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646" r:id="rId3"/>
    <p:sldId id="644" r:id="rId4"/>
    <p:sldId id="638" r:id="rId5"/>
    <p:sldId id="633" r:id="rId6"/>
    <p:sldId id="625" r:id="rId7"/>
    <p:sldId id="629" r:id="rId8"/>
    <p:sldId id="645" r:id="rId9"/>
    <p:sldId id="647" r:id="rId10"/>
    <p:sldId id="648" r:id="rId11"/>
    <p:sldId id="649" r:id="rId12"/>
    <p:sldId id="650" r:id="rId13"/>
    <p:sldId id="651" r:id="rId14"/>
    <p:sldId id="652" r:id="rId15"/>
    <p:sldId id="387" r:id="rId16"/>
    <p:sldId id="639" r:id="rId17"/>
    <p:sldId id="630" r:id="rId18"/>
    <p:sldId id="622" r:id="rId19"/>
    <p:sldId id="620" r:id="rId20"/>
    <p:sldId id="640" r:id="rId21"/>
    <p:sldId id="641" r:id="rId22"/>
    <p:sldId id="642" r:id="rId23"/>
    <p:sldId id="643" r:id="rId24"/>
    <p:sldId id="635" r:id="rId25"/>
    <p:sldId id="624" r:id="rId26"/>
    <p:sldId id="6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1E"/>
    <a:srgbClr val="DDEBCF"/>
    <a:srgbClr val="558B2F"/>
    <a:srgbClr val="A7D277"/>
    <a:srgbClr val="549DBF"/>
    <a:srgbClr val="656D78"/>
    <a:srgbClr val="5D8631"/>
    <a:srgbClr val="9CCC65"/>
    <a:srgbClr val="7CB342"/>
    <a:srgbClr val="8EC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2598" autoAdjust="0"/>
  </p:normalViewPr>
  <p:slideViewPr>
    <p:cSldViewPr snapToGrid="0" showGuides="1">
      <p:cViewPr varScale="1">
        <p:scale>
          <a:sx n="70" d="100"/>
          <a:sy n="70" d="100"/>
        </p:scale>
        <p:origin x="678" y="7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3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1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22170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Picture Placeholder 74"/>
          <p:cNvSpPr>
            <a:spLocks noGrp="1"/>
          </p:cNvSpPr>
          <p:nvPr>
            <p:ph type="pic" sz="quarter" idx="11"/>
          </p:nvPr>
        </p:nvSpPr>
        <p:spPr>
          <a:xfrm>
            <a:off x="4768562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74"/>
          <p:cNvSpPr>
            <a:spLocks noGrp="1"/>
          </p:cNvSpPr>
          <p:nvPr>
            <p:ph type="pic" sz="quarter" idx="12"/>
          </p:nvPr>
        </p:nvSpPr>
        <p:spPr>
          <a:xfrm>
            <a:off x="8914953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7388" y="731838"/>
            <a:ext cx="5092701" cy="544036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3" y="-815547"/>
            <a:ext cx="13691115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57543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6810" y="0"/>
            <a:ext cx="12266988" cy="5613400"/>
          </a:xfrm>
          <a:custGeom>
            <a:avLst/>
            <a:gdLst>
              <a:gd name="connsiteX0" fmla="*/ 0 w 4826000"/>
              <a:gd name="connsiteY0" fmla="*/ 0 h 2208388"/>
              <a:gd name="connsiteX1" fmla="*/ 4826000 w 4826000"/>
              <a:gd name="connsiteY1" fmla="*/ 0 h 2208388"/>
              <a:gd name="connsiteX2" fmla="*/ 0 w 4826000"/>
              <a:gd name="connsiteY2" fmla="*/ 0 h 22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2208388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496887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61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71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1418" y="0"/>
            <a:ext cx="6040583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040583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2" y="659904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2" y="640854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6" y="2528890"/>
            <a:ext cx="26987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5" y="1229378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6" y="2528890"/>
            <a:ext cx="26987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9" y="1229378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350030" y="-3183"/>
            <a:ext cx="5491940" cy="6861183"/>
          </a:xfrm>
          <a:custGeom>
            <a:avLst/>
            <a:gdLst>
              <a:gd name="connsiteX0" fmla="*/ 0 w 5491940"/>
              <a:gd name="connsiteY0" fmla="*/ 0 h 6861183"/>
              <a:gd name="connsiteX1" fmla="*/ 5491940 w 5491940"/>
              <a:gd name="connsiteY1" fmla="*/ 0 h 6861183"/>
              <a:gd name="connsiteX2" fmla="*/ 5491940 w 5491940"/>
              <a:gd name="connsiteY2" fmla="*/ 6861183 h 6861183"/>
              <a:gd name="connsiteX3" fmla="*/ 0 w 5491940"/>
              <a:gd name="connsiteY3" fmla="*/ 6861183 h 686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940" h="6861183">
                <a:moveTo>
                  <a:pt x="0" y="0"/>
                </a:moveTo>
                <a:lnTo>
                  <a:pt x="5491940" y="0"/>
                </a:lnTo>
                <a:lnTo>
                  <a:pt x="5491940" y="6861183"/>
                </a:lnTo>
                <a:lnTo>
                  <a:pt x="0" y="686118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729" y="0"/>
            <a:ext cx="46412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846322" y="0"/>
            <a:ext cx="2704407" cy="2302626"/>
          </a:xfrm>
          <a:custGeom>
            <a:avLst/>
            <a:gdLst>
              <a:gd name="connsiteX0" fmla="*/ 0 w 2704407"/>
              <a:gd name="connsiteY0" fmla="*/ 0 h 2302626"/>
              <a:gd name="connsiteX1" fmla="*/ 2704407 w 2704407"/>
              <a:gd name="connsiteY1" fmla="*/ 0 h 2302626"/>
              <a:gd name="connsiteX2" fmla="*/ 2704407 w 2704407"/>
              <a:gd name="connsiteY2" fmla="*/ 2302626 h 2302626"/>
              <a:gd name="connsiteX3" fmla="*/ 0 w 2704407"/>
              <a:gd name="connsiteY3" fmla="*/ 2302626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6">
                <a:moveTo>
                  <a:pt x="0" y="0"/>
                </a:moveTo>
                <a:lnTo>
                  <a:pt x="2704407" y="0"/>
                </a:lnTo>
                <a:lnTo>
                  <a:pt x="2704407" y="2302626"/>
                </a:lnTo>
                <a:lnTo>
                  <a:pt x="0" y="230262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2" y="2302625"/>
            <a:ext cx="2704407" cy="2302625"/>
          </a:xfrm>
          <a:custGeom>
            <a:avLst/>
            <a:gdLst>
              <a:gd name="connsiteX0" fmla="*/ 0 w 2704407"/>
              <a:gd name="connsiteY0" fmla="*/ 0 h 2302625"/>
              <a:gd name="connsiteX1" fmla="*/ 2704407 w 2704407"/>
              <a:gd name="connsiteY1" fmla="*/ 0 h 2302625"/>
              <a:gd name="connsiteX2" fmla="*/ 2704407 w 2704407"/>
              <a:gd name="connsiteY2" fmla="*/ 2302625 h 2302625"/>
              <a:gd name="connsiteX3" fmla="*/ 0 w 2704407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5">
                <a:moveTo>
                  <a:pt x="0" y="0"/>
                </a:moveTo>
                <a:lnTo>
                  <a:pt x="2704407" y="0"/>
                </a:lnTo>
                <a:lnTo>
                  <a:pt x="2704407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704407" y="2302625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4605251"/>
            <a:ext cx="4846320" cy="2252750"/>
          </a:xfrm>
          <a:custGeom>
            <a:avLst/>
            <a:gdLst>
              <a:gd name="connsiteX0" fmla="*/ 0 w 4846320"/>
              <a:gd name="connsiteY0" fmla="*/ 0 h 2252750"/>
              <a:gd name="connsiteX1" fmla="*/ 4846320 w 4846320"/>
              <a:gd name="connsiteY1" fmla="*/ 0 h 2252750"/>
              <a:gd name="connsiteX2" fmla="*/ 4846320 w 4846320"/>
              <a:gd name="connsiteY2" fmla="*/ 2252750 h 2252750"/>
              <a:gd name="connsiteX3" fmla="*/ 0 w 4846320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252750">
                <a:moveTo>
                  <a:pt x="0" y="0"/>
                </a:moveTo>
                <a:lnTo>
                  <a:pt x="4846320" y="0"/>
                </a:lnTo>
                <a:lnTo>
                  <a:pt x="4846320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4846322" y="4605251"/>
            <a:ext cx="2704407" cy="2252750"/>
          </a:xfrm>
          <a:custGeom>
            <a:avLst/>
            <a:gdLst>
              <a:gd name="connsiteX0" fmla="*/ 0 w 2704407"/>
              <a:gd name="connsiteY0" fmla="*/ 0 h 2252750"/>
              <a:gd name="connsiteX1" fmla="*/ 2704407 w 2704407"/>
              <a:gd name="connsiteY1" fmla="*/ 0 h 2252750"/>
              <a:gd name="connsiteX2" fmla="*/ 2704407 w 2704407"/>
              <a:gd name="connsiteY2" fmla="*/ 2252750 h 2252750"/>
              <a:gd name="connsiteX3" fmla="*/ 0 w 2704407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252750">
                <a:moveTo>
                  <a:pt x="0" y="0"/>
                </a:moveTo>
                <a:lnTo>
                  <a:pt x="2704407" y="0"/>
                </a:lnTo>
                <a:lnTo>
                  <a:pt x="2704407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702531" y="2310938"/>
            <a:ext cx="2701636" cy="2294312"/>
          </a:xfrm>
          <a:custGeom>
            <a:avLst/>
            <a:gdLst>
              <a:gd name="connsiteX0" fmla="*/ 0 w 2701636"/>
              <a:gd name="connsiteY0" fmla="*/ 0 h 2294312"/>
              <a:gd name="connsiteX1" fmla="*/ 2701636 w 2701636"/>
              <a:gd name="connsiteY1" fmla="*/ 0 h 2294312"/>
              <a:gd name="connsiteX2" fmla="*/ 2701636 w 2701636"/>
              <a:gd name="connsiteY2" fmla="*/ 2294312 h 2294312"/>
              <a:gd name="connsiteX3" fmla="*/ 0 w 2701636"/>
              <a:gd name="connsiteY3" fmla="*/ 2294312 h 22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94312">
                <a:moveTo>
                  <a:pt x="0" y="0"/>
                </a:moveTo>
                <a:lnTo>
                  <a:pt x="2701636" y="0"/>
                </a:lnTo>
                <a:lnTo>
                  <a:pt x="2701636" y="2294312"/>
                </a:lnTo>
                <a:lnTo>
                  <a:pt x="0" y="2294312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8404167" y="0"/>
            <a:ext cx="2701636" cy="2310938"/>
          </a:xfrm>
          <a:custGeom>
            <a:avLst/>
            <a:gdLst>
              <a:gd name="connsiteX0" fmla="*/ 0 w 2701636"/>
              <a:gd name="connsiteY0" fmla="*/ 0 h 2310938"/>
              <a:gd name="connsiteX1" fmla="*/ 2701636 w 2701636"/>
              <a:gd name="connsiteY1" fmla="*/ 0 h 2310938"/>
              <a:gd name="connsiteX2" fmla="*/ 2701636 w 2701636"/>
              <a:gd name="connsiteY2" fmla="*/ 2310938 h 2310938"/>
              <a:gd name="connsiteX3" fmla="*/ 0 w 2701636"/>
              <a:gd name="connsiteY3" fmla="*/ 2310938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310938">
                <a:moveTo>
                  <a:pt x="0" y="0"/>
                </a:moveTo>
                <a:lnTo>
                  <a:pt x="2701636" y="0"/>
                </a:lnTo>
                <a:lnTo>
                  <a:pt x="2701636" y="2310938"/>
                </a:lnTo>
                <a:lnTo>
                  <a:pt x="0" y="231093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404167" y="4605252"/>
            <a:ext cx="2701636" cy="2252749"/>
          </a:xfrm>
          <a:custGeom>
            <a:avLst/>
            <a:gdLst>
              <a:gd name="connsiteX0" fmla="*/ 0 w 2701636"/>
              <a:gd name="connsiteY0" fmla="*/ 0 h 2252749"/>
              <a:gd name="connsiteX1" fmla="*/ 2701636 w 2701636"/>
              <a:gd name="connsiteY1" fmla="*/ 0 h 2252749"/>
              <a:gd name="connsiteX2" fmla="*/ 2701636 w 2701636"/>
              <a:gd name="connsiteY2" fmla="*/ 2252749 h 2252749"/>
              <a:gd name="connsiteX3" fmla="*/ 0 w 2701636"/>
              <a:gd name="connsiteY3" fmla="*/ 2252749 h 22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52749">
                <a:moveTo>
                  <a:pt x="0" y="0"/>
                </a:moveTo>
                <a:lnTo>
                  <a:pt x="2701636" y="0"/>
                </a:lnTo>
                <a:lnTo>
                  <a:pt x="2701636" y="2252749"/>
                </a:lnTo>
                <a:lnTo>
                  <a:pt x="0" y="22527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1379" y="914400"/>
            <a:ext cx="2827267" cy="252198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5" y="914999"/>
            <a:ext cx="5492548" cy="2521389"/>
          </a:xfrm>
          <a:custGeom>
            <a:avLst/>
            <a:gdLst>
              <a:gd name="connsiteX0" fmla="*/ 0 w 5334606"/>
              <a:gd name="connsiteY0" fmla="*/ 0 h 2521389"/>
              <a:gd name="connsiteX1" fmla="*/ 5334606 w 5334606"/>
              <a:gd name="connsiteY1" fmla="*/ 0 h 2521389"/>
              <a:gd name="connsiteX2" fmla="*/ 5334606 w 5334606"/>
              <a:gd name="connsiteY2" fmla="*/ 2521389 h 2521389"/>
              <a:gd name="connsiteX3" fmla="*/ 0 w 5334606"/>
              <a:gd name="connsiteY3" fmla="*/ 2521389 h 25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2521389">
                <a:moveTo>
                  <a:pt x="0" y="0"/>
                </a:moveTo>
                <a:lnTo>
                  <a:pt x="5334606" y="0"/>
                </a:lnTo>
                <a:lnTo>
                  <a:pt x="5334606" y="2521389"/>
                </a:lnTo>
                <a:lnTo>
                  <a:pt x="0" y="252138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1379" y="3431813"/>
            <a:ext cx="2827268" cy="2540011"/>
          </a:xfrm>
          <a:custGeom>
            <a:avLst/>
            <a:gdLst>
              <a:gd name="connsiteX0" fmla="*/ 0 w 2819401"/>
              <a:gd name="connsiteY0" fmla="*/ 0 h 2540011"/>
              <a:gd name="connsiteX1" fmla="*/ 2819401 w 2819401"/>
              <a:gd name="connsiteY1" fmla="*/ 0 h 2540011"/>
              <a:gd name="connsiteX2" fmla="*/ 2819401 w 2819401"/>
              <a:gd name="connsiteY2" fmla="*/ 2540011 h 2540011"/>
              <a:gd name="connsiteX3" fmla="*/ 0 w 2819401"/>
              <a:gd name="connsiteY3" fmla="*/ 2540011 h 25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11">
                <a:moveTo>
                  <a:pt x="0" y="0"/>
                </a:moveTo>
                <a:lnTo>
                  <a:pt x="2819401" y="0"/>
                </a:lnTo>
                <a:lnTo>
                  <a:pt x="2819401" y="2540011"/>
                </a:lnTo>
                <a:lnTo>
                  <a:pt x="0" y="254001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5393" y="3431815"/>
            <a:ext cx="2827267" cy="2540009"/>
          </a:xfrm>
          <a:custGeom>
            <a:avLst/>
            <a:gdLst>
              <a:gd name="connsiteX0" fmla="*/ 0 w 2819401"/>
              <a:gd name="connsiteY0" fmla="*/ 0 h 2540009"/>
              <a:gd name="connsiteX1" fmla="*/ 2819401 w 2819401"/>
              <a:gd name="connsiteY1" fmla="*/ 0 h 2540009"/>
              <a:gd name="connsiteX2" fmla="*/ 2819401 w 2819401"/>
              <a:gd name="connsiteY2" fmla="*/ 2540009 h 2540009"/>
              <a:gd name="connsiteX3" fmla="*/ 0 w 2819401"/>
              <a:gd name="connsiteY3" fmla="*/ 2540009 h 25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09">
                <a:moveTo>
                  <a:pt x="0" y="0"/>
                </a:moveTo>
                <a:lnTo>
                  <a:pt x="2819401" y="0"/>
                </a:lnTo>
                <a:lnTo>
                  <a:pt x="2819401" y="2540009"/>
                </a:lnTo>
                <a:lnTo>
                  <a:pt x="0" y="254000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" y="914401"/>
            <a:ext cx="3271379" cy="2521987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" y="3428998"/>
            <a:ext cx="1659156" cy="2542824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59157" y="3432284"/>
            <a:ext cx="1612223" cy="2539538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22660" y="3436386"/>
            <a:ext cx="2665283" cy="253543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9245" y="914402"/>
            <a:ext cx="2819401" cy="2514599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9"/>
            <a:ext cx="5334607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9245" y="3429001"/>
            <a:ext cx="2819401" cy="2542823"/>
          </a:xfrm>
          <a:custGeom>
            <a:avLst/>
            <a:gdLst>
              <a:gd name="connsiteX0" fmla="*/ 0 w 2819401"/>
              <a:gd name="connsiteY0" fmla="*/ 0 h 2542823"/>
              <a:gd name="connsiteX1" fmla="*/ 2819401 w 2819401"/>
              <a:gd name="connsiteY1" fmla="*/ 0 h 2542823"/>
              <a:gd name="connsiteX2" fmla="*/ 2819401 w 2819401"/>
              <a:gd name="connsiteY2" fmla="*/ 2542823 h 2542823"/>
              <a:gd name="connsiteX3" fmla="*/ 0 w 2819401"/>
              <a:gd name="connsiteY3" fmla="*/ 2542823 h 25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2823">
                <a:moveTo>
                  <a:pt x="0" y="0"/>
                </a:moveTo>
                <a:lnTo>
                  <a:pt x="2819401" y="0"/>
                </a:lnTo>
                <a:lnTo>
                  <a:pt x="2819401" y="2542823"/>
                </a:lnTo>
                <a:lnTo>
                  <a:pt x="0" y="254282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942" y="914999"/>
            <a:ext cx="2667303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19119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600599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134188" y="1815253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6973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6" y="208400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64250" y="2027409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212687" y="2027409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2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72724" y="903561"/>
            <a:ext cx="4016023" cy="4862905"/>
          </a:xfrm>
          <a:custGeom>
            <a:avLst/>
            <a:gdLst>
              <a:gd name="connsiteX0" fmla="*/ 456021 w 4016022"/>
              <a:gd name="connsiteY0" fmla="*/ 4582748 h 4862905"/>
              <a:gd name="connsiteX1" fmla="*/ 501212 w 4016022"/>
              <a:gd name="connsiteY1" fmla="*/ 4598008 h 4862905"/>
              <a:gd name="connsiteX2" fmla="*/ 456021 w 4016022"/>
              <a:gd name="connsiteY2" fmla="*/ 4582748 h 4862905"/>
              <a:gd name="connsiteX3" fmla="*/ 173677 w 4016022"/>
              <a:gd name="connsiteY3" fmla="*/ 3651716 h 4862905"/>
              <a:gd name="connsiteX4" fmla="*/ 165505 w 4016022"/>
              <a:gd name="connsiteY4" fmla="*/ 3667150 h 4862905"/>
              <a:gd name="connsiteX5" fmla="*/ 188395 w 4016022"/>
              <a:gd name="connsiteY5" fmla="*/ 3678301 h 4862905"/>
              <a:gd name="connsiteX6" fmla="*/ 196024 w 4016022"/>
              <a:gd name="connsiteY6" fmla="*/ 3667150 h 4862905"/>
              <a:gd name="connsiteX7" fmla="*/ 177244 w 4016022"/>
              <a:gd name="connsiteY7" fmla="*/ 3651890 h 4862905"/>
              <a:gd name="connsiteX8" fmla="*/ 173677 w 4016022"/>
              <a:gd name="connsiteY8" fmla="*/ 3651716 h 4862905"/>
              <a:gd name="connsiteX9" fmla="*/ 3034270 w 4016022"/>
              <a:gd name="connsiteY9" fmla="*/ 285 h 4862905"/>
              <a:gd name="connsiteX10" fmla="*/ 3096482 w 4016022"/>
              <a:gd name="connsiteY10" fmla="*/ 1825 h 4862905"/>
              <a:gd name="connsiteX11" fmla="*/ 3190972 w 4016022"/>
              <a:gd name="connsiteY11" fmla="*/ 9455 h 4862905"/>
              <a:gd name="connsiteX12" fmla="*/ 3296028 w 4016022"/>
              <a:gd name="connsiteY12" fmla="*/ 12977 h 4862905"/>
              <a:gd name="connsiteX13" fmla="*/ 3386410 w 4016022"/>
              <a:gd name="connsiteY13" fmla="*/ 12977 h 4862905"/>
              <a:gd name="connsiteX14" fmla="*/ 3627626 w 4016022"/>
              <a:gd name="connsiteY14" fmla="*/ 47018 h 4862905"/>
              <a:gd name="connsiteX15" fmla="*/ 3706857 w 4016022"/>
              <a:gd name="connsiteY15" fmla="*/ 54648 h 4862905"/>
              <a:gd name="connsiteX16" fmla="*/ 3718009 w 4016022"/>
              <a:gd name="connsiteY16" fmla="*/ 54648 h 4862905"/>
              <a:gd name="connsiteX17" fmla="*/ 3752048 w 4016022"/>
              <a:gd name="connsiteY17" fmla="*/ 65800 h 4862905"/>
              <a:gd name="connsiteX18" fmla="*/ 3778459 w 4016022"/>
              <a:gd name="connsiteY18" fmla="*/ 81060 h 4862905"/>
              <a:gd name="connsiteX19" fmla="*/ 3816021 w 4016022"/>
              <a:gd name="connsiteY19" fmla="*/ 118623 h 4862905"/>
              <a:gd name="connsiteX20" fmla="*/ 3827172 w 4016022"/>
              <a:gd name="connsiteY20" fmla="*/ 137404 h 4862905"/>
              <a:gd name="connsiteX21" fmla="*/ 3842431 w 4016022"/>
              <a:gd name="connsiteY21" fmla="*/ 156185 h 4862905"/>
              <a:gd name="connsiteX22" fmla="*/ 3868842 w 4016022"/>
              <a:gd name="connsiteY22" fmla="*/ 159707 h 4862905"/>
              <a:gd name="connsiteX23" fmla="*/ 3879993 w 4016022"/>
              <a:gd name="connsiteY23" fmla="*/ 163816 h 4862905"/>
              <a:gd name="connsiteX24" fmla="*/ 3884101 w 4016022"/>
              <a:gd name="connsiteY24" fmla="*/ 186118 h 4862905"/>
              <a:gd name="connsiteX25" fmla="*/ 3910512 w 4016022"/>
              <a:gd name="connsiteY25" fmla="*/ 269461 h 4862905"/>
              <a:gd name="connsiteX26" fmla="*/ 3940443 w 4016022"/>
              <a:gd name="connsiteY26" fmla="*/ 325806 h 4862905"/>
              <a:gd name="connsiteX27" fmla="*/ 3943964 w 4016022"/>
              <a:gd name="connsiteY27" fmla="*/ 336957 h 4862905"/>
              <a:gd name="connsiteX28" fmla="*/ 3966853 w 4016022"/>
              <a:gd name="connsiteY28" fmla="*/ 461384 h 4862905"/>
              <a:gd name="connsiteX29" fmla="*/ 3974483 w 4016022"/>
              <a:gd name="connsiteY29" fmla="*/ 525359 h 4862905"/>
              <a:gd name="connsiteX30" fmla="*/ 3982113 w 4016022"/>
              <a:gd name="connsiteY30" fmla="*/ 589334 h 4862905"/>
              <a:gd name="connsiteX31" fmla="*/ 3989156 w 4016022"/>
              <a:gd name="connsiteY31" fmla="*/ 657417 h 4862905"/>
              <a:gd name="connsiteX32" fmla="*/ 3989156 w 4016022"/>
              <a:gd name="connsiteY32" fmla="*/ 679720 h 4862905"/>
              <a:gd name="connsiteX33" fmla="*/ 3993264 w 4016022"/>
              <a:gd name="connsiteY33" fmla="*/ 706131 h 4862905"/>
              <a:gd name="connsiteX34" fmla="*/ 3993264 w 4016022"/>
              <a:gd name="connsiteY34" fmla="*/ 936204 h 4862905"/>
              <a:gd name="connsiteX35" fmla="*/ 3982113 w 4016022"/>
              <a:gd name="connsiteY35" fmla="*/ 970246 h 4862905"/>
              <a:gd name="connsiteX36" fmla="*/ 3955702 w 4016022"/>
              <a:gd name="connsiteY36" fmla="*/ 1067675 h 4862905"/>
              <a:gd name="connsiteX37" fmla="*/ 3925183 w 4016022"/>
              <a:gd name="connsiteY37" fmla="*/ 1098195 h 4862905"/>
              <a:gd name="connsiteX38" fmla="*/ 3898774 w 4016022"/>
              <a:gd name="connsiteY38" fmla="*/ 1120498 h 4862905"/>
              <a:gd name="connsiteX39" fmla="*/ 3853582 w 4016022"/>
              <a:gd name="connsiteY39" fmla="*/ 1184472 h 4862905"/>
              <a:gd name="connsiteX40" fmla="*/ 3838909 w 4016022"/>
              <a:gd name="connsiteY40" fmla="*/ 1196211 h 4862905"/>
              <a:gd name="connsiteX41" fmla="*/ 3823650 w 4016022"/>
              <a:gd name="connsiteY41" fmla="*/ 1210884 h 4862905"/>
              <a:gd name="connsiteX42" fmla="*/ 3804869 w 4016022"/>
              <a:gd name="connsiteY42" fmla="*/ 1222622 h 4862905"/>
              <a:gd name="connsiteX43" fmla="*/ 3786089 w 4016022"/>
              <a:gd name="connsiteY43" fmla="*/ 1222622 h 4862905"/>
              <a:gd name="connsiteX44" fmla="*/ 3774351 w 4016022"/>
              <a:gd name="connsiteY44" fmla="*/ 1226144 h 4862905"/>
              <a:gd name="connsiteX45" fmla="*/ 3759678 w 4016022"/>
              <a:gd name="connsiteY45" fmla="*/ 1237295 h 4862905"/>
              <a:gd name="connsiteX46" fmla="*/ 3706857 w 4016022"/>
              <a:gd name="connsiteY46" fmla="*/ 1244925 h 4862905"/>
              <a:gd name="connsiteX47" fmla="*/ 3695706 w 4016022"/>
              <a:gd name="connsiteY47" fmla="*/ 1256077 h 4862905"/>
              <a:gd name="connsiteX48" fmla="*/ 3661666 w 4016022"/>
              <a:gd name="connsiteY48" fmla="*/ 1274858 h 4862905"/>
              <a:gd name="connsiteX49" fmla="*/ 3650515 w 4016022"/>
              <a:gd name="connsiteY49" fmla="*/ 1274858 h 4862905"/>
              <a:gd name="connsiteX50" fmla="*/ 3593586 w 4016022"/>
              <a:gd name="connsiteY50" fmla="*/ 1286596 h 4862905"/>
              <a:gd name="connsiteX51" fmla="*/ 3586543 w 4016022"/>
              <a:gd name="connsiteY51" fmla="*/ 1282488 h 4862905"/>
              <a:gd name="connsiteX52" fmla="*/ 3510833 w 4016022"/>
              <a:gd name="connsiteY52" fmla="*/ 1267815 h 4862905"/>
              <a:gd name="connsiteX53" fmla="*/ 3469750 w 4016022"/>
              <a:gd name="connsiteY53" fmla="*/ 1263707 h 4862905"/>
              <a:gd name="connsiteX54" fmla="*/ 3439231 w 4016022"/>
              <a:gd name="connsiteY54" fmla="*/ 1237295 h 4862905"/>
              <a:gd name="connsiteX55" fmla="*/ 3371737 w 4016022"/>
              <a:gd name="connsiteY55" fmla="*/ 1218514 h 4862905"/>
              <a:gd name="connsiteX56" fmla="*/ 3326547 w 4016022"/>
              <a:gd name="connsiteY56" fmla="*/ 1196211 h 4862905"/>
              <a:gd name="connsiteX57" fmla="*/ 3307766 w 4016022"/>
              <a:gd name="connsiteY57" fmla="*/ 1188581 h 4862905"/>
              <a:gd name="connsiteX58" fmla="*/ 3216796 w 4016022"/>
              <a:gd name="connsiteY58" fmla="*/ 1173321 h 4862905"/>
              <a:gd name="connsiteX59" fmla="*/ 3152824 w 4016022"/>
              <a:gd name="connsiteY59" fmla="*/ 1158648 h 4862905"/>
              <a:gd name="connsiteX60" fmla="*/ 3085331 w 4016022"/>
              <a:gd name="connsiteY60" fmla="*/ 1143388 h 4862905"/>
              <a:gd name="connsiteX61" fmla="*/ 3036031 w 4016022"/>
              <a:gd name="connsiteY61" fmla="*/ 1135758 h 4862905"/>
              <a:gd name="connsiteX62" fmla="*/ 2964430 w 4016022"/>
              <a:gd name="connsiteY62" fmla="*/ 1132236 h 4862905"/>
              <a:gd name="connsiteX63" fmla="*/ 2806553 w 4016022"/>
              <a:gd name="connsiteY63" fmla="*/ 1128128 h 4862905"/>
              <a:gd name="connsiteX64" fmla="*/ 2746103 w 4016022"/>
              <a:gd name="connsiteY64" fmla="*/ 1132236 h 4862905"/>
              <a:gd name="connsiteX65" fmla="*/ 2738473 w 4016022"/>
              <a:gd name="connsiteY65" fmla="*/ 1132236 h 4862905"/>
              <a:gd name="connsiteX66" fmla="*/ 2678609 w 4016022"/>
              <a:gd name="connsiteY66" fmla="*/ 1135758 h 4862905"/>
              <a:gd name="connsiteX67" fmla="*/ 2607007 w 4016022"/>
              <a:gd name="connsiteY67" fmla="*/ 1143388 h 4862905"/>
              <a:gd name="connsiteX68" fmla="*/ 2546557 w 4016022"/>
              <a:gd name="connsiteY68" fmla="*/ 1154539 h 4862905"/>
              <a:gd name="connsiteX69" fmla="*/ 2490214 w 4016022"/>
              <a:gd name="connsiteY69" fmla="*/ 1151018 h 4862905"/>
              <a:gd name="connsiteX70" fmla="*/ 2459696 w 4016022"/>
              <a:gd name="connsiteY70" fmla="*/ 1162169 h 4862905"/>
              <a:gd name="connsiteX71" fmla="*/ 2433285 w 4016022"/>
              <a:gd name="connsiteY71" fmla="*/ 1169799 h 4862905"/>
              <a:gd name="connsiteX72" fmla="*/ 2392202 w 4016022"/>
              <a:gd name="connsiteY72" fmla="*/ 1165691 h 4862905"/>
              <a:gd name="connsiteX73" fmla="*/ 2320600 w 4016022"/>
              <a:gd name="connsiteY73" fmla="*/ 1188581 h 4862905"/>
              <a:gd name="connsiteX74" fmla="*/ 2275409 w 4016022"/>
              <a:gd name="connsiteY74" fmla="*/ 1192102 h 4862905"/>
              <a:gd name="connsiteX75" fmla="*/ 2233739 w 4016022"/>
              <a:gd name="connsiteY75" fmla="*/ 1203841 h 4862905"/>
              <a:gd name="connsiteX76" fmla="*/ 2158616 w 4016022"/>
              <a:gd name="connsiteY76" fmla="*/ 1203841 h 4862905"/>
              <a:gd name="connsiteX77" fmla="*/ 2147465 w 4016022"/>
              <a:gd name="connsiteY77" fmla="*/ 1199732 h 4862905"/>
              <a:gd name="connsiteX78" fmla="*/ 2121055 w 4016022"/>
              <a:gd name="connsiteY78" fmla="*/ 1203841 h 4862905"/>
              <a:gd name="connsiteX79" fmla="*/ 2105795 w 4016022"/>
              <a:gd name="connsiteY79" fmla="*/ 1207362 h 4862905"/>
              <a:gd name="connsiteX80" fmla="*/ 2083493 w 4016022"/>
              <a:gd name="connsiteY80" fmla="*/ 1214992 h 4862905"/>
              <a:gd name="connsiteX81" fmla="*/ 2075863 w 4016022"/>
              <a:gd name="connsiteY81" fmla="*/ 1222622 h 4862905"/>
              <a:gd name="connsiteX82" fmla="*/ 2071755 w 4016022"/>
              <a:gd name="connsiteY82" fmla="*/ 1226144 h 4862905"/>
              <a:gd name="connsiteX83" fmla="*/ 2023042 w 4016022"/>
              <a:gd name="connsiteY83" fmla="*/ 1244925 h 4862905"/>
              <a:gd name="connsiteX84" fmla="*/ 2018934 w 4016022"/>
              <a:gd name="connsiteY84" fmla="*/ 1249033 h 4862905"/>
              <a:gd name="connsiteX85" fmla="*/ 1989002 w 4016022"/>
              <a:gd name="connsiteY85" fmla="*/ 1260185 h 4862905"/>
              <a:gd name="connsiteX86" fmla="*/ 1962591 w 4016022"/>
              <a:gd name="connsiteY86" fmla="*/ 1278966 h 4862905"/>
              <a:gd name="connsiteX87" fmla="*/ 1940290 w 4016022"/>
              <a:gd name="connsiteY87" fmla="*/ 1286596 h 4862905"/>
              <a:gd name="connsiteX88" fmla="*/ 1883360 w 4016022"/>
              <a:gd name="connsiteY88" fmla="*/ 1301269 h 4862905"/>
              <a:gd name="connsiteX89" fmla="*/ 1879839 w 4016022"/>
              <a:gd name="connsiteY89" fmla="*/ 1305378 h 4862905"/>
              <a:gd name="connsiteX90" fmla="*/ 1842277 w 4016022"/>
              <a:gd name="connsiteY90" fmla="*/ 1335311 h 4862905"/>
              <a:gd name="connsiteX91" fmla="*/ 1797086 w 4016022"/>
              <a:gd name="connsiteY91" fmla="*/ 1365244 h 4862905"/>
              <a:gd name="connsiteX92" fmla="*/ 1747787 w 4016022"/>
              <a:gd name="connsiteY92" fmla="*/ 1399285 h 4862905"/>
              <a:gd name="connsiteX93" fmla="*/ 1729006 w 4016022"/>
              <a:gd name="connsiteY93" fmla="*/ 1406915 h 4862905"/>
              <a:gd name="connsiteX94" fmla="*/ 1706703 w 4016022"/>
              <a:gd name="connsiteY94" fmla="*/ 1425697 h 4862905"/>
              <a:gd name="connsiteX95" fmla="*/ 1653883 w 4016022"/>
              <a:gd name="connsiteY95" fmla="*/ 1463260 h 4862905"/>
              <a:gd name="connsiteX96" fmla="*/ 1619842 w 4016022"/>
              <a:gd name="connsiteY96" fmla="*/ 1493780 h 4862905"/>
              <a:gd name="connsiteX97" fmla="*/ 1616321 w 4016022"/>
              <a:gd name="connsiteY97" fmla="*/ 1497301 h 4862905"/>
              <a:gd name="connsiteX98" fmla="*/ 1521830 w 4016022"/>
              <a:gd name="connsiteY98" fmla="*/ 1584166 h 4862905"/>
              <a:gd name="connsiteX99" fmla="*/ 1525939 w 4016022"/>
              <a:gd name="connsiteY99" fmla="*/ 1550124 h 4862905"/>
              <a:gd name="connsiteX100" fmla="*/ 1630994 w 4016022"/>
              <a:gd name="connsiteY100" fmla="*/ 1463260 h 4862905"/>
              <a:gd name="connsiteX101" fmla="*/ 1729006 w 4016022"/>
              <a:gd name="connsiteY101" fmla="*/ 1380504 h 4862905"/>
              <a:gd name="connsiteX102" fmla="*/ 1804129 w 4016022"/>
              <a:gd name="connsiteY102" fmla="*/ 1335311 h 4862905"/>
              <a:gd name="connsiteX103" fmla="*/ 1811759 w 4016022"/>
              <a:gd name="connsiteY103" fmla="*/ 1327681 h 4862905"/>
              <a:gd name="connsiteX104" fmla="*/ 1842277 w 4016022"/>
              <a:gd name="connsiteY104" fmla="*/ 1305378 h 4862905"/>
              <a:gd name="connsiteX105" fmla="*/ 1875730 w 4016022"/>
              <a:gd name="connsiteY105" fmla="*/ 1286596 h 4862905"/>
              <a:gd name="connsiteX106" fmla="*/ 1906249 w 4016022"/>
              <a:gd name="connsiteY106" fmla="*/ 1271336 h 4862905"/>
              <a:gd name="connsiteX107" fmla="*/ 1936181 w 4016022"/>
              <a:gd name="connsiteY107" fmla="*/ 1256077 h 4862905"/>
              <a:gd name="connsiteX108" fmla="*/ 1981372 w 4016022"/>
              <a:gd name="connsiteY108" fmla="*/ 1241403 h 4862905"/>
              <a:gd name="connsiteX109" fmla="*/ 1996632 w 4016022"/>
              <a:gd name="connsiteY109" fmla="*/ 1233774 h 4862905"/>
              <a:gd name="connsiteX110" fmla="*/ 2018934 w 4016022"/>
              <a:gd name="connsiteY110" fmla="*/ 1218514 h 4862905"/>
              <a:gd name="connsiteX111" fmla="*/ 2060604 w 4016022"/>
              <a:gd name="connsiteY111" fmla="*/ 1196211 h 4862905"/>
              <a:gd name="connsiteX112" fmla="*/ 2064125 w 4016022"/>
              <a:gd name="connsiteY112" fmla="*/ 1192102 h 4862905"/>
              <a:gd name="connsiteX113" fmla="*/ 2083493 w 4016022"/>
              <a:gd name="connsiteY113" fmla="*/ 1169799 h 4862905"/>
              <a:gd name="connsiteX114" fmla="*/ 2113425 w 4016022"/>
              <a:gd name="connsiteY114" fmla="*/ 1158648 h 4862905"/>
              <a:gd name="connsiteX115" fmla="*/ 2143357 w 4016022"/>
              <a:gd name="connsiteY115" fmla="*/ 1151018 h 4862905"/>
              <a:gd name="connsiteX116" fmla="*/ 2196178 w 4016022"/>
              <a:gd name="connsiteY116" fmla="*/ 1146909 h 4862905"/>
              <a:gd name="connsiteX117" fmla="*/ 2214959 w 4016022"/>
              <a:gd name="connsiteY117" fmla="*/ 1116976 h 4862905"/>
              <a:gd name="connsiteX118" fmla="*/ 2147465 w 4016022"/>
              <a:gd name="connsiteY118" fmla="*/ 1128128 h 4862905"/>
              <a:gd name="connsiteX119" fmla="*/ 2007783 w 4016022"/>
              <a:gd name="connsiteY119" fmla="*/ 1173321 h 4862905"/>
              <a:gd name="connsiteX120" fmla="*/ 1917400 w 4016022"/>
              <a:gd name="connsiteY120" fmla="*/ 1210884 h 4862905"/>
              <a:gd name="connsiteX121" fmla="*/ 1887468 w 4016022"/>
              <a:gd name="connsiteY121" fmla="*/ 1226144 h 4862905"/>
              <a:gd name="connsiteX122" fmla="*/ 1853429 w 4016022"/>
              <a:gd name="connsiteY122" fmla="*/ 1244925 h 4862905"/>
              <a:gd name="connsiteX123" fmla="*/ 1838169 w 4016022"/>
              <a:gd name="connsiteY123" fmla="*/ 1252555 h 4862905"/>
              <a:gd name="connsiteX124" fmla="*/ 1830539 w 4016022"/>
              <a:gd name="connsiteY124" fmla="*/ 1252555 h 4862905"/>
              <a:gd name="connsiteX125" fmla="*/ 1747787 w 4016022"/>
              <a:gd name="connsiteY125" fmla="*/ 1297748 h 4862905"/>
              <a:gd name="connsiteX126" fmla="*/ 1676185 w 4016022"/>
              <a:gd name="connsiteY126" fmla="*/ 1358201 h 4862905"/>
              <a:gd name="connsiteX127" fmla="*/ 1544719 w 4016022"/>
              <a:gd name="connsiteY127" fmla="*/ 1474998 h 4862905"/>
              <a:gd name="connsiteX128" fmla="*/ 1469009 w 4016022"/>
              <a:gd name="connsiteY128" fmla="*/ 1568906 h 4862905"/>
              <a:gd name="connsiteX129" fmla="*/ 1405037 w 4016022"/>
              <a:gd name="connsiteY129" fmla="*/ 1663400 h 4862905"/>
              <a:gd name="connsiteX130" fmla="*/ 1356325 w 4016022"/>
              <a:gd name="connsiteY130" fmla="*/ 1749678 h 4862905"/>
              <a:gd name="connsiteX131" fmla="*/ 1318176 w 4016022"/>
              <a:gd name="connsiteY131" fmla="*/ 1919298 h 4862905"/>
              <a:gd name="connsiteX132" fmla="*/ 1337544 w 4016022"/>
              <a:gd name="connsiteY132" fmla="*/ 1998532 h 4862905"/>
              <a:gd name="connsiteX133" fmla="*/ 1507158 w 4016022"/>
              <a:gd name="connsiteY133" fmla="*/ 2130003 h 4862905"/>
              <a:gd name="connsiteX134" fmla="*/ 1732527 w 4016022"/>
              <a:gd name="connsiteY134" fmla="*/ 2168153 h 4862905"/>
              <a:gd name="connsiteX135" fmla="*/ 2116946 w 4016022"/>
              <a:gd name="connsiteY135" fmla="*/ 2182826 h 4862905"/>
              <a:gd name="connsiteX136" fmla="*/ 2395724 w 4016022"/>
              <a:gd name="connsiteY136" fmla="*/ 2171674 h 4862905"/>
              <a:gd name="connsiteX137" fmla="*/ 2576489 w 4016022"/>
              <a:gd name="connsiteY137" fmla="*/ 2175196 h 4862905"/>
              <a:gd name="connsiteX138" fmla="*/ 2795402 w 4016022"/>
              <a:gd name="connsiteY138" fmla="*/ 2201607 h 4862905"/>
              <a:gd name="connsiteX139" fmla="*/ 3126413 w 4016022"/>
              <a:gd name="connsiteY139" fmla="*/ 2269690 h 4862905"/>
              <a:gd name="connsiteX140" fmla="*/ 3262574 w 4016022"/>
              <a:gd name="connsiteY140" fmla="*/ 2330143 h 4862905"/>
              <a:gd name="connsiteX141" fmla="*/ 3521984 w 4016022"/>
              <a:gd name="connsiteY141" fmla="*/ 2499763 h 4862905"/>
              <a:gd name="connsiteX142" fmla="*/ 3755570 w 4016022"/>
              <a:gd name="connsiteY142" fmla="*/ 2789702 h 4862905"/>
              <a:gd name="connsiteX143" fmla="*/ 3838909 w 4016022"/>
              <a:gd name="connsiteY143" fmla="*/ 2951693 h 4862905"/>
              <a:gd name="connsiteX144" fmla="*/ 3906403 w 4016022"/>
              <a:gd name="connsiteY144" fmla="*/ 3166506 h 4862905"/>
              <a:gd name="connsiteX145" fmla="*/ 3914033 w 4016022"/>
              <a:gd name="connsiteY145" fmla="*/ 3482857 h 4862905"/>
              <a:gd name="connsiteX146" fmla="*/ 3876471 w 4016022"/>
              <a:gd name="connsiteY146" fmla="*/ 3678301 h 4862905"/>
              <a:gd name="connsiteX147" fmla="*/ 3842431 w 4016022"/>
              <a:gd name="connsiteY147" fmla="*/ 3746384 h 4862905"/>
              <a:gd name="connsiteX148" fmla="*/ 3763199 w 4016022"/>
              <a:gd name="connsiteY148" fmla="*/ 3889593 h 4862905"/>
              <a:gd name="connsiteX149" fmla="*/ 3676925 w 4016022"/>
              <a:gd name="connsiteY149" fmla="*/ 4017542 h 4862905"/>
              <a:gd name="connsiteX150" fmla="*/ 3627626 w 4016022"/>
              <a:gd name="connsiteY150" fmla="*/ 4085625 h 4862905"/>
              <a:gd name="connsiteX151" fmla="*/ 3537243 w 4016022"/>
              <a:gd name="connsiteY151" fmla="*/ 4190684 h 4862905"/>
              <a:gd name="connsiteX152" fmla="*/ 3465642 w 4016022"/>
              <a:gd name="connsiteY152" fmla="*/ 4258767 h 4862905"/>
              <a:gd name="connsiteX153" fmla="*/ 3345327 w 4016022"/>
              <a:gd name="connsiteY153" fmla="*/ 4360304 h 4862905"/>
              <a:gd name="connsiteX154" fmla="*/ 3160454 w 4016022"/>
              <a:gd name="connsiteY154" fmla="*/ 4484732 h 4862905"/>
              <a:gd name="connsiteX155" fmla="*/ 2983797 w 4016022"/>
              <a:gd name="connsiteY155" fmla="*/ 4578639 h 4862905"/>
              <a:gd name="connsiteX156" fmla="*/ 2825335 w 4016022"/>
              <a:gd name="connsiteY156" fmla="*/ 4639092 h 4862905"/>
              <a:gd name="connsiteX157" fmla="*/ 2700911 w 4016022"/>
              <a:gd name="connsiteY157" fmla="*/ 4688393 h 4862905"/>
              <a:gd name="connsiteX158" fmla="*/ 2610529 w 4016022"/>
              <a:gd name="connsiteY158" fmla="*/ 4718326 h 4862905"/>
              <a:gd name="connsiteX159" fmla="*/ 2471434 w 4016022"/>
              <a:gd name="connsiteY159" fmla="*/ 4755889 h 4862905"/>
              <a:gd name="connsiteX160" fmla="*/ 2331752 w 4016022"/>
              <a:gd name="connsiteY160" fmla="*/ 4782301 h 4862905"/>
              <a:gd name="connsiteX161" fmla="*/ 2230218 w 4016022"/>
              <a:gd name="connsiteY161" fmla="*/ 4797561 h 4862905"/>
              <a:gd name="connsiteX162" fmla="*/ 2064125 w 4016022"/>
              <a:gd name="connsiteY162" fmla="*/ 4819864 h 4862905"/>
              <a:gd name="connsiteX163" fmla="*/ 1940290 w 4016022"/>
              <a:gd name="connsiteY163" fmla="*/ 4835124 h 4862905"/>
              <a:gd name="connsiteX164" fmla="*/ 1842277 w 4016022"/>
              <a:gd name="connsiteY164" fmla="*/ 4838645 h 4862905"/>
              <a:gd name="connsiteX165" fmla="*/ 1808237 w 4016022"/>
              <a:gd name="connsiteY165" fmla="*/ 4838645 h 4862905"/>
              <a:gd name="connsiteX166" fmla="*/ 1623364 w 4016022"/>
              <a:gd name="connsiteY166" fmla="*/ 4846275 h 4862905"/>
              <a:gd name="connsiteX167" fmla="*/ 1578172 w 4016022"/>
              <a:gd name="connsiteY167" fmla="*/ 4842754 h 4862905"/>
              <a:gd name="connsiteX168" fmla="*/ 1537090 w 4016022"/>
              <a:gd name="connsiteY168" fmla="*/ 4846275 h 4862905"/>
              <a:gd name="connsiteX169" fmla="*/ 1507158 w 4016022"/>
              <a:gd name="connsiteY169" fmla="*/ 4831015 h 4862905"/>
              <a:gd name="connsiteX170" fmla="*/ 1495420 w 4016022"/>
              <a:gd name="connsiteY170" fmla="*/ 4816342 h 4862905"/>
              <a:gd name="connsiteX171" fmla="*/ 1484268 w 4016022"/>
              <a:gd name="connsiteY171" fmla="*/ 4812234 h 4862905"/>
              <a:gd name="connsiteX172" fmla="*/ 1457858 w 4016022"/>
              <a:gd name="connsiteY172" fmla="*/ 4816342 h 4862905"/>
              <a:gd name="connsiteX173" fmla="*/ 1465488 w 4016022"/>
              <a:gd name="connsiteY173" fmla="*/ 4838645 h 4862905"/>
              <a:gd name="connsiteX174" fmla="*/ 1454337 w 4016022"/>
              <a:gd name="connsiteY174" fmla="*/ 4850384 h 4862905"/>
              <a:gd name="connsiteX175" fmla="*/ 1439078 w 4016022"/>
              <a:gd name="connsiteY175" fmla="*/ 4838645 h 4862905"/>
              <a:gd name="connsiteX176" fmla="*/ 1423818 w 4016022"/>
              <a:gd name="connsiteY176" fmla="*/ 4831015 h 4862905"/>
              <a:gd name="connsiteX177" fmla="*/ 1409145 w 4016022"/>
              <a:gd name="connsiteY177" fmla="*/ 4835124 h 4862905"/>
              <a:gd name="connsiteX178" fmla="*/ 1367475 w 4016022"/>
              <a:gd name="connsiteY178" fmla="*/ 4819864 h 4862905"/>
              <a:gd name="connsiteX179" fmla="*/ 1405037 w 4016022"/>
              <a:gd name="connsiteY179" fmla="*/ 4823972 h 4862905"/>
              <a:gd name="connsiteX180" fmla="*/ 1423818 w 4016022"/>
              <a:gd name="connsiteY180" fmla="*/ 4823972 h 4862905"/>
              <a:gd name="connsiteX181" fmla="*/ 1431448 w 4016022"/>
              <a:gd name="connsiteY181" fmla="*/ 4819864 h 4862905"/>
              <a:gd name="connsiteX182" fmla="*/ 1427926 w 4016022"/>
              <a:gd name="connsiteY182" fmla="*/ 4812234 h 4862905"/>
              <a:gd name="connsiteX183" fmla="*/ 1397407 w 4016022"/>
              <a:gd name="connsiteY183" fmla="*/ 4804604 h 4862905"/>
              <a:gd name="connsiteX184" fmla="*/ 1333436 w 4016022"/>
              <a:gd name="connsiteY184" fmla="*/ 4804604 h 4862905"/>
              <a:gd name="connsiteX185" fmla="*/ 1295874 w 4016022"/>
              <a:gd name="connsiteY185" fmla="*/ 4789931 h 4862905"/>
              <a:gd name="connsiteX186" fmla="*/ 1288244 w 4016022"/>
              <a:gd name="connsiteY186" fmla="*/ 4785822 h 4862905"/>
              <a:gd name="connsiteX187" fmla="*/ 1246574 w 4016022"/>
              <a:gd name="connsiteY187" fmla="*/ 4778779 h 4862905"/>
              <a:gd name="connsiteX188" fmla="*/ 1235423 w 4016022"/>
              <a:gd name="connsiteY188" fmla="*/ 4782301 h 4862905"/>
              <a:gd name="connsiteX189" fmla="*/ 1220751 w 4016022"/>
              <a:gd name="connsiteY189" fmla="*/ 4782301 h 4862905"/>
              <a:gd name="connsiteX190" fmla="*/ 1235423 w 4016022"/>
              <a:gd name="connsiteY190" fmla="*/ 4804604 h 4862905"/>
              <a:gd name="connsiteX191" fmla="*/ 1224272 w 4016022"/>
              <a:gd name="connsiteY191" fmla="*/ 4808712 h 4862905"/>
              <a:gd name="connsiteX192" fmla="*/ 1216643 w 4016022"/>
              <a:gd name="connsiteY192" fmla="*/ 4812234 h 4862905"/>
              <a:gd name="connsiteX193" fmla="*/ 1216643 w 4016022"/>
              <a:gd name="connsiteY193" fmla="*/ 4823972 h 4862905"/>
              <a:gd name="connsiteX194" fmla="*/ 1209013 w 4016022"/>
              <a:gd name="connsiteY194" fmla="*/ 4816342 h 4862905"/>
              <a:gd name="connsiteX195" fmla="*/ 1197862 w 4016022"/>
              <a:gd name="connsiteY195" fmla="*/ 4797561 h 4862905"/>
              <a:gd name="connsiteX196" fmla="*/ 1190232 w 4016022"/>
              <a:gd name="connsiteY196" fmla="*/ 4785822 h 4862905"/>
              <a:gd name="connsiteX197" fmla="*/ 1171451 w 4016022"/>
              <a:gd name="connsiteY197" fmla="*/ 4767041 h 4862905"/>
              <a:gd name="connsiteX198" fmla="*/ 1092220 w 4016022"/>
              <a:gd name="connsiteY198" fmla="*/ 4729478 h 4862905"/>
              <a:gd name="connsiteX199" fmla="*/ 1085177 w 4016022"/>
              <a:gd name="connsiteY199" fmla="*/ 4729478 h 4862905"/>
              <a:gd name="connsiteX200" fmla="*/ 1081069 w 4016022"/>
              <a:gd name="connsiteY200" fmla="*/ 4740629 h 4862905"/>
              <a:gd name="connsiteX201" fmla="*/ 1085177 w 4016022"/>
              <a:gd name="connsiteY201" fmla="*/ 4752368 h 4862905"/>
              <a:gd name="connsiteX202" fmla="*/ 1047029 w 4016022"/>
              <a:gd name="connsiteY202" fmla="*/ 4755889 h 4862905"/>
              <a:gd name="connsiteX203" fmla="*/ 1088698 w 4016022"/>
              <a:gd name="connsiteY203" fmla="*/ 4774671 h 4862905"/>
              <a:gd name="connsiteX204" fmla="*/ 1073439 w 4016022"/>
              <a:gd name="connsiteY204" fmla="*/ 4785822 h 4862905"/>
              <a:gd name="connsiteX205" fmla="*/ 1186710 w 4016022"/>
              <a:gd name="connsiteY205" fmla="*/ 4808712 h 4862905"/>
              <a:gd name="connsiteX206" fmla="*/ 1085177 w 4016022"/>
              <a:gd name="connsiteY206" fmla="*/ 4812234 h 4862905"/>
              <a:gd name="connsiteX207" fmla="*/ 1152671 w 4016022"/>
              <a:gd name="connsiteY207" fmla="*/ 4835124 h 4862905"/>
              <a:gd name="connsiteX208" fmla="*/ 1115109 w 4016022"/>
              <a:gd name="connsiteY208" fmla="*/ 4831015 h 4862905"/>
              <a:gd name="connsiteX209" fmla="*/ 1130368 w 4016022"/>
              <a:gd name="connsiteY209" fmla="*/ 4846275 h 4862905"/>
              <a:gd name="connsiteX210" fmla="*/ 1149149 w 4016022"/>
              <a:gd name="connsiteY210" fmla="*/ 4861535 h 4862905"/>
              <a:gd name="connsiteX211" fmla="*/ 1111001 w 4016022"/>
              <a:gd name="connsiteY211" fmla="*/ 4853905 h 4862905"/>
              <a:gd name="connsiteX212" fmla="*/ 1103958 w 4016022"/>
              <a:gd name="connsiteY212" fmla="*/ 4846275 h 4862905"/>
              <a:gd name="connsiteX213" fmla="*/ 1077547 w 4016022"/>
              <a:gd name="connsiteY213" fmla="*/ 4846275 h 4862905"/>
              <a:gd name="connsiteX214" fmla="*/ 1054658 w 4016022"/>
              <a:gd name="connsiteY214" fmla="*/ 4827494 h 4862905"/>
              <a:gd name="connsiteX215" fmla="*/ 1039986 w 4016022"/>
              <a:gd name="connsiteY215" fmla="*/ 4819864 h 4862905"/>
              <a:gd name="connsiteX216" fmla="*/ 1013575 w 4016022"/>
              <a:gd name="connsiteY216" fmla="*/ 4808712 h 4862905"/>
              <a:gd name="connsiteX217" fmla="*/ 979535 w 4016022"/>
              <a:gd name="connsiteY217" fmla="*/ 4801082 h 4862905"/>
              <a:gd name="connsiteX218" fmla="*/ 945495 w 4016022"/>
              <a:gd name="connsiteY218" fmla="*/ 4804604 h 4862905"/>
              <a:gd name="connsiteX219" fmla="*/ 911455 w 4016022"/>
              <a:gd name="connsiteY219" fmla="*/ 4804604 h 4862905"/>
              <a:gd name="connsiteX220" fmla="*/ 896782 w 4016022"/>
              <a:gd name="connsiteY220" fmla="*/ 4804604 h 4862905"/>
              <a:gd name="connsiteX221" fmla="*/ 859221 w 4016022"/>
              <a:gd name="connsiteY221" fmla="*/ 4801082 h 4862905"/>
              <a:gd name="connsiteX222" fmla="*/ 828702 w 4016022"/>
              <a:gd name="connsiteY222" fmla="*/ 4793452 h 4862905"/>
              <a:gd name="connsiteX223" fmla="*/ 813443 w 4016022"/>
              <a:gd name="connsiteY223" fmla="*/ 4793452 h 4862905"/>
              <a:gd name="connsiteX224" fmla="*/ 791141 w 4016022"/>
              <a:gd name="connsiteY224" fmla="*/ 4785822 h 4862905"/>
              <a:gd name="connsiteX225" fmla="*/ 696650 w 4016022"/>
              <a:gd name="connsiteY225" fmla="*/ 4771149 h 4862905"/>
              <a:gd name="connsiteX226" fmla="*/ 659088 w 4016022"/>
              <a:gd name="connsiteY226" fmla="*/ 4752368 h 4862905"/>
              <a:gd name="connsiteX227" fmla="*/ 711909 w 4016022"/>
              <a:gd name="connsiteY227" fmla="*/ 4752368 h 4862905"/>
              <a:gd name="connsiteX228" fmla="*/ 685498 w 4016022"/>
              <a:gd name="connsiteY228" fmla="*/ 4733586 h 4862905"/>
              <a:gd name="connsiteX229" fmla="*/ 572814 w 4016022"/>
              <a:gd name="connsiteY229" fmla="*/ 4707175 h 4862905"/>
              <a:gd name="connsiteX230" fmla="*/ 501212 w 4016022"/>
              <a:gd name="connsiteY230" fmla="*/ 4688393 h 4862905"/>
              <a:gd name="connsiteX231" fmla="*/ 489474 w 4016022"/>
              <a:gd name="connsiteY231" fmla="*/ 4688393 h 4862905"/>
              <a:gd name="connsiteX232" fmla="*/ 467172 w 4016022"/>
              <a:gd name="connsiteY232" fmla="*/ 4680763 h 4862905"/>
              <a:gd name="connsiteX233" fmla="*/ 463063 w 4016022"/>
              <a:gd name="connsiteY233" fmla="*/ 4673133 h 4862905"/>
              <a:gd name="connsiteX234" fmla="*/ 470694 w 4016022"/>
              <a:gd name="connsiteY234" fmla="*/ 4669612 h 4862905"/>
              <a:gd name="connsiteX235" fmla="*/ 512363 w 4016022"/>
              <a:gd name="connsiteY235" fmla="*/ 4676655 h 4862905"/>
              <a:gd name="connsiteX236" fmla="*/ 519993 w 4016022"/>
              <a:gd name="connsiteY236" fmla="*/ 4673133 h 4862905"/>
              <a:gd name="connsiteX237" fmla="*/ 515885 w 4016022"/>
              <a:gd name="connsiteY237" fmla="*/ 4665504 h 4862905"/>
              <a:gd name="connsiteX238" fmla="*/ 474801 w 4016022"/>
              <a:gd name="connsiteY238" fmla="*/ 4639092 h 4862905"/>
              <a:gd name="connsiteX239" fmla="*/ 429610 w 4016022"/>
              <a:gd name="connsiteY239" fmla="*/ 4627941 h 4862905"/>
              <a:gd name="connsiteX240" fmla="*/ 392049 w 4016022"/>
              <a:gd name="connsiteY240" fmla="*/ 4612681 h 4862905"/>
              <a:gd name="connsiteX241" fmla="*/ 429610 w 4016022"/>
              <a:gd name="connsiteY241" fmla="*/ 4590378 h 4862905"/>
              <a:gd name="connsiteX242" fmla="*/ 437240 w 4016022"/>
              <a:gd name="connsiteY242" fmla="*/ 4578639 h 4862905"/>
              <a:gd name="connsiteX243" fmla="*/ 429610 w 4016022"/>
              <a:gd name="connsiteY243" fmla="*/ 4571596 h 4862905"/>
              <a:gd name="connsiteX244" fmla="*/ 403200 w 4016022"/>
              <a:gd name="connsiteY244" fmla="*/ 4563966 h 4862905"/>
              <a:gd name="connsiteX245" fmla="*/ 456021 w 4016022"/>
              <a:gd name="connsiteY245" fmla="*/ 4552815 h 4862905"/>
              <a:gd name="connsiteX246" fmla="*/ 456021 w 4016022"/>
              <a:gd name="connsiteY246" fmla="*/ 4522295 h 4862905"/>
              <a:gd name="connsiteX247" fmla="*/ 425502 w 4016022"/>
              <a:gd name="connsiteY247" fmla="*/ 4488253 h 4862905"/>
              <a:gd name="connsiteX248" fmla="*/ 395570 w 4016022"/>
              <a:gd name="connsiteY248" fmla="*/ 4465950 h 4862905"/>
              <a:gd name="connsiteX249" fmla="*/ 369160 w 4016022"/>
              <a:gd name="connsiteY249" fmla="*/ 4454799 h 4862905"/>
              <a:gd name="connsiteX250" fmla="*/ 369160 w 4016022"/>
              <a:gd name="connsiteY250" fmla="*/ 4443060 h 4862905"/>
              <a:gd name="connsiteX251" fmla="*/ 380311 w 4016022"/>
              <a:gd name="connsiteY251" fmla="*/ 4431909 h 4862905"/>
              <a:gd name="connsiteX252" fmla="*/ 380311 w 4016022"/>
              <a:gd name="connsiteY252" fmla="*/ 4394346 h 4862905"/>
              <a:gd name="connsiteX253" fmla="*/ 342749 w 4016022"/>
              <a:gd name="connsiteY253" fmla="*/ 4371456 h 4862905"/>
              <a:gd name="connsiteX254" fmla="*/ 282298 w 4016022"/>
              <a:gd name="connsiteY254" fmla="*/ 4352674 h 4862905"/>
              <a:gd name="connsiteX255" fmla="*/ 263518 w 4016022"/>
              <a:gd name="connsiteY255" fmla="*/ 4330371 h 4862905"/>
              <a:gd name="connsiteX256" fmla="*/ 275256 w 4016022"/>
              <a:gd name="connsiteY256" fmla="*/ 4319220 h 4862905"/>
              <a:gd name="connsiteX257" fmla="*/ 294036 w 4016022"/>
              <a:gd name="connsiteY257" fmla="*/ 4315111 h 4862905"/>
              <a:gd name="connsiteX258" fmla="*/ 275256 w 4016022"/>
              <a:gd name="connsiteY258" fmla="*/ 4292808 h 4862905"/>
              <a:gd name="connsiteX259" fmla="*/ 263518 w 4016022"/>
              <a:gd name="connsiteY259" fmla="*/ 4285178 h 4862905"/>
              <a:gd name="connsiteX260" fmla="*/ 230064 w 4016022"/>
              <a:gd name="connsiteY260" fmla="*/ 4266397 h 4862905"/>
              <a:gd name="connsiteX261" fmla="*/ 218327 w 4016022"/>
              <a:gd name="connsiteY261" fmla="*/ 4266397 h 4862905"/>
              <a:gd name="connsiteX262" fmla="*/ 169614 w 4016022"/>
              <a:gd name="connsiteY262" fmla="*/ 4262288 h 4862905"/>
              <a:gd name="connsiteX263" fmla="*/ 158463 w 4016022"/>
              <a:gd name="connsiteY263" fmla="*/ 4232355 h 4862905"/>
              <a:gd name="connsiteX264" fmla="*/ 139095 w 4016022"/>
              <a:gd name="connsiteY264" fmla="*/ 4209466 h 4862905"/>
              <a:gd name="connsiteX265" fmla="*/ 132052 w 4016022"/>
              <a:gd name="connsiteY265" fmla="*/ 4209466 h 4862905"/>
              <a:gd name="connsiteX266" fmla="*/ 132052 w 4016022"/>
              <a:gd name="connsiteY266" fmla="*/ 4228247 h 4862905"/>
              <a:gd name="connsiteX267" fmla="*/ 127944 w 4016022"/>
              <a:gd name="connsiteY267" fmla="*/ 4247615 h 4862905"/>
              <a:gd name="connsiteX268" fmla="*/ 116793 w 4016022"/>
              <a:gd name="connsiteY268" fmla="*/ 4247615 h 4862905"/>
              <a:gd name="connsiteX269" fmla="*/ 113272 w 4016022"/>
              <a:gd name="connsiteY269" fmla="*/ 4239985 h 4862905"/>
              <a:gd name="connsiteX270" fmla="*/ 132052 w 4016022"/>
              <a:gd name="connsiteY270" fmla="*/ 4194792 h 4862905"/>
              <a:gd name="connsiteX271" fmla="*/ 86861 w 4016022"/>
              <a:gd name="connsiteY271" fmla="*/ 4179532 h 4862905"/>
              <a:gd name="connsiteX272" fmla="*/ 90382 w 4016022"/>
              <a:gd name="connsiteY272" fmla="*/ 4164272 h 4862905"/>
              <a:gd name="connsiteX273" fmla="*/ 86861 w 4016022"/>
              <a:gd name="connsiteY273" fmla="*/ 4157229 h 4862905"/>
              <a:gd name="connsiteX274" fmla="*/ 37562 w 4016022"/>
              <a:gd name="connsiteY274" fmla="*/ 4130818 h 4862905"/>
              <a:gd name="connsiteX275" fmla="*/ 29932 w 4016022"/>
              <a:gd name="connsiteY275" fmla="*/ 4119079 h 4862905"/>
              <a:gd name="connsiteX276" fmla="*/ 41083 w 4016022"/>
              <a:gd name="connsiteY276" fmla="*/ 4115558 h 4862905"/>
              <a:gd name="connsiteX277" fmla="*/ 48713 w 4016022"/>
              <a:gd name="connsiteY277" fmla="*/ 4115558 h 4862905"/>
              <a:gd name="connsiteX278" fmla="*/ 79232 w 4016022"/>
              <a:gd name="connsiteY278" fmla="*/ 4115558 h 4862905"/>
              <a:gd name="connsiteX279" fmla="*/ 86861 w 4016022"/>
              <a:gd name="connsiteY279" fmla="*/ 4137861 h 4862905"/>
              <a:gd name="connsiteX280" fmla="*/ 98012 w 4016022"/>
              <a:gd name="connsiteY280" fmla="*/ 4107928 h 4862905"/>
              <a:gd name="connsiteX281" fmla="*/ 63972 w 4016022"/>
              <a:gd name="connsiteY281" fmla="*/ 4107928 h 4862905"/>
              <a:gd name="connsiteX282" fmla="*/ 56342 w 4016022"/>
              <a:gd name="connsiteY282" fmla="*/ 4100298 h 4862905"/>
              <a:gd name="connsiteX283" fmla="*/ 63972 w 4016022"/>
              <a:gd name="connsiteY283" fmla="*/ 4092668 h 4862905"/>
              <a:gd name="connsiteX284" fmla="*/ 82753 w 4016022"/>
              <a:gd name="connsiteY284" fmla="*/ 4092668 h 4862905"/>
              <a:gd name="connsiteX285" fmla="*/ 86861 w 4016022"/>
              <a:gd name="connsiteY285" fmla="*/ 4073887 h 4862905"/>
              <a:gd name="connsiteX286" fmla="*/ 82753 w 4016022"/>
              <a:gd name="connsiteY286" fmla="*/ 4066843 h 4862905"/>
              <a:gd name="connsiteX287" fmla="*/ 67493 w 4016022"/>
              <a:gd name="connsiteY287" fmla="*/ 4051583 h 4862905"/>
              <a:gd name="connsiteX288" fmla="*/ 45191 w 4016022"/>
              <a:gd name="connsiteY288" fmla="*/ 4043954 h 4862905"/>
              <a:gd name="connsiteX289" fmla="*/ 29932 w 4016022"/>
              <a:gd name="connsiteY289" fmla="*/ 4017542 h 4862905"/>
              <a:gd name="connsiteX290" fmla="*/ 0 w 4016022"/>
              <a:gd name="connsiteY290" fmla="*/ 3987609 h 4862905"/>
              <a:gd name="connsiteX291" fmla="*/ 11151 w 4016022"/>
              <a:gd name="connsiteY291" fmla="*/ 3961198 h 4862905"/>
              <a:gd name="connsiteX292" fmla="*/ 41083 w 4016022"/>
              <a:gd name="connsiteY292" fmla="*/ 3904853 h 4862905"/>
              <a:gd name="connsiteX293" fmla="*/ 34040 w 4016022"/>
              <a:gd name="connsiteY293" fmla="*/ 3874333 h 4862905"/>
              <a:gd name="connsiteX294" fmla="*/ 29932 w 4016022"/>
              <a:gd name="connsiteY294" fmla="*/ 3863182 h 4862905"/>
              <a:gd name="connsiteX295" fmla="*/ 45191 w 4016022"/>
              <a:gd name="connsiteY295" fmla="*/ 3836770 h 4862905"/>
              <a:gd name="connsiteX296" fmla="*/ 71601 w 4016022"/>
              <a:gd name="connsiteY296" fmla="*/ 3776317 h 4862905"/>
              <a:gd name="connsiteX297" fmla="*/ 105642 w 4016022"/>
              <a:gd name="connsiteY297" fmla="*/ 3712343 h 4862905"/>
              <a:gd name="connsiteX298" fmla="*/ 120314 w 4016022"/>
              <a:gd name="connsiteY298" fmla="*/ 3682410 h 4862905"/>
              <a:gd name="connsiteX299" fmla="*/ 139095 w 4016022"/>
              <a:gd name="connsiteY299" fmla="*/ 3651890 h 4862905"/>
              <a:gd name="connsiteX300" fmla="*/ 150833 w 4016022"/>
              <a:gd name="connsiteY300" fmla="*/ 3637217 h 4862905"/>
              <a:gd name="connsiteX301" fmla="*/ 184873 w 4016022"/>
              <a:gd name="connsiteY301" fmla="*/ 3633108 h 4862905"/>
              <a:gd name="connsiteX302" fmla="*/ 191916 w 4016022"/>
              <a:gd name="connsiteY302" fmla="*/ 3640738 h 4862905"/>
              <a:gd name="connsiteX303" fmla="*/ 210697 w 4016022"/>
              <a:gd name="connsiteY303" fmla="*/ 3633108 h 4862905"/>
              <a:gd name="connsiteX304" fmla="*/ 230064 w 4016022"/>
              <a:gd name="connsiteY304" fmla="*/ 3587915 h 4862905"/>
              <a:gd name="connsiteX305" fmla="*/ 244737 w 4016022"/>
              <a:gd name="connsiteY305" fmla="*/ 3569134 h 4862905"/>
              <a:gd name="connsiteX306" fmla="*/ 259997 w 4016022"/>
              <a:gd name="connsiteY306" fmla="*/ 3584394 h 4862905"/>
              <a:gd name="connsiteX307" fmla="*/ 312817 w 4016022"/>
              <a:gd name="connsiteY307" fmla="*/ 3599654 h 4862905"/>
              <a:gd name="connsiteX308" fmla="*/ 342749 w 4016022"/>
              <a:gd name="connsiteY308" fmla="*/ 3606697 h 4862905"/>
              <a:gd name="connsiteX309" fmla="*/ 361530 w 4016022"/>
              <a:gd name="connsiteY309" fmla="*/ 3610805 h 4862905"/>
              <a:gd name="connsiteX310" fmla="*/ 399092 w 4016022"/>
              <a:gd name="connsiteY310" fmla="*/ 3592024 h 4862905"/>
              <a:gd name="connsiteX311" fmla="*/ 437240 w 4016022"/>
              <a:gd name="connsiteY311" fmla="*/ 3573242 h 4862905"/>
              <a:gd name="connsiteX312" fmla="*/ 459542 w 4016022"/>
              <a:gd name="connsiteY312" fmla="*/ 3565612 h 4862905"/>
              <a:gd name="connsiteX313" fmla="*/ 493582 w 4016022"/>
              <a:gd name="connsiteY313" fmla="*/ 3557983 h 4862905"/>
              <a:gd name="connsiteX314" fmla="*/ 519993 w 4016022"/>
              <a:gd name="connsiteY314" fmla="*/ 3580286 h 4862905"/>
              <a:gd name="connsiteX315" fmla="*/ 542295 w 4016022"/>
              <a:gd name="connsiteY315" fmla="*/ 3595545 h 4862905"/>
              <a:gd name="connsiteX316" fmla="*/ 587486 w 4016022"/>
              <a:gd name="connsiteY316" fmla="*/ 3603175 h 4862905"/>
              <a:gd name="connsiteX317" fmla="*/ 595116 w 4016022"/>
              <a:gd name="connsiteY317" fmla="*/ 3603175 h 4862905"/>
              <a:gd name="connsiteX318" fmla="*/ 677869 w 4016022"/>
              <a:gd name="connsiteY318" fmla="*/ 3621957 h 4862905"/>
              <a:gd name="connsiteX319" fmla="*/ 806400 w 4016022"/>
              <a:gd name="connsiteY319" fmla="*/ 3644847 h 4862905"/>
              <a:gd name="connsiteX320" fmla="*/ 825181 w 4016022"/>
              <a:gd name="connsiteY320" fmla="*/ 3648368 h 4862905"/>
              <a:gd name="connsiteX321" fmla="*/ 851591 w 4016022"/>
              <a:gd name="connsiteY321" fmla="*/ 3648368 h 4862905"/>
              <a:gd name="connsiteX322" fmla="*/ 1024726 w 4016022"/>
              <a:gd name="connsiteY322" fmla="*/ 3640738 h 4862905"/>
              <a:gd name="connsiteX323" fmla="*/ 1227794 w 4016022"/>
              <a:gd name="connsiteY323" fmla="*/ 3648368 h 4862905"/>
              <a:gd name="connsiteX324" fmla="*/ 1503049 w 4016022"/>
              <a:gd name="connsiteY324" fmla="*/ 3644847 h 4862905"/>
              <a:gd name="connsiteX325" fmla="*/ 1713746 w 4016022"/>
              <a:gd name="connsiteY325" fmla="*/ 3621957 h 4862905"/>
              <a:gd name="connsiteX326" fmla="*/ 1849320 w 4016022"/>
              <a:gd name="connsiteY326" fmla="*/ 3610805 h 4862905"/>
              <a:gd name="connsiteX327" fmla="*/ 1936181 w 4016022"/>
              <a:gd name="connsiteY327" fmla="*/ 3595545 h 4862905"/>
              <a:gd name="connsiteX328" fmla="*/ 1992524 w 4016022"/>
              <a:gd name="connsiteY328" fmla="*/ 3587915 h 4862905"/>
              <a:gd name="connsiteX329" fmla="*/ 2169768 w 4016022"/>
              <a:gd name="connsiteY329" fmla="*/ 3546831 h 4862905"/>
              <a:gd name="connsiteX330" fmla="*/ 2185027 w 4016022"/>
              <a:gd name="connsiteY330" fmla="*/ 3539201 h 4862905"/>
              <a:gd name="connsiteX331" fmla="*/ 2214959 w 4016022"/>
              <a:gd name="connsiteY331" fmla="*/ 3523941 h 4862905"/>
              <a:gd name="connsiteX332" fmla="*/ 2226110 w 4016022"/>
              <a:gd name="connsiteY332" fmla="*/ 3520420 h 4862905"/>
              <a:gd name="connsiteX333" fmla="*/ 2226110 w 4016022"/>
              <a:gd name="connsiteY333" fmla="*/ 3501638 h 4862905"/>
              <a:gd name="connsiteX334" fmla="*/ 2271301 w 4016022"/>
              <a:gd name="connsiteY334" fmla="*/ 3489900 h 4862905"/>
              <a:gd name="connsiteX335" fmla="*/ 2312971 w 4016022"/>
              <a:gd name="connsiteY335" fmla="*/ 3475227 h 4862905"/>
              <a:gd name="connsiteX336" fmla="*/ 2565338 w 4016022"/>
              <a:gd name="connsiteY336" fmla="*/ 3377211 h 4862905"/>
              <a:gd name="connsiteX337" fmla="*/ 2584118 w 4016022"/>
              <a:gd name="connsiteY337" fmla="*/ 3354321 h 4862905"/>
              <a:gd name="connsiteX338" fmla="*/ 2595269 w 4016022"/>
              <a:gd name="connsiteY338" fmla="*/ 3350799 h 4862905"/>
              <a:gd name="connsiteX339" fmla="*/ 2640461 w 4016022"/>
              <a:gd name="connsiteY339" fmla="*/ 3328496 h 4862905"/>
              <a:gd name="connsiteX340" fmla="*/ 2926868 w 4016022"/>
              <a:gd name="connsiteY340" fmla="*/ 3177658 h 4862905"/>
              <a:gd name="connsiteX341" fmla="*/ 3092961 w 4016022"/>
              <a:gd name="connsiteY341" fmla="*/ 3042079 h 4862905"/>
              <a:gd name="connsiteX342" fmla="*/ 3190972 w 4016022"/>
              <a:gd name="connsiteY342" fmla="*/ 2925281 h 4862905"/>
              <a:gd name="connsiteX343" fmla="*/ 3232055 w 4016022"/>
              <a:gd name="connsiteY343" fmla="*/ 2864828 h 4862905"/>
              <a:gd name="connsiteX344" fmla="*/ 3266096 w 4016022"/>
              <a:gd name="connsiteY344" fmla="*/ 2759183 h 4862905"/>
              <a:gd name="connsiteX345" fmla="*/ 3254945 w 4016022"/>
              <a:gd name="connsiteY345" fmla="*/ 2729250 h 4862905"/>
              <a:gd name="connsiteX346" fmla="*/ 3179235 w 4016022"/>
              <a:gd name="connsiteY346" fmla="*/ 2665275 h 4862905"/>
              <a:gd name="connsiteX347" fmla="*/ 3085331 w 4016022"/>
              <a:gd name="connsiteY347" fmla="*/ 2612452 h 4862905"/>
              <a:gd name="connsiteX348" fmla="*/ 2998470 w 4016022"/>
              <a:gd name="connsiteY348" fmla="*/ 2574889 h 4862905"/>
              <a:gd name="connsiteX349" fmla="*/ 2994948 w 4016022"/>
              <a:gd name="connsiteY349" fmla="*/ 2570781 h 4862905"/>
              <a:gd name="connsiteX350" fmla="*/ 2848223 w 4016022"/>
              <a:gd name="connsiteY350" fmla="*/ 2514436 h 4862905"/>
              <a:gd name="connsiteX351" fmla="*/ 2832964 w 4016022"/>
              <a:gd name="connsiteY351" fmla="*/ 2506806 h 4862905"/>
              <a:gd name="connsiteX352" fmla="*/ 2719692 w 4016022"/>
              <a:gd name="connsiteY352" fmla="*/ 2450462 h 4862905"/>
              <a:gd name="connsiteX353" fmla="*/ 2666871 w 4016022"/>
              <a:gd name="connsiteY353" fmla="*/ 2424050 h 4862905"/>
              <a:gd name="connsiteX354" fmla="*/ 2452066 w 4016022"/>
              <a:gd name="connsiteY354" fmla="*/ 2378857 h 4862905"/>
              <a:gd name="connsiteX355" fmla="*/ 2381051 w 4016022"/>
              <a:gd name="connsiteY355" fmla="*/ 2382379 h 4862905"/>
              <a:gd name="connsiteX356" fmla="*/ 2361683 w 4016022"/>
              <a:gd name="connsiteY356" fmla="*/ 2382379 h 4862905"/>
              <a:gd name="connsiteX357" fmla="*/ 2203807 w 4016022"/>
              <a:gd name="connsiteY357" fmla="*/ 2394117 h 4862905"/>
              <a:gd name="connsiteX358" fmla="*/ 2155095 w 4016022"/>
              <a:gd name="connsiteY358" fmla="*/ 2394117 h 4862905"/>
              <a:gd name="connsiteX359" fmla="*/ 2083493 w 4016022"/>
              <a:gd name="connsiteY359" fmla="*/ 2397639 h 4862905"/>
              <a:gd name="connsiteX360" fmla="*/ 2023042 w 4016022"/>
              <a:gd name="connsiteY360" fmla="*/ 2401747 h 4862905"/>
              <a:gd name="connsiteX361" fmla="*/ 1890990 w 4016022"/>
              <a:gd name="connsiteY361" fmla="*/ 2397639 h 4862905"/>
              <a:gd name="connsiteX362" fmla="*/ 1774197 w 4016022"/>
              <a:gd name="connsiteY362" fmla="*/ 2390009 h 4862905"/>
              <a:gd name="connsiteX363" fmla="*/ 1751895 w 4016022"/>
              <a:gd name="connsiteY363" fmla="*/ 2394117 h 4862905"/>
              <a:gd name="connsiteX364" fmla="*/ 1725484 w 4016022"/>
              <a:gd name="connsiteY364" fmla="*/ 2394117 h 4862905"/>
              <a:gd name="connsiteX365" fmla="*/ 1691444 w 4016022"/>
              <a:gd name="connsiteY365" fmla="*/ 2405269 h 4862905"/>
              <a:gd name="connsiteX366" fmla="*/ 1676185 w 4016022"/>
              <a:gd name="connsiteY366" fmla="*/ 2405269 h 4862905"/>
              <a:gd name="connsiteX367" fmla="*/ 1537090 w 4016022"/>
              <a:gd name="connsiteY367" fmla="*/ 2390009 h 4862905"/>
              <a:gd name="connsiteX368" fmla="*/ 1473117 w 4016022"/>
              <a:gd name="connsiteY368" fmla="*/ 2382379 h 4862905"/>
              <a:gd name="connsiteX369" fmla="*/ 1378627 w 4016022"/>
              <a:gd name="connsiteY369" fmla="*/ 2367706 h 4862905"/>
              <a:gd name="connsiteX370" fmla="*/ 1303504 w 4016022"/>
              <a:gd name="connsiteY370" fmla="*/ 2363597 h 4862905"/>
              <a:gd name="connsiteX371" fmla="*/ 1250683 w 4016022"/>
              <a:gd name="connsiteY371" fmla="*/ 2360076 h 4862905"/>
              <a:gd name="connsiteX372" fmla="*/ 1194340 w 4016022"/>
              <a:gd name="connsiteY372" fmla="*/ 2356554 h 4862905"/>
              <a:gd name="connsiteX373" fmla="*/ 1085177 w 4016022"/>
              <a:gd name="connsiteY373" fmla="*/ 2318405 h 4862905"/>
              <a:gd name="connsiteX374" fmla="*/ 960755 w 4016022"/>
              <a:gd name="connsiteY374" fmla="*/ 2262060 h 4862905"/>
              <a:gd name="connsiteX375" fmla="*/ 836332 w 4016022"/>
              <a:gd name="connsiteY375" fmla="*/ 2179304 h 4862905"/>
              <a:gd name="connsiteX376" fmla="*/ 806400 w 4016022"/>
              <a:gd name="connsiteY376" fmla="*/ 2152893 h 4862905"/>
              <a:gd name="connsiteX377" fmla="*/ 775881 w 4016022"/>
              <a:gd name="connsiteY377" fmla="*/ 2126481 h 4862905"/>
              <a:gd name="connsiteX378" fmla="*/ 734798 w 4016022"/>
              <a:gd name="connsiteY378" fmla="*/ 2077767 h 4862905"/>
              <a:gd name="connsiteX379" fmla="*/ 711909 w 4016022"/>
              <a:gd name="connsiteY379" fmla="*/ 2028465 h 4862905"/>
              <a:gd name="connsiteX380" fmla="*/ 700758 w 4016022"/>
              <a:gd name="connsiteY380" fmla="*/ 1998532 h 4862905"/>
              <a:gd name="connsiteX381" fmla="*/ 689607 w 4016022"/>
              <a:gd name="connsiteY381" fmla="*/ 1983272 h 4862905"/>
              <a:gd name="connsiteX382" fmla="*/ 647937 w 4016022"/>
              <a:gd name="connsiteY382" fmla="*/ 1783719 h 4862905"/>
              <a:gd name="connsiteX383" fmla="*/ 647937 w 4016022"/>
              <a:gd name="connsiteY383" fmla="*/ 1508453 h 4862905"/>
              <a:gd name="connsiteX384" fmla="*/ 663197 w 4016022"/>
              <a:gd name="connsiteY384" fmla="*/ 1444478 h 4862905"/>
              <a:gd name="connsiteX385" fmla="*/ 681977 w 4016022"/>
              <a:gd name="connsiteY385" fmla="*/ 1372874 h 4862905"/>
              <a:gd name="connsiteX386" fmla="*/ 715430 w 4016022"/>
              <a:gd name="connsiteY386" fmla="*/ 1256077 h 4862905"/>
              <a:gd name="connsiteX387" fmla="*/ 772360 w 4016022"/>
              <a:gd name="connsiteY387" fmla="*/ 1105825 h 4862905"/>
              <a:gd name="connsiteX388" fmla="*/ 806400 w 4016022"/>
              <a:gd name="connsiteY388" fmla="*/ 1048893 h 4862905"/>
              <a:gd name="connsiteX389" fmla="*/ 809922 w 4016022"/>
              <a:gd name="connsiteY389" fmla="*/ 1045372 h 4862905"/>
              <a:gd name="connsiteX390" fmla="*/ 847483 w 4016022"/>
              <a:gd name="connsiteY390" fmla="*/ 989027 h 4862905"/>
              <a:gd name="connsiteX391" fmla="*/ 885044 w 4016022"/>
              <a:gd name="connsiteY391" fmla="*/ 924466 h 4862905"/>
              <a:gd name="connsiteX392" fmla="*/ 904412 w 4016022"/>
              <a:gd name="connsiteY392" fmla="*/ 894533 h 4862905"/>
              <a:gd name="connsiteX393" fmla="*/ 915563 w 4016022"/>
              <a:gd name="connsiteY393" fmla="*/ 905684 h 4862905"/>
              <a:gd name="connsiteX394" fmla="*/ 968384 w 4016022"/>
              <a:gd name="connsiteY394" fmla="*/ 864600 h 4862905"/>
              <a:gd name="connsiteX395" fmla="*/ 971905 w 4016022"/>
              <a:gd name="connsiteY395" fmla="*/ 860491 h 4862905"/>
              <a:gd name="connsiteX396" fmla="*/ 1024726 w 4016022"/>
              <a:gd name="connsiteY396" fmla="*/ 807669 h 4862905"/>
              <a:gd name="connsiteX397" fmla="*/ 1194340 w 4016022"/>
              <a:gd name="connsiteY397" fmla="*/ 646265 h 4862905"/>
              <a:gd name="connsiteX398" fmla="*/ 1307025 w 4016022"/>
              <a:gd name="connsiteY398" fmla="*/ 559401 h 4862905"/>
              <a:gd name="connsiteX399" fmla="*/ 1423818 w 4016022"/>
              <a:gd name="connsiteY399" fmla="*/ 480166 h 4862905"/>
              <a:gd name="connsiteX400" fmla="*/ 1491898 w 4016022"/>
              <a:gd name="connsiteY400" fmla="*/ 439081 h 4862905"/>
              <a:gd name="connsiteX401" fmla="*/ 1563500 w 4016022"/>
              <a:gd name="connsiteY401" fmla="*/ 405040 h 4862905"/>
              <a:gd name="connsiteX402" fmla="*/ 1578172 w 4016022"/>
              <a:gd name="connsiteY402" fmla="*/ 397410 h 4862905"/>
              <a:gd name="connsiteX403" fmla="*/ 1623364 w 4016022"/>
              <a:gd name="connsiteY403" fmla="*/ 374520 h 4862905"/>
              <a:gd name="connsiteX404" fmla="*/ 1691444 w 4016022"/>
              <a:gd name="connsiteY404" fmla="*/ 329327 h 4862905"/>
              <a:gd name="connsiteX405" fmla="*/ 1755416 w 4016022"/>
              <a:gd name="connsiteY405" fmla="*/ 302916 h 4862905"/>
              <a:gd name="connsiteX406" fmla="*/ 1792978 w 4016022"/>
              <a:gd name="connsiteY406" fmla="*/ 291765 h 4862905"/>
              <a:gd name="connsiteX407" fmla="*/ 1898620 w 4016022"/>
              <a:gd name="connsiteY407" fmla="*/ 250680 h 4862905"/>
              <a:gd name="connsiteX408" fmla="*/ 1996632 w 4016022"/>
              <a:gd name="connsiteY408" fmla="*/ 216638 h 4862905"/>
              <a:gd name="connsiteX409" fmla="*/ 2098166 w 4016022"/>
              <a:gd name="connsiteY409" fmla="*/ 182597 h 4862905"/>
              <a:gd name="connsiteX410" fmla="*/ 2162138 w 4016022"/>
              <a:gd name="connsiteY410" fmla="*/ 159707 h 4862905"/>
              <a:gd name="connsiteX411" fmla="*/ 2200286 w 4016022"/>
              <a:gd name="connsiteY411" fmla="*/ 152664 h 4862905"/>
              <a:gd name="connsiteX412" fmla="*/ 2271301 w 4016022"/>
              <a:gd name="connsiteY412" fmla="*/ 129774 h 4862905"/>
              <a:gd name="connsiteX413" fmla="*/ 2324122 w 4016022"/>
              <a:gd name="connsiteY413" fmla="*/ 118623 h 4862905"/>
              <a:gd name="connsiteX414" fmla="*/ 2655720 w 4016022"/>
              <a:gd name="connsiteY414" fmla="*/ 43497 h 4862905"/>
              <a:gd name="connsiteX415" fmla="*/ 2828856 w 4016022"/>
              <a:gd name="connsiteY415" fmla="*/ 12977 h 4862905"/>
              <a:gd name="connsiteX416" fmla="*/ 2972059 w 4016022"/>
              <a:gd name="connsiteY416" fmla="*/ 1825 h 4862905"/>
              <a:gd name="connsiteX417" fmla="*/ 3034270 w 4016022"/>
              <a:gd name="connsiteY417" fmla="*/ 285 h 4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4016022" h="4862905">
                <a:moveTo>
                  <a:pt x="456021" y="4582748"/>
                </a:moveTo>
                <a:cubicBezTo>
                  <a:pt x="470694" y="4612681"/>
                  <a:pt x="474801" y="4612681"/>
                  <a:pt x="501212" y="4598008"/>
                </a:cubicBezTo>
                <a:cubicBezTo>
                  <a:pt x="485953" y="4586269"/>
                  <a:pt x="470694" y="4586269"/>
                  <a:pt x="456021" y="4582748"/>
                </a:cubicBezTo>
                <a:close/>
                <a:moveTo>
                  <a:pt x="173677" y="3651716"/>
                </a:moveTo>
                <a:cubicBezTo>
                  <a:pt x="169798" y="3653724"/>
                  <a:pt x="165505" y="3661428"/>
                  <a:pt x="165505" y="3667150"/>
                </a:cubicBezTo>
                <a:cubicBezTo>
                  <a:pt x="165505" y="3678301"/>
                  <a:pt x="180765" y="3671258"/>
                  <a:pt x="188395" y="3678301"/>
                </a:cubicBezTo>
                <a:cubicBezTo>
                  <a:pt x="191916" y="3682410"/>
                  <a:pt x="196024" y="3671258"/>
                  <a:pt x="196024" y="3667150"/>
                </a:cubicBezTo>
                <a:cubicBezTo>
                  <a:pt x="196024" y="3651890"/>
                  <a:pt x="180765" y="3655998"/>
                  <a:pt x="177244" y="3651890"/>
                </a:cubicBezTo>
                <a:cubicBezTo>
                  <a:pt x="176217" y="3651010"/>
                  <a:pt x="174969" y="3651046"/>
                  <a:pt x="173677" y="3651716"/>
                </a:cubicBezTo>
                <a:close/>
                <a:moveTo>
                  <a:pt x="3034270" y="285"/>
                </a:moveTo>
                <a:cubicBezTo>
                  <a:pt x="3054958" y="798"/>
                  <a:pt x="3075647" y="1825"/>
                  <a:pt x="3096482" y="1825"/>
                </a:cubicBezTo>
                <a:cubicBezTo>
                  <a:pt x="3126413" y="-2283"/>
                  <a:pt x="3156932" y="5347"/>
                  <a:pt x="3190972" y="9455"/>
                </a:cubicBezTo>
                <a:cubicBezTo>
                  <a:pt x="3224426" y="12977"/>
                  <a:pt x="3262574" y="17085"/>
                  <a:pt x="3296028" y="12977"/>
                </a:cubicBezTo>
                <a:cubicBezTo>
                  <a:pt x="3326547" y="9455"/>
                  <a:pt x="3356478" y="12977"/>
                  <a:pt x="3386410" y="12977"/>
                </a:cubicBezTo>
                <a:cubicBezTo>
                  <a:pt x="3469750" y="20607"/>
                  <a:pt x="3548394" y="31758"/>
                  <a:pt x="3627626" y="47018"/>
                </a:cubicBezTo>
                <a:cubicBezTo>
                  <a:pt x="3654036" y="50540"/>
                  <a:pt x="3680447" y="54648"/>
                  <a:pt x="3706857" y="54648"/>
                </a:cubicBezTo>
                <a:cubicBezTo>
                  <a:pt x="3710379" y="50540"/>
                  <a:pt x="3718009" y="50540"/>
                  <a:pt x="3718009" y="54648"/>
                </a:cubicBezTo>
                <a:cubicBezTo>
                  <a:pt x="3725638" y="65800"/>
                  <a:pt x="3740897" y="62278"/>
                  <a:pt x="3752048" y="65800"/>
                </a:cubicBezTo>
                <a:cubicBezTo>
                  <a:pt x="3763199" y="65800"/>
                  <a:pt x="3770829" y="73430"/>
                  <a:pt x="3778459" y="81060"/>
                </a:cubicBezTo>
                <a:cubicBezTo>
                  <a:pt x="3789610" y="95733"/>
                  <a:pt x="3800761" y="110993"/>
                  <a:pt x="3816021" y="118623"/>
                </a:cubicBezTo>
                <a:cubicBezTo>
                  <a:pt x="3823650" y="122144"/>
                  <a:pt x="3823650" y="129774"/>
                  <a:pt x="3827172" y="137404"/>
                </a:cubicBezTo>
                <a:cubicBezTo>
                  <a:pt x="3831280" y="145034"/>
                  <a:pt x="3838909" y="152664"/>
                  <a:pt x="3842431" y="156185"/>
                </a:cubicBezTo>
                <a:cubicBezTo>
                  <a:pt x="3850061" y="167337"/>
                  <a:pt x="3861212" y="159707"/>
                  <a:pt x="3868842" y="159707"/>
                </a:cubicBezTo>
                <a:cubicBezTo>
                  <a:pt x="3872363" y="156185"/>
                  <a:pt x="3876471" y="159707"/>
                  <a:pt x="3879993" y="163816"/>
                </a:cubicBezTo>
                <a:cubicBezTo>
                  <a:pt x="3879993" y="171446"/>
                  <a:pt x="3884101" y="179076"/>
                  <a:pt x="3884101" y="186118"/>
                </a:cubicBezTo>
                <a:cubicBezTo>
                  <a:pt x="3887622" y="216638"/>
                  <a:pt x="3895252" y="246571"/>
                  <a:pt x="3910512" y="269461"/>
                </a:cubicBezTo>
                <a:cubicBezTo>
                  <a:pt x="3921663" y="288243"/>
                  <a:pt x="3925183" y="310546"/>
                  <a:pt x="3940443" y="325806"/>
                </a:cubicBezTo>
                <a:cubicBezTo>
                  <a:pt x="3940443" y="329327"/>
                  <a:pt x="3940443" y="333436"/>
                  <a:pt x="3943964" y="336957"/>
                </a:cubicBezTo>
                <a:cubicBezTo>
                  <a:pt x="3951594" y="378628"/>
                  <a:pt x="3955702" y="423822"/>
                  <a:pt x="3966853" y="461384"/>
                </a:cubicBezTo>
                <a:cubicBezTo>
                  <a:pt x="3974483" y="484275"/>
                  <a:pt x="3974483" y="503056"/>
                  <a:pt x="3974483" y="525359"/>
                </a:cubicBezTo>
                <a:cubicBezTo>
                  <a:pt x="3978005" y="548249"/>
                  <a:pt x="3982113" y="567031"/>
                  <a:pt x="3982113" y="589334"/>
                </a:cubicBezTo>
                <a:cubicBezTo>
                  <a:pt x="3985634" y="612224"/>
                  <a:pt x="3985634" y="634527"/>
                  <a:pt x="3989156" y="657417"/>
                </a:cubicBezTo>
                <a:cubicBezTo>
                  <a:pt x="3989156" y="665047"/>
                  <a:pt x="3989156" y="672090"/>
                  <a:pt x="3989156" y="679720"/>
                </a:cubicBezTo>
                <a:cubicBezTo>
                  <a:pt x="3989156" y="687350"/>
                  <a:pt x="3989156" y="694980"/>
                  <a:pt x="3993264" y="706131"/>
                </a:cubicBezTo>
                <a:cubicBezTo>
                  <a:pt x="4027304" y="781844"/>
                  <a:pt x="4019675" y="856970"/>
                  <a:pt x="3993264" y="936204"/>
                </a:cubicBezTo>
                <a:cubicBezTo>
                  <a:pt x="3989156" y="947356"/>
                  <a:pt x="3985634" y="958507"/>
                  <a:pt x="3982113" y="970246"/>
                </a:cubicBezTo>
                <a:cubicBezTo>
                  <a:pt x="3978005" y="1003700"/>
                  <a:pt x="3966853" y="1037742"/>
                  <a:pt x="3955702" y="1067675"/>
                </a:cubicBezTo>
                <a:cubicBezTo>
                  <a:pt x="3951594" y="1082935"/>
                  <a:pt x="3940443" y="1094086"/>
                  <a:pt x="3925183" y="1098195"/>
                </a:cubicBezTo>
                <a:cubicBezTo>
                  <a:pt x="3914033" y="1101716"/>
                  <a:pt x="3906403" y="1113455"/>
                  <a:pt x="3898774" y="1120498"/>
                </a:cubicBezTo>
                <a:cubicBezTo>
                  <a:pt x="3879993" y="1139279"/>
                  <a:pt x="3864733" y="1162169"/>
                  <a:pt x="3853582" y="1184472"/>
                </a:cubicBezTo>
                <a:cubicBezTo>
                  <a:pt x="3853582" y="1188581"/>
                  <a:pt x="3845952" y="1196211"/>
                  <a:pt x="3838909" y="1196211"/>
                </a:cubicBezTo>
                <a:cubicBezTo>
                  <a:pt x="3831280" y="1199732"/>
                  <a:pt x="3827172" y="1203841"/>
                  <a:pt x="3823650" y="1210884"/>
                </a:cubicBezTo>
                <a:cubicBezTo>
                  <a:pt x="3819542" y="1226144"/>
                  <a:pt x="3812499" y="1226144"/>
                  <a:pt x="3804869" y="1222622"/>
                </a:cubicBezTo>
                <a:cubicBezTo>
                  <a:pt x="3797240" y="1222622"/>
                  <a:pt x="3793131" y="1222622"/>
                  <a:pt x="3786089" y="1222622"/>
                </a:cubicBezTo>
                <a:cubicBezTo>
                  <a:pt x="3781980" y="1218514"/>
                  <a:pt x="3778459" y="1218514"/>
                  <a:pt x="3774351" y="1226144"/>
                </a:cubicBezTo>
                <a:cubicBezTo>
                  <a:pt x="3774351" y="1233774"/>
                  <a:pt x="3763199" y="1233774"/>
                  <a:pt x="3759678" y="1237295"/>
                </a:cubicBezTo>
                <a:cubicBezTo>
                  <a:pt x="3744419" y="1244925"/>
                  <a:pt x="3729159" y="1252555"/>
                  <a:pt x="3706857" y="1244925"/>
                </a:cubicBezTo>
                <a:cubicBezTo>
                  <a:pt x="3702749" y="1244925"/>
                  <a:pt x="3699228" y="1249033"/>
                  <a:pt x="3695706" y="1256077"/>
                </a:cubicBezTo>
                <a:cubicBezTo>
                  <a:pt x="3683968" y="1274858"/>
                  <a:pt x="3680447" y="1278966"/>
                  <a:pt x="3661666" y="1274858"/>
                </a:cubicBezTo>
                <a:cubicBezTo>
                  <a:pt x="3657558" y="1274858"/>
                  <a:pt x="3654036" y="1274858"/>
                  <a:pt x="3650515" y="1274858"/>
                </a:cubicBezTo>
                <a:cubicBezTo>
                  <a:pt x="3635255" y="1286596"/>
                  <a:pt x="3616475" y="1294226"/>
                  <a:pt x="3593586" y="1286596"/>
                </a:cubicBezTo>
                <a:cubicBezTo>
                  <a:pt x="3593586" y="1286596"/>
                  <a:pt x="3590064" y="1282488"/>
                  <a:pt x="3586543" y="1282488"/>
                </a:cubicBezTo>
                <a:cubicBezTo>
                  <a:pt x="3560132" y="1290118"/>
                  <a:pt x="3537243" y="1274858"/>
                  <a:pt x="3510833" y="1267815"/>
                </a:cubicBezTo>
                <a:cubicBezTo>
                  <a:pt x="3499682" y="1263707"/>
                  <a:pt x="3476793" y="1271336"/>
                  <a:pt x="3469750" y="1263707"/>
                </a:cubicBezTo>
                <a:cubicBezTo>
                  <a:pt x="3462120" y="1256077"/>
                  <a:pt x="3450969" y="1241403"/>
                  <a:pt x="3439231" y="1237295"/>
                </a:cubicBezTo>
                <a:cubicBezTo>
                  <a:pt x="3416929" y="1229665"/>
                  <a:pt x="3394040" y="1222622"/>
                  <a:pt x="3371737" y="1218514"/>
                </a:cubicBezTo>
                <a:cubicBezTo>
                  <a:pt x="3352957" y="1218514"/>
                  <a:pt x="3337697" y="1207362"/>
                  <a:pt x="3326547" y="1196211"/>
                </a:cubicBezTo>
                <a:cubicBezTo>
                  <a:pt x="3318917" y="1188581"/>
                  <a:pt x="3314808" y="1188581"/>
                  <a:pt x="3307766" y="1188581"/>
                </a:cubicBezTo>
                <a:cubicBezTo>
                  <a:pt x="3277247" y="1180951"/>
                  <a:pt x="3247315" y="1180951"/>
                  <a:pt x="3216796" y="1173321"/>
                </a:cubicBezTo>
                <a:cubicBezTo>
                  <a:pt x="3194494" y="1169799"/>
                  <a:pt x="3175713" y="1162169"/>
                  <a:pt x="3152824" y="1158648"/>
                </a:cubicBezTo>
                <a:cubicBezTo>
                  <a:pt x="3130522" y="1154539"/>
                  <a:pt x="3107633" y="1158648"/>
                  <a:pt x="3085331" y="1143388"/>
                </a:cubicBezTo>
                <a:cubicBezTo>
                  <a:pt x="3074180" y="1132236"/>
                  <a:pt x="3051291" y="1135758"/>
                  <a:pt x="3036031" y="1135758"/>
                </a:cubicBezTo>
                <a:cubicBezTo>
                  <a:pt x="3009621" y="1135758"/>
                  <a:pt x="2987319" y="1132236"/>
                  <a:pt x="2964430" y="1132236"/>
                </a:cubicBezTo>
                <a:cubicBezTo>
                  <a:pt x="2912196" y="1124606"/>
                  <a:pt x="2859374" y="1120498"/>
                  <a:pt x="2806553" y="1128128"/>
                </a:cubicBezTo>
                <a:cubicBezTo>
                  <a:pt x="2787772" y="1132236"/>
                  <a:pt x="2764884" y="1128128"/>
                  <a:pt x="2746103" y="1132236"/>
                </a:cubicBezTo>
                <a:cubicBezTo>
                  <a:pt x="2742581" y="1135758"/>
                  <a:pt x="2738473" y="1135758"/>
                  <a:pt x="2738473" y="1132236"/>
                </a:cubicBezTo>
                <a:cubicBezTo>
                  <a:pt x="2716171" y="1120498"/>
                  <a:pt x="2697390" y="1132236"/>
                  <a:pt x="2678609" y="1135758"/>
                </a:cubicBezTo>
                <a:cubicBezTo>
                  <a:pt x="2652199" y="1143388"/>
                  <a:pt x="2629310" y="1139279"/>
                  <a:pt x="2607007" y="1143388"/>
                </a:cubicBezTo>
                <a:cubicBezTo>
                  <a:pt x="2584118" y="1146909"/>
                  <a:pt x="2565338" y="1151018"/>
                  <a:pt x="2546557" y="1154539"/>
                </a:cubicBezTo>
                <a:cubicBezTo>
                  <a:pt x="2527776" y="1154539"/>
                  <a:pt x="2508995" y="1154539"/>
                  <a:pt x="2490214" y="1151018"/>
                </a:cubicBezTo>
                <a:cubicBezTo>
                  <a:pt x="2478476" y="1151018"/>
                  <a:pt x="2467326" y="1143388"/>
                  <a:pt x="2459696" y="1162169"/>
                </a:cubicBezTo>
                <a:cubicBezTo>
                  <a:pt x="2456174" y="1169799"/>
                  <a:pt x="2440915" y="1169799"/>
                  <a:pt x="2433285" y="1169799"/>
                </a:cubicBezTo>
                <a:cubicBezTo>
                  <a:pt x="2410983" y="1162169"/>
                  <a:pt x="2406875" y="1162169"/>
                  <a:pt x="2392202" y="1165691"/>
                </a:cubicBezTo>
                <a:cubicBezTo>
                  <a:pt x="2365792" y="1173321"/>
                  <a:pt x="2342903" y="1180951"/>
                  <a:pt x="2320600" y="1188581"/>
                </a:cubicBezTo>
                <a:cubicBezTo>
                  <a:pt x="2305341" y="1192102"/>
                  <a:pt x="2290668" y="1192102"/>
                  <a:pt x="2275409" y="1192102"/>
                </a:cubicBezTo>
                <a:cubicBezTo>
                  <a:pt x="2260150" y="1196211"/>
                  <a:pt x="2248999" y="1199732"/>
                  <a:pt x="2233739" y="1203841"/>
                </a:cubicBezTo>
                <a:cubicBezTo>
                  <a:pt x="2207329" y="1218514"/>
                  <a:pt x="2185027" y="1210884"/>
                  <a:pt x="2158616" y="1203841"/>
                </a:cubicBezTo>
                <a:cubicBezTo>
                  <a:pt x="2155095" y="1199732"/>
                  <a:pt x="2150987" y="1199732"/>
                  <a:pt x="2147465" y="1199732"/>
                </a:cubicBezTo>
                <a:cubicBezTo>
                  <a:pt x="2139836" y="1207362"/>
                  <a:pt x="2128684" y="1207362"/>
                  <a:pt x="2121055" y="1203841"/>
                </a:cubicBezTo>
                <a:cubicBezTo>
                  <a:pt x="2116946" y="1199732"/>
                  <a:pt x="2109903" y="1203841"/>
                  <a:pt x="2105795" y="1207362"/>
                </a:cubicBezTo>
                <a:cubicBezTo>
                  <a:pt x="2098166" y="1214992"/>
                  <a:pt x="2090536" y="1210884"/>
                  <a:pt x="2083493" y="1214992"/>
                </a:cubicBezTo>
                <a:cubicBezTo>
                  <a:pt x="2075863" y="1214992"/>
                  <a:pt x="2071755" y="1210884"/>
                  <a:pt x="2075863" y="1222622"/>
                </a:cubicBezTo>
                <a:cubicBezTo>
                  <a:pt x="2079385" y="1226144"/>
                  <a:pt x="2071755" y="1229665"/>
                  <a:pt x="2071755" y="1226144"/>
                </a:cubicBezTo>
                <a:cubicBezTo>
                  <a:pt x="2049453" y="1222622"/>
                  <a:pt x="2034194" y="1229665"/>
                  <a:pt x="2023042" y="1244925"/>
                </a:cubicBezTo>
                <a:cubicBezTo>
                  <a:pt x="2018934" y="1244925"/>
                  <a:pt x="2018934" y="1244925"/>
                  <a:pt x="2018934" y="1249033"/>
                </a:cubicBezTo>
                <a:cubicBezTo>
                  <a:pt x="2011891" y="1252555"/>
                  <a:pt x="1996632" y="1237295"/>
                  <a:pt x="1989002" y="1260185"/>
                </a:cubicBezTo>
                <a:cubicBezTo>
                  <a:pt x="1989002" y="1267815"/>
                  <a:pt x="1973743" y="1271336"/>
                  <a:pt x="1962591" y="1278966"/>
                </a:cubicBezTo>
                <a:cubicBezTo>
                  <a:pt x="1954962" y="1278966"/>
                  <a:pt x="1947333" y="1282488"/>
                  <a:pt x="1940290" y="1286596"/>
                </a:cubicBezTo>
                <a:cubicBezTo>
                  <a:pt x="1920922" y="1286596"/>
                  <a:pt x="1906249" y="1305378"/>
                  <a:pt x="1883360" y="1301269"/>
                </a:cubicBezTo>
                <a:lnTo>
                  <a:pt x="1879839" y="1305378"/>
                </a:lnTo>
                <a:cubicBezTo>
                  <a:pt x="1872209" y="1320051"/>
                  <a:pt x="1853429" y="1324159"/>
                  <a:pt x="1842277" y="1335311"/>
                </a:cubicBezTo>
                <a:cubicBezTo>
                  <a:pt x="1830539" y="1350571"/>
                  <a:pt x="1808237" y="1354092"/>
                  <a:pt x="1797086" y="1365244"/>
                </a:cubicBezTo>
                <a:cubicBezTo>
                  <a:pt x="1781827" y="1380504"/>
                  <a:pt x="1758937" y="1384612"/>
                  <a:pt x="1747787" y="1399285"/>
                </a:cubicBezTo>
                <a:cubicBezTo>
                  <a:pt x="1744265" y="1403394"/>
                  <a:pt x="1736636" y="1406915"/>
                  <a:pt x="1729006" y="1406915"/>
                </a:cubicBezTo>
                <a:cubicBezTo>
                  <a:pt x="1721376" y="1410437"/>
                  <a:pt x="1713746" y="1418067"/>
                  <a:pt x="1706703" y="1425697"/>
                </a:cubicBezTo>
                <a:cubicBezTo>
                  <a:pt x="1691444" y="1436848"/>
                  <a:pt x="1672663" y="1452108"/>
                  <a:pt x="1653883" y="1463260"/>
                </a:cubicBezTo>
                <a:cubicBezTo>
                  <a:pt x="1638623" y="1470890"/>
                  <a:pt x="1627472" y="1478520"/>
                  <a:pt x="1619842" y="1493780"/>
                </a:cubicBezTo>
                <a:cubicBezTo>
                  <a:pt x="1619842" y="1497301"/>
                  <a:pt x="1616321" y="1497301"/>
                  <a:pt x="1616321" y="1497301"/>
                </a:cubicBezTo>
                <a:cubicBezTo>
                  <a:pt x="1582281" y="1523713"/>
                  <a:pt x="1555871" y="1553646"/>
                  <a:pt x="1521830" y="1584166"/>
                </a:cubicBezTo>
                <a:cubicBezTo>
                  <a:pt x="1518309" y="1568906"/>
                  <a:pt x="1514201" y="1561276"/>
                  <a:pt x="1525939" y="1550124"/>
                </a:cubicBezTo>
                <a:cubicBezTo>
                  <a:pt x="1559392" y="1520191"/>
                  <a:pt x="1597540" y="1493780"/>
                  <a:pt x="1630994" y="1463260"/>
                </a:cubicBezTo>
                <a:cubicBezTo>
                  <a:pt x="1661512" y="1433327"/>
                  <a:pt x="1691444" y="1403394"/>
                  <a:pt x="1729006" y="1380504"/>
                </a:cubicBezTo>
                <a:cubicBezTo>
                  <a:pt x="1751895" y="1365244"/>
                  <a:pt x="1774197" y="1342941"/>
                  <a:pt x="1804129" y="1335311"/>
                </a:cubicBezTo>
                <a:cubicBezTo>
                  <a:pt x="1808237" y="1335311"/>
                  <a:pt x="1811759" y="1331789"/>
                  <a:pt x="1811759" y="1327681"/>
                </a:cubicBezTo>
                <a:cubicBezTo>
                  <a:pt x="1819388" y="1313008"/>
                  <a:pt x="1830539" y="1313008"/>
                  <a:pt x="1842277" y="1305378"/>
                </a:cubicBezTo>
                <a:cubicBezTo>
                  <a:pt x="1853429" y="1301269"/>
                  <a:pt x="1868101" y="1297748"/>
                  <a:pt x="1875730" y="1286596"/>
                </a:cubicBezTo>
                <a:cubicBezTo>
                  <a:pt x="1883360" y="1274858"/>
                  <a:pt x="1890990" y="1271336"/>
                  <a:pt x="1906249" y="1271336"/>
                </a:cubicBezTo>
                <a:cubicBezTo>
                  <a:pt x="1917400" y="1267815"/>
                  <a:pt x="1928552" y="1263707"/>
                  <a:pt x="1936181" y="1256077"/>
                </a:cubicBezTo>
                <a:cubicBezTo>
                  <a:pt x="1951441" y="1249033"/>
                  <a:pt x="1962591" y="1237295"/>
                  <a:pt x="1981372" y="1241403"/>
                </a:cubicBezTo>
                <a:cubicBezTo>
                  <a:pt x="1989002" y="1241403"/>
                  <a:pt x="1992524" y="1237295"/>
                  <a:pt x="1996632" y="1233774"/>
                </a:cubicBezTo>
                <a:cubicBezTo>
                  <a:pt x="1996632" y="1218514"/>
                  <a:pt x="2004261" y="1214992"/>
                  <a:pt x="2018934" y="1218514"/>
                </a:cubicBezTo>
                <a:cubicBezTo>
                  <a:pt x="2041823" y="1222622"/>
                  <a:pt x="2049453" y="1207362"/>
                  <a:pt x="2060604" y="1196211"/>
                </a:cubicBezTo>
                <a:cubicBezTo>
                  <a:pt x="2064125" y="1196211"/>
                  <a:pt x="2064125" y="1192102"/>
                  <a:pt x="2064125" y="1192102"/>
                </a:cubicBezTo>
                <a:cubicBezTo>
                  <a:pt x="2052974" y="1169799"/>
                  <a:pt x="2075863" y="1173321"/>
                  <a:pt x="2083493" y="1169799"/>
                </a:cubicBezTo>
                <a:cubicBezTo>
                  <a:pt x="2094644" y="1165691"/>
                  <a:pt x="2105795" y="1162169"/>
                  <a:pt x="2113425" y="1158648"/>
                </a:cubicBezTo>
                <a:cubicBezTo>
                  <a:pt x="2124576" y="1151018"/>
                  <a:pt x="2132206" y="1151018"/>
                  <a:pt x="2143357" y="1151018"/>
                </a:cubicBezTo>
                <a:cubicBezTo>
                  <a:pt x="2162138" y="1158648"/>
                  <a:pt x="2180918" y="1151018"/>
                  <a:pt x="2196178" y="1146909"/>
                </a:cubicBezTo>
                <a:cubicBezTo>
                  <a:pt x="2207329" y="1143388"/>
                  <a:pt x="2214959" y="1132236"/>
                  <a:pt x="2214959" y="1116976"/>
                </a:cubicBezTo>
                <a:cubicBezTo>
                  <a:pt x="2192656" y="1120498"/>
                  <a:pt x="2169768" y="1124606"/>
                  <a:pt x="2147465" y="1128128"/>
                </a:cubicBezTo>
                <a:cubicBezTo>
                  <a:pt x="2098166" y="1139279"/>
                  <a:pt x="2052974" y="1158648"/>
                  <a:pt x="2007783" y="1173321"/>
                </a:cubicBezTo>
                <a:cubicBezTo>
                  <a:pt x="1977851" y="1184472"/>
                  <a:pt x="1947333" y="1199732"/>
                  <a:pt x="1917400" y="1210884"/>
                </a:cubicBezTo>
                <a:cubicBezTo>
                  <a:pt x="1906249" y="1218514"/>
                  <a:pt x="1898620" y="1222622"/>
                  <a:pt x="1887468" y="1226144"/>
                </a:cubicBezTo>
                <a:cubicBezTo>
                  <a:pt x="1875730" y="1229665"/>
                  <a:pt x="1861058" y="1233774"/>
                  <a:pt x="1853429" y="1244925"/>
                </a:cubicBezTo>
                <a:cubicBezTo>
                  <a:pt x="1849320" y="1249033"/>
                  <a:pt x="1845799" y="1256077"/>
                  <a:pt x="1838169" y="1252555"/>
                </a:cubicBezTo>
                <a:cubicBezTo>
                  <a:pt x="1834648" y="1252555"/>
                  <a:pt x="1830539" y="1252555"/>
                  <a:pt x="1830539" y="1252555"/>
                </a:cubicBezTo>
                <a:cubicBezTo>
                  <a:pt x="1808237" y="1274858"/>
                  <a:pt x="1774197" y="1282488"/>
                  <a:pt x="1747787" y="1297748"/>
                </a:cubicBezTo>
                <a:cubicBezTo>
                  <a:pt x="1721376" y="1316529"/>
                  <a:pt x="1702595" y="1339419"/>
                  <a:pt x="1676185" y="1358201"/>
                </a:cubicBezTo>
                <a:cubicBezTo>
                  <a:pt x="1627472" y="1391655"/>
                  <a:pt x="1585802" y="1433327"/>
                  <a:pt x="1544719" y="1474998"/>
                </a:cubicBezTo>
                <a:cubicBezTo>
                  <a:pt x="1514201" y="1504931"/>
                  <a:pt x="1491898" y="1534864"/>
                  <a:pt x="1469009" y="1568906"/>
                </a:cubicBezTo>
                <a:cubicBezTo>
                  <a:pt x="1446707" y="1598839"/>
                  <a:pt x="1423818" y="1629359"/>
                  <a:pt x="1405037" y="1663400"/>
                </a:cubicBezTo>
                <a:cubicBezTo>
                  <a:pt x="1375105" y="1685703"/>
                  <a:pt x="1367475" y="1719745"/>
                  <a:pt x="1356325" y="1749678"/>
                </a:cubicBezTo>
                <a:cubicBezTo>
                  <a:pt x="1337544" y="1806609"/>
                  <a:pt x="1325806" y="1862953"/>
                  <a:pt x="1318176" y="1919298"/>
                </a:cubicBezTo>
                <a:cubicBezTo>
                  <a:pt x="1314655" y="1949231"/>
                  <a:pt x="1322284" y="1972121"/>
                  <a:pt x="1337544" y="1998532"/>
                </a:cubicBezTo>
                <a:cubicBezTo>
                  <a:pt x="1375105" y="2066028"/>
                  <a:pt x="1431448" y="2111221"/>
                  <a:pt x="1507158" y="2130003"/>
                </a:cubicBezTo>
                <a:cubicBezTo>
                  <a:pt x="1582281" y="2148784"/>
                  <a:pt x="1657404" y="2160523"/>
                  <a:pt x="1732527" y="2168153"/>
                </a:cubicBezTo>
                <a:cubicBezTo>
                  <a:pt x="1861058" y="2179304"/>
                  <a:pt x="1989002" y="2186934"/>
                  <a:pt x="2116946" y="2182826"/>
                </a:cubicBezTo>
                <a:cubicBezTo>
                  <a:pt x="2211437" y="2179304"/>
                  <a:pt x="2301820" y="2175196"/>
                  <a:pt x="2395724" y="2171674"/>
                </a:cubicBezTo>
                <a:cubicBezTo>
                  <a:pt x="2456174" y="2168153"/>
                  <a:pt x="2516625" y="2168153"/>
                  <a:pt x="2576489" y="2175196"/>
                </a:cubicBezTo>
                <a:cubicBezTo>
                  <a:pt x="2652199" y="2179304"/>
                  <a:pt x="2723800" y="2190456"/>
                  <a:pt x="2795402" y="2201607"/>
                </a:cubicBezTo>
                <a:cubicBezTo>
                  <a:pt x="2908087" y="2224497"/>
                  <a:pt x="3017250" y="2239170"/>
                  <a:pt x="3126413" y="2269690"/>
                </a:cubicBezTo>
                <a:cubicBezTo>
                  <a:pt x="3171605" y="2284950"/>
                  <a:pt x="3216796" y="2307253"/>
                  <a:pt x="3262574" y="2330143"/>
                </a:cubicBezTo>
                <a:cubicBezTo>
                  <a:pt x="3356478" y="2378857"/>
                  <a:pt x="3443339" y="2431680"/>
                  <a:pt x="3521984" y="2499763"/>
                </a:cubicBezTo>
                <a:cubicBezTo>
                  <a:pt x="3619996" y="2582519"/>
                  <a:pt x="3699228" y="2676427"/>
                  <a:pt x="3755570" y="2789702"/>
                </a:cubicBezTo>
                <a:cubicBezTo>
                  <a:pt x="3786089" y="2841939"/>
                  <a:pt x="3816021" y="2894761"/>
                  <a:pt x="3838909" y="2951693"/>
                </a:cubicBezTo>
                <a:cubicBezTo>
                  <a:pt x="3864733" y="3023297"/>
                  <a:pt x="3895252" y="3090793"/>
                  <a:pt x="3906403" y="3166506"/>
                </a:cubicBezTo>
                <a:cubicBezTo>
                  <a:pt x="3921663" y="3271565"/>
                  <a:pt x="3925183" y="3377211"/>
                  <a:pt x="3914033" y="3482857"/>
                </a:cubicBezTo>
                <a:cubicBezTo>
                  <a:pt x="3906403" y="3550353"/>
                  <a:pt x="3895252" y="3614327"/>
                  <a:pt x="3876471" y="3678301"/>
                </a:cubicBezTo>
                <a:cubicBezTo>
                  <a:pt x="3864733" y="3701191"/>
                  <a:pt x="3857690" y="3727603"/>
                  <a:pt x="3842431" y="3746384"/>
                </a:cubicBezTo>
                <a:cubicBezTo>
                  <a:pt x="3812499" y="3791577"/>
                  <a:pt x="3789610" y="3844400"/>
                  <a:pt x="3763199" y="3889593"/>
                </a:cubicBezTo>
                <a:cubicBezTo>
                  <a:pt x="3736789" y="3934786"/>
                  <a:pt x="3706857" y="3976458"/>
                  <a:pt x="3676925" y="4017542"/>
                </a:cubicBezTo>
                <a:cubicBezTo>
                  <a:pt x="3657558" y="4040432"/>
                  <a:pt x="3642885" y="4062735"/>
                  <a:pt x="3627626" y="4085625"/>
                </a:cubicBezTo>
                <a:cubicBezTo>
                  <a:pt x="3597694" y="4119079"/>
                  <a:pt x="3567175" y="4157229"/>
                  <a:pt x="3537243" y="4190684"/>
                </a:cubicBezTo>
                <a:cubicBezTo>
                  <a:pt x="3514941" y="4213574"/>
                  <a:pt x="3492052" y="4235877"/>
                  <a:pt x="3465642" y="4258767"/>
                </a:cubicBezTo>
                <a:cubicBezTo>
                  <a:pt x="3428080" y="4292808"/>
                  <a:pt x="3386410" y="4326263"/>
                  <a:pt x="3345327" y="4360304"/>
                </a:cubicBezTo>
                <a:cubicBezTo>
                  <a:pt x="3288398" y="4405497"/>
                  <a:pt x="3224426" y="4447169"/>
                  <a:pt x="3160454" y="4484732"/>
                </a:cubicBezTo>
                <a:cubicBezTo>
                  <a:pt x="3104112" y="4518773"/>
                  <a:pt x="3043661" y="4548706"/>
                  <a:pt x="2983797" y="4578639"/>
                </a:cubicBezTo>
                <a:cubicBezTo>
                  <a:pt x="2930976" y="4601529"/>
                  <a:pt x="2878155" y="4620311"/>
                  <a:pt x="2825335" y="4639092"/>
                </a:cubicBezTo>
                <a:cubicBezTo>
                  <a:pt x="2783664" y="4657874"/>
                  <a:pt x="2742581" y="4673133"/>
                  <a:pt x="2700911" y="4688393"/>
                </a:cubicBezTo>
                <a:cubicBezTo>
                  <a:pt x="2670980" y="4699545"/>
                  <a:pt x="2640461" y="4707175"/>
                  <a:pt x="2610529" y="4718326"/>
                </a:cubicBezTo>
                <a:cubicBezTo>
                  <a:pt x="2565338" y="4733586"/>
                  <a:pt x="2520146" y="4748259"/>
                  <a:pt x="2471434" y="4755889"/>
                </a:cubicBezTo>
                <a:cubicBezTo>
                  <a:pt x="2426242" y="4763519"/>
                  <a:pt x="2381051" y="4771149"/>
                  <a:pt x="2331752" y="4782301"/>
                </a:cubicBezTo>
                <a:cubicBezTo>
                  <a:pt x="2297711" y="4789931"/>
                  <a:pt x="2264258" y="4789931"/>
                  <a:pt x="2230218" y="4797561"/>
                </a:cubicBezTo>
                <a:cubicBezTo>
                  <a:pt x="2177397" y="4808712"/>
                  <a:pt x="2116946" y="4812234"/>
                  <a:pt x="2064125" y="4819864"/>
                </a:cubicBezTo>
                <a:cubicBezTo>
                  <a:pt x="2023042" y="4823972"/>
                  <a:pt x="1981372" y="4835124"/>
                  <a:pt x="1940290" y="4835124"/>
                </a:cubicBezTo>
                <a:cubicBezTo>
                  <a:pt x="1906249" y="4835124"/>
                  <a:pt x="1872209" y="4831015"/>
                  <a:pt x="1842277" y="4838645"/>
                </a:cubicBezTo>
                <a:cubicBezTo>
                  <a:pt x="1830539" y="4842754"/>
                  <a:pt x="1819388" y="4842754"/>
                  <a:pt x="1808237" y="4838645"/>
                </a:cubicBezTo>
                <a:cubicBezTo>
                  <a:pt x="1747787" y="4838645"/>
                  <a:pt x="1683814" y="4846275"/>
                  <a:pt x="1623364" y="4846275"/>
                </a:cubicBezTo>
                <a:cubicBezTo>
                  <a:pt x="1608691" y="4846275"/>
                  <a:pt x="1593432" y="4842754"/>
                  <a:pt x="1578172" y="4842754"/>
                </a:cubicBezTo>
                <a:cubicBezTo>
                  <a:pt x="1563500" y="4838645"/>
                  <a:pt x="1552349" y="4838645"/>
                  <a:pt x="1537090" y="4846275"/>
                </a:cubicBezTo>
                <a:cubicBezTo>
                  <a:pt x="1521830" y="4850384"/>
                  <a:pt x="1521830" y="4850384"/>
                  <a:pt x="1507158" y="4831015"/>
                </a:cubicBezTo>
                <a:cubicBezTo>
                  <a:pt x="1503049" y="4827494"/>
                  <a:pt x="1495420" y="4823972"/>
                  <a:pt x="1495420" y="4816342"/>
                </a:cubicBezTo>
                <a:cubicBezTo>
                  <a:pt x="1495420" y="4812234"/>
                  <a:pt x="1487790" y="4808712"/>
                  <a:pt x="1484268" y="4812234"/>
                </a:cubicBezTo>
                <a:cubicBezTo>
                  <a:pt x="1476639" y="4812234"/>
                  <a:pt x="1469009" y="4816342"/>
                  <a:pt x="1457858" y="4816342"/>
                </a:cubicBezTo>
                <a:cubicBezTo>
                  <a:pt x="1457858" y="4827494"/>
                  <a:pt x="1476639" y="4827494"/>
                  <a:pt x="1465488" y="4838645"/>
                </a:cubicBezTo>
                <a:cubicBezTo>
                  <a:pt x="1461379" y="4842754"/>
                  <a:pt x="1465488" y="4850384"/>
                  <a:pt x="1454337" y="4850384"/>
                </a:cubicBezTo>
                <a:cubicBezTo>
                  <a:pt x="1450229" y="4846275"/>
                  <a:pt x="1439078" y="4850384"/>
                  <a:pt x="1439078" y="4838645"/>
                </a:cubicBezTo>
                <a:cubicBezTo>
                  <a:pt x="1439078" y="4831015"/>
                  <a:pt x="1431448" y="4831015"/>
                  <a:pt x="1423818" y="4831015"/>
                </a:cubicBezTo>
                <a:cubicBezTo>
                  <a:pt x="1420297" y="4835124"/>
                  <a:pt x="1416188" y="4835124"/>
                  <a:pt x="1409145" y="4835124"/>
                </a:cubicBezTo>
                <a:cubicBezTo>
                  <a:pt x="1386256" y="4842754"/>
                  <a:pt x="1386256" y="4842754"/>
                  <a:pt x="1367475" y="4819864"/>
                </a:cubicBezTo>
                <a:cubicBezTo>
                  <a:pt x="1382735" y="4816342"/>
                  <a:pt x="1393886" y="4823972"/>
                  <a:pt x="1405037" y="4823972"/>
                </a:cubicBezTo>
                <a:cubicBezTo>
                  <a:pt x="1412667" y="4823972"/>
                  <a:pt x="1420297" y="4823972"/>
                  <a:pt x="1423818" y="4823972"/>
                </a:cubicBezTo>
                <a:cubicBezTo>
                  <a:pt x="1427926" y="4823972"/>
                  <a:pt x="1427926" y="4823972"/>
                  <a:pt x="1431448" y="4819864"/>
                </a:cubicBezTo>
                <a:cubicBezTo>
                  <a:pt x="1431448" y="4816342"/>
                  <a:pt x="1431448" y="4816342"/>
                  <a:pt x="1427926" y="4812234"/>
                </a:cubicBezTo>
                <a:cubicBezTo>
                  <a:pt x="1420297" y="4808712"/>
                  <a:pt x="1409145" y="4801082"/>
                  <a:pt x="1397407" y="4804604"/>
                </a:cubicBezTo>
                <a:cubicBezTo>
                  <a:pt x="1375105" y="4812234"/>
                  <a:pt x="1356325" y="4804604"/>
                  <a:pt x="1333436" y="4804604"/>
                </a:cubicBezTo>
                <a:cubicBezTo>
                  <a:pt x="1318176" y="4808712"/>
                  <a:pt x="1311133" y="4793452"/>
                  <a:pt x="1295874" y="4789931"/>
                </a:cubicBezTo>
                <a:cubicBezTo>
                  <a:pt x="1295874" y="4789931"/>
                  <a:pt x="1291766" y="4782301"/>
                  <a:pt x="1288244" y="4785822"/>
                </a:cubicBezTo>
                <a:cubicBezTo>
                  <a:pt x="1272985" y="4789931"/>
                  <a:pt x="1261834" y="4785822"/>
                  <a:pt x="1246574" y="4778779"/>
                </a:cubicBezTo>
                <a:cubicBezTo>
                  <a:pt x="1243053" y="4778779"/>
                  <a:pt x="1239532" y="4778779"/>
                  <a:pt x="1235423" y="4782301"/>
                </a:cubicBezTo>
                <a:cubicBezTo>
                  <a:pt x="1231902" y="4789931"/>
                  <a:pt x="1227794" y="4785822"/>
                  <a:pt x="1220751" y="4782301"/>
                </a:cubicBezTo>
                <a:cubicBezTo>
                  <a:pt x="1220751" y="4797561"/>
                  <a:pt x="1235423" y="4793452"/>
                  <a:pt x="1235423" y="4804604"/>
                </a:cubicBezTo>
                <a:cubicBezTo>
                  <a:pt x="1231902" y="4812234"/>
                  <a:pt x="1227794" y="4808712"/>
                  <a:pt x="1224272" y="4808712"/>
                </a:cubicBezTo>
                <a:cubicBezTo>
                  <a:pt x="1216643" y="4804604"/>
                  <a:pt x="1216643" y="4808712"/>
                  <a:pt x="1216643" y="4812234"/>
                </a:cubicBezTo>
                <a:cubicBezTo>
                  <a:pt x="1216643" y="4816342"/>
                  <a:pt x="1224272" y="4819864"/>
                  <a:pt x="1216643" y="4823972"/>
                </a:cubicBezTo>
                <a:cubicBezTo>
                  <a:pt x="1213121" y="4823972"/>
                  <a:pt x="1209013" y="4819864"/>
                  <a:pt x="1209013" y="4816342"/>
                </a:cubicBezTo>
                <a:cubicBezTo>
                  <a:pt x="1209013" y="4808712"/>
                  <a:pt x="1205491" y="4801082"/>
                  <a:pt x="1197862" y="4797561"/>
                </a:cubicBezTo>
                <a:cubicBezTo>
                  <a:pt x="1194340" y="4797561"/>
                  <a:pt x="1190232" y="4793452"/>
                  <a:pt x="1190232" y="4785822"/>
                </a:cubicBezTo>
                <a:cubicBezTo>
                  <a:pt x="1194340" y="4771149"/>
                  <a:pt x="1182602" y="4771149"/>
                  <a:pt x="1171451" y="4767041"/>
                </a:cubicBezTo>
                <a:cubicBezTo>
                  <a:pt x="1145041" y="4752368"/>
                  <a:pt x="1115109" y="4752368"/>
                  <a:pt x="1092220" y="4729478"/>
                </a:cubicBezTo>
                <a:cubicBezTo>
                  <a:pt x="1092220" y="4725956"/>
                  <a:pt x="1088698" y="4725956"/>
                  <a:pt x="1085177" y="4729478"/>
                </a:cubicBezTo>
                <a:cubicBezTo>
                  <a:pt x="1081069" y="4733586"/>
                  <a:pt x="1077547" y="4733586"/>
                  <a:pt x="1081069" y="4740629"/>
                </a:cubicBezTo>
                <a:cubicBezTo>
                  <a:pt x="1085177" y="4744738"/>
                  <a:pt x="1085177" y="4748259"/>
                  <a:pt x="1085177" y="4752368"/>
                </a:cubicBezTo>
                <a:cubicBezTo>
                  <a:pt x="1077547" y="4763519"/>
                  <a:pt x="1062288" y="4752368"/>
                  <a:pt x="1047029" y="4755889"/>
                </a:cubicBezTo>
                <a:cubicBezTo>
                  <a:pt x="1065809" y="4763519"/>
                  <a:pt x="1077547" y="4767041"/>
                  <a:pt x="1088698" y="4774671"/>
                </a:cubicBezTo>
                <a:cubicBezTo>
                  <a:pt x="1085177" y="4782301"/>
                  <a:pt x="1077547" y="4778779"/>
                  <a:pt x="1073439" y="4785822"/>
                </a:cubicBezTo>
                <a:cubicBezTo>
                  <a:pt x="1111001" y="4789931"/>
                  <a:pt x="1152671" y="4797561"/>
                  <a:pt x="1186710" y="4808712"/>
                </a:cubicBezTo>
                <a:cubicBezTo>
                  <a:pt x="1152671" y="4812234"/>
                  <a:pt x="1118630" y="4804604"/>
                  <a:pt x="1085177" y="4812234"/>
                </a:cubicBezTo>
                <a:cubicBezTo>
                  <a:pt x="1107479" y="4819864"/>
                  <a:pt x="1130368" y="4823972"/>
                  <a:pt x="1152671" y="4835124"/>
                </a:cubicBezTo>
                <a:cubicBezTo>
                  <a:pt x="1137411" y="4842754"/>
                  <a:pt x="1126260" y="4831015"/>
                  <a:pt x="1115109" y="4831015"/>
                </a:cubicBezTo>
                <a:cubicBezTo>
                  <a:pt x="1111001" y="4842754"/>
                  <a:pt x="1122739" y="4842754"/>
                  <a:pt x="1130368" y="4846275"/>
                </a:cubicBezTo>
                <a:cubicBezTo>
                  <a:pt x="1137411" y="4850384"/>
                  <a:pt x="1145041" y="4850384"/>
                  <a:pt x="1149149" y="4861535"/>
                </a:cubicBezTo>
                <a:cubicBezTo>
                  <a:pt x="1133890" y="4865057"/>
                  <a:pt x="1122739" y="4861535"/>
                  <a:pt x="1111001" y="4853905"/>
                </a:cubicBezTo>
                <a:cubicBezTo>
                  <a:pt x="1107479" y="4853905"/>
                  <a:pt x="1107479" y="4850384"/>
                  <a:pt x="1103958" y="4846275"/>
                </a:cubicBezTo>
                <a:cubicBezTo>
                  <a:pt x="1096328" y="4842754"/>
                  <a:pt x="1085177" y="4846275"/>
                  <a:pt x="1077547" y="4846275"/>
                </a:cubicBezTo>
                <a:cubicBezTo>
                  <a:pt x="1065809" y="4842754"/>
                  <a:pt x="1065809" y="4827494"/>
                  <a:pt x="1054658" y="4827494"/>
                </a:cubicBezTo>
                <a:cubicBezTo>
                  <a:pt x="1047029" y="4831015"/>
                  <a:pt x="1039986" y="4827494"/>
                  <a:pt x="1039986" y="4819864"/>
                </a:cubicBezTo>
                <a:cubicBezTo>
                  <a:pt x="1032356" y="4808712"/>
                  <a:pt x="1024726" y="4808712"/>
                  <a:pt x="1013575" y="4808712"/>
                </a:cubicBezTo>
                <a:cubicBezTo>
                  <a:pt x="1001837" y="4808712"/>
                  <a:pt x="990686" y="4808712"/>
                  <a:pt x="979535" y="4801082"/>
                </a:cubicBezTo>
                <a:cubicBezTo>
                  <a:pt x="968384" y="4793452"/>
                  <a:pt x="953125" y="4801082"/>
                  <a:pt x="945495" y="4804604"/>
                </a:cubicBezTo>
                <a:cubicBezTo>
                  <a:pt x="930236" y="4812234"/>
                  <a:pt x="923193" y="4808712"/>
                  <a:pt x="911455" y="4804604"/>
                </a:cubicBezTo>
                <a:cubicBezTo>
                  <a:pt x="904412" y="4801082"/>
                  <a:pt x="904412" y="4801082"/>
                  <a:pt x="896782" y="4804604"/>
                </a:cubicBezTo>
                <a:cubicBezTo>
                  <a:pt x="889153" y="4819864"/>
                  <a:pt x="866264" y="4816342"/>
                  <a:pt x="859221" y="4801082"/>
                </a:cubicBezTo>
                <a:cubicBezTo>
                  <a:pt x="851591" y="4789931"/>
                  <a:pt x="836332" y="4782301"/>
                  <a:pt x="828702" y="4793452"/>
                </a:cubicBezTo>
                <a:cubicBezTo>
                  <a:pt x="821072" y="4801082"/>
                  <a:pt x="817551" y="4801082"/>
                  <a:pt x="813443" y="4793452"/>
                </a:cubicBezTo>
                <a:cubicBezTo>
                  <a:pt x="806400" y="4785822"/>
                  <a:pt x="798770" y="4785822"/>
                  <a:pt x="791141" y="4785822"/>
                </a:cubicBezTo>
                <a:cubicBezTo>
                  <a:pt x="761209" y="4785822"/>
                  <a:pt x="727168" y="4771149"/>
                  <a:pt x="696650" y="4771149"/>
                </a:cubicBezTo>
                <a:cubicBezTo>
                  <a:pt x="681977" y="4771149"/>
                  <a:pt x="670239" y="4767041"/>
                  <a:pt x="659088" y="4752368"/>
                </a:cubicBezTo>
                <a:cubicBezTo>
                  <a:pt x="677869" y="4752368"/>
                  <a:pt x="693128" y="4763519"/>
                  <a:pt x="711909" y="4752368"/>
                </a:cubicBezTo>
                <a:cubicBezTo>
                  <a:pt x="704279" y="4740629"/>
                  <a:pt x="696650" y="4737108"/>
                  <a:pt x="685498" y="4733586"/>
                </a:cubicBezTo>
                <a:cubicBezTo>
                  <a:pt x="647937" y="4725956"/>
                  <a:pt x="610375" y="4718326"/>
                  <a:pt x="572814" y="4707175"/>
                </a:cubicBezTo>
                <a:cubicBezTo>
                  <a:pt x="549925" y="4699545"/>
                  <a:pt x="523514" y="4695437"/>
                  <a:pt x="501212" y="4688393"/>
                </a:cubicBezTo>
                <a:cubicBezTo>
                  <a:pt x="497104" y="4684285"/>
                  <a:pt x="493582" y="4684285"/>
                  <a:pt x="489474" y="4688393"/>
                </a:cubicBezTo>
                <a:cubicBezTo>
                  <a:pt x="478323" y="4691915"/>
                  <a:pt x="474801" y="4684285"/>
                  <a:pt x="467172" y="4680763"/>
                </a:cubicBezTo>
                <a:cubicBezTo>
                  <a:pt x="463063" y="4680763"/>
                  <a:pt x="459542" y="4676655"/>
                  <a:pt x="463063" y="4673133"/>
                </a:cubicBezTo>
                <a:cubicBezTo>
                  <a:pt x="467172" y="4669612"/>
                  <a:pt x="470694" y="4669612"/>
                  <a:pt x="470694" y="4669612"/>
                </a:cubicBezTo>
                <a:cubicBezTo>
                  <a:pt x="485953" y="4676655"/>
                  <a:pt x="501212" y="4673133"/>
                  <a:pt x="512363" y="4676655"/>
                </a:cubicBezTo>
                <a:cubicBezTo>
                  <a:pt x="515885" y="4676655"/>
                  <a:pt x="519993" y="4676655"/>
                  <a:pt x="519993" y="4673133"/>
                </a:cubicBezTo>
                <a:cubicBezTo>
                  <a:pt x="519993" y="4669612"/>
                  <a:pt x="519993" y="4665504"/>
                  <a:pt x="515885" y="4665504"/>
                </a:cubicBezTo>
                <a:cubicBezTo>
                  <a:pt x="497104" y="4665504"/>
                  <a:pt x="489474" y="4650244"/>
                  <a:pt x="474801" y="4639092"/>
                </a:cubicBezTo>
                <a:cubicBezTo>
                  <a:pt x="463063" y="4627941"/>
                  <a:pt x="444283" y="4631462"/>
                  <a:pt x="429610" y="4627941"/>
                </a:cubicBezTo>
                <a:cubicBezTo>
                  <a:pt x="414351" y="4624419"/>
                  <a:pt x="403200" y="4620311"/>
                  <a:pt x="392049" y="4612681"/>
                </a:cubicBezTo>
                <a:cubicBezTo>
                  <a:pt x="406721" y="4612681"/>
                  <a:pt x="410830" y="4586269"/>
                  <a:pt x="429610" y="4590378"/>
                </a:cubicBezTo>
                <a:cubicBezTo>
                  <a:pt x="433132" y="4590378"/>
                  <a:pt x="437240" y="4586269"/>
                  <a:pt x="437240" y="4578639"/>
                </a:cubicBezTo>
                <a:cubicBezTo>
                  <a:pt x="440762" y="4575118"/>
                  <a:pt x="433132" y="4571596"/>
                  <a:pt x="429610" y="4571596"/>
                </a:cubicBezTo>
                <a:cubicBezTo>
                  <a:pt x="421981" y="4567488"/>
                  <a:pt x="414351" y="4567488"/>
                  <a:pt x="403200" y="4563966"/>
                </a:cubicBezTo>
                <a:cubicBezTo>
                  <a:pt x="417872" y="4548706"/>
                  <a:pt x="437240" y="4552815"/>
                  <a:pt x="456021" y="4552815"/>
                </a:cubicBezTo>
                <a:cubicBezTo>
                  <a:pt x="440762" y="4541076"/>
                  <a:pt x="451913" y="4534033"/>
                  <a:pt x="456021" y="4522295"/>
                </a:cubicBezTo>
                <a:cubicBezTo>
                  <a:pt x="440762" y="4514665"/>
                  <a:pt x="429610" y="4507622"/>
                  <a:pt x="425502" y="4488253"/>
                </a:cubicBezTo>
                <a:cubicBezTo>
                  <a:pt x="425502" y="4477102"/>
                  <a:pt x="410830" y="4465950"/>
                  <a:pt x="395570" y="4465950"/>
                </a:cubicBezTo>
                <a:cubicBezTo>
                  <a:pt x="387940" y="4462429"/>
                  <a:pt x="380311" y="4458320"/>
                  <a:pt x="369160" y="4454799"/>
                </a:cubicBezTo>
                <a:cubicBezTo>
                  <a:pt x="365639" y="4447169"/>
                  <a:pt x="365639" y="4447169"/>
                  <a:pt x="369160" y="4443060"/>
                </a:cubicBezTo>
                <a:cubicBezTo>
                  <a:pt x="372681" y="4439539"/>
                  <a:pt x="376789" y="4436017"/>
                  <a:pt x="380311" y="4431909"/>
                </a:cubicBezTo>
                <a:cubicBezTo>
                  <a:pt x="395570" y="4416649"/>
                  <a:pt x="395570" y="4409606"/>
                  <a:pt x="380311" y="4394346"/>
                </a:cubicBezTo>
                <a:cubicBezTo>
                  <a:pt x="369160" y="4386716"/>
                  <a:pt x="358009" y="4375564"/>
                  <a:pt x="342749" y="4371456"/>
                </a:cubicBezTo>
                <a:cubicBezTo>
                  <a:pt x="323969" y="4367934"/>
                  <a:pt x="305188" y="4356783"/>
                  <a:pt x="282298" y="4352674"/>
                </a:cubicBezTo>
                <a:cubicBezTo>
                  <a:pt x="275256" y="4352674"/>
                  <a:pt x="267626" y="4338001"/>
                  <a:pt x="263518" y="4330371"/>
                </a:cubicBezTo>
                <a:cubicBezTo>
                  <a:pt x="259997" y="4322741"/>
                  <a:pt x="267626" y="4315111"/>
                  <a:pt x="275256" y="4319220"/>
                </a:cubicBezTo>
                <a:cubicBezTo>
                  <a:pt x="282298" y="4322741"/>
                  <a:pt x="289928" y="4322741"/>
                  <a:pt x="294036" y="4315111"/>
                </a:cubicBezTo>
                <a:cubicBezTo>
                  <a:pt x="286407" y="4307481"/>
                  <a:pt x="282298" y="4299851"/>
                  <a:pt x="275256" y="4292808"/>
                </a:cubicBezTo>
                <a:cubicBezTo>
                  <a:pt x="271148" y="4288700"/>
                  <a:pt x="271148" y="4285178"/>
                  <a:pt x="263518" y="4285178"/>
                </a:cubicBezTo>
                <a:cubicBezTo>
                  <a:pt x="248845" y="4285178"/>
                  <a:pt x="237108" y="4281070"/>
                  <a:pt x="230064" y="4266397"/>
                </a:cubicBezTo>
                <a:cubicBezTo>
                  <a:pt x="225956" y="4262288"/>
                  <a:pt x="222435" y="4266397"/>
                  <a:pt x="218327" y="4266397"/>
                </a:cubicBezTo>
                <a:cubicBezTo>
                  <a:pt x="203654" y="4273440"/>
                  <a:pt x="184873" y="4269918"/>
                  <a:pt x="169614" y="4262288"/>
                </a:cubicBezTo>
                <a:cubicBezTo>
                  <a:pt x="158463" y="4254658"/>
                  <a:pt x="154355" y="4243507"/>
                  <a:pt x="158463" y="4232355"/>
                </a:cubicBezTo>
                <a:cubicBezTo>
                  <a:pt x="158463" y="4213574"/>
                  <a:pt x="158463" y="4213574"/>
                  <a:pt x="139095" y="4209466"/>
                </a:cubicBezTo>
                <a:cubicBezTo>
                  <a:pt x="135574" y="4209466"/>
                  <a:pt x="132052" y="4209466"/>
                  <a:pt x="132052" y="4209466"/>
                </a:cubicBezTo>
                <a:cubicBezTo>
                  <a:pt x="124423" y="4217095"/>
                  <a:pt x="132052" y="4221204"/>
                  <a:pt x="132052" y="4228247"/>
                </a:cubicBezTo>
                <a:cubicBezTo>
                  <a:pt x="135574" y="4235877"/>
                  <a:pt x="132052" y="4239985"/>
                  <a:pt x="127944" y="4247615"/>
                </a:cubicBezTo>
                <a:cubicBezTo>
                  <a:pt x="124423" y="4251137"/>
                  <a:pt x="120314" y="4251137"/>
                  <a:pt x="116793" y="4247615"/>
                </a:cubicBezTo>
                <a:cubicBezTo>
                  <a:pt x="113272" y="4247615"/>
                  <a:pt x="109163" y="4243507"/>
                  <a:pt x="113272" y="4239985"/>
                </a:cubicBezTo>
                <a:cubicBezTo>
                  <a:pt x="116793" y="4224725"/>
                  <a:pt x="113272" y="4205944"/>
                  <a:pt x="132052" y="4194792"/>
                </a:cubicBezTo>
                <a:cubicBezTo>
                  <a:pt x="113272" y="4187162"/>
                  <a:pt x="101534" y="4183054"/>
                  <a:pt x="86861" y="4179532"/>
                </a:cubicBezTo>
                <a:cubicBezTo>
                  <a:pt x="82753" y="4176011"/>
                  <a:pt x="86861" y="4168381"/>
                  <a:pt x="90382" y="4164272"/>
                </a:cubicBezTo>
                <a:cubicBezTo>
                  <a:pt x="90382" y="4160751"/>
                  <a:pt x="90382" y="4157229"/>
                  <a:pt x="86861" y="4157229"/>
                </a:cubicBezTo>
                <a:cubicBezTo>
                  <a:pt x="71601" y="4145491"/>
                  <a:pt x="60451" y="4126709"/>
                  <a:pt x="37562" y="4130818"/>
                </a:cubicBezTo>
                <a:cubicBezTo>
                  <a:pt x="34040" y="4130818"/>
                  <a:pt x="26411" y="4126709"/>
                  <a:pt x="29932" y="4119079"/>
                </a:cubicBezTo>
                <a:cubicBezTo>
                  <a:pt x="29932" y="4112036"/>
                  <a:pt x="37562" y="4112036"/>
                  <a:pt x="41083" y="4115558"/>
                </a:cubicBezTo>
                <a:cubicBezTo>
                  <a:pt x="45191" y="4115558"/>
                  <a:pt x="45191" y="4115558"/>
                  <a:pt x="48713" y="4115558"/>
                </a:cubicBezTo>
                <a:cubicBezTo>
                  <a:pt x="56342" y="4126709"/>
                  <a:pt x="67493" y="4126709"/>
                  <a:pt x="79232" y="4115558"/>
                </a:cubicBezTo>
                <a:cubicBezTo>
                  <a:pt x="86861" y="4123188"/>
                  <a:pt x="75123" y="4134339"/>
                  <a:pt x="86861" y="4137861"/>
                </a:cubicBezTo>
                <a:cubicBezTo>
                  <a:pt x="93904" y="4130818"/>
                  <a:pt x="93904" y="4119079"/>
                  <a:pt x="98012" y="4107928"/>
                </a:cubicBezTo>
                <a:cubicBezTo>
                  <a:pt x="86861" y="4107928"/>
                  <a:pt x="75123" y="4107928"/>
                  <a:pt x="63972" y="4107928"/>
                </a:cubicBezTo>
                <a:cubicBezTo>
                  <a:pt x="60451" y="4107928"/>
                  <a:pt x="56342" y="4104406"/>
                  <a:pt x="56342" y="4100298"/>
                </a:cubicBezTo>
                <a:cubicBezTo>
                  <a:pt x="56342" y="4096776"/>
                  <a:pt x="60451" y="4092668"/>
                  <a:pt x="63972" y="4092668"/>
                </a:cubicBezTo>
                <a:cubicBezTo>
                  <a:pt x="71601" y="4096776"/>
                  <a:pt x="75123" y="4096776"/>
                  <a:pt x="82753" y="4092668"/>
                </a:cubicBezTo>
                <a:cubicBezTo>
                  <a:pt x="90382" y="4089146"/>
                  <a:pt x="93904" y="4085625"/>
                  <a:pt x="86861" y="4073887"/>
                </a:cubicBezTo>
                <a:cubicBezTo>
                  <a:pt x="86861" y="4070365"/>
                  <a:pt x="82753" y="4070365"/>
                  <a:pt x="82753" y="4066843"/>
                </a:cubicBezTo>
                <a:cubicBezTo>
                  <a:pt x="86861" y="4051583"/>
                  <a:pt x="75123" y="4051583"/>
                  <a:pt x="67493" y="4051583"/>
                </a:cubicBezTo>
                <a:cubicBezTo>
                  <a:pt x="56342" y="4055105"/>
                  <a:pt x="52821" y="4047475"/>
                  <a:pt x="45191" y="4043954"/>
                </a:cubicBezTo>
                <a:cubicBezTo>
                  <a:pt x="29932" y="4040432"/>
                  <a:pt x="29932" y="4028694"/>
                  <a:pt x="29932" y="4017542"/>
                </a:cubicBezTo>
                <a:cubicBezTo>
                  <a:pt x="26411" y="4002282"/>
                  <a:pt x="22302" y="3987609"/>
                  <a:pt x="0" y="3987609"/>
                </a:cubicBezTo>
                <a:cubicBezTo>
                  <a:pt x="0" y="3976458"/>
                  <a:pt x="7630" y="3968828"/>
                  <a:pt x="11151" y="3961198"/>
                </a:cubicBezTo>
                <a:cubicBezTo>
                  <a:pt x="26411" y="3942416"/>
                  <a:pt x="34040" y="3923635"/>
                  <a:pt x="41083" y="3904853"/>
                </a:cubicBezTo>
                <a:cubicBezTo>
                  <a:pt x="48713" y="3889593"/>
                  <a:pt x="48713" y="3886072"/>
                  <a:pt x="34040" y="3874333"/>
                </a:cubicBezTo>
                <a:cubicBezTo>
                  <a:pt x="26411" y="3870812"/>
                  <a:pt x="26411" y="3866703"/>
                  <a:pt x="29932" y="3863182"/>
                </a:cubicBezTo>
                <a:cubicBezTo>
                  <a:pt x="34040" y="3855552"/>
                  <a:pt x="37562" y="3844400"/>
                  <a:pt x="45191" y="3836770"/>
                </a:cubicBezTo>
                <a:cubicBezTo>
                  <a:pt x="56342" y="3817989"/>
                  <a:pt x="63972" y="3799207"/>
                  <a:pt x="71601" y="3776317"/>
                </a:cubicBezTo>
                <a:cubicBezTo>
                  <a:pt x="79232" y="3754014"/>
                  <a:pt x="86861" y="3731124"/>
                  <a:pt x="105642" y="3712343"/>
                </a:cubicBezTo>
                <a:cubicBezTo>
                  <a:pt x="113272" y="3708821"/>
                  <a:pt x="116793" y="3693561"/>
                  <a:pt x="120314" y="3682410"/>
                </a:cubicBezTo>
                <a:cubicBezTo>
                  <a:pt x="124423" y="3671258"/>
                  <a:pt x="127944" y="3659520"/>
                  <a:pt x="139095" y="3651890"/>
                </a:cubicBezTo>
                <a:cubicBezTo>
                  <a:pt x="146725" y="3648368"/>
                  <a:pt x="146725" y="3640738"/>
                  <a:pt x="150833" y="3637217"/>
                </a:cubicBezTo>
                <a:cubicBezTo>
                  <a:pt x="161984" y="3621957"/>
                  <a:pt x="169614" y="3618435"/>
                  <a:pt x="184873" y="3633108"/>
                </a:cubicBezTo>
                <a:cubicBezTo>
                  <a:pt x="184873" y="3633108"/>
                  <a:pt x="188395" y="3637217"/>
                  <a:pt x="191916" y="3640738"/>
                </a:cubicBezTo>
                <a:cubicBezTo>
                  <a:pt x="199546" y="3644847"/>
                  <a:pt x="207175" y="3644847"/>
                  <a:pt x="210697" y="3633108"/>
                </a:cubicBezTo>
                <a:cubicBezTo>
                  <a:pt x="218327" y="3618435"/>
                  <a:pt x="222435" y="3603175"/>
                  <a:pt x="230064" y="3587915"/>
                </a:cubicBezTo>
                <a:cubicBezTo>
                  <a:pt x="233586" y="3580286"/>
                  <a:pt x="233586" y="3573242"/>
                  <a:pt x="244737" y="3569134"/>
                </a:cubicBezTo>
                <a:cubicBezTo>
                  <a:pt x="252367" y="3569134"/>
                  <a:pt x="252367" y="3576764"/>
                  <a:pt x="259997" y="3584394"/>
                </a:cubicBezTo>
                <a:cubicBezTo>
                  <a:pt x="275256" y="3603175"/>
                  <a:pt x="289928" y="3610805"/>
                  <a:pt x="312817" y="3599654"/>
                </a:cubicBezTo>
                <a:cubicBezTo>
                  <a:pt x="327490" y="3595545"/>
                  <a:pt x="335120" y="3595545"/>
                  <a:pt x="342749" y="3606697"/>
                </a:cubicBezTo>
                <a:cubicBezTo>
                  <a:pt x="346858" y="3614327"/>
                  <a:pt x="353901" y="3618435"/>
                  <a:pt x="361530" y="3610805"/>
                </a:cubicBezTo>
                <a:cubicBezTo>
                  <a:pt x="399092" y="3592024"/>
                  <a:pt x="399092" y="3592024"/>
                  <a:pt x="399092" y="3592024"/>
                </a:cubicBezTo>
                <a:cubicBezTo>
                  <a:pt x="410830" y="3587915"/>
                  <a:pt x="421981" y="3576764"/>
                  <a:pt x="437240" y="3573242"/>
                </a:cubicBezTo>
                <a:cubicBezTo>
                  <a:pt x="444283" y="3573242"/>
                  <a:pt x="451913" y="3569134"/>
                  <a:pt x="459542" y="3565612"/>
                </a:cubicBezTo>
                <a:cubicBezTo>
                  <a:pt x="470694" y="3557983"/>
                  <a:pt x="482432" y="3557983"/>
                  <a:pt x="493582" y="3557983"/>
                </a:cubicBezTo>
                <a:cubicBezTo>
                  <a:pt x="508255" y="3561504"/>
                  <a:pt x="519993" y="3561504"/>
                  <a:pt x="519993" y="3580286"/>
                </a:cubicBezTo>
                <a:cubicBezTo>
                  <a:pt x="519993" y="3592024"/>
                  <a:pt x="531144" y="3595545"/>
                  <a:pt x="542295" y="3595545"/>
                </a:cubicBezTo>
                <a:cubicBezTo>
                  <a:pt x="557555" y="3592024"/>
                  <a:pt x="572814" y="3595545"/>
                  <a:pt x="587486" y="3603175"/>
                </a:cubicBezTo>
                <a:cubicBezTo>
                  <a:pt x="587486" y="3603175"/>
                  <a:pt x="591594" y="3603175"/>
                  <a:pt x="595116" y="3603175"/>
                </a:cubicBezTo>
                <a:cubicBezTo>
                  <a:pt x="625048" y="3603175"/>
                  <a:pt x="651459" y="3618435"/>
                  <a:pt x="677869" y="3621957"/>
                </a:cubicBezTo>
                <a:cubicBezTo>
                  <a:pt x="719539" y="3629587"/>
                  <a:pt x="761209" y="3640738"/>
                  <a:pt x="806400" y="3644847"/>
                </a:cubicBezTo>
                <a:cubicBezTo>
                  <a:pt x="813443" y="3644847"/>
                  <a:pt x="817551" y="3644847"/>
                  <a:pt x="825181" y="3648368"/>
                </a:cubicBezTo>
                <a:cubicBezTo>
                  <a:pt x="832810" y="3648368"/>
                  <a:pt x="839853" y="3651890"/>
                  <a:pt x="851591" y="3648368"/>
                </a:cubicBezTo>
                <a:cubicBezTo>
                  <a:pt x="923193" y="3629587"/>
                  <a:pt x="949603" y="3637217"/>
                  <a:pt x="1024726" y="3640738"/>
                </a:cubicBezTo>
                <a:cubicBezTo>
                  <a:pt x="1092220" y="3648368"/>
                  <a:pt x="1160300" y="3648368"/>
                  <a:pt x="1227794" y="3648368"/>
                </a:cubicBezTo>
                <a:cubicBezTo>
                  <a:pt x="1318176" y="3651890"/>
                  <a:pt x="1409145" y="3648368"/>
                  <a:pt x="1503049" y="3644847"/>
                </a:cubicBezTo>
                <a:cubicBezTo>
                  <a:pt x="1574651" y="3640738"/>
                  <a:pt x="1642732" y="3633108"/>
                  <a:pt x="1713746" y="3621957"/>
                </a:cubicBezTo>
                <a:cubicBezTo>
                  <a:pt x="1758937" y="3618435"/>
                  <a:pt x="1804129" y="3614327"/>
                  <a:pt x="1849320" y="3610805"/>
                </a:cubicBezTo>
                <a:cubicBezTo>
                  <a:pt x="1875730" y="3606697"/>
                  <a:pt x="1906249" y="3603175"/>
                  <a:pt x="1936181" y="3595545"/>
                </a:cubicBezTo>
                <a:cubicBezTo>
                  <a:pt x="1951441" y="3587915"/>
                  <a:pt x="1973743" y="3592024"/>
                  <a:pt x="1992524" y="3587915"/>
                </a:cubicBezTo>
                <a:cubicBezTo>
                  <a:pt x="2052974" y="3580286"/>
                  <a:pt x="2109903" y="3561504"/>
                  <a:pt x="2169768" y="3546831"/>
                </a:cubicBezTo>
                <a:cubicBezTo>
                  <a:pt x="2177397" y="3546831"/>
                  <a:pt x="2180918" y="3542723"/>
                  <a:pt x="2185027" y="3539201"/>
                </a:cubicBezTo>
                <a:cubicBezTo>
                  <a:pt x="2192656" y="3528050"/>
                  <a:pt x="2203807" y="3528050"/>
                  <a:pt x="2214959" y="3523941"/>
                </a:cubicBezTo>
                <a:cubicBezTo>
                  <a:pt x="2219067" y="3523941"/>
                  <a:pt x="2222588" y="3523941"/>
                  <a:pt x="2226110" y="3520420"/>
                </a:cubicBezTo>
                <a:cubicBezTo>
                  <a:pt x="2237848" y="3516311"/>
                  <a:pt x="2237848" y="3512790"/>
                  <a:pt x="2226110" y="3501638"/>
                </a:cubicBezTo>
                <a:cubicBezTo>
                  <a:pt x="2241369" y="3501638"/>
                  <a:pt x="2256629" y="3501638"/>
                  <a:pt x="2271301" y="3489900"/>
                </a:cubicBezTo>
                <a:cubicBezTo>
                  <a:pt x="2283039" y="3482857"/>
                  <a:pt x="2297711" y="3478748"/>
                  <a:pt x="2312971" y="3475227"/>
                </a:cubicBezTo>
                <a:cubicBezTo>
                  <a:pt x="2399832" y="3444707"/>
                  <a:pt x="2482585" y="3414774"/>
                  <a:pt x="2565338" y="3377211"/>
                </a:cubicBezTo>
                <a:cubicBezTo>
                  <a:pt x="2572968" y="3373689"/>
                  <a:pt x="2595269" y="3377211"/>
                  <a:pt x="2584118" y="3354321"/>
                </a:cubicBezTo>
                <a:cubicBezTo>
                  <a:pt x="2584118" y="3350799"/>
                  <a:pt x="2591748" y="3350799"/>
                  <a:pt x="2595269" y="3350799"/>
                </a:cubicBezTo>
                <a:cubicBezTo>
                  <a:pt x="2607007" y="3339648"/>
                  <a:pt x="2625788" y="3339648"/>
                  <a:pt x="2640461" y="3328496"/>
                </a:cubicBezTo>
                <a:cubicBezTo>
                  <a:pt x="2738473" y="3283303"/>
                  <a:pt x="2832964" y="3234002"/>
                  <a:pt x="2926868" y="3177658"/>
                </a:cubicBezTo>
                <a:cubicBezTo>
                  <a:pt x="2987319" y="3140095"/>
                  <a:pt x="3043661" y="3094902"/>
                  <a:pt x="3092961" y="3042079"/>
                </a:cubicBezTo>
                <a:cubicBezTo>
                  <a:pt x="3130522" y="3008037"/>
                  <a:pt x="3160454" y="2966366"/>
                  <a:pt x="3190972" y="2925281"/>
                </a:cubicBezTo>
                <a:cubicBezTo>
                  <a:pt x="3202124" y="2906500"/>
                  <a:pt x="3216796" y="2887131"/>
                  <a:pt x="3232055" y="2864828"/>
                </a:cubicBezTo>
                <a:cubicBezTo>
                  <a:pt x="3250836" y="2834895"/>
                  <a:pt x="3262574" y="2796746"/>
                  <a:pt x="3266096" y="2759183"/>
                </a:cubicBezTo>
                <a:cubicBezTo>
                  <a:pt x="3266096" y="2748031"/>
                  <a:pt x="3266096" y="2740401"/>
                  <a:pt x="3254945" y="2729250"/>
                </a:cubicBezTo>
                <a:cubicBezTo>
                  <a:pt x="3228534" y="2710468"/>
                  <a:pt x="3205645" y="2684057"/>
                  <a:pt x="3179235" y="2665275"/>
                </a:cubicBezTo>
                <a:cubicBezTo>
                  <a:pt x="3152824" y="2642385"/>
                  <a:pt x="3119371" y="2627712"/>
                  <a:pt x="3085331" y="2612452"/>
                </a:cubicBezTo>
                <a:cubicBezTo>
                  <a:pt x="3054812" y="2601301"/>
                  <a:pt x="3028988" y="2590149"/>
                  <a:pt x="2998470" y="2574889"/>
                </a:cubicBezTo>
                <a:lnTo>
                  <a:pt x="2994948" y="2570781"/>
                </a:lnTo>
                <a:cubicBezTo>
                  <a:pt x="2942127" y="2563738"/>
                  <a:pt x="2900458" y="2529696"/>
                  <a:pt x="2848223" y="2514436"/>
                </a:cubicBezTo>
                <a:cubicBezTo>
                  <a:pt x="2844115" y="2514436"/>
                  <a:pt x="2836485" y="2510915"/>
                  <a:pt x="2832964" y="2506806"/>
                </a:cubicBezTo>
                <a:cubicBezTo>
                  <a:pt x="2798923" y="2484503"/>
                  <a:pt x="2757841" y="2465722"/>
                  <a:pt x="2719692" y="2450462"/>
                </a:cubicBezTo>
                <a:cubicBezTo>
                  <a:pt x="2700911" y="2442832"/>
                  <a:pt x="2682130" y="2431680"/>
                  <a:pt x="2666871" y="2424050"/>
                </a:cubicBezTo>
                <a:cubicBezTo>
                  <a:pt x="2595269" y="2390009"/>
                  <a:pt x="2523668" y="2382379"/>
                  <a:pt x="2452066" y="2378857"/>
                </a:cubicBezTo>
                <a:cubicBezTo>
                  <a:pt x="2426242" y="2375336"/>
                  <a:pt x="2403353" y="2375336"/>
                  <a:pt x="2381051" y="2382379"/>
                </a:cubicBezTo>
                <a:cubicBezTo>
                  <a:pt x="2373422" y="2382379"/>
                  <a:pt x="2365792" y="2382379"/>
                  <a:pt x="2361683" y="2382379"/>
                </a:cubicBezTo>
                <a:cubicBezTo>
                  <a:pt x="2305341" y="2382379"/>
                  <a:pt x="2256629" y="2386487"/>
                  <a:pt x="2203807" y="2394117"/>
                </a:cubicBezTo>
                <a:cubicBezTo>
                  <a:pt x="2185027" y="2397639"/>
                  <a:pt x="2169768" y="2394117"/>
                  <a:pt x="2155095" y="2394117"/>
                </a:cubicBezTo>
                <a:cubicBezTo>
                  <a:pt x="2132206" y="2394117"/>
                  <a:pt x="2109903" y="2397639"/>
                  <a:pt x="2083493" y="2397639"/>
                </a:cubicBezTo>
                <a:cubicBezTo>
                  <a:pt x="2064125" y="2401747"/>
                  <a:pt x="2041823" y="2401747"/>
                  <a:pt x="2023042" y="2401747"/>
                </a:cubicBezTo>
                <a:cubicBezTo>
                  <a:pt x="1977851" y="2397639"/>
                  <a:pt x="1932660" y="2401747"/>
                  <a:pt x="1890990" y="2397639"/>
                </a:cubicBezTo>
                <a:cubicBezTo>
                  <a:pt x="1849320" y="2394117"/>
                  <a:pt x="1811759" y="2397639"/>
                  <a:pt x="1774197" y="2390009"/>
                </a:cubicBezTo>
                <a:cubicBezTo>
                  <a:pt x="1766567" y="2390009"/>
                  <a:pt x="1758937" y="2390009"/>
                  <a:pt x="1751895" y="2394117"/>
                </a:cubicBezTo>
                <a:cubicBezTo>
                  <a:pt x="1740157" y="2397639"/>
                  <a:pt x="1732527" y="2397639"/>
                  <a:pt x="1725484" y="2394117"/>
                </a:cubicBezTo>
                <a:cubicBezTo>
                  <a:pt x="1713746" y="2394117"/>
                  <a:pt x="1699074" y="2390009"/>
                  <a:pt x="1691444" y="2405269"/>
                </a:cubicBezTo>
                <a:cubicBezTo>
                  <a:pt x="1687923" y="2408790"/>
                  <a:pt x="1680293" y="2405269"/>
                  <a:pt x="1676185" y="2405269"/>
                </a:cubicBezTo>
                <a:cubicBezTo>
                  <a:pt x="1630994" y="2397639"/>
                  <a:pt x="1582281" y="2397639"/>
                  <a:pt x="1537090" y="2390009"/>
                </a:cubicBezTo>
                <a:cubicBezTo>
                  <a:pt x="1518309" y="2386487"/>
                  <a:pt x="1495420" y="2386487"/>
                  <a:pt x="1473117" y="2382379"/>
                </a:cubicBezTo>
                <a:cubicBezTo>
                  <a:pt x="1442599" y="2378857"/>
                  <a:pt x="1409145" y="2371227"/>
                  <a:pt x="1378627" y="2367706"/>
                </a:cubicBezTo>
                <a:cubicBezTo>
                  <a:pt x="1352217" y="2367706"/>
                  <a:pt x="1329914" y="2363597"/>
                  <a:pt x="1303504" y="2363597"/>
                </a:cubicBezTo>
                <a:cubicBezTo>
                  <a:pt x="1284723" y="2363597"/>
                  <a:pt x="1269463" y="2360076"/>
                  <a:pt x="1250683" y="2360076"/>
                </a:cubicBezTo>
                <a:cubicBezTo>
                  <a:pt x="1231902" y="2363597"/>
                  <a:pt x="1213121" y="2360076"/>
                  <a:pt x="1194340" y="2356554"/>
                </a:cubicBezTo>
                <a:cubicBezTo>
                  <a:pt x="1160300" y="2344816"/>
                  <a:pt x="1122739" y="2330143"/>
                  <a:pt x="1085177" y="2318405"/>
                </a:cubicBezTo>
                <a:cubicBezTo>
                  <a:pt x="1043507" y="2303731"/>
                  <a:pt x="1001837" y="2284950"/>
                  <a:pt x="960755" y="2262060"/>
                </a:cubicBezTo>
                <a:cubicBezTo>
                  <a:pt x="915563" y="2239170"/>
                  <a:pt x="873894" y="2213346"/>
                  <a:pt x="836332" y="2179304"/>
                </a:cubicBezTo>
                <a:cubicBezTo>
                  <a:pt x="825181" y="2168153"/>
                  <a:pt x="817551" y="2160523"/>
                  <a:pt x="806400" y="2152893"/>
                </a:cubicBezTo>
                <a:cubicBezTo>
                  <a:pt x="794662" y="2145263"/>
                  <a:pt x="787033" y="2137633"/>
                  <a:pt x="775881" y="2126481"/>
                </a:cubicBezTo>
                <a:cubicBezTo>
                  <a:pt x="764730" y="2111221"/>
                  <a:pt x="753579" y="2092440"/>
                  <a:pt x="734798" y="2077767"/>
                </a:cubicBezTo>
                <a:cubicBezTo>
                  <a:pt x="719539" y="2066028"/>
                  <a:pt x="711909" y="2047247"/>
                  <a:pt x="711909" y="2028465"/>
                </a:cubicBezTo>
                <a:cubicBezTo>
                  <a:pt x="711909" y="2017314"/>
                  <a:pt x="704279" y="2006162"/>
                  <a:pt x="700758" y="1998532"/>
                </a:cubicBezTo>
                <a:cubicBezTo>
                  <a:pt x="693128" y="1994424"/>
                  <a:pt x="693128" y="1987381"/>
                  <a:pt x="689607" y="1983272"/>
                </a:cubicBezTo>
                <a:cubicBezTo>
                  <a:pt x="666718" y="1919298"/>
                  <a:pt x="655567" y="1851802"/>
                  <a:pt x="647937" y="1783719"/>
                </a:cubicBezTo>
                <a:cubicBezTo>
                  <a:pt x="636786" y="1693333"/>
                  <a:pt x="643829" y="1598839"/>
                  <a:pt x="647937" y="1508453"/>
                </a:cubicBezTo>
                <a:cubicBezTo>
                  <a:pt x="647937" y="1486150"/>
                  <a:pt x="655567" y="1467368"/>
                  <a:pt x="663197" y="1444478"/>
                </a:cubicBezTo>
                <a:cubicBezTo>
                  <a:pt x="670239" y="1422175"/>
                  <a:pt x="677869" y="1395764"/>
                  <a:pt x="681977" y="1372874"/>
                </a:cubicBezTo>
                <a:cubicBezTo>
                  <a:pt x="685498" y="1331789"/>
                  <a:pt x="700758" y="1294226"/>
                  <a:pt x="715430" y="1256077"/>
                </a:cubicBezTo>
                <a:cubicBezTo>
                  <a:pt x="730690" y="1203841"/>
                  <a:pt x="745949" y="1154539"/>
                  <a:pt x="772360" y="1105825"/>
                </a:cubicBezTo>
                <a:cubicBezTo>
                  <a:pt x="779990" y="1087043"/>
                  <a:pt x="787033" y="1064153"/>
                  <a:pt x="806400" y="1048893"/>
                </a:cubicBezTo>
                <a:cubicBezTo>
                  <a:pt x="806400" y="1048893"/>
                  <a:pt x="809922" y="1048893"/>
                  <a:pt x="809922" y="1045372"/>
                </a:cubicBezTo>
                <a:cubicBezTo>
                  <a:pt x="809922" y="1018960"/>
                  <a:pt x="836332" y="1007809"/>
                  <a:pt x="847483" y="989027"/>
                </a:cubicBezTo>
                <a:cubicBezTo>
                  <a:pt x="859221" y="966137"/>
                  <a:pt x="878002" y="947356"/>
                  <a:pt x="885044" y="924466"/>
                </a:cubicBezTo>
                <a:cubicBezTo>
                  <a:pt x="892674" y="913314"/>
                  <a:pt x="904412" y="909793"/>
                  <a:pt x="904412" y="894533"/>
                </a:cubicBezTo>
                <a:cubicBezTo>
                  <a:pt x="915563" y="894533"/>
                  <a:pt x="907934" y="905684"/>
                  <a:pt x="915563" y="905684"/>
                </a:cubicBezTo>
                <a:cubicBezTo>
                  <a:pt x="930236" y="891011"/>
                  <a:pt x="945495" y="872230"/>
                  <a:pt x="968384" y="864600"/>
                </a:cubicBezTo>
                <a:lnTo>
                  <a:pt x="971905" y="860491"/>
                </a:lnTo>
                <a:cubicBezTo>
                  <a:pt x="983056" y="838188"/>
                  <a:pt x="1005946" y="822929"/>
                  <a:pt x="1024726" y="807669"/>
                </a:cubicBezTo>
                <a:cubicBezTo>
                  <a:pt x="1077547" y="751324"/>
                  <a:pt x="1130368" y="691458"/>
                  <a:pt x="1194340" y="646265"/>
                </a:cubicBezTo>
                <a:cubicBezTo>
                  <a:pt x="1231902" y="619854"/>
                  <a:pt x="1269463" y="585812"/>
                  <a:pt x="1307025" y="559401"/>
                </a:cubicBezTo>
                <a:cubicBezTo>
                  <a:pt x="1344587" y="529468"/>
                  <a:pt x="1386256" y="506578"/>
                  <a:pt x="1423818" y="480166"/>
                </a:cubicBezTo>
                <a:cubicBezTo>
                  <a:pt x="1446707" y="469015"/>
                  <a:pt x="1469009" y="453755"/>
                  <a:pt x="1491898" y="439081"/>
                </a:cubicBezTo>
                <a:cubicBezTo>
                  <a:pt x="1514201" y="427343"/>
                  <a:pt x="1537090" y="412670"/>
                  <a:pt x="1563500" y="405040"/>
                </a:cubicBezTo>
                <a:cubicBezTo>
                  <a:pt x="1571130" y="405040"/>
                  <a:pt x="1574651" y="400931"/>
                  <a:pt x="1578172" y="397410"/>
                </a:cubicBezTo>
                <a:cubicBezTo>
                  <a:pt x="1593432" y="386259"/>
                  <a:pt x="1604583" y="370999"/>
                  <a:pt x="1623364" y="374520"/>
                </a:cubicBezTo>
                <a:cubicBezTo>
                  <a:pt x="1642732" y="352217"/>
                  <a:pt x="1676185" y="359847"/>
                  <a:pt x="1691444" y="329327"/>
                </a:cubicBezTo>
                <a:cubicBezTo>
                  <a:pt x="1713746" y="322284"/>
                  <a:pt x="1732527" y="307024"/>
                  <a:pt x="1755416" y="302916"/>
                </a:cubicBezTo>
                <a:cubicBezTo>
                  <a:pt x="1766567" y="302916"/>
                  <a:pt x="1778305" y="299394"/>
                  <a:pt x="1792978" y="291765"/>
                </a:cubicBezTo>
                <a:cubicBezTo>
                  <a:pt x="1827018" y="276504"/>
                  <a:pt x="1861058" y="261832"/>
                  <a:pt x="1898620" y="250680"/>
                </a:cubicBezTo>
                <a:cubicBezTo>
                  <a:pt x="1928552" y="238942"/>
                  <a:pt x="1962591" y="227790"/>
                  <a:pt x="1996632" y="216638"/>
                </a:cubicBezTo>
                <a:cubicBezTo>
                  <a:pt x="2030672" y="204900"/>
                  <a:pt x="2064125" y="197857"/>
                  <a:pt x="2098166" y="182597"/>
                </a:cubicBezTo>
                <a:cubicBezTo>
                  <a:pt x="2116946" y="174967"/>
                  <a:pt x="2139836" y="171446"/>
                  <a:pt x="2162138" y="159707"/>
                </a:cubicBezTo>
                <a:cubicBezTo>
                  <a:pt x="2173876" y="156185"/>
                  <a:pt x="2185027" y="156185"/>
                  <a:pt x="2200286" y="152664"/>
                </a:cubicBezTo>
                <a:cubicBezTo>
                  <a:pt x="2222588" y="145034"/>
                  <a:pt x="2248999" y="140926"/>
                  <a:pt x="2271301" y="129774"/>
                </a:cubicBezTo>
                <a:cubicBezTo>
                  <a:pt x="2290668" y="126253"/>
                  <a:pt x="2305341" y="122144"/>
                  <a:pt x="2324122" y="118623"/>
                </a:cubicBezTo>
                <a:cubicBezTo>
                  <a:pt x="2433285" y="92211"/>
                  <a:pt x="2542449" y="65800"/>
                  <a:pt x="2655720" y="43497"/>
                </a:cubicBezTo>
                <a:cubicBezTo>
                  <a:pt x="2712062" y="28237"/>
                  <a:pt x="2772513" y="17085"/>
                  <a:pt x="2828856" y="12977"/>
                </a:cubicBezTo>
                <a:cubicBezTo>
                  <a:pt x="2878155" y="5347"/>
                  <a:pt x="2923347" y="5347"/>
                  <a:pt x="2972059" y="1825"/>
                </a:cubicBezTo>
                <a:cubicBezTo>
                  <a:pt x="2992894" y="-229"/>
                  <a:pt x="3013582" y="-229"/>
                  <a:pt x="3034270" y="285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6710" y="1535369"/>
            <a:ext cx="4785879" cy="4181987"/>
          </a:xfrm>
          <a:custGeom>
            <a:avLst/>
            <a:gdLst>
              <a:gd name="connsiteX0" fmla="*/ 1968860 w 4785878"/>
              <a:gd name="connsiteY0" fmla="*/ 3880186 h 4181987"/>
              <a:gd name="connsiteX1" fmla="*/ 1982331 w 4785878"/>
              <a:gd name="connsiteY1" fmla="*/ 3907120 h 4181987"/>
              <a:gd name="connsiteX2" fmla="*/ 2002020 w 4785878"/>
              <a:gd name="connsiteY2" fmla="*/ 3933536 h 4181987"/>
              <a:gd name="connsiteX3" fmla="*/ 1968860 w 4785878"/>
              <a:gd name="connsiteY3" fmla="*/ 3880186 h 4181987"/>
              <a:gd name="connsiteX4" fmla="*/ 2580761 w 4785878"/>
              <a:gd name="connsiteY4" fmla="*/ 2826650 h 4181987"/>
              <a:gd name="connsiteX5" fmla="*/ 2570916 w 4785878"/>
              <a:gd name="connsiteY5" fmla="*/ 2836491 h 4181987"/>
              <a:gd name="connsiteX6" fmla="*/ 2570916 w 4785878"/>
              <a:gd name="connsiteY6" fmla="*/ 2846333 h 4181987"/>
              <a:gd name="connsiteX7" fmla="*/ 2570916 w 4785878"/>
              <a:gd name="connsiteY7" fmla="*/ 2919883 h 4181987"/>
              <a:gd name="connsiteX8" fmla="*/ 2580761 w 4785878"/>
              <a:gd name="connsiteY8" fmla="*/ 2976341 h 4181987"/>
              <a:gd name="connsiteX9" fmla="*/ 2590605 w 4785878"/>
              <a:gd name="connsiteY9" fmla="*/ 3032799 h 4181987"/>
              <a:gd name="connsiteX10" fmla="*/ 2600968 w 4785878"/>
              <a:gd name="connsiteY10" fmla="*/ 2972716 h 4181987"/>
              <a:gd name="connsiteX11" fmla="*/ 2594232 w 4785878"/>
              <a:gd name="connsiteY11" fmla="*/ 2886216 h 4181987"/>
              <a:gd name="connsiteX12" fmla="*/ 2583870 w 4785878"/>
              <a:gd name="connsiteY12" fmla="*/ 2856692 h 4181987"/>
              <a:gd name="connsiteX13" fmla="*/ 2580761 w 4785878"/>
              <a:gd name="connsiteY13" fmla="*/ 2839599 h 4181987"/>
              <a:gd name="connsiteX14" fmla="*/ 2580761 w 4785878"/>
              <a:gd name="connsiteY14" fmla="*/ 2826650 h 4181987"/>
              <a:gd name="connsiteX15" fmla="*/ 797907 w 4785878"/>
              <a:gd name="connsiteY15" fmla="*/ 2813183 h 4181987"/>
              <a:gd name="connsiteX16" fmla="*/ 811378 w 4785878"/>
              <a:gd name="connsiteY16" fmla="*/ 2946299 h 4181987"/>
              <a:gd name="connsiteX17" fmla="*/ 808269 w 4785878"/>
              <a:gd name="connsiteY17" fmla="*/ 2873267 h 4181987"/>
              <a:gd name="connsiteX18" fmla="*/ 804642 w 4785878"/>
              <a:gd name="connsiteY18" fmla="*/ 2849958 h 4181987"/>
              <a:gd name="connsiteX19" fmla="*/ 797907 w 4785878"/>
              <a:gd name="connsiteY19" fmla="*/ 2813183 h 4181987"/>
              <a:gd name="connsiteX20" fmla="*/ 768374 w 4785878"/>
              <a:gd name="connsiteY20" fmla="*/ 2713216 h 4181987"/>
              <a:gd name="connsiteX21" fmla="*/ 761638 w 4785878"/>
              <a:gd name="connsiteY21" fmla="*/ 2746884 h 4181987"/>
              <a:gd name="connsiteX22" fmla="*/ 758011 w 4785878"/>
              <a:gd name="connsiteY22" fmla="*/ 2776408 h 4181987"/>
              <a:gd name="connsiteX23" fmla="*/ 751794 w 4785878"/>
              <a:gd name="connsiteY23" fmla="*/ 2810075 h 4181987"/>
              <a:gd name="connsiteX24" fmla="*/ 751794 w 4785878"/>
              <a:gd name="connsiteY24" fmla="*/ 2849958 h 4181987"/>
              <a:gd name="connsiteX25" fmla="*/ 751794 w 4785878"/>
              <a:gd name="connsiteY25" fmla="*/ 2886216 h 4181987"/>
              <a:gd name="connsiteX26" fmla="*/ 751794 w 4785878"/>
              <a:gd name="connsiteY26" fmla="*/ 2892949 h 4181987"/>
              <a:gd name="connsiteX27" fmla="*/ 738323 w 4785878"/>
              <a:gd name="connsiteY27" fmla="*/ 2942674 h 4181987"/>
              <a:gd name="connsiteX28" fmla="*/ 745058 w 4785878"/>
              <a:gd name="connsiteY28" fmla="*/ 3012599 h 4181987"/>
              <a:gd name="connsiteX29" fmla="*/ 754903 w 4785878"/>
              <a:gd name="connsiteY29" fmla="*/ 3102206 h 4181987"/>
              <a:gd name="connsiteX30" fmla="*/ 754903 w 4785878"/>
              <a:gd name="connsiteY30" fmla="*/ 3132248 h 4181987"/>
              <a:gd name="connsiteX31" fmla="*/ 758011 w 4785878"/>
              <a:gd name="connsiteY31" fmla="*/ 3185598 h 4181987"/>
              <a:gd name="connsiteX32" fmla="*/ 758011 w 4785878"/>
              <a:gd name="connsiteY32" fmla="*/ 3195439 h 4181987"/>
              <a:gd name="connsiteX33" fmla="*/ 754903 w 4785878"/>
              <a:gd name="connsiteY33" fmla="*/ 3221855 h 4181987"/>
              <a:gd name="connsiteX34" fmla="*/ 768374 w 4785878"/>
              <a:gd name="connsiteY34" fmla="*/ 3218748 h 4181987"/>
              <a:gd name="connsiteX35" fmla="*/ 768374 w 4785878"/>
              <a:gd name="connsiteY35" fmla="*/ 3248790 h 4181987"/>
              <a:gd name="connsiteX36" fmla="*/ 768374 w 4785878"/>
              <a:gd name="connsiteY36" fmla="*/ 3265364 h 4181987"/>
              <a:gd name="connsiteX37" fmla="*/ 771482 w 4785878"/>
              <a:gd name="connsiteY37" fmla="*/ 3308355 h 4181987"/>
              <a:gd name="connsiteX38" fmla="*/ 775109 w 4785878"/>
              <a:gd name="connsiteY38" fmla="*/ 3335289 h 4181987"/>
              <a:gd name="connsiteX39" fmla="*/ 781327 w 4785878"/>
              <a:gd name="connsiteY39" fmla="*/ 3335289 h 4181987"/>
              <a:gd name="connsiteX40" fmla="*/ 784953 w 4785878"/>
              <a:gd name="connsiteY40" fmla="*/ 3345131 h 4181987"/>
              <a:gd name="connsiteX41" fmla="*/ 788062 w 4785878"/>
              <a:gd name="connsiteY41" fmla="*/ 3375172 h 4181987"/>
              <a:gd name="connsiteX42" fmla="*/ 784953 w 4785878"/>
              <a:gd name="connsiteY42" fmla="*/ 3411430 h 4181987"/>
              <a:gd name="connsiteX43" fmla="*/ 745058 w 4785878"/>
              <a:gd name="connsiteY43" fmla="*/ 3258631 h 4181987"/>
              <a:gd name="connsiteX44" fmla="*/ 738323 w 4785878"/>
              <a:gd name="connsiteY44" fmla="*/ 3301622 h 4181987"/>
              <a:gd name="connsiteX45" fmla="*/ 751794 w 4785878"/>
              <a:gd name="connsiteY45" fmla="*/ 3401588 h 4181987"/>
              <a:gd name="connsiteX46" fmla="*/ 778218 w 4785878"/>
              <a:gd name="connsiteY46" fmla="*/ 3551280 h 4181987"/>
              <a:gd name="connsiteX47" fmla="*/ 788062 w 4785878"/>
              <a:gd name="connsiteY47" fmla="*/ 3574588 h 4181987"/>
              <a:gd name="connsiteX48" fmla="*/ 801533 w 4785878"/>
              <a:gd name="connsiteY48" fmla="*/ 3534705 h 4181987"/>
              <a:gd name="connsiteX49" fmla="*/ 784953 w 4785878"/>
              <a:gd name="connsiteY49" fmla="*/ 3438364 h 4181987"/>
              <a:gd name="connsiteX50" fmla="*/ 794798 w 4785878"/>
              <a:gd name="connsiteY50" fmla="*/ 3415055 h 4181987"/>
              <a:gd name="connsiteX51" fmla="*/ 801533 w 4785878"/>
              <a:gd name="connsiteY51" fmla="*/ 3431630 h 4181987"/>
              <a:gd name="connsiteX52" fmla="*/ 808269 w 4785878"/>
              <a:gd name="connsiteY52" fmla="*/ 3488088 h 4181987"/>
              <a:gd name="connsiteX53" fmla="*/ 821222 w 4785878"/>
              <a:gd name="connsiteY53" fmla="*/ 3524863 h 4181987"/>
              <a:gd name="connsiteX54" fmla="*/ 871479 w 4785878"/>
              <a:gd name="connsiteY54" fmla="*/ 3445097 h 4181987"/>
              <a:gd name="connsiteX55" fmla="*/ 871479 w 4785878"/>
              <a:gd name="connsiteY55" fmla="*/ 3424897 h 4181987"/>
              <a:gd name="connsiteX56" fmla="*/ 854899 w 4785878"/>
              <a:gd name="connsiteY56" fmla="*/ 3315089 h 4181987"/>
              <a:gd name="connsiteX57" fmla="*/ 838320 w 4785878"/>
              <a:gd name="connsiteY57" fmla="*/ 3192332 h 4181987"/>
              <a:gd name="connsiteX58" fmla="*/ 811378 w 4785878"/>
              <a:gd name="connsiteY58" fmla="*/ 3045748 h 4181987"/>
              <a:gd name="connsiteX59" fmla="*/ 781327 w 4785878"/>
              <a:gd name="connsiteY59" fmla="*/ 2806450 h 4181987"/>
              <a:gd name="connsiteX60" fmla="*/ 768374 w 4785878"/>
              <a:gd name="connsiteY60" fmla="*/ 2713216 h 4181987"/>
              <a:gd name="connsiteX61" fmla="*/ 2567290 w 4785878"/>
              <a:gd name="connsiteY61" fmla="*/ 2686800 h 4181987"/>
              <a:gd name="connsiteX62" fmla="*/ 2560554 w 4785878"/>
              <a:gd name="connsiteY62" fmla="*/ 2723576 h 4181987"/>
              <a:gd name="connsiteX63" fmla="*/ 2570916 w 4785878"/>
              <a:gd name="connsiteY63" fmla="*/ 2773300 h 4181987"/>
              <a:gd name="connsiteX64" fmla="*/ 2577652 w 4785878"/>
              <a:gd name="connsiteY64" fmla="*/ 2776408 h 4181987"/>
              <a:gd name="connsiteX65" fmla="*/ 2580761 w 4785878"/>
              <a:gd name="connsiteY65" fmla="*/ 2770192 h 4181987"/>
              <a:gd name="connsiteX66" fmla="*/ 2577652 w 4785878"/>
              <a:gd name="connsiteY66" fmla="*/ 2749992 h 4181987"/>
              <a:gd name="connsiteX67" fmla="*/ 2567290 w 4785878"/>
              <a:gd name="connsiteY67" fmla="*/ 2686800 h 4181987"/>
              <a:gd name="connsiteX68" fmla="*/ 4569309 w 4785878"/>
              <a:gd name="connsiteY68" fmla="*/ 0 h 4181987"/>
              <a:gd name="connsiteX69" fmla="*/ 4592625 w 4785878"/>
              <a:gd name="connsiteY69" fmla="*/ 7381 h 4181987"/>
              <a:gd name="connsiteX70" fmla="*/ 4606096 w 4785878"/>
              <a:gd name="connsiteY70" fmla="*/ 7381 h 4181987"/>
              <a:gd name="connsiteX71" fmla="*/ 4632520 w 4785878"/>
              <a:gd name="connsiteY71" fmla="*/ 3755 h 4181987"/>
              <a:gd name="connsiteX72" fmla="*/ 4709202 w 4785878"/>
              <a:gd name="connsiteY72" fmla="*/ 37423 h 4181987"/>
              <a:gd name="connsiteX73" fmla="*/ 4735626 w 4785878"/>
              <a:gd name="connsiteY73" fmla="*/ 63839 h 4181987"/>
              <a:gd name="connsiteX74" fmla="*/ 4749097 w 4785878"/>
              <a:gd name="connsiteY74" fmla="*/ 87147 h 4181987"/>
              <a:gd name="connsiteX75" fmla="*/ 4765677 w 4785878"/>
              <a:gd name="connsiteY75" fmla="*/ 136872 h 4181987"/>
              <a:gd name="connsiteX76" fmla="*/ 4782257 w 4785878"/>
              <a:gd name="connsiteY76" fmla="*/ 196955 h 4181987"/>
              <a:gd name="connsiteX77" fmla="*/ 4775522 w 4785878"/>
              <a:gd name="connsiteY77" fmla="*/ 276721 h 4181987"/>
              <a:gd name="connsiteX78" fmla="*/ 4749097 w 4785878"/>
              <a:gd name="connsiteY78" fmla="*/ 386529 h 4181987"/>
              <a:gd name="connsiteX79" fmla="*/ 4715938 w 4785878"/>
              <a:gd name="connsiteY79" fmla="*/ 469404 h 4181987"/>
              <a:gd name="connsiteX80" fmla="*/ 4662571 w 4785878"/>
              <a:gd name="connsiteY80" fmla="*/ 572478 h 4181987"/>
              <a:gd name="connsiteX81" fmla="*/ 4572936 w 4785878"/>
              <a:gd name="connsiteY81" fmla="*/ 698860 h 4181987"/>
              <a:gd name="connsiteX82" fmla="*/ 4519570 w 4785878"/>
              <a:gd name="connsiteY82" fmla="*/ 771893 h 4181987"/>
              <a:gd name="connsiteX83" fmla="*/ 4469830 w 4785878"/>
              <a:gd name="connsiteY83" fmla="*/ 858393 h 4181987"/>
              <a:gd name="connsiteX84" fmla="*/ 4436670 w 4785878"/>
              <a:gd name="connsiteY84" fmla="*/ 911743 h 4181987"/>
              <a:gd name="connsiteX85" fmla="*/ 4399884 w 4785878"/>
              <a:gd name="connsiteY85" fmla="*/ 968201 h 4181987"/>
              <a:gd name="connsiteX86" fmla="*/ 4393148 w 4785878"/>
              <a:gd name="connsiteY86" fmla="*/ 978043 h 4181987"/>
              <a:gd name="connsiteX87" fmla="*/ 4369833 w 4785878"/>
              <a:gd name="connsiteY87" fmla="*/ 1017926 h 4181987"/>
              <a:gd name="connsiteX88" fmla="*/ 4356880 w 4785878"/>
              <a:gd name="connsiteY88" fmla="*/ 1044342 h 4181987"/>
              <a:gd name="connsiteX89" fmla="*/ 4313358 w 4785878"/>
              <a:gd name="connsiteY89" fmla="*/ 1104425 h 4181987"/>
              <a:gd name="connsiteX90" fmla="*/ 4266727 w 4785878"/>
              <a:gd name="connsiteY90" fmla="*/ 1200766 h 4181987"/>
              <a:gd name="connsiteX91" fmla="*/ 4253774 w 4785878"/>
              <a:gd name="connsiteY91" fmla="*/ 1244275 h 4181987"/>
              <a:gd name="connsiteX92" fmla="*/ 4213878 w 4785878"/>
              <a:gd name="connsiteY92" fmla="*/ 1317308 h 4181987"/>
              <a:gd name="connsiteX93" fmla="*/ 4213878 w 4785878"/>
              <a:gd name="connsiteY93" fmla="*/ 1324041 h 4181987"/>
              <a:gd name="connsiteX94" fmla="*/ 4213878 w 4785878"/>
              <a:gd name="connsiteY94" fmla="*/ 1336991 h 4181987"/>
              <a:gd name="connsiteX95" fmla="*/ 4167248 w 4785878"/>
              <a:gd name="connsiteY95" fmla="*/ 1416757 h 4181987"/>
              <a:gd name="connsiteX96" fmla="*/ 4153776 w 4785878"/>
              <a:gd name="connsiteY96" fmla="*/ 1443691 h 4181987"/>
              <a:gd name="connsiteX97" fmla="*/ 4127352 w 4785878"/>
              <a:gd name="connsiteY97" fmla="*/ 1523457 h 4181987"/>
              <a:gd name="connsiteX98" fmla="*/ 4093674 w 4785878"/>
              <a:gd name="connsiteY98" fmla="*/ 1583023 h 4181987"/>
              <a:gd name="connsiteX99" fmla="*/ 4057406 w 4785878"/>
              <a:gd name="connsiteY99" fmla="*/ 1676256 h 4181987"/>
              <a:gd name="connsiteX100" fmla="*/ 4030463 w 4785878"/>
              <a:gd name="connsiteY100" fmla="*/ 1725980 h 4181987"/>
              <a:gd name="connsiteX101" fmla="*/ 4017511 w 4785878"/>
              <a:gd name="connsiteY101" fmla="*/ 1756022 h 4181987"/>
              <a:gd name="connsiteX102" fmla="*/ 3984351 w 4785878"/>
              <a:gd name="connsiteY102" fmla="*/ 1842522 h 4181987"/>
              <a:gd name="connsiteX103" fmla="*/ 3973988 w 4785878"/>
              <a:gd name="connsiteY103" fmla="*/ 1855989 h 4181987"/>
              <a:gd name="connsiteX104" fmla="*/ 3964144 w 4785878"/>
              <a:gd name="connsiteY104" fmla="*/ 1875671 h 4181987"/>
              <a:gd name="connsiteX105" fmla="*/ 3973988 w 4785878"/>
              <a:gd name="connsiteY105" fmla="*/ 1885513 h 4181987"/>
              <a:gd name="connsiteX106" fmla="*/ 3984351 w 4785878"/>
              <a:gd name="connsiteY106" fmla="*/ 1902088 h 4181987"/>
              <a:gd name="connsiteX107" fmla="*/ 3940829 w 4785878"/>
              <a:gd name="connsiteY107" fmla="*/ 2002054 h 4181987"/>
              <a:gd name="connsiteX108" fmla="*/ 3921139 w 4785878"/>
              <a:gd name="connsiteY108" fmla="*/ 2055404 h 4181987"/>
              <a:gd name="connsiteX109" fmla="*/ 3874509 w 4785878"/>
              <a:gd name="connsiteY109" fmla="*/ 2158479 h 4181987"/>
              <a:gd name="connsiteX110" fmla="*/ 3841349 w 4785878"/>
              <a:gd name="connsiteY110" fmla="*/ 2224778 h 4181987"/>
              <a:gd name="connsiteX111" fmla="*/ 3837722 w 4785878"/>
              <a:gd name="connsiteY111" fmla="*/ 2234619 h 4181987"/>
              <a:gd name="connsiteX112" fmla="*/ 3827878 w 4785878"/>
              <a:gd name="connsiteY112" fmla="*/ 2261553 h 4181987"/>
              <a:gd name="connsiteX113" fmla="*/ 3821142 w 4785878"/>
              <a:gd name="connsiteY113" fmla="*/ 2278128 h 4181987"/>
              <a:gd name="connsiteX114" fmla="*/ 3784874 w 4785878"/>
              <a:gd name="connsiteY114" fmla="*/ 2337694 h 4181987"/>
              <a:gd name="connsiteX115" fmla="*/ 3764667 w 4785878"/>
              <a:gd name="connsiteY115" fmla="*/ 2357894 h 4181987"/>
              <a:gd name="connsiteX116" fmla="*/ 3751196 w 4785878"/>
              <a:gd name="connsiteY116" fmla="*/ 2384311 h 4181987"/>
              <a:gd name="connsiteX117" fmla="*/ 3734616 w 4785878"/>
              <a:gd name="connsiteY117" fmla="*/ 2421086 h 4181987"/>
              <a:gd name="connsiteX118" fmla="*/ 3687985 w 4785878"/>
              <a:gd name="connsiteY118" fmla="*/ 2503960 h 4181987"/>
              <a:gd name="connsiteX119" fmla="*/ 3641355 w 4785878"/>
              <a:gd name="connsiteY119" fmla="*/ 2587352 h 4181987"/>
              <a:gd name="connsiteX120" fmla="*/ 3614930 w 4785878"/>
              <a:gd name="connsiteY120" fmla="*/ 2630343 h 4181987"/>
              <a:gd name="connsiteX121" fmla="*/ 3581771 w 4785878"/>
              <a:gd name="connsiteY121" fmla="*/ 2683693 h 4181987"/>
              <a:gd name="connsiteX122" fmla="*/ 3561564 w 4785878"/>
              <a:gd name="connsiteY122" fmla="*/ 2723576 h 4181987"/>
              <a:gd name="connsiteX123" fmla="*/ 3555346 w 4785878"/>
              <a:gd name="connsiteY123" fmla="*/ 2746884 h 4181987"/>
              <a:gd name="connsiteX124" fmla="*/ 3551719 w 4785878"/>
              <a:gd name="connsiteY124" fmla="*/ 2786767 h 4181987"/>
              <a:gd name="connsiteX125" fmla="*/ 3538249 w 4785878"/>
              <a:gd name="connsiteY125" fmla="*/ 2803342 h 4181987"/>
              <a:gd name="connsiteX126" fmla="*/ 3544984 w 4785878"/>
              <a:gd name="connsiteY126" fmla="*/ 2763459 h 4181987"/>
              <a:gd name="connsiteX127" fmla="*/ 3521668 w 4785878"/>
              <a:gd name="connsiteY127" fmla="*/ 2793501 h 4181987"/>
              <a:gd name="connsiteX128" fmla="*/ 3475555 w 4785878"/>
              <a:gd name="connsiteY128" fmla="*/ 2889842 h 4181987"/>
              <a:gd name="connsiteX129" fmla="*/ 3465193 w 4785878"/>
              <a:gd name="connsiteY129" fmla="*/ 2982557 h 4181987"/>
              <a:gd name="connsiteX130" fmla="*/ 3462085 w 4785878"/>
              <a:gd name="connsiteY130" fmla="*/ 2996024 h 4181987"/>
              <a:gd name="connsiteX131" fmla="*/ 3368823 w 4785878"/>
              <a:gd name="connsiteY131" fmla="*/ 3159182 h 4181987"/>
              <a:gd name="connsiteX132" fmla="*/ 3215977 w 4785878"/>
              <a:gd name="connsiteY132" fmla="*/ 3398481 h 4181987"/>
              <a:gd name="connsiteX133" fmla="*/ 3142922 w 4785878"/>
              <a:gd name="connsiteY133" fmla="*/ 3518130 h 4181987"/>
              <a:gd name="connsiteX134" fmla="*/ 3103027 w 4785878"/>
              <a:gd name="connsiteY134" fmla="*/ 3577696 h 4181987"/>
              <a:gd name="connsiteX135" fmla="*/ 3069349 w 4785878"/>
              <a:gd name="connsiteY135" fmla="*/ 3631046 h 4181987"/>
              <a:gd name="connsiteX136" fmla="*/ 3006138 w 4785878"/>
              <a:gd name="connsiteY136" fmla="*/ 3727387 h 4181987"/>
              <a:gd name="connsiteX137" fmla="*/ 2886452 w 4785878"/>
              <a:gd name="connsiteY137" fmla="*/ 3863611 h 4181987"/>
              <a:gd name="connsiteX138" fmla="*/ 2773502 w 4785878"/>
              <a:gd name="connsiteY138" fmla="*/ 3950111 h 4181987"/>
              <a:gd name="connsiteX139" fmla="*/ 2697338 w 4785878"/>
              <a:gd name="connsiteY139" fmla="*/ 4003461 h 4181987"/>
              <a:gd name="connsiteX140" fmla="*/ 2690603 w 4785878"/>
              <a:gd name="connsiteY140" fmla="*/ 4016928 h 4181987"/>
              <a:gd name="connsiteX141" fmla="*/ 2674023 w 4785878"/>
              <a:gd name="connsiteY141" fmla="*/ 4029877 h 4181987"/>
              <a:gd name="connsiteX142" fmla="*/ 2667287 w 4785878"/>
              <a:gd name="connsiteY142" fmla="*/ 4033503 h 4181987"/>
              <a:gd name="connsiteX143" fmla="*/ 2617548 w 4785878"/>
              <a:gd name="connsiteY143" fmla="*/ 4059919 h 4181987"/>
              <a:gd name="connsiteX144" fmla="*/ 2594232 w 4785878"/>
              <a:gd name="connsiteY144" fmla="*/ 4106535 h 4181987"/>
              <a:gd name="connsiteX145" fmla="*/ 2567290 w 4785878"/>
              <a:gd name="connsiteY145" fmla="*/ 4136577 h 4181987"/>
              <a:gd name="connsiteX146" fmla="*/ 2510815 w 4785878"/>
              <a:gd name="connsiteY146" fmla="*/ 4139685 h 4181987"/>
              <a:gd name="connsiteX147" fmla="*/ 2497343 w 4785878"/>
              <a:gd name="connsiteY147" fmla="*/ 4139685 h 4181987"/>
              <a:gd name="connsiteX148" fmla="*/ 2474028 w 4785878"/>
              <a:gd name="connsiteY148" fmla="*/ 4149526 h 4181987"/>
              <a:gd name="connsiteX149" fmla="*/ 2451231 w 4785878"/>
              <a:gd name="connsiteY149" fmla="*/ 4159885 h 4181987"/>
              <a:gd name="connsiteX150" fmla="*/ 2384393 w 4785878"/>
              <a:gd name="connsiteY150" fmla="*/ 4143311 h 4181987"/>
              <a:gd name="connsiteX151" fmla="*/ 2327918 w 4785878"/>
              <a:gd name="connsiteY151" fmla="*/ 4126218 h 4181987"/>
              <a:gd name="connsiteX152" fmla="*/ 2211859 w 4785878"/>
              <a:gd name="connsiteY152" fmla="*/ 4099802 h 4181987"/>
              <a:gd name="connsiteX153" fmla="*/ 2108752 w 4785878"/>
              <a:gd name="connsiteY153" fmla="*/ 4069760 h 4181987"/>
              <a:gd name="connsiteX154" fmla="*/ 1985440 w 4785878"/>
              <a:gd name="connsiteY154" fmla="*/ 3993619 h 4181987"/>
              <a:gd name="connsiteX155" fmla="*/ 1978704 w 4785878"/>
              <a:gd name="connsiteY155" fmla="*/ 3983260 h 4181987"/>
              <a:gd name="connsiteX156" fmla="*/ 1948653 w 4785878"/>
              <a:gd name="connsiteY156" fmla="*/ 3936644 h 4181987"/>
              <a:gd name="connsiteX157" fmla="*/ 1928965 w 4785878"/>
              <a:gd name="connsiteY157" fmla="*/ 3896760 h 4181987"/>
              <a:gd name="connsiteX158" fmla="*/ 1928965 w 4785878"/>
              <a:gd name="connsiteY158" fmla="*/ 3890545 h 4181987"/>
              <a:gd name="connsiteX159" fmla="*/ 1898913 w 4785878"/>
              <a:gd name="connsiteY159" fmla="*/ 3813886 h 4181987"/>
              <a:gd name="connsiteX160" fmla="*/ 1882333 w 4785878"/>
              <a:gd name="connsiteY160" fmla="*/ 3757429 h 4181987"/>
              <a:gd name="connsiteX161" fmla="*/ 1905649 w 4785878"/>
              <a:gd name="connsiteY161" fmla="*/ 3797312 h 4181987"/>
              <a:gd name="connsiteX162" fmla="*/ 1902022 w 4785878"/>
              <a:gd name="connsiteY162" fmla="*/ 3774003 h 4181987"/>
              <a:gd name="connsiteX163" fmla="*/ 1878706 w 4785878"/>
              <a:gd name="connsiteY163" fmla="*/ 3694237 h 4181987"/>
              <a:gd name="connsiteX164" fmla="*/ 1872489 w 4785878"/>
              <a:gd name="connsiteY164" fmla="*/ 3644513 h 4181987"/>
              <a:gd name="connsiteX165" fmla="*/ 1865754 w 4785878"/>
              <a:gd name="connsiteY165" fmla="*/ 3624312 h 4181987"/>
              <a:gd name="connsiteX166" fmla="*/ 1862127 w 4785878"/>
              <a:gd name="connsiteY166" fmla="*/ 3614471 h 4181987"/>
              <a:gd name="connsiteX167" fmla="*/ 1835703 w 4785878"/>
              <a:gd name="connsiteY167" fmla="*/ 3484980 h 4181987"/>
              <a:gd name="connsiteX168" fmla="*/ 1809278 w 4785878"/>
              <a:gd name="connsiteY168" fmla="*/ 3324930 h 4181987"/>
              <a:gd name="connsiteX169" fmla="*/ 1792699 w 4785878"/>
              <a:gd name="connsiteY169" fmla="*/ 3195439 h 4181987"/>
              <a:gd name="connsiteX170" fmla="*/ 1785963 w 4785878"/>
              <a:gd name="connsiteY170" fmla="*/ 3155556 h 4181987"/>
              <a:gd name="connsiteX171" fmla="*/ 1772492 w 4785878"/>
              <a:gd name="connsiteY171" fmla="*/ 3022440 h 4181987"/>
              <a:gd name="connsiteX172" fmla="*/ 1762648 w 4785878"/>
              <a:gd name="connsiteY172" fmla="*/ 2953033 h 4181987"/>
              <a:gd name="connsiteX173" fmla="*/ 1759021 w 4785878"/>
              <a:gd name="connsiteY173" fmla="*/ 2929725 h 4181987"/>
              <a:gd name="connsiteX174" fmla="*/ 1752803 w 4785878"/>
              <a:gd name="connsiteY174" fmla="*/ 2839599 h 4181987"/>
              <a:gd name="connsiteX175" fmla="*/ 1742441 w 4785878"/>
              <a:gd name="connsiteY175" fmla="*/ 2749992 h 4181987"/>
              <a:gd name="connsiteX176" fmla="*/ 1732596 w 4785878"/>
              <a:gd name="connsiteY176" fmla="*/ 2723576 h 4181987"/>
              <a:gd name="connsiteX177" fmla="*/ 1729488 w 4785878"/>
              <a:gd name="connsiteY177" fmla="*/ 2707001 h 4181987"/>
              <a:gd name="connsiteX178" fmla="*/ 1725861 w 4785878"/>
              <a:gd name="connsiteY178" fmla="*/ 2637076 h 4181987"/>
              <a:gd name="connsiteX179" fmla="*/ 1719644 w 4785878"/>
              <a:gd name="connsiteY179" fmla="*/ 2660384 h 4181987"/>
              <a:gd name="connsiteX180" fmla="*/ 1722752 w 4785878"/>
              <a:gd name="connsiteY180" fmla="*/ 2713216 h 4181987"/>
              <a:gd name="connsiteX181" fmla="*/ 1716017 w 4785878"/>
              <a:gd name="connsiteY181" fmla="*/ 2610142 h 4181987"/>
              <a:gd name="connsiteX182" fmla="*/ 1722752 w 4785878"/>
              <a:gd name="connsiteY182" fmla="*/ 2616876 h 4181987"/>
              <a:gd name="connsiteX183" fmla="*/ 1719644 w 4785878"/>
              <a:gd name="connsiteY183" fmla="*/ 2570259 h 4181987"/>
              <a:gd name="connsiteX184" fmla="*/ 1709281 w 4785878"/>
              <a:gd name="connsiteY184" fmla="*/ 2457343 h 4181987"/>
              <a:gd name="connsiteX185" fmla="*/ 1706173 w 4785878"/>
              <a:gd name="connsiteY185" fmla="*/ 2414352 h 4181987"/>
              <a:gd name="connsiteX186" fmla="*/ 1702546 w 4785878"/>
              <a:gd name="connsiteY186" fmla="*/ 2274503 h 4181987"/>
              <a:gd name="connsiteX187" fmla="*/ 1699437 w 4785878"/>
              <a:gd name="connsiteY187" fmla="*/ 2234619 h 4181987"/>
              <a:gd name="connsiteX188" fmla="*/ 1692701 w 4785878"/>
              <a:gd name="connsiteY188" fmla="*/ 2244461 h 4181987"/>
              <a:gd name="connsiteX189" fmla="*/ 1689593 w 4785878"/>
              <a:gd name="connsiteY189" fmla="*/ 2238245 h 4181987"/>
              <a:gd name="connsiteX190" fmla="*/ 1679748 w 4785878"/>
              <a:gd name="connsiteY190" fmla="*/ 2204578 h 4181987"/>
              <a:gd name="connsiteX191" fmla="*/ 1682857 w 4785878"/>
              <a:gd name="connsiteY191" fmla="*/ 2198362 h 4181987"/>
              <a:gd name="connsiteX192" fmla="*/ 1689593 w 4785878"/>
              <a:gd name="connsiteY192" fmla="*/ 2168320 h 4181987"/>
              <a:gd name="connsiteX193" fmla="*/ 1666277 w 4785878"/>
              <a:gd name="connsiteY193" fmla="*/ 2238245 h 4181987"/>
              <a:gd name="connsiteX194" fmla="*/ 1652806 w 4785878"/>
              <a:gd name="connsiteY194" fmla="*/ 2257928 h 4181987"/>
              <a:gd name="connsiteX195" fmla="*/ 1646070 w 4785878"/>
              <a:gd name="connsiteY195" fmla="*/ 2264661 h 4181987"/>
              <a:gd name="connsiteX196" fmla="*/ 1626382 w 4785878"/>
              <a:gd name="connsiteY196" fmla="*/ 2308170 h 4181987"/>
              <a:gd name="connsiteX197" fmla="*/ 1626382 w 4785878"/>
              <a:gd name="connsiteY197" fmla="*/ 2327853 h 4181987"/>
              <a:gd name="connsiteX198" fmla="*/ 1626382 w 4785878"/>
              <a:gd name="connsiteY198" fmla="*/ 2364628 h 4181987"/>
              <a:gd name="connsiteX199" fmla="*/ 1612911 w 4785878"/>
              <a:gd name="connsiteY199" fmla="*/ 2348053 h 4181987"/>
              <a:gd name="connsiteX200" fmla="*/ 1596331 w 4785878"/>
              <a:gd name="connsiteY200" fmla="*/ 2377577 h 4181987"/>
              <a:gd name="connsiteX201" fmla="*/ 1599957 w 4785878"/>
              <a:gd name="connsiteY201" fmla="*/ 2397778 h 4181987"/>
              <a:gd name="connsiteX202" fmla="*/ 1589595 w 4785878"/>
              <a:gd name="connsiteY202" fmla="*/ 2447502 h 4181987"/>
              <a:gd name="connsiteX203" fmla="*/ 1579751 w 4785878"/>
              <a:gd name="connsiteY203" fmla="*/ 2487385 h 4181987"/>
              <a:gd name="connsiteX204" fmla="*/ 1560062 w 4785878"/>
              <a:gd name="connsiteY204" fmla="*/ 2513801 h 4181987"/>
              <a:gd name="connsiteX205" fmla="*/ 1556436 w 4785878"/>
              <a:gd name="connsiteY205" fmla="*/ 2527268 h 4181987"/>
              <a:gd name="connsiteX206" fmla="*/ 1536747 w 4785878"/>
              <a:gd name="connsiteY206" fmla="*/ 2587352 h 4181987"/>
              <a:gd name="connsiteX207" fmla="*/ 1533120 w 4785878"/>
              <a:gd name="connsiteY207" fmla="*/ 2597193 h 4181987"/>
              <a:gd name="connsiteX208" fmla="*/ 1506696 w 4785878"/>
              <a:gd name="connsiteY208" fmla="*/ 2653651 h 4181987"/>
              <a:gd name="connsiteX209" fmla="*/ 1496852 w 4785878"/>
              <a:gd name="connsiteY209" fmla="*/ 2670226 h 4181987"/>
              <a:gd name="connsiteX210" fmla="*/ 1469909 w 4785878"/>
              <a:gd name="connsiteY210" fmla="*/ 2723576 h 4181987"/>
              <a:gd name="connsiteX211" fmla="*/ 1436749 w 4785878"/>
              <a:gd name="connsiteY211" fmla="*/ 2803342 h 4181987"/>
              <a:gd name="connsiteX212" fmla="*/ 1430014 w 4785878"/>
              <a:gd name="connsiteY212" fmla="*/ 2823024 h 4181987"/>
              <a:gd name="connsiteX213" fmla="*/ 1430014 w 4785878"/>
              <a:gd name="connsiteY213" fmla="*/ 2833384 h 4181987"/>
              <a:gd name="connsiteX214" fmla="*/ 1416543 w 4785878"/>
              <a:gd name="connsiteY214" fmla="*/ 2862908 h 4181987"/>
              <a:gd name="connsiteX215" fmla="*/ 1403590 w 4785878"/>
              <a:gd name="connsiteY215" fmla="*/ 2869641 h 4181987"/>
              <a:gd name="connsiteX216" fmla="*/ 1399963 w 4785878"/>
              <a:gd name="connsiteY216" fmla="*/ 2876375 h 4181987"/>
              <a:gd name="connsiteX217" fmla="*/ 1390119 w 4785878"/>
              <a:gd name="connsiteY217" fmla="*/ 2902791 h 4181987"/>
              <a:gd name="connsiteX218" fmla="*/ 1366803 w 4785878"/>
              <a:gd name="connsiteY218" fmla="*/ 2959767 h 4181987"/>
              <a:gd name="connsiteX219" fmla="*/ 1360067 w 4785878"/>
              <a:gd name="connsiteY219" fmla="*/ 2969608 h 4181987"/>
              <a:gd name="connsiteX220" fmla="*/ 1356959 w 4785878"/>
              <a:gd name="connsiteY220" fmla="*/ 2982557 h 4181987"/>
              <a:gd name="connsiteX221" fmla="*/ 1343488 w 4785878"/>
              <a:gd name="connsiteY221" fmla="*/ 3016224 h 4181987"/>
              <a:gd name="connsiteX222" fmla="*/ 1333644 w 4785878"/>
              <a:gd name="connsiteY222" fmla="*/ 3032799 h 4181987"/>
              <a:gd name="connsiteX223" fmla="*/ 1317063 w 4785878"/>
              <a:gd name="connsiteY223" fmla="*/ 3075790 h 4181987"/>
              <a:gd name="connsiteX224" fmla="*/ 1303592 w 4785878"/>
              <a:gd name="connsiteY224" fmla="*/ 3092365 h 4181987"/>
              <a:gd name="connsiteX225" fmla="*/ 1290121 w 4785878"/>
              <a:gd name="connsiteY225" fmla="*/ 3108940 h 4181987"/>
              <a:gd name="connsiteX226" fmla="*/ 1273541 w 4785878"/>
              <a:gd name="connsiteY226" fmla="*/ 3162290 h 4181987"/>
              <a:gd name="connsiteX227" fmla="*/ 1267324 w 4785878"/>
              <a:gd name="connsiteY227" fmla="*/ 3202173 h 4181987"/>
              <a:gd name="connsiteX228" fmla="*/ 1263697 w 4785878"/>
              <a:gd name="connsiteY228" fmla="*/ 3215640 h 4181987"/>
              <a:gd name="connsiteX229" fmla="*/ 1260589 w 4785878"/>
              <a:gd name="connsiteY229" fmla="*/ 3202173 h 4181987"/>
              <a:gd name="connsiteX230" fmla="*/ 1250226 w 4785878"/>
              <a:gd name="connsiteY230" fmla="*/ 3218748 h 4181987"/>
              <a:gd name="connsiteX231" fmla="*/ 1230537 w 4785878"/>
              <a:gd name="connsiteY231" fmla="*/ 3295406 h 4181987"/>
              <a:gd name="connsiteX232" fmla="*/ 1190642 w 4785878"/>
              <a:gd name="connsiteY232" fmla="*/ 3358598 h 4181987"/>
              <a:gd name="connsiteX233" fmla="*/ 1183907 w 4785878"/>
              <a:gd name="connsiteY233" fmla="*/ 3371547 h 4181987"/>
              <a:gd name="connsiteX234" fmla="*/ 1160591 w 4785878"/>
              <a:gd name="connsiteY234" fmla="*/ 3411430 h 4181987"/>
              <a:gd name="connsiteX235" fmla="*/ 1157482 w 4785878"/>
              <a:gd name="connsiteY235" fmla="*/ 3415055 h 4181987"/>
              <a:gd name="connsiteX236" fmla="*/ 1130540 w 4785878"/>
              <a:gd name="connsiteY236" fmla="*/ 3471513 h 4181987"/>
              <a:gd name="connsiteX237" fmla="*/ 1113960 w 4785878"/>
              <a:gd name="connsiteY237" fmla="*/ 3488088 h 4181987"/>
              <a:gd name="connsiteX238" fmla="*/ 1104116 w 4785878"/>
              <a:gd name="connsiteY238" fmla="*/ 3508289 h 4181987"/>
              <a:gd name="connsiteX239" fmla="*/ 1104116 w 4785878"/>
              <a:gd name="connsiteY239" fmla="*/ 3531079 h 4181987"/>
              <a:gd name="connsiteX240" fmla="*/ 1031061 w 4785878"/>
              <a:gd name="connsiteY240" fmla="*/ 3670929 h 4181987"/>
              <a:gd name="connsiteX241" fmla="*/ 991166 w 4785878"/>
              <a:gd name="connsiteY241" fmla="*/ 3753803 h 4181987"/>
              <a:gd name="connsiteX242" fmla="*/ 977695 w 4785878"/>
              <a:gd name="connsiteY242" fmla="*/ 3783845 h 4181987"/>
              <a:gd name="connsiteX243" fmla="*/ 941426 w 4785878"/>
              <a:gd name="connsiteY243" fmla="*/ 3873452 h 4181987"/>
              <a:gd name="connsiteX244" fmla="*/ 864744 w 4785878"/>
              <a:gd name="connsiteY244" fmla="*/ 4003461 h 4181987"/>
              <a:gd name="connsiteX245" fmla="*/ 844537 w 4785878"/>
              <a:gd name="connsiteY245" fmla="*/ 4046452 h 4181987"/>
              <a:gd name="connsiteX246" fmla="*/ 815005 w 4785878"/>
              <a:gd name="connsiteY246" fmla="*/ 4063026 h 4181987"/>
              <a:gd name="connsiteX247" fmla="*/ 775109 w 4785878"/>
              <a:gd name="connsiteY247" fmla="*/ 4059919 h 4181987"/>
              <a:gd name="connsiteX248" fmla="*/ 784953 w 4785878"/>
              <a:gd name="connsiteY248" fmla="*/ 4076493 h 4181987"/>
              <a:gd name="connsiteX249" fmla="*/ 758011 w 4785878"/>
              <a:gd name="connsiteY249" fmla="*/ 4120002 h 4181987"/>
              <a:gd name="connsiteX250" fmla="*/ 758011 w 4785878"/>
              <a:gd name="connsiteY250" fmla="*/ 4129844 h 4181987"/>
              <a:gd name="connsiteX251" fmla="*/ 745058 w 4785878"/>
              <a:gd name="connsiteY251" fmla="*/ 4159885 h 4181987"/>
              <a:gd name="connsiteX252" fmla="*/ 718116 w 4785878"/>
              <a:gd name="connsiteY252" fmla="*/ 4156260 h 4181987"/>
              <a:gd name="connsiteX253" fmla="*/ 684956 w 4785878"/>
              <a:gd name="connsiteY253" fmla="*/ 4146418 h 4181987"/>
              <a:gd name="connsiteX254" fmla="*/ 672003 w 4785878"/>
              <a:gd name="connsiteY254" fmla="*/ 4156260 h 4181987"/>
              <a:gd name="connsiteX255" fmla="*/ 665268 w 4785878"/>
              <a:gd name="connsiteY255" fmla="*/ 4162993 h 4181987"/>
              <a:gd name="connsiteX256" fmla="*/ 632107 w 4785878"/>
              <a:gd name="connsiteY256" fmla="*/ 4172834 h 4181987"/>
              <a:gd name="connsiteX257" fmla="*/ 618636 w 4785878"/>
              <a:gd name="connsiteY257" fmla="*/ 4172834 h 4181987"/>
              <a:gd name="connsiteX258" fmla="*/ 585477 w 4785878"/>
              <a:gd name="connsiteY258" fmla="*/ 4176460 h 4181987"/>
              <a:gd name="connsiteX259" fmla="*/ 562161 w 4785878"/>
              <a:gd name="connsiteY259" fmla="*/ 4179568 h 4181987"/>
              <a:gd name="connsiteX260" fmla="*/ 512422 w 4785878"/>
              <a:gd name="connsiteY260" fmla="*/ 4146418 h 4181987"/>
              <a:gd name="connsiteX261" fmla="*/ 435740 w 4785878"/>
              <a:gd name="connsiteY261" fmla="*/ 4096694 h 4181987"/>
              <a:gd name="connsiteX262" fmla="*/ 392736 w 4785878"/>
              <a:gd name="connsiteY262" fmla="*/ 4073386 h 4181987"/>
              <a:gd name="connsiteX263" fmla="*/ 362685 w 4785878"/>
              <a:gd name="connsiteY263" fmla="*/ 4036610 h 4181987"/>
              <a:gd name="connsiteX264" fmla="*/ 359058 w 4785878"/>
              <a:gd name="connsiteY264" fmla="*/ 4026769 h 4181987"/>
              <a:gd name="connsiteX265" fmla="*/ 306210 w 4785878"/>
              <a:gd name="connsiteY265" fmla="*/ 3959952 h 4181987"/>
              <a:gd name="connsiteX266" fmla="*/ 196368 w 4785878"/>
              <a:gd name="connsiteY266" fmla="*/ 3813886 h 4181987"/>
              <a:gd name="connsiteX267" fmla="*/ 182897 w 4785878"/>
              <a:gd name="connsiteY267" fmla="*/ 3787470 h 4181987"/>
              <a:gd name="connsiteX268" fmla="*/ 169426 w 4785878"/>
              <a:gd name="connsiteY268" fmla="*/ 3713920 h 4181987"/>
              <a:gd name="connsiteX269" fmla="*/ 209321 w 4785878"/>
              <a:gd name="connsiteY269" fmla="*/ 3800419 h 4181987"/>
              <a:gd name="connsiteX270" fmla="*/ 212948 w 4785878"/>
              <a:gd name="connsiteY270" fmla="*/ 3777111 h 4181987"/>
              <a:gd name="connsiteX271" fmla="*/ 206212 w 4785878"/>
              <a:gd name="connsiteY271" fmla="*/ 3760536 h 4181987"/>
              <a:gd name="connsiteX272" fmla="*/ 146110 w 4785878"/>
              <a:gd name="connsiteY272" fmla="*/ 3561121 h 4181987"/>
              <a:gd name="connsiteX273" fmla="*/ 103106 w 4785878"/>
              <a:gd name="connsiteY273" fmla="*/ 3345131 h 4181987"/>
              <a:gd name="connsiteX274" fmla="*/ 69946 w 4785878"/>
              <a:gd name="connsiteY274" fmla="*/ 3169023 h 4181987"/>
              <a:gd name="connsiteX275" fmla="*/ 53366 w 4785878"/>
              <a:gd name="connsiteY275" fmla="*/ 3042640 h 4181987"/>
              <a:gd name="connsiteX276" fmla="*/ 33160 w 4785878"/>
              <a:gd name="connsiteY276" fmla="*/ 2909524 h 4181987"/>
              <a:gd name="connsiteX277" fmla="*/ 33160 w 4785878"/>
              <a:gd name="connsiteY277" fmla="*/ 2866533 h 4181987"/>
              <a:gd name="connsiteX278" fmla="*/ 26424 w 4785878"/>
              <a:gd name="connsiteY278" fmla="*/ 2796608 h 4181987"/>
              <a:gd name="connsiteX279" fmla="*/ 16580 w 4785878"/>
              <a:gd name="connsiteY279" fmla="*/ 2676959 h 4181987"/>
              <a:gd name="connsiteX280" fmla="*/ 13471 w 4785878"/>
              <a:gd name="connsiteY280" fmla="*/ 2667118 h 4181987"/>
              <a:gd name="connsiteX281" fmla="*/ 23315 w 4785878"/>
              <a:gd name="connsiteY281" fmla="*/ 2803342 h 4181987"/>
              <a:gd name="connsiteX282" fmla="*/ 16580 w 4785878"/>
              <a:gd name="connsiteY282" fmla="*/ 2803342 h 4181987"/>
              <a:gd name="connsiteX283" fmla="*/ 9844 w 4785878"/>
              <a:gd name="connsiteY283" fmla="*/ 2680067 h 4181987"/>
              <a:gd name="connsiteX284" fmla="*/ 0 w 4785878"/>
              <a:gd name="connsiteY284" fmla="*/ 2450610 h 4181987"/>
              <a:gd name="connsiteX285" fmla="*/ 3627 w 4785878"/>
              <a:gd name="connsiteY285" fmla="*/ 2284862 h 4181987"/>
              <a:gd name="connsiteX286" fmla="*/ 3627 w 4785878"/>
              <a:gd name="connsiteY286" fmla="*/ 2145012 h 4181987"/>
              <a:gd name="connsiteX287" fmla="*/ 9844 w 4785878"/>
              <a:gd name="connsiteY287" fmla="*/ 2032096 h 4181987"/>
              <a:gd name="connsiteX288" fmla="*/ 9844 w 4785878"/>
              <a:gd name="connsiteY288" fmla="*/ 1955438 h 4181987"/>
              <a:gd name="connsiteX289" fmla="*/ 16580 w 4785878"/>
              <a:gd name="connsiteY289" fmla="*/ 1809372 h 4181987"/>
              <a:gd name="connsiteX290" fmla="*/ 23315 w 4785878"/>
              <a:gd name="connsiteY290" fmla="*/ 1706298 h 4181987"/>
              <a:gd name="connsiteX291" fmla="*/ 33160 w 4785878"/>
              <a:gd name="connsiteY291" fmla="*/ 1583023 h 4181987"/>
              <a:gd name="connsiteX292" fmla="*/ 53366 w 4785878"/>
              <a:gd name="connsiteY292" fmla="*/ 1327149 h 4181987"/>
              <a:gd name="connsiteX293" fmla="*/ 69946 w 4785878"/>
              <a:gd name="connsiteY293" fmla="*/ 1177458 h 4181987"/>
              <a:gd name="connsiteX294" fmla="*/ 76682 w 4785878"/>
              <a:gd name="connsiteY294" fmla="*/ 1117892 h 4181987"/>
              <a:gd name="connsiteX295" fmla="*/ 86526 w 4785878"/>
              <a:gd name="connsiteY295" fmla="*/ 1074384 h 4181987"/>
              <a:gd name="connsiteX296" fmla="*/ 96371 w 4785878"/>
              <a:gd name="connsiteY296" fmla="*/ 1004459 h 4181987"/>
              <a:gd name="connsiteX297" fmla="*/ 109842 w 4785878"/>
              <a:gd name="connsiteY297" fmla="*/ 914851 h 4181987"/>
              <a:gd name="connsiteX298" fmla="*/ 119686 w 4785878"/>
              <a:gd name="connsiteY298" fmla="*/ 854767 h 4181987"/>
              <a:gd name="connsiteX299" fmla="*/ 129530 w 4785878"/>
              <a:gd name="connsiteY299" fmla="*/ 775001 h 4181987"/>
              <a:gd name="connsiteX300" fmla="*/ 156473 w 4785878"/>
              <a:gd name="connsiteY300" fmla="*/ 655352 h 4181987"/>
              <a:gd name="connsiteX301" fmla="*/ 176161 w 4785878"/>
              <a:gd name="connsiteY301" fmla="*/ 562636 h 4181987"/>
              <a:gd name="connsiteX302" fmla="*/ 199477 w 4785878"/>
              <a:gd name="connsiteY302" fmla="*/ 472511 h 4181987"/>
              <a:gd name="connsiteX303" fmla="*/ 222792 w 4785878"/>
              <a:gd name="connsiteY303" fmla="*/ 403104 h 4181987"/>
              <a:gd name="connsiteX304" fmla="*/ 242999 w 4785878"/>
              <a:gd name="connsiteY304" fmla="*/ 369436 h 4181987"/>
              <a:gd name="connsiteX305" fmla="*/ 246108 w 4785878"/>
              <a:gd name="connsiteY305" fmla="*/ 363221 h 4181987"/>
              <a:gd name="connsiteX306" fmla="*/ 252843 w 4785878"/>
              <a:gd name="connsiteY306" fmla="*/ 339913 h 4181987"/>
              <a:gd name="connsiteX307" fmla="*/ 292739 w 4785878"/>
              <a:gd name="connsiteY307" fmla="*/ 333180 h 4181987"/>
              <a:gd name="connsiteX308" fmla="*/ 342478 w 4785878"/>
              <a:gd name="connsiteY308" fmla="*/ 326445 h 4181987"/>
              <a:gd name="connsiteX309" fmla="*/ 398953 w 4785878"/>
              <a:gd name="connsiteY309" fmla="*/ 316604 h 4181987"/>
              <a:gd name="connsiteX310" fmla="*/ 452320 w 4785878"/>
              <a:gd name="connsiteY310" fmla="*/ 300029 h 4181987"/>
              <a:gd name="connsiteX311" fmla="*/ 489106 w 4785878"/>
              <a:gd name="connsiteY311" fmla="*/ 293296 h 4181987"/>
              <a:gd name="connsiteX312" fmla="*/ 508795 w 4785878"/>
              <a:gd name="connsiteY312" fmla="*/ 303138 h 4181987"/>
              <a:gd name="connsiteX313" fmla="*/ 552317 w 4785878"/>
              <a:gd name="connsiteY313" fmla="*/ 319712 h 4181987"/>
              <a:gd name="connsiteX314" fmla="*/ 595321 w 4785878"/>
              <a:gd name="connsiteY314" fmla="*/ 329554 h 4181987"/>
              <a:gd name="connsiteX315" fmla="*/ 628481 w 4785878"/>
              <a:gd name="connsiteY315" fmla="*/ 326445 h 4181987"/>
              <a:gd name="connsiteX316" fmla="*/ 655423 w 4785878"/>
              <a:gd name="connsiteY316" fmla="*/ 333180 h 4181987"/>
              <a:gd name="connsiteX317" fmla="*/ 688583 w 4785878"/>
              <a:gd name="connsiteY317" fmla="*/ 346129 h 4181987"/>
              <a:gd name="connsiteX318" fmla="*/ 748167 w 4785878"/>
              <a:gd name="connsiteY318" fmla="*/ 359595 h 4181987"/>
              <a:gd name="connsiteX319" fmla="*/ 778218 w 4785878"/>
              <a:gd name="connsiteY319" fmla="*/ 363221 h 4181987"/>
              <a:gd name="connsiteX320" fmla="*/ 794798 w 4785878"/>
              <a:gd name="connsiteY320" fmla="*/ 366329 h 4181987"/>
              <a:gd name="connsiteX321" fmla="*/ 867853 w 4785878"/>
              <a:gd name="connsiteY321" fmla="*/ 416053 h 4181987"/>
              <a:gd name="connsiteX322" fmla="*/ 937799 w 4785878"/>
              <a:gd name="connsiteY322" fmla="*/ 462670 h 4181987"/>
              <a:gd name="connsiteX323" fmla="*/ 1027952 w 4785878"/>
              <a:gd name="connsiteY323" fmla="*/ 519128 h 4181987"/>
              <a:gd name="connsiteX324" fmla="*/ 1061112 w 4785878"/>
              <a:gd name="connsiteY324" fmla="*/ 589052 h 4181987"/>
              <a:gd name="connsiteX325" fmla="*/ 1064221 w 4785878"/>
              <a:gd name="connsiteY325" fmla="*/ 605627 h 4181987"/>
              <a:gd name="connsiteX326" fmla="*/ 1064221 w 4785878"/>
              <a:gd name="connsiteY326" fmla="*/ 632561 h 4181987"/>
              <a:gd name="connsiteX327" fmla="*/ 1061112 w 4785878"/>
              <a:gd name="connsiteY327" fmla="*/ 728902 h 4181987"/>
              <a:gd name="connsiteX328" fmla="*/ 1047641 w 4785878"/>
              <a:gd name="connsiteY328" fmla="*/ 795201 h 4181987"/>
              <a:gd name="connsiteX329" fmla="*/ 1044532 w 4785878"/>
              <a:gd name="connsiteY329" fmla="*/ 801935 h 4181987"/>
              <a:gd name="connsiteX330" fmla="*/ 1021217 w 4785878"/>
              <a:gd name="connsiteY330" fmla="*/ 917959 h 4181987"/>
              <a:gd name="connsiteX331" fmla="*/ 1010854 w 4785878"/>
              <a:gd name="connsiteY331" fmla="*/ 991510 h 4181987"/>
              <a:gd name="connsiteX332" fmla="*/ 984430 w 4785878"/>
              <a:gd name="connsiteY332" fmla="*/ 1174350 h 4181987"/>
              <a:gd name="connsiteX333" fmla="*/ 974586 w 4785878"/>
              <a:gd name="connsiteY333" fmla="*/ 1270691 h 4181987"/>
              <a:gd name="connsiteX334" fmla="*/ 974586 w 4785878"/>
              <a:gd name="connsiteY334" fmla="*/ 1277425 h 4181987"/>
              <a:gd name="connsiteX335" fmla="*/ 958006 w 4785878"/>
              <a:gd name="connsiteY335" fmla="*/ 1449906 h 4181987"/>
              <a:gd name="connsiteX336" fmla="*/ 931063 w 4785878"/>
              <a:gd name="connsiteY336" fmla="*/ 1609957 h 4181987"/>
              <a:gd name="connsiteX337" fmla="*/ 918111 w 4785878"/>
              <a:gd name="connsiteY337" fmla="*/ 1646214 h 4181987"/>
              <a:gd name="connsiteX338" fmla="*/ 904640 w 4785878"/>
              <a:gd name="connsiteY338" fmla="*/ 1772597 h 4181987"/>
              <a:gd name="connsiteX339" fmla="*/ 897904 w 4785878"/>
              <a:gd name="connsiteY339" fmla="*/ 1816106 h 4181987"/>
              <a:gd name="connsiteX340" fmla="*/ 897904 w 4785878"/>
              <a:gd name="connsiteY340" fmla="*/ 1855989 h 4181987"/>
              <a:gd name="connsiteX341" fmla="*/ 894795 w 4785878"/>
              <a:gd name="connsiteY341" fmla="*/ 1892246 h 4181987"/>
              <a:gd name="connsiteX342" fmla="*/ 891168 w 4785878"/>
              <a:gd name="connsiteY342" fmla="*/ 1905713 h 4181987"/>
              <a:gd name="connsiteX343" fmla="*/ 864744 w 4785878"/>
              <a:gd name="connsiteY343" fmla="*/ 2011896 h 4181987"/>
              <a:gd name="connsiteX344" fmla="*/ 851273 w 4785878"/>
              <a:gd name="connsiteY344" fmla="*/ 2068353 h 4181987"/>
              <a:gd name="connsiteX345" fmla="*/ 844537 w 4785878"/>
              <a:gd name="connsiteY345" fmla="*/ 2121704 h 4181987"/>
              <a:gd name="connsiteX346" fmla="*/ 838320 w 4785878"/>
              <a:gd name="connsiteY346" fmla="*/ 2158479 h 4181987"/>
              <a:gd name="connsiteX347" fmla="*/ 827957 w 4785878"/>
              <a:gd name="connsiteY347" fmla="*/ 2267769 h 4181987"/>
              <a:gd name="connsiteX348" fmla="*/ 811378 w 4785878"/>
              <a:gd name="connsiteY348" fmla="*/ 2400885 h 4181987"/>
              <a:gd name="connsiteX349" fmla="*/ 808269 w 4785878"/>
              <a:gd name="connsiteY349" fmla="*/ 2394152 h 4181987"/>
              <a:gd name="connsiteX350" fmla="*/ 804642 w 4785878"/>
              <a:gd name="connsiteY350" fmla="*/ 2394152 h 4181987"/>
              <a:gd name="connsiteX351" fmla="*/ 801533 w 4785878"/>
              <a:gd name="connsiteY351" fmla="*/ 2447502 h 4181987"/>
              <a:gd name="connsiteX352" fmla="*/ 801533 w 4785878"/>
              <a:gd name="connsiteY352" fmla="*/ 2547469 h 4181987"/>
              <a:gd name="connsiteX353" fmla="*/ 797907 w 4785878"/>
              <a:gd name="connsiteY353" fmla="*/ 2557310 h 4181987"/>
              <a:gd name="connsiteX354" fmla="*/ 788062 w 4785878"/>
              <a:gd name="connsiteY354" fmla="*/ 2593567 h 4181987"/>
              <a:gd name="connsiteX355" fmla="*/ 784953 w 4785878"/>
              <a:gd name="connsiteY355" fmla="*/ 2667118 h 4181987"/>
              <a:gd name="connsiteX356" fmla="*/ 784953 w 4785878"/>
              <a:gd name="connsiteY356" fmla="*/ 2700267 h 4181987"/>
              <a:gd name="connsiteX357" fmla="*/ 801533 w 4785878"/>
              <a:gd name="connsiteY357" fmla="*/ 2643810 h 4181987"/>
              <a:gd name="connsiteX358" fmla="*/ 808269 w 4785878"/>
              <a:gd name="connsiteY358" fmla="*/ 2676959 h 4181987"/>
              <a:gd name="connsiteX359" fmla="*/ 808269 w 4785878"/>
              <a:gd name="connsiteY359" fmla="*/ 2703375 h 4181987"/>
              <a:gd name="connsiteX360" fmla="*/ 804642 w 4785878"/>
              <a:gd name="connsiteY360" fmla="*/ 2753100 h 4181987"/>
              <a:gd name="connsiteX361" fmla="*/ 808269 w 4785878"/>
              <a:gd name="connsiteY361" fmla="*/ 2766567 h 4181987"/>
              <a:gd name="connsiteX362" fmla="*/ 811378 w 4785878"/>
              <a:gd name="connsiteY362" fmla="*/ 2789875 h 4181987"/>
              <a:gd name="connsiteX363" fmla="*/ 821222 w 4785878"/>
              <a:gd name="connsiteY363" fmla="*/ 2889842 h 4181987"/>
              <a:gd name="connsiteX364" fmla="*/ 831584 w 4785878"/>
              <a:gd name="connsiteY364" fmla="*/ 2986183 h 4181987"/>
              <a:gd name="connsiteX365" fmla="*/ 827957 w 4785878"/>
              <a:gd name="connsiteY365" fmla="*/ 3035907 h 4181987"/>
              <a:gd name="connsiteX366" fmla="*/ 827957 w 4785878"/>
              <a:gd name="connsiteY366" fmla="*/ 3092365 h 4181987"/>
              <a:gd name="connsiteX367" fmla="*/ 834693 w 4785878"/>
              <a:gd name="connsiteY367" fmla="*/ 3095991 h 4181987"/>
              <a:gd name="connsiteX368" fmla="*/ 841428 w 4785878"/>
              <a:gd name="connsiteY368" fmla="*/ 3099098 h 4181987"/>
              <a:gd name="connsiteX369" fmla="*/ 841428 w 4785878"/>
              <a:gd name="connsiteY369" fmla="*/ 3152449 h 4181987"/>
              <a:gd name="connsiteX370" fmla="*/ 848164 w 4785878"/>
              <a:gd name="connsiteY370" fmla="*/ 3169023 h 4181987"/>
              <a:gd name="connsiteX371" fmla="*/ 848164 w 4785878"/>
              <a:gd name="connsiteY371" fmla="*/ 3175757 h 4181987"/>
              <a:gd name="connsiteX372" fmla="*/ 851273 w 4785878"/>
              <a:gd name="connsiteY372" fmla="*/ 3218748 h 4181987"/>
              <a:gd name="connsiteX373" fmla="*/ 858008 w 4785878"/>
              <a:gd name="connsiteY373" fmla="*/ 3261739 h 4181987"/>
              <a:gd name="connsiteX374" fmla="*/ 858008 w 4785878"/>
              <a:gd name="connsiteY374" fmla="*/ 3285047 h 4181987"/>
              <a:gd name="connsiteX375" fmla="*/ 871479 w 4785878"/>
              <a:gd name="connsiteY375" fmla="*/ 3394855 h 4181987"/>
              <a:gd name="connsiteX376" fmla="*/ 878215 w 4785878"/>
              <a:gd name="connsiteY376" fmla="*/ 3418163 h 4181987"/>
              <a:gd name="connsiteX377" fmla="*/ 891168 w 4785878"/>
              <a:gd name="connsiteY377" fmla="*/ 3405214 h 4181987"/>
              <a:gd name="connsiteX378" fmla="*/ 1094271 w 4785878"/>
              <a:gd name="connsiteY378" fmla="*/ 3032799 h 4181987"/>
              <a:gd name="connsiteX379" fmla="*/ 1204113 w 4785878"/>
              <a:gd name="connsiteY379" fmla="*/ 2819917 h 4181987"/>
              <a:gd name="connsiteX380" fmla="*/ 1233646 w 4785878"/>
              <a:gd name="connsiteY380" fmla="*/ 2763459 h 4181987"/>
              <a:gd name="connsiteX381" fmla="*/ 1283904 w 4785878"/>
              <a:gd name="connsiteY381" fmla="*/ 2670226 h 4181987"/>
              <a:gd name="connsiteX382" fmla="*/ 1330017 w 4785878"/>
              <a:gd name="connsiteY382" fmla="*/ 2567151 h 4181987"/>
              <a:gd name="connsiteX383" fmla="*/ 1387010 w 4785878"/>
              <a:gd name="connsiteY383" fmla="*/ 2457343 h 4181987"/>
              <a:gd name="connsiteX384" fmla="*/ 1410325 w 4785878"/>
              <a:gd name="connsiteY384" fmla="*/ 2407619 h 4181987"/>
              <a:gd name="connsiteX385" fmla="*/ 1503069 w 4785878"/>
              <a:gd name="connsiteY385" fmla="*/ 2194736 h 4181987"/>
              <a:gd name="connsiteX386" fmla="*/ 1589595 w 4785878"/>
              <a:gd name="connsiteY386" fmla="*/ 1995321 h 4181987"/>
              <a:gd name="connsiteX387" fmla="*/ 1616537 w 4785878"/>
              <a:gd name="connsiteY387" fmla="*/ 1941971 h 4181987"/>
              <a:gd name="connsiteX388" fmla="*/ 1639853 w 4785878"/>
              <a:gd name="connsiteY388" fmla="*/ 1885513 h 4181987"/>
              <a:gd name="connsiteX389" fmla="*/ 1679748 w 4785878"/>
              <a:gd name="connsiteY389" fmla="*/ 1816106 h 4181987"/>
              <a:gd name="connsiteX390" fmla="*/ 1696328 w 4785878"/>
              <a:gd name="connsiteY390" fmla="*/ 1765863 h 4181987"/>
              <a:gd name="connsiteX391" fmla="*/ 1716017 w 4785878"/>
              <a:gd name="connsiteY391" fmla="*/ 1722873 h 4181987"/>
              <a:gd name="connsiteX392" fmla="*/ 1725861 w 4785878"/>
              <a:gd name="connsiteY392" fmla="*/ 1692831 h 4181987"/>
              <a:gd name="connsiteX393" fmla="*/ 1742441 w 4785878"/>
              <a:gd name="connsiteY393" fmla="*/ 1536406 h 4181987"/>
              <a:gd name="connsiteX394" fmla="*/ 1746067 w 4785878"/>
              <a:gd name="connsiteY394" fmla="*/ 1460266 h 4181987"/>
              <a:gd name="connsiteX395" fmla="*/ 1739332 w 4785878"/>
              <a:gd name="connsiteY395" fmla="*/ 1430224 h 4181987"/>
              <a:gd name="connsiteX396" fmla="*/ 1746067 w 4785878"/>
              <a:gd name="connsiteY396" fmla="*/ 1376874 h 4181987"/>
              <a:gd name="connsiteX397" fmla="*/ 1759021 w 4785878"/>
              <a:gd name="connsiteY397" fmla="*/ 1263958 h 4181987"/>
              <a:gd name="connsiteX398" fmla="*/ 1776119 w 4785878"/>
              <a:gd name="connsiteY398" fmla="*/ 1167617 h 4181987"/>
              <a:gd name="connsiteX399" fmla="*/ 1779228 w 4785878"/>
              <a:gd name="connsiteY399" fmla="*/ 1141201 h 4181987"/>
              <a:gd name="connsiteX400" fmla="*/ 1802543 w 4785878"/>
              <a:gd name="connsiteY400" fmla="*/ 938160 h 4181987"/>
              <a:gd name="connsiteX401" fmla="*/ 1855909 w 4785878"/>
              <a:gd name="connsiteY401" fmla="*/ 638777 h 4181987"/>
              <a:gd name="connsiteX402" fmla="*/ 1935700 w 4785878"/>
              <a:gd name="connsiteY402" fmla="*/ 392745 h 4181987"/>
              <a:gd name="connsiteX403" fmla="*/ 1942436 w 4785878"/>
              <a:gd name="connsiteY403" fmla="*/ 373063 h 4181987"/>
              <a:gd name="connsiteX404" fmla="*/ 1968860 w 4785878"/>
              <a:gd name="connsiteY404" fmla="*/ 339913 h 4181987"/>
              <a:gd name="connsiteX405" fmla="*/ 1998911 w 4785878"/>
              <a:gd name="connsiteY405" fmla="*/ 326445 h 4181987"/>
              <a:gd name="connsiteX406" fmla="*/ 2005646 w 4785878"/>
              <a:gd name="connsiteY406" fmla="*/ 323338 h 4181987"/>
              <a:gd name="connsiteX407" fmla="*/ 2041915 w 4785878"/>
              <a:gd name="connsiteY407" fmla="*/ 289670 h 4181987"/>
              <a:gd name="connsiteX408" fmla="*/ 2081810 w 4785878"/>
              <a:gd name="connsiteY408" fmla="*/ 263254 h 4181987"/>
              <a:gd name="connsiteX409" fmla="*/ 2111861 w 4785878"/>
              <a:gd name="connsiteY409" fmla="*/ 213530 h 4181987"/>
              <a:gd name="connsiteX410" fmla="*/ 2114970 w 4785878"/>
              <a:gd name="connsiteY410" fmla="*/ 206796 h 4181987"/>
              <a:gd name="connsiteX411" fmla="*/ 2138286 w 4785878"/>
              <a:gd name="connsiteY411" fmla="*/ 193329 h 4181987"/>
              <a:gd name="connsiteX412" fmla="*/ 2198387 w 4785878"/>
              <a:gd name="connsiteY412" fmla="*/ 183488 h 4181987"/>
              <a:gd name="connsiteX413" fmla="*/ 2357969 w 4785878"/>
              <a:gd name="connsiteY413" fmla="*/ 190222 h 4181987"/>
              <a:gd name="connsiteX414" fmla="*/ 2470919 w 4785878"/>
              <a:gd name="connsiteY414" fmla="*/ 196955 h 4181987"/>
              <a:gd name="connsiteX415" fmla="*/ 2564181 w 4785878"/>
              <a:gd name="connsiteY415" fmla="*/ 213530 h 4181987"/>
              <a:gd name="connsiteX416" fmla="*/ 2653816 w 4785878"/>
              <a:gd name="connsiteY416" fmla="*/ 249788 h 4181987"/>
              <a:gd name="connsiteX417" fmla="*/ 2660552 w 4785878"/>
              <a:gd name="connsiteY417" fmla="*/ 253413 h 4181987"/>
              <a:gd name="connsiteX418" fmla="*/ 2756922 w 4785878"/>
              <a:gd name="connsiteY418" fmla="*/ 309871 h 4181987"/>
              <a:gd name="connsiteX419" fmla="*/ 2823760 w 4785878"/>
              <a:gd name="connsiteY419" fmla="*/ 359595 h 4181987"/>
              <a:gd name="connsiteX420" fmla="*/ 2846557 w 4785878"/>
              <a:gd name="connsiteY420" fmla="*/ 399479 h 4181987"/>
              <a:gd name="connsiteX421" fmla="*/ 2880235 w 4785878"/>
              <a:gd name="connsiteY421" fmla="*/ 485978 h 4181987"/>
              <a:gd name="connsiteX422" fmla="*/ 2883344 w 4785878"/>
              <a:gd name="connsiteY422" fmla="*/ 519128 h 4181987"/>
              <a:gd name="connsiteX423" fmla="*/ 2860028 w 4785878"/>
              <a:gd name="connsiteY423" fmla="*/ 638777 h 4181987"/>
              <a:gd name="connsiteX424" fmla="*/ 2853292 w 4785878"/>
              <a:gd name="connsiteY424" fmla="*/ 748585 h 4181987"/>
              <a:gd name="connsiteX425" fmla="*/ 2836713 w 4785878"/>
              <a:gd name="connsiteY425" fmla="*/ 831977 h 4181987"/>
              <a:gd name="connsiteX426" fmla="*/ 2803553 w 4785878"/>
              <a:gd name="connsiteY426" fmla="*/ 981150 h 4181987"/>
              <a:gd name="connsiteX427" fmla="*/ 2796817 w 4785878"/>
              <a:gd name="connsiteY427" fmla="*/ 1014818 h 4181987"/>
              <a:gd name="connsiteX428" fmla="*/ 2783864 w 4785878"/>
              <a:gd name="connsiteY428" fmla="*/ 1061435 h 4181987"/>
              <a:gd name="connsiteX429" fmla="*/ 2766766 w 4785878"/>
              <a:gd name="connsiteY429" fmla="*/ 1151042 h 4181987"/>
              <a:gd name="connsiteX430" fmla="*/ 2753814 w 4785878"/>
              <a:gd name="connsiteY430" fmla="*/ 1233916 h 4181987"/>
              <a:gd name="connsiteX431" fmla="*/ 2723762 w 4785878"/>
              <a:gd name="connsiteY431" fmla="*/ 1393448 h 4181987"/>
              <a:gd name="connsiteX432" fmla="*/ 2707182 w 4785878"/>
              <a:gd name="connsiteY432" fmla="*/ 1500149 h 4181987"/>
              <a:gd name="connsiteX433" fmla="*/ 2693711 w 4785878"/>
              <a:gd name="connsiteY433" fmla="*/ 1540032 h 4181987"/>
              <a:gd name="connsiteX434" fmla="*/ 2693711 w 4785878"/>
              <a:gd name="connsiteY434" fmla="*/ 1573181 h 4181987"/>
              <a:gd name="connsiteX435" fmla="*/ 2693711 w 4785878"/>
              <a:gd name="connsiteY435" fmla="*/ 1599597 h 4181987"/>
              <a:gd name="connsiteX436" fmla="*/ 2660552 w 4785878"/>
              <a:gd name="connsiteY436" fmla="*/ 1659681 h 4181987"/>
              <a:gd name="connsiteX437" fmla="*/ 2653816 w 4785878"/>
              <a:gd name="connsiteY437" fmla="*/ 1679364 h 4181987"/>
              <a:gd name="connsiteX438" fmla="*/ 2647080 w 4785878"/>
              <a:gd name="connsiteY438" fmla="*/ 1729606 h 4181987"/>
              <a:gd name="connsiteX439" fmla="*/ 2647080 w 4785878"/>
              <a:gd name="connsiteY439" fmla="*/ 1739447 h 4181987"/>
              <a:gd name="connsiteX440" fmla="*/ 2640863 w 4785878"/>
              <a:gd name="connsiteY440" fmla="*/ 1769489 h 4181987"/>
              <a:gd name="connsiteX441" fmla="*/ 2630500 w 4785878"/>
              <a:gd name="connsiteY441" fmla="*/ 1792797 h 4181987"/>
              <a:gd name="connsiteX442" fmla="*/ 2630500 w 4785878"/>
              <a:gd name="connsiteY442" fmla="*/ 1779330 h 4181987"/>
              <a:gd name="connsiteX443" fmla="*/ 2630500 w 4785878"/>
              <a:gd name="connsiteY443" fmla="*/ 1769489 h 4181987"/>
              <a:gd name="connsiteX444" fmla="*/ 2630500 w 4785878"/>
              <a:gd name="connsiteY444" fmla="*/ 1725980 h 4181987"/>
              <a:gd name="connsiteX445" fmla="*/ 2634127 w 4785878"/>
              <a:gd name="connsiteY445" fmla="*/ 1673148 h 4181987"/>
              <a:gd name="connsiteX446" fmla="*/ 2627392 w 4785878"/>
              <a:gd name="connsiteY446" fmla="*/ 1662789 h 4181987"/>
              <a:gd name="connsiteX447" fmla="*/ 2620656 w 4785878"/>
              <a:gd name="connsiteY447" fmla="*/ 1679364 h 4181987"/>
              <a:gd name="connsiteX448" fmla="*/ 2617548 w 4785878"/>
              <a:gd name="connsiteY448" fmla="*/ 1749289 h 4181987"/>
              <a:gd name="connsiteX449" fmla="*/ 2610812 w 4785878"/>
              <a:gd name="connsiteY449" fmla="*/ 1859097 h 4181987"/>
              <a:gd name="connsiteX450" fmla="*/ 2604077 w 4785878"/>
              <a:gd name="connsiteY450" fmla="*/ 1955438 h 4181987"/>
              <a:gd name="connsiteX451" fmla="*/ 2604077 w 4785878"/>
              <a:gd name="connsiteY451" fmla="*/ 1995321 h 4181987"/>
              <a:gd name="connsiteX452" fmla="*/ 2604077 w 4785878"/>
              <a:gd name="connsiteY452" fmla="*/ 2005162 h 4181987"/>
              <a:gd name="connsiteX453" fmla="*/ 2600968 w 4785878"/>
              <a:gd name="connsiteY453" fmla="*/ 2071979 h 4181987"/>
              <a:gd name="connsiteX454" fmla="*/ 2600968 w 4785878"/>
              <a:gd name="connsiteY454" fmla="*/ 2148120 h 4181987"/>
              <a:gd name="connsiteX455" fmla="*/ 2597341 w 4785878"/>
              <a:gd name="connsiteY455" fmla="*/ 2211311 h 4181987"/>
              <a:gd name="connsiteX456" fmla="*/ 2597341 w 4785878"/>
              <a:gd name="connsiteY456" fmla="*/ 2278128 h 4181987"/>
              <a:gd name="connsiteX457" fmla="*/ 2594232 w 4785878"/>
              <a:gd name="connsiteY457" fmla="*/ 2330960 h 4181987"/>
              <a:gd name="connsiteX458" fmla="*/ 2587496 w 4785878"/>
              <a:gd name="connsiteY458" fmla="*/ 2344427 h 4181987"/>
              <a:gd name="connsiteX459" fmla="*/ 2583870 w 4785878"/>
              <a:gd name="connsiteY459" fmla="*/ 2367736 h 4181987"/>
              <a:gd name="connsiteX460" fmla="*/ 2597341 w 4785878"/>
              <a:gd name="connsiteY460" fmla="*/ 2357894 h 4181987"/>
              <a:gd name="connsiteX461" fmla="*/ 2600968 w 4785878"/>
              <a:gd name="connsiteY461" fmla="*/ 2381203 h 4181987"/>
              <a:gd name="connsiteX462" fmla="*/ 2607185 w 4785878"/>
              <a:gd name="connsiteY462" fmla="*/ 2507586 h 4181987"/>
              <a:gd name="connsiteX463" fmla="*/ 2604077 w 4785878"/>
              <a:gd name="connsiteY463" fmla="*/ 2587352 h 4181987"/>
              <a:gd name="connsiteX464" fmla="*/ 2607185 w 4785878"/>
              <a:gd name="connsiteY464" fmla="*/ 2603927 h 4181987"/>
              <a:gd name="connsiteX465" fmla="*/ 2604077 w 4785878"/>
              <a:gd name="connsiteY465" fmla="*/ 2620501 h 4181987"/>
              <a:gd name="connsiteX466" fmla="*/ 2607185 w 4785878"/>
              <a:gd name="connsiteY466" fmla="*/ 2656759 h 4181987"/>
              <a:gd name="connsiteX467" fmla="*/ 2613921 w 4785878"/>
              <a:gd name="connsiteY467" fmla="*/ 2683693 h 4181987"/>
              <a:gd name="connsiteX468" fmla="*/ 2607185 w 4785878"/>
              <a:gd name="connsiteY468" fmla="*/ 2729791 h 4181987"/>
              <a:gd name="connsiteX469" fmla="*/ 2610812 w 4785878"/>
              <a:gd name="connsiteY469" fmla="*/ 2746884 h 4181987"/>
              <a:gd name="connsiteX470" fmla="*/ 2613921 w 4785878"/>
              <a:gd name="connsiteY470" fmla="*/ 2796608 h 4181987"/>
              <a:gd name="connsiteX471" fmla="*/ 2613921 w 4785878"/>
              <a:gd name="connsiteY471" fmla="*/ 2853066 h 4181987"/>
              <a:gd name="connsiteX472" fmla="*/ 2613921 w 4785878"/>
              <a:gd name="connsiteY472" fmla="*/ 2889842 h 4181987"/>
              <a:gd name="connsiteX473" fmla="*/ 2604077 w 4785878"/>
              <a:gd name="connsiteY473" fmla="*/ 2899683 h 4181987"/>
              <a:gd name="connsiteX474" fmla="*/ 2607185 w 4785878"/>
              <a:gd name="connsiteY474" fmla="*/ 2909524 h 4181987"/>
              <a:gd name="connsiteX475" fmla="*/ 2613921 w 4785878"/>
              <a:gd name="connsiteY475" fmla="*/ 2929725 h 4181987"/>
              <a:gd name="connsiteX476" fmla="*/ 2617548 w 4785878"/>
              <a:gd name="connsiteY476" fmla="*/ 2953033 h 4181987"/>
              <a:gd name="connsiteX477" fmla="*/ 2617548 w 4785878"/>
              <a:gd name="connsiteY477" fmla="*/ 2962874 h 4181987"/>
              <a:gd name="connsiteX478" fmla="*/ 2613921 w 4785878"/>
              <a:gd name="connsiteY478" fmla="*/ 2989290 h 4181987"/>
              <a:gd name="connsiteX479" fmla="*/ 2604077 w 4785878"/>
              <a:gd name="connsiteY479" fmla="*/ 3019332 h 4181987"/>
              <a:gd name="connsiteX480" fmla="*/ 2600968 w 4785878"/>
              <a:gd name="connsiteY480" fmla="*/ 3042640 h 4181987"/>
              <a:gd name="connsiteX481" fmla="*/ 2600968 w 4785878"/>
              <a:gd name="connsiteY481" fmla="*/ 3099098 h 4181987"/>
              <a:gd name="connsiteX482" fmla="*/ 2607185 w 4785878"/>
              <a:gd name="connsiteY482" fmla="*/ 3145715 h 4181987"/>
              <a:gd name="connsiteX483" fmla="*/ 2610812 w 4785878"/>
              <a:gd name="connsiteY483" fmla="*/ 3165398 h 4181987"/>
              <a:gd name="connsiteX484" fmla="*/ 2620656 w 4785878"/>
              <a:gd name="connsiteY484" fmla="*/ 3245164 h 4181987"/>
              <a:gd name="connsiteX485" fmla="*/ 2620656 w 4785878"/>
              <a:gd name="connsiteY485" fmla="*/ 3278831 h 4181987"/>
              <a:gd name="connsiteX486" fmla="*/ 2627392 w 4785878"/>
              <a:gd name="connsiteY486" fmla="*/ 3311981 h 4181987"/>
              <a:gd name="connsiteX487" fmla="*/ 2627392 w 4785878"/>
              <a:gd name="connsiteY487" fmla="*/ 3321822 h 4181987"/>
              <a:gd name="connsiteX488" fmla="*/ 2620656 w 4785878"/>
              <a:gd name="connsiteY488" fmla="*/ 3348238 h 4181987"/>
              <a:gd name="connsiteX489" fmla="*/ 2617548 w 4785878"/>
              <a:gd name="connsiteY489" fmla="*/ 3354972 h 4181987"/>
              <a:gd name="connsiteX490" fmla="*/ 2604077 w 4785878"/>
              <a:gd name="connsiteY490" fmla="*/ 3394855 h 4181987"/>
              <a:gd name="connsiteX491" fmla="*/ 2607185 w 4785878"/>
              <a:gd name="connsiteY491" fmla="*/ 3405214 h 4181987"/>
              <a:gd name="connsiteX492" fmla="*/ 2610812 w 4785878"/>
              <a:gd name="connsiteY492" fmla="*/ 3391747 h 4181987"/>
              <a:gd name="connsiteX493" fmla="*/ 2620656 w 4785878"/>
              <a:gd name="connsiteY493" fmla="*/ 3385014 h 4181987"/>
              <a:gd name="connsiteX494" fmla="*/ 2623765 w 4785878"/>
              <a:gd name="connsiteY494" fmla="*/ 3381906 h 4181987"/>
              <a:gd name="connsiteX495" fmla="*/ 2630500 w 4785878"/>
              <a:gd name="connsiteY495" fmla="*/ 3361705 h 4181987"/>
              <a:gd name="connsiteX496" fmla="*/ 2634127 w 4785878"/>
              <a:gd name="connsiteY496" fmla="*/ 3338397 h 4181987"/>
              <a:gd name="connsiteX497" fmla="*/ 2650707 w 4785878"/>
              <a:gd name="connsiteY497" fmla="*/ 3408322 h 4181987"/>
              <a:gd name="connsiteX498" fmla="*/ 2667287 w 4785878"/>
              <a:gd name="connsiteY498" fmla="*/ 3451313 h 4181987"/>
              <a:gd name="connsiteX499" fmla="*/ 2717027 w 4785878"/>
              <a:gd name="connsiteY499" fmla="*/ 3408322 h 4181987"/>
              <a:gd name="connsiteX500" fmla="*/ 2890079 w 4785878"/>
              <a:gd name="connsiteY500" fmla="*/ 3192332 h 4181987"/>
              <a:gd name="connsiteX501" fmla="*/ 2983341 w 4785878"/>
              <a:gd name="connsiteY501" fmla="*/ 3062323 h 4181987"/>
              <a:gd name="connsiteX502" fmla="*/ 3119607 w 4785878"/>
              <a:gd name="connsiteY502" fmla="*/ 2856692 h 4181987"/>
              <a:gd name="connsiteX503" fmla="*/ 3258981 w 4785878"/>
              <a:gd name="connsiteY503" fmla="*/ 2627235 h 4181987"/>
              <a:gd name="connsiteX504" fmla="*/ 3349135 w 4785878"/>
              <a:gd name="connsiteY504" fmla="*/ 2470810 h 4181987"/>
              <a:gd name="connsiteX505" fmla="*/ 3455349 w 4785878"/>
              <a:gd name="connsiteY505" fmla="*/ 2278128 h 4181987"/>
              <a:gd name="connsiteX506" fmla="*/ 3555346 w 4785878"/>
              <a:gd name="connsiteY506" fmla="*/ 2078195 h 4181987"/>
              <a:gd name="connsiteX507" fmla="*/ 3624774 w 4785878"/>
              <a:gd name="connsiteY507" fmla="*/ 1932129 h 4181987"/>
              <a:gd name="connsiteX508" fmla="*/ 3708192 w 4785878"/>
              <a:gd name="connsiteY508" fmla="*/ 1762756 h 4181987"/>
              <a:gd name="connsiteX509" fmla="*/ 3791092 w 4785878"/>
              <a:gd name="connsiteY509" fmla="*/ 1586648 h 4181987"/>
              <a:gd name="connsiteX510" fmla="*/ 3857929 w 4785878"/>
              <a:gd name="connsiteY510" fmla="*/ 1446799 h 4181987"/>
              <a:gd name="connsiteX511" fmla="*/ 3947564 w 4785878"/>
              <a:gd name="connsiteY511" fmla="*/ 1244275 h 4181987"/>
              <a:gd name="connsiteX512" fmla="*/ 4123725 w 4785878"/>
              <a:gd name="connsiteY512" fmla="*/ 785360 h 4181987"/>
              <a:gd name="connsiteX513" fmla="*/ 4167248 w 4785878"/>
              <a:gd name="connsiteY513" fmla="*/ 622202 h 4181987"/>
              <a:gd name="connsiteX514" fmla="*/ 4183827 w 4785878"/>
              <a:gd name="connsiteY514" fmla="*/ 452829 h 4181987"/>
              <a:gd name="connsiteX515" fmla="*/ 4193671 w 4785878"/>
              <a:gd name="connsiteY515" fmla="*/ 369436 h 4181987"/>
              <a:gd name="connsiteX516" fmla="*/ 4216987 w 4785878"/>
              <a:gd name="connsiteY516" fmla="*/ 319712 h 4181987"/>
              <a:gd name="connsiteX517" fmla="*/ 4223723 w 4785878"/>
              <a:gd name="connsiteY517" fmla="*/ 296404 h 4181987"/>
              <a:gd name="connsiteX518" fmla="*/ 4236676 w 4785878"/>
              <a:gd name="connsiteY518" fmla="*/ 269988 h 4181987"/>
              <a:gd name="connsiteX519" fmla="*/ 4250147 w 4785878"/>
              <a:gd name="connsiteY519" fmla="*/ 263254 h 4181987"/>
              <a:gd name="connsiteX520" fmla="*/ 4277089 w 4785878"/>
              <a:gd name="connsiteY520" fmla="*/ 220264 h 4181987"/>
              <a:gd name="connsiteX521" fmla="*/ 4310249 w 4785878"/>
              <a:gd name="connsiteY521" fmla="*/ 160180 h 4181987"/>
              <a:gd name="connsiteX522" fmla="*/ 4323202 w 4785878"/>
              <a:gd name="connsiteY522" fmla="*/ 130138 h 4181987"/>
              <a:gd name="connsiteX523" fmla="*/ 4353253 w 4785878"/>
              <a:gd name="connsiteY523" fmla="*/ 96989 h 4181987"/>
              <a:gd name="connsiteX524" fmla="*/ 4436670 w 4785878"/>
              <a:gd name="connsiteY524" fmla="*/ 47264 h 4181987"/>
              <a:gd name="connsiteX525" fmla="*/ 4463095 w 4785878"/>
              <a:gd name="connsiteY525" fmla="*/ 30689 h 4181987"/>
              <a:gd name="connsiteX526" fmla="*/ 4489519 w 4785878"/>
              <a:gd name="connsiteY526" fmla="*/ 23955 h 4181987"/>
              <a:gd name="connsiteX527" fmla="*/ 4545994 w 4785878"/>
              <a:gd name="connsiteY527" fmla="*/ 7381 h 4181987"/>
              <a:gd name="connsiteX528" fmla="*/ 4569309 w 4785878"/>
              <a:gd name="connsiteY528" fmla="*/ 0 h 418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4785878" h="4181987">
                <a:moveTo>
                  <a:pt x="1968860" y="3880186"/>
                </a:moveTo>
                <a:cubicBezTo>
                  <a:pt x="1975595" y="3886919"/>
                  <a:pt x="1971968" y="3900386"/>
                  <a:pt x="1982331" y="3907120"/>
                </a:cubicBezTo>
                <a:cubicBezTo>
                  <a:pt x="1992175" y="3913335"/>
                  <a:pt x="1992175" y="3926802"/>
                  <a:pt x="2002020" y="3933536"/>
                </a:cubicBezTo>
                <a:cubicBezTo>
                  <a:pt x="1998911" y="3913335"/>
                  <a:pt x="1982331" y="3896760"/>
                  <a:pt x="1968860" y="3880186"/>
                </a:cubicBezTo>
                <a:close/>
                <a:moveTo>
                  <a:pt x="2580761" y="2826650"/>
                </a:moveTo>
                <a:cubicBezTo>
                  <a:pt x="2574025" y="2826650"/>
                  <a:pt x="2574025" y="2833384"/>
                  <a:pt x="2570916" y="2836491"/>
                </a:cubicBezTo>
                <a:cubicBezTo>
                  <a:pt x="2570916" y="2839599"/>
                  <a:pt x="2570916" y="2843225"/>
                  <a:pt x="2570916" y="2846333"/>
                </a:cubicBezTo>
                <a:cubicBezTo>
                  <a:pt x="2567290" y="2869641"/>
                  <a:pt x="2580761" y="2892949"/>
                  <a:pt x="2570916" y="2919883"/>
                </a:cubicBezTo>
                <a:cubicBezTo>
                  <a:pt x="2580761" y="2939566"/>
                  <a:pt x="2577652" y="2959767"/>
                  <a:pt x="2580761" y="2976341"/>
                </a:cubicBezTo>
                <a:cubicBezTo>
                  <a:pt x="2583870" y="2996024"/>
                  <a:pt x="2580761" y="3012599"/>
                  <a:pt x="2590605" y="3032799"/>
                </a:cubicBezTo>
                <a:cubicBezTo>
                  <a:pt x="2604077" y="3012599"/>
                  <a:pt x="2600968" y="2992916"/>
                  <a:pt x="2600968" y="2972716"/>
                </a:cubicBezTo>
                <a:cubicBezTo>
                  <a:pt x="2600968" y="2942674"/>
                  <a:pt x="2594232" y="2916258"/>
                  <a:pt x="2594232" y="2886216"/>
                </a:cubicBezTo>
                <a:cubicBezTo>
                  <a:pt x="2594232" y="2876375"/>
                  <a:pt x="2594232" y="2862908"/>
                  <a:pt x="2583870" y="2856692"/>
                </a:cubicBezTo>
                <a:cubicBezTo>
                  <a:pt x="2577652" y="2853066"/>
                  <a:pt x="2577652" y="2846333"/>
                  <a:pt x="2580761" y="2839599"/>
                </a:cubicBezTo>
                <a:cubicBezTo>
                  <a:pt x="2583870" y="2836491"/>
                  <a:pt x="2583870" y="2829758"/>
                  <a:pt x="2580761" y="2826650"/>
                </a:cubicBezTo>
                <a:close/>
                <a:moveTo>
                  <a:pt x="797907" y="2813183"/>
                </a:moveTo>
                <a:cubicBezTo>
                  <a:pt x="801533" y="2856692"/>
                  <a:pt x="801533" y="2902791"/>
                  <a:pt x="811378" y="2946299"/>
                </a:cubicBezTo>
                <a:cubicBezTo>
                  <a:pt x="815005" y="2922991"/>
                  <a:pt x="811378" y="2896575"/>
                  <a:pt x="808269" y="2873267"/>
                </a:cubicBezTo>
                <a:cubicBezTo>
                  <a:pt x="804642" y="2866533"/>
                  <a:pt x="801533" y="2856692"/>
                  <a:pt x="804642" y="2849958"/>
                </a:cubicBezTo>
                <a:cubicBezTo>
                  <a:pt x="808269" y="2836491"/>
                  <a:pt x="804642" y="2823024"/>
                  <a:pt x="797907" y="2813183"/>
                </a:cubicBezTo>
                <a:close/>
                <a:moveTo>
                  <a:pt x="768374" y="2713216"/>
                </a:moveTo>
                <a:cubicBezTo>
                  <a:pt x="758011" y="2723576"/>
                  <a:pt x="761638" y="2736525"/>
                  <a:pt x="761638" y="2746884"/>
                </a:cubicBezTo>
                <a:cubicBezTo>
                  <a:pt x="761638" y="2756725"/>
                  <a:pt x="764747" y="2770192"/>
                  <a:pt x="758011" y="2776408"/>
                </a:cubicBezTo>
                <a:cubicBezTo>
                  <a:pt x="751794" y="2786767"/>
                  <a:pt x="751794" y="2799716"/>
                  <a:pt x="751794" y="2810075"/>
                </a:cubicBezTo>
                <a:cubicBezTo>
                  <a:pt x="754903" y="2823024"/>
                  <a:pt x="754903" y="2836491"/>
                  <a:pt x="751794" y="2849958"/>
                </a:cubicBezTo>
                <a:cubicBezTo>
                  <a:pt x="748167" y="2862908"/>
                  <a:pt x="741432" y="2873267"/>
                  <a:pt x="751794" y="2886216"/>
                </a:cubicBezTo>
                <a:cubicBezTo>
                  <a:pt x="754903" y="2889842"/>
                  <a:pt x="751794" y="2892949"/>
                  <a:pt x="751794" y="2892949"/>
                </a:cubicBezTo>
                <a:cubicBezTo>
                  <a:pt x="748167" y="2909524"/>
                  <a:pt x="735214" y="2926099"/>
                  <a:pt x="738323" y="2942674"/>
                </a:cubicBezTo>
                <a:cubicBezTo>
                  <a:pt x="741432" y="2965982"/>
                  <a:pt x="738323" y="2989290"/>
                  <a:pt x="745058" y="3012599"/>
                </a:cubicBezTo>
                <a:cubicBezTo>
                  <a:pt x="751794" y="3042640"/>
                  <a:pt x="748167" y="3072682"/>
                  <a:pt x="754903" y="3102206"/>
                </a:cubicBezTo>
                <a:cubicBezTo>
                  <a:pt x="758011" y="3112565"/>
                  <a:pt x="754903" y="3122407"/>
                  <a:pt x="754903" y="3132248"/>
                </a:cubicBezTo>
                <a:cubicBezTo>
                  <a:pt x="754903" y="3148823"/>
                  <a:pt x="741432" y="3169023"/>
                  <a:pt x="758011" y="3185598"/>
                </a:cubicBezTo>
                <a:cubicBezTo>
                  <a:pt x="761638" y="3188706"/>
                  <a:pt x="758011" y="3192332"/>
                  <a:pt x="758011" y="3195439"/>
                </a:cubicBezTo>
                <a:cubicBezTo>
                  <a:pt x="754903" y="3205281"/>
                  <a:pt x="751794" y="3212014"/>
                  <a:pt x="754903" y="3221855"/>
                </a:cubicBezTo>
                <a:cubicBezTo>
                  <a:pt x="761638" y="3225481"/>
                  <a:pt x="761638" y="3215640"/>
                  <a:pt x="768374" y="3218748"/>
                </a:cubicBezTo>
                <a:cubicBezTo>
                  <a:pt x="768374" y="3228589"/>
                  <a:pt x="768374" y="3238948"/>
                  <a:pt x="768374" y="3248790"/>
                </a:cubicBezTo>
                <a:cubicBezTo>
                  <a:pt x="764747" y="3255523"/>
                  <a:pt x="764747" y="3258631"/>
                  <a:pt x="768374" y="3265364"/>
                </a:cubicBezTo>
                <a:cubicBezTo>
                  <a:pt x="771482" y="3278831"/>
                  <a:pt x="781327" y="3291780"/>
                  <a:pt x="771482" y="3308355"/>
                </a:cubicBezTo>
                <a:cubicBezTo>
                  <a:pt x="764747" y="3315089"/>
                  <a:pt x="768374" y="3328556"/>
                  <a:pt x="775109" y="3335289"/>
                </a:cubicBezTo>
                <a:cubicBezTo>
                  <a:pt x="778218" y="3342023"/>
                  <a:pt x="778218" y="3331664"/>
                  <a:pt x="781327" y="3335289"/>
                </a:cubicBezTo>
                <a:cubicBezTo>
                  <a:pt x="784953" y="3338397"/>
                  <a:pt x="784953" y="3342023"/>
                  <a:pt x="784953" y="3345131"/>
                </a:cubicBezTo>
                <a:cubicBezTo>
                  <a:pt x="781327" y="3354972"/>
                  <a:pt x="784953" y="3364813"/>
                  <a:pt x="788062" y="3375172"/>
                </a:cubicBezTo>
                <a:cubicBezTo>
                  <a:pt x="794798" y="3385014"/>
                  <a:pt x="791689" y="3398481"/>
                  <a:pt x="784953" y="3411430"/>
                </a:cubicBezTo>
                <a:cubicBezTo>
                  <a:pt x="768374" y="3358598"/>
                  <a:pt x="761638" y="3308355"/>
                  <a:pt x="745058" y="3258631"/>
                </a:cubicBezTo>
                <a:cubicBezTo>
                  <a:pt x="741432" y="3272098"/>
                  <a:pt x="735214" y="3285047"/>
                  <a:pt x="738323" y="3301622"/>
                </a:cubicBezTo>
                <a:cubicBezTo>
                  <a:pt x="745058" y="3335289"/>
                  <a:pt x="748167" y="3368439"/>
                  <a:pt x="751794" y="3401588"/>
                </a:cubicBezTo>
                <a:cubicBezTo>
                  <a:pt x="758011" y="3451313"/>
                  <a:pt x="771482" y="3501555"/>
                  <a:pt x="778218" y="3551280"/>
                </a:cubicBezTo>
                <a:cubicBezTo>
                  <a:pt x="778218" y="3558013"/>
                  <a:pt x="781327" y="3567854"/>
                  <a:pt x="788062" y="3574588"/>
                </a:cubicBezTo>
                <a:cubicBezTo>
                  <a:pt x="801533" y="3561121"/>
                  <a:pt x="804642" y="3551280"/>
                  <a:pt x="801533" y="3534705"/>
                </a:cubicBezTo>
                <a:cubicBezTo>
                  <a:pt x="791689" y="3504663"/>
                  <a:pt x="791689" y="3468406"/>
                  <a:pt x="784953" y="3438364"/>
                </a:cubicBezTo>
                <a:cubicBezTo>
                  <a:pt x="781327" y="3424897"/>
                  <a:pt x="784953" y="3418163"/>
                  <a:pt x="794798" y="3415055"/>
                </a:cubicBezTo>
                <a:cubicBezTo>
                  <a:pt x="797907" y="3421789"/>
                  <a:pt x="797907" y="3428005"/>
                  <a:pt x="801533" y="3431630"/>
                </a:cubicBezTo>
                <a:cubicBezTo>
                  <a:pt x="804642" y="3451313"/>
                  <a:pt x="811378" y="3468406"/>
                  <a:pt x="808269" y="3488088"/>
                </a:cubicBezTo>
                <a:cubicBezTo>
                  <a:pt x="808269" y="3504663"/>
                  <a:pt x="815005" y="3511396"/>
                  <a:pt x="821222" y="3524863"/>
                </a:cubicBezTo>
                <a:cubicBezTo>
                  <a:pt x="838320" y="3494822"/>
                  <a:pt x="854899" y="3471513"/>
                  <a:pt x="871479" y="3445097"/>
                </a:cubicBezTo>
                <a:cubicBezTo>
                  <a:pt x="874588" y="3438364"/>
                  <a:pt x="871479" y="3431630"/>
                  <a:pt x="871479" y="3424897"/>
                </a:cubicBezTo>
                <a:cubicBezTo>
                  <a:pt x="867853" y="3388121"/>
                  <a:pt x="858008" y="3351864"/>
                  <a:pt x="854899" y="3315089"/>
                </a:cubicBezTo>
                <a:cubicBezTo>
                  <a:pt x="848164" y="3275206"/>
                  <a:pt x="841428" y="3232215"/>
                  <a:pt x="838320" y="3192332"/>
                </a:cubicBezTo>
                <a:cubicBezTo>
                  <a:pt x="831584" y="3142089"/>
                  <a:pt x="818113" y="3095991"/>
                  <a:pt x="811378" y="3045748"/>
                </a:cubicBezTo>
                <a:cubicBezTo>
                  <a:pt x="801533" y="2965982"/>
                  <a:pt x="791689" y="2886216"/>
                  <a:pt x="781327" y="2806450"/>
                </a:cubicBezTo>
                <a:cubicBezTo>
                  <a:pt x="778218" y="2776408"/>
                  <a:pt x="778218" y="2746884"/>
                  <a:pt x="768374" y="2713216"/>
                </a:cubicBezTo>
                <a:close/>
                <a:moveTo>
                  <a:pt x="2567290" y="2686800"/>
                </a:moveTo>
                <a:cubicBezTo>
                  <a:pt x="2557445" y="2700267"/>
                  <a:pt x="2560554" y="2713216"/>
                  <a:pt x="2560554" y="2723576"/>
                </a:cubicBezTo>
                <a:cubicBezTo>
                  <a:pt x="2560554" y="2743258"/>
                  <a:pt x="2564181" y="2756725"/>
                  <a:pt x="2570916" y="2773300"/>
                </a:cubicBezTo>
                <a:cubicBezTo>
                  <a:pt x="2570916" y="2776408"/>
                  <a:pt x="2574025" y="2780034"/>
                  <a:pt x="2577652" y="2776408"/>
                </a:cubicBezTo>
                <a:cubicBezTo>
                  <a:pt x="2580761" y="2776408"/>
                  <a:pt x="2580761" y="2773300"/>
                  <a:pt x="2580761" y="2770192"/>
                </a:cubicBezTo>
                <a:cubicBezTo>
                  <a:pt x="2574025" y="2763459"/>
                  <a:pt x="2574025" y="2756725"/>
                  <a:pt x="2577652" y="2749992"/>
                </a:cubicBezTo>
                <a:cubicBezTo>
                  <a:pt x="2583870" y="2726683"/>
                  <a:pt x="2570916" y="2710109"/>
                  <a:pt x="2567290" y="2686800"/>
                </a:cubicBezTo>
                <a:close/>
                <a:moveTo>
                  <a:pt x="4569309" y="0"/>
                </a:moveTo>
                <a:cubicBezTo>
                  <a:pt x="4576822" y="0"/>
                  <a:pt x="4584335" y="2460"/>
                  <a:pt x="4592625" y="7381"/>
                </a:cubicBezTo>
                <a:cubicBezTo>
                  <a:pt x="4596252" y="10489"/>
                  <a:pt x="4602469" y="10489"/>
                  <a:pt x="4606096" y="7381"/>
                </a:cubicBezTo>
                <a:cubicBezTo>
                  <a:pt x="4615940" y="7381"/>
                  <a:pt x="4622676" y="3755"/>
                  <a:pt x="4632520" y="3755"/>
                </a:cubicBezTo>
                <a:cubicBezTo>
                  <a:pt x="4665680" y="-2461"/>
                  <a:pt x="4688996" y="10489"/>
                  <a:pt x="4709202" y="37423"/>
                </a:cubicBezTo>
                <a:cubicBezTo>
                  <a:pt x="4715938" y="47264"/>
                  <a:pt x="4722673" y="57105"/>
                  <a:pt x="4735626" y="63839"/>
                </a:cubicBezTo>
                <a:cubicBezTo>
                  <a:pt x="4742362" y="70573"/>
                  <a:pt x="4745471" y="77306"/>
                  <a:pt x="4749097" y="87147"/>
                </a:cubicBezTo>
                <a:cubicBezTo>
                  <a:pt x="4749097" y="103722"/>
                  <a:pt x="4755833" y="123404"/>
                  <a:pt x="4765677" y="136872"/>
                </a:cubicBezTo>
                <a:cubicBezTo>
                  <a:pt x="4775522" y="157072"/>
                  <a:pt x="4775522" y="176754"/>
                  <a:pt x="4782257" y="196955"/>
                </a:cubicBezTo>
                <a:cubicBezTo>
                  <a:pt x="4792101" y="223371"/>
                  <a:pt x="4779148" y="249788"/>
                  <a:pt x="4775522" y="276721"/>
                </a:cubicBezTo>
                <a:cubicBezTo>
                  <a:pt x="4768786" y="316604"/>
                  <a:pt x="4765677" y="352862"/>
                  <a:pt x="4749097" y="386529"/>
                </a:cubicBezTo>
                <a:cubicBezTo>
                  <a:pt x="4739253" y="412945"/>
                  <a:pt x="4725782" y="439361"/>
                  <a:pt x="4715938" y="469404"/>
                </a:cubicBezTo>
                <a:cubicBezTo>
                  <a:pt x="4705575" y="506179"/>
                  <a:pt x="4682260" y="539329"/>
                  <a:pt x="4662571" y="572478"/>
                </a:cubicBezTo>
                <a:cubicBezTo>
                  <a:pt x="4632520" y="615468"/>
                  <a:pt x="4602469" y="655352"/>
                  <a:pt x="4572936" y="698860"/>
                </a:cubicBezTo>
                <a:cubicBezTo>
                  <a:pt x="4556356" y="722169"/>
                  <a:pt x="4536150" y="745477"/>
                  <a:pt x="4519570" y="771893"/>
                </a:cubicBezTo>
                <a:cubicBezTo>
                  <a:pt x="4502990" y="798309"/>
                  <a:pt x="4486410" y="831977"/>
                  <a:pt x="4469830" y="858393"/>
                </a:cubicBezTo>
                <a:cubicBezTo>
                  <a:pt x="4459986" y="878075"/>
                  <a:pt x="4446515" y="891542"/>
                  <a:pt x="4436670" y="911743"/>
                </a:cubicBezTo>
                <a:cubicBezTo>
                  <a:pt x="4426308" y="931426"/>
                  <a:pt x="4406620" y="948001"/>
                  <a:pt x="4399884" y="968201"/>
                </a:cubicBezTo>
                <a:cubicBezTo>
                  <a:pt x="4399884" y="974935"/>
                  <a:pt x="4396775" y="974935"/>
                  <a:pt x="4393148" y="978043"/>
                </a:cubicBezTo>
                <a:cubicBezTo>
                  <a:pt x="4380195" y="984776"/>
                  <a:pt x="4369833" y="1001351"/>
                  <a:pt x="4369833" y="1017926"/>
                </a:cubicBezTo>
                <a:cubicBezTo>
                  <a:pt x="4366724" y="1027767"/>
                  <a:pt x="4366724" y="1038126"/>
                  <a:pt x="4356880" y="1044342"/>
                </a:cubicBezTo>
                <a:cubicBezTo>
                  <a:pt x="4340300" y="1061435"/>
                  <a:pt x="4323202" y="1081117"/>
                  <a:pt x="4313358" y="1104425"/>
                </a:cubicBezTo>
                <a:cubicBezTo>
                  <a:pt x="4300404" y="1137575"/>
                  <a:pt x="4283306" y="1170725"/>
                  <a:pt x="4266727" y="1200766"/>
                </a:cubicBezTo>
                <a:cubicBezTo>
                  <a:pt x="4259991" y="1217341"/>
                  <a:pt x="4256883" y="1230808"/>
                  <a:pt x="4253774" y="1244275"/>
                </a:cubicBezTo>
                <a:cubicBezTo>
                  <a:pt x="4240303" y="1270691"/>
                  <a:pt x="4226831" y="1294000"/>
                  <a:pt x="4213878" y="1317308"/>
                </a:cubicBezTo>
                <a:cubicBezTo>
                  <a:pt x="4210251" y="1320416"/>
                  <a:pt x="4210251" y="1320416"/>
                  <a:pt x="4213878" y="1324041"/>
                </a:cubicBezTo>
                <a:cubicBezTo>
                  <a:pt x="4220096" y="1327149"/>
                  <a:pt x="4213878" y="1333883"/>
                  <a:pt x="4213878" y="1336991"/>
                </a:cubicBezTo>
                <a:cubicBezTo>
                  <a:pt x="4193671" y="1360299"/>
                  <a:pt x="4186936" y="1390341"/>
                  <a:pt x="4167248" y="1416757"/>
                </a:cubicBezTo>
                <a:cubicBezTo>
                  <a:pt x="4160512" y="1423490"/>
                  <a:pt x="4153776" y="1433332"/>
                  <a:pt x="4153776" y="1443691"/>
                </a:cubicBezTo>
                <a:cubicBezTo>
                  <a:pt x="4150667" y="1473215"/>
                  <a:pt x="4137196" y="1500149"/>
                  <a:pt x="4127352" y="1523457"/>
                </a:cubicBezTo>
                <a:cubicBezTo>
                  <a:pt x="4116989" y="1543140"/>
                  <a:pt x="4107145" y="1563340"/>
                  <a:pt x="4093674" y="1583023"/>
                </a:cubicBezTo>
                <a:cubicBezTo>
                  <a:pt x="4080721" y="1613064"/>
                  <a:pt x="4067250" y="1643106"/>
                  <a:pt x="4057406" y="1676256"/>
                </a:cubicBezTo>
                <a:cubicBezTo>
                  <a:pt x="4053779" y="1692831"/>
                  <a:pt x="4040826" y="1709405"/>
                  <a:pt x="4030463" y="1725980"/>
                </a:cubicBezTo>
                <a:cubicBezTo>
                  <a:pt x="4027355" y="1736340"/>
                  <a:pt x="4020619" y="1746181"/>
                  <a:pt x="4017511" y="1756022"/>
                </a:cubicBezTo>
                <a:cubicBezTo>
                  <a:pt x="4007148" y="1786064"/>
                  <a:pt x="3994195" y="1812480"/>
                  <a:pt x="3984351" y="1842522"/>
                </a:cubicBezTo>
                <a:cubicBezTo>
                  <a:pt x="3980724" y="1845630"/>
                  <a:pt x="3980724" y="1852363"/>
                  <a:pt x="3973988" y="1855989"/>
                </a:cubicBezTo>
                <a:cubicBezTo>
                  <a:pt x="3967771" y="1862204"/>
                  <a:pt x="3967771" y="1868938"/>
                  <a:pt x="3964144" y="1875671"/>
                </a:cubicBezTo>
                <a:cubicBezTo>
                  <a:pt x="3964144" y="1882405"/>
                  <a:pt x="3967771" y="1885513"/>
                  <a:pt x="3973988" y="1885513"/>
                </a:cubicBezTo>
                <a:cubicBezTo>
                  <a:pt x="3984351" y="1889138"/>
                  <a:pt x="3987459" y="1892246"/>
                  <a:pt x="3984351" y="1902088"/>
                </a:cubicBezTo>
                <a:cubicBezTo>
                  <a:pt x="3964144" y="1932129"/>
                  <a:pt x="3957408" y="1968905"/>
                  <a:pt x="3940829" y="2002054"/>
                </a:cubicBezTo>
                <a:cubicBezTo>
                  <a:pt x="3930984" y="2015521"/>
                  <a:pt x="3924248" y="2035204"/>
                  <a:pt x="3921139" y="2055404"/>
                </a:cubicBezTo>
                <a:cubicBezTo>
                  <a:pt x="3907669" y="2091662"/>
                  <a:pt x="3891089" y="2124811"/>
                  <a:pt x="3874509" y="2158479"/>
                </a:cubicBezTo>
                <a:cubicBezTo>
                  <a:pt x="3861038" y="2181269"/>
                  <a:pt x="3857929" y="2204578"/>
                  <a:pt x="3841349" y="2224778"/>
                </a:cubicBezTo>
                <a:cubicBezTo>
                  <a:pt x="3837722" y="2224778"/>
                  <a:pt x="3837722" y="2231512"/>
                  <a:pt x="3837722" y="2234619"/>
                </a:cubicBezTo>
                <a:cubicBezTo>
                  <a:pt x="3837722" y="2244461"/>
                  <a:pt x="3834614" y="2251194"/>
                  <a:pt x="3827878" y="2261553"/>
                </a:cubicBezTo>
                <a:cubicBezTo>
                  <a:pt x="3824769" y="2264661"/>
                  <a:pt x="3824769" y="2271395"/>
                  <a:pt x="3821142" y="2278128"/>
                </a:cubicBezTo>
                <a:cubicBezTo>
                  <a:pt x="3804563" y="2294703"/>
                  <a:pt x="3794719" y="2318011"/>
                  <a:pt x="3784874" y="2337694"/>
                </a:cubicBezTo>
                <a:cubicBezTo>
                  <a:pt x="3778138" y="2348053"/>
                  <a:pt x="3768294" y="2348053"/>
                  <a:pt x="3764667" y="2357894"/>
                </a:cubicBezTo>
                <a:cubicBezTo>
                  <a:pt x="3761559" y="2367736"/>
                  <a:pt x="3754823" y="2377577"/>
                  <a:pt x="3751196" y="2384311"/>
                </a:cubicBezTo>
                <a:cubicBezTo>
                  <a:pt x="3741352" y="2397778"/>
                  <a:pt x="3741352" y="2407619"/>
                  <a:pt x="3734616" y="2421086"/>
                </a:cubicBezTo>
                <a:cubicBezTo>
                  <a:pt x="3718037" y="2447502"/>
                  <a:pt x="3705083" y="2477544"/>
                  <a:pt x="3687985" y="2503960"/>
                </a:cubicBezTo>
                <a:cubicBezTo>
                  <a:pt x="3675032" y="2530376"/>
                  <a:pt x="3658453" y="2560418"/>
                  <a:pt x="3641355" y="2587352"/>
                </a:cubicBezTo>
                <a:cubicBezTo>
                  <a:pt x="3631510" y="2600301"/>
                  <a:pt x="3621666" y="2613768"/>
                  <a:pt x="3614930" y="2630343"/>
                </a:cubicBezTo>
                <a:cubicBezTo>
                  <a:pt x="3608195" y="2650025"/>
                  <a:pt x="3591615" y="2663492"/>
                  <a:pt x="3581771" y="2683693"/>
                </a:cubicBezTo>
                <a:cubicBezTo>
                  <a:pt x="3575035" y="2696642"/>
                  <a:pt x="3571927" y="2710109"/>
                  <a:pt x="3561564" y="2723576"/>
                </a:cubicBezTo>
                <a:cubicBezTo>
                  <a:pt x="3555346" y="2726683"/>
                  <a:pt x="3555346" y="2736525"/>
                  <a:pt x="3555346" y="2746884"/>
                </a:cubicBezTo>
                <a:cubicBezTo>
                  <a:pt x="3561564" y="2759833"/>
                  <a:pt x="3555346" y="2773300"/>
                  <a:pt x="3551719" y="2786767"/>
                </a:cubicBezTo>
                <a:cubicBezTo>
                  <a:pt x="3551719" y="2793501"/>
                  <a:pt x="3544984" y="2799716"/>
                  <a:pt x="3538249" y="2803342"/>
                </a:cubicBezTo>
                <a:cubicBezTo>
                  <a:pt x="3528404" y="2786767"/>
                  <a:pt x="3548611" y="2780034"/>
                  <a:pt x="3544984" y="2763459"/>
                </a:cubicBezTo>
                <a:cubicBezTo>
                  <a:pt x="3532031" y="2770192"/>
                  <a:pt x="3528404" y="2783141"/>
                  <a:pt x="3521668" y="2793501"/>
                </a:cubicBezTo>
                <a:cubicBezTo>
                  <a:pt x="3501980" y="2823024"/>
                  <a:pt x="3485400" y="2853066"/>
                  <a:pt x="3475555" y="2889842"/>
                </a:cubicBezTo>
                <a:cubicBezTo>
                  <a:pt x="3468820" y="2919883"/>
                  <a:pt x="3465193" y="2949407"/>
                  <a:pt x="3465193" y="2982557"/>
                </a:cubicBezTo>
                <a:cubicBezTo>
                  <a:pt x="3468820" y="2986183"/>
                  <a:pt x="3465193" y="2992916"/>
                  <a:pt x="3462085" y="2996024"/>
                </a:cubicBezTo>
                <a:cubicBezTo>
                  <a:pt x="3428925" y="3049374"/>
                  <a:pt x="3398874" y="3105832"/>
                  <a:pt x="3368823" y="3159182"/>
                </a:cubicBezTo>
                <a:cubicBezTo>
                  <a:pt x="3325818" y="3242056"/>
                  <a:pt x="3265717" y="3318714"/>
                  <a:pt x="3215977" y="3398481"/>
                </a:cubicBezTo>
                <a:cubicBezTo>
                  <a:pt x="3189553" y="3438364"/>
                  <a:pt x="3166237" y="3478247"/>
                  <a:pt x="3142922" y="3518130"/>
                </a:cubicBezTo>
                <a:cubicBezTo>
                  <a:pt x="3129451" y="3537813"/>
                  <a:pt x="3115980" y="3558013"/>
                  <a:pt x="3103027" y="3577696"/>
                </a:cubicBezTo>
                <a:cubicBezTo>
                  <a:pt x="3089556" y="3594270"/>
                  <a:pt x="3076084" y="3611363"/>
                  <a:pt x="3069349" y="3631046"/>
                </a:cubicBezTo>
                <a:cubicBezTo>
                  <a:pt x="3059505" y="3670929"/>
                  <a:pt x="3029454" y="3697345"/>
                  <a:pt x="3006138" y="3727387"/>
                </a:cubicBezTo>
                <a:cubicBezTo>
                  <a:pt x="2969870" y="3777111"/>
                  <a:pt x="2929974" y="3820620"/>
                  <a:pt x="2886452" y="3863611"/>
                </a:cubicBezTo>
                <a:cubicBezTo>
                  <a:pt x="2853292" y="3896760"/>
                  <a:pt x="2813397" y="3923695"/>
                  <a:pt x="2773502" y="3950111"/>
                </a:cubicBezTo>
                <a:cubicBezTo>
                  <a:pt x="2747078" y="3966685"/>
                  <a:pt x="2720653" y="3980152"/>
                  <a:pt x="2697338" y="4003461"/>
                </a:cubicBezTo>
                <a:cubicBezTo>
                  <a:pt x="2697338" y="4006568"/>
                  <a:pt x="2693711" y="4010194"/>
                  <a:pt x="2690603" y="4016928"/>
                </a:cubicBezTo>
                <a:cubicBezTo>
                  <a:pt x="2686976" y="4023143"/>
                  <a:pt x="2683867" y="4029877"/>
                  <a:pt x="2674023" y="4029877"/>
                </a:cubicBezTo>
                <a:cubicBezTo>
                  <a:pt x="2670396" y="4029877"/>
                  <a:pt x="2670396" y="4033503"/>
                  <a:pt x="2667287" y="4033503"/>
                </a:cubicBezTo>
                <a:cubicBezTo>
                  <a:pt x="2653816" y="4046452"/>
                  <a:pt x="2634127" y="4053185"/>
                  <a:pt x="2617548" y="4059919"/>
                </a:cubicBezTo>
                <a:cubicBezTo>
                  <a:pt x="2597341" y="4069760"/>
                  <a:pt x="2590605" y="4086335"/>
                  <a:pt x="2594232" y="4106535"/>
                </a:cubicBezTo>
                <a:cubicBezTo>
                  <a:pt x="2594232" y="4120002"/>
                  <a:pt x="2577652" y="4136577"/>
                  <a:pt x="2567290" y="4136577"/>
                </a:cubicBezTo>
                <a:cubicBezTo>
                  <a:pt x="2547601" y="4132951"/>
                  <a:pt x="2531022" y="4132951"/>
                  <a:pt x="2510815" y="4139685"/>
                </a:cubicBezTo>
                <a:cubicBezTo>
                  <a:pt x="2507706" y="4143311"/>
                  <a:pt x="2500970" y="4143311"/>
                  <a:pt x="2497343" y="4139685"/>
                </a:cubicBezTo>
                <a:cubicBezTo>
                  <a:pt x="2487499" y="4136577"/>
                  <a:pt x="2480763" y="4139685"/>
                  <a:pt x="2474028" y="4149526"/>
                </a:cubicBezTo>
                <a:cubicBezTo>
                  <a:pt x="2470919" y="4159885"/>
                  <a:pt x="2461075" y="4159885"/>
                  <a:pt x="2451231" y="4159885"/>
                </a:cubicBezTo>
                <a:cubicBezTo>
                  <a:pt x="2427915" y="4156260"/>
                  <a:pt x="2404600" y="4153152"/>
                  <a:pt x="2384393" y="4143311"/>
                </a:cubicBezTo>
                <a:cubicBezTo>
                  <a:pt x="2364704" y="4136577"/>
                  <a:pt x="2344498" y="4126218"/>
                  <a:pt x="2327918" y="4126218"/>
                </a:cubicBezTo>
                <a:cubicBezTo>
                  <a:pt x="2284914" y="4123110"/>
                  <a:pt x="2251754" y="4106535"/>
                  <a:pt x="2211859" y="4099802"/>
                </a:cubicBezTo>
                <a:cubicBezTo>
                  <a:pt x="2175072" y="4093068"/>
                  <a:pt x="2141912" y="4083227"/>
                  <a:pt x="2108752" y="4069760"/>
                </a:cubicBezTo>
                <a:cubicBezTo>
                  <a:pt x="2062122" y="4050077"/>
                  <a:pt x="2022226" y="4023143"/>
                  <a:pt x="1985440" y="3993619"/>
                </a:cubicBezTo>
                <a:cubicBezTo>
                  <a:pt x="1982331" y="3989994"/>
                  <a:pt x="1978704" y="3986886"/>
                  <a:pt x="1978704" y="3983260"/>
                </a:cubicBezTo>
                <a:cubicBezTo>
                  <a:pt x="1968860" y="3966685"/>
                  <a:pt x="1959015" y="3953736"/>
                  <a:pt x="1948653" y="3936644"/>
                </a:cubicBezTo>
                <a:cubicBezTo>
                  <a:pt x="1938809" y="3923695"/>
                  <a:pt x="1928965" y="3913335"/>
                  <a:pt x="1928965" y="3896760"/>
                </a:cubicBezTo>
                <a:cubicBezTo>
                  <a:pt x="1928965" y="3893653"/>
                  <a:pt x="1928965" y="3890545"/>
                  <a:pt x="1928965" y="3890545"/>
                </a:cubicBezTo>
                <a:cubicBezTo>
                  <a:pt x="1912385" y="3867237"/>
                  <a:pt x="1908758" y="3837195"/>
                  <a:pt x="1898913" y="3813886"/>
                </a:cubicBezTo>
                <a:cubicBezTo>
                  <a:pt x="1889069" y="3797312"/>
                  <a:pt x="1889069" y="3777111"/>
                  <a:pt x="1882333" y="3757429"/>
                </a:cubicBezTo>
                <a:cubicBezTo>
                  <a:pt x="1892178" y="3770896"/>
                  <a:pt x="1898913" y="3783845"/>
                  <a:pt x="1905649" y="3797312"/>
                </a:cubicBezTo>
                <a:cubicBezTo>
                  <a:pt x="1905649" y="3787470"/>
                  <a:pt x="1905649" y="3780737"/>
                  <a:pt x="1902022" y="3774003"/>
                </a:cubicBezTo>
                <a:cubicBezTo>
                  <a:pt x="1892178" y="3747587"/>
                  <a:pt x="1885442" y="3720653"/>
                  <a:pt x="1878706" y="3694237"/>
                </a:cubicBezTo>
                <a:cubicBezTo>
                  <a:pt x="1875598" y="3677662"/>
                  <a:pt x="1872489" y="3661088"/>
                  <a:pt x="1872489" y="3644513"/>
                </a:cubicBezTo>
                <a:cubicBezTo>
                  <a:pt x="1868862" y="3637779"/>
                  <a:pt x="1868862" y="3631046"/>
                  <a:pt x="1865754" y="3624312"/>
                </a:cubicBezTo>
                <a:cubicBezTo>
                  <a:pt x="1862127" y="3621204"/>
                  <a:pt x="1862127" y="3617579"/>
                  <a:pt x="1862127" y="3614471"/>
                </a:cubicBezTo>
                <a:cubicBezTo>
                  <a:pt x="1852283" y="3571480"/>
                  <a:pt x="1842438" y="3527971"/>
                  <a:pt x="1835703" y="3484980"/>
                </a:cubicBezTo>
                <a:cubicBezTo>
                  <a:pt x="1828967" y="3431630"/>
                  <a:pt x="1819123" y="3378280"/>
                  <a:pt x="1809278" y="3324930"/>
                </a:cubicBezTo>
                <a:cubicBezTo>
                  <a:pt x="1802543" y="3281939"/>
                  <a:pt x="1792699" y="3242056"/>
                  <a:pt x="1792699" y="3195439"/>
                </a:cubicBezTo>
                <a:cubicBezTo>
                  <a:pt x="1792699" y="3181972"/>
                  <a:pt x="1785963" y="3169023"/>
                  <a:pt x="1785963" y="3155556"/>
                </a:cubicBezTo>
                <a:cubicBezTo>
                  <a:pt x="1779228" y="3112565"/>
                  <a:pt x="1776119" y="3065949"/>
                  <a:pt x="1772492" y="3022440"/>
                </a:cubicBezTo>
                <a:cubicBezTo>
                  <a:pt x="1769383" y="2999650"/>
                  <a:pt x="1765756" y="2976341"/>
                  <a:pt x="1762648" y="2953033"/>
                </a:cubicBezTo>
                <a:cubicBezTo>
                  <a:pt x="1759021" y="2946299"/>
                  <a:pt x="1759021" y="2939566"/>
                  <a:pt x="1759021" y="2929725"/>
                </a:cubicBezTo>
                <a:cubicBezTo>
                  <a:pt x="1762648" y="2899683"/>
                  <a:pt x="1762648" y="2869641"/>
                  <a:pt x="1752803" y="2839599"/>
                </a:cubicBezTo>
                <a:cubicBezTo>
                  <a:pt x="1746067" y="2810075"/>
                  <a:pt x="1746067" y="2780034"/>
                  <a:pt x="1742441" y="2749992"/>
                </a:cubicBezTo>
                <a:cubicBezTo>
                  <a:pt x="1739332" y="2740150"/>
                  <a:pt x="1739332" y="2729791"/>
                  <a:pt x="1732596" y="2723576"/>
                </a:cubicBezTo>
                <a:cubicBezTo>
                  <a:pt x="1729488" y="2716842"/>
                  <a:pt x="1729488" y="2710109"/>
                  <a:pt x="1729488" y="2707001"/>
                </a:cubicBezTo>
                <a:cubicBezTo>
                  <a:pt x="1729488" y="2683693"/>
                  <a:pt x="1725861" y="2660384"/>
                  <a:pt x="1725861" y="2637076"/>
                </a:cubicBezTo>
                <a:cubicBezTo>
                  <a:pt x="1719644" y="2646917"/>
                  <a:pt x="1719644" y="2650025"/>
                  <a:pt x="1719644" y="2660384"/>
                </a:cubicBezTo>
                <a:cubicBezTo>
                  <a:pt x="1722752" y="2676959"/>
                  <a:pt x="1722752" y="2696642"/>
                  <a:pt x="1722752" y="2713216"/>
                </a:cubicBezTo>
                <a:cubicBezTo>
                  <a:pt x="1712908" y="2689908"/>
                  <a:pt x="1712908" y="2640184"/>
                  <a:pt x="1716017" y="2610142"/>
                </a:cubicBezTo>
                <a:cubicBezTo>
                  <a:pt x="1722752" y="2610142"/>
                  <a:pt x="1719644" y="2613768"/>
                  <a:pt x="1722752" y="2616876"/>
                </a:cubicBezTo>
                <a:cubicBezTo>
                  <a:pt x="1722752" y="2600301"/>
                  <a:pt x="1719644" y="2583726"/>
                  <a:pt x="1719644" y="2570259"/>
                </a:cubicBezTo>
                <a:cubicBezTo>
                  <a:pt x="1712908" y="2530376"/>
                  <a:pt x="1712908" y="2494119"/>
                  <a:pt x="1709281" y="2457343"/>
                </a:cubicBezTo>
                <a:cubicBezTo>
                  <a:pt x="1709281" y="2440768"/>
                  <a:pt x="1706173" y="2427819"/>
                  <a:pt x="1706173" y="2414352"/>
                </a:cubicBezTo>
                <a:cubicBezTo>
                  <a:pt x="1702546" y="2367736"/>
                  <a:pt x="1702546" y="2321119"/>
                  <a:pt x="1702546" y="2274503"/>
                </a:cubicBezTo>
                <a:cubicBezTo>
                  <a:pt x="1702546" y="2261553"/>
                  <a:pt x="1696328" y="2248086"/>
                  <a:pt x="1699437" y="2234619"/>
                </a:cubicBezTo>
                <a:cubicBezTo>
                  <a:pt x="1692701" y="2234619"/>
                  <a:pt x="1696328" y="2241353"/>
                  <a:pt x="1692701" y="2244461"/>
                </a:cubicBezTo>
                <a:cubicBezTo>
                  <a:pt x="1689593" y="2244461"/>
                  <a:pt x="1689593" y="2241353"/>
                  <a:pt x="1689593" y="2238245"/>
                </a:cubicBezTo>
                <a:cubicBezTo>
                  <a:pt x="1685966" y="2227886"/>
                  <a:pt x="1692701" y="2214937"/>
                  <a:pt x="1679748" y="2204578"/>
                </a:cubicBezTo>
                <a:cubicBezTo>
                  <a:pt x="1679748" y="2201470"/>
                  <a:pt x="1682857" y="2198362"/>
                  <a:pt x="1682857" y="2198362"/>
                </a:cubicBezTo>
                <a:cubicBezTo>
                  <a:pt x="1696328" y="2191629"/>
                  <a:pt x="1689593" y="2178162"/>
                  <a:pt x="1689593" y="2168320"/>
                </a:cubicBezTo>
                <a:cubicBezTo>
                  <a:pt x="1679748" y="2188003"/>
                  <a:pt x="1662650" y="2208203"/>
                  <a:pt x="1666277" y="2238245"/>
                </a:cubicBezTo>
                <a:cubicBezTo>
                  <a:pt x="1669386" y="2248086"/>
                  <a:pt x="1666277" y="2257928"/>
                  <a:pt x="1652806" y="2257928"/>
                </a:cubicBezTo>
                <a:cubicBezTo>
                  <a:pt x="1649697" y="2257928"/>
                  <a:pt x="1646070" y="2261553"/>
                  <a:pt x="1646070" y="2264661"/>
                </a:cubicBezTo>
                <a:cubicBezTo>
                  <a:pt x="1642962" y="2281236"/>
                  <a:pt x="1633117" y="2294703"/>
                  <a:pt x="1626382" y="2308170"/>
                </a:cubicBezTo>
                <a:cubicBezTo>
                  <a:pt x="1626382" y="2314386"/>
                  <a:pt x="1622755" y="2321119"/>
                  <a:pt x="1626382" y="2327853"/>
                </a:cubicBezTo>
                <a:cubicBezTo>
                  <a:pt x="1629491" y="2337694"/>
                  <a:pt x="1626382" y="2351161"/>
                  <a:pt x="1626382" y="2364628"/>
                </a:cubicBezTo>
                <a:cubicBezTo>
                  <a:pt x="1616537" y="2361002"/>
                  <a:pt x="1622755" y="2351161"/>
                  <a:pt x="1612911" y="2348053"/>
                </a:cubicBezTo>
                <a:cubicBezTo>
                  <a:pt x="1606175" y="2357894"/>
                  <a:pt x="1606175" y="2367736"/>
                  <a:pt x="1596331" y="2377577"/>
                </a:cubicBezTo>
                <a:cubicBezTo>
                  <a:pt x="1593222" y="2381203"/>
                  <a:pt x="1596331" y="2391044"/>
                  <a:pt x="1599957" y="2397778"/>
                </a:cubicBezTo>
                <a:cubicBezTo>
                  <a:pt x="1603066" y="2414352"/>
                  <a:pt x="1603066" y="2430927"/>
                  <a:pt x="1589595" y="2447502"/>
                </a:cubicBezTo>
                <a:cubicBezTo>
                  <a:pt x="1582859" y="2460969"/>
                  <a:pt x="1582859" y="2473918"/>
                  <a:pt x="1579751" y="2487385"/>
                </a:cubicBezTo>
                <a:cubicBezTo>
                  <a:pt x="1576642" y="2497226"/>
                  <a:pt x="1576642" y="2510693"/>
                  <a:pt x="1560062" y="2513801"/>
                </a:cubicBezTo>
                <a:cubicBezTo>
                  <a:pt x="1556436" y="2513801"/>
                  <a:pt x="1560062" y="2524160"/>
                  <a:pt x="1556436" y="2527268"/>
                </a:cubicBezTo>
                <a:cubicBezTo>
                  <a:pt x="1549700" y="2547469"/>
                  <a:pt x="1539856" y="2564043"/>
                  <a:pt x="1536747" y="2587352"/>
                </a:cubicBezTo>
                <a:cubicBezTo>
                  <a:pt x="1536747" y="2590460"/>
                  <a:pt x="1533120" y="2593567"/>
                  <a:pt x="1533120" y="2597193"/>
                </a:cubicBezTo>
                <a:cubicBezTo>
                  <a:pt x="1516540" y="2613768"/>
                  <a:pt x="1513431" y="2633450"/>
                  <a:pt x="1506696" y="2653651"/>
                </a:cubicBezTo>
                <a:cubicBezTo>
                  <a:pt x="1503069" y="2660384"/>
                  <a:pt x="1499960" y="2667118"/>
                  <a:pt x="1496852" y="2670226"/>
                </a:cubicBezTo>
                <a:cubicBezTo>
                  <a:pt x="1479754" y="2686800"/>
                  <a:pt x="1476645" y="2707001"/>
                  <a:pt x="1469909" y="2723576"/>
                </a:cubicBezTo>
                <a:cubicBezTo>
                  <a:pt x="1460065" y="2749992"/>
                  <a:pt x="1446594" y="2776408"/>
                  <a:pt x="1436749" y="2803342"/>
                </a:cubicBezTo>
                <a:cubicBezTo>
                  <a:pt x="1433641" y="2810075"/>
                  <a:pt x="1430014" y="2816291"/>
                  <a:pt x="1430014" y="2823024"/>
                </a:cubicBezTo>
                <a:cubicBezTo>
                  <a:pt x="1430014" y="2826650"/>
                  <a:pt x="1430014" y="2829758"/>
                  <a:pt x="1430014" y="2833384"/>
                </a:cubicBezTo>
                <a:cubicBezTo>
                  <a:pt x="1416543" y="2839599"/>
                  <a:pt x="1420170" y="2853066"/>
                  <a:pt x="1416543" y="2862908"/>
                </a:cubicBezTo>
                <a:cubicBezTo>
                  <a:pt x="1413434" y="2869641"/>
                  <a:pt x="1413434" y="2876375"/>
                  <a:pt x="1403590" y="2869641"/>
                </a:cubicBezTo>
                <a:cubicBezTo>
                  <a:pt x="1403590" y="2869641"/>
                  <a:pt x="1399963" y="2873267"/>
                  <a:pt x="1399963" y="2876375"/>
                </a:cubicBezTo>
                <a:cubicBezTo>
                  <a:pt x="1399963" y="2886216"/>
                  <a:pt x="1399963" y="2896575"/>
                  <a:pt x="1390119" y="2902791"/>
                </a:cubicBezTo>
                <a:cubicBezTo>
                  <a:pt x="1390119" y="2922991"/>
                  <a:pt x="1366803" y="2936458"/>
                  <a:pt x="1366803" y="2959767"/>
                </a:cubicBezTo>
                <a:cubicBezTo>
                  <a:pt x="1366803" y="2962874"/>
                  <a:pt x="1366803" y="2969608"/>
                  <a:pt x="1360067" y="2969608"/>
                </a:cubicBezTo>
                <a:cubicBezTo>
                  <a:pt x="1353332" y="2969608"/>
                  <a:pt x="1353332" y="2976341"/>
                  <a:pt x="1356959" y="2982557"/>
                </a:cubicBezTo>
                <a:cubicBezTo>
                  <a:pt x="1360067" y="2996024"/>
                  <a:pt x="1356959" y="3005865"/>
                  <a:pt x="1343488" y="3016224"/>
                </a:cubicBezTo>
                <a:cubicBezTo>
                  <a:pt x="1333644" y="3019332"/>
                  <a:pt x="1336752" y="3026066"/>
                  <a:pt x="1333644" y="3032799"/>
                </a:cubicBezTo>
                <a:cubicBezTo>
                  <a:pt x="1323799" y="3045748"/>
                  <a:pt x="1317063" y="3059215"/>
                  <a:pt x="1317063" y="3075790"/>
                </a:cubicBezTo>
                <a:cubicBezTo>
                  <a:pt x="1313437" y="3085631"/>
                  <a:pt x="1313437" y="3092365"/>
                  <a:pt x="1303592" y="3092365"/>
                </a:cubicBezTo>
                <a:cubicBezTo>
                  <a:pt x="1296857" y="3095991"/>
                  <a:pt x="1290121" y="3102206"/>
                  <a:pt x="1290121" y="3108940"/>
                </a:cubicBezTo>
                <a:cubicBezTo>
                  <a:pt x="1287012" y="3125514"/>
                  <a:pt x="1277168" y="3145715"/>
                  <a:pt x="1273541" y="3162290"/>
                </a:cubicBezTo>
                <a:cubicBezTo>
                  <a:pt x="1270433" y="3175757"/>
                  <a:pt x="1267324" y="3188706"/>
                  <a:pt x="1267324" y="3202173"/>
                </a:cubicBezTo>
                <a:cubicBezTo>
                  <a:pt x="1270433" y="3205281"/>
                  <a:pt x="1267324" y="3212014"/>
                  <a:pt x="1263697" y="3215640"/>
                </a:cubicBezTo>
                <a:cubicBezTo>
                  <a:pt x="1256962" y="3212014"/>
                  <a:pt x="1263697" y="3205281"/>
                  <a:pt x="1260589" y="3202173"/>
                </a:cubicBezTo>
                <a:cubicBezTo>
                  <a:pt x="1253853" y="3205281"/>
                  <a:pt x="1253853" y="3212014"/>
                  <a:pt x="1250226" y="3218748"/>
                </a:cubicBezTo>
                <a:cubicBezTo>
                  <a:pt x="1247117" y="3245164"/>
                  <a:pt x="1244008" y="3268472"/>
                  <a:pt x="1230537" y="3295406"/>
                </a:cubicBezTo>
                <a:cubicBezTo>
                  <a:pt x="1217066" y="3315089"/>
                  <a:pt x="1207222" y="3338397"/>
                  <a:pt x="1190642" y="3358598"/>
                </a:cubicBezTo>
                <a:cubicBezTo>
                  <a:pt x="1187533" y="3361705"/>
                  <a:pt x="1187533" y="3368439"/>
                  <a:pt x="1183907" y="3371547"/>
                </a:cubicBezTo>
                <a:cubicBezTo>
                  <a:pt x="1177171" y="3388121"/>
                  <a:pt x="1174062" y="3401588"/>
                  <a:pt x="1160591" y="3411430"/>
                </a:cubicBezTo>
                <a:lnTo>
                  <a:pt x="1157482" y="3415055"/>
                </a:lnTo>
                <a:cubicBezTo>
                  <a:pt x="1157482" y="3438364"/>
                  <a:pt x="1140902" y="3454939"/>
                  <a:pt x="1130540" y="3471513"/>
                </a:cubicBezTo>
                <a:cubicBezTo>
                  <a:pt x="1127431" y="3481355"/>
                  <a:pt x="1120696" y="3484980"/>
                  <a:pt x="1113960" y="3488088"/>
                </a:cubicBezTo>
                <a:cubicBezTo>
                  <a:pt x="1104116" y="3491196"/>
                  <a:pt x="1101007" y="3501555"/>
                  <a:pt x="1104116" y="3508289"/>
                </a:cubicBezTo>
                <a:cubicBezTo>
                  <a:pt x="1110852" y="3518130"/>
                  <a:pt x="1107743" y="3524863"/>
                  <a:pt x="1104116" y="3531079"/>
                </a:cubicBezTo>
                <a:cubicBezTo>
                  <a:pt x="1077692" y="3577696"/>
                  <a:pt x="1054376" y="3624312"/>
                  <a:pt x="1031061" y="3670929"/>
                </a:cubicBezTo>
                <a:cubicBezTo>
                  <a:pt x="1017590" y="3697345"/>
                  <a:pt x="1004637" y="3727387"/>
                  <a:pt x="991166" y="3753803"/>
                </a:cubicBezTo>
                <a:cubicBezTo>
                  <a:pt x="988057" y="3764162"/>
                  <a:pt x="981322" y="3774003"/>
                  <a:pt x="977695" y="3783845"/>
                </a:cubicBezTo>
                <a:cubicBezTo>
                  <a:pt x="964741" y="3813886"/>
                  <a:pt x="954379" y="3843928"/>
                  <a:pt x="941426" y="3873452"/>
                </a:cubicBezTo>
                <a:cubicBezTo>
                  <a:pt x="921219" y="3920069"/>
                  <a:pt x="904640" y="3970311"/>
                  <a:pt x="864744" y="4003461"/>
                </a:cubicBezTo>
                <a:cubicBezTo>
                  <a:pt x="864744" y="4020036"/>
                  <a:pt x="841428" y="4026769"/>
                  <a:pt x="844537" y="4046452"/>
                </a:cubicBezTo>
                <a:cubicBezTo>
                  <a:pt x="848164" y="4056811"/>
                  <a:pt x="824849" y="4069760"/>
                  <a:pt x="815005" y="4063026"/>
                </a:cubicBezTo>
                <a:cubicBezTo>
                  <a:pt x="801533" y="4053185"/>
                  <a:pt x="788062" y="4056811"/>
                  <a:pt x="775109" y="4059919"/>
                </a:cubicBezTo>
                <a:cubicBezTo>
                  <a:pt x="771482" y="4069760"/>
                  <a:pt x="781327" y="4069760"/>
                  <a:pt x="784953" y="4076493"/>
                </a:cubicBezTo>
                <a:cubicBezTo>
                  <a:pt x="771482" y="4086335"/>
                  <a:pt x="768374" y="4106535"/>
                  <a:pt x="758011" y="4120002"/>
                </a:cubicBezTo>
                <a:cubicBezTo>
                  <a:pt x="754903" y="4123110"/>
                  <a:pt x="758011" y="4126218"/>
                  <a:pt x="758011" y="4129844"/>
                </a:cubicBezTo>
                <a:cubicBezTo>
                  <a:pt x="764747" y="4146418"/>
                  <a:pt x="758011" y="4153152"/>
                  <a:pt x="745058" y="4159885"/>
                </a:cubicBezTo>
                <a:cubicBezTo>
                  <a:pt x="735214" y="4162993"/>
                  <a:pt x="728478" y="4159885"/>
                  <a:pt x="718116" y="4156260"/>
                </a:cubicBezTo>
                <a:cubicBezTo>
                  <a:pt x="708271" y="4153152"/>
                  <a:pt x="695319" y="4149526"/>
                  <a:pt x="684956" y="4146418"/>
                </a:cubicBezTo>
                <a:cubicBezTo>
                  <a:pt x="678220" y="4146418"/>
                  <a:pt x="672003" y="4143311"/>
                  <a:pt x="672003" y="4156260"/>
                </a:cubicBezTo>
                <a:cubicBezTo>
                  <a:pt x="675112" y="4159885"/>
                  <a:pt x="668376" y="4162993"/>
                  <a:pt x="665268" y="4162993"/>
                </a:cubicBezTo>
                <a:cubicBezTo>
                  <a:pt x="655423" y="4166101"/>
                  <a:pt x="641952" y="4166101"/>
                  <a:pt x="632107" y="4172834"/>
                </a:cubicBezTo>
                <a:cubicBezTo>
                  <a:pt x="628481" y="4176460"/>
                  <a:pt x="621745" y="4172834"/>
                  <a:pt x="618636" y="4172834"/>
                </a:cubicBezTo>
                <a:cubicBezTo>
                  <a:pt x="608792" y="4169727"/>
                  <a:pt x="595321" y="4169727"/>
                  <a:pt x="585477" y="4176460"/>
                </a:cubicBezTo>
                <a:cubicBezTo>
                  <a:pt x="578741" y="4183194"/>
                  <a:pt x="572006" y="4183194"/>
                  <a:pt x="562161" y="4179568"/>
                </a:cubicBezTo>
                <a:cubicBezTo>
                  <a:pt x="541955" y="4172834"/>
                  <a:pt x="529002" y="4159885"/>
                  <a:pt x="512422" y="4146418"/>
                </a:cubicBezTo>
                <a:cubicBezTo>
                  <a:pt x="485479" y="4132951"/>
                  <a:pt x="462164" y="4116377"/>
                  <a:pt x="435740" y="4096694"/>
                </a:cubicBezTo>
                <a:cubicBezTo>
                  <a:pt x="422269" y="4086335"/>
                  <a:pt x="405689" y="4083227"/>
                  <a:pt x="392736" y="4073386"/>
                </a:cubicBezTo>
                <a:cubicBezTo>
                  <a:pt x="379265" y="4066652"/>
                  <a:pt x="362685" y="4056811"/>
                  <a:pt x="362685" y="4036610"/>
                </a:cubicBezTo>
                <a:cubicBezTo>
                  <a:pt x="362685" y="4033503"/>
                  <a:pt x="362685" y="4029877"/>
                  <a:pt x="359058" y="4026769"/>
                </a:cubicBezTo>
                <a:cubicBezTo>
                  <a:pt x="339369" y="4006568"/>
                  <a:pt x="325898" y="3983260"/>
                  <a:pt x="306210" y="3959952"/>
                </a:cubicBezTo>
                <a:cubicBezTo>
                  <a:pt x="262687" y="3916961"/>
                  <a:pt x="229528" y="3867237"/>
                  <a:pt x="196368" y="3813886"/>
                </a:cubicBezTo>
                <a:cubicBezTo>
                  <a:pt x="192741" y="3804045"/>
                  <a:pt x="186005" y="3797312"/>
                  <a:pt x="182897" y="3787470"/>
                </a:cubicBezTo>
                <a:cubicBezTo>
                  <a:pt x="163209" y="3750695"/>
                  <a:pt x="166317" y="3767270"/>
                  <a:pt x="169426" y="3713920"/>
                </a:cubicBezTo>
                <a:cubicBezTo>
                  <a:pt x="182897" y="3743962"/>
                  <a:pt x="189632" y="3774003"/>
                  <a:pt x="209321" y="3800419"/>
                </a:cubicBezTo>
                <a:cubicBezTo>
                  <a:pt x="212948" y="3793686"/>
                  <a:pt x="216057" y="3787470"/>
                  <a:pt x="212948" y="3777111"/>
                </a:cubicBezTo>
                <a:cubicBezTo>
                  <a:pt x="209321" y="3770896"/>
                  <a:pt x="206212" y="3764162"/>
                  <a:pt x="206212" y="3760536"/>
                </a:cubicBezTo>
                <a:cubicBezTo>
                  <a:pt x="176161" y="3694237"/>
                  <a:pt x="163209" y="3627938"/>
                  <a:pt x="146110" y="3561121"/>
                </a:cubicBezTo>
                <a:cubicBezTo>
                  <a:pt x="129530" y="3488088"/>
                  <a:pt x="119686" y="3415055"/>
                  <a:pt x="103106" y="3345131"/>
                </a:cubicBezTo>
                <a:cubicBezTo>
                  <a:pt x="89635" y="3285047"/>
                  <a:pt x="79791" y="3225481"/>
                  <a:pt x="69946" y="3169023"/>
                </a:cubicBezTo>
                <a:cubicBezTo>
                  <a:pt x="63211" y="3125514"/>
                  <a:pt x="56475" y="3085631"/>
                  <a:pt x="53366" y="3042640"/>
                </a:cubicBezTo>
                <a:cubicBezTo>
                  <a:pt x="46631" y="2996024"/>
                  <a:pt x="39895" y="2953033"/>
                  <a:pt x="33160" y="2909524"/>
                </a:cubicBezTo>
                <a:cubicBezTo>
                  <a:pt x="33160" y="2892949"/>
                  <a:pt x="33160" y="2879482"/>
                  <a:pt x="33160" y="2866533"/>
                </a:cubicBezTo>
                <a:cubicBezTo>
                  <a:pt x="33160" y="2843225"/>
                  <a:pt x="26424" y="2819917"/>
                  <a:pt x="26424" y="2796608"/>
                </a:cubicBezTo>
                <a:cubicBezTo>
                  <a:pt x="26424" y="2756725"/>
                  <a:pt x="16580" y="2716842"/>
                  <a:pt x="16580" y="2676959"/>
                </a:cubicBezTo>
                <a:cubicBezTo>
                  <a:pt x="16580" y="2673333"/>
                  <a:pt x="16580" y="2670226"/>
                  <a:pt x="13471" y="2667118"/>
                </a:cubicBezTo>
                <a:cubicBezTo>
                  <a:pt x="16580" y="2710109"/>
                  <a:pt x="20207" y="2756725"/>
                  <a:pt x="23315" y="2803342"/>
                </a:cubicBezTo>
                <a:cubicBezTo>
                  <a:pt x="20207" y="2803342"/>
                  <a:pt x="20207" y="2803342"/>
                  <a:pt x="16580" y="2803342"/>
                </a:cubicBezTo>
                <a:cubicBezTo>
                  <a:pt x="13471" y="2763459"/>
                  <a:pt x="9844" y="2719950"/>
                  <a:pt x="9844" y="2680067"/>
                </a:cubicBezTo>
                <a:cubicBezTo>
                  <a:pt x="3627" y="2603927"/>
                  <a:pt x="3627" y="2527268"/>
                  <a:pt x="0" y="2450610"/>
                </a:cubicBezTo>
                <a:cubicBezTo>
                  <a:pt x="0" y="2394152"/>
                  <a:pt x="0" y="2341320"/>
                  <a:pt x="3627" y="2284862"/>
                </a:cubicBezTo>
                <a:cubicBezTo>
                  <a:pt x="3627" y="2238245"/>
                  <a:pt x="3627" y="2191629"/>
                  <a:pt x="3627" y="2145012"/>
                </a:cubicBezTo>
                <a:cubicBezTo>
                  <a:pt x="3627" y="2108237"/>
                  <a:pt x="3627" y="2068353"/>
                  <a:pt x="9844" y="2032096"/>
                </a:cubicBezTo>
                <a:cubicBezTo>
                  <a:pt x="13471" y="2005162"/>
                  <a:pt x="9844" y="1981854"/>
                  <a:pt x="9844" y="1955438"/>
                </a:cubicBezTo>
                <a:cubicBezTo>
                  <a:pt x="16580" y="1908821"/>
                  <a:pt x="16580" y="1859097"/>
                  <a:pt x="16580" y="1809372"/>
                </a:cubicBezTo>
                <a:cubicBezTo>
                  <a:pt x="20207" y="1776223"/>
                  <a:pt x="23315" y="1739447"/>
                  <a:pt x="23315" y="1706298"/>
                </a:cubicBezTo>
                <a:cubicBezTo>
                  <a:pt x="26424" y="1666415"/>
                  <a:pt x="30051" y="1622906"/>
                  <a:pt x="33160" y="1583023"/>
                </a:cubicBezTo>
                <a:cubicBezTo>
                  <a:pt x="36787" y="1500149"/>
                  <a:pt x="43522" y="1413649"/>
                  <a:pt x="53366" y="1327149"/>
                </a:cubicBezTo>
                <a:cubicBezTo>
                  <a:pt x="56475" y="1277425"/>
                  <a:pt x="60102" y="1227183"/>
                  <a:pt x="69946" y="1177458"/>
                </a:cubicBezTo>
                <a:cubicBezTo>
                  <a:pt x="76682" y="1157776"/>
                  <a:pt x="76682" y="1137575"/>
                  <a:pt x="76682" y="1117892"/>
                </a:cubicBezTo>
                <a:cubicBezTo>
                  <a:pt x="79791" y="1101318"/>
                  <a:pt x="79791" y="1087851"/>
                  <a:pt x="86526" y="1074384"/>
                </a:cubicBezTo>
                <a:cubicBezTo>
                  <a:pt x="89635" y="1051075"/>
                  <a:pt x="89635" y="1027767"/>
                  <a:pt x="96371" y="1004459"/>
                </a:cubicBezTo>
                <a:cubicBezTo>
                  <a:pt x="103106" y="974935"/>
                  <a:pt x="106215" y="944893"/>
                  <a:pt x="109842" y="914851"/>
                </a:cubicBezTo>
                <a:cubicBezTo>
                  <a:pt x="112950" y="894650"/>
                  <a:pt x="119686" y="874968"/>
                  <a:pt x="119686" y="854767"/>
                </a:cubicBezTo>
                <a:cubicBezTo>
                  <a:pt x="119686" y="828351"/>
                  <a:pt x="126422" y="801935"/>
                  <a:pt x="129530" y="775001"/>
                </a:cubicBezTo>
                <a:cubicBezTo>
                  <a:pt x="136266" y="735118"/>
                  <a:pt x="146110" y="695235"/>
                  <a:pt x="156473" y="655352"/>
                </a:cubicBezTo>
                <a:cubicBezTo>
                  <a:pt x="159581" y="625828"/>
                  <a:pt x="169426" y="592678"/>
                  <a:pt x="176161" y="562636"/>
                </a:cubicBezTo>
                <a:cubicBezTo>
                  <a:pt x="179788" y="532595"/>
                  <a:pt x="192741" y="502553"/>
                  <a:pt x="199477" y="472511"/>
                </a:cubicBezTo>
                <a:cubicBezTo>
                  <a:pt x="203103" y="449721"/>
                  <a:pt x="212948" y="426413"/>
                  <a:pt x="222792" y="403104"/>
                </a:cubicBezTo>
                <a:cubicBezTo>
                  <a:pt x="225901" y="392745"/>
                  <a:pt x="239372" y="382904"/>
                  <a:pt x="242999" y="369436"/>
                </a:cubicBezTo>
                <a:cubicBezTo>
                  <a:pt x="242999" y="366329"/>
                  <a:pt x="242999" y="363221"/>
                  <a:pt x="246108" y="363221"/>
                </a:cubicBezTo>
                <a:cubicBezTo>
                  <a:pt x="246108" y="352862"/>
                  <a:pt x="242999" y="339913"/>
                  <a:pt x="252843" y="339913"/>
                </a:cubicBezTo>
                <a:cubicBezTo>
                  <a:pt x="262687" y="333180"/>
                  <a:pt x="276159" y="326445"/>
                  <a:pt x="292739" y="333180"/>
                </a:cubicBezTo>
                <a:cubicBezTo>
                  <a:pt x="309318" y="336287"/>
                  <a:pt x="325898" y="333180"/>
                  <a:pt x="342478" y="326445"/>
                </a:cubicBezTo>
                <a:cubicBezTo>
                  <a:pt x="362685" y="316604"/>
                  <a:pt x="379265" y="312979"/>
                  <a:pt x="398953" y="316604"/>
                </a:cubicBezTo>
                <a:cubicBezTo>
                  <a:pt x="419160" y="316604"/>
                  <a:pt x="435740" y="316604"/>
                  <a:pt x="452320" y="300029"/>
                </a:cubicBezTo>
                <a:cubicBezTo>
                  <a:pt x="459056" y="289670"/>
                  <a:pt x="475635" y="289670"/>
                  <a:pt x="489106" y="293296"/>
                </a:cubicBezTo>
                <a:cubicBezTo>
                  <a:pt x="495842" y="296404"/>
                  <a:pt x="502059" y="300029"/>
                  <a:pt x="508795" y="303138"/>
                </a:cubicBezTo>
                <a:cubicBezTo>
                  <a:pt x="522266" y="316604"/>
                  <a:pt x="535737" y="316604"/>
                  <a:pt x="552317" y="319712"/>
                </a:cubicBezTo>
                <a:cubicBezTo>
                  <a:pt x="568897" y="323338"/>
                  <a:pt x="581850" y="326445"/>
                  <a:pt x="595321" y="329554"/>
                </a:cubicBezTo>
                <a:cubicBezTo>
                  <a:pt x="608792" y="329554"/>
                  <a:pt x="618636" y="329554"/>
                  <a:pt x="628481" y="326445"/>
                </a:cubicBezTo>
                <a:cubicBezTo>
                  <a:pt x="638325" y="323338"/>
                  <a:pt x="648687" y="323338"/>
                  <a:pt x="655423" y="333180"/>
                </a:cubicBezTo>
                <a:cubicBezTo>
                  <a:pt x="665268" y="339913"/>
                  <a:pt x="675112" y="343020"/>
                  <a:pt x="688583" y="346129"/>
                </a:cubicBezTo>
                <a:cubicBezTo>
                  <a:pt x="708271" y="349754"/>
                  <a:pt x="728478" y="356488"/>
                  <a:pt x="748167" y="359595"/>
                </a:cubicBezTo>
                <a:cubicBezTo>
                  <a:pt x="758011" y="363221"/>
                  <a:pt x="768374" y="366329"/>
                  <a:pt x="778218" y="363221"/>
                </a:cubicBezTo>
                <a:cubicBezTo>
                  <a:pt x="784953" y="363221"/>
                  <a:pt x="791689" y="363221"/>
                  <a:pt x="794798" y="366329"/>
                </a:cubicBezTo>
                <a:cubicBezTo>
                  <a:pt x="818113" y="382904"/>
                  <a:pt x="848164" y="392745"/>
                  <a:pt x="867853" y="416053"/>
                </a:cubicBezTo>
                <a:cubicBezTo>
                  <a:pt x="884433" y="439361"/>
                  <a:pt x="911375" y="449721"/>
                  <a:pt x="937799" y="462670"/>
                </a:cubicBezTo>
                <a:cubicBezTo>
                  <a:pt x="970959" y="476137"/>
                  <a:pt x="1001010" y="495820"/>
                  <a:pt x="1027952" y="519128"/>
                </a:cubicBezTo>
                <a:cubicBezTo>
                  <a:pt x="1047641" y="535703"/>
                  <a:pt x="1067847" y="559011"/>
                  <a:pt x="1061112" y="589052"/>
                </a:cubicBezTo>
                <a:cubicBezTo>
                  <a:pt x="1061112" y="595786"/>
                  <a:pt x="1061112" y="602519"/>
                  <a:pt x="1064221" y="605627"/>
                </a:cubicBezTo>
                <a:cubicBezTo>
                  <a:pt x="1064221" y="615468"/>
                  <a:pt x="1067847" y="625828"/>
                  <a:pt x="1064221" y="632561"/>
                </a:cubicBezTo>
                <a:cubicBezTo>
                  <a:pt x="1057485" y="665711"/>
                  <a:pt x="1061112" y="695235"/>
                  <a:pt x="1061112" y="728902"/>
                </a:cubicBezTo>
                <a:cubicBezTo>
                  <a:pt x="1061112" y="752211"/>
                  <a:pt x="1057485" y="775001"/>
                  <a:pt x="1047641" y="795201"/>
                </a:cubicBezTo>
                <a:cubicBezTo>
                  <a:pt x="1047641" y="798309"/>
                  <a:pt x="1044532" y="798309"/>
                  <a:pt x="1044532" y="801935"/>
                </a:cubicBezTo>
                <a:cubicBezTo>
                  <a:pt x="1037797" y="841818"/>
                  <a:pt x="1021217" y="874968"/>
                  <a:pt x="1021217" y="917959"/>
                </a:cubicBezTo>
                <a:cubicBezTo>
                  <a:pt x="1021217" y="941267"/>
                  <a:pt x="1014481" y="968201"/>
                  <a:pt x="1010854" y="991510"/>
                </a:cubicBezTo>
                <a:cubicBezTo>
                  <a:pt x="1001010" y="1054701"/>
                  <a:pt x="991166" y="1114267"/>
                  <a:pt x="984430" y="1174350"/>
                </a:cubicBezTo>
                <a:cubicBezTo>
                  <a:pt x="984430" y="1207500"/>
                  <a:pt x="981322" y="1237542"/>
                  <a:pt x="974586" y="1270691"/>
                </a:cubicBezTo>
                <a:cubicBezTo>
                  <a:pt x="974586" y="1273799"/>
                  <a:pt x="974586" y="1273799"/>
                  <a:pt x="974586" y="1277425"/>
                </a:cubicBezTo>
                <a:cubicBezTo>
                  <a:pt x="974586" y="1333883"/>
                  <a:pt x="964741" y="1390341"/>
                  <a:pt x="958006" y="1449906"/>
                </a:cubicBezTo>
                <a:cubicBezTo>
                  <a:pt x="951270" y="1503256"/>
                  <a:pt x="941426" y="1556607"/>
                  <a:pt x="931063" y="1609957"/>
                </a:cubicBezTo>
                <a:cubicBezTo>
                  <a:pt x="927955" y="1622906"/>
                  <a:pt x="921219" y="1632747"/>
                  <a:pt x="918111" y="1646214"/>
                </a:cubicBezTo>
                <a:cubicBezTo>
                  <a:pt x="914483" y="1686097"/>
                  <a:pt x="904640" y="1729606"/>
                  <a:pt x="904640" y="1772597"/>
                </a:cubicBezTo>
                <a:cubicBezTo>
                  <a:pt x="904640" y="1786064"/>
                  <a:pt x="901531" y="1802639"/>
                  <a:pt x="897904" y="1816106"/>
                </a:cubicBezTo>
                <a:cubicBezTo>
                  <a:pt x="897904" y="1829055"/>
                  <a:pt x="904640" y="1842522"/>
                  <a:pt x="897904" y="1855989"/>
                </a:cubicBezTo>
                <a:cubicBezTo>
                  <a:pt x="894795" y="1865830"/>
                  <a:pt x="894795" y="1878779"/>
                  <a:pt x="894795" y="1892246"/>
                </a:cubicBezTo>
                <a:cubicBezTo>
                  <a:pt x="891168" y="1898980"/>
                  <a:pt x="894795" y="1902088"/>
                  <a:pt x="891168" y="1905713"/>
                </a:cubicBezTo>
                <a:cubicBezTo>
                  <a:pt x="871479" y="1938863"/>
                  <a:pt x="871479" y="1975638"/>
                  <a:pt x="864744" y="2011896"/>
                </a:cubicBezTo>
                <a:cubicBezTo>
                  <a:pt x="864744" y="2028470"/>
                  <a:pt x="861117" y="2048671"/>
                  <a:pt x="851273" y="2068353"/>
                </a:cubicBezTo>
                <a:cubicBezTo>
                  <a:pt x="841428" y="2084928"/>
                  <a:pt x="844537" y="2105129"/>
                  <a:pt x="844537" y="2121704"/>
                </a:cubicBezTo>
                <a:cubicBezTo>
                  <a:pt x="841428" y="2135171"/>
                  <a:pt x="841428" y="2148120"/>
                  <a:pt x="838320" y="2158479"/>
                </a:cubicBezTo>
                <a:cubicBezTo>
                  <a:pt x="831584" y="2194736"/>
                  <a:pt x="831584" y="2231512"/>
                  <a:pt x="827957" y="2267769"/>
                </a:cubicBezTo>
                <a:cubicBezTo>
                  <a:pt x="827957" y="2314386"/>
                  <a:pt x="824849" y="2357894"/>
                  <a:pt x="811378" y="2400885"/>
                </a:cubicBezTo>
                <a:cubicBezTo>
                  <a:pt x="808269" y="2397778"/>
                  <a:pt x="808269" y="2394152"/>
                  <a:pt x="808269" y="2394152"/>
                </a:cubicBezTo>
                <a:cubicBezTo>
                  <a:pt x="804642" y="2391044"/>
                  <a:pt x="804642" y="2394152"/>
                  <a:pt x="804642" y="2394152"/>
                </a:cubicBezTo>
                <a:cubicBezTo>
                  <a:pt x="801533" y="2410727"/>
                  <a:pt x="797907" y="2430927"/>
                  <a:pt x="801533" y="2447502"/>
                </a:cubicBezTo>
                <a:cubicBezTo>
                  <a:pt x="808269" y="2480652"/>
                  <a:pt x="797907" y="2513801"/>
                  <a:pt x="801533" y="2547469"/>
                </a:cubicBezTo>
                <a:cubicBezTo>
                  <a:pt x="801533" y="2550576"/>
                  <a:pt x="801533" y="2557310"/>
                  <a:pt x="797907" y="2557310"/>
                </a:cubicBezTo>
                <a:cubicBezTo>
                  <a:pt x="781327" y="2567151"/>
                  <a:pt x="791689" y="2583726"/>
                  <a:pt x="788062" y="2593567"/>
                </a:cubicBezTo>
                <a:cubicBezTo>
                  <a:pt x="784953" y="2616876"/>
                  <a:pt x="791689" y="2643810"/>
                  <a:pt x="784953" y="2667118"/>
                </a:cubicBezTo>
                <a:cubicBezTo>
                  <a:pt x="781327" y="2676959"/>
                  <a:pt x="784953" y="2686800"/>
                  <a:pt x="784953" y="2700267"/>
                </a:cubicBezTo>
                <a:cubicBezTo>
                  <a:pt x="788062" y="2680067"/>
                  <a:pt x="801533" y="2663492"/>
                  <a:pt x="801533" y="2643810"/>
                </a:cubicBezTo>
                <a:cubicBezTo>
                  <a:pt x="808269" y="2653651"/>
                  <a:pt x="808269" y="2667118"/>
                  <a:pt x="808269" y="2676959"/>
                </a:cubicBezTo>
                <a:cubicBezTo>
                  <a:pt x="804642" y="2686800"/>
                  <a:pt x="804642" y="2693534"/>
                  <a:pt x="808269" y="2703375"/>
                </a:cubicBezTo>
                <a:cubicBezTo>
                  <a:pt x="808269" y="2719950"/>
                  <a:pt x="811378" y="2736525"/>
                  <a:pt x="804642" y="2753100"/>
                </a:cubicBezTo>
                <a:cubicBezTo>
                  <a:pt x="804642" y="2759833"/>
                  <a:pt x="804642" y="2763459"/>
                  <a:pt x="808269" y="2766567"/>
                </a:cubicBezTo>
                <a:cubicBezTo>
                  <a:pt x="811378" y="2773300"/>
                  <a:pt x="811378" y="2783141"/>
                  <a:pt x="811378" y="2789875"/>
                </a:cubicBezTo>
                <a:cubicBezTo>
                  <a:pt x="811378" y="2823024"/>
                  <a:pt x="815005" y="2856692"/>
                  <a:pt x="821222" y="2889842"/>
                </a:cubicBezTo>
                <a:cubicBezTo>
                  <a:pt x="824849" y="2919883"/>
                  <a:pt x="824849" y="2953033"/>
                  <a:pt x="831584" y="2986183"/>
                </a:cubicBezTo>
                <a:cubicBezTo>
                  <a:pt x="834693" y="3002757"/>
                  <a:pt x="831584" y="3019332"/>
                  <a:pt x="827957" y="3035907"/>
                </a:cubicBezTo>
                <a:cubicBezTo>
                  <a:pt x="821222" y="3056108"/>
                  <a:pt x="827957" y="3072682"/>
                  <a:pt x="827957" y="3092365"/>
                </a:cubicBezTo>
                <a:cubicBezTo>
                  <a:pt x="827957" y="3095991"/>
                  <a:pt x="831584" y="3099098"/>
                  <a:pt x="834693" y="3095991"/>
                </a:cubicBezTo>
                <a:cubicBezTo>
                  <a:pt x="841428" y="3092365"/>
                  <a:pt x="841428" y="3095991"/>
                  <a:pt x="841428" y="3099098"/>
                </a:cubicBezTo>
                <a:cubicBezTo>
                  <a:pt x="844537" y="3115673"/>
                  <a:pt x="848164" y="3135874"/>
                  <a:pt x="841428" y="3152449"/>
                </a:cubicBezTo>
                <a:cubicBezTo>
                  <a:pt x="838320" y="3159182"/>
                  <a:pt x="834693" y="3165398"/>
                  <a:pt x="848164" y="3169023"/>
                </a:cubicBezTo>
                <a:cubicBezTo>
                  <a:pt x="851273" y="3169023"/>
                  <a:pt x="851273" y="3172131"/>
                  <a:pt x="848164" y="3175757"/>
                </a:cubicBezTo>
                <a:cubicBezTo>
                  <a:pt x="841428" y="3192332"/>
                  <a:pt x="844537" y="3205281"/>
                  <a:pt x="851273" y="3218748"/>
                </a:cubicBezTo>
                <a:cubicBezTo>
                  <a:pt x="861117" y="3232215"/>
                  <a:pt x="861117" y="3248790"/>
                  <a:pt x="858008" y="3261739"/>
                </a:cubicBezTo>
                <a:cubicBezTo>
                  <a:pt x="858008" y="3268472"/>
                  <a:pt x="858008" y="3278831"/>
                  <a:pt x="858008" y="3285047"/>
                </a:cubicBezTo>
                <a:cubicBezTo>
                  <a:pt x="861117" y="3321822"/>
                  <a:pt x="867853" y="3358598"/>
                  <a:pt x="871479" y="3394855"/>
                </a:cubicBezTo>
                <a:cubicBezTo>
                  <a:pt x="871479" y="3405214"/>
                  <a:pt x="874588" y="3411430"/>
                  <a:pt x="878215" y="3418163"/>
                </a:cubicBezTo>
                <a:cubicBezTo>
                  <a:pt x="884433" y="3415055"/>
                  <a:pt x="888060" y="3411430"/>
                  <a:pt x="891168" y="3405214"/>
                </a:cubicBezTo>
                <a:cubicBezTo>
                  <a:pt x="961115" y="3281939"/>
                  <a:pt x="1024325" y="3155556"/>
                  <a:pt x="1094271" y="3032799"/>
                </a:cubicBezTo>
                <a:cubicBezTo>
                  <a:pt x="1130540" y="2962874"/>
                  <a:pt x="1164218" y="2889842"/>
                  <a:pt x="1204113" y="2819917"/>
                </a:cubicBezTo>
                <a:cubicBezTo>
                  <a:pt x="1217066" y="2803342"/>
                  <a:pt x="1223801" y="2783141"/>
                  <a:pt x="1233646" y="2763459"/>
                </a:cubicBezTo>
                <a:cubicBezTo>
                  <a:pt x="1250226" y="2733417"/>
                  <a:pt x="1267324" y="2703375"/>
                  <a:pt x="1283904" y="2670226"/>
                </a:cubicBezTo>
                <a:cubicBezTo>
                  <a:pt x="1300483" y="2637076"/>
                  <a:pt x="1313437" y="2603927"/>
                  <a:pt x="1330017" y="2567151"/>
                </a:cubicBezTo>
                <a:cubicBezTo>
                  <a:pt x="1350223" y="2530376"/>
                  <a:pt x="1366803" y="2494119"/>
                  <a:pt x="1387010" y="2457343"/>
                </a:cubicBezTo>
                <a:cubicBezTo>
                  <a:pt x="1396854" y="2440768"/>
                  <a:pt x="1403590" y="2424194"/>
                  <a:pt x="1410325" y="2407619"/>
                </a:cubicBezTo>
                <a:cubicBezTo>
                  <a:pt x="1439858" y="2337694"/>
                  <a:pt x="1473536" y="2267769"/>
                  <a:pt x="1503069" y="2194736"/>
                </a:cubicBezTo>
                <a:cubicBezTo>
                  <a:pt x="1533120" y="2128437"/>
                  <a:pt x="1560062" y="2061620"/>
                  <a:pt x="1589595" y="1995321"/>
                </a:cubicBezTo>
                <a:cubicBezTo>
                  <a:pt x="1596331" y="1978746"/>
                  <a:pt x="1606175" y="1958545"/>
                  <a:pt x="1616537" y="1941971"/>
                </a:cubicBezTo>
                <a:cubicBezTo>
                  <a:pt x="1629491" y="1925396"/>
                  <a:pt x="1633117" y="1902088"/>
                  <a:pt x="1639853" y="1885513"/>
                </a:cubicBezTo>
                <a:cubicBezTo>
                  <a:pt x="1652806" y="1859097"/>
                  <a:pt x="1666277" y="1838896"/>
                  <a:pt x="1679748" y="1816106"/>
                </a:cubicBezTo>
                <a:cubicBezTo>
                  <a:pt x="1685966" y="1799013"/>
                  <a:pt x="1685966" y="1782438"/>
                  <a:pt x="1696328" y="1765863"/>
                </a:cubicBezTo>
                <a:cubicBezTo>
                  <a:pt x="1702546" y="1752914"/>
                  <a:pt x="1709281" y="1739447"/>
                  <a:pt x="1716017" y="1722873"/>
                </a:cubicBezTo>
                <a:cubicBezTo>
                  <a:pt x="1722752" y="1713031"/>
                  <a:pt x="1725861" y="1702672"/>
                  <a:pt x="1725861" y="1692831"/>
                </a:cubicBezTo>
                <a:cubicBezTo>
                  <a:pt x="1725861" y="1639481"/>
                  <a:pt x="1736223" y="1589756"/>
                  <a:pt x="1742441" y="1536406"/>
                </a:cubicBezTo>
                <a:cubicBezTo>
                  <a:pt x="1746067" y="1509990"/>
                  <a:pt x="1746067" y="1486682"/>
                  <a:pt x="1746067" y="1460266"/>
                </a:cubicBezTo>
                <a:cubicBezTo>
                  <a:pt x="1746067" y="1449906"/>
                  <a:pt x="1739332" y="1440065"/>
                  <a:pt x="1739332" y="1430224"/>
                </a:cubicBezTo>
                <a:cubicBezTo>
                  <a:pt x="1742441" y="1410023"/>
                  <a:pt x="1746067" y="1393448"/>
                  <a:pt x="1746067" y="1376874"/>
                </a:cubicBezTo>
                <a:cubicBezTo>
                  <a:pt x="1749176" y="1340616"/>
                  <a:pt x="1755912" y="1300733"/>
                  <a:pt x="1759021" y="1263958"/>
                </a:cubicBezTo>
                <a:cubicBezTo>
                  <a:pt x="1765756" y="1233916"/>
                  <a:pt x="1765756" y="1200766"/>
                  <a:pt x="1776119" y="1167617"/>
                </a:cubicBezTo>
                <a:cubicBezTo>
                  <a:pt x="1779228" y="1157776"/>
                  <a:pt x="1776119" y="1151042"/>
                  <a:pt x="1779228" y="1141201"/>
                </a:cubicBezTo>
                <a:cubicBezTo>
                  <a:pt x="1789072" y="1074384"/>
                  <a:pt x="1789072" y="1004459"/>
                  <a:pt x="1802543" y="938160"/>
                </a:cubicBezTo>
                <a:cubicBezTo>
                  <a:pt x="1819123" y="838192"/>
                  <a:pt x="1832594" y="738744"/>
                  <a:pt x="1855909" y="638777"/>
                </a:cubicBezTo>
                <a:cubicBezTo>
                  <a:pt x="1875598" y="555903"/>
                  <a:pt x="1898913" y="472511"/>
                  <a:pt x="1935700" y="392745"/>
                </a:cubicBezTo>
                <a:cubicBezTo>
                  <a:pt x="1938809" y="386529"/>
                  <a:pt x="1942436" y="379796"/>
                  <a:pt x="1942436" y="373063"/>
                </a:cubicBezTo>
                <a:cubicBezTo>
                  <a:pt x="1945544" y="356488"/>
                  <a:pt x="1948653" y="343020"/>
                  <a:pt x="1968860" y="339913"/>
                </a:cubicBezTo>
                <a:cubicBezTo>
                  <a:pt x="1975595" y="326445"/>
                  <a:pt x="1988548" y="326445"/>
                  <a:pt x="1998911" y="326445"/>
                </a:cubicBezTo>
                <a:cubicBezTo>
                  <a:pt x="2002020" y="326445"/>
                  <a:pt x="2002020" y="323338"/>
                  <a:pt x="2005646" y="323338"/>
                </a:cubicBezTo>
                <a:cubicBezTo>
                  <a:pt x="2011864" y="306245"/>
                  <a:pt x="2028443" y="303138"/>
                  <a:pt x="2041915" y="289670"/>
                </a:cubicBezTo>
                <a:cubicBezTo>
                  <a:pt x="2051759" y="279829"/>
                  <a:pt x="2065230" y="269988"/>
                  <a:pt x="2081810" y="263254"/>
                </a:cubicBezTo>
                <a:cubicBezTo>
                  <a:pt x="2105125" y="256521"/>
                  <a:pt x="2114970" y="236838"/>
                  <a:pt x="2111861" y="213530"/>
                </a:cubicBezTo>
                <a:cubicBezTo>
                  <a:pt x="2111861" y="209904"/>
                  <a:pt x="2111861" y="206796"/>
                  <a:pt x="2114970" y="206796"/>
                </a:cubicBezTo>
                <a:cubicBezTo>
                  <a:pt x="2125332" y="203170"/>
                  <a:pt x="2132068" y="193329"/>
                  <a:pt x="2138286" y="193329"/>
                </a:cubicBezTo>
                <a:cubicBezTo>
                  <a:pt x="2158493" y="186596"/>
                  <a:pt x="2175072" y="183488"/>
                  <a:pt x="2198387" y="183488"/>
                </a:cubicBezTo>
                <a:cubicBezTo>
                  <a:pt x="2251754" y="186596"/>
                  <a:pt x="2304603" y="190222"/>
                  <a:pt x="2357969" y="190222"/>
                </a:cubicBezTo>
                <a:cubicBezTo>
                  <a:pt x="2394237" y="190222"/>
                  <a:pt x="2434133" y="190222"/>
                  <a:pt x="2470919" y="196955"/>
                </a:cubicBezTo>
                <a:cubicBezTo>
                  <a:pt x="2500970" y="203170"/>
                  <a:pt x="2534130" y="203170"/>
                  <a:pt x="2564181" y="213530"/>
                </a:cubicBezTo>
                <a:cubicBezTo>
                  <a:pt x="2594232" y="223371"/>
                  <a:pt x="2627392" y="230104"/>
                  <a:pt x="2653816" y="249788"/>
                </a:cubicBezTo>
                <a:cubicBezTo>
                  <a:pt x="2653816" y="249788"/>
                  <a:pt x="2657443" y="253413"/>
                  <a:pt x="2660552" y="253413"/>
                </a:cubicBezTo>
                <a:cubicBezTo>
                  <a:pt x="2697338" y="263254"/>
                  <a:pt x="2723762" y="289670"/>
                  <a:pt x="2756922" y="309871"/>
                </a:cubicBezTo>
                <a:cubicBezTo>
                  <a:pt x="2780237" y="323338"/>
                  <a:pt x="2800444" y="343020"/>
                  <a:pt x="2823760" y="359595"/>
                </a:cubicBezTo>
                <a:cubicBezTo>
                  <a:pt x="2836713" y="366329"/>
                  <a:pt x="2846557" y="382904"/>
                  <a:pt x="2846557" y="399479"/>
                </a:cubicBezTo>
                <a:cubicBezTo>
                  <a:pt x="2850184" y="432628"/>
                  <a:pt x="2863655" y="459562"/>
                  <a:pt x="2880235" y="485978"/>
                </a:cubicBezTo>
                <a:cubicBezTo>
                  <a:pt x="2883344" y="495820"/>
                  <a:pt x="2886452" y="506179"/>
                  <a:pt x="2883344" y="519128"/>
                </a:cubicBezTo>
                <a:cubicBezTo>
                  <a:pt x="2869872" y="559011"/>
                  <a:pt x="2866764" y="598894"/>
                  <a:pt x="2860028" y="638777"/>
                </a:cubicBezTo>
                <a:cubicBezTo>
                  <a:pt x="2856919" y="675552"/>
                  <a:pt x="2856919" y="712327"/>
                  <a:pt x="2853292" y="748585"/>
                </a:cubicBezTo>
                <a:cubicBezTo>
                  <a:pt x="2853292" y="778627"/>
                  <a:pt x="2843448" y="805043"/>
                  <a:pt x="2836713" y="831977"/>
                </a:cubicBezTo>
                <a:cubicBezTo>
                  <a:pt x="2826869" y="881701"/>
                  <a:pt x="2810289" y="931426"/>
                  <a:pt x="2803553" y="981150"/>
                </a:cubicBezTo>
                <a:cubicBezTo>
                  <a:pt x="2800444" y="991510"/>
                  <a:pt x="2800444" y="1001351"/>
                  <a:pt x="2796817" y="1014818"/>
                </a:cubicBezTo>
                <a:cubicBezTo>
                  <a:pt x="2790082" y="1027767"/>
                  <a:pt x="2786973" y="1044342"/>
                  <a:pt x="2783864" y="1061435"/>
                </a:cubicBezTo>
                <a:cubicBezTo>
                  <a:pt x="2780237" y="1090958"/>
                  <a:pt x="2773502" y="1121000"/>
                  <a:pt x="2766766" y="1151042"/>
                </a:cubicBezTo>
                <a:cubicBezTo>
                  <a:pt x="2760549" y="1177458"/>
                  <a:pt x="2756922" y="1207500"/>
                  <a:pt x="2753814" y="1233916"/>
                </a:cubicBezTo>
                <a:cubicBezTo>
                  <a:pt x="2743969" y="1287266"/>
                  <a:pt x="2733607" y="1340616"/>
                  <a:pt x="2723762" y="1393448"/>
                </a:cubicBezTo>
                <a:cubicBezTo>
                  <a:pt x="2717027" y="1426598"/>
                  <a:pt x="2713918" y="1463373"/>
                  <a:pt x="2707182" y="1500149"/>
                </a:cubicBezTo>
                <a:cubicBezTo>
                  <a:pt x="2707182" y="1513098"/>
                  <a:pt x="2704074" y="1526565"/>
                  <a:pt x="2693711" y="1540032"/>
                </a:cubicBezTo>
                <a:cubicBezTo>
                  <a:pt x="2686976" y="1546765"/>
                  <a:pt x="2680758" y="1559714"/>
                  <a:pt x="2693711" y="1573181"/>
                </a:cubicBezTo>
                <a:cubicBezTo>
                  <a:pt x="2700447" y="1576289"/>
                  <a:pt x="2697338" y="1592864"/>
                  <a:pt x="2693711" y="1599597"/>
                </a:cubicBezTo>
                <a:cubicBezTo>
                  <a:pt x="2680758" y="1619798"/>
                  <a:pt x="2683867" y="1646214"/>
                  <a:pt x="2660552" y="1659681"/>
                </a:cubicBezTo>
                <a:cubicBezTo>
                  <a:pt x="2657443" y="1662789"/>
                  <a:pt x="2653816" y="1673148"/>
                  <a:pt x="2653816" y="1679364"/>
                </a:cubicBezTo>
                <a:cubicBezTo>
                  <a:pt x="2650707" y="1695938"/>
                  <a:pt x="2650707" y="1713031"/>
                  <a:pt x="2647080" y="1729606"/>
                </a:cubicBezTo>
                <a:cubicBezTo>
                  <a:pt x="2647080" y="1732714"/>
                  <a:pt x="2650707" y="1736340"/>
                  <a:pt x="2647080" y="1739447"/>
                </a:cubicBezTo>
                <a:cubicBezTo>
                  <a:pt x="2637236" y="1749289"/>
                  <a:pt x="2640863" y="1759130"/>
                  <a:pt x="2640863" y="1769489"/>
                </a:cubicBezTo>
                <a:cubicBezTo>
                  <a:pt x="2643971" y="1779330"/>
                  <a:pt x="2640863" y="1786064"/>
                  <a:pt x="2630500" y="1792797"/>
                </a:cubicBezTo>
                <a:cubicBezTo>
                  <a:pt x="2627392" y="1789172"/>
                  <a:pt x="2630500" y="1782438"/>
                  <a:pt x="2630500" y="1779330"/>
                </a:cubicBezTo>
                <a:cubicBezTo>
                  <a:pt x="2630500" y="1776223"/>
                  <a:pt x="2634127" y="1772597"/>
                  <a:pt x="2630500" y="1769489"/>
                </a:cubicBezTo>
                <a:cubicBezTo>
                  <a:pt x="2623765" y="1752914"/>
                  <a:pt x="2627392" y="1739447"/>
                  <a:pt x="2630500" y="1725980"/>
                </a:cubicBezTo>
                <a:cubicBezTo>
                  <a:pt x="2630500" y="1709405"/>
                  <a:pt x="2630500" y="1692831"/>
                  <a:pt x="2634127" y="1673148"/>
                </a:cubicBezTo>
                <a:cubicBezTo>
                  <a:pt x="2634127" y="1669522"/>
                  <a:pt x="2634127" y="1666415"/>
                  <a:pt x="2627392" y="1662789"/>
                </a:cubicBezTo>
                <a:cubicBezTo>
                  <a:pt x="2620656" y="1666415"/>
                  <a:pt x="2620656" y="1673148"/>
                  <a:pt x="2620656" y="1679364"/>
                </a:cubicBezTo>
                <a:cubicBezTo>
                  <a:pt x="2617548" y="1702672"/>
                  <a:pt x="2620656" y="1725980"/>
                  <a:pt x="2617548" y="1749289"/>
                </a:cubicBezTo>
                <a:cubicBezTo>
                  <a:pt x="2610812" y="1786064"/>
                  <a:pt x="2613921" y="1822321"/>
                  <a:pt x="2610812" y="1859097"/>
                </a:cubicBezTo>
                <a:cubicBezTo>
                  <a:pt x="2607185" y="1892246"/>
                  <a:pt x="2607185" y="1922288"/>
                  <a:pt x="2604077" y="1955438"/>
                </a:cubicBezTo>
                <a:cubicBezTo>
                  <a:pt x="2604077" y="1968905"/>
                  <a:pt x="2600968" y="1981854"/>
                  <a:pt x="2604077" y="1995321"/>
                </a:cubicBezTo>
                <a:cubicBezTo>
                  <a:pt x="2604077" y="1998429"/>
                  <a:pt x="2607185" y="2002054"/>
                  <a:pt x="2604077" y="2005162"/>
                </a:cubicBezTo>
                <a:cubicBezTo>
                  <a:pt x="2600968" y="2028470"/>
                  <a:pt x="2604077" y="2048671"/>
                  <a:pt x="2600968" y="2071979"/>
                </a:cubicBezTo>
                <a:cubicBezTo>
                  <a:pt x="2594232" y="2098395"/>
                  <a:pt x="2604077" y="2121704"/>
                  <a:pt x="2600968" y="2148120"/>
                </a:cubicBezTo>
                <a:cubicBezTo>
                  <a:pt x="2597341" y="2168320"/>
                  <a:pt x="2600968" y="2191629"/>
                  <a:pt x="2597341" y="2211311"/>
                </a:cubicBezTo>
                <a:cubicBezTo>
                  <a:pt x="2590605" y="2234619"/>
                  <a:pt x="2597341" y="2254820"/>
                  <a:pt x="2597341" y="2278128"/>
                </a:cubicBezTo>
                <a:cubicBezTo>
                  <a:pt x="2597341" y="2294703"/>
                  <a:pt x="2594232" y="2311278"/>
                  <a:pt x="2594232" y="2330960"/>
                </a:cubicBezTo>
                <a:cubicBezTo>
                  <a:pt x="2594232" y="2337694"/>
                  <a:pt x="2590605" y="2341320"/>
                  <a:pt x="2587496" y="2344427"/>
                </a:cubicBezTo>
                <a:cubicBezTo>
                  <a:pt x="2583870" y="2354269"/>
                  <a:pt x="2580761" y="2361002"/>
                  <a:pt x="2583870" y="2367736"/>
                </a:cubicBezTo>
                <a:cubicBezTo>
                  <a:pt x="2594232" y="2370844"/>
                  <a:pt x="2587496" y="2357894"/>
                  <a:pt x="2597341" y="2357894"/>
                </a:cubicBezTo>
                <a:cubicBezTo>
                  <a:pt x="2597341" y="2364628"/>
                  <a:pt x="2600968" y="2374469"/>
                  <a:pt x="2600968" y="2381203"/>
                </a:cubicBezTo>
                <a:cubicBezTo>
                  <a:pt x="2600968" y="2424194"/>
                  <a:pt x="2604077" y="2464077"/>
                  <a:pt x="2607185" y="2507586"/>
                </a:cubicBezTo>
                <a:cubicBezTo>
                  <a:pt x="2607185" y="2534002"/>
                  <a:pt x="2600968" y="2560418"/>
                  <a:pt x="2604077" y="2587352"/>
                </a:cubicBezTo>
                <a:cubicBezTo>
                  <a:pt x="2604077" y="2590460"/>
                  <a:pt x="2600968" y="2597193"/>
                  <a:pt x="2607185" y="2603927"/>
                </a:cubicBezTo>
                <a:cubicBezTo>
                  <a:pt x="2610812" y="2607034"/>
                  <a:pt x="2607185" y="2613768"/>
                  <a:pt x="2604077" y="2620501"/>
                </a:cubicBezTo>
                <a:cubicBezTo>
                  <a:pt x="2600968" y="2630343"/>
                  <a:pt x="2597341" y="2643810"/>
                  <a:pt x="2607185" y="2656759"/>
                </a:cubicBezTo>
                <a:cubicBezTo>
                  <a:pt x="2613921" y="2663492"/>
                  <a:pt x="2613921" y="2676959"/>
                  <a:pt x="2613921" y="2683693"/>
                </a:cubicBezTo>
                <a:cubicBezTo>
                  <a:pt x="2610812" y="2700267"/>
                  <a:pt x="2620656" y="2716842"/>
                  <a:pt x="2607185" y="2729791"/>
                </a:cubicBezTo>
                <a:cubicBezTo>
                  <a:pt x="2607185" y="2733417"/>
                  <a:pt x="2607185" y="2743258"/>
                  <a:pt x="2610812" y="2746884"/>
                </a:cubicBezTo>
                <a:cubicBezTo>
                  <a:pt x="2623765" y="2763459"/>
                  <a:pt x="2613921" y="2780034"/>
                  <a:pt x="2613921" y="2796608"/>
                </a:cubicBezTo>
                <a:cubicBezTo>
                  <a:pt x="2610812" y="2813183"/>
                  <a:pt x="2607185" y="2833384"/>
                  <a:pt x="2613921" y="2853066"/>
                </a:cubicBezTo>
                <a:cubicBezTo>
                  <a:pt x="2620656" y="2866533"/>
                  <a:pt x="2613921" y="2876375"/>
                  <a:pt x="2613921" y="2889842"/>
                </a:cubicBezTo>
                <a:cubicBezTo>
                  <a:pt x="2613921" y="2896575"/>
                  <a:pt x="2610812" y="2899683"/>
                  <a:pt x="2604077" y="2899683"/>
                </a:cubicBezTo>
                <a:cubicBezTo>
                  <a:pt x="2600968" y="2902791"/>
                  <a:pt x="2600968" y="2909524"/>
                  <a:pt x="2607185" y="2909524"/>
                </a:cubicBezTo>
                <a:cubicBezTo>
                  <a:pt x="2620656" y="2913150"/>
                  <a:pt x="2613921" y="2922991"/>
                  <a:pt x="2613921" y="2929725"/>
                </a:cubicBezTo>
                <a:cubicBezTo>
                  <a:pt x="2613921" y="2939566"/>
                  <a:pt x="2604077" y="2946299"/>
                  <a:pt x="2617548" y="2953033"/>
                </a:cubicBezTo>
                <a:cubicBezTo>
                  <a:pt x="2620656" y="2953033"/>
                  <a:pt x="2620656" y="2959767"/>
                  <a:pt x="2617548" y="2962874"/>
                </a:cubicBezTo>
                <a:cubicBezTo>
                  <a:pt x="2613921" y="2969608"/>
                  <a:pt x="2613921" y="2979449"/>
                  <a:pt x="2613921" y="2989290"/>
                </a:cubicBezTo>
                <a:cubicBezTo>
                  <a:pt x="2613921" y="2999650"/>
                  <a:pt x="2613921" y="3009491"/>
                  <a:pt x="2604077" y="3019332"/>
                </a:cubicBezTo>
                <a:cubicBezTo>
                  <a:pt x="2600968" y="3026066"/>
                  <a:pt x="2604077" y="3035907"/>
                  <a:pt x="2600968" y="3042640"/>
                </a:cubicBezTo>
                <a:cubicBezTo>
                  <a:pt x="2597341" y="3062323"/>
                  <a:pt x="2597341" y="3079416"/>
                  <a:pt x="2600968" y="3099098"/>
                </a:cubicBezTo>
                <a:cubicBezTo>
                  <a:pt x="2600968" y="3115673"/>
                  <a:pt x="2604077" y="3129140"/>
                  <a:pt x="2607185" y="3145715"/>
                </a:cubicBezTo>
                <a:cubicBezTo>
                  <a:pt x="2607185" y="3152449"/>
                  <a:pt x="2610812" y="3159182"/>
                  <a:pt x="2610812" y="3165398"/>
                </a:cubicBezTo>
                <a:cubicBezTo>
                  <a:pt x="2607185" y="3192332"/>
                  <a:pt x="2613921" y="3218748"/>
                  <a:pt x="2620656" y="3245164"/>
                </a:cubicBezTo>
                <a:cubicBezTo>
                  <a:pt x="2623765" y="3258631"/>
                  <a:pt x="2620656" y="3268472"/>
                  <a:pt x="2620656" y="3278831"/>
                </a:cubicBezTo>
                <a:cubicBezTo>
                  <a:pt x="2623765" y="3291780"/>
                  <a:pt x="2617548" y="3301622"/>
                  <a:pt x="2627392" y="3311981"/>
                </a:cubicBezTo>
                <a:cubicBezTo>
                  <a:pt x="2630500" y="3315089"/>
                  <a:pt x="2627392" y="3318714"/>
                  <a:pt x="2627392" y="3321822"/>
                </a:cubicBezTo>
                <a:cubicBezTo>
                  <a:pt x="2620656" y="3331664"/>
                  <a:pt x="2610812" y="3338397"/>
                  <a:pt x="2620656" y="3348238"/>
                </a:cubicBezTo>
                <a:cubicBezTo>
                  <a:pt x="2620656" y="3348238"/>
                  <a:pt x="2620656" y="3354972"/>
                  <a:pt x="2617548" y="3354972"/>
                </a:cubicBezTo>
                <a:cubicBezTo>
                  <a:pt x="2597341" y="3361705"/>
                  <a:pt x="2604077" y="3378280"/>
                  <a:pt x="2604077" y="3394855"/>
                </a:cubicBezTo>
                <a:cubicBezTo>
                  <a:pt x="2604077" y="3398481"/>
                  <a:pt x="2604077" y="3401588"/>
                  <a:pt x="2607185" y="3405214"/>
                </a:cubicBezTo>
                <a:cubicBezTo>
                  <a:pt x="2613921" y="3401588"/>
                  <a:pt x="2610812" y="3394855"/>
                  <a:pt x="2610812" y="3391747"/>
                </a:cubicBezTo>
                <a:cubicBezTo>
                  <a:pt x="2613921" y="3385014"/>
                  <a:pt x="2613921" y="3378280"/>
                  <a:pt x="2620656" y="3385014"/>
                </a:cubicBezTo>
                <a:cubicBezTo>
                  <a:pt x="2623765" y="3388121"/>
                  <a:pt x="2623765" y="3385014"/>
                  <a:pt x="2623765" y="3381906"/>
                </a:cubicBezTo>
                <a:cubicBezTo>
                  <a:pt x="2627392" y="3375172"/>
                  <a:pt x="2634127" y="3371547"/>
                  <a:pt x="2630500" y="3361705"/>
                </a:cubicBezTo>
                <a:cubicBezTo>
                  <a:pt x="2630500" y="3354972"/>
                  <a:pt x="2627392" y="3348238"/>
                  <a:pt x="2634127" y="3338397"/>
                </a:cubicBezTo>
                <a:cubicBezTo>
                  <a:pt x="2643971" y="3361705"/>
                  <a:pt x="2650707" y="3385014"/>
                  <a:pt x="2650707" y="3408322"/>
                </a:cubicBezTo>
                <a:cubicBezTo>
                  <a:pt x="2650707" y="3424897"/>
                  <a:pt x="2660552" y="3438364"/>
                  <a:pt x="2667287" y="3451313"/>
                </a:cubicBezTo>
                <a:cubicBezTo>
                  <a:pt x="2686976" y="3441472"/>
                  <a:pt x="2700447" y="3424897"/>
                  <a:pt x="2717027" y="3408322"/>
                </a:cubicBezTo>
                <a:cubicBezTo>
                  <a:pt x="2780237" y="3338397"/>
                  <a:pt x="2836713" y="3265364"/>
                  <a:pt x="2890079" y="3192332"/>
                </a:cubicBezTo>
                <a:cubicBezTo>
                  <a:pt x="2923239" y="3148823"/>
                  <a:pt x="2953290" y="3105832"/>
                  <a:pt x="2983341" y="3062323"/>
                </a:cubicBezTo>
                <a:cubicBezTo>
                  <a:pt x="3029454" y="2996024"/>
                  <a:pt x="3076084" y="2929725"/>
                  <a:pt x="3119607" y="2856692"/>
                </a:cubicBezTo>
                <a:cubicBezTo>
                  <a:pt x="3162611" y="2780034"/>
                  <a:pt x="3212869" y="2703375"/>
                  <a:pt x="3258981" y="2627235"/>
                </a:cubicBezTo>
                <a:cubicBezTo>
                  <a:pt x="3289032" y="2573885"/>
                  <a:pt x="3319083" y="2524160"/>
                  <a:pt x="3349135" y="2470810"/>
                </a:cubicBezTo>
                <a:cubicBezTo>
                  <a:pt x="3385403" y="2407619"/>
                  <a:pt x="3422190" y="2344427"/>
                  <a:pt x="3455349" y="2278128"/>
                </a:cubicBezTo>
                <a:cubicBezTo>
                  <a:pt x="3488509" y="2211311"/>
                  <a:pt x="3525295" y="2145012"/>
                  <a:pt x="3555346" y="2078195"/>
                </a:cubicBezTo>
                <a:cubicBezTo>
                  <a:pt x="3578144" y="2028470"/>
                  <a:pt x="3601459" y="1981854"/>
                  <a:pt x="3624774" y="1932129"/>
                </a:cubicBezTo>
                <a:cubicBezTo>
                  <a:pt x="3654826" y="1875671"/>
                  <a:pt x="3681768" y="1819214"/>
                  <a:pt x="3708192" y="1762756"/>
                </a:cubicBezTo>
                <a:cubicBezTo>
                  <a:pt x="3734616" y="1702672"/>
                  <a:pt x="3764667" y="1646214"/>
                  <a:pt x="3791092" y="1586648"/>
                </a:cubicBezTo>
                <a:cubicBezTo>
                  <a:pt x="3814407" y="1540032"/>
                  <a:pt x="3834614" y="1493415"/>
                  <a:pt x="3857929" y="1446799"/>
                </a:cubicBezTo>
                <a:cubicBezTo>
                  <a:pt x="3887980" y="1380499"/>
                  <a:pt x="3917513" y="1313682"/>
                  <a:pt x="3947564" y="1244275"/>
                </a:cubicBezTo>
                <a:cubicBezTo>
                  <a:pt x="4013884" y="1094584"/>
                  <a:pt x="4073985" y="941267"/>
                  <a:pt x="4123725" y="785360"/>
                </a:cubicBezTo>
                <a:cubicBezTo>
                  <a:pt x="4140305" y="732010"/>
                  <a:pt x="4153776" y="675552"/>
                  <a:pt x="4167248" y="622202"/>
                </a:cubicBezTo>
                <a:cubicBezTo>
                  <a:pt x="4180200" y="565744"/>
                  <a:pt x="4180200" y="509286"/>
                  <a:pt x="4183827" y="452829"/>
                </a:cubicBezTo>
                <a:cubicBezTo>
                  <a:pt x="4186936" y="426413"/>
                  <a:pt x="4190563" y="399479"/>
                  <a:pt x="4193671" y="369436"/>
                </a:cubicBezTo>
                <a:cubicBezTo>
                  <a:pt x="4196780" y="352862"/>
                  <a:pt x="4207143" y="336287"/>
                  <a:pt x="4216987" y="319712"/>
                </a:cubicBezTo>
                <a:cubicBezTo>
                  <a:pt x="4220096" y="309871"/>
                  <a:pt x="4223723" y="303138"/>
                  <a:pt x="4223723" y="296404"/>
                </a:cubicBezTo>
                <a:cubicBezTo>
                  <a:pt x="4220096" y="282937"/>
                  <a:pt x="4226831" y="276721"/>
                  <a:pt x="4236676" y="269988"/>
                </a:cubicBezTo>
                <a:cubicBezTo>
                  <a:pt x="4240303" y="269988"/>
                  <a:pt x="4247038" y="269988"/>
                  <a:pt x="4250147" y="263254"/>
                </a:cubicBezTo>
                <a:cubicBezTo>
                  <a:pt x="4256883" y="246679"/>
                  <a:pt x="4270354" y="236838"/>
                  <a:pt x="4277089" y="220264"/>
                </a:cubicBezTo>
                <a:cubicBezTo>
                  <a:pt x="4286933" y="200063"/>
                  <a:pt x="4300404" y="180380"/>
                  <a:pt x="4310249" y="160180"/>
                </a:cubicBezTo>
                <a:cubicBezTo>
                  <a:pt x="4316985" y="150339"/>
                  <a:pt x="4320093" y="140497"/>
                  <a:pt x="4323202" y="130138"/>
                </a:cubicBezTo>
                <a:cubicBezTo>
                  <a:pt x="4329938" y="117189"/>
                  <a:pt x="4336673" y="103722"/>
                  <a:pt x="4353253" y="96989"/>
                </a:cubicBezTo>
                <a:cubicBezTo>
                  <a:pt x="4383304" y="83521"/>
                  <a:pt x="4409728" y="63839"/>
                  <a:pt x="4436670" y="47264"/>
                </a:cubicBezTo>
                <a:cubicBezTo>
                  <a:pt x="4442888" y="40530"/>
                  <a:pt x="4453250" y="37423"/>
                  <a:pt x="4463095" y="30689"/>
                </a:cubicBezTo>
                <a:cubicBezTo>
                  <a:pt x="4469830" y="27064"/>
                  <a:pt x="4479675" y="20848"/>
                  <a:pt x="4489519" y="23955"/>
                </a:cubicBezTo>
                <a:cubicBezTo>
                  <a:pt x="4509725" y="23955"/>
                  <a:pt x="4529414" y="14114"/>
                  <a:pt x="4545994" y="7381"/>
                </a:cubicBezTo>
                <a:cubicBezTo>
                  <a:pt x="4554283" y="2460"/>
                  <a:pt x="4561796" y="0"/>
                  <a:pt x="4569309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376" y="818632"/>
            <a:ext cx="3497885" cy="5035914"/>
          </a:xfrm>
          <a:custGeom>
            <a:avLst/>
            <a:gdLst>
              <a:gd name="connsiteX0" fmla="*/ 429415 w 3497885"/>
              <a:gd name="connsiteY0" fmla="*/ 4435397 h 5035914"/>
              <a:gd name="connsiteX1" fmla="*/ 453283 w 3497885"/>
              <a:gd name="connsiteY1" fmla="*/ 4483765 h 5035914"/>
              <a:gd name="connsiteX2" fmla="*/ 485945 w 3497885"/>
              <a:gd name="connsiteY2" fmla="*/ 4515801 h 5035914"/>
              <a:gd name="connsiteX3" fmla="*/ 461449 w 3497885"/>
              <a:gd name="connsiteY3" fmla="*/ 4471830 h 5035914"/>
              <a:gd name="connsiteX4" fmla="*/ 429415 w 3497885"/>
              <a:gd name="connsiteY4" fmla="*/ 4435397 h 5035914"/>
              <a:gd name="connsiteX5" fmla="*/ 159329 w 3497885"/>
              <a:gd name="connsiteY5" fmla="*/ 3116897 h 5035914"/>
              <a:gd name="connsiteX6" fmla="*/ 159329 w 3497885"/>
              <a:gd name="connsiteY6" fmla="*/ 3141395 h 5035914"/>
              <a:gd name="connsiteX7" fmla="*/ 171263 w 3497885"/>
              <a:gd name="connsiteY7" fmla="*/ 3266398 h 5035914"/>
              <a:gd name="connsiteX8" fmla="*/ 175032 w 3497885"/>
              <a:gd name="connsiteY8" fmla="*/ 3346802 h 5035914"/>
              <a:gd name="connsiteX9" fmla="*/ 187594 w 3497885"/>
              <a:gd name="connsiteY9" fmla="*/ 3363134 h 5035914"/>
              <a:gd name="connsiteX10" fmla="*/ 187594 w 3497885"/>
              <a:gd name="connsiteY10" fmla="*/ 3326701 h 5035914"/>
              <a:gd name="connsiteX11" fmla="*/ 179429 w 3497885"/>
              <a:gd name="connsiteY11" fmla="*/ 3161496 h 5035914"/>
              <a:gd name="connsiteX12" fmla="*/ 159329 w 3497885"/>
              <a:gd name="connsiteY12" fmla="*/ 3116897 h 5035914"/>
              <a:gd name="connsiteX13" fmla="*/ 131065 w 3497885"/>
              <a:gd name="connsiteY13" fmla="*/ 2318510 h 5035914"/>
              <a:gd name="connsiteX14" fmla="*/ 119131 w 3497885"/>
              <a:gd name="connsiteY14" fmla="*/ 2419644 h 5035914"/>
              <a:gd name="connsiteX15" fmla="*/ 139230 w 3497885"/>
              <a:gd name="connsiteY15" fmla="*/ 2318510 h 5035914"/>
              <a:gd name="connsiteX16" fmla="*/ 131065 w 3497885"/>
              <a:gd name="connsiteY16" fmla="*/ 2318510 h 5035914"/>
              <a:gd name="connsiteX17" fmla="*/ 441350 w 3497885"/>
              <a:gd name="connsiteY17" fmla="*/ 1814729 h 5035914"/>
              <a:gd name="connsiteX18" fmla="*/ 413085 w 3497885"/>
              <a:gd name="connsiteY18" fmla="*/ 1915862 h 5035914"/>
              <a:gd name="connsiteX19" fmla="*/ 441350 w 3497885"/>
              <a:gd name="connsiteY19" fmla="*/ 1814729 h 5035914"/>
              <a:gd name="connsiteX20" fmla="*/ 485945 w 3497885"/>
              <a:gd name="connsiteY20" fmla="*/ 1609322 h 5035914"/>
              <a:gd name="connsiteX21" fmla="*/ 465218 w 3497885"/>
              <a:gd name="connsiteY21" fmla="*/ 1661459 h 5035914"/>
              <a:gd name="connsiteX22" fmla="*/ 409316 w 3497885"/>
              <a:gd name="connsiteY22" fmla="*/ 1786462 h 5035914"/>
              <a:gd name="connsiteX23" fmla="*/ 396754 w 3497885"/>
              <a:gd name="connsiteY23" fmla="*/ 1799025 h 5035914"/>
              <a:gd name="connsiteX24" fmla="*/ 372886 w 3497885"/>
              <a:gd name="connsiteY24" fmla="*/ 1822895 h 5035914"/>
              <a:gd name="connsiteX25" fmla="*/ 356555 w 3497885"/>
              <a:gd name="connsiteY25" fmla="*/ 1883198 h 5035914"/>
              <a:gd name="connsiteX26" fmla="*/ 332687 w 3497885"/>
              <a:gd name="connsiteY26" fmla="*/ 1939732 h 5035914"/>
              <a:gd name="connsiteX27" fmla="*/ 320125 w 3497885"/>
              <a:gd name="connsiteY27" fmla="*/ 1979934 h 5035914"/>
              <a:gd name="connsiteX28" fmla="*/ 291860 w 3497885"/>
              <a:gd name="connsiteY28" fmla="*/ 2089233 h 5035914"/>
              <a:gd name="connsiteX29" fmla="*/ 312587 w 3497885"/>
              <a:gd name="connsiteY29" fmla="*/ 2060966 h 5035914"/>
              <a:gd name="connsiteX30" fmla="*/ 316356 w 3497885"/>
              <a:gd name="connsiteY30" fmla="*/ 2052800 h 5035914"/>
              <a:gd name="connsiteX31" fmla="*/ 332687 w 3497885"/>
              <a:gd name="connsiteY31" fmla="*/ 2016367 h 5035914"/>
              <a:gd name="connsiteX32" fmla="*/ 356555 w 3497885"/>
              <a:gd name="connsiteY32" fmla="*/ 1919631 h 5035914"/>
              <a:gd name="connsiteX33" fmla="*/ 364720 w 3497885"/>
              <a:gd name="connsiteY33" fmla="*/ 1891364 h 5035914"/>
              <a:gd name="connsiteX34" fmla="*/ 392985 w 3497885"/>
              <a:gd name="connsiteY34" fmla="*/ 1891364 h 5035914"/>
              <a:gd name="connsiteX35" fmla="*/ 421250 w 3497885"/>
              <a:gd name="connsiteY35" fmla="*/ 1819126 h 5035914"/>
              <a:gd name="connsiteX36" fmla="*/ 433184 w 3497885"/>
              <a:gd name="connsiteY36" fmla="*/ 1794628 h 5035914"/>
              <a:gd name="connsiteX37" fmla="*/ 449515 w 3497885"/>
              <a:gd name="connsiteY37" fmla="*/ 1766361 h 5035914"/>
              <a:gd name="connsiteX38" fmla="*/ 461449 w 3497885"/>
              <a:gd name="connsiteY38" fmla="*/ 1729928 h 5035914"/>
              <a:gd name="connsiteX39" fmla="*/ 489714 w 3497885"/>
              <a:gd name="connsiteY39" fmla="*/ 1649524 h 5035914"/>
              <a:gd name="connsiteX40" fmla="*/ 493482 w 3497885"/>
              <a:gd name="connsiteY40" fmla="*/ 1613091 h 5035914"/>
              <a:gd name="connsiteX41" fmla="*/ 485945 w 3497885"/>
              <a:gd name="connsiteY41" fmla="*/ 1609322 h 5035914"/>
              <a:gd name="connsiteX42" fmla="*/ 1070086 w 3497885"/>
              <a:gd name="connsiteY42" fmla="*/ 726135 h 5035914"/>
              <a:gd name="connsiteX43" fmla="*/ 1013556 w 3497885"/>
              <a:gd name="connsiteY43" fmla="*/ 750633 h 5035914"/>
              <a:gd name="connsiteX44" fmla="*/ 945092 w 3497885"/>
              <a:gd name="connsiteY44" fmla="*/ 806539 h 5035914"/>
              <a:gd name="connsiteX45" fmla="*/ 921224 w 3497885"/>
              <a:gd name="connsiteY45" fmla="*/ 842972 h 5035914"/>
              <a:gd name="connsiteX46" fmla="*/ 896727 w 3497885"/>
              <a:gd name="connsiteY46" fmla="*/ 875636 h 5035914"/>
              <a:gd name="connsiteX47" fmla="*/ 876628 w 3497885"/>
              <a:gd name="connsiteY47" fmla="*/ 875636 h 5035914"/>
              <a:gd name="connsiteX48" fmla="*/ 884794 w 3497885"/>
              <a:gd name="connsiteY48" fmla="*/ 859304 h 5035914"/>
              <a:gd name="connsiteX49" fmla="*/ 916827 w 3497885"/>
              <a:gd name="connsiteY49" fmla="*/ 819102 h 5035914"/>
              <a:gd name="connsiteX50" fmla="*/ 913058 w 3497885"/>
              <a:gd name="connsiteY50" fmla="*/ 814705 h 5035914"/>
              <a:gd name="connsiteX51" fmla="*/ 872860 w 3497885"/>
              <a:gd name="connsiteY51" fmla="*/ 851138 h 5035914"/>
              <a:gd name="connsiteX52" fmla="*/ 808164 w 3497885"/>
              <a:gd name="connsiteY52" fmla="*/ 891340 h 5035914"/>
              <a:gd name="connsiteX53" fmla="*/ 791834 w 3497885"/>
              <a:gd name="connsiteY53" fmla="*/ 907672 h 5035914"/>
              <a:gd name="connsiteX54" fmla="*/ 767965 w 3497885"/>
              <a:gd name="connsiteY54" fmla="*/ 927773 h 5035914"/>
              <a:gd name="connsiteX55" fmla="*/ 751635 w 3497885"/>
              <a:gd name="connsiteY55" fmla="*/ 944105 h 5035914"/>
              <a:gd name="connsiteX56" fmla="*/ 671237 w 3497885"/>
              <a:gd name="connsiteY56" fmla="*/ 1036444 h 5035914"/>
              <a:gd name="connsiteX57" fmla="*/ 619104 w 3497885"/>
              <a:gd name="connsiteY57" fmla="*/ 1105541 h 5035914"/>
              <a:gd name="connsiteX58" fmla="*/ 506045 w 3497885"/>
              <a:gd name="connsiteY58" fmla="*/ 1290847 h 5035914"/>
              <a:gd name="connsiteX59" fmla="*/ 489714 w 3497885"/>
              <a:gd name="connsiteY59" fmla="*/ 1306551 h 5035914"/>
              <a:gd name="connsiteX60" fmla="*/ 465218 w 3497885"/>
              <a:gd name="connsiteY60" fmla="*/ 1342984 h 5035914"/>
              <a:gd name="connsiteX61" fmla="*/ 425019 w 3497885"/>
              <a:gd name="connsiteY61" fmla="*/ 1431554 h 5035914"/>
              <a:gd name="connsiteX62" fmla="*/ 409316 w 3497885"/>
              <a:gd name="connsiteY62" fmla="*/ 1451655 h 5035914"/>
              <a:gd name="connsiteX63" fmla="*/ 381051 w 3497885"/>
              <a:gd name="connsiteY63" fmla="*/ 1524521 h 5035914"/>
              <a:gd name="connsiteX64" fmla="*/ 300025 w 3497885"/>
              <a:gd name="connsiteY64" fmla="*/ 1754426 h 5035914"/>
              <a:gd name="connsiteX65" fmla="*/ 279926 w 3497885"/>
              <a:gd name="connsiteY65" fmla="*/ 1814729 h 5035914"/>
              <a:gd name="connsiteX66" fmla="*/ 291860 w 3497885"/>
              <a:gd name="connsiteY66" fmla="*/ 1806563 h 5035914"/>
              <a:gd name="connsiteX67" fmla="*/ 332687 w 3497885"/>
              <a:gd name="connsiteY67" fmla="*/ 1726159 h 5035914"/>
              <a:gd name="connsiteX68" fmla="*/ 368489 w 3497885"/>
              <a:gd name="connsiteY68" fmla="*/ 1637589 h 5035914"/>
              <a:gd name="connsiteX69" fmla="*/ 372886 w 3497885"/>
              <a:gd name="connsiteY69" fmla="*/ 1633192 h 5035914"/>
              <a:gd name="connsiteX70" fmla="*/ 388589 w 3497885"/>
              <a:gd name="connsiteY70" fmla="*/ 1645755 h 5035914"/>
              <a:gd name="connsiteX71" fmla="*/ 392985 w 3497885"/>
              <a:gd name="connsiteY71" fmla="*/ 1617488 h 5035914"/>
              <a:gd name="connsiteX72" fmla="*/ 392985 w 3497885"/>
              <a:gd name="connsiteY72" fmla="*/ 1596759 h 5035914"/>
              <a:gd name="connsiteX73" fmla="*/ 433184 w 3497885"/>
              <a:gd name="connsiteY73" fmla="*/ 1508189 h 5035914"/>
              <a:gd name="connsiteX74" fmla="*/ 485945 w 3497885"/>
              <a:gd name="connsiteY74" fmla="*/ 1407684 h 5035914"/>
              <a:gd name="connsiteX75" fmla="*/ 546244 w 3497885"/>
              <a:gd name="connsiteY75" fmla="*/ 1306551 h 5035914"/>
              <a:gd name="connsiteX76" fmla="*/ 622873 w 3497885"/>
              <a:gd name="connsiteY76" fmla="*/ 1197880 h 5035914"/>
              <a:gd name="connsiteX77" fmla="*/ 727766 w 3497885"/>
              <a:gd name="connsiteY77" fmla="*/ 1057173 h 5035914"/>
              <a:gd name="connsiteX78" fmla="*/ 764197 w 3497885"/>
              <a:gd name="connsiteY78" fmla="*/ 1012574 h 5035914"/>
              <a:gd name="connsiteX79" fmla="*/ 779899 w 3497885"/>
              <a:gd name="connsiteY79" fmla="*/ 1004408 h 5035914"/>
              <a:gd name="connsiteX80" fmla="*/ 836429 w 3497885"/>
              <a:gd name="connsiteY80" fmla="*/ 972372 h 5035914"/>
              <a:gd name="connsiteX81" fmla="*/ 892959 w 3497885"/>
              <a:gd name="connsiteY81" fmla="*/ 919607 h 5035914"/>
              <a:gd name="connsiteX82" fmla="*/ 1013556 w 3497885"/>
              <a:gd name="connsiteY82" fmla="*/ 786438 h 5035914"/>
              <a:gd name="connsiteX83" fmla="*/ 1070086 w 3497885"/>
              <a:gd name="connsiteY83" fmla="*/ 726135 h 5035914"/>
              <a:gd name="connsiteX84" fmla="*/ 2364615 w 3497885"/>
              <a:gd name="connsiteY84" fmla="*/ 714200 h 5035914"/>
              <a:gd name="connsiteX85" fmla="*/ 2316251 w 3497885"/>
              <a:gd name="connsiteY85" fmla="*/ 717969 h 5035914"/>
              <a:gd name="connsiteX86" fmla="*/ 2259722 w 3497885"/>
              <a:gd name="connsiteY86" fmla="*/ 717969 h 5035914"/>
              <a:gd name="connsiteX87" fmla="*/ 2199423 w 3497885"/>
              <a:gd name="connsiteY87" fmla="*/ 734301 h 5035914"/>
              <a:gd name="connsiteX88" fmla="*/ 2074430 w 3497885"/>
              <a:gd name="connsiteY88" fmla="*/ 806539 h 5035914"/>
              <a:gd name="connsiteX89" fmla="*/ 1997801 w 3497885"/>
              <a:gd name="connsiteY89" fmla="*/ 863073 h 5035914"/>
              <a:gd name="connsiteX90" fmla="*/ 1916775 w 3497885"/>
              <a:gd name="connsiteY90" fmla="*/ 944105 h 5035914"/>
              <a:gd name="connsiteX91" fmla="*/ 1803715 w 3497885"/>
              <a:gd name="connsiteY91" fmla="*/ 1060942 h 5035914"/>
              <a:gd name="connsiteX92" fmla="*/ 1776079 w 3497885"/>
              <a:gd name="connsiteY92" fmla="*/ 1084812 h 5035914"/>
              <a:gd name="connsiteX93" fmla="*/ 1683119 w 3497885"/>
              <a:gd name="connsiteY93" fmla="*/ 1177779 h 5035914"/>
              <a:gd name="connsiteX94" fmla="*/ 1574456 w 3497885"/>
              <a:gd name="connsiteY94" fmla="*/ 1290847 h 5035914"/>
              <a:gd name="connsiteX95" fmla="*/ 1481496 w 3497885"/>
              <a:gd name="connsiteY95" fmla="*/ 1391352 h 5035914"/>
              <a:gd name="connsiteX96" fmla="*/ 1409263 w 3497885"/>
              <a:gd name="connsiteY96" fmla="*/ 1479922 h 5035914"/>
              <a:gd name="connsiteX97" fmla="*/ 1364668 w 3497885"/>
              <a:gd name="connsiteY97" fmla="*/ 1540853 h 5035914"/>
              <a:gd name="connsiteX98" fmla="*/ 1288039 w 3497885"/>
              <a:gd name="connsiteY98" fmla="*/ 1653293 h 5035914"/>
              <a:gd name="connsiteX99" fmla="*/ 1223343 w 3497885"/>
              <a:gd name="connsiteY99" fmla="*/ 1790859 h 5035914"/>
              <a:gd name="connsiteX100" fmla="*/ 1203244 w 3497885"/>
              <a:gd name="connsiteY100" fmla="*/ 1822895 h 5035914"/>
              <a:gd name="connsiteX101" fmla="*/ 1131012 w 3497885"/>
              <a:gd name="connsiteY101" fmla="*/ 1964230 h 5035914"/>
              <a:gd name="connsiteX102" fmla="*/ 1106515 w 3497885"/>
              <a:gd name="connsiteY102" fmla="*/ 1992497 h 5035914"/>
              <a:gd name="connsiteX103" fmla="*/ 1054382 w 3497885"/>
              <a:gd name="connsiteY103" fmla="*/ 2096771 h 5035914"/>
              <a:gd name="connsiteX104" fmla="*/ 1026118 w 3497885"/>
              <a:gd name="connsiteY104" fmla="*/ 2177803 h 5035914"/>
              <a:gd name="connsiteX105" fmla="*/ 989688 w 3497885"/>
              <a:gd name="connsiteY105" fmla="*/ 2238106 h 5035914"/>
              <a:gd name="connsiteX106" fmla="*/ 977753 w 3497885"/>
              <a:gd name="connsiteY106" fmla="*/ 2274540 h 5035914"/>
              <a:gd name="connsiteX107" fmla="*/ 973357 w 3497885"/>
              <a:gd name="connsiteY107" fmla="*/ 2290243 h 5035914"/>
              <a:gd name="connsiteX108" fmla="*/ 945092 w 3497885"/>
              <a:gd name="connsiteY108" fmla="*/ 2366878 h 5035914"/>
              <a:gd name="connsiteX109" fmla="*/ 945092 w 3497885"/>
              <a:gd name="connsiteY109" fmla="*/ 2395145 h 5035914"/>
              <a:gd name="connsiteX110" fmla="*/ 924992 w 3497885"/>
              <a:gd name="connsiteY110" fmla="*/ 2451680 h 5035914"/>
              <a:gd name="connsiteX111" fmla="*/ 872860 w 3497885"/>
              <a:gd name="connsiteY111" fmla="*/ 2601181 h 5035914"/>
              <a:gd name="connsiteX112" fmla="*/ 872860 w 3497885"/>
              <a:gd name="connsiteY112" fmla="*/ 2613116 h 5035914"/>
              <a:gd name="connsiteX113" fmla="*/ 860926 w 3497885"/>
              <a:gd name="connsiteY113" fmla="*/ 2685982 h 5035914"/>
              <a:gd name="connsiteX114" fmla="*/ 856529 w 3497885"/>
              <a:gd name="connsiteY114" fmla="*/ 2778321 h 5035914"/>
              <a:gd name="connsiteX115" fmla="*/ 852760 w 3497885"/>
              <a:gd name="connsiteY115" fmla="*/ 2794653 h 5035914"/>
              <a:gd name="connsiteX116" fmla="*/ 828264 w 3497885"/>
              <a:gd name="connsiteY116" fmla="*/ 2907093 h 5035914"/>
              <a:gd name="connsiteX117" fmla="*/ 824495 w 3497885"/>
              <a:gd name="connsiteY117" fmla="*/ 2927822 h 5035914"/>
              <a:gd name="connsiteX118" fmla="*/ 812561 w 3497885"/>
              <a:gd name="connsiteY118" fmla="*/ 2991894 h 5035914"/>
              <a:gd name="connsiteX119" fmla="*/ 820098 w 3497885"/>
              <a:gd name="connsiteY119" fmla="*/ 2991894 h 5035914"/>
              <a:gd name="connsiteX120" fmla="*/ 828264 w 3497885"/>
              <a:gd name="connsiteY120" fmla="*/ 2991894 h 5035914"/>
              <a:gd name="connsiteX121" fmla="*/ 820098 w 3497885"/>
              <a:gd name="connsiteY121" fmla="*/ 3024558 h 5035914"/>
              <a:gd name="connsiteX122" fmla="*/ 804396 w 3497885"/>
              <a:gd name="connsiteY122" fmla="*/ 3044659 h 5035914"/>
              <a:gd name="connsiteX123" fmla="*/ 804396 w 3497885"/>
              <a:gd name="connsiteY123" fmla="*/ 3093027 h 5035914"/>
              <a:gd name="connsiteX124" fmla="*/ 824495 w 3497885"/>
              <a:gd name="connsiteY124" fmla="*/ 3040262 h 5035914"/>
              <a:gd name="connsiteX125" fmla="*/ 824495 w 3497885"/>
              <a:gd name="connsiteY125" fmla="*/ 3121294 h 5035914"/>
              <a:gd name="connsiteX126" fmla="*/ 820098 w 3497885"/>
              <a:gd name="connsiteY126" fmla="*/ 3177828 h 5035914"/>
              <a:gd name="connsiteX127" fmla="*/ 820098 w 3497885"/>
              <a:gd name="connsiteY127" fmla="*/ 3234362 h 5035914"/>
              <a:gd name="connsiteX128" fmla="*/ 816330 w 3497885"/>
              <a:gd name="connsiteY128" fmla="*/ 3246297 h 5035914"/>
              <a:gd name="connsiteX129" fmla="*/ 799999 w 3497885"/>
              <a:gd name="connsiteY129" fmla="*/ 3278333 h 5035914"/>
              <a:gd name="connsiteX130" fmla="*/ 799999 w 3497885"/>
              <a:gd name="connsiteY130" fmla="*/ 3411502 h 5035914"/>
              <a:gd name="connsiteX131" fmla="*/ 820098 w 3497885"/>
              <a:gd name="connsiteY131" fmla="*/ 3580476 h 5035914"/>
              <a:gd name="connsiteX132" fmla="*/ 816330 w 3497885"/>
              <a:gd name="connsiteY132" fmla="*/ 3613140 h 5035914"/>
              <a:gd name="connsiteX133" fmla="*/ 804396 w 3497885"/>
              <a:gd name="connsiteY133" fmla="*/ 3536505 h 5035914"/>
              <a:gd name="connsiteX134" fmla="*/ 784296 w 3497885"/>
              <a:gd name="connsiteY134" fmla="*/ 3459870 h 5035914"/>
              <a:gd name="connsiteX135" fmla="*/ 791834 w 3497885"/>
              <a:gd name="connsiteY135" fmla="*/ 3677212 h 5035914"/>
              <a:gd name="connsiteX136" fmla="*/ 804396 w 3497885"/>
              <a:gd name="connsiteY136" fmla="*/ 3661508 h 5035914"/>
              <a:gd name="connsiteX137" fmla="*/ 812561 w 3497885"/>
              <a:gd name="connsiteY137" fmla="*/ 3729977 h 5035914"/>
              <a:gd name="connsiteX138" fmla="*/ 820098 w 3497885"/>
              <a:gd name="connsiteY138" fmla="*/ 3782114 h 5035914"/>
              <a:gd name="connsiteX139" fmla="*/ 816330 w 3497885"/>
              <a:gd name="connsiteY139" fmla="*/ 3830482 h 5035914"/>
              <a:gd name="connsiteX140" fmla="*/ 816330 w 3497885"/>
              <a:gd name="connsiteY140" fmla="*/ 3834880 h 5035914"/>
              <a:gd name="connsiteX141" fmla="*/ 836429 w 3497885"/>
              <a:gd name="connsiteY141" fmla="*/ 3911515 h 5035914"/>
              <a:gd name="connsiteX142" fmla="*/ 844595 w 3497885"/>
              <a:gd name="connsiteY142" fmla="*/ 3927218 h 5035914"/>
              <a:gd name="connsiteX143" fmla="*/ 884794 w 3497885"/>
              <a:gd name="connsiteY143" fmla="*/ 4024583 h 5035914"/>
              <a:gd name="connsiteX144" fmla="*/ 904893 w 3497885"/>
              <a:gd name="connsiteY144" fmla="*/ 4084886 h 5035914"/>
              <a:gd name="connsiteX145" fmla="*/ 945092 w 3497885"/>
              <a:gd name="connsiteY145" fmla="*/ 4148958 h 5035914"/>
              <a:gd name="connsiteX146" fmla="*/ 1001622 w 3497885"/>
              <a:gd name="connsiteY146" fmla="*/ 4262026 h 5035914"/>
              <a:gd name="connsiteX147" fmla="*/ 985291 w 3497885"/>
              <a:gd name="connsiteY147" fmla="*/ 4258257 h 5035914"/>
              <a:gd name="connsiteX148" fmla="*/ 1046217 w 3497885"/>
              <a:gd name="connsiteY148" fmla="*/ 4350596 h 5035914"/>
              <a:gd name="connsiteX149" fmla="*/ 1029887 w 3497885"/>
              <a:gd name="connsiteY149" fmla="*/ 4318560 h 5035914"/>
              <a:gd name="connsiteX150" fmla="*/ 1001622 w 3497885"/>
              <a:gd name="connsiteY150" fmla="*/ 4262026 h 5035914"/>
              <a:gd name="connsiteX151" fmla="*/ 1078251 w 3497885"/>
              <a:gd name="connsiteY151" fmla="*/ 4375094 h 5035914"/>
              <a:gd name="connsiteX152" fmla="*/ 1332634 w 3497885"/>
              <a:gd name="connsiteY152" fmla="*/ 4600602 h 5035914"/>
              <a:gd name="connsiteX153" fmla="*/ 1413032 w 3497885"/>
              <a:gd name="connsiteY153" fmla="*/ 4637035 h 5035914"/>
              <a:gd name="connsiteX154" fmla="*/ 1549959 w 3497885"/>
              <a:gd name="connsiteY154" fmla="*/ 4661533 h 5035914"/>
              <a:gd name="connsiteX155" fmla="*/ 1626589 w 3497885"/>
              <a:gd name="connsiteY155" fmla="*/ 4669071 h 5035914"/>
              <a:gd name="connsiteX156" fmla="*/ 1759748 w 3497885"/>
              <a:gd name="connsiteY156" fmla="*/ 4665302 h 5035914"/>
              <a:gd name="connsiteX157" fmla="*/ 1884742 w 3497885"/>
              <a:gd name="connsiteY157" fmla="*/ 4641432 h 5035914"/>
              <a:gd name="connsiteX158" fmla="*/ 2001569 w 3497885"/>
              <a:gd name="connsiteY158" fmla="*/ 4592436 h 5035914"/>
              <a:gd name="connsiteX159" fmla="*/ 2174927 w 3497885"/>
              <a:gd name="connsiteY159" fmla="*/ 4479996 h 5035914"/>
              <a:gd name="connsiteX160" fmla="*/ 2331954 w 3497885"/>
              <a:gd name="connsiteY160" fmla="*/ 4342430 h 5035914"/>
              <a:gd name="connsiteX161" fmla="*/ 2408583 w 3497885"/>
              <a:gd name="connsiteY161" fmla="*/ 4290293 h 5035914"/>
              <a:gd name="connsiteX162" fmla="*/ 2416749 w 3497885"/>
              <a:gd name="connsiteY162" fmla="*/ 4286524 h 5035914"/>
              <a:gd name="connsiteX163" fmla="*/ 2489609 w 3497885"/>
              <a:gd name="connsiteY163" fmla="*/ 4205492 h 5035914"/>
              <a:gd name="connsiteX164" fmla="*/ 2549908 w 3497885"/>
              <a:gd name="connsiteY164" fmla="*/ 4125088 h 5035914"/>
              <a:gd name="connsiteX165" fmla="*/ 2654802 w 3497885"/>
              <a:gd name="connsiteY165" fmla="*/ 3976215 h 5035914"/>
              <a:gd name="connsiteX166" fmla="*/ 2819994 w 3497885"/>
              <a:gd name="connsiteY166" fmla="*/ 3681609 h 5035914"/>
              <a:gd name="connsiteX167" fmla="*/ 2896623 w 3497885"/>
              <a:gd name="connsiteY167" fmla="*/ 3520173 h 5035914"/>
              <a:gd name="connsiteX168" fmla="*/ 2977021 w 3497885"/>
              <a:gd name="connsiteY168" fmla="*/ 3278333 h 5035914"/>
              <a:gd name="connsiteX169" fmla="*/ 3021617 w 3497885"/>
              <a:gd name="connsiteY169" fmla="*/ 3116897 h 5035914"/>
              <a:gd name="connsiteX170" fmla="*/ 3053650 w 3497885"/>
              <a:gd name="connsiteY170" fmla="*/ 2971793 h 5035914"/>
              <a:gd name="connsiteX171" fmla="*/ 3090080 w 3497885"/>
              <a:gd name="connsiteY171" fmla="*/ 2709852 h 5035914"/>
              <a:gd name="connsiteX172" fmla="*/ 3110180 w 3497885"/>
              <a:gd name="connsiteY172" fmla="*/ 2544647 h 5035914"/>
              <a:gd name="connsiteX173" fmla="*/ 3118345 w 3497885"/>
              <a:gd name="connsiteY173" fmla="*/ 2395145 h 5035914"/>
              <a:gd name="connsiteX174" fmla="*/ 3122114 w 3497885"/>
              <a:gd name="connsiteY174" fmla="*/ 2359341 h 5035914"/>
              <a:gd name="connsiteX175" fmla="*/ 3122114 w 3497885"/>
              <a:gd name="connsiteY175" fmla="*/ 2241875 h 5035914"/>
              <a:gd name="connsiteX176" fmla="*/ 3122114 w 3497885"/>
              <a:gd name="connsiteY176" fmla="*/ 2226172 h 5035914"/>
              <a:gd name="connsiteX177" fmla="*/ 3106411 w 3497885"/>
              <a:gd name="connsiteY177" fmla="*/ 1984331 h 5035914"/>
              <a:gd name="connsiteX178" fmla="*/ 3090080 w 3497885"/>
              <a:gd name="connsiteY178" fmla="*/ 1842996 h 5035914"/>
              <a:gd name="connsiteX179" fmla="*/ 3045484 w 3497885"/>
              <a:gd name="connsiteY179" fmla="*/ 1613091 h 5035914"/>
              <a:gd name="connsiteX180" fmla="*/ 3041716 w 3497885"/>
              <a:gd name="connsiteY180" fmla="*/ 1532687 h 5035914"/>
              <a:gd name="connsiteX181" fmla="*/ 3029782 w 3497885"/>
              <a:gd name="connsiteY181" fmla="*/ 1504420 h 5035914"/>
              <a:gd name="connsiteX182" fmla="*/ 3017219 w 3497885"/>
              <a:gd name="connsiteY182" fmla="*/ 1467987 h 5035914"/>
              <a:gd name="connsiteX183" fmla="*/ 2968855 w 3497885"/>
              <a:gd name="connsiteY183" fmla="*/ 1331049 h 5035914"/>
              <a:gd name="connsiteX184" fmla="*/ 2997120 w 3497885"/>
              <a:gd name="connsiteY184" fmla="*/ 1294616 h 5035914"/>
              <a:gd name="connsiteX185" fmla="*/ 2961318 w 3497885"/>
              <a:gd name="connsiteY185" fmla="*/ 1226147 h 5035914"/>
              <a:gd name="connsiteX186" fmla="*/ 2864590 w 3497885"/>
              <a:gd name="connsiteY186" fmla="*/ 1081043 h 5035914"/>
              <a:gd name="connsiteX187" fmla="*/ 2743365 w 3497885"/>
              <a:gd name="connsiteY187" fmla="*/ 931542 h 5035914"/>
              <a:gd name="connsiteX188" fmla="*/ 2481444 w 3497885"/>
              <a:gd name="connsiteY188" fmla="*/ 766337 h 5035914"/>
              <a:gd name="connsiteX189" fmla="*/ 2420518 w 3497885"/>
              <a:gd name="connsiteY189" fmla="*/ 729904 h 5035914"/>
              <a:gd name="connsiteX190" fmla="*/ 2412980 w 3497885"/>
              <a:gd name="connsiteY190" fmla="*/ 726135 h 5035914"/>
              <a:gd name="connsiteX191" fmla="*/ 2364615 w 3497885"/>
              <a:gd name="connsiteY191" fmla="*/ 714200 h 5035914"/>
              <a:gd name="connsiteX192" fmla="*/ 2618371 w 3497885"/>
              <a:gd name="connsiteY192" fmla="*/ 403890 h 5035914"/>
              <a:gd name="connsiteX193" fmla="*/ 2654802 w 3497885"/>
              <a:gd name="connsiteY193" fmla="*/ 427760 h 5035914"/>
              <a:gd name="connsiteX194" fmla="*/ 2662967 w 3497885"/>
              <a:gd name="connsiteY194" fmla="*/ 464193 h 5035914"/>
              <a:gd name="connsiteX195" fmla="*/ 2695001 w 3497885"/>
              <a:gd name="connsiteY195" fmla="*/ 480526 h 5035914"/>
              <a:gd name="connsiteX196" fmla="*/ 2719496 w 3497885"/>
              <a:gd name="connsiteY196" fmla="*/ 480526 h 5035914"/>
              <a:gd name="connsiteX197" fmla="*/ 2723265 w 3497885"/>
              <a:gd name="connsiteY197" fmla="*/ 460425 h 5035914"/>
              <a:gd name="connsiteX198" fmla="*/ 2711331 w 3497885"/>
              <a:gd name="connsiteY198" fmla="*/ 439696 h 5035914"/>
              <a:gd name="connsiteX199" fmla="*/ 2618371 w 3497885"/>
              <a:gd name="connsiteY199" fmla="*/ 403890 h 5035914"/>
              <a:gd name="connsiteX200" fmla="*/ 2100261 w 3497885"/>
              <a:gd name="connsiteY200" fmla="*/ 379 h 5035914"/>
              <a:gd name="connsiteX201" fmla="*/ 2195027 w 3497885"/>
              <a:gd name="connsiteY201" fmla="*/ 8152 h 5035914"/>
              <a:gd name="connsiteX202" fmla="*/ 2255325 w 3497885"/>
              <a:gd name="connsiteY202" fmla="*/ 12549 h 5035914"/>
              <a:gd name="connsiteX203" fmla="*/ 2275424 w 3497885"/>
              <a:gd name="connsiteY203" fmla="*/ 20715 h 5035914"/>
              <a:gd name="connsiteX204" fmla="*/ 2296152 w 3497885"/>
              <a:gd name="connsiteY204" fmla="*/ 36419 h 5035914"/>
              <a:gd name="connsiteX205" fmla="*/ 2372153 w 3497885"/>
              <a:gd name="connsiteY205" fmla="*/ 57148 h 5035914"/>
              <a:gd name="connsiteX206" fmla="*/ 2420518 w 3497885"/>
              <a:gd name="connsiteY206" fmla="*/ 72852 h 5035914"/>
              <a:gd name="connsiteX207" fmla="*/ 2501543 w 3497885"/>
              <a:gd name="connsiteY207" fmla="*/ 105517 h 5035914"/>
              <a:gd name="connsiteX208" fmla="*/ 2513477 w 3497885"/>
              <a:gd name="connsiteY208" fmla="*/ 113054 h 5035914"/>
              <a:gd name="connsiteX209" fmla="*/ 2566238 w 3497885"/>
              <a:gd name="connsiteY209" fmla="*/ 157653 h 5035914"/>
              <a:gd name="connsiteX210" fmla="*/ 2610206 w 3497885"/>
              <a:gd name="connsiteY210" fmla="*/ 210419 h 5035914"/>
              <a:gd name="connsiteX211" fmla="*/ 2651033 w 3497885"/>
              <a:gd name="connsiteY211" fmla="*/ 262556 h 5035914"/>
              <a:gd name="connsiteX212" fmla="*/ 2646636 w 3497885"/>
              <a:gd name="connsiteY212" fmla="*/ 331024 h 5035914"/>
              <a:gd name="connsiteX213" fmla="*/ 2626537 w 3497885"/>
              <a:gd name="connsiteY213" fmla="*/ 359292 h 5035914"/>
              <a:gd name="connsiteX214" fmla="*/ 2630305 w 3497885"/>
              <a:gd name="connsiteY214" fmla="*/ 367457 h 5035914"/>
              <a:gd name="connsiteX215" fmla="*/ 2727034 w 3497885"/>
              <a:gd name="connsiteY215" fmla="*/ 407659 h 5035914"/>
              <a:gd name="connsiteX216" fmla="*/ 2811828 w 3497885"/>
              <a:gd name="connsiteY216" fmla="*/ 456028 h 5035914"/>
              <a:gd name="connsiteX217" fmla="*/ 2884689 w 3497885"/>
              <a:gd name="connsiteY217" fmla="*/ 508793 h 5035914"/>
              <a:gd name="connsiteX218" fmla="*/ 2904788 w 3497885"/>
              <a:gd name="connsiteY218" fmla="*/ 536432 h 5035914"/>
              <a:gd name="connsiteX219" fmla="*/ 2916722 w 3497885"/>
              <a:gd name="connsiteY219" fmla="*/ 544598 h 5035914"/>
              <a:gd name="connsiteX220" fmla="*/ 2956921 w 3497885"/>
              <a:gd name="connsiteY220" fmla="*/ 597363 h 5035914"/>
              <a:gd name="connsiteX221" fmla="*/ 2956921 w 3497885"/>
              <a:gd name="connsiteY221" fmla="*/ 605529 h 5035914"/>
              <a:gd name="connsiteX222" fmla="*/ 2948756 w 3497885"/>
              <a:gd name="connsiteY222" fmla="*/ 617464 h 5035914"/>
              <a:gd name="connsiteX223" fmla="*/ 3009682 w 3497885"/>
              <a:gd name="connsiteY223" fmla="*/ 689702 h 5035914"/>
              <a:gd name="connsiteX224" fmla="*/ 3029782 w 3497885"/>
              <a:gd name="connsiteY224" fmla="*/ 714200 h 5035914"/>
              <a:gd name="connsiteX225" fmla="*/ 3098246 w 3497885"/>
              <a:gd name="connsiteY225" fmla="*/ 806539 h 5035914"/>
              <a:gd name="connsiteX226" fmla="*/ 3142213 w 3497885"/>
              <a:gd name="connsiteY226" fmla="*/ 895737 h 5035914"/>
              <a:gd name="connsiteX227" fmla="*/ 3178643 w 3497885"/>
              <a:gd name="connsiteY227" fmla="*/ 964206 h 5035914"/>
              <a:gd name="connsiteX228" fmla="*/ 3218842 w 3497885"/>
              <a:gd name="connsiteY228" fmla="*/ 1077274 h 5035914"/>
              <a:gd name="connsiteX229" fmla="*/ 3203139 w 3497885"/>
              <a:gd name="connsiteY229" fmla="*/ 1072877 h 5035914"/>
              <a:gd name="connsiteX230" fmla="*/ 3263438 w 3497885"/>
              <a:gd name="connsiteY230" fmla="*/ 1181548 h 5035914"/>
              <a:gd name="connsiteX231" fmla="*/ 3279769 w 3497885"/>
              <a:gd name="connsiteY231" fmla="*/ 1169613 h 5035914"/>
              <a:gd name="connsiteX232" fmla="*/ 3328133 w 3497885"/>
              <a:gd name="connsiteY232" fmla="*/ 1310948 h 5035914"/>
              <a:gd name="connsiteX233" fmla="*/ 3331901 w 3497885"/>
              <a:gd name="connsiteY233" fmla="*/ 1322883 h 5035914"/>
              <a:gd name="connsiteX234" fmla="*/ 3360166 w 3497885"/>
              <a:gd name="connsiteY234" fmla="*/ 1479922 h 5035914"/>
              <a:gd name="connsiteX235" fmla="*/ 3384663 w 3497885"/>
              <a:gd name="connsiteY235" fmla="*/ 1697892 h 5035914"/>
              <a:gd name="connsiteX236" fmla="*/ 3392828 w 3497885"/>
              <a:gd name="connsiteY236" fmla="*/ 1794628 h 5035914"/>
              <a:gd name="connsiteX237" fmla="*/ 3396597 w 3497885"/>
              <a:gd name="connsiteY237" fmla="*/ 1923400 h 5035914"/>
              <a:gd name="connsiteX238" fmla="*/ 3380266 w 3497885"/>
              <a:gd name="connsiteY238" fmla="*/ 1988100 h 5035914"/>
              <a:gd name="connsiteX239" fmla="*/ 3376497 w 3497885"/>
              <a:gd name="connsiteY239" fmla="*/ 2000035 h 5035914"/>
              <a:gd name="connsiteX240" fmla="*/ 3392828 w 3497885"/>
              <a:gd name="connsiteY240" fmla="*/ 2129435 h 5035914"/>
              <a:gd name="connsiteX241" fmla="*/ 3392828 w 3497885"/>
              <a:gd name="connsiteY241" fmla="*/ 2226172 h 5035914"/>
              <a:gd name="connsiteX242" fmla="*/ 3400365 w 3497885"/>
              <a:gd name="connsiteY242" fmla="*/ 2278308 h 5035914"/>
              <a:gd name="connsiteX243" fmla="*/ 3412927 w 3497885"/>
              <a:gd name="connsiteY243" fmla="*/ 2346777 h 5035914"/>
              <a:gd name="connsiteX244" fmla="*/ 3428630 w 3497885"/>
              <a:gd name="connsiteY244" fmla="*/ 2359341 h 5035914"/>
              <a:gd name="connsiteX245" fmla="*/ 3436796 w 3497885"/>
              <a:gd name="connsiteY245" fmla="*/ 2363110 h 5035914"/>
              <a:gd name="connsiteX246" fmla="*/ 3444961 w 3497885"/>
              <a:gd name="connsiteY246" fmla="*/ 2415246 h 5035914"/>
              <a:gd name="connsiteX247" fmla="*/ 3428630 w 3497885"/>
              <a:gd name="connsiteY247" fmla="*/ 2403312 h 5035914"/>
              <a:gd name="connsiteX248" fmla="*/ 3420464 w 3497885"/>
              <a:gd name="connsiteY248" fmla="*/ 2427810 h 5035914"/>
              <a:gd name="connsiteX249" fmla="*/ 3424862 w 3497885"/>
              <a:gd name="connsiteY249" fmla="*/ 2496279 h 5035914"/>
              <a:gd name="connsiteX250" fmla="*/ 3433027 w 3497885"/>
              <a:gd name="connsiteY250" fmla="*/ 2552813 h 5035914"/>
              <a:gd name="connsiteX251" fmla="*/ 3433027 w 3497885"/>
              <a:gd name="connsiteY251" fmla="*/ 2568517 h 5035914"/>
              <a:gd name="connsiteX252" fmla="*/ 3436796 w 3497885"/>
              <a:gd name="connsiteY252" fmla="*/ 2593015 h 5035914"/>
              <a:gd name="connsiteX253" fmla="*/ 3441192 w 3497885"/>
              <a:gd name="connsiteY253" fmla="*/ 2596784 h 5035914"/>
              <a:gd name="connsiteX254" fmla="*/ 3448730 w 3497885"/>
              <a:gd name="connsiteY254" fmla="*/ 2593015 h 5035914"/>
              <a:gd name="connsiteX255" fmla="*/ 3456895 w 3497885"/>
              <a:gd name="connsiteY255" fmla="*/ 2560979 h 5035914"/>
              <a:gd name="connsiteX256" fmla="*/ 3461292 w 3497885"/>
              <a:gd name="connsiteY256" fmla="*/ 2625051 h 5035914"/>
              <a:gd name="connsiteX257" fmla="*/ 3489556 w 3497885"/>
              <a:gd name="connsiteY257" fmla="*/ 2726184 h 5035914"/>
              <a:gd name="connsiteX258" fmla="*/ 3497094 w 3497885"/>
              <a:gd name="connsiteY258" fmla="*/ 2770155 h 5035914"/>
              <a:gd name="connsiteX259" fmla="*/ 3497094 w 3497885"/>
              <a:gd name="connsiteY259" fmla="*/ 2822920 h 5035914"/>
              <a:gd name="connsiteX260" fmla="*/ 3473226 w 3497885"/>
              <a:gd name="connsiteY260" fmla="*/ 2983728 h 5035914"/>
              <a:gd name="connsiteX261" fmla="*/ 3456895 w 3497885"/>
              <a:gd name="connsiteY261" fmla="*/ 3040262 h 5035914"/>
              <a:gd name="connsiteX262" fmla="*/ 3461292 w 3497885"/>
              <a:gd name="connsiteY262" fmla="*/ 3076695 h 5035914"/>
              <a:gd name="connsiteX263" fmla="*/ 3461292 w 3497885"/>
              <a:gd name="connsiteY263" fmla="*/ 3129460 h 5035914"/>
              <a:gd name="connsiteX264" fmla="*/ 3456895 w 3497885"/>
              <a:gd name="connsiteY264" fmla="*/ 3153330 h 5035914"/>
              <a:gd name="connsiteX265" fmla="*/ 3416696 w 3497885"/>
              <a:gd name="connsiteY265" fmla="*/ 3298434 h 5035914"/>
              <a:gd name="connsiteX266" fmla="*/ 3364563 w 3497885"/>
              <a:gd name="connsiteY266" fmla="*/ 3407105 h 5035914"/>
              <a:gd name="connsiteX267" fmla="*/ 3316199 w 3497885"/>
              <a:gd name="connsiteY267" fmla="*/ 3503841 h 5035914"/>
              <a:gd name="connsiteX268" fmla="*/ 3279769 w 3497885"/>
              <a:gd name="connsiteY268" fmla="*/ 3596808 h 5035914"/>
              <a:gd name="connsiteX269" fmla="*/ 3211305 w 3497885"/>
              <a:gd name="connsiteY269" fmla="*/ 3729977 h 5035914"/>
              <a:gd name="connsiteX270" fmla="*/ 3178643 w 3497885"/>
              <a:gd name="connsiteY270" fmla="*/ 3778345 h 5035914"/>
              <a:gd name="connsiteX271" fmla="*/ 3162940 w 3497885"/>
              <a:gd name="connsiteY271" fmla="*/ 3806612 h 5035914"/>
              <a:gd name="connsiteX272" fmla="*/ 3150378 w 3497885"/>
              <a:gd name="connsiteY272" fmla="*/ 3826713 h 5035914"/>
              <a:gd name="connsiteX273" fmla="*/ 3162940 w 3497885"/>
              <a:gd name="connsiteY273" fmla="*/ 3770179 h 5035914"/>
              <a:gd name="connsiteX274" fmla="*/ 3146610 w 3497885"/>
              <a:gd name="connsiteY274" fmla="*/ 3786511 h 5035914"/>
              <a:gd name="connsiteX275" fmla="*/ 3098246 w 3497885"/>
              <a:gd name="connsiteY275" fmla="*/ 3903349 h 5035914"/>
              <a:gd name="connsiteX276" fmla="*/ 3053650 w 3497885"/>
              <a:gd name="connsiteY276" fmla="*/ 3991919 h 5035914"/>
              <a:gd name="connsiteX277" fmla="*/ 2965087 w 3497885"/>
              <a:gd name="connsiteY277" fmla="*/ 4116922 h 5035914"/>
              <a:gd name="connsiteX278" fmla="*/ 2900392 w 3497885"/>
              <a:gd name="connsiteY278" fmla="*/ 4197326 h 5035914"/>
              <a:gd name="connsiteX279" fmla="*/ 2864590 w 3497885"/>
              <a:gd name="connsiteY279" fmla="*/ 4245694 h 5035914"/>
              <a:gd name="connsiteX280" fmla="*/ 2836324 w 3497885"/>
              <a:gd name="connsiteY280" fmla="*/ 4282127 h 5035914"/>
              <a:gd name="connsiteX281" fmla="*/ 2816225 w 3497885"/>
              <a:gd name="connsiteY281" fmla="*/ 4310394 h 5035914"/>
              <a:gd name="connsiteX282" fmla="*/ 2796126 w 3497885"/>
              <a:gd name="connsiteY282" fmla="*/ 4330495 h 5035914"/>
              <a:gd name="connsiteX283" fmla="*/ 2763464 w 3497885"/>
              <a:gd name="connsiteY283" fmla="*/ 4363159 h 5035914"/>
              <a:gd name="connsiteX284" fmla="*/ 2719496 w 3497885"/>
              <a:gd name="connsiteY284" fmla="*/ 4411527 h 5035914"/>
              <a:gd name="connsiteX285" fmla="*/ 2654802 w 3497885"/>
              <a:gd name="connsiteY285" fmla="*/ 4463664 h 5035914"/>
              <a:gd name="connsiteX286" fmla="*/ 2598272 w 3497885"/>
              <a:gd name="connsiteY286" fmla="*/ 4528364 h 5035914"/>
              <a:gd name="connsiteX287" fmla="*/ 2541742 w 3497885"/>
              <a:gd name="connsiteY287" fmla="*/ 4588667 h 5035914"/>
              <a:gd name="connsiteX288" fmla="*/ 2448782 w 3497885"/>
              <a:gd name="connsiteY288" fmla="*/ 4665302 h 5035914"/>
              <a:gd name="connsiteX289" fmla="*/ 2424914 w 3497885"/>
              <a:gd name="connsiteY289" fmla="*/ 4689800 h 5035914"/>
              <a:gd name="connsiteX290" fmla="*/ 2348285 w 3497885"/>
              <a:gd name="connsiteY290" fmla="*/ 4745706 h 5035914"/>
              <a:gd name="connsiteX291" fmla="*/ 2191258 w 3497885"/>
              <a:gd name="connsiteY291" fmla="*/ 4846839 h 5035914"/>
              <a:gd name="connsiteX292" fmla="*/ 2086364 w 3497885"/>
              <a:gd name="connsiteY292" fmla="*/ 4903373 h 5035914"/>
              <a:gd name="connsiteX293" fmla="*/ 2005966 w 3497885"/>
              <a:gd name="connsiteY293" fmla="*/ 4939178 h 5035914"/>
              <a:gd name="connsiteX294" fmla="*/ 1880344 w 3497885"/>
              <a:gd name="connsiteY294" fmla="*/ 4987546 h 5035914"/>
              <a:gd name="connsiteX295" fmla="*/ 1715152 w 3497885"/>
              <a:gd name="connsiteY295" fmla="*/ 5028376 h 5035914"/>
              <a:gd name="connsiteX296" fmla="*/ 1618423 w 3497885"/>
              <a:gd name="connsiteY296" fmla="*/ 5035914 h 5035914"/>
              <a:gd name="connsiteX297" fmla="*/ 1513530 w 3497885"/>
              <a:gd name="connsiteY297" fmla="*/ 5035914 h 5035914"/>
              <a:gd name="connsiteX298" fmla="*/ 1404867 w 3497885"/>
              <a:gd name="connsiteY298" fmla="*/ 5035914 h 5035914"/>
              <a:gd name="connsiteX299" fmla="*/ 1304370 w 3497885"/>
              <a:gd name="connsiteY299" fmla="*/ 5028376 h 5035914"/>
              <a:gd name="connsiteX300" fmla="*/ 1227740 w 3497885"/>
              <a:gd name="connsiteY300" fmla="*/ 5023979 h 5035914"/>
              <a:gd name="connsiteX301" fmla="*/ 1146714 w 3497885"/>
              <a:gd name="connsiteY301" fmla="*/ 5003878 h 5035914"/>
              <a:gd name="connsiteX302" fmla="*/ 1017952 w 3497885"/>
              <a:gd name="connsiteY302" fmla="*/ 4955510 h 5035914"/>
              <a:gd name="connsiteX303" fmla="*/ 868463 w 3497885"/>
              <a:gd name="connsiteY303" fmla="*/ 4875106 h 5035914"/>
              <a:gd name="connsiteX304" fmla="*/ 739700 w 3497885"/>
              <a:gd name="connsiteY304" fmla="*/ 4786536 h 5035914"/>
              <a:gd name="connsiteX305" fmla="*/ 707667 w 3497885"/>
              <a:gd name="connsiteY305" fmla="*/ 4758269 h 5035914"/>
              <a:gd name="connsiteX306" fmla="*/ 521747 w 3497885"/>
              <a:gd name="connsiteY306" fmla="*/ 4592436 h 5035914"/>
              <a:gd name="connsiteX307" fmla="*/ 409316 w 3497885"/>
              <a:gd name="connsiteY307" fmla="*/ 4451729 h 5035914"/>
              <a:gd name="connsiteX308" fmla="*/ 332687 w 3497885"/>
              <a:gd name="connsiteY308" fmla="*/ 4346827 h 5035914"/>
              <a:gd name="connsiteX309" fmla="*/ 308191 w 3497885"/>
              <a:gd name="connsiteY309" fmla="*/ 4306625 h 5035914"/>
              <a:gd name="connsiteX310" fmla="*/ 279926 w 3497885"/>
              <a:gd name="connsiteY310" fmla="*/ 4262026 h 5035914"/>
              <a:gd name="connsiteX311" fmla="*/ 227793 w 3497885"/>
              <a:gd name="connsiteY311" fmla="*/ 4165290 h 5035914"/>
              <a:gd name="connsiteX312" fmla="*/ 134833 w 3497885"/>
              <a:gd name="connsiteY312" fmla="*/ 3979984 h 5035914"/>
              <a:gd name="connsiteX313" fmla="*/ 134833 w 3497885"/>
              <a:gd name="connsiteY313" fmla="*/ 3968049 h 5035914"/>
              <a:gd name="connsiteX314" fmla="*/ 159329 w 3497885"/>
              <a:gd name="connsiteY314" fmla="*/ 4003854 h 5035914"/>
              <a:gd name="connsiteX315" fmla="*/ 146767 w 3497885"/>
              <a:gd name="connsiteY315" fmla="*/ 3963652 h 5035914"/>
              <a:gd name="connsiteX316" fmla="*/ 102799 w 3497885"/>
              <a:gd name="connsiteY316" fmla="*/ 3878850 h 5035914"/>
              <a:gd name="connsiteX317" fmla="*/ 94634 w 3497885"/>
              <a:gd name="connsiteY317" fmla="*/ 3818547 h 5035914"/>
              <a:gd name="connsiteX318" fmla="*/ 102799 w 3497885"/>
              <a:gd name="connsiteY318" fmla="*/ 3806612 h 5035914"/>
              <a:gd name="connsiteX319" fmla="*/ 119131 w 3497885"/>
              <a:gd name="connsiteY319" fmla="*/ 3814779 h 5035914"/>
              <a:gd name="connsiteX320" fmla="*/ 139230 w 3497885"/>
              <a:gd name="connsiteY320" fmla="*/ 3871313 h 5035914"/>
              <a:gd name="connsiteX321" fmla="*/ 151164 w 3497885"/>
              <a:gd name="connsiteY321" fmla="*/ 3907117 h 5035914"/>
              <a:gd name="connsiteX322" fmla="*/ 171263 w 3497885"/>
              <a:gd name="connsiteY322" fmla="*/ 3947948 h 5035914"/>
              <a:gd name="connsiteX323" fmla="*/ 199528 w 3497885"/>
              <a:gd name="connsiteY323" fmla="*/ 4040287 h 5035914"/>
              <a:gd name="connsiteX324" fmla="*/ 231562 w 3497885"/>
              <a:gd name="connsiteY324" fmla="*/ 4104987 h 5035914"/>
              <a:gd name="connsiteX325" fmla="*/ 247892 w 3497885"/>
              <a:gd name="connsiteY325" fmla="*/ 4133254 h 5035914"/>
              <a:gd name="connsiteX326" fmla="*/ 288091 w 3497885"/>
              <a:gd name="connsiteY326" fmla="*/ 4213658 h 5035914"/>
              <a:gd name="connsiteX327" fmla="*/ 344621 w 3497885"/>
              <a:gd name="connsiteY327" fmla="*/ 4310394 h 5035914"/>
              <a:gd name="connsiteX328" fmla="*/ 356555 w 3497885"/>
              <a:gd name="connsiteY328" fmla="*/ 4318560 h 5035914"/>
              <a:gd name="connsiteX329" fmla="*/ 344621 w 3497885"/>
              <a:gd name="connsiteY329" fmla="*/ 4270192 h 5035914"/>
              <a:gd name="connsiteX330" fmla="*/ 328290 w 3497885"/>
              <a:gd name="connsiteY330" fmla="*/ 4229990 h 5035914"/>
              <a:gd name="connsiteX331" fmla="*/ 324522 w 3497885"/>
              <a:gd name="connsiteY331" fmla="*/ 4221824 h 5035914"/>
              <a:gd name="connsiteX332" fmla="*/ 300025 w 3497885"/>
              <a:gd name="connsiteY332" fmla="*/ 4185391 h 5035914"/>
              <a:gd name="connsiteX333" fmla="*/ 291860 w 3497885"/>
              <a:gd name="connsiteY333" fmla="*/ 4173456 h 5035914"/>
              <a:gd name="connsiteX334" fmla="*/ 264223 w 3497885"/>
              <a:gd name="connsiteY334" fmla="*/ 4125088 h 5035914"/>
              <a:gd name="connsiteX335" fmla="*/ 251661 w 3497885"/>
              <a:gd name="connsiteY335" fmla="*/ 4104987 h 5035914"/>
              <a:gd name="connsiteX336" fmla="*/ 227793 w 3497885"/>
              <a:gd name="connsiteY336" fmla="*/ 4032121 h 5035914"/>
              <a:gd name="connsiteX337" fmla="*/ 211462 w 3497885"/>
              <a:gd name="connsiteY337" fmla="*/ 3976215 h 5035914"/>
              <a:gd name="connsiteX338" fmla="*/ 199528 w 3497885"/>
              <a:gd name="connsiteY338" fmla="*/ 3931616 h 5035914"/>
              <a:gd name="connsiteX339" fmla="*/ 159329 w 3497885"/>
              <a:gd name="connsiteY339" fmla="*/ 3798446 h 5035914"/>
              <a:gd name="connsiteX340" fmla="*/ 159329 w 3497885"/>
              <a:gd name="connsiteY340" fmla="*/ 3782114 h 5035914"/>
              <a:gd name="connsiteX341" fmla="*/ 106568 w 3497885"/>
              <a:gd name="connsiteY341" fmla="*/ 3483740 h 5035914"/>
              <a:gd name="connsiteX342" fmla="*/ 70766 w 3497885"/>
              <a:gd name="connsiteY342" fmla="*/ 3218030 h 5035914"/>
              <a:gd name="connsiteX343" fmla="*/ 78303 w 3497885"/>
              <a:gd name="connsiteY343" fmla="*/ 3165265 h 5035914"/>
              <a:gd name="connsiteX344" fmla="*/ 82700 w 3497885"/>
              <a:gd name="connsiteY344" fmla="*/ 3149561 h 5035914"/>
              <a:gd name="connsiteX345" fmla="*/ 74535 w 3497885"/>
              <a:gd name="connsiteY345" fmla="*/ 3008226 h 5035914"/>
              <a:gd name="connsiteX346" fmla="*/ 78303 w 3497885"/>
              <a:gd name="connsiteY346" fmla="*/ 2798422 h 5035914"/>
              <a:gd name="connsiteX347" fmla="*/ 86469 w 3497885"/>
              <a:gd name="connsiteY347" fmla="*/ 2709852 h 5035914"/>
              <a:gd name="connsiteX348" fmla="*/ 86469 w 3497885"/>
              <a:gd name="connsiteY348" fmla="*/ 2706083 h 5035914"/>
              <a:gd name="connsiteX349" fmla="*/ 102799 w 3497885"/>
              <a:gd name="connsiteY349" fmla="*/ 2528315 h 5035914"/>
              <a:gd name="connsiteX350" fmla="*/ 98403 w 3497885"/>
              <a:gd name="connsiteY350" fmla="*/ 2504445 h 5035914"/>
              <a:gd name="connsiteX351" fmla="*/ 86469 w 3497885"/>
              <a:gd name="connsiteY351" fmla="*/ 2524546 h 5035914"/>
              <a:gd name="connsiteX352" fmla="*/ 70766 w 3497885"/>
              <a:gd name="connsiteY352" fmla="*/ 2621282 h 5035914"/>
              <a:gd name="connsiteX353" fmla="*/ 62601 w 3497885"/>
              <a:gd name="connsiteY353" fmla="*/ 2653318 h 5035914"/>
              <a:gd name="connsiteX354" fmla="*/ 58204 w 3497885"/>
              <a:gd name="connsiteY354" fmla="*/ 2673419 h 5035914"/>
              <a:gd name="connsiteX355" fmla="*/ 54435 w 3497885"/>
              <a:gd name="connsiteY355" fmla="*/ 2794653 h 5035914"/>
              <a:gd name="connsiteX356" fmla="*/ 50039 w 3497885"/>
              <a:gd name="connsiteY356" fmla="*/ 2851187 h 5035914"/>
              <a:gd name="connsiteX357" fmla="*/ 54435 w 3497885"/>
              <a:gd name="connsiteY357" fmla="*/ 2955461 h 5035914"/>
              <a:gd name="connsiteX358" fmla="*/ 54435 w 3497885"/>
              <a:gd name="connsiteY358" fmla="*/ 2963627 h 5035914"/>
              <a:gd name="connsiteX359" fmla="*/ 50039 w 3497885"/>
              <a:gd name="connsiteY359" fmla="*/ 3108731 h 5035914"/>
              <a:gd name="connsiteX360" fmla="*/ 54435 w 3497885"/>
              <a:gd name="connsiteY360" fmla="*/ 3153330 h 5035914"/>
              <a:gd name="connsiteX361" fmla="*/ 46270 w 3497885"/>
              <a:gd name="connsiteY361" fmla="*/ 3161496 h 5035914"/>
              <a:gd name="connsiteX362" fmla="*/ 38104 w 3497885"/>
              <a:gd name="connsiteY362" fmla="*/ 3153330 h 5035914"/>
              <a:gd name="connsiteX363" fmla="*/ 26170 w 3497885"/>
              <a:gd name="connsiteY363" fmla="*/ 3133229 h 5035914"/>
              <a:gd name="connsiteX364" fmla="*/ 1674 w 3497885"/>
              <a:gd name="connsiteY364" fmla="*/ 3084861 h 5035914"/>
              <a:gd name="connsiteX365" fmla="*/ 1674 w 3497885"/>
              <a:gd name="connsiteY365" fmla="*/ 2947923 h 5035914"/>
              <a:gd name="connsiteX366" fmla="*/ 1674 w 3497885"/>
              <a:gd name="connsiteY366" fmla="*/ 2935360 h 5035914"/>
              <a:gd name="connsiteX367" fmla="*/ 14236 w 3497885"/>
              <a:gd name="connsiteY367" fmla="*/ 2802819 h 5035914"/>
              <a:gd name="connsiteX368" fmla="*/ 14236 w 3497885"/>
              <a:gd name="connsiteY368" fmla="*/ 2746285 h 5035914"/>
              <a:gd name="connsiteX369" fmla="*/ 22402 w 3497885"/>
              <a:gd name="connsiteY369" fmla="*/ 2693520 h 5035914"/>
              <a:gd name="connsiteX370" fmla="*/ 29939 w 3497885"/>
              <a:gd name="connsiteY370" fmla="*/ 2649549 h 5035914"/>
              <a:gd name="connsiteX371" fmla="*/ 50039 w 3497885"/>
              <a:gd name="connsiteY371" fmla="*/ 2593015 h 5035914"/>
              <a:gd name="connsiteX372" fmla="*/ 50039 w 3497885"/>
              <a:gd name="connsiteY372" fmla="*/ 2556582 h 5035914"/>
              <a:gd name="connsiteX373" fmla="*/ 54435 w 3497885"/>
              <a:gd name="connsiteY373" fmla="*/ 2532712 h 5035914"/>
              <a:gd name="connsiteX374" fmla="*/ 58204 w 3497885"/>
              <a:gd name="connsiteY374" fmla="*/ 2520149 h 5035914"/>
              <a:gd name="connsiteX375" fmla="*/ 58204 w 3497885"/>
              <a:gd name="connsiteY375" fmla="*/ 2443514 h 5035914"/>
              <a:gd name="connsiteX376" fmla="*/ 82700 w 3497885"/>
              <a:gd name="connsiteY376" fmla="*/ 2322908 h 5035914"/>
              <a:gd name="connsiteX377" fmla="*/ 98403 w 3497885"/>
              <a:gd name="connsiteY377" fmla="*/ 2282706 h 5035914"/>
              <a:gd name="connsiteX378" fmla="*/ 102799 w 3497885"/>
              <a:gd name="connsiteY378" fmla="*/ 2266373 h 5035914"/>
              <a:gd name="connsiteX379" fmla="*/ 106568 w 3497885"/>
              <a:gd name="connsiteY379" fmla="*/ 2213608 h 5035914"/>
              <a:gd name="connsiteX380" fmla="*/ 122899 w 3497885"/>
              <a:gd name="connsiteY380" fmla="*/ 2141370 h 5035914"/>
              <a:gd name="connsiteX381" fmla="*/ 151164 w 3497885"/>
              <a:gd name="connsiteY381" fmla="*/ 2032699 h 5035914"/>
              <a:gd name="connsiteX382" fmla="*/ 179429 w 3497885"/>
              <a:gd name="connsiteY382" fmla="*/ 1923400 h 5035914"/>
              <a:gd name="connsiteX383" fmla="*/ 215859 w 3497885"/>
              <a:gd name="connsiteY383" fmla="*/ 1802794 h 5035914"/>
              <a:gd name="connsiteX384" fmla="*/ 264223 w 3497885"/>
              <a:gd name="connsiteY384" fmla="*/ 1649524 h 5035914"/>
              <a:gd name="connsiteX385" fmla="*/ 308191 w 3497885"/>
              <a:gd name="connsiteY385" fmla="*/ 1552788 h 5035914"/>
              <a:gd name="connsiteX386" fmla="*/ 320125 w 3497885"/>
              <a:gd name="connsiteY386" fmla="*/ 1520124 h 5035914"/>
              <a:gd name="connsiteX387" fmla="*/ 328290 w 3497885"/>
              <a:gd name="connsiteY387" fmla="*/ 1500023 h 5035914"/>
              <a:gd name="connsiteX388" fmla="*/ 384820 w 3497885"/>
              <a:gd name="connsiteY388" fmla="*/ 1371251 h 5035914"/>
              <a:gd name="connsiteX389" fmla="*/ 421250 w 3497885"/>
              <a:gd name="connsiteY389" fmla="*/ 1299013 h 5035914"/>
              <a:gd name="connsiteX390" fmla="*/ 441350 w 3497885"/>
              <a:gd name="connsiteY390" fmla="*/ 1278284 h 5035914"/>
              <a:gd name="connsiteX391" fmla="*/ 481548 w 3497885"/>
              <a:gd name="connsiteY391" fmla="*/ 1234313 h 5035914"/>
              <a:gd name="connsiteX392" fmla="*/ 663072 w 3497885"/>
              <a:gd name="connsiteY392" fmla="*/ 984307 h 5035914"/>
              <a:gd name="connsiteX393" fmla="*/ 791834 w 3497885"/>
              <a:gd name="connsiteY393" fmla="*/ 839203 h 5035914"/>
              <a:gd name="connsiteX394" fmla="*/ 812561 w 3497885"/>
              <a:gd name="connsiteY394" fmla="*/ 814705 h 5035914"/>
              <a:gd name="connsiteX395" fmla="*/ 824495 w 3497885"/>
              <a:gd name="connsiteY395" fmla="*/ 814705 h 5035914"/>
              <a:gd name="connsiteX396" fmla="*/ 844595 w 3497885"/>
              <a:gd name="connsiteY396" fmla="*/ 814705 h 5035914"/>
              <a:gd name="connsiteX397" fmla="*/ 1009787 w 3497885"/>
              <a:gd name="connsiteY397" fmla="*/ 669601 h 5035914"/>
              <a:gd name="connsiteX398" fmla="*/ 1118450 w 3497885"/>
              <a:gd name="connsiteY398" fmla="*/ 577262 h 5035914"/>
              <a:gd name="connsiteX399" fmla="*/ 1146714 w 3497885"/>
              <a:gd name="connsiteY399" fmla="*/ 532663 h 5035914"/>
              <a:gd name="connsiteX400" fmla="*/ 1163045 w 3497885"/>
              <a:gd name="connsiteY400" fmla="*/ 512562 h 5035914"/>
              <a:gd name="connsiteX401" fmla="*/ 1296204 w 3497885"/>
              <a:gd name="connsiteY401" fmla="*/ 415826 h 5035914"/>
              <a:gd name="connsiteX402" fmla="*/ 1320072 w 3497885"/>
              <a:gd name="connsiteY402" fmla="*/ 391327 h 5035914"/>
              <a:gd name="connsiteX403" fmla="*/ 1291807 w 3497885"/>
              <a:gd name="connsiteY403" fmla="*/ 395725 h 5035914"/>
              <a:gd name="connsiteX404" fmla="*/ 1235906 w 3497885"/>
              <a:gd name="connsiteY404" fmla="*/ 419595 h 5035914"/>
              <a:gd name="connsiteX405" fmla="*/ 1186913 w 3497885"/>
              <a:gd name="connsiteY405" fmla="*/ 435927 h 5035914"/>
              <a:gd name="connsiteX406" fmla="*/ 1166814 w 3497885"/>
              <a:gd name="connsiteY406" fmla="*/ 447861 h 5035914"/>
              <a:gd name="connsiteX407" fmla="*/ 1151111 w 3497885"/>
              <a:gd name="connsiteY407" fmla="*/ 447861 h 5035914"/>
              <a:gd name="connsiteX408" fmla="*/ 1158649 w 3497885"/>
              <a:gd name="connsiteY408" fmla="*/ 435927 h 5035914"/>
              <a:gd name="connsiteX409" fmla="*/ 1251608 w 3497885"/>
              <a:gd name="connsiteY409" fmla="*/ 383790 h 5035914"/>
              <a:gd name="connsiteX410" fmla="*/ 1445066 w 3497885"/>
              <a:gd name="connsiteY410" fmla="*/ 270721 h 5035914"/>
              <a:gd name="connsiteX411" fmla="*/ 1594555 w 3497885"/>
              <a:gd name="connsiteY411" fmla="*/ 194087 h 5035914"/>
              <a:gd name="connsiteX412" fmla="*/ 1686888 w 3497885"/>
              <a:gd name="connsiteY412" fmla="*/ 149487 h 5035914"/>
              <a:gd name="connsiteX413" fmla="*/ 1735252 w 3497885"/>
              <a:gd name="connsiteY413" fmla="*/ 133784 h 5035914"/>
              <a:gd name="connsiteX414" fmla="*/ 1759748 w 3497885"/>
              <a:gd name="connsiteY414" fmla="*/ 113054 h 5035914"/>
              <a:gd name="connsiteX415" fmla="*/ 1727086 w 3497885"/>
              <a:gd name="connsiteY415" fmla="*/ 109286 h 5035914"/>
              <a:gd name="connsiteX416" fmla="*/ 1683119 w 3497885"/>
              <a:gd name="connsiteY416" fmla="*/ 121220 h 5035914"/>
              <a:gd name="connsiteX417" fmla="*/ 1663019 w 3497885"/>
              <a:gd name="connsiteY417" fmla="*/ 117451 h 5035914"/>
              <a:gd name="connsiteX418" fmla="*/ 1686888 w 3497885"/>
              <a:gd name="connsiteY418" fmla="*/ 97350 h 5035914"/>
              <a:gd name="connsiteX419" fmla="*/ 1776079 w 3497885"/>
              <a:gd name="connsiteY419" fmla="*/ 72852 h 5035914"/>
              <a:gd name="connsiteX420" fmla="*/ 1820046 w 3497885"/>
              <a:gd name="connsiteY420" fmla="*/ 64686 h 5035914"/>
              <a:gd name="connsiteX421" fmla="*/ 1888510 w 3497885"/>
              <a:gd name="connsiteY421" fmla="*/ 44585 h 5035914"/>
              <a:gd name="connsiteX422" fmla="*/ 1929337 w 3497885"/>
              <a:gd name="connsiteY422" fmla="*/ 28881 h 5035914"/>
              <a:gd name="connsiteX423" fmla="*/ 2005966 w 3497885"/>
              <a:gd name="connsiteY423" fmla="*/ 4383 h 5035914"/>
              <a:gd name="connsiteX424" fmla="*/ 2100261 w 3497885"/>
              <a:gd name="connsiteY424" fmla="*/ 379 h 5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3497885" h="5035914">
                <a:moveTo>
                  <a:pt x="429415" y="4435397"/>
                </a:moveTo>
                <a:cubicBezTo>
                  <a:pt x="437581" y="4455498"/>
                  <a:pt x="453283" y="4467433"/>
                  <a:pt x="453283" y="4483765"/>
                </a:cubicBezTo>
                <a:cubicBezTo>
                  <a:pt x="453283" y="4503866"/>
                  <a:pt x="469614" y="4508263"/>
                  <a:pt x="485945" y="4515801"/>
                </a:cubicBezTo>
                <a:cubicBezTo>
                  <a:pt x="477780" y="4500097"/>
                  <a:pt x="465218" y="4488162"/>
                  <a:pt x="461449" y="4471830"/>
                </a:cubicBezTo>
                <a:cubicBezTo>
                  <a:pt x="457680" y="4455498"/>
                  <a:pt x="445118" y="4447332"/>
                  <a:pt x="429415" y="4435397"/>
                </a:cubicBezTo>
                <a:close/>
                <a:moveTo>
                  <a:pt x="159329" y="3116897"/>
                </a:moveTo>
                <a:cubicBezTo>
                  <a:pt x="154932" y="3125063"/>
                  <a:pt x="159329" y="3133229"/>
                  <a:pt x="159329" y="3141395"/>
                </a:cubicBezTo>
                <a:cubicBezTo>
                  <a:pt x="171263" y="3181597"/>
                  <a:pt x="175032" y="3226196"/>
                  <a:pt x="171263" y="3266398"/>
                </a:cubicBezTo>
                <a:cubicBezTo>
                  <a:pt x="167495" y="3294665"/>
                  <a:pt x="167495" y="3318535"/>
                  <a:pt x="175032" y="3346802"/>
                </a:cubicBezTo>
                <a:cubicBezTo>
                  <a:pt x="175032" y="3351199"/>
                  <a:pt x="171263" y="3363134"/>
                  <a:pt x="187594" y="3363134"/>
                </a:cubicBezTo>
                <a:cubicBezTo>
                  <a:pt x="187594" y="3351199"/>
                  <a:pt x="187594" y="3338636"/>
                  <a:pt x="187594" y="3326701"/>
                </a:cubicBezTo>
                <a:cubicBezTo>
                  <a:pt x="183197" y="3270167"/>
                  <a:pt x="183197" y="3213633"/>
                  <a:pt x="179429" y="3161496"/>
                </a:cubicBezTo>
                <a:cubicBezTo>
                  <a:pt x="179429" y="3141395"/>
                  <a:pt x="175032" y="3129460"/>
                  <a:pt x="159329" y="3116897"/>
                </a:cubicBezTo>
                <a:close/>
                <a:moveTo>
                  <a:pt x="131065" y="2318510"/>
                </a:moveTo>
                <a:cubicBezTo>
                  <a:pt x="126667" y="2351175"/>
                  <a:pt x="110965" y="2383211"/>
                  <a:pt x="119131" y="2419644"/>
                </a:cubicBezTo>
                <a:cubicBezTo>
                  <a:pt x="122899" y="2387608"/>
                  <a:pt x="131065" y="2351175"/>
                  <a:pt x="139230" y="2318510"/>
                </a:cubicBezTo>
                <a:cubicBezTo>
                  <a:pt x="134833" y="2318510"/>
                  <a:pt x="131065" y="2318510"/>
                  <a:pt x="131065" y="2318510"/>
                </a:cubicBezTo>
                <a:close/>
                <a:moveTo>
                  <a:pt x="441350" y="1814729"/>
                </a:moveTo>
                <a:cubicBezTo>
                  <a:pt x="425019" y="1842996"/>
                  <a:pt x="416854" y="1879429"/>
                  <a:pt x="413085" y="1915862"/>
                </a:cubicBezTo>
                <a:cubicBezTo>
                  <a:pt x="425019" y="1879429"/>
                  <a:pt x="433184" y="1847393"/>
                  <a:pt x="441350" y="1814729"/>
                </a:cubicBezTo>
                <a:close/>
                <a:moveTo>
                  <a:pt x="485945" y="1609322"/>
                </a:moveTo>
                <a:cubicBezTo>
                  <a:pt x="481548" y="1629423"/>
                  <a:pt x="473383" y="1645755"/>
                  <a:pt x="465218" y="1661459"/>
                </a:cubicBezTo>
                <a:cubicBezTo>
                  <a:pt x="449515" y="1706058"/>
                  <a:pt x="429415" y="1746260"/>
                  <a:pt x="409316" y="1786462"/>
                </a:cubicBezTo>
                <a:cubicBezTo>
                  <a:pt x="404919" y="1790859"/>
                  <a:pt x="401150" y="1794628"/>
                  <a:pt x="396754" y="1799025"/>
                </a:cubicBezTo>
                <a:cubicBezTo>
                  <a:pt x="376655" y="1799025"/>
                  <a:pt x="376655" y="1810960"/>
                  <a:pt x="372886" y="1822895"/>
                </a:cubicBezTo>
                <a:cubicBezTo>
                  <a:pt x="368489" y="1842996"/>
                  <a:pt x="368489" y="1863097"/>
                  <a:pt x="356555" y="1883198"/>
                </a:cubicBezTo>
                <a:cubicBezTo>
                  <a:pt x="348390" y="1899530"/>
                  <a:pt x="340224" y="1919631"/>
                  <a:pt x="332687" y="1939732"/>
                </a:cubicBezTo>
                <a:cubicBezTo>
                  <a:pt x="328290" y="1951667"/>
                  <a:pt x="328290" y="1967999"/>
                  <a:pt x="320125" y="1979934"/>
                </a:cubicBezTo>
                <a:cubicBezTo>
                  <a:pt x="300025" y="2012598"/>
                  <a:pt x="304422" y="2052800"/>
                  <a:pt x="291860" y="2089233"/>
                </a:cubicBezTo>
                <a:cubicBezTo>
                  <a:pt x="304422" y="2084836"/>
                  <a:pt x="324522" y="2084836"/>
                  <a:pt x="312587" y="2060966"/>
                </a:cubicBezTo>
                <a:cubicBezTo>
                  <a:pt x="308191" y="2060966"/>
                  <a:pt x="312587" y="2052800"/>
                  <a:pt x="316356" y="2052800"/>
                </a:cubicBezTo>
                <a:cubicBezTo>
                  <a:pt x="328290" y="2044634"/>
                  <a:pt x="328290" y="2028302"/>
                  <a:pt x="332687" y="2016367"/>
                </a:cubicBezTo>
                <a:cubicBezTo>
                  <a:pt x="340224" y="1984331"/>
                  <a:pt x="348390" y="1951667"/>
                  <a:pt x="356555" y="1919631"/>
                </a:cubicBezTo>
                <a:cubicBezTo>
                  <a:pt x="356555" y="1911465"/>
                  <a:pt x="356555" y="1899530"/>
                  <a:pt x="364720" y="1891364"/>
                </a:cubicBezTo>
                <a:cubicBezTo>
                  <a:pt x="376655" y="1887595"/>
                  <a:pt x="384820" y="1899530"/>
                  <a:pt x="392985" y="1891364"/>
                </a:cubicBezTo>
                <a:cubicBezTo>
                  <a:pt x="396754" y="1867494"/>
                  <a:pt x="409316" y="1842996"/>
                  <a:pt x="421250" y="1819126"/>
                </a:cubicBezTo>
                <a:cubicBezTo>
                  <a:pt x="425019" y="1810960"/>
                  <a:pt x="425019" y="1799025"/>
                  <a:pt x="433184" y="1794628"/>
                </a:cubicBezTo>
                <a:cubicBezTo>
                  <a:pt x="449515" y="1790859"/>
                  <a:pt x="449515" y="1778296"/>
                  <a:pt x="449515" y="1766361"/>
                </a:cubicBezTo>
                <a:cubicBezTo>
                  <a:pt x="449515" y="1754426"/>
                  <a:pt x="457680" y="1742491"/>
                  <a:pt x="461449" y="1729928"/>
                </a:cubicBezTo>
                <a:cubicBezTo>
                  <a:pt x="473383" y="1701661"/>
                  <a:pt x="481548" y="1677791"/>
                  <a:pt x="489714" y="1649524"/>
                </a:cubicBezTo>
                <a:cubicBezTo>
                  <a:pt x="493482" y="1637589"/>
                  <a:pt x="493482" y="1625026"/>
                  <a:pt x="493482" y="1613091"/>
                </a:cubicBezTo>
                <a:cubicBezTo>
                  <a:pt x="489714" y="1613091"/>
                  <a:pt x="489714" y="1613091"/>
                  <a:pt x="485945" y="1609322"/>
                </a:cubicBezTo>
                <a:close/>
                <a:moveTo>
                  <a:pt x="1070086" y="726135"/>
                </a:moveTo>
                <a:cubicBezTo>
                  <a:pt x="1049986" y="729904"/>
                  <a:pt x="1029887" y="738070"/>
                  <a:pt x="1013556" y="750633"/>
                </a:cubicBezTo>
                <a:cubicBezTo>
                  <a:pt x="989688" y="766337"/>
                  <a:pt x="969588" y="790835"/>
                  <a:pt x="945092" y="806539"/>
                </a:cubicBezTo>
                <a:cubicBezTo>
                  <a:pt x="933158" y="814705"/>
                  <a:pt x="921224" y="827268"/>
                  <a:pt x="921224" y="842972"/>
                </a:cubicBezTo>
                <a:cubicBezTo>
                  <a:pt x="921224" y="859304"/>
                  <a:pt x="909290" y="867470"/>
                  <a:pt x="896727" y="875636"/>
                </a:cubicBezTo>
                <a:cubicBezTo>
                  <a:pt x="888562" y="879405"/>
                  <a:pt x="884794" y="883174"/>
                  <a:pt x="876628" y="875636"/>
                </a:cubicBezTo>
                <a:cubicBezTo>
                  <a:pt x="872860" y="871239"/>
                  <a:pt x="881025" y="867470"/>
                  <a:pt x="884794" y="859304"/>
                </a:cubicBezTo>
                <a:cubicBezTo>
                  <a:pt x="896727" y="847369"/>
                  <a:pt x="909290" y="834806"/>
                  <a:pt x="916827" y="819102"/>
                </a:cubicBezTo>
                <a:cubicBezTo>
                  <a:pt x="916827" y="814705"/>
                  <a:pt x="916827" y="814705"/>
                  <a:pt x="913058" y="814705"/>
                </a:cubicBezTo>
                <a:cubicBezTo>
                  <a:pt x="901125" y="827268"/>
                  <a:pt x="888562" y="839203"/>
                  <a:pt x="872860" y="851138"/>
                </a:cubicBezTo>
                <a:cubicBezTo>
                  <a:pt x="852760" y="867470"/>
                  <a:pt x="836429" y="887571"/>
                  <a:pt x="808164" y="891340"/>
                </a:cubicBezTo>
                <a:cubicBezTo>
                  <a:pt x="799999" y="891340"/>
                  <a:pt x="791834" y="899506"/>
                  <a:pt x="791834" y="907672"/>
                </a:cubicBezTo>
                <a:cubicBezTo>
                  <a:pt x="788065" y="915838"/>
                  <a:pt x="779899" y="924004"/>
                  <a:pt x="767965" y="927773"/>
                </a:cubicBezTo>
                <a:cubicBezTo>
                  <a:pt x="759800" y="927773"/>
                  <a:pt x="756031" y="935939"/>
                  <a:pt x="751635" y="944105"/>
                </a:cubicBezTo>
                <a:cubicBezTo>
                  <a:pt x="723370" y="972372"/>
                  <a:pt x="695105" y="1004408"/>
                  <a:pt x="671237" y="1036444"/>
                </a:cubicBezTo>
                <a:cubicBezTo>
                  <a:pt x="654906" y="1060942"/>
                  <a:pt x="634807" y="1081043"/>
                  <a:pt x="619104" y="1105541"/>
                </a:cubicBezTo>
                <a:cubicBezTo>
                  <a:pt x="582674" y="1165844"/>
                  <a:pt x="534310" y="1222378"/>
                  <a:pt x="506045" y="1290847"/>
                </a:cubicBezTo>
                <a:cubicBezTo>
                  <a:pt x="501648" y="1299013"/>
                  <a:pt x="493482" y="1302782"/>
                  <a:pt x="489714" y="1306551"/>
                </a:cubicBezTo>
                <a:cubicBezTo>
                  <a:pt x="477780" y="1319114"/>
                  <a:pt x="473383" y="1331049"/>
                  <a:pt x="465218" y="1342984"/>
                </a:cubicBezTo>
                <a:cubicBezTo>
                  <a:pt x="457680" y="1375020"/>
                  <a:pt x="445118" y="1403287"/>
                  <a:pt x="425019" y="1431554"/>
                </a:cubicBezTo>
                <a:cubicBezTo>
                  <a:pt x="416854" y="1439720"/>
                  <a:pt x="413085" y="1444117"/>
                  <a:pt x="409316" y="1451655"/>
                </a:cubicBezTo>
                <a:cubicBezTo>
                  <a:pt x="404919" y="1479922"/>
                  <a:pt x="388589" y="1500023"/>
                  <a:pt x="381051" y="1524521"/>
                </a:cubicBezTo>
                <a:cubicBezTo>
                  <a:pt x="348390" y="1601156"/>
                  <a:pt x="320125" y="1677791"/>
                  <a:pt x="300025" y="1754426"/>
                </a:cubicBezTo>
                <a:cubicBezTo>
                  <a:pt x="296257" y="1774527"/>
                  <a:pt x="288091" y="1794628"/>
                  <a:pt x="279926" y="1814729"/>
                </a:cubicBezTo>
                <a:cubicBezTo>
                  <a:pt x="291860" y="1814729"/>
                  <a:pt x="291860" y="1810960"/>
                  <a:pt x="291860" y="1806563"/>
                </a:cubicBezTo>
                <a:cubicBezTo>
                  <a:pt x="300025" y="1778296"/>
                  <a:pt x="320125" y="1754426"/>
                  <a:pt x="332687" y="1726159"/>
                </a:cubicBezTo>
                <a:cubicBezTo>
                  <a:pt x="352786" y="1697892"/>
                  <a:pt x="364720" y="1669625"/>
                  <a:pt x="368489" y="1637589"/>
                </a:cubicBezTo>
                <a:cubicBezTo>
                  <a:pt x="368489" y="1633192"/>
                  <a:pt x="368489" y="1633192"/>
                  <a:pt x="372886" y="1633192"/>
                </a:cubicBezTo>
                <a:cubicBezTo>
                  <a:pt x="376655" y="1637589"/>
                  <a:pt x="384820" y="1641358"/>
                  <a:pt x="388589" y="1645755"/>
                </a:cubicBezTo>
                <a:cubicBezTo>
                  <a:pt x="392985" y="1637589"/>
                  <a:pt x="396754" y="1629423"/>
                  <a:pt x="392985" y="1617488"/>
                </a:cubicBezTo>
                <a:cubicBezTo>
                  <a:pt x="392985" y="1613091"/>
                  <a:pt x="392985" y="1604925"/>
                  <a:pt x="392985" y="1596759"/>
                </a:cubicBezTo>
                <a:cubicBezTo>
                  <a:pt x="409316" y="1569120"/>
                  <a:pt x="421250" y="1536456"/>
                  <a:pt x="433184" y="1508189"/>
                </a:cubicBezTo>
                <a:cubicBezTo>
                  <a:pt x="449515" y="1476153"/>
                  <a:pt x="461449" y="1439720"/>
                  <a:pt x="485945" y="1407684"/>
                </a:cubicBezTo>
                <a:cubicBezTo>
                  <a:pt x="509813" y="1379417"/>
                  <a:pt x="526144" y="1342984"/>
                  <a:pt x="546244" y="1306551"/>
                </a:cubicBezTo>
                <a:cubicBezTo>
                  <a:pt x="566343" y="1270746"/>
                  <a:pt x="594608" y="1234313"/>
                  <a:pt x="622873" y="1197880"/>
                </a:cubicBezTo>
                <a:cubicBezTo>
                  <a:pt x="654906" y="1149512"/>
                  <a:pt x="695105" y="1105541"/>
                  <a:pt x="727766" y="1057173"/>
                </a:cubicBezTo>
                <a:cubicBezTo>
                  <a:pt x="739700" y="1040841"/>
                  <a:pt x="756031" y="1028906"/>
                  <a:pt x="764197" y="1012574"/>
                </a:cubicBezTo>
                <a:cubicBezTo>
                  <a:pt x="767965" y="1008177"/>
                  <a:pt x="771734" y="1004408"/>
                  <a:pt x="779899" y="1004408"/>
                </a:cubicBezTo>
                <a:cubicBezTo>
                  <a:pt x="799999" y="996242"/>
                  <a:pt x="816330" y="984307"/>
                  <a:pt x="836429" y="972372"/>
                </a:cubicBezTo>
                <a:cubicBezTo>
                  <a:pt x="856529" y="959809"/>
                  <a:pt x="876628" y="935939"/>
                  <a:pt x="892959" y="919607"/>
                </a:cubicBezTo>
                <a:cubicBezTo>
                  <a:pt x="933158" y="871239"/>
                  <a:pt x="973357" y="831037"/>
                  <a:pt x="1013556" y="786438"/>
                </a:cubicBezTo>
                <a:cubicBezTo>
                  <a:pt x="1029887" y="766337"/>
                  <a:pt x="1049986" y="746236"/>
                  <a:pt x="1070086" y="726135"/>
                </a:cubicBezTo>
                <a:close/>
                <a:moveTo>
                  <a:pt x="2364615" y="714200"/>
                </a:moveTo>
                <a:cubicBezTo>
                  <a:pt x="2348285" y="709803"/>
                  <a:pt x="2331954" y="717969"/>
                  <a:pt x="2316251" y="717969"/>
                </a:cubicBezTo>
                <a:cubicBezTo>
                  <a:pt x="2299921" y="717969"/>
                  <a:pt x="2279821" y="717969"/>
                  <a:pt x="2259722" y="717969"/>
                </a:cubicBezTo>
                <a:cubicBezTo>
                  <a:pt x="2239622" y="717969"/>
                  <a:pt x="2219523" y="722366"/>
                  <a:pt x="2199423" y="734301"/>
                </a:cubicBezTo>
                <a:cubicBezTo>
                  <a:pt x="2154828" y="754402"/>
                  <a:pt x="2118397" y="782669"/>
                  <a:pt x="2074430" y="806539"/>
                </a:cubicBezTo>
                <a:cubicBezTo>
                  <a:pt x="2049934" y="822871"/>
                  <a:pt x="2026066" y="847369"/>
                  <a:pt x="1997801" y="863073"/>
                </a:cubicBezTo>
                <a:cubicBezTo>
                  <a:pt x="1965139" y="883174"/>
                  <a:pt x="1941271" y="911441"/>
                  <a:pt x="1916775" y="944105"/>
                </a:cubicBezTo>
                <a:cubicBezTo>
                  <a:pt x="1884742" y="988076"/>
                  <a:pt x="1848311" y="1028906"/>
                  <a:pt x="1803715" y="1060942"/>
                </a:cubicBezTo>
                <a:cubicBezTo>
                  <a:pt x="1791781" y="1069108"/>
                  <a:pt x="1783616" y="1077274"/>
                  <a:pt x="1776079" y="1084812"/>
                </a:cubicBezTo>
                <a:cubicBezTo>
                  <a:pt x="1743417" y="1117476"/>
                  <a:pt x="1715152" y="1149512"/>
                  <a:pt x="1683119" y="1177779"/>
                </a:cubicBezTo>
                <a:cubicBezTo>
                  <a:pt x="1642920" y="1209815"/>
                  <a:pt x="1606489" y="1250645"/>
                  <a:pt x="1574456" y="1290847"/>
                </a:cubicBezTo>
                <a:cubicBezTo>
                  <a:pt x="1541794" y="1322883"/>
                  <a:pt x="1513530" y="1363085"/>
                  <a:pt x="1481496" y="1391352"/>
                </a:cubicBezTo>
                <a:cubicBezTo>
                  <a:pt x="1453231" y="1419619"/>
                  <a:pt x="1424966" y="1447886"/>
                  <a:pt x="1409263" y="1479922"/>
                </a:cubicBezTo>
                <a:cubicBezTo>
                  <a:pt x="1396701" y="1504420"/>
                  <a:pt x="1380998" y="1520124"/>
                  <a:pt x="1364668" y="1540853"/>
                </a:cubicBezTo>
                <a:cubicBezTo>
                  <a:pt x="1340171" y="1576658"/>
                  <a:pt x="1308138" y="1613091"/>
                  <a:pt x="1288039" y="1653293"/>
                </a:cubicBezTo>
                <a:cubicBezTo>
                  <a:pt x="1263542" y="1697892"/>
                  <a:pt x="1251608" y="1746260"/>
                  <a:pt x="1223343" y="1790859"/>
                </a:cubicBezTo>
                <a:cubicBezTo>
                  <a:pt x="1215178" y="1799025"/>
                  <a:pt x="1207641" y="1810960"/>
                  <a:pt x="1203244" y="1822895"/>
                </a:cubicBezTo>
                <a:cubicBezTo>
                  <a:pt x="1183144" y="1871263"/>
                  <a:pt x="1154880" y="1915862"/>
                  <a:pt x="1131012" y="1964230"/>
                </a:cubicBezTo>
                <a:cubicBezTo>
                  <a:pt x="1122846" y="1976165"/>
                  <a:pt x="1114681" y="1979934"/>
                  <a:pt x="1106515" y="1992497"/>
                </a:cubicBezTo>
                <a:cubicBezTo>
                  <a:pt x="1090185" y="2028302"/>
                  <a:pt x="1066317" y="2060966"/>
                  <a:pt x="1054382" y="2096771"/>
                </a:cubicBezTo>
                <a:cubicBezTo>
                  <a:pt x="1046217" y="2125038"/>
                  <a:pt x="1029887" y="2149536"/>
                  <a:pt x="1026118" y="2177803"/>
                </a:cubicBezTo>
                <a:cubicBezTo>
                  <a:pt x="1017952" y="2197904"/>
                  <a:pt x="1009787" y="2221774"/>
                  <a:pt x="989688" y="2238106"/>
                </a:cubicBezTo>
                <a:cubicBezTo>
                  <a:pt x="981522" y="2246273"/>
                  <a:pt x="969588" y="2258207"/>
                  <a:pt x="977753" y="2274540"/>
                </a:cubicBezTo>
                <a:cubicBezTo>
                  <a:pt x="981522" y="2278308"/>
                  <a:pt x="977753" y="2286474"/>
                  <a:pt x="973357" y="2290243"/>
                </a:cubicBezTo>
                <a:cubicBezTo>
                  <a:pt x="961423" y="2314742"/>
                  <a:pt x="949489" y="2338611"/>
                  <a:pt x="945092" y="2366878"/>
                </a:cubicBezTo>
                <a:cubicBezTo>
                  <a:pt x="945092" y="2375045"/>
                  <a:pt x="949489" y="2383211"/>
                  <a:pt x="945092" y="2395145"/>
                </a:cubicBezTo>
                <a:cubicBezTo>
                  <a:pt x="933158" y="2411478"/>
                  <a:pt x="929389" y="2431579"/>
                  <a:pt x="924992" y="2451680"/>
                </a:cubicBezTo>
                <a:cubicBezTo>
                  <a:pt x="909290" y="2504445"/>
                  <a:pt x="896727" y="2556582"/>
                  <a:pt x="872860" y="2601181"/>
                </a:cubicBezTo>
                <a:cubicBezTo>
                  <a:pt x="872860" y="2604950"/>
                  <a:pt x="872860" y="2609347"/>
                  <a:pt x="872860" y="2613116"/>
                </a:cubicBezTo>
                <a:cubicBezTo>
                  <a:pt x="868463" y="2637614"/>
                  <a:pt x="864694" y="2661484"/>
                  <a:pt x="860926" y="2685982"/>
                </a:cubicBezTo>
                <a:cubicBezTo>
                  <a:pt x="860926" y="2718018"/>
                  <a:pt x="848363" y="2746285"/>
                  <a:pt x="856529" y="2778321"/>
                </a:cubicBezTo>
                <a:cubicBezTo>
                  <a:pt x="860926" y="2782718"/>
                  <a:pt x="856529" y="2790256"/>
                  <a:pt x="852760" y="2794653"/>
                </a:cubicBezTo>
                <a:cubicBezTo>
                  <a:pt x="836429" y="2831086"/>
                  <a:pt x="832661" y="2871288"/>
                  <a:pt x="828264" y="2907093"/>
                </a:cubicBezTo>
                <a:cubicBezTo>
                  <a:pt x="824495" y="2915259"/>
                  <a:pt x="828264" y="2923425"/>
                  <a:pt x="824495" y="2927822"/>
                </a:cubicBezTo>
                <a:cubicBezTo>
                  <a:pt x="808164" y="2947923"/>
                  <a:pt x="820098" y="2971793"/>
                  <a:pt x="812561" y="2991894"/>
                </a:cubicBezTo>
                <a:cubicBezTo>
                  <a:pt x="808164" y="2996291"/>
                  <a:pt x="816330" y="3000060"/>
                  <a:pt x="820098" y="2991894"/>
                </a:cubicBezTo>
                <a:cubicBezTo>
                  <a:pt x="824495" y="2988125"/>
                  <a:pt x="824495" y="2988125"/>
                  <a:pt x="828264" y="2991894"/>
                </a:cubicBezTo>
                <a:cubicBezTo>
                  <a:pt x="832661" y="3020161"/>
                  <a:pt x="832661" y="3020161"/>
                  <a:pt x="820098" y="3024558"/>
                </a:cubicBezTo>
                <a:cubicBezTo>
                  <a:pt x="804396" y="3028327"/>
                  <a:pt x="804396" y="3032096"/>
                  <a:pt x="804396" y="3044659"/>
                </a:cubicBezTo>
                <a:cubicBezTo>
                  <a:pt x="804396" y="3060363"/>
                  <a:pt x="804396" y="3076695"/>
                  <a:pt x="804396" y="3093027"/>
                </a:cubicBezTo>
                <a:cubicBezTo>
                  <a:pt x="808164" y="3072926"/>
                  <a:pt x="816330" y="3060363"/>
                  <a:pt x="824495" y="3040262"/>
                </a:cubicBezTo>
                <a:cubicBezTo>
                  <a:pt x="836429" y="3068529"/>
                  <a:pt x="824495" y="3093027"/>
                  <a:pt x="824495" y="3121294"/>
                </a:cubicBezTo>
                <a:cubicBezTo>
                  <a:pt x="824495" y="3136998"/>
                  <a:pt x="820098" y="3157099"/>
                  <a:pt x="820098" y="3177828"/>
                </a:cubicBezTo>
                <a:cubicBezTo>
                  <a:pt x="824495" y="3197929"/>
                  <a:pt x="812561" y="3213633"/>
                  <a:pt x="820098" y="3234362"/>
                </a:cubicBezTo>
                <a:cubicBezTo>
                  <a:pt x="824495" y="3238131"/>
                  <a:pt x="820098" y="3246297"/>
                  <a:pt x="816330" y="3246297"/>
                </a:cubicBezTo>
                <a:cubicBezTo>
                  <a:pt x="799999" y="3250066"/>
                  <a:pt x="799999" y="3266398"/>
                  <a:pt x="799999" y="3278333"/>
                </a:cubicBezTo>
                <a:cubicBezTo>
                  <a:pt x="796230" y="3322932"/>
                  <a:pt x="791834" y="3366903"/>
                  <a:pt x="799999" y="3411502"/>
                </a:cubicBezTo>
                <a:cubicBezTo>
                  <a:pt x="808164" y="3468036"/>
                  <a:pt x="812561" y="3524570"/>
                  <a:pt x="820098" y="3580476"/>
                </a:cubicBezTo>
                <a:cubicBezTo>
                  <a:pt x="820098" y="3593039"/>
                  <a:pt x="824495" y="3600577"/>
                  <a:pt x="816330" y="3613140"/>
                </a:cubicBezTo>
                <a:cubicBezTo>
                  <a:pt x="808164" y="3588642"/>
                  <a:pt x="808164" y="3560375"/>
                  <a:pt x="804396" y="3536505"/>
                </a:cubicBezTo>
                <a:cubicBezTo>
                  <a:pt x="799999" y="3508238"/>
                  <a:pt x="804396" y="3483740"/>
                  <a:pt x="784296" y="3459870"/>
                </a:cubicBezTo>
                <a:cubicBezTo>
                  <a:pt x="788065" y="3532108"/>
                  <a:pt x="796230" y="3604974"/>
                  <a:pt x="791834" y="3677212"/>
                </a:cubicBezTo>
                <a:cubicBezTo>
                  <a:pt x="804396" y="3677212"/>
                  <a:pt x="791834" y="3665277"/>
                  <a:pt x="804396" y="3661508"/>
                </a:cubicBezTo>
                <a:cubicBezTo>
                  <a:pt x="812561" y="3685378"/>
                  <a:pt x="804396" y="3709876"/>
                  <a:pt x="812561" y="3729977"/>
                </a:cubicBezTo>
                <a:cubicBezTo>
                  <a:pt x="812561" y="3745681"/>
                  <a:pt x="804396" y="3766410"/>
                  <a:pt x="820098" y="3782114"/>
                </a:cubicBezTo>
                <a:cubicBezTo>
                  <a:pt x="840198" y="3802215"/>
                  <a:pt x="804396" y="3814779"/>
                  <a:pt x="816330" y="3830482"/>
                </a:cubicBezTo>
                <a:cubicBezTo>
                  <a:pt x="816330" y="3830482"/>
                  <a:pt x="816330" y="3830482"/>
                  <a:pt x="816330" y="3834880"/>
                </a:cubicBezTo>
                <a:cubicBezTo>
                  <a:pt x="824495" y="3858749"/>
                  <a:pt x="828264" y="3887016"/>
                  <a:pt x="836429" y="3911515"/>
                </a:cubicBezTo>
                <a:cubicBezTo>
                  <a:pt x="836429" y="3919681"/>
                  <a:pt x="840198" y="3923450"/>
                  <a:pt x="844595" y="3927218"/>
                </a:cubicBezTo>
                <a:cubicBezTo>
                  <a:pt x="872860" y="3955485"/>
                  <a:pt x="876628" y="3991919"/>
                  <a:pt x="884794" y="4024583"/>
                </a:cubicBezTo>
                <a:cubicBezTo>
                  <a:pt x="888562" y="4048453"/>
                  <a:pt x="892959" y="4068554"/>
                  <a:pt x="904893" y="4084886"/>
                </a:cubicBezTo>
                <a:cubicBezTo>
                  <a:pt x="921224" y="4104987"/>
                  <a:pt x="936926" y="4125088"/>
                  <a:pt x="945092" y="4148958"/>
                </a:cubicBezTo>
                <a:cubicBezTo>
                  <a:pt x="957654" y="4189788"/>
                  <a:pt x="981522" y="4225593"/>
                  <a:pt x="1001622" y="4262026"/>
                </a:cubicBezTo>
                <a:cubicBezTo>
                  <a:pt x="997853" y="4258257"/>
                  <a:pt x="993456" y="4253860"/>
                  <a:pt x="985291" y="4258257"/>
                </a:cubicBezTo>
                <a:cubicBezTo>
                  <a:pt x="997853" y="4294062"/>
                  <a:pt x="1021721" y="4322329"/>
                  <a:pt x="1046217" y="4350596"/>
                </a:cubicBezTo>
                <a:cubicBezTo>
                  <a:pt x="1046217" y="4334892"/>
                  <a:pt x="1038052" y="4326726"/>
                  <a:pt x="1029887" y="4318560"/>
                </a:cubicBezTo>
                <a:cubicBezTo>
                  <a:pt x="1013556" y="4302228"/>
                  <a:pt x="1006018" y="4282127"/>
                  <a:pt x="1001622" y="4262026"/>
                </a:cubicBezTo>
                <a:cubicBezTo>
                  <a:pt x="1026118" y="4298459"/>
                  <a:pt x="1054382" y="4334892"/>
                  <a:pt x="1078251" y="4375094"/>
                </a:cubicBezTo>
                <a:cubicBezTo>
                  <a:pt x="1146714" y="4467433"/>
                  <a:pt x="1227740" y="4548465"/>
                  <a:pt x="1332634" y="4600602"/>
                </a:cubicBezTo>
                <a:cubicBezTo>
                  <a:pt x="1356503" y="4616934"/>
                  <a:pt x="1384767" y="4628869"/>
                  <a:pt x="1413032" y="4637035"/>
                </a:cubicBezTo>
                <a:cubicBezTo>
                  <a:pt x="1457628" y="4648970"/>
                  <a:pt x="1505992" y="4648970"/>
                  <a:pt x="1549959" y="4661533"/>
                </a:cubicBezTo>
                <a:cubicBezTo>
                  <a:pt x="1574456" y="4665302"/>
                  <a:pt x="1602721" y="4665302"/>
                  <a:pt x="1626589" y="4669071"/>
                </a:cubicBezTo>
                <a:cubicBezTo>
                  <a:pt x="1671185" y="4673468"/>
                  <a:pt x="1715152" y="4669071"/>
                  <a:pt x="1759748" y="4665302"/>
                </a:cubicBezTo>
                <a:cubicBezTo>
                  <a:pt x="1799947" y="4661533"/>
                  <a:pt x="1844543" y="4653367"/>
                  <a:pt x="1884742" y="4641432"/>
                </a:cubicBezTo>
                <a:cubicBezTo>
                  <a:pt x="1924941" y="4633266"/>
                  <a:pt x="1965139" y="4613165"/>
                  <a:pt x="2001569" y="4592436"/>
                </a:cubicBezTo>
                <a:cubicBezTo>
                  <a:pt x="2061868" y="4560400"/>
                  <a:pt x="2122794" y="4523967"/>
                  <a:pt x="2174927" y="4479996"/>
                </a:cubicBezTo>
                <a:cubicBezTo>
                  <a:pt x="2231457" y="4435397"/>
                  <a:pt x="2283590" y="4390798"/>
                  <a:pt x="2331954" y="4342430"/>
                </a:cubicBezTo>
                <a:cubicBezTo>
                  <a:pt x="2352054" y="4318560"/>
                  <a:pt x="2368384" y="4286524"/>
                  <a:pt x="2408583" y="4290293"/>
                </a:cubicBezTo>
                <a:cubicBezTo>
                  <a:pt x="2408583" y="4290293"/>
                  <a:pt x="2412980" y="4286524"/>
                  <a:pt x="2416749" y="4286524"/>
                </a:cubicBezTo>
                <a:cubicBezTo>
                  <a:pt x="2445013" y="4266423"/>
                  <a:pt x="2469510" y="4238156"/>
                  <a:pt x="2489609" y="4205492"/>
                </a:cubicBezTo>
                <a:cubicBezTo>
                  <a:pt x="2505312" y="4177225"/>
                  <a:pt x="2525411" y="4153355"/>
                  <a:pt x="2549908" y="4125088"/>
                </a:cubicBezTo>
                <a:cubicBezTo>
                  <a:pt x="2586338" y="4076720"/>
                  <a:pt x="2622768" y="4028352"/>
                  <a:pt x="2654802" y="3976215"/>
                </a:cubicBezTo>
                <a:cubicBezTo>
                  <a:pt x="2715100" y="3883248"/>
                  <a:pt x="2775398" y="3786511"/>
                  <a:pt x="2819994" y="3681609"/>
                </a:cubicBezTo>
                <a:cubicBezTo>
                  <a:pt x="2844490" y="3625075"/>
                  <a:pt x="2872127" y="3572938"/>
                  <a:pt x="2896623" y="3520173"/>
                </a:cubicBezTo>
                <a:cubicBezTo>
                  <a:pt x="2933053" y="3443538"/>
                  <a:pt x="2948756" y="3358737"/>
                  <a:pt x="2977021" y="3278333"/>
                </a:cubicBezTo>
                <a:cubicBezTo>
                  <a:pt x="2993351" y="3226196"/>
                  <a:pt x="3009682" y="3173431"/>
                  <a:pt x="3021617" y="3116897"/>
                </a:cubicBezTo>
                <a:cubicBezTo>
                  <a:pt x="3037947" y="3068529"/>
                  <a:pt x="3045484" y="3020161"/>
                  <a:pt x="3053650" y="2971793"/>
                </a:cubicBezTo>
                <a:cubicBezTo>
                  <a:pt x="3065584" y="2883223"/>
                  <a:pt x="3078146" y="2798422"/>
                  <a:pt x="3090080" y="2709852"/>
                </a:cubicBezTo>
                <a:cubicBezTo>
                  <a:pt x="3093848" y="2653318"/>
                  <a:pt x="3102014" y="2601181"/>
                  <a:pt x="3110180" y="2544647"/>
                </a:cubicBezTo>
                <a:cubicBezTo>
                  <a:pt x="3114576" y="2496279"/>
                  <a:pt x="3114576" y="2443514"/>
                  <a:pt x="3118345" y="2395145"/>
                </a:cubicBezTo>
                <a:cubicBezTo>
                  <a:pt x="3118345" y="2383211"/>
                  <a:pt x="3118345" y="2371276"/>
                  <a:pt x="3122114" y="2359341"/>
                </a:cubicBezTo>
                <a:cubicBezTo>
                  <a:pt x="3130279" y="2322908"/>
                  <a:pt x="3138444" y="2282706"/>
                  <a:pt x="3122114" y="2241875"/>
                </a:cubicBezTo>
                <a:cubicBezTo>
                  <a:pt x="3118345" y="2238106"/>
                  <a:pt x="3122114" y="2234338"/>
                  <a:pt x="3122114" y="2226172"/>
                </a:cubicBezTo>
                <a:cubicBezTo>
                  <a:pt x="3122114" y="2145139"/>
                  <a:pt x="3114576" y="2064735"/>
                  <a:pt x="3106411" y="1984331"/>
                </a:cubicBezTo>
                <a:cubicBezTo>
                  <a:pt x="3102014" y="1935963"/>
                  <a:pt x="3093848" y="1887595"/>
                  <a:pt x="3090080" y="1842996"/>
                </a:cubicBezTo>
                <a:cubicBezTo>
                  <a:pt x="3081914" y="1762592"/>
                  <a:pt x="3065584" y="1685957"/>
                  <a:pt x="3045484" y="1613091"/>
                </a:cubicBezTo>
                <a:cubicBezTo>
                  <a:pt x="3041716" y="1584824"/>
                  <a:pt x="3033551" y="1560954"/>
                  <a:pt x="3041716" y="1532687"/>
                </a:cubicBezTo>
                <a:cubicBezTo>
                  <a:pt x="3041716" y="1524521"/>
                  <a:pt x="3037947" y="1512586"/>
                  <a:pt x="3029782" y="1504420"/>
                </a:cubicBezTo>
                <a:cubicBezTo>
                  <a:pt x="3021617" y="1496254"/>
                  <a:pt x="3017219" y="1479922"/>
                  <a:pt x="3017219" y="1467987"/>
                </a:cubicBezTo>
                <a:cubicBezTo>
                  <a:pt x="3009682" y="1419619"/>
                  <a:pt x="2997120" y="1371251"/>
                  <a:pt x="2968855" y="1331049"/>
                </a:cubicBezTo>
                <a:cubicBezTo>
                  <a:pt x="3001517" y="1334818"/>
                  <a:pt x="3009682" y="1326652"/>
                  <a:pt x="2997120" y="1294616"/>
                </a:cubicBezTo>
                <a:cubicBezTo>
                  <a:pt x="2985186" y="1270746"/>
                  <a:pt x="2977021" y="1246248"/>
                  <a:pt x="2961318" y="1226147"/>
                </a:cubicBezTo>
                <a:cubicBezTo>
                  <a:pt x="2928656" y="1177779"/>
                  <a:pt x="2900392" y="1125642"/>
                  <a:pt x="2864590" y="1081043"/>
                </a:cubicBezTo>
                <a:cubicBezTo>
                  <a:pt x="2823762" y="1028906"/>
                  <a:pt x="2787960" y="980538"/>
                  <a:pt x="2743365" y="931542"/>
                </a:cubicBezTo>
                <a:cubicBezTo>
                  <a:pt x="2666736" y="859304"/>
                  <a:pt x="2581941" y="799001"/>
                  <a:pt x="2481444" y="766337"/>
                </a:cubicBezTo>
                <a:cubicBezTo>
                  <a:pt x="2456948" y="758171"/>
                  <a:pt x="2433079" y="758171"/>
                  <a:pt x="2420518" y="729904"/>
                </a:cubicBezTo>
                <a:cubicBezTo>
                  <a:pt x="2420518" y="729904"/>
                  <a:pt x="2412980" y="729904"/>
                  <a:pt x="2412980" y="726135"/>
                </a:cubicBezTo>
                <a:cubicBezTo>
                  <a:pt x="2396649" y="717969"/>
                  <a:pt x="2380319" y="717969"/>
                  <a:pt x="2364615" y="714200"/>
                </a:cubicBezTo>
                <a:close/>
                <a:moveTo>
                  <a:pt x="2618371" y="403890"/>
                </a:moveTo>
                <a:cubicBezTo>
                  <a:pt x="2630305" y="419595"/>
                  <a:pt x="2642867" y="419595"/>
                  <a:pt x="2654802" y="427760"/>
                </a:cubicBezTo>
                <a:cubicBezTo>
                  <a:pt x="2671132" y="439696"/>
                  <a:pt x="2671132" y="444092"/>
                  <a:pt x="2662967" y="464193"/>
                </a:cubicBezTo>
                <a:cubicBezTo>
                  <a:pt x="2674901" y="472360"/>
                  <a:pt x="2686835" y="472360"/>
                  <a:pt x="2695001" y="480526"/>
                </a:cubicBezTo>
                <a:cubicBezTo>
                  <a:pt x="2703166" y="484295"/>
                  <a:pt x="2711331" y="484295"/>
                  <a:pt x="2719496" y="480526"/>
                </a:cubicBezTo>
                <a:cubicBezTo>
                  <a:pt x="2727034" y="476129"/>
                  <a:pt x="2723265" y="467962"/>
                  <a:pt x="2723265" y="460425"/>
                </a:cubicBezTo>
                <a:cubicBezTo>
                  <a:pt x="2723265" y="452259"/>
                  <a:pt x="2719496" y="444092"/>
                  <a:pt x="2711331" y="439696"/>
                </a:cubicBezTo>
                <a:cubicBezTo>
                  <a:pt x="2686835" y="419595"/>
                  <a:pt x="2654802" y="412057"/>
                  <a:pt x="2618371" y="403890"/>
                </a:cubicBezTo>
                <a:close/>
                <a:moveTo>
                  <a:pt x="2100261" y="379"/>
                </a:moveTo>
                <a:cubicBezTo>
                  <a:pt x="2131431" y="1400"/>
                  <a:pt x="2162679" y="4383"/>
                  <a:pt x="2195027" y="8152"/>
                </a:cubicBezTo>
                <a:cubicBezTo>
                  <a:pt x="2215126" y="8152"/>
                  <a:pt x="2235225" y="16318"/>
                  <a:pt x="2255325" y="12549"/>
                </a:cubicBezTo>
                <a:cubicBezTo>
                  <a:pt x="2263490" y="12549"/>
                  <a:pt x="2271656" y="12549"/>
                  <a:pt x="2275424" y="20715"/>
                </a:cubicBezTo>
                <a:cubicBezTo>
                  <a:pt x="2279821" y="32650"/>
                  <a:pt x="2287987" y="32650"/>
                  <a:pt x="2296152" y="36419"/>
                </a:cubicBezTo>
                <a:cubicBezTo>
                  <a:pt x="2323789" y="36419"/>
                  <a:pt x="2348285" y="44585"/>
                  <a:pt x="2372153" y="57148"/>
                </a:cubicBezTo>
                <a:cubicBezTo>
                  <a:pt x="2388484" y="64686"/>
                  <a:pt x="2404814" y="64686"/>
                  <a:pt x="2420518" y="72852"/>
                </a:cubicBezTo>
                <a:cubicBezTo>
                  <a:pt x="2448782" y="81018"/>
                  <a:pt x="2473278" y="92953"/>
                  <a:pt x="2501543" y="105517"/>
                </a:cubicBezTo>
                <a:cubicBezTo>
                  <a:pt x="2505312" y="109286"/>
                  <a:pt x="2509709" y="113054"/>
                  <a:pt x="2513477" y="113054"/>
                </a:cubicBezTo>
                <a:cubicBezTo>
                  <a:pt x="2537974" y="117451"/>
                  <a:pt x="2553676" y="133784"/>
                  <a:pt x="2566238" y="157653"/>
                </a:cubicBezTo>
                <a:cubicBezTo>
                  <a:pt x="2578173" y="177755"/>
                  <a:pt x="2594503" y="194087"/>
                  <a:pt x="2610206" y="210419"/>
                </a:cubicBezTo>
                <a:cubicBezTo>
                  <a:pt x="2626537" y="226123"/>
                  <a:pt x="2638471" y="242455"/>
                  <a:pt x="2651033" y="262556"/>
                </a:cubicBezTo>
                <a:cubicBezTo>
                  <a:pt x="2662967" y="282657"/>
                  <a:pt x="2666736" y="307155"/>
                  <a:pt x="2646636" y="331024"/>
                </a:cubicBezTo>
                <a:cubicBezTo>
                  <a:pt x="2638471" y="339191"/>
                  <a:pt x="2634702" y="351125"/>
                  <a:pt x="2626537" y="359292"/>
                </a:cubicBezTo>
                <a:cubicBezTo>
                  <a:pt x="2626537" y="367457"/>
                  <a:pt x="2626537" y="367457"/>
                  <a:pt x="2630305" y="367457"/>
                </a:cubicBezTo>
                <a:cubicBezTo>
                  <a:pt x="2666736" y="371226"/>
                  <a:pt x="2695001" y="395725"/>
                  <a:pt x="2727034" y="407659"/>
                </a:cubicBezTo>
                <a:cubicBezTo>
                  <a:pt x="2759695" y="419595"/>
                  <a:pt x="2787960" y="435927"/>
                  <a:pt x="2811828" y="456028"/>
                </a:cubicBezTo>
                <a:cubicBezTo>
                  <a:pt x="2836324" y="472360"/>
                  <a:pt x="2860193" y="492461"/>
                  <a:pt x="2884689" y="508793"/>
                </a:cubicBezTo>
                <a:cubicBezTo>
                  <a:pt x="2892854" y="516331"/>
                  <a:pt x="2900392" y="524497"/>
                  <a:pt x="2904788" y="536432"/>
                </a:cubicBezTo>
                <a:cubicBezTo>
                  <a:pt x="2908557" y="540829"/>
                  <a:pt x="2908557" y="544598"/>
                  <a:pt x="2916722" y="544598"/>
                </a:cubicBezTo>
                <a:cubicBezTo>
                  <a:pt x="2944987" y="548995"/>
                  <a:pt x="2944987" y="577262"/>
                  <a:pt x="2956921" y="597363"/>
                </a:cubicBezTo>
                <a:cubicBezTo>
                  <a:pt x="2961318" y="601132"/>
                  <a:pt x="2961318" y="605529"/>
                  <a:pt x="2956921" y="605529"/>
                </a:cubicBezTo>
                <a:cubicBezTo>
                  <a:pt x="2928656" y="601132"/>
                  <a:pt x="2948756" y="617464"/>
                  <a:pt x="2948756" y="617464"/>
                </a:cubicBezTo>
                <a:cubicBezTo>
                  <a:pt x="2973252" y="637565"/>
                  <a:pt x="2985186" y="669601"/>
                  <a:pt x="3009682" y="689702"/>
                </a:cubicBezTo>
                <a:cubicBezTo>
                  <a:pt x="3021617" y="694099"/>
                  <a:pt x="3021617" y="706034"/>
                  <a:pt x="3029782" y="714200"/>
                </a:cubicBezTo>
                <a:cubicBezTo>
                  <a:pt x="3053650" y="742467"/>
                  <a:pt x="3078146" y="774503"/>
                  <a:pt x="3098246" y="806539"/>
                </a:cubicBezTo>
                <a:cubicBezTo>
                  <a:pt x="3114576" y="834806"/>
                  <a:pt x="3130279" y="863073"/>
                  <a:pt x="3142213" y="895737"/>
                </a:cubicBezTo>
                <a:cubicBezTo>
                  <a:pt x="3150378" y="919607"/>
                  <a:pt x="3162940" y="944105"/>
                  <a:pt x="3178643" y="964206"/>
                </a:cubicBezTo>
                <a:cubicBezTo>
                  <a:pt x="3203139" y="996242"/>
                  <a:pt x="3211305" y="1036444"/>
                  <a:pt x="3218842" y="1077274"/>
                </a:cubicBezTo>
                <a:cubicBezTo>
                  <a:pt x="3215073" y="1081043"/>
                  <a:pt x="3211305" y="1069108"/>
                  <a:pt x="3203139" y="1072877"/>
                </a:cubicBezTo>
                <a:cubicBezTo>
                  <a:pt x="3215073" y="1113079"/>
                  <a:pt x="3243338" y="1145743"/>
                  <a:pt x="3263438" y="1181548"/>
                </a:cubicBezTo>
                <a:cubicBezTo>
                  <a:pt x="3275372" y="1185945"/>
                  <a:pt x="3271603" y="1165844"/>
                  <a:pt x="3279769" y="1169613"/>
                </a:cubicBezTo>
                <a:cubicBezTo>
                  <a:pt x="3308033" y="1214212"/>
                  <a:pt x="3316199" y="1262580"/>
                  <a:pt x="3328133" y="1310948"/>
                </a:cubicBezTo>
                <a:cubicBezTo>
                  <a:pt x="3331901" y="1314717"/>
                  <a:pt x="3331901" y="1319114"/>
                  <a:pt x="3331901" y="1322883"/>
                </a:cubicBezTo>
                <a:cubicBezTo>
                  <a:pt x="3328133" y="1379417"/>
                  <a:pt x="3352001" y="1427785"/>
                  <a:pt x="3360166" y="1479922"/>
                </a:cubicBezTo>
                <a:cubicBezTo>
                  <a:pt x="3368332" y="1552788"/>
                  <a:pt x="3380266" y="1625026"/>
                  <a:pt x="3384663" y="1697892"/>
                </a:cubicBezTo>
                <a:cubicBezTo>
                  <a:pt x="3384663" y="1729928"/>
                  <a:pt x="3392828" y="1762592"/>
                  <a:pt x="3392828" y="1794628"/>
                </a:cubicBezTo>
                <a:cubicBezTo>
                  <a:pt x="3396597" y="1839227"/>
                  <a:pt x="3396597" y="1883198"/>
                  <a:pt x="3396597" y="1923400"/>
                </a:cubicBezTo>
                <a:cubicBezTo>
                  <a:pt x="3392828" y="1947898"/>
                  <a:pt x="3384663" y="1967999"/>
                  <a:pt x="3380266" y="1988100"/>
                </a:cubicBezTo>
                <a:cubicBezTo>
                  <a:pt x="3380266" y="1992497"/>
                  <a:pt x="3376497" y="1996266"/>
                  <a:pt x="3376497" y="2000035"/>
                </a:cubicBezTo>
                <a:cubicBezTo>
                  <a:pt x="3392828" y="2040237"/>
                  <a:pt x="3384663" y="2084836"/>
                  <a:pt x="3392828" y="2129435"/>
                </a:cubicBezTo>
                <a:cubicBezTo>
                  <a:pt x="3396597" y="2161471"/>
                  <a:pt x="3400365" y="2193507"/>
                  <a:pt x="3392828" y="2226172"/>
                </a:cubicBezTo>
                <a:cubicBezTo>
                  <a:pt x="3392828" y="2241875"/>
                  <a:pt x="3396597" y="2258207"/>
                  <a:pt x="3400365" y="2278308"/>
                </a:cubicBezTo>
                <a:cubicBezTo>
                  <a:pt x="3404762" y="2298409"/>
                  <a:pt x="3408530" y="2322908"/>
                  <a:pt x="3412927" y="2346777"/>
                </a:cubicBezTo>
                <a:cubicBezTo>
                  <a:pt x="3412927" y="2359341"/>
                  <a:pt x="3416696" y="2366878"/>
                  <a:pt x="3428630" y="2359341"/>
                </a:cubicBezTo>
                <a:cubicBezTo>
                  <a:pt x="3433027" y="2359341"/>
                  <a:pt x="3436796" y="2359341"/>
                  <a:pt x="3436796" y="2363110"/>
                </a:cubicBezTo>
                <a:cubicBezTo>
                  <a:pt x="3433027" y="2383211"/>
                  <a:pt x="3444961" y="2395145"/>
                  <a:pt x="3444961" y="2415246"/>
                </a:cubicBezTo>
                <a:cubicBezTo>
                  <a:pt x="3436796" y="2419644"/>
                  <a:pt x="3436796" y="2407709"/>
                  <a:pt x="3428630" y="2403312"/>
                </a:cubicBezTo>
                <a:cubicBezTo>
                  <a:pt x="3416696" y="2407709"/>
                  <a:pt x="3416696" y="2419644"/>
                  <a:pt x="3420464" y="2427810"/>
                </a:cubicBezTo>
                <a:cubicBezTo>
                  <a:pt x="3428630" y="2447911"/>
                  <a:pt x="3424862" y="2471781"/>
                  <a:pt x="3424862" y="2496279"/>
                </a:cubicBezTo>
                <a:cubicBezTo>
                  <a:pt x="3428630" y="2512611"/>
                  <a:pt x="3424862" y="2532712"/>
                  <a:pt x="3433027" y="2552813"/>
                </a:cubicBezTo>
                <a:cubicBezTo>
                  <a:pt x="3436796" y="2556582"/>
                  <a:pt x="3436796" y="2560979"/>
                  <a:pt x="3433027" y="2568517"/>
                </a:cubicBezTo>
                <a:cubicBezTo>
                  <a:pt x="3428630" y="2576683"/>
                  <a:pt x="3433027" y="2584849"/>
                  <a:pt x="3436796" y="2593015"/>
                </a:cubicBezTo>
                <a:cubicBezTo>
                  <a:pt x="3436796" y="2593015"/>
                  <a:pt x="3436796" y="2596784"/>
                  <a:pt x="3441192" y="2596784"/>
                </a:cubicBezTo>
                <a:cubicBezTo>
                  <a:pt x="3444961" y="2601181"/>
                  <a:pt x="3448730" y="2596784"/>
                  <a:pt x="3448730" y="2593015"/>
                </a:cubicBezTo>
                <a:cubicBezTo>
                  <a:pt x="3453126" y="2584849"/>
                  <a:pt x="3453126" y="2576683"/>
                  <a:pt x="3456895" y="2560979"/>
                </a:cubicBezTo>
                <a:cubicBezTo>
                  <a:pt x="3461292" y="2584849"/>
                  <a:pt x="3461292" y="2604950"/>
                  <a:pt x="3461292" y="2625051"/>
                </a:cubicBezTo>
                <a:cubicBezTo>
                  <a:pt x="3461292" y="2661484"/>
                  <a:pt x="3465060" y="2697917"/>
                  <a:pt x="3489556" y="2726184"/>
                </a:cubicBezTo>
                <a:cubicBezTo>
                  <a:pt x="3501491" y="2738119"/>
                  <a:pt x="3497094" y="2754451"/>
                  <a:pt x="3497094" y="2770155"/>
                </a:cubicBezTo>
                <a:cubicBezTo>
                  <a:pt x="3497094" y="2786487"/>
                  <a:pt x="3497094" y="2806588"/>
                  <a:pt x="3497094" y="2822920"/>
                </a:cubicBezTo>
                <a:cubicBezTo>
                  <a:pt x="3497094" y="2879454"/>
                  <a:pt x="3489556" y="2931591"/>
                  <a:pt x="3473226" y="2983728"/>
                </a:cubicBezTo>
                <a:cubicBezTo>
                  <a:pt x="3465060" y="3003829"/>
                  <a:pt x="3465060" y="3024558"/>
                  <a:pt x="3456895" y="3040262"/>
                </a:cubicBezTo>
                <a:cubicBezTo>
                  <a:pt x="3453126" y="3048428"/>
                  <a:pt x="3465060" y="3064760"/>
                  <a:pt x="3461292" y="3076695"/>
                </a:cubicBezTo>
                <a:cubicBezTo>
                  <a:pt x="3456895" y="3093027"/>
                  <a:pt x="3453126" y="3113128"/>
                  <a:pt x="3461292" y="3129460"/>
                </a:cubicBezTo>
                <a:cubicBezTo>
                  <a:pt x="3461292" y="3136998"/>
                  <a:pt x="3461292" y="3145164"/>
                  <a:pt x="3456895" y="3153330"/>
                </a:cubicBezTo>
                <a:cubicBezTo>
                  <a:pt x="3436796" y="3201698"/>
                  <a:pt x="3436796" y="3254463"/>
                  <a:pt x="3416696" y="3298434"/>
                </a:cubicBezTo>
                <a:cubicBezTo>
                  <a:pt x="3404762" y="3334867"/>
                  <a:pt x="3388431" y="3375069"/>
                  <a:pt x="3364563" y="3407105"/>
                </a:cubicBezTo>
                <a:cubicBezTo>
                  <a:pt x="3344464" y="3435372"/>
                  <a:pt x="3331901" y="3471805"/>
                  <a:pt x="3316199" y="3503841"/>
                </a:cubicBezTo>
                <a:cubicBezTo>
                  <a:pt x="3303637" y="3536505"/>
                  <a:pt x="3291703" y="3564772"/>
                  <a:pt x="3279769" y="3596808"/>
                </a:cubicBezTo>
                <a:cubicBezTo>
                  <a:pt x="3259669" y="3641407"/>
                  <a:pt x="3231404" y="3681609"/>
                  <a:pt x="3211305" y="3729977"/>
                </a:cubicBezTo>
                <a:cubicBezTo>
                  <a:pt x="3203139" y="3745681"/>
                  <a:pt x="3194974" y="3766410"/>
                  <a:pt x="3178643" y="3778345"/>
                </a:cubicBezTo>
                <a:cubicBezTo>
                  <a:pt x="3170478" y="3782114"/>
                  <a:pt x="3170478" y="3798446"/>
                  <a:pt x="3162940" y="3806612"/>
                </a:cubicBezTo>
                <a:cubicBezTo>
                  <a:pt x="3158544" y="3810381"/>
                  <a:pt x="3162940" y="3822945"/>
                  <a:pt x="3150378" y="3826713"/>
                </a:cubicBezTo>
                <a:cubicBezTo>
                  <a:pt x="3142213" y="3806612"/>
                  <a:pt x="3166709" y="3790280"/>
                  <a:pt x="3162940" y="3770179"/>
                </a:cubicBezTo>
                <a:cubicBezTo>
                  <a:pt x="3150378" y="3773948"/>
                  <a:pt x="3150378" y="3778345"/>
                  <a:pt x="3146610" y="3786511"/>
                </a:cubicBezTo>
                <a:cubicBezTo>
                  <a:pt x="3134676" y="3826713"/>
                  <a:pt x="3114576" y="3866915"/>
                  <a:pt x="3098246" y="3903349"/>
                </a:cubicBezTo>
                <a:cubicBezTo>
                  <a:pt x="3081914" y="3931616"/>
                  <a:pt x="3069981" y="3963652"/>
                  <a:pt x="3053650" y="3991919"/>
                </a:cubicBezTo>
                <a:cubicBezTo>
                  <a:pt x="3025385" y="4036518"/>
                  <a:pt x="3001517" y="4080489"/>
                  <a:pt x="2965087" y="4116922"/>
                </a:cubicBezTo>
                <a:cubicBezTo>
                  <a:pt x="2941219" y="4141420"/>
                  <a:pt x="2920491" y="4169687"/>
                  <a:pt x="2900392" y="4197326"/>
                </a:cubicBezTo>
                <a:cubicBezTo>
                  <a:pt x="2884689" y="4209889"/>
                  <a:pt x="2872127" y="4229990"/>
                  <a:pt x="2864590" y="4245694"/>
                </a:cubicBezTo>
                <a:cubicBezTo>
                  <a:pt x="2856424" y="4258257"/>
                  <a:pt x="2848258" y="4270192"/>
                  <a:pt x="2836324" y="4282127"/>
                </a:cubicBezTo>
                <a:cubicBezTo>
                  <a:pt x="2828159" y="4290293"/>
                  <a:pt x="2819994" y="4298459"/>
                  <a:pt x="2816225" y="4310394"/>
                </a:cubicBezTo>
                <a:cubicBezTo>
                  <a:pt x="2816225" y="4322329"/>
                  <a:pt x="2803663" y="4326726"/>
                  <a:pt x="2796126" y="4330495"/>
                </a:cubicBezTo>
                <a:cubicBezTo>
                  <a:pt x="2783564" y="4338661"/>
                  <a:pt x="2771629" y="4350596"/>
                  <a:pt x="2763464" y="4363159"/>
                </a:cubicBezTo>
                <a:cubicBezTo>
                  <a:pt x="2751530" y="4383260"/>
                  <a:pt x="2731431" y="4395195"/>
                  <a:pt x="2719496" y="4411527"/>
                </a:cubicBezTo>
                <a:cubicBezTo>
                  <a:pt x="2703166" y="4435397"/>
                  <a:pt x="2674901" y="4443563"/>
                  <a:pt x="2654802" y="4463664"/>
                </a:cubicBezTo>
                <a:cubicBezTo>
                  <a:pt x="2638471" y="4488162"/>
                  <a:pt x="2614603" y="4503866"/>
                  <a:pt x="2598272" y="4528364"/>
                </a:cubicBezTo>
                <a:cubicBezTo>
                  <a:pt x="2578173" y="4548465"/>
                  <a:pt x="2561841" y="4572335"/>
                  <a:pt x="2541742" y="4588667"/>
                </a:cubicBezTo>
                <a:cubicBezTo>
                  <a:pt x="2509709" y="4613165"/>
                  <a:pt x="2481444" y="4645201"/>
                  <a:pt x="2448782" y="4665302"/>
                </a:cubicBezTo>
                <a:cubicBezTo>
                  <a:pt x="2436848" y="4669071"/>
                  <a:pt x="2433079" y="4681634"/>
                  <a:pt x="2424914" y="4689800"/>
                </a:cubicBezTo>
                <a:cubicBezTo>
                  <a:pt x="2400418" y="4709901"/>
                  <a:pt x="2372153" y="4725605"/>
                  <a:pt x="2348285" y="4745706"/>
                </a:cubicBezTo>
                <a:cubicBezTo>
                  <a:pt x="2299921" y="4786536"/>
                  <a:pt x="2247788" y="4818572"/>
                  <a:pt x="2191258" y="4846839"/>
                </a:cubicBezTo>
                <a:cubicBezTo>
                  <a:pt x="2158596" y="4866940"/>
                  <a:pt x="2122794" y="4887041"/>
                  <a:pt x="2086364" y="4903373"/>
                </a:cubicBezTo>
                <a:cubicBezTo>
                  <a:pt x="2058099" y="4915308"/>
                  <a:pt x="2033603" y="4931640"/>
                  <a:pt x="2005966" y="4939178"/>
                </a:cubicBezTo>
                <a:cubicBezTo>
                  <a:pt x="1965139" y="4955510"/>
                  <a:pt x="1921172" y="4971842"/>
                  <a:pt x="1880344" y="4987546"/>
                </a:cubicBezTo>
                <a:cubicBezTo>
                  <a:pt x="1828212" y="5012044"/>
                  <a:pt x="1771682" y="5012044"/>
                  <a:pt x="1715152" y="5028376"/>
                </a:cubicBezTo>
                <a:cubicBezTo>
                  <a:pt x="1683119" y="5035914"/>
                  <a:pt x="1651085" y="5035914"/>
                  <a:pt x="1618423" y="5035914"/>
                </a:cubicBezTo>
                <a:cubicBezTo>
                  <a:pt x="1581993" y="5032145"/>
                  <a:pt x="1546191" y="5035914"/>
                  <a:pt x="1513530" y="5035914"/>
                </a:cubicBezTo>
                <a:cubicBezTo>
                  <a:pt x="1477727" y="5035914"/>
                  <a:pt x="1441297" y="5035914"/>
                  <a:pt x="1404867" y="5035914"/>
                </a:cubicBezTo>
                <a:cubicBezTo>
                  <a:pt x="1372833" y="5035914"/>
                  <a:pt x="1340171" y="5032145"/>
                  <a:pt x="1304370" y="5028376"/>
                </a:cubicBezTo>
                <a:cubicBezTo>
                  <a:pt x="1279873" y="5028376"/>
                  <a:pt x="1256005" y="5028376"/>
                  <a:pt x="1227740" y="5023979"/>
                </a:cubicBezTo>
                <a:cubicBezTo>
                  <a:pt x="1199476" y="5020210"/>
                  <a:pt x="1174979" y="5012044"/>
                  <a:pt x="1146714" y="5003878"/>
                </a:cubicBezTo>
                <a:cubicBezTo>
                  <a:pt x="1102747" y="4991943"/>
                  <a:pt x="1058151" y="4975611"/>
                  <a:pt x="1017952" y="4955510"/>
                </a:cubicBezTo>
                <a:cubicBezTo>
                  <a:pt x="965191" y="4931640"/>
                  <a:pt x="916827" y="4903373"/>
                  <a:pt x="868463" y="4875106"/>
                </a:cubicBezTo>
                <a:cubicBezTo>
                  <a:pt x="824495" y="4846839"/>
                  <a:pt x="788065" y="4810406"/>
                  <a:pt x="739700" y="4786536"/>
                </a:cubicBezTo>
                <a:cubicBezTo>
                  <a:pt x="727766" y="4778370"/>
                  <a:pt x="719601" y="4765807"/>
                  <a:pt x="707667" y="4758269"/>
                </a:cubicBezTo>
                <a:cubicBezTo>
                  <a:pt x="646741" y="4701735"/>
                  <a:pt x="578277" y="4653367"/>
                  <a:pt x="521747" y="4592436"/>
                </a:cubicBezTo>
                <a:cubicBezTo>
                  <a:pt x="477780" y="4548465"/>
                  <a:pt x="445118" y="4500097"/>
                  <a:pt x="409316" y="4451729"/>
                </a:cubicBezTo>
                <a:cubicBezTo>
                  <a:pt x="384820" y="4415296"/>
                  <a:pt x="360952" y="4378863"/>
                  <a:pt x="332687" y="4346827"/>
                </a:cubicBezTo>
                <a:cubicBezTo>
                  <a:pt x="324522" y="4334892"/>
                  <a:pt x="316356" y="4318560"/>
                  <a:pt x="308191" y="4306625"/>
                </a:cubicBezTo>
                <a:cubicBezTo>
                  <a:pt x="304422" y="4286524"/>
                  <a:pt x="288091" y="4278358"/>
                  <a:pt x="279926" y="4262026"/>
                </a:cubicBezTo>
                <a:cubicBezTo>
                  <a:pt x="264223" y="4229990"/>
                  <a:pt x="247892" y="4197326"/>
                  <a:pt x="227793" y="4165290"/>
                </a:cubicBezTo>
                <a:cubicBezTo>
                  <a:pt x="187594" y="4108756"/>
                  <a:pt x="163098" y="4044684"/>
                  <a:pt x="134833" y="3979984"/>
                </a:cubicBezTo>
                <a:cubicBezTo>
                  <a:pt x="134833" y="3976215"/>
                  <a:pt x="134833" y="3971818"/>
                  <a:pt x="134833" y="3968049"/>
                </a:cubicBezTo>
                <a:cubicBezTo>
                  <a:pt x="146767" y="3976215"/>
                  <a:pt x="142998" y="3991919"/>
                  <a:pt x="159329" y="4003854"/>
                </a:cubicBezTo>
                <a:cubicBezTo>
                  <a:pt x="159329" y="3988150"/>
                  <a:pt x="154932" y="3976215"/>
                  <a:pt x="146767" y="3963652"/>
                </a:cubicBezTo>
                <a:cubicBezTo>
                  <a:pt x="134833" y="3935384"/>
                  <a:pt x="119131" y="3907117"/>
                  <a:pt x="102799" y="3878850"/>
                </a:cubicBezTo>
                <a:cubicBezTo>
                  <a:pt x="94634" y="3858749"/>
                  <a:pt x="90866" y="3838648"/>
                  <a:pt x="94634" y="3818547"/>
                </a:cubicBezTo>
                <a:cubicBezTo>
                  <a:pt x="94634" y="3814779"/>
                  <a:pt x="94634" y="3806612"/>
                  <a:pt x="102799" y="3806612"/>
                </a:cubicBezTo>
                <a:cubicBezTo>
                  <a:pt x="106568" y="3806612"/>
                  <a:pt x="114733" y="3802215"/>
                  <a:pt x="119131" y="3814779"/>
                </a:cubicBezTo>
                <a:cubicBezTo>
                  <a:pt x="131065" y="3830482"/>
                  <a:pt x="134833" y="3850583"/>
                  <a:pt x="139230" y="3871313"/>
                </a:cubicBezTo>
                <a:cubicBezTo>
                  <a:pt x="139230" y="3887016"/>
                  <a:pt x="142998" y="3899580"/>
                  <a:pt x="151164" y="3907117"/>
                </a:cubicBezTo>
                <a:cubicBezTo>
                  <a:pt x="167495" y="3919681"/>
                  <a:pt x="171263" y="3931616"/>
                  <a:pt x="171263" y="3947948"/>
                </a:cubicBezTo>
                <a:cubicBezTo>
                  <a:pt x="167495" y="3983753"/>
                  <a:pt x="187594" y="4012020"/>
                  <a:pt x="199528" y="4040287"/>
                </a:cubicBezTo>
                <a:cubicBezTo>
                  <a:pt x="211462" y="4060388"/>
                  <a:pt x="219628" y="4084886"/>
                  <a:pt x="231562" y="4104987"/>
                </a:cubicBezTo>
                <a:cubicBezTo>
                  <a:pt x="231562" y="4116922"/>
                  <a:pt x="243496" y="4125088"/>
                  <a:pt x="247892" y="4133254"/>
                </a:cubicBezTo>
                <a:cubicBezTo>
                  <a:pt x="264223" y="4161521"/>
                  <a:pt x="271761" y="4185391"/>
                  <a:pt x="288091" y="4213658"/>
                </a:cubicBezTo>
                <a:cubicBezTo>
                  <a:pt x="304422" y="4245694"/>
                  <a:pt x="324522" y="4278358"/>
                  <a:pt x="344621" y="4310394"/>
                </a:cubicBezTo>
                <a:cubicBezTo>
                  <a:pt x="344621" y="4314791"/>
                  <a:pt x="348390" y="4318560"/>
                  <a:pt x="356555" y="4318560"/>
                </a:cubicBezTo>
                <a:cubicBezTo>
                  <a:pt x="352786" y="4302228"/>
                  <a:pt x="348390" y="4282127"/>
                  <a:pt x="344621" y="4270192"/>
                </a:cubicBezTo>
                <a:cubicBezTo>
                  <a:pt x="336456" y="4258257"/>
                  <a:pt x="320125" y="4250091"/>
                  <a:pt x="328290" y="4229990"/>
                </a:cubicBezTo>
                <a:cubicBezTo>
                  <a:pt x="332687" y="4229990"/>
                  <a:pt x="328290" y="4221824"/>
                  <a:pt x="324522" y="4221824"/>
                </a:cubicBezTo>
                <a:cubicBezTo>
                  <a:pt x="308191" y="4213658"/>
                  <a:pt x="304422" y="4201723"/>
                  <a:pt x="300025" y="4185391"/>
                </a:cubicBezTo>
                <a:cubicBezTo>
                  <a:pt x="296257" y="4181622"/>
                  <a:pt x="296257" y="4177225"/>
                  <a:pt x="291860" y="4173456"/>
                </a:cubicBezTo>
                <a:cubicBezTo>
                  <a:pt x="276158" y="4161521"/>
                  <a:pt x="271761" y="4141420"/>
                  <a:pt x="264223" y="4125088"/>
                </a:cubicBezTo>
                <a:cubicBezTo>
                  <a:pt x="259827" y="4116922"/>
                  <a:pt x="256058" y="4108756"/>
                  <a:pt x="251661" y="4104987"/>
                </a:cubicBezTo>
                <a:cubicBezTo>
                  <a:pt x="247892" y="4080489"/>
                  <a:pt x="239727" y="4056619"/>
                  <a:pt x="227793" y="4032121"/>
                </a:cubicBezTo>
                <a:cubicBezTo>
                  <a:pt x="219628" y="4012020"/>
                  <a:pt x="207694" y="3996316"/>
                  <a:pt x="211462" y="3976215"/>
                </a:cubicBezTo>
                <a:cubicBezTo>
                  <a:pt x="215859" y="3959883"/>
                  <a:pt x="203297" y="3943551"/>
                  <a:pt x="199528" y="3931616"/>
                </a:cubicBezTo>
                <a:cubicBezTo>
                  <a:pt x="179429" y="3887016"/>
                  <a:pt x="159329" y="3846814"/>
                  <a:pt x="159329" y="3798446"/>
                </a:cubicBezTo>
                <a:cubicBezTo>
                  <a:pt x="159329" y="3790280"/>
                  <a:pt x="159329" y="3786511"/>
                  <a:pt x="159329" y="3782114"/>
                </a:cubicBezTo>
                <a:cubicBezTo>
                  <a:pt x="131065" y="3685378"/>
                  <a:pt x="119131" y="3584873"/>
                  <a:pt x="106568" y="3483740"/>
                </a:cubicBezTo>
                <a:cubicBezTo>
                  <a:pt x="94634" y="3395170"/>
                  <a:pt x="90866" y="3306600"/>
                  <a:pt x="70766" y="3218030"/>
                </a:cubicBezTo>
                <a:cubicBezTo>
                  <a:pt x="70766" y="3201698"/>
                  <a:pt x="70766" y="3181597"/>
                  <a:pt x="78303" y="3165265"/>
                </a:cubicBezTo>
                <a:cubicBezTo>
                  <a:pt x="82700" y="3161496"/>
                  <a:pt x="82700" y="3157099"/>
                  <a:pt x="82700" y="3149561"/>
                </a:cubicBezTo>
                <a:cubicBezTo>
                  <a:pt x="78303" y="3104962"/>
                  <a:pt x="78303" y="3056594"/>
                  <a:pt x="74535" y="3008226"/>
                </a:cubicBezTo>
                <a:cubicBezTo>
                  <a:pt x="66369" y="2939757"/>
                  <a:pt x="78303" y="2871288"/>
                  <a:pt x="78303" y="2798422"/>
                </a:cubicBezTo>
                <a:cubicBezTo>
                  <a:pt x="78303" y="2770155"/>
                  <a:pt x="74535" y="2738119"/>
                  <a:pt x="86469" y="2709852"/>
                </a:cubicBezTo>
                <a:cubicBezTo>
                  <a:pt x="90866" y="2709852"/>
                  <a:pt x="90866" y="2709852"/>
                  <a:pt x="86469" y="2706083"/>
                </a:cubicBezTo>
                <a:cubicBezTo>
                  <a:pt x="86469" y="2645152"/>
                  <a:pt x="106568" y="2589246"/>
                  <a:pt x="102799" y="2528315"/>
                </a:cubicBezTo>
                <a:cubicBezTo>
                  <a:pt x="102799" y="2516380"/>
                  <a:pt x="110965" y="2504445"/>
                  <a:pt x="98403" y="2504445"/>
                </a:cubicBezTo>
                <a:cubicBezTo>
                  <a:pt x="86469" y="2500048"/>
                  <a:pt x="86469" y="2516380"/>
                  <a:pt x="86469" y="2524546"/>
                </a:cubicBezTo>
                <a:cubicBezTo>
                  <a:pt x="82700" y="2556582"/>
                  <a:pt x="74535" y="2589246"/>
                  <a:pt x="70766" y="2621282"/>
                </a:cubicBezTo>
                <a:cubicBezTo>
                  <a:pt x="66369" y="2629448"/>
                  <a:pt x="66369" y="2641383"/>
                  <a:pt x="62601" y="2653318"/>
                </a:cubicBezTo>
                <a:cubicBezTo>
                  <a:pt x="58204" y="2661484"/>
                  <a:pt x="58204" y="2669650"/>
                  <a:pt x="58204" y="2673419"/>
                </a:cubicBezTo>
                <a:cubicBezTo>
                  <a:pt x="58204" y="2713621"/>
                  <a:pt x="54435" y="2754451"/>
                  <a:pt x="54435" y="2794653"/>
                </a:cubicBezTo>
                <a:cubicBezTo>
                  <a:pt x="58204" y="2814754"/>
                  <a:pt x="50039" y="2831086"/>
                  <a:pt x="50039" y="2851187"/>
                </a:cubicBezTo>
                <a:cubicBezTo>
                  <a:pt x="46270" y="2886992"/>
                  <a:pt x="54435" y="2919656"/>
                  <a:pt x="54435" y="2955461"/>
                </a:cubicBezTo>
                <a:cubicBezTo>
                  <a:pt x="50039" y="2959858"/>
                  <a:pt x="54435" y="2959858"/>
                  <a:pt x="54435" y="2963627"/>
                </a:cubicBezTo>
                <a:cubicBezTo>
                  <a:pt x="34336" y="3011995"/>
                  <a:pt x="54435" y="3060363"/>
                  <a:pt x="50039" y="3108731"/>
                </a:cubicBezTo>
                <a:cubicBezTo>
                  <a:pt x="50039" y="3121294"/>
                  <a:pt x="46270" y="3136998"/>
                  <a:pt x="54435" y="3153330"/>
                </a:cubicBezTo>
                <a:cubicBezTo>
                  <a:pt x="54435" y="3157099"/>
                  <a:pt x="50039" y="3161496"/>
                  <a:pt x="46270" y="3161496"/>
                </a:cubicBezTo>
                <a:cubicBezTo>
                  <a:pt x="42501" y="3161496"/>
                  <a:pt x="38104" y="3157099"/>
                  <a:pt x="38104" y="3153330"/>
                </a:cubicBezTo>
                <a:cubicBezTo>
                  <a:pt x="38104" y="3145164"/>
                  <a:pt x="29939" y="3141395"/>
                  <a:pt x="26170" y="3133229"/>
                </a:cubicBezTo>
                <a:cubicBezTo>
                  <a:pt x="9839" y="3121294"/>
                  <a:pt x="6071" y="3101193"/>
                  <a:pt x="1674" y="3084861"/>
                </a:cubicBezTo>
                <a:cubicBezTo>
                  <a:pt x="1674" y="3040262"/>
                  <a:pt x="-2094" y="2991894"/>
                  <a:pt x="1674" y="2947923"/>
                </a:cubicBezTo>
                <a:cubicBezTo>
                  <a:pt x="1674" y="2943526"/>
                  <a:pt x="1674" y="2939757"/>
                  <a:pt x="1674" y="2935360"/>
                </a:cubicBezTo>
                <a:cubicBezTo>
                  <a:pt x="1674" y="2891389"/>
                  <a:pt x="6071" y="2846790"/>
                  <a:pt x="14236" y="2802819"/>
                </a:cubicBezTo>
                <a:cubicBezTo>
                  <a:pt x="18005" y="2782718"/>
                  <a:pt x="14236" y="2761989"/>
                  <a:pt x="14236" y="2746285"/>
                </a:cubicBezTo>
                <a:cubicBezTo>
                  <a:pt x="14236" y="2726184"/>
                  <a:pt x="18005" y="2709852"/>
                  <a:pt x="22402" y="2693520"/>
                </a:cubicBezTo>
                <a:cubicBezTo>
                  <a:pt x="29939" y="2677816"/>
                  <a:pt x="29939" y="2665253"/>
                  <a:pt x="29939" y="2649549"/>
                </a:cubicBezTo>
                <a:cubicBezTo>
                  <a:pt x="34336" y="2629448"/>
                  <a:pt x="38104" y="2609347"/>
                  <a:pt x="50039" y="2593015"/>
                </a:cubicBezTo>
                <a:cubicBezTo>
                  <a:pt x="58204" y="2581080"/>
                  <a:pt x="54435" y="2568517"/>
                  <a:pt x="50039" y="2556582"/>
                </a:cubicBezTo>
                <a:cubicBezTo>
                  <a:pt x="50039" y="2548416"/>
                  <a:pt x="46270" y="2536481"/>
                  <a:pt x="54435" y="2532712"/>
                </a:cubicBezTo>
                <a:cubicBezTo>
                  <a:pt x="58204" y="2528315"/>
                  <a:pt x="62601" y="2524546"/>
                  <a:pt x="58204" y="2520149"/>
                </a:cubicBezTo>
                <a:cubicBezTo>
                  <a:pt x="46270" y="2496279"/>
                  <a:pt x="54435" y="2471781"/>
                  <a:pt x="58204" y="2443514"/>
                </a:cubicBezTo>
                <a:cubicBezTo>
                  <a:pt x="66369" y="2403312"/>
                  <a:pt x="74535" y="2363110"/>
                  <a:pt x="82700" y="2322908"/>
                </a:cubicBezTo>
                <a:cubicBezTo>
                  <a:pt x="86469" y="2310973"/>
                  <a:pt x="86469" y="2294641"/>
                  <a:pt x="98403" y="2282706"/>
                </a:cubicBezTo>
                <a:cubicBezTo>
                  <a:pt x="106568" y="2278308"/>
                  <a:pt x="102799" y="2274540"/>
                  <a:pt x="102799" y="2266373"/>
                </a:cubicBezTo>
                <a:cubicBezTo>
                  <a:pt x="98403" y="2250041"/>
                  <a:pt x="102799" y="2234338"/>
                  <a:pt x="106568" y="2213608"/>
                </a:cubicBezTo>
                <a:cubicBezTo>
                  <a:pt x="114733" y="2189738"/>
                  <a:pt x="119131" y="2165240"/>
                  <a:pt x="122899" y="2141370"/>
                </a:cubicBezTo>
                <a:cubicBezTo>
                  <a:pt x="134833" y="2104937"/>
                  <a:pt x="142998" y="2068504"/>
                  <a:pt x="151164" y="2032699"/>
                </a:cubicBezTo>
                <a:cubicBezTo>
                  <a:pt x="159329" y="1996266"/>
                  <a:pt x="171263" y="1959833"/>
                  <a:pt x="179429" y="1923400"/>
                </a:cubicBezTo>
                <a:cubicBezTo>
                  <a:pt x="187594" y="1883198"/>
                  <a:pt x="203297" y="1842996"/>
                  <a:pt x="215859" y="1802794"/>
                </a:cubicBezTo>
                <a:cubicBezTo>
                  <a:pt x="231562" y="1750029"/>
                  <a:pt x="247892" y="1701661"/>
                  <a:pt x="264223" y="1649524"/>
                </a:cubicBezTo>
                <a:cubicBezTo>
                  <a:pt x="276158" y="1617488"/>
                  <a:pt x="284323" y="1581055"/>
                  <a:pt x="308191" y="1552788"/>
                </a:cubicBezTo>
                <a:cubicBezTo>
                  <a:pt x="316356" y="1544622"/>
                  <a:pt x="320125" y="1536456"/>
                  <a:pt x="320125" y="1520124"/>
                </a:cubicBezTo>
                <a:cubicBezTo>
                  <a:pt x="320125" y="1516355"/>
                  <a:pt x="324522" y="1508189"/>
                  <a:pt x="328290" y="1500023"/>
                </a:cubicBezTo>
                <a:cubicBezTo>
                  <a:pt x="352786" y="1459821"/>
                  <a:pt x="364720" y="1411453"/>
                  <a:pt x="384820" y="1371251"/>
                </a:cubicBezTo>
                <a:cubicBezTo>
                  <a:pt x="401150" y="1347381"/>
                  <a:pt x="416854" y="1326652"/>
                  <a:pt x="421250" y="1299013"/>
                </a:cubicBezTo>
                <a:cubicBezTo>
                  <a:pt x="421250" y="1290847"/>
                  <a:pt x="429415" y="1282681"/>
                  <a:pt x="441350" y="1278284"/>
                </a:cubicBezTo>
                <a:cubicBezTo>
                  <a:pt x="461449" y="1270746"/>
                  <a:pt x="469614" y="1250645"/>
                  <a:pt x="481548" y="1234313"/>
                </a:cubicBezTo>
                <a:cubicBezTo>
                  <a:pt x="541847" y="1149512"/>
                  <a:pt x="598376" y="1064711"/>
                  <a:pt x="663072" y="984307"/>
                </a:cubicBezTo>
                <a:cubicBezTo>
                  <a:pt x="703271" y="935939"/>
                  <a:pt x="743469" y="883174"/>
                  <a:pt x="791834" y="839203"/>
                </a:cubicBezTo>
                <a:cubicBezTo>
                  <a:pt x="799999" y="831037"/>
                  <a:pt x="804396" y="822871"/>
                  <a:pt x="812561" y="814705"/>
                </a:cubicBezTo>
                <a:cubicBezTo>
                  <a:pt x="816330" y="810936"/>
                  <a:pt x="820098" y="810936"/>
                  <a:pt x="824495" y="814705"/>
                </a:cubicBezTo>
                <a:cubicBezTo>
                  <a:pt x="828264" y="834806"/>
                  <a:pt x="836429" y="822871"/>
                  <a:pt x="844595" y="814705"/>
                </a:cubicBezTo>
                <a:cubicBezTo>
                  <a:pt x="901125" y="766337"/>
                  <a:pt x="957654" y="717969"/>
                  <a:pt x="1009787" y="669601"/>
                </a:cubicBezTo>
                <a:cubicBezTo>
                  <a:pt x="1046217" y="637565"/>
                  <a:pt x="1082019" y="609298"/>
                  <a:pt x="1118450" y="577262"/>
                </a:cubicBezTo>
                <a:cubicBezTo>
                  <a:pt x="1134780" y="564699"/>
                  <a:pt x="1146714" y="552764"/>
                  <a:pt x="1146714" y="532663"/>
                </a:cubicBezTo>
                <a:cubicBezTo>
                  <a:pt x="1142946" y="520728"/>
                  <a:pt x="1154880" y="516331"/>
                  <a:pt x="1163045" y="512562"/>
                </a:cubicBezTo>
                <a:cubicBezTo>
                  <a:pt x="1207641" y="480526"/>
                  <a:pt x="1251608" y="447861"/>
                  <a:pt x="1296204" y="415826"/>
                </a:cubicBezTo>
                <a:cubicBezTo>
                  <a:pt x="1304370" y="407659"/>
                  <a:pt x="1316304" y="403890"/>
                  <a:pt x="1320072" y="391327"/>
                </a:cubicBezTo>
                <a:cubicBezTo>
                  <a:pt x="1308138" y="387558"/>
                  <a:pt x="1299973" y="391327"/>
                  <a:pt x="1291807" y="395725"/>
                </a:cubicBezTo>
                <a:cubicBezTo>
                  <a:pt x="1271708" y="403890"/>
                  <a:pt x="1251608" y="407659"/>
                  <a:pt x="1235906" y="419595"/>
                </a:cubicBezTo>
                <a:cubicBezTo>
                  <a:pt x="1219575" y="427760"/>
                  <a:pt x="1207641" y="439696"/>
                  <a:pt x="1186913" y="435927"/>
                </a:cubicBezTo>
                <a:cubicBezTo>
                  <a:pt x="1179376" y="435927"/>
                  <a:pt x="1171211" y="439696"/>
                  <a:pt x="1166814" y="447861"/>
                </a:cubicBezTo>
                <a:cubicBezTo>
                  <a:pt x="1163045" y="452259"/>
                  <a:pt x="1154880" y="456028"/>
                  <a:pt x="1151111" y="447861"/>
                </a:cubicBezTo>
                <a:cubicBezTo>
                  <a:pt x="1146714" y="439696"/>
                  <a:pt x="1154880" y="439696"/>
                  <a:pt x="1158649" y="435927"/>
                </a:cubicBezTo>
                <a:cubicBezTo>
                  <a:pt x="1191310" y="423991"/>
                  <a:pt x="1219575" y="399494"/>
                  <a:pt x="1251608" y="383790"/>
                </a:cubicBezTo>
                <a:cubicBezTo>
                  <a:pt x="1316304" y="347356"/>
                  <a:pt x="1380998" y="310923"/>
                  <a:pt x="1445066" y="270721"/>
                </a:cubicBezTo>
                <a:cubicBezTo>
                  <a:pt x="1489661" y="238686"/>
                  <a:pt x="1541794" y="214188"/>
                  <a:pt x="1594555" y="194087"/>
                </a:cubicBezTo>
                <a:cubicBezTo>
                  <a:pt x="1622820" y="182152"/>
                  <a:pt x="1654854" y="169588"/>
                  <a:pt x="1686888" y="149487"/>
                </a:cubicBezTo>
                <a:cubicBezTo>
                  <a:pt x="1699450" y="141321"/>
                  <a:pt x="1719549" y="137552"/>
                  <a:pt x="1735252" y="133784"/>
                </a:cubicBezTo>
                <a:cubicBezTo>
                  <a:pt x="1747814" y="129386"/>
                  <a:pt x="1759748" y="129386"/>
                  <a:pt x="1759748" y="113054"/>
                </a:cubicBezTo>
                <a:cubicBezTo>
                  <a:pt x="1763516" y="105517"/>
                  <a:pt x="1747814" y="105517"/>
                  <a:pt x="1727086" y="109286"/>
                </a:cubicBezTo>
                <a:cubicBezTo>
                  <a:pt x="1711383" y="113054"/>
                  <a:pt x="1699450" y="117451"/>
                  <a:pt x="1683119" y="121220"/>
                </a:cubicBezTo>
                <a:cubicBezTo>
                  <a:pt x="1674953" y="121220"/>
                  <a:pt x="1671185" y="121220"/>
                  <a:pt x="1663019" y="117451"/>
                </a:cubicBezTo>
                <a:cubicBezTo>
                  <a:pt x="1666788" y="105517"/>
                  <a:pt x="1678722" y="101119"/>
                  <a:pt x="1686888" y="97350"/>
                </a:cubicBezTo>
                <a:cubicBezTo>
                  <a:pt x="1715152" y="81018"/>
                  <a:pt x="1743417" y="72852"/>
                  <a:pt x="1776079" y="72852"/>
                </a:cubicBezTo>
                <a:cubicBezTo>
                  <a:pt x="1788013" y="72852"/>
                  <a:pt x="1803715" y="69083"/>
                  <a:pt x="1820046" y="64686"/>
                </a:cubicBezTo>
                <a:cubicBezTo>
                  <a:pt x="1840146" y="57148"/>
                  <a:pt x="1864642" y="48983"/>
                  <a:pt x="1888510" y="44585"/>
                </a:cubicBezTo>
                <a:cubicBezTo>
                  <a:pt x="1904841" y="44585"/>
                  <a:pt x="1916775" y="36419"/>
                  <a:pt x="1929337" y="28881"/>
                </a:cubicBezTo>
                <a:cubicBezTo>
                  <a:pt x="1949436" y="4383"/>
                  <a:pt x="1977701" y="4383"/>
                  <a:pt x="2005966" y="4383"/>
                </a:cubicBezTo>
                <a:cubicBezTo>
                  <a:pt x="2038000" y="300"/>
                  <a:pt x="2069091" y="-642"/>
                  <a:pt x="2100261" y="37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006124" y="884218"/>
            <a:ext cx="4578033" cy="5088642"/>
          </a:xfrm>
          <a:custGeom>
            <a:avLst/>
            <a:gdLst>
              <a:gd name="connsiteX0" fmla="*/ 2521305 w 9153681"/>
              <a:gd name="connsiteY0" fmla="*/ 9209877 h 10177283"/>
              <a:gd name="connsiteX1" fmla="*/ 2528456 w 9153681"/>
              <a:gd name="connsiteY1" fmla="*/ 9308793 h 10177283"/>
              <a:gd name="connsiteX2" fmla="*/ 2628567 w 9153681"/>
              <a:gd name="connsiteY2" fmla="*/ 9400558 h 10177283"/>
              <a:gd name="connsiteX3" fmla="*/ 2658362 w 9153681"/>
              <a:gd name="connsiteY3" fmla="*/ 9377915 h 10177283"/>
              <a:gd name="connsiteX4" fmla="*/ 2635718 w 9153681"/>
              <a:gd name="connsiteY4" fmla="*/ 9301643 h 10177283"/>
              <a:gd name="connsiteX5" fmla="*/ 2613074 w 9153681"/>
              <a:gd name="connsiteY5" fmla="*/ 9278999 h 10177283"/>
              <a:gd name="connsiteX6" fmla="*/ 2521305 w 9153681"/>
              <a:gd name="connsiteY6" fmla="*/ 9209877 h 10177283"/>
              <a:gd name="connsiteX7" fmla="*/ 4372173 w 9153681"/>
              <a:gd name="connsiteY7" fmla="*/ 8872611 h 10177283"/>
              <a:gd name="connsiteX8" fmla="*/ 4372173 w 9153681"/>
              <a:gd name="connsiteY8" fmla="*/ 8979869 h 10177283"/>
              <a:gd name="connsiteX9" fmla="*/ 4372173 w 9153681"/>
              <a:gd name="connsiteY9" fmla="*/ 8872611 h 10177283"/>
              <a:gd name="connsiteX10" fmla="*/ 225895 w 9153681"/>
              <a:gd name="connsiteY10" fmla="*/ 0 h 10177283"/>
              <a:gd name="connsiteX11" fmla="*/ 279526 w 9153681"/>
              <a:gd name="connsiteY11" fmla="*/ 30986 h 10177283"/>
              <a:gd name="connsiteX12" fmla="*/ 302171 w 9153681"/>
              <a:gd name="connsiteY12" fmla="*/ 45287 h 10177283"/>
              <a:gd name="connsiteX13" fmla="*/ 340308 w 9153681"/>
              <a:gd name="connsiteY13" fmla="*/ 98916 h 10177283"/>
              <a:gd name="connsiteX14" fmla="*/ 455913 w 9153681"/>
              <a:gd name="connsiteY14" fmla="*/ 129902 h 10177283"/>
              <a:gd name="connsiteX15" fmla="*/ 563175 w 9153681"/>
              <a:gd name="connsiteY15" fmla="*/ 190681 h 10177283"/>
              <a:gd name="connsiteX16" fmla="*/ 724068 w 9153681"/>
              <a:gd name="connsiteY16" fmla="*/ 328925 h 10177283"/>
              <a:gd name="connsiteX17" fmla="*/ 1144774 w 9153681"/>
              <a:gd name="connsiteY17" fmla="*/ 458826 h 10177283"/>
              <a:gd name="connsiteX18" fmla="*/ 1610769 w 9153681"/>
              <a:gd name="connsiteY18" fmla="*/ 535098 h 10177283"/>
              <a:gd name="connsiteX19" fmla="*/ 2276986 w 9153681"/>
              <a:gd name="connsiteY19" fmla="*/ 581576 h 10177283"/>
              <a:gd name="connsiteX20" fmla="*/ 2727487 w 9153681"/>
              <a:gd name="connsiteY20" fmla="*/ 604220 h 10177283"/>
              <a:gd name="connsiteX21" fmla="*/ 3132699 w 9153681"/>
              <a:gd name="connsiteY21" fmla="*/ 635205 h 10177283"/>
              <a:gd name="connsiteX22" fmla="*/ 3500966 w 9153681"/>
              <a:gd name="connsiteY22" fmla="*/ 626863 h 10177283"/>
              <a:gd name="connsiteX23" fmla="*/ 3890685 w 9153681"/>
              <a:gd name="connsiteY23" fmla="*/ 619712 h 10177283"/>
              <a:gd name="connsiteX24" fmla="*/ 3928823 w 9153681"/>
              <a:gd name="connsiteY24" fmla="*/ 611370 h 10177283"/>
              <a:gd name="connsiteX25" fmla="*/ 3951467 w 9153681"/>
              <a:gd name="connsiteY25" fmla="*/ 588727 h 10177283"/>
              <a:gd name="connsiteX26" fmla="*/ 3974111 w 9153681"/>
              <a:gd name="connsiteY26" fmla="*/ 550591 h 10177283"/>
              <a:gd name="connsiteX27" fmla="*/ 3974111 w 9153681"/>
              <a:gd name="connsiteY27" fmla="*/ 542249 h 10177283"/>
              <a:gd name="connsiteX28" fmla="*/ 4264911 w 9153681"/>
              <a:gd name="connsiteY28" fmla="*/ 519605 h 10177283"/>
              <a:gd name="connsiteX29" fmla="*/ 4510422 w 9153681"/>
              <a:gd name="connsiteY29" fmla="*/ 542249 h 10177283"/>
              <a:gd name="connsiteX30" fmla="*/ 4540217 w 9153681"/>
              <a:gd name="connsiteY30" fmla="*/ 542249 h 10177283"/>
              <a:gd name="connsiteX31" fmla="*/ 4763084 w 9153681"/>
              <a:gd name="connsiteY31" fmla="*/ 588727 h 10177283"/>
              <a:gd name="connsiteX32" fmla="*/ 4915635 w 9153681"/>
              <a:gd name="connsiteY32" fmla="*/ 588727 h 10177283"/>
              <a:gd name="connsiteX33" fmla="*/ 5412616 w 9153681"/>
              <a:gd name="connsiteY33" fmla="*/ 550591 h 10177283"/>
              <a:gd name="connsiteX34" fmla="*/ 5788034 w 9153681"/>
              <a:gd name="connsiteY34" fmla="*/ 535098 h 10177283"/>
              <a:gd name="connsiteX35" fmla="*/ 6193246 w 9153681"/>
              <a:gd name="connsiteY35" fmla="*/ 535098 h 10177283"/>
              <a:gd name="connsiteX36" fmla="*/ 6491197 w 9153681"/>
              <a:gd name="connsiteY36" fmla="*/ 519605 h 10177283"/>
              <a:gd name="connsiteX37" fmla="*/ 6598459 w 9153681"/>
              <a:gd name="connsiteY37" fmla="*/ 512455 h 10177283"/>
              <a:gd name="connsiteX38" fmla="*/ 7172907 w 9153681"/>
              <a:gd name="connsiteY38" fmla="*/ 489811 h 10177283"/>
              <a:gd name="connsiteX39" fmla="*/ 7775959 w 9153681"/>
              <a:gd name="connsiteY39" fmla="*/ 481469 h 10177283"/>
              <a:gd name="connsiteX40" fmla="*/ 7891563 w 9153681"/>
              <a:gd name="connsiteY40" fmla="*/ 465976 h 10177283"/>
              <a:gd name="connsiteX41" fmla="*/ 8005976 w 9153681"/>
              <a:gd name="connsiteY41" fmla="*/ 465976 h 10177283"/>
              <a:gd name="connsiteX42" fmla="*/ 8113239 w 9153681"/>
              <a:gd name="connsiteY42" fmla="*/ 474319 h 10177283"/>
              <a:gd name="connsiteX43" fmla="*/ 8151376 w 9153681"/>
              <a:gd name="connsiteY43" fmla="*/ 465976 h 10177283"/>
              <a:gd name="connsiteX44" fmla="*/ 8235994 w 9153681"/>
              <a:gd name="connsiteY44" fmla="*/ 474319 h 10177283"/>
              <a:gd name="connsiteX45" fmla="*/ 8395695 w 9153681"/>
              <a:gd name="connsiteY45" fmla="*/ 550591 h 10177283"/>
              <a:gd name="connsiteX46" fmla="*/ 8449326 w 9153681"/>
              <a:gd name="connsiteY46" fmla="*/ 573234 h 10177283"/>
              <a:gd name="connsiteX47" fmla="*/ 8502957 w 9153681"/>
              <a:gd name="connsiteY47" fmla="*/ 581576 h 10177283"/>
              <a:gd name="connsiteX48" fmla="*/ 8526794 w 9153681"/>
              <a:gd name="connsiteY48" fmla="*/ 581576 h 10177283"/>
              <a:gd name="connsiteX49" fmla="*/ 8594726 w 9153681"/>
              <a:gd name="connsiteY49" fmla="*/ 588727 h 10177283"/>
              <a:gd name="connsiteX50" fmla="*/ 8603069 w 9153681"/>
              <a:gd name="connsiteY50" fmla="*/ 557741 h 10177283"/>
              <a:gd name="connsiteX51" fmla="*/ 8632864 w 9153681"/>
              <a:gd name="connsiteY51" fmla="*/ 581576 h 10177283"/>
              <a:gd name="connsiteX52" fmla="*/ 8802100 w 9153681"/>
              <a:gd name="connsiteY52" fmla="*/ 803243 h 10177283"/>
              <a:gd name="connsiteX53" fmla="*/ 8916513 w 9153681"/>
              <a:gd name="connsiteY53" fmla="*/ 986773 h 10177283"/>
              <a:gd name="connsiteX54" fmla="*/ 8939157 w 9153681"/>
              <a:gd name="connsiteY54" fmla="*/ 1032060 h 10177283"/>
              <a:gd name="connsiteX55" fmla="*/ 8992788 w 9153681"/>
              <a:gd name="connsiteY55" fmla="*/ 1123825 h 10177283"/>
              <a:gd name="connsiteX56" fmla="*/ 9008281 w 9153681"/>
              <a:gd name="connsiteY56" fmla="*/ 1163153 h 10177283"/>
              <a:gd name="connsiteX57" fmla="*/ 9100050 w 9153681"/>
              <a:gd name="connsiteY57" fmla="*/ 1360984 h 10177283"/>
              <a:gd name="connsiteX58" fmla="*/ 9153681 w 9153681"/>
              <a:gd name="connsiteY58" fmla="*/ 1544514 h 10177283"/>
              <a:gd name="connsiteX59" fmla="*/ 9131037 w 9153681"/>
              <a:gd name="connsiteY59" fmla="*/ 1621978 h 10177283"/>
              <a:gd name="connsiteX60" fmla="*/ 9122694 w 9153681"/>
              <a:gd name="connsiteY60" fmla="*/ 1674415 h 10177283"/>
              <a:gd name="connsiteX61" fmla="*/ 9100050 w 9153681"/>
              <a:gd name="connsiteY61" fmla="*/ 1698250 h 10177283"/>
              <a:gd name="connsiteX62" fmla="*/ 9077406 w 9153681"/>
              <a:gd name="connsiteY62" fmla="*/ 1720894 h 10177283"/>
              <a:gd name="connsiteX63" fmla="*/ 9061912 w 9153681"/>
              <a:gd name="connsiteY63" fmla="*/ 1781673 h 10177283"/>
              <a:gd name="connsiteX64" fmla="*/ 9008281 w 9153681"/>
              <a:gd name="connsiteY64" fmla="*/ 1790015 h 10177283"/>
              <a:gd name="connsiteX65" fmla="*/ 8961801 w 9153681"/>
              <a:gd name="connsiteY65" fmla="*/ 1743537 h 10177283"/>
              <a:gd name="connsiteX66" fmla="*/ 8923663 w 9153681"/>
              <a:gd name="connsiteY66" fmla="*/ 1751879 h 10177283"/>
              <a:gd name="connsiteX67" fmla="*/ 8901019 w 9153681"/>
              <a:gd name="connsiteY67" fmla="*/ 1797166 h 10177283"/>
              <a:gd name="connsiteX68" fmla="*/ 8908170 w 9153681"/>
              <a:gd name="connsiteY68" fmla="*/ 1828151 h 10177283"/>
              <a:gd name="connsiteX69" fmla="*/ 8908170 w 9153681"/>
              <a:gd name="connsiteY69" fmla="*/ 1888931 h 10177283"/>
              <a:gd name="connsiteX70" fmla="*/ 8870032 w 9153681"/>
              <a:gd name="connsiteY70" fmla="*/ 1911574 h 10177283"/>
              <a:gd name="connsiteX71" fmla="*/ 8831895 w 9153681"/>
              <a:gd name="connsiteY71" fmla="*/ 1881780 h 10177283"/>
              <a:gd name="connsiteX72" fmla="*/ 8831895 w 9153681"/>
              <a:gd name="connsiteY72" fmla="*/ 1828151 h 10177283"/>
              <a:gd name="connsiteX73" fmla="*/ 8847388 w 9153681"/>
              <a:gd name="connsiteY73" fmla="*/ 1805508 h 10177283"/>
              <a:gd name="connsiteX74" fmla="*/ 8862882 w 9153681"/>
              <a:gd name="connsiteY74" fmla="*/ 1751879 h 10177283"/>
              <a:gd name="connsiteX75" fmla="*/ 8831895 w 9153681"/>
              <a:gd name="connsiteY75" fmla="*/ 1698250 h 10177283"/>
              <a:gd name="connsiteX76" fmla="*/ 8816401 w 9153681"/>
              <a:gd name="connsiteY76" fmla="*/ 1698250 h 10177283"/>
              <a:gd name="connsiteX77" fmla="*/ 8809251 w 9153681"/>
              <a:gd name="connsiteY77" fmla="*/ 1705401 h 10177283"/>
              <a:gd name="connsiteX78" fmla="*/ 8824744 w 9153681"/>
              <a:gd name="connsiteY78" fmla="*/ 1736386 h 10177283"/>
              <a:gd name="connsiteX79" fmla="*/ 8809251 w 9153681"/>
              <a:gd name="connsiteY79" fmla="*/ 1790015 h 10177283"/>
              <a:gd name="connsiteX80" fmla="*/ 8793757 w 9153681"/>
              <a:gd name="connsiteY80" fmla="*/ 1790015 h 10177283"/>
              <a:gd name="connsiteX81" fmla="*/ 8755619 w 9153681"/>
              <a:gd name="connsiteY81" fmla="*/ 1805508 h 10177283"/>
              <a:gd name="connsiteX82" fmla="*/ 8732975 w 9153681"/>
              <a:gd name="connsiteY82" fmla="*/ 1881780 h 10177283"/>
              <a:gd name="connsiteX83" fmla="*/ 8663851 w 9153681"/>
              <a:gd name="connsiteY83" fmla="*/ 1949710 h 10177283"/>
              <a:gd name="connsiteX84" fmla="*/ 8618562 w 9153681"/>
              <a:gd name="connsiteY84" fmla="*/ 1866288 h 10177283"/>
              <a:gd name="connsiteX85" fmla="*/ 8610220 w 9153681"/>
              <a:gd name="connsiteY85" fmla="*/ 1857945 h 10177283"/>
              <a:gd name="connsiteX86" fmla="*/ 8556589 w 9153681"/>
              <a:gd name="connsiteY86" fmla="*/ 1812659 h 10177283"/>
              <a:gd name="connsiteX87" fmla="*/ 8488656 w 9153681"/>
              <a:gd name="connsiteY87" fmla="*/ 1797166 h 10177283"/>
              <a:gd name="connsiteX88" fmla="*/ 8449326 w 9153681"/>
              <a:gd name="connsiteY88" fmla="*/ 1766180 h 10177283"/>
              <a:gd name="connsiteX89" fmla="*/ 8464820 w 9153681"/>
              <a:gd name="connsiteY89" fmla="*/ 1751879 h 10177283"/>
              <a:gd name="connsiteX90" fmla="*/ 8594726 w 9153681"/>
              <a:gd name="connsiteY90" fmla="*/ 1766180 h 10177283"/>
              <a:gd name="connsiteX91" fmla="*/ 8572082 w 9153681"/>
              <a:gd name="connsiteY91" fmla="*/ 1736386 h 10177283"/>
              <a:gd name="connsiteX92" fmla="*/ 8564931 w 9153681"/>
              <a:gd name="connsiteY92" fmla="*/ 1728044 h 10177283"/>
              <a:gd name="connsiteX93" fmla="*/ 8473162 w 9153681"/>
              <a:gd name="connsiteY93" fmla="*/ 1667265 h 10177283"/>
              <a:gd name="connsiteX94" fmla="*/ 8449326 w 9153681"/>
              <a:gd name="connsiteY94" fmla="*/ 1667265 h 10177283"/>
              <a:gd name="connsiteX95" fmla="*/ 8350407 w 9153681"/>
              <a:gd name="connsiteY95" fmla="*/ 1636279 h 10177283"/>
              <a:gd name="connsiteX96" fmla="*/ 8334913 w 9153681"/>
              <a:gd name="connsiteY96" fmla="*/ 1629128 h 10177283"/>
              <a:gd name="connsiteX97" fmla="*/ 8327763 w 9153681"/>
              <a:gd name="connsiteY97" fmla="*/ 1629128 h 10177283"/>
              <a:gd name="connsiteX98" fmla="*/ 8327763 w 9153681"/>
              <a:gd name="connsiteY98" fmla="*/ 1728044 h 10177283"/>
              <a:gd name="connsiteX99" fmla="*/ 8243145 w 9153681"/>
              <a:gd name="connsiteY99" fmla="*/ 1636279 h 10177283"/>
              <a:gd name="connsiteX100" fmla="*/ 8235994 w 9153681"/>
              <a:gd name="connsiteY100" fmla="*/ 1720894 h 10177283"/>
              <a:gd name="connsiteX101" fmla="*/ 8212158 w 9153681"/>
              <a:gd name="connsiteY101" fmla="*/ 1705401 h 10177283"/>
              <a:gd name="connsiteX102" fmla="*/ 8144225 w 9153681"/>
              <a:gd name="connsiteY102" fmla="*/ 1621978 h 10177283"/>
              <a:gd name="connsiteX103" fmla="*/ 8120389 w 9153681"/>
              <a:gd name="connsiteY103" fmla="*/ 1606485 h 10177283"/>
              <a:gd name="connsiteX104" fmla="*/ 8097745 w 9153681"/>
              <a:gd name="connsiteY104" fmla="*/ 1636279 h 10177283"/>
              <a:gd name="connsiteX105" fmla="*/ 8120389 w 9153681"/>
              <a:gd name="connsiteY105" fmla="*/ 1682757 h 10177283"/>
              <a:gd name="connsiteX106" fmla="*/ 8197857 w 9153681"/>
              <a:gd name="connsiteY106" fmla="*/ 1797166 h 10177283"/>
              <a:gd name="connsiteX107" fmla="*/ 8197857 w 9153681"/>
              <a:gd name="connsiteY107" fmla="*/ 1819809 h 10177283"/>
              <a:gd name="connsiteX108" fmla="*/ 8166869 w 9153681"/>
              <a:gd name="connsiteY108" fmla="*/ 1805508 h 10177283"/>
              <a:gd name="connsiteX109" fmla="*/ 8066758 w 9153681"/>
              <a:gd name="connsiteY109" fmla="*/ 1674415 h 10177283"/>
              <a:gd name="connsiteX110" fmla="*/ 8028621 w 9153681"/>
              <a:gd name="connsiteY110" fmla="*/ 1636279 h 10177283"/>
              <a:gd name="connsiteX111" fmla="*/ 7974989 w 9153681"/>
              <a:gd name="connsiteY111" fmla="*/ 1651772 h 10177283"/>
              <a:gd name="connsiteX112" fmla="*/ 7983332 w 9153681"/>
              <a:gd name="connsiteY112" fmla="*/ 1674415 h 10177283"/>
              <a:gd name="connsiteX113" fmla="*/ 8059607 w 9153681"/>
              <a:gd name="connsiteY113" fmla="*/ 1751879 h 10177283"/>
              <a:gd name="connsiteX114" fmla="*/ 8066758 w 9153681"/>
              <a:gd name="connsiteY114" fmla="*/ 1797166 h 10177283"/>
              <a:gd name="connsiteX115" fmla="*/ 8044114 w 9153681"/>
              <a:gd name="connsiteY115" fmla="*/ 1805508 h 10177283"/>
              <a:gd name="connsiteX116" fmla="*/ 7998825 w 9153681"/>
              <a:gd name="connsiteY116" fmla="*/ 1774522 h 10177283"/>
              <a:gd name="connsiteX117" fmla="*/ 8013127 w 9153681"/>
              <a:gd name="connsiteY117" fmla="*/ 1828151 h 10177283"/>
              <a:gd name="connsiteX118" fmla="*/ 7967839 w 9153681"/>
              <a:gd name="connsiteY118" fmla="*/ 1797166 h 10177283"/>
              <a:gd name="connsiteX119" fmla="*/ 7936851 w 9153681"/>
              <a:gd name="connsiteY119" fmla="*/ 1751879 h 10177283"/>
              <a:gd name="connsiteX120" fmla="*/ 7936851 w 9153681"/>
              <a:gd name="connsiteY120" fmla="*/ 1766180 h 10177283"/>
              <a:gd name="connsiteX121" fmla="*/ 7936851 w 9153681"/>
              <a:gd name="connsiteY121" fmla="*/ 1812659 h 10177283"/>
              <a:gd name="connsiteX122" fmla="*/ 7883221 w 9153681"/>
              <a:gd name="connsiteY122" fmla="*/ 1819809 h 10177283"/>
              <a:gd name="connsiteX123" fmla="*/ 7837932 w 9153681"/>
              <a:gd name="connsiteY123" fmla="*/ 1774522 h 10177283"/>
              <a:gd name="connsiteX124" fmla="*/ 7815288 w 9153681"/>
              <a:gd name="connsiteY124" fmla="*/ 1728044 h 10177283"/>
              <a:gd name="connsiteX125" fmla="*/ 7799795 w 9153681"/>
              <a:gd name="connsiteY125" fmla="*/ 1720894 h 10177283"/>
              <a:gd name="connsiteX126" fmla="*/ 7753314 w 9153681"/>
              <a:gd name="connsiteY126" fmla="*/ 1674415 h 10177283"/>
              <a:gd name="connsiteX127" fmla="*/ 7684189 w 9153681"/>
              <a:gd name="connsiteY127" fmla="*/ 1720894 h 10177283"/>
              <a:gd name="connsiteX128" fmla="*/ 7600763 w 9153681"/>
              <a:gd name="connsiteY128" fmla="*/ 1743537 h 10177283"/>
              <a:gd name="connsiteX129" fmla="*/ 7592421 w 9153681"/>
              <a:gd name="connsiteY129" fmla="*/ 1728044 h 10177283"/>
              <a:gd name="connsiteX130" fmla="*/ 7562626 w 9153681"/>
              <a:gd name="connsiteY130" fmla="*/ 1713743 h 10177283"/>
              <a:gd name="connsiteX131" fmla="*/ 7547133 w 9153681"/>
              <a:gd name="connsiteY131" fmla="*/ 1720894 h 10177283"/>
              <a:gd name="connsiteX132" fmla="*/ 7379089 w 9153681"/>
              <a:gd name="connsiteY132" fmla="*/ 1743537 h 10177283"/>
              <a:gd name="connsiteX133" fmla="*/ 7149071 w 9153681"/>
              <a:gd name="connsiteY133" fmla="*/ 1797166 h 10177283"/>
              <a:gd name="connsiteX134" fmla="*/ 7012013 w 9153681"/>
              <a:gd name="connsiteY134" fmla="*/ 1850795 h 10177283"/>
              <a:gd name="connsiteX135" fmla="*/ 6934547 w 9153681"/>
              <a:gd name="connsiteY135" fmla="*/ 1866288 h 10177283"/>
              <a:gd name="connsiteX136" fmla="*/ 6880915 w 9153681"/>
              <a:gd name="connsiteY136" fmla="*/ 1881780 h 10177283"/>
              <a:gd name="connsiteX137" fmla="*/ 6712871 w 9153681"/>
              <a:gd name="connsiteY137" fmla="*/ 1911574 h 10177283"/>
              <a:gd name="connsiteX138" fmla="*/ 6697378 w 9153681"/>
              <a:gd name="connsiteY138" fmla="*/ 1935409 h 10177283"/>
              <a:gd name="connsiteX139" fmla="*/ 6828476 w 9153681"/>
              <a:gd name="connsiteY139" fmla="*/ 1935409 h 10177283"/>
              <a:gd name="connsiteX140" fmla="*/ 6789147 w 9153681"/>
              <a:gd name="connsiteY140" fmla="*/ 1973545 h 10177283"/>
              <a:gd name="connsiteX141" fmla="*/ 6522183 w 9153681"/>
              <a:gd name="connsiteY141" fmla="*/ 2011681 h 10177283"/>
              <a:gd name="connsiteX142" fmla="*/ 6491197 w 9153681"/>
              <a:gd name="connsiteY142" fmla="*/ 2011681 h 10177283"/>
              <a:gd name="connsiteX143" fmla="*/ 6276672 w 9153681"/>
              <a:gd name="connsiteY143" fmla="*/ 2072461 h 10177283"/>
              <a:gd name="connsiteX144" fmla="*/ 6262371 w 9153681"/>
              <a:gd name="connsiteY144" fmla="*/ 2087954 h 10177283"/>
              <a:gd name="connsiteX145" fmla="*/ 6285015 w 9153681"/>
              <a:gd name="connsiteY145" fmla="*/ 2095104 h 10177283"/>
              <a:gd name="connsiteX146" fmla="*/ 6376784 w 9153681"/>
              <a:gd name="connsiteY146" fmla="*/ 2087954 h 10177283"/>
              <a:gd name="connsiteX147" fmla="*/ 6361290 w 9153681"/>
              <a:gd name="connsiteY147" fmla="*/ 2110597 h 10177283"/>
              <a:gd name="connsiteX148" fmla="*/ 5940584 w 9153681"/>
              <a:gd name="connsiteY148" fmla="*/ 2188061 h 10177283"/>
              <a:gd name="connsiteX149" fmla="*/ 5902447 w 9153681"/>
              <a:gd name="connsiteY149" fmla="*/ 2217855 h 10177283"/>
              <a:gd name="connsiteX150" fmla="*/ 5879802 w 9153681"/>
              <a:gd name="connsiteY150" fmla="*/ 2226197 h 10177283"/>
              <a:gd name="connsiteX151" fmla="*/ 5841665 w 9153681"/>
              <a:gd name="connsiteY151" fmla="*/ 2233348 h 10177283"/>
              <a:gd name="connsiteX152" fmla="*/ 5810678 w 9153681"/>
              <a:gd name="connsiteY152" fmla="*/ 2264334 h 10177283"/>
              <a:gd name="connsiteX153" fmla="*/ 5772540 w 9153681"/>
              <a:gd name="connsiteY153" fmla="*/ 2347756 h 10177283"/>
              <a:gd name="connsiteX154" fmla="*/ 5764198 w 9153681"/>
              <a:gd name="connsiteY154" fmla="*/ 2394235 h 10177283"/>
              <a:gd name="connsiteX155" fmla="*/ 5658127 w 9153681"/>
              <a:gd name="connsiteY155" fmla="*/ 2714816 h 10177283"/>
              <a:gd name="connsiteX156" fmla="*/ 5618798 w 9153681"/>
              <a:gd name="connsiteY156" fmla="*/ 2875703 h 10177283"/>
              <a:gd name="connsiteX157" fmla="*/ 5589003 w 9153681"/>
              <a:gd name="connsiteY157" fmla="*/ 2944825 h 10177283"/>
              <a:gd name="connsiteX158" fmla="*/ 5527029 w 9153681"/>
              <a:gd name="connsiteY158" fmla="*/ 3097370 h 10177283"/>
              <a:gd name="connsiteX159" fmla="*/ 5459096 w 9153681"/>
              <a:gd name="connsiteY159" fmla="*/ 3289242 h 10177283"/>
              <a:gd name="connsiteX160" fmla="*/ 5435260 w 9153681"/>
              <a:gd name="connsiteY160" fmla="*/ 3381007 h 10177283"/>
              <a:gd name="connsiteX161" fmla="*/ 5405465 w 9153681"/>
              <a:gd name="connsiteY161" fmla="*/ 3426294 h 10177283"/>
              <a:gd name="connsiteX162" fmla="*/ 5327998 w 9153681"/>
              <a:gd name="connsiteY162" fmla="*/ 3564537 h 10177283"/>
              <a:gd name="connsiteX163" fmla="*/ 5313696 w 9153681"/>
              <a:gd name="connsiteY163" fmla="*/ 3602673 h 10177283"/>
              <a:gd name="connsiteX164" fmla="*/ 5298203 w 9153681"/>
              <a:gd name="connsiteY164" fmla="*/ 3647960 h 10177283"/>
              <a:gd name="connsiteX165" fmla="*/ 5206434 w 9153681"/>
              <a:gd name="connsiteY165" fmla="*/ 4000719 h 10177283"/>
              <a:gd name="connsiteX166" fmla="*/ 5144461 w 9153681"/>
              <a:gd name="connsiteY166" fmla="*/ 4253371 h 10177283"/>
              <a:gd name="connsiteX167" fmla="*/ 5092021 w 9153681"/>
              <a:gd name="connsiteY167" fmla="*/ 4397574 h 10177283"/>
              <a:gd name="connsiteX168" fmla="*/ 5068185 w 9153681"/>
              <a:gd name="connsiteY168" fmla="*/ 4489339 h 10177283"/>
              <a:gd name="connsiteX169" fmla="*/ 5092021 w 9153681"/>
              <a:gd name="connsiteY169" fmla="*/ 4497681 h 10177283"/>
              <a:gd name="connsiteX170" fmla="*/ 5076528 w 9153681"/>
              <a:gd name="connsiteY170" fmla="*/ 4604939 h 10177283"/>
              <a:gd name="connsiteX171" fmla="*/ 5022897 w 9153681"/>
              <a:gd name="connsiteY171" fmla="*/ 4811112 h 10177283"/>
              <a:gd name="connsiteX172" fmla="*/ 4984759 w 9153681"/>
              <a:gd name="connsiteY172" fmla="*/ 4971999 h 10177283"/>
              <a:gd name="connsiteX173" fmla="*/ 4984759 w 9153681"/>
              <a:gd name="connsiteY173" fmla="*/ 5041121 h 10177283"/>
              <a:gd name="connsiteX174" fmla="*/ 4976417 w 9153681"/>
              <a:gd name="connsiteY174" fmla="*/ 5048272 h 10177283"/>
              <a:gd name="connsiteX175" fmla="*/ 4915635 w 9153681"/>
              <a:gd name="connsiteY175" fmla="*/ 5231802 h 10177283"/>
              <a:gd name="connsiteX176" fmla="*/ 4884648 w 9153681"/>
              <a:gd name="connsiteY176" fmla="*/ 5385538 h 10177283"/>
              <a:gd name="connsiteX177" fmla="*/ 4823866 w 9153681"/>
              <a:gd name="connsiteY177" fmla="*/ 5721613 h 10177283"/>
              <a:gd name="connsiteX178" fmla="*/ 4792879 w 9153681"/>
              <a:gd name="connsiteY178" fmla="*/ 5988566 h 10177283"/>
              <a:gd name="connsiteX179" fmla="*/ 4770235 w 9153681"/>
              <a:gd name="connsiteY179" fmla="*/ 6095824 h 10177283"/>
              <a:gd name="connsiteX180" fmla="*/ 4747591 w 9153681"/>
              <a:gd name="connsiteY180" fmla="*/ 6211424 h 10177283"/>
              <a:gd name="connsiteX181" fmla="*/ 4716604 w 9153681"/>
              <a:gd name="connsiteY181" fmla="*/ 6310339 h 10177283"/>
              <a:gd name="connsiteX182" fmla="*/ 4716604 w 9153681"/>
              <a:gd name="connsiteY182" fmla="*/ 6363968 h 10177283"/>
              <a:gd name="connsiteX183" fmla="*/ 4716604 w 9153681"/>
              <a:gd name="connsiteY183" fmla="*/ 6386612 h 10177283"/>
              <a:gd name="connsiteX184" fmla="*/ 4693960 w 9153681"/>
              <a:gd name="connsiteY184" fmla="*/ 6532006 h 10177283"/>
              <a:gd name="connsiteX185" fmla="*/ 4678466 w 9153681"/>
              <a:gd name="connsiteY185" fmla="*/ 6723878 h 10177283"/>
              <a:gd name="connsiteX186" fmla="*/ 4609342 w 9153681"/>
              <a:gd name="connsiteY186" fmla="*/ 6914558 h 10177283"/>
              <a:gd name="connsiteX187" fmla="*/ 4579547 w 9153681"/>
              <a:gd name="connsiteY187" fmla="*/ 6976530 h 10177283"/>
              <a:gd name="connsiteX188" fmla="*/ 4548560 w 9153681"/>
              <a:gd name="connsiteY188" fmla="*/ 7098089 h 10177283"/>
              <a:gd name="connsiteX189" fmla="*/ 4510422 w 9153681"/>
              <a:gd name="connsiteY189" fmla="*/ 7243483 h 10177283"/>
              <a:gd name="connsiteX190" fmla="*/ 4487778 w 9153681"/>
              <a:gd name="connsiteY190" fmla="*/ 7328098 h 10177283"/>
              <a:gd name="connsiteX191" fmla="*/ 4487778 w 9153681"/>
              <a:gd name="connsiteY191" fmla="*/ 7435356 h 10177283"/>
              <a:gd name="connsiteX192" fmla="*/ 4463942 w 9153681"/>
              <a:gd name="connsiteY192" fmla="*/ 7556914 h 10177283"/>
              <a:gd name="connsiteX193" fmla="*/ 4441298 w 9153681"/>
              <a:gd name="connsiteY193" fmla="*/ 7648680 h 10177283"/>
              <a:gd name="connsiteX194" fmla="*/ 4410311 w 9153681"/>
              <a:gd name="connsiteY194" fmla="*/ 7825059 h 10177283"/>
              <a:gd name="connsiteX195" fmla="*/ 4394817 w 9153681"/>
              <a:gd name="connsiteY195" fmla="*/ 7901331 h 10177283"/>
              <a:gd name="connsiteX196" fmla="*/ 4441298 w 9153681"/>
              <a:gd name="connsiteY196" fmla="*/ 7825059 h 10177283"/>
              <a:gd name="connsiteX197" fmla="*/ 4425804 w 9153681"/>
              <a:gd name="connsiteY197" fmla="*/ 7947810 h 10177283"/>
              <a:gd name="connsiteX198" fmla="*/ 4418653 w 9153681"/>
              <a:gd name="connsiteY198" fmla="*/ 8077711 h 10177283"/>
              <a:gd name="connsiteX199" fmla="*/ 4494929 w 9153681"/>
              <a:gd name="connsiteY199" fmla="*/ 7817908 h 10177283"/>
              <a:gd name="connsiteX200" fmla="*/ 4502080 w 9153681"/>
              <a:gd name="connsiteY200" fmla="*/ 7840552 h 10177283"/>
              <a:gd name="connsiteX201" fmla="*/ 4494929 w 9153681"/>
              <a:gd name="connsiteY201" fmla="*/ 7885838 h 10177283"/>
              <a:gd name="connsiteX202" fmla="*/ 4463942 w 9153681"/>
              <a:gd name="connsiteY202" fmla="*/ 7993096 h 10177283"/>
              <a:gd name="connsiteX203" fmla="*/ 4441298 w 9153681"/>
              <a:gd name="connsiteY203" fmla="*/ 8084862 h 10177283"/>
              <a:gd name="connsiteX204" fmla="*/ 4441298 w 9153681"/>
              <a:gd name="connsiteY204" fmla="*/ 8100354 h 10177283"/>
              <a:gd name="connsiteX205" fmla="*/ 4387667 w 9153681"/>
              <a:gd name="connsiteY205" fmla="*/ 8276734 h 10177283"/>
              <a:gd name="connsiteX206" fmla="*/ 4387667 w 9153681"/>
              <a:gd name="connsiteY206" fmla="*/ 8314870 h 10177283"/>
              <a:gd name="connsiteX207" fmla="*/ 4387667 w 9153681"/>
              <a:gd name="connsiteY207" fmla="*/ 8368499 h 10177283"/>
              <a:gd name="connsiteX208" fmla="*/ 4372173 w 9153681"/>
              <a:gd name="connsiteY208" fmla="*/ 8490058 h 10177283"/>
              <a:gd name="connsiteX209" fmla="*/ 4403160 w 9153681"/>
              <a:gd name="connsiteY209" fmla="*/ 8451922 h 10177283"/>
              <a:gd name="connsiteX210" fmla="*/ 4410311 w 9153681"/>
              <a:gd name="connsiteY210" fmla="*/ 8505551 h 10177283"/>
              <a:gd name="connsiteX211" fmla="*/ 4394817 w 9153681"/>
              <a:gd name="connsiteY211" fmla="*/ 8659287 h 10177283"/>
              <a:gd name="connsiteX212" fmla="*/ 4387667 w 9153681"/>
              <a:gd name="connsiteY212" fmla="*/ 8681930 h 10177283"/>
              <a:gd name="connsiteX213" fmla="*/ 4387667 w 9153681"/>
              <a:gd name="connsiteY213" fmla="*/ 8735559 h 10177283"/>
              <a:gd name="connsiteX214" fmla="*/ 4380516 w 9153681"/>
              <a:gd name="connsiteY214" fmla="*/ 8765353 h 10177283"/>
              <a:gd name="connsiteX215" fmla="*/ 4356680 w 9153681"/>
              <a:gd name="connsiteY215" fmla="*/ 8827324 h 10177283"/>
              <a:gd name="connsiteX216" fmla="*/ 4394817 w 9153681"/>
              <a:gd name="connsiteY216" fmla="*/ 8789188 h 10177283"/>
              <a:gd name="connsiteX217" fmla="*/ 4418653 w 9153681"/>
              <a:gd name="connsiteY217" fmla="*/ 8619959 h 10177283"/>
              <a:gd name="connsiteX218" fmla="*/ 4425804 w 9153681"/>
              <a:gd name="connsiteY218" fmla="*/ 8612809 h 10177283"/>
              <a:gd name="connsiteX219" fmla="*/ 4463942 w 9153681"/>
              <a:gd name="connsiteY219" fmla="*/ 8360156 h 10177283"/>
              <a:gd name="connsiteX220" fmla="*/ 4463942 w 9153681"/>
              <a:gd name="connsiteY220" fmla="*/ 8344664 h 10177283"/>
              <a:gd name="connsiteX221" fmla="*/ 4479435 w 9153681"/>
              <a:gd name="connsiteY221" fmla="*/ 8330363 h 10177283"/>
              <a:gd name="connsiteX222" fmla="*/ 4487778 w 9153681"/>
              <a:gd name="connsiteY222" fmla="*/ 8344664 h 10177283"/>
              <a:gd name="connsiteX223" fmla="*/ 4487778 w 9153681"/>
              <a:gd name="connsiteY223" fmla="*/ 8451922 h 10177283"/>
              <a:gd name="connsiteX224" fmla="*/ 4456791 w 9153681"/>
              <a:gd name="connsiteY224" fmla="*/ 8681930 h 10177283"/>
              <a:gd name="connsiteX225" fmla="*/ 4434147 w 9153681"/>
              <a:gd name="connsiteY225" fmla="*/ 8865460 h 10177283"/>
              <a:gd name="connsiteX226" fmla="*/ 4425804 w 9153681"/>
              <a:gd name="connsiteY226" fmla="*/ 8988211 h 10177283"/>
              <a:gd name="connsiteX227" fmla="*/ 4425804 w 9153681"/>
              <a:gd name="connsiteY227" fmla="*/ 9010854 h 10177283"/>
              <a:gd name="connsiteX228" fmla="*/ 4410311 w 9153681"/>
              <a:gd name="connsiteY228" fmla="*/ 9163399 h 10177283"/>
              <a:gd name="connsiteX229" fmla="*/ 4403160 w 9153681"/>
              <a:gd name="connsiteY229" fmla="*/ 9454187 h 10177283"/>
              <a:gd name="connsiteX230" fmla="*/ 4403160 w 9153681"/>
              <a:gd name="connsiteY230" fmla="*/ 9622224 h 10177283"/>
              <a:gd name="connsiteX231" fmla="*/ 4403160 w 9153681"/>
              <a:gd name="connsiteY231" fmla="*/ 9646060 h 10177283"/>
              <a:gd name="connsiteX232" fmla="*/ 4403160 w 9153681"/>
              <a:gd name="connsiteY232" fmla="*/ 9783111 h 10177283"/>
              <a:gd name="connsiteX233" fmla="*/ 4387667 w 9153681"/>
              <a:gd name="connsiteY233" fmla="*/ 9859384 h 10177283"/>
              <a:gd name="connsiteX234" fmla="*/ 4365022 w 9153681"/>
              <a:gd name="connsiteY234" fmla="*/ 9821247 h 10177283"/>
              <a:gd name="connsiteX235" fmla="*/ 4326885 w 9153681"/>
              <a:gd name="connsiteY235" fmla="*/ 9767618 h 10177283"/>
              <a:gd name="connsiteX236" fmla="*/ 4303049 w 9153681"/>
              <a:gd name="connsiteY236" fmla="*/ 9760468 h 10177283"/>
              <a:gd name="connsiteX237" fmla="*/ 4295898 w 9153681"/>
              <a:gd name="connsiteY237" fmla="*/ 9775961 h 10177283"/>
              <a:gd name="connsiteX238" fmla="*/ 4311391 w 9153681"/>
              <a:gd name="connsiteY238" fmla="*/ 9805755 h 10177283"/>
              <a:gd name="connsiteX239" fmla="*/ 4341186 w 9153681"/>
              <a:gd name="connsiteY239" fmla="*/ 9852233 h 10177283"/>
              <a:gd name="connsiteX240" fmla="*/ 4311391 w 9153681"/>
              <a:gd name="connsiteY240" fmla="*/ 9836740 h 10177283"/>
              <a:gd name="connsiteX241" fmla="*/ 4249418 w 9153681"/>
              <a:gd name="connsiteY241" fmla="*/ 9843891 h 10177283"/>
              <a:gd name="connsiteX242" fmla="*/ 4211280 w 9153681"/>
              <a:gd name="connsiteY242" fmla="*/ 9843891 h 10177283"/>
              <a:gd name="connsiteX243" fmla="*/ 4165991 w 9153681"/>
              <a:gd name="connsiteY243" fmla="*/ 9798604 h 10177283"/>
              <a:gd name="connsiteX244" fmla="*/ 4150498 w 9153681"/>
              <a:gd name="connsiteY244" fmla="*/ 9791454 h 10177283"/>
              <a:gd name="connsiteX245" fmla="*/ 4143347 w 9153681"/>
              <a:gd name="connsiteY245" fmla="*/ 9805755 h 10177283"/>
              <a:gd name="connsiteX246" fmla="*/ 4150498 w 9153681"/>
              <a:gd name="connsiteY246" fmla="*/ 9836740 h 10177283"/>
              <a:gd name="connsiteX247" fmla="*/ 4181485 w 9153681"/>
              <a:gd name="connsiteY247" fmla="*/ 9874876 h 10177283"/>
              <a:gd name="connsiteX248" fmla="*/ 4165991 w 9153681"/>
              <a:gd name="connsiteY248" fmla="*/ 9874876 h 10177283"/>
              <a:gd name="connsiteX249" fmla="*/ 4135005 w 9153681"/>
              <a:gd name="connsiteY249" fmla="*/ 9867726 h 10177283"/>
              <a:gd name="connsiteX250" fmla="*/ 4127854 w 9153681"/>
              <a:gd name="connsiteY250" fmla="*/ 9905862 h 10177283"/>
              <a:gd name="connsiteX251" fmla="*/ 4150498 w 9153681"/>
              <a:gd name="connsiteY251" fmla="*/ 10035763 h 10177283"/>
              <a:gd name="connsiteX252" fmla="*/ 4127854 w 9153681"/>
              <a:gd name="connsiteY252" fmla="*/ 10020270 h 10177283"/>
              <a:gd name="connsiteX253" fmla="*/ 4089716 w 9153681"/>
              <a:gd name="connsiteY253" fmla="*/ 9982134 h 10177283"/>
              <a:gd name="connsiteX254" fmla="*/ 4065880 w 9153681"/>
              <a:gd name="connsiteY254" fmla="*/ 9966641 h 10177283"/>
              <a:gd name="connsiteX255" fmla="*/ 3966960 w 9153681"/>
              <a:gd name="connsiteY255" fmla="*/ 9867726 h 10177283"/>
              <a:gd name="connsiteX256" fmla="*/ 3944316 w 9153681"/>
              <a:gd name="connsiteY256" fmla="*/ 9859384 h 10177283"/>
              <a:gd name="connsiteX257" fmla="*/ 3951467 w 9153681"/>
              <a:gd name="connsiteY257" fmla="*/ 9935656 h 10177283"/>
              <a:gd name="connsiteX258" fmla="*/ 3974111 w 9153681"/>
              <a:gd name="connsiteY258" fmla="*/ 9997627 h 10177283"/>
              <a:gd name="connsiteX259" fmla="*/ 3951467 w 9153681"/>
              <a:gd name="connsiteY259" fmla="*/ 10027421 h 10177283"/>
              <a:gd name="connsiteX260" fmla="*/ 3944316 w 9153681"/>
              <a:gd name="connsiteY260" fmla="*/ 10051256 h 10177283"/>
              <a:gd name="connsiteX261" fmla="*/ 3935974 w 9153681"/>
              <a:gd name="connsiteY261" fmla="*/ 10073899 h 10177283"/>
              <a:gd name="connsiteX262" fmla="*/ 3913329 w 9153681"/>
              <a:gd name="connsiteY262" fmla="*/ 10065557 h 10177283"/>
              <a:gd name="connsiteX263" fmla="*/ 3906179 w 9153681"/>
              <a:gd name="connsiteY263" fmla="*/ 10058407 h 10177283"/>
              <a:gd name="connsiteX264" fmla="*/ 3821561 w 9153681"/>
              <a:gd name="connsiteY264" fmla="*/ 10020270 h 10177283"/>
              <a:gd name="connsiteX265" fmla="*/ 3783423 w 9153681"/>
              <a:gd name="connsiteY265" fmla="*/ 10051256 h 10177283"/>
              <a:gd name="connsiteX266" fmla="*/ 3760779 w 9153681"/>
              <a:gd name="connsiteY266" fmla="*/ 10051256 h 10177283"/>
              <a:gd name="connsiteX267" fmla="*/ 3722641 w 9153681"/>
              <a:gd name="connsiteY267" fmla="*/ 10073899 h 10177283"/>
              <a:gd name="connsiteX268" fmla="*/ 3698805 w 9153681"/>
              <a:gd name="connsiteY268" fmla="*/ 10096543 h 10177283"/>
              <a:gd name="connsiteX269" fmla="*/ 3607036 w 9153681"/>
              <a:gd name="connsiteY269" fmla="*/ 10143021 h 10177283"/>
              <a:gd name="connsiteX270" fmla="*/ 3561748 w 9153681"/>
              <a:gd name="connsiteY270" fmla="*/ 10089392 h 10177283"/>
              <a:gd name="connsiteX271" fmla="*/ 3515268 w 9153681"/>
              <a:gd name="connsiteY271" fmla="*/ 10096543 h 10177283"/>
              <a:gd name="connsiteX272" fmla="*/ 3492623 w 9153681"/>
              <a:gd name="connsiteY272" fmla="*/ 10165664 h 10177283"/>
              <a:gd name="connsiteX273" fmla="*/ 3469979 w 9153681"/>
              <a:gd name="connsiteY273" fmla="*/ 10165664 h 10177283"/>
              <a:gd name="connsiteX274" fmla="*/ 3416348 w 9153681"/>
              <a:gd name="connsiteY274" fmla="*/ 10096543 h 10177283"/>
              <a:gd name="connsiteX275" fmla="*/ 3355566 w 9153681"/>
              <a:gd name="connsiteY275" fmla="*/ 10020270 h 10177283"/>
              <a:gd name="connsiteX276" fmla="*/ 3309086 w 9153681"/>
              <a:gd name="connsiteY276" fmla="*/ 9997627 h 10177283"/>
              <a:gd name="connsiteX277" fmla="*/ 3286442 w 9153681"/>
              <a:gd name="connsiteY277" fmla="*/ 9989285 h 10177283"/>
              <a:gd name="connsiteX278" fmla="*/ 3094562 w 9153681"/>
              <a:gd name="connsiteY278" fmla="*/ 9829590 h 10177283"/>
              <a:gd name="connsiteX279" fmla="*/ 3040931 w 9153681"/>
              <a:gd name="connsiteY279" fmla="*/ 9783111 h 10177283"/>
              <a:gd name="connsiteX280" fmla="*/ 2872887 w 9153681"/>
              <a:gd name="connsiteY280" fmla="*/ 9653210 h 10177283"/>
              <a:gd name="connsiteX281" fmla="*/ 2796611 w 9153681"/>
              <a:gd name="connsiteY281" fmla="*/ 9545952 h 10177283"/>
              <a:gd name="connsiteX282" fmla="*/ 2742980 w 9153681"/>
              <a:gd name="connsiteY282" fmla="*/ 9500666 h 10177283"/>
              <a:gd name="connsiteX283" fmla="*/ 2635718 w 9153681"/>
              <a:gd name="connsiteY283" fmla="*/ 9431544 h 10177283"/>
              <a:gd name="connsiteX284" fmla="*/ 2590430 w 9153681"/>
              <a:gd name="connsiteY284" fmla="*/ 9408900 h 10177283"/>
              <a:gd name="connsiteX285" fmla="*/ 2552292 w 9153681"/>
              <a:gd name="connsiteY285" fmla="*/ 9385065 h 10177283"/>
              <a:gd name="connsiteX286" fmla="*/ 2490318 w 9153681"/>
              <a:gd name="connsiteY286" fmla="*/ 9225370 h 10177283"/>
              <a:gd name="connsiteX287" fmla="*/ 2490318 w 9153681"/>
              <a:gd name="connsiteY287" fmla="*/ 9125263 h 10177283"/>
              <a:gd name="connsiteX288" fmla="*/ 2505812 w 9153681"/>
              <a:gd name="connsiteY288" fmla="*/ 8926240 h 10177283"/>
              <a:gd name="connsiteX289" fmla="*/ 2521305 w 9153681"/>
              <a:gd name="connsiteY289" fmla="*/ 9026347 h 10177283"/>
              <a:gd name="connsiteX290" fmla="*/ 2543949 w 9153681"/>
              <a:gd name="connsiteY290" fmla="*/ 9171741 h 10177283"/>
              <a:gd name="connsiteX291" fmla="*/ 2597580 w 9153681"/>
              <a:gd name="connsiteY291" fmla="*/ 9225370 h 10177283"/>
              <a:gd name="connsiteX292" fmla="*/ 2613074 w 9153681"/>
              <a:gd name="connsiteY292" fmla="*/ 9225370 h 10177283"/>
              <a:gd name="connsiteX293" fmla="*/ 2613074 w 9153681"/>
              <a:gd name="connsiteY293" fmla="*/ 9209877 h 10177283"/>
              <a:gd name="connsiteX294" fmla="*/ 2574936 w 9153681"/>
              <a:gd name="connsiteY294" fmla="*/ 9140756 h 10177283"/>
              <a:gd name="connsiteX295" fmla="*/ 2559443 w 9153681"/>
              <a:gd name="connsiteY295" fmla="*/ 9094277 h 10177283"/>
              <a:gd name="connsiteX296" fmla="*/ 2559443 w 9153681"/>
              <a:gd name="connsiteY296" fmla="*/ 8972718 h 10177283"/>
              <a:gd name="connsiteX297" fmla="*/ 2552292 w 9153681"/>
              <a:gd name="connsiteY297" fmla="*/ 8888104 h 10177283"/>
              <a:gd name="connsiteX298" fmla="*/ 2559443 w 9153681"/>
              <a:gd name="connsiteY298" fmla="*/ 8818982 h 10177283"/>
              <a:gd name="connsiteX299" fmla="*/ 2566594 w 9153681"/>
              <a:gd name="connsiteY299" fmla="*/ 8789188 h 10177283"/>
              <a:gd name="connsiteX300" fmla="*/ 2597580 w 9153681"/>
              <a:gd name="connsiteY300" fmla="*/ 8375650 h 10177283"/>
              <a:gd name="connsiteX301" fmla="*/ 2628567 w 9153681"/>
              <a:gd name="connsiteY301" fmla="*/ 8039574 h 10177283"/>
              <a:gd name="connsiteX302" fmla="*/ 2590430 w 9153681"/>
              <a:gd name="connsiteY302" fmla="*/ 8077711 h 10177283"/>
              <a:gd name="connsiteX303" fmla="*/ 2628567 w 9153681"/>
              <a:gd name="connsiteY303" fmla="*/ 7856044 h 10177283"/>
              <a:gd name="connsiteX304" fmla="*/ 2651211 w 9153681"/>
              <a:gd name="connsiteY304" fmla="*/ 7657022 h 10177283"/>
              <a:gd name="connsiteX305" fmla="*/ 2696500 w 9153681"/>
              <a:gd name="connsiteY305" fmla="*/ 7281619 h 10177283"/>
              <a:gd name="connsiteX306" fmla="*/ 2773967 w 9153681"/>
              <a:gd name="connsiteY306" fmla="*/ 6793000 h 10177283"/>
              <a:gd name="connsiteX307" fmla="*/ 2895531 w 9153681"/>
              <a:gd name="connsiteY307" fmla="*/ 6027894 h 10177283"/>
              <a:gd name="connsiteX308" fmla="*/ 3011136 w 9153681"/>
              <a:gd name="connsiteY308" fmla="*/ 5331909 h 10177283"/>
              <a:gd name="connsiteX309" fmla="*/ 3071917 w 9153681"/>
              <a:gd name="connsiteY309" fmla="*/ 4880234 h 10177283"/>
              <a:gd name="connsiteX310" fmla="*/ 3156535 w 9153681"/>
              <a:gd name="connsiteY310" fmla="*/ 4345137 h 10177283"/>
              <a:gd name="connsiteX311" fmla="*/ 3239961 w 9153681"/>
              <a:gd name="connsiteY311" fmla="*/ 3832682 h 10177283"/>
              <a:gd name="connsiteX312" fmla="*/ 3355566 w 9153681"/>
              <a:gd name="connsiteY312" fmla="*/ 3212970 h 10177283"/>
              <a:gd name="connsiteX313" fmla="*/ 3508117 w 9153681"/>
              <a:gd name="connsiteY313" fmla="*/ 2371591 h 10177283"/>
              <a:gd name="connsiteX314" fmla="*/ 3530761 w 9153681"/>
              <a:gd name="connsiteY314" fmla="*/ 2248841 h 10177283"/>
              <a:gd name="connsiteX315" fmla="*/ 3492623 w 9153681"/>
              <a:gd name="connsiteY315" fmla="*/ 2217855 h 10177283"/>
              <a:gd name="connsiteX316" fmla="*/ 3423499 w 9153681"/>
              <a:gd name="connsiteY316" fmla="*/ 2226197 h 10177283"/>
              <a:gd name="connsiteX317" fmla="*/ 3194673 w 9153681"/>
              <a:gd name="connsiteY317" fmla="*/ 2217855 h 10177283"/>
              <a:gd name="connsiteX318" fmla="*/ 2911024 w 9153681"/>
              <a:gd name="connsiteY318" fmla="*/ 2248841 h 10177283"/>
              <a:gd name="connsiteX319" fmla="*/ 2803762 w 9153681"/>
              <a:gd name="connsiteY319" fmla="*/ 2255991 h 10177283"/>
              <a:gd name="connsiteX320" fmla="*/ 2658362 w 9153681"/>
              <a:gd name="connsiteY320" fmla="*/ 2264334 h 10177283"/>
              <a:gd name="connsiteX321" fmla="*/ 2414043 w 9153681"/>
              <a:gd name="connsiteY321" fmla="*/ 2294127 h 10177283"/>
              <a:gd name="connsiteX322" fmla="*/ 2230505 w 9153681"/>
              <a:gd name="connsiteY322" fmla="*/ 2325113 h 10177283"/>
              <a:gd name="connsiteX323" fmla="*/ 2154230 w 9153681"/>
              <a:gd name="connsiteY323" fmla="*/ 2347756 h 10177283"/>
              <a:gd name="connsiteX324" fmla="*/ 2116093 w 9153681"/>
              <a:gd name="connsiteY324" fmla="*/ 2356099 h 10177283"/>
              <a:gd name="connsiteX325" fmla="*/ 1901568 w 9153681"/>
              <a:gd name="connsiteY325" fmla="*/ 2378742 h 10177283"/>
              <a:gd name="connsiteX326" fmla="*/ 1687044 w 9153681"/>
              <a:gd name="connsiteY326" fmla="*/ 2401385 h 10177283"/>
              <a:gd name="connsiteX327" fmla="*/ 1633413 w 9153681"/>
              <a:gd name="connsiteY327" fmla="*/ 2409727 h 10177283"/>
              <a:gd name="connsiteX328" fmla="*/ 1610769 w 9153681"/>
              <a:gd name="connsiteY328" fmla="*/ 2416878 h 10177283"/>
              <a:gd name="connsiteX329" fmla="*/ 1588125 w 9153681"/>
              <a:gd name="connsiteY329" fmla="*/ 2463356 h 10177283"/>
              <a:gd name="connsiteX330" fmla="*/ 1319969 w 9153681"/>
              <a:gd name="connsiteY330" fmla="*/ 2539629 h 10177283"/>
              <a:gd name="connsiteX331" fmla="*/ 1120938 w 9153681"/>
              <a:gd name="connsiteY331" fmla="*/ 2546779 h 10177283"/>
              <a:gd name="connsiteX332" fmla="*/ 1037512 w 9153681"/>
              <a:gd name="connsiteY332" fmla="*/ 2555121 h 10177283"/>
              <a:gd name="connsiteX333" fmla="*/ 921907 w 9153681"/>
              <a:gd name="connsiteY333" fmla="*/ 2593258 h 10177283"/>
              <a:gd name="connsiteX334" fmla="*/ 731219 w 9153681"/>
              <a:gd name="connsiteY334" fmla="*/ 2631394 h 10177283"/>
              <a:gd name="connsiteX335" fmla="*/ 639450 w 9153681"/>
              <a:gd name="connsiteY335" fmla="*/ 2646886 h 10177283"/>
              <a:gd name="connsiteX336" fmla="*/ 417775 w 9153681"/>
              <a:gd name="connsiteY336" fmla="*/ 2584915 h 10177283"/>
              <a:gd name="connsiteX337" fmla="*/ 287869 w 9153681"/>
              <a:gd name="connsiteY337" fmla="*/ 2539629 h 10177283"/>
              <a:gd name="connsiteX338" fmla="*/ 225895 w 9153681"/>
              <a:gd name="connsiteY338" fmla="*/ 2516985 h 10177283"/>
              <a:gd name="connsiteX339" fmla="*/ 156771 w 9153681"/>
              <a:gd name="connsiteY339" fmla="*/ 2455014 h 10177283"/>
              <a:gd name="connsiteX340" fmla="*/ 149620 w 9153681"/>
              <a:gd name="connsiteY340" fmla="*/ 2439521 h 10177283"/>
              <a:gd name="connsiteX341" fmla="*/ 156771 w 9153681"/>
              <a:gd name="connsiteY341" fmla="*/ 2255991 h 10177283"/>
              <a:gd name="connsiteX342" fmla="*/ 118633 w 9153681"/>
              <a:gd name="connsiteY342" fmla="*/ 2049818 h 10177283"/>
              <a:gd name="connsiteX343" fmla="*/ 88838 w 9153681"/>
              <a:gd name="connsiteY343" fmla="*/ 1919917 h 10177283"/>
              <a:gd name="connsiteX344" fmla="*/ 88838 w 9153681"/>
              <a:gd name="connsiteY344" fmla="*/ 1812659 h 10177283"/>
              <a:gd name="connsiteX345" fmla="*/ 73344 w 9153681"/>
              <a:gd name="connsiteY345" fmla="*/ 1720894 h 10177283"/>
              <a:gd name="connsiteX346" fmla="*/ 73344 w 9153681"/>
              <a:gd name="connsiteY346" fmla="*/ 1705401 h 10177283"/>
              <a:gd name="connsiteX347" fmla="*/ 19714 w 9153681"/>
              <a:gd name="connsiteY347" fmla="*/ 1560007 h 10177283"/>
              <a:gd name="connsiteX348" fmla="*/ 4220 w 9153681"/>
              <a:gd name="connsiteY348" fmla="*/ 1407462 h 10177283"/>
              <a:gd name="connsiteX349" fmla="*/ 12563 w 9153681"/>
              <a:gd name="connsiteY349" fmla="*/ 1192946 h 10177283"/>
              <a:gd name="connsiteX350" fmla="*/ 26864 w 9153681"/>
              <a:gd name="connsiteY350" fmla="*/ 1063045 h 10177283"/>
              <a:gd name="connsiteX351" fmla="*/ 57851 w 9153681"/>
              <a:gd name="connsiteY351" fmla="*/ 955787 h 10177283"/>
              <a:gd name="connsiteX352" fmla="*/ 65002 w 9153681"/>
              <a:gd name="connsiteY352" fmla="*/ 772257 h 10177283"/>
              <a:gd name="connsiteX353" fmla="*/ 65002 w 9153681"/>
              <a:gd name="connsiteY353" fmla="*/ 749614 h 10177283"/>
              <a:gd name="connsiteX354" fmla="*/ 73344 w 9153681"/>
              <a:gd name="connsiteY354" fmla="*/ 588727 h 10177283"/>
              <a:gd name="connsiteX355" fmla="*/ 118633 w 9153681"/>
              <a:gd name="connsiteY355" fmla="*/ 344417 h 10177283"/>
              <a:gd name="connsiteX356" fmla="*/ 156771 w 9153681"/>
              <a:gd name="connsiteY356" fmla="*/ 214516 h 10177283"/>
              <a:gd name="connsiteX357" fmla="*/ 156771 w 9153681"/>
              <a:gd name="connsiteY357" fmla="*/ 145394 h 10177283"/>
              <a:gd name="connsiteX358" fmla="*/ 156771 w 9153681"/>
              <a:gd name="connsiteY358" fmla="*/ 15493 h 10177283"/>
              <a:gd name="connsiteX359" fmla="*/ 187757 w 9153681"/>
              <a:gd name="connsiteY359" fmla="*/ 38136 h 10177283"/>
              <a:gd name="connsiteX360" fmla="*/ 225895 w 9153681"/>
              <a:gd name="connsiteY360" fmla="*/ 0 h 101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153681" h="10177283">
                <a:moveTo>
                  <a:pt x="2521305" y="9209877"/>
                </a:moveTo>
                <a:cubicBezTo>
                  <a:pt x="2521305" y="9239671"/>
                  <a:pt x="2521305" y="9270657"/>
                  <a:pt x="2528456" y="9308793"/>
                </a:cubicBezTo>
                <a:cubicBezTo>
                  <a:pt x="2543949" y="9370764"/>
                  <a:pt x="2582087" y="9385065"/>
                  <a:pt x="2628567" y="9400558"/>
                </a:cubicBezTo>
                <a:cubicBezTo>
                  <a:pt x="2644061" y="9416051"/>
                  <a:pt x="2666705" y="9393408"/>
                  <a:pt x="2658362" y="9377915"/>
                </a:cubicBezTo>
                <a:cubicBezTo>
                  <a:pt x="2651211" y="9355271"/>
                  <a:pt x="2635718" y="9324286"/>
                  <a:pt x="2635718" y="9301643"/>
                </a:cubicBezTo>
                <a:cubicBezTo>
                  <a:pt x="2635718" y="9286150"/>
                  <a:pt x="2628567" y="9286150"/>
                  <a:pt x="2613074" y="9278999"/>
                </a:cubicBezTo>
                <a:cubicBezTo>
                  <a:pt x="2582087" y="9255164"/>
                  <a:pt x="2552292" y="9232521"/>
                  <a:pt x="2521305" y="9209877"/>
                </a:cubicBezTo>
                <a:close/>
                <a:moveTo>
                  <a:pt x="4372173" y="8872611"/>
                </a:moveTo>
                <a:cubicBezTo>
                  <a:pt x="4365022" y="8910747"/>
                  <a:pt x="4365022" y="8941733"/>
                  <a:pt x="4372173" y="8979869"/>
                </a:cubicBezTo>
                <a:cubicBezTo>
                  <a:pt x="4394817" y="8926240"/>
                  <a:pt x="4394817" y="8910747"/>
                  <a:pt x="4372173" y="8872611"/>
                </a:cubicBezTo>
                <a:close/>
                <a:moveTo>
                  <a:pt x="225895" y="0"/>
                </a:moveTo>
                <a:cubicBezTo>
                  <a:pt x="241389" y="15493"/>
                  <a:pt x="248539" y="38136"/>
                  <a:pt x="279526" y="30986"/>
                </a:cubicBezTo>
                <a:cubicBezTo>
                  <a:pt x="287869" y="22644"/>
                  <a:pt x="295020" y="45287"/>
                  <a:pt x="302171" y="45287"/>
                </a:cubicBezTo>
                <a:cubicBezTo>
                  <a:pt x="317664" y="60780"/>
                  <a:pt x="317664" y="83423"/>
                  <a:pt x="340308" y="98916"/>
                </a:cubicBezTo>
                <a:cubicBezTo>
                  <a:pt x="371295" y="137052"/>
                  <a:pt x="417775" y="129902"/>
                  <a:pt x="455913" y="129902"/>
                </a:cubicBezTo>
                <a:cubicBezTo>
                  <a:pt x="509544" y="129902"/>
                  <a:pt x="539339" y="152545"/>
                  <a:pt x="563175" y="190681"/>
                </a:cubicBezTo>
                <a:cubicBezTo>
                  <a:pt x="601313" y="259803"/>
                  <a:pt x="646601" y="306281"/>
                  <a:pt x="724068" y="328925"/>
                </a:cubicBezTo>
                <a:cubicBezTo>
                  <a:pt x="869468" y="374211"/>
                  <a:pt x="1006525" y="420689"/>
                  <a:pt x="1144774" y="458826"/>
                </a:cubicBezTo>
                <a:cubicBezTo>
                  <a:pt x="1297325" y="496962"/>
                  <a:pt x="1449876" y="519605"/>
                  <a:pt x="1610769" y="535098"/>
                </a:cubicBezTo>
                <a:cubicBezTo>
                  <a:pt x="1832444" y="550591"/>
                  <a:pt x="2054119" y="573234"/>
                  <a:pt x="2276986" y="581576"/>
                </a:cubicBezTo>
                <a:cubicBezTo>
                  <a:pt x="2429536" y="588727"/>
                  <a:pt x="2582087" y="595878"/>
                  <a:pt x="2727487" y="604220"/>
                </a:cubicBezTo>
                <a:cubicBezTo>
                  <a:pt x="2865736" y="611370"/>
                  <a:pt x="3002793" y="626863"/>
                  <a:pt x="3132699" y="635205"/>
                </a:cubicBezTo>
                <a:cubicBezTo>
                  <a:pt x="3255455" y="642356"/>
                  <a:pt x="3378210" y="635205"/>
                  <a:pt x="3500966" y="626863"/>
                </a:cubicBezTo>
                <a:cubicBezTo>
                  <a:pt x="3630872" y="626863"/>
                  <a:pt x="3760779" y="619712"/>
                  <a:pt x="3890685" y="619712"/>
                </a:cubicBezTo>
                <a:cubicBezTo>
                  <a:pt x="3897836" y="619712"/>
                  <a:pt x="3913329" y="619712"/>
                  <a:pt x="3928823" y="611370"/>
                </a:cubicBezTo>
                <a:cubicBezTo>
                  <a:pt x="3944316" y="611370"/>
                  <a:pt x="3951467" y="595878"/>
                  <a:pt x="3951467" y="588727"/>
                </a:cubicBezTo>
                <a:cubicBezTo>
                  <a:pt x="3928823" y="557741"/>
                  <a:pt x="3959810" y="557741"/>
                  <a:pt x="3974111" y="550591"/>
                </a:cubicBezTo>
                <a:lnTo>
                  <a:pt x="3974111" y="542249"/>
                </a:lnTo>
                <a:cubicBezTo>
                  <a:pt x="4074223" y="535098"/>
                  <a:pt x="4165991" y="504112"/>
                  <a:pt x="4264911" y="519605"/>
                </a:cubicBezTo>
                <a:cubicBezTo>
                  <a:pt x="4349529" y="527948"/>
                  <a:pt x="4434147" y="535098"/>
                  <a:pt x="4510422" y="542249"/>
                </a:cubicBezTo>
                <a:cubicBezTo>
                  <a:pt x="4525916" y="542249"/>
                  <a:pt x="4533066" y="542249"/>
                  <a:pt x="4540217" y="542249"/>
                </a:cubicBezTo>
                <a:cubicBezTo>
                  <a:pt x="4609342" y="573234"/>
                  <a:pt x="4693960" y="573234"/>
                  <a:pt x="4763084" y="588727"/>
                </a:cubicBezTo>
                <a:cubicBezTo>
                  <a:pt x="4816715" y="604220"/>
                  <a:pt x="4862004" y="595878"/>
                  <a:pt x="4915635" y="588727"/>
                </a:cubicBezTo>
                <a:cubicBezTo>
                  <a:pt x="5076528" y="573234"/>
                  <a:pt x="5244572" y="557741"/>
                  <a:pt x="5412616" y="550591"/>
                </a:cubicBezTo>
                <a:cubicBezTo>
                  <a:pt x="5535372" y="542249"/>
                  <a:pt x="5665278" y="535098"/>
                  <a:pt x="5788034" y="535098"/>
                </a:cubicBezTo>
                <a:cubicBezTo>
                  <a:pt x="5925091" y="527948"/>
                  <a:pt x="6054997" y="535098"/>
                  <a:pt x="6193246" y="535098"/>
                </a:cubicBezTo>
                <a:cubicBezTo>
                  <a:pt x="6292166" y="535098"/>
                  <a:pt x="6392277" y="527948"/>
                  <a:pt x="6491197" y="519605"/>
                </a:cubicBezTo>
                <a:cubicBezTo>
                  <a:pt x="6529334" y="512455"/>
                  <a:pt x="6560321" y="512455"/>
                  <a:pt x="6598459" y="512455"/>
                </a:cubicBezTo>
                <a:cubicBezTo>
                  <a:pt x="6789147" y="504112"/>
                  <a:pt x="6981027" y="496962"/>
                  <a:pt x="7172907" y="489811"/>
                </a:cubicBezTo>
                <a:cubicBezTo>
                  <a:pt x="7370746" y="481469"/>
                  <a:pt x="7578119" y="481469"/>
                  <a:pt x="7775959" y="481469"/>
                </a:cubicBezTo>
                <a:cubicBezTo>
                  <a:pt x="7815288" y="481469"/>
                  <a:pt x="7853425" y="481469"/>
                  <a:pt x="7891563" y="465976"/>
                </a:cubicBezTo>
                <a:cubicBezTo>
                  <a:pt x="7929701" y="458826"/>
                  <a:pt x="7967839" y="458826"/>
                  <a:pt x="8005976" y="465976"/>
                </a:cubicBezTo>
                <a:cubicBezTo>
                  <a:pt x="8044114" y="474319"/>
                  <a:pt x="8075101" y="474319"/>
                  <a:pt x="8113239" y="474319"/>
                </a:cubicBezTo>
                <a:cubicBezTo>
                  <a:pt x="8128732" y="474319"/>
                  <a:pt x="8144225" y="474319"/>
                  <a:pt x="8151376" y="465976"/>
                </a:cubicBezTo>
                <a:cubicBezTo>
                  <a:pt x="8182363" y="443333"/>
                  <a:pt x="8212158" y="450483"/>
                  <a:pt x="8235994" y="474319"/>
                </a:cubicBezTo>
                <a:cubicBezTo>
                  <a:pt x="8289625" y="504112"/>
                  <a:pt x="8350407" y="512455"/>
                  <a:pt x="8395695" y="550591"/>
                </a:cubicBezTo>
                <a:cubicBezTo>
                  <a:pt x="8411189" y="566084"/>
                  <a:pt x="8435025" y="566084"/>
                  <a:pt x="8449326" y="573234"/>
                </a:cubicBezTo>
                <a:cubicBezTo>
                  <a:pt x="8464820" y="573234"/>
                  <a:pt x="8488656" y="573234"/>
                  <a:pt x="8502957" y="581576"/>
                </a:cubicBezTo>
                <a:cubicBezTo>
                  <a:pt x="8511300" y="588727"/>
                  <a:pt x="8518451" y="581576"/>
                  <a:pt x="8526794" y="581576"/>
                </a:cubicBezTo>
                <a:cubicBezTo>
                  <a:pt x="8556589" y="581576"/>
                  <a:pt x="8580425" y="581576"/>
                  <a:pt x="8594726" y="588727"/>
                </a:cubicBezTo>
                <a:cubicBezTo>
                  <a:pt x="8610220" y="581576"/>
                  <a:pt x="8594726" y="566084"/>
                  <a:pt x="8603069" y="557741"/>
                </a:cubicBezTo>
                <a:cubicBezTo>
                  <a:pt x="8618562" y="557741"/>
                  <a:pt x="8625713" y="573234"/>
                  <a:pt x="8632864" y="581576"/>
                </a:cubicBezTo>
                <a:cubicBezTo>
                  <a:pt x="8710331" y="642356"/>
                  <a:pt x="8755619" y="726970"/>
                  <a:pt x="8802100" y="803243"/>
                </a:cubicBezTo>
                <a:cubicBezTo>
                  <a:pt x="8840237" y="864022"/>
                  <a:pt x="8870032" y="933144"/>
                  <a:pt x="8916513" y="986773"/>
                </a:cubicBezTo>
                <a:cubicBezTo>
                  <a:pt x="8932006" y="1002266"/>
                  <a:pt x="8939157" y="1017758"/>
                  <a:pt x="8939157" y="1032060"/>
                </a:cubicBezTo>
                <a:cubicBezTo>
                  <a:pt x="8954650" y="1063045"/>
                  <a:pt x="8970144" y="1101181"/>
                  <a:pt x="8992788" y="1123825"/>
                </a:cubicBezTo>
                <a:cubicBezTo>
                  <a:pt x="8999939" y="1139317"/>
                  <a:pt x="8999939" y="1147660"/>
                  <a:pt x="9008281" y="1163153"/>
                </a:cubicBezTo>
                <a:cubicBezTo>
                  <a:pt x="9023775" y="1231083"/>
                  <a:pt x="9061912" y="1300204"/>
                  <a:pt x="9100050" y="1360984"/>
                </a:cubicBezTo>
                <a:cubicBezTo>
                  <a:pt x="9131037" y="1422955"/>
                  <a:pt x="9145339" y="1483734"/>
                  <a:pt x="9153681" y="1544514"/>
                </a:cubicBezTo>
                <a:cubicBezTo>
                  <a:pt x="9153681" y="1568349"/>
                  <a:pt x="9145339" y="1598143"/>
                  <a:pt x="9131037" y="1621978"/>
                </a:cubicBezTo>
                <a:cubicBezTo>
                  <a:pt x="9122694" y="1644621"/>
                  <a:pt x="9115544" y="1660114"/>
                  <a:pt x="9122694" y="1674415"/>
                </a:cubicBezTo>
                <a:cubicBezTo>
                  <a:pt x="9122694" y="1689908"/>
                  <a:pt x="9115544" y="1705401"/>
                  <a:pt x="9100050" y="1698250"/>
                </a:cubicBezTo>
                <a:cubicBezTo>
                  <a:pt x="9077406" y="1689908"/>
                  <a:pt x="9069063" y="1705401"/>
                  <a:pt x="9077406" y="1720894"/>
                </a:cubicBezTo>
                <a:cubicBezTo>
                  <a:pt x="9084557" y="1743537"/>
                  <a:pt x="9069063" y="1759030"/>
                  <a:pt x="9061912" y="1781673"/>
                </a:cubicBezTo>
                <a:cubicBezTo>
                  <a:pt x="9046419" y="1812659"/>
                  <a:pt x="9039268" y="1812659"/>
                  <a:pt x="9008281" y="1790015"/>
                </a:cubicBezTo>
                <a:cubicBezTo>
                  <a:pt x="8992788" y="1774522"/>
                  <a:pt x="8970144" y="1766180"/>
                  <a:pt x="8961801" y="1743537"/>
                </a:cubicBezTo>
                <a:cubicBezTo>
                  <a:pt x="8947500" y="1728044"/>
                  <a:pt x="8932006" y="1728044"/>
                  <a:pt x="8923663" y="1751879"/>
                </a:cubicBezTo>
                <a:cubicBezTo>
                  <a:pt x="8916513" y="1766180"/>
                  <a:pt x="8932006" y="1790015"/>
                  <a:pt x="8901019" y="1797166"/>
                </a:cubicBezTo>
                <a:cubicBezTo>
                  <a:pt x="8893868" y="1805508"/>
                  <a:pt x="8901019" y="1819809"/>
                  <a:pt x="8908170" y="1828151"/>
                </a:cubicBezTo>
                <a:cubicBezTo>
                  <a:pt x="8916513" y="1843644"/>
                  <a:pt x="8916513" y="1866288"/>
                  <a:pt x="8908170" y="1888931"/>
                </a:cubicBezTo>
                <a:cubicBezTo>
                  <a:pt x="8901019" y="1904424"/>
                  <a:pt x="8893868" y="1911574"/>
                  <a:pt x="8870032" y="1911574"/>
                </a:cubicBezTo>
                <a:cubicBezTo>
                  <a:pt x="8855731" y="1904424"/>
                  <a:pt x="8840237" y="1904424"/>
                  <a:pt x="8831895" y="1881780"/>
                </a:cubicBezTo>
                <a:cubicBezTo>
                  <a:pt x="8831895" y="1866288"/>
                  <a:pt x="8831895" y="1843644"/>
                  <a:pt x="8831895" y="1828151"/>
                </a:cubicBezTo>
                <a:cubicBezTo>
                  <a:pt x="8831895" y="1812659"/>
                  <a:pt x="8840237" y="1812659"/>
                  <a:pt x="8847388" y="1805508"/>
                </a:cubicBezTo>
                <a:cubicBezTo>
                  <a:pt x="8885526" y="1790015"/>
                  <a:pt x="8885526" y="1781673"/>
                  <a:pt x="8862882" y="1751879"/>
                </a:cubicBezTo>
                <a:cubicBezTo>
                  <a:pt x="8847388" y="1736386"/>
                  <a:pt x="8840237" y="1720894"/>
                  <a:pt x="8831895" y="1698250"/>
                </a:cubicBezTo>
                <a:cubicBezTo>
                  <a:pt x="8824744" y="1698250"/>
                  <a:pt x="8824744" y="1689908"/>
                  <a:pt x="8816401" y="1698250"/>
                </a:cubicBezTo>
                <a:cubicBezTo>
                  <a:pt x="8809251" y="1698250"/>
                  <a:pt x="8809251" y="1705401"/>
                  <a:pt x="8809251" y="1705401"/>
                </a:cubicBezTo>
                <a:cubicBezTo>
                  <a:pt x="8809251" y="1720894"/>
                  <a:pt x="8816401" y="1728044"/>
                  <a:pt x="8824744" y="1736386"/>
                </a:cubicBezTo>
                <a:cubicBezTo>
                  <a:pt x="8840237" y="1759030"/>
                  <a:pt x="8824744" y="1774522"/>
                  <a:pt x="8809251" y="1790015"/>
                </a:cubicBezTo>
                <a:cubicBezTo>
                  <a:pt x="8802100" y="1790015"/>
                  <a:pt x="8802100" y="1797166"/>
                  <a:pt x="8793757" y="1790015"/>
                </a:cubicBezTo>
                <a:cubicBezTo>
                  <a:pt x="8763962" y="1759030"/>
                  <a:pt x="8763962" y="1781673"/>
                  <a:pt x="8755619" y="1805508"/>
                </a:cubicBezTo>
                <a:cubicBezTo>
                  <a:pt x="8748469" y="1828151"/>
                  <a:pt x="8740126" y="1857945"/>
                  <a:pt x="8732975" y="1881780"/>
                </a:cubicBezTo>
                <a:cubicBezTo>
                  <a:pt x="8717482" y="1919917"/>
                  <a:pt x="8701988" y="1942560"/>
                  <a:pt x="8663851" y="1949710"/>
                </a:cubicBezTo>
                <a:cubicBezTo>
                  <a:pt x="8663851" y="1911574"/>
                  <a:pt x="8648357" y="1888931"/>
                  <a:pt x="8618562" y="1866288"/>
                </a:cubicBezTo>
                <a:lnTo>
                  <a:pt x="8610220" y="1857945"/>
                </a:lnTo>
                <a:cubicBezTo>
                  <a:pt x="8594726" y="1843644"/>
                  <a:pt x="8594726" y="1805508"/>
                  <a:pt x="8556589" y="1812659"/>
                </a:cubicBezTo>
                <a:cubicBezTo>
                  <a:pt x="8533944" y="1812659"/>
                  <a:pt x="8511300" y="1790015"/>
                  <a:pt x="8488656" y="1797166"/>
                </a:cubicBezTo>
                <a:cubicBezTo>
                  <a:pt x="8457669" y="1805508"/>
                  <a:pt x="8457669" y="1774522"/>
                  <a:pt x="8449326" y="1766180"/>
                </a:cubicBezTo>
                <a:cubicBezTo>
                  <a:pt x="8457669" y="1751879"/>
                  <a:pt x="8464820" y="1751879"/>
                  <a:pt x="8464820" y="1751879"/>
                </a:cubicBezTo>
                <a:cubicBezTo>
                  <a:pt x="8511300" y="1781673"/>
                  <a:pt x="8549438" y="1759030"/>
                  <a:pt x="8594726" y="1766180"/>
                </a:cubicBezTo>
                <a:cubicBezTo>
                  <a:pt x="8594726" y="1751879"/>
                  <a:pt x="8564931" y="1759030"/>
                  <a:pt x="8572082" y="1736386"/>
                </a:cubicBezTo>
                <a:lnTo>
                  <a:pt x="8564931" y="1728044"/>
                </a:lnTo>
                <a:cubicBezTo>
                  <a:pt x="8518451" y="1728044"/>
                  <a:pt x="8502957" y="1689908"/>
                  <a:pt x="8473162" y="1667265"/>
                </a:cubicBezTo>
                <a:cubicBezTo>
                  <a:pt x="8464820" y="1667265"/>
                  <a:pt x="8457669" y="1660114"/>
                  <a:pt x="8449326" y="1667265"/>
                </a:cubicBezTo>
                <a:cubicBezTo>
                  <a:pt x="8411189" y="1682757"/>
                  <a:pt x="8381393" y="1674415"/>
                  <a:pt x="8350407" y="1636279"/>
                </a:cubicBezTo>
                <a:cubicBezTo>
                  <a:pt x="8350407" y="1629128"/>
                  <a:pt x="8343256" y="1629128"/>
                  <a:pt x="8334913" y="1629128"/>
                </a:cubicBezTo>
                <a:cubicBezTo>
                  <a:pt x="8334913" y="1629128"/>
                  <a:pt x="8334913" y="1629128"/>
                  <a:pt x="8327763" y="1629128"/>
                </a:cubicBezTo>
                <a:cubicBezTo>
                  <a:pt x="8296776" y="1660114"/>
                  <a:pt x="8327763" y="1689908"/>
                  <a:pt x="8327763" y="1728044"/>
                </a:cubicBezTo>
                <a:cubicBezTo>
                  <a:pt x="8289625" y="1705401"/>
                  <a:pt x="8289625" y="1651772"/>
                  <a:pt x="8243145" y="1636279"/>
                </a:cubicBezTo>
                <a:cubicBezTo>
                  <a:pt x="8243145" y="1667265"/>
                  <a:pt x="8227651" y="1698250"/>
                  <a:pt x="8235994" y="1720894"/>
                </a:cubicBezTo>
                <a:cubicBezTo>
                  <a:pt x="8220501" y="1728044"/>
                  <a:pt x="8212158" y="1713743"/>
                  <a:pt x="8212158" y="1705401"/>
                </a:cubicBezTo>
                <a:cubicBezTo>
                  <a:pt x="8189513" y="1682757"/>
                  <a:pt x="8166869" y="1651772"/>
                  <a:pt x="8144225" y="1621978"/>
                </a:cubicBezTo>
                <a:cubicBezTo>
                  <a:pt x="8135883" y="1606485"/>
                  <a:pt x="8135883" y="1598143"/>
                  <a:pt x="8120389" y="1606485"/>
                </a:cubicBezTo>
                <a:cubicBezTo>
                  <a:pt x="8104895" y="1613636"/>
                  <a:pt x="8097745" y="1621978"/>
                  <a:pt x="8097745" y="1636279"/>
                </a:cubicBezTo>
                <a:cubicBezTo>
                  <a:pt x="8104895" y="1651772"/>
                  <a:pt x="8104895" y="1667265"/>
                  <a:pt x="8120389" y="1682757"/>
                </a:cubicBezTo>
                <a:cubicBezTo>
                  <a:pt x="8144225" y="1720894"/>
                  <a:pt x="8166869" y="1759030"/>
                  <a:pt x="8197857" y="1797166"/>
                </a:cubicBezTo>
                <a:cubicBezTo>
                  <a:pt x="8205007" y="1805508"/>
                  <a:pt x="8212158" y="1812659"/>
                  <a:pt x="8197857" y="1819809"/>
                </a:cubicBezTo>
                <a:cubicBezTo>
                  <a:pt x="8182363" y="1828151"/>
                  <a:pt x="8174020" y="1819809"/>
                  <a:pt x="8166869" y="1805508"/>
                </a:cubicBezTo>
                <a:cubicBezTo>
                  <a:pt x="8144225" y="1759030"/>
                  <a:pt x="8104895" y="1713743"/>
                  <a:pt x="8066758" y="1674415"/>
                </a:cubicBezTo>
                <a:cubicBezTo>
                  <a:pt x="8052457" y="1660114"/>
                  <a:pt x="8044114" y="1644621"/>
                  <a:pt x="8028621" y="1636279"/>
                </a:cubicBezTo>
                <a:cubicBezTo>
                  <a:pt x="8005976" y="1621978"/>
                  <a:pt x="7983332" y="1629128"/>
                  <a:pt x="7974989" y="1651772"/>
                </a:cubicBezTo>
                <a:cubicBezTo>
                  <a:pt x="7967839" y="1660114"/>
                  <a:pt x="7974989" y="1667265"/>
                  <a:pt x="7983332" y="1674415"/>
                </a:cubicBezTo>
                <a:cubicBezTo>
                  <a:pt x="8005976" y="1698250"/>
                  <a:pt x="8028621" y="1728044"/>
                  <a:pt x="8059607" y="1751879"/>
                </a:cubicBezTo>
                <a:cubicBezTo>
                  <a:pt x="8075101" y="1759030"/>
                  <a:pt x="8075101" y="1774522"/>
                  <a:pt x="8066758" y="1797166"/>
                </a:cubicBezTo>
                <a:cubicBezTo>
                  <a:pt x="8066758" y="1812659"/>
                  <a:pt x="8059607" y="1812659"/>
                  <a:pt x="8044114" y="1805508"/>
                </a:cubicBezTo>
                <a:cubicBezTo>
                  <a:pt x="8028621" y="1805508"/>
                  <a:pt x="8013127" y="1790015"/>
                  <a:pt x="7998825" y="1774522"/>
                </a:cubicBezTo>
                <a:cubicBezTo>
                  <a:pt x="7983332" y="1805508"/>
                  <a:pt x="8021469" y="1805508"/>
                  <a:pt x="8013127" y="1828151"/>
                </a:cubicBezTo>
                <a:cubicBezTo>
                  <a:pt x="7990483" y="1828151"/>
                  <a:pt x="7974989" y="1819809"/>
                  <a:pt x="7967839" y="1797166"/>
                </a:cubicBezTo>
                <a:cubicBezTo>
                  <a:pt x="7967839" y="1781673"/>
                  <a:pt x="7959496" y="1759030"/>
                  <a:pt x="7936851" y="1751879"/>
                </a:cubicBezTo>
                <a:cubicBezTo>
                  <a:pt x="7929701" y="1759030"/>
                  <a:pt x="7929701" y="1766180"/>
                  <a:pt x="7936851" y="1766180"/>
                </a:cubicBezTo>
                <a:cubicBezTo>
                  <a:pt x="7945195" y="1781673"/>
                  <a:pt x="7945195" y="1805508"/>
                  <a:pt x="7936851" y="1812659"/>
                </a:cubicBezTo>
                <a:cubicBezTo>
                  <a:pt x="7921359" y="1819809"/>
                  <a:pt x="7898714" y="1828151"/>
                  <a:pt x="7883221" y="1819809"/>
                </a:cubicBezTo>
                <a:cubicBezTo>
                  <a:pt x="7867727" y="1812659"/>
                  <a:pt x="7837932" y="1812659"/>
                  <a:pt x="7837932" y="1774522"/>
                </a:cubicBezTo>
                <a:cubicBezTo>
                  <a:pt x="7845083" y="1759030"/>
                  <a:pt x="7806945" y="1751879"/>
                  <a:pt x="7815288" y="1728044"/>
                </a:cubicBezTo>
                <a:cubicBezTo>
                  <a:pt x="7815288" y="1720894"/>
                  <a:pt x="7806945" y="1720894"/>
                  <a:pt x="7799795" y="1720894"/>
                </a:cubicBezTo>
                <a:cubicBezTo>
                  <a:pt x="7761657" y="1736386"/>
                  <a:pt x="7761657" y="1698250"/>
                  <a:pt x="7753314" y="1674415"/>
                </a:cubicBezTo>
                <a:cubicBezTo>
                  <a:pt x="7723519" y="1689908"/>
                  <a:pt x="7699683" y="1705401"/>
                  <a:pt x="7684189" y="1720894"/>
                </a:cubicBezTo>
                <a:cubicBezTo>
                  <a:pt x="7661545" y="1759030"/>
                  <a:pt x="7631751" y="1743537"/>
                  <a:pt x="7600763" y="1743537"/>
                </a:cubicBezTo>
                <a:cubicBezTo>
                  <a:pt x="7578119" y="1743537"/>
                  <a:pt x="7592421" y="1736386"/>
                  <a:pt x="7592421" y="1728044"/>
                </a:cubicBezTo>
                <a:cubicBezTo>
                  <a:pt x="7585270" y="1713743"/>
                  <a:pt x="7578119" y="1689908"/>
                  <a:pt x="7562626" y="1713743"/>
                </a:cubicBezTo>
                <a:cubicBezTo>
                  <a:pt x="7554283" y="1720894"/>
                  <a:pt x="7547133" y="1720894"/>
                  <a:pt x="7547133" y="1720894"/>
                </a:cubicBezTo>
                <a:cubicBezTo>
                  <a:pt x="7486351" y="1705401"/>
                  <a:pt x="7432719" y="1728044"/>
                  <a:pt x="7379089" y="1743537"/>
                </a:cubicBezTo>
                <a:cubicBezTo>
                  <a:pt x="7302813" y="1766180"/>
                  <a:pt x="7225346" y="1781673"/>
                  <a:pt x="7149071" y="1797166"/>
                </a:cubicBezTo>
                <a:cubicBezTo>
                  <a:pt x="7103783" y="1805508"/>
                  <a:pt x="7057302" y="1819809"/>
                  <a:pt x="7012013" y="1850795"/>
                </a:cubicBezTo>
                <a:cubicBezTo>
                  <a:pt x="6988177" y="1866288"/>
                  <a:pt x="6958383" y="1873438"/>
                  <a:pt x="6934547" y="1866288"/>
                </a:cubicBezTo>
                <a:cubicBezTo>
                  <a:pt x="6911903" y="1857945"/>
                  <a:pt x="6896409" y="1873438"/>
                  <a:pt x="6880915" y="1881780"/>
                </a:cubicBezTo>
                <a:cubicBezTo>
                  <a:pt x="6828476" y="1897273"/>
                  <a:pt x="6774845" y="1911574"/>
                  <a:pt x="6712871" y="1911574"/>
                </a:cubicBezTo>
                <a:cubicBezTo>
                  <a:pt x="6705721" y="1911574"/>
                  <a:pt x="6697378" y="1919917"/>
                  <a:pt x="6697378" y="1935409"/>
                </a:cubicBezTo>
                <a:cubicBezTo>
                  <a:pt x="6735515" y="1949710"/>
                  <a:pt x="6774845" y="1965203"/>
                  <a:pt x="6828476" y="1935409"/>
                </a:cubicBezTo>
                <a:cubicBezTo>
                  <a:pt x="6812983" y="1965203"/>
                  <a:pt x="6804640" y="1965203"/>
                  <a:pt x="6789147" y="1973545"/>
                </a:cubicBezTo>
                <a:cubicBezTo>
                  <a:pt x="6697378" y="1980696"/>
                  <a:pt x="6605609" y="1996189"/>
                  <a:pt x="6522183" y="2011681"/>
                </a:cubicBezTo>
                <a:cubicBezTo>
                  <a:pt x="6506689" y="2011681"/>
                  <a:pt x="6499539" y="2011681"/>
                  <a:pt x="6491197" y="2011681"/>
                </a:cubicBezTo>
                <a:cubicBezTo>
                  <a:pt x="6422072" y="2034325"/>
                  <a:pt x="6354139" y="2056968"/>
                  <a:pt x="6276672" y="2072461"/>
                </a:cubicBezTo>
                <a:cubicBezTo>
                  <a:pt x="6269521" y="2072461"/>
                  <a:pt x="6254028" y="2080803"/>
                  <a:pt x="6262371" y="2087954"/>
                </a:cubicBezTo>
                <a:cubicBezTo>
                  <a:pt x="6262371" y="2103447"/>
                  <a:pt x="6276672" y="2103447"/>
                  <a:pt x="6285015" y="2095104"/>
                </a:cubicBezTo>
                <a:cubicBezTo>
                  <a:pt x="6316002" y="2095104"/>
                  <a:pt x="6345797" y="2103447"/>
                  <a:pt x="6376784" y="2087954"/>
                </a:cubicBezTo>
                <a:cubicBezTo>
                  <a:pt x="6376784" y="2103447"/>
                  <a:pt x="6368441" y="2110597"/>
                  <a:pt x="6361290" y="2110597"/>
                </a:cubicBezTo>
                <a:cubicBezTo>
                  <a:pt x="6224233" y="2141583"/>
                  <a:pt x="6085984" y="2164226"/>
                  <a:pt x="5940584" y="2188061"/>
                </a:cubicBezTo>
                <a:cubicBezTo>
                  <a:pt x="5925091" y="2188061"/>
                  <a:pt x="5895296" y="2179719"/>
                  <a:pt x="5902447" y="2217855"/>
                </a:cubicBezTo>
                <a:cubicBezTo>
                  <a:pt x="5902447" y="2226197"/>
                  <a:pt x="5886953" y="2226197"/>
                  <a:pt x="5879802" y="2226197"/>
                </a:cubicBezTo>
                <a:cubicBezTo>
                  <a:pt x="5871460" y="2226197"/>
                  <a:pt x="5855966" y="2233348"/>
                  <a:pt x="5841665" y="2233348"/>
                </a:cubicBezTo>
                <a:cubicBezTo>
                  <a:pt x="5826171" y="2233348"/>
                  <a:pt x="5810678" y="2248841"/>
                  <a:pt x="5810678" y="2264334"/>
                </a:cubicBezTo>
                <a:cubicBezTo>
                  <a:pt x="5817829" y="2294127"/>
                  <a:pt x="5795184" y="2325113"/>
                  <a:pt x="5772540" y="2347756"/>
                </a:cubicBezTo>
                <a:cubicBezTo>
                  <a:pt x="5764198" y="2356099"/>
                  <a:pt x="5772540" y="2378742"/>
                  <a:pt x="5764198" y="2394235"/>
                </a:cubicBezTo>
                <a:cubicBezTo>
                  <a:pt x="5726060" y="2501492"/>
                  <a:pt x="5687922" y="2608750"/>
                  <a:pt x="5658127" y="2714816"/>
                </a:cubicBezTo>
                <a:cubicBezTo>
                  <a:pt x="5642634" y="2768445"/>
                  <a:pt x="5627140" y="2822074"/>
                  <a:pt x="5618798" y="2875703"/>
                </a:cubicBezTo>
                <a:cubicBezTo>
                  <a:pt x="5618798" y="2898347"/>
                  <a:pt x="5611647" y="2929332"/>
                  <a:pt x="5589003" y="2944825"/>
                </a:cubicBezTo>
                <a:cubicBezTo>
                  <a:pt x="5550865" y="2990112"/>
                  <a:pt x="5542522" y="3043741"/>
                  <a:pt x="5527029" y="3097370"/>
                </a:cubicBezTo>
                <a:cubicBezTo>
                  <a:pt x="5512727" y="3166491"/>
                  <a:pt x="5488891" y="3227271"/>
                  <a:pt x="5459096" y="3289242"/>
                </a:cubicBezTo>
                <a:cubicBezTo>
                  <a:pt x="5450754" y="3319036"/>
                  <a:pt x="5443603" y="3350022"/>
                  <a:pt x="5435260" y="3381007"/>
                </a:cubicBezTo>
                <a:cubicBezTo>
                  <a:pt x="5435260" y="3396500"/>
                  <a:pt x="5428109" y="3410801"/>
                  <a:pt x="5405465" y="3426294"/>
                </a:cubicBezTo>
                <a:cubicBezTo>
                  <a:pt x="5351834" y="3450129"/>
                  <a:pt x="5336341" y="3510908"/>
                  <a:pt x="5327998" y="3564537"/>
                </a:cubicBezTo>
                <a:cubicBezTo>
                  <a:pt x="5327998" y="3580030"/>
                  <a:pt x="5320847" y="3595523"/>
                  <a:pt x="5313696" y="3602673"/>
                </a:cubicBezTo>
                <a:cubicBezTo>
                  <a:pt x="5305354" y="3618166"/>
                  <a:pt x="5298203" y="3633659"/>
                  <a:pt x="5298203" y="3647960"/>
                </a:cubicBezTo>
                <a:cubicBezTo>
                  <a:pt x="5267216" y="3763560"/>
                  <a:pt x="5221928" y="3877969"/>
                  <a:pt x="5206434" y="4000719"/>
                </a:cubicBezTo>
                <a:cubicBezTo>
                  <a:pt x="5190941" y="4084142"/>
                  <a:pt x="5168297" y="4168757"/>
                  <a:pt x="5144461" y="4253371"/>
                </a:cubicBezTo>
                <a:cubicBezTo>
                  <a:pt x="5130159" y="4298658"/>
                  <a:pt x="5114666" y="4352287"/>
                  <a:pt x="5092021" y="4397574"/>
                </a:cubicBezTo>
                <a:cubicBezTo>
                  <a:pt x="5076528" y="4428559"/>
                  <a:pt x="5076528" y="4459545"/>
                  <a:pt x="5068185" y="4489339"/>
                </a:cubicBezTo>
                <a:cubicBezTo>
                  <a:pt x="5068185" y="4513174"/>
                  <a:pt x="5083679" y="4504832"/>
                  <a:pt x="5092021" y="4497681"/>
                </a:cubicBezTo>
                <a:cubicBezTo>
                  <a:pt x="5092021" y="4535817"/>
                  <a:pt x="5076528" y="4566803"/>
                  <a:pt x="5076528" y="4604939"/>
                </a:cubicBezTo>
                <a:cubicBezTo>
                  <a:pt x="5068185" y="4672869"/>
                  <a:pt x="5038390" y="4741991"/>
                  <a:pt x="5022897" y="4811112"/>
                </a:cubicBezTo>
                <a:cubicBezTo>
                  <a:pt x="5014554" y="4864741"/>
                  <a:pt x="5007403" y="4925521"/>
                  <a:pt x="4984759" y="4971999"/>
                </a:cubicBezTo>
                <a:cubicBezTo>
                  <a:pt x="4976417" y="4994643"/>
                  <a:pt x="4960923" y="5017286"/>
                  <a:pt x="4984759" y="5041121"/>
                </a:cubicBezTo>
                <a:cubicBezTo>
                  <a:pt x="4984759" y="5041121"/>
                  <a:pt x="4984759" y="5048272"/>
                  <a:pt x="4976417" y="5048272"/>
                </a:cubicBezTo>
                <a:cubicBezTo>
                  <a:pt x="4922786" y="5094750"/>
                  <a:pt x="4922786" y="5171022"/>
                  <a:pt x="4915635" y="5231802"/>
                </a:cubicBezTo>
                <a:cubicBezTo>
                  <a:pt x="4900141" y="5285431"/>
                  <a:pt x="4900141" y="5331909"/>
                  <a:pt x="4884648" y="5385538"/>
                </a:cubicBezTo>
                <a:cubicBezTo>
                  <a:pt x="4862004" y="5499946"/>
                  <a:pt x="4831017" y="5607204"/>
                  <a:pt x="4823866" y="5721613"/>
                </a:cubicBezTo>
                <a:cubicBezTo>
                  <a:pt x="4808373" y="5813378"/>
                  <a:pt x="4792879" y="5896801"/>
                  <a:pt x="4792879" y="5988566"/>
                </a:cubicBezTo>
                <a:cubicBezTo>
                  <a:pt x="4785728" y="6027894"/>
                  <a:pt x="4777386" y="6057688"/>
                  <a:pt x="4770235" y="6095824"/>
                </a:cubicBezTo>
                <a:cubicBezTo>
                  <a:pt x="4754741" y="6133960"/>
                  <a:pt x="4747591" y="6172096"/>
                  <a:pt x="4747591" y="6211424"/>
                </a:cubicBezTo>
                <a:cubicBezTo>
                  <a:pt x="4747591" y="6249560"/>
                  <a:pt x="4739248" y="6287696"/>
                  <a:pt x="4716604" y="6310339"/>
                </a:cubicBezTo>
                <a:cubicBezTo>
                  <a:pt x="4701110" y="6325832"/>
                  <a:pt x="4693960" y="6348476"/>
                  <a:pt x="4716604" y="6363968"/>
                </a:cubicBezTo>
                <a:cubicBezTo>
                  <a:pt x="4724946" y="6371119"/>
                  <a:pt x="4724946" y="6379461"/>
                  <a:pt x="4716604" y="6386612"/>
                </a:cubicBezTo>
                <a:cubicBezTo>
                  <a:pt x="4701110" y="6433090"/>
                  <a:pt x="4693960" y="6478377"/>
                  <a:pt x="4693960" y="6532006"/>
                </a:cubicBezTo>
                <a:cubicBezTo>
                  <a:pt x="4701110" y="6593977"/>
                  <a:pt x="4685617" y="6661906"/>
                  <a:pt x="4678466" y="6723878"/>
                </a:cubicBezTo>
                <a:cubicBezTo>
                  <a:pt x="4662973" y="6793000"/>
                  <a:pt x="4647479" y="6853779"/>
                  <a:pt x="4609342" y="6914558"/>
                </a:cubicBezTo>
                <a:cubicBezTo>
                  <a:pt x="4602191" y="6937202"/>
                  <a:pt x="4586697" y="6952695"/>
                  <a:pt x="4579547" y="6976530"/>
                </a:cubicBezTo>
                <a:cubicBezTo>
                  <a:pt x="4564053" y="7021816"/>
                  <a:pt x="4555711" y="7059952"/>
                  <a:pt x="4548560" y="7098089"/>
                </a:cubicBezTo>
                <a:cubicBezTo>
                  <a:pt x="4540217" y="7151718"/>
                  <a:pt x="4533066" y="7198196"/>
                  <a:pt x="4510422" y="7243483"/>
                </a:cubicBezTo>
                <a:cubicBezTo>
                  <a:pt x="4494929" y="7266126"/>
                  <a:pt x="4479435" y="7304262"/>
                  <a:pt x="4487778" y="7328098"/>
                </a:cubicBezTo>
                <a:cubicBezTo>
                  <a:pt x="4502080" y="7366234"/>
                  <a:pt x="4487778" y="7404370"/>
                  <a:pt x="4487778" y="7435356"/>
                </a:cubicBezTo>
                <a:cubicBezTo>
                  <a:pt x="4487778" y="7480642"/>
                  <a:pt x="4472285" y="7518778"/>
                  <a:pt x="4463942" y="7556914"/>
                </a:cubicBezTo>
                <a:cubicBezTo>
                  <a:pt x="4463942" y="7587900"/>
                  <a:pt x="4448448" y="7618886"/>
                  <a:pt x="4441298" y="7648680"/>
                </a:cubicBezTo>
                <a:cubicBezTo>
                  <a:pt x="4425804" y="7710650"/>
                  <a:pt x="4410311" y="7764280"/>
                  <a:pt x="4410311" y="7825059"/>
                </a:cubicBezTo>
                <a:cubicBezTo>
                  <a:pt x="4410311" y="7847702"/>
                  <a:pt x="4403160" y="7871538"/>
                  <a:pt x="4394817" y="7901331"/>
                </a:cubicBezTo>
                <a:cubicBezTo>
                  <a:pt x="4425804" y="7878688"/>
                  <a:pt x="4418653" y="7847702"/>
                  <a:pt x="4441298" y="7825059"/>
                </a:cubicBezTo>
                <a:cubicBezTo>
                  <a:pt x="4456791" y="7871538"/>
                  <a:pt x="4441298" y="7909674"/>
                  <a:pt x="4425804" y="7947810"/>
                </a:cubicBezTo>
                <a:cubicBezTo>
                  <a:pt x="4418653" y="7985946"/>
                  <a:pt x="4410311" y="8031232"/>
                  <a:pt x="4418653" y="8077711"/>
                </a:cubicBezTo>
                <a:cubicBezTo>
                  <a:pt x="4456791" y="7993096"/>
                  <a:pt x="4441298" y="7894180"/>
                  <a:pt x="4494929" y="7817908"/>
                </a:cubicBezTo>
                <a:cubicBezTo>
                  <a:pt x="4510422" y="7817908"/>
                  <a:pt x="4502080" y="7832210"/>
                  <a:pt x="4502080" y="7840552"/>
                </a:cubicBezTo>
                <a:cubicBezTo>
                  <a:pt x="4502080" y="7856044"/>
                  <a:pt x="4494929" y="7871538"/>
                  <a:pt x="4494929" y="7885838"/>
                </a:cubicBezTo>
                <a:cubicBezTo>
                  <a:pt x="4487778" y="7916824"/>
                  <a:pt x="4479435" y="7954960"/>
                  <a:pt x="4463942" y="7993096"/>
                </a:cubicBezTo>
                <a:cubicBezTo>
                  <a:pt x="4448448" y="8015740"/>
                  <a:pt x="4456791" y="8055068"/>
                  <a:pt x="4441298" y="8084862"/>
                </a:cubicBezTo>
                <a:cubicBezTo>
                  <a:pt x="4441298" y="8093204"/>
                  <a:pt x="4441298" y="8093204"/>
                  <a:pt x="4441298" y="8100354"/>
                </a:cubicBezTo>
                <a:cubicBezTo>
                  <a:pt x="4394817" y="8153983"/>
                  <a:pt x="4403160" y="8214762"/>
                  <a:pt x="4387667" y="8276734"/>
                </a:cubicBezTo>
                <a:cubicBezTo>
                  <a:pt x="4387667" y="8292226"/>
                  <a:pt x="4387667" y="8299377"/>
                  <a:pt x="4387667" y="8314870"/>
                </a:cubicBezTo>
                <a:cubicBezTo>
                  <a:pt x="4394817" y="8330363"/>
                  <a:pt x="4394817" y="8353006"/>
                  <a:pt x="4387667" y="8368499"/>
                </a:cubicBezTo>
                <a:cubicBezTo>
                  <a:pt x="4372173" y="8406635"/>
                  <a:pt x="4380516" y="8451922"/>
                  <a:pt x="4372173" y="8490058"/>
                </a:cubicBezTo>
                <a:cubicBezTo>
                  <a:pt x="4394817" y="8482907"/>
                  <a:pt x="4380516" y="8444771"/>
                  <a:pt x="4403160" y="8451922"/>
                </a:cubicBezTo>
                <a:cubicBezTo>
                  <a:pt x="4425804" y="8451922"/>
                  <a:pt x="4410311" y="8482907"/>
                  <a:pt x="4410311" y="8505551"/>
                </a:cubicBezTo>
                <a:cubicBezTo>
                  <a:pt x="4403160" y="8552029"/>
                  <a:pt x="4403160" y="8605658"/>
                  <a:pt x="4394817" y="8659287"/>
                </a:cubicBezTo>
                <a:cubicBezTo>
                  <a:pt x="4387667" y="8666437"/>
                  <a:pt x="4387667" y="8673588"/>
                  <a:pt x="4387667" y="8681930"/>
                </a:cubicBezTo>
                <a:cubicBezTo>
                  <a:pt x="4372173" y="8704574"/>
                  <a:pt x="4349529" y="8720066"/>
                  <a:pt x="4387667" y="8735559"/>
                </a:cubicBezTo>
                <a:cubicBezTo>
                  <a:pt x="4394817" y="8735559"/>
                  <a:pt x="4380516" y="8751052"/>
                  <a:pt x="4380516" y="8765353"/>
                </a:cubicBezTo>
                <a:cubicBezTo>
                  <a:pt x="4372173" y="8780846"/>
                  <a:pt x="4380516" y="8803489"/>
                  <a:pt x="4356680" y="8827324"/>
                </a:cubicBezTo>
                <a:cubicBezTo>
                  <a:pt x="4387667" y="8818982"/>
                  <a:pt x="4394817" y="8803489"/>
                  <a:pt x="4394817" y="8789188"/>
                </a:cubicBezTo>
                <a:cubicBezTo>
                  <a:pt x="4387667" y="8727217"/>
                  <a:pt x="4410311" y="8673588"/>
                  <a:pt x="4418653" y="8619959"/>
                </a:cubicBezTo>
                <a:lnTo>
                  <a:pt x="4425804" y="8612809"/>
                </a:lnTo>
                <a:cubicBezTo>
                  <a:pt x="4425804" y="8528194"/>
                  <a:pt x="4472285" y="8444771"/>
                  <a:pt x="4463942" y="8360156"/>
                </a:cubicBezTo>
                <a:cubicBezTo>
                  <a:pt x="4463942" y="8353006"/>
                  <a:pt x="4463942" y="8353006"/>
                  <a:pt x="4463942" y="8344664"/>
                </a:cubicBezTo>
                <a:cubicBezTo>
                  <a:pt x="4463942" y="8337514"/>
                  <a:pt x="4472285" y="8330363"/>
                  <a:pt x="4479435" y="8330363"/>
                </a:cubicBezTo>
                <a:cubicBezTo>
                  <a:pt x="4487778" y="8330363"/>
                  <a:pt x="4494929" y="8337514"/>
                  <a:pt x="4487778" y="8344664"/>
                </a:cubicBezTo>
                <a:cubicBezTo>
                  <a:pt x="4472285" y="8383992"/>
                  <a:pt x="4494929" y="8413786"/>
                  <a:pt x="4487778" y="8451922"/>
                </a:cubicBezTo>
                <a:cubicBezTo>
                  <a:pt x="4479435" y="8528194"/>
                  <a:pt x="4479435" y="8605658"/>
                  <a:pt x="4456791" y="8681930"/>
                </a:cubicBezTo>
                <a:cubicBezTo>
                  <a:pt x="4441298" y="8742710"/>
                  <a:pt x="4441298" y="8803489"/>
                  <a:pt x="4434147" y="8865460"/>
                </a:cubicBezTo>
                <a:cubicBezTo>
                  <a:pt x="4425804" y="8903597"/>
                  <a:pt x="4425804" y="8948883"/>
                  <a:pt x="4425804" y="8988211"/>
                </a:cubicBezTo>
                <a:cubicBezTo>
                  <a:pt x="4425804" y="8995362"/>
                  <a:pt x="4425804" y="9002512"/>
                  <a:pt x="4425804" y="9010854"/>
                </a:cubicBezTo>
                <a:cubicBezTo>
                  <a:pt x="4394817" y="9064483"/>
                  <a:pt x="4410311" y="9118112"/>
                  <a:pt x="4410311" y="9163399"/>
                </a:cubicBezTo>
                <a:cubicBezTo>
                  <a:pt x="4403160" y="9263506"/>
                  <a:pt x="4403160" y="9362422"/>
                  <a:pt x="4403160" y="9454187"/>
                </a:cubicBezTo>
                <a:cubicBezTo>
                  <a:pt x="4403160" y="9516158"/>
                  <a:pt x="4394817" y="9568596"/>
                  <a:pt x="4403160" y="9622224"/>
                </a:cubicBezTo>
                <a:cubicBezTo>
                  <a:pt x="4403160" y="9630567"/>
                  <a:pt x="4410311" y="9637717"/>
                  <a:pt x="4403160" y="9646060"/>
                </a:cubicBezTo>
                <a:cubicBezTo>
                  <a:pt x="4372173" y="9691346"/>
                  <a:pt x="4394817" y="9737825"/>
                  <a:pt x="4403160" y="9783111"/>
                </a:cubicBezTo>
                <a:cubicBezTo>
                  <a:pt x="4410311" y="9814097"/>
                  <a:pt x="4425804" y="9843891"/>
                  <a:pt x="4387667" y="9859384"/>
                </a:cubicBezTo>
                <a:cubicBezTo>
                  <a:pt x="4372173" y="9852233"/>
                  <a:pt x="4372173" y="9829590"/>
                  <a:pt x="4365022" y="9821247"/>
                </a:cubicBezTo>
                <a:cubicBezTo>
                  <a:pt x="4356680" y="9798604"/>
                  <a:pt x="4341186" y="9783111"/>
                  <a:pt x="4326885" y="9767618"/>
                </a:cubicBezTo>
                <a:cubicBezTo>
                  <a:pt x="4326885" y="9760468"/>
                  <a:pt x="4318542" y="9752126"/>
                  <a:pt x="4303049" y="9760468"/>
                </a:cubicBezTo>
                <a:cubicBezTo>
                  <a:pt x="4295898" y="9760468"/>
                  <a:pt x="4295898" y="9767618"/>
                  <a:pt x="4295898" y="9775961"/>
                </a:cubicBezTo>
                <a:cubicBezTo>
                  <a:pt x="4288747" y="9791454"/>
                  <a:pt x="4303049" y="9798604"/>
                  <a:pt x="4311391" y="9805755"/>
                </a:cubicBezTo>
                <a:cubicBezTo>
                  <a:pt x="4341186" y="9814097"/>
                  <a:pt x="4341186" y="9814097"/>
                  <a:pt x="4341186" y="9852233"/>
                </a:cubicBezTo>
                <a:cubicBezTo>
                  <a:pt x="4326885" y="9859384"/>
                  <a:pt x="4318542" y="9843891"/>
                  <a:pt x="4311391" y="9836740"/>
                </a:cubicBezTo>
                <a:cubicBezTo>
                  <a:pt x="4288747" y="9821247"/>
                  <a:pt x="4273254" y="9805755"/>
                  <a:pt x="4249418" y="9843891"/>
                </a:cubicBezTo>
                <a:cubicBezTo>
                  <a:pt x="4242267" y="9859384"/>
                  <a:pt x="4226773" y="9852233"/>
                  <a:pt x="4211280" y="9843891"/>
                </a:cubicBezTo>
                <a:cubicBezTo>
                  <a:pt x="4195787" y="9836740"/>
                  <a:pt x="4181485" y="9821247"/>
                  <a:pt x="4165991" y="9798604"/>
                </a:cubicBezTo>
                <a:cubicBezTo>
                  <a:pt x="4165991" y="9791454"/>
                  <a:pt x="4157649" y="9783111"/>
                  <a:pt x="4150498" y="9791454"/>
                </a:cubicBezTo>
                <a:cubicBezTo>
                  <a:pt x="4143347" y="9791454"/>
                  <a:pt x="4143347" y="9798604"/>
                  <a:pt x="4143347" y="9805755"/>
                </a:cubicBezTo>
                <a:cubicBezTo>
                  <a:pt x="4143347" y="9821247"/>
                  <a:pt x="4143347" y="9829590"/>
                  <a:pt x="4150498" y="9836740"/>
                </a:cubicBezTo>
                <a:cubicBezTo>
                  <a:pt x="4157649" y="9852233"/>
                  <a:pt x="4165991" y="9859384"/>
                  <a:pt x="4181485" y="9874876"/>
                </a:cubicBezTo>
                <a:cubicBezTo>
                  <a:pt x="4173142" y="9883219"/>
                  <a:pt x="4173142" y="9883219"/>
                  <a:pt x="4165991" y="9874876"/>
                </a:cubicBezTo>
                <a:cubicBezTo>
                  <a:pt x="4157649" y="9867726"/>
                  <a:pt x="4150498" y="9859384"/>
                  <a:pt x="4135005" y="9867726"/>
                </a:cubicBezTo>
                <a:cubicBezTo>
                  <a:pt x="4119511" y="9883219"/>
                  <a:pt x="4119511" y="9897520"/>
                  <a:pt x="4127854" y="9905862"/>
                </a:cubicBezTo>
                <a:cubicBezTo>
                  <a:pt x="4150498" y="9943998"/>
                  <a:pt x="4127854" y="9997627"/>
                  <a:pt x="4150498" y="10035763"/>
                </a:cubicBezTo>
                <a:cubicBezTo>
                  <a:pt x="4135005" y="10042914"/>
                  <a:pt x="4127854" y="10027421"/>
                  <a:pt x="4127854" y="10020270"/>
                </a:cubicBezTo>
                <a:cubicBezTo>
                  <a:pt x="4112360" y="10004778"/>
                  <a:pt x="4104018" y="9989285"/>
                  <a:pt x="4089716" y="9982134"/>
                </a:cubicBezTo>
                <a:cubicBezTo>
                  <a:pt x="4081373" y="9974984"/>
                  <a:pt x="4074223" y="9974984"/>
                  <a:pt x="4065880" y="9966641"/>
                </a:cubicBezTo>
                <a:cubicBezTo>
                  <a:pt x="4058729" y="9905862"/>
                  <a:pt x="3997947" y="9897520"/>
                  <a:pt x="3966960" y="9867726"/>
                </a:cubicBezTo>
                <a:cubicBezTo>
                  <a:pt x="3959810" y="9859384"/>
                  <a:pt x="3959810" y="9859384"/>
                  <a:pt x="3944316" y="9859384"/>
                </a:cubicBezTo>
                <a:cubicBezTo>
                  <a:pt x="3959810" y="9890369"/>
                  <a:pt x="3966960" y="9913013"/>
                  <a:pt x="3951467" y="9935656"/>
                </a:cubicBezTo>
                <a:cubicBezTo>
                  <a:pt x="3944316" y="9959491"/>
                  <a:pt x="3959810" y="9982134"/>
                  <a:pt x="3974111" y="9997627"/>
                </a:cubicBezTo>
                <a:cubicBezTo>
                  <a:pt x="3982454" y="10027421"/>
                  <a:pt x="3982454" y="10027421"/>
                  <a:pt x="3951467" y="10027421"/>
                </a:cubicBezTo>
                <a:cubicBezTo>
                  <a:pt x="3935974" y="10035763"/>
                  <a:pt x="3935974" y="10042914"/>
                  <a:pt x="3944316" y="10051256"/>
                </a:cubicBezTo>
                <a:cubicBezTo>
                  <a:pt x="3944316" y="10058407"/>
                  <a:pt x="3951467" y="10065557"/>
                  <a:pt x="3935974" y="10073899"/>
                </a:cubicBezTo>
                <a:cubicBezTo>
                  <a:pt x="3928823" y="10081050"/>
                  <a:pt x="3920480" y="10073899"/>
                  <a:pt x="3913329" y="10065557"/>
                </a:cubicBezTo>
                <a:lnTo>
                  <a:pt x="3906179" y="10058407"/>
                </a:lnTo>
                <a:cubicBezTo>
                  <a:pt x="3890685" y="10020270"/>
                  <a:pt x="3859698" y="10013120"/>
                  <a:pt x="3821561" y="10020270"/>
                </a:cubicBezTo>
                <a:cubicBezTo>
                  <a:pt x="3798916" y="10027421"/>
                  <a:pt x="3783423" y="10020270"/>
                  <a:pt x="3783423" y="10051256"/>
                </a:cubicBezTo>
                <a:cubicBezTo>
                  <a:pt x="3776272" y="10058407"/>
                  <a:pt x="3767930" y="10051256"/>
                  <a:pt x="3760779" y="10051256"/>
                </a:cubicBezTo>
                <a:cubicBezTo>
                  <a:pt x="3736943" y="10035763"/>
                  <a:pt x="3729792" y="10042914"/>
                  <a:pt x="3722641" y="10073899"/>
                </a:cubicBezTo>
                <a:cubicBezTo>
                  <a:pt x="3722641" y="10089392"/>
                  <a:pt x="3714299" y="10096543"/>
                  <a:pt x="3698805" y="10096543"/>
                </a:cubicBezTo>
                <a:cubicBezTo>
                  <a:pt x="3653517" y="10081050"/>
                  <a:pt x="3630872" y="10104885"/>
                  <a:pt x="3607036" y="10143021"/>
                </a:cubicBezTo>
                <a:cubicBezTo>
                  <a:pt x="3584392" y="10127528"/>
                  <a:pt x="3577241" y="10104885"/>
                  <a:pt x="3561748" y="10089392"/>
                </a:cubicBezTo>
                <a:cubicBezTo>
                  <a:pt x="3539104" y="10065557"/>
                  <a:pt x="3523610" y="10065557"/>
                  <a:pt x="3515268" y="10096543"/>
                </a:cubicBezTo>
                <a:cubicBezTo>
                  <a:pt x="3508117" y="10119186"/>
                  <a:pt x="3500966" y="10143021"/>
                  <a:pt x="3492623" y="10165664"/>
                </a:cubicBezTo>
                <a:cubicBezTo>
                  <a:pt x="3485473" y="10181157"/>
                  <a:pt x="3477130" y="10181157"/>
                  <a:pt x="3469979" y="10165664"/>
                </a:cubicBezTo>
                <a:cubicBezTo>
                  <a:pt x="3454486" y="10143021"/>
                  <a:pt x="3438992" y="10119186"/>
                  <a:pt x="3416348" y="10096543"/>
                </a:cubicBezTo>
                <a:cubicBezTo>
                  <a:pt x="3400855" y="10065557"/>
                  <a:pt x="3378210" y="10042914"/>
                  <a:pt x="3355566" y="10020270"/>
                </a:cubicBezTo>
                <a:cubicBezTo>
                  <a:pt x="3347224" y="10004778"/>
                  <a:pt x="3331730" y="9989285"/>
                  <a:pt x="3309086" y="9997627"/>
                </a:cubicBezTo>
                <a:cubicBezTo>
                  <a:pt x="3301935" y="10004778"/>
                  <a:pt x="3293593" y="9997627"/>
                  <a:pt x="3286442" y="9989285"/>
                </a:cubicBezTo>
                <a:cubicBezTo>
                  <a:pt x="3224468" y="9935656"/>
                  <a:pt x="3156535" y="9883219"/>
                  <a:pt x="3094562" y="9829590"/>
                </a:cubicBezTo>
                <a:cubicBezTo>
                  <a:pt x="3079068" y="9805755"/>
                  <a:pt x="3056424" y="9791454"/>
                  <a:pt x="3040931" y="9783111"/>
                </a:cubicBezTo>
                <a:cubicBezTo>
                  <a:pt x="2980149" y="9744975"/>
                  <a:pt x="2933668" y="9699688"/>
                  <a:pt x="2872887" y="9653210"/>
                </a:cubicBezTo>
                <a:cubicBezTo>
                  <a:pt x="2834749" y="9622224"/>
                  <a:pt x="2812105" y="9584088"/>
                  <a:pt x="2796611" y="9545952"/>
                </a:cubicBezTo>
                <a:cubicBezTo>
                  <a:pt x="2781118" y="9516158"/>
                  <a:pt x="2765624" y="9507816"/>
                  <a:pt x="2742980" y="9500666"/>
                </a:cubicBezTo>
                <a:cubicBezTo>
                  <a:pt x="2696500" y="9485173"/>
                  <a:pt x="2658362" y="9469680"/>
                  <a:pt x="2635718" y="9431544"/>
                </a:cubicBezTo>
                <a:cubicBezTo>
                  <a:pt x="2620225" y="9416051"/>
                  <a:pt x="2604731" y="9416051"/>
                  <a:pt x="2590430" y="9408900"/>
                </a:cubicBezTo>
                <a:cubicBezTo>
                  <a:pt x="2574936" y="9408900"/>
                  <a:pt x="2559443" y="9400558"/>
                  <a:pt x="2552292" y="9385065"/>
                </a:cubicBezTo>
                <a:cubicBezTo>
                  <a:pt x="2512962" y="9339779"/>
                  <a:pt x="2483167" y="9286150"/>
                  <a:pt x="2490318" y="9225370"/>
                </a:cubicBezTo>
                <a:cubicBezTo>
                  <a:pt x="2490318" y="9194385"/>
                  <a:pt x="2490318" y="9156249"/>
                  <a:pt x="2490318" y="9125263"/>
                </a:cubicBezTo>
                <a:cubicBezTo>
                  <a:pt x="2490318" y="9056141"/>
                  <a:pt x="2483167" y="8995362"/>
                  <a:pt x="2505812" y="8926240"/>
                </a:cubicBezTo>
                <a:cubicBezTo>
                  <a:pt x="2528456" y="8964376"/>
                  <a:pt x="2528456" y="8995362"/>
                  <a:pt x="2521305" y="9026347"/>
                </a:cubicBezTo>
                <a:cubicBezTo>
                  <a:pt x="2512962" y="9071634"/>
                  <a:pt x="2528456" y="9125263"/>
                  <a:pt x="2543949" y="9171741"/>
                </a:cubicBezTo>
                <a:cubicBezTo>
                  <a:pt x="2552292" y="9194385"/>
                  <a:pt x="2574936" y="9209877"/>
                  <a:pt x="2597580" y="9225370"/>
                </a:cubicBezTo>
                <a:lnTo>
                  <a:pt x="2613074" y="9225370"/>
                </a:lnTo>
                <a:cubicBezTo>
                  <a:pt x="2613074" y="9217028"/>
                  <a:pt x="2613074" y="9209877"/>
                  <a:pt x="2613074" y="9209877"/>
                </a:cubicBezTo>
                <a:cubicBezTo>
                  <a:pt x="2597580" y="9186042"/>
                  <a:pt x="2590430" y="9163399"/>
                  <a:pt x="2574936" y="9140756"/>
                </a:cubicBezTo>
                <a:cubicBezTo>
                  <a:pt x="2559443" y="9125263"/>
                  <a:pt x="2552292" y="9109770"/>
                  <a:pt x="2559443" y="9094277"/>
                </a:cubicBezTo>
                <a:cubicBezTo>
                  <a:pt x="2582087" y="9048991"/>
                  <a:pt x="2566594" y="9010854"/>
                  <a:pt x="2559443" y="8972718"/>
                </a:cubicBezTo>
                <a:cubicBezTo>
                  <a:pt x="2559443" y="8941733"/>
                  <a:pt x="2552292" y="8910747"/>
                  <a:pt x="2552292" y="8888104"/>
                </a:cubicBezTo>
                <a:cubicBezTo>
                  <a:pt x="2543949" y="8865460"/>
                  <a:pt x="2536798" y="8842817"/>
                  <a:pt x="2559443" y="8818982"/>
                </a:cubicBezTo>
                <a:cubicBezTo>
                  <a:pt x="2574936" y="8811832"/>
                  <a:pt x="2566594" y="8796339"/>
                  <a:pt x="2566594" y="8789188"/>
                </a:cubicBezTo>
                <a:cubicBezTo>
                  <a:pt x="2582087" y="8650945"/>
                  <a:pt x="2582087" y="8513893"/>
                  <a:pt x="2597580" y="8375650"/>
                </a:cubicBezTo>
                <a:cubicBezTo>
                  <a:pt x="2613074" y="8268392"/>
                  <a:pt x="2613074" y="8153983"/>
                  <a:pt x="2628567" y="8039574"/>
                </a:cubicBezTo>
                <a:cubicBezTo>
                  <a:pt x="2613074" y="8055068"/>
                  <a:pt x="2613074" y="8077711"/>
                  <a:pt x="2590430" y="8077711"/>
                </a:cubicBezTo>
                <a:cubicBezTo>
                  <a:pt x="2620225" y="8001438"/>
                  <a:pt x="2620225" y="7932317"/>
                  <a:pt x="2628567" y="7856044"/>
                </a:cubicBezTo>
                <a:cubicBezTo>
                  <a:pt x="2635718" y="7786923"/>
                  <a:pt x="2644061" y="7726144"/>
                  <a:pt x="2651211" y="7657022"/>
                </a:cubicBezTo>
                <a:cubicBezTo>
                  <a:pt x="2666705" y="7534271"/>
                  <a:pt x="2673856" y="7404370"/>
                  <a:pt x="2696500" y="7281619"/>
                </a:cubicBezTo>
                <a:cubicBezTo>
                  <a:pt x="2720336" y="7120732"/>
                  <a:pt x="2742980" y="6961037"/>
                  <a:pt x="2773967" y="6793000"/>
                </a:cubicBezTo>
                <a:cubicBezTo>
                  <a:pt x="2812105" y="6540348"/>
                  <a:pt x="2850242" y="6279354"/>
                  <a:pt x="2895531" y="6027894"/>
                </a:cubicBezTo>
                <a:cubicBezTo>
                  <a:pt x="2933668" y="5790735"/>
                  <a:pt x="2972998" y="5560726"/>
                  <a:pt x="3011136" y="5331909"/>
                </a:cubicBezTo>
                <a:cubicBezTo>
                  <a:pt x="3033780" y="5178173"/>
                  <a:pt x="3049273" y="5032779"/>
                  <a:pt x="3071917" y="4880234"/>
                </a:cubicBezTo>
                <a:cubicBezTo>
                  <a:pt x="3102904" y="4703855"/>
                  <a:pt x="3125548" y="4528667"/>
                  <a:pt x="3156535" y="4345137"/>
                </a:cubicBezTo>
                <a:cubicBezTo>
                  <a:pt x="3194673" y="4175907"/>
                  <a:pt x="3217317" y="4007870"/>
                  <a:pt x="3239961" y="3832682"/>
                </a:cubicBezTo>
                <a:cubicBezTo>
                  <a:pt x="3278099" y="3625317"/>
                  <a:pt x="3317429" y="3419143"/>
                  <a:pt x="3355566" y="3212970"/>
                </a:cubicBezTo>
                <a:cubicBezTo>
                  <a:pt x="3400855" y="2929332"/>
                  <a:pt x="3454486" y="2654037"/>
                  <a:pt x="3508117" y="2371591"/>
                </a:cubicBezTo>
                <a:cubicBezTo>
                  <a:pt x="3515268" y="2333455"/>
                  <a:pt x="3523610" y="2294127"/>
                  <a:pt x="3530761" y="2248841"/>
                </a:cubicBezTo>
                <a:cubicBezTo>
                  <a:pt x="3530761" y="2226197"/>
                  <a:pt x="3515268" y="2210704"/>
                  <a:pt x="3492623" y="2217855"/>
                </a:cubicBezTo>
                <a:cubicBezTo>
                  <a:pt x="3469979" y="2226197"/>
                  <a:pt x="3447335" y="2226197"/>
                  <a:pt x="3423499" y="2226197"/>
                </a:cubicBezTo>
                <a:cubicBezTo>
                  <a:pt x="3347224" y="2226197"/>
                  <a:pt x="3270948" y="2210704"/>
                  <a:pt x="3194673" y="2217855"/>
                </a:cubicBezTo>
                <a:cubicBezTo>
                  <a:pt x="3102904" y="2233348"/>
                  <a:pt x="3002793" y="2217855"/>
                  <a:pt x="2911024" y="2248841"/>
                </a:cubicBezTo>
                <a:cubicBezTo>
                  <a:pt x="2880037" y="2264334"/>
                  <a:pt x="2841900" y="2264334"/>
                  <a:pt x="2803762" y="2255991"/>
                </a:cubicBezTo>
                <a:cubicBezTo>
                  <a:pt x="2758474" y="2248841"/>
                  <a:pt x="2704843" y="2264334"/>
                  <a:pt x="2658362" y="2264334"/>
                </a:cubicBezTo>
                <a:cubicBezTo>
                  <a:pt x="2574936" y="2271484"/>
                  <a:pt x="2490318" y="2279826"/>
                  <a:pt x="2414043" y="2294127"/>
                </a:cubicBezTo>
                <a:cubicBezTo>
                  <a:pt x="2353261" y="2309620"/>
                  <a:pt x="2291287" y="2325113"/>
                  <a:pt x="2230505" y="2325113"/>
                </a:cubicBezTo>
                <a:cubicBezTo>
                  <a:pt x="2207861" y="2325113"/>
                  <a:pt x="2176875" y="2325113"/>
                  <a:pt x="2154230" y="2347756"/>
                </a:cubicBezTo>
                <a:cubicBezTo>
                  <a:pt x="2138737" y="2356099"/>
                  <a:pt x="2131586" y="2356099"/>
                  <a:pt x="2116093" y="2356099"/>
                </a:cubicBezTo>
                <a:cubicBezTo>
                  <a:pt x="2039817" y="2347756"/>
                  <a:pt x="1970693" y="2363249"/>
                  <a:pt x="1901568" y="2378742"/>
                </a:cubicBezTo>
                <a:cubicBezTo>
                  <a:pt x="1825293" y="2385893"/>
                  <a:pt x="1756168" y="2394235"/>
                  <a:pt x="1687044" y="2401385"/>
                </a:cubicBezTo>
                <a:cubicBezTo>
                  <a:pt x="1664400" y="2401385"/>
                  <a:pt x="1648906" y="2401385"/>
                  <a:pt x="1633413" y="2409727"/>
                </a:cubicBezTo>
                <a:cubicBezTo>
                  <a:pt x="1617919" y="2409727"/>
                  <a:pt x="1610769" y="2409727"/>
                  <a:pt x="1610769" y="2416878"/>
                </a:cubicBezTo>
                <a:cubicBezTo>
                  <a:pt x="1617919" y="2447864"/>
                  <a:pt x="1603618" y="2447864"/>
                  <a:pt x="1588125" y="2463356"/>
                </a:cubicBezTo>
                <a:cubicBezTo>
                  <a:pt x="1511849" y="2531286"/>
                  <a:pt x="1420080" y="2531286"/>
                  <a:pt x="1319969" y="2539629"/>
                </a:cubicBezTo>
                <a:cubicBezTo>
                  <a:pt x="1250845" y="2539629"/>
                  <a:pt x="1190063" y="2539629"/>
                  <a:pt x="1120938" y="2546779"/>
                </a:cubicBezTo>
                <a:cubicBezTo>
                  <a:pt x="1091143" y="2555121"/>
                  <a:pt x="1060156" y="2555121"/>
                  <a:pt x="1037512" y="2555121"/>
                </a:cubicBezTo>
                <a:cubicBezTo>
                  <a:pt x="999375" y="2562272"/>
                  <a:pt x="961237" y="2570614"/>
                  <a:pt x="921907" y="2593258"/>
                </a:cubicBezTo>
                <a:cubicBezTo>
                  <a:pt x="869468" y="2623051"/>
                  <a:pt x="800344" y="2623051"/>
                  <a:pt x="731219" y="2631394"/>
                </a:cubicBezTo>
                <a:cubicBezTo>
                  <a:pt x="700232" y="2638544"/>
                  <a:pt x="670437" y="2638544"/>
                  <a:pt x="639450" y="2646886"/>
                </a:cubicBezTo>
                <a:cubicBezTo>
                  <a:pt x="554833" y="2662379"/>
                  <a:pt x="485708" y="2638544"/>
                  <a:pt x="417775" y="2584915"/>
                </a:cubicBezTo>
                <a:cubicBezTo>
                  <a:pt x="379638" y="2555121"/>
                  <a:pt x="340308" y="2531286"/>
                  <a:pt x="287869" y="2539629"/>
                </a:cubicBezTo>
                <a:cubicBezTo>
                  <a:pt x="264033" y="2539629"/>
                  <a:pt x="248539" y="2524136"/>
                  <a:pt x="225895" y="2516985"/>
                </a:cubicBezTo>
                <a:cubicBezTo>
                  <a:pt x="203251" y="2493150"/>
                  <a:pt x="180607" y="2470507"/>
                  <a:pt x="156771" y="2455014"/>
                </a:cubicBezTo>
                <a:cubicBezTo>
                  <a:pt x="156771" y="2447864"/>
                  <a:pt x="156771" y="2447864"/>
                  <a:pt x="149620" y="2439521"/>
                </a:cubicBezTo>
                <a:cubicBezTo>
                  <a:pt x="126976" y="2409727"/>
                  <a:pt x="134126" y="2286977"/>
                  <a:pt x="156771" y="2255991"/>
                </a:cubicBezTo>
                <a:cubicBezTo>
                  <a:pt x="203251" y="2179719"/>
                  <a:pt x="187757" y="2095104"/>
                  <a:pt x="118633" y="2049818"/>
                </a:cubicBezTo>
                <a:cubicBezTo>
                  <a:pt x="65002" y="2011681"/>
                  <a:pt x="57851" y="1980696"/>
                  <a:pt x="88838" y="1919917"/>
                </a:cubicBezTo>
                <a:cubicBezTo>
                  <a:pt x="111482" y="1881780"/>
                  <a:pt x="104332" y="1850795"/>
                  <a:pt x="88838" y="1812659"/>
                </a:cubicBezTo>
                <a:cubicBezTo>
                  <a:pt x="80495" y="1781673"/>
                  <a:pt x="65002" y="1751879"/>
                  <a:pt x="73344" y="1720894"/>
                </a:cubicBezTo>
                <a:cubicBezTo>
                  <a:pt x="73344" y="1713743"/>
                  <a:pt x="73344" y="1713743"/>
                  <a:pt x="73344" y="1705401"/>
                </a:cubicBezTo>
                <a:cubicBezTo>
                  <a:pt x="50700" y="1660114"/>
                  <a:pt x="42358" y="1606485"/>
                  <a:pt x="19714" y="1560007"/>
                </a:cubicBezTo>
                <a:cubicBezTo>
                  <a:pt x="-2931" y="1506378"/>
                  <a:pt x="-2931" y="1461091"/>
                  <a:pt x="4220" y="1407462"/>
                </a:cubicBezTo>
                <a:cubicBezTo>
                  <a:pt x="12563" y="1338340"/>
                  <a:pt x="19714" y="1269219"/>
                  <a:pt x="12563" y="1192946"/>
                </a:cubicBezTo>
                <a:cubicBezTo>
                  <a:pt x="4220" y="1154810"/>
                  <a:pt x="19714" y="1109524"/>
                  <a:pt x="26864" y="1063045"/>
                </a:cubicBezTo>
                <a:cubicBezTo>
                  <a:pt x="35207" y="1024909"/>
                  <a:pt x="50700" y="986773"/>
                  <a:pt x="57851" y="955787"/>
                </a:cubicBezTo>
                <a:cubicBezTo>
                  <a:pt x="73344" y="895008"/>
                  <a:pt x="80495" y="833037"/>
                  <a:pt x="65002" y="772257"/>
                </a:cubicBezTo>
                <a:cubicBezTo>
                  <a:pt x="65002" y="765107"/>
                  <a:pt x="65002" y="756764"/>
                  <a:pt x="65002" y="749614"/>
                </a:cubicBezTo>
                <a:cubicBezTo>
                  <a:pt x="80495" y="695985"/>
                  <a:pt x="73344" y="642356"/>
                  <a:pt x="73344" y="588727"/>
                </a:cubicBezTo>
                <a:cubicBezTo>
                  <a:pt x="73344" y="504112"/>
                  <a:pt x="80495" y="420689"/>
                  <a:pt x="118633" y="344417"/>
                </a:cubicBezTo>
                <a:cubicBezTo>
                  <a:pt x="134126" y="297939"/>
                  <a:pt x="142469" y="252652"/>
                  <a:pt x="156771" y="214516"/>
                </a:cubicBezTo>
                <a:cubicBezTo>
                  <a:pt x="172264" y="190681"/>
                  <a:pt x="165113" y="168038"/>
                  <a:pt x="156771" y="145394"/>
                </a:cubicBezTo>
                <a:cubicBezTo>
                  <a:pt x="156771" y="98916"/>
                  <a:pt x="142469" y="60780"/>
                  <a:pt x="156771" y="15493"/>
                </a:cubicBezTo>
                <a:cubicBezTo>
                  <a:pt x="172264" y="15493"/>
                  <a:pt x="172264" y="30986"/>
                  <a:pt x="187757" y="38136"/>
                </a:cubicBezTo>
                <a:cubicBezTo>
                  <a:pt x="196100" y="22644"/>
                  <a:pt x="203251" y="7151"/>
                  <a:pt x="22589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824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Splash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DF6A8E7-5D29-4FDF-8D85-14DB24CF72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6355" y="3"/>
            <a:ext cx="7585647" cy="6858000"/>
          </a:xfrm>
          <a:custGeom>
            <a:avLst/>
            <a:gdLst>
              <a:gd name="connsiteX0" fmla="*/ 11378470 w 11378470"/>
              <a:gd name="connsiteY0" fmla="*/ 10228676 h 10286999"/>
              <a:gd name="connsiteX1" fmla="*/ 11378470 w 11378470"/>
              <a:gd name="connsiteY1" fmla="*/ 10239769 h 10286999"/>
              <a:gd name="connsiteX2" fmla="*/ 11364858 w 11378470"/>
              <a:gd name="connsiteY2" fmla="*/ 10286999 h 10286999"/>
              <a:gd name="connsiteX3" fmla="*/ 11296484 w 11378470"/>
              <a:gd name="connsiteY3" fmla="*/ 10286999 h 10286999"/>
              <a:gd name="connsiteX4" fmla="*/ 11310546 w 11378470"/>
              <a:gd name="connsiteY4" fmla="*/ 10264804 h 10286999"/>
              <a:gd name="connsiteX5" fmla="*/ 11343012 w 11378470"/>
              <a:gd name="connsiteY5" fmla="*/ 10237579 h 10286999"/>
              <a:gd name="connsiteX6" fmla="*/ 7429850 w 11378470"/>
              <a:gd name="connsiteY6" fmla="*/ 10212628 h 10286999"/>
              <a:gd name="connsiteX7" fmla="*/ 7448854 w 11378470"/>
              <a:gd name="connsiteY7" fmla="*/ 10248170 h 10286999"/>
              <a:gd name="connsiteX8" fmla="*/ 7445857 w 11378470"/>
              <a:gd name="connsiteY8" fmla="*/ 10286999 h 10286999"/>
              <a:gd name="connsiteX9" fmla="*/ 7333421 w 11378470"/>
              <a:gd name="connsiteY9" fmla="*/ 10286999 h 10286999"/>
              <a:gd name="connsiteX10" fmla="*/ 7342526 w 11378470"/>
              <a:gd name="connsiteY10" fmla="*/ 10261851 h 10286999"/>
              <a:gd name="connsiteX11" fmla="*/ 7429850 w 11378470"/>
              <a:gd name="connsiteY11" fmla="*/ 10212628 h 10286999"/>
              <a:gd name="connsiteX12" fmla="*/ 3873583 w 11378470"/>
              <a:gd name="connsiteY12" fmla="*/ 10202935 h 10286999"/>
              <a:gd name="connsiteX13" fmla="*/ 3890999 w 11378470"/>
              <a:gd name="connsiteY13" fmla="*/ 10220648 h 10286999"/>
              <a:gd name="connsiteX14" fmla="*/ 3869649 w 11378470"/>
              <a:gd name="connsiteY14" fmla="*/ 10237048 h 10286999"/>
              <a:gd name="connsiteX15" fmla="*/ 3864282 w 11378470"/>
              <a:gd name="connsiteY15" fmla="*/ 10207158 h 10286999"/>
              <a:gd name="connsiteX16" fmla="*/ 3873583 w 11378470"/>
              <a:gd name="connsiteY16" fmla="*/ 10202935 h 10286999"/>
              <a:gd name="connsiteX17" fmla="*/ 5073612 w 11378470"/>
              <a:gd name="connsiteY17" fmla="*/ 10187879 h 10286999"/>
              <a:gd name="connsiteX18" fmla="*/ 5134064 w 11378470"/>
              <a:gd name="connsiteY18" fmla="*/ 10196883 h 10286999"/>
              <a:gd name="connsiteX19" fmla="*/ 5129303 w 11378470"/>
              <a:gd name="connsiteY19" fmla="*/ 10238587 h 10286999"/>
              <a:gd name="connsiteX20" fmla="*/ 5072104 w 11378470"/>
              <a:gd name="connsiteY20" fmla="*/ 10245970 h 10286999"/>
              <a:gd name="connsiteX21" fmla="*/ 5073612 w 11378470"/>
              <a:gd name="connsiteY21" fmla="*/ 10187879 h 10286999"/>
              <a:gd name="connsiteX22" fmla="*/ 3229596 w 11378470"/>
              <a:gd name="connsiteY22" fmla="*/ 10182803 h 10286999"/>
              <a:gd name="connsiteX23" fmla="*/ 3249028 w 11378470"/>
              <a:gd name="connsiteY23" fmla="*/ 10188193 h 10286999"/>
              <a:gd name="connsiteX24" fmla="*/ 3235514 w 11378470"/>
              <a:gd name="connsiteY24" fmla="*/ 10255507 h 10286999"/>
              <a:gd name="connsiteX25" fmla="*/ 3215036 w 11378470"/>
              <a:gd name="connsiteY25" fmla="*/ 10186817 h 10286999"/>
              <a:gd name="connsiteX26" fmla="*/ 3229596 w 11378470"/>
              <a:gd name="connsiteY26" fmla="*/ 10182803 h 10286999"/>
              <a:gd name="connsiteX27" fmla="*/ 5973192 w 11378470"/>
              <a:gd name="connsiteY27" fmla="*/ 10173293 h 10286999"/>
              <a:gd name="connsiteX28" fmla="*/ 5958768 w 11378470"/>
              <a:gd name="connsiteY28" fmla="*/ 10248493 h 10286999"/>
              <a:gd name="connsiteX29" fmla="*/ 5973192 w 11378470"/>
              <a:gd name="connsiteY29" fmla="*/ 10173293 h 10286999"/>
              <a:gd name="connsiteX30" fmla="*/ 6595646 w 11378470"/>
              <a:gd name="connsiteY30" fmla="*/ 10127017 h 10286999"/>
              <a:gd name="connsiteX31" fmla="*/ 6613062 w 11378470"/>
              <a:gd name="connsiteY31" fmla="*/ 10144730 h 10286999"/>
              <a:gd name="connsiteX32" fmla="*/ 6591712 w 11378470"/>
              <a:gd name="connsiteY32" fmla="*/ 10161130 h 10286999"/>
              <a:gd name="connsiteX33" fmla="*/ 6586345 w 11378470"/>
              <a:gd name="connsiteY33" fmla="*/ 10131240 h 10286999"/>
              <a:gd name="connsiteX34" fmla="*/ 6595646 w 11378470"/>
              <a:gd name="connsiteY34" fmla="*/ 10127017 h 10286999"/>
              <a:gd name="connsiteX35" fmla="*/ 3522274 w 11378470"/>
              <a:gd name="connsiteY35" fmla="*/ 10117722 h 10286999"/>
              <a:gd name="connsiteX36" fmla="*/ 3557758 w 11378470"/>
              <a:gd name="connsiteY36" fmla="*/ 10118603 h 10286999"/>
              <a:gd name="connsiteX37" fmla="*/ 3605990 w 11378470"/>
              <a:gd name="connsiteY37" fmla="*/ 10219544 h 10286999"/>
              <a:gd name="connsiteX38" fmla="*/ 3562513 w 11378470"/>
              <a:gd name="connsiteY38" fmla="*/ 10274862 h 10286999"/>
              <a:gd name="connsiteX39" fmla="*/ 3536856 w 11378470"/>
              <a:gd name="connsiteY39" fmla="*/ 10283593 h 10286999"/>
              <a:gd name="connsiteX40" fmla="*/ 3500809 w 11378470"/>
              <a:gd name="connsiteY40" fmla="*/ 10126615 h 10286999"/>
              <a:gd name="connsiteX41" fmla="*/ 3522274 w 11378470"/>
              <a:gd name="connsiteY41" fmla="*/ 10117722 h 10286999"/>
              <a:gd name="connsiteX42" fmla="*/ 10397590 w 11378470"/>
              <a:gd name="connsiteY42" fmla="*/ 10115065 h 10286999"/>
              <a:gd name="connsiteX43" fmla="*/ 10433740 w 11378470"/>
              <a:gd name="connsiteY43" fmla="*/ 10193020 h 10286999"/>
              <a:gd name="connsiteX44" fmla="*/ 10397590 w 11378470"/>
              <a:gd name="connsiteY44" fmla="*/ 10115065 h 10286999"/>
              <a:gd name="connsiteX45" fmla="*/ 3107717 w 11378470"/>
              <a:gd name="connsiteY45" fmla="*/ 10060222 h 10286999"/>
              <a:gd name="connsiteX46" fmla="*/ 3123053 w 11378470"/>
              <a:gd name="connsiteY46" fmla="*/ 10166052 h 10286999"/>
              <a:gd name="connsiteX47" fmla="*/ 3091393 w 11378470"/>
              <a:gd name="connsiteY47" fmla="*/ 10183790 h 10286999"/>
              <a:gd name="connsiteX48" fmla="*/ 3107717 w 11378470"/>
              <a:gd name="connsiteY48" fmla="*/ 10060222 h 10286999"/>
              <a:gd name="connsiteX49" fmla="*/ 1995300 w 11378470"/>
              <a:gd name="connsiteY49" fmla="*/ 10025418 h 10286999"/>
              <a:gd name="connsiteX50" fmla="*/ 2033501 w 11378470"/>
              <a:gd name="connsiteY50" fmla="*/ 10074564 h 10286999"/>
              <a:gd name="connsiteX51" fmla="*/ 2002412 w 11378470"/>
              <a:gd name="connsiteY51" fmla="*/ 10101678 h 10286999"/>
              <a:gd name="connsiteX52" fmla="*/ 1955731 w 11378470"/>
              <a:gd name="connsiteY52" fmla="*/ 10066798 h 10286999"/>
              <a:gd name="connsiteX53" fmla="*/ 1995300 w 11378470"/>
              <a:gd name="connsiteY53" fmla="*/ 10025418 h 10286999"/>
              <a:gd name="connsiteX54" fmla="*/ 4262851 w 11378470"/>
              <a:gd name="connsiteY54" fmla="*/ 9999372 h 10286999"/>
              <a:gd name="connsiteX55" fmla="*/ 4274016 w 11378470"/>
              <a:gd name="connsiteY55" fmla="*/ 10026148 h 10286999"/>
              <a:gd name="connsiteX56" fmla="*/ 4272430 w 11378470"/>
              <a:gd name="connsiteY56" fmla="*/ 10046486 h 10286999"/>
              <a:gd name="connsiteX57" fmla="*/ 4262851 w 11378470"/>
              <a:gd name="connsiteY57" fmla="*/ 9999372 h 10286999"/>
              <a:gd name="connsiteX58" fmla="*/ 2875513 w 11378470"/>
              <a:gd name="connsiteY58" fmla="*/ 9978385 h 10286999"/>
              <a:gd name="connsiteX59" fmla="*/ 2883636 w 11378470"/>
              <a:gd name="connsiteY59" fmla="*/ 10010670 h 10286999"/>
              <a:gd name="connsiteX60" fmla="*/ 2862556 w 11378470"/>
              <a:gd name="connsiteY60" fmla="*/ 10018817 h 10286999"/>
              <a:gd name="connsiteX61" fmla="*/ 2847204 w 11378470"/>
              <a:gd name="connsiteY61" fmla="*/ 9992276 h 10286999"/>
              <a:gd name="connsiteX62" fmla="*/ 2875513 w 11378470"/>
              <a:gd name="connsiteY62" fmla="*/ 9978385 h 10286999"/>
              <a:gd name="connsiteX63" fmla="*/ 10489234 w 11378470"/>
              <a:gd name="connsiteY63" fmla="*/ 9973550 h 10286999"/>
              <a:gd name="connsiteX64" fmla="*/ 10492938 w 11378470"/>
              <a:gd name="connsiteY64" fmla="*/ 9973854 h 10286999"/>
              <a:gd name="connsiteX65" fmla="*/ 10489612 w 11378470"/>
              <a:gd name="connsiteY65" fmla="*/ 9973919 h 10286999"/>
              <a:gd name="connsiteX66" fmla="*/ 9769812 w 11378470"/>
              <a:gd name="connsiteY66" fmla="*/ 9924445 h 10286999"/>
              <a:gd name="connsiteX67" fmla="*/ 9847321 w 11378470"/>
              <a:gd name="connsiteY67" fmla="*/ 9956738 h 10286999"/>
              <a:gd name="connsiteX68" fmla="*/ 9767585 w 11378470"/>
              <a:gd name="connsiteY68" fmla="*/ 10087325 h 10286999"/>
              <a:gd name="connsiteX69" fmla="*/ 9769812 w 11378470"/>
              <a:gd name="connsiteY69" fmla="*/ 9924445 h 10286999"/>
              <a:gd name="connsiteX70" fmla="*/ 6984914 w 11378470"/>
              <a:gd name="connsiteY70" fmla="*/ 9923454 h 10286999"/>
              <a:gd name="connsiteX71" fmla="*/ 6996079 w 11378470"/>
              <a:gd name="connsiteY71" fmla="*/ 9950230 h 10286999"/>
              <a:gd name="connsiteX72" fmla="*/ 6994493 w 11378470"/>
              <a:gd name="connsiteY72" fmla="*/ 9970568 h 10286999"/>
              <a:gd name="connsiteX73" fmla="*/ 6984914 w 11378470"/>
              <a:gd name="connsiteY73" fmla="*/ 9923454 h 10286999"/>
              <a:gd name="connsiteX74" fmla="*/ 5597576 w 11378470"/>
              <a:gd name="connsiteY74" fmla="*/ 9902467 h 10286999"/>
              <a:gd name="connsiteX75" fmla="*/ 5605699 w 11378470"/>
              <a:gd name="connsiteY75" fmla="*/ 9934752 h 10286999"/>
              <a:gd name="connsiteX76" fmla="*/ 5584619 w 11378470"/>
              <a:gd name="connsiteY76" fmla="*/ 9942899 h 10286999"/>
              <a:gd name="connsiteX77" fmla="*/ 5569267 w 11378470"/>
              <a:gd name="connsiteY77" fmla="*/ 9916358 h 10286999"/>
              <a:gd name="connsiteX78" fmla="*/ 5597576 w 11378470"/>
              <a:gd name="connsiteY78" fmla="*/ 9902467 h 10286999"/>
              <a:gd name="connsiteX79" fmla="*/ 10519984 w 11378470"/>
              <a:gd name="connsiteY79" fmla="*/ 9901991 h 10286999"/>
              <a:gd name="connsiteX80" fmla="*/ 10510796 w 11378470"/>
              <a:gd name="connsiteY80" fmla="*/ 9902339 h 10286999"/>
              <a:gd name="connsiteX81" fmla="*/ 10504122 w 11378470"/>
              <a:gd name="connsiteY81" fmla="*/ 9930464 h 10286999"/>
              <a:gd name="connsiteX82" fmla="*/ 10649940 w 11378470"/>
              <a:gd name="connsiteY82" fmla="*/ 9943042 h 10286999"/>
              <a:gd name="connsiteX83" fmla="*/ 10628254 w 11378470"/>
              <a:gd name="connsiteY83" fmla="*/ 9918587 h 10286999"/>
              <a:gd name="connsiteX84" fmla="*/ 10627604 w 11378470"/>
              <a:gd name="connsiteY84" fmla="*/ 9914102 h 10286999"/>
              <a:gd name="connsiteX85" fmla="*/ 9335758 w 11378470"/>
              <a:gd name="connsiteY85" fmla="*/ 9845845 h 10286999"/>
              <a:gd name="connsiteX86" fmla="*/ 9367041 w 11378470"/>
              <a:gd name="connsiteY86" fmla="*/ 9853220 h 10286999"/>
              <a:gd name="connsiteX87" fmla="*/ 9356612 w 11378470"/>
              <a:gd name="connsiteY87" fmla="*/ 9965750 h 10286999"/>
              <a:gd name="connsiteX88" fmla="*/ 9268006 w 11378470"/>
              <a:gd name="connsiteY88" fmla="*/ 9869262 h 10286999"/>
              <a:gd name="connsiteX89" fmla="*/ 9310067 w 11378470"/>
              <a:gd name="connsiteY89" fmla="*/ 9848228 h 10286999"/>
              <a:gd name="connsiteX90" fmla="*/ 9335758 w 11378470"/>
              <a:gd name="connsiteY90" fmla="*/ 9845845 h 10286999"/>
              <a:gd name="connsiteX91" fmla="*/ 10382660 w 11378470"/>
              <a:gd name="connsiteY91" fmla="*/ 9831232 h 10286999"/>
              <a:gd name="connsiteX92" fmla="*/ 10367016 w 11378470"/>
              <a:gd name="connsiteY92" fmla="*/ 9832104 h 10286999"/>
              <a:gd name="connsiteX93" fmla="*/ 10374916 w 11378470"/>
              <a:gd name="connsiteY93" fmla="*/ 9836505 h 10286999"/>
              <a:gd name="connsiteX94" fmla="*/ 10380748 w 11378470"/>
              <a:gd name="connsiteY94" fmla="*/ 9837131 h 10286999"/>
              <a:gd name="connsiteX95" fmla="*/ 10383016 w 11378470"/>
              <a:gd name="connsiteY95" fmla="*/ 9831243 h 10286999"/>
              <a:gd name="connsiteX96" fmla="*/ 4493436 w 11378470"/>
              <a:gd name="connsiteY96" fmla="*/ 9813487 h 10286999"/>
              <a:gd name="connsiteX97" fmla="*/ 4553736 w 11378470"/>
              <a:gd name="connsiteY97" fmla="*/ 9821376 h 10286999"/>
              <a:gd name="connsiteX98" fmla="*/ 4564996 w 11378470"/>
              <a:gd name="connsiteY98" fmla="*/ 9910969 h 10286999"/>
              <a:gd name="connsiteX99" fmla="*/ 4538608 w 11378470"/>
              <a:gd name="connsiteY99" fmla="*/ 9931200 h 10286999"/>
              <a:gd name="connsiteX100" fmla="*/ 4482842 w 11378470"/>
              <a:gd name="connsiteY100" fmla="*/ 9933199 h 10286999"/>
              <a:gd name="connsiteX101" fmla="*/ 4493436 w 11378470"/>
              <a:gd name="connsiteY101" fmla="*/ 9813487 h 10286999"/>
              <a:gd name="connsiteX102" fmla="*/ 10282936 w 11378470"/>
              <a:gd name="connsiteY102" fmla="*/ 9755676 h 10286999"/>
              <a:gd name="connsiteX103" fmla="*/ 10263908 w 11378470"/>
              <a:gd name="connsiteY103" fmla="*/ 9797296 h 10286999"/>
              <a:gd name="connsiteX104" fmla="*/ 10307884 w 11378470"/>
              <a:gd name="connsiteY104" fmla="*/ 9805553 h 10286999"/>
              <a:gd name="connsiteX105" fmla="*/ 10387120 w 11378470"/>
              <a:gd name="connsiteY105" fmla="*/ 9824397 h 10286999"/>
              <a:gd name="connsiteX106" fmla="*/ 10414702 w 11378470"/>
              <a:gd name="connsiteY106" fmla="*/ 9783922 h 10286999"/>
              <a:gd name="connsiteX107" fmla="*/ 10356646 w 11378470"/>
              <a:gd name="connsiteY107" fmla="*/ 9770076 h 10286999"/>
              <a:gd name="connsiteX108" fmla="*/ 3921146 w 11378470"/>
              <a:gd name="connsiteY108" fmla="*/ 9755622 h 10286999"/>
              <a:gd name="connsiteX109" fmla="*/ 3912465 w 11378470"/>
              <a:gd name="connsiteY109" fmla="*/ 9774605 h 10286999"/>
              <a:gd name="connsiteX110" fmla="*/ 3918972 w 11378470"/>
              <a:gd name="connsiteY110" fmla="*/ 9768213 h 10286999"/>
              <a:gd name="connsiteX111" fmla="*/ 3962750 w 11378470"/>
              <a:gd name="connsiteY111" fmla="*/ 9786929 h 10286999"/>
              <a:gd name="connsiteX112" fmla="*/ 3937296 w 11378470"/>
              <a:gd name="connsiteY112" fmla="*/ 9828097 h 10286999"/>
              <a:gd name="connsiteX113" fmla="*/ 3924280 w 11378470"/>
              <a:gd name="connsiteY113" fmla="*/ 9808778 h 10286999"/>
              <a:gd name="connsiteX114" fmla="*/ 3918505 w 11378470"/>
              <a:gd name="connsiteY114" fmla="*/ 9820492 h 10286999"/>
              <a:gd name="connsiteX115" fmla="*/ 3903615 w 11378470"/>
              <a:gd name="connsiteY115" fmla="*/ 9829933 h 10286999"/>
              <a:gd name="connsiteX116" fmla="*/ 3889287 w 11378470"/>
              <a:gd name="connsiteY116" fmla="*/ 9830692 h 10286999"/>
              <a:gd name="connsiteX117" fmla="*/ 3869599 w 11378470"/>
              <a:gd name="connsiteY117" fmla="*/ 9888666 h 10286999"/>
              <a:gd name="connsiteX118" fmla="*/ 3820877 w 11378470"/>
              <a:gd name="connsiteY118" fmla="*/ 9969182 h 10286999"/>
              <a:gd name="connsiteX119" fmla="*/ 3921146 w 11378470"/>
              <a:gd name="connsiteY119" fmla="*/ 9755622 h 10286999"/>
              <a:gd name="connsiteX120" fmla="*/ 4761420 w 11378470"/>
              <a:gd name="connsiteY120" fmla="*/ 9709201 h 10286999"/>
              <a:gd name="connsiteX121" fmla="*/ 4769365 w 11378470"/>
              <a:gd name="connsiteY121" fmla="*/ 9721343 h 10286999"/>
              <a:gd name="connsiteX122" fmla="*/ 4774405 w 11378470"/>
              <a:gd name="connsiteY122" fmla="*/ 9738987 h 10286999"/>
              <a:gd name="connsiteX123" fmla="*/ 4742719 w 11378470"/>
              <a:gd name="connsiteY123" fmla="*/ 9760157 h 10286999"/>
              <a:gd name="connsiteX124" fmla="*/ 4761420 w 11378470"/>
              <a:gd name="connsiteY124" fmla="*/ 9709201 h 10286999"/>
              <a:gd name="connsiteX125" fmla="*/ 3368688 w 11378470"/>
              <a:gd name="connsiteY125" fmla="*/ 9703945 h 10286999"/>
              <a:gd name="connsiteX126" fmla="*/ 3356804 w 11378470"/>
              <a:gd name="connsiteY126" fmla="*/ 9737846 h 10286999"/>
              <a:gd name="connsiteX127" fmla="*/ 3368688 w 11378470"/>
              <a:gd name="connsiteY127" fmla="*/ 9703945 h 10286999"/>
              <a:gd name="connsiteX128" fmla="*/ 6628867 w 11378470"/>
              <a:gd name="connsiteY128" fmla="*/ 9703846 h 10286999"/>
              <a:gd name="connsiteX129" fmla="*/ 6644844 w 11378470"/>
              <a:gd name="connsiteY129" fmla="*/ 9706460 h 10286999"/>
              <a:gd name="connsiteX130" fmla="*/ 6609057 w 11378470"/>
              <a:gd name="connsiteY130" fmla="*/ 9754895 h 10286999"/>
              <a:gd name="connsiteX131" fmla="*/ 6592974 w 11378470"/>
              <a:gd name="connsiteY131" fmla="*/ 9739961 h 10286999"/>
              <a:gd name="connsiteX132" fmla="*/ 6628867 w 11378470"/>
              <a:gd name="connsiteY132" fmla="*/ 9703846 h 10286999"/>
              <a:gd name="connsiteX133" fmla="*/ 3496879 w 11378470"/>
              <a:gd name="connsiteY133" fmla="*/ 9686017 h 10286999"/>
              <a:gd name="connsiteX134" fmla="*/ 3516418 w 11378470"/>
              <a:gd name="connsiteY134" fmla="*/ 9713102 h 10286999"/>
              <a:gd name="connsiteX135" fmla="*/ 3517324 w 11378470"/>
              <a:gd name="connsiteY135" fmla="*/ 9751440 h 10286999"/>
              <a:gd name="connsiteX136" fmla="*/ 3495821 w 11378470"/>
              <a:gd name="connsiteY136" fmla="*/ 9768133 h 10286999"/>
              <a:gd name="connsiteX137" fmla="*/ 3496879 w 11378470"/>
              <a:gd name="connsiteY137" fmla="*/ 9686017 h 10286999"/>
              <a:gd name="connsiteX138" fmla="*/ 4296431 w 11378470"/>
              <a:gd name="connsiteY138" fmla="*/ 9682571 h 10286999"/>
              <a:gd name="connsiteX139" fmla="*/ 4297243 w 11378470"/>
              <a:gd name="connsiteY139" fmla="*/ 9915612 h 10286999"/>
              <a:gd name="connsiteX140" fmla="*/ 4296431 w 11378470"/>
              <a:gd name="connsiteY140" fmla="*/ 9682571 h 10286999"/>
              <a:gd name="connsiteX141" fmla="*/ 8738082 w 11378470"/>
              <a:gd name="connsiteY141" fmla="*/ 9664811 h 10286999"/>
              <a:gd name="connsiteX142" fmla="*/ 8768483 w 11378470"/>
              <a:gd name="connsiteY142" fmla="*/ 9677205 h 10286999"/>
              <a:gd name="connsiteX143" fmla="*/ 8735807 w 11378470"/>
              <a:gd name="connsiteY143" fmla="*/ 9746463 h 10286999"/>
              <a:gd name="connsiteX144" fmla="*/ 8738082 w 11378470"/>
              <a:gd name="connsiteY144" fmla="*/ 9664811 h 10286999"/>
              <a:gd name="connsiteX145" fmla="*/ 7483483 w 11378470"/>
              <a:gd name="connsiteY145" fmla="*/ 9633283 h 10286999"/>
              <a:gd name="connsiteX146" fmla="*/ 7491428 w 11378470"/>
              <a:gd name="connsiteY146" fmla="*/ 9645425 h 10286999"/>
              <a:gd name="connsiteX147" fmla="*/ 7496468 w 11378470"/>
              <a:gd name="connsiteY147" fmla="*/ 9663069 h 10286999"/>
              <a:gd name="connsiteX148" fmla="*/ 7464782 w 11378470"/>
              <a:gd name="connsiteY148" fmla="*/ 9684239 h 10286999"/>
              <a:gd name="connsiteX149" fmla="*/ 7483483 w 11378470"/>
              <a:gd name="connsiteY149" fmla="*/ 9633283 h 10286999"/>
              <a:gd name="connsiteX150" fmla="*/ 6090751 w 11378470"/>
              <a:gd name="connsiteY150" fmla="*/ 9628027 h 10286999"/>
              <a:gd name="connsiteX151" fmla="*/ 6078867 w 11378470"/>
              <a:gd name="connsiteY151" fmla="*/ 9661928 h 10286999"/>
              <a:gd name="connsiteX152" fmla="*/ 6090751 w 11378470"/>
              <a:gd name="connsiteY152" fmla="*/ 9628027 h 10286999"/>
              <a:gd name="connsiteX153" fmla="*/ 4396315 w 11378470"/>
              <a:gd name="connsiteY153" fmla="*/ 9615235 h 10286999"/>
              <a:gd name="connsiteX154" fmla="*/ 4398365 w 11378470"/>
              <a:gd name="connsiteY154" fmla="*/ 9639086 h 10286999"/>
              <a:gd name="connsiteX155" fmla="*/ 4388809 w 11378470"/>
              <a:gd name="connsiteY155" fmla="*/ 9650273 h 10286999"/>
              <a:gd name="connsiteX156" fmla="*/ 4375599 w 11378470"/>
              <a:gd name="connsiteY156" fmla="*/ 9647419 h 10286999"/>
              <a:gd name="connsiteX157" fmla="*/ 4367909 w 11378470"/>
              <a:gd name="connsiteY157" fmla="*/ 9633833 h 10286999"/>
              <a:gd name="connsiteX158" fmla="*/ 4396315 w 11378470"/>
              <a:gd name="connsiteY158" fmla="*/ 9615235 h 10286999"/>
              <a:gd name="connsiteX159" fmla="*/ 6218942 w 11378470"/>
              <a:gd name="connsiteY159" fmla="*/ 9610099 h 10286999"/>
              <a:gd name="connsiteX160" fmla="*/ 6238481 w 11378470"/>
              <a:gd name="connsiteY160" fmla="*/ 9637184 h 10286999"/>
              <a:gd name="connsiteX161" fmla="*/ 6239387 w 11378470"/>
              <a:gd name="connsiteY161" fmla="*/ 9675522 h 10286999"/>
              <a:gd name="connsiteX162" fmla="*/ 6217884 w 11378470"/>
              <a:gd name="connsiteY162" fmla="*/ 9692215 h 10286999"/>
              <a:gd name="connsiteX163" fmla="*/ 6218942 w 11378470"/>
              <a:gd name="connsiteY163" fmla="*/ 9610099 h 10286999"/>
              <a:gd name="connsiteX164" fmla="*/ 4775314 w 11378470"/>
              <a:gd name="connsiteY164" fmla="*/ 9605142 h 10286999"/>
              <a:gd name="connsiteX165" fmla="*/ 4777171 w 11378470"/>
              <a:gd name="connsiteY165" fmla="*/ 9612280 h 10286999"/>
              <a:gd name="connsiteX166" fmla="*/ 4780784 w 11378470"/>
              <a:gd name="connsiteY166" fmla="*/ 9610958 h 10286999"/>
              <a:gd name="connsiteX167" fmla="*/ 4779028 w 11378470"/>
              <a:gd name="connsiteY167" fmla="*/ 9619420 h 10286999"/>
              <a:gd name="connsiteX168" fmla="*/ 4775414 w 11378470"/>
              <a:gd name="connsiteY168" fmla="*/ 9620742 h 10286999"/>
              <a:gd name="connsiteX169" fmla="*/ 4774743 w 11378470"/>
              <a:gd name="connsiteY169" fmla="*/ 9621964 h 10286999"/>
              <a:gd name="connsiteX170" fmla="*/ 4767259 w 11378470"/>
              <a:gd name="connsiteY170" fmla="*/ 9619817 h 10286999"/>
              <a:gd name="connsiteX171" fmla="*/ 4761788 w 11378470"/>
              <a:gd name="connsiteY171" fmla="*/ 9614001 h 10286999"/>
              <a:gd name="connsiteX172" fmla="*/ 4775314 w 11378470"/>
              <a:gd name="connsiteY172" fmla="*/ 9605142 h 10286999"/>
              <a:gd name="connsiteX173" fmla="*/ 2921118 w 11378470"/>
              <a:gd name="connsiteY173" fmla="*/ 9591707 h 10286999"/>
              <a:gd name="connsiteX174" fmla="*/ 2936338 w 11378470"/>
              <a:gd name="connsiteY174" fmla="*/ 9595945 h 10286999"/>
              <a:gd name="connsiteX175" fmla="*/ 2944970 w 11378470"/>
              <a:gd name="connsiteY175" fmla="*/ 9627875 h 10286999"/>
              <a:gd name="connsiteX176" fmla="*/ 2904108 w 11378470"/>
              <a:gd name="connsiteY176" fmla="*/ 9656047 h 10286999"/>
              <a:gd name="connsiteX177" fmla="*/ 2888918 w 11378470"/>
              <a:gd name="connsiteY177" fmla="*/ 9648044 h 10286999"/>
              <a:gd name="connsiteX178" fmla="*/ 2876456 w 11378470"/>
              <a:gd name="connsiteY178" fmla="*/ 9620857 h 10286999"/>
              <a:gd name="connsiteX179" fmla="*/ 2921118 w 11378470"/>
              <a:gd name="connsiteY179" fmla="*/ 9591707 h 10286999"/>
              <a:gd name="connsiteX180" fmla="*/ 2574914 w 11378470"/>
              <a:gd name="connsiteY180" fmla="*/ 9588385 h 10286999"/>
              <a:gd name="connsiteX181" fmla="*/ 2576339 w 11378470"/>
              <a:gd name="connsiteY181" fmla="*/ 9605777 h 10286999"/>
              <a:gd name="connsiteX182" fmla="*/ 2592206 w 11378470"/>
              <a:gd name="connsiteY182" fmla="*/ 9615112 h 10286999"/>
              <a:gd name="connsiteX183" fmla="*/ 2569880 w 11378470"/>
              <a:gd name="connsiteY183" fmla="*/ 9664971 h 10286999"/>
              <a:gd name="connsiteX184" fmla="*/ 2517480 w 11378470"/>
              <a:gd name="connsiteY184" fmla="*/ 9683504 h 10286999"/>
              <a:gd name="connsiteX185" fmla="*/ 2519576 w 11378470"/>
              <a:gd name="connsiteY185" fmla="*/ 9589917 h 10286999"/>
              <a:gd name="connsiteX186" fmla="*/ 2551163 w 11378470"/>
              <a:gd name="connsiteY186" fmla="*/ 9595519 h 10286999"/>
              <a:gd name="connsiteX187" fmla="*/ 2551168 w 11378470"/>
              <a:gd name="connsiteY187" fmla="*/ 9594515 h 10286999"/>
              <a:gd name="connsiteX188" fmla="*/ 2574914 w 11378470"/>
              <a:gd name="connsiteY188" fmla="*/ 9588385 h 10286999"/>
              <a:gd name="connsiteX189" fmla="*/ 9581762 w 11378470"/>
              <a:gd name="connsiteY189" fmla="*/ 9578694 h 10286999"/>
              <a:gd name="connsiteX190" fmla="*/ 9578846 w 11378470"/>
              <a:gd name="connsiteY190" fmla="*/ 9592412 h 10286999"/>
              <a:gd name="connsiteX191" fmla="*/ 9830756 w 11378470"/>
              <a:gd name="connsiteY191" fmla="*/ 9681626 h 10286999"/>
              <a:gd name="connsiteX192" fmla="*/ 10000776 w 11378470"/>
              <a:gd name="connsiteY192" fmla="*/ 9740556 h 10286999"/>
              <a:gd name="connsiteX193" fmla="*/ 10214452 w 11378470"/>
              <a:gd name="connsiteY193" fmla="*/ 9788013 h 10286999"/>
              <a:gd name="connsiteX194" fmla="*/ 10256126 w 11378470"/>
              <a:gd name="connsiteY194" fmla="*/ 9795837 h 10286999"/>
              <a:gd name="connsiteX195" fmla="*/ 10227804 w 11378470"/>
              <a:gd name="connsiteY195" fmla="*/ 9744905 h 10286999"/>
              <a:gd name="connsiteX196" fmla="*/ 10158764 w 11378470"/>
              <a:gd name="connsiteY196" fmla="*/ 9731418 h 10286999"/>
              <a:gd name="connsiteX197" fmla="*/ 9967118 w 11378470"/>
              <a:gd name="connsiteY197" fmla="*/ 9691122 h 10286999"/>
              <a:gd name="connsiteX198" fmla="*/ 9904344 w 11378470"/>
              <a:gd name="connsiteY198" fmla="*/ 9681715 h 10286999"/>
              <a:gd name="connsiteX199" fmla="*/ 9896448 w 11378470"/>
              <a:gd name="connsiteY199" fmla="*/ 9677318 h 10286999"/>
              <a:gd name="connsiteX200" fmla="*/ 9876074 w 11378470"/>
              <a:gd name="connsiteY200" fmla="*/ 9676195 h 10286999"/>
              <a:gd name="connsiteX201" fmla="*/ 9866517 w 11378470"/>
              <a:gd name="connsiteY201" fmla="*/ 9665755 h 10286999"/>
              <a:gd name="connsiteX202" fmla="*/ 9814554 w 11378470"/>
              <a:gd name="connsiteY202" fmla="*/ 9647032 h 10286999"/>
              <a:gd name="connsiteX203" fmla="*/ 9773812 w 11378470"/>
              <a:gd name="connsiteY203" fmla="*/ 9644786 h 10286999"/>
              <a:gd name="connsiteX204" fmla="*/ 9688598 w 11378470"/>
              <a:gd name="connsiteY204" fmla="*/ 9602424 h 10286999"/>
              <a:gd name="connsiteX205" fmla="*/ 9581762 w 11378470"/>
              <a:gd name="connsiteY205" fmla="*/ 9578694 h 10286999"/>
              <a:gd name="connsiteX206" fmla="*/ 1177308 w 11378470"/>
              <a:gd name="connsiteY206" fmla="*/ 9560577 h 10286999"/>
              <a:gd name="connsiteX207" fmla="*/ 1184357 w 11378470"/>
              <a:gd name="connsiteY207" fmla="*/ 9634138 h 10286999"/>
              <a:gd name="connsiteX208" fmla="*/ 1140033 w 11378470"/>
              <a:gd name="connsiteY208" fmla="*/ 9585997 h 10286999"/>
              <a:gd name="connsiteX209" fmla="*/ 1177308 w 11378470"/>
              <a:gd name="connsiteY209" fmla="*/ 9560577 h 10286999"/>
              <a:gd name="connsiteX210" fmla="*/ 7118378 w 11378470"/>
              <a:gd name="connsiteY210" fmla="*/ 9539317 h 10286999"/>
              <a:gd name="connsiteX211" fmla="*/ 7120428 w 11378470"/>
              <a:gd name="connsiteY211" fmla="*/ 9563168 h 10286999"/>
              <a:gd name="connsiteX212" fmla="*/ 7110872 w 11378470"/>
              <a:gd name="connsiteY212" fmla="*/ 9574355 h 10286999"/>
              <a:gd name="connsiteX213" fmla="*/ 7097662 w 11378470"/>
              <a:gd name="connsiteY213" fmla="*/ 9571501 h 10286999"/>
              <a:gd name="connsiteX214" fmla="*/ 7089972 w 11378470"/>
              <a:gd name="connsiteY214" fmla="*/ 9557915 h 10286999"/>
              <a:gd name="connsiteX215" fmla="*/ 7118378 w 11378470"/>
              <a:gd name="connsiteY215" fmla="*/ 9539317 h 10286999"/>
              <a:gd name="connsiteX216" fmla="*/ 7497377 w 11378470"/>
              <a:gd name="connsiteY216" fmla="*/ 9529224 h 10286999"/>
              <a:gd name="connsiteX217" fmla="*/ 7499234 w 11378470"/>
              <a:gd name="connsiteY217" fmla="*/ 9536362 h 10286999"/>
              <a:gd name="connsiteX218" fmla="*/ 7502847 w 11378470"/>
              <a:gd name="connsiteY218" fmla="*/ 9535040 h 10286999"/>
              <a:gd name="connsiteX219" fmla="*/ 7501091 w 11378470"/>
              <a:gd name="connsiteY219" fmla="*/ 9543502 h 10286999"/>
              <a:gd name="connsiteX220" fmla="*/ 7497477 w 11378470"/>
              <a:gd name="connsiteY220" fmla="*/ 9544824 h 10286999"/>
              <a:gd name="connsiteX221" fmla="*/ 7496806 w 11378470"/>
              <a:gd name="connsiteY221" fmla="*/ 9546046 h 10286999"/>
              <a:gd name="connsiteX222" fmla="*/ 7489322 w 11378470"/>
              <a:gd name="connsiteY222" fmla="*/ 9543899 h 10286999"/>
              <a:gd name="connsiteX223" fmla="*/ 7483851 w 11378470"/>
              <a:gd name="connsiteY223" fmla="*/ 9538083 h 10286999"/>
              <a:gd name="connsiteX224" fmla="*/ 7497377 w 11378470"/>
              <a:gd name="connsiteY224" fmla="*/ 9529224 h 10286999"/>
              <a:gd name="connsiteX225" fmla="*/ 5643181 w 11378470"/>
              <a:gd name="connsiteY225" fmla="*/ 9515789 h 10286999"/>
              <a:gd name="connsiteX226" fmla="*/ 5658401 w 11378470"/>
              <a:gd name="connsiteY226" fmla="*/ 9520027 h 10286999"/>
              <a:gd name="connsiteX227" fmla="*/ 5667033 w 11378470"/>
              <a:gd name="connsiteY227" fmla="*/ 9551957 h 10286999"/>
              <a:gd name="connsiteX228" fmla="*/ 5626171 w 11378470"/>
              <a:gd name="connsiteY228" fmla="*/ 9580129 h 10286999"/>
              <a:gd name="connsiteX229" fmla="*/ 5610981 w 11378470"/>
              <a:gd name="connsiteY229" fmla="*/ 9572126 h 10286999"/>
              <a:gd name="connsiteX230" fmla="*/ 5598519 w 11378470"/>
              <a:gd name="connsiteY230" fmla="*/ 9544939 h 10286999"/>
              <a:gd name="connsiteX231" fmla="*/ 5643181 w 11378470"/>
              <a:gd name="connsiteY231" fmla="*/ 9515789 h 10286999"/>
              <a:gd name="connsiteX232" fmla="*/ 4639181 w 11378470"/>
              <a:gd name="connsiteY232" fmla="*/ 9514417 h 10286999"/>
              <a:gd name="connsiteX233" fmla="*/ 4759037 w 11378470"/>
              <a:gd name="connsiteY233" fmla="*/ 9593298 h 10286999"/>
              <a:gd name="connsiteX234" fmla="*/ 4677568 w 11378470"/>
              <a:gd name="connsiteY234" fmla="*/ 9582583 h 10286999"/>
              <a:gd name="connsiteX235" fmla="*/ 4639181 w 11378470"/>
              <a:gd name="connsiteY235" fmla="*/ 9514417 h 10286999"/>
              <a:gd name="connsiteX236" fmla="*/ 5296977 w 11378470"/>
              <a:gd name="connsiteY236" fmla="*/ 9512467 h 10286999"/>
              <a:gd name="connsiteX237" fmla="*/ 5284571 w 11378470"/>
              <a:gd name="connsiteY237" fmla="*/ 9551500 h 10286999"/>
              <a:gd name="connsiteX238" fmla="*/ 5273231 w 11378470"/>
              <a:gd name="connsiteY238" fmla="*/ 9518597 h 10286999"/>
              <a:gd name="connsiteX239" fmla="*/ 5296977 w 11378470"/>
              <a:gd name="connsiteY239" fmla="*/ 9512467 h 10286999"/>
              <a:gd name="connsiteX240" fmla="*/ 4909741 w 11378470"/>
              <a:gd name="connsiteY240" fmla="*/ 9500559 h 10286999"/>
              <a:gd name="connsiteX241" fmla="*/ 4905143 w 11378470"/>
              <a:gd name="connsiteY241" fmla="*/ 9525080 h 10286999"/>
              <a:gd name="connsiteX242" fmla="*/ 4894256 w 11378470"/>
              <a:gd name="connsiteY242" fmla="*/ 9506163 h 10286999"/>
              <a:gd name="connsiteX243" fmla="*/ 4909741 w 11378470"/>
              <a:gd name="connsiteY243" fmla="*/ 9500559 h 10286999"/>
              <a:gd name="connsiteX244" fmla="*/ 4815260 w 11378470"/>
              <a:gd name="connsiteY244" fmla="*/ 9499648 h 10286999"/>
              <a:gd name="connsiteX245" fmla="*/ 4855066 w 11378470"/>
              <a:gd name="connsiteY245" fmla="*/ 9557385 h 10286999"/>
              <a:gd name="connsiteX246" fmla="*/ 4819510 w 11378470"/>
              <a:gd name="connsiteY246" fmla="*/ 9578361 h 10286999"/>
              <a:gd name="connsiteX247" fmla="*/ 4788380 w 11378470"/>
              <a:gd name="connsiteY247" fmla="*/ 9505531 h 10286999"/>
              <a:gd name="connsiteX248" fmla="*/ 4815260 w 11378470"/>
              <a:gd name="connsiteY248" fmla="*/ 9499648 h 10286999"/>
              <a:gd name="connsiteX249" fmla="*/ 5459399 w 11378470"/>
              <a:gd name="connsiteY249" fmla="*/ 9496482 h 10286999"/>
              <a:gd name="connsiteX250" fmla="*/ 5490063 w 11378470"/>
              <a:gd name="connsiteY250" fmla="*/ 9523634 h 10286999"/>
              <a:gd name="connsiteX251" fmla="*/ 5455388 w 11378470"/>
              <a:gd name="connsiteY251" fmla="*/ 9520677 h 10286999"/>
              <a:gd name="connsiteX252" fmla="*/ 5459399 w 11378470"/>
              <a:gd name="connsiteY252" fmla="*/ 9496482 h 10286999"/>
              <a:gd name="connsiteX253" fmla="*/ 4125491 w 11378470"/>
              <a:gd name="connsiteY253" fmla="*/ 9491965 h 10286999"/>
              <a:gd name="connsiteX254" fmla="*/ 4144736 w 11378470"/>
              <a:gd name="connsiteY254" fmla="*/ 9508926 h 10286999"/>
              <a:gd name="connsiteX255" fmla="*/ 4144517 w 11378470"/>
              <a:gd name="connsiteY255" fmla="*/ 9518311 h 10286999"/>
              <a:gd name="connsiteX256" fmla="*/ 4138097 w 11378470"/>
              <a:gd name="connsiteY256" fmla="*/ 9524823 h 10286999"/>
              <a:gd name="connsiteX257" fmla="*/ 4129455 w 11378470"/>
              <a:gd name="connsiteY257" fmla="*/ 9530587 h 10286999"/>
              <a:gd name="connsiteX258" fmla="*/ 4107477 w 11378470"/>
              <a:gd name="connsiteY258" fmla="*/ 9531866 h 10286999"/>
              <a:gd name="connsiteX259" fmla="*/ 4096110 w 11378470"/>
              <a:gd name="connsiteY259" fmla="*/ 9519372 h 10286999"/>
              <a:gd name="connsiteX260" fmla="*/ 4094133 w 11378470"/>
              <a:gd name="connsiteY260" fmla="*/ 9511769 h 10286999"/>
              <a:gd name="connsiteX261" fmla="*/ 4125491 w 11378470"/>
              <a:gd name="connsiteY261" fmla="*/ 9491965 h 10286999"/>
              <a:gd name="connsiteX262" fmla="*/ 3665930 w 11378470"/>
              <a:gd name="connsiteY262" fmla="*/ 9491679 h 10286999"/>
              <a:gd name="connsiteX263" fmla="*/ 3687721 w 11378470"/>
              <a:gd name="connsiteY263" fmla="*/ 9496059 h 10286999"/>
              <a:gd name="connsiteX264" fmla="*/ 3696261 w 11378470"/>
              <a:gd name="connsiteY264" fmla="*/ 9513010 h 10286999"/>
              <a:gd name="connsiteX265" fmla="*/ 3695690 w 11378470"/>
              <a:gd name="connsiteY265" fmla="*/ 9542563 h 10286999"/>
              <a:gd name="connsiteX266" fmla="*/ 3656168 w 11378470"/>
              <a:gd name="connsiteY266" fmla="*/ 9565263 h 10286999"/>
              <a:gd name="connsiteX267" fmla="*/ 3654355 w 11378470"/>
              <a:gd name="connsiteY267" fmla="*/ 9574163 h 10286999"/>
              <a:gd name="connsiteX268" fmla="*/ 3641228 w 11378470"/>
              <a:gd name="connsiteY268" fmla="*/ 9587204 h 10286999"/>
              <a:gd name="connsiteX269" fmla="*/ 3635501 w 11378470"/>
              <a:gd name="connsiteY269" fmla="*/ 9581063 h 10286999"/>
              <a:gd name="connsiteX270" fmla="*/ 3647649 w 11378470"/>
              <a:gd name="connsiteY270" fmla="*/ 9564263 h 10286999"/>
              <a:gd name="connsiteX271" fmla="*/ 3646670 w 11378470"/>
              <a:gd name="connsiteY271" fmla="*/ 9560502 h 10286999"/>
              <a:gd name="connsiteX272" fmla="*/ 3637173 w 11378470"/>
              <a:gd name="connsiteY272" fmla="*/ 9555742 h 10286999"/>
              <a:gd name="connsiteX273" fmla="*/ 3627389 w 11378470"/>
              <a:gd name="connsiteY273" fmla="*/ 9518140 h 10286999"/>
              <a:gd name="connsiteX274" fmla="*/ 3665930 w 11378470"/>
              <a:gd name="connsiteY274" fmla="*/ 9491679 h 10286999"/>
              <a:gd name="connsiteX275" fmla="*/ 4136722 w 11378470"/>
              <a:gd name="connsiteY275" fmla="*/ 9472010 h 10286999"/>
              <a:gd name="connsiteX276" fmla="*/ 4143371 w 11378470"/>
              <a:gd name="connsiteY276" fmla="*/ 9477594 h 10286999"/>
              <a:gd name="connsiteX277" fmla="*/ 4144327 w 11378470"/>
              <a:gd name="connsiteY277" fmla="*/ 9485264 h 10286999"/>
              <a:gd name="connsiteX278" fmla="*/ 4138757 w 11378470"/>
              <a:gd name="connsiteY278" fmla="*/ 9489809 h 10286999"/>
              <a:gd name="connsiteX279" fmla="*/ 4128197 w 11378470"/>
              <a:gd name="connsiteY279" fmla="*/ 9487158 h 10286999"/>
              <a:gd name="connsiteX280" fmla="*/ 4971757 w 11378470"/>
              <a:gd name="connsiteY280" fmla="*/ 9471474 h 10286999"/>
              <a:gd name="connsiteX281" fmla="*/ 4987828 w 11378470"/>
              <a:gd name="connsiteY281" fmla="*/ 9562632 h 10286999"/>
              <a:gd name="connsiteX282" fmla="*/ 4969530 w 11378470"/>
              <a:gd name="connsiteY282" fmla="*/ 9581076 h 10286999"/>
              <a:gd name="connsiteX283" fmla="*/ 4971757 w 11378470"/>
              <a:gd name="connsiteY283" fmla="*/ 9471474 h 10286999"/>
              <a:gd name="connsiteX284" fmla="*/ 6828584 w 11378470"/>
              <a:gd name="connsiteY284" fmla="*/ 9467395 h 10286999"/>
              <a:gd name="connsiteX285" fmla="*/ 6849737 w 11378470"/>
              <a:gd name="connsiteY285" fmla="*/ 9574940 h 10286999"/>
              <a:gd name="connsiteX286" fmla="*/ 6815131 w 11378470"/>
              <a:gd name="connsiteY286" fmla="*/ 9590382 h 10286999"/>
              <a:gd name="connsiteX287" fmla="*/ 6828584 w 11378470"/>
              <a:gd name="connsiteY287" fmla="*/ 9467395 h 10286999"/>
              <a:gd name="connsiteX288" fmla="*/ 2958819 w 11378470"/>
              <a:gd name="connsiteY288" fmla="*/ 9465131 h 10286999"/>
              <a:gd name="connsiteX289" fmla="*/ 2846665 w 11378470"/>
              <a:gd name="connsiteY289" fmla="*/ 9524267 h 10286999"/>
              <a:gd name="connsiteX290" fmla="*/ 2958819 w 11378470"/>
              <a:gd name="connsiteY290" fmla="*/ 9465131 h 10286999"/>
              <a:gd name="connsiteX291" fmla="*/ 4171245 w 11378470"/>
              <a:gd name="connsiteY291" fmla="*/ 9441370 h 10286999"/>
              <a:gd name="connsiteX292" fmla="*/ 4173814 w 11378470"/>
              <a:gd name="connsiteY292" fmla="*/ 9441445 h 10286999"/>
              <a:gd name="connsiteX293" fmla="*/ 4183196 w 11378470"/>
              <a:gd name="connsiteY293" fmla="*/ 9446129 h 10286999"/>
              <a:gd name="connsiteX294" fmla="*/ 4189246 w 11378470"/>
              <a:gd name="connsiteY294" fmla="*/ 9457616 h 10286999"/>
              <a:gd name="connsiteX295" fmla="*/ 4188983 w 11378470"/>
              <a:gd name="connsiteY295" fmla="*/ 9468368 h 10286999"/>
              <a:gd name="connsiteX296" fmla="*/ 4182495 w 11378470"/>
              <a:gd name="connsiteY296" fmla="*/ 9474802 h 10286999"/>
              <a:gd name="connsiteX297" fmla="*/ 4167326 w 11378470"/>
              <a:gd name="connsiteY297" fmla="*/ 9447879 h 10286999"/>
              <a:gd name="connsiteX298" fmla="*/ 4171245 w 11378470"/>
              <a:gd name="connsiteY298" fmla="*/ 9441370 h 10286999"/>
              <a:gd name="connsiteX299" fmla="*/ 7361244 w 11378470"/>
              <a:gd name="connsiteY299" fmla="*/ 9438499 h 10286999"/>
              <a:gd name="connsiteX300" fmla="*/ 7481100 w 11378470"/>
              <a:gd name="connsiteY300" fmla="*/ 9517380 h 10286999"/>
              <a:gd name="connsiteX301" fmla="*/ 7399631 w 11378470"/>
              <a:gd name="connsiteY301" fmla="*/ 9506665 h 10286999"/>
              <a:gd name="connsiteX302" fmla="*/ 7361244 w 11378470"/>
              <a:gd name="connsiteY302" fmla="*/ 9438499 h 10286999"/>
              <a:gd name="connsiteX303" fmla="*/ 7631804 w 11378470"/>
              <a:gd name="connsiteY303" fmla="*/ 9424641 h 10286999"/>
              <a:gd name="connsiteX304" fmla="*/ 7627206 w 11378470"/>
              <a:gd name="connsiteY304" fmla="*/ 9449162 h 10286999"/>
              <a:gd name="connsiteX305" fmla="*/ 7616319 w 11378470"/>
              <a:gd name="connsiteY305" fmla="*/ 9430245 h 10286999"/>
              <a:gd name="connsiteX306" fmla="*/ 7631804 w 11378470"/>
              <a:gd name="connsiteY306" fmla="*/ 9424641 h 10286999"/>
              <a:gd name="connsiteX307" fmla="*/ 6387993 w 11378470"/>
              <a:gd name="connsiteY307" fmla="*/ 9415761 h 10286999"/>
              <a:gd name="connsiteX308" fmla="*/ 6409784 w 11378470"/>
              <a:gd name="connsiteY308" fmla="*/ 9420141 h 10286999"/>
              <a:gd name="connsiteX309" fmla="*/ 6418324 w 11378470"/>
              <a:gd name="connsiteY309" fmla="*/ 9437092 h 10286999"/>
              <a:gd name="connsiteX310" fmla="*/ 6417753 w 11378470"/>
              <a:gd name="connsiteY310" fmla="*/ 9466645 h 10286999"/>
              <a:gd name="connsiteX311" fmla="*/ 6378231 w 11378470"/>
              <a:gd name="connsiteY311" fmla="*/ 9489345 h 10286999"/>
              <a:gd name="connsiteX312" fmla="*/ 6376418 w 11378470"/>
              <a:gd name="connsiteY312" fmla="*/ 9498245 h 10286999"/>
              <a:gd name="connsiteX313" fmla="*/ 6363291 w 11378470"/>
              <a:gd name="connsiteY313" fmla="*/ 9511286 h 10286999"/>
              <a:gd name="connsiteX314" fmla="*/ 6357564 w 11378470"/>
              <a:gd name="connsiteY314" fmla="*/ 9505145 h 10286999"/>
              <a:gd name="connsiteX315" fmla="*/ 6369712 w 11378470"/>
              <a:gd name="connsiteY315" fmla="*/ 9488345 h 10286999"/>
              <a:gd name="connsiteX316" fmla="*/ 6368733 w 11378470"/>
              <a:gd name="connsiteY316" fmla="*/ 9484584 h 10286999"/>
              <a:gd name="connsiteX317" fmla="*/ 6359236 w 11378470"/>
              <a:gd name="connsiteY317" fmla="*/ 9479824 h 10286999"/>
              <a:gd name="connsiteX318" fmla="*/ 6349452 w 11378470"/>
              <a:gd name="connsiteY318" fmla="*/ 9442222 h 10286999"/>
              <a:gd name="connsiteX319" fmla="*/ 6387993 w 11378470"/>
              <a:gd name="connsiteY319" fmla="*/ 9415761 h 10286999"/>
              <a:gd name="connsiteX320" fmla="*/ 7693820 w 11378470"/>
              <a:gd name="connsiteY320" fmla="*/ 9395556 h 10286999"/>
              <a:gd name="connsiteX321" fmla="*/ 7709891 w 11378470"/>
              <a:gd name="connsiteY321" fmla="*/ 9486714 h 10286999"/>
              <a:gd name="connsiteX322" fmla="*/ 7691593 w 11378470"/>
              <a:gd name="connsiteY322" fmla="*/ 9505158 h 10286999"/>
              <a:gd name="connsiteX323" fmla="*/ 7693820 w 11378470"/>
              <a:gd name="connsiteY323" fmla="*/ 9395556 h 10286999"/>
              <a:gd name="connsiteX324" fmla="*/ 5680882 w 11378470"/>
              <a:gd name="connsiteY324" fmla="*/ 9389213 h 10286999"/>
              <a:gd name="connsiteX325" fmla="*/ 5568728 w 11378470"/>
              <a:gd name="connsiteY325" fmla="*/ 9448349 h 10286999"/>
              <a:gd name="connsiteX326" fmla="*/ 5680882 w 11378470"/>
              <a:gd name="connsiteY326" fmla="*/ 9389213 h 10286999"/>
              <a:gd name="connsiteX327" fmla="*/ 5937720 w 11378470"/>
              <a:gd name="connsiteY327" fmla="*/ 9379576 h 10286999"/>
              <a:gd name="connsiteX328" fmla="*/ 5970530 w 11378470"/>
              <a:gd name="connsiteY328" fmla="*/ 9385224 h 10286999"/>
              <a:gd name="connsiteX329" fmla="*/ 5969443 w 11378470"/>
              <a:gd name="connsiteY329" fmla="*/ 9407798 h 10286999"/>
              <a:gd name="connsiteX330" fmla="*/ 5938958 w 11378470"/>
              <a:gd name="connsiteY330" fmla="*/ 9411086 h 10286999"/>
              <a:gd name="connsiteX331" fmla="*/ 5937720 w 11378470"/>
              <a:gd name="connsiteY331" fmla="*/ 9379576 h 10286999"/>
              <a:gd name="connsiteX332" fmla="*/ 8729970 w 11378470"/>
              <a:gd name="connsiteY332" fmla="*/ 9375149 h 10286999"/>
              <a:gd name="connsiteX333" fmla="*/ 8736741 w 11378470"/>
              <a:gd name="connsiteY333" fmla="*/ 9379267 h 10286999"/>
              <a:gd name="connsiteX334" fmla="*/ 8731580 w 11378470"/>
              <a:gd name="connsiteY334" fmla="*/ 9377964 h 10286999"/>
              <a:gd name="connsiteX335" fmla="*/ 8729970 w 11378470"/>
              <a:gd name="connsiteY335" fmla="*/ 9375149 h 10286999"/>
              <a:gd name="connsiteX336" fmla="*/ 4661708 w 11378470"/>
              <a:gd name="connsiteY336" fmla="*/ 9363641 h 10286999"/>
              <a:gd name="connsiteX337" fmla="*/ 4676101 w 11378470"/>
              <a:gd name="connsiteY337" fmla="*/ 9364057 h 10286999"/>
              <a:gd name="connsiteX338" fmla="*/ 4682775 w 11378470"/>
              <a:gd name="connsiteY338" fmla="*/ 9374020 h 10286999"/>
              <a:gd name="connsiteX339" fmla="*/ 4687501 w 11378470"/>
              <a:gd name="connsiteY339" fmla="*/ 9381399 h 10286999"/>
              <a:gd name="connsiteX340" fmla="*/ 4684941 w 11378470"/>
              <a:gd name="connsiteY340" fmla="*/ 9398035 h 10286999"/>
              <a:gd name="connsiteX341" fmla="*/ 4688668 w 11378470"/>
              <a:gd name="connsiteY341" fmla="*/ 9396670 h 10286999"/>
              <a:gd name="connsiteX342" fmla="*/ 4667291 w 11378470"/>
              <a:gd name="connsiteY342" fmla="*/ 9408629 h 10286999"/>
              <a:gd name="connsiteX343" fmla="*/ 4648051 w 11378470"/>
              <a:gd name="connsiteY343" fmla="*/ 9366057 h 10286999"/>
              <a:gd name="connsiteX344" fmla="*/ 4661708 w 11378470"/>
              <a:gd name="connsiteY344" fmla="*/ 9363641 h 10286999"/>
              <a:gd name="connsiteX345" fmla="*/ 4938701 w 11378470"/>
              <a:gd name="connsiteY345" fmla="*/ 9355638 h 10286999"/>
              <a:gd name="connsiteX346" fmla="*/ 4957019 w 11378470"/>
              <a:gd name="connsiteY346" fmla="*/ 9356811 h 10286999"/>
              <a:gd name="connsiteX347" fmla="*/ 4952128 w 11378470"/>
              <a:gd name="connsiteY347" fmla="*/ 9393175 h 10286999"/>
              <a:gd name="connsiteX348" fmla="*/ 4938701 w 11378470"/>
              <a:gd name="connsiteY348" fmla="*/ 9355638 h 10286999"/>
              <a:gd name="connsiteX349" fmla="*/ 3986449 w 11378470"/>
              <a:gd name="connsiteY349" fmla="*/ 9353067 h 10286999"/>
              <a:gd name="connsiteX350" fmla="*/ 3990406 w 11378470"/>
              <a:gd name="connsiteY350" fmla="*/ 9368272 h 10286999"/>
              <a:gd name="connsiteX351" fmla="*/ 3966697 w 11378470"/>
              <a:gd name="connsiteY351" fmla="*/ 9396270 h 10286999"/>
              <a:gd name="connsiteX352" fmla="*/ 3957096 w 11378470"/>
              <a:gd name="connsiteY352" fmla="*/ 9397118 h 10286999"/>
              <a:gd name="connsiteX353" fmla="*/ 3955878 w 11378470"/>
              <a:gd name="connsiteY353" fmla="*/ 9376746 h 10286999"/>
              <a:gd name="connsiteX354" fmla="*/ 3986449 w 11378470"/>
              <a:gd name="connsiteY354" fmla="*/ 9353067 h 10286999"/>
              <a:gd name="connsiteX355" fmla="*/ 1819326 w 11378470"/>
              <a:gd name="connsiteY355" fmla="*/ 9343364 h 10286999"/>
              <a:gd name="connsiteX356" fmla="*/ 1858158 w 11378470"/>
              <a:gd name="connsiteY356" fmla="*/ 9391588 h 10286999"/>
              <a:gd name="connsiteX357" fmla="*/ 1807058 w 11378470"/>
              <a:gd name="connsiteY357" fmla="*/ 9464973 h 10286999"/>
              <a:gd name="connsiteX358" fmla="*/ 1774386 w 11378470"/>
              <a:gd name="connsiteY358" fmla="*/ 9461174 h 10286999"/>
              <a:gd name="connsiteX359" fmla="*/ 1732318 w 11378470"/>
              <a:gd name="connsiteY359" fmla="*/ 9423369 h 10286999"/>
              <a:gd name="connsiteX360" fmla="*/ 1819326 w 11378470"/>
              <a:gd name="connsiteY360" fmla="*/ 9343364 h 10286999"/>
              <a:gd name="connsiteX361" fmla="*/ 3806748 w 11378470"/>
              <a:gd name="connsiteY361" fmla="*/ 9341194 h 10286999"/>
              <a:gd name="connsiteX362" fmla="*/ 3807699 w 11378470"/>
              <a:gd name="connsiteY362" fmla="*/ 9344855 h 10286999"/>
              <a:gd name="connsiteX363" fmla="*/ 3771224 w 11378470"/>
              <a:gd name="connsiteY363" fmla="*/ 9367789 h 10286999"/>
              <a:gd name="connsiteX364" fmla="*/ 3756755 w 11378470"/>
              <a:gd name="connsiteY364" fmla="*/ 9371520 h 10286999"/>
              <a:gd name="connsiteX365" fmla="*/ 3760530 w 11378470"/>
              <a:gd name="connsiteY365" fmla="*/ 9370137 h 10286999"/>
              <a:gd name="connsiteX366" fmla="*/ 3755802 w 11378470"/>
              <a:gd name="connsiteY366" fmla="*/ 9367858 h 10286999"/>
              <a:gd name="connsiteX367" fmla="*/ 3806748 w 11378470"/>
              <a:gd name="connsiteY367" fmla="*/ 9341194 h 10286999"/>
              <a:gd name="connsiteX368" fmla="*/ 3129049 w 11378470"/>
              <a:gd name="connsiteY368" fmla="*/ 9335378 h 10286999"/>
              <a:gd name="connsiteX369" fmla="*/ 3160547 w 11378470"/>
              <a:gd name="connsiteY369" fmla="*/ 9355833 h 10286999"/>
              <a:gd name="connsiteX370" fmla="*/ 3126308 w 11378470"/>
              <a:gd name="connsiteY370" fmla="*/ 9388637 h 10286999"/>
              <a:gd name="connsiteX371" fmla="*/ 3129049 w 11378470"/>
              <a:gd name="connsiteY371" fmla="*/ 9335378 h 10286999"/>
              <a:gd name="connsiteX372" fmla="*/ 2818091 w 11378470"/>
              <a:gd name="connsiteY372" fmla="*/ 9332305 h 10286999"/>
              <a:gd name="connsiteX373" fmla="*/ 2868978 w 11378470"/>
              <a:gd name="connsiteY373" fmla="*/ 9365863 h 10286999"/>
              <a:gd name="connsiteX374" fmla="*/ 2796765 w 11378470"/>
              <a:gd name="connsiteY374" fmla="*/ 9453525 h 10286999"/>
              <a:gd name="connsiteX375" fmla="*/ 2818091 w 11378470"/>
              <a:gd name="connsiteY375" fmla="*/ 9332305 h 10286999"/>
              <a:gd name="connsiteX376" fmla="*/ 6915141 w 11378470"/>
              <a:gd name="connsiteY376" fmla="*/ 9331360 h 10286999"/>
              <a:gd name="connsiteX377" fmla="*/ 6995714 w 11378470"/>
              <a:gd name="connsiteY377" fmla="*/ 9400015 h 10286999"/>
              <a:gd name="connsiteX378" fmla="*/ 6941146 w 11378470"/>
              <a:gd name="connsiteY378" fmla="*/ 9449286 h 10286999"/>
              <a:gd name="connsiteX379" fmla="*/ 6905196 w 11378470"/>
              <a:gd name="connsiteY379" fmla="*/ 9454680 h 10286999"/>
              <a:gd name="connsiteX380" fmla="*/ 6864331 w 11378470"/>
              <a:gd name="connsiteY380" fmla="*/ 9444674 h 10286999"/>
              <a:gd name="connsiteX381" fmla="*/ 6860160 w 11378470"/>
              <a:gd name="connsiteY381" fmla="*/ 9448905 h 10286999"/>
              <a:gd name="connsiteX382" fmla="*/ 6851518 w 11378470"/>
              <a:gd name="connsiteY382" fmla="*/ 9454669 h 10286999"/>
              <a:gd name="connsiteX383" fmla="*/ 6829540 w 11378470"/>
              <a:gd name="connsiteY383" fmla="*/ 9455948 h 10286999"/>
              <a:gd name="connsiteX384" fmla="*/ 6818173 w 11378470"/>
              <a:gd name="connsiteY384" fmla="*/ 9443454 h 10286999"/>
              <a:gd name="connsiteX385" fmla="*/ 6816196 w 11378470"/>
              <a:gd name="connsiteY385" fmla="*/ 9435851 h 10286999"/>
              <a:gd name="connsiteX386" fmla="*/ 6847554 w 11378470"/>
              <a:gd name="connsiteY386" fmla="*/ 9416047 h 10286999"/>
              <a:gd name="connsiteX387" fmla="*/ 6858869 w 11378470"/>
              <a:gd name="connsiteY387" fmla="*/ 9422810 h 10286999"/>
              <a:gd name="connsiteX388" fmla="*/ 6861283 w 11378470"/>
              <a:gd name="connsiteY388" fmla="*/ 9425915 h 10286999"/>
              <a:gd name="connsiteX389" fmla="*/ 6859468 w 11378470"/>
              <a:gd name="connsiteY389" fmla="*/ 9413552 h 10286999"/>
              <a:gd name="connsiteX390" fmla="*/ 6850260 w 11378470"/>
              <a:gd name="connsiteY390" fmla="*/ 9411240 h 10286999"/>
              <a:gd name="connsiteX391" fmla="*/ 6858785 w 11378470"/>
              <a:gd name="connsiteY391" fmla="*/ 9396092 h 10286999"/>
              <a:gd name="connsiteX392" fmla="*/ 6864115 w 11378470"/>
              <a:gd name="connsiteY392" fmla="*/ 9400568 h 10286999"/>
              <a:gd name="connsiteX393" fmla="*/ 6872320 w 11378470"/>
              <a:gd name="connsiteY393" fmla="*/ 9381288 h 10286999"/>
              <a:gd name="connsiteX394" fmla="*/ 6915141 w 11378470"/>
              <a:gd name="connsiteY394" fmla="*/ 9331360 h 10286999"/>
              <a:gd name="connsiteX395" fmla="*/ 8175266 w 11378470"/>
              <a:gd name="connsiteY395" fmla="*/ 9331161 h 10286999"/>
              <a:gd name="connsiteX396" fmla="*/ 8261872 w 11378470"/>
              <a:gd name="connsiteY396" fmla="*/ 9569481 h 10286999"/>
              <a:gd name="connsiteX397" fmla="*/ 8175266 w 11378470"/>
              <a:gd name="connsiteY397" fmla="*/ 9331161 h 10286999"/>
              <a:gd name="connsiteX398" fmla="*/ 4023516 w 11378470"/>
              <a:gd name="connsiteY398" fmla="*/ 9322498 h 10286999"/>
              <a:gd name="connsiteX399" fmla="*/ 4026785 w 11378470"/>
              <a:gd name="connsiteY399" fmla="*/ 9329357 h 10286999"/>
              <a:gd name="connsiteX400" fmla="*/ 4026578 w 11378470"/>
              <a:gd name="connsiteY400" fmla="*/ 9334265 h 10286999"/>
              <a:gd name="connsiteX401" fmla="*/ 4020370 w 11378470"/>
              <a:gd name="connsiteY401" fmla="*/ 9340833 h 10286999"/>
              <a:gd name="connsiteX402" fmla="*/ 4019820 w 11378470"/>
              <a:gd name="connsiteY402" fmla="*/ 9353922 h 10286999"/>
              <a:gd name="connsiteX403" fmla="*/ 4012592 w 11378470"/>
              <a:gd name="connsiteY403" fmla="*/ 9356566 h 10286999"/>
              <a:gd name="connsiteX404" fmla="*/ 4013696 w 11378470"/>
              <a:gd name="connsiteY404" fmla="*/ 9330388 h 10286999"/>
              <a:gd name="connsiteX405" fmla="*/ 4023516 w 11378470"/>
              <a:gd name="connsiteY405" fmla="*/ 9322498 h 10286999"/>
              <a:gd name="connsiteX406" fmla="*/ 5101405 w 11378470"/>
              <a:gd name="connsiteY406" fmla="*/ 9322001 h 10286999"/>
              <a:gd name="connsiteX407" fmla="*/ 5120507 w 11378470"/>
              <a:gd name="connsiteY407" fmla="*/ 9322923 h 10286999"/>
              <a:gd name="connsiteX408" fmla="*/ 5149992 w 11378470"/>
              <a:gd name="connsiteY408" fmla="*/ 9378314 h 10286999"/>
              <a:gd name="connsiteX409" fmla="*/ 5128572 w 11378470"/>
              <a:gd name="connsiteY409" fmla="*/ 9407791 h 10286999"/>
              <a:gd name="connsiteX410" fmla="*/ 5115089 w 11378470"/>
              <a:gd name="connsiteY410" fmla="*/ 9412207 h 10286999"/>
              <a:gd name="connsiteX411" fmla="*/ 5090180 w 11378470"/>
              <a:gd name="connsiteY411" fmla="*/ 9326556 h 10286999"/>
              <a:gd name="connsiteX412" fmla="*/ 5101405 w 11378470"/>
              <a:gd name="connsiteY412" fmla="*/ 9322001 h 10286999"/>
              <a:gd name="connsiteX413" fmla="*/ 4559668 w 11378470"/>
              <a:gd name="connsiteY413" fmla="*/ 9311578 h 10286999"/>
              <a:gd name="connsiteX414" fmla="*/ 4564396 w 11378470"/>
              <a:gd name="connsiteY414" fmla="*/ 9315485 h 10286999"/>
              <a:gd name="connsiteX415" fmla="*/ 4556549 w 11378470"/>
              <a:gd name="connsiteY415" fmla="*/ 9313848 h 10286999"/>
              <a:gd name="connsiteX416" fmla="*/ 4559668 w 11378470"/>
              <a:gd name="connsiteY416" fmla="*/ 9311578 h 10286999"/>
              <a:gd name="connsiteX417" fmla="*/ 8631877 w 11378470"/>
              <a:gd name="connsiteY417" fmla="*/ 9310271 h 10286999"/>
              <a:gd name="connsiteX418" fmla="*/ 8633538 w 11378470"/>
              <a:gd name="connsiteY418" fmla="*/ 9316308 h 10286999"/>
              <a:gd name="connsiteX419" fmla="*/ 8627109 w 11378470"/>
              <a:gd name="connsiteY419" fmla="*/ 9311524 h 10286999"/>
              <a:gd name="connsiteX420" fmla="*/ 8622032 w 11378470"/>
              <a:gd name="connsiteY420" fmla="*/ 9307746 h 10286999"/>
              <a:gd name="connsiteX421" fmla="*/ 8627109 w 11378470"/>
              <a:gd name="connsiteY421" fmla="*/ 9311524 h 10286999"/>
              <a:gd name="connsiteX422" fmla="*/ 8625640 w 11378470"/>
              <a:gd name="connsiteY422" fmla="*/ 9311909 h 10286999"/>
              <a:gd name="connsiteX423" fmla="*/ 3831222 w 11378470"/>
              <a:gd name="connsiteY423" fmla="*/ 9303103 h 10286999"/>
              <a:gd name="connsiteX424" fmla="*/ 3844261 w 11378470"/>
              <a:gd name="connsiteY424" fmla="*/ 9307562 h 10286999"/>
              <a:gd name="connsiteX425" fmla="*/ 3842043 w 11378470"/>
              <a:gd name="connsiteY425" fmla="*/ 9365201 h 10286999"/>
              <a:gd name="connsiteX426" fmla="*/ 3819407 w 11378470"/>
              <a:gd name="connsiteY426" fmla="*/ 9362813 h 10286999"/>
              <a:gd name="connsiteX427" fmla="*/ 3817540 w 11378470"/>
              <a:gd name="connsiteY427" fmla="*/ 9359640 h 10286999"/>
              <a:gd name="connsiteX428" fmla="*/ 3805072 w 11378470"/>
              <a:gd name="connsiteY428" fmla="*/ 9380497 h 10286999"/>
              <a:gd name="connsiteX429" fmla="*/ 3764578 w 11378470"/>
              <a:gd name="connsiteY429" fmla="*/ 9414261 h 10286999"/>
              <a:gd name="connsiteX430" fmla="*/ 3760578 w 11378470"/>
              <a:gd name="connsiteY430" fmla="*/ 9398886 h 10286999"/>
              <a:gd name="connsiteX431" fmla="*/ 3768106 w 11378470"/>
              <a:gd name="connsiteY431" fmla="*/ 9396131 h 10286999"/>
              <a:gd name="connsiteX432" fmla="*/ 3805391 w 11378470"/>
              <a:gd name="connsiteY432" fmla="*/ 9361173 h 10286999"/>
              <a:gd name="connsiteX433" fmla="*/ 3816226 w 11378470"/>
              <a:gd name="connsiteY433" fmla="*/ 9357408 h 10286999"/>
              <a:gd name="connsiteX434" fmla="*/ 3809624 w 11378470"/>
              <a:gd name="connsiteY434" fmla="*/ 9346191 h 10286999"/>
              <a:gd name="connsiteX435" fmla="*/ 3820649 w 11378470"/>
              <a:gd name="connsiteY435" fmla="*/ 9307498 h 10286999"/>
              <a:gd name="connsiteX436" fmla="*/ 3831222 w 11378470"/>
              <a:gd name="connsiteY436" fmla="*/ 9303103 h 10286999"/>
              <a:gd name="connsiteX437" fmla="*/ 4001923 w 11378470"/>
              <a:gd name="connsiteY437" fmla="*/ 9298453 h 10286999"/>
              <a:gd name="connsiteX438" fmla="*/ 4000015 w 11378470"/>
              <a:gd name="connsiteY438" fmla="*/ 9307419 h 10286999"/>
              <a:gd name="connsiteX439" fmla="*/ 3989439 w 11378470"/>
              <a:gd name="connsiteY439" fmla="*/ 9331963 h 10286999"/>
              <a:gd name="connsiteX440" fmla="*/ 3982621 w 11378470"/>
              <a:gd name="connsiteY440" fmla="*/ 9322055 h 10286999"/>
              <a:gd name="connsiteX441" fmla="*/ 3988400 w 11378470"/>
              <a:gd name="connsiteY441" fmla="*/ 9311672 h 10286999"/>
              <a:gd name="connsiteX442" fmla="*/ 3990308 w 11378470"/>
              <a:gd name="connsiteY442" fmla="*/ 9302704 h 10286999"/>
              <a:gd name="connsiteX443" fmla="*/ 4001923 w 11378470"/>
              <a:gd name="connsiteY443" fmla="*/ 9298453 h 10286999"/>
              <a:gd name="connsiteX444" fmla="*/ 3255632 w 11378470"/>
              <a:gd name="connsiteY444" fmla="*/ 9290261 h 10286999"/>
              <a:gd name="connsiteX445" fmla="*/ 3275951 w 11378470"/>
              <a:gd name="connsiteY445" fmla="*/ 9291896 h 10286999"/>
              <a:gd name="connsiteX446" fmla="*/ 3251201 w 11378470"/>
              <a:gd name="connsiteY446" fmla="*/ 9305718 h 10286999"/>
              <a:gd name="connsiteX447" fmla="*/ 3191522 w 11378470"/>
              <a:gd name="connsiteY447" fmla="*/ 9326972 h 10286999"/>
              <a:gd name="connsiteX448" fmla="*/ 3182108 w 11378470"/>
              <a:gd name="connsiteY448" fmla="*/ 9322065 h 10286999"/>
              <a:gd name="connsiteX449" fmla="*/ 3178395 w 11378470"/>
              <a:gd name="connsiteY449" fmla="*/ 9323423 h 10286999"/>
              <a:gd name="connsiteX450" fmla="*/ 3172696 w 11378470"/>
              <a:gd name="connsiteY450" fmla="*/ 9317157 h 10286999"/>
              <a:gd name="connsiteX451" fmla="*/ 3193988 w 11378470"/>
              <a:gd name="connsiteY451" fmla="*/ 9305188 h 10286999"/>
              <a:gd name="connsiteX452" fmla="*/ 3212558 w 11378470"/>
              <a:gd name="connsiteY452" fmla="*/ 9298391 h 10286999"/>
              <a:gd name="connsiteX453" fmla="*/ 3255632 w 11378470"/>
              <a:gd name="connsiteY453" fmla="*/ 9290261 h 10286999"/>
              <a:gd name="connsiteX454" fmla="*/ 7383771 w 11378470"/>
              <a:gd name="connsiteY454" fmla="*/ 9287723 h 10286999"/>
              <a:gd name="connsiteX455" fmla="*/ 7398164 w 11378470"/>
              <a:gd name="connsiteY455" fmla="*/ 9288139 h 10286999"/>
              <a:gd name="connsiteX456" fmla="*/ 7404838 w 11378470"/>
              <a:gd name="connsiteY456" fmla="*/ 9298102 h 10286999"/>
              <a:gd name="connsiteX457" fmla="*/ 7409564 w 11378470"/>
              <a:gd name="connsiteY457" fmla="*/ 9305481 h 10286999"/>
              <a:gd name="connsiteX458" fmla="*/ 7407004 w 11378470"/>
              <a:gd name="connsiteY458" fmla="*/ 9322117 h 10286999"/>
              <a:gd name="connsiteX459" fmla="*/ 7410731 w 11378470"/>
              <a:gd name="connsiteY459" fmla="*/ 9320752 h 10286999"/>
              <a:gd name="connsiteX460" fmla="*/ 7389354 w 11378470"/>
              <a:gd name="connsiteY460" fmla="*/ 9332711 h 10286999"/>
              <a:gd name="connsiteX461" fmla="*/ 7370114 w 11378470"/>
              <a:gd name="connsiteY461" fmla="*/ 9290139 h 10286999"/>
              <a:gd name="connsiteX462" fmla="*/ 7383771 w 11378470"/>
              <a:gd name="connsiteY462" fmla="*/ 9287723 h 10286999"/>
              <a:gd name="connsiteX463" fmla="*/ 4876553 w 11378470"/>
              <a:gd name="connsiteY463" fmla="*/ 9285579 h 10286999"/>
              <a:gd name="connsiteX464" fmla="*/ 4888527 w 11378470"/>
              <a:gd name="connsiteY464" fmla="*/ 9343210 h 10286999"/>
              <a:gd name="connsiteX465" fmla="*/ 4872134 w 11378470"/>
              <a:gd name="connsiteY465" fmla="*/ 9352440 h 10286999"/>
              <a:gd name="connsiteX466" fmla="*/ 4876553 w 11378470"/>
              <a:gd name="connsiteY466" fmla="*/ 9285579 h 10286999"/>
              <a:gd name="connsiteX467" fmla="*/ 6541631 w 11378470"/>
              <a:gd name="connsiteY467" fmla="*/ 9280329 h 10286999"/>
              <a:gd name="connsiteX468" fmla="*/ 6486641 w 11378470"/>
              <a:gd name="connsiteY468" fmla="*/ 9338343 h 10286999"/>
              <a:gd name="connsiteX469" fmla="*/ 6482641 w 11378470"/>
              <a:gd name="connsiteY469" fmla="*/ 9322968 h 10286999"/>
              <a:gd name="connsiteX470" fmla="*/ 6490169 w 11378470"/>
              <a:gd name="connsiteY470" fmla="*/ 9320213 h 10286999"/>
              <a:gd name="connsiteX471" fmla="*/ 6541631 w 11378470"/>
              <a:gd name="connsiteY471" fmla="*/ 9280329 h 10286999"/>
              <a:gd name="connsiteX472" fmla="*/ 7660764 w 11378470"/>
              <a:gd name="connsiteY472" fmla="*/ 9279720 h 10286999"/>
              <a:gd name="connsiteX473" fmla="*/ 7679082 w 11378470"/>
              <a:gd name="connsiteY473" fmla="*/ 9280893 h 10286999"/>
              <a:gd name="connsiteX474" fmla="*/ 7674191 w 11378470"/>
              <a:gd name="connsiteY474" fmla="*/ 9317257 h 10286999"/>
              <a:gd name="connsiteX475" fmla="*/ 7660764 w 11378470"/>
              <a:gd name="connsiteY475" fmla="*/ 9279720 h 10286999"/>
              <a:gd name="connsiteX476" fmla="*/ 6708512 w 11378470"/>
              <a:gd name="connsiteY476" fmla="*/ 9277149 h 10286999"/>
              <a:gd name="connsiteX477" fmla="*/ 6712469 w 11378470"/>
              <a:gd name="connsiteY477" fmla="*/ 9292354 h 10286999"/>
              <a:gd name="connsiteX478" fmla="*/ 6688760 w 11378470"/>
              <a:gd name="connsiteY478" fmla="*/ 9320352 h 10286999"/>
              <a:gd name="connsiteX479" fmla="*/ 6679159 w 11378470"/>
              <a:gd name="connsiteY479" fmla="*/ 9321200 h 10286999"/>
              <a:gd name="connsiteX480" fmla="*/ 6677941 w 11378470"/>
              <a:gd name="connsiteY480" fmla="*/ 9300828 h 10286999"/>
              <a:gd name="connsiteX481" fmla="*/ 6708512 w 11378470"/>
              <a:gd name="connsiteY481" fmla="*/ 9277149 h 10286999"/>
              <a:gd name="connsiteX482" fmla="*/ 6528811 w 11378470"/>
              <a:gd name="connsiteY482" fmla="*/ 9265276 h 10286999"/>
              <a:gd name="connsiteX483" fmla="*/ 6529762 w 11378470"/>
              <a:gd name="connsiteY483" fmla="*/ 9268937 h 10286999"/>
              <a:gd name="connsiteX484" fmla="*/ 6493287 w 11378470"/>
              <a:gd name="connsiteY484" fmla="*/ 9291871 h 10286999"/>
              <a:gd name="connsiteX485" fmla="*/ 6478818 w 11378470"/>
              <a:gd name="connsiteY485" fmla="*/ 9295602 h 10286999"/>
              <a:gd name="connsiteX486" fmla="*/ 6482593 w 11378470"/>
              <a:gd name="connsiteY486" fmla="*/ 9294219 h 10286999"/>
              <a:gd name="connsiteX487" fmla="*/ 6477865 w 11378470"/>
              <a:gd name="connsiteY487" fmla="*/ 9291940 h 10286999"/>
              <a:gd name="connsiteX488" fmla="*/ 6528811 w 11378470"/>
              <a:gd name="connsiteY488" fmla="*/ 9265276 h 10286999"/>
              <a:gd name="connsiteX489" fmla="*/ 4143365 w 11378470"/>
              <a:gd name="connsiteY489" fmla="*/ 9265062 h 10286999"/>
              <a:gd name="connsiteX490" fmla="*/ 4112293 w 11378470"/>
              <a:gd name="connsiteY490" fmla="*/ 9348027 h 10286999"/>
              <a:gd name="connsiteX491" fmla="*/ 4067866 w 11378470"/>
              <a:gd name="connsiteY491" fmla="*/ 9319223 h 10286999"/>
              <a:gd name="connsiteX492" fmla="*/ 4143365 w 11378470"/>
              <a:gd name="connsiteY492" fmla="*/ 9265062 h 10286999"/>
              <a:gd name="connsiteX493" fmla="*/ 4720479 w 11378470"/>
              <a:gd name="connsiteY493" fmla="*/ 9264283 h 10286999"/>
              <a:gd name="connsiteX494" fmla="*/ 4737348 w 11378470"/>
              <a:gd name="connsiteY494" fmla="*/ 9268287 h 10286999"/>
              <a:gd name="connsiteX495" fmla="*/ 4767554 w 11378470"/>
              <a:gd name="connsiteY495" fmla="*/ 9295365 h 10286999"/>
              <a:gd name="connsiteX496" fmla="*/ 4765275 w 11378470"/>
              <a:gd name="connsiteY496" fmla="*/ 9328148 h 10286999"/>
              <a:gd name="connsiteX497" fmla="*/ 4729504 w 11378470"/>
              <a:gd name="connsiteY497" fmla="*/ 9359792 h 10286999"/>
              <a:gd name="connsiteX498" fmla="*/ 4703325 w 11378470"/>
              <a:gd name="connsiteY498" fmla="*/ 9359066 h 10286999"/>
              <a:gd name="connsiteX499" fmla="*/ 4678177 w 11378470"/>
              <a:gd name="connsiteY499" fmla="*/ 9294067 h 10286999"/>
              <a:gd name="connsiteX500" fmla="*/ 4683738 w 11378470"/>
              <a:gd name="connsiteY500" fmla="*/ 9283786 h 10286999"/>
              <a:gd name="connsiteX501" fmla="*/ 4687338 w 11378470"/>
              <a:gd name="connsiteY501" fmla="*/ 9265978 h 10286999"/>
              <a:gd name="connsiteX502" fmla="*/ 4720479 w 11378470"/>
              <a:gd name="connsiteY502" fmla="*/ 9264283 h 10286999"/>
              <a:gd name="connsiteX503" fmla="*/ 3520088 w 11378470"/>
              <a:gd name="connsiteY503" fmla="*/ 9261559 h 10286999"/>
              <a:gd name="connsiteX504" fmla="*/ 3524524 w 11378470"/>
              <a:gd name="connsiteY504" fmla="*/ 9325587 h 10286999"/>
              <a:gd name="connsiteX505" fmla="*/ 3480021 w 11378470"/>
              <a:gd name="connsiteY505" fmla="*/ 9296476 h 10286999"/>
              <a:gd name="connsiteX506" fmla="*/ 3520088 w 11378470"/>
              <a:gd name="connsiteY506" fmla="*/ 9261559 h 10286999"/>
              <a:gd name="connsiteX507" fmla="*/ 4290126 w 11378470"/>
              <a:gd name="connsiteY507" fmla="*/ 9261323 h 10286999"/>
              <a:gd name="connsiteX508" fmla="*/ 4314778 w 11378470"/>
              <a:gd name="connsiteY508" fmla="*/ 9342908 h 10286999"/>
              <a:gd name="connsiteX509" fmla="*/ 4229022 w 11378470"/>
              <a:gd name="connsiteY509" fmla="*/ 9300535 h 10286999"/>
              <a:gd name="connsiteX510" fmla="*/ 4290126 w 11378470"/>
              <a:gd name="connsiteY510" fmla="*/ 9261323 h 10286999"/>
              <a:gd name="connsiteX511" fmla="*/ 5851112 w 11378470"/>
              <a:gd name="connsiteY511" fmla="*/ 9259460 h 10286999"/>
              <a:gd name="connsiteX512" fmla="*/ 5882610 w 11378470"/>
              <a:gd name="connsiteY512" fmla="*/ 9279915 h 10286999"/>
              <a:gd name="connsiteX513" fmla="*/ 5848371 w 11378470"/>
              <a:gd name="connsiteY513" fmla="*/ 9312719 h 10286999"/>
              <a:gd name="connsiteX514" fmla="*/ 5851112 w 11378470"/>
              <a:gd name="connsiteY514" fmla="*/ 9259460 h 10286999"/>
              <a:gd name="connsiteX515" fmla="*/ 5705342 w 11378470"/>
              <a:gd name="connsiteY515" fmla="*/ 9253678 h 10286999"/>
              <a:gd name="connsiteX516" fmla="*/ 5720943 w 11378470"/>
              <a:gd name="connsiteY516" fmla="*/ 9262366 h 10286999"/>
              <a:gd name="connsiteX517" fmla="*/ 5699586 w 11378470"/>
              <a:gd name="connsiteY517" fmla="*/ 9351469 h 10286999"/>
              <a:gd name="connsiteX518" fmla="*/ 5656874 w 11378470"/>
              <a:gd name="connsiteY518" fmla="*/ 9336617 h 10286999"/>
              <a:gd name="connsiteX519" fmla="*/ 5690910 w 11378470"/>
              <a:gd name="connsiteY519" fmla="*/ 9254127 h 10286999"/>
              <a:gd name="connsiteX520" fmla="*/ 5705342 w 11378470"/>
              <a:gd name="connsiteY520" fmla="*/ 9253678 h 10286999"/>
              <a:gd name="connsiteX521" fmla="*/ 6561099 w 11378470"/>
              <a:gd name="connsiteY521" fmla="*/ 9251122 h 10286999"/>
              <a:gd name="connsiteX522" fmla="*/ 6566729 w 11378470"/>
              <a:gd name="connsiteY522" fmla="*/ 9251298 h 10286999"/>
              <a:gd name="connsiteX523" fmla="*/ 6554552 w 11378470"/>
              <a:gd name="connsiteY523" fmla="*/ 9268383 h 10286999"/>
              <a:gd name="connsiteX524" fmla="*/ 6549758 w 11378470"/>
              <a:gd name="connsiteY524" fmla="*/ 9265928 h 10286999"/>
              <a:gd name="connsiteX525" fmla="*/ 6561099 w 11378470"/>
              <a:gd name="connsiteY525" fmla="*/ 9251122 h 10286999"/>
              <a:gd name="connsiteX526" fmla="*/ 2660572 w 11378470"/>
              <a:gd name="connsiteY526" fmla="*/ 9249992 h 10286999"/>
              <a:gd name="connsiteX527" fmla="*/ 2664739 w 11378470"/>
              <a:gd name="connsiteY527" fmla="*/ 9314582 h 10286999"/>
              <a:gd name="connsiteX528" fmla="*/ 2660572 w 11378470"/>
              <a:gd name="connsiteY528" fmla="*/ 9249992 h 10286999"/>
              <a:gd name="connsiteX529" fmla="*/ 7823468 w 11378470"/>
              <a:gd name="connsiteY529" fmla="*/ 9246083 h 10286999"/>
              <a:gd name="connsiteX530" fmla="*/ 7842570 w 11378470"/>
              <a:gd name="connsiteY530" fmla="*/ 9247005 h 10286999"/>
              <a:gd name="connsiteX531" fmla="*/ 7872055 w 11378470"/>
              <a:gd name="connsiteY531" fmla="*/ 9302396 h 10286999"/>
              <a:gd name="connsiteX532" fmla="*/ 7850635 w 11378470"/>
              <a:gd name="connsiteY532" fmla="*/ 9331873 h 10286999"/>
              <a:gd name="connsiteX533" fmla="*/ 7837152 w 11378470"/>
              <a:gd name="connsiteY533" fmla="*/ 9336289 h 10286999"/>
              <a:gd name="connsiteX534" fmla="*/ 7812243 w 11378470"/>
              <a:gd name="connsiteY534" fmla="*/ 9250638 h 10286999"/>
              <a:gd name="connsiteX535" fmla="*/ 7823468 w 11378470"/>
              <a:gd name="connsiteY535" fmla="*/ 9246083 h 10286999"/>
              <a:gd name="connsiteX536" fmla="*/ 3940253 w 11378470"/>
              <a:gd name="connsiteY536" fmla="*/ 9238256 h 10286999"/>
              <a:gd name="connsiteX537" fmla="*/ 3922985 w 11378470"/>
              <a:gd name="connsiteY537" fmla="*/ 9273690 h 10286999"/>
              <a:gd name="connsiteX538" fmla="*/ 3914073 w 11378470"/>
              <a:gd name="connsiteY538" fmla="*/ 9276254 h 10286999"/>
              <a:gd name="connsiteX539" fmla="*/ 3911180 w 11378470"/>
              <a:gd name="connsiteY539" fmla="*/ 9265135 h 10286999"/>
              <a:gd name="connsiteX540" fmla="*/ 3940253 w 11378470"/>
              <a:gd name="connsiteY540" fmla="*/ 9238256 h 10286999"/>
              <a:gd name="connsiteX541" fmla="*/ 7281731 w 11378470"/>
              <a:gd name="connsiteY541" fmla="*/ 9235660 h 10286999"/>
              <a:gd name="connsiteX542" fmla="*/ 7286459 w 11378470"/>
              <a:gd name="connsiteY542" fmla="*/ 9239567 h 10286999"/>
              <a:gd name="connsiteX543" fmla="*/ 7278612 w 11378470"/>
              <a:gd name="connsiteY543" fmla="*/ 9237930 h 10286999"/>
              <a:gd name="connsiteX544" fmla="*/ 7281731 w 11378470"/>
              <a:gd name="connsiteY544" fmla="*/ 9235660 h 10286999"/>
              <a:gd name="connsiteX545" fmla="*/ 3354242 w 11378470"/>
              <a:gd name="connsiteY545" fmla="*/ 9233476 h 10286999"/>
              <a:gd name="connsiteX546" fmla="*/ 3478458 w 11378470"/>
              <a:gd name="connsiteY546" fmla="*/ 9375530 h 10286999"/>
              <a:gd name="connsiteX547" fmla="*/ 3354242 w 11378470"/>
              <a:gd name="connsiteY547" fmla="*/ 9233476 h 10286999"/>
              <a:gd name="connsiteX548" fmla="*/ 5977695 w 11378470"/>
              <a:gd name="connsiteY548" fmla="*/ 9214343 h 10286999"/>
              <a:gd name="connsiteX549" fmla="*/ 5998014 w 11378470"/>
              <a:gd name="connsiteY549" fmla="*/ 9215978 h 10286999"/>
              <a:gd name="connsiteX550" fmla="*/ 5973264 w 11378470"/>
              <a:gd name="connsiteY550" fmla="*/ 9229800 h 10286999"/>
              <a:gd name="connsiteX551" fmla="*/ 5913585 w 11378470"/>
              <a:gd name="connsiteY551" fmla="*/ 9251054 h 10286999"/>
              <a:gd name="connsiteX552" fmla="*/ 5904171 w 11378470"/>
              <a:gd name="connsiteY552" fmla="*/ 9246147 h 10286999"/>
              <a:gd name="connsiteX553" fmla="*/ 5900458 w 11378470"/>
              <a:gd name="connsiteY553" fmla="*/ 9247505 h 10286999"/>
              <a:gd name="connsiteX554" fmla="*/ 5894759 w 11378470"/>
              <a:gd name="connsiteY554" fmla="*/ 9241239 h 10286999"/>
              <a:gd name="connsiteX555" fmla="*/ 5916051 w 11378470"/>
              <a:gd name="connsiteY555" fmla="*/ 9229270 h 10286999"/>
              <a:gd name="connsiteX556" fmla="*/ 5934621 w 11378470"/>
              <a:gd name="connsiteY556" fmla="*/ 9222473 h 10286999"/>
              <a:gd name="connsiteX557" fmla="*/ 5977695 w 11378470"/>
              <a:gd name="connsiteY557" fmla="*/ 9214343 h 10286999"/>
              <a:gd name="connsiteX558" fmla="*/ 3737456 w 11378470"/>
              <a:gd name="connsiteY558" fmla="*/ 9212951 h 10286999"/>
              <a:gd name="connsiteX559" fmla="*/ 3747753 w 11378470"/>
              <a:gd name="connsiteY559" fmla="*/ 9213735 h 10286999"/>
              <a:gd name="connsiteX560" fmla="*/ 3747552 w 11378470"/>
              <a:gd name="connsiteY560" fmla="*/ 9221264 h 10286999"/>
              <a:gd name="connsiteX561" fmla="*/ 3751291 w 11378470"/>
              <a:gd name="connsiteY561" fmla="*/ 9221720 h 10286999"/>
              <a:gd name="connsiteX562" fmla="*/ 3747350 w 11378470"/>
              <a:gd name="connsiteY562" fmla="*/ 9228793 h 10286999"/>
              <a:gd name="connsiteX563" fmla="*/ 3743609 w 11378470"/>
              <a:gd name="connsiteY563" fmla="*/ 9228339 h 10286999"/>
              <a:gd name="connsiteX564" fmla="*/ 3742649 w 11378470"/>
              <a:gd name="connsiteY564" fmla="*/ 9229164 h 10286999"/>
              <a:gd name="connsiteX565" fmla="*/ 3736230 w 11378470"/>
              <a:gd name="connsiteY565" fmla="*/ 9223660 h 10286999"/>
              <a:gd name="connsiteX566" fmla="*/ 3732691 w 11378470"/>
              <a:gd name="connsiteY566" fmla="*/ 9215675 h 10286999"/>
              <a:gd name="connsiteX567" fmla="*/ 3737456 w 11378470"/>
              <a:gd name="connsiteY567" fmla="*/ 9212951 h 10286999"/>
              <a:gd name="connsiteX568" fmla="*/ 7598616 w 11378470"/>
              <a:gd name="connsiteY568" fmla="*/ 9209661 h 10286999"/>
              <a:gd name="connsiteX569" fmla="*/ 7610590 w 11378470"/>
              <a:gd name="connsiteY569" fmla="*/ 9267292 h 10286999"/>
              <a:gd name="connsiteX570" fmla="*/ 7594197 w 11378470"/>
              <a:gd name="connsiteY570" fmla="*/ 9276522 h 10286999"/>
              <a:gd name="connsiteX571" fmla="*/ 7598616 w 11378470"/>
              <a:gd name="connsiteY571" fmla="*/ 9209661 h 10286999"/>
              <a:gd name="connsiteX572" fmla="*/ 5564543 w 11378470"/>
              <a:gd name="connsiteY572" fmla="*/ 9199995 h 10286999"/>
              <a:gd name="connsiteX573" fmla="*/ 5596070 w 11378470"/>
              <a:gd name="connsiteY573" fmla="*/ 9231520 h 10286999"/>
              <a:gd name="connsiteX574" fmla="*/ 5555353 w 11378470"/>
              <a:gd name="connsiteY574" fmla="*/ 9249569 h 10286999"/>
              <a:gd name="connsiteX575" fmla="*/ 5564543 w 11378470"/>
              <a:gd name="connsiteY575" fmla="*/ 9199995 h 10286999"/>
              <a:gd name="connsiteX576" fmla="*/ 7442542 w 11378470"/>
              <a:gd name="connsiteY576" fmla="*/ 9188365 h 10286999"/>
              <a:gd name="connsiteX577" fmla="*/ 7459411 w 11378470"/>
              <a:gd name="connsiteY577" fmla="*/ 9192369 h 10286999"/>
              <a:gd name="connsiteX578" fmla="*/ 7489617 w 11378470"/>
              <a:gd name="connsiteY578" fmla="*/ 9219447 h 10286999"/>
              <a:gd name="connsiteX579" fmla="*/ 7487338 w 11378470"/>
              <a:gd name="connsiteY579" fmla="*/ 9252230 h 10286999"/>
              <a:gd name="connsiteX580" fmla="*/ 7451567 w 11378470"/>
              <a:gd name="connsiteY580" fmla="*/ 9283874 h 10286999"/>
              <a:gd name="connsiteX581" fmla="*/ 7425388 w 11378470"/>
              <a:gd name="connsiteY581" fmla="*/ 9283148 h 10286999"/>
              <a:gd name="connsiteX582" fmla="*/ 7400240 w 11378470"/>
              <a:gd name="connsiteY582" fmla="*/ 9218149 h 10286999"/>
              <a:gd name="connsiteX583" fmla="*/ 7405801 w 11378470"/>
              <a:gd name="connsiteY583" fmla="*/ 9207868 h 10286999"/>
              <a:gd name="connsiteX584" fmla="*/ 7409401 w 11378470"/>
              <a:gd name="connsiteY584" fmla="*/ 9190060 h 10286999"/>
              <a:gd name="connsiteX585" fmla="*/ 7442542 w 11378470"/>
              <a:gd name="connsiteY585" fmla="*/ 9188365 h 10286999"/>
              <a:gd name="connsiteX586" fmla="*/ 2580759 w 11378470"/>
              <a:gd name="connsiteY586" fmla="*/ 9181982 h 10286999"/>
              <a:gd name="connsiteX587" fmla="*/ 2589469 w 11378470"/>
              <a:gd name="connsiteY587" fmla="*/ 9190400 h 10286999"/>
              <a:gd name="connsiteX588" fmla="*/ 2596362 w 11378470"/>
              <a:gd name="connsiteY588" fmla="*/ 9208240 h 10286999"/>
              <a:gd name="connsiteX589" fmla="*/ 2557656 w 11378470"/>
              <a:gd name="connsiteY589" fmla="*/ 9257630 h 10286999"/>
              <a:gd name="connsiteX590" fmla="*/ 2522031 w 11378470"/>
              <a:gd name="connsiteY590" fmla="*/ 9249983 h 10286999"/>
              <a:gd name="connsiteX591" fmla="*/ 2512533 w 11378470"/>
              <a:gd name="connsiteY591" fmla="*/ 9239444 h 10286999"/>
              <a:gd name="connsiteX592" fmla="*/ 2580759 w 11378470"/>
              <a:gd name="connsiteY592" fmla="*/ 9181982 h 10286999"/>
              <a:gd name="connsiteX593" fmla="*/ 6084794 w 11378470"/>
              <a:gd name="connsiteY593" fmla="*/ 9180282 h 10286999"/>
              <a:gd name="connsiteX594" fmla="*/ 6098213 w 11378470"/>
              <a:gd name="connsiteY594" fmla="*/ 9190552 h 10286999"/>
              <a:gd name="connsiteX595" fmla="*/ 6077815 w 11378470"/>
              <a:gd name="connsiteY595" fmla="*/ 9212875 h 10286999"/>
              <a:gd name="connsiteX596" fmla="*/ 6065183 w 11378470"/>
              <a:gd name="connsiteY596" fmla="*/ 9187857 h 10286999"/>
              <a:gd name="connsiteX597" fmla="*/ 6084794 w 11378470"/>
              <a:gd name="connsiteY597" fmla="*/ 9180282 h 10286999"/>
              <a:gd name="connsiteX598" fmla="*/ 8203953 w 11378470"/>
              <a:gd name="connsiteY598" fmla="*/ 9172860 h 10286999"/>
              <a:gd name="connsiteX599" fmla="*/ 8254254 w 11378470"/>
              <a:gd name="connsiteY599" fmla="*/ 9280989 h 10286999"/>
              <a:gd name="connsiteX600" fmla="*/ 8107040 w 11378470"/>
              <a:gd name="connsiteY600" fmla="*/ 9269111 h 10286999"/>
              <a:gd name="connsiteX601" fmla="*/ 8203953 w 11378470"/>
              <a:gd name="connsiteY601" fmla="*/ 9172860 h 10286999"/>
              <a:gd name="connsiteX602" fmla="*/ 8446503 w 11378470"/>
              <a:gd name="connsiteY602" fmla="*/ 9171194 h 10286999"/>
              <a:gd name="connsiteX603" fmla="*/ 8452481 w 11378470"/>
              <a:gd name="connsiteY603" fmla="*/ 9176097 h 10286999"/>
              <a:gd name="connsiteX604" fmla="*/ 8448164 w 11378470"/>
              <a:gd name="connsiteY604" fmla="*/ 9177233 h 10286999"/>
              <a:gd name="connsiteX605" fmla="*/ 8446503 w 11378470"/>
              <a:gd name="connsiteY605" fmla="*/ 9171194 h 10286999"/>
              <a:gd name="connsiteX606" fmla="*/ 5612679 w 11378470"/>
              <a:gd name="connsiteY606" fmla="*/ 9169083 h 10286999"/>
              <a:gd name="connsiteX607" fmla="*/ 5645370 w 11378470"/>
              <a:gd name="connsiteY607" fmla="*/ 9174123 h 10286999"/>
              <a:gd name="connsiteX608" fmla="*/ 5654578 w 11378470"/>
              <a:gd name="connsiteY608" fmla="*/ 9222893 h 10286999"/>
              <a:gd name="connsiteX609" fmla="*/ 5641110 w 11378470"/>
              <a:gd name="connsiteY609" fmla="*/ 9233540 h 10286999"/>
              <a:gd name="connsiteX610" fmla="*/ 5611206 w 11378470"/>
              <a:gd name="connsiteY610" fmla="*/ 9233924 h 10286999"/>
              <a:gd name="connsiteX611" fmla="*/ 5612679 w 11378470"/>
              <a:gd name="connsiteY611" fmla="*/ 9169083 h 10286999"/>
              <a:gd name="connsiteX612" fmla="*/ 6662316 w 11378470"/>
              <a:gd name="connsiteY612" fmla="*/ 9162338 h 10286999"/>
              <a:gd name="connsiteX613" fmla="*/ 6645048 w 11378470"/>
              <a:gd name="connsiteY613" fmla="*/ 9197772 h 10286999"/>
              <a:gd name="connsiteX614" fmla="*/ 6636136 w 11378470"/>
              <a:gd name="connsiteY614" fmla="*/ 9200336 h 10286999"/>
              <a:gd name="connsiteX615" fmla="*/ 6633243 w 11378470"/>
              <a:gd name="connsiteY615" fmla="*/ 9189217 h 10286999"/>
              <a:gd name="connsiteX616" fmla="*/ 6662316 w 11378470"/>
              <a:gd name="connsiteY616" fmla="*/ 9162338 h 10286999"/>
              <a:gd name="connsiteX617" fmla="*/ 6716080 w 11378470"/>
              <a:gd name="connsiteY617" fmla="*/ 9151978 h 10286999"/>
              <a:gd name="connsiteX618" fmla="*/ 6777370 w 11378470"/>
              <a:gd name="connsiteY618" fmla="*/ 9248077 h 10286999"/>
              <a:gd name="connsiteX619" fmla="*/ 6756689 w 11378470"/>
              <a:gd name="connsiteY619" fmla="*/ 9263091 h 10286999"/>
              <a:gd name="connsiteX620" fmla="*/ 6742340 w 11378470"/>
              <a:gd name="connsiteY620" fmla="*/ 9267122 h 10286999"/>
              <a:gd name="connsiteX621" fmla="*/ 6741883 w 11378470"/>
              <a:gd name="connsiteY621" fmla="*/ 9278004 h 10286999"/>
              <a:gd name="connsiteX622" fmla="*/ 6734655 w 11378470"/>
              <a:gd name="connsiteY622" fmla="*/ 9280648 h 10286999"/>
              <a:gd name="connsiteX623" fmla="*/ 6735589 w 11378470"/>
              <a:gd name="connsiteY623" fmla="*/ 9269031 h 10286999"/>
              <a:gd name="connsiteX624" fmla="*/ 6735591 w 11378470"/>
              <a:gd name="connsiteY624" fmla="*/ 9268918 h 10286999"/>
              <a:gd name="connsiteX625" fmla="*/ 6716005 w 11378470"/>
              <a:gd name="connsiteY625" fmla="*/ 9267084 h 10286999"/>
              <a:gd name="connsiteX626" fmla="*/ 6670550 w 11378470"/>
              <a:gd name="connsiteY626" fmla="*/ 9192909 h 10286999"/>
              <a:gd name="connsiteX627" fmla="*/ 6716080 w 11378470"/>
              <a:gd name="connsiteY627" fmla="*/ 9151978 h 10286999"/>
              <a:gd name="connsiteX628" fmla="*/ 2790159 w 11378470"/>
              <a:gd name="connsiteY628" fmla="*/ 9147544 h 10286999"/>
              <a:gd name="connsiteX629" fmla="*/ 2824344 w 11378470"/>
              <a:gd name="connsiteY629" fmla="*/ 9147662 h 10286999"/>
              <a:gd name="connsiteX630" fmla="*/ 2822565 w 11378470"/>
              <a:gd name="connsiteY630" fmla="*/ 9156733 h 10286999"/>
              <a:gd name="connsiteX631" fmla="*/ 2812959 w 11378470"/>
              <a:gd name="connsiteY631" fmla="*/ 9163077 h 10286999"/>
              <a:gd name="connsiteX632" fmla="*/ 2775204 w 11378470"/>
              <a:gd name="connsiteY632" fmla="*/ 9165645 h 10286999"/>
              <a:gd name="connsiteX633" fmla="*/ 2766643 w 11378470"/>
              <a:gd name="connsiteY633" fmla="*/ 9164569 h 10286999"/>
              <a:gd name="connsiteX634" fmla="*/ 2758085 w 11378470"/>
              <a:gd name="connsiteY634" fmla="*/ 9163492 h 10286999"/>
              <a:gd name="connsiteX635" fmla="*/ 2750303 w 11378470"/>
              <a:gd name="connsiteY635" fmla="*/ 9149502 h 10286999"/>
              <a:gd name="connsiteX636" fmla="*/ 2790159 w 11378470"/>
              <a:gd name="connsiteY636" fmla="*/ 9147544 h 10286999"/>
              <a:gd name="connsiteX637" fmla="*/ 2873028 w 11378470"/>
              <a:gd name="connsiteY637" fmla="*/ 9138281 h 10286999"/>
              <a:gd name="connsiteX638" fmla="*/ 2957456 w 11378470"/>
              <a:gd name="connsiteY638" fmla="*/ 9235332 h 10286999"/>
              <a:gd name="connsiteX639" fmla="*/ 2931950 w 11378470"/>
              <a:gd name="connsiteY639" fmla="*/ 9277093 h 10286999"/>
              <a:gd name="connsiteX640" fmla="*/ 2873028 w 11378470"/>
              <a:gd name="connsiteY640" fmla="*/ 9138281 h 10286999"/>
              <a:gd name="connsiteX641" fmla="*/ 3663957 w 11378470"/>
              <a:gd name="connsiteY641" fmla="*/ 9137503 h 10286999"/>
              <a:gd name="connsiteX642" fmla="*/ 3673350 w 11378470"/>
              <a:gd name="connsiteY642" fmla="*/ 9142226 h 10286999"/>
              <a:gd name="connsiteX643" fmla="*/ 3674318 w 11378470"/>
              <a:gd name="connsiteY643" fmla="*/ 9145953 h 10286999"/>
              <a:gd name="connsiteX644" fmla="*/ 3667102 w 11378470"/>
              <a:gd name="connsiteY644" fmla="*/ 9152038 h 10286999"/>
              <a:gd name="connsiteX645" fmla="*/ 3629600 w 11378470"/>
              <a:gd name="connsiteY645" fmla="*/ 9162320 h 10286999"/>
              <a:gd name="connsiteX646" fmla="*/ 3622147 w 11378470"/>
              <a:gd name="connsiteY646" fmla="*/ 9165048 h 10286999"/>
              <a:gd name="connsiteX647" fmla="*/ 3612755 w 11378470"/>
              <a:gd name="connsiteY647" fmla="*/ 9160323 h 10286999"/>
              <a:gd name="connsiteX648" fmla="*/ 3645325 w 11378470"/>
              <a:gd name="connsiteY648" fmla="*/ 9144323 h 10286999"/>
              <a:gd name="connsiteX649" fmla="*/ 3663957 w 11378470"/>
              <a:gd name="connsiteY649" fmla="*/ 9137503 h 10286999"/>
              <a:gd name="connsiteX650" fmla="*/ 6459519 w 11378470"/>
              <a:gd name="connsiteY650" fmla="*/ 9137033 h 10286999"/>
              <a:gd name="connsiteX651" fmla="*/ 6469816 w 11378470"/>
              <a:gd name="connsiteY651" fmla="*/ 9137817 h 10286999"/>
              <a:gd name="connsiteX652" fmla="*/ 6469615 w 11378470"/>
              <a:gd name="connsiteY652" fmla="*/ 9145346 h 10286999"/>
              <a:gd name="connsiteX653" fmla="*/ 6473354 w 11378470"/>
              <a:gd name="connsiteY653" fmla="*/ 9145802 h 10286999"/>
              <a:gd name="connsiteX654" fmla="*/ 6469413 w 11378470"/>
              <a:gd name="connsiteY654" fmla="*/ 9152875 h 10286999"/>
              <a:gd name="connsiteX655" fmla="*/ 6465672 w 11378470"/>
              <a:gd name="connsiteY655" fmla="*/ 9152421 h 10286999"/>
              <a:gd name="connsiteX656" fmla="*/ 6464712 w 11378470"/>
              <a:gd name="connsiteY656" fmla="*/ 9153246 h 10286999"/>
              <a:gd name="connsiteX657" fmla="*/ 6458293 w 11378470"/>
              <a:gd name="connsiteY657" fmla="*/ 9147742 h 10286999"/>
              <a:gd name="connsiteX658" fmla="*/ 6454754 w 11378470"/>
              <a:gd name="connsiteY658" fmla="*/ 9139757 h 10286999"/>
              <a:gd name="connsiteX659" fmla="*/ 6459519 w 11378470"/>
              <a:gd name="connsiteY659" fmla="*/ 9137033 h 10286999"/>
              <a:gd name="connsiteX660" fmla="*/ 8286606 w 11378470"/>
              <a:gd name="connsiteY660" fmla="*/ 9124077 h 10286999"/>
              <a:gd name="connsiteX661" fmla="*/ 8318133 w 11378470"/>
              <a:gd name="connsiteY661" fmla="*/ 9155602 h 10286999"/>
              <a:gd name="connsiteX662" fmla="*/ 8277416 w 11378470"/>
              <a:gd name="connsiteY662" fmla="*/ 9173651 h 10286999"/>
              <a:gd name="connsiteX663" fmla="*/ 8286606 w 11378470"/>
              <a:gd name="connsiteY663" fmla="*/ 9124077 h 10286999"/>
              <a:gd name="connsiteX664" fmla="*/ 3328842 w 11378470"/>
              <a:gd name="connsiteY664" fmla="*/ 9114742 h 10286999"/>
              <a:gd name="connsiteX665" fmla="*/ 3392492 w 11378470"/>
              <a:gd name="connsiteY665" fmla="*/ 9176080 h 10286999"/>
              <a:gd name="connsiteX666" fmla="*/ 3291644 w 11378470"/>
              <a:gd name="connsiteY666" fmla="*/ 9209406 h 10286999"/>
              <a:gd name="connsiteX667" fmla="*/ 3328842 w 11378470"/>
              <a:gd name="connsiteY667" fmla="*/ 9114742 h 10286999"/>
              <a:gd name="connsiteX668" fmla="*/ 1762079 w 11378470"/>
              <a:gd name="connsiteY668" fmla="*/ 9109001 h 10286999"/>
              <a:gd name="connsiteX669" fmla="*/ 1608367 w 11378470"/>
              <a:gd name="connsiteY669" fmla="*/ 9279832 h 10286999"/>
              <a:gd name="connsiteX670" fmla="*/ 1762079 w 11378470"/>
              <a:gd name="connsiteY670" fmla="*/ 9109001 h 10286999"/>
              <a:gd name="connsiteX671" fmla="*/ 5502176 w 11378470"/>
              <a:gd name="connsiteY671" fmla="*/ 9095553 h 10286999"/>
              <a:gd name="connsiteX672" fmla="*/ 5510825 w 11378470"/>
              <a:gd name="connsiteY672" fmla="*/ 9222047 h 10286999"/>
              <a:gd name="connsiteX673" fmla="*/ 5502176 w 11378470"/>
              <a:gd name="connsiteY673" fmla="*/ 9095553 h 10286999"/>
              <a:gd name="connsiteX674" fmla="*/ 2827668 w 11378470"/>
              <a:gd name="connsiteY674" fmla="*/ 9091984 h 10286999"/>
              <a:gd name="connsiteX675" fmla="*/ 2851624 w 11378470"/>
              <a:gd name="connsiteY675" fmla="*/ 9094866 h 10286999"/>
              <a:gd name="connsiteX676" fmla="*/ 2850096 w 11378470"/>
              <a:gd name="connsiteY676" fmla="*/ 9141799 h 10286999"/>
              <a:gd name="connsiteX677" fmla="*/ 2799991 w 11378470"/>
              <a:gd name="connsiteY677" fmla="*/ 9135771 h 10286999"/>
              <a:gd name="connsiteX678" fmla="*/ 2827668 w 11378470"/>
              <a:gd name="connsiteY678" fmla="*/ 9091984 h 10286999"/>
              <a:gd name="connsiteX679" fmla="*/ 6386020 w 11378470"/>
              <a:gd name="connsiteY679" fmla="*/ 9061585 h 10286999"/>
              <a:gd name="connsiteX680" fmla="*/ 6395413 w 11378470"/>
              <a:gd name="connsiteY680" fmla="*/ 9066308 h 10286999"/>
              <a:gd name="connsiteX681" fmla="*/ 6396381 w 11378470"/>
              <a:gd name="connsiteY681" fmla="*/ 9070035 h 10286999"/>
              <a:gd name="connsiteX682" fmla="*/ 6389165 w 11378470"/>
              <a:gd name="connsiteY682" fmla="*/ 9076120 h 10286999"/>
              <a:gd name="connsiteX683" fmla="*/ 6351663 w 11378470"/>
              <a:gd name="connsiteY683" fmla="*/ 9086402 h 10286999"/>
              <a:gd name="connsiteX684" fmla="*/ 6344210 w 11378470"/>
              <a:gd name="connsiteY684" fmla="*/ 9089130 h 10286999"/>
              <a:gd name="connsiteX685" fmla="*/ 6334818 w 11378470"/>
              <a:gd name="connsiteY685" fmla="*/ 9084405 h 10286999"/>
              <a:gd name="connsiteX686" fmla="*/ 6367388 w 11378470"/>
              <a:gd name="connsiteY686" fmla="*/ 9068405 h 10286999"/>
              <a:gd name="connsiteX687" fmla="*/ 6386020 w 11378470"/>
              <a:gd name="connsiteY687" fmla="*/ 9061585 h 10286999"/>
              <a:gd name="connsiteX688" fmla="*/ 8256206 w 11378470"/>
              <a:gd name="connsiteY688" fmla="*/ 9053681 h 10286999"/>
              <a:gd name="connsiteX689" fmla="*/ 8271096 w 11378470"/>
              <a:gd name="connsiteY689" fmla="*/ 9068349 h 10286999"/>
              <a:gd name="connsiteX690" fmla="*/ 8263198 w 11378470"/>
              <a:gd name="connsiteY690" fmla="*/ 9063950 h 10286999"/>
              <a:gd name="connsiteX691" fmla="*/ 2481725 w 11378470"/>
              <a:gd name="connsiteY691" fmla="*/ 9053515 h 10286999"/>
              <a:gd name="connsiteX692" fmla="*/ 2492822 w 11378470"/>
              <a:gd name="connsiteY692" fmla="*/ 9055258 h 10286999"/>
              <a:gd name="connsiteX693" fmla="*/ 2499168 w 11378470"/>
              <a:gd name="connsiteY693" fmla="*/ 9072482 h 10286999"/>
              <a:gd name="connsiteX694" fmla="*/ 2463938 w 11378470"/>
              <a:gd name="connsiteY694" fmla="*/ 9082736 h 10286999"/>
              <a:gd name="connsiteX695" fmla="*/ 2481725 w 11378470"/>
              <a:gd name="connsiteY695" fmla="*/ 9053515 h 10286999"/>
              <a:gd name="connsiteX696" fmla="*/ 3373348 w 11378470"/>
              <a:gd name="connsiteY696" fmla="*/ 9040329 h 10286999"/>
              <a:gd name="connsiteX697" fmla="*/ 3390436 w 11378470"/>
              <a:gd name="connsiteY697" fmla="*/ 9045880 h 10286999"/>
              <a:gd name="connsiteX698" fmla="*/ 3385875 w 11378470"/>
              <a:gd name="connsiteY698" fmla="*/ 9069095 h 10286999"/>
              <a:gd name="connsiteX699" fmla="*/ 3373896 w 11378470"/>
              <a:gd name="connsiteY699" fmla="*/ 9075062 h 10286999"/>
              <a:gd name="connsiteX700" fmla="*/ 3362313 w 11378470"/>
              <a:gd name="connsiteY700" fmla="*/ 9066221 h 10286999"/>
              <a:gd name="connsiteX701" fmla="*/ 3358808 w 11378470"/>
              <a:gd name="connsiteY701" fmla="*/ 9049946 h 10286999"/>
              <a:gd name="connsiteX702" fmla="*/ 3373348 w 11378470"/>
              <a:gd name="connsiteY702" fmla="*/ 9040329 h 10286999"/>
              <a:gd name="connsiteX703" fmla="*/ 5738784 w 11378470"/>
              <a:gd name="connsiteY703" fmla="*/ 9030779 h 10286999"/>
              <a:gd name="connsiteX704" fmla="*/ 5768274 w 11378470"/>
              <a:gd name="connsiteY704" fmla="*/ 9048641 h 10286999"/>
              <a:gd name="connsiteX705" fmla="*/ 5763626 w 11378470"/>
              <a:gd name="connsiteY705" fmla="*/ 9058605 h 10286999"/>
              <a:gd name="connsiteX706" fmla="*/ 5768395 w 11378470"/>
              <a:gd name="connsiteY706" fmla="*/ 9070180 h 10286999"/>
              <a:gd name="connsiteX707" fmla="*/ 5740157 w 11378470"/>
              <a:gd name="connsiteY707" fmla="*/ 9083605 h 10286999"/>
              <a:gd name="connsiteX708" fmla="*/ 5737825 w 11378470"/>
              <a:gd name="connsiteY708" fmla="*/ 9068370 h 10286999"/>
              <a:gd name="connsiteX709" fmla="*/ 5740190 w 11378470"/>
              <a:gd name="connsiteY709" fmla="*/ 9066452 h 10286999"/>
              <a:gd name="connsiteX710" fmla="*/ 5728578 w 11378470"/>
              <a:gd name="connsiteY710" fmla="*/ 9059419 h 10286999"/>
              <a:gd name="connsiteX711" fmla="*/ 5738784 w 11378470"/>
              <a:gd name="connsiteY711" fmla="*/ 9030779 h 10286999"/>
              <a:gd name="connsiteX712" fmla="*/ 3694310 w 11378470"/>
              <a:gd name="connsiteY712" fmla="*/ 9029431 h 10286999"/>
              <a:gd name="connsiteX713" fmla="*/ 3667146 w 11378470"/>
              <a:gd name="connsiteY713" fmla="*/ 9133679 h 10286999"/>
              <a:gd name="connsiteX714" fmla="*/ 3627773 w 11378470"/>
              <a:gd name="connsiteY714" fmla="*/ 9118786 h 10286999"/>
              <a:gd name="connsiteX715" fmla="*/ 3694310 w 11378470"/>
              <a:gd name="connsiteY715" fmla="*/ 9029431 h 10286999"/>
              <a:gd name="connsiteX716" fmla="*/ 2849738 w 11378470"/>
              <a:gd name="connsiteY716" fmla="*/ 9027074 h 10286999"/>
              <a:gd name="connsiteX717" fmla="*/ 2850730 w 11378470"/>
              <a:gd name="connsiteY717" fmla="*/ 9030889 h 10286999"/>
              <a:gd name="connsiteX718" fmla="*/ 2855448 w 11378470"/>
              <a:gd name="connsiteY718" fmla="*/ 9033338 h 10286999"/>
              <a:gd name="connsiteX719" fmla="*/ 2851965 w 11378470"/>
              <a:gd name="connsiteY719" fmla="*/ 9051319 h 10286999"/>
              <a:gd name="connsiteX720" fmla="*/ 2845751 w 11378470"/>
              <a:gd name="connsiteY720" fmla="*/ 9058813 h 10286999"/>
              <a:gd name="connsiteX721" fmla="*/ 2838050 w 11378470"/>
              <a:gd name="connsiteY721" fmla="*/ 9060587 h 10286999"/>
              <a:gd name="connsiteX722" fmla="*/ 2832340 w 11378470"/>
              <a:gd name="connsiteY722" fmla="*/ 9054324 h 10286999"/>
              <a:gd name="connsiteX723" fmla="*/ 2828372 w 11378470"/>
              <a:gd name="connsiteY723" fmla="*/ 9039072 h 10286999"/>
              <a:gd name="connsiteX724" fmla="*/ 2833839 w 11378470"/>
              <a:gd name="connsiteY724" fmla="*/ 9028717 h 10286999"/>
              <a:gd name="connsiteX725" fmla="*/ 2842285 w 11378470"/>
              <a:gd name="connsiteY725" fmla="*/ 9029802 h 10286999"/>
              <a:gd name="connsiteX726" fmla="*/ 2849738 w 11378470"/>
              <a:gd name="connsiteY726" fmla="*/ 9027074 h 10286999"/>
              <a:gd name="connsiteX727" fmla="*/ 2514737 w 11378470"/>
              <a:gd name="connsiteY727" fmla="*/ 9024344 h 10286999"/>
              <a:gd name="connsiteX728" fmla="*/ 2534388 w 11378470"/>
              <a:gd name="connsiteY728" fmla="*/ 9060582 h 10286999"/>
              <a:gd name="connsiteX729" fmla="*/ 2502132 w 11378470"/>
              <a:gd name="connsiteY729" fmla="*/ 9044396 h 10286999"/>
              <a:gd name="connsiteX730" fmla="*/ 2514737 w 11378470"/>
              <a:gd name="connsiteY730" fmla="*/ 9024344 h 10286999"/>
              <a:gd name="connsiteX731" fmla="*/ 3198287 w 11378470"/>
              <a:gd name="connsiteY731" fmla="*/ 9024137 h 10286999"/>
              <a:gd name="connsiteX732" fmla="*/ 3261159 w 11378470"/>
              <a:gd name="connsiteY732" fmla="*/ 9118797 h 10286999"/>
              <a:gd name="connsiteX733" fmla="*/ 3194256 w 11378470"/>
              <a:gd name="connsiteY733" fmla="*/ 9128231 h 10286999"/>
              <a:gd name="connsiteX734" fmla="*/ 3198287 w 11378470"/>
              <a:gd name="connsiteY734" fmla="*/ 9024137 h 10286999"/>
              <a:gd name="connsiteX735" fmla="*/ 8082564 w 11378470"/>
              <a:gd name="connsiteY735" fmla="*/ 8994087 h 10286999"/>
              <a:gd name="connsiteX736" fmla="*/ 8114622 w 11378470"/>
              <a:gd name="connsiteY736" fmla="*/ 9142516 h 10286999"/>
              <a:gd name="connsiteX737" fmla="*/ 8023518 w 11378470"/>
              <a:gd name="connsiteY737" fmla="*/ 9119156 h 10286999"/>
              <a:gd name="connsiteX738" fmla="*/ 8052763 w 11378470"/>
              <a:gd name="connsiteY738" fmla="*/ 9007832 h 10286999"/>
              <a:gd name="connsiteX739" fmla="*/ 8053669 w 11378470"/>
              <a:gd name="connsiteY739" fmla="*/ 9007414 h 10286999"/>
              <a:gd name="connsiteX740" fmla="*/ 8053651 w 11378470"/>
              <a:gd name="connsiteY740" fmla="*/ 9006568 h 10286999"/>
              <a:gd name="connsiteX741" fmla="*/ 8055496 w 11378470"/>
              <a:gd name="connsiteY741" fmla="*/ 9006571 h 10286999"/>
              <a:gd name="connsiteX742" fmla="*/ 3397467 w 11378470"/>
              <a:gd name="connsiteY742" fmla="*/ 8975722 h 10286999"/>
              <a:gd name="connsiteX743" fmla="*/ 3412737 w 11378470"/>
              <a:gd name="connsiteY743" fmla="*/ 8989718 h 10286999"/>
              <a:gd name="connsiteX744" fmla="*/ 3412048 w 11378470"/>
              <a:gd name="connsiteY744" fmla="*/ 9011417 h 10286999"/>
              <a:gd name="connsiteX745" fmla="*/ 3382025 w 11378470"/>
              <a:gd name="connsiteY745" fmla="*/ 8996274 h 10286999"/>
              <a:gd name="connsiteX746" fmla="*/ 3397467 w 11378470"/>
              <a:gd name="connsiteY746" fmla="*/ 8975722 h 10286999"/>
              <a:gd name="connsiteX747" fmla="*/ 6610572 w 11378470"/>
              <a:gd name="connsiteY747" fmla="*/ 8965337 h 10286999"/>
              <a:gd name="connsiteX748" fmla="*/ 6637588 w 11378470"/>
              <a:gd name="connsiteY748" fmla="*/ 8982255 h 10286999"/>
              <a:gd name="connsiteX749" fmla="*/ 6625587 w 11378470"/>
              <a:gd name="connsiteY749" fmla="*/ 9002382 h 10286999"/>
              <a:gd name="connsiteX750" fmla="*/ 6596324 w 11378470"/>
              <a:gd name="connsiteY750" fmla="*/ 8994421 h 10286999"/>
              <a:gd name="connsiteX751" fmla="*/ 6610572 w 11378470"/>
              <a:gd name="connsiteY751" fmla="*/ 8965337 h 10286999"/>
              <a:gd name="connsiteX752" fmla="*/ 6095411 w 11378470"/>
              <a:gd name="connsiteY752" fmla="*/ 8964411 h 10286999"/>
              <a:gd name="connsiteX753" fmla="*/ 6112499 w 11378470"/>
              <a:gd name="connsiteY753" fmla="*/ 8969962 h 10286999"/>
              <a:gd name="connsiteX754" fmla="*/ 6107938 w 11378470"/>
              <a:gd name="connsiteY754" fmla="*/ 8993177 h 10286999"/>
              <a:gd name="connsiteX755" fmla="*/ 6095959 w 11378470"/>
              <a:gd name="connsiteY755" fmla="*/ 8999144 h 10286999"/>
              <a:gd name="connsiteX756" fmla="*/ 6084376 w 11378470"/>
              <a:gd name="connsiteY756" fmla="*/ 8990303 h 10286999"/>
              <a:gd name="connsiteX757" fmla="*/ 6080871 w 11378470"/>
              <a:gd name="connsiteY757" fmla="*/ 8974028 h 10286999"/>
              <a:gd name="connsiteX758" fmla="*/ 6095411 w 11378470"/>
              <a:gd name="connsiteY758" fmla="*/ 8964411 h 10286999"/>
              <a:gd name="connsiteX759" fmla="*/ 2515028 w 11378470"/>
              <a:gd name="connsiteY759" fmla="*/ 8961854 h 10286999"/>
              <a:gd name="connsiteX760" fmla="*/ 2531711 w 11378470"/>
              <a:gd name="connsiteY760" fmla="*/ 8970063 h 10286999"/>
              <a:gd name="connsiteX761" fmla="*/ 2483866 w 11378470"/>
              <a:gd name="connsiteY761" fmla="*/ 9004350 h 10286999"/>
              <a:gd name="connsiteX762" fmla="*/ 2468790 w 11378470"/>
              <a:gd name="connsiteY762" fmla="*/ 8993099 h 10286999"/>
              <a:gd name="connsiteX763" fmla="*/ 2515028 w 11378470"/>
              <a:gd name="connsiteY763" fmla="*/ 8961854 h 10286999"/>
              <a:gd name="connsiteX764" fmla="*/ 3239136 w 11378470"/>
              <a:gd name="connsiteY764" fmla="*/ 8959315 h 10286999"/>
              <a:gd name="connsiteX765" fmla="*/ 3250519 w 11378470"/>
              <a:gd name="connsiteY765" fmla="*/ 8971688 h 10286999"/>
              <a:gd name="connsiteX766" fmla="*/ 3230124 w 11378470"/>
              <a:gd name="connsiteY766" fmla="*/ 8987422 h 10286999"/>
              <a:gd name="connsiteX767" fmla="*/ 3218742 w 11378470"/>
              <a:gd name="connsiteY767" fmla="*/ 8975049 h 10286999"/>
              <a:gd name="connsiteX768" fmla="*/ 3239136 w 11378470"/>
              <a:gd name="connsiteY768" fmla="*/ 8959315 h 10286999"/>
              <a:gd name="connsiteX769" fmla="*/ 7500732 w 11378470"/>
              <a:gd name="connsiteY769" fmla="*/ 8958164 h 10286999"/>
              <a:gd name="connsiteX770" fmla="*/ 7536516 w 11378470"/>
              <a:gd name="connsiteY770" fmla="*/ 8967771 h 10286999"/>
              <a:gd name="connsiteX771" fmla="*/ 7547306 w 11378470"/>
              <a:gd name="connsiteY771" fmla="*/ 9060449 h 10286999"/>
              <a:gd name="connsiteX772" fmla="*/ 7540982 w 11378470"/>
              <a:gd name="connsiteY772" fmla="*/ 9082474 h 10286999"/>
              <a:gd name="connsiteX773" fmla="*/ 7548126 w 11378470"/>
              <a:gd name="connsiteY773" fmla="*/ 9077268 h 10286999"/>
              <a:gd name="connsiteX774" fmla="*/ 7629030 w 11378470"/>
              <a:gd name="connsiteY774" fmla="*/ 9063275 h 10286999"/>
              <a:gd name="connsiteX775" fmla="*/ 7724482 w 11378470"/>
              <a:gd name="connsiteY775" fmla="*/ 9139735 h 10286999"/>
              <a:gd name="connsiteX776" fmla="*/ 7710382 w 11378470"/>
              <a:gd name="connsiteY776" fmla="*/ 9188231 h 10286999"/>
              <a:gd name="connsiteX777" fmla="*/ 7483397 w 11378470"/>
              <a:gd name="connsiteY777" fmla="*/ 9124438 h 10286999"/>
              <a:gd name="connsiteX778" fmla="*/ 7483878 w 11378470"/>
              <a:gd name="connsiteY778" fmla="*/ 9124089 h 10286999"/>
              <a:gd name="connsiteX779" fmla="*/ 7457738 w 11378470"/>
              <a:gd name="connsiteY779" fmla="*/ 9089562 h 10286999"/>
              <a:gd name="connsiteX780" fmla="*/ 7500732 w 11378470"/>
              <a:gd name="connsiteY780" fmla="*/ 8958164 h 10286999"/>
              <a:gd name="connsiteX781" fmla="*/ 6589170 w 11378470"/>
              <a:gd name="connsiteY781" fmla="*/ 8953230 h 10286999"/>
              <a:gd name="connsiteX782" fmla="*/ 6604423 w 11378470"/>
              <a:gd name="connsiteY782" fmla="*/ 8956951 h 10286999"/>
              <a:gd name="connsiteX783" fmla="*/ 6602661 w 11378470"/>
              <a:gd name="connsiteY783" fmla="*/ 8965865 h 10286999"/>
              <a:gd name="connsiteX784" fmla="*/ 6593077 w 11378470"/>
              <a:gd name="connsiteY784" fmla="*/ 8976091 h 10286999"/>
              <a:gd name="connsiteX785" fmla="*/ 6581284 w 11378470"/>
              <a:gd name="connsiteY785" fmla="*/ 8977824 h 10286999"/>
              <a:gd name="connsiteX786" fmla="*/ 6575390 w 11378470"/>
              <a:gd name="connsiteY786" fmla="*/ 8955172 h 10286999"/>
              <a:gd name="connsiteX787" fmla="*/ 6589170 w 11378470"/>
              <a:gd name="connsiteY787" fmla="*/ 8953230 h 10286999"/>
              <a:gd name="connsiteX788" fmla="*/ 3340059 w 11378470"/>
              <a:gd name="connsiteY788" fmla="*/ 8949463 h 10286999"/>
              <a:gd name="connsiteX789" fmla="*/ 3386508 w 11378470"/>
              <a:gd name="connsiteY789" fmla="*/ 8958152 h 10286999"/>
              <a:gd name="connsiteX790" fmla="*/ 3375674 w 11378470"/>
              <a:gd name="connsiteY790" fmla="*/ 8963449 h 10286999"/>
              <a:gd name="connsiteX791" fmla="*/ 3329226 w 11378470"/>
              <a:gd name="connsiteY791" fmla="*/ 8954760 h 10286999"/>
              <a:gd name="connsiteX792" fmla="*/ 3340059 w 11378470"/>
              <a:gd name="connsiteY792" fmla="*/ 8949463 h 10286999"/>
              <a:gd name="connsiteX793" fmla="*/ 6700818 w 11378470"/>
              <a:gd name="connsiteY793" fmla="*/ 8947923 h 10286999"/>
              <a:gd name="connsiteX794" fmla="*/ 6710119 w 11378470"/>
              <a:gd name="connsiteY794" fmla="*/ 8955653 h 10286999"/>
              <a:gd name="connsiteX795" fmla="*/ 6706932 w 11378470"/>
              <a:gd name="connsiteY795" fmla="*/ 8981520 h 10286999"/>
              <a:gd name="connsiteX796" fmla="*/ 6681435 w 11378470"/>
              <a:gd name="connsiteY796" fmla="*/ 8971004 h 10286999"/>
              <a:gd name="connsiteX797" fmla="*/ 6700818 w 11378470"/>
              <a:gd name="connsiteY797" fmla="*/ 8947923 h 10286999"/>
              <a:gd name="connsiteX798" fmla="*/ 7265913 w 11378470"/>
              <a:gd name="connsiteY798" fmla="*/ 8947014 h 10286999"/>
              <a:gd name="connsiteX799" fmla="*/ 7305840 w 11378470"/>
              <a:gd name="connsiteY799" fmla="*/ 8961600 h 10286999"/>
              <a:gd name="connsiteX800" fmla="*/ 7295597 w 11378470"/>
              <a:gd name="connsiteY800" fmla="*/ 8988381 h 10286999"/>
              <a:gd name="connsiteX801" fmla="*/ 7268086 w 11378470"/>
              <a:gd name="connsiteY801" fmla="*/ 8997781 h 10286999"/>
              <a:gd name="connsiteX802" fmla="*/ 7265913 w 11378470"/>
              <a:gd name="connsiteY802" fmla="*/ 8947014 h 10286999"/>
              <a:gd name="connsiteX803" fmla="*/ 7414197 w 11378470"/>
              <a:gd name="connsiteY803" fmla="*/ 8930043 h 10286999"/>
              <a:gd name="connsiteX804" fmla="*/ 7429823 w 11378470"/>
              <a:gd name="connsiteY804" fmla="*/ 8941933 h 10286999"/>
              <a:gd name="connsiteX805" fmla="*/ 7431929 w 11378470"/>
              <a:gd name="connsiteY805" fmla="*/ 8955904 h 10286999"/>
              <a:gd name="connsiteX806" fmla="*/ 7414141 w 11378470"/>
              <a:gd name="connsiteY806" fmla="*/ 8971058 h 10286999"/>
              <a:gd name="connsiteX807" fmla="*/ 7393240 w 11378470"/>
              <a:gd name="connsiteY807" fmla="*/ 8935764 h 10286999"/>
              <a:gd name="connsiteX808" fmla="*/ 7414197 w 11378470"/>
              <a:gd name="connsiteY808" fmla="*/ 8930043 h 10286999"/>
              <a:gd name="connsiteX809" fmla="*/ 3062206 w 11378470"/>
              <a:gd name="connsiteY809" fmla="*/ 8926342 h 10286999"/>
              <a:gd name="connsiteX810" fmla="*/ 3075762 w 11378470"/>
              <a:gd name="connsiteY810" fmla="*/ 9123068 h 10286999"/>
              <a:gd name="connsiteX811" fmla="*/ 3043956 w 11378470"/>
              <a:gd name="connsiteY811" fmla="*/ 9140331 h 10286999"/>
              <a:gd name="connsiteX812" fmla="*/ 3046332 w 11378470"/>
              <a:gd name="connsiteY812" fmla="*/ 9146098 h 10286999"/>
              <a:gd name="connsiteX813" fmla="*/ 3018094 w 11378470"/>
              <a:gd name="connsiteY813" fmla="*/ 9159523 h 10286999"/>
              <a:gd name="connsiteX814" fmla="*/ 3015985 w 11378470"/>
              <a:gd name="connsiteY814" fmla="*/ 9145743 h 10286999"/>
              <a:gd name="connsiteX815" fmla="*/ 3001802 w 11378470"/>
              <a:gd name="connsiteY815" fmla="*/ 9148037 h 10286999"/>
              <a:gd name="connsiteX816" fmla="*/ 2910285 w 11378470"/>
              <a:gd name="connsiteY816" fmla="*/ 9111892 h 10286999"/>
              <a:gd name="connsiteX817" fmla="*/ 3062206 w 11378470"/>
              <a:gd name="connsiteY817" fmla="*/ 8926342 h 10286999"/>
              <a:gd name="connsiteX818" fmla="*/ 2889322 w 11378470"/>
              <a:gd name="connsiteY818" fmla="*/ 8908099 h 10286999"/>
              <a:gd name="connsiteX819" fmla="*/ 2906738 w 11378470"/>
              <a:gd name="connsiteY819" fmla="*/ 8925812 h 10286999"/>
              <a:gd name="connsiteX820" fmla="*/ 2885388 w 11378470"/>
              <a:gd name="connsiteY820" fmla="*/ 8942212 h 10286999"/>
              <a:gd name="connsiteX821" fmla="*/ 2880021 w 11378470"/>
              <a:gd name="connsiteY821" fmla="*/ 8912322 h 10286999"/>
              <a:gd name="connsiteX822" fmla="*/ 2889322 w 11378470"/>
              <a:gd name="connsiteY822" fmla="*/ 8908099 h 10286999"/>
              <a:gd name="connsiteX823" fmla="*/ 6119530 w 11378470"/>
              <a:gd name="connsiteY823" fmla="*/ 8899804 h 10286999"/>
              <a:gd name="connsiteX824" fmla="*/ 6134800 w 11378470"/>
              <a:gd name="connsiteY824" fmla="*/ 8913800 h 10286999"/>
              <a:gd name="connsiteX825" fmla="*/ 6134111 w 11378470"/>
              <a:gd name="connsiteY825" fmla="*/ 8935499 h 10286999"/>
              <a:gd name="connsiteX826" fmla="*/ 6104088 w 11378470"/>
              <a:gd name="connsiteY826" fmla="*/ 8920356 h 10286999"/>
              <a:gd name="connsiteX827" fmla="*/ 6119530 w 11378470"/>
              <a:gd name="connsiteY827" fmla="*/ 8899804 h 10286999"/>
              <a:gd name="connsiteX828" fmla="*/ 2981007 w 11378470"/>
              <a:gd name="connsiteY828" fmla="*/ 8884112 h 10286999"/>
              <a:gd name="connsiteX829" fmla="*/ 2938152 w 11378470"/>
              <a:gd name="connsiteY829" fmla="*/ 8981592 h 10286999"/>
              <a:gd name="connsiteX830" fmla="*/ 2981007 w 11378470"/>
              <a:gd name="connsiteY830" fmla="*/ 8884112 h 10286999"/>
              <a:gd name="connsiteX831" fmla="*/ 7543088 w 11378470"/>
              <a:gd name="connsiteY831" fmla="*/ 8880953 h 10286999"/>
              <a:gd name="connsiteX832" fmla="*/ 7599186 w 11378470"/>
              <a:gd name="connsiteY832" fmla="*/ 8899719 h 10286999"/>
              <a:gd name="connsiteX833" fmla="*/ 7572940 w 11378470"/>
              <a:gd name="connsiteY833" fmla="*/ 8956260 h 10286999"/>
              <a:gd name="connsiteX834" fmla="*/ 7558782 w 11378470"/>
              <a:gd name="connsiteY834" fmla="*/ 8949760 h 10286999"/>
              <a:gd name="connsiteX835" fmla="*/ 7548179 w 11378470"/>
              <a:gd name="connsiteY835" fmla="*/ 8956319 h 10286999"/>
              <a:gd name="connsiteX836" fmla="*/ 7534512 w 11378470"/>
              <a:gd name="connsiteY836" fmla="*/ 8958239 h 10286999"/>
              <a:gd name="connsiteX837" fmla="*/ 7525936 w 11378470"/>
              <a:gd name="connsiteY837" fmla="*/ 8940830 h 10286999"/>
              <a:gd name="connsiteX838" fmla="*/ 7529821 w 11378470"/>
              <a:gd name="connsiteY838" fmla="*/ 8934761 h 10286999"/>
              <a:gd name="connsiteX839" fmla="*/ 7511481 w 11378470"/>
              <a:gd name="connsiteY839" fmla="*/ 8922767 h 10286999"/>
              <a:gd name="connsiteX840" fmla="*/ 7543088 w 11378470"/>
              <a:gd name="connsiteY840" fmla="*/ 8880953 h 10286999"/>
              <a:gd name="connsiteX841" fmla="*/ 7034292 w 11378470"/>
              <a:gd name="connsiteY841" fmla="*/ 8879967 h 10286999"/>
              <a:gd name="connsiteX842" fmla="*/ 7042461 w 11378470"/>
              <a:gd name="connsiteY842" fmla="*/ 8892863 h 10286999"/>
              <a:gd name="connsiteX843" fmla="*/ 7022526 w 11378470"/>
              <a:gd name="connsiteY843" fmla="*/ 8927628 h 10286999"/>
              <a:gd name="connsiteX844" fmla="*/ 6997089 w 11378470"/>
              <a:gd name="connsiteY844" fmla="*/ 8917265 h 10286999"/>
              <a:gd name="connsiteX845" fmla="*/ 7034292 w 11378470"/>
              <a:gd name="connsiteY845" fmla="*/ 8879967 h 10286999"/>
              <a:gd name="connsiteX846" fmla="*/ 886784 w 11378470"/>
              <a:gd name="connsiteY846" fmla="*/ 8873191 h 10286999"/>
              <a:gd name="connsiteX847" fmla="*/ 933697 w 11378470"/>
              <a:gd name="connsiteY847" fmla="*/ 8907437 h 10286999"/>
              <a:gd name="connsiteX848" fmla="*/ 902100 w 11378470"/>
              <a:gd name="connsiteY848" fmla="*/ 9015146 h 10286999"/>
              <a:gd name="connsiteX849" fmla="*/ 833709 w 11378470"/>
              <a:gd name="connsiteY849" fmla="*/ 9024946 h 10286999"/>
              <a:gd name="connsiteX850" fmla="*/ 809182 w 11378470"/>
              <a:gd name="connsiteY850" fmla="*/ 9013259 h 10286999"/>
              <a:gd name="connsiteX851" fmla="*/ 886784 w 11378470"/>
              <a:gd name="connsiteY851" fmla="*/ 8873191 h 10286999"/>
              <a:gd name="connsiteX852" fmla="*/ 3341657 w 11378470"/>
              <a:gd name="connsiteY852" fmla="*/ 8861369 h 10286999"/>
              <a:gd name="connsiteX853" fmla="*/ 3335695 w 11378470"/>
              <a:gd name="connsiteY853" fmla="*/ 8901798 h 10286999"/>
              <a:gd name="connsiteX854" fmla="*/ 3341657 w 11378470"/>
              <a:gd name="connsiteY854" fmla="*/ 8861369 h 10286999"/>
              <a:gd name="connsiteX855" fmla="*/ 6415704 w 11378470"/>
              <a:gd name="connsiteY855" fmla="*/ 8855208 h 10286999"/>
              <a:gd name="connsiteX856" fmla="*/ 6442488 w 11378470"/>
              <a:gd name="connsiteY856" fmla="*/ 8866464 h 10286999"/>
              <a:gd name="connsiteX857" fmla="*/ 6446026 w 11378470"/>
              <a:gd name="connsiteY857" fmla="*/ 8878881 h 10286999"/>
              <a:gd name="connsiteX858" fmla="*/ 6441529 w 11378470"/>
              <a:gd name="connsiteY858" fmla="*/ 8902302 h 10286999"/>
              <a:gd name="connsiteX859" fmla="*/ 6445385 w 11378470"/>
              <a:gd name="connsiteY859" fmla="*/ 8902773 h 10286999"/>
              <a:gd name="connsiteX860" fmla="*/ 6422138 w 11378470"/>
              <a:gd name="connsiteY860" fmla="*/ 8903931 h 10286999"/>
              <a:gd name="connsiteX861" fmla="*/ 6415704 w 11378470"/>
              <a:gd name="connsiteY861" fmla="*/ 8855208 h 10286999"/>
              <a:gd name="connsiteX862" fmla="*/ 3032997 w 11378470"/>
              <a:gd name="connsiteY862" fmla="*/ 8841575 h 10286999"/>
              <a:gd name="connsiteX863" fmla="*/ 3016556 w 11378470"/>
              <a:gd name="connsiteY863" fmla="*/ 8888640 h 10286999"/>
              <a:gd name="connsiteX864" fmla="*/ 2979702 w 11378470"/>
              <a:gd name="connsiteY864" fmla="*/ 8846962 h 10286999"/>
              <a:gd name="connsiteX865" fmla="*/ 3032997 w 11378470"/>
              <a:gd name="connsiteY865" fmla="*/ 8841575 h 10286999"/>
              <a:gd name="connsiteX866" fmla="*/ 2407416 w 11378470"/>
              <a:gd name="connsiteY866" fmla="*/ 8815999 h 10286999"/>
              <a:gd name="connsiteX867" fmla="*/ 2406284 w 11378470"/>
              <a:gd name="connsiteY867" fmla="*/ 8863465 h 10286999"/>
              <a:gd name="connsiteX868" fmla="*/ 2359902 w 11378470"/>
              <a:gd name="connsiteY868" fmla="*/ 8825699 h 10286999"/>
              <a:gd name="connsiteX869" fmla="*/ 2407416 w 11378470"/>
              <a:gd name="connsiteY869" fmla="*/ 8815999 h 10286999"/>
              <a:gd name="connsiteX870" fmla="*/ 6610191 w 11378470"/>
              <a:gd name="connsiteY870" fmla="*/ 8801482 h 10286999"/>
              <a:gd name="connsiteX871" fmla="*/ 6616088 w 11378470"/>
              <a:gd name="connsiteY871" fmla="*/ 8807843 h 10286999"/>
              <a:gd name="connsiteX872" fmla="*/ 6615253 w 11378470"/>
              <a:gd name="connsiteY872" fmla="*/ 8820929 h 10286999"/>
              <a:gd name="connsiteX873" fmla="*/ 6600778 w 11378470"/>
              <a:gd name="connsiteY873" fmla="*/ 8830488 h 10286999"/>
              <a:gd name="connsiteX874" fmla="*/ 6594883 w 11378470"/>
              <a:gd name="connsiteY874" fmla="*/ 8824125 h 10286999"/>
              <a:gd name="connsiteX875" fmla="*/ 6591847 w 11378470"/>
              <a:gd name="connsiteY875" fmla="*/ 8812456 h 10286999"/>
              <a:gd name="connsiteX876" fmla="*/ 6610191 w 11378470"/>
              <a:gd name="connsiteY876" fmla="*/ 8801482 h 10286999"/>
              <a:gd name="connsiteX877" fmla="*/ 3153394 w 11378470"/>
              <a:gd name="connsiteY877" fmla="*/ 8798574 h 10286999"/>
              <a:gd name="connsiteX878" fmla="*/ 3170552 w 11378470"/>
              <a:gd name="connsiteY878" fmla="*/ 8804186 h 10286999"/>
              <a:gd name="connsiteX879" fmla="*/ 3181194 w 11378470"/>
              <a:gd name="connsiteY879" fmla="*/ 8837666 h 10286999"/>
              <a:gd name="connsiteX880" fmla="*/ 3173418 w 11378470"/>
              <a:gd name="connsiteY880" fmla="*/ 8840741 h 10286999"/>
              <a:gd name="connsiteX881" fmla="*/ 3163769 w 11378470"/>
              <a:gd name="connsiteY881" fmla="*/ 8842077 h 10286999"/>
              <a:gd name="connsiteX882" fmla="*/ 3142857 w 11378470"/>
              <a:gd name="connsiteY882" fmla="*/ 8832991 h 10286999"/>
              <a:gd name="connsiteX883" fmla="*/ 3135619 w 11378470"/>
              <a:gd name="connsiteY883" fmla="*/ 8816017 h 10286999"/>
              <a:gd name="connsiteX884" fmla="*/ 3135834 w 11378470"/>
              <a:gd name="connsiteY884" fmla="*/ 8807996 h 10286999"/>
              <a:gd name="connsiteX885" fmla="*/ 3153394 w 11378470"/>
              <a:gd name="connsiteY885" fmla="*/ 8798574 h 10286999"/>
              <a:gd name="connsiteX886" fmla="*/ 7193782 w 11378470"/>
              <a:gd name="connsiteY886" fmla="*/ 8797677 h 10286999"/>
              <a:gd name="connsiteX887" fmla="*/ 7199541 w 11378470"/>
              <a:gd name="connsiteY887" fmla="*/ 8799378 h 10286999"/>
              <a:gd name="connsiteX888" fmla="*/ 7203079 w 11378470"/>
              <a:gd name="connsiteY888" fmla="*/ 8811794 h 10286999"/>
              <a:gd name="connsiteX889" fmla="*/ 7198901 w 11378470"/>
              <a:gd name="connsiteY889" fmla="*/ 8823270 h 10286999"/>
              <a:gd name="connsiteX890" fmla="*/ 7192594 w 11378470"/>
              <a:gd name="connsiteY890" fmla="*/ 8823998 h 10286999"/>
              <a:gd name="connsiteX891" fmla="*/ 7183473 w 11378470"/>
              <a:gd name="connsiteY891" fmla="*/ 8821388 h 10286999"/>
              <a:gd name="connsiteX892" fmla="*/ 7187864 w 11378470"/>
              <a:gd name="connsiteY892" fmla="*/ 8801948 h 10286999"/>
              <a:gd name="connsiteX893" fmla="*/ 7193782 w 11378470"/>
              <a:gd name="connsiteY893" fmla="*/ 8797677 h 10286999"/>
              <a:gd name="connsiteX894" fmla="*/ 2780459 w 11378470"/>
              <a:gd name="connsiteY894" fmla="*/ 8791668 h 10286999"/>
              <a:gd name="connsiteX895" fmla="*/ 2810053 w 11378470"/>
              <a:gd name="connsiteY895" fmla="*/ 8808939 h 10286999"/>
              <a:gd name="connsiteX896" fmla="*/ 2801267 w 11378470"/>
              <a:gd name="connsiteY896" fmla="*/ 8856112 h 10286999"/>
              <a:gd name="connsiteX897" fmla="*/ 2784472 w 11378470"/>
              <a:gd name="connsiteY897" fmla="*/ 8860366 h 10286999"/>
              <a:gd name="connsiteX898" fmla="*/ 2755592 w 11378470"/>
              <a:gd name="connsiteY898" fmla="*/ 8849031 h 10286999"/>
              <a:gd name="connsiteX899" fmla="*/ 2780459 w 11378470"/>
              <a:gd name="connsiteY899" fmla="*/ 8791668 h 10286999"/>
              <a:gd name="connsiteX900" fmla="*/ 3186481 w 11378470"/>
              <a:gd name="connsiteY900" fmla="*/ 8790820 h 10286999"/>
              <a:gd name="connsiteX901" fmla="*/ 3189993 w 11378470"/>
              <a:gd name="connsiteY901" fmla="*/ 8806745 h 10286999"/>
              <a:gd name="connsiteX902" fmla="*/ 3183547 w 11378470"/>
              <a:gd name="connsiteY902" fmla="*/ 8808379 h 10286999"/>
              <a:gd name="connsiteX903" fmla="*/ 3174389 w 11378470"/>
              <a:gd name="connsiteY903" fmla="*/ 8800966 h 10286999"/>
              <a:gd name="connsiteX904" fmla="*/ 7709329 w 11378470"/>
              <a:gd name="connsiteY904" fmla="*/ 8789628 h 10286999"/>
              <a:gd name="connsiteX905" fmla="*/ 7631306 w 11378470"/>
              <a:gd name="connsiteY905" fmla="*/ 8841392 h 10286999"/>
              <a:gd name="connsiteX906" fmla="*/ 7663583 w 11378470"/>
              <a:gd name="connsiteY906" fmla="*/ 8803685 h 10286999"/>
              <a:gd name="connsiteX907" fmla="*/ 7709329 w 11378470"/>
              <a:gd name="connsiteY907" fmla="*/ 8789628 h 10286999"/>
              <a:gd name="connsiteX908" fmla="*/ 6479646 w 11378470"/>
              <a:gd name="connsiteY908" fmla="*/ 8780206 h 10286999"/>
              <a:gd name="connsiteX909" fmla="*/ 6525805 w 11378470"/>
              <a:gd name="connsiteY909" fmla="*/ 8805752 h 10286999"/>
              <a:gd name="connsiteX910" fmla="*/ 6535671 w 11378470"/>
              <a:gd name="connsiteY910" fmla="*/ 8874669 h 10286999"/>
              <a:gd name="connsiteX911" fmla="*/ 6493609 w 11378470"/>
              <a:gd name="connsiteY911" fmla="*/ 8887461 h 10286999"/>
              <a:gd name="connsiteX912" fmla="*/ 6469313 w 11378470"/>
              <a:gd name="connsiteY912" fmla="*/ 8874540 h 10286999"/>
              <a:gd name="connsiteX913" fmla="*/ 6463444 w 11378470"/>
              <a:gd name="connsiteY913" fmla="*/ 8802128 h 10286999"/>
              <a:gd name="connsiteX914" fmla="*/ 6471438 w 11378470"/>
              <a:gd name="connsiteY914" fmla="*/ 8795137 h 10286999"/>
              <a:gd name="connsiteX915" fmla="*/ 6479646 w 11378470"/>
              <a:gd name="connsiteY915" fmla="*/ 8780206 h 10286999"/>
              <a:gd name="connsiteX916" fmla="*/ 1999444 w 11378470"/>
              <a:gd name="connsiteY916" fmla="*/ 8778462 h 10286999"/>
              <a:gd name="connsiteX917" fmla="*/ 2036395 w 11378470"/>
              <a:gd name="connsiteY917" fmla="*/ 8796798 h 10286999"/>
              <a:gd name="connsiteX918" fmla="*/ 2000388 w 11378470"/>
              <a:gd name="connsiteY918" fmla="*/ 8873767 h 10286999"/>
              <a:gd name="connsiteX919" fmla="*/ 1965789 w 11378470"/>
              <a:gd name="connsiteY919" fmla="*/ 8782426 h 10286999"/>
              <a:gd name="connsiteX920" fmla="*/ 1999444 w 11378470"/>
              <a:gd name="connsiteY920" fmla="*/ 8778462 h 10286999"/>
              <a:gd name="connsiteX921" fmla="*/ 3227102 w 11378470"/>
              <a:gd name="connsiteY921" fmla="*/ 8778378 h 10286999"/>
              <a:gd name="connsiteX922" fmla="*/ 3229484 w 11378470"/>
              <a:gd name="connsiteY922" fmla="*/ 8779649 h 10286999"/>
              <a:gd name="connsiteX923" fmla="*/ 3236988 w 11378470"/>
              <a:gd name="connsiteY923" fmla="*/ 8788410 h 10286999"/>
              <a:gd name="connsiteX924" fmla="*/ 3236362 w 11378470"/>
              <a:gd name="connsiteY924" fmla="*/ 8811867 h 10286999"/>
              <a:gd name="connsiteX925" fmla="*/ 3228543 w 11378470"/>
              <a:gd name="connsiteY925" fmla="*/ 8814835 h 10286999"/>
              <a:gd name="connsiteX926" fmla="*/ 3221667 w 11378470"/>
              <a:gd name="connsiteY926" fmla="*/ 8782619 h 10286999"/>
              <a:gd name="connsiteX927" fmla="*/ 3227102 w 11378470"/>
              <a:gd name="connsiteY927" fmla="*/ 8778378 h 10286999"/>
              <a:gd name="connsiteX928" fmla="*/ 7701983 w 11378470"/>
              <a:gd name="connsiteY928" fmla="*/ 8764050 h 10286999"/>
              <a:gd name="connsiteX929" fmla="*/ 7749074 w 11378470"/>
              <a:gd name="connsiteY929" fmla="*/ 8792219 h 10286999"/>
              <a:gd name="connsiteX930" fmla="*/ 7767092 w 11378470"/>
              <a:gd name="connsiteY930" fmla="*/ 8829077 h 10286999"/>
              <a:gd name="connsiteX931" fmla="*/ 7817236 w 11378470"/>
              <a:gd name="connsiteY931" fmla="*/ 8799847 h 10286999"/>
              <a:gd name="connsiteX932" fmla="*/ 7878983 w 11378470"/>
              <a:gd name="connsiteY932" fmla="*/ 8785643 h 10286999"/>
              <a:gd name="connsiteX933" fmla="*/ 7957772 w 11378470"/>
              <a:gd name="connsiteY933" fmla="*/ 8803650 h 10286999"/>
              <a:gd name="connsiteX934" fmla="*/ 7964505 w 11378470"/>
              <a:gd name="connsiteY934" fmla="*/ 8810328 h 10286999"/>
              <a:gd name="connsiteX935" fmla="*/ 7967979 w 11378470"/>
              <a:gd name="connsiteY935" fmla="*/ 8810419 h 10286999"/>
              <a:gd name="connsiteX936" fmla="*/ 7968072 w 11378470"/>
              <a:gd name="connsiteY936" fmla="*/ 8813866 h 10286999"/>
              <a:gd name="connsiteX937" fmla="*/ 7991592 w 11378470"/>
              <a:gd name="connsiteY937" fmla="*/ 8837196 h 10286999"/>
              <a:gd name="connsiteX938" fmla="*/ 7980901 w 11378470"/>
              <a:gd name="connsiteY938" fmla="*/ 8982546 h 10286999"/>
              <a:gd name="connsiteX939" fmla="*/ 7964006 w 11378470"/>
              <a:gd name="connsiteY939" fmla="*/ 8999586 h 10286999"/>
              <a:gd name="connsiteX940" fmla="*/ 7968029 w 11378470"/>
              <a:gd name="connsiteY940" fmla="*/ 9002296 h 10286999"/>
              <a:gd name="connsiteX941" fmla="*/ 7969920 w 11378470"/>
              <a:gd name="connsiteY941" fmla="*/ 9009939 h 10286999"/>
              <a:gd name="connsiteX942" fmla="*/ 7964065 w 11378470"/>
              <a:gd name="connsiteY942" fmla="*/ 9017137 h 10286999"/>
              <a:gd name="connsiteX943" fmla="*/ 7949556 w 11378470"/>
              <a:gd name="connsiteY943" fmla="*/ 9024345 h 10286999"/>
              <a:gd name="connsiteX944" fmla="*/ 7939503 w 11378470"/>
              <a:gd name="connsiteY944" fmla="*/ 9020758 h 10286999"/>
              <a:gd name="connsiteX945" fmla="*/ 7939488 w 11378470"/>
              <a:gd name="connsiteY945" fmla="*/ 9019984 h 10286999"/>
              <a:gd name="connsiteX946" fmla="*/ 7914901 w 11378470"/>
              <a:gd name="connsiteY946" fmla="*/ 9035806 h 10286999"/>
              <a:gd name="connsiteX947" fmla="*/ 7885002 w 11378470"/>
              <a:gd name="connsiteY947" fmla="*/ 9046810 h 10286999"/>
              <a:gd name="connsiteX948" fmla="*/ 7883191 w 11378470"/>
              <a:gd name="connsiteY948" fmla="*/ 9054131 h 10286999"/>
              <a:gd name="connsiteX949" fmla="*/ 7876052 w 11378470"/>
              <a:gd name="connsiteY949" fmla="*/ 9066235 h 10286999"/>
              <a:gd name="connsiteX950" fmla="*/ 7871601 w 11378470"/>
              <a:gd name="connsiteY950" fmla="*/ 9073626 h 10286999"/>
              <a:gd name="connsiteX951" fmla="*/ 7867150 w 11378470"/>
              <a:gd name="connsiteY951" fmla="*/ 9081016 h 10286999"/>
              <a:gd name="connsiteX952" fmla="*/ 7851206 w 11378470"/>
              <a:gd name="connsiteY952" fmla="*/ 9082465 h 10286999"/>
              <a:gd name="connsiteX953" fmla="*/ 7862946 w 11378470"/>
              <a:gd name="connsiteY953" fmla="*/ 9052003 h 10286999"/>
              <a:gd name="connsiteX954" fmla="*/ 7819891 w 11378470"/>
              <a:gd name="connsiteY954" fmla="*/ 9055888 h 10286999"/>
              <a:gd name="connsiteX955" fmla="*/ 7665983 w 11378470"/>
              <a:gd name="connsiteY955" fmla="*/ 8951112 h 10286999"/>
              <a:gd name="connsiteX956" fmla="*/ 7706269 w 11378470"/>
              <a:gd name="connsiteY956" fmla="*/ 8885755 h 10286999"/>
              <a:gd name="connsiteX957" fmla="*/ 7752655 w 11378470"/>
              <a:gd name="connsiteY957" fmla="*/ 8839750 h 10286999"/>
              <a:gd name="connsiteX958" fmla="*/ 7748270 w 11378470"/>
              <a:gd name="connsiteY958" fmla="*/ 8839135 h 10286999"/>
              <a:gd name="connsiteX959" fmla="*/ 7701983 w 11378470"/>
              <a:gd name="connsiteY959" fmla="*/ 8764050 h 10286999"/>
              <a:gd name="connsiteX960" fmla="*/ 6347817 w 11378470"/>
              <a:gd name="connsiteY960" fmla="*/ 8763036 h 10286999"/>
              <a:gd name="connsiteX961" fmla="*/ 6351176 w 11378470"/>
              <a:gd name="connsiteY961" fmla="*/ 8768894 h 10286999"/>
              <a:gd name="connsiteX962" fmla="*/ 6344280 w 11378470"/>
              <a:gd name="connsiteY962" fmla="*/ 8763694 h 10286999"/>
              <a:gd name="connsiteX963" fmla="*/ 6347817 w 11378470"/>
              <a:gd name="connsiteY963" fmla="*/ 8763036 h 10286999"/>
              <a:gd name="connsiteX964" fmla="*/ 3037782 w 11378470"/>
              <a:gd name="connsiteY964" fmla="*/ 8750572 h 10286999"/>
              <a:gd name="connsiteX965" fmla="*/ 3049747 w 11378470"/>
              <a:gd name="connsiteY965" fmla="*/ 8753915 h 10286999"/>
              <a:gd name="connsiteX966" fmla="*/ 3017088 w 11378470"/>
              <a:gd name="connsiteY966" fmla="*/ 8808990 h 10286999"/>
              <a:gd name="connsiteX967" fmla="*/ 2998746 w 11378470"/>
              <a:gd name="connsiteY967" fmla="*/ 8778148 h 10286999"/>
              <a:gd name="connsiteX968" fmla="*/ 3037782 w 11378470"/>
              <a:gd name="connsiteY968" fmla="*/ 8750572 h 10286999"/>
              <a:gd name="connsiteX969" fmla="*/ 6436395 w 11378470"/>
              <a:gd name="connsiteY969" fmla="*/ 8750376 h 10286999"/>
              <a:gd name="connsiteX970" fmla="*/ 6417487 w 11378470"/>
              <a:gd name="connsiteY970" fmla="*/ 8773534 h 10286999"/>
              <a:gd name="connsiteX971" fmla="*/ 6416586 w 11378470"/>
              <a:gd name="connsiteY971" fmla="*/ 8786041 h 10286999"/>
              <a:gd name="connsiteX972" fmla="*/ 6395749 w 11378470"/>
              <a:gd name="connsiteY972" fmla="*/ 8801786 h 10286999"/>
              <a:gd name="connsiteX973" fmla="*/ 6390927 w 11378470"/>
              <a:gd name="connsiteY973" fmla="*/ 8783254 h 10286999"/>
              <a:gd name="connsiteX974" fmla="*/ 6419352 w 11378470"/>
              <a:gd name="connsiteY974" fmla="*/ 8764731 h 10286999"/>
              <a:gd name="connsiteX975" fmla="*/ 6436395 w 11378470"/>
              <a:gd name="connsiteY975" fmla="*/ 8750376 h 10286999"/>
              <a:gd name="connsiteX976" fmla="*/ 7235386 w 11378470"/>
              <a:gd name="connsiteY976" fmla="*/ 8729483 h 10286999"/>
              <a:gd name="connsiteX977" fmla="*/ 7255793 w 11378470"/>
              <a:gd name="connsiteY977" fmla="*/ 8755045 h 10286999"/>
              <a:gd name="connsiteX978" fmla="*/ 7263983 w 11378470"/>
              <a:gd name="connsiteY978" fmla="*/ 8785727 h 10286999"/>
              <a:gd name="connsiteX979" fmla="*/ 7204518 w 11378470"/>
              <a:gd name="connsiteY979" fmla="*/ 8755683 h 10286999"/>
              <a:gd name="connsiteX980" fmla="*/ 7235386 w 11378470"/>
              <a:gd name="connsiteY980" fmla="*/ 8729483 h 10286999"/>
              <a:gd name="connsiteX981" fmla="*/ 2221348 w 11378470"/>
              <a:gd name="connsiteY981" fmla="*/ 8728307 h 10286999"/>
              <a:gd name="connsiteX982" fmla="*/ 2233783 w 11378470"/>
              <a:gd name="connsiteY982" fmla="*/ 8728623 h 10286999"/>
              <a:gd name="connsiteX983" fmla="*/ 2251809 w 11378470"/>
              <a:gd name="connsiteY983" fmla="*/ 8736908 h 10286999"/>
              <a:gd name="connsiteX984" fmla="*/ 2260112 w 11378470"/>
              <a:gd name="connsiteY984" fmla="*/ 8797916 h 10286999"/>
              <a:gd name="connsiteX985" fmla="*/ 2228865 w 11378470"/>
              <a:gd name="connsiteY985" fmla="*/ 8815889 h 10286999"/>
              <a:gd name="connsiteX986" fmla="*/ 2214310 w 11378470"/>
              <a:gd name="connsiteY986" fmla="*/ 8814568 h 10286999"/>
              <a:gd name="connsiteX987" fmla="*/ 2221348 w 11378470"/>
              <a:gd name="connsiteY987" fmla="*/ 8728307 h 10286999"/>
              <a:gd name="connsiteX988" fmla="*/ 638142 w 11378470"/>
              <a:gd name="connsiteY988" fmla="*/ 8715951 h 10286999"/>
              <a:gd name="connsiteX989" fmla="*/ 662066 w 11378470"/>
              <a:gd name="connsiteY989" fmla="*/ 8740891 h 10286999"/>
              <a:gd name="connsiteX990" fmla="*/ 607620 w 11378470"/>
              <a:gd name="connsiteY990" fmla="*/ 8780552 h 10286999"/>
              <a:gd name="connsiteX991" fmla="*/ 638142 w 11378470"/>
              <a:gd name="connsiteY991" fmla="*/ 8715951 h 10286999"/>
              <a:gd name="connsiteX992" fmla="*/ 3067942 w 11378470"/>
              <a:gd name="connsiteY992" fmla="*/ 8713003 h 10286999"/>
              <a:gd name="connsiteX993" fmla="*/ 3097525 w 11378470"/>
              <a:gd name="connsiteY993" fmla="*/ 8747478 h 10286999"/>
              <a:gd name="connsiteX994" fmla="*/ 3101738 w 11378470"/>
              <a:gd name="connsiteY994" fmla="*/ 8795355 h 10286999"/>
              <a:gd name="connsiteX995" fmla="*/ 3067942 w 11378470"/>
              <a:gd name="connsiteY995" fmla="*/ 8713003 h 10286999"/>
              <a:gd name="connsiteX996" fmla="*/ 7684144 w 11378470"/>
              <a:gd name="connsiteY996" fmla="*/ 8699288 h 10286999"/>
              <a:gd name="connsiteX997" fmla="*/ 7720519 w 11378470"/>
              <a:gd name="connsiteY997" fmla="*/ 8733379 h 10286999"/>
              <a:gd name="connsiteX998" fmla="*/ 7667487 w 11378470"/>
              <a:gd name="connsiteY998" fmla="*/ 8750198 h 10286999"/>
              <a:gd name="connsiteX999" fmla="*/ 7684144 w 11378470"/>
              <a:gd name="connsiteY999" fmla="*/ 8699288 h 10286999"/>
              <a:gd name="connsiteX1000" fmla="*/ 2065246 w 11378470"/>
              <a:gd name="connsiteY1000" fmla="*/ 8695134 h 10286999"/>
              <a:gd name="connsiteX1001" fmla="*/ 2082428 w 11378470"/>
              <a:gd name="connsiteY1001" fmla="*/ 8703336 h 10286999"/>
              <a:gd name="connsiteX1002" fmla="*/ 2064575 w 11378470"/>
              <a:gd name="connsiteY1002" fmla="*/ 8733917 h 10286999"/>
              <a:gd name="connsiteX1003" fmla="*/ 2065246 w 11378470"/>
              <a:gd name="connsiteY1003" fmla="*/ 8695134 h 10286999"/>
              <a:gd name="connsiteX1004" fmla="*/ 1891252 w 11378470"/>
              <a:gd name="connsiteY1004" fmla="*/ 8683549 h 10286999"/>
              <a:gd name="connsiteX1005" fmla="*/ 1899375 w 11378470"/>
              <a:gd name="connsiteY1005" fmla="*/ 8715834 h 10286999"/>
              <a:gd name="connsiteX1006" fmla="*/ 1878295 w 11378470"/>
              <a:gd name="connsiteY1006" fmla="*/ 8723981 h 10286999"/>
              <a:gd name="connsiteX1007" fmla="*/ 1862943 w 11378470"/>
              <a:gd name="connsiteY1007" fmla="*/ 8697440 h 10286999"/>
              <a:gd name="connsiteX1008" fmla="*/ 1891252 w 11378470"/>
              <a:gd name="connsiteY1008" fmla="*/ 8683549 h 10286999"/>
              <a:gd name="connsiteX1009" fmla="*/ 2700851 w 11378470"/>
              <a:gd name="connsiteY1009" fmla="*/ 8682809 h 10286999"/>
              <a:gd name="connsiteX1010" fmla="*/ 2684237 w 11378470"/>
              <a:gd name="connsiteY1010" fmla="*/ 8778753 h 10286999"/>
              <a:gd name="connsiteX1011" fmla="*/ 2664358 w 11378470"/>
              <a:gd name="connsiteY1011" fmla="*/ 8798289 h 10286999"/>
              <a:gd name="connsiteX1012" fmla="*/ 2684192 w 11378470"/>
              <a:gd name="connsiteY1012" fmla="*/ 8808400 h 10286999"/>
              <a:gd name="connsiteX1013" fmla="*/ 2680154 w 11378470"/>
              <a:gd name="connsiteY1013" fmla="*/ 8839542 h 10286999"/>
              <a:gd name="connsiteX1014" fmla="*/ 2569671 w 11378470"/>
              <a:gd name="connsiteY1014" fmla="*/ 8861873 h 10286999"/>
              <a:gd name="connsiteX1015" fmla="*/ 2645294 w 11378470"/>
              <a:gd name="connsiteY1015" fmla="*/ 8795415 h 10286999"/>
              <a:gd name="connsiteX1016" fmla="*/ 2663591 w 11378470"/>
              <a:gd name="connsiteY1016" fmla="*/ 8798009 h 10286999"/>
              <a:gd name="connsiteX1017" fmla="*/ 2667706 w 11378470"/>
              <a:gd name="connsiteY1017" fmla="*/ 8769496 h 10286999"/>
              <a:gd name="connsiteX1018" fmla="*/ 2700851 w 11378470"/>
              <a:gd name="connsiteY1018" fmla="*/ 8682809 h 10286999"/>
              <a:gd name="connsiteX1019" fmla="*/ 6991380 w 11378470"/>
              <a:gd name="connsiteY1019" fmla="*/ 8681935 h 10286999"/>
              <a:gd name="connsiteX1020" fmla="*/ 7019201 w 11378470"/>
              <a:gd name="connsiteY1020" fmla="*/ 8690946 h 10286999"/>
              <a:gd name="connsiteX1021" fmla="*/ 7022707 w 11378470"/>
              <a:gd name="connsiteY1021" fmla="*/ 8703358 h 10286999"/>
              <a:gd name="connsiteX1022" fmla="*/ 6998650 w 11378470"/>
              <a:gd name="connsiteY1022" fmla="*/ 8715031 h 10286999"/>
              <a:gd name="connsiteX1023" fmla="*/ 6988068 w 11378470"/>
              <a:gd name="connsiteY1023" fmla="*/ 8707124 h 10286999"/>
              <a:gd name="connsiteX1024" fmla="*/ 6984777 w 11378470"/>
              <a:gd name="connsiteY1024" fmla="*/ 8686747 h 10286999"/>
              <a:gd name="connsiteX1025" fmla="*/ 6991380 w 11378470"/>
              <a:gd name="connsiteY1025" fmla="*/ 8681935 h 10286999"/>
              <a:gd name="connsiteX1026" fmla="*/ 7457783 w 11378470"/>
              <a:gd name="connsiteY1026" fmla="*/ 8681634 h 10286999"/>
              <a:gd name="connsiteX1027" fmla="*/ 7459864 w 11378470"/>
              <a:gd name="connsiteY1027" fmla="*/ 8685775 h 10286999"/>
              <a:gd name="connsiteX1028" fmla="*/ 7460077 w 11378470"/>
              <a:gd name="connsiteY1028" fmla="*/ 8683975 h 10286999"/>
              <a:gd name="connsiteX1029" fmla="*/ 7610778 w 11378470"/>
              <a:gd name="connsiteY1029" fmla="*/ 8648473 h 10286999"/>
              <a:gd name="connsiteX1030" fmla="*/ 7647908 w 11378470"/>
              <a:gd name="connsiteY1030" fmla="*/ 8700638 h 10286999"/>
              <a:gd name="connsiteX1031" fmla="*/ 7612280 w 11378470"/>
              <a:gd name="connsiteY1031" fmla="*/ 8704917 h 10286999"/>
              <a:gd name="connsiteX1032" fmla="*/ 7610778 w 11378470"/>
              <a:gd name="connsiteY1032" fmla="*/ 8648473 h 10286999"/>
              <a:gd name="connsiteX1033" fmla="*/ 7054319 w 11378470"/>
              <a:gd name="connsiteY1033" fmla="*/ 8645765 h 10286999"/>
              <a:gd name="connsiteX1034" fmla="*/ 7064158 w 11378470"/>
              <a:gd name="connsiteY1034" fmla="*/ 8674577 h 10286999"/>
              <a:gd name="connsiteX1035" fmla="*/ 7050969 w 11378470"/>
              <a:gd name="connsiteY1035" fmla="*/ 8701052 h 10286999"/>
              <a:gd name="connsiteX1036" fmla="*/ 7017295 w 11378470"/>
              <a:gd name="connsiteY1036" fmla="*/ 8661205 h 10286999"/>
              <a:gd name="connsiteX1037" fmla="*/ 7054319 w 11378470"/>
              <a:gd name="connsiteY1037" fmla="*/ 8645765 h 10286999"/>
              <a:gd name="connsiteX1038" fmla="*/ 1498650 w 11378470"/>
              <a:gd name="connsiteY1038" fmla="*/ 8645354 h 10286999"/>
              <a:gd name="connsiteX1039" fmla="*/ 1479162 w 11378470"/>
              <a:gd name="connsiteY1039" fmla="*/ 8713653 h 10286999"/>
              <a:gd name="connsiteX1040" fmla="*/ 1405889 w 11378470"/>
              <a:gd name="connsiteY1040" fmla="*/ 8728036 h 10286999"/>
              <a:gd name="connsiteX1041" fmla="*/ 1498650 w 11378470"/>
              <a:gd name="connsiteY1041" fmla="*/ 8645354 h 10286999"/>
              <a:gd name="connsiteX1042" fmla="*/ 2030856 w 11378470"/>
              <a:gd name="connsiteY1042" fmla="*/ 8608261 h 10286999"/>
              <a:gd name="connsiteX1043" fmla="*/ 2021520 w 11378470"/>
              <a:gd name="connsiteY1043" fmla="*/ 8664433 h 10286999"/>
              <a:gd name="connsiteX1044" fmla="*/ 2002427 w 11378470"/>
              <a:gd name="connsiteY1044" fmla="*/ 8666278 h 10286999"/>
              <a:gd name="connsiteX1045" fmla="*/ 2030856 w 11378470"/>
              <a:gd name="connsiteY1045" fmla="*/ 8608261 h 10286999"/>
              <a:gd name="connsiteX1046" fmla="*/ 2727964 w 11378470"/>
              <a:gd name="connsiteY1046" fmla="*/ 8586481 h 10286999"/>
              <a:gd name="connsiteX1047" fmla="*/ 2740685 w 11378470"/>
              <a:gd name="connsiteY1047" fmla="*/ 8588965 h 10286999"/>
              <a:gd name="connsiteX1048" fmla="*/ 2759879 w 11378470"/>
              <a:gd name="connsiteY1048" fmla="*/ 8603243 h 10286999"/>
              <a:gd name="connsiteX1049" fmla="*/ 2754701 w 11378470"/>
              <a:gd name="connsiteY1049" fmla="*/ 8650361 h 10286999"/>
              <a:gd name="connsiteX1050" fmla="*/ 2711561 w 11378470"/>
              <a:gd name="connsiteY1050" fmla="*/ 8653057 h 10286999"/>
              <a:gd name="connsiteX1051" fmla="*/ 2707446 w 11378470"/>
              <a:gd name="connsiteY1051" fmla="*/ 8660513 h 10286999"/>
              <a:gd name="connsiteX1052" fmla="*/ 2691622 w 11378470"/>
              <a:gd name="connsiteY1052" fmla="*/ 8666541 h 10286999"/>
              <a:gd name="connsiteX1053" fmla="*/ 2687933 w 11378470"/>
              <a:gd name="connsiteY1053" fmla="*/ 8658132 h 10286999"/>
              <a:gd name="connsiteX1054" fmla="*/ 2703862 w 11378470"/>
              <a:gd name="connsiteY1054" fmla="*/ 8648138 h 10286999"/>
              <a:gd name="connsiteX1055" fmla="*/ 2703967 w 11378470"/>
              <a:gd name="connsiteY1055" fmla="*/ 8644173 h 10286999"/>
              <a:gd name="connsiteX1056" fmla="*/ 2696376 w 11378470"/>
              <a:gd name="connsiteY1056" fmla="*/ 8635288 h 10286999"/>
              <a:gd name="connsiteX1057" fmla="*/ 2697437 w 11378470"/>
              <a:gd name="connsiteY1057" fmla="*/ 8595626 h 10286999"/>
              <a:gd name="connsiteX1058" fmla="*/ 2727964 w 11378470"/>
              <a:gd name="connsiteY1058" fmla="*/ 8586481 h 10286999"/>
              <a:gd name="connsiteX1059" fmla="*/ 2227324 w 11378470"/>
              <a:gd name="connsiteY1059" fmla="*/ 8584172 h 10286999"/>
              <a:gd name="connsiteX1060" fmla="*/ 2178477 w 11378470"/>
              <a:gd name="connsiteY1060" fmla="*/ 8697518 h 10286999"/>
              <a:gd name="connsiteX1061" fmla="*/ 2227324 w 11378470"/>
              <a:gd name="connsiteY1061" fmla="*/ 8584172 h 10286999"/>
              <a:gd name="connsiteX1062" fmla="*/ 7612835 w 11378470"/>
              <a:gd name="connsiteY1062" fmla="*/ 8577693 h 10286999"/>
              <a:gd name="connsiteX1063" fmla="*/ 7613511 w 11378470"/>
              <a:gd name="connsiteY1063" fmla="*/ 8590383 h 10286999"/>
              <a:gd name="connsiteX1064" fmla="*/ 7611357 w 11378470"/>
              <a:gd name="connsiteY1064" fmla="*/ 8595795 h 10286999"/>
              <a:gd name="connsiteX1065" fmla="*/ 7612771 w 11378470"/>
              <a:gd name="connsiteY1065" fmla="*/ 8599433 h 10286999"/>
              <a:gd name="connsiteX1066" fmla="*/ 7609199 w 11378470"/>
              <a:gd name="connsiteY1066" fmla="*/ 8601208 h 10286999"/>
              <a:gd name="connsiteX1067" fmla="*/ 7608660 w 11378470"/>
              <a:gd name="connsiteY1067" fmla="*/ 8602561 h 10286999"/>
              <a:gd name="connsiteX1068" fmla="*/ 7606938 w 11378470"/>
              <a:gd name="connsiteY1068" fmla="*/ 8606887 h 10286999"/>
              <a:gd name="connsiteX1069" fmla="*/ 7624242 w 11378470"/>
              <a:gd name="connsiteY1069" fmla="*/ 8602181 h 10286999"/>
              <a:gd name="connsiteX1070" fmla="*/ 7669722 w 11378470"/>
              <a:gd name="connsiteY1070" fmla="*/ 8617718 h 10286999"/>
              <a:gd name="connsiteX1071" fmla="*/ 7622900 w 11378470"/>
              <a:gd name="connsiteY1071" fmla="*/ 8629756 h 10286999"/>
              <a:gd name="connsiteX1072" fmla="*/ 7603194 w 11378470"/>
              <a:gd name="connsiteY1072" fmla="*/ 8625813 h 10286999"/>
              <a:gd name="connsiteX1073" fmla="*/ 7602969 w 11378470"/>
              <a:gd name="connsiteY1073" fmla="*/ 8627640 h 10286999"/>
              <a:gd name="connsiteX1074" fmla="*/ 7602668 w 11378470"/>
              <a:gd name="connsiteY1074" fmla="*/ 8639187 h 10286999"/>
              <a:gd name="connsiteX1075" fmla="*/ 7586901 w 11378470"/>
              <a:gd name="connsiteY1075" fmla="*/ 8664386 h 10286999"/>
              <a:gd name="connsiteX1076" fmla="*/ 7576927 w 11378470"/>
              <a:gd name="connsiteY1076" fmla="*/ 8660659 h 10286999"/>
              <a:gd name="connsiteX1077" fmla="*/ 7572614 w 11378470"/>
              <a:gd name="connsiteY1077" fmla="*/ 8671483 h 10286999"/>
              <a:gd name="connsiteX1078" fmla="*/ 7556148 w 11378470"/>
              <a:gd name="connsiteY1078" fmla="*/ 8692147 h 10286999"/>
              <a:gd name="connsiteX1079" fmla="*/ 7554988 w 11378470"/>
              <a:gd name="connsiteY1079" fmla="*/ 8692102 h 10286999"/>
              <a:gd name="connsiteX1080" fmla="*/ 7548407 w 11378470"/>
              <a:gd name="connsiteY1080" fmla="*/ 8700625 h 10286999"/>
              <a:gd name="connsiteX1081" fmla="*/ 7459069 w 11378470"/>
              <a:gd name="connsiteY1081" fmla="*/ 8692481 h 10286999"/>
              <a:gd name="connsiteX1082" fmla="*/ 7459664 w 11378470"/>
              <a:gd name="connsiteY1082" fmla="*/ 8687460 h 10286999"/>
              <a:gd name="connsiteX1083" fmla="*/ 7454492 w 11378470"/>
              <a:gd name="connsiteY1083" fmla="*/ 8704880 h 10286999"/>
              <a:gd name="connsiteX1084" fmla="*/ 7434814 w 11378470"/>
              <a:gd name="connsiteY1084" fmla="*/ 8702960 h 10286999"/>
              <a:gd name="connsiteX1085" fmla="*/ 7429180 w 11378470"/>
              <a:gd name="connsiteY1085" fmla="*/ 8697152 h 10286999"/>
              <a:gd name="connsiteX1086" fmla="*/ 7427773 w 11378470"/>
              <a:gd name="connsiteY1086" fmla="*/ 8707955 h 10286999"/>
              <a:gd name="connsiteX1087" fmla="*/ 7400628 w 11378470"/>
              <a:gd name="connsiteY1087" fmla="*/ 8704053 h 10286999"/>
              <a:gd name="connsiteX1088" fmla="*/ 7404233 w 11378470"/>
              <a:gd name="connsiteY1088" fmla="*/ 8683460 h 10286999"/>
              <a:gd name="connsiteX1089" fmla="*/ 7418414 w 11378470"/>
              <a:gd name="connsiteY1089" fmla="*/ 8682862 h 10286999"/>
              <a:gd name="connsiteX1090" fmla="*/ 7412842 w 11378470"/>
              <a:gd name="connsiteY1090" fmla="*/ 8666890 h 10286999"/>
              <a:gd name="connsiteX1091" fmla="*/ 7415208 w 11378470"/>
              <a:gd name="connsiteY1091" fmla="*/ 8647420 h 10286999"/>
              <a:gd name="connsiteX1092" fmla="*/ 7444986 w 11378470"/>
              <a:gd name="connsiteY1092" fmla="*/ 8656170 h 10286999"/>
              <a:gd name="connsiteX1093" fmla="*/ 7451035 w 11378470"/>
              <a:gd name="connsiteY1093" fmla="*/ 8668208 h 10286999"/>
              <a:gd name="connsiteX1094" fmla="*/ 7449523 w 11378470"/>
              <a:gd name="connsiteY1094" fmla="*/ 8654559 h 10286999"/>
              <a:gd name="connsiteX1095" fmla="*/ 7466052 w 11378470"/>
              <a:gd name="connsiteY1095" fmla="*/ 8632750 h 10286999"/>
              <a:gd name="connsiteX1096" fmla="*/ 7471824 w 11378470"/>
              <a:gd name="connsiteY1096" fmla="*/ 8633261 h 10286999"/>
              <a:gd name="connsiteX1097" fmla="*/ 7474724 w 11378470"/>
              <a:gd name="connsiteY1097" fmla="*/ 8626424 h 10286999"/>
              <a:gd name="connsiteX1098" fmla="*/ 7534187 w 11378470"/>
              <a:gd name="connsiteY1098" fmla="*/ 8593684 h 10286999"/>
              <a:gd name="connsiteX1099" fmla="*/ 7564171 w 11378470"/>
              <a:gd name="connsiteY1099" fmla="*/ 8613089 h 10286999"/>
              <a:gd name="connsiteX1100" fmla="*/ 7570592 w 11378470"/>
              <a:gd name="connsiteY1100" fmla="*/ 8631083 h 10286999"/>
              <a:gd name="connsiteX1101" fmla="*/ 7578406 w 11378470"/>
              <a:gd name="connsiteY1101" fmla="*/ 8642558 h 10286999"/>
              <a:gd name="connsiteX1102" fmla="*/ 7576990 w 11378470"/>
              <a:gd name="connsiteY1102" fmla="*/ 8638917 h 10286999"/>
              <a:gd name="connsiteX1103" fmla="*/ 7585980 w 11378470"/>
              <a:gd name="connsiteY1103" fmla="*/ 8618294 h 10286999"/>
              <a:gd name="connsiteX1104" fmla="*/ 7580739 w 11378470"/>
              <a:gd name="connsiteY1104" fmla="*/ 8615268 h 10286999"/>
              <a:gd name="connsiteX1105" fmla="*/ 7588416 w 11378470"/>
              <a:gd name="connsiteY1105" fmla="*/ 8612706 h 10286999"/>
              <a:gd name="connsiteX1106" fmla="*/ 7593598 w 11378470"/>
              <a:gd name="connsiteY1106" fmla="*/ 8600819 h 10286999"/>
              <a:gd name="connsiteX1107" fmla="*/ 7612835 w 11378470"/>
              <a:gd name="connsiteY1107" fmla="*/ 8577693 h 10286999"/>
              <a:gd name="connsiteX1108" fmla="*/ 2637121 w 11378470"/>
              <a:gd name="connsiteY1108" fmla="*/ 8559498 h 10286999"/>
              <a:gd name="connsiteX1109" fmla="*/ 2639953 w 11378470"/>
              <a:gd name="connsiteY1109" fmla="*/ 8601911 h 10286999"/>
              <a:gd name="connsiteX1110" fmla="*/ 2611319 w 11378470"/>
              <a:gd name="connsiteY1110" fmla="*/ 8603390 h 10286999"/>
              <a:gd name="connsiteX1111" fmla="*/ 2591583 w 11378470"/>
              <a:gd name="connsiteY1111" fmla="*/ 8582042 h 10286999"/>
              <a:gd name="connsiteX1112" fmla="*/ 2637121 w 11378470"/>
              <a:gd name="connsiteY1112" fmla="*/ 8559498 h 10286999"/>
              <a:gd name="connsiteX1113" fmla="*/ 608105 w 11378470"/>
              <a:gd name="connsiteY1113" fmla="*/ 8544697 h 10286999"/>
              <a:gd name="connsiteX1114" fmla="*/ 643557 w 11378470"/>
              <a:gd name="connsiteY1114" fmla="*/ 8547892 h 10286999"/>
              <a:gd name="connsiteX1115" fmla="*/ 584688 w 11378470"/>
              <a:gd name="connsiteY1115" fmla="*/ 8636009 h 10286999"/>
              <a:gd name="connsiteX1116" fmla="*/ 549814 w 11378470"/>
              <a:gd name="connsiteY1116" fmla="*/ 8626677 h 10286999"/>
              <a:gd name="connsiteX1117" fmla="*/ 608105 w 11378470"/>
              <a:gd name="connsiteY1117" fmla="*/ 8544697 h 10286999"/>
              <a:gd name="connsiteX1118" fmla="*/ 6699221 w 11378470"/>
              <a:gd name="connsiteY1118" fmla="*/ 8543529 h 10286999"/>
              <a:gd name="connsiteX1119" fmla="*/ 6702298 w 11378470"/>
              <a:gd name="connsiteY1119" fmla="*/ 8548631 h 10286999"/>
              <a:gd name="connsiteX1120" fmla="*/ 6699890 w 11378470"/>
              <a:gd name="connsiteY1120" fmla="*/ 8556459 h 10286999"/>
              <a:gd name="connsiteX1121" fmla="*/ 6693247 w 11378470"/>
              <a:gd name="connsiteY1121" fmla="*/ 8573023 h 10286999"/>
              <a:gd name="connsiteX1122" fmla="*/ 6699221 w 11378470"/>
              <a:gd name="connsiteY1122" fmla="*/ 8543529 h 10286999"/>
              <a:gd name="connsiteX1123" fmla="*/ 7178348 w 11378470"/>
              <a:gd name="connsiteY1123" fmla="*/ 8525566 h 10286999"/>
              <a:gd name="connsiteX1124" fmla="*/ 7179412 w 11378470"/>
              <a:gd name="connsiteY1124" fmla="*/ 8551312 h 10286999"/>
              <a:gd name="connsiteX1125" fmla="*/ 7153152 w 11378470"/>
              <a:gd name="connsiteY1125" fmla="*/ 8530233 h 10286999"/>
              <a:gd name="connsiteX1126" fmla="*/ 7178348 w 11378470"/>
              <a:gd name="connsiteY1126" fmla="*/ 8525566 h 10286999"/>
              <a:gd name="connsiteX1127" fmla="*/ 6907208 w 11378470"/>
              <a:gd name="connsiteY1127" fmla="*/ 8518220 h 10286999"/>
              <a:gd name="connsiteX1128" fmla="*/ 6916664 w 11378470"/>
              <a:gd name="connsiteY1128" fmla="*/ 8521167 h 10286999"/>
              <a:gd name="connsiteX1129" fmla="*/ 6917784 w 11378470"/>
              <a:gd name="connsiteY1129" fmla="*/ 8534459 h 10286999"/>
              <a:gd name="connsiteX1130" fmla="*/ 6928934 w 11378470"/>
              <a:gd name="connsiteY1130" fmla="*/ 8532510 h 10286999"/>
              <a:gd name="connsiteX1131" fmla="*/ 6957401 w 11378470"/>
              <a:gd name="connsiteY1131" fmla="*/ 8535630 h 10286999"/>
              <a:gd name="connsiteX1132" fmla="*/ 6928429 w 11378470"/>
              <a:gd name="connsiteY1132" fmla="*/ 8563923 h 10286999"/>
              <a:gd name="connsiteX1133" fmla="*/ 6929941 w 11378470"/>
              <a:gd name="connsiteY1133" fmla="*/ 8575839 h 10286999"/>
              <a:gd name="connsiteX1134" fmla="*/ 6918973 w 11378470"/>
              <a:gd name="connsiteY1134" fmla="*/ 8581288 h 10286999"/>
              <a:gd name="connsiteX1135" fmla="*/ 6916936 w 11378470"/>
              <a:gd name="connsiteY1135" fmla="*/ 8575146 h 10286999"/>
              <a:gd name="connsiteX1136" fmla="*/ 6901248 w 11378470"/>
              <a:gd name="connsiteY1136" fmla="*/ 8590466 h 10286999"/>
              <a:gd name="connsiteX1137" fmla="*/ 6841954 w 11378470"/>
              <a:gd name="connsiteY1137" fmla="*/ 8627309 h 10286999"/>
              <a:gd name="connsiteX1138" fmla="*/ 6713558 w 11378470"/>
              <a:gd name="connsiteY1138" fmla="*/ 8633010 h 10286999"/>
              <a:gd name="connsiteX1139" fmla="*/ 6716345 w 11378470"/>
              <a:gd name="connsiteY1139" fmla="*/ 8621938 h 10286999"/>
              <a:gd name="connsiteX1140" fmla="*/ 6703166 w 11378470"/>
              <a:gd name="connsiteY1140" fmla="*/ 8628223 h 10286999"/>
              <a:gd name="connsiteX1141" fmla="*/ 6686445 w 11378470"/>
              <a:gd name="connsiteY1141" fmla="*/ 8625687 h 10286999"/>
              <a:gd name="connsiteX1142" fmla="*/ 6659668 w 11378470"/>
              <a:gd name="connsiteY1142" fmla="*/ 8622422 h 10286999"/>
              <a:gd name="connsiteX1143" fmla="*/ 6656375 w 11378470"/>
              <a:gd name="connsiteY1143" fmla="*/ 8602165 h 10286999"/>
              <a:gd name="connsiteX1144" fmla="*/ 6698606 w 11378470"/>
              <a:gd name="connsiteY1144" fmla="*/ 8583493 h 10286999"/>
              <a:gd name="connsiteX1145" fmla="*/ 6725860 w 11378470"/>
              <a:gd name="connsiteY1145" fmla="*/ 8586818 h 10286999"/>
              <a:gd name="connsiteX1146" fmla="*/ 6729890 w 11378470"/>
              <a:gd name="connsiteY1146" fmla="*/ 8594716 h 10286999"/>
              <a:gd name="connsiteX1147" fmla="*/ 6736340 w 11378470"/>
              <a:gd name="connsiteY1147" fmla="*/ 8585064 h 10286999"/>
              <a:gd name="connsiteX1148" fmla="*/ 6901184 w 11378470"/>
              <a:gd name="connsiteY1148" fmla="*/ 8537361 h 10286999"/>
              <a:gd name="connsiteX1149" fmla="*/ 6912407 w 11378470"/>
              <a:gd name="connsiteY1149" fmla="*/ 8535399 h 10286999"/>
              <a:gd name="connsiteX1150" fmla="*/ 6904240 w 11378470"/>
              <a:gd name="connsiteY1150" fmla="*/ 8530615 h 10286999"/>
              <a:gd name="connsiteX1151" fmla="*/ 6907208 w 11378470"/>
              <a:gd name="connsiteY1151" fmla="*/ 8518220 h 10286999"/>
              <a:gd name="connsiteX1152" fmla="*/ 7608624 w 11378470"/>
              <a:gd name="connsiteY1152" fmla="*/ 8510919 h 10286999"/>
              <a:gd name="connsiteX1153" fmla="*/ 7664234 w 11378470"/>
              <a:gd name="connsiteY1153" fmla="*/ 8535846 h 10286999"/>
              <a:gd name="connsiteX1154" fmla="*/ 7668002 w 11378470"/>
              <a:gd name="connsiteY1154" fmla="*/ 8574498 h 10286999"/>
              <a:gd name="connsiteX1155" fmla="*/ 7661418 w 11378470"/>
              <a:gd name="connsiteY1155" fmla="*/ 8587318 h 10286999"/>
              <a:gd name="connsiteX1156" fmla="*/ 7589821 w 11378470"/>
              <a:gd name="connsiteY1156" fmla="*/ 8534625 h 10286999"/>
              <a:gd name="connsiteX1157" fmla="*/ 7608624 w 11378470"/>
              <a:gd name="connsiteY1157" fmla="*/ 8510919 h 10286999"/>
              <a:gd name="connsiteX1158" fmla="*/ 1662824 w 11378470"/>
              <a:gd name="connsiteY1158" fmla="*/ 8499959 h 10286999"/>
              <a:gd name="connsiteX1159" fmla="*/ 1680035 w 11378470"/>
              <a:gd name="connsiteY1159" fmla="*/ 8516633 h 10286999"/>
              <a:gd name="connsiteX1160" fmla="*/ 1640249 w 11378470"/>
              <a:gd name="connsiteY1160" fmla="*/ 8557184 h 10286999"/>
              <a:gd name="connsiteX1161" fmla="*/ 1662824 w 11378470"/>
              <a:gd name="connsiteY1161" fmla="*/ 8499959 h 10286999"/>
              <a:gd name="connsiteX1162" fmla="*/ 2743946 w 11378470"/>
              <a:gd name="connsiteY1162" fmla="*/ 8468966 h 10286999"/>
              <a:gd name="connsiteX1163" fmla="*/ 2766039 w 11378470"/>
              <a:gd name="connsiteY1163" fmla="*/ 8471327 h 10286999"/>
              <a:gd name="connsiteX1164" fmla="*/ 2765411 w 11378470"/>
              <a:gd name="connsiteY1164" fmla="*/ 8517468 h 10286999"/>
              <a:gd name="connsiteX1165" fmla="*/ 2728382 w 11378470"/>
              <a:gd name="connsiteY1165" fmla="*/ 8477371 h 10286999"/>
              <a:gd name="connsiteX1166" fmla="*/ 2743946 w 11378470"/>
              <a:gd name="connsiteY1166" fmla="*/ 8468966 h 10286999"/>
              <a:gd name="connsiteX1167" fmla="*/ 6838313 w 11378470"/>
              <a:gd name="connsiteY1167" fmla="*/ 8436032 h 10286999"/>
              <a:gd name="connsiteX1168" fmla="*/ 6856887 w 11378470"/>
              <a:gd name="connsiteY1168" fmla="*/ 8455883 h 10286999"/>
              <a:gd name="connsiteX1169" fmla="*/ 6850073 w 11378470"/>
              <a:gd name="connsiteY1169" fmla="*/ 8467793 h 10286999"/>
              <a:gd name="connsiteX1170" fmla="*/ 6838313 w 11378470"/>
              <a:gd name="connsiteY1170" fmla="*/ 8436032 h 10286999"/>
              <a:gd name="connsiteX1171" fmla="*/ 1154405 w 11378470"/>
              <a:gd name="connsiteY1171" fmla="*/ 8430507 h 10286999"/>
              <a:gd name="connsiteX1172" fmla="*/ 1204012 w 11378470"/>
              <a:gd name="connsiteY1172" fmla="*/ 8443822 h 10286999"/>
              <a:gd name="connsiteX1173" fmla="*/ 1192081 w 11378470"/>
              <a:gd name="connsiteY1173" fmla="*/ 8496681 h 10286999"/>
              <a:gd name="connsiteX1174" fmla="*/ 1101827 w 11378470"/>
              <a:gd name="connsiteY1174" fmla="*/ 8440592 h 10286999"/>
              <a:gd name="connsiteX1175" fmla="*/ 1154405 w 11378470"/>
              <a:gd name="connsiteY1175" fmla="*/ 8430507 h 10286999"/>
              <a:gd name="connsiteX1176" fmla="*/ 2727526 w 11378470"/>
              <a:gd name="connsiteY1176" fmla="*/ 8428529 h 10286999"/>
              <a:gd name="connsiteX1177" fmla="*/ 2738151 w 11378470"/>
              <a:gd name="connsiteY1177" fmla="*/ 8429388 h 10286999"/>
              <a:gd name="connsiteX1178" fmla="*/ 2744452 w 11378470"/>
              <a:gd name="connsiteY1178" fmla="*/ 8433068 h 10286999"/>
              <a:gd name="connsiteX1179" fmla="*/ 2745229 w 11378470"/>
              <a:gd name="connsiteY1179" fmla="*/ 8439023 h 10286999"/>
              <a:gd name="connsiteX1180" fmla="*/ 2735310 w 11378470"/>
              <a:gd name="connsiteY1180" fmla="*/ 8447286 h 10286999"/>
              <a:gd name="connsiteX1181" fmla="*/ 2723126 w 11378470"/>
              <a:gd name="connsiteY1181" fmla="*/ 8448114 h 10286999"/>
              <a:gd name="connsiteX1182" fmla="*/ 2719905 w 11378470"/>
              <a:gd name="connsiteY1182" fmla="*/ 8442641 h 10286999"/>
              <a:gd name="connsiteX1183" fmla="*/ 2718598 w 11378470"/>
              <a:gd name="connsiteY1183" fmla="*/ 8433245 h 10286999"/>
              <a:gd name="connsiteX1184" fmla="*/ 2727526 w 11378470"/>
              <a:gd name="connsiteY1184" fmla="*/ 8428529 h 10286999"/>
              <a:gd name="connsiteX1185" fmla="*/ 2384427 w 11378470"/>
              <a:gd name="connsiteY1185" fmla="*/ 8409109 h 10286999"/>
              <a:gd name="connsiteX1186" fmla="*/ 2372543 w 11378470"/>
              <a:gd name="connsiteY1186" fmla="*/ 8443010 h 10286999"/>
              <a:gd name="connsiteX1187" fmla="*/ 2384427 w 11378470"/>
              <a:gd name="connsiteY1187" fmla="*/ 8409109 h 10286999"/>
              <a:gd name="connsiteX1188" fmla="*/ 2518150 w 11378470"/>
              <a:gd name="connsiteY1188" fmla="*/ 8390528 h 10286999"/>
              <a:gd name="connsiteX1189" fmla="*/ 2530231 w 11378470"/>
              <a:gd name="connsiteY1189" fmla="*/ 8395782 h 10286999"/>
              <a:gd name="connsiteX1190" fmla="*/ 2526897 w 11378470"/>
              <a:gd name="connsiteY1190" fmla="*/ 8404758 h 10286999"/>
              <a:gd name="connsiteX1191" fmla="*/ 2532157 w 11378470"/>
              <a:gd name="connsiteY1191" fmla="*/ 8418266 h 10286999"/>
              <a:gd name="connsiteX1192" fmla="*/ 2533063 w 11378470"/>
              <a:gd name="connsiteY1192" fmla="*/ 8456604 h 10286999"/>
              <a:gd name="connsiteX1193" fmla="*/ 2511560 w 11378470"/>
              <a:gd name="connsiteY1193" fmla="*/ 8473297 h 10286999"/>
              <a:gd name="connsiteX1194" fmla="*/ 2512618 w 11378470"/>
              <a:gd name="connsiteY1194" fmla="*/ 8391181 h 10286999"/>
              <a:gd name="connsiteX1195" fmla="*/ 2515030 w 11378470"/>
              <a:gd name="connsiteY1195" fmla="*/ 8393045 h 10286999"/>
              <a:gd name="connsiteX1196" fmla="*/ 7289260 w 11378470"/>
              <a:gd name="connsiteY1196" fmla="*/ 8382144 h 10286999"/>
              <a:gd name="connsiteX1197" fmla="*/ 7349987 w 11378470"/>
              <a:gd name="connsiteY1197" fmla="*/ 8413590 h 10286999"/>
              <a:gd name="connsiteX1198" fmla="*/ 7380342 w 11378470"/>
              <a:gd name="connsiteY1198" fmla="*/ 8452321 h 10286999"/>
              <a:gd name="connsiteX1199" fmla="*/ 7394615 w 11378470"/>
              <a:gd name="connsiteY1199" fmla="*/ 8442974 h 10286999"/>
              <a:gd name="connsiteX1200" fmla="*/ 7440540 w 11378470"/>
              <a:gd name="connsiteY1200" fmla="*/ 8424426 h 10286999"/>
              <a:gd name="connsiteX1201" fmla="*/ 7531594 w 11378470"/>
              <a:gd name="connsiteY1201" fmla="*/ 8462435 h 10286999"/>
              <a:gd name="connsiteX1202" fmla="*/ 7510277 w 11378470"/>
              <a:gd name="connsiteY1202" fmla="*/ 8498373 h 10286999"/>
              <a:gd name="connsiteX1203" fmla="*/ 7428696 w 11378470"/>
              <a:gd name="connsiteY1203" fmla="*/ 8480628 h 10286999"/>
              <a:gd name="connsiteX1204" fmla="*/ 7398111 w 11378470"/>
              <a:gd name="connsiteY1204" fmla="*/ 8475309 h 10286999"/>
              <a:gd name="connsiteX1205" fmla="*/ 7421082 w 11378470"/>
              <a:gd name="connsiteY1205" fmla="*/ 8544225 h 10286999"/>
              <a:gd name="connsiteX1206" fmla="*/ 7407440 w 11378470"/>
              <a:gd name="connsiteY1206" fmla="*/ 8600554 h 10286999"/>
              <a:gd name="connsiteX1207" fmla="*/ 7372121 w 11378470"/>
              <a:gd name="connsiteY1207" fmla="*/ 8626060 h 10286999"/>
              <a:gd name="connsiteX1208" fmla="*/ 7219997 w 11378470"/>
              <a:gd name="connsiteY1208" fmla="*/ 8569776 h 10286999"/>
              <a:gd name="connsiteX1209" fmla="*/ 7203982 w 11378470"/>
              <a:gd name="connsiteY1209" fmla="*/ 8539716 h 10286999"/>
              <a:gd name="connsiteX1210" fmla="*/ 7196847 w 11378470"/>
              <a:gd name="connsiteY1210" fmla="*/ 8537772 h 10286999"/>
              <a:gd name="connsiteX1211" fmla="*/ 7201366 w 11378470"/>
              <a:gd name="connsiteY1211" fmla="*/ 8534806 h 10286999"/>
              <a:gd name="connsiteX1212" fmla="*/ 7199173 w 11378470"/>
              <a:gd name="connsiteY1212" fmla="*/ 8530689 h 10286999"/>
              <a:gd name="connsiteX1213" fmla="*/ 7253444 w 11378470"/>
              <a:gd name="connsiteY1213" fmla="*/ 8385767 h 10286999"/>
              <a:gd name="connsiteX1214" fmla="*/ 7289260 w 11378470"/>
              <a:gd name="connsiteY1214" fmla="*/ 8382144 h 10286999"/>
              <a:gd name="connsiteX1215" fmla="*/ 1814472 w 11378470"/>
              <a:gd name="connsiteY1215" fmla="*/ 8350160 h 10286999"/>
              <a:gd name="connsiteX1216" fmla="*/ 1876933 w 11378470"/>
              <a:gd name="connsiteY1216" fmla="*/ 8424759 h 10286999"/>
              <a:gd name="connsiteX1217" fmla="*/ 1847347 w 11378470"/>
              <a:gd name="connsiteY1217" fmla="*/ 8446211 h 10286999"/>
              <a:gd name="connsiteX1218" fmla="*/ 1788543 w 11378470"/>
              <a:gd name="connsiteY1218" fmla="*/ 8426120 h 10286999"/>
              <a:gd name="connsiteX1219" fmla="*/ 1814472 w 11378470"/>
              <a:gd name="connsiteY1219" fmla="*/ 8350160 h 10286999"/>
              <a:gd name="connsiteX1220" fmla="*/ 6948011 w 11378470"/>
              <a:gd name="connsiteY1220" fmla="*/ 8333754 h 10286999"/>
              <a:gd name="connsiteX1221" fmla="*/ 6958947 w 11378470"/>
              <a:gd name="connsiteY1221" fmla="*/ 8338703 h 10286999"/>
              <a:gd name="connsiteX1222" fmla="*/ 6961762 w 11378470"/>
              <a:gd name="connsiteY1222" fmla="*/ 8335679 h 10286999"/>
              <a:gd name="connsiteX1223" fmla="*/ 6978468 w 11378470"/>
              <a:gd name="connsiteY1223" fmla="*/ 8355832 h 10286999"/>
              <a:gd name="connsiteX1224" fmla="*/ 6978409 w 11378470"/>
              <a:gd name="connsiteY1224" fmla="*/ 8355875 h 10286999"/>
              <a:gd name="connsiteX1225" fmla="*/ 6989251 w 11378470"/>
              <a:gd name="connsiteY1225" fmla="*/ 8367198 h 10286999"/>
              <a:gd name="connsiteX1226" fmla="*/ 6982308 w 11378470"/>
              <a:gd name="connsiteY1226" fmla="*/ 8393569 h 10286999"/>
              <a:gd name="connsiteX1227" fmla="*/ 6931266 w 11378470"/>
              <a:gd name="connsiteY1227" fmla="*/ 8335652 h 10286999"/>
              <a:gd name="connsiteX1228" fmla="*/ 6948011 w 11378470"/>
              <a:gd name="connsiteY1228" fmla="*/ 8333754 h 10286999"/>
              <a:gd name="connsiteX1229" fmla="*/ 1623566 w 11378470"/>
              <a:gd name="connsiteY1229" fmla="*/ 8327345 h 10286999"/>
              <a:gd name="connsiteX1230" fmla="*/ 1651755 w 11378470"/>
              <a:gd name="connsiteY1230" fmla="*/ 8346802 h 10286999"/>
              <a:gd name="connsiteX1231" fmla="*/ 1614992 w 11378470"/>
              <a:gd name="connsiteY1231" fmla="*/ 8392562 h 10286999"/>
              <a:gd name="connsiteX1232" fmla="*/ 1623566 w 11378470"/>
              <a:gd name="connsiteY1232" fmla="*/ 8327345 h 10286999"/>
              <a:gd name="connsiteX1233" fmla="*/ 7346393 w 11378470"/>
              <a:gd name="connsiteY1233" fmla="*/ 8320074 h 10286999"/>
              <a:gd name="connsiteX1234" fmla="*/ 7347113 w 11378470"/>
              <a:gd name="connsiteY1234" fmla="*/ 8336388 h 10286999"/>
              <a:gd name="connsiteX1235" fmla="*/ 7335731 w 11378470"/>
              <a:gd name="connsiteY1235" fmla="*/ 8339936 h 10286999"/>
              <a:gd name="connsiteX1236" fmla="*/ 7346393 w 11378470"/>
              <a:gd name="connsiteY1236" fmla="*/ 8320074 h 10286999"/>
              <a:gd name="connsiteX1237" fmla="*/ 7104694 w 11378470"/>
              <a:gd name="connsiteY1237" fmla="*/ 8314462 h 10286999"/>
              <a:gd name="connsiteX1238" fmla="*/ 7170944 w 11378470"/>
              <a:gd name="connsiteY1238" fmla="*/ 8327389 h 10286999"/>
              <a:gd name="connsiteX1239" fmla="*/ 7144932 w 11378470"/>
              <a:gd name="connsiteY1239" fmla="*/ 8384784 h 10286999"/>
              <a:gd name="connsiteX1240" fmla="*/ 7104694 w 11378470"/>
              <a:gd name="connsiteY1240" fmla="*/ 8314462 h 10286999"/>
              <a:gd name="connsiteX1241" fmla="*/ 7346229 w 11378470"/>
              <a:gd name="connsiteY1241" fmla="*/ 8308437 h 10286999"/>
              <a:gd name="connsiteX1242" fmla="*/ 7346615 w 11378470"/>
              <a:gd name="connsiteY1242" fmla="*/ 8317177 h 10286999"/>
              <a:gd name="connsiteX1243" fmla="*/ 7343110 w 11378470"/>
              <a:gd name="connsiteY1243" fmla="*/ 8317016 h 10286999"/>
              <a:gd name="connsiteX1244" fmla="*/ 7346229 w 11378470"/>
              <a:gd name="connsiteY1244" fmla="*/ 8308437 h 10286999"/>
              <a:gd name="connsiteX1245" fmla="*/ 1936857 w 11378470"/>
              <a:gd name="connsiteY1245" fmla="*/ 8296872 h 10286999"/>
              <a:gd name="connsiteX1246" fmla="*/ 1952077 w 11378470"/>
              <a:gd name="connsiteY1246" fmla="*/ 8301109 h 10286999"/>
              <a:gd name="connsiteX1247" fmla="*/ 1960709 w 11378470"/>
              <a:gd name="connsiteY1247" fmla="*/ 8333039 h 10286999"/>
              <a:gd name="connsiteX1248" fmla="*/ 1919847 w 11378470"/>
              <a:gd name="connsiteY1248" fmla="*/ 8361211 h 10286999"/>
              <a:gd name="connsiteX1249" fmla="*/ 1904657 w 11378470"/>
              <a:gd name="connsiteY1249" fmla="*/ 8353208 h 10286999"/>
              <a:gd name="connsiteX1250" fmla="*/ 1892195 w 11378470"/>
              <a:gd name="connsiteY1250" fmla="*/ 8326021 h 10286999"/>
              <a:gd name="connsiteX1251" fmla="*/ 1936857 w 11378470"/>
              <a:gd name="connsiteY1251" fmla="*/ 8296872 h 10286999"/>
              <a:gd name="connsiteX1252" fmla="*/ 7323771 w 11378470"/>
              <a:gd name="connsiteY1252" fmla="*/ 8295303 h 10286999"/>
              <a:gd name="connsiteX1253" fmla="*/ 7327351 w 11378470"/>
              <a:gd name="connsiteY1253" fmla="*/ 8300015 h 10286999"/>
              <a:gd name="connsiteX1254" fmla="*/ 7325689 w 11378470"/>
              <a:gd name="connsiteY1254" fmla="*/ 8307983 h 10286999"/>
              <a:gd name="connsiteX1255" fmla="*/ 7320615 w 11378470"/>
              <a:gd name="connsiteY1255" fmla="*/ 8325011 h 10286999"/>
              <a:gd name="connsiteX1256" fmla="*/ 7323771 w 11378470"/>
              <a:gd name="connsiteY1256" fmla="*/ 8295303 h 10286999"/>
              <a:gd name="connsiteX1257" fmla="*/ 1590653 w 11378470"/>
              <a:gd name="connsiteY1257" fmla="*/ 8293549 h 10286999"/>
              <a:gd name="connsiteX1258" fmla="*/ 1578247 w 11378470"/>
              <a:gd name="connsiteY1258" fmla="*/ 8332582 h 10286999"/>
              <a:gd name="connsiteX1259" fmla="*/ 1566907 w 11378470"/>
              <a:gd name="connsiteY1259" fmla="*/ 8299680 h 10286999"/>
              <a:gd name="connsiteX1260" fmla="*/ 1590653 w 11378470"/>
              <a:gd name="connsiteY1260" fmla="*/ 8293549 h 10286999"/>
              <a:gd name="connsiteX1261" fmla="*/ 7264681 w 11378470"/>
              <a:gd name="connsiteY1261" fmla="*/ 8285986 h 10286999"/>
              <a:gd name="connsiteX1262" fmla="*/ 7271817 w 11378470"/>
              <a:gd name="connsiteY1262" fmla="*/ 8297726 h 10286999"/>
              <a:gd name="connsiteX1263" fmla="*/ 7267773 w 11378470"/>
              <a:gd name="connsiteY1263" fmla="*/ 8313558 h 10286999"/>
              <a:gd name="connsiteX1264" fmla="*/ 7259574 w 11378470"/>
              <a:gd name="connsiteY1264" fmla="*/ 8323221 h 10286999"/>
              <a:gd name="connsiteX1265" fmla="*/ 7246388 w 11378470"/>
              <a:gd name="connsiteY1265" fmla="*/ 8325485 h 10286999"/>
              <a:gd name="connsiteX1266" fmla="*/ 7236987 w 11378470"/>
              <a:gd name="connsiteY1266" fmla="*/ 8320725 h 10286999"/>
              <a:gd name="connsiteX1267" fmla="*/ 7231142 w 11378470"/>
              <a:gd name="connsiteY1267" fmla="*/ 8298261 h 10286999"/>
              <a:gd name="connsiteX1268" fmla="*/ 7264681 w 11378470"/>
              <a:gd name="connsiteY1268" fmla="*/ 8285986 h 10286999"/>
              <a:gd name="connsiteX1269" fmla="*/ 2708446 w 11378470"/>
              <a:gd name="connsiteY1269" fmla="*/ 8251634 h 10286999"/>
              <a:gd name="connsiteX1270" fmla="*/ 2699639 w 11378470"/>
              <a:gd name="connsiteY1270" fmla="*/ 8263174 h 10286999"/>
              <a:gd name="connsiteX1271" fmla="*/ 2698363 w 11378470"/>
              <a:gd name="connsiteY1271" fmla="*/ 8263709 h 10286999"/>
              <a:gd name="connsiteX1272" fmla="*/ 2711675 w 11378470"/>
              <a:gd name="connsiteY1272" fmla="*/ 8277777 h 10286999"/>
              <a:gd name="connsiteX1273" fmla="*/ 2718041 w 11378470"/>
              <a:gd name="connsiteY1273" fmla="*/ 8288419 h 10286999"/>
              <a:gd name="connsiteX1274" fmla="*/ 2773600 w 11378470"/>
              <a:gd name="connsiteY1274" fmla="*/ 8326255 h 10286999"/>
              <a:gd name="connsiteX1275" fmla="*/ 2843051 w 11378470"/>
              <a:gd name="connsiteY1275" fmla="*/ 8387740 h 10286999"/>
              <a:gd name="connsiteX1276" fmla="*/ 2792120 w 11378470"/>
              <a:gd name="connsiteY1276" fmla="*/ 8340444 h 10286999"/>
              <a:gd name="connsiteX1277" fmla="*/ 2741190 w 11378470"/>
              <a:gd name="connsiteY1277" fmla="*/ 8283689 h 10286999"/>
              <a:gd name="connsiteX1278" fmla="*/ 2291360 w 11378470"/>
              <a:gd name="connsiteY1278" fmla="*/ 8250465 h 10286999"/>
              <a:gd name="connsiteX1279" fmla="*/ 2310231 w 11378470"/>
              <a:gd name="connsiteY1279" fmla="*/ 8266552 h 10286999"/>
              <a:gd name="connsiteX1280" fmla="*/ 2314953 w 11378470"/>
              <a:gd name="connsiteY1280" fmla="*/ 8263614 h 10286999"/>
              <a:gd name="connsiteX1281" fmla="*/ 2330805 w 11378470"/>
              <a:gd name="connsiteY1281" fmla="*/ 8261871 h 10286999"/>
              <a:gd name="connsiteX1282" fmla="*/ 2339708 w 11378470"/>
              <a:gd name="connsiteY1282" fmla="*/ 8295487 h 10286999"/>
              <a:gd name="connsiteX1283" fmla="*/ 2327971 w 11378470"/>
              <a:gd name="connsiteY1283" fmla="*/ 8297039 h 10286999"/>
              <a:gd name="connsiteX1284" fmla="*/ 2326773 w 11378470"/>
              <a:gd name="connsiteY1284" fmla="*/ 8297456 h 10286999"/>
              <a:gd name="connsiteX1285" fmla="*/ 2331892 w 11378470"/>
              <a:gd name="connsiteY1285" fmla="*/ 8348780 h 10286999"/>
              <a:gd name="connsiteX1286" fmla="*/ 2291360 w 11378470"/>
              <a:gd name="connsiteY1286" fmla="*/ 8250465 h 10286999"/>
              <a:gd name="connsiteX1287" fmla="*/ 1806094 w 11378470"/>
              <a:gd name="connsiteY1287" fmla="*/ 8243637 h 10286999"/>
              <a:gd name="connsiteX1288" fmla="*/ 1839191 w 11378470"/>
              <a:gd name="connsiteY1288" fmla="*/ 8272265 h 10286999"/>
              <a:gd name="connsiteX1289" fmla="*/ 1819662 w 11378470"/>
              <a:gd name="connsiteY1289" fmla="*/ 8292195 h 10286999"/>
              <a:gd name="connsiteX1290" fmla="*/ 1789820 w 11378470"/>
              <a:gd name="connsiteY1290" fmla="*/ 8289848 h 10286999"/>
              <a:gd name="connsiteX1291" fmla="*/ 1806094 w 11378470"/>
              <a:gd name="connsiteY1291" fmla="*/ 8243637 h 10286999"/>
              <a:gd name="connsiteX1292" fmla="*/ 7102789 w 11378470"/>
              <a:gd name="connsiteY1292" fmla="*/ 8240063 h 10286999"/>
              <a:gd name="connsiteX1293" fmla="*/ 7109486 w 11378470"/>
              <a:gd name="connsiteY1293" fmla="*/ 8247490 h 10286999"/>
              <a:gd name="connsiteX1294" fmla="*/ 7093560 w 11378470"/>
              <a:gd name="connsiteY1294" fmla="*/ 8253683 h 10286999"/>
              <a:gd name="connsiteX1295" fmla="*/ 7089959 w 11378470"/>
              <a:gd name="connsiteY1295" fmla="*/ 8241041 h 10286999"/>
              <a:gd name="connsiteX1296" fmla="*/ 7102789 w 11378470"/>
              <a:gd name="connsiteY1296" fmla="*/ 8240063 h 10286999"/>
              <a:gd name="connsiteX1297" fmla="*/ 7354413 w 11378470"/>
              <a:gd name="connsiteY1297" fmla="*/ 8224500 h 10286999"/>
              <a:gd name="connsiteX1298" fmla="*/ 7352958 w 11378470"/>
              <a:gd name="connsiteY1298" fmla="*/ 8254915 h 10286999"/>
              <a:gd name="connsiteX1299" fmla="*/ 7351385 w 11378470"/>
              <a:gd name="connsiteY1299" fmla="*/ 8266498 h 10286999"/>
              <a:gd name="connsiteX1300" fmla="*/ 7356942 w 11378470"/>
              <a:gd name="connsiteY1300" fmla="*/ 8266736 h 10286999"/>
              <a:gd name="connsiteX1301" fmla="*/ 7383114 w 11378470"/>
              <a:gd name="connsiteY1301" fmla="*/ 8302751 h 10286999"/>
              <a:gd name="connsiteX1302" fmla="*/ 7354362 w 11378470"/>
              <a:gd name="connsiteY1302" fmla="*/ 8305369 h 10286999"/>
              <a:gd name="connsiteX1303" fmla="*/ 7342427 w 11378470"/>
              <a:gd name="connsiteY1303" fmla="*/ 8296609 h 10286999"/>
              <a:gd name="connsiteX1304" fmla="*/ 7342210 w 11378470"/>
              <a:gd name="connsiteY1304" fmla="*/ 8296624 h 10286999"/>
              <a:gd name="connsiteX1305" fmla="*/ 7342266 w 11378470"/>
              <a:gd name="connsiteY1305" fmla="*/ 8296470 h 10286999"/>
              <a:gd name="connsiteX1306" fmla="*/ 7336103 w 11378470"/>
              <a:gd name="connsiteY1306" fmla="*/ 8284073 h 10286999"/>
              <a:gd name="connsiteX1307" fmla="*/ 7342702 w 11378470"/>
              <a:gd name="connsiteY1307" fmla="*/ 8266126 h 10286999"/>
              <a:gd name="connsiteX1308" fmla="*/ 7346892 w 11378470"/>
              <a:gd name="connsiteY1308" fmla="*/ 8266305 h 10286999"/>
              <a:gd name="connsiteX1309" fmla="*/ 7347352 w 11378470"/>
              <a:gd name="connsiteY1309" fmla="*/ 8254659 h 10286999"/>
              <a:gd name="connsiteX1310" fmla="*/ 7354413 w 11378470"/>
              <a:gd name="connsiteY1310" fmla="*/ 8224500 h 10286999"/>
              <a:gd name="connsiteX1311" fmla="*/ 2297638 w 11378470"/>
              <a:gd name="connsiteY1311" fmla="*/ 8185630 h 10286999"/>
              <a:gd name="connsiteX1312" fmla="*/ 2320268 w 11378470"/>
              <a:gd name="connsiteY1312" fmla="*/ 8230298 h 10286999"/>
              <a:gd name="connsiteX1313" fmla="*/ 2263218 w 11378470"/>
              <a:gd name="connsiteY1313" fmla="*/ 8224616 h 10286999"/>
              <a:gd name="connsiteX1314" fmla="*/ 2297638 w 11378470"/>
              <a:gd name="connsiteY1314" fmla="*/ 8185630 h 10286999"/>
              <a:gd name="connsiteX1315" fmla="*/ 1183480 w 11378470"/>
              <a:gd name="connsiteY1315" fmla="*/ 8172699 h 10286999"/>
              <a:gd name="connsiteX1316" fmla="*/ 1317102 w 11378470"/>
              <a:gd name="connsiteY1316" fmla="*/ 8242952 h 10286999"/>
              <a:gd name="connsiteX1317" fmla="*/ 1183480 w 11378470"/>
              <a:gd name="connsiteY1317" fmla="*/ 8172699 h 10286999"/>
              <a:gd name="connsiteX1318" fmla="*/ 7175402 w 11378470"/>
              <a:gd name="connsiteY1318" fmla="*/ 8170436 h 10286999"/>
              <a:gd name="connsiteX1319" fmla="*/ 7198284 w 11378470"/>
              <a:gd name="connsiteY1319" fmla="*/ 8176244 h 10286999"/>
              <a:gd name="connsiteX1320" fmla="*/ 7189377 w 11378470"/>
              <a:gd name="connsiteY1320" fmla="*/ 8199364 h 10286999"/>
              <a:gd name="connsiteX1321" fmla="*/ 7198481 w 11378470"/>
              <a:gd name="connsiteY1321" fmla="*/ 8200774 h 10286999"/>
              <a:gd name="connsiteX1322" fmla="*/ 7207654 w 11378470"/>
              <a:gd name="connsiteY1322" fmla="*/ 8207168 h 10286999"/>
              <a:gd name="connsiteX1323" fmla="*/ 7206286 w 11378470"/>
              <a:gd name="connsiteY1323" fmla="*/ 8213270 h 10286999"/>
              <a:gd name="connsiteX1324" fmla="*/ 7230399 w 11378470"/>
              <a:gd name="connsiteY1324" fmla="*/ 8202972 h 10286999"/>
              <a:gd name="connsiteX1325" fmla="*/ 7249216 w 11378470"/>
              <a:gd name="connsiteY1325" fmla="*/ 8203254 h 10286999"/>
              <a:gd name="connsiteX1326" fmla="*/ 7304597 w 11378470"/>
              <a:gd name="connsiteY1326" fmla="*/ 8228834 h 10286999"/>
              <a:gd name="connsiteX1327" fmla="*/ 7229549 w 11378470"/>
              <a:gd name="connsiteY1327" fmla="*/ 8230465 h 10286999"/>
              <a:gd name="connsiteX1328" fmla="*/ 7205971 w 11378470"/>
              <a:gd name="connsiteY1328" fmla="*/ 8214669 h 10286999"/>
              <a:gd name="connsiteX1329" fmla="*/ 7203215 w 11378470"/>
              <a:gd name="connsiteY1329" fmla="*/ 8226964 h 10286999"/>
              <a:gd name="connsiteX1330" fmla="*/ 7148130 w 11378470"/>
              <a:gd name="connsiteY1330" fmla="*/ 8240582 h 10286999"/>
              <a:gd name="connsiteX1331" fmla="*/ 7153003 w 11378470"/>
              <a:gd name="connsiteY1331" fmla="*/ 8204569 h 10286999"/>
              <a:gd name="connsiteX1332" fmla="*/ 7162824 w 11378470"/>
              <a:gd name="connsiteY1332" fmla="*/ 8202716 h 10286999"/>
              <a:gd name="connsiteX1333" fmla="*/ 7167896 w 11378470"/>
              <a:gd name="connsiteY1333" fmla="*/ 8198686 h 10286999"/>
              <a:gd name="connsiteX1334" fmla="*/ 7164249 w 11378470"/>
              <a:gd name="connsiteY1334" fmla="*/ 8188374 h 10286999"/>
              <a:gd name="connsiteX1335" fmla="*/ 7151375 w 11378470"/>
              <a:gd name="connsiteY1335" fmla="*/ 8173375 h 10286999"/>
              <a:gd name="connsiteX1336" fmla="*/ 7175402 w 11378470"/>
              <a:gd name="connsiteY1336" fmla="*/ 8170436 h 10286999"/>
              <a:gd name="connsiteX1337" fmla="*/ 7281877 w 11378470"/>
              <a:gd name="connsiteY1337" fmla="*/ 8164410 h 10286999"/>
              <a:gd name="connsiteX1338" fmla="*/ 7288999 w 11378470"/>
              <a:gd name="connsiteY1338" fmla="*/ 8173811 h 10286999"/>
              <a:gd name="connsiteX1339" fmla="*/ 7286839 w 11378470"/>
              <a:gd name="connsiteY1339" fmla="*/ 8183477 h 10286999"/>
              <a:gd name="connsiteX1340" fmla="*/ 7276987 w 11378470"/>
              <a:gd name="connsiteY1340" fmla="*/ 8197523 h 10286999"/>
              <a:gd name="connsiteX1341" fmla="*/ 7258468 w 11378470"/>
              <a:gd name="connsiteY1341" fmla="*/ 8202211 h 10286999"/>
              <a:gd name="connsiteX1342" fmla="*/ 7262263 w 11378470"/>
              <a:gd name="connsiteY1342" fmla="*/ 8200823 h 10286999"/>
              <a:gd name="connsiteX1343" fmla="*/ 7260278 w 11378470"/>
              <a:gd name="connsiteY1343" fmla="*/ 8193198 h 10286999"/>
              <a:gd name="connsiteX1344" fmla="*/ 7256483 w 11378470"/>
              <a:gd name="connsiteY1344" fmla="*/ 8194586 h 10286999"/>
              <a:gd name="connsiteX1345" fmla="*/ 7258295 w 11378470"/>
              <a:gd name="connsiteY1345" fmla="*/ 8185571 h 10286999"/>
              <a:gd name="connsiteX1346" fmla="*/ 7281877 w 11378470"/>
              <a:gd name="connsiteY1346" fmla="*/ 8164410 h 10286999"/>
              <a:gd name="connsiteX1347" fmla="*/ 7359588 w 11378470"/>
              <a:gd name="connsiteY1347" fmla="*/ 8162232 h 10286999"/>
              <a:gd name="connsiteX1348" fmla="*/ 7360961 w 11378470"/>
              <a:gd name="connsiteY1348" fmla="*/ 8193307 h 10286999"/>
              <a:gd name="connsiteX1349" fmla="*/ 7357395 w 11378470"/>
              <a:gd name="connsiteY1349" fmla="*/ 8197019 h 10286999"/>
              <a:gd name="connsiteX1350" fmla="*/ 7359588 w 11378470"/>
              <a:gd name="connsiteY1350" fmla="*/ 8162232 h 10286999"/>
              <a:gd name="connsiteX1351" fmla="*/ 7149581 w 11378470"/>
              <a:gd name="connsiteY1351" fmla="*/ 8161945 h 10286999"/>
              <a:gd name="connsiteX1352" fmla="*/ 7140023 w 11378470"/>
              <a:gd name="connsiteY1352" fmla="*/ 8187076 h 10286999"/>
              <a:gd name="connsiteX1353" fmla="*/ 7126316 w 11378470"/>
              <a:gd name="connsiteY1353" fmla="*/ 8188262 h 10286999"/>
              <a:gd name="connsiteX1354" fmla="*/ 7127015 w 11378470"/>
              <a:gd name="connsiteY1354" fmla="*/ 8199265 h 10286999"/>
              <a:gd name="connsiteX1355" fmla="*/ 7104934 w 11378470"/>
              <a:gd name="connsiteY1355" fmla="*/ 8227123 h 10286999"/>
              <a:gd name="connsiteX1356" fmla="*/ 7068128 w 11378470"/>
              <a:gd name="connsiteY1356" fmla="*/ 8182195 h 10286999"/>
              <a:gd name="connsiteX1357" fmla="*/ 7113119 w 11378470"/>
              <a:gd name="connsiteY1357" fmla="*/ 8165762 h 10286999"/>
              <a:gd name="connsiteX1358" fmla="*/ 7116900 w 11378470"/>
              <a:gd name="connsiteY1358" fmla="*/ 8169755 h 10286999"/>
              <a:gd name="connsiteX1359" fmla="*/ 7120613 w 11378470"/>
              <a:gd name="connsiteY1359" fmla="*/ 8167039 h 10286999"/>
              <a:gd name="connsiteX1360" fmla="*/ 7149581 w 11378470"/>
              <a:gd name="connsiteY1360" fmla="*/ 8161945 h 10286999"/>
              <a:gd name="connsiteX1361" fmla="*/ 7223832 w 11378470"/>
              <a:gd name="connsiteY1361" fmla="*/ 8158910 h 10286999"/>
              <a:gd name="connsiteX1362" fmla="*/ 7239602 w 11378470"/>
              <a:gd name="connsiteY1362" fmla="*/ 8172094 h 10286999"/>
              <a:gd name="connsiteX1363" fmla="*/ 7240336 w 11378470"/>
              <a:gd name="connsiteY1363" fmla="*/ 8188741 h 10286999"/>
              <a:gd name="connsiteX1364" fmla="*/ 7223832 w 11378470"/>
              <a:gd name="connsiteY1364" fmla="*/ 8158910 h 10286999"/>
              <a:gd name="connsiteX1365" fmla="*/ 7272339 w 11378470"/>
              <a:gd name="connsiteY1365" fmla="*/ 8151150 h 10286999"/>
              <a:gd name="connsiteX1366" fmla="*/ 7288709 w 11378470"/>
              <a:gd name="connsiteY1366" fmla="*/ 8160182 h 10286999"/>
              <a:gd name="connsiteX1367" fmla="*/ 7272339 w 11378470"/>
              <a:gd name="connsiteY1367" fmla="*/ 8151150 h 10286999"/>
              <a:gd name="connsiteX1368" fmla="*/ 2397814 w 11378470"/>
              <a:gd name="connsiteY1368" fmla="*/ 8146256 h 10286999"/>
              <a:gd name="connsiteX1369" fmla="*/ 2376964 w 11378470"/>
              <a:gd name="connsiteY1369" fmla="*/ 8193045 h 10286999"/>
              <a:gd name="connsiteX1370" fmla="*/ 2362985 w 11378470"/>
              <a:gd name="connsiteY1370" fmla="*/ 8197295 h 10286999"/>
              <a:gd name="connsiteX1371" fmla="*/ 2364890 w 11378470"/>
              <a:gd name="connsiteY1371" fmla="*/ 8198319 h 10286999"/>
              <a:gd name="connsiteX1372" fmla="*/ 2369035 w 11378470"/>
              <a:gd name="connsiteY1372" fmla="*/ 8196555 h 10286999"/>
              <a:gd name="connsiteX1373" fmla="*/ 2430106 w 11378470"/>
              <a:gd name="connsiteY1373" fmla="*/ 8220146 h 10286999"/>
              <a:gd name="connsiteX1374" fmla="*/ 2403197 w 11378470"/>
              <a:gd name="connsiteY1374" fmla="*/ 8221466 h 10286999"/>
              <a:gd name="connsiteX1375" fmla="*/ 2341589 w 11378470"/>
              <a:gd name="connsiteY1375" fmla="*/ 8213384 h 10286999"/>
              <a:gd name="connsiteX1376" fmla="*/ 2334115 w 11378470"/>
              <a:gd name="connsiteY1376" fmla="*/ 8204401 h 10286999"/>
              <a:gd name="connsiteX1377" fmla="*/ 2330272 w 11378470"/>
              <a:gd name="connsiteY1377" fmla="*/ 8203932 h 10286999"/>
              <a:gd name="connsiteX1378" fmla="*/ 2327077 w 11378470"/>
              <a:gd name="connsiteY1378" fmla="*/ 8199582 h 10286999"/>
              <a:gd name="connsiteX1379" fmla="*/ 2319102 w 11378470"/>
              <a:gd name="connsiteY1379" fmla="*/ 8199301 h 10286999"/>
              <a:gd name="connsiteX1380" fmla="*/ 2397814 w 11378470"/>
              <a:gd name="connsiteY1380" fmla="*/ 8146256 h 10286999"/>
              <a:gd name="connsiteX1381" fmla="*/ 7216321 w 11378470"/>
              <a:gd name="connsiteY1381" fmla="*/ 8145075 h 10286999"/>
              <a:gd name="connsiteX1382" fmla="*/ 7218796 w 11378470"/>
              <a:gd name="connsiteY1382" fmla="*/ 8146687 h 10286999"/>
              <a:gd name="connsiteX1383" fmla="*/ 7223182 w 11378470"/>
              <a:gd name="connsiteY1383" fmla="*/ 8158880 h 10286999"/>
              <a:gd name="connsiteX1384" fmla="*/ 7211265 w 11378470"/>
              <a:gd name="connsiteY1384" fmla="*/ 8150339 h 10286999"/>
              <a:gd name="connsiteX1385" fmla="*/ 7214942 w 11378470"/>
              <a:gd name="connsiteY1385" fmla="*/ 8146509 h 10286999"/>
              <a:gd name="connsiteX1386" fmla="*/ 7211087 w 11378470"/>
              <a:gd name="connsiteY1386" fmla="*/ 8146333 h 10286999"/>
              <a:gd name="connsiteX1387" fmla="*/ 7216321 w 11378470"/>
              <a:gd name="connsiteY1387" fmla="*/ 8145075 h 10286999"/>
              <a:gd name="connsiteX1388" fmla="*/ 7482681 w 11378470"/>
              <a:gd name="connsiteY1388" fmla="*/ 8128464 h 10286999"/>
              <a:gd name="connsiteX1389" fmla="*/ 7464871 w 11378470"/>
              <a:gd name="connsiteY1389" fmla="*/ 8157076 h 10286999"/>
              <a:gd name="connsiteX1390" fmla="*/ 7457779 w 11378470"/>
              <a:gd name="connsiteY1390" fmla="*/ 8158250 h 10286999"/>
              <a:gd name="connsiteX1391" fmla="*/ 7482681 w 11378470"/>
              <a:gd name="connsiteY1391" fmla="*/ 8128464 h 10286999"/>
              <a:gd name="connsiteX1392" fmla="*/ 1371086 w 11378470"/>
              <a:gd name="connsiteY1392" fmla="*/ 8117468 h 10286999"/>
              <a:gd name="connsiteX1393" fmla="*/ 1367778 w 11378470"/>
              <a:gd name="connsiteY1393" fmla="*/ 8308715 h 10286999"/>
              <a:gd name="connsiteX1394" fmla="*/ 1371086 w 11378470"/>
              <a:gd name="connsiteY1394" fmla="*/ 8117468 h 10286999"/>
              <a:gd name="connsiteX1395" fmla="*/ 7380905 w 11378470"/>
              <a:gd name="connsiteY1395" fmla="*/ 8117258 h 10286999"/>
              <a:gd name="connsiteX1396" fmla="*/ 7383572 w 11378470"/>
              <a:gd name="connsiteY1396" fmla="*/ 8123859 h 10286999"/>
              <a:gd name="connsiteX1397" fmla="*/ 7382568 w 11378470"/>
              <a:gd name="connsiteY1397" fmla="*/ 8123299 h 10286999"/>
              <a:gd name="connsiteX1398" fmla="*/ 7380905 w 11378470"/>
              <a:gd name="connsiteY1398" fmla="*/ 8117258 h 10286999"/>
              <a:gd name="connsiteX1399" fmla="*/ 7338648 w 11378470"/>
              <a:gd name="connsiteY1399" fmla="*/ 8110739 h 10286999"/>
              <a:gd name="connsiteX1400" fmla="*/ 7355473 w 11378470"/>
              <a:gd name="connsiteY1400" fmla="*/ 8123263 h 10286999"/>
              <a:gd name="connsiteX1401" fmla="*/ 7340148 w 11378470"/>
              <a:gd name="connsiteY1401" fmla="*/ 8169014 h 10286999"/>
              <a:gd name="connsiteX1402" fmla="*/ 7317627 w 11378470"/>
              <a:gd name="connsiteY1402" fmla="*/ 8169640 h 10286999"/>
              <a:gd name="connsiteX1403" fmla="*/ 7338648 w 11378470"/>
              <a:gd name="connsiteY1403" fmla="*/ 8110739 h 10286999"/>
              <a:gd name="connsiteX1404" fmla="*/ 7328312 w 11378470"/>
              <a:gd name="connsiteY1404" fmla="*/ 8089353 h 10286999"/>
              <a:gd name="connsiteX1405" fmla="*/ 7339784 w 11378470"/>
              <a:gd name="connsiteY1405" fmla="*/ 8089731 h 10286999"/>
              <a:gd name="connsiteX1406" fmla="*/ 7342870 w 11378470"/>
              <a:gd name="connsiteY1406" fmla="*/ 8091738 h 10286999"/>
              <a:gd name="connsiteX1407" fmla="*/ 7342608 w 11378470"/>
              <a:gd name="connsiteY1407" fmla="*/ 8095699 h 10286999"/>
              <a:gd name="connsiteX1408" fmla="*/ 7328312 w 11378470"/>
              <a:gd name="connsiteY1408" fmla="*/ 8089353 h 10286999"/>
              <a:gd name="connsiteX1409" fmla="*/ 7419289 w 11378470"/>
              <a:gd name="connsiteY1409" fmla="*/ 8069664 h 10286999"/>
              <a:gd name="connsiteX1410" fmla="*/ 7439675 w 11378470"/>
              <a:gd name="connsiteY1410" fmla="*/ 8094536 h 10286999"/>
              <a:gd name="connsiteX1411" fmla="*/ 7419289 w 11378470"/>
              <a:gd name="connsiteY1411" fmla="*/ 8069664 h 10286999"/>
              <a:gd name="connsiteX1412" fmla="*/ 2160828 w 11378470"/>
              <a:gd name="connsiteY1412" fmla="*/ 8024879 h 10286999"/>
              <a:gd name="connsiteX1413" fmla="*/ 2191712 w 11378470"/>
              <a:gd name="connsiteY1413" fmla="*/ 8032702 h 10286999"/>
              <a:gd name="connsiteX1414" fmla="*/ 2212957 w 11378470"/>
              <a:gd name="connsiteY1414" fmla="*/ 8092314 h 10286999"/>
              <a:gd name="connsiteX1415" fmla="*/ 2208140 w 11378470"/>
              <a:gd name="connsiteY1415" fmla="*/ 8099510 h 10286999"/>
              <a:gd name="connsiteX1416" fmla="*/ 2226687 w 11378470"/>
              <a:gd name="connsiteY1416" fmla="*/ 8129747 h 10286999"/>
              <a:gd name="connsiteX1417" fmla="*/ 2234444 w 11378470"/>
              <a:gd name="connsiteY1417" fmla="*/ 8117051 h 10286999"/>
              <a:gd name="connsiteX1418" fmla="*/ 2245506 w 11378470"/>
              <a:gd name="connsiteY1418" fmla="*/ 8111571 h 10286999"/>
              <a:gd name="connsiteX1419" fmla="*/ 2262325 w 11378470"/>
              <a:gd name="connsiteY1419" fmla="*/ 8172685 h 10286999"/>
              <a:gd name="connsiteX1420" fmla="*/ 2246003 w 11378470"/>
              <a:gd name="connsiteY1420" fmla="*/ 8171414 h 10286999"/>
              <a:gd name="connsiteX1421" fmla="*/ 2245233 w 11378470"/>
              <a:gd name="connsiteY1421" fmla="*/ 8171065 h 10286999"/>
              <a:gd name="connsiteX1422" fmla="*/ 2248076 w 11378470"/>
              <a:gd name="connsiteY1422" fmla="*/ 8178141 h 10286999"/>
              <a:gd name="connsiteX1423" fmla="*/ 2274607 w 11378470"/>
              <a:gd name="connsiteY1423" fmla="*/ 8399803 h 10286999"/>
              <a:gd name="connsiteX1424" fmla="*/ 2133041 w 11378470"/>
              <a:gd name="connsiteY1424" fmla="*/ 8408027 h 10286999"/>
              <a:gd name="connsiteX1425" fmla="*/ 2010244 w 11378470"/>
              <a:gd name="connsiteY1425" fmla="*/ 8372245 h 10286999"/>
              <a:gd name="connsiteX1426" fmla="*/ 1953353 w 11378470"/>
              <a:gd name="connsiteY1426" fmla="*/ 8298031 h 10286999"/>
              <a:gd name="connsiteX1427" fmla="*/ 1942161 w 11378470"/>
              <a:gd name="connsiteY1427" fmla="*/ 8230326 h 10286999"/>
              <a:gd name="connsiteX1428" fmla="*/ 1948441 w 11378470"/>
              <a:gd name="connsiteY1428" fmla="*/ 8208032 h 10286999"/>
              <a:gd name="connsiteX1429" fmla="*/ 1931070 w 11378470"/>
              <a:gd name="connsiteY1429" fmla="*/ 8218374 h 10286999"/>
              <a:gd name="connsiteX1430" fmla="*/ 1862404 w 11378470"/>
              <a:gd name="connsiteY1430" fmla="*/ 8229431 h 10286999"/>
              <a:gd name="connsiteX1431" fmla="*/ 1946489 w 11378470"/>
              <a:gd name="connsiteY1431" fmla="*/ 8176816 h 10286999"/>
              <a:gd name="connsiteX1432" fmla="*/ 1957987 w 11378470"/>
              <a:gd name="connsiteY1432" fmla="*/ 8174145 h 10286999"/>
              <a:gd name="connsiteX1433" fmla="*/ 1958871 w 11378470"/>
              <a:gd name="connsiteY1433" fmla="*/ 8171005 h 10286999"/>
              <a:gd name="connsiteX1434" fmla="*/ 1997288 w 11378470"/>
              <a:gd name="connsiteY1434" fmla="*/ 8123533 h 10286999"/>
              <a:gd name="connsiteX1435" fmla="*/ 2048094 w 11378470"/>
              <a:gd name="connsiteY1435" fmla="*/ 8093238 h 10286999"/>
              <a:gd name="connsiteX1436" fmla="*/ 2023436 w 11378470"/>
              <a:gd name="connsiteY1436" fmla="*/ 8079160 h 10286999"/>
              <a:gd name="connsiteX1437" fmla="*/ 2034346 w 11378470"/>
              <a:gd name="connsiteY1437" fmla="*/ 8062167 h 10286999"/>
              <a:gd name="connsiteX1438" fmla="*/ 2056517 w 11378470"/>
              <a:gd name="connsiteY1438" fmla="*/ 8070178 h 10286999"/>
              <a:gd name="connsiteX1439" fmla="*/ 2048120 w 11378470"/>
              <a:gd name="connsiteY1439" fmla="*/ 8093222 h 10286999"/>
              <a:gd name="connsiteX1440" fmla="*/ 2051214 w 11378470"/>
              <a:gd name="connsiteY1440" fmla="*/ 8091377 h 10286999"/>
              <a:gd name="connsiteX1441" fmla="*/ 2088441 w 11378470"/>
              <a:gd name="connsiteY1441" fmla="*/ 8080874 h 10286999"/>
              <a:gd name="connsiteX1442" fmla="*/ 2091186 w 11378470"/>
              <a:gd name="connsiteY1442" fmla="*/ 8080665 h 10286999"/>
              <a:gd name="connsiteX1443" fmla="*/ 2115770 w 11378470"/>
              <a:gd name="connsiteY1443" fmla="*/ 8044182 h 10286999"/>
              <a:gd name="connsiteX1444" fmla="*/ 2160828 w 11378470"/>
              <a:gd name="connsiteY1444" fmla="*/ 8024879 h 10286999"/>
              <a:gd name="connsiteX1445" fmla="*/ 7290575 w 11378470"/>
              <a:gd name="connsiteY1445" fmla="*/ 8021735 h 10286999"/>
              <a:gd name="connsiteX1446" fmla="*/ 7308914 w 11378470"/>
              <a:gd name="connsiteY1446" fmla="*/ 8045258 h 10286999"/>
              <a:gd name="connsiteX1447" fmla="*/ 7309729 w 11378470"/>
              <a:gd name="connsiteY1447" fmla="*/ 8055224 h 10286999"/>
              <a:gd name="connsiteX1448" fmla="*/ 7316538 w 11378470"/>
              <a:gd name="connsiteY1448" fmla="*/ 8057336 h 10286999"/>
              <a:gd name="connsiteX1449" fmla="*/ 7319460 w 11378470"/>
              <a:gd name="connsiteY1449" fmla="*/ 8097050 h 10286999"/>
              <a:gd name="connsiteX1450" fmla="*/ 7308341 w 11378470"/>
              <a:gd name="connsiteY1450" fmla="*/ 8104436 h 10286999"/>
              <a:gd name="connsiteX1451" fmla="*/ 7306886 w 11378470"/>
              <a:gd name="connsiteY1451" fmla="*/ 8108278 h 10286999"/>
              <a:gd name="connsiteX1452" fmla="*/ 7297072 w 11378470"/>
              <a:gd name="connsiteY1452" fmla="*/ 8110319 h 10286999"/>
              <a:gd name="connsiteX1453" fmla="*/ 7289319 w 11378470"/>
              <a:gd name="connsiteY1453" fmla="*/ 8104370 h 10286999"/>
              <a:gd name="connsiteX1454" fmla="*/ 7288781 w 11378470"/>
              <a:gd name="connsiteY1454" fmla="*/ 8103815 h 10286999"/>
              <a:gd name="connsiteX1455" fmla="*/ 7281077 w 11378470"/>
              <a:gd name="connsiteY1455" fmla="*/ 8102424 h 10286999"/>
              <a:gd name="connsiteX1456" fmla="*/ 7278576 w 11378470"/>
              <a:gd name="connsiteY1456" fmla="*/ 8096012 h 10286999"/>
              <a:gd name="connsiteX1457" fmla="*/ 7267510 w 11378470"/>
              <a:gd name="connsiteY1457" fmla="*/ 8098076 h 10286999"/>
              <a:gd name="connsiteX1458" fmla="*/ 7253108 w 11378470"/>
              <a:gd name="connsiteY1458" fmla="*/ 8108320 h 10286999"/>
              <a:gd name="connsiteX1459" fmla="*/ 7250131 w 11378470"/>
              <a:gd name="connsiteY1459" fmla="*/ 8109853 h 10286999"/>
              <a:gd name="connsiteX1460" fmla="*/ 7245641 w 11378470"/>
              <a:gd name="connsiteY1460" fmla="*/ 8125366 h 10286999"/>
              <a:gd name="connsiteX1461" fmla="*/ 7229462 w 11378470"/>
              <a:gd name="connsiteY1461" fmla="*/ 8122647 h 10286999"/>
              <a:gd name="connsiteX1462" fmla="*/ 7228458 w 11378470"/>
              <a:gd name="connsiteY1462" fmla="*/ 8117253 h 10286999"/>
              <a:gd name="connsiteX1463" fmla="*/ 7211844 w 11378470"/>
              <a:gd name="connsiteY1463" fmla="*/ 8116704 h 10286999"/>
              <a:gd name="connsiteX1464" fmla="*/ 7205799 w 11378470"/>
              <a:gd name="connsiteY1464" fmla="*/ 8077570 h 10286999"/>
              <a:gd name="connsiteX1465" fmla="*/ 7268890 w 11378470"/>
              <a:gd name="connsiteY1465" fmla="*/ 8033807 h 10286999"/>
              <a:gd name="connsiteX1466" fmla="*/ 7269873 w 11378470"/>
              <a:gd name="connsiteY1466" fmla="*/ 8037582 h 10286999"/>
              <a:gd name="connsiteX1467" fmla="*/ 7290575 w 11378470"/>
              <a:gd name="connsiteY1467" fmla="*/ 8021735 h 10286999"/>
              <a:gd name="connsiteX1468" fmla="*/ 1431147 w 11378470"/>
              <a:gd name="connsiteY1468" fmla="*/ 8012835 h 10286999"/>
              <a:gd name="connsiteX1469" fmla="*/ 1437036 w 11378470"/>
              <a:gd name="connsiteY1469" fmla="*/ 8102468 h 10286999"/>
              <a:gd name="connsiteX1470" fmla="*/ 1341288 w 11378470"/>
              <a:gd name="connsiteY1470" fmla="*/ 8055801 h 10286999"/>
              <a:gd name="connsiteX1471" fmla="*/ 1431147 w 11378470"/>
              <a:gd name="connsiteY1471" fmla="*/ 8012835 h 10286999"/>
              <a:gd name="connsiteX1472" fmla="*/ 2271371 w 11378470"/>
              <a:gd name="connsiteY1472" fmla="*/ 7995426 h 10286999"/>
              <a:gd name="connsiteX1473" fmla="*/ 2291690 w 11378470"/>
              <a:gd name="connsiteY1473" fmla="*/ 7997060 h 10286999"/>
              <a:gd name="connsiteX1474" fmla="*/ 2266940 w 11378470"/>
              <a:gd name="connsiteY1474" fmla="*/ 8010882 h 10286999"/>
              <a:gd name="connsiteX1475" fmla="*/ 2207261 w 11378470"/>
              <a:gd name="connsiteY1475" fmla="*/ 8032137 h 10286999"/>
              <a:gd name="connsiteX1476" fmla="*/ 2197847 w 11378470"/>
              <a:gd name="connsiteY1476" fmla="*/ 8027229 h 10286999"/>
              <a:gd name="connsiteX1477" fmla="*/ 2194134 w 11378470"/>
              <a:gd name="connsiteY1477" fmla="*/ 8028588 h 10286999"/>
              <a:gd name="connsiteX1478" fmla="*/ 2188435 w 11378470"/>
              <a:gd name="connsiteY1478" fmla="*/ 8022321 h 10286999"/>
              <a:gd name="connsiteX1479" fmla="*/ 2209727 w 11378470"/>
              <a:gd name="connsiteY1479" fmla="*/ 8010352 h 10286999"/>
              <a:gd name="connsiteX1480" fmla="*/ 2228297 w 11378470"/>
              <a:gd name="connsiteY1480" fmla="*/ 8003555 h 10286999"/>
              <a:gd name="connsiteX1481" fmla="*/ 2271371 w 11378470"/>
              <a:gd name="connsiteY1481" fmla="*/ 7995426 h 10286999"/>
              <a:gd name="connsiteX1482" fmla="*/ 2132392 w 11378470"/>
              <a:gd name="connsiteY1482" fmla="*/ 7895888 h 10286999"/>
              <a:gd name="connsiteX1483" fmla="*/ 2136812 w 11378470"/>
              <a:gd name="connsiteY1483" fmla="*/ 7899141 h 10286999"/>
              <a:gd name="connsiteX1484" fmla="*/ 2140266 w 11378470"/>
              <a:gd name="connsiteY1484" fmla="*/ 7908874 h 10286999"/>
              <a:gd name="connsiteX1485" fmla="*/ 2133300 w 11378470"/>
              <a:gd name="connsiteY1485" fmla="*/ 7911740 h 10286999"/>
              <a:gd name="connsiteX1486" fmla="*/ 2134397 w 11378470"/>
              <a:gd name="connsiteY1486" fmla="*/ 7915343 h 10286999"/>
              <a:gd name="connsiteX1487" fmla="*/ 2126333 w 11378470"/>
              <a:gd name="connsiteY1487" fmla="*/ 7914604 h 10286999"/>
              <a:gd name="connsiteX1488" fmla="*/ 2125234 w 11378470"/>
              <a:gd name="connsiteY1488" fmla="*/ 7910999 h 10286999"/>
              <a:gd name="connsiteX1489" fmla="*/ 2124091 w 11378470"/>
              <a:gd name="connsiteY1489" fmla="*/ 7910455 h 10286999"/>
              <a:gd name="connsiteX1490" fmla="*/ 2126523 w 11378470"/>
              <a:gd name="connsiteY1490" fmla="*/ 7902359 h 10286999"/>
              <a:gd name="connsiteX1491" fmla="*/ 2132392 w 11378470"/>
              <a:gd name="connsiteY1491" fmla="*/ 7895888 h 10286999"/>
              <a:gd name="connsiteX1492" fmla="*/ 1596498 w 11378470"/>
              <a:gd name="connsiteY1492" fmla="*/ 7887146 h 10286999"/>
              <a:gd name="connsiteX1493" fmla="*/ 1605208 w 11378470"/>
              <a:gd name="connsiteY1493" fmla="*/ 7895565 h 10286999"/>
              <a:gd name="connsiteX1494" fmla="*/ 1612101 w 11378470"/>
              <a:gd name="connsiteY1494" fmla="*/ 7913404 h 10286999"/>
              <a:gd name="connsiteX1495" fmla="*/ 1573395 w 11378470"/>
              <a:gd name="connsiteY1495" fmla="*/ 7962794 h 10286999"/>
              <a:gd name="connsiteX1496" fmla="*/ 1537770 w 11378470"/>
              <a:gd name="connsiteY1496" fmla="*/ 7955147 h 10286999"/>
              <a:gd name="connsiteX1497" fmla="*/ 1528272 w 11378470"/>
              <a:gd name="connsiteY1497" fmla="*/ 7944608 h 10286999"/>
              <a:gd name="connsiteX1498" fmla="*/ 1596498 w 11378470"/>
              <a:gd name="connsiteY1498" fmla="*/ 7887146 h 10286999"/>
              <a:gd name="connsiteX1499" fmla="*/ 1981104 w 11378470"/>
              <a:gd name="connsiteY1499" fmla="*/ 7874178 h 10286999"/>
              <a:gd name="connsiteX1500" fmla="*/ 2017313 w 11378470"/>
              <a:gd name="connsiteY1500" fmla="*/ 7890283 h 10286999"/>
              <a:gd name="connsiteX1501" fmla="*/ 2010186 w 11378470"/>
              <a:gd name="connsiteY1501" fmla="*/ 7904921 h 10286999"/>
              <a:gd name="connsiteX1502" fmla="*/ 1949989 w 11378470"/>
              <a:gd name="connsiteY1502" fmla="*/ 7891623 h 10286999"/>
              <a:gd name="connsiteX1503" fmla="*/ 1981104 w 11378470"/>
              <a:gd name="connsiteY1503" fmla="*/ 7874178 h 10286999"/>
              <a:gd name="connsiteX1504" fmla="*/ 1395757 w 11378470"/>
              <a:gd name="connsiteY1504" fmla="*/ 7854714 h 10286999"/>
              <a:gd name="connsiteX1505" fmla="*/ 1379014 w 11378470"/>
              <a:gd name="connsiteY1505" fmla="*/ 7968138 h 10286999"/>
              <a:gd name="connsiteX1506" fmla="*/ 1323890 w 11378470"/>
              <a:gd name="connsiteY1506" fmla="*/ 7927923 h 10286999"/>
              <a:gd name="connsiteX1507" fmla="*/ 1395757 w 11378470"/>
              <a:gd name="connsiteY1507" fmla="*/ 7854714 h 10286999"/>
              <a:gd name="connsiteX1508" fmla="*/ 1805898 w 11378470"/>
              <a:gd name="connsiteY1508" fmla="*/ 7852708 h 10286999"/>
              <a:gd name="connsiteX1509" fmla="*/ 1840083 w 11378470"/>
              <a:gd name="connsiteY1509" fmla="*/ 7852826 h 10286999"/>
              <a:gd name="connsiteX1510" fmla="*/ 1838304 w 11378470"/>
              <a:gd name="connsiteY1510" fmla="*/ 7861897 h 10286999"/>
              <a:gd name="connsiteX1511" fmla="*/ 1828698 w 11378470"/>
              <a:gd name="connsiteY1511" fmla="*/ 7868241 h 10286999"/>
              <a:gd name="connsiteX1512" fmla="*/ 1790943 w 11378470"/>
              <a:gd name="connsiteY1512" fmla="*/ 7870810 h 10286999"/>
              <a:gd name="connsiteX1513" fmla="*/ 1782382 w 11378470"/>
              <a:gd name="connsiteY1513" fmla="*/ 7869733 h 10286999"/>
              <a:gd name="connsiteX1514" fmla="*/ 1773824 w 11378470"/>
              <a:gd name="connsiteY1514" fmla="*/ 7868656 h 10286999"/>
              <a:gd name="connsiteX1515" fmla="*/ 1766042 w 11378470"/>
              <a:gd name="connsiteY1515" fmla="*/ 7854666 h 10286999"/>
              <a:gd name="connsiteX1516" fmla="*/ 1805898 w 11378470"/>
              <a:gd name="connsiteY1516" fmla="*/ 7852708 h 10286999"/>
              <a:gd name="connsiteX1517" fmla="*/ 1848456 w 11378470"/>
              <a:gd name="connsiteY1517" fmla="*/ 7827192 h 10286999"/>
              <a:gd name="connsiteX1518" fmla="*/ 1874359 w 11378470"/>
              <a:gd name="connsiteY1518" fmla="*/ 7832862 h 10286999"/>
              <a:gd name="connsiteX1519" fmla="*/ 1866071 w 11378470"/>
              <a:gd name="connsiteY1519" fmla="*/ 7856283 h 10286999"/>
              <a:gd name="connsiteX1520" fmla="*/ 1848456 w 11378470"/>
              <a:gd name="connsiteY1520" fmla="*/ 7827192 h 10286999"/>
              <a:gd name="connsiteX1521" fmla="*/ 2020176 w 11378470"/>
              <a:gd name="connsiteY1521" fmla="*/ 7823202 h 10286999"/>
              <a:gd name="connsiteX1522" fmla="*/ 2022484 w 11378470"/>
              <a:gd name="connsiteY1522" fmla="*/ 7845361 h 10286999"/>
              <a:gd name="connsiteX1523" fmla="*/ 2011791 w 11378470"/>
              <a:gd name="connsiteY1523" fmla="*/ 7856879 h 10286999"/>
              <a:gd name="connsiteX1524" fmla="*/ 2014834 w 11378470"/>
              <a:gd name="connsiteY1524" fmla="*/ 7858231 h 10286999"/>
              <a:gd name="connsiteX1525" fmla="*/ 2046785 w 11378470"/>
              <a:gd name="connsiteY1525" fmla="*/ 7874332 h 10286999"/>
              <a:gd name="connsiteX1526" fmla="*/ 2042656 w 11378470"/>
              <a:gd name="connsiteY1526" fmla="*/ 7881964 h 10286999"/>
              <a:gd name="connsiteX1527" fmla="*/ 2031945 w 11378470"/>
              <a:gd name="connsiteY1527" fmla="*/ 7883389 h 10286999"/>
              <a:gd name="connsiteX1528" fmla="*/ 1995925 w 11378470"/>
              <a:gd name="connsiteY1528" fmla="*/ 7868128 h 10286999"/>
              <a:gd name="connsiteX1529" fmla="*/ 1988209 w 11378470"/>
              <a:gd name="connsiteY1529" fmla="*/ 7863120 h 10286999"/>
              <a:gd name="connsiteX1530" fmla="*/ 1980493 w 11378470"/>
              <a:gd name="connsiteY1530" fmla="*/ 7858111 h 10286999"/>
              <a:gd name="connsiteX1531" fmla="*/ 1977014 w 11378470"/>
              <a:gd name="connsiteY1531" fmla="*/ 7841417 h 10286999"/>
              <a:gd name="connsiteX1532" fmla="*/ 2003447 w 11378470"/>
              <a:gd name="connsiteY1532" fmla="*/ 7853169 h 10286999"/>
              <a:gd name="connsiteX1533" fmla="*/ 1996838 w 11378470"/>
              <a:gd name="connsiteY1533" fmla="*/ 7844147 h 10286999"/>
              <a:gd name="connsiteX1534" fmla="*/ 1996503 w 11378470"/>
              <a:gd name="connsiteY1534" fmla="*/ 7825514 h 10286999"/>
              <a:gd name="connsiteX1535" fmla="*/ 2020176 w 11378470"/>
              <a:gd name="connsiteY1535" fmla="*/ 7823202 h 10286999"/>
              <a:gd name="connsiteX1536" fmla="*/ 2032460 w 11378470"/>
              <a:gd name="connsiteY1536" fmla="*/ 7811862 h 10286999"/>
              <a:gd name="connsiteX1537" fmla="*/ 2061950 w 11378470"/>
              <a:gd name="connsiteY1537" fmla="*/ 7829723 h 10286999"/>
              <a:gd name="connsiteX1538" fmla="*/ 2057302 w 11378470"/>
              <a:gd name="connsiteY1538" fmla="*/ 7839687 h 10286999"/>
              <a:gd name="connsiteX1539" fmla="*/ 2062071 w 11378470"/>
              <a:gd name="connsiteY1539" fmla="*/ 7851263 h 10286999"/>
              <a:gd name="connsiteX1540" fmla="*/ 2033833 w 11378470"/>
              <a:gd name="connsiteY1540" fmla="*/ 7864688 h 10286999"/>
              <a:gd name="connsiteX1541" fmla="*/ 2031501 w 11378470"/>
              <a:gd name="connsiteY1541" fmla="*/ 7849452 h 10286999"/>
              <a:gd name="connsiteX1542" fmla="*/ 2033866 w 11378470"/>
              <a:gd name="connsiteY1542" fmla="*/ 7847534 h 10286999"/>
              <a:gd name="connsiteX1543" fmla="*/ 2022254 w 11378470"/>
              <a:gd name="connsiteY1543" fmla="*/ 7840501 h 10286999"/>
              <a:gd name="connsiteX1544" fmla="*/ 2032460 w 11378470"/>
              <a:gd name="connsiteY1544" fmla="*/ 7811862 h 10286999"/>
              <a:gd name="connsiteX1545" fmla="*/ 1566697 w 11378470"/>
              <a:gd name="connsiteY1545" fmla="*/ 7806309 h 10286999"/>
              <a:gd name="connsiteX1546" fmla="*/ 1591373 w 11378470"/>
              <a:gd name="connsiteY1546" fmla="*/ 7866485 h 10286999"/>
              <a:gd name="connsiteX1547" fmla="*/ 1537268 w 11378470"/>
              <a:gd name="connsiteY1547" fmla="*/ 7817905 h 10286999"/>
              <a:gd name="connsiteX1548" fmla="*/ 1566697 w 11378470"/>
              <a:gd name="connsiteY1548" fmla="*/ 7806309 h 10286999"/>
              <a:gd name="connsiteX1549" fmla="*/ 746382 w 11378470"/>
              <a:gd name="connsiteY1549" fmla="*/ 7805558 h 10286999"/>
              <a:gd name="connsiteX1550" fmla="*/ 766696 w 11378470"/>
              <a:gd name="connsiteY1550" fmla="*/ 7808310 h 10286999"/>
              <a:gd name="connsiteX1551" fmla="*/ 760372 w 11378470"/>
              <a:gd name="connsiteY1551" fmla="*/ 7918986 h 10286999"/>
              <a:gd name="connsiteX1552" fmla="*/ 729608 w 11378470"/>
              <a:gd name="connsiteY1552" fmla="*/ 7930457 h 10286999"/>
              <a:gd name="connsiteX1553" fmla="*/ 746382 w 11378470"/>
              <a:gd name="connsiteY1553" fmla="*/ 7805558 h 10286999"/>
              <a:gd name="connsiteX1554" fmla="*/ 2334697 w 11378470"/>
              <a:gd name="connsiteY1554" fmla="*/ 7805269 h 10286999"/>
              <a:gd name="connsiteX1555" fmla="*/ 2321279 w 11378470"/>
              <a:gd name="connsiteY1555" fmla="*/ 7806597 h 10286999"/>
              <a:gd name="connsiteX1556" fmla="*/ 2315610 w 11378470"/>
              <a:gd name="connsiteY1556" fmla="*/ 7805878 h 10286999"/>
              <a:gd name="connsiteX1557" fmla="*/ 2338381 w 11378470"/>
              <a:gd name="connsiteY1557" fmla="*/ 7839107 h 10286999"/>
              <a:gd name="connsiteX1558" fmla="*/ 2371468 w 11378470"/>
              <a:gd name="connsiteY1558" fmla="*/ 7883983 h 10286999"/>
              <a:gd name="connsiteX1559" fmla="*/ 2382882 w 11378470"/>
              <a:gd name="connsiteY1559" fmla="*/ 7888953 h 10286999"/>
              <a:gd name="connsiteX1560" fmla="*/ 2387683 w 11378470"/>
              <a:gd name="connsiteY1560" fmla="*/ 7905975 h 10286999"/>
              <a:gd name="connsiteX1561" fmla="*/ 2407252 w 11378470"/>
              <a:gd name="connsiteY1561" fmla="*/ 7932517 h 10286999"/>
              <a:gd name="connsiteX1562" fmla="*/ 2472649 w 11378470"/>
              <a:gd name="connsiteY1562" fmla="*/ 8018831 h 10286999"/>
              <a:gd name="connsiteX1563" fmla="*/ 2449501 w 11378470"/>
              <a:gd name="connsiteY1563" fmla="*/ 8028291 h 10286999"/>
              <a:gd name="connsiteX1564" fmla="*/ 2546730 w 11378470"/>
              <a:gd name="connsiteY1564" fmla="*/ 8141801 h 10286999"/>
              <a:gd name="connsiteX1565" fmla="*/ 2514321 w 11378470"/>
              <a:gd name="connsiteY1565" fmla="*/ 8085046 h 10286999"/>
              <a:gd name="connsiteX1566" fmla="*/ 2518949 w 11378470"/>
              <a:gd name="connsiteY1566" fmla="*/ 8085046 h 10286999"/>
              <a:gd name="connsiteX1567" fmla="*/ 2509692 w 11378470"/>
              <a:gd name="connsiteY1567" fmla="*/ 8070858 h 10286999"/>
              <a:gd name="connsiteX1568" fmla="*/ 2509692 w 11378470"/>
              <a:gd name="connsiteY1568" fmla="*/ 8066128 h 10286999"/>
              <a:gd name="connsiteX1569" fmla="*/ 2518949 w 11378470"/>
              <a:gd name="connsiteY1569" fmla="*/ 8075586 h 10286999"/>
              <a:gd name="connsiteX1570" fmla="*/ 2523578 w 11378470"/>
              <a:gd name="connsiteY1570" fmla="*/ 8080316 h 10286999"/>
              <a:gd name="connsiteX1571" fmla="*/ 2528212 w 11378470"/>
              <a:gd name="connsiteY1571" fmla="*/ 8085046 h 10286999"/>
              <a:gd name="connsiteX1572" fmla="*/ 2593030 w 11378470"/>
              <a:gd name="connsiteY1572" fmla="*/ 8155991 h 10286999"/>
              <a:gd name="connsiteX1573" fmla="*/ 2634702 w 11378470"/>
              <a:gd name="connsiteY1573" fmla="*/ 8212746 h 10286999"/>
              <a:gd name="connsiteX1574" fmla="*/ 2644668 w 11378470"/>
              <a:gd name="connsiteY1574" fmla="*/ 8222371 h 10286999"/>
              <a:gd name="connsiteX1575" fmla="*/ 2648757 w 11378470"/>
              <a:gd name="connsiteY1575" fmla="*/ 8219892 h 10286999"/>
              <a:gd name="connsiteX1576" fmla="*/ 2657790 w 11378470"/>
              <a:gd name="connsiteY1576" fmla="*/ 8210216 h 10286999"/>
              <a:gd name="connsiteX1577" fmla="*/ 2662234 w 11378470"/>
              <a:gd name="connsiteY1577" fmla="*/ 8206394 h 10286999"/>
              <a:gd name="connsiteX1578" fmla="*/ 2630070 w 11378470"/>
              <a:gd name="connsiteY1578" fmla="*/ 8174907 h 10286999"/>
              <a:gd name="connsiteX1579" fmla="*/ 2551360 w 11378470"/>
              <a:gd name="connsiteY1579" fmla="*/ 8070858 h 10286999"/>
              <a:gd name="connsiteX1580" fmla="*/ 2486540 w 11378470"/>
              <a:gd name="connsiteY1580" fmla="*/ 8014101 h 10286999"/>
              <a:gd name="connsiteX1581" fmla="*/ 2468019 w 11378470"/>
              <a:gd name="connsiteY1581" fmla="*/ 7980995 h 10286999"/>
              <a:gd name="connsiteX1582" fmla="*/ 2338381 w 11378470"/>
              <a:gd name="connsiteY1582" fmla="*/ 7810730 h 10286999"/>
              <a:gd name="connsiteX1583" fmla="*/ 525272 w 11378470"/>
              <a:gd name="connsiteY1583" fmla="*/ 7790159 h 10286999"/>
              <a:gd name="connsiteX1584" fmla="*/ 561653 w 11378470"/>
              <a:gd name="connsiteY1584" fmla="*/ 7859706 h 10286999"/>
              <a:gd name="connsiteX1585" fmla="*/ 512327 w 11378470"/>
              <a:gd name="connsiteY1585" fmla="*/ 7880415 h 10286999"/>
              <a:gd name="connsiteX1586" fmla="*/ 461774 w 11378470"/>
              <a:gd name="connsiteY1586" fmla="*/ 7857056 h 10286999"/>
              <a:gd name="connsiteX1587" fmla="*/ 525272 w 11378470"/>
              <a:gd name="connsiteY1587" fmla="*/ 7790159 h 10286999"/>
              <a:gd name="connsiteX1588" fmla="*/ 1497464 w 11378470"/>
              <a:gd name="connsiteY1588" fmla="*/ 7758680 h 10286999"/>
              <a:gd name="connsiteX1589" fmla="*/ 1508561 w 11378470"/>
              <a:gd name="connsiteY1589" fmla="*/ 7760422 h 10286999"/>
              <a:gd name="connsiteX1590" fmla="*/ 1514907 w 11378470"/>
              <a:gd name="connsiteY1590" fmla="*/ 7777646 h 10286999"/>
              <a:gd name="connsiteX1591" fmla="*/ 1479677 w 11378470"/>
              <a:gd name="connsiteY1591" fmla="*/ 7787900 h 10286999"/>
              <a:gd name="connsiteX1592" fmla="*/ 1497464 w 11378470"/>
              <a:gd name="connsiteY1592" fmla="*/ 7758680 h 10286999"/>
              <a:gd name="connsiteX1593" fmla="*/ 1958217 w 11378470"/>
              <a:gd name="connsiteY1593" fmla="*/ 7757840 h 10286999"/>
              <a:gd name="connsiteX1594" fmla="*/ 1989885 w 11378470"/>
              <a:gd name="connsiteY1594" fmla="*/ 7758690 h 10286999"/>
              <a:gd name="connsiteX1595" fmla="*/ 2023182 w 11378470"/>
              <a:gd name="connsiteY1595" fmla="*/ 7797095 h 10286999"/>
              <a:gd name="connsiteX1596" fmla="*/ 2015651 w 11378470"/>
              <a:gd name="connsiteY1596" fmla="*/ 7815476 h 10286999"/>
              <a:gd name="connsiteX1597" fmla="*/ 1931310 w 11378470"/>
              <a:gd name="connsiteY1597" fmla="*/ 7771638 h 10286999"/>
              <a:gd name="connsiteX1598" fmla="*/ 1958217 w 11378470"/>
              <a:gd name="connsiteY1598" fmla="*/ 7757840 h 10286999"/>
              <a:gd name="connsiteX1599" fmla="*/ 2051077 w 11378470"/>
              <a:gd name="connsiteY1599" fmla="*/ 7755610 h 10286999"/>
              <a:gd name="connsiteX1600" fmla="*/ 2101553 w 11378470"/>
              <a:gd name="connsiteY1600" fmla="*/ 7773097 h 10286999"/>
              <a:gd name="connsiteX1601" fmla="*/ 2101839 w 11378470"/>
              <a:gd name="connsiteY1601" fmla="*/ 7773516 h 10286999"/>
              <a:gd name="connsiteX1602" fmla="*/ 2103299 w 11378470"/>
              <a:gd name="connsiteY1602" fmla="*/ 7773695 h 10286999"/>
              <a:gd name="connsiteX1603" fmla="*/ 2103248 w 11378470"/>
              <a:gd name="connsiteY1603" fmla="*/ 7775580 h 10286999"/>
              <a:gd name="connsiteX1604" fmla="*/ 2108316 w 11378470"/>
              <a:gd name="connsiteY1604" fmla="*/ 7783001 h 10286999"/>
              <a:gd name="connsiteX1605" fmla="*/ 2105745 w 11378470"/>
              <a:gd name="connsiteY1605" fmla="*/ 7784434 h 10286999"/>
              <a:gd name="connsiteX1606" fmla="*/ 2098797 w 11378470"/>
              <a:gd name="connsiteY1606" fmla="*/ 7797357 h 10286999"/>
              <a:gd name="connsiteX1607" fmla="*/ 2090947 w 11378470"/>
              <a:gd name="connsiteY1607" fmla="*/ 7801443 h 10286999"/>
              <a:gd name="connsiteX1608" fmla="*/ 2083261 w 11378470"/>
              <a:gd name="connsiteY1608" fmla="*/ 7799497 h 10286999"/>
              <a:gd name="connsiteX1609" fmla="*/ 2080464 w 11378470"/>
              <a:gd name="connsiteY1609" fmla="*/ 7792955 h 10286999"/>
              <a:gd name="connsiteX1610" fmla="*/ 2064842 w 11378470"/>
              <a:gd name="connsiteY1610" fmla="*/ 7794353 h 10286999"/>
              <a:gd name="connsiteX1611" fmla="*/ 2033945 w 11378470"/>
              <a:gd name="connsiteY1611" fmla="*/ 7768030 h 10286999"/>
              <a:gd name="connsiteX1612" fmla="*/ 2051077 w 11378470"/>
              <a:gd name="connsiteY1612" fmla="*/ 7755610 h 10286999"/>
              <a:gd name="connsiteX1613" fmla="*/ 1865477 w 11378470"/>
              <a:gd name="connsiteY1613" fmla="*/ 7732239 h 10286999"/>
              <a:gd name="connsiteX1614" fmla="*/ 1866469 w 11378470"/>
              <a:gd name="connsiteY1614" fmla="*/ 7736053 h 10286999"/>
              <a:gd name="connsiteX1615" fmla="*/ 1871187 w 11378470"/>
              <a:gd name="connsiteY1615" fmla="*/ 7738502 h 10286999"/>
              <a:gd name="connsiteX1616" fmla="*/ 1867704 w 11378470"/>
              <a:gd name="connsiteY1616" fmla="*/ 7756483 h 10286999"/>
              <a:gd name="connsiteX1617" fmla="*/ 1861490 w 11378470"/>
              <a:gd name="connsiteY1617" fmla="*/ 7763977 h 10286999"/>
              <a:gd name="connsiteX1618" fmla="*/ 1853789 w 11378470"/>
              <a:gd name="connsiteY1618" fmla="*/ 7765751 h 10286999"/>
              <a:gd name="connsiteX1619" fmla="*/ 1848079 w 11378470"/>
              <a:gd name="connsiteY1619" fmla="*/ 7759488 h 10286999"/>
              <a:gd name="connsiteX1620" fmla="*/ 1844111 w 11378470"/>
              <a:gd name="connsiteY1620" fmla="*/ 7744236 h 10286999"/>
              <a:gd name="connsiteX1621" fmla="*/ 1849578 w 11378470"/>
              <a:gd name="connsiteY1621" fmla="*/ 7733881 h 10286999"/>
              <a:gd name="connsiteX1622" fmla="*/ 1858024 w 11378470"/>
              <a:gd name="connsiteY1622" fmla="*/ 7734966 h 10286999"/>
              <a:gd name="connsiteX1623" fmla="*/ 1865477 w 11378470"/>
              <a:gd name="connsiteY1623" fmla="*/ 7732239 h 10286999"/>
              <a:gd name="connsiteX1624" fmla="*/ 1530476 w 11378470"/>
              <a:gd name="connsiteY1624" fmla="*/ 7729509 h 10286999"/>
              <a:gd name="connsiteX1625" fmla="*/ 1550127 w 11378470"/>
              <a:gd name="connsiteY1625" fmla="*/ 7765747 h 10286999"/>
              <a:gd name="connsiteX1626" fmla="*/ 1517871 w 11378470"/>
              <a:gd name="connsiteY1626" fmla="*/ 7749560 h 10286999"/>
              <a:gd name="connsiteX1627" fmla="*/ 1530476 w 11378470"/>
              <a:gd name="connsiteY1627" fmla="*/ 7729509 h 10286999"/>
              <a:gd name="connsiteX1628" fmla="*/ 1608602 w 11378470"/>
              <a:gd name="connsiteY1628" fmla="*/ 7707205 h 10286999"/>
              <a:gd name="connsiteX1629" fmla="*/ 1703165 w 11378470"/>
              <a:gd name="connsiteY1629" fmla="*/ 7798243 h 10286999"/>
              <a:gd name="connsiteX1630" fmla="*/ 1608602 w 11378470"/>
              <a:gd name="connsiteY1630" fmla="*/ 7707205 h 10286999"/>
              <a:gd name="connsiteX1631" fmla="*/ 1530767 w 11378470"/>
              <a:gd name="connsiteY1631" fmla="*/ 7667018 h 10286999"/>
              <a:gd name="connsiteX1632" fmla="*/ 1547450 w 11378470"/>
              <a:gd name="connsiteY1632" fmla="*/ 7675227 h 10286999"/>
              <a:gd name="connsiteX1633" fmla="*/ 1499605 w 11378470"/>
              <a:gd name="connsiteY1633" fmla="*/ 7709514 h 10286999"/>
              <a:gd name="connsiteX1634" fmla="*/ 1484529 w 11378470"/>
              <a:gd name="connsiteY1634" fmla="*/ 7698263 h 10286999"/>
              <a:gd name="connsiteX1635" fmla="*/ 1530767 w 11378470"/>
              <a:gd name="connsiteY1635" fmla="*/ 7667018 h 10286999"/>
              <a:gd name="connsiteX1636" fmla="*/ 1251768 w 11378470"/>
              <a:gd name="connsiteY1636" fmla="*/ 7649627 h 10286999"/>
              <a:gd name="connsiteX1637" fmla="*/ 1361092 w 11378470"/>
              <a:gd name="connsiteY1637" fmla="*/ 7687445 h 10286999"/>
              <a:gd name="connsiteX1638" fmla="*/ 1240736 w 11378470"/>
              <a:gd name="connsiteY1638" fmla="*/ 7840713 h 10286999"/>
              <a:gd name="connsiteX1639" fmla="*/ 1127238 w 11378470"/>
              <a:gd name="connsiteY1639" fmla="*/ 7716031 h 10286999"/>
              <a:gd name="connsiteX1640" fmla="*/ 1251768 w 11378470"/>
              <a:gd name="connsiteY1640" fmla="*/ 7649627 h 10286999"/>
              <a:gd name="connsiteX1641" fmla="*/ 1062840 w 11378470"/>
              <a:gd name="connsiteY1641" fmla="*/ 7634422 h 10286999"/>
              <a:gd name="connsiteX1642" fmla="*/ 1095655 w 11378470"/>
              <a:gd name="connsiteY1642" fmla="*/ 7662287 h 10286999"/>
              <a:gd name="connsiteX1643" fmla="*/ 1063462 w 11378470"/>
              <a:gd name="connsiteY1643" fmla="*/ 7695501 h 10286999"/>
              <a:gd name="connsiteX1644" fmla="*/ 1030848 w 11378470"/>
              <a:gd name="connsiteY1644" fmla="*/ 7655815 h 10286999"/>
              <a:gd name="connsiteX1645" fmla="*/ 1062840 w 11378470"/>
              <a:gd name="connsiteY1645" fmla="*/ 7634422 h 10286999"/>
              <a:gd name="connsiteX1646" fmla="*/ 1906806 w 11378470"/>
              <a:gd name="connsiteY1646" fmla="*/ 7626798 h 10286999"/>
              <a:gd name="connsiteX1647" fmla="*/ 1927019 w 11378470"/>
              <a:gd name="connsiteY1647" fmla="*/ 7643352 h 10286999"/>
              <a:gd name="connsiteX1648" fmla="*/ 1877989 w 11378470"/>
              <a:gd name="connsiteY1648" fmla="*/ 7680168 h 10286999"/>
              <a:gd name="connsiteX1649" fmla="*/ 1906806 w 11378470"/>
              <a:gd name="connsiteY1649" fmla="*/ 7626798 h 10286999"/>
              <a:gd name="connsiteX1650" fmla="*/ 1998246 w 11378470"/>
              <a:gd name="connsiteY1650" fmla="*/ 7557417 h 10286999"/>
              <a:gd name="connsiteX1651" fmla="*/ 2008394 w 11378470"/>
              <a:gd name="connsiteY1651" fmla="*/ 7608690 h 10286999"/>
              <a:gd name="connsiteX1652" fmla="*/ 1996968 w 11378470"/>
              <a:gd name="connsiteY1652" fmla="*/ 7624210 h 10286999"/>
              <a:gd name="connsiteX1653" fmla="*/ 1990061 w 11378470"/>
              <a:gd name="connsiteY1653" fmla="*/ 7643742 h 10286999"/>
              <a:gd name="connsiteX1654" fmla="*/ 1953891 w 11378470"/>
              <a:gd name="connsiteY1654" fmla="*/ 7686756 h 10286999"/>
              <a:gd name="connsiteX1655" fmla="*/ 1955877 w 11378470"/>
              <a:gd name="connsiteY1655" fmla="*/ 7635073 h 10286999"/>
              <a:gd name="connsiteX1656" fmla="*/ 1959321 w 11378470"/>
              <a:gd name="connsiteY1656" fmla="*/ 7630399 h 10286999"/>
              <a:gd name="connsiteX1657" fmla="*/ 1953974 w 11378470"/>
              <a:gd name="connsiteY1657" fmla="*/ 7626086 h 10286999"/>
              <a:gd name="connsiteX1658" fmla="*/ 1939214 w 11378470"/>
              <a:gd name="connsiteY1658" fmla="*/ 7608689 h 10286999"/>
              <a:gd name="connsiteX1659" fmla="*/ 1998246 w 11378470"/>
              <a:gd name="connsiteY1659" fmla="*/ 7557417 h 10286999"/>
              <a:gd name="connsiteX1660" fmla="*/ 2048736 w 11378470"/>
              <a:gd name="connsiteY1660" fmla="*/ 7546740 h 10286999"/>
              <a:gd name="connsiteX1661" fmla="*/ 2032295 w 11378470"/>
              <a:gd name="connsiteY1661" fmla="*/ 7593804 h 10286999"/>
              <a:gd name="connsiteX1662" fmla="*/ 1995441 w 11378470"/>
              <a:gd name="connsiteY1662" fmla="*/ 7552126 h 10286999"/>
              <a:gd name="connsiteX1663" fmla="*/ 2048736 w 11378470"/>
              <a:gd name="connsiteY1663" fmla="*/ 7546740 h 10286999"/>
              <a:gd name="connsiteX1664" fmla="*/ 1416971 w 11378470"/>
              <a:gd name="connsiteY1664" fmla="*/ 7539286 h 10286999"/>
              <a:gd name="connsiteX1665" fmla="*/ 1436759 w 11378470"/>
              <a:gd name="connsiteY1665" fmla="*/ 7546777 h 10286999"/>
              <a:gd name="connsiteX1666" fmla="*/ 1415688 w 11378470"/>
              <a:gd name="connsiteY1666" fmla="*/ 7576528 h 10286999"/>
              <a:gd name="connsiteX1667" fmla="*/ 1375834 w 11378470"/>
              <a:gd name="connsiteY1667" fmla="*/ 7567498 h 10286999"/>
              <a:gd name="connsiteX1668" fmla="*/ 1416971 w 11378470"/>
              <a:gd name="connsiteY1668" fmla="*/ 7539286 h 10286999"/>
              <a:gd name="connsiteX1669" fmla="*/ 2149179 w 11378470"/>
              <a:gd name="connsiteY1669" fmla="*/ 7507747 h 10286999"/>
              <a:gd name="connsiteX1670" fmla="*/ 2148383 w 11378470"/>
              <a:gd name="connsiteY1670" fmla="*/ 7507881 h 10286999"/>
              <a:gd name="connsiteX1671" fmla="*/ 2149034 w 11378470"/>
              <a:gd name="connsiteY1671" fmla="*/ 7514193 h 10286999"/>
              <a:gd name="connsiteX1672" fmla="*/ 2138363 w 11378470"/>
              <a:gd name="connsiteY1672" fmla="*/ 7519646 h 10286999"/>
              <a:gd name="connsiteX1673" fmla="*/ 2137844 w 11378470"/>
              <a:gd name="connsiteY1673" fmla="*/ 7519637 h 10286999"/>
              <a:gd name="connsiteX1674" fmla="*/ 2143920 w 11378470"/>
              <a:gd name="connsiteY1674" fmla="*/ 7531685 h 10286999"/>
              <a:gd name="connsiteX1675" fmla="*/ 2208739 w 11378470"/>
              <a:gd name="connsiteY1675" fmla="*/ 7649924 h 10286999"/>
              <a:gd name="connsiteX1676" fmla="*/ 2275794 w 11378470"/>
              <a:gd name="connsiteY1676" fmla="*/ 7747776 h 10286999"/>
              <a:gd name="connsiteX1677" fmla="*/ 2285070 w 11378470"/>
              <a:gd name="connsiteY1677" fmla="*/ 7753178 h 10286999"/>
              <a:gd name="connsiteX1678" fmla="*/ 2288776 w 11378470"/>
              <a:gd name="connsiteY1678" fmla="*/ 7760044 h 10286999"/>
              <a:gd name="connsiteX1679" fmla="*/ 2286772 w 11378470"/>
              <a:gd name="connsiteY1679" fmla="*/ 7763795 h 10286999"/>
              <a:gd name="connsiteX1680" fmla="*/ 2307456 w 11378470"/>
              <a:gd name="connsiteY1680" fmla="*/ 7793979 h 10286999"/>
              <a:gd name="connsiteX1681" fmla="*/ 2321811 w 11378470"/>
              <a:gd name="connsiteY1681" fmla="*/ 7786171 h 10286999"/>
              <a:gd name="connsiteX1682" fmla="*/ 2279348 w 11378470"/>
              <a:gd name="connsiteY1682" fmla="*/ 7723233 h 10286999"/>
              <a:gd name="connsiteX1683" fmla="*/ 2253881 w 11378470"/>
              <a:gd name="connsiteY1683" fmla="*/ 7687391 h 10286999"/>
              <a:gd name="connsiteX1684" fmla="*/ 2245863 w 11378470"/>
              <a:gd name="connsiteY1684" fmla="*/ 7692586 h 10286999"/>
              <a:gd name="connsiteX1685" fmla="*/ 2234481 w 11378470"/>
              <a:gd name="connsiteY1685" fmla="*/ 7680213 h 10286999"/>
              <a:gd name="connsiteX1686" fmla="*/ 2241284 w 11378470"/>
              <a:gd name="connsiteY1686" fmla="*/ 7669663 h 10286999"/>
              <a:gd name="connsiteX1687" fmla="*/ 2227259 w 11378470"/>
              <a:gd name="connsiteY1687" fmla="*/ 7649924 h 10286999"/>
              <a:gd name="connsiteX1688" fmla="*/ 2180381 w 11378470"/>
              <a:gd name="connsiteY1688" fmla="*/ 7568930 h 10286999"/>
              <a:gd name="connsiteX1689" fmla="*/ 2167616 w 11378470"/>
              <a:gd name="connsiteY1689" fmla="*/ 7543899 h 10286999"/>
              <a:gd name="connsiteX1690" fmla="*/ 2158596 w 11378470"/>
              <a:gd name="connsiteY1690" fmla="*/ 7538155 h 10286999"/>
              <a:gd name="connsiteX1691" fmla="*/ 2151358 w 11378470"/>
              <a:gd name="connsiteY1691" fmla="*/ 7521181 h 10286999"/>
              <a:gd name="connsiteX1692" fmla="*/ 2151573 w 11378470"/>
              <a:gd name="connsiteY1692" fmla="*/ 7513161 h 10286999"/>
              <a:gd name="connsiteX1693" fmla="*/ 2151861 w 11378470"/>
              <a:gd name="connsiteY1693" fmla="*/ 7513006 h 10286999"/>
              <a:gd name="connsiteX1694" fmla="*/ 1796198 w 11378470"/>
              <a:gd name="connsiteY1694" fmla="*/ 7496833 h 10286999"/>
              <a:gd name="connsiteX1695" fmla="*/ 1825792 w 11378470"/>
              <a:gd name="connsiteY1695" fmla="*/ 7514103 h 10286999"/>
              <a:gd name="connsiteX1696" fmla="*/ 1817006 w 11378470"/>
              <a:gd name="connsiteY1696" fmla="*/ 7561276 h 10286999"/>
              <a:gd name="connsiteX1697" fmla="*/ 1800211 w 11378470"/>
              <a:gd name="connsiteY1697" fmla="*/ 7565531 h 10286999"/>
              <a:gd name="connsiteX1698" fmla="*/ 1771331 w 11378470"/>
              <a:gd name="connsiteY1698" fmla="*/ 7554195 h 10286999"/>
              <a:gd name="connsiteX1699" fmla="*/ 1796198 w 11378470"/>
              <a:gd name="connsiteY1699" fmla="*/ 7496833 h 10286999"/>
              <a:gd name="connsiteX1700" fmla="*/ 1948538 w 11378470"/>
              <a:gd name="connsiteY1700" fmla="*/ 7489959 h 10286999"/>
              <a:gd name="connsiteX1701" fmla="*/ 1978221 w 11378470"/>
              <a:gd name="connsiteY1701" fmla="*/ 7496720 h 10286999"/>
              <a:gd name="connsiteX1702" fmla="*/ 1959946 w 11378470"/>
              <a:gd name="connsiteY1702" fmla="*/ 7515443 h 10286999"/>
              <a:gd name="connsiteX1703" fmla="*/ 1929302 w 11378470"/>
              <a:gd name="connsiteY1703" fmla="*/ 7505767 h 10286999"/>
              <a:gd name="connsiteX1704" fmla="*/ 1948538 w 11378470"/>
              <a:gd name="connsiteY1704" fmla="*/ 7489959 h 10286999"/>
              <a:gd name="connsiteX1705" fmla="*/ 2068969 w 11378470"/>
              <a:gd name="connsiteY1705" fmla="*/ 7472027 h 10286999"/>
              <a:gd name="connsiteX1706" fmla="*/ 2070585 w 11378470"/>
              <a:gd name="connsiteY1706" fmla="*/ 7478035 h 10286999"/>
              <a:gd name="connsiteX1707" fmla="*/ 2070782 w 11378470"/>
              <a:gd name="connsiteY1707" fmla="*/ 7475931 h 10286999"/>
              <a:gd name="connsiteX1708" fmla="*/ 1646413 w 11378470"/>
              <a:gd name="connsiteY1708" fmla="*/ 7469402 h 10286999"/>
              <a:gd name="connsiteX1709" fmla="*/ 1666280 w 11378470"/>
              <a:gd name="connsiteY1709" fmla="*/ 7520420 h 10286999"/>
              <a:gd name="connsiteX1710" fmla="*/ 1647646 w 11378470"/>
              <a:gd name="connsiteY1710" fmla="*/ 7524575 h 10286999"/>
              <a:gd name="connsiteX1711" fmla="*/ 1620800 w 11378470"/>
              <a:gd name="connsiteY1711" fmla="*/ 7501551 h 10286999"/>
              <a:gd name="connsiteX1712" fmla="*/ 1646413 w 11378470"/>
              <a:gd name="connsiteY1712" fmla="*/ 7469402 h 10286999"/>
              <a:gd name="connsiteX1713" fmla="*/ 2048029 w 11378470"/>
              <a:gd name="connsiteY1713" fmla="*/ 7425872 h 10286999"/>
              <a:gd name="connsiteX1714" fmla="*/ 2032538 w 11378470"/>
              <a:gd name="connsiteY1714" fmla="*/ 7463455 h 10286999"/>
              <a:gd name="connsiteX1715" fmla="*/ 2053521 w 11378470"/>
              <a:gd name="connsiteY1715" fmla="*/ 7455736 h 10286999"/>
              <a:gd name="connsiteX1716" fmla="*/ 2061948 w 11378470"/>
              <a:gd name="connsiteY1716" fmla="*/ 7458091 h 10286999"/>
              <a:gd name="connsiteX1717" fmla="*/ 2055949 w 11378470"/>
              <a:gd name="connsiteY1717" fmla="*/ 7446552 h 10286999"/>
              <a:gd name="connsiteX1718" fmla="*/ 1313615 w 11378470"/>
              <a:gd name="connsiteY1718" fmla="*/ 7421604 h 10286999"/>
              <a:gd name="connsiteX1719" fmla="*/ 1294454 w 11378470"/>
              <a:gd name="connsiteY1719" fmla="*/ 7520975 h 10286999"/>
              <a:gd name="connsiteX1720" fmla="*/ 1114120 w 11378470"/>
              <a:gd name="connsiteY1720" fmla="*/ 7505393 h 10286999"/>
              <a:gd name="connsiteX1721" fmla="*/ 1313615 w 11378470"/>
              <a:gd name="connsiteY1721" fmla="*/ 7421604 h 10286999"/>
              <a:gd name="connsiteX1722" fmla="*/ 1908815 w 11378470"/>
              <a:gd name="connsiteY1722" fmla="*/ 7417316 h 10286999"/>
              <a:gd name="connsiteX1723" fmla="*/ 1898391 w 11378470"/>
              <a:gd name="connsiteY1723" fmla="*/ 7438476 h 10286999"/>
              <a:gd name="connsiteX1724" fmla="*/ 1908815 w 11378470"/>
              <a:gd name="connsiteY1724" fmla="*/ 7417316 h 10286999"/>
              <a:gd name="connsiteX1725" fmla="*/ 1768680 w 11378470"/>
              <a:gd name="connsiteY1725" fmla="*/ 7410945 h 10286999"/>
              <a:gd name="connsiteX1726" fmla="*/ 1780004 w 11378470"/>
              <a:gd name="connsiteY1726" fmla="*/ 7416025 h 10286999"/>
              <a:gd name="connsiteX1727" fmla="*/ 1770752 w 11378470"/>
              <a:gd name="connsiteY1727" fmla="*/ 7435643 h 10286999"/>
              <a:gd name="connsiteX1728" fmla="*/ 1768680 w 11378470"/>
              <a:gd name="connsiteY1728" fmla="*/ 7410945 h 10286999"/>
              <a:gd name="connsiteX1729" fmla="*/ 1080985 w 11378470"/>
              <a:gd name="connsiteY1729" fmla="*/ 7400298 h 10286999"/>
              <a:gd name="connsiteX1730" fmla="*/ 1098168 w 11378470"/>
              <a:gd name="connsiteY1730" fmla="*/ 7408501 h 10286999"/>
              <a:gd name="connsiteX1731" fmla="*/ 1080315 w 11378470"/>
              <a:gd name="connsiteY1731" fmla="*/ 7439081 h 10286999"/>
              <a:gd name="connsiteX1732" fmla="*/ 1080985 w 11378470"/>
              <a:gd name="connsiteY1732" fmla="*/ 7400298 h 10286999"/>
              <a:gd name="connsiteX1733" fmla="*/ 2083046 w 11378470"/>
              <a:gd name="connsiteY1733" fmla="*/ 7376417 h 10286999"/>
              <a:gd name="connsiteX1734" fmla="*/ 2078963 w 11378470"/>
              <a:gd name="connsiteY1734" fmla="*/ 7402136 h 10286999"/>
              <a:gd name="connsiteX1735" fmla="*/ 2078259 w 11378470"/>
              <a:gd name="connsiteY1735" fmla="*/ 7402805 h 10286999"/>
              <a:gd name="connsiteX1736" fmla="*/ 2088361 w 11378470"/>
              <a:gd name="connsiteY1736" fmla="*/ 7418173 h 10286999"/>
              <a:gd name="connsiteX1737" fmla="*/ 2093418 w 11378470"/>
              <a:gd name="connsiteY1737" fmla="*/ 7428851 h 10286999"/>
              <a:gd name="connsiteX1738" fmla="*/ 2098107 w 11378470"/>
              <a:gd name="connsiteY1738" fmla="*/ 7433995 h 10286999"/>
              <a:gd name="connsiteX1739" fmla="*/ 2113264 w 11378470"/>
              <a:gd name="connsiteY1739" fmla="*/ 7452642 h 10286999"/>
              <a:gd name="connsiteX1740" fmla="*/ 2116416 w 11378470"/>
              <a:gd name="connsiteY1740" fmla="*/ 7474655 h 10286999"/>
              <a:gd name="connsiteX1741" fmla="*/ 2117504 w 11378470"/>
              <a:gd name="connsiteY1741" fmla="*/ 7479304 h 10286999"/>
              <a:gd name="connsiteX1742" fmla="*/ 2123811 w 11378470"/>
              <a:gd name="connsiteY1742" fmla="*/ 7491810 h 10286999"/>
              <a:gd name="connsiteX1743" fmla="*/ 2126057 w 11378470"/>
              <a:gd name="connsiteY1743" fmla="*/ 7489498 h 10286999"/>
              <a:gd name="connsiteX1744" fmla="*/ 2125888 w 11378470"/>
              <a:gd name="connsiteY1744" fmla="*/ 7476287 h 10286999"/>
              <a:gd name="connsiteX1745" fmla="*/ 2129908 w 11378470"/>
              <a:gd name="connsiteY1745" fmla="*/ 7469955 h 10286999"/>
              <a:gd name="connsiteX1746" fmla="*/ 1266830 w 11378470"/>
              <a:gd name="connsiteY1746" fmla="*/ 7356896 h 10286999"/>
              <a:gd name="connsiteX1747" fmla="*/ 1280033 w 11378470"/>
              <a:gd name="connsiteY1747" fmla="*/ 7357498 h 10286999"/>
              <a:gd name="connsiteX1748" fmla="*/ 1318628 w 11378470"/>
              <a:gd name="connsiteY1748" fmla="*/ 7381107 h 10286999"/>
              <a:gd name="connsiteX1749" fmla="*/ 1303934 w 11378470"/>
              <a:gd name="connsiteY1749" fmla="*/ 7404830 h 10286999"/>
              <a:gd name="connsiteX1750" fmla="*/ 1266830 w 11378470"/>
              <a:gd name="connsiteY1750" fmla="*/ 7356896 h 10286999"/>
              <a:gd name="connsiteX1751" fmla="*/ 1046595 w 11378470"/>
              <a:gd name="connsiteY1751" fmla="*/ 7313426 h 10286999"/>
              <a:gd name="connsiteX1752" fmla="*/ 1037259 w 11378470"/>
              <a:gd name="connsiteY1752" fmla="*/ 7369597 h 10286999"/>
              <a:gd name="connsiteX1753" fmla="*/ 1018167 w 11378470"/>
              <a:gd name="connsiteY1753" fmla="*/ 7371442 h 10286999"/>
              <a:gd name="connsiteX1754" fmla="*/ 1046595 w 11378470"/>
              <a:gd name="connsiteY1754" fmla="*/ 7313426 h 10286999"/>
              <a:gd name="connsiteX1755" fmla="*/ 1993576 w 11378470"/>
              <a:gd name="connsiteY1755" fmla="*/ 7294315 h 10286999"/>
              <a:gd name="connsiteX1756" fmla="*/ 1991308 w 11378470"/>
              <a:gd name="connsiteY1756" fmla="*/ 7310608 h 10286999"/>
              <a:gd name="connsiteX1757" fmla="*/ 1970263 w 11378470"/>
              <a:gd name="connsiteY1757" fmla="*/ 7336201 h 10286999"/>
              <a:gd name="connsiteX1758" fmla="*/ 1975150 w 11378470"/>
              <a:gd name="connsiteY1758" fmla="*/ 7334694 h 10286999"/>
              <a:gd name="connsiteX1759" fmla="*/ 1976308 w 11378470"/>
              <a:gd name="connsiteY1759" fmla="*/ 7330761 h 10286999"/>
              <a:gd name="connsiteX1760" fmla="*/ 1985081 w 11378470"/>
              <a:gd name="connsiteY1760" fmla="*/ 7324649 h 10286999"/>
              <a:gd name="connsiteX1761" fmla="*/ 1990022 w 11378470"/>
              <a:gd name="connsiteY1761" fmla="*/ 7330108 h 10286999"/>
              <a:gd name="connsiteX1762" fmla="*/ 2002724 w 11378470"/>
              <a:gd name="connsiteY1762" fmla="*/ 7326190 h 10286999"/>
              <a:gd name="connsiteX1763" fmla="*/ 2008241 w 11378470"/>
              <a:gd name="connsiteY1763" fmla="*/ 7326856 h 10286999"/>
              <a:gd name="connsiteX1764" fmla="*/ 2000389 w 11378470"/>
              <a:gd name="connsiteY1764" fmla="*/ 7309394 h 10286999"/>
              <a:gd name="connsiteX1765" fmla="*/ 1111698 w 11378470"/>
              <a:gd name="connsiteY1765" fmla="*/ 7284530 h 10286999"/>
              <a:gd name="connsiteX1766" fmla="*/ 1163010 w 11378470"/>
              <a:gd name="connsiteY1766" fmla="*/ 7335102 h 10286999"/>
              <a:gd name="connsiteX1767" fmla="*/ 1143673 w 11378470"/>
              <a:gd name="connsiteY1767" fmla="*/ 7351435 h 10286999"/>
              <a:gd name="connsiteX1768" fmla="*/ 1147465 w 11378470"/>
              <a:gd name="connsiteY1768" fmla="*/ 7358338 h 10286999"/>
              <a:gd name="connsiteX1769" fmla="*/ 1125900 w 11378470"/>
              <a:gd name="connsiteY1769" fmla="*/ 7387455 h 10286999"/>
              <a:gd name="connsiteX1770" fmla="*/ 1109316 w 11378470"/>
              <a:gd name="connsiteY1770" fmla="*/ 7370836 h 10286999"/>
              <a:gd name="connsiteX1771" fmla="*/ 1119789 w 11378470"/>
              <a:gd name="connsiteY1771" fmla="*/ 7350007 h 10286999"/>
              <a:gd name="connsiteX1772" fmla="*/ 1129725 w 11378470"/>
              <a:gd name="connsiteY1772" fmla="*/ 7347273 h 10286999"/>
              <a:gd name="connsiteX1773" fmla="*/ 1114305 w 11378470"/>
              <a:gd name="connsiteY1773" fmla="*/ 7334993 h 10286999"/>
              <a:gd name="connsiteX1774" fmla="*/ 1043936 w 11378470"/>
              <a:gd name="connsiteY1774" fmla="*/ 7293529 h 10286999"/>
              <a:gd name="connsiteX1775" fmla="*/ 1111698 w 11378470"/>
              <a:gd name="connsiteY1775" fmla="*/ 7284530 h 10286999"/>
              <a:gd name="connsiteX1776" fmla="*/ 1652860 w 11378470"/>
              <a:gd name="connsiteY1776" fmla="*/ 7264662 h 10286999"/>
              <a:gd name="connsiteX1777" fmla="*/ 1655692 w 11378470"/>
              <a:gd name="connsiteY1777" fmla="*/ 7307075 h 10286999"/>
              <a:gd name="connsiteX1778" fmla="*/ 1627058 w 11378470"/>
              <a:gd name="connsiteY1778" fmla="*/ 7308555 h 10286999"/>
              <a:gd name="connsiteX1779" fmla="*/ 1607322 w 11378470"/>
              <a:gd name="connsiteY1779" fmla="*/ 7287207 h 10286999"/>
              <a:gd name="connsiteX1780" fmla="*/ 1652860 w 11378470"/>
              <a:gd name="connsiteY1780" fmla="*/ 7264662 h 10286999"/>
              <a:gd name="connsiteX1781" fmla="*/ 1719908 w 11378470"/>
              <a:gd name="connsiteY1781" fmla="*/ 7259175 h 10286999"/>
              <a:gd name="connsiteX1782" fmla="*/ 1737590 w 11378470"/>
              <a:gd name="connsiteY1782" fmla="*/ 7293404 h 10286999"/>
              <a:gd name="connsiteX1783" fmla="*/ 1737212 w 11378470"/>
              <a:gd name="connsiteY1783" fmla="*/ 7293804 h 10286999"/>
              <a:gd name="connsiteX1784" fmla="*/ 1743703 w 11378470"/>
              <a:gd name="connsiteY1784" fmla="*/ 7291645 h 10286999"/>
              <a:gd name="connsiteX1785" fmla="*/ 1756424 w 11378470"/>
              <a:gd name="connsiteY1785" fmla="*/ 7294129 h 10286999"/>
              <a:gd name="connsiteX1786" fmla="*/ 1775618 w 11378470"/>
              <a:gd name="connsiteY1786" fmla="*/ 7308408 h 10286999"/>
              <a:gd name="connsiteX1787" fmla="*/ 1770440 w 11378470"/>
              <a:gd name="connsiteY1787" fmla="*/ 7355526 h 10286999"/>
              <a:gd name="connsiteX1788" fmla="*/ 1727300 w 11378470"/>
              <a:gd name="connsiteY1788" fmla="*/ 7358221 h 10286999"/>
              <a:gd name="connsiteX1789" fmla="*/ 1724350 w 11378470"/>
              <a:gd name="connsiteY1789" fmla="*/ 7363567 h 10286999"/>
              <a:gd name="connsiteX1790" fmla="*/ 1726321 w 11378470"/>
              <a:gd name="connsiteY1790" fmla="*/ 7366856 h 10286999"/>
              <a:gd name="connsiteX1791" fmla="*/ 1740166 w 11378470"/>
              <a:gd name="connsiteY1791" fmla="*/ 7437080 h 10286999"/>
              <a:gd name="connsiteX1792" fmla="*/ 1725160 w 11378470"/>
              <a:gd name="connsiteY1792" fmla="*/ 7433315 h 10286999"/>
              <a:gd name="connsiteX1793" fmla="*/ 1720490 w 11378470"/>
              <a:gd name="connsiteY1793" fmla="*/ 7451190 h 10286999"/>
              <a:gd name="connsiteX1794" fmla="*/ 1716989 w 11378470"/>
              <a:gd name="connsiteY1794" fmla="*/ 7456775 h 10286999"/>
              <a:gd name="connsiteX1795" fmla="*/ 1729301 w 11378470"/>
              <a:gd name="connsiteY1795" fmla="*/ 7451964 h 10286999"/>
              <a:gd name="connsiteX1796" fmla="*/ 1760707 w 11378470"/>
              <a:gd name="connsiteY1796" fmla="*/ 7488068 h 10286999"/>
              <a:gd name="connsiteX1797" fmla="*/ 1730761 w 11378470"/>
              <a:gd name="connsiteY1797" fmla="*/ 7506790 h 10286999"/>
              <a:gd name="connsiteX1798" fmla="*/ 1706746 w 11378470"/>
              <a:gd name="connsiteY1798" fmla="*/ 7485593 h 10286999"/>
              <a:gd name="connsiteX1799" fmla="*/ 1709245 w 11378470"/>
              <a:gd name="connsiteY1799" fmla="*/ 7469131 h 10286999"/>
              <a:gd name="connsiteX1800" fmla="*/ 1699976 w 11378470"/>
              <a:gd name="connsiteY1800" fmla="*/ 7483917 h 10286999"/>
              <a:gd name="connsiteX1801" fmla="*/ 1679156 w 11378470"/>
              <a:gd name="connsiteY1801" fmla="*/ 7504377 h 10286999"/>
              <a:gd name="connsiteX1802" fmla="*/ 1690445 w 11378470"/>
              <a:gd name="connsiteY1802" fmla="*/ 7441817 h 10286999"/>
              <a:gd name="connsiteX1803" fmla="*/ 1698217 w 11378470"/>
              <a:gd name="connsiteY1803" fmla="*/ 7419574 h 10286999"/>
              <a:gd name="connsiteX1804" fmla="*/ 1688302 w 11378470"/>
              <a:gd name="connsiteY1804" fmla="*/ 7411554 h 10286999"/>
              <a:gd name="connsiteX1805" fmla="*/ 1656158 w 11378470"/>
              <a:gd name="connsiteY1805" fmla="*/ 7338217 h 10286999"/>
              <a:gd name="connsiteX1806" fmla="*/ 1678102 w 11378470"/>
              <a:gd name="connsiteY1806" fmla="*/ 7326670 h 10286999"/>
              <a:gd name="connsiteX1807" fmla="*/ 1707338 w 11378470"/>
              <a:gd name="connsiteY1807" fmla="*/ 7335188 h 10286999"/>
              <a:gd name="connsiteX1808" fmla="*/ 1718555 w 11378470"/>
              <a:gd name="connsiteY1808" fmla="*/ 7353899 h 10286999"/>
              <a:gd name="connsiteX1809" fmla="*/ 1719601 w 11378470"/>
              <a:gd name="connsiteY1809" fmla="*/ 7353302 h 10286999"/>
              <a:gd name="connsiteX1810" fmla="*/ 1719706 w 11378470"/>
              <a:gd name="connsiteY1810" fmla="*/ 7349338 h 10286999"/>
              <a:gd name="connsiteX1811" fmla="*/ 1712115 w 11378470"/>
              <a:gd name="connsiteY1811" fmla="*/ 7340452 h 10286999"/>
              <a:gd name="connsiteX1812" fmla="*/ 1706592 w 11378470"/>
              <a:gd name="connsiteY1812" fmla="*/ 7327344 h 10286999"/>
              <a:gd name="connsiteX1813" fmla="*/ 1706234 w 11378470"/>
              <a:gd name="connsiteY1813" fmla="*/ 7315633 h 10286999"/>
              <a:gd name="connsiteX1814" fmla="*/ 1697603 w 11378470"/>
              <a:gd name="connsiteY1814" fmla="*/ 7300773 h 10286999"/>
              <a:gd name="connsiteX1815" fmla="*/ 1719908 w 11378470"/>
              <a:gd name="connsiteY1815" fmla="*/ 7259175 h 10286999"/>
              <a:gd name="connsiteX1816" fmla="*/ 1383609 w 11378470"/>
              <a:gd name="connsiteY1816" fmla="*/ 7234520 h 10286999"/>
              <a:gd name="connsiteX1817" fmla="*/ 1363940 w 11378470"/>
              <a:gd name="connsiteY1817" fmla="*/ 7252890 h 10286999"/>
              <a:gd name="connsiteX1818" fmla="*/ 1382904 w 11378470"/>
              <a:gd name="connsiteY1818" fmla="*/ 7271453 h 10286999"/>
              <a:gd name="connsiteX1819" fmla="*/ 1409157 w 11378470"/>
              <a:gd name="connsiteY1819" fmla="*/ 7305937 h 10286999"/>
              <a:gd name="connsiteX1820" fmla="*/ 1363944 w 11378470"/>
              <a:gd name="connsiteY1820" fmla="*/ 7286082 h 10286999"/>
              <a:gd name="connsiteX1821" fmla="*/ 1350188 w 11378470"/>
              <a:gd name="connsiteY1821" fmla="*/ 7265734 h 10286999"/>
              <a:gd name="connsiteX1822" fmla="*/ 1310100 w 11378470"/>
              <a:gd name="connsiteY1822" fmla="*/ 7303173 h 10286999"/>
              <a:gd name="connsiteX1823" fmla="*/ 1265288 w 11378470"/>
              <a:gd name="connsiteY1823" fmla="*/ 7329561 h 10286999"/>
              <a:gd name="connsiteX1824" fmla="*/ 1224587 w 11378470"/>
              <a:gd name="connsiteY1824" fmla="*/ 7340592 h 10286999"/>
              <a:gd name="connsiteX1825" fmla="*/ 1222976 w 11378470"/>
              <a:gd name="connsiteY1825" fmla="*/ 7346208 h 10286999"/>
              <a:gd name="connsiteX1826" fmla="*/ 1194216 w 11378470"/>
              <a:gd name="connsiteY1826" fmla="*/ 7402683 h 10286999"/>
              <a:gd name="connsiteX1827" fmla="*/ 1227684 w 11378470"/>
              <a:gd name="connsiteY1827" fmla="*/ 7290000 h 10286999"/>
              <a:gd name="connsiteX1828" fmla="*/ 1231700 w 11378470"/>
              <a:gd name="connsiteY1828" fmla="*/ 7289827 h 10286999"/>
              <a:gd name="connsiteX1829" fmla="*/ 1231758 w 11378470"/>
              <a:gd name="connsiteY1829" fmla="*/ 7289733 h 10286999"/>
              <a:gd name="connsiteX1830" fmla="*/ 1383609 w 11378470"/>
              <a:gd name="connsiteY1830" fmla="*/ 7234520 h 10286999"/>
              <a:gd name="connsiteX1831" fmla="*/ 1864128 w 11378470"/>
              <a:gd name="connsiteY1831" fmla="*/ 7225212 h 10286999"/>
              <a:gd name="connsiteX1832" fmla="*/ 1881355 w 11378470"/>
              <a:gd name="connsiteY1832" fmla="*/ 7237069 h 10286999"/>
              <a:gd name="connsiteX1833" fmla="*/ 1886400 w 11378470"/>
              <a:gd name="connsiteY1833" fmla="*/ 7246629 h 10286999"/>
              <a:gd name="connsiteX1834" fmla="*/ 1888434 w 11378470"/>
              <a:gd name="connsiteY1834" fmla="*/ 7245147 h 10286999"/>
              <a:gd name="connsiteX1835" fmla="*/ 1936950 w 11378470"/>
              <a:gd name="connsiteY1835" fmla="*/ 7239625 h 10286999"/>
              <a:gd name="connsiteX1836" fmla="*/ 1869744 w 11378470"/>
              <a:gd name="connsiteY1836" fmla="*/ 7268034 h 10286999"/>
              <a:gd name="connsiteX1837" fmla="*/ 1870177 w 11378470"/>
              <a:gd name="connsiteY1837" fmla="*/ 7251818 h 10286999"/>
              <a:gd name="connsiteX1838" fmla="*/ 1877970 w 11378470"/>
              <a:gd name="connsiteY1838" fmla="*/ 7252767 h 10286999"/>
              <a:gd name="connsiteX1839" fmla="*/ 1878725 w 11378470"/>
              <a:gd name="connsiteY1839" fmla="*/ 7252218 h 10286999"/>
              <a:gd name="connsiteX1840" fmla="*/ 1864882 w 11378470"/>
              <a:gd name="connsiteY1840" fmla="*/ 7247577 h 10286999"/>
              <a:gd name="connsiteX1841" fmla="*/ 1853337 w 11378470"/>
              <a:gd name="connsiteY1841" fmla="*/ 7227617 h 10286999"/>
              <a:gd name="connsiteX1842" fmla="*/ 1864128 w 11378470"/>
              <a:gd name="connsiteY1842" fmla="*/ 7225212 h 10286999"/>
              <a:gd name="connsiteX1843" fmla="*/ 1587259 w 11378470"/>
              <a:gd name="connsiteY1843" fmla="*/ 7193503 h 10286999"/>
              <a:gd name="connsiteX1844" fmla="*/ 1631135 w 11378470"/>
              <a:gd name="connsiteY1844" fmla="*/ 7265535 h 10286999"/>
              <a:gd name="connsiteX1845" fmla="*/ 1609897 w 11378470"/>
              <a:gd name="connsiteY1845" fmla="*/ 7266586 h 10286999"/>
              <a:gd name="connsiteX1846" fmla="*/ 1587259 w 11378470"/>
              <a:gd name="connsiteY1846" fmla="*/ 7193503 h 10286999"/>
              <a:gd name="connsiteX1847" fmla="*/ 1759685 w 11378470"/>
              <a:gd name="connsiteY1847" fmla="*/ 7174130 h 10286999"/>
              <a:gd name="connsiteX1848" fmla="*/ 1781778 w 11378470"/>
              <a:gd name="connsiteY1848" fmla="*/ 7176492 h 10286999"/>
              <a:gd name="connsiteX1849" fmla="*/ 1781150 w 11378470"/>
              <a:gd name="connsiteY1849" fmla="*/ 7222633 h 10286999"/>
              <a:gd name="connsiteX1850" fmla="*/ 1766020 w 11378470"/>
              <a:gd name="connsiteY1850" fmla="*/ 7221843 h 10286999"/>
              <a:gd name="connsiteX1851" fmla="*/ 1765032 w 11378470"/>
              <a:gd name="connsiteY1851" fmla="*/ 7221279 h 10286999"/>
              <a:gd name="connsiteX1852" fmla="*/ 1758451 w 11378470"/>
              <a:gd name="connsiteY1852" fmla="*/ 7231064 h 10286999"/>
              <a:gd name="connsiteX1853" fmla="*/ 1734924 w 11378470"/>
              <a:gd name="connsiteY1853" fmla="*/ 7252592 h 10286999"/>
              <a:gd name="connsiteX1854" fmla="*/ 1735512 w 11378470"/>
              <a:gd name="connsiteY1854" fmla="*/ 7209172 h 10286999"/>
              <a:gd name="connsiteX1855" fmla="*/ 1744311 w 11378470"/>
              <a:gd name="connsiteY1855" fmla="*/ 7202681 h 10286999"/>
              <a:gd name="connsiteX1856" fmla="*/ 1742344 w 11378470"/>
              <a:gd name="connsiteY1856" fmla="*/ 7199669 h 10286999"/>
              <a:gd name="connsiteX1857" fmla="*/ 1744121 w 11378470"/>
              <a:gd name="connsiteY1857" fmla="*/ 7182535 h 10286999"/>
              <a:gd name="connsiteX1858" fmla="*/ 1759685 w 11378470"/>
              <a:gd name="connsiteY1858" fmla="*/ 7174130 h 10286999"/>
              <a:gd name="connsiteX1859" fmla="*/ 1590924 w 11378470"/>
              <a:gd name="connsiteY1859" fmla="*/ 7142649 h 10286999"/>
              <a:gd name="connsiteX1860" fmla="*/ 1607875 w 11378470"/>
              <a:gd name="connsiteY1860" fmla="*/ 7143373 h 10286999"/>
              <a:gd name="connsiteX1861" fmla="*/ 1610737 w 11378470"/>
              <a:gd name="connsiteY1861" fmla="*/ 7178843 h 10286999"/>
              <a:gd name="connsiteX1862" fmla="*/ 1590924 w 11378470"/>
              <a:gd name="connsiteY1862" fmla="*/ 7142649 h 10286999"/>
              <a:gd name="connsiteX1863" fmla="*/ 1743265 w 11378470"/>
              <a:gd name="connsiteY1863" fmla="*/ 7133693 h 10286999"/>
              <a:gd name="connsiteX1864" fmla="*/ 1753890 w 11378470"/>
              <a:gd name="connsiteY1864" fmla="*/ 7134552 h 10286999"/>
              <a:gd name="connsiteX1865" fmla="*/ 1760191 w 11378470"/>
              <a:gd name="connsiteY1865" fmla="*/ 7138232 h 10286999"/>
              <a:gd name="connsiteX1866" fmla="*/ 1760968 w 11378470"/>
              <a:gd name="connsiteY1866" fmla="*/ 7144187 h 10286999"/>
              <a:gd name="connsiteX1867" fmla="*/ 1751049 w 11378470"/>
              <a:gd name="connsiteY1867" fmla="*/ 7152450 h 10286999"/>
              <a:gd name="connsiteX1868" fmla="*/ 1738865 w 11378470"/>
              <a:gd name="connsiteY1868" fmla="*/ 7153278 h 10286999"/>
              <a:gd name="connsiteX1869" fmla="*/ 1735644 w 11378470"/>
              <a:gd name="connsiteY1869" fmla="*/ 7147806 h 10286999"/>
              <a:gd name="connsiteX1870" fmla="*/ 1734337 w 11378470"/>
              <a:gd name="connsiteY1870" fmla="*/ 7138409 h 10286999"/>
              <a:gd name="connsiteX1871" fmla="*/ 1743265 w 11378470"/>
              <a:gd name="connsiteY1871" fmla="*/ 7133693 h 10286999"/>
              <a:gd name="connsiteX1872" fmla="*/ 1285024 w 11378470"/>
              <a:gd name="connsiteY1872" fmla="*/ 7124377 h 10286999"/>
              <a:gd name="connsiteX1873" fmla="*/ 1313714 w 11378470"/>
              <a:gd name="connsiteY1873" fmla="*/ 7153228 h 10286999"/>
              <a:gd name="connsiteX1874" fmla="*/ 1264438 w 11378470"/>
              <a:gd name="connsiteY1874" fmla="*/ 7190300 h 10286999"/>
              <a:gd name="connsiteX1875" fmla="*/ 1285024 w 11378470"/>
              <a:gd name="connsiteY1875" fmla="*/ 7124377 h 10286999"/>
              <a:gd name="connsiteX1876" fmla="*/ 914632 w 11378470"/>
              <a:gd name="connsiteY1876" fmla="*/ 7119397 h 10286999"/>
              <a:gd name="connsiteX1877" fmla="*/ 955766 w 11378470"/>
              <a:gd name="connsiteY1877" fmla="*/ 7145767 h 10286999"/>
              <a:gd name="connsiteX1878" fmla="*/ 923513 w 11378470"/>
              <a:gd name="connsiteY1878" fmla="*/ 7179646 h 10286999"/>
              <a:gd name="connsiteX1879" fmla="*/ 914632 w 11378470"/>
              <a:gd name="connsiteY1879" fmla="*/ 7119397 h 10286999"/>
              <a:gd name="connsiteX1880" fmla="*/ 1645428 w 11378470"/>
              <a:gd name="connsiteY1880" fmla="*/ 7103215 h 10286999"/>
              <a:gd name="connsiteX1881" fmla="*/ 1679061 w 11378470"/>
              <a:gd name="connsiteY1881" fmla="*/ 7169530 h 10286999"/>
              <a:gd name="connsiteX1882" fmla="*/ 1645428 w 11378470"/>
              <a:gd name="connsiteY1882" fmla="*/ 7103215 h 10286999"/>
              <a:gd name="connsiteX1883" fmla="*/ 1533889 w 11378470"/>
              <a:gd name="connsiteY1883" fmla="*/ 7095692 h 10286999"/>
              <a:gd name="connsiteX1884" fmla="*/ 1545970 w 11378470"/>
              <a:gd name="connsiteY1884" fmla="*/ 7100947 h 10286999"/>
              <a:gd name="connsiteX1885" fmla="*/ 1535474 w 11378470"/>
              <a:gd name="connsiteY1885" fmla="*/ 7129203 h 10286999"/>
              <a:gd name="connsiteX1886" fmla="*/ 1533889 w 11378470"/>
              <a:gd name="connsiteY1886" fmla="*/ 7095692 h 10286999"/>
              <a:gd name="connsiteX1887" fmla="*/ 639306 w 11378470"/>
              <a:gd name="connsiteY1887" fmla="*/ 7032509 h 10286999"/>
              <a:gd name="connsiteX1888" fmla="*/ 667494 w 11378470"/>
              <a:gd name="connsiteY1888" fmla="*/ 7051966 h 10286999"/>
              <a:gd name="connsiteX1889" fmla="*/ 630731 w 11378470"/>
              <a:gd name="connsiteY1889" fmla="*/ 7097726 h 10286999"/>
              <a:gd name="connsiteX1890" fmla="*/ 639306 w 11378470"/>
              <a:gd name="connsiteY1890" fmla="*/ 7032509 h 10286999"/>
              <a:gd name="connsiteX1891" fmla="*/ 1813591 w 11378470"/>
              <a:gd name="connsiteY1891" fmla="*/ 6991048 h 10286999"/>
              <a:gd name="connsiteX1892" fmla="*/ 1824597 w 11378470"/>
              <a:gd name="connsiteY1892" fmla="*/ 6993045 h 10286999"/>
              <a:gd name="connsiteX1893" fmla="*/ 1811892 w 11378470"/>
              <a:gd name="connsiteY1893" fmla="*/ 7001429 h 10286999"/>
              <a:gd name="connsiteX1894" fmla="*/ 1801904 w 11378470"/>
              <a:gd name="connsiteY1894" fmla="*/ 6993203 h 10286999"/>
              <a:gd name="connsiteX1895" fmla="*/ 1813591 w 11378470"/>
              <a:gd name="connsiteY1895" fmla="*/ 6991048 h 10286999"/>
              <a:gd name="connsiteX1896" fmla="*/ 1829946 w 11378470"/>
              <a:gd name="connsiteY1896" fmla="*/ 6986036 h 10286999"/>
              <a:gd name="connsiteX1897" fmla="*/ 1833879 w 11378470"/>
              <a:gd name="connsiteY1897" fmla="*/ 6987369 h 10286999"/>
              <a:gd name="connsiteX1898" fmla="*/ 1827073 w 11378470"/>
              <a:gd name="connsiteY1898" fmla="*/ 6991861 h 10286999"/>
              <a:gd name="connsiteX1899" fmla="*/ 1825008 w 11378470"/>
              <a:gd name="connsiteY1899" fmla="*/ 6988732 h 10286999"/>
              <a:gd name="connsiteX1900" fmla="*/ 1829946 w 11378470"/>
              <a:gd name="connsiteY1900" fmla="*/ 6986036 h 10286999"/>
              <a:gd name="connsiteX1901" fmla="*/ 1585234 w 11378470"/>
              <a:gd name="connsiteY1901" fmla="*/ 6968912 h 10286999"/>
              <a:gd name="connsiteX1902" fmla="*/ 1615736 w 11378470"/>
              <a:gd name="connsiteY1902" fmla="*/ 6990702 h 10286999"/>
              <a:gd name="connsiteX1903" fmla="*/ 1618311 w 11378470"/>
              <a:gd name="connsiteY1903" fmla="*/ 7014361 h 10286999"/>
              <a:gd name="connsiteX1904" fmla="*/ 1596529 w 11378470"/>
              <a:gd name="connsiteY1904" fmla="*/ 7041921 h 10286999"/>
              <a:gd name="connsiteX1905" fmla="*/ 1580307 w 11378470"/>
              <a:gd name="connsiteY1905" fmla="*/ 7028254 h 10286999"/>
              <a:gd name="connsiteX1906" fmla="*/ 1585234 w 11378470"/>
              <a:gd name="connsiteY1906" fmla="*/ 6968912 h 10286999"/>
              <a:gd name="connsiteX1907" fmla="*/ 1187971 w 11378470"/>
              <a:gd name="connsiteY1907" fmla="*/ 6961581 h 10286999"/>
              <a:gd name="connsiteX1908" fmla="*/ 1197923 w 11378470"/>
              <a:gd name="connsiteY1908" fmla="*/ 6967445 h 10286999"/>
              <a:gd name="connsiteX1909" fmla="*/ 1176712 w 11378470"/>
              <a:gd name="connsiteY1909" fmla="*/ 7021244 h 10286999"/>
              <a:gd name="connsiteX1910" fmla="*/ 1159096 w 11378470"/>
              <a:gd name="connsiteY1910" fmla="*/ 7020162 h 10286999"/>
              <a:gd name="connsiteX1911" fmla="*/ 1187971 w 11378470"/>
              <a:gd name="connsiteY1911" fmla="*/ 6961581 h 10286999"/>
              <a:gd name="connsiteX1912" fmla="*/ 1307100 w 11378470"/>
              <a:gd name="connsiteY1912" fmla="*/ 6955629 h 10286999"/>
              <a:gd name="connsiteX1913" fmla="*/ 1325970 w 11378470"/>
              <a:gd name="connsiteY1913" fmla="*/ 6971716 h 10286999"/>
              <a:gd name="connsiteX1914" fmla="*/ 1330692 w 11378470"/>
              <a:gd name="connsiteY1914" fmla="*/ 6968778 h 10286999"/>
              <a:gd name="connsiteX1915" fmla="*/ 1346544 w 11378470"/>
              <a:gd name="connsiteY1915" fmla="*/ 6967035 h 10286999"/>
              <a:gd name="connsiteX1916" fmla="*/ 1355447 w 11378470"/>
              <a:gd name="connsiteY1916" fmla="*/ 7000651 h 10286999"/>
              <a:gd name="connsiteX1917" fmla="*/ 1343710 w 11378470"/>
              <a:gd name="connsiteY1917" fmla="*/ 7002203 h 10286999"/>
              <a:gd name="connsiteX1918" fmla="*/ 1342512 w 11378470"/>
              <a:gd name="connsiteY1918" fmla="*/ 7002620 h 10286999"/>
              <a:gd name="connsiteX1919" fmla="*/ 1347631 w 11378470"/>
              <a:gd name="connsiteY1919" fmla="*/ 7053944 h 10286999"/>
              <a:gd name="connsiteX1920" fmla="*/ 1307100 w 11378470"/>
              <a:gd name="connsiteY1920" fmla="*/ 6955629 h 10286999"/>
              <a:gd name="connsiteX1921" fmla="*/ 821833 w 11378470"/>
              <a:gd name="connsiteY1921" fmla="*/ 6948801 h 10286999"/>
              <a:gd name="connsiteX1922" fmla="*/ 854931 w 11378470"/>
              <a:gd name="connsiteY1922" fmla="*/ 6977429 h 10286999"/>
              <a:gd name="connsiteX1923" fmla="*/ 835401 w 11378470"/>
              <a:gd name="connsiteY1923" fmla="*/ 6997359 h 10286999"/>
              <a:gd name="connsiteX1924" fmla="*/ 805560 w 11378470"/>
              <a:gd name="connsiteY1924" fmla="*/ 6995012 h 10286999"/>
              <a:gd name="connsiteX1925" fmla="*/ 821833 w 11378470"/>
              <a:gd name="connsiteY1925" fmla="*/ 6948801 h 10286999"/>
              <a:gd name="connsiteX1926" fmla="*/ 1105877 w 11378470"/>
              <a:gd name="connsiteY1926" fmla="*/ 6928636 h 10286999"/>
              <a:gd name="connsiteX1927" fmla="*/ 1145845 w 11378470"/>
              <a:gd name="connsiteY1927" fmla="*/ 6962673 h 10286999"/>
              <a:gd name="connsiteX1928" fmla="*/ 1099416 w 11378470"/>
              <a:gd name="connsiteY1928" fmla="*/ 6956517 h 10286999"/>
              <a:gd name="connsiteX1929" fmla="*/ 1105877 w 11378470"/>
              <a:gd name="connsiteY1929" fmla="*/ 6928636 h 10286999"/>
              <a:gd name="connsiteX1930" fmla="*/ 1590467 w 11378470"/>
              <a:gd name="connsiteY1930" fmla="*/ 6910310 h 10286999"/>
              <a:gd name="connsiteX1931" fmla="*/ 1602816 w 11378470"/>
              <a:gd name="connsiteY1931" fmla="*/ 6912861 h 10286999"/>
              <a:gd name="connsiteX1932" fmla="*/ 1591045 w 11378470"/>
              <a:gd name="connsiteY1932" fmla="*/ 6928538 h 10286999"/>
              <a:gd name="connsiteX1933" fmla="*/ 1590467 w 11378470"/>
              <a:gd name="connsiteY1933" fmla="*/ 6910310 h 10286999"/>
              <a:gd name="connsiteX1934" fmla="*/ 1313378 w 11378470"/>
              <a:gd name="connsiteY1934" fmla="*/ 6890794 h 10286999"/>
              <a:gd name="connsiteX1935" fmla="*/ 1336007 w 11378470"/>
              <a:gd name="connsiteY1935" fmla="*/ 6935462 h 10286999"/>
              <a:gd name="connsiteX1936" fmla="*/ 1278957 w 11378470"/>
              <a:gd name="connsiteY1936" fmla="*/ 6929780 h 10286999"/>
              <a:gd name="connsiteX1937" fmla="*/ 1313378 w 11378470"/>
              <a:gd name="connsiteY1937" fmla="*/ 6890794 h 10286999"/>
              <a:gd name="connsiteX1938" fmla="*/ 1741239 w 11378470"/>
              <a:gd name="connsiteY1938" fmla="*/ 6881825 h 10286999"/>
              <a:gd name="connsiteX1939" fmla="*/ 1861770 w 11378470"/>
              <a:gd name="connsiteY1939" fmla="*/ 6950746 h 10286999"/>
              <a:gd name="connsiteX1940" fmla="*/ 1870326 w 11378470"/>
              <a:gd name="connsiteY1940" fmla="*/ 6966824 h 10286999"/>
              <a:gd name="connsiteX1941" fmla="*/ 1877952 w 11378470"/>
              <a:gd name="connsiteY1941" fmla="*/ 6962777 h 10286999"/>
              <a:gd name="connsiteX1942" fmla="*/ 1906693 w 11378470"/>
              <a:gd name="connsiteY1942" fmla="*/ 6954588 h 10286999"/>
              <a:gd name="connsiteX1943" fmla="*/ 1881255 w 11378470"/>
              <a:gd name="connsiteY1943" fmla="*/ 6967782 h 10286999"/>
              <a:gd name="connsiteX1944" fmla="*/ 1872667 w 11378470"/>
              <a:gd name="connsiteY1944" fmla="*/ 6971223 h 10286999"/>
              <a:gd name="connsiteX1945" fmla="*/ 1878995 w 11378470"/>
              <a:gd name="connsiteY1945" fmla="*/ 6983115 h 10286999"/>
              <a:gd name="connsiteX1946" fmla="*/ 1849402 w 11378470"/>
              <a:gd name="connsiteY1946" fmla="*/ 6978329 h 10286999"/>
              <a:gd name="connsiteX1947" fmla="*/ 1849091 w 11378470"/>
              <a:gd name="connsiteY1947" fmla="*/ 6979577 h 10286999"/>
              <a:gd name="connsiteX1948" fmla="*/ 1848421 w 11378470"/>
              <a:gd name="connsiteY1948" fmla="*/ 6982264 h 10286999"/>
              <a:gd name="connsiteX1949" fmla="*/ 1840891 w 11378470"/>
              <a:gd name="connsiteY1949" fmla="*/ 6978252 h 10286999"/>
              <a:gd name="connsiteX1950" fmla="*/ 1845012 w 11378470"/>
              <a:gd name="connsiteY1950" fmla="*/ 6977619 h 10286999"/>
              <a:gd name="connsiteX1951" fmla="*/ 1838469 w 11378470"/>
              <a:gd name="connsiteY1951" fmla="*/ 6976561 h 10286999"/>
              <a:gd name="connsiteX1952" fmla="*/ 1833356 w 11378470"/>
              <a:gd name="connsiteY1952" fmla="*/ 6974860 h 10286999"/>
              <a:gd name="connsiteX1953" fmla="*/ 1827171 w 11378470"/>
              <a:gd name="connsiteY1953" fmla="*/ 6973764 h 10286999"/>
              <a:gd name="connsiteX1954" fmla="*/ 1811904 w 11378470"/>
              <a:gd name="connsiteY1954" fmla="*/ 6969823 h 10286999"/>
              <a:gd name="connsiteX1955" fmla="*/ 1807489 w 11378470"/>
              <a:gd name="connsiteY1955" fmla="*/ 6969284 h 10286999"/>
              <a:gd name="connsiteX1956" fmla="*/ 1790703 w 11378470"/>
              <a:gd name="connsiteY1956" fmla="*/ 6968524 h 10286999"/>
              <a:gd name="connsiteX1957" fmla="*/ 1790015 w 11378470"/>
              <a:gd name="connsiteY1957" fmla="*/ 6958766 h 10286999"/>
              <a:gd name="connsiteX1958" fmla="*/ 1756920 w 11378470"/>
              <a:gd name="connsiteY1958" fmla="*/ 6932100 h 10286999"/>
              <a:gd name="connsiteX1959" fmla="*/ 1741239 w 11378470"/>
              <a:gd name="connsiteY1959" fmla="*/ 6881825 h 10286999"/>
              <a:gd name="connsiteX1960" fmla="*/ 1477214 w 11378470"/>
              <a:gd name="connsiteY1960" fmla="*/ 6881675 h 10286999"/>
              <a:gd name="connsiteX1961" fmla="*/ 1540771 w 11378470"/>
              <a:gd name="connsiteY1961" fmla="*/ 6895540 h 10286999"/>
              <a:gd name="connsiteX1962" fmla="*/ 1514821 w 11378470"/>
              <a:gd name="connsiteY1962" fmla="*/ 6940862 h 10286999"/>
              <a:gd name="connsiteX1963" fmla="*/ 1455489 w 11378470"/>
              <a:gd name="connsiteY1963" fmla="*/ 6934243 h 10286999"/>
              <a:gd name="connsiteX1964" fmla="*/ 1443487 w 11378470"/>
              <a:gd name="connsiteY1964" fmla="*/ 6925425 h 10286999"/>
              <a:gd name="connsiteX1965" fmla="*/ 1418936 w 11378470"/>
              <a:gd name="connsiteY1965" fmla="*/ 6926630 h 10286999"/>
              <a:gd name="connsiteX1966" fmla="*/ 1357328 w 11378470"/>
              <a:gd name="connsiteY1966" fmla="*/ 6918548 h 10286999"/>
              <a:gd name="connsiteX1967" fmla="*/ 1349854 w 11378470"/>
              <a:gd name="connsiteY1967" fmla="*/ 6909565 h 10286999"/>
              <a:gd name="connsiteX1968" fmla="*/ 1346011 w 11378470"/>
              <a:gd name="connsiteY1968" fmla="*/ 6909096 h 10286999"/>
              <a:gd name="connsiteX1969" fmla="*/ 1342382 w 11378470"/>
              <a:gd name="connsiteY1969" fmla="*/ 6900583 h 10286999"/>
              <a:gd name="connsiteX1970" fmla="*/ 1352607 w 11378470"/>
              <a:gd name="connsiteY1970" fmla="*/ 6896787 h 10286999"/>
              <a:gd name="connsiteX1971" fmla="*/ 1365554 w 11378470"/>
              <a:gd name="connsiteY1971" fmla="*/ 6899375 h 10286999"/>
              <a:gd name="connsiteX1972" fmla="*/ 1384774 w 11378470"/>
              <a:gd name="connsiteY1972" fmla="*/ 6901719 h 10286999"/>
              <a:gd name="connsiteX1973" fmla="*/ 1427280 w 11378470"/>
              <a:gd name="connsiteY1973" fmla="*/ 6914281 h 10286999"/>
              <a:gd name="connsiteX1974" fmla="*/ 1432932 w 11378470"/>
              <a:gd name="connsiteY1974" fmla="*/ 6917638 h 10286999"/>
              <a:gd name="connsiteX1975" fmla="*/ 1425015 w 11378470"/>
              <a:gd name="connsiteY1975" fmla="*/ 6893209 h 10286999"/>
              <a:gd name="connsiteX1976" fmla="*/ 1477214 w 11378470"/>
              <a:gd name="connsiteY1976" fmla="*/ 6881675 h 10286999"/>
              <a:gd name="connsiteX1977" fmla="*/ 1679620 w 11378470"/>
              <a:gd name="connsiteY1977" fmla="*/ 6843497 h 10286999"/>
              <a:gd name="connsiteX1978" fmla="*/ 1692694 w 11378470"/>
              <a:gd name="connsiteY1978" fmla="*/ 6880438 h 10286999"/>
              <a:gd name="connsiteX1979" fmla="*/ 1679620 w 11378470"/>
              <a:gd name="connsiteY1979" fmla="*/ 6843497 h 10286999"/>
              <a:gd name="connsiteX1980" fmla="*/ 1261246 w 11378470"/>
              <a:gd name="connsiteY1980" fmla="*/ 6816735 h 10286999"/>
              <a:gd name="connsiteX1981" fmla="*/ 1278064 w 11378470"/>
              <a:gd name="connsiteY1981" fmla="*/ 6877849 h 10286999"/>
              <a:gd name="connsiteX1982" fmla="*/ 1242275 w 11378470"/>
              <a:gd name="connsiteY1982" fmla="*/ 6867757 h 10286999"/>
              <a:gd name="connsiteX1983" fmla="*/ 1261246 w 11378470"/>
              <a:gd name="connsiteY1983" fmla="*/ 6816735 h 10286999"/>
              <a:gd name="connsiteX1984" fmla="*/ 1877837 w 11378470"/>
              <a:gd name="connsiteY1984" fmla="*/ 6809682 h 10286999"/>
              <a:gd name="connsiteX1985" fmla="*/ 1877078 w 11378470"/>
              <a:gd name="connsiteY1985" fmla="*/ 6829682 h 10286999"/>
              <a:gd name="connsiteX1986" fmla="*/ 1864113 w 11378470"/>
              <a:gd name="connsiteY1986" fmla="*/ 6838237 h 10286999"/>
              <a:gd name="connsiteX1987" fmla="*/ 1877837 w 11378470"/>
              <a:gd name="connsiteY1987" fmla="*/ 6809682 h 10286999"/>
              <a:gd name="connsiteX1988" fmla="*/ 1549548 w 11378470"/>
              <a:gd name="connsiteY1988" fmla="*/ 6804905 h 10286999"/>
              <a:gd name="connsiteX1989" fmla="*/ 1606995 w 11378470"/>
              <a:gd name="connsiteY1989" fmla="*/ 6817717 h 10286999"/>
              <a:gd name="connsiteX1990" fmla="*/ 1558207 w 11378470"/>
              <a:gd name="connsiteY1990" fmla="*/ 6835698 h 10286999"/>
              <a:gd name="connsiteX1991" fmla="*/ 1499958 w 11378470"/>
              <a:gd name="connsiteY1991" fmla="*/ 6834152 h 10286999"/>
              <a:gd name="connsiteX1992" fmla="*/ 1549548 w 11378470"/>
              <a:gd name="connsiteY1992" fmla="*/ 6804905 h 10286999"/>
              <a:gd name="connsiteX1993" fmla="*/ 1880002 w 11378470"/>
              <a:gd name="connsiteY1993" fmla="*/ 6792603 h 10286999"/>
              <a:gd name="connsiteX1994" fmla="*/ 1884293 w 11378470"/>
              <a:gd name="connsiteY1994" fmla="*/ 6796563 h 10286999"/>
              <a:gd name="connsiteX1995" fmla="*/ 1884542 w 11378470"/>
              <a:gd name="connsiteY1995" fmla="*/ 6799484 h 10286999"/>
              <a:gd name="connsiteX1996" fmla="*/ 1877453 w 11378470"/>
              <a:gd name="connsiteY1996" fmla="*/ 6809101 h 10286999"/>
              <a:gd name="connsiteX1997" fmla="*/ 1876881 w 11378470"/>
              <a:gd name="connsiteY1997" fmla="*/ 6794662 h 10286999"/>
              <a:gd name="connsiteX1998" fmla="*/ 1882272 w 11378470"/>
              <a:gd name="connsiteY1998" fmla="*/ 6796044 h 10286999"/>
              <a:gd name="connsiteX1999" fmla="*/ 1880002 w 11378470"/>
              <a:gd name="connsiteY1999" fmla="*/ 6792603 h 10286999"/>
              <a:gd name="connsiteX2000" fmla="*/ 1477942 w 11378470"/>
              <a:gd name="connsiteY2000" fmla="*/ 6790221 h 10286999"/>
              <a:gd name="connsiteX2001" fmla="*/ 1503186 w 11378470"/>
              <a:gd name="connsiteY2001" fmla="*/ 6817185 h 10286999"/>
              <a:gd name="connsiteX2002" fmla="*/ 1465279 w 11378470"/>
              <a:gd name="connsiteY2002" fmla="*/ 6800279 h 10286999"/>
              <a:gd name="connsiteX2003" fmla="*/ 1477942 w 11378470"/>
              <a:gd name="connsiteY2003" fmla="*/ 6790221 h 10286999"/>
              <a:gd name="connsiteX2004" fmla="*/ 1050085 w 11378470"/>
              <a:gd name="connsiteY2004" fmla="*/ 6767331 h 10286999"/>
              <a:gd name="connsiteX2005" fmla="*/ 1072256 w 11378470"/>
              <a:gd name="connsiteY2005" fmla="*/ 6775342 h 10286999"/>
              <a:gd name="connsiteX2006" fmla="*/ 1063850 w 11378470"/>
              <a:gd name="connsiteY2006" fmla="*/ 6798411 h 10286999"/>
              <a:gd name="connsiteX2007" fmla="*/ 1039176 w 11378470"/>
              <a:gd name="connsiteY2007" fmla="*/ 6784324 h 10286999"/>
              <a:gd name="connsiteX2008" fmla="*/ 1050085 w 11378470"/>
              <a:gd name="connsiteY2008" fmla="*/ 6767331 h 10286999"/>
              <a:gd name="connsiteX2009" fmla="*/ 1824091 w 11378470"/>
              <a:gd name="connsiteY2009" fmla="*/ 6753652 h 10286999"/>
              <a:gd name="connsiteX2010" fmla="*/ 1839144 w 11378470"/>
              <a:gd name="connsiteY2010" fmla="*/ 6754858 h 10286999"/>
              <a:gd name="connsiteX2011" fmla="*/ 1838216 w 11378470"/>
              <a:gd name="connsiteY2011" fmla="*/ 6771309 h 10286999"/>
              <a:gd name="connsiteX2012" fmla="*/ 1835262 w 11378470"/>
              <a:gd name="connsiteY2012" fmla="*/ 6774641 h 10286999"/>
              <a:gd name="connsiteX2013" fmla="*/ 1837723 w 11378470"/>
              <a:gd name="connsiteY2013" fmla="*/ 6790227 h 10286999"/>
              <a:gd name="connsiteX2014" fmla="*/ 1823685 w 11378470"/>
              <a:gd name="connsiteY2014" fmla="*/ 6803808 h 10286999"/>
              <a:gd name="connsiteX2015" fmla="*/ 1811683 w 11378470"/>
              <a:gd name="connsiteY2015" fmla="*/ 6794695 h 10286999"/>
              <a:gd name="connsiteX2016" fmla="*/ 1807331 w 11378470"/>
              <a:gd name="connsiteY2016" fmla="*/ 6786273 h 10286999"/>
              <a:gd name="connsiteX2017" fmla="*/ 1804587 w 11378470"/>
              <a:gd name="connsiteY2017" fmla="*/ 6786137 h 10286999"/>
              <a:gd name="connsiteX2018" fmla="*/ 1796174 w 11378470"/>
              <a:gd name="connsiteY2018" fmla="*/ 6780220 h 10286999"/>
              <a:gd name="connsiteX2019" fmla="*/ 1794741 w 11378470"/>
              <a:gd name="connsiteY2019" fmla="*/ 6765255 h 10286999"/>
              <a:gd name="connsiteX2020" fmla="*/ 1807791 w 11378470"/>
              <a:gd name="connsiteY2020" fmla="*/ 6755134 h 10286999"/>
              <a:gd name="connsiteX2021" fmla="*/ 1824091 w 11378470"/>
              <a:gd name="connsiteY2021" fmla="*/ 6753652 h 10286999"/>
              <a:gd name="connsiteX2022" fmla="*/ 1176568 w 11378470"/>
              <a:gd name="connsiteY2022" fmla="*/ 6730043 h 10286999"/>
              <a:gd name="connsiteX2023" fmla="*/ 1207451 w 11378470"/>
              <a:gd name="connsiteY2023" fmla="*/ 6737866 h 10286999"/>
              <a:gd name="connsiteX2024" fmla="*/ 1182441 w 11378470"/>
              <a:gd name="connsiteY2024" fmla="*/ 6838976 h 10286999"/>
              <a:gd name="connsiteX2025" fmla="*/ 1099526 w 11378470"/>
              <a:gd name="connsiteY2025" fmla="*/ 6796808 h 10286999"/>
              <a:gd name="connsiteX2026" fmla="*/ 1176568 w 11378470"/>
              <a:gd name="connsiteY2026" fmla="*/ 6730043 h 10286999"/>
              <a:gd name="connsiteX2027" fmla="*/ 1062924 w 11378470"/>
              <a:gd name="connsiteY2027" fmla="*/ 6726568 h 10286999"/>
              <a:gd name="connsiteX2028" fmla="*/ 1074011 w 11378470"/>
              <a:gd name="connsiteY2028" fmla="*/ 6740290 h 10286999"/>
              <a:gd name="connsiteX2029" fmla="*/ 1072684 w 11378470"/>
              <a:gd name="connsiteY2029" fmla="*/ 6752719 h 10286999"/>
              <a:gd name="connsiteX2030" fmla="*/ 1060555 w 11378470"/>
              <a:gd name="connsiteY2030" fmla="*/ 6750215 h 10286999"/>
              <a:gd name="connsiteX2031" fmla="*/ 1051648 w 11378470"/>
              <a:gd name="connsiteY2031" fmla="*/ 6740753 h 10286999"/>
              <a:gd name="connsiteX2032" fmla="*/ 1052950 w 11378470"/>
              <a:gd name="connsiteY2032" fmla="*/ 6734352 h 10286999"/>
              <a:gd name="connsiteX2033" fmla="*/ 1058090 w 11378470"/>
              <a:gd name="connsiteY2033" fmla="*/ 6726839 h 10286999"/>
              <a:gd name="connsiteX2034" fmla="*/ 1062924 w 11378470"/>
              <a:gd name="connsiteY2034" fmla="*/ 6726568 h 10286999"/>
              <a:gd name="connsiteX2035" fmla="*/ 1790651 w 11378470"/>
              <a:gd name="connsiteY2035" fmla="*/ 6701391 h 10286999"/>
              <a:gd name="connsiteX2036" fmla="*/ 1814090 w 11378470"/>
              <a:gd name="connsiteY2036" fmla="*/ 6704796 h 10286999"/>
              <a:gd name="connsiteX2037" fmla="*/ 1788915 w 11378470"/>
              <a:gd name="connsiteY2037" fmla="*/ 6737438 h 10286999"/>
              <a:gd name="connsiteX2038" fmla="*/ 1790651 w 11378470"/>
              <a:gd name="connsiteY2038" fmla="*/ 6701391 h 10286999"/>
              <a:gd name="connsiteX2039" fmla="*/ 1702972 w 11378470"/>
              <a:gd name="connsiteY2039" fmla="*/ 6685801 h 10286999"/>
              <a:gd name="connsiteX2040" fmla="*/ 1728187 w 11378470"/>
              <a:gd name="connsiteY2040" fmla="*/ 6691862 h 10286999"/>
              <a:gd name="connsiteX2041" fmla="*/ 1728398 w 11378470"/>
              <a:gd name="connsiteY2041" fmla="*/ 6692156 h 10286999"/>
              <a:gd name="connsiteX2042" fmla="*/ 1739937 w 11378470"/>
              <a:gd name="connsiteY2042" fmla="*/ 6694996 h 10286999"/>
              <a:gd name="connsiteX2043" fmla="*/ 1761330 w 11378470"/>
              <a:gd name="connsiteY2043" fmla="*/ 6731367 h 10286999"/>
              <a:gd name="connsiteX2044" fmla="*/ 1713358 w 11378470"/>
              <a:gd name="connsiteY2044" fmla="*/ 6785265 h 10286999"/>
              <a:gd name="connsiteX2045" fmla="*/ 1652968 w 11378470"/>
              <a:gd name="connsiteY2045" fmla="*/ 6742903 h 10286999"/>
              <a:gd name="connsiteX2046" fmla="*/ 1664382 w 11378470"/>
              <a:gd name="connsiteY2046" fmla="*/ 6721026 h 10286999"/>
              <a:gd name="connsiteX2047" fmla="*/ 1665503 w 11378470"/>
              <a:gd name="connsiteY2047" fmla="*/ 6717313 h 10286999"/>
              <a:gd name="connsiteX2048" fmla="*/ 1661567 w 11378470"/>
              <a:gd name="connsiteY2048" fmla="*/ 6710331 h 10286999"/>
              <a:gd name="connsiteX2049" fmla="*/ 1702972 w 11378470"/>
              <a:gd name="connsiteY2049" fmla="*/ 6685801 h 10286999"/>
              <a:gd name="connsiteX2050" fmla="*/ 1604569 w 11378470"/>
              <a:gd name="connsiteY2050" fmla="*/ 6658284 h 10286999"/>
              <a:gd name="connsiteX2051" fmla="*/ 1628172 w 11378470"/>
              <a:gd name="connsiteY2051" fmla="*/ 6672584 h 10286999"/>
              <a:gd name="connsiteX2052" fmla="*/ 1573659 w 11378470"/>
              <a:gd name="connsiteY2052" fmla="*/ 6726504 h 10286999"/>
              <a:gd name="connsiteX2053" fmla="*/ 1554731 w 11378470"/>
              <a:gd name="connsiteY2053" fmla="*/ 6702353 h 10286999"/>
              <a:gd name="connsiteX2054" fmla="*/ 1604569 w 11378470"/>
              <a:gd name="connsiteY2054" fmla="*/ 6658284 h 10286999"/>
              <a:gd name="connsiteX2055" fmla="*/ 1587273 w 11378470"/>
              <a:gd name="connsiteY2055" fmla="*/ 6635658 h 10286999"/>
              <a:gd name="connsiteX2056" fmla="*/ 1598847 w 11378470"/>
              <a:gd name="connsiteY2056" fmla="*/ 6635783 h 10286999"/>
              <a:gd name="connsiteX2057" fmla="*/ 1639940 w 11378470"/>
              <a:gd name="connsiteY2057" fmla="*/ 6665617 h 10286999"/>
              <a:gd name="connsiteX2058" fmla="*/ 1628366 w 11378470"/>
              <a:gd name="connsiteY2058" fmla="*/ 6665491 h 10286999"/>
              <a:gd name="connsiteX2059" fmla="*/ 1587273 w 11378470"/>
              <a:gd name="connsiteY2059" fmla="*/ 6635658 h 10286999"/>
              <a:gd name="connsiteX2060" fmla="*/ 1101374 w 11378470"/>
              <a:gd name="connsiteY2060" fmla="*/ 6598060 h 10286999"/>
              <a:gd name="connsiteX2061" fmla="*/ 1125034 w 11378470"/>
              <a:gd name="connsiteY2061" fmla="*/ 6599936 h 10286999"/>
              <a:gd name="connsiteX2062" fmla="*/ 1142129 w 11378470"/>
              <a:gd name="connsiteY2062" fmla="*/ 6607968 h 10286999"/>
              <a:gd name="connsiteX2063" fmla="*/ 1142263 w 11378470"/>
              <a:gd name="connsiteY2063" fmla="*/ 6607523 h 10286999"/>
              <a:gd name="connsiteX2064" fmla="*/ 1148131 w 11378470"/>
              <a:gd name="connsiteY2064" fmla="*/ 6601052 h 10286999"/>
              <a:gd name="connsiteX2065" fmla="*/ 1152551 w 11378470"/>
              <a:gd name="connsiteY2065" fmla="*/ 6604305 h 10286999"/>
              <a:gd name="connsiteX2066" fmla="*/ 1156005 w 11378470"/>
              <a:gd name="connsiteY2066" fmla="*/ 6614038 h 10286999"/>
              <a:gd name="connsiteX2067" fmla="*/ 1153430 w 11378470"/>
              <a:gd name="connsiteY2067" fmla="*/ 6613278 h 10286999"/>
              <a:gd name="connsiteX2068" fmla="*/ 1159702 w 11378470"/>
              <a:gd name="connsiteY2068" fmla="*/ 6616225 h 10286999"/>
              <a:gd name="connsiteX2069" fmla="*/ 1194436 w 11378470"/>
              <a:gd name="connsiteY2069" fmla="*/ 6701148 h 10286999"/>
              <a:gd name="connsiteX2070" fmla="*/ 1171271 w 11378470"/>
              <a:gd name="connsiteY2070" fmla="*/ 6716475 h 10286999"/>
              <a:gd name="connsiteX2071" fmla="*/ 1066809 w 11378470"/>
              <a:gd name="connsiteY2071" fmla="*/ 6624953 h 10286999"/>
              <a:gd name="connsiteX2072" fmla="*/ 1079624 w 11378470"/>
              <a:gd name="connsiteY2072" fmla="*/ 6605629 h 10286999"/>
              <a:gd name="connsiteX2073" fmla="*/ 1101374 w 11378470"/>
              <a:gd name="connsiteY2073" fmla="*/ 6598060 h 10286999"/>
              <a:gd name="connsiteX2074" fmla="*/ 1490234 w 11378470"/>
              <a:gd name="connsiteY2074" fmla="*/ 6594369 h 10286999"/>
              <a:gd name="connsiteX2075" fmla="*/ 1501751 w 11378470"/>
              <a:gd name="connsiteY2075" fmla="*/ 6597772 h 10286999"/>
              <a:gd name="connsiteX2076" fmla="*/ 1509039 w 11378470"/>
              <a:gd name="connsiteY2076" fmla="*/ 6614641 h 10286999"/>
              <a:gd name="connsiteX2077" fmla="*/ 1485683 w 11378470"/>
              <a:gd name="connsiteY2077" fmla="*/ 6619780 h 10286999"/>
              <a:gd name="connsiteX2078" fmla="*/ 1478396 w 11378470"/>
              <a:gd name="connsiteY2078" fmla="*/ 6602913 h 10286999"/>
              <a:gd name="connsiteX2079" fmla="*/ 1490234 w 11378470"/>
              <a:gd name="connsiteY2079" fmla="*/ 6594369 h 10286999"/>
              <a:gd name="connsiteX2080" fmla="*/ 1229517 w 11378470"/>
              <a:gd name="connsiteY2080" fmla="*/ 6593511 h 10286999"/>
              <a:gd name="connsiteX2081" fmla="*/ 1239197 w 11378470"/>
              <a:gd name="connsiteY2081" fmla="*/ 6600110 h 10286999"/>
              <a:gd name="connsiteX2082" fmla="*/ 1224822 w 11378470"/>
              <a:gd name="connsiteY2082" fmla="*/ 6631155 h 10286999"/>
              <a:gd name="connsiteX2083" fmla="*/ 1212705 w 11378470"/>
              <a:gd name="connsiteY2083" fmla="*/ 6628622 h 10286999"/>
              <a:gd name="connsiteX2084" fmla="*/ 1209771 w 11378470"/>
              <a:gd name="connsiteY2084" fmla="*/ 6599986 h 10286999"/>
              <a:gd name="connsiteX2085" fmla="*/ 1220069 w 11378470"/>
              <a:gd name="connsiteY2085" fmla="*/ 6593585 h 10286999"/>
              <a:gd name="connsiteX2086" fmla="*/ 1229517 w 11378470"/>
              <a:gd name="connsiteY2086" fmla="*/ 6593511 h 10286999"/>
              <a:gd name="connsiteX2087" fmla="*/ 996843 w 11378470"/>
              <a:gd name="connsiteY2087" fmla="*/ 6579342 h 10286999"/>
              <a:gd name="connsiteX2088" fmla="*/ 1033053 w 11378470"/>
              <a:gd name="connsiteY2088" fmla="*/ 6595447 h 10286999"/>
              <a:gd name="connsiteX2089" fmla="*/ 1025933 w 11378470"/>
              <a:gd name="connsiteY2089" fmla="*/ 6610068 h 10286999"/>
              <a:gd name="connsiteX2090" fmla="*/ 1026216 w 11378470"/>
              <a:gd name="connsiteY2090" fmla="*/ 6610165 h 10286999"/>
              <a:gd name="connsiteX2091" fmla="*/ 1038548 w 11378470"/>
              <a:gd name="connsiteY2091" fmla="*/ 6623350 h 10286999"/>
              <a:gd name="connsiteX2092" fmla="*/ 1007688 w 11378470"/>
              <a:gd name="connsiteY2092" fmla="*/ 6634048 h 10286999"/>
              <a:gd name="connsiteX2093" fmla="*/ 1007812 w 11378470"/>
              <a:gd name="connsiteY2093" fmla="*/ 6611908 h 10286999"/>
              <a:gd name="connsiteX2094" fmla="*/ 1013250 w 11378470"/>
              <a:gd name="connsiteY2094" fmla="*/ 6607017 h 10286999"/>
              <a:gd name="connsiteX2095" fmla="*/ 993974 w 11378470"/>
              <a:gd name="connsiteY2095" fmla="*/ 6602351 h 10286999"/>
              <a:gd name="connsiteX2096" fmla="*/ 965728 w 11378470"/>
              <a:gd name="connsiteY2096" fmla="*/ 6596787 h 10286999"/>
              <a:gd name="connsiteX2097" fmla="*/ 996843 w 11378470"/>
              <a:gd name="connsiteY2097" fmla="*/ 6579342 h 10286999"/>
              <a:gd name="connsiteX2098" fmla="*/ 1265725 w 11378470"/>
              <a:gd name="connsiteY2098" fmla="*/ 6576732 h 10286999"/>
              <a:gd name="connsiteX2099" fmla="*/ 1323523 w 11378470"/>
              <a:gd name="connsiteY2099" fmla="*/ 6603303 h 10286999"/>
              <a:gd name="connsiteX2100" fmla="*/ 1322547 w 11378470"/>
              <a:gd name="connsiteY2100" fmla="*/ 6616045 h 10286999"/>
              <a:gd name="connsiteX2101" fmla="*/ 1323066 w 11378470"/>
              <a:gd name="connsiteY2101" fmla="*/ 6615660 h 10286999"/>
              <a:gd name="connsiteX2102" fmla="*/ 1339759 w 11378470"/>
              <a:gd name="connsiteY2102" fmla="*/ 6616774 h 10286999"/>
              <a:gd name="connsiteX2103" fmla="*/ 1343283 w 11378470"/>
              <a:gd name="connsiteY2103" fmla="*/ 6618623 h 10286999"/>
              <a:gd name="connsiteX2104" fmla="*/ 1339138 w 11378470"/>
              <a:gd name="connsiteY2104" fmla="*/ 6609407 h 10286999"/>
              <a:gd name="connsiteX2105" fmla="*/ 1383256 w 11378470"/>
              <a:gd name="connsiteY2105" fmla="*/ 6587427 h 10286999"/>
              <a:gd name="connsiteX2106" fmla="*/ 1398621 w 11378470"/>
              <a:gd name="connsiteY2106" fmla="*/ 6594117 h 10286999"/>
              <a:gd name="connsiteX2107" fmla="*/ 1408024 w 11378470"/>
              <a:gd name="connsiteY2107" fmla="*/ 6627460 h 10286999"/>
              <a:gd name="connsiteX2108" fmla="*/ 1392016 w 11378470"/>
              <a:gd name="connsiteY2108" fmla="*/ 6647676 h 10286999"/>
              <a:gd name="connsiteX2109" fmla="*/ 1389446 w 11378470"/>
              <a:gd name="connsiteY2109" fmla="*/ 6647824 h 10286999"/>
              <a:gd name="connsiteX2110" fmla="*/ 1392217 w 11378470"/>
              <a:gd name="connsiteY2110" fmla="*/ 6649695 h 10286999"/>
              <a:gd name="connsiteX2111" fmla="*/ 1346003 w 11378470"/>
              <a:gd name="connsiteY2111" fmla="*/ 6669197 h 10286999"/>
              <a:gd name="connsiteX2112" fmla="*/ 1323220 w 11378470"/>
              <a:gd name="connsiteY2112" fmla="*/ 6657414 h 10286999"/>
              <a:gd name="connsiteX2113" fmla="*/ 1310719 w 11378470"/>
              <a:gd name="connsiteY2113" fmla="*/ 6644513 h 10286999"/>
              <a:gd name="connsiteX2114" fmla="*/ 1303074 w 11378470"/>
              <a:gd name="connsiteY2114" fmla="*/ 6654540 h 10286999"/>
              <a:gd name="connsiteX2115" fmla="*/ 1258902 w 11378470"/>
              <a:gd name="connsiteY2115" fmla="*/ 6665956 h 10286999"/>
              <a:gd name="connsiteX2116" fmla="*/ 1265725 w 11378470"/>
              <a:gd name="connsiteY2116" fmla="*/ 6576732 h 10286999"/>
              <a:gd name="connsiteX2117" fmla="*/ 864196 w 11378470"/>
              <a:gd name="connsiteY2117" fmla="*/ 6532356 h 10286999"/>
              <a:gd name="connsiteX2118" fmla="*/ 890098 w 11378470"/>
              <a:gd name="connsiteY2118" fmla="*/ 6538026 h 10286999"/>
              <a:gd name="connsiteX2119" fmla="*/ 881811 w 11378470"/>
              <a:gd name="connsiteY2119" fmla="*/ 6561447 h 10286999"/>
              <a:gd name="connsiteX2120" fmla="*/ 864196 w 11378470"/>
              <a:gd name="connsiteY2120" fmla="*/ 6532356 h 10286999"/>
              <a:gd name="connsiteX2121" fmla="*/ 1035916 w 11378470"/>
              <a:gd name="connsiteY2121" fmla="*/ 6528366 h 10286999"/>
              <a:gd name="connsiteX2122" fmla="*/ 1038223 w 11378470"/>
              <a:gd name="connsiteY2122" fmla="*/ 6550525 h 10286999"/>
              <a:gd name="connsiteX2123" fmla="*/ 1027530 w 11378470"/>
              <a:gd name="connsiteY2123" fmla="*/ 6562043 h 10286999"/>
              <a:gd name="connsiteX2124" fmla="*/ 1030573 w 11378470"/>
              <a:gd name="connsiteY2124" fmla="*/ 6563395 h 10286999"/>
              <a:gd name="connsiteX2125" fmla="*/ 1062524 w 11378470"/>
              <a:gd name="connsiteY2125" fmla="*/ 6579496 h 10286999"/>
              <a:gd name="connsiteX2126" fmla="*/ 1058395 w 11378470"/>
              <a:gd name="connsiteY2126" fmla="*/ 6587128 h 10286999"/>
              <a:gd name="connsiteX2127" fmla="*/ 1047684 w 11378470"/>
              <a:gd name="connsiteY2127" fmla="*/ 6588553 h 10286999"/>
              <a:gd name="connsiteX2128" fmla="*/ 1011664 w 11378470"/>
              <a:gd name="connsiteY2128" fmla="*/ 6573292 h 10286999"/>
              <a:gd name="connsiteX2129" fmla="*/ 1003948 w 11378470"/>
              <a:gd name="connsiteY2129" fmla="*/ 6568284 h 10286999"/>
              <a:gd name="connsiteX2130" fmla="*/ 996232 w 11378470"/>
              <a:gd name="connsiteY2130" fmla="*/ 6563275 h 10286999"/>
              <a:gd name="connsiteX2131" fmla="*/ 992754 w 11378470"/>
              <a:gd name="connsiteY2131" fmla="*/ 6546581 h 10286999"/>
              <a:gd name="connsiteX2132" fmla="*/ 1019187 w 11378470"/>
              <a:gd name="connsiteY2132" fmla="*/ 6558333 h 10286999"/>
              <a:gd name="connsiteX2133" fmla="*/ 1012578 w 11378470"/>
              <a:gd name="connsiteY2133" fmla="*/ 6549311 h 10286999"/>
              <a:gd name="connsiteX2134" fmla="*/ 1012242 w 11378470"/>
              <a:gd name="connsiteY2134" fmla="*/ 6530678 h 10286999"/>
              <a:gd name="connsiteX2135" fmla="*/ 1035916 w 11378470"/>
              <a:gd name="connsiteY2135" fmla="*/ 6528366 h 10286999"/>
              <a:gd name="connsiteX2136" fmla="*/ 1759148 w 11378470"/>
              <a:gd name="connsiteY2136" fmla="*/ 6509085 h 10286999"/>
              <a:gd name="connsiteX2137" fmla="*/ 1774466 w 11378470"/>
              <a:gd name="connsiteY2137" fmla="*/ 6513628 h 10286999"/>
              <a:gd name="connsiteX2138" fmla="*/ 1778164 w 11378470"/>
              <a:gd name="connsiteY2138" fmla="*/ 6532501 h 10286999"/>
              <a:gd name="connsiteX2139" fmla="*/ 1753163 w 11378470"/>
              <a:gd name="connsiteY2139" fmla="*/ 6539901 h 10286999"/>
              <a:gd name="connsiteX2140" fmla="*/ 1759148 w 11378470"/>
              <a:gd name="connsiteY2140" fmla="*/ 6509085 h 10286999"/>
              <a:gd name="connsiteX2141" fmla="*/ 1776904 w 11378470"/>
              <a:gd name="connsiteY2141" fmla="*/ 6488505 h 10286999"/>
              <a:gd name="connsiteX2142" fmla="*/ 1787053 w 11378470"/>
              <a:gd name="connsiteY2142" fmla="*/ 6496894 h 10286999"/>
              <a:gd name="connsiteX2143" fmla="*/ 1783839 w 11378470"/>
              <a:gd name="connsiteY2143" fmla="*/ 6499015 h 10286999"/>
              <a:gd name="connsiteX2144" fmla="*/ 1773294 w 11378470"/>
              <a:gd name="connsiteY2144" fmla="*/ 6511003 h 10286999"/>
              <a:gd name="connsiteX2145" fmla="*/ 1761735 w 11378470"/>
              <a:gd name="connsiteY2145" fmla="*/ 6493486 h 10286999"/>
              <a:gd name="connsiteX2146" fmla="*/ 1776904 w 11378470"/>
              <a:gd name="connsiteY2146" fmla="*/ 6488505 h 10286999"/>
              <a:gd name="connsiteX2147" fmla="*/ 1103720 w 11378470"/>
              <a:gd name="connsiteY2147" fmla="*/ 6472954 h 10286999"/>
              <a:gd name="connsiteX2148" fmla="*/ 1111325 w 11378470"/>
              <a:gd name="connsiteY2148" fmla="*/ 6477917 h 10286999"/>
              <a:gd name="connsiteX2149" fmla="*/ 1119038 w 11378470"/>
              <a:gd name="connsiteY2149" fmla="*/ 6478859 h 10286999"/>
              <a:gd name="connsiteX2150" fmla="*/ 1118930 w 11378470"/>
              <a:gd name="connsiteY2150" fmla="*/ 6482881 h 10286999"/>
              <a:gd name="connsiteX2151" fmla="*/ 1122680 w 11378470"/>
              <a:gd name="connsiteY2151" fmla="*/ 6487374 h 10286999"/>
              <a:gd name="connsiteX2152" fmla="*/ 1114536 w 11378470"/>
              <a:gd name="connsiteY2152" fmla="*/ 6502521 h 10286999"/>
              <a:gd name="connsiteX2153" fmla="*/ 1106686 w 11378470"/>
              <a:gd name="connsiteY2153" fmla="*/ 6506607 h 10286999"/>
              <a:gd name="connsiteX2154" fmla="*/ 1099000 w 11378470"/>
              <a:gd name="connsiteY2154" fmla="*/ 6504661 h 10286999"/>
              <a:gd name="connsiteX2155" fmla="*/ 1095359 w 11378470"/>
              <a:gd name="connsiteY2155" fmla="*/ 6496146 h 10286999"/>
              <a:gd name="connsiteX2156" fmla="*/ 1095789 w 11378470"/>
              <a:gd name="connsiteY2156" fmla="*/ 6480058 h 10286999"/>
              <a:gd name="connsiteX2157" fmla="*/ 1103720 w 11378470"/>
              <a:gd name="connsiteY2157" fmla="*/ 6472954 h 10286999"/>
              <a:gd name="connsiteX2158" fmla="*/ 1653469 w 11378470"/>
              <a:gd name="connsiteY2158" fmla="*/ 6463590 h 10286999"/>
              <a:gd name="connsiteX2159" fmla="*/ 1659957 w 11378470"/>
              <a:gd name="connsiteY2159" fmla="*/ 6510654 h 10286999"/>
              <a:gd name="connsiteX2160" fmla="*/ 1635485 w 11378470"/>
              <a:gd name="connsiteY2160" fmla="*/ 6506581 h 10286999"/>
              <a:gd name="connsiteX2161" fmla="*/ 1653469 w 11378470"/>
              <a:gd name="connsiteY2161" fmla="*/ 6463590 h 10286999"/>
              <a:gd name="connsiteX2162" fmla="*/ 973957 w 11378470"/>
              <a:gd name="connsiteY2162" fmla="*/ 6463004 h 10286999"/>
              <a:gd name="connsiteX2163" fmla="*/ 1005624 w 11378470"/>
              <a:gd name="connsiteY2163" fmla="*/ 6463854 h 10286999"/>
              <a:gd name="connsiteX2164" fmla="*/ 1038921 w 11378470"/>
              <a:gd name="connsiteY2164" fmla="*/ 6502259 h 10286999"/>
              <a:gd name="connsiteX2165" fmla="*/ 1031390 w 11378470"/>
              <a:gd name="connsiteY2165" fmla="*/ 6520640 h 10286999"/>
              <a:gd name="connsiteX2166" fmla="*/ 947049 w 11378470"/>
              <a:gd name="connsiteY2166" fmla="*/ 6476802 h 10286999"/>
              <a:gd name="connsiteX2167" fmla="*/ 973957 w 11378470"/>
              <a:gd name="connsiteY2167" fmla="*/ 6463004 h 10286999"/>
              <a:gd name="connsiteX2168" fmla="*/ 1288335 w 11378470"/>
              <a:gd name="connsiteY2168" fmla="*/ 6451077 h 10286999"/>
              <a:gd name="connsiteX2169" fmla="*/ 1294922 w 11378470"/>
              <a:gd name="connsiteY2169" fmla="*/ 6483162 h 10286999"/>
              <a:gd name="connsiteX2170" fmla="*/ 1288335 w 11378470"/>
              <a:gd name="connsiteY2170" fmla="*/ 6451077 h 10286999"/>
              <a:gd name="connsiteX2171" fmla="*/ 1369610 w 11378470"/>
              <a:gd name="connsiteY2171" fmla="*/ 6446451 h 10286999"/>
              <a:gd name="connsiteX2172" fmla="*/ 1392487 w 11378470"/>
              <a:gd name="connsiteY2172" fmla="*/ 6450112 h 10286999"/>
              <a:gd name="connsiteX2173" fmla="*/ 1394147 w 11378470"/>
              <a:gd name="connsiteY2173" fmla="*/ 6464068 h 10286999"/>
              <a:gd name="connsiteX2174" fmla="*/ 1393817 w 11378470"/>
              <a:gd name="connsiteY2174" fmla="*/ 6468570 h 10286999"/>
              <a:gd name="connsiteX2175" fmla="*/ 1418113 w 11378470"/>
              <a:gd name="connsiteY2175" fmla="*/ 6466829 h 10286999"/>
              <a:gd name="connsiteX2176" fmla="*/ 1417181 w 11378470"/>
              <a:gd name="connsiteY2176" fmla="*/ 6475919 h 10286999"/>
              <a:gd name="connsiteX2177" fmla="*/ 1417790 w 11378470"/>
              <a:gd name="connsiteY2177" fmla="*/ 6475005 h 10286999"/>
              <a:gd name="connsiteX2178" fmla="*/ 1460354 w 11378470"/>
              <a:gd name="connsiteY2178" fmla="*/ 6472266 h 10286999"/>
              <a:gd name="connsiteX2179" fmla="*/ 1469984 w 11378470"/>
              <a:gd name="connsiteY2179" fmla="*/ 6476745 h 10286999"/>
              <a:gd name="connsiteX2180" fmla="*/ 1486960 w 11378470"/>
              <a:gd name="connsiteY2180" fmla="*/ 6478202 h 10286999"/>
              <a:gd name="connsiteX2181" fmla="*/ 1482294 w 11378470"/>
              <a:gd name="connsiteY2181" fmla="*/ 6530752 h 10286999"/>
              <a:gd name="connsiteX2182" fmla="*/ 1423278 w 11378470"/>
              <a:gd name="connsiteY2182" fmla="*/ 6567683 h 10286999"/>
              <a:gd name="connsiteX2183" fmla="*/ 1394547 w 11378470"/>
              <a:gd name="connsiteY2183" fmla="*/ 6534405 h 10286999"/>
              <a:gd name="connsiteX2184" fmla="*/ 1396522 w 11378470"/>
              <a:gd name="connsiteY2184" fmla="*/ 6506958 h 10286999"/>
              <a:gd name="connsiteX2185" fmla="*/ 1404243 w 11378470"/>
              <a:gd name="connsiteY2185" fmla="*/ 6495358 h 10286999"/>
              <a:gd name="connsiteX2186" fmla="*/ 1375616 w 11378470"/>
              <a:gd name="connsiteY2186" fmla="*/ 6507941 h 10286999"/>
              <a:gd name="connsiteX2187" fmla="*/ 1306999 w 11378470"/>
              <a:gd name="connsiteY2187" fmla="*/ 6507952 h 10286999"/>
              <a:gd name="connsiteX2188" fmla="*/ 1353922 w 11378470"/>
              <a:gd name="connsiteY2188" fmla="*/ 6482430 h 10286999"/>
              <a:gd name="connsiteX2189" fmla="*/ 1350544 w 11378470"/>
              <a:gd name="connsiteY2189" fmla="*/ 6475727 h 10286999"/>
              <a:gd name="connsiteX2190" fmla="*/ 1369610 w 11378470"/>
              <a:gd name="connsiteY2190" fmla="*/ 6446451 h 10286999"/>
              <a:gd name="connsiteX2191" fmla="*/ 1220605 w 11378470"/>
              <a:gd name="connsiteY2191" fmla="*/ 6438947 h 10286999"/>
              <a:gd name="connsiteX2192" fmla="*/ 1246375 w 11378470"/>
              <a:gd name="connsiteY2192" fmla="*/ 6471158 h 10286999"/>
              <a:gd name="connsiteX2193" fmla="*/ 1236234 w 11378470"/>
              <a:gd name="connsiteY2193" fmla="*/ 6475719 h 10286999"/>
              <a:gd name="connsiteX2194" fmla="*/ 1209070 w 11378470"/>
              <a:gd name="connsiteY2194" fmla="*/ 6442681 h 10286999"/>
              <a:gd name="connsiteX2195" fmla="*/ 1220605 w 11378470"/>
              <a:gd name="connsiteY2195" fmla="*/ 6438947 h 10286999"/>
              <a:gd name="connsiteX2196" fmla="*/ 1553487 w 11378470"/>
              <a:gd name="connsiteY2196" fmla="*/ 6436844 h 10286999"/>
              <a:gd name="connsiteX2197" fmla="*/ 1596761 w 11378470"/>
              <a:gd name="connsiteY2197" fmla="*/ 6509874 h 10286999"/>
              <a:gd name="connsiteX2198" fmla="*/ 1582410 w 11378470"/>
              <a:gd name="connsiteY2198" fmla="*/ 6512393 h 10286999"/>
              <a:gd name="connsiteX2199" fmla="*/ 1543786 w 11378470"/>
              <a:gd name="connsiteY2199" fmla="*/ 6443647 h 10286999"/>
              <a:gd name="connsiteX2200" fmla="*/ 1553487 w 11378470"/>
              <a:gd name="connsiteY2200" fmla="*/ 6436844 h 10286999"/>
              <a:gd name="connsiteX2201" fmla="*/ 831016 w 11378470"/>
              <a:gd name="connsiteY2201" fmla="*/ 6387910 h 10286999"/>
              <a:gd name="connsiteX2202" fmla="*/ 827256 w 11378470"/>
              <a:gd name="connsiteY2202" fmla="*/ 6486397 h 10286999"/>
              <a:gd name="connsiteX2203" fmla="*/ 791436 w 11378470"/>
              <a:gd name="connsiteY2203" fmla="*/ 6481234 h 10286999"/>
              <a:gd name="connsiteX2204" fmla="*/ 761777 w 11378470"/>
              <a:gd name="connsiteY2204" fmla="*/ 6425150 h 10286999"/>
              <a:gd name="connsiteX2205" fmla="*/ 831016 w 11378470"/>
              <a:gd name="connsiteY2205" fmla="*/ 6387910 h 10286999"/>
              <a:gd name="connsiteX2206" fmla="*/ 1089656 w 11378470"/>
              <a:gd name="connsiteY2206" fmla="*/ 6369470 h 10286999"/>
              <a:gd name="connsiteX2207" fmla="*/ 1105669 w 11378470"/>
              <a:gd name="connsiteY2207" fmla="*/ 6385358 h 10286999"/>
              <a:gd name="connsiteX2208" fmla="*/ 1074601 w 11378470"/>
              <a:gd name="connsiteY2208" fmla="*/ 6412237 h 10286999"/>
              <a:gd name="connsiteX2209" fmla="*/ 1089656 w 11378470"/>
              <a:gd name="connsiteY2209" fmla="*/ 6369470 h 10286999"/>
              <a:gd name="connsiteX2210" fmla="*/ 1461188 w 11378470"/>
              <a:gd name="connsiteY2210" fmla="*/ 6366240 h 10286999"/>
              <a:gd name="connsiteX2211" fmla="*/ 1434251 w 11378470"/>
              <a:gd name="connsiteY2211" fmla="*/ 6398454 h 10286999"/>
              <a:gd name="connsiteX2212" fmla="*/ 1461188 w 11378470"/>
              <a:gd name="connsiteY2212" fmla="*/ 6366240 h 10286999"/>
              <a:gd name="connsiteX2213" fmla="*/ 346372 w 11378470"/>
              <a:gd name="connsiteY2213" fmla="*/ 6348813 h 10286999"/>
              <a:gd name="connsiteX2214" fmla="*/ 404821 w 11378470"/>
              <a:gd name="connsiteY2214" fmla="*/ 6381198 h 10286999"/>
              <a:gd name="connsiteX2215" fmla="*/ 345360 w 11378470"/>
              <a:gd name="connsiteY2215" fmla="*/ 6417373 h 10286999"/>
              <a:gd name="connsiteX2216" fmla="*/ 282303 w 11378470"/>
              <a:gd name="connsiteY2216" fmla="*/ 6376288 h 10286999"/>
              <a:gd name="connsiteX2217" fmla="*/ 346372 w 11378470"/>
              <a:gd name="connsiteY2217" fmla="*/ 6348813 h 10286999"/>
              <a:gd name="connsiteX2218" fmla="*/ 1447235 w 11378470"/>
              <a:gd name="connsiteY2218" fmla="*/ 6347747 h 10286999"/>
              <a:gd name="connsiteX2219" fmla="*/ 1449270 w 11378470"/>
              <a:gd name="connsiteY2219" fmla="*/ 6350714 h 10286999"/>
              <a:gd name="connsiteX2220" fmla="*/ 1445275 w 11378470"/>
              <a:gd name="connsiteY2220" fmla="*/ 6356158 h 10286999"/>
              <a:gd name="connsiteX2221" fmla="*/ 1447235 w 11378470"/>
              <a:gd name="connsiteY2221" fmla="*/ 6347747 h 10286999"/>
              <a:gd name="connsiteX2222" fmla="*/ 922545 w 11378470"/>
              <a:gd name="connsiteY2222" fmla="*/ 6331962 h 10286999"/>
              <a:gd name="connsiteX2223" fmla="*/ 942758 w 11378470"/>
              <a:gd name="connsiteY2223" fmla="*/ 6348516 h 10286999"/>
              <a:gd name="connsiteX2224" fmla="*/ 893729 w 11378470"/>
              <a:gd name="connsiteY2224" fmla="*/ 6385332 h 10286999"/>
              <a:gd name="connsiteX2225" fmla="*/ 922545 w 11378470"/>
              <a:gd name="connsiteY2225" fmla="*/ 6331962 h 10286999"/>
              <a:gd name="connsiteX2226" fmla="*/ 1865034 w 11378470"/>
              <a:gd name="connsiteY2226" fmla="*/ 6311059 h 10286999"/>
              <a:gd name="connsiteX2227" fmla="*/ 1867278 w 11378470"/>
              <a:gd name="connsiteY2227" fmla="*/ 6358748 h 10286999"/>
              <a:gd name="connsiteX2228" fmla="*/ 1871366 w 11378470"/>
              <a:gd name="connsiteY2228" fmla="*/ 6398241 h 10286999"/>
              <a:gd name="connsiteX2229" fmla="*/ 1877130 w 11378470"/>
              <a:gd name="connsiteY2229" fmla="*/ 6408340 h 10286999"/>
              <a:gd name="connsiteX2230" fmla="*/ 1880334 w 11378470"/>
              <a:gd name="connsiteY2230" fmla="*/ 6477664 h 10286999"/>
              <a:gd name="connsiteX2231" fmla="*/ 1879745 w 11378470"/>
              <a:gd name="connsiteY2231" fmla="*/ 6479151 h 10286999"/>
              <a:gd name="connsiteX2232" fmla="*/ 1880010 w 11378470"/>
              <a:gd name="connsiteY2232" fmla="*/ 6481717 h 10286999"/>
              <a:gd name="connsiteX2233" fmla="*/ 1879107 w 11378470"/>
              <a:gd name="connsiteY2233" fmla="*/ 6480765 h 10286999"/>
              <a:gd name="connsiteX2234" fmla="*/ 1874535 w 11378470"/>
              <a:gd name="connsiteY2234" fmla="*/ 6492319 h 10286999"/>
              <a:gd name="connsiteX2235" fmla="*/ 1875959 w 11378470"/>
              <a:gd name="connsiteY2235" fmla="*/ 6492234 h 10286999"/>
              <a:gd name="connsiteX2236" fmla="*/ 1897617 w 11378470"/>
              <a:gd name="connsiteY2236" fmla="*/ 6519675 h 10286999"/>
              <a:gd name="connsiteX2237" fmla="*/ 1880394 w 11378470"/>
              <a:gd name="connsiteY2237" fmla="*/ 6530903 h 10286999"/>
              <a:gd name="connsiteX2238" fmla="*/ 1868798 w 11378470"/>
              <a:gd name="connsiteY2238" fmla="*/ 6528732 h 10286999"/>
              <a:gd name="connsiteX2239" fmla="*/ 1875380 w 11378470"/>
              <a:gd name="connsiteY2239" fmla="*/ 6574537 h 10286999"/>
              <a:gd name="connsiteX2240" fmla="*/ 1884641 w 11378470"/>
              <a:gd name="connsiteY2240" fmla="*/ 6628335 h 10286999"/>
              <a:gd name="connsiteX2241" fmla="*/ 1889270 w 11378470"/>
              <a:gd name="connsiteY2241" fmla="*/ 6566850 h 10286999"/>
              <a:gd name="connsiteX2242" fmla="*/ 1884641 w 11378470"/>
              <a:gd name="connsiteY2242" fmla="*/ 6552662 h 10286999"/>
              <a:gd name="connsiteX2243" fmla="*/ 1884641 w 11378470"/>
              <a:gd name="connsiteY2243" fmla="*/ 6543200 h 10286999"/>
              <a:gd name="connsiteX2244" fmla="*/ 1889270 w 11378470"/>
              <a:gd name="connsiteY2244" fmla="*/ 6552662 h 10286999"/>
              <a:gd name="connsiteX2245" fmla="*/ 1893900 w 11378470"/>
              <a:gd name="connsiteY2245" fmla="*/ 6566850 h 10286999"/>
              <a:gd name="connsiteX2246" fmla="*/ 1903160 w 11378470"/>
              <a:gd name="connsiteY2246" fmla="*/ 6614147 h 10286999"/>
              <a:gd name="connsiteX2247" fmla="*/ 1903160 w 11378470"/>
              <a:gd name="connsiteY2247" fmla="*/ 6647253 h 10286999"/>
              <a:gd name="connsiteX2248" fmla="*/ 1912419 w 11378470"/>
              <a:gd name="connsiteY2248" fmla="*/ 6666170 h 10286999"/>
              <a:gd name="connsiteX2249" fmla="*/ 1926311 w 11378470"/>
              <a:gd name="connsiteY2249" fmla="*/ 6732385 h 10286999"/>
              <a:gd name="connsiteX2250" fmla="*/ 1935570 w 11378470"/>
              <a:gd name="connsiteY2250" fmla="*/ 6789141 h 10286999"/>
              <a:gd name="connsiteX2251" fmla="*/ 1954090 w 11378470"/>
              <a:gd name="connsiteY2251" fmla="*/ 6836438 h 10286999"/>
              <a:gd name="connsiteX2252" fmla="*/ 1952932 w 11378470"/>
              <a:gd name="connsiteY2252" fmla="*/ 6813380 h 10286999"/>
              <a:gd name="connsiteX2253" fmla="*/ 1952909 w 11378470"/>
              <a:gd name="connsiteY2253" fmla="*/ 6811839 h 10286999"/>
              <a:gd name="connsiteX2254" fmla="*/ 1951966 w 11378470"/>
              <a:gd name="connsiteY2254" fmla="*/ 6807986 h 10286999"/>
              <a:gd name="connsiteX2255" fmla="*/ 1952864 w 11378470"/>
              <a:gd name="connsiteY2255" fmla="*/ 6788216 h 10286999"/>
              <a:gd name="connsiteX2256" fmla="*/ 1954119 w 11378470"/>
              <a:gd name="connsiteY2256" fmla="*/ 6786512 h 10286999"/>
              <a:gd name="connsiteX2257" fmla="*/ 1950327 w 11378470"/>
              <a:gd name="connsiteY2257" fmla="*/ 6768750 h 10286999"/>
              <a:gd name="connsiteX2258" fmla="*/ 1948280 w 11378470"/>
              <a:gd name="connsiteY2258" fmla="*/ 6766501 h 10286999"/>
              <a:gd name="connsiteX2259" fmla="*/ 1949377 w 11378470"/>
              <a:gd name="connsiteY2259" fmla="*/ 6764302 h 10286999"/>
              <a:gd name="connsiteX2260" fmla="*/ 1940773 w 11378470"/>
              <a:gd name="connsiteY2260" fmla="*/ 6724003 h 10286999"/>
              <a:gd name="connsiteX2261" fmla="*/ 1930467 w 11378470"/>
              <a:gd name="connsiteY2261" fmla="*/ 6724879 h 10286999"/>
              <a:gd name="connsiteX2262" fmla="*/ 1930990 w 11378470"/>
              <a:gd name="connsiteY2262" fmla="*/ 6705331 h 10286999"/>
              <a:gd name="connsiteX2263" fmla="*/ 1936173 w 11378470"/>
              <a:gd name="connsiteY2263" fmla="*/ 6702458 h 10286999"/>
              <a:gd name="connsiteX2264" fmla="*/ 1928047 w 11378470"/>
              <a:gd name="connsiteY2264" fmla="*/ 6664398 h 10286999"/>
              <a:gd name="connsiteX2265" fmla="*/ 1907790 w 11378470"/>
              <a:gd name="connsiteY2265" fmla="*/ 6524284 h 10286999"/>
              <a:gd name="connsiteX2266" fmla="*/ 1903160 w 11378470"/>
              <a:gd name="connsiteY2266" fmla="*/ 6500637 h 10286999"/>
              <a:gd name="connsiteX2267" fmla="*/ 1903160 w 11378470"/>
              <a:gd name="connsiteY2267" fmla="*/ 6467529 h 10286999"/>
              <a:gd name="connsiteX2268" fmla="*/ 1889270 w 11378470"/>
              <a:gd name="connsiteY2268" fmla="*/ 6372938 h 10286999"/>
              <a:gd name="connsiteX2269" fmla="*/ 1888251 w 11378470"/>
              <a:gd name="connsiteY2269" fmla="*/ 6357029 h 10286999"/>
              <a:gd name="connsiteX2270" fmla="*/ 1884229 w 11378470"/>
              <a:gd name="connsiteY2270" fmla="*/ 6345152 h 10286999"/>
              <a:gd name="connsiteX2271" fmla="*/ 1887431 w 11378470"/>
              <a:gd name="connsiteY2271" fmla="*/ 6344246 h 10286999"/>
              <a:gd name="connsiteX2272" fmla="*/ 1885939 w 11378470"/>
              <a:gd name="connsiteY2272" fmla="*/ 6320962 h 10286999"/>
              <a:gd name="connsiteX2273" fmla="*/ 1885075 w 11378470"/>
              <a:gd name="connsiteY2273" fmla="*/ 6319063 h 10286999"/>
              <a:gd name="connsiteX2274" fmla="*/ 1871560 w 11378470"/>
              <a:gd name="connsiteY2274" fmla="*/ 6328915 h 10286999"/>
              <a:gd name="connsiteX2275" fmla="*/ 1780146 w 11378470"/>
              <a:gd name="connsiteY2275" fmla="*/ 6304737 h 10286999"/>
              <a:gd name="connsiteX2276" fmla="*/ 1792828 w 11378470"/>
              <a:gd name="connsiteY2276" fmla="*/ 6304759 h 10286999"/>
              <a:gd name="connsiteX2277" fmla="*/ 1752646 w 11378470"/>
              <a:gd name="connsiteY2277" fmla="*/ 6334268 h 10286999"/>
              <a:gd name="connsiteX2278" fmla="*/ 1780146 w 11378470"/>
              <a:gd name="connsiteY2278" fmla="*/ 6304737 h 10286999"/>
              <a:gd name="connsiteX2279" fmla="*/ 1408500 w 11378470"/>
              <a:gd name="connsiteY2279" fmla="*/ 6287873 h 10286999"/>
              <a:gd name="connsiteX2280" fmla="*/ 1426812 w 11378470"/>
              <a:gd name="connsiteY2280" fmla="*/ 6333876 h 10286999"/>
              <a:gd name="connsiteX2281" fmla="*/ 1417746 w 11378470"/>
              <a:gd name="connsiteY2281" fmla="*/ 6380519 h 10286999"/>
              <a:gd name="connsiteX2282" fmla="*/ 1417059 w 11378470"/>
              <a:gd name="connsiteY2282" fmla="*/ 6379398 h 10286999"/>
              <a:gd name="connsiteX2283" fmla="*/ 1412016 w 11378470"/>
              <a:gd name="connsiteY2283" fmla="*/ 6389684 h 10286999"/>
              <a:gd name="connsiteX2284" fmla="*/ 1408074 w 11378470"/>
              <a:gd name="connsiteY2284" fmla="*/ 6399088 h 10286999"/>
              <a:gd name="connsiteX2285" fmla="*/ 1379905 w 11378470"/>
              <a:gd name="connsiteY2285" fmla="*/ 6374346 h 10286999"/>
              <a:gd name="connsiteX2286" fmla="*/ 1378290 w 11378470"/>
              <a:gd name="connsiteY2286" fmla="*/ 6357630 h 10286999"/>
              <a:gd name="connsiteX2287" fmla="*/ 1385714 w 11378470"/>
              <a:gd name="connsiteY2287" fmla="*/ 6342786 h 10286999"/>
              <a:gd name="connsiteX2288" fmla="*/ 1396897 w 11378470"/>
              <a:gd name="connsiteY2288" fmla="*/ 6318638 h 10286999"/>
              <a:gd name="connsiteX2289" fmla="*/ 1400769 w 11378470"/>
              <a:gd name="connsiteY2289" fmla="*/ 6318667 h 10286999"/>
              <a:gd name="connsiteX2290" fmla="*/ 1401652 w 11378470"/>
              <a:gd name="connsiteY2290" fmla="*/ 6304135 h 10286999"/>
              <a:gd name="connsiteX2291" fmla="*/ 1408500 w 11378470"/>
              <a:gd name="connsiteY2291" fmla="*/ 6287873 h 10286999"/>
              <a:gd name="connsiteX2292" fmla="*/ 1612360 w 11378470"/>
              <a:gd name="connsiteY2292" fmla="*/ 6256083 h 10286999"/>
              <a:gd name="connsiteX2293" fmla="*/ 1639468 w 11378470"/>
              <a:gd name="connsiteY2293" fmla="*/ 6267338 h 10286999"/>
              <a:gd name="connsiteX2294" fmla="*/ 1645894 w 11378470"/>
              <a:gd name="connsiteY2294" fmla="*/ 6319777 h 10286999"/>
              <a:gd name="connsiteX2295" fmla="*/ 1610240 w 11378470"/>
              <a:gd name="connsiteY2295" fmla="*/ 6335295 h 10286999"/>
              <a:gd name="connsiteX2296" fmla="*/ 1614143 w 11378470"/>
              <a:gd name="connsiteY2296" fmla="*/ 6335771 h 10286999"/>
              <a:gd name="connsiteX2297" fmla="*/ 1626509 w 11378470"/>
              <a:gd name="connsiteY2297" fmla="*/ 6351190 h 10286999"/>
              <a:gd name="connsiteX2298" fmla="*/ 1639225 w 11378470"/>
              <a:gd name="connsiteY2298" fmla="*/ 6341800 h 10286999"/>
              <a:gd name="connsiteX2299" fmla="*/ 1619446 w 11378470"/>
              <a:gd name="connsiteY2299" fmla="*/ 6433288 h 10286999"/>
              <a:gd name="connsiteX2300" fmla="*/ 1600498 w 11378470"/>
              <a:gd name="connsiteY2300" fmla="*/ 6424559 h 10286999"/>
              <a:gd name="connsiteX2301" fmla="*/ 1592069 w 11378470"/>
              <a:gd name="connsiteY2301" fmla="*/ 6414072 h 10286999"/>
              <a:gd name="connsiteX2302" fmla="*/ 1584327 w 11378470"/>
              <a:gd name="connsiteY2302" fmla="*/ 6417245 h 10286999"/>
              <a:gd name="connsiteX2303" fmla="*/ 1585831 w 11378470"/>
              <a:gd name="connsiteY2303" fmla="*/ 6364389 h 10286999"/>
              <a:gd name="connsiteX2304" fmla="*/ 1601447 w 11378470"/>
              <a:gd name="connsiteY2304" fmla="*/ 6370635 h 10286999"/>
              <a:gd name="connsiteX2305" fmla="*/ 1606190 w 11378470"/>
              <a:gd name="connsiteY2305" fmla="*/ 6366194 h 10286999"/>
              <a:gd name="connsiteX2306" fmla="*/ 1610501 w 11378470"/>
              <a:gd name="connsiteY2306" fmla="*/ 6363010 h 10286999"/>
              <a:gd name="connsiteX2307" fmla="*/ 1601799 w 11378470"/>
              <a:gd name="connsiteY2307" fmla="*/ 6358107 h 10286999"/>
              <a:gd name="connsiteX2308" fmla="*/ 1586824 w 11378470"/>
              <a:gd name="connsiteY2308" fmla="*/ 6332439 h 10286999"/>
              <a:gd name="connsiteX2309" fmla="*/ 1594842 w 11378470"/>
              <a:gd name="connsiteY2309" fmla="*/ 6325470 h 10286999"/>
              <a:gd name="connsiteX2310" fmla="*/ 1587248 w 11378470"/>
              <a:gd name="connsiteY2310" fmla="*/ 6316597 h 10286999"/>
              <a:gd name="connsiteX2311" fmla="*/ 1592529 w 11378470"/>
              <a:gd name="connsiteY2311" fmla="*/ 6265586 h 10286999"/>
              <a:gd name="connsiteX2312" fmla="*/ 1612360 w 11378470"/>
              <a:gd name="connsiteY2312" fmla="*/ 6256083 h 10286999"/>
              <a:gd name="connsiteX2313" fmla="*/ 432710 w 11378470"/>
              <a:gd name="connsiteY2313" fmla="*/ 6244450 h 10286999"/>
              <a:gd name="connsiteX2314" fmla="*/ 452498 w 11378470"/>
              <a:gd name="connsiteY2314" fmla="*/ 6251941 h 10286999"/>
              <a:gd name="connsiteX2315" fmla="*/ 431427 w 11378470"/>
              <a:gd name="connsiteY2315" fmla="*/ 6281692 h 10286999"/>
              <a:gd name="connsiteX2316" fmla="*/ 391573 w 11378470"/>
              <a:gd name="connsiteY2316" fmla="*/ 6272662 h 10286999"/>
              <a:gd name="connsiteX2317" fmla="*/ 432710 w 11378470"/>
              <a:gd name="connsiteY2317" fmla="*/ 6244450 h 10286999"/>
              <a:gd name="connsiteX2318" fmla="*/ 1522978 w 11378470"/>
              <a:gd name="connsiteY2318" fmla="*/ 6228038 h 10286999"/>
              <a:gd name="connsiteX2319" fmla="*/ 1541737 w 11378470"/>
              <a:gd name="connsiteY2319" fmla="*/ 6234881 h 10286999"/>
              <a:gd name="connsiteX2320" fmla="*/ 1516453 w 11378470"/>
              <a:gd name="connsiteY2320" fmla="*/ 6265456 h 10286999"/>
              <a:gd name="connsiteX2321" fmla="*/ 1477818 w 11378470"/>
              <a:gd name="connsiteY2321" fmla="*/ 6257751 h 10286999"/>
              <a:gd name="connsiteX2322" fmla="*/ 1522978 w 11378470"/>
              <a:gd name="connsiteY2322" fmla="*/ 6228038 h 10286999"/>
              <a:gd name="connsiteX2323" fmla="*/ 964277 w 11378470"/>
              <a:gd name="connsiteY2323" fmla="*/ 6195123 h 10286999"/>
              <a:gd name="connsiteX2324" fmla="*/ 993960 w 11378470"/>
              <a:gd name="connsiteY2324" fmla="*/ 6201884 h 10286999"/>
              <a:gd name="connsiteX2325" fmla="*/ 975685 w 11378470"/>
              <a:gd name="connsiteY2325" fmla="*/ 6220607 h 10286999"/>
              <a:gd name="connsiteX2326" fmla="*/ 945041 w 11378470"/>
              <a:gd name="connsiteY2326" fmla="*/ 6210931 h 10286999"/>
              <a:gd name="connsiteX2327" fmla="*/ 964277 w 11378470"/>
              <a:gd name="connsiteY2327" fmla="*/ 6195123 h 10286999"/>
              <a:gd name="connsiteX2328" fmla="*/ 1852646 w 11378470"/>
              <a:gd name="connsiteY2328" fmla="*/ 6180037 h 10286999"/>
              <a:gd name="connsiteX2329" fmla="*/ 1852230 w 11378470"/>
              <a:gd name="connsiteY2329" fmla="*/ 6193213 h 10286999"/>
              <a:gd name="connsiteX2330" fmla="*/ 1853690 w 11378470"/>
              <a:gd name="connsiteY2330" fmla="*/ 6206629 h 10286999"/>
              <a:gd name="connsiteX2331" fmla="*/ 1860288 w 11378470"/>
              <a:gd name="connsiteY2331" fmla="*/ 6220525 h 10286999"/>
              <a:gd name="connsiteX2332" fmla="*/ 1860935 w 11378470"/>
              <a:gd name="connsiteY2332" fmla="*/ 6225176 h 10286999"/>
              <a:gd name="connsiteX2333" fmla="*/ 1868898 w 11378470"/>
              <a:gd name="connsiteY2333" fmla="*/ 6233662 h 10286999"/>
              <a:gd name="connsiteX2334" fmla="*/ 1863391 w 11378470"/>
              <a:gd name="connsiteY2334" fmla="*/ 6242823 h 10286999"/>
              <a:gd name="connsiteX2335" fmla="*/ 1865277 w 11378470"/>
              <a:gd name="connsiteY2335" fmla="*/ 6256371 h 10286999"/>
              <a:gd name="connsiteX2336" fmla="*/ 1866534 w 11378470"/>
              <a:gd name="connsiteY2336" fmla="*/ 6253856 h 10286999"/>
              <a:gd name="connsiteX2337" fmla="*/ 1866508 w 11378470"/>
              <a:gd name="connsiteY2337" fmla="*/ 6253326 h 10286999"/>
              <a:gd name="connsiteX2338" fmla="*/ 1867187 w 11378470"/>
              <a:gd name="connsiteY2338" fmla="*/ 6252550 h 10286999"/>
              <a:gd name="connsiteX2339" fmla="*/ 1881460 w 11378470"/>
              <a:gd name="connsiteY2339" fmla="*/ 6224003 h 10286999"/>
              <a:gd name="connsiteX2340" fmla="*/ 1880276 w 11378470"/>
              <a:gd name="connsiteY2340" fmla="*/ 6183430 h 10286999"/>
              <a:gd name="connsiteX2341" fmla="*/ 1585895 w 11378470"/>
              <a:gd name="connsiteY2341" fmla="*/ 6180023 h 10286999"/>
              <a:gd name="connsiteX2342" fmla="*/ 1609074 w 11378470"/>
              <a:gd name="connsiteY2342" fmla="*/ 6184941 h 10286999"/>
              <a:gd name="connsiteX2343" fmla="*/ 1529697 w 11378470"/>
              <a:gd name="connsiteY2343" fmla="*/ 6223657 h 10286999"/>
              <a:gd name="connsiteX2344" fmla="*/ 1585895 w 11378470"/>
              <a:gd name="connsiteY2344" fmla="*/ 6180023 h 10286999"/>
              <a:gd name="connsiteX2345" fmla="*/ 662152 w 11378470"/>
              <a:gd name="connsiteY2345" fmla="*/ 6174566 h 10286999"/>
              <a:gd name="connsiteX2346" fmla="*/ 682019 w 11378470"/>
              <a:gd name="connsiteY2346" fmla="*/ 6225584 h 10286999"/>
              <a:gd name="connsiteX2347" fmla="*/ 663385 w 11378470"/>
              <a:gd name="connsiteY2347" fmla="*/ 6229739 h 10286999"/>
              <a:gd name="connsiteX2348" fmla="*/ 636539 w 11378470"/>
              <a:gd name="connsiteY2348" fmla="*/ 6206715 h 10286999"/>
              <a:gd name="connsiteX2349" fmla="*/ 662152 w 11378470"/>
              <a:gd name="connsiteY2349" fmla="*/ 6174566 h 10286999"/>
              <a:gd name="connsiteX2350" fmla="*/ 1099576 w 11378470"/>
              <a:gd name="connsiteY2350" fmla="*/ 6166010 h 10286999"/>
              <a:gd name="connsiteX2351" fmla="*/ 1114258 w 11378470"/>
              <a:gd name="connsiteY2351" fmla="*/ 6168838 h 10286999"/>
              <a:gd name="connsiteX2352" fmla="*/ 1099511 w 11378470"/>
              <a:gd name="connsiteY2352" fmla="*/ 6206716 h 10286999"/>
              <a:gd name="connsiteX2353" fmla="*/ 1084943 w 11378470"/>
              <a:gd name="connsiteY2353" fmla="*/ 6197968 h 10286999"/>
              <a:gd name="connsiteX2354" fmla="*/ 1099576 w 11378470"/>
              <a:gd name="connsiteY2354" fmla="*/ 6166010 h 10286999"/>
              <a:gd name="connsiteX2355" fmla="*/ 1173788 w 11378470"/>
              <a:gd name="connsiteY2355" fmla="*/ 6159096 h 10286999"/>
              <a:gd name="connsiteX2356" fmla="*/ 1192252 w 11378470"/>
              <a:gd name="connsiteY2356" fmla="*/ 6173618 h 10286999"/>
              <a:gd name="connsiteX2357" fmla="*/ 1180696 w 11378470"/>
              <a:gd name="connsiteY2357" fmla="*/ 6210245 h 10286999"/>
              <a:gd name="connsiteX2358" fmla="*/ 1164122 w 11378470"/>
              <a:gd name="connsiteY2358" fmla="*/ 6213045 h 10286999"/>
              <a:gd name="connsiteX2359" fmla="*/ 1164773 w 11378470"/>
              <a:gd name="connsiteY2359" fmla="*/ 6219357 h 10286999"/>
              <a:gd name="connsiteX2360" fmla="*/ 1141701 w 11378470"/>
              <a:gd name="connsiteY2360" fmla="*/ 6224588 h 10286999"/>
              <a:gd name="connsiteX2361" fmla="*/ 1131393 w 11378470"/>
              <a:gd name="connsiteY2361" fmla="*/ 6216051 h 10286999"/>
              <a:gd name="connsiteX2362" fmla="*/ 1134788 w 11378470"/>
              <a:gd name="connsiteY2362" fmla="*/ 6201879 h 10286999"/>
              <a:gd name="connsiteX2363" fmla="*/ 1141796 w 11378470"/>
              <a:gd name="connsiteY2363" fmla="*/ 6194662 h 10286999"/>
              <a:gd name="connsiteX2364" fmla="*/ 1141627 w 11378470"/>
              <a:gd name="connsiteY2364" fmla="*/ 6181451 h 10286999"/>
              <a:gd name="connsiteX2365" fmla="*/ 1173788 w 11378470"/>
              <a:gd name="connsiteY2365" fmla="*/ 6159096 h 10286999"/>
              <a:gd name="connsiteX2366" fmla="*/ 745041 w 11378470"/>
              <a:gd name="connsiteY2366" fmla="*/ 6157128 h 10286999"/>
              <a:gd name="connsiteX2367" fmla="*/ 776446 w 11378470"/>
              <a:gd name="connsiteY2367" fmla="*/ 6193232 h 10286999"/>
              <a:gd name="connsiteX2368" fmla="*/ 746500 w 11378470"/>
              <a:gd name="connsiteY2368" fmla="*/ 6211954 h 10286999"/>
              <a:gd name="connsiteX2369" fmla="*/ 722486 w 11378470"/>
              <a:gd name="connsiteY2369" fmla="*/ 6190757 h 10286999"/>
              <a:gd name="connsiteX2370" fmla="*/ 745041 w 11378470"/>
              <a:gd name="connsiteY2370" fmla="*/ 6157128 h 10286999"/>
              <a:gd name="connsiteX2371" fmla="*/ 1479220 w 11378470"/>
              <a:gd name="connsiteY2371" fmla="*/ 6147337 h 10286999"/>
              <a:gd name="connsiteX2372" fmla="*/ 1498440 w 11378470"/>
              <a:gd name="connsiteY2372" fmla="*/ 6161660 h 10286999"/>
              <a:gd name="connsiteX2373" fmla="*/ 1470430 w 11378470"/>
              <a:gd name="connsiteY2373" fmla="*/ 6170548 h 10286999"/>
              <a:gd name="connsiteX2374" fmla="*/ 1479220 w 11378470"/>
              <a:gd name="connsiteY2374" fmla="*/ 6147337 h 10286999"/>
              <a:gd name="connsiteX2375" fmla="*/ 924554 w 11378470"/>
              <a:gd name="connsiteY2375" fmla="*/ 6122480 h 10286999"/>
              <a:gd name="connsiteX2376" fmla="*/ 914130 w 11378470"/>
              <a:gd name="connsiteY2376" fmla="*/ 6143640 h 10286999"/>
              <a:gd name="connsiteX2377" fmla="*/ 924554 w 11378470"/>
              <a:gd name="connsiteY2377" fmla="*/ 6122480 h 10286999"/>
              <a:gd name="connsiteX2378" fmla="*/ 1376811 w 11378470"/>
              <a:gd name="connsiteY2378" fmla="*/ 6117152 h 10286999"/>
              <a:gd name="connsiteX2379" fmla="*/ 1421235 w 11378470"/>
              <a:gd name="connsiteY2379" fmla="*/ 6180459 h 10286999"/>
              <a:gd name="connsiteX2380" fmla="*/ 1376811 w 11378470"/>
              <a:gd name="connsiteY2380" fmla="*/ 6117152 h 10286999"/>
              <a:gd name="connsiteX2381" fmla="*/ 784419 w 11378470"/>
              <a:gd name="connsiteY2381" fmla="*/ 6116109 h 10286999"/>
              <a:gd name="connsiteX2382" fmla="*/ 795743 w 11378470"/>
              <a:gd name="connsiteY2382" fmla="*/ 6121189 h 10286999"/>
              <a:gd name="connsiteX2383" fmla="*/ 786491 w 11378470"/>
              <a:gd name="connsiteY2383" fmla="*/ 6140807 h 10286999"/>
              <a:gd name="connsiteX2384" fmla="*/ 784419 w 11378470"/>
              <a:gd name="connsiteY2384" fmla="*/ 6116109 h 10286999"/>
              <a:gd name="connsiteX2385" fmla="*/ 1685349 w 11378470"/>
              <a:gd name="connsiteY2385" fmla="*/ 6087938 h 10286999"/>
              <a:gd name="connsiteX2386" fmla="*/ 1729683 w 11378470"/>
              <a:gd name="connsiteY2386" fmla="*/ 6117583 h 10286999"/>
              <a:gd name="connsiteX2387" fmla="*/ 1729766 w 11378470"/>
              <a:gd name="connsiteY2387" fmla="*/ 6117822 h 10286999"/>
              <a:gd name="connsiteX2388" fmla="*/ 1755579 w 11378470"/>
              <a:gd name="connsiteY2388" fmla="*/ 6123600 h 10286999"/>
              <a:gd name="connsiteX2389" fmla="*/ 1775305 w 11378470"/>
              <a:gd name="connsiteY2389" fmla="*/ 6135545 h 10286999"/>
              <a:gd name="connsiteX2390" fmla="*/ 1779807 w 11378470"/>
              <a:gd name="connsiteY2390" fmla="*/ 6148246 h 10286999"/>
              <a:gd name="connsiteX2391" fmla="*/ 1777399 w 11378470"/>
              <a:gd name="connsiteY2391" fmla="*/ 6158607 h 10286999"/>
              <a:gd name="connsiteX2392" fmla="*/ 1782334 w 11378470"/>
              <a:gd name="connsiteY2392" fmla="*/ 6161438 h 10286999"/>
              <a:gd name="connsiteX2393" fmla="*/ 1788986 w 11378470"/>
              <a:gd name="connsiteY2393" fmla="*/ 6175597 h 10286999"/>
              <a:gd name="connsiteX2394" fmla="*/ 1775261 w 11378470"/>
              <a:gd name="connsiteY2394" fmla="*/ 6200608 h 10286999"/>
              <a:gd name="connsiteX2395" fmla="*/ 1756017 w 11378470"/>
              <a:gd name="connsiteY2395" fmla="*/ 6205414 h 10286999"/>
              <a:gd name="connsiteX2396" fmla="*/ 1743005 w 11378470"/>
              <a:gd name="connsiteY2396" fmla="*/ 6199262 h 10286999"/>
              <a:gd name="connsiteX2397" fmla="*/ 1737626 w 11378470"/>
              <a:gd name="connsiteY2397" fmla="*/ 6191145 h 10286999"/>
              <a:gd name="connsiteX2398" fmla="*/ 1714956 w 11378470"/>
              <a:gd name="connsiteY2398" fmla="*/ 6191040 h 10286999"/>
              <a:gd name="connsiteX2399" fmla="*/ 1636812 w 11378470"/>
              <a:gd name="connsiteY2399" fmla="*/ 6153228 h 10286999"/>
              <a:gd name="connsiteX2400" fmla="*/ 1677159 w 11378470"/>
              <a:gd name="connsiteY2400" fmla="*/ 6112923 h 10286999"/>
              <a:gd name="connsiteX2401" fmla="*/ 1689497 w 11378470"/>
              <a:gd name="connsiteY2401" fmla="*/ 6113088 h 10286999"/>
              <a:gd name="connsiteX2402" fmla="*/ 1682397 w 11378470"/>
              <a:gd name="connsiteY2402" fmla="*/ 6103959 h 10286999"/>
              <a:gd name="connsiteX2403" fmla="*/ 1679287 w 11378470"/>
              <a:gd name="connsiteY2403" fmla="*/ 6095000 h 10286999"/>
              <a:gd name="connsiteX2404" fmla="*/ 1685349 w 11378470"/>
              <a:gd name="connsiteY2404" fmla="*/ 6087938 h 10286999"/>
              <a:gd name="connsiteX2405" fmla="*/ 282569 w 11378470"/>
              <a:gd name="connsiteY2405" fmla="*/ 6062060 h 10286999"/>
              <a:gd name="connsiteX2406" fmla="*/ 295772 w 11378470"/>
              <a:gd name="connsiteY2406" fmla="*/ 6062662 h 10286999"/>
              <a:gd name="connsiteX2407" fmla="*/ 334367 w 11378470"/>
              <a:gd name="connsiteY2407" fmla="*/ 6086271 h 10286999"/>
              <a:gd name="connsiteX2408" fmla="*/ 319673 w 11378470"/>
              <a:gd name="connsiteY2408" fmla="*/ 6109994 h 10286999"/>
              <a:gd name="connsiteX2409" fmla="*/ 282569 w 11378470"/>
              <a:gd name="connsiteY2409" fmla="*/ 6062060 h 10286999"/>
              <a:gd name="connsiteX2410" fmla="*/ 1398306 w 11378470"/>
              <a:gd name="connsiteY2410" fmla="*/ 6050128 h 10286999"/>
              <a:gd name="connsiteX2411" fmla="*/ 1446762 w 11378470"/>
              <a:gd name="connsiteY2411" fmla="*/ 6072657 h 10286999"/>
              <a:gd name="connsiteX2412" fmla="*/ 1428714 w 11378470"/>
              <a:gd name="connsiteY2412" fmla="*/ 6096964 h 10286999"/>
              <a:gd name="connsiteX2413" fmla="*/ 1398306 w 11378470"/>
              <a:gd name="connsiteY2413" fmla="*/ 6050128 h 10286999"/>
              <a:gd name="connsiteX2414" fmla="*/ 155593 w 11378470"/>
              <a:gd name="connsiteY2414" fmla="*/ 6049649 h 10286999"/>
              <a:gd name="connsiteX2415" fmla="*/ 141639 w 11378470"/>
              <a:gd name="connsiteY2415" fmla="*/ 6092619 h 10286999"/>
              <a:gd name="connsiteX2416" fmla="*/ 125055 w 11378470"/>
              <a:gd name="connsiteY2416" fmla="*/ 6076000 h 10286999"/>
              <a:gd name="connsiteX2417" fmla="*/ 155593 w 11378470"/>
              <a:gd name="connsiteY2417" fmla="*/ 6049649 h 10286999"/>
              <a:gd name="connsiteX2418" fmla="*/ 1249007 w 11378470"/>
              <a:gd name="connsiteY2418" fmla="*/ 6010888 h 10286999"/>
              <a:gd name="connsiteX2419" fmla="*/ 1297848 w 11378470"/>
              <a:gd name="connsiteY2419" fmla="*/ 6044906 h 10286999"/>
              <a:gd name="connsiteX2420" fmla="*/ 1301591 w 11378470"/>
              <a:gd name="connsiteY2420" fmla="*/ 6055900 h 10286999"/>
              <a:gd name="connsiteX2421" fmla="*/ 1312324 w 11378470"/>
              <a:gd name="connsiteY2421" fmla="*/ 6070873 h 10286999"/>
              <a:gd name="connsiteX2422" fmla="*/ 1297676 w 11378470"/>
              <a:gd name="connsiteY2422" fmla="*/ 6085815 h 10286999"/>
              <a:gd name="connsiteX2423" fmla="*/ 1294878 w 11378470"/>
              <a:gd name="connsiteY2423" fmla="*/ 6089060 h 10286999"/>
              <a:gd name="connsiteX2424" fmla="*/ 1305349 w 11378470"/>
              <a:gd name="connsiteY2424" fmla="*/ 6091300 h 10286999"/>
              <a:gd name="connsiteX2425" fmla="*/ 1313724 w 11378470"/>
              <a:gd name="connsiteY2425" fmla="*/ 6100034 h 10286999"/>
              <a:gd name="connsiteX2426" fmla="*/ 1274344 w 11378470"/>
              <a:gd name="connsiteY2426" fmla="*/ 6110956 h 10286999"/>
              <a:gd name="connsiteX2427" fmla="*/ 1277543 w 11378470"/>
              <a:gd name="connsiteY2427" fmla="*/ 6101771 h 10286999"/>
              <a:gd name="connsiteX2428" fmla="*/ 1275347 w 11378470"/>
              <a:gd name="connsiteY2428" fmla="*/ 6103037 h 10286999"/>
              <a:gd name="connsiteX2429" fmla="*/ 1211041 w 11378470"/>
              <a:gd name="connsiteY2429" fmla="*/ 6079758 h 10286999"/>
              <a:gd name="connsiteX2430" fmla="*/ 1212677 w 11378470"/>
              <a:gd name="connsiteY2430" fmla="*/ 6033307 h 10286999"/>
              <a:gd name="connsiteX2431" fmla="*/ 1231674 w 11378470"/>
              <a:gd name="connsiteY2431" fmla="*/ 6016128 h 10286999"/>
              <a:gd name="connsiteX2432" fmla="*/ 1249007 w 11378470"/>
              <a:gd name="connsiteY2432" fmla="*/ 6010888 h 10286999"/>
              <a:gd name="connsiteX2433" fmla="*/ 1501440 w 11378470"/>
              <a:gd name="connsiteY2433" fmla="*/ 6001883 h 10286999"/>
              <a:gd name="connsiteX2434" fmla="*/ 1507672 w 11378470"/>
              <a:gd name="connsiteY2434" fmla="*/ 6009221 h 10286999"/>
              <a:gd name="connsiteX2435" fmla="*/ 1496145 w 11378470"/>
              <a:gd name="connsiteY2435" fmla="*/ 6033884 h 10286999"/>
              <a:gd name="connsiteX2436" fmla="*/ 1475765 w 11378470"/>
              <a:gd name="connsiteY2436" fmla="*/ 6019909 h 10286999"/>
              <a:gd name="connsiteX2437" fmla="*/ 1501440 w 11378470"/>
              <a:gd name="connsiteY2437" fmla="*/ 6001883 h 10286999"/>
              <a:gd name="connsiteX2438" fmla="*/ 1073161 w 11378470"/>
              <a:gd name="connsiteY2438" fmla="*/ 5988543 h 10286999"/>
              <a:gd name="connsiteX2439" fmla="*/ 1112452 w 11378470"/>
              <a:gd name="connsiteY2439" fmla="*/ 6010156 h 10286999"/>
              <a:gd name="connsiteX2440" fmla="*/ 1039847 w 11378470"/>
              <a:gd name="connsiteY2440" fmla="*/ 6189072 h 10286999"/>
              <a:gd name="connsiteX2441" fmla="*/ 1034325 w 11378470"/>
              <a:gd name="connsiteY2441" fmla="*/ 6157180 h 10286999"/>
              <a:gd name="connsiteX2442" fmla="*/ 1030768 w 11378470"/>
              <a:gd name="connsiteY2442" fmla="*/ 6158624 h 10286999"/>
              <a:gd name="connsiteX2443" fmla="*/ 1010879 w 11378470"/>
              <a:gd name="connsiteY2443" fmla="*/ 6194599 h 10286999"/>
              <a:gd name="connsiteX2444" fmla="*/ 974966 w 11378470"/>
              <a:gd name="connsiteY2444" fmla="*/ 6181211 h 10286999"/>
              <a:gd name="connsiteX2445" fmla="*/ 965193 w 11378470"/>
              <a:gd name="connsiteY2445" fmla="*/ 6169135 h 10286999"/>
              <a:gd name="connsiteX2446" fmla="*/ 1032284 w 11378470"/>
              <a:gd name="connsiteY2446" fmla="*/ 6122616 h 10286999"/>
              <a:gd name="connsiteX2447" fmla="*/ 1033785 w 11378470"/>
              <a:gd name="connsiteY2447" fmla="*/ 6124266 h 10286999"/>
              <a:gd name="connsiteX2448" fmla="*/ 1039284 w 11378470"/>
              <a:gd name="connsiteY2448" fmla="*/ 6089503 h 10286999"/>
              <a:gd name="connsiteX2449" fmla="*/ 1052878 w 11378470"/>
              <a:gd name="connsiteY2449" fmla="*/ 6047921 h 10286999"/>
              <a:gd name="connsiteX2450" fmla="*/ 1046080 w 11378470"/>
              <a:gd name="connsiteY2450" fmla="*/ 6047394 h 10286999"/>
              <a:gd name="connsiteX2451" fmla="*/ 1032640 w 11378470"/>
              <a:gd name="connsiteY2451" fmla="*/ 6039537 h 10286999"/>
              <a:gd name="connsiteX2452" fmla="*/ 1046761 w 11378470"/>
              <a:gd name="connsiteY2452" fmla="*/ 5997779 h 10286999"/>
              <a:gd name="connsiteX2453" fmla="*/ 1065175 w 11378470"/>
              <a:gd name="connsiteY2453" fmla="*/ 6009279 h 10286999"/>
              <a:gd name="connsiteX2454" fmla="*/ 1065640 w 11378470"/>
              <a:gd name="connsiteY2454" fmla="*/ 6010390 h 10286999"/>
              <a:gd name="connsiteX2455" fmla="*/ 925946 w 11378470"/>
              <a:gd name="connsiteY2455" fmla="*/ 5978591 h 10286999"/>
              <a:gd name="connsiteX2456" fmla="*/ 947887 w 11378470"/>
              <a:gd name="connsiteY2456" fmla="*/ 5999905 h 10286999"/>
              <a:gd name="connsiteX2457" fmla="*/ 912788 w 11378470"/>
              <a:gd name="connsiteY2457" fmla="*/ 6004494 h 10286999"/>
              <a:gd name="connsiteX2458" fmla="*/ 925946 w 11378470"/>
              <a:gd name="connsiteY2458" fmla="*/ 5978591 h 10286999"/>
              <a:gd name="connsiteX2459" fmla="*/ 250484 w 11378470"/>
              <a:gd name="connsiteY2459" fmla="*/ 5952181 h 10286999"/>
              <a:gd name="connsiteX2460" fmla="*/ 323000 w 11378470"/>
              <a:gd name="connsiteY2460" fmla="*/ 6026493 h 10286999"/>
              <a:gd name="connsiteX2461" fmla="*/ 279287 w 11378470"/>
              <a:gd name="connsiteY2461" fmla="*/ 6056712 h 10286999"/>
              <a:gd name="connsiteX2462" fmla="*/ 250484 w 11378470"/>
              <a:gd name="connsiteY2462" fmla="*/ 5952181 h 10286999"/>
              <a:gd name="connsiteX2463" fmla="*/ 1240234 w 11378470"/>
              <a:gd name="connsiteY2463" fmla="*/ 5950257 h 10286999"/>
              <a:gd name="connsiteX2464" fmla="*/ 1265433 w 11378470"/>
              <a:gd name="connsiteY2464" fmla="*/ 5973861 h 10286999"/>
              <a:gd name="connsiteX2465" fmla="*/ 1247147 w 11378470"/>
              <a:gd name="connsiteY2465" fmla="*/ 5994220 h 10286999"/>
              <a:gd name="connsiteX2466" fmla="*/ 1235019 w 11378470"/>
              <a:gd name="connsiteY2466" fmla="*/ 5991715 h 10286999"/>
              <a:gd name="connsiteX2467" fmla="*/ 1215591 w 11378470"/>
              <a:gd name="connsiteY2467" fmla="*/ 5976269 h 10286999"/>
              <a:gd name="connsiteX2468" fmla="*/ 1213980 w 11378470"/>
              <a:gd name="connsiteY2468" fmla="*/ 5979748 h 10286999"/>
              <a:gd name="connsiteX2469" fmla="*/ 1220139 w 11378470"/>
              <a:gd name="connsiteY2469" fmla="*/ 5956884 h 10286999"/>
              <a:gd name="connsiteX2470" fmla="*/ 1240234 w 11378470"/>
              <a:gd name="connsiteY2470" fmla="*/ 5950257 h 10286999"/>
              <a:gd name="connsiteX2471" fmla="*/ 1368855 w 11378470"/>
              <a:gd name="connsiteY2471" fmla="*/ 5948794 h 10286999"/>
              <a:gd name="connsiteX2472" fmla="*/ 1362101 w 11378470"/>
              <a:gd name="connsiteY2472" fmla="*/ 5952944 h 10286999"/>
              <a:gd name="connsiteX2473" fmla="*/ 1368855 w 11378470"/>
              <a:gd name="connsiteY2473" fmla="*/ 5948794 h 10286999"/>
              <a:gd name="connsiteX2474" fmla="*/ 367889 w 11378470"/>
              <a:gd name="connsiteY2474" fmla="*/ 5946513 h 10286999"/>
              <a:gd name="connsiteX2475" fmla="*/ 424896 w 11378470"/>
              <a:gd name="connsiteY2475" fmla="*/ 6011101 h 10286999"/>
              <a:gd name="connsiteX2476" fmla="*/ 367889 w 11378470"/>
              <a:gd name="connsiteY2476" fmla="*/ 5946513 h 10286999"/>
              <a:gd name="connsiteX2477" fmla="*/ 1688092 w 11378470"/>
              <a:gd name="connsiteY2477" fmla="*/ 5934588 h 10286999"/>
              <a:gd name="connsiteX2478" fmla="*/ 1706663 w 11378470"/>
              <a:gd name="connsiteY2478" fmla="*/ 5946642 h 10286999"/>
              <a:gd name="connsiteX2479" fmla="*/ 1707079 w 11378470"/>
              <a:gd name="connsiteY2479" fmla="*/ 5956632 h 10286999"/>
              <a:gd name="connsiteX2480" fmla="*/ 1703985 w 11378470"/>
              <a:gd name="connsiteY2480" fmla="*/ 5958673 h 10286999"/>
              <a:gd name="connsiteX2481" fmla="*/ 1691609 w 11378470"/>
              <a:gd name="connsiteY2481" fmla="*/ 5966840 h 10286999"/>
              <a:gd name="connsiteX2482" fmla="*/ 1674070 w 11378470"/>
              <a:gd name="connsiteY2482" fmla="*/ 5953720 h 10286999"/>
              <a:gd name="connsiteX2483" fmla="*/ 1688092 w 11378470"/>
              <a:gd name="connsiteY2483" fmla="*/ 5934588 h 10286999"/>
              <a:gd name="connsiteX2484" fmla="*/ 879867 w 11378470"/>
              <a:gd name="connsiteY2484" fmla="*/ 5930376 h 10286999"/>
              <a:gd name="connsiteX2485" fmla="*/ 904725 w 11378470"/>
              <a:gd name="connsiteY2485" fmla="*/ 5956694 h 10286999"/>
              <a:gd name="connsiteX2486" fmla="*/ 869076 w 11378470"/>
              <a:gd name="connsiteY2486" fmla="*/ 5932781 h 10286999"/>
              <a:gd name="connsiteX2487" fmla="*/ 879867 w 11378470"/>
              <a:gd name="connsiteY2487" fmla="*/ 5930376 h 10286999"/>
              <a:gd name="connsiteX2488" fmla="*/ 1485381 w 11378470"/>
              <a:gd name="connsiteY2488" fmla="*/ 5924366 h 10286999"/>
              <a:gd name="connsiteX2489" fmla="*/ 1508680 w 11378470"/>
              <a:gd name="connsiteY2489" fmla="*/ 5930021 h 10286999"/>
              <a:gd name="connsiteX2490" fmla="*/ 1503984 w 11378470"/>
              <a:gd name="connsiteY2490" fmla="*/ 5935651 h 10286999"/>
              <a:gd name="connsiteX2491" fmla="*/ 1526550 w 11378470"/>
              <a:gd name="connsiteY2491" fmla="*/ 5960427 h 10286999"/>
              <a:gd name="connsiteX2492" fmla="*/ 1547985 w 11378470"/>
              <a:gd name="connsiteY2492" fmla="*/ 5994139 h 10286999"/>
              <a:gd name="connsiteX2493" fmla="*/ 1494558 w 11378470"/>
              <a:gd name="connsiteY2493" fmla="*/ 5955736 h 10286999"/>
              <a:gd name="connsiteX2494" fmla="*/ 1497217 w 11378470"/>
              <a:gd name="connsiteY2494" fmla="*/ 5943763 h 10286999"/>
              <a:gd name="connsiteX2495" fmla="*/ 1490640 w 11378470"/>
              <a:gd name="connsiteY2495" fmla="*/ 5951648 h 10286999"/>
              <a:gd name="connsiteX2496" fmla="*/ 1413901 w 11378470"/>
              <a:gd name="connsiteY2496" fmla="*/ 5964445 h 10286999"/>
              <a:gd name="connsiteX2497" fmla="*/ 1485381 w 11378470"/>
              <a:gd name="connsiteY2497" fmla="*/ 5924366 h 10286999"/>
              <a:gd name="connsiteX2498" fmla="*/ 1167658 w 11378470"/>
              <a:gd name="connsiteY2498" fmla="*/ 5920796 h 10286999"/>
              <a:gd name="connsiteX2499" fmla="*/ 1183161 w 11378470"/>
              <a:gd name="connsiteY2499" fmla="*/ 5942971 h 10286999"/>
              <a:gd name="connsiteX2500" fmla="*/ 1171877 w 11378470"/>
              <a:gd name="connsiteY2500" fmla="*/ 5976617 h 10286999"/>
              <a:gd name="connsiteX2501" fmla="*/ 1164652 w 11378470"/>
              <a:gd name="connsiteY2501" fmla="*/ 5977494 h 10286999"/>
              <a:gd name="connsiteX2502" fmla="*/ 1178373 w 11378470"/>
              <a:gd name="connsiteY2502" fmla="*/ 5987555 h 10286999"/>
              <a:gd name="connsiteX2503" fmla="*/ 1188852 w 11378470"/>
              <a:gd name="connsiteY2503" fmla="*/ 6048631 h 10286999"/>
              <a:gd name="connsiteX2504" fmla="*/ 1125353 w 11378470"/>
              <a:gd name="connsiteY2504" fmla="*/ 6019017 h 10286999"/>
              <a:gd name="connsiteX2505" fmla="*/ 1150524 w 11378470"/>
              <a:gd name="connsiteY2505" fmla="*/ 5975441 h 10286999"/>
              <a:gd name="connsiteX2506" fmla="*/ 1160282 w 11378470"/>
              <a:gd name="connsiteY2506" fmla="*/ 5974946 h 10286999"/>
              <a:gd name="connsiteX2507" fmla="*/ 1154877 w 11378470"/>
              <a:gd name="connsiteY2507" fmla="*/ 5966947 h 10286999"/>
              <a:gd name="connsiteX2508" fmla="*/ 1155556 w 11378470"/>
              <a:gd name="connsiteY2508" fmla="*/ 5942292 h 10286999"/>
              <a:gd name="connsiteX2509" fmla="*/ 1167658 w 11378470"/>
              <a:gd name="connsiteY2509" fmla="*/ 5920796 h 10286999"/>
              <a:gd name="connsiteX2510" fmla="*/ 762161 w 11378470"/>
              <a:gd name="connsiteY2510" fmla="*/ 5906289 h 10286999"/>
              <a:gd name="connsiteX2511" fmla="*/ 779925 w 11378470"/>
              <a:gd name="connsiteY2511" fmla="*/ 5910870 h 10286999"/>
              <a:gd name="connsiteX2512" fmla="*/ 750664 w 11378470"/>
              <a:gd name="connsiteY2512" fmla="*/ 5957756 h 10286999"/>
              <a:gd name="connsiteX2513" fmla="*/ 762161 w 11378470"/>
              <a:gd name="connsiteY2513" fmla="*/ 5906289 h 10286999"/>
              <a:gd name="connsiteX2514" fmla="*/ 1475997 w 11378470"/>
              <a:gd name="connsiteY2514" fmla="*/ 5893247 h 10286999"/>
              <a:gd name="connsiteX2515" fmla="*/ 1479941 w 11378470"/>
              <a:gd name="connsiteY2515" fmla="*/ 5904440 h 10286999"/>
              <a:gd name="connsiteX2516" fmla="*/ 1487166 w 11378470"/>
              <a:gd name="connsiteY2516" fmla="*/ 5908550 h 10286999"/>
              <a:gd name="connsiteX2517" fmla="*/ 1485859 w 11378470"/>
              <a:gd name="connsiteY2517" fmla="*/ 5921230 h 10286999"/>
              <a:gd name="connsiteX2518" fmla="*/ 1475997 w 11378470"/>
              <a:gd name="connsiteY2518" fmla="*/ 5893247 h 10286999"/>
              <a:gd name="connsiteX2519" fmla="*/ 1279171 w 11378470"/>
              <a:gd name="connsiteY2519" fmla="*/ 5890230 h 10286999"/>
              <a:gd name="connsiteX2520" fmla="*/ 1294898 w 11378470"/>
              <a:gd name="connsiteY2520" fmla="*/ 5902470 h 10286999"/>
              <a:gd name="connsiteX2521" fmla="*/ 1296715 w 11378470"/>
              <a:gd name="connsiteY2521" fmla="*/ 5920429 h 10286999"/>
              <a:gd name="connsiteX2522" fmla="*/ 1290812 w 11378470"/>
              <a:gd name="connsiteY2522" fmla="*/ 5930165 h 10286999"/>
              <a:gd name="connsiteX2523" fmla="*/ 1294972 w 11378470"/>
              <a:gd name="connsiteY2523" fmla="*/ 5929540 h 10286999"/>
              <a:gd name="connsiteX2524" fmla="*/ 1299230 w 11378470"/>
              <a:gd name="connsiteY2524" fmla="*/ 5929982 h 10286999"/>
              <a:gd name="connsiteX2525" fmla="*/ 1301212 w 11378470"/>
              <a:gd name="connsiteY2525" fmla="*/ 5922634 h 10286999"/>
              <a:gd name="connsiteX2526" fmla="*/ 1315386 w 11378470"/>
              <a:gd name="connsiteY2526" fmla="*/ 5929581 h 10286999"/>
              <a:gd name="connsiteX2527" fmla="*/ 1313952 w 11378470"/>
              <a:gd name="connsiteY2527" fmla="*/ 5931509 h 10286999"/>
              <a:gd name="connsiteX2528" fmla="*/ 1325675 w 11378470"/>
              <a:gd name="connsiteY2528" fmla="*/ 5932725 h 10286999"/>
              <a:gd name="connsiteX2529" fmla="*/ 1360088 w 11378470"/>
              <a:gd name="connsiteY2529" fmla="*/ 5947152 h 10286999"/>
              <a:gd name="connsiteX2530" fmla="*/ 1364976 w 11378470"/>
              <a:gd name="connsiteY2530" fmla="*/ 5967948 h 10286999"/>
              <a:gd name="connsiteX2531" fmla="*/ 1364716 w 11378470"/>
              <a:gd name="connsiteY2531" fmla="*/ 5976708 h 10286999"/>
              <a:gd name="connsiteX2532" fmla="*/ 1366490 w 11378470"/>
              <a:gd name="connsiteY2532" fmla="*/ 5980410 h 10286999"/>
              <a:gd name="connsiteX2533" fmla="*/ 1361508 w 11378470"/>
              <a:gd name="connsiteY2533" fmla="*/ 5995913 h 10286999"/>
              <a:gd name="connsiteX2534" fmla="*/ 1356333 w 11378470"/>
              <a:gd name="connsiteY2534" fmla="*/ 5988116 h 10286999"/>
              <a:gd name="connsiteX2535" fmla="*/ 1354774 w 11378470"/>
              <a:gd name="connsiteY2535" fmla="*/ 5984064 h 10286999"/>
              <a:gd name="connsiteX2536" fmla="*/ 1342247 w 11378470"/>
              <a:gd name="connsiteY2536" fmla="*/ 5974037 h 10286999"/>
              <a:gd name="connsiteX2537" fmla="*/ 1338895 w 11378470"/>
              <a:gd name="connsiteY2537" fmla="*/ 5973005 h 10286999"/>
              <a:gd name="connsiteX2538" fmla="*/ 1338045 w 11378470"/>
              <a:gd name="connsiteY2538" fmla="*/ 5974786 h 10286999"/>
              <a:gd name="connsiteX2539" fmla="*/ 1316343 w 11378470"/>
              <a:gd name="connsiteY2539" fmla="*/ 5983713 h 10286999"/>
              <a:gd name="connsiteX2540" fmla="*/ 1310462 w 11378470"/>
              <a:gd name="connsiteY2540" fmla="*/ 5977766 h 10286999"/>
              <a:gd name="connsiteX2541" fmla="*/ 1316717 w 11378470"/>
              <a:gd name="connsiteY2541" fmla="*/ 5966179 h 10286999"/>
              <a:gd name="connsiteX2542" fmla="*/ 1313440 w 11378470"/>
              <a:gd name="connsiteY2542" fmla="*/ 5965171 h 10286999"/>
              <a:gd name="connsiteX2543" fmla="*/ 1238474 w 11378470"/>
              <a:gd name="connsiteY2543" fmla="*/ 5938031 h 10286999"/>
              <a:gd name="connsiteX2544" fmla="*/ 1262339 w 11378470"/>
              <a:gd name="connsiteY2544" fmla="*/ 5934444 h 10286999"/>
              <a:gd name="connsiteX2545" fmla="*/ 1259322 w 11378470"/>
              <a:gd name="connsiteY2545" fmla="*/ 5929572 h 10286999"/>
              <a:gd name="connsiteX2546" fmla="*/ 1259163 w 11378470"/>
              <a:gd name="connsiteY2546" fmla="*/ 5906774 h 10286999"/>
              <a:gd name="connsiteX2547" fmla="*/ 1271751 w 11378470"/>
              <a:gd name="connsiteY2547" fmla="*/ 5893282 h 10286999"/>
              <a:gd name="connsiteX2548" fmla="*/ 1279171 w 11378470"/>
              <a:gd name="connsiteY2548" fmla="*/ 5890230 h 10286999"/>
              <a:gd name="connsiteX2549" fmla="*/ 1426795 w 11378470"/>
              <a:gd name="connsiteY2549" fmla="*/ 5888972 h 10286999"/>
              <a:gd name="connsiteX2550" fmla="*/ 1386088 w 11378470"/>
              <a:gd name="connsiteY2550" fmla="*/ 5979621 h 10286999"/>
              <a:gd name="connsiteX2551" fmla="*/ 1426795 w 11378470"/>
              <a:gd name="connsiteY2551" fmla="*/ 5888972 h 10286999"/>
              <a:gd name="connsiteX2552" fmla="*/ 1891056 w 11378470"/>
              <a:gd name="connsiteY2552" fmla="*/ 5885214 h 10286999"/>
              <a:gd name="connsiteX2553" fmla="*/ 1882550 w 11378470"/>
              <a:gd name="connsiteY2553" fmla="*/ 5891134 h 10286999"/>
              <a:gd name="connsiteX2554" fmla="*/ 1865615 w 11378470"/>
              <a:gd name="connsiteY2554" fmla="*/ 5890188 h 10286999"/>
              <a:gd name="connsiteX2555" fmla="*/ 1865583 w 11378470"/>
              <a:gd name="connsiteY2555" fmla="*/ 5890161 h 10286999"/>
              <a:gd name="connsiteX2556" fmla="*/ 1873130 w 11378470"/>
              <a:gd name="connsiteY2556" fmla="*/ 5909084 h 10286999"/>
              <a:gd name="connsiteX2557" fmla="*/ 1866407 w 11378470"/>
              <a:gd name="connsiteY2557" fmla="*/ 5937258 h 10286999"/>
              <a:gd name="connsiteX2558" fmla="*/ 1859289 w 11378470"/>
              <a:gd name="connsiteY2558" fmla="*/ 5926684 h 10286999"/>
              <a:gd name="connsiteX2559" fmla="*/ 1857439 w 11378470"/>
              <a:gd name="connsiteY2559" fmla="*/ 5949122 h 10286999"/>
              <a:gd name="connsiteX2560" fmla="*/ 1852230 w 11378470"/>
              <a:gd name="connsiteY2560" fmla="*/ 6065514 h 10286999"/>
              <a:gd name="connsiteX2561" fmla="*/ 1853386 w 11378470"/>
              <a:gd name="connsiteY2561" fmla="*/ 6113943 h 10286999"/>
              <a:gd name="connsiteX2562" fmla="*/ 1877813 w 11378470"/>
              <a:gd name="connsiteY2562" fmla="*/ 6119576 h 10286999"/>
              <a:gd name="connsiteX2563" fmla="*/ 1875379 w 11378470"/>
              <a:gd name="connsiteY2563" fmla="*/ 6108080 h 10286999"/>
              <a:gd name="connsiteX2564" fmla="*/ 1877799 w 11378470"/>
              <a:gd name="connsiteY2564" fmla="*/ 6061125 h 10286999"/>
              <a:gd name="connsiteX2565" fmla="*/ 1876819 w 11378470"/>
              <a:gd name="connsiteY2565" fmla="*/ 6057658 h 10286999"/>
              <a:gd name="connsiteX2566" fmla="*/ 1878043 w 11378470"/>
              <a:gd name="connsiteY2566" fmla="*/ 6056378 h 10286999"/>
              <a:gd name="connsiteX2567" fmla="*/ 1880589 w 11378470"/>
              <a:gd name="connsiteY2567" fmla="*/ 6006985 h 10286999"/>
              <a:gd name="connsiteX2568" fmla="*/ 1889270 w 11378470"/>
              <a:gd name="connsiteY2568" fmla="*/ 5895249 h 10286999"/>
              <a:gd name="connsiteX2569" fmla="*/ 997530 w 11378470"/>
              <a:gd name="connsiteY2569" fmla="*/ 5873397 h 10286999"/>
              <a:gd name="connsiteX2570" fmla="*/ 1000453 w 11378470"/>
              <a:gd name="connsiteY2570" fmla="*/ 5876127 h 10286999"/>
              <a:gd name="connsiteX2571" fmla="*/ 997521 w 11378470"/>
              <a:gd name="connsiteY2571" fmla="*/ 5891504 h 10286999"/>
              <a:gd name="connsiteX2572" fmla="*/ 990891 w 11378470"/>
              <a:gd name="connsiteY2572" fmla="*/ 5887733 h 10286999"/>
              <a:gd name="connsiteX2573" fmla="*/ 989330 w 11378470"/>
              <a:gd name="connsiteY2573" fmla="*/ 5891104 h 10286999"/>
              <a:gd name="connsiteX2574" fmla="*/ 984261 w 11378470"/>
              <a:gd name="connsiteY2574" fmla="*/ 5883961 h 10286999"/>
              <a:gd name="connsiteX2575" fmla="*/ 985823 w 11378470"/>
              <a:gd name="connsiteY2575" fmla="*/ 5880587 h 10286999"/>
              <a:gd name="connsiteX2576" fmla="*/ 985385 w 11378470"/>
              <a:gd name="connsiteY2576" fmla="*/ 5879274 h 10286999"/>
              <a:gd name="connsiteX2577" fmla="*/ 992261 w 11378470"/>
              <a:gd name="connsiteY2577" fmla="*/ 5875728 h 10286999"/>
              <a:gd name="connsiteX2578" fmla="*/ 997530 w 11378470"/>
              <a:gd name="connsiteY2578" fmla="*/ 5873397 h 10286999"/>
              <a:gd name="connsiteX2579" fmla="*/ 1618755 w 11378470"/>
              <a:gd name="connsiteY2579" fmla="*/ 5864621 h 10286999"/>
              <a:gd name="connsiteX2580" fmla="*/ 1626668 w 11378470"/>
              <a:gd name="connsiteY2580" fmla="*/ 5879203 h 10286999"/>
              <a:gd name="connsiteX2581" fmla="*/ 1625531 w 11378470"/>
              <a:gd name="connsiteY2581" fmla="*/ 5892722 h 10286999"/>
              <a:gd name="connsiteX2582" fmla="*/ 1627708 w 11378470"/>
              <a:gd name="connsiteY2582" fmla="*/ 5892616 h 10286999"/>
              <a:gd name="connsiteX2583" fmla="*/ 1626941 w 11378470"/>
              <a:gd name="connsiteY2583" fmla="*/ 5875546 h 10286999"/>
              <a:gd name="connsiteX2584" fmla="*/ 1631245 w 11378470"/>
              <a:gd name="connsiteY2584" fmla="*/ 5880340 h 10286999"/>
              <a:gd name="connsiteX2585" fmla="*/ 1630783 w 11378470"/>
              <a:gd name="connsiteY2585" fmla="*/ 5888278 h 10286999"/>
              <a:gd name="connsiteX2586" fmla="*/ 1630157 w 11378470"/>
              <a:gd name="connsiteY2586" fmla="*/ 5892497 h 10286999"/>
              <a:gd name="connsiteX2587" fmla="*/ 1638815 w 11378470"/>
              <a:gd name="connsiteY2587" fmla="*/ 5892077 h 10286999"/>
              <a:gd name="connsiteX2588" fmla="*/ 1654817 w 11378470"/>
              <a:gd name="connsiteY2588" fmla="*/ 5929716 h 10286999"/>
              <a:gd name="connsiteX2589" fmla="*/ 1574585 w 11378470"/>
              <a:gd name="connsiteY2589" fmla="*/ 5937834 h 10286999"/>
              <a:gd name="connsiteX2590" fmla="*/ 1588871 w 11378470"/>
              <a:gd name="connsiteY2590" fmla="*/ 5909518 h 10286999"/>
              <a:gd name="connsiteX2591" fmla="*/ 1593522 w 11378470"/>
              <a:gd name="connsiteY2591" fmla="*/ 5906991 h 10286999"/>
              <a:gd name="connsiteX2592" fmla="*/ 1595446 w 11378470"/>
              <a:gd name="connsiteY2592" fmla="*/ 5893980 h 10286999"/>
              <a:gd name="connsiteX2593" fmla="*/ 1618755 w 11378470"/>
              <a:gd name="connsiteY2593" fmla="*/ 5864621 h 10286999"/>
              <a:gd name="connsiteX2594" fmla="*/ 945527 w 11378470"/>
              <a:gd name="connsiteY2594" fmla="*/ 5854292 h 10286999"/>
              <a:gd name="connsiteX2595" fmla="*/ 962719 w 11378470"/>
              <a:gd name="connsiteY2595" fmla="*/ 5867385 h 10286999"/>
              <a:gd name="connsiteX2596" fmla="*/ 964606 w 11378470"/>
              <a:gd name="connsiteY2596" fmla="*/ 5872876 h 10286999"/>
              <a:gd name="connsiteX2597" fmla="*/ 969414 w 11378470"/>
              <a:gd name="connsiteY2597" fmla="*/ 5897034 h 10286999"/>
              <a:gd name="connsiteX2598" fmla="*/ 978136 w 11378470"/>
              <a:gd name="connsiteY2598" fmla="*/ 5902651 h 10286999"/>
              <a:gd name="connsiteX2599" fmla="*/ 962116 w 11378470"/>
              <a:gd name="connsiteY2599" fmla="*/ 5927811 h 10286999"/>
              <a:gd name="connsiteX2600" fmla="*/ 954502 w 11378470"/>
              <a:gd name="connsiteY2600" fmla="*/ 5928165 h 10286999"/>
              <a:gd name="connsiteX2601" fmla="*/ 953434 w 11378470"/>
              <a:gd name="connsiteY2601" fmla="*/ 5936484 h 10286999"/>
              <a:gd name="connsiteX2602" fmla="*/ 931651 w 11378470"/>
              <a:gd name="connsiteY2602" fmla="*/ 5936060 h 10286999"/>
              <a:gd name="connsiteX2603" fmla="*/ 926671 w 11378470"/>
              <a:gd name="connsiteY2603" fmla="*/ 5925457 h 10286999"/>
              <a:gd name="connsiteX2604" fmla="*/ 915561 w 11378470"/>
              <a:gd name="connsiteY2604" fmla="*/ 5915575 h 10286999"/>
              <a:gd name="connsiteX2605" fmla="*/ 922663 w 11378470"/>
              <a:gd name="connsiteY2605" fmla="*/ 5897245 h 10286999"/>
              <a:gd name="connsiteX2606" fmla="*/ 930945 w 11378470"/>
              <a:gd name="connsiteY2606" fmla="*/ 5893666 h 10286999"/>
              <a:gd name="connsiteX2607" fmla="*/ 928930 w 11378470"/>
              <a:gd name="connsiteY2607" fmla="*/ 5882957 h 10286999"/>
              <a:gd name="connsiteX2608" fmla="*/ 926307 w 11378470"/>
              <a:gd name="connsiteY2608" fmla="*/ 5859926 h 10286999"/>
              <a:gd name="connsiteX2609" fmla="*/ 945527 w 11378470"/>
              <a:gd name="connsiteY2609" fmla="*/ 5854292 h 10286999"/>
              <a:gd name="connsiteX2610" fmla="*/ 606664 w 11378470"/>
              <a:gd name="connsiteY2610" fmla="*/ 5847813 h 10286999"/>
              <a:gd name="connsiteX2611" fmla="*/ 623615 w 11378470"/>
              <a:gd name="connsiteY2611" fmla="*/ 5848537 h 10286999"/>
              <a:gd name="connsiteX2612" fmla="*/ 626476 w 11378470"/>
              <a:gd name="connsiteY2612" fmla="*/ 5884007 h 10286999"/>
              <a:gd name="connsiteX2613" fmla="*/ 606664 w 11378470"/>
              <a:gd name="connsiteY2613" fmla="*/ 5847813 h 10286999"/>
              <a:gd name="connsiteX2614" fmla="*/ 300763 w 11378470"/>
              <a:gd name="connsiteY2614" fmla="*/ 5829541 h 10286999"/>
              <a:gd name="connsiteX2615" fmla="*/ 329453 w 11378470"/>
              <a:gd name="connsiteY2615" fmla="*/ 5858392 h 10286999"/>
              <a:gd name="connsiteX2616" fmla="*/ 280177 w 11378470"/>
              <a:gd name="connsiteY2616" fmla="*/ 5895464 h 10286999"/>
              <a:gd name="connsiteX2617" fmla="*/ 300763 w 11378470"/>
              <a:gd name="connsiteY2617" fmla="*/ 5829541 h 10286999"/>
              <a:gd name="connsiteX2618" fmla="*/ 1899120 w 11378470"/>
              <a:gd name="connsiteY2618" fmla="*/ 5826798 h 10286999"/>
              <a:gd name="connsiteX2619" fmla="*/ 1872989 w 11378470"/>
              <a:gd name="connsiteY2619" fmla="*/ 5845732 h 10286999"/>
              <a:gd name="connsiteX2620" fmla="*/ 1882217 w 11378470"/>
              <a:gd name="connsiteY2620" fmla="*/ 5848267 h 10286999"/>
              <a:gd name="connsiteX2621" fmla="*/ 1895803 w 11378470"/>
              <a:gd name="connsiteY2621" fmla="*/ 5858548 h 10286999"/>
              <a:gd name="connsiteX2622" fmla="*/ 1898530 w 11378470"/>
              <a:gd name="connsiteY2622" fmla="*/ 5843225 h 10286999"/>
              <a:gd name="connsiteX2623" fmla="*/ 1752960 w 11378470"/>
              <a:gd name="connsiteY2623" fmla="*/ 5824081 h 10286999"/>
              <a:gd name="connsiteX2624" fmla="*/ 1779484 w 11378470"/>
              <a:gd name="connsiteY2624" fmla="*/ 5833256 h 10286999"/>
              <a:gd name="connsiteX2625" fmla="*/ 1767706 w 11378470"/>
              <a:gd name="connsiteY2625" fmla="*/ 5859727 h 10286999"/>
              <a:gd name="connsiteX2626" fmla="*/ 1752960 w 11378470"/>
              <a:gd name="connsiteY2626" fmla="*/ 5824081 h 10286999"/>
              <a:gd name="connsiteX2627" fmla="*/ 487524 w 11378470"/>
              <a:gd name="connsiteY2627" fmla="*/ 5813956 h 10286999"/>
              <a:gd name="connsiteX2628" fmla="*/ 538628 w 11378470"/>
              <a:gd name="connsiteY2628" fmla="*/ 5959371 h 10286999"/>
              <a:gd name="connsiteX2629" fmla="*/ 487524 w 11378470"/>
              <a:gd name="connsiteY2629" fmla="*/ 5813956 h 10286999"/>
              <a:gd name="connsiteX2630" fmla="*/ 661167 w 11378470"/>
              <a:gd name="connsiteY2630" fmla="*/ 5808379 h 10286999"/>
              <a:gd name="connsiteX2631" fmla="*/ 694800 w 11378470"/>
              <a:gd name="connsiteY2631" fmla="*/ 5874694 h 10286999"/>
              <a:gd name="connsiteX2632" fmla="*/ 661167 w 11378470"/>
              <a:gd name="connsiteY2632" fmla="*/ 5808379 h 10286999"/>
              <a:gd name="connsiteX2633" fmla="*/ 980921 w 11378470"/>
              <a:gd name="connsiteY2633" fmla="*/ 5803863 h 10286999"/>
              <a:gd name="connsiteX2634" fmla="*/ 988283 w 11378470"/>
              <a:gd name="connsiteY2634" fmla="*/ 5877452 h 10286999"/>
              <a:gd name="connsiteX2635" fmla="*/ 980921 w 11378470"/>
              <a:gd name="connsiteY2635" fmla="*/ 5803863 h 10286999"/>
              <a:gd name="connsiteX2636" fmla="*/ 1106335 w 11378470"/>
              <a:gd name="connsiteY2636" fmla="*/ 5773215 h 10286999"/>
              <a:gd name="connsiteX2637" fmla="*/ 1115141 w 11378470"/>
              <a:gd name="connsiteY2637" fmla="*/ 5906312 h 10286999"/>
              <a:gd name="connsiteX2638" fmla="*/ 1106335 w 11378470"/>
              <a:gd name="connsiteY2638" fmla="*/ 5773215 h 10286999"/>
              <a:gd name="connsiteX2639" fmla="*/ 1681777 w 11378470"/>
              <a:gd name="connsiteY2639" fmla="*/ 5729330 h 10286999"/>
              <a:gd name="connsiteX2640" fmla="*/ 1705466 w 11378470"/>
              <a:gd name="connsiteY2640" fmla="*/ 5736303 h 10286999"/>
              <a:gd name="connsiteX2641" fmla="*/ 1707328 w 11378470"/>
              <a:gd name="connsiteY2641" fmla="*/ 5753371 h 10286999"/>
              <a:gd name="connsiteX2642" fmla="*/ 1659835 w 11378470"/>
              <a:gd name="connsiteY2642" fmla="*/ 5764171 h 10286999"/>
              <a:gd name="connsiteX2643" fmla="*/ 1658711 w 11378470"/>
              <a:gd name="connsiteY2643" fmla="*/ 5739139 h 10286999"/>
              <a:gd name="connsiteX2644" fmla="*/ 1681777 w 11378470"/>
              <a:gd name="connsiteY2644" fmla="*/ 5729330 h 10286999"/>
              <a:gd name="connsiteX2645" fmla="*/ 829330 w 11378470"/>
              <a:gd name="connsiteY2645" fmla="*/ 5696212 h 10286999"/>
              <a:gd name="connsiteX2646" fmla="*/ 840336 w 11378470"/>
              <a:gd name="connsiteY2646" fmla="*/ 5698209 h 10286999"/>
              <a:gd name="connsiteX2647" fmla="*/ 827631 w 11378470"/>
              <a:gd name="connsiteY2647" fmla="*/ 5706593 h 10286999"/>
              <a:gd name="connsiteX2648" fmla="*/ 817643 w 11378470"/>
              <a:gd name="connsiteY2648" fmla="*/ 5698367 h 10286999"/>
              <a:gd name="connsiteX2649" fmla="*/ 829330 w 11378470"/>
              <a:gd name="connsiteY2649" fmla="*/ 5696212 h 10286999"/>
              <a:gd name="connsiteX2650" fmla="*/ 845685 w 11378470"/>
              <a:gd name="connsiteY2650" fmla="*/ 5691200 h 10286999"/>
              <a:gd name="connsiteX2651" fmla="*/ 849618 w 11378470"/>
              <a:gd name="connsiteY2651" fmla="*/ 5692533 h 10286999"/>
              <a:gd name="connsiteX2652" fmla="*/ 842812 w 11378470"/>
              <a:gd name="connsiteY2652" fmla="*/ 5697025 h 10286999"/>
              <a:gd name="connsiteX2653" fmla="*/ 840748 w 11378470"/>
              <a:gd name="connsiteY2653" fmla="*/ 5693896 h 10286999"/>
              <a:gd name="connsiteX2654" fmla="*/ 845685 w 11378470"/>
              <a:gd name="connsiteY2654" fmla="*/ 5691200 h 10286999"/>
              <a:gd name="connsiteX2655" fmla="*/ 865500 w 11378470"/>
              <a:gd name="connsiteY2655" fmla="*/ 5682053 h 10286999"/>
              <a:gd name="connsiteX2656" fmla="*/ 864160 w 11378470"/>
              <a:gd name="connsiteY2656" fmla="*/ 5687428 h 10286999"/>
              <a:gd name="connsiteX2657" fmla="*/ 856630 w 11378470"/>
              <a:gd name="connsiteY2657" fmla="*/ 5683416 h 10286999"/>
              <a:gd name="connsiteX2658" fmla="*/ 865500 w 11378470"/>
              <a:gd name="connsiteY2658" fmla="*/ 5682053 h 10286999"/>
              <a:gd name="connsiteX2659" fmla="*/ 600974 w 11378470"/>
              <a:gd name="connsiteY2659" fmla="*/ 5674076 h 10286999"/>
              <a:gd name="connsiteX2660" fmla="*/ 631475 w 11378470"/>
              <a:gd name="connsiteY2660" fmla="*/ 5695866 h 10286999"/>
              <a:gd name="connsiteX2661" fmla="*/ 634051 w 11378470"/>
              <a:gd name="connsiteY2661" fmla="*/ 5719525 h 10286999"/>
              <a:gd name="connsiteX2662" fmla="*/ 612268 w 11378470"/>
              <a:gd name="connsiteY2662" fmla="*/ 5747085 h 10286999"/>
              <a:gd name="connsiteX2663" fmla="*/ 596046 w 11378470"/>
              <a:gd name="connsiteY2663" fmla="*/ 5733418 h 10286999"/>
              <a:gd name="connsiteX2664" fmla="*/ 600974 w 11378470"/>
              <a:gd name="connsiteY2664" fmla="*/ 5674076 h 10286999"/>
              <a:gd name="connsiteX2665" fmla="*/ 1525640 w 11378470"/>
              <a:gd name="connsiteY2665" fmla="*/ 5667141 h 10286999"/>
              <a:gd name="connsiteX2666" fmla="*/ 1548516 w 11378470"/>
              <a:gd name="connsiteY2666" fmla="*/ 5687760 h 10286999"/>
              <a:gd name="connsiteX2667" fmla="*/ 1550109 w 11378470"/>
              <a:gd name="connsiteY2667" fmla="*/ 5694036 h 10286999"/>
              <a:gd name="connsiteX2668" fmla="*/ 1516824 w 11378470"/>
              <a:gd name="connsiteY2668" fmla="*/ 5680582 h 10286999"/>
              <a:gd name="connsiteX2669" fmla="*/ 1514790 w 11378470"/>
              <a:gd name="connsiteY2669" fmla="*/ 5671602 h 10286999"/>
              <a:gd name="connsiteX2670" fmla="*/ 1525640 w 11378470"/>
              <a:gd name="connsiteY2670" fmla="*/ 5667141 h 10286999"/>
              <a:gd name="connsiteX2671" fmla="*/ 203710 w 11378470"/>
              <a:gd name="connsiteY2671" fmla="*/ 5666745 h 10286999"/>
              <a:gd name="connsiteX2672" fmla="*/ 213662 w 11378470"/>
              <a:gd name="connsiteY2672" fmla="*/ 5672609 h 10286999"/>
              <a:gd name="connsiteX2673" fmla="*/ 192450 w 11378470"/>
              <a:gd name="connsiteY2673" fmla="*/ 5726408 h 10286999"/>
              <a:gd name="connsiteX2674" fmla="*/ 174835 w 11378470"/>
              <a:gd name="connsiteY2674" fmla="*/ 5725326 h 10286999"/>
              <a:gd name="connsiteX2675" fmla="*/ 203710 w 11378470"/>
              <a:gd name="connsiteY2675" fmla="*/ 5666745 h 10286999"/>
              <a:gd name="connsiteX2676" fmla="*/ 922432 w 11378470"/>
              <a:gd name="connsiteY2676" fmla="*/ 5659752 h 10286999"/>
              <a:gd name="connsiteX2677" fmla="*/ 865913 w 11378470"/>
              <a:gd name="connsiteY2677" fmla="*/ 5682680 h 10286999"/>
              <a:gd name="connsiteX2678" fmla="*/ 922432 w 11378470"/>
              <a:gd name="connsiteY2678" fmla="*/ 5659752 h 10286999"/>
              <a:gd name="connsiteX2679" fmla="*/ 975890 w 11378470"/>
              <a:gd name="connsiteY2679" fmla="*/ 5634653 h 10286999"/>
              <a:gd name="connsiteX2680" fmla="*/ 951690 w 11378470"/>
              <a:gd name="connsiteY2680" fmla="*/ 5650623 h 10286999"/>
              <a:gd name="connsiteX2681" fmla="*/ 946463 w 11378470"/>
              <a:gd name="connsiteY2681" fmla="*/ 5649283 h 10286999"/>
              <a:gd name="connsiteX2682" fmla="*/ 975890 w 11378470"/>
              <a:gd name="connsiteY2682" fmla="*/ 5634653 h 10286999"/>
              <a:gd name="connsiteX2683" fmla="*/ 121615 w 11378470"/>
              <a:gd name="connsiteY2683" fmla="*/ 5633800 h 10286999"/>
              <a:gd name="connsiteX2684" fmla="*/ 161584 w 11378470"/>
              <a:gd name="connsiteY2684" fmla="*/ 5667837 h 10286999"/>
              <a:gd name="connsiteX2685" fmla="*/ 115154 w 11378470"/>
              <a:gd name="connsiteY2685" fmla="*/ 5661681 h 10286999"/>
              <a:gd name="connsiteX2686" fmla="*/ 121615 w 11378470"/>
              <a:gd name="connsiteY2686" fmla="*/ 5633800 h 10286999"/>
              <a:gd name="connsiteX2687" fmla="*/ 1008237 w 11378470"/>
              <a:gd name="connsiteY2687" fmla="*/ 5627283 h 10286999"/>
              <a:gd name="connsiteX2688" fmla="*/ 1061874 w 11378470"/>
              <a:gd name="connsiteY2688" fmla="*/ 5682607 h 10286999"/>
              <a:gd name="connsiteX2689" fmla="*/ 1035348 w 11378470"/>
              <a:gd name="connsiteY2689" fmla="*/ 5710537 h 10286999"/>
              <a:gd name="connsiteX2690" fmla="*/ 983941 w 11378470"/>
              <a:gd name="connsiteY2690" fmla="*/ 5627957 h 10286999"/>
              <a:gd name="connsiteX2691" fmla="*/ 1008237 w 11378470"/>
              <a:gd name="connsiteY2691" fmla="*/ 5627283 h 10286999"/>
              <a:gd name="connsiteX2692" fmla="*/ 606206 w 11378470"/>
              <a:gd name="connsiteY2692" fmla="*/ 5615474 h 10286999"/>
              <a:gd name="connsiteX2693" fmla="*/ 618555 w 11378470"/>
              <a:gd name="connsiteY2693" fmla="*/ 5618025 h 10286999"/>
              <a:gd name="connsiteX2694" fmla="*/ 606784 w 11378470"/>
              <a:gd name="connsiteY2694" fmla="*/ 5633702 h 10286999"/>
              <a:gd name="connsiteX2695" fmla="*/ 606206 w 11378470"/>
              <a:gd name="connsiteY2695" fmla="*/ 5615474 h 10286999"/>
              <a:gd name="connsiteX2696" fmla="*/ 1455828 w 11378470"/>
              <a:gd name="connsiteY2696" fmla="*/ 5589844 h 10286999"/>
              <a:gd name="connsiteX2697" fmla="*/ 1469536 w 11378470"/>
              <a:gd name="connsiteY2697" fmla="*/ 5599778 h 10286999"/>
              <a:gd name="connsiteX2698" fmla="*/ 1469093 w 11378470"/>
              <a:gd name="connsiteY2698" fmla="*/ 5605683 h 10286999"/>
              <a:gd name="connsiteX2699" fmla="*/ 1453231 w 11378470"/>
              <a:gd name="connsiteY2699" fmla="*/ 5595172 h 10286999"/>
              <a:gd name="connsiteX2700" fmla="*/ 1455828 w 11378470"/>
              <a:gd name="connsiteY2700" fmla="*/ 5589844 h 10286999"/>
              <a:gd name="connsiteX2701" fmla="*/ 492953 w 11378470"/>
              <a:gd name="connsiteY2701" fmla="*/ 5586839 h 10286999"/>
              <a:gd name="connsiteX2702" fmla="*/ 556511 w 11378470"/>
              <a:gd name="connsiteY2702" fmla="*/ 5600704 h 10286999"/>
              <a:gd name="connsiteX2703" fmla="*/ 530560 w 11378470"/>
              <a:gd name="connsiteY2703" fmla="*/ 5646026 h 10286999"/>
              <a:gd name="connsiteX2704" fmla="*/ 440754 w 11378470"/>
              <a:gd name="connsiteY2704" fmla="*/ 5598373 h 10286999"/>
              <a:gd name="connsiteX2705" fmla="*/ 492953 w 11378470"/>
              <a:gd name="connsiteY2705" fmla="*/ 5586839 h 10286999"/>
              <a:gd name="connsiteX2706" fmla="*/ 1530318 w 11378470"/>
              <a:gd name="connsiteY2706" fmla="*/ 5578514 h 10286999"/>
              <a:gd name="connsiteX2707" fmla="*/ 1543365 w 11378470"/>
              <a:gd name="connsiteY2707" fmla="*/ 5591429 h 10286999"/>
              <a:gd name="connsiteX2708" fmla="*/ 1543586 w 11378470"/>
              <a:gd name="connsiteY2708" fmla="*/ 5600344 h 10286999"/>
              <a:gd name="connsiteX2709" fmla="*/ 1533480 w 11378470"/>
              <a:gd name="connsiteY2709" fmla="*/ 5603385 h 10286999"/>
              <a:gd name="connsiteX2710" fmla="*/ 1512826 w 11378470"/>
              <a:gd name="connsiteY2710" fmla="*/ 5591634 h 10286999"/>
              <a:gd name="connsiteX2711" fmla="*/ 1512606 w 11378470"/>
              <a:gd name="connsiteY2711" fmla="*/ 5582721 h 10286999"/>
              <a:gd name="connsiteX2712" fmla="*/ 1530318 w 11378470"/>
              <a:gd name="connsiteY2712" fmla="*/ 5578514 h 10286999"/>
              <a:gd name="connsiteX2713" fmla="*/ 1720509 w 11378470"/>
              <a:gd name="connsiteY2713" fmla="*/ 5551173 h 10286999"/>
              <a:gd name="connsiteX2714" fmla="*/ 1739241 w 11378470"/>
              <a:gd name="connsiteY2714" fmla="*/ 5570351 h 10286999"/>
              <a:gd name="connsiteX2715" fmla="*/ 1738198 w 11378470"/>
              <a:gd name="connsiteY2715" fmla="*/ 5582542 h 10286999"/>
              <a:gd name="connsiteX2716" fmla="*/ 1736765 w 11378470"/>
              <a:gd name="connsiteY2716" fmla="*/ 5582036 h 10286999"/>
              <a:gd name="connsiteX2717" fmla="*/ 1736499 w 11378470"/>
              <a:gd name="connsiteY2717" fmla="*/ 5583536 h 10286999"/>
              <a:gd name="connsiteX2718" fmla="*/ 1753879 w 11378470"/>
              <a:gd name="connsiteY2718" fmla="*/ 5576388 h 10286999"/>
              <a:gd name="connsiteX2719" fmla="*/ 1750751 w 11378470"/>
              <a:gd name="connsiteY2719" fmla="*/ 5606952 h 10286999"/>
              <a:gd name="connsiteX2720" fmla="*/ 1742251 w 11378470"/>
              <a:gd name="connsiteY2720" fmla="*/ 5606265 h 10286999"/>
              <a:gd name="connsiteX2721" fmla="*/ 1733856 w 11378470"/>
              <a:gd name="connsiteY2721" fmla="*/ 5598490 h 10286999"/>
              <a:gd name="connsiteX2722" fmla="*/ 1732100 w 11378470"/>
              <a:gd name="connsiteY2722" fmla="*/ 5608419 h 10286999"/>
              <a:gd name="connsiteX2723" fmla="*/ 1705149 w 11378470"/>
              <a:gd name="connsiteY2723" fmla="*/ 5624181 h 10286999"/>
              <a:gd name="connsiteX2724" fmla="*/ 1621934 w 11378470"/>
              <a:gd name="connsiteY2724" fmla="*/ 5579420 h 10286999"/>
              <a:gd name="connsiteX2725" fmla="*/ 1675822 w 11378470"/>
              <a:gd name="connsiteY2725" fmla="*/ 5566067 h 10286999"/>
              <a:gd name="connsiteX2726" fmla="*/ 1705697 w 11378470"/>
              <a:gd name="connsiteY2726" fmla="*/ 5567850 h 10286999"/>
              <a:gd name="connsiteX2727" fmla="*/ 1726672 w 11378470"/>
              <a:gd name="connsiteY2727" fmla="*/ 5574420 h 10286999"/>
              <a:gd name="connsiteX2728" fmla="*/ 1725645 w 11378470"/>
              <a:gd name="connsiteY2728" fmla="*/ 5571140 h 10286999"/>
              <a:gd name="connsiteX2729" fmla="*/ 1726751 w 11378470"/>
              <a:gd name="connsiteY2729" fmla="*/ 5567508 h 10286999"/>
              <a:gd name="connsiteX2730" fmla="*/ 1717385 w 11378470"/>
              <a:gd name="connsiteY2730" fmla="*/ 5557919 h 10286999"/>
              <a:gd name="connsiteX2731" fmla="*/ 1720509 w 11378470"/>
              <a:gd name="connsiteY2731" fmla="*/ 5551173 h 10286999"/>
              <a:gd name="connsiteX2732" fmla="*/ 1763147 w 11378470"/>
              <a:gd name="connsiteY2732" fmla="*/ 5549973 h 10286999"/>
              <a:gd name="connsiteX2733" fmla="*/ 1767360 w 11378470"/>
              <a:gd name="connsiteY2733" fmla="*/ 5555224 h 10286999"/>
              <a:gd name="connsiteX2734" fmla="*/ 1771025 w 11378470"/>
              <a:gd name="connsiteY2734" fmla="*/ 5566440 h 10286999"/>
              <a:gd name="connsiteX2735" fmla="*/ 1774117 w 11378470"/>
              <a:gd name="connsiteY2735" fmla="*/ 5570843 h 10286999"/>
              <a:gd name="connsiteX2736" fmla="*/ 1775084 w 11378470"/>
              <a:gd name="connsiteY2736" fmla="*/ 5570431 h 10286999"/>
              <a:gd name="connsiteX2737" fmla="*/ 1775932 w 11378470"/>
              <a:gd name="connsiteY2737" fmla="*/ 5573428 h 10286999"/>
              <a:gd name="connsiteX2738" fmla="*/ 1776363 w 11378470"/>
              <a:gd name="connsiteY2738" fmla="*/ 5574042 h 10286999"/>
              <a:gd name="connsiteX2739" fmla="*/ 1776203 w 11378470"/>
              <a:gd name="connsiteY2739" fmla="*/ 5574387 h 10286999"/>
              <a:gd name="connsiteX2740" fmla="*/ 1779057 w 11378470"/>
              <a:gd name="connsiteY2740" fmla="*/ 5584475 h 10286999"/>
              <a:gd name="connsiteX2741" fmla="*/ 1756909 w 11378470"/>
              <a:gd name="connsiteY2741" fmla="*/ 5594868 h 10286999"/>
              <a:gd name="connsiteX2742" fmla="*/ 1758293 w 11378470"/>
              <a:gd name="connsiteY2742" fmla="*/ 5577592 h 10286999"/>
              <a:gd name="connsiteX2743" fmla="*/ 1765091 w 11378470"/>
              <a:gd name="connsiteY2743" fmla="*/ 5574693 h 10286999"/>
              <a:gd name="connsiteX2744" fmla="*/ 1761214 w 11378470"/>
              <a:gd name="connsiteY2744" fmla="*/ 5563712 h 10286999"/>
              <a:gd name="connsiteX2745" fmla="*/ 1755168 w 11378470"/>
              <a:gd name="connsiteY2745" fmla="*/ 5552853 h 10286999"/>
              <a:gd name="connsiteX2746" fmla="*/ 1763147 w 11378470"/>
              <a:gd name="connsiteY2746" fmla="*/ 5549973 h 10286999"/>
              <a:gd name="connsiteX2747" fmla="*/ 1309736 w 11378470"/>
              <a:gd name="connsiteY2747" fmla="*/ 5538338 h 10286999"/>
              <a:gd name="connsiteX2748" fmla="*/ 1361912 w 11378470"/>
              <a:gd name="connsiteY2748" fmla="*/ 5559033 h 10286999"/>
              <a:gd name="connsiteX2749" fmla="*/ 1363830 w 11378470"/>
              <a:gd name="connsiteY2749" fmla="*/ 5559109 h 10286999"/>
              <a:gd name="connsiteX2750" fmla="*/ 1363275 w 11378470"/>
              <a:gd name="connsiteY2750" fmla="*/ 5557809 h 10286999"/>
              <a:gd name="connsiteX2751" fmla="*/ 1366448 w 11378470"/>
              <a:gd name="connsiteY2751" fmla="*/ 5556867 h 10286999"/>
              <a:gd name="connsiteX2752" fmla="*/ 1371527 w 11378470"/>
              <a:gd name="connsiteY2752" fmla="*/ 5555362 h 10286999"/>
              <a:gd name="connsiteX2753" fmla="*/ 1373230 w 11378470"/>
              <a:gd name="connsiteY2753" fmla="*/ 5555233 h 10286999"/>
              <a:gd name="connsiteX2754" fmla="*/ 1376489 w 11378470"/>
              <a:gd name="connsiteY2754" fmla="*/ 5559610 h 10286999"/>
              <a:gd name="connsiteX2755" fmla="*/ 1383559 w 11378470"/>
              <a:gd name="connsiteY2755" fmla="*/ 5559891 h 10286999"/>
              <a:gd name="connsiteX2756" fmla="*/ 1405583 w 11378470"/>
              <a:gd name="connsiteY2756" fmla="*/ 5563024 h 10286999"/>
              <a:gd name="connsiteX2757" fmla="*/ 1444033 w 11378470"/>
              <a:gd name="connsiteY2757" fmla="*/ 5605537 h 10286999"/>
              <a:gd name="connsiteX2758" fmla="*/ 1453887 w 11378470"/>
              <a:gd name="connsiteY2758" fmla="*/ 5621147 h 10286999"/>
              <a:gd name="connsiteX2759" fmla="*/ 1463608 w 11378470"/>
              <a:gd name="connsiteY2759" fmla="*/ 5632862 h 10286999"/>
              <a:gd name="connsiteX2760" fmla="*/ 1464557 w 11378470"/>
              <a:gd name="connsiteY2760" fmla="*/ 5634390 h 10286999"/>
              <a:gd name="connsiteX2761" fmla="*/ 1492552 w 11378470"/>
              <a:gd name="connsiteY2761" fmla="*/ 5651889 h 10286999"/>
              <a:gd name="connsiteX2762" fmla="*/ 1509685 w 11378470"/>
              <a:gd name="connsiteY2762" fmla="*/ 5680538 h 10286999"/>
              <a:gd name="connsiteX2763" fmla="*/ 1504892 w 11378470"/>
              <a:gd name="connsiteY2763" fmla="*/ 5714934 h 10286999"/>
              <a:gd name="connsiteX2764" fmla="*/ 1495351 w 11378470"/>
              <a:gd name="connsiteY2764" fmla="*/ 5722615 h 10286999"/>
              <a:gd name="connsiteX2765" fmla="*/ 1494289 w 11378470"/>
              <a:gd name="connsiteY2765" fmla="*/ 5771351 h 10286999"/>
              <a:gd name="connsiteX2766" fmla="*/ 1493588 w 11378470"/>
              <a:gd name="connsiteY2766" fmla="*/ 5772902 h 10286999"/>
              <a:gd name="connsiteX2767" fmla="*/ 1501577 w 11378470"/>
              <a:gd name="connsiteY2767" fmla="*/ 5801350 h 10286999"/>
              <a:gd name="connsiteX2768" fmla="*/ 1495258 w 11378470"/>
              <a:gd name="connsiteY2768" fmla="*/ 5820851 h 10286999"/>
              <a:gd name="connsiteX2769" fmla="*/ 1481089 w 11378470"/>
              <a:gd name="connsiteY2769" fmla="*/ 5826728 h 10286999"/>
              <a:gd name="connsiteX2770" fmla="*/ 1478810 w 11378470"/>
              <a:gd name="connsiteY2770" fmla="*/ 5826050 h 10286999"/>
              <a:gd name="connsiteX2771" fmla="*/ 1477667 w 11378470"/>
              <a:gd name="connsiteY2771" fmla="*/ 5826387 h 10286999"/>
              <a:gd name="connsiteX2772" fmla="*/ 1464807 w 11378470"/>
              <a:gd name="connsiteY2772" fmla="*/ 5821079 h 10286999"/>
              <a:gd name="connsiteX2773" fmla="*/ 1450822 w 11378470"/>
              <a:gd name="connsiteY2773" fmla="*/ 5834390 h 10286999"/>
              <a:gd name="connsiteX2774" fmla="*/ 1424835 w 11378470"/>
              <a:gd name="connsiteY2774" fmla="*/ 5851660 h 10286999"/>
              <a:gd name="connsiteX2775" fmla="*/ 1444820 w 11378470"/>
              <a:gd name="connsiteY2775" fmla="*/ 5858418 h 10286999"/>
              <a:gd name="connsiteX2776" fmla="*/ 1443909 w 11378470"/>
              <a:gd name="connsiteY2776" fmla="*/ 5857815 h 10286999"/>
              <a:gd name="connsiteX2777" fmla="*/ 1443654 w 11378470"/>
              <a:gd name="connsiteY2777" fmla="*/ 5848882 h 10286999"/>
              <a:gd name="connsiteX2778" fmla="*/ 1455695 w 11378470"/>
              <a:gd name="connsiteY2778" fmla="*/ 5851336 h 10286999"/>
              <a:gd name="connsiteX2779" fmla="*/ 1457021 w 11378470"/>
              <a:gd name="connsiteY2779" fmla="*/ 5860326 h 10286999"/>
              <a:gd name="connsiteX2780" fmla="*/ 1460900 w 11378470"/>
              <a:gd name="connsiteY2780" fmla="*/ 5860701 h 10286999"/>
              <a:gd name="connsiteX2781" fmla="*/ 1472769 w 11378470"/>
              <a:gd name="connsiteY2781" fmla="*/ 5856576 h 10286999"/>
              <a:gd name="connsiteX2782" fmla="*/ 1466898 w 11378470"/>
              <a:gd name="connsiteY2782" fmla="*/ 5848043 h 10286999"/>
              <a:gd name="connsiteX2783" fmla="*/ 1468460 w 11378470"/>
              <a:gd name="connsiteY2783" fmla="*/ 5829104 h 10286999"/>
              <a:gd name="connsiteX2784" fmla="*/ 1477667 w 11378470"/>
              <a:gd name="connsiteY2784" fmla="*/ 5826387 h 10286999"/>
              <a:gd name="connsiteX2785" fmla="*/ 1479794 w 11378470"/>
              <a:gd name="connsiteY2785" fmla="*/ 5827265 h 10286999"/>
              <a:gd name="connsiteX2786" fmla="*/ 1481089 w 11378470"/>
              <a:gd name="connsiteY2786" fmla="*/ 5826728 h 10286999"/>
              <a:gd name="connsiteX2787" fmla="*/ 1497696 w 11378470"/>
              <a:gd name="connsiteY2787" fmla="*/ 5831669 h 10286999"/>
              <a:gd name="connsiteX2788" fmla="*/ 1487624 w 11378470"/>
              <a:gd name="connsiteY2788" fmla="*/ 5859571 h 10286999"/>
              <a:gd name="connsiteX2789" fmla="*/ 1477190 w 11378470"/>
              <a:gd name="connsiteY2789" fmla="*/ 5859584 h 10286999"/>
              <a:gd name="connsiteX2790" fmla="*/ 1474044 w 11378470"/>
              <a:gd name="connsiteY2790" fmla="*/ 5879488 h 10286999"/>
              <a:gd name="connsiteX2791" fmla="*/ 1471425 w 11378470"/>
              <a:gd name="connsiteY2791" fmla="*/ 5883989 h 10286999"/>
              <a:gd name="connsiteX2792" fmla="*/ 1471878 w 11378470"/>
              <a:gd name="connsiteY2792" fmla="*/ 5886359 h 10286999"/>
              <a:gd name="connsiteX2793" fmla="*/ 1472238 w 11378470"/>
              <a:gd name="connsiteY2793" fmla="*/ 5891509 h 10286999"/>
              <a:gd name="connsiteX2794" fmla="*/ 1468760 w 11378470"/>
              <a:gd name="connsiteY2794" fmla="*/ 5889532 h 10286999"/>
              <a:gd name="connsiteX2795" fmla="*/ 1468498 w 11378470"/>
              <a:gd name="connsiteY2795" fmla="*/ 5889019 h 10286999"/>
              <a:gd name="connsiteX2796" fmla="*/ 1462559 w 11378470"/>
              <a:gd name="connsiteY2796" fmla="*/ 5899225 h 10286999"/>
              <a:gd name="connsiteX2797" fmla="*/ 1440943 w 11378470"/>
              <a:gd name="connsiteY2797" fmla="*/ 5877079 h 10286999"/>
              <a:gd name="connsiteX2798" fmla="*/ 1424716 w 11378470"/>
              <a:gd name="connsiteY2798" fmla="*/ 5851739 h 10286999"/>
              <a:gd name="connsiteX2799" fmla="*/ 1419409 w 11378470"/>
              <a:gd name="connsiteY2799" fmla="*/ 5855265 h 10286999"/>
              <a:gd name="connsiteX2800" fmla="*/ 1386914 w 11378470"/>
              <a:gd name="connsiteY2800" fmla="*/ 5880792 h 10286999"/>
              <a:gd name="connsiteX2801" fmla="*/ 1296189 w 11378470"/>
              <a:gd name="connsiteY2801" fmla="*/ 5871617 h 10286999"/>
              <a:gd name="connsiteX2802" fmla="*/ 1204369 w 11378470"/>
              <a:gd name="connsiteY2802" fmla="*/ 5786680 h 10286999"/>
              <a:gd name="connsiteX2803" fmla="*/ 1188826 w 11378470"/>
              <a:gd name="connsiteY2803" fmla="*/ 5643001 h 10286999"/>
              <a:gd name="connsiteX2804" fmla="*/ 1309736 w 11378470"/>
              <a:gd name="connsiteY2804" fmla="*/ 5538338 h 10286999"/>
              <a:gd name="connsiteX2805" fmla="*/ 1541675 w 11378470"/>
              <a:gd name="connsiteY2805" fmla="*/ 5537334 h 10286999"/>
              <a:gd name="connsiteX2806" fmla="*/ 1546956 w 11378470"/>
              <a:gd name="connsiteY2806" fmla="*/ 5553761 h 10286999"/>
              <a:gd name="connsiteX2807" fmla="*/ 1531717 w 11378470"/>
              <a:gd name="connsiteY2807" fmla="*/ 5549565 h 10286999"/>
              <a:gd name="connsiteX2808" fmla="*/ 1532256 w 11378470"/>
              <a:gd name="connsiteY2808" fmla="*/ 5542602 h 10286999"/>
              <a:gd name="connsiteX2809" fmla="*/ 1541675 w 11378470"/>
              <a:gd name="connsiteY2809" fmla="*/ 5537334 h 10286999"/>
              <a:gd name="connsiteX2810" fmla="*/ 1404166 w 11378470"/>
              <a:gd name="connsiteY2810" fmla="*/ 5527106 h 10286999"/>
              <a:gd name="connsiteX2811" fmla="*/ 1406453 w 11378470"/>
              <a:gd name="connsiteY2811" fmla="*/ 5534614 h 10286999"/>
              <a:gd name="connsiteX2812" fmla="*/ 1442356 w 11378470"/>
              <a:gd name="connsiteY2812" fmla="*/ 5583218 h 10286999"/>
              <a:gd name="connsiteX2813" fmla="*/ 1389163 w 11378470"/>
              <a:gd name="connsiteY2813" fmla="*/ 5533276 h 10286999"/>
              <a:gd name="connsiteX2814" fmla="*/ 1404166 w 11378470"/>
              <a:gd name="connsiteY2814" fmla="*/ 5527106 h 10286999"/>
              <a:gd name="connsiteX2815" fmla="*/ 1434284 w 11378470"/>
              <a:gd name="connsiteY2815" fmla="*/ 5518098 h 10286999"/>
              <a:gd name="connsiteX2816" fmla="*/ 1451619 w 11378470"/>
              <a:gd name="connsiteY2816" fmla="*/ 5546981 h 10286999"/>
              <a:gd name="connsiteX2817" fmla="*/ 1457478 w 11378470"/>
              <a:gd name="connsiteY2817" fmla="*/ 5567873 h 10286999"/>
              <a:gd name="connsiteX2818" fmla="*/ 1453907 w 11378470"/>
              <a:gd name="connsiteY2818" fmla="*/ 5569342 h 10286999"/>
              <a:gd name="connsiteX2819" fmla="*/ 1433597 w 11378470"/>
              <a:gd name="connsiteY2819" fmla="*/ 5534203 h 10286999"/>
              <a:gd name="connsiteX2820" fmla="*/ 1430711 w 11378470"/>
              <a:gd name="connsiteY2820" fmla="*/ 5519567 h 10286999"/>
              <a:gd name="connsiteX2821" fmla="*/ 1431857 w 11378470"/>
              <a:gd name="connsiteY2821" fmla="*/ 5523332 h 10286999"/>
              <a:gd name="connsiteX2822" fmla="*/ 1434284 w 11378470"/>
              <a:gd name="connsiteY2822" fmla="*/ 5518098 h 10286999"/>
              <a:gd name="connsiteX2823" fmla="*/ 1137158 w 11378470"/>
              <a:gd name="connsiteY2823" fmla="*/ 5516894 h 10286999"/>
              <a:gd name="connsiteX2824" fmla="*/ 1145047 w 11378470"/>
              <a:gd name="connsiteY2824" fmla="*/ 5547172 h 10286999"/>
              <a:gd name="connsiteX2825" fmla="*/ 1141293 w 11378470"/>
              <a:gd name="connsiteY2825" fmla="*/ 5551307 h 10286999"/>
              <a:gd name="connsiteX2826" fmla="*/ 1150182 w 11378470"/>
              <a:gd name="connsiteY2826" fmla="*/ 5558689 h 10286999"/>
              <a:gd name="connsiteX2827" fmla="*/ 1146377 w 11378470"/>
              <a:gd name="connsiteY2827" fmla="*/ 5592742 h 10286999"/>
              <a:gd name="connsiteX2828" fmla="*/ 1099686 w 11378470"/>
              <a:gd name="connsiteY2828" fmla="*/ 5603811 h 10286999"/>
              <a:gd name="connsiteX2829" fmla="*/ 1088994 w 11378470"/>
              <a:gd name="connsiteY2829" fmla="*/ 5590178 h 10286999"/>
              <a:gd name="connsiteX2830" fmla="*/ 1087663 w 11378470"/>
              <a:gd name="connsiteY2830" fmla="*/ 5559182 h 10286999"/>
              <a:gd name="connsiteX2831" fmla="*/ 1093456 w 11378470"/>
              <a:gd name="connsiteY2831" fmla="*/ 5554332 h 10286999"/>
              <a:gd name="connsiteX2832" fmla="*/ 1086601 w 11378470"/>
              <a:gd name="connsiteY2832" fmla="*/ 5540107 h 10286999"/>
              <a:gd name="connsiteX2833" fmla="*/ 1137158 w 11378470"/>
              <a:gd name="connsiteY2833" fmla="*/ 5516894 h 10286999"/>
              <a:gd name="connsiteX2834" fmla="*/ 1190381 w 11378470"/>
              <a:gd name="connsiteY2834" fmla="*/ 5516888 h 10286999"/>
              <a:gd name="connsiteX2835" fmla="*/ 1190518 w 11378470"/>
              <a:gd name="connsiteY2835" fmla="*/ 5553803 h 10286999"/>
              <a:gd name="connsiteX2836" fmla="*/ 1190381 w 11378470"/>
              <a:gd name="connsiteY2836" fmla="*/ 5516888 h 10286999"/>
              <a:gd name="connsiteX2837" fmla="*/ 893576 w 11378470"/>
              <a:gd name="connsiteY2837" fmla="*/ 5514846 h 10286999"/>
              <a:gd name="connsiteX2838" fmla="*/ 892817 w 11378470"/>
              <a:gd name="connsiteY2838" fmla="*/ 5534846 h 10286999"/>
              <a:gd name="connsiteX2839" fmla="*/ 879852 w 11378470"/>
              <a:gd name="connsiteY2839" fmla="*/ 5543401 h 10286999"/>
              <a:gd name="connsiteX2840" fmla="*/ 893576 w 11378470"/>
              <a:gd name="connsiteY2840" fmla="*/ 5514846 h 10286999"/>
              <a:gd name="connsiteX2841" fmla="*/ 565287 w 11378470"/>
              <a:gd name="connsiteY2841" fmla="*/ 5510069 h 10286999"/>
              <a:gd name="connsiteX2842" fmla="*/ 622734 w 11378470"/>
              <a:gd name="connsiteY2842" fmla="*/ 5522881 h 10286999"/>
              <a:gd name="connsiteX2843" fmla="*/ 573946 w 11378470"/>
              <a:gd name="connsiteY2843" fmla="*/ 5540862 h 10286999"/>
              <a:gd name="connsiteX2844" fmla="*/ 515697 w 11378470"/>
              <a:gd name="connsiteY2844" fmla="*/ 5539316 h 10286999"/>
              <a:gd name="connsiteX2845" fmla="*/ 565287 w 11378470"/>
              <a:gd name="connsiteY2845" fmla="*/ 5510069 h 10286999"/>
              <a:gd name="connsiteX2846" fmla="*/ 1074276 w 11378470"/>
              <a:gd name="connsiteY2846" fmla="*/ 5508766 h 10286999"/>
              <a:gd name="connsiteX2847" fmla="*/ 1078107 w 11378470"/>
              <a:gd name="connsiteY2847" fmla="*/ 5551666 h 10286999"/>
              <a:gd name="connsiteX2848" fmla="*/ 1069198 w 11378470"/>
              <a:gd name="connsiteY2848" fmla="*/ 5550693 h 10286999"/>
              <a:gd name="connsiteX2849" fmla="*/ 1070443 w 11378470"/>
              <a:gd name="connsiteY2849" fmla="*/ 5553779 h 10286999"/>
              <a:gd name="connsiteX2850" fmla="*/ 1067613 w 11378470"/>
              <a:gd name="connsiteY2850" fmla="*/ 5573045 h 10286999"/>
              <a:gd name="connsiteX2851" fmla="*/ 1061779 w 11378470"/>
              <a:gd name="connsiteY2851" fmla="*/ 5557058 h 10286999"/>
              <a:gd name="connsiteX2852" fmla="*/ 1060452 w 11378470"/>
              <a:gd name="connsiteY2852" fmla="*/ 5549739 h 10286999"/>
              <a:gd name="connsiteX2853" fmla="*/ 1049420 w 11378470"/>
              <a:gd name="connsiteY2853" fmla="*/ 5548536 h 10286999"/>
              <a:gd name="connsiteX2854" fmla="*/ 1029125 w 11378470"/>
              <a:gd name="connsiteY2854" fmla="*/ 5523997 h 10286999"/>
              <a:gd name="connsiteX2855" fmla="*/ 1074276 w 11378470"/>
              <a:gd name="connsiteY2855" fmla="*/ 5508766 h 10286999"/>
              <a:gd name="connsiteX2856" fmla="*/ 895741 w 11378470"/>
              <a:gd name="connsiteY2856" fmla="*/ 5497767 h 10286999"/>
              <a:gd name="connsiteX2857" fmla="*/ 900032 w 11378470"/>
              <a:gd name="connsiteY2857" fmla="*/ 5501727 h 10286999"/>
              <a:gd name="connsiteX2858" fmla="*/ 900281 w 11378470"/>
              <a:gd name="connsiteY2858" fmla="*/ 5504648 h 10286999"/>
              <a:gd name="connsiteX2859" fmla="*/ 893193 w 11378470"/>
              <a:gd name="connsiteY2859" fmla="*/ 5514265 h 10286999"/>
              <a:gd name="connsiteX2860" fmla="*/ 892621 w 11378470"/>
              <a:gd name="connsiteY2860" fmla="*/ 5499826 h 10286999"/>
              <a:gd name="connsiteX2861" fmla="*/ 898011 w 11378470"/>
              <a:gd name="connsiteY2861" fmla="*/ 5501208 h 10286999"/>
              <a:gd name="connsiteX2862" fmla="*/ 895741 w 11378470"/>
              <a:gd name="connsiteY2862" fmla="*/ 5497767 h 10286999"/>
              <a:gd name="connsiteX2863" fmla="*/ 493681 w 11378470"/>
              <a:gd name="connsiteY2863" fmla="*/ 5495385 h 10286999"/>
              <a:gd name="connsiteX2864" fmla="*/ 518925 w 11378470"/>
              <a:gd name="connsiteY2864" fmla="*/ 5522349 h 10286999"/>
              <a:gd name="connsiteX2865" fmla="*/ 481018 w 11378470"/>
              <a:gd name="connsiteY2865" fmla="*/ 5505443 h 10286999"/>
              <a:gd name="connsiteX2866" fmla="*/ 493681 w 11378470"/>
              <a:gd name="connsiteY2866" fmla="*/ 5495385 h 10286999"/>
              <a:gd name="connsiteX2867" fmla="*/ 1534151 w 11378470"/>
              <a:gd name="connsiteY2867" fmla="*/ 5490572 h 10286999"/>
              <a:gd name="connsiteX2868" fmla="*/ 1540288 w 11378470"/>
              <a:gd name="connsiteY2868" fmla="*/ 5492971 h 10286999"/>
              <a:gd name="connsiteX2869" fmla="*/ 1547349 w 11378470"/>
              <a:gd name="connsiteY2869" fmla="*/ 5496988 h 10286999"/>
              <a:gd name="connsiteX2870" fmla="*/ 1540001 w 11378470"/>
              <a:gd name="connsiteY2870" fmla="*/ 5532120 h 10286999"/>
              <a:gd name="connsiteX2871" fmla="*/ 1506953 w 11378470"/>
              <a:gd name="connsiteY2871" fmla="*/ 5526425 h 10286999"/>
              <a:gd name="connsiteX2872" fmla="*/ 1506626 w 11378470"/>
              <a:gd name="connsiteY2872" fmla="*/ 5517502 h 10286999"/>
              <a:gd name="connsiteX2873" fmla="*/ 1508421 w 11378470"/>
              <a:gd name="connsiteY2873" fmla="*/ 5507603 h 10286999"/>
              <a:gd name="connsiteX2874" fmla="*/ 1522964 w 11378470"/>
              <a:gd name="connsiteY2874" fmla="*/ 5491852 h 10286999"/>
              <a:gd name="connsiteX2875" fmla="*/ 1534151 w 11378470"/>
              <a:gd name="connsiteY2875" fmla="*/ 5490572 h 10286999"/>
              <a:gd name="connsiteX2876" fmla="*/ 1309978 w 11378470"/>
              <a:gd name="connsiteY2876" fmla="*/ 5489588 h 10286999"/>
              <a:gd name="connsiteX2877" fmla="*/ 1371033 w 11378470"/>
              <a:gd name="connsiteY2877" fmla="*/ 5537504 h 10286999"/>
              <a:gd name="connsiteX2878" fmla="*/ 1376360 w 11378470"/>
              <a:gd name="connsiteY2878" fmla="*/ 5544928 h 10286999"/>
              <a:gd name="connsiteX2879" fmla="*/ 1371527 w 11378470"/>
              <a:gd name="connsiteY2879" fmla="*/ 5555362 h 10286999"/>
              <a:gd name="connsiteX2880" fmla="*/ 1319510 w 11378470"/>
              <a:gd name="connsiteY2880" fmla="*/ 5525772 h 10286999"/>
              <a:gd name="connsiteX2881" fmla="*/ 1314184 w 11378470"/>
              <a:gd name="connsiteY2881" fmla="*/ 5518348 h 10286999"/>
              <a:gd name="connsiteX2882" fmla="*/ 1309978 w 11378470"/>
              <a:gd name="connsiteY2882" fmla="*/ 5489588 h 10286999"/>
              <a:gd name="connsiteX2883" fmla="*/ 1729411 w 11378470"/>
              <a:gd name="connsiteY2883" fmla="*/ 5485123 h 10286999"/>
              <a:gd name="connsiteX2884" fmla="*/ 1738525 w 11378470"/>
              <a:gd name="connsiteY2884" fmla="*/ 5485913 h 10286999"/>
              <a:gd name="connsiteX2885" fmla="*/ 1741357 w 11378470"/>
              <a:gd name="connsiteY2885" fmla="*/ 5491116 h 10286999"/>
              <a:gd name="connsiteX2886" fmla="*/ 1759050 w 11378470"/>
              <a:gd name="connsiteY2886" fmla="*/ 5486564 h 10286999"/>
              <a:gd name="connsiteX2887" fmla="*/ 1814769 w 11378470"/>
              <a:gd name="connsiteY2887" fmla="*/ 5497462 h 10286999"/>
              <a:gd name="connsiteX2888" fmla="*/ 1763389 w 11378470"/>
              <a:gd name="connsiteY2888" fmla="*/ 5517168 h 10286999"/>
              <a:gd name="connsiteX2889" fmla="*/ 1752511 w 11378470"/>
              <a:gd name="connsiteY2889" fmla="*/ 5518812 h 10286999"/>
              <a:gd name="connsiteX2890" fmla="*/ 1754093 w 11378470"/>
              <a:gd name="connsiteY2890" fmla="*/ 5523334 h 10286999"/>
              <a:gd name="connsiteX2891" fmla="*/ 1742960 w 11378470"/>
              <a:gd name="connsiteY2891" fmla="*/ 5534550 h 10286999"/>
              <a:gd name="connsiteX2892" fmla="*/ 1743196 w 11378470"/>
              <a:gd name="connsiteY2892" fmla="*/ 5541339 h 10286999"/>
              <a:gd name="connsiteX2893" fmla="*/ 1729768 w 11378470"/>
              <a:gd name="connsiteY2893" fmla="*/ 5550010 h 10286999"/>
              <a:gd name="connsiteX2894" fmla="*/ 1719023 w 11378470"/>
              <a:gd name="connsiteY2894" fmla="*/ 5544899 h 10286999"/>
              <a:gd name="connsiteX2895" fmla="*/ 1711509 w 11378470"/>
              <a:gd name="connsiteY2895" fmla="*/ 5521427 h 10286999"/>
              <a:gd name="connsiteX2896" fmla="*/ 1712216 w 11378470"/>
              <a:gd name="connsiteY2896" fmla="*/ 5518460 h 10286999"/>
              <a:gd name="connsiteX2897" fmla="*/ 1705283 w 11378470"/>
              <a:gd name="connsiteY2897" fmla="*/ 5517603 h 10286999"/>
              <a:gd name="connsiteX2898" fmla="*/ 1722846 w 11378470"/>
              <a:gd name="connsiteY2898" fmla="*/ 5500229 h 10286999"/>
              <a:gd name="connsiteX2899" fmla="*/ 1723274 w 11378470"/>
              <a:gd name="connsiteY2899" fmla="*/ 5492206 h 10286999"/>
              <a:gd name="connsiteX2900" fmla="*/ 1729411 w 11378470"/>
              <a:gd name="connsiteY2900" fmla="*/ 5485123 h 10286999"/>
              <a:gd name="connsiteX2901" fmla="*/ 839830 w 11378470"/>
              <a:gd name="connsiteY2901" fmla="*/ 5458816 h 10286999"/>
              <a:gd name="connsiteX2902" fmla="*/ 854883 w 11378470"/>
              <a:gd name="connsiteY2902" fmla="*/ 5460022 h 10286999"/>
              <a:gd name="connsiteX2903" fmla="*/ 839947 w 11378470"/>
              <a:gd name="connsiteY2903" fmla="*/ 5492274 h 10286999"/>
              <a:gd name="connsiteX2904" fmla="*/ 831227 w 11378470"/>
              <a:gd name="connsiteY2904" fmla="*/ 5491842 h 10286999"/>
              <a:gd name="connsiteX2905" fmla="*/ 811914 w 11378470"/>
              <a:gd name="connsiteY2905" fmla="*/ 5485384 h 10286999"/>
              <a:gd name="connsiteX2906" fmla="*/ 810480 w 11378470"/>
              <a:gd name="connsiteY2906" fmla="*/ 5470419 h 10286999"/>
              <a:gd name="connsiteX2907" fmla="*/ 823530 w 11378470"/>
              <a:gd name="connsiteY2907" fmla="*/ 5460298 h 10286999"/>
              <a:gd name="connsiteX2908" fmla="*/ 839830 w 11378470"/>
              <a:gd name="connsiteY2908" fmla="*/ 5458816 h 10286999"/>
              <a:gd name="connsiteX2909" fmla="*/ 1916668 w 11378470"/>
              <a:gd name="connsiteY2909" fmla="*/ 5454743 h 10286999"/>
              <a:gd name="connsiteX2910" fmla="*/ 1908377 w 11378470"/>
              <a:gd name="connsiteY2910" fmla="*/ 5457268 h 10286999"/>
              <a:gd name="connsiteX2911" fmla="*/ 1893900 w 11378470"/>
              <a:gd name="connsiteY2911" fmla="*/ 5535801 h 10286999"/>
              <a:gd name="connsiteX2912" fmla="*/ 1898530 w 11378470"/>
              <a:gd name="connsiteY2912" fmla="*/ 5535801 h 10286999"/>
              <a:gd name="connsiteX2913" fmla="*/ 974763 w 11378470"/>
              <a:gd name="connsiteY2913" fmla="*/ 5450128 h 10286999"/>
              <a:gd name="connsiteX2914" fmla="*/ 1015042 w 11378470"/>
              <a:gd name="connsiteY2914" fmla="*/ 5478617 h 10286999"/>
              <a:gd name="connsiteX2915" fmla="*/ 1008630 w 11378470"/>
              <a:gd name="connsiteY2915" fmla="*/ 5494024 h 10286999"/>
              <a:gd name="connsiteX2916" fmla="*/ 964019 w 11378470"/>
              <a:gd name="connsiteY2916" fmla="*/ 5471665 h 10286999"/>
              <a:gd name="connsiteX2917" fmla="*/ 974763 w 11378470"/>
              <a:gd name="connsiteY2917" fmla="*/ 5450128 h 10286999"/>
              <a:gd name="connsiteX2918" fmla="*/ 78662 w 11378470"/>
              <a:gd name="connsiteY2918" fmla="*/ 5431732 h 10286999"/>
              <a:gd name="connsiteX2919" fmla="*/ 89750 w 11378470"/>
              <a:gd name="connsiteY2919" fmla="*/ 5445454 h 10286999"/>
              <a:gd name="connsiteX2920" fmla="*/ 88423 w 11378470"/>
              <a:gd name="connsiteY2920" fmla="*/ 5457883 h 10286999"/>
              <a:gd name="connsiteX2921" fmla="*/ 76294 w 11378470"/>
              <a:gd name="connsiteY2921" fmla="*/ 5455379 h 10286999"/>
              <a:gd name="connsiteX2922" fmla="*/ 67387 w 11378470"/>
              <a:gd name="connsiteY2922" fmla="*/ 5445917 h 10286999"/>
              <a:gd name="connsiteX2923" fmla="*/ 68689 w 11378470"/>
              <a:gd name="connsiteY2923" fmla="*/ 5439516 h 10286999"/>
              <a:gd name="connsiteX2924" fmla="*/ 73829 w 11378470"/>
              <a:gd name="connsiteY2924" fmla="*/ 5432003 h 10286999"/>
              <a:gd name="connsiteX2925" fmla="*/ 78662 w 11378470"/>
              <a:gd name="connsiteY2925" fmla="*/ 5431732 h 10286999"/>
              <a:gd name="connsiteX2926" fmla="*/ 350171 w 11378470"/>
              <a:gd name="connsiteY2926" fmla="*/ 5422414 h 10286999"/>
              <a:gd name="connsiteX2927" fmla="*/ 449741 w 11378470"/>
              <a:gd name="connsiteY2927" fmla="*/ 5568558 h 10286999"/>
              <a:gd name="connsiteX2928" fmla="*/ 415693 w 11378470"/>
              <a:gd name="connsiteY2928" fmla="*/ 5583421 h 10286999"/>
              <a:gd name="connsiteX2929" fmla="*/ 350171 w 11378470"/>
              <a:gd name="connsiteY2929" fmla="*/ 5422414 h 10286999"/>
              <a:gd name="connsiteX2930" fmla="*/ 806391 w 11378470"/>
              <a:gd name="connsiteY2930" fmla="*/ 5406555 h 10286999"/>
              <a:gd name="connsiteX2931" fmla="*/ 829830 w 11378470"/>
              <a:gd name="connsiteY2931" fmla="*/ 5409960 h 10286999"/>
              <a:gd name="connsiteX2932" fmla="*/ 804654 w 11378470"/>
              <a:gd name="connsiteY2932" fmla="*/ 5442602 h 10286999"/>
              <a:gd name="connsiteX2933" fmla="*/ 806391 w 11378470"/>
              <a:gd name="connsiteY2933" fmla="*/ 5406555 h 10286999"/>
              <a:gd name="connsiteX2934" fmla="*/ 1267319 w 11378470"/>
              <a:gd name="connsiteY2934" fmla="*/ 5398326 h 10286999"/>
              <a:gd name="connsiteX2935" fmla="*/ 1273332 w 11378470"/>
              <a:gd name="connsiteY2935" fmla="*/ 5404322 h 10286999"/>
              <a:gd name="connsiteX2936" fmla="*/ 1275283 w 11378470"/>
              <a:gd name="connsiteY2936" fmla="*/ 5405038 h 10286999"/>
              <a:gd name="connsiteX2937" fmla="*/ 1280401 w 11378470"/>
              <a:gd name="connsiteY2937" fmla="*/ 5402582 h 10286999"/>
              <a:gd name="connsiteX2938" fmla="*/ 1295807 w 11378470"/>
              <a:gd name="connsiteY2938" fmla="*/ 5403387 h 10286999"/>
              <a:gd name="connsiteX2939" fmla="*/ 1316532 w 11378470"/>
              <a:gd name="connsiteY2939" fmla="*/ 5427595 h 10286999"/>
              <a:gd name="connsiteX2940" fmla="*/ 1319412 w 11378470"/>
              <a:gd name="connsiteY2940" fmla="*/ 5440231 h 10286999"/>
              <a:gd name="connsiteX2941" fmla="*/ 1314130 w 11378470"/>
              <a:gd name="connsiteY2941" fmla="*/ 5463564 h 10286999"/>
              <a:gd name="connsiteX2942" fmla="*/ 1311288 w 11378470"/>
              <a:gd name="connsiteY2942" fmla="*/ 5465452 h 10286999"/>
              <a:gd name="connsiteX2943" fmla="*/ 1311295 w 11378470"/>
              <a:gd name="connsiteY2943" fmla="*/ 5469563 h 10286999"/>
              <a:gd name="connsiteX2944" fmla="*/ 1288885 w 11378470"/>
              <a:gd name="connsiteY2944" fmla="*/ 5495241 h 10286999"/>
              <a:gd name="connsiteX2945" fmla="*/ 1285378 w 11378470"/>
              <a:gd name="connsiteY2945" fmla="*/ 5493245 h 10286999"/>
              <a:gd name="connsiteX2946" fmla="*/ 1282593 w 11378470"/>
              <a:gd name="connsiteY2946" fmla="*/ 5518392 h 10286999"/>
              <a:gd name="connsiteX2947" fmla="*/ 1228561 w 11378470"/>
              <a:gd name="connsiteY2947" fmla="*/ 5495173 h 10286999"/>
              <a:gd name="connsiteX2948" fmla="*/ 1222185 w 11378470"/>
              <a:gd name="connsiteY2948" fmla="*/ 5488834 h 10286999"/>
              <a:gd name="connsiteX2949" fmla="*/ 1220591 w 11378470"/>
              <a:gd name="connsiteY2949" fmla="*/ 5492274 h 10286999"/>
              <a:gd name="connsiteX2950" fmla="*/ 1218565 w 11378470"/>
              <a:gd name="connsiteY2950" fmla="*/ 5486425 h 10286999"/>
              <a:gd name="connsiteX2951" fmla="*/ 1217850 w 11378470"/>
              <a:gd name="connsiteY2951" fmla="*/ 5486017 h 10286999"/>
              <a:gd name="connsiteX2952" fmla="*/ 1214344 w 11378470"/>
              <a:gd name="connsiteY2952" fmla="*/ 5484023 h 10286999"/>
              <a:gd name="connsiteX2953" fmla="*/ 1206593 w 11378470"/>
              <a:gd name="connsiteY2953" fmla="*/ 5468477 h 10286999"/>
              <a:gd name="connsiteX2954" fmla="*/ 1208718 w 11378470"/>
              <a:gd name="connsiteY2954" fmla="*/ 5465300 h 10286999"/>
              <a:gd name="connsiteX2955" fmla="*/ 1200142 w 11378470"/>
              <a:gd name="connsiteY2955" fmla="*/ 5461744 h 10286999"/>
              <a:gd name="connsiteX2956" fmla="*/ 1197199 w 11378470"/>
              <a:gd name="connsiteY2956" fmla="*/ 5465129 h 10286999"/>
              <a:gd name="connsiteX2957" fmla="*/ 1095885 w 11378470"/>
              <a:gd name="connsiteY2957" fmla="*/ 5454729 h 10286999"/>
              <a:gd name="connsiteX2958" fmla="*/ 1157657 w 11378470"/>
              <a:gd name="connsiteY2958" fmla="*/ 5439715 h 10286999"/>
              <a:gd name="connsiteX2959" fmla="*/ 1161802 w 11378470"/>
              <a:gd name="connsiteY2959" fmla="*/ 5439380 h 10286999"/>
              <a:gd name="connsiteX2960" fmla="*/ 1161427 w 11378470"/>
              <a:gd name="connsiteY2960" fmla="*/ 5439132 h 10286999"/>
              <a:gd name="connsiteX2961" fmla="*/ 1154245 w 11378470"/>
              <a:gd name="connsiteY2961" fmla="*/ 5417377 h 10286999"/>
              <a:gd name="connsiteX2962" fmla="*/ 1213971 w 11378470"/>
              <a:gd name="connsiteY2962" fmla="*/ 5435641 h 10286999"/>
              <a:gd name="connsiteX2963" fmla="*/ 1239427 w 11378470"/>
              <a:gd name="connsiteY2963" fmla="*/ 5452663 h 10286999"/>
              <a:gd name="connsiteX2964" fmla="*/ 1241958 w 11378470"/>
              <a:gd name="connsiteY2964" fmla="*/ 5449055 h 10286999"/>
              <a:gd name="connsiteX2965" fmla="*/ 1243650 w 11378470"/>
              <a:gd name="connsiteY2965" fmla="*/ 5439088 h 10286999"/>
              <a:gd name="connsiteX2966" fmla="*/ 1240532 w 11378470"/>
              <a:gd name="connsiteY2966" fmla="*/ 5438815 h 10286999"/>
              <a:gd name="connsiteX2967" fmla="*/ 1228613 w 11378470"/>
              <a:gd name="connsiteY2967" fmla="*/ 5426790 h 10286999"/>
              <a:gd name="connsiteX2968" fmla="*/ 1234806 w 11378470"/>
              <a:gd name="connsiteY2968" fmla="*/ 5420010 h 10286999"/>
              <a:gd name="connsiteX2969" fmla="*/ 1244406 w 11378470"/>
              <a:gd name="connsiteY2969" fmla="*/ 5426113 h 10286999"/>
              <a:gd name="connsiteX2970" fmla="*/ 1245692 w 11378470"/>
              <a:gd name="connsiteY2970" fmla="*/ 5427060 h 10286999"/>
              <a:gd name="connsiteX2971" fmla="*/ 1246420 w 11378470"/>
              <a:gd name="connsiteY2971" fmla="*/ 5422774 h 10286999"/>
              <a:gd name="connsiteX2972" fmla="*/ 1267319 w 11378470"/>
              <a:gd name="connsiteY2972" fmla="*/ 5398326 h 10286999"/>
              <a:gd name="connsiteX2973" fmla="*/ 1931565 w 11378470"/>
              <a:gd name="connsiteY2973" fmla="*/ 5388166 h 10286999"/>
              <a:gd name="connsiteX2974" fmla="*/ 1924525 w 11378470"/>
              <a:gd name="connsiteY2974" fmla="*/ 5388563 h 10286999"/>
              <a:gd name="connsiteX2975" fmla="*/ 1924303 w 11378470"/>
              <a:gd name="connsiteY2975" fmla="*/ 5388318 h 10286999"/>
              <a:gd name="connsiteX2976" fmla="*/ 1910684 w 11378470"/>
              <a:gd name="connsiteY2976" fmla="*/ 5444756 h 10286999"/>
              <a:gd name="connsiteX2977" fmla="*/ 1909578 w 11378470"/>
              <a:gd name="connsiteY2977" fmla="*/ 5450755 h 10286999"/>
              <a:gd name="connsiteX2978" fmla="*/ 1917691 w 11378470"/>
              <a:gd name="connsiteY2978" fmla="*/ 5450172 h 10286999"/>
              <a:gd name="connsiteX2979" fmla="*/ 1416463 w 11378470"/>
              <a:gd name="connsiteY2979" fmla="*/ 5383790 h 10286999"/>
              <a:gd name="connsiteX2980" fmla="*/ 1430451 w 11378470"/>
              <a:gd name="connsiteY2980" fmla="*/ 5394617 h 10286999"/>
              <a:gd name="connsiteX2981" fmla="*/ 1435076 w 11378470"/>
              <a:gd name="connsiteY2981" fmla="*/ 5409032 h 10286999"/>
              <a:gd name="connsiteX2982" fmla="*/ 1468333 w 11378470"/>
              <a:gd name="connsiteY2982" fmla="*/ 5421797 h 10286999"/>
              <a:gd name="connsiteX2983" fmla="*/ 1483445 w 11378470"/>
              <a:gd name="connsiteY2983" fmla="*/ 5459565 h 10286999"/>
              <a:gd name="connsiteX2984" fmla="*/ 1467692 w 11378470"/>
              <a:gd name="connsiteY2984" fmla="*/ 5462862 h 10286999"/>
              <a:gd name="connsiteX2985" fmla="*/ 1449709 w 11378470"/>
              <a:gd name="connsiteY2985" fmla="*/ 5433438 h 10286999"/>
              <a:gd name="connsiteX2986" fmla="*/ 1436584 w 11378470"/>
              <a:gd name="connsiteY2986" fmla="*/ 5413731 h 10286999"/>
              <a:gd name="connsiteX2987" fmla="*/ 1437239 w 11378470"/>
              <a:gd name="connsiteY2987" fmla="*/ 5415773 h 10286999"/>
              <a:gd name="connsiteX2988" fmla="*/ 1394796 w 11378470"/>
              <a:gd name="connsiteY2988" fmla="*/ 5433885 h 10286999"/>
              <a:gd name="connsiteX2989" fmla="*/ 1416463 w 11378470"/>
              <a:gd name="connsiteY2989" fmla="*/ 5383790 h 10286999"/>
              <a:gd name="connsiteX2990" fmla="*/ 1170718 w 11378470"/>
              <a:gd name="connsiteY2990" fmla="*/ 5369620 h 10286999"/>
              <a:gd name="connsiteX2991" fmla="*/ 1169079 w 11378470"/>
              <a:gd name="connsiteY2991" fmla="*/ 5373162 h 10286999"/>
              <a:gd name="connsiteX2992" fmla="*/ 1176161 w 11378470"/>
              <a:gd name="connsiteY2992" fmla="*/ 5377190 h 10286999"/>
              <a:gd name="connsiteX2993" fmla="*/ 1177802 w 11378470"/>
              <a:gd name="connsiteY2993" fmla="*/ 5373650 h 10286999"/>
              <a:gd name="connsiteX2994" fmla="*/ 1183244 w 11378470"/>
              <a:gd name="connsiteY2994" fmla="*/ 5381220 h 10286999"/>
              <a:gd name="connsiteX2995" fmla="*/ 1182389 w 11378470"/>
              <a:gd name="connsiteY2995" fmla="*/ 5412056 h 10286999"/>
              <a:gd name="connsiteX2996" fmla="*/ 1164681 w 11378470"/>
              <a:gd name="connsiteY2996" fmla="*/ 5401982 h 10286999"/>
              <a:gd name="connsiteX2997" fmla="*/ 1161158 w 11378470"/>
              <a:gd name="connsiteY2997" fmla="*/ 5385435 h 10286999"/>
              <a:gd name="connsiteX2998" fmla="*/ 1170718 w 11378470"/>
              <a:gd name="connsiteY2998" fmla="*/ 5369620 h 10286999"/>
              <a:gd name="connsiteX2999" fmla="*/ 1641148 w 11378470"/>
              <a:gd name="connsiteY2999" fmla="*/ 5341766 h 10286999"/>
              <a:gd name="connsiteX3000" fmla="*/ 1653514 w 11378470"/>
              <a:gd name="connsiteY3000" fmla="*/ 5355500 h 10286999"/>
              <a:gd name="connsiteX3001" fmla="*/ 1654971 w 11378470"/>
              <a:gd name="connsiteY3001" fmla="*/ 5373723 h 10286999"/>
              <a:gd name="connsiteX3002" fmla="*/ 1660629 w 11378470"/>
              <a:gd name="connsiteY3002" fmla="*/ 5392308 h 10286999"/>
              <a:gd name="connsiteX3003" fmla="*/ 1655621 w 11378470"/>
              <a:gd name="connsiteY3003" fmla="*/ 5402733 h 10286999"/>
              <a:gd name="connsiteX3004" fmla="*/ 1651985 w 11378470"/>
              <a:gd name="connsiteY3004" fmla="*/ 5404227 h 10286999"/>
              <a:gd name="connsiteX3005" fmla="*/ 1646475 w 11378470"/>
              <a:gd name="connsiteY3005" fmla="*/ 5397473 h 10286999"/>
              <a:gd name="connsiteX3006" fmla="*/ 1646051 w 11378470"/>
              <a:gd name="connsiteY3006" fmla="*/ 5395751 h 10286999"/>
              <a:gd name="connsiteX3007" fmla="*/ 1639635 w 11378470"/>
              <a:gd name="connsiteY3007" fmla="*/ 5404026 h 10286999"/>
              <a:gd name="connsiteX3008" fmla="*/ 1620152 w 11378470"/>
              <a:gd name="connsiteY3008" fmla="*/ 5403970 h 10286999"/>
              <a:gd name="connsiteX3009" fmla="*/ 1638253 w 11378470"/>
              <a:gd name="connsiteY3009" fmla="*/ 5379207 h 10286999"/>
              <a:gd name="connsiteX3010" fmla="*/ 1642472 w 11378470"/>
              <a:gd name="connsiteY3010" fmla="*/ 5381232 h 10286999"/>
              <a:gd name="connsiteX3011" fmla="*/ 1640982 w 11378470"/>
              <a:gd name="connsiteY3011" fmla="*/ 5375178 h 10286999"/>
              <a:gd name="connsiteX3012" fmla="*/ 1638402 w 11378470"/>
              <a:gd name="connsiteY3012" fmla="*/ 5359623 h 10286999"/>
              <a:gd name="connsiteX3013" fmla="*/ 1636139 w 11378470"/>
              <a:gd name="connsiteY3013" fmla="*/ 5352189 h 10286999"/>
              <a:gd name="connsiteX3014" fmla="*/ 1641148 w 11378470"/>
              <a:gd name="connsiteY3014" fmla="*/ 5341766 h 10286999"/>
              <a:gd name="connsiteX3015" fmla="*/ 30024 w 11378470"/>
              <a:gd name="connsiteY3015" fmla="*/ 5311249 h 10286999"/>
              <a:gd name="connsiteX3016" fmla="*/ 54286 w 11378470"/>
              <a:gd name="connsiteY3016" fmla="*/ 5328514 h 10286999"/>
              <a:gd name="connsiteX3017" fmla="*/ 23426 w 11378470"/>
              <a:gd name="connsiteY3017" fmla="*/ 5339212 h 10286999"/>
              <a:gd name="connsiteX3018" fmla="*/ 30024 w 11378470"/>
              <a:gd name="connsiteY3018" fmla="*/ 5311249 h 10286999"/>
              <a:gd name="connsiteX3019" fmla="*/ 245256 w 11378470"/>
              <a:gd name="connsiteY3019" fmla="*/ 5298675 h 10286999"/>
              <a:gd name="connsiteX3020" fmla="*/ 254936 w 11378470"/>
              <a:gd name="connsiteY3020" fmla="*/ 5305274 h 10286999"/>
              <a:gd name="connsiteX3021" fmla="*/ 240561 w 11378470"/>
              <a:gd name="connsiteY3021" fmla="*/ 5336319 h 10286999"/>
              <a:gd name="connsiteX3022" fmla="*/ 228444 w 11378470"/>
              <a:gd name="connsiteY3022" fmla="*/ 5333786 h 10286999"/>
              <a:gd name="connsiteX3023" fmla="*/ 225510 w 11378470"/>
              <a:gd name="connsiteY3023" fmla="*/ 5305150 h 10286999"/>
              <a:gd name="connsiteX3024" fmla="*/ 235808 w 11378470"/>
              <a:gd name="connsiteY3024" fmla="*/ 5298749 h 10286999"/>
              <a:gd name="connsiteX3025" fmla="*/ 245256 w 11378470"/>
              <a:gd name="connsiteY3025" fmla="*/ 5298675 h 10286999"/>
              <a:gd name="connsiteX3026" fmla="*/ 878697 w 11378470"/>
              <a:gd name="connsiteY3026" fmla="*/ 5277588 h 10286999"/>
              <a:gd name="connsiteX3027" fmla="*/ 1079927 w 11378470"/>
              <a:gd name="connsiteY3027" fmla="*/ 5356844 h 10286999"/>
              <a:gd name="connsiteX3028" fmla="*/ 1000130 w 11378470"/>
              <a:gd name="connsiteY3028" fmla="*/ 5415953 h 10286999"/>
              <a:gd name="connsiteX3029" fmla="*/ 878697 w 11378470"/>
              <a:gd name="connsiteY3029" fmla="*/ 5277588 h 10286999"/>
              <a:gd name="connsiteX3030" fmla="*/ 1294351 w 11378470"/>
              <a:gd name="connsiteY3030" fmla="*/ 5273100 h 10286999"/>
              <a:gd name="connsiteX3031" fmla="*/ 1344761 w 11378470"/>
              <a:gd name="connsiteY3031" fmla="*/ 5274918 h 10286999"/>
              <a:gd name="connsiteX3032" fmla="*/ 1390941 w 11378470"/>
              <a:gd name="connsiteY3032" fmla="*/ 5282347 h 10286999"/>
              <a:gd name="connsiteX3033" fmla="*/ 1401886 w 11378470"/>
              <a:gd name="connsiteY3033" fmla="*/ 5292668 h 10286999"/>
              <a:gd name="connsiteX3034" fmla="*/ 1404355 w 11378470"/>
              <a:gd name="connsiteY3034" fmla="*/ 5290684 h 10286999"/>
              <a:gd name="connsiteX3035" fmla="*/ 1419365 w 11378470"/>
              <a:gd name="connsiteY3035" fmla="*/ 5314175 h 10286999"/>
              <a:gd name="connsiteX3036" fmla="*/ 1404995 w 11378470"/>
              <a:gd name="connsiteY3036" fmla="*/ 5318998 h 10286999"/>
              <a:gd name="connsiteX3037" fmla="*/ 1402187 w 11378470"/>
              <a:gd name="connsiteY3037" fmla="*/ 5336205 h 10286999"/>
              <a:gd name="connsiteX3038" fmla="*/ 1294351 w 11378470"/>
              <a:gd name="connsiteY3038" fmla="*/ 5273100 h 10286999"/>
              <a:gd name="connsiteX3039" fmla="*/ 1097535 w 11378470"/>
              <a:gd name="connsiteY3039" fmla="*/ 5271658 h 10286999"/>
              <a:gd name="connsiteX3040" fmla="*/ 1118398 w 11378470"/>
              <a:gd name="connsiteY3040" fmla="*/ 5283526 h 10286999"/>
              <a:gd name="connsiteX3041" fmla="*/ 1103902 w 11378470"/>
              <a:gd name="connsiteY3041" fmla="*/ 5314832 h 10286999"/>
              <a:gd name="connsiteX3042" fmla="*/ 1081172 w 11378470"/>
              <a:gd name="connsiteY3042" fmla="*/ 5297506 h 10286999"/>
              <a:gd name="connsiteX3043" fmla="*/ 1079750 w 11378470"/>
              <a:gd name="connsiteY3043" fmla="*/ 5285161 h 10286999"/>
              <a:gd name="connsiteX3044" fmla="*/ 1087360 w 11378470"/>
              <a:gd name="connsiteY3044" fmla="*/ 5274658 h 10286999"/>
              <a:gd name="connsiteX3045" fmla="*/ 1097535 w 11378470"/>
              <a:gd name="connsiteY3045" fmla="*/ 5271658 h 10286999"/>
              <a:gd name="connsiteX3046" fmla="*/ 1976701 w 11378470"/>
              <a:gd name="connsiteY3046" fmla="*/ 5234955 h 10286999"/>
              <a:gd name="connsiteX3047" fmla="*/ 1956985 w 11378470"/>
              <a:gd name="connsiteY3047" fmla="*/ 5302277 h 10286999"/>
              <a:gd name="connsiteX3048" fmla="*/ 1941128 w 11378470"/>
              <a:gd name="connsiteY3048" fmla="*/ 5370976 h 10286999"/>
              <a:gd name="connsiteX3049" fmla="*/ 1941681 w 11378470"/>
              <a:gd name="connsiteY3049" fmla="*/ 5371394 h 10286999"/>
              <a:gd name="connsiteX3050" fmla="*/ 1944914 w 11378470"/>
              <a:gd name="connsiteY3050" fmla="*/ 5388695 h 10286999"/>
              <a:gd name="connsiteX3051" fmla="*/ 1957910 w 11378470"/>
              <a:gd name="connsiteY3051" fmla="*/ 5404644 h 10286999"/>
              <a:gd name="connsiteX3052" fmla="*/ 1945430 w 11378470"/>
              <a:gd name="connsiteY3052" fmla="*/ 5395403 h 10286999"/>
              <a:gd name="connsiteX3053" fmla="*/ 1937261 w 11378470"/>
              <a:gd name="connsiteY3053" fmla="*/ 5388505 h 10286999"/>
              <a:gd name="connsiteX3054" fmla="*/ 1903160 w 11378470"/>
              <a:gd name="connsiteY3054" fmla="*/ 5545261 h 10286999"/>
              <a:gd name="connsiteX3055" fmla="*/ 1897170 w 11378470"/>
              <a:gd name="connsiteY3055" fmla="*/ 5587278 h 10286999"/>
              <a:gd name="connsiteX3056" fmla="*/ 1900207 w 11378470"/>
              <a:gd name="connsiteY3056" fmla="*/ 5592850 h 10286999"/>
              <a:gd name="connsiteX3057" fmla="*/ 1899405 w 11378470"/>
              <a:gd name="connsiteY3057" fmla="*/ 5593723 h 10286999"/>
              <a:gd name="connsiteX3058" fmla="*/ 1895672 w 11378470"/>
              <a:gd name="connsiteY3058" fmla="*/ 5597786 h 10286999"/>
              <a:gd name="connsiteX3059" fmla="*/ 1894479 w 11378470"/>
              <a:gd name="connsiteY3059" fmla="*/ 5606154 h 10286999"/>
              <a:gd name="connsiteX3060" fmla="*/ 1889313 w 11378470"/>
              <a:gd name="connsiteY3060" fmla="*/ 5677104 h 10286999"/>
              <a:gd name="connsiteX3061" fmla="*/ 1889890 w 11378470"/>
              <a:gd name="connsiteY3061" fmla="*/ 5677805 h 10286999"/>
              <a:gd name="connsiteX3062" fmla="*/ 1888386 w 11378470"/>
              <a:gd name="connsiteY3062" fmla="*/ 5680962 h 10286999"/>
              <a:gd name="connsiteX3063" fmla="*/ 1880010 w 11378470"/>
              <a:gd name="connsiteY3063" fmla="*/ 5711977 h 10286999"/>
              <a:gd name="connsiteX3064" fmla="*/ 1876997 w 11378470"/>
              <a:gd name="connsiteY3064" fmla="*/ 5725454 h 10286999"/>
              <a:gd name="connsiteX3065" fmla="*/ 1882811 w 11378470"/>
              <a:gd name="connsiteY3065" fmla="*/ 5732428 h 10286999"/>
              <a:gd name="connsiteX3066" fmla="*/ 1900500 w 11378470"/>
              <a:gd name="connsiteY3066" fmla="*/ 5779170 h 10286999"/>
              <a:gd name="connsiteX3067" fmla="*/ 1900730 w 11378470"/>
              <a:gd name="connsiteY3067" fmla="*/ 5781944 h 10286999"/>
              <a:gd name="connsiteX3068" fmla="*/ 1900845 w 11378470"/>
              <a:gd name="connsiteY3068" fmla="*/ 5778784 h 10286999"/>
              <a:gd name="connsiteX3069" fmla="*/ 1903160 w 11378470"/>
              <a:gd name="connsiteY3069" fmla="*/ 5710795 h 10286999"/>
              <a:gd name="connsiteX3070" fmla="*/ 1920891 w 11378470"/>
              <a:gd name="connsiteY3070" fmla="*/ 5636700 h 10286999"/>
              <a:gd name="connsiteX3071" fmla="*/ 1917120 w 11378470"/>
              <a:gd name="connsiteY3071" fmla="*/ 5634544 h 10286999"/>
              <a:gd name="connsiteX3072" fmla="*/ 1903460 w 11378470"/>
              <a:gd name="connsiteY3072" fmla="*/ 5620834 h 10286999"/>
              <a:gd name="connsiteX3073" fmla="*/ 1920723 w 11378470"/>
              <a:gd name="connsiteY3073" fmla="*/ 5589421 h 10286999"/>
              <a:gd name="connsiteX3074" fmla="*/ 1927858 w 11378470"/>
              <a:gd name="connsiteY3074" fmla="*/ 5603038 h 10286999"/>
              <a:gd name="connsiteX3075" fmla="*/ 1929855 w 11378470"/>
              <a:gd name="connsiteY3075" fmla="*/ 5593073 h 10286999"/>
              <a:gd name="connsiteX3076" fmla="*/ 1930941 w 11378470"/>
              <a:gd name="connsiteY3076" fmla="*/ 5554719 h 10286999"/>
              <a:gd name="connsiteX3077" fmla="*/ 1938253 w 11378470"/>
              <a:gd name="connsiteY3077" fmla="*/ 5523436 h 10286999"/>
              <a:gd name="connsiteX3078" fmla="*/ 1931845 w 11378470"/>
              <a:gd name="connsiteY3078" fmla="*/ 5485825 h 10286999"/>
              <a:gd name="connsiteX3079" fmla="*/ 1949097 w 11378470"/>
              <a:gd name="connsiteY3079" fmla="*/ 5477060 h 10286999"/>
              <a:gd name="connsiteX3080" fmla="*/ 2002303 w 11378470"/>
              <a:gd name="connsiteY3080" fmla="*/ 5249468 h 10286999"/>
              <a:gd name="connsiteX3081" fmla="*/ 2001481 w 11378470"/>
              <a:gd name="connsiteY3081" fmla="*/ 5250114 h 10286999"/>
              <a:gd name="connsiteX3082" fmla="*/ 1990640 w 11378470"/>
              <a:gd name="connsiteY3082" fmla="*/ 5250852 h 10286999"/>
              <a:gd name="connsiteX3083" fmla="*/ 1982626 w 11378470"/>
              <a:gd name="connsiteY3083" fmla="*/ 5245082 h 10286999"/>
              <a:gd name="connsiteX3084" fmla="*/ 395917 w 11378470"/>
              <a:gd name="connsiteY3084" fmla="*/ 5233875 h 10286999"/>
              <a:gd name="connsiteX3085" fmla="*/ 424298 w 11378470"/>
              <a:gd name="connsiteY3085" fmla="*/ 5254262 h 10286999"/>
              <a:gd name="connsiteX3086" fmla="*/ 346395 w 11378470"/>
              <a:gd name="connsiteY3086" fmla="*/ 5330669 h 10286999"/>
              <a:gd name="connsiteX3087" fmla="*/ 316324 w 11378470"/>
              <a:gd name="connsiteY3087" fmla="*/ 5317390 h 10286999"/>
              <a:gd name="connsiteX3088" fmla="*/ 395917 w 11378470"/>
              <a:gd name="connsiteY3088" fmla="*/ 5233875 h 10286999"/>
              <a:gd name="connsiteX3089" fmla="*/ 1972462 w 11378470"/>
              <a:gd name="connsiteY3089" fmla="*/ 5222948 h 10286999"/>
              <a:gd name="connsiteX3090" fmla="*/ 1964984 w 11378470"/>
              <a:gd name="connsiteY3090" fmla="*/ 5247071 h 10286999"/>
              <a:gd name="connsiteX3091" fmla="*/ 1954479 w 11378470"/>
              <a:gd name="connsiteY3091" fmla="*/ 5263260 h 10286999"/>
              <a:gd name="connsiteX3092" fmla="*/ 1948303 w 11378470"/>
              <a:gd name="connsiteY3092" fmla="*/ 5281586 h 10286999"/>
              <a:gd name="connsiteX3093" fmla="*/ 1930941 w 11378470"/>
              <a:gd name="connsiteY3093" fmla="*/ 5360806 h 10286999"/>
              <a:gd name="connsiteX3094" fmla="*/ 1930438 w 11378470"/>
              <a:gd name="connsiteY3094" fmla="*/ 5362889 h 10286999"/>
              <a:gd name="connsiteX3095" fmla="*/ 1936332 w 11378470"/>
              <a:gd name="connsiteY3095" fmla="*/ 5367348 h 10286999"/>
              <a:gd name="connsiteX3096" fmla="*/ 1972611 w 11378470"/>
              <a:gd name="connsiteY3096" fmla="*/ 5228377 h 10286999"/>
              <a:gd name="connsiteX3097" fmla="*/ 1973571 w 11378470"/>
              <a:gd name="connsiteY3097" fmla="*/ 5226661 h 10286999"/>
              <a:gd name="connsiteX3098" fmla="*/ 1107440 w 11378470"/>
              <a:gd name="connsiteY3098" fmla="*/ 5202862 h 10286999"/>
              <a:gd name="connsiteX3099" fmla="*/ 1254939 w 11378470"/>
              <a:gd name="connsiteY3099" fmla="*/ 5269450 h 10286999"/>
              <a:gd name="connsiteX3100" fmla="*/ 1155777 w 11378470"/>
              <a:gd name="connsiteY3100" fmla="*/ 5267844 h 10286999"/>
              <a:gd name="connsiteX3101" fmla="*/ 1105563 w 11378470"/>
              <a:gd name="connsiteY3101" fmla="*/ 5255568 h 10286999"/>
              <a:gd name="connsiteX3102" fmla="*/ 1072765 w 11378470"/>
              <a:gd name="connsiteY3102" fmla="*/ 5237328 h 10286999"/>
              <a:gd name="connsiteX3103" fmla="*/ 1063889 w 11378470"/>
              <a:gd name="connsiteY3103" fmla="*/ 5247323 h 10286999"/>
              <a:gd name="connsiteX3104" fmla="*/ 1044739 w 11378470"/>
              <a:gd name="connsiteY3104" fmla="*/ 5250381 h 10286999"/>
              <a:gd name="connsiteX3105" fmla="*/ 1055634 w 11378470"/>
              <a:gd name="connsiteY3105" fmla="*/ 5234810 h 10286999"/>
              <a:gd name="connsiteX3106" fmla="*/ 1069504 w 11378470"/>
              <a:gd name="connsiteY3106" fmla="*/ 5235514 h 10286999"/>
              <a:gd name="connsiteX3107" fmla="*/ 1054800 w 11378470"/>
              <a:gd name="connsiteY3107" fmla="*/ 5227337 h 10286999"/>
              <a:gd name="connsiteX3108" fmla="*/ 1107440 w 11378470"/>
              <a:gd name="connsiteY3108" fmla="*/ 5202862 h 10286999"/>
              <a:gd name="connsiteX3109" fmla="*/ 1274624 w 11378470"/>
              <a:gd name="connsiteY3109" fmla="*/ 5194465 h 10286999"/>
              <a:gd name="connsiteX3110" fmla="*/ 1288537 w 11378470"/>
              <a:gd name="connsiteY3110" fmla="*/ 5202930 h 10286999"/>
              <a:gd name="connsiteX3111" fmla="*/ 1259817 w 11378470"/>
              <a:gd name="connsiteY3111" fmla="*/ 5195381 h 10286999"/>
              <a:gd name="connsiteX3112" fmla="*/ 1274624 w 11378470"/>
              <a:gd name="connsiteY3112" fmla="*/ 5194465 h 10286999"/>
              <a:gd name="connsiteX3113" fmla="*/ 792643 w 11378470"/>
              <a:gd name="connsiteY3113" fmla="*/ 5193669 h 10286999"/>
              <a:gd name="connsiteX3114" fmla="*/ 802793 w 11378470"/>
              <a:gd name="connsiteY3114" fmla="*/ 5202058 h 10286999"/>
              <a:gd name="connsiteX3115" fmla="*/ 799578 w 11378470"/>
              <a:gd name="connsiteY3115" fmla="*/ 5204179 h 10286999"/>
              <a:gd name="connsiteX3116" fmla="*/ 789033 w 11378470"/>
              <a:gd name="connsiteY3116" fmla="*/ 5216167 h 10286999"/>
              <a:gd name="connsiteX3117" fmla="*/ 777474 w 11378470"/>
              <a:gd name="connsiteY3117" fmla="*/ 5198650 h 10286999"/>
              <a:gd name="connsiteX3118" fmla="*/ 792643 w 11378470"/>
              <a:gd name="connsiteY3118" fmla="*/ 5193669 h 10286999"/>
              <a:gd name="connsiteX3119" fmla="*/ 1690482 w 11378470"/>
              <a:gd name="connsiteY3119" fmla="*/ 5187222 h 10286999"/>
              <a:gd name="connsiteX3120" fmla="*/ 1700333 w 11378470"/>
              <a:gd name="connsiteY3120" fmla="*/ 5187514 h 10286999"/>
              <a:gd name="connsiteX3121" fmla="*/ 1671852 w 11378470"/>
              <a:gd name="connsiteY3121" fmla="*/ 5214427 h 10286999"/>
              <a:gd name="connsiteX3122" fmla="*/ 1690482 w 11378470"/>
              <a:gd name="connsiteY3122" fmla="*/ 5187222 h 10286999"/>
              <a:gd name="connsiteX3123" fmla="*/ 669208 w 11378470"/>
              <a:gd name="connsiteY3123" fmla="*/ 5168754 h 10286999"/>
              <a:gd name="connsiteX3124" fmla="*/ 675696 w 11378470"/>
              <a:gd name="connsiteY3124" fmla="*/ 5215818 h 10286999"/>
              <a:gd name="connsiteX3125" fmla="*/ 651224 w 11378470"/>
              <a:gd name="connsiteY3125" fmla="*/ 5211745 h 10286999"/>
              <a:gd name="connsiteX3126" fmla="*/ 669208 w 11378470"/>
              <a:gd name="connsiteY3126" fmla="*/ 5168754 h 10286999"/>
              <a:gd name="connsiteX3127" fmla="*/ 1709774 w 11378470"/>
              <a:gd name="connsiteY3127" fmla="*/ 5157575 h 10286999"/>
              <a:gd name="connsiteX3128" fmla="*/ 1737109 w 11378470"/>
              <a:gd name="connsiteY3128" fmla="*/ 5192142 h 10286999"/>
              <a:gd name="connsiteX3129" fmla="*/ 1710209 w 11378470"/>
              <a:gd name="connsiteY3129" fmla="*/ 5189258 h 10286999"/>
              <a:gd name="connsiteX3130" fmla="*/ 1694584 w 11378470"/>
              <a:gd name="connsiteY3130" fmla="*/ 5159678 h 10286999"/>
              <a:gd name="connsiteX3131" fmla="*/ 1709774 w 11378470"/>
              <a:gd name="connsiteY3131" fmla="*/ 5157575 h 10286999"/>
              <a:gd name="connsiteX3132" fmla="*/ 569226 w 11378470"/>
              <a:gd name="connsiteY3132" fmla="*/ 5142008 h 10286999"/>
              <a:gd name="connsiteX3133" fmla="*/ 612500 w 11378470"/>
              <a:gd name="connsiteY3133" fmla="*/ 5215038 h 10286999"/>
              <a:gd name="connsiteX3134" fmla="*/ 598149 w 11378470"/>
              <a:gd name="connsiteY3134" fmla="*/ 5217557 h 10286999"/>
              <a:gd name="connsiteX3135" fmla="*/ 559525 w 11378470"/>
              <a:gd name="connsiteY3135" fmla="*/ 5148811 h 10286999"/>
              <a:gd name="connsiteX3136" fmla="*/ 569226 w 11378470"/>
              <a:gd name="connsiteY3136" fmla="*/ 5142008 h 10286999"/>
              <a:gd name="connsiteX3137" fmla="*/ 1478365 w 11378470"/>
              <a:gd name="connsiteY3137" fmla="*/ 5084235 h 10286999"/>
              <a:gd name="connsiteX3138" fmla="*/ 1507135 w 11378470"/>
              <a:gd name="connsiteY3138" fmla="*/ 5163518 h 10286999"/>
              <a:gd name="connsiteX3139" fmla="*/ 1428503 w 11378470"/>
              <a:gd name="connsiteY3139" fmla="*/ 5255805 h 10286999"/>
              <a:gd name="connsiteX3140" fmla="*/ 1417626 w 11378470"/>
              <a:gd name="connsiteY3140" fmla="*/ 5249211 h 10286999"/>
              <a:gd name="connsiteX3141" fmla="*/ 1397390 w 11378470"/>
              <a:gd name="connsiteY3141" fmla="*/ 5198227 h 10286999"/>
              <a:gd name="connsiteX3142" fmla="*/ 1400806 w 11378470"/>
              <a:gd name="connsiteY3142" fmla="*/ 5170188 h 10286999"/>
              <a:gd name="connsiteX3143" fmla="*/ 1380731 w 11378470"/>
              <a:gd name="connsiteY3143" fmla="*/ 5171420 h 10286999"/>
              <a:gd name="connsiteX3144" fmla="*/ 1390482 w 11378470"/>
              <a:gd name="connsiteY3144" fmla="*/ 5152322 h 10286999"/>
              <a:gd name="connsiteX3145" fmla="*/ 1402683 w 11378470"/>
              <a:gd name="connsiteY3145" fmla="*/ 5154780 h 10286999"/>
              <a:gd name="connsiteX3146" fmla="*/ 1403961 w 11378470"/>
              <a:gd name="connsiteY3146" fmla="*/ 5144302 h 10286999"/>
              <a:gd name="connsiteX3147" fmla="*/ 1478365 w 11378470"/>
              <a:gd name="connsiteY3147" fmla="*/ 5084235 h 10286999"/>
              <a:gd name="connsiteX3148" fmla="*/ 476927 w 11378470"/>
              <a:gd name="connsiteY3148" fmla="*/ 5071404 h 10286999"/>
              <a:gd name="connsiteX3149" fmla="*/ 449990 w 11378470"/>
              <a:gd name="connsiteY3149" fmla="*/ 5103618 h 10286999"/>
              <a:gd name="connsiteX3150" fmla="*/ 476927 w 11378470"/>
              <a:gd name="connsiteY3150" fmla="*/ 5071404 h 10286999"/>
              <a:gd name="connsiteX3151" fmla="*/ 1023615 w 11378470"/>
              <a:gd name="connsiteY3151" fmla="*/ 5056559 h 10286999"/>
              <a:gd name="connsiteX3152" fmla="*/ 1086641 w 11378470"/>
              <a:gd name="connsiteY3152" fmla="*/ 5093775 h 10286999"/>
              <a:gd name="connsiteX3153" fmla="*/ 1134125 w 11378470"/>
              <a:gd name="connsiteY3153" fmla="*/ 5093482 h 10286999"/>
              <a:gd name="connsiteX3154" fmla="*/ 1052871 w 11378470"/>
              <a:gd name="connsiteY3154" fmla="*/ 5171640 h 10286999"/>
              <a:gd name="connsiteX3155" fmla="*/ 1019664 w 11378470"/>
              <a:gd name="connsiteY3155" fmla="*/ 5179147 h 10286999"/>
              <a:gd name="connsiteX3156" fmla="*/ 1057709 w 11378470"/>
              <a:gd name="connsiteY3156" fmla="*/ 5114228 h 10286999"/>
              <a:gd name="connsiteX3157" fmla="*/ 1003330 w 11378470"/>
              <a:gd name="connsiteY3157" fmla="*/ 5057604 h 10286999"/>
              <a:gd name="connsiteX3158" fmla="*/ 1023615 w 11378470"/>
              <a:gd name="connsiteY3158" fmla="*/ 5056559 h 10286999"/>
              <a:gd name="connsiteX3159" fmla="*/ 412636 w 11378470"/>
              <a:gd name="connsiteY3159" fmla="*/ 5023802 h 10286999"/>
              <a:gd name="connsiteX3160" fmla="*/ 425251 w 11378470"/>
              <a:gd name="connsiteY3160" fmla="*/ 5023897 h 10286999"/>
              <a:gd name="connsiteX3161" fmla="*/ 431658 w 11378470"/>
              <a:gd name="connsiteY3161" fmla="*/ 5030265 h 10286999"/>
              <a:gd name="connsiteX3162" fmla="*/ 423813 w 11378470"/>
              <a:gd name="connsiteY3162" fmla="*/ 5104252 h 10286999"/>
              <a:gd name="connsiteX3163" fmla="*/ 395644 w 11378470"/>
              <a:gd name="connsiteY3163" fmla="*/ 5079510 h 10286999"/>
              <a:gd name="connsiteX3164" fmla="*/ 394029 w 11378470"/>
              <a:gd name="connsiteY3164" fmla="*/ 5062794 h 10286999"/>
              <a:gd name="connsiteX3165" fmla="*/ 401453 w 11378470"/>
              <a:gd name="connsiteY3165" fmla="*/ 5047950 h 10286999"/>
              <a:gd name="connsiteX3166" fmla="*/ 412636 w 11378470"/>
              <a:gd name="connsiteY3166" fmla="*/ 5023802 h 10286999"/>
              <a:gd name="connsiteX3167" fmla="*/ 981689 w 11378470"/>
              <a:gd name="connsiteY3167" fmla="*/ 5021818 h 10286999"/>
              <a:gd name="connsiteX3168" fmla="*/ 986437 w 11378470"/>
              <a:gd name="connsiteY3168" fmla="*/ 5033316 h 10286999"/>
              <a:gd name="connsiteX3169" fmla="*/ 986162 w 11378470"/>
              <a:gd name="connsiteY3169" fmla="*/ 5053152 h 10286999"/>
              <a:gd name="connsiteX3170" fmla="*/ 933743 w 11378470"/>
              <a:gd name="connsiteY3170" fmla="*/ 5085450 h 10286999"/>
              <a:gd name="connsiteX3171" fmla="*/ 904655 w 11378470"/>
              <a:gd name="connsiteY3171" fmla="*/ 5064158 h 10286999"/>
              <a:gd name="connsiteX3172" fmla="*/ 899968 w 11378470"/>
              <a:gd name="connsiteY3172" fmla="*/ 5050316 h 10286999"/>
              <a:gd name="connsiteX3173" fmla="*/ 981689 w 11378470"/>
              <a:gd name="connsiteY3173" fmla="*/ 5021818 h 10286999"/>
              <a:gd name="connsiteX3174" fmla="*/ 1852968 w 11378470"/>
              <a:gd name="connsiteY3174" fmla="*/ 5018908 h 10286999"/>
              <a:gd name="connsiteX3175" fmla="*/ 1857541 w 11378470"/>
              <a:gd name="connsiteY3175" fmla="*/ 5029542 h 10286999"/>
              <a:gd name="connsiteX3176" fmla="*/ 1846905 w 11378470"/>
              <a:gd name="connsiteY3176" fmla="*/ 5079196 h 10286999"/>
              <a:gd name="connsiteX3177" fmla="*/ 1842333 w 11378470"/>
              <a:gd name="connsiteY3177" fmla="*/ 5068563 h 10286999"/>
              <a:gd name="connsiteX3178" fmla="*/ 1852968 w 11378470"/>
              <a:gd name="connsiteY3178" fmla="*/ 5018908 h 10286999"/>
              <a:gd name="connsiteX3179" fmla="*/ 1258759 w 11378470"/>
              <a:gd name="connsiteY3179" fmla="*/ 5012584 h 10286999"/>
              <a:gd name="connsiteX3180" fmla="*/ 1266832 w 11378470"/>
              <a:gd name="connsiteY3180" fmla="*/ 5019326 h 10286999"/>
              <a:gd name="connsiteX3181" fmla="*/ 1230542 w 11378470"/>
              <a:gd name="connsiteY3181" fmla="*/ 5022895 h 10286999"/>
              <a:gd name="connsiteX3182" fmla="*/ 1258759 w 11378470"/>
              <a:gd name="connsiteY3182" fmla="*/ 5012584 h 10286999"/>
              <a:gd name="connsiteX3183" fmla="*/ 1632824 w 11378470"/>
              <a:gd name="connsiteY3183" fmla="*/ 4974668 h 10286999"/>
              <a:gd name="connsiteX3184" fmla="*/ 1649026 w 11378470"/>
              <a:gd name="connsiteY3184" fmla="*/ 4989899 h 10286999"/>
              <a:gd name="connsiteX3185" fmla="*/ 1628131 w 11378470"/>
              <a:gd name="connsiteY3185" fmla="*/ 4994550 h 10286999"/>
              <a:gd name="connsiteX3186" fmla="*/ 1632824 w 11378470"/>
              <a:gd name="connsiteY3186" fmla="*/ 4974668 h 10286999"/>
              <a:gd name="connsiteX3187" fmla="*/ 1058695 w 11378470"/>
              <a:gd name="connsiteY3187" fmla="*/ 4939938 h 10286999"/>
              <a:gd name="connsiteX3188" fmla="*/ 1115896 w 11378470"/>
              <a:gd name="connsiteY3188" fmla="*/ 4968911 h 10286999"/>
              <a:gd name="connsiteX3189" fmla="*/ 992479 w 11378470"/>
              <a:gd name="connsiteY3189" fmla="*/ 4970150 h 10286999"/>
              <a:gd name="connsiteX3190" fmla="*/ 1058695 w 11378470"/>
              <a:gd name="connsiteY3190" fmla="*/ 4939938 h 10286999"/>
              <a:gd name="connsiteX3191" fmla="*/ 1545081 w 11378470"/>
              <a:gd name="connsiteY3191" fmla="*/ 4923258 h 10286999"/>
              <a:gd name="connsiteX3192" fmla="*/ 1569822 w 11378470"/>
              <a:gd name="connsiteY3192" fmla="*/ 4924832 h 10286999"/>
              <a:gd name="connsiteX3193" fmla="*/ 1579933 w 11378470"/>
              <a:gd name="connsiteY3193" fmla="*/ 4967686 h 10286999"/>
              <a:gd name="connsiteX3194" fmla="*/ 1545081 w 11378470"/>
              <a:gd name="connsiteY3194" fmla="*/ 4923258 h 10286999"/>
              <a:gd name="connsiteX3195" fmla="*/ 1838816 w 11378470"/>
              <a:gd name="connsiteY3195" fmla="*/ 4906098 h 10286999"/>
              <a:gd name="connsiteX3196" fmla="*/ 1851422 w 11378470"/>
              <a:gd name="connsiteY3196" fmla="*/ 4913462 h 10286999"/>
              <a:gd name="connsiteX3197" fmla="*/ 1852976 w 11378470"/>
              <a:gd name="connsiteY3197" fmla="*/ 4925370 h 10286999"/>
              <a:gd name="connsiteX3198" fmla="*/ 1842754 w 11378470"/>
              <a:gd name="connsiteY3198" fmla="*/ 4936429 h 10286999"/>
              <a:gd name="connsiteX3199" fmla="*/ 1847932 w 11378470"/>
              <a:gd name="connsiteY3199" fmla="*/ 4940131 h 10286999"/>
              <a:gd name="connsiteX3200" fmla="*/ 1847352 w 11378470"/>
              <a:gd name="connsiteY3200" fmla="*/ 4975254 h 10286999"/>
              <a:gd name="connsiteX3201" fmla="*/ 1830434 w 11378470"/>
              <a:gd name="connsiteY3201" fmla="*/ 4940056 h 10286999"/>
              <a:gd name="connsiteX3202" fmla="*/ 1836794 w 11378470"/>
              <a:gd name="connsiteY3202" fmla="*/ 4934496 h 10286999"/>
              <a:gd name="connsiteX3203" fmla="*/ 1831618 w 11378470"/>
              <a:gd name="connsiteY3203" fmla="*/ 4928403 h 10286999"/>
              <a:gd name="connsiteX3204" fmla="*/ 1826344 w 11378470"/>
              <a:gd name="connsiteY3204" fmla="*/ 4919591 h 10286999"/>
              <a:gd name="connsiteX3205" fmla="*/ 1838816 w 11378470"/>
              <a:gd name="connsiteY3205" fmla="*/ 4906098 h 10286999"/>
              <a:gd name="connsiteX3206" fmla="*/ 1511565 w 11378470"/>
              <a:gd name="connsiteY3206" fmla="*/ 4902286 h 10286999"/>
              <a:gd name="connsiteX3207" fmla="*/ 1519178 w 11378470"/>
              <a:gd name="connsiteY3207" fmla="*/ 4910098 h 10286999"/>
              <a:gd name="connsiteX3208" fmla="*/ 1522055 w 11378470"/>
              <a:gd name="connsiteY3208" fmla="*/ 4922983 h 10286999"/>
              <a:gd name="connsiteX3209" fmla="*/ 1527695 w 11378470"/>
              <a:gd name="connsiteY3209" fmla="*/ 4941505 h 10286999"/>
              <a:gd name="connsiteX3210" fmla="*/ 1530858 w 11378470"/>
              <a:gd name="connsiteY3210" fmla="*/ 5006898 h 10286999"/>
              <a:gd name="connsiteX3211" fmla="*/ 1518752 w 11378470"/>
              <a:gd name="connsiteY3211" fmla="*/ 4982829 h 10286999"/>
              <a:gd name="connsiteX3212" fmla="*/ 1513011 w 11378470"/>
              <a:gd name="connsiteY3212" fmla="*/ 4958486 h 10286999"/>
              <a:gd name="connsiteX3213" fmla="*/ 1490340 w 11378470"/>
              <a:gd name="connsiteY3213" fmla="*/ 4964660 h 10286999"/>
              <a:gd name="connsiteX3214" fmla="*/ 1473635 w 11378470"/>
              <a:gd name="connsiteY3214" fmla="*/ 4952721 h 10286999"/>
              <a:gd name="connsiteX3215" fmla="*/ 1470388 w 11378470"/>
              <a:gd name="connsiteY3215" fmla="*/ 4918043 h 10286999"/>
              <a:gd name="connsiteX3216" fmla="*/ 1492727 w 11378470"/>
              <a:gd name="connsiteY3216" fmla="*/ 4915801 h 10286999"/>
              <a:gd name="connsiteX3217" fmla="*/ 1504089 w 11378470"/>
              <a:gd name="connsiteY3217" fmla="*/ 4917380 h 10286999"/>
              <a:gd name="connsiteX3218" fmla="*/ 1506379 w 11378470"/>
              <a:gd name="connsiteY3218" fmla="*/ 4912755 h 10286999"/>
              <a:gd name="connsiteX3219" fmla="*/ 1505251 w 11378470"/>
              <a:gd name="connsiteY3219" fmla="*/ 4909051 h 10286999"/>
              <a:gd name="connsiteX3220" fmla="*/ 1511565 w 11378470"/>
              <a:gd name="connsiteY3220" fmla="*/ 4902286 h 10286999"/>
              <a:gd name="connsiteX3221" fmla="*/ 1446947 w 11378470"/>
              <a:gd name="connsiteY3221" fmla="*/ 4892318 h 10286999"/>
              <a:gd name="connsiteX3222" fmla="*/ 1439881 w 11378470"/>
              <a:gd name="connsiteY3222" fmla="*/ 4916086 h 10286999"/>
              <a:gd name="connsiteX3223" fmla="*/ 1444479 w 11378470"/>
              <a:gd name="connsiteY3223" fmla="*/ 4919214 h 10286999"/>
              <a:gd name="connsiteX3224" fmla="*/ 1452494 w 11378470"/>
              <a:gd name="connsiteY3224" fmla="*/ 4933003 h 10286999"/>
              <a:gd name="connsiteX3225" fmla="*/ 1425363 w 11378470"/>
              <a:gd name="connsiteY3225" fmla="*/ 4954755 h 10286999"/>
              <a:gd name="connsiteX3226" fmla="*/ 1419190 w 11378470"/>
              <a:gd name="connsiteY3226" fmla="*/ 4944652 h 10286999"/>
              <a:gd name="connsiteX3227" fmla="*/ 1418323 w 11378470"/>
              <a:gd name="connsiteY3227" fmla="*/ 4943726 h 10286999"/>
              <a:gd name="connsiteX3228" fmla="*/ 1373469 w 11378470"/>
              <a:gd name="connsiteY3228" fmla="*/ 4969192 h 10286999"/>
              <a:gd name="connsiteX3229" fmla="*/ 1446947 w 11378470"/>
              <a:gd name="connsiteY3229" fmla="*/ 4892318 h 10286999"/>
              <a:gd name="connsiteX3230" fmla="*/ 1931617 w 11378470"/>
              <a:gd name="connsiteY3230" fmla="*/ 4889208 h 10286999"/>
              <a:gd name="connsiteX3231" fmla="*/ 1913469 w 11378470"/>
              <a:gd name="connsiteY3231" fmla="*/ 4911061 h 10286999"/>
              <a:gd name="connsiteX3232" fmla="*/ 1931617 w 11378470"/>
              <a:gd name="connsiteY3232" fmla="*/ 4889208 h 10286999"/>
              <a:gd name="connsiteX3233" fmla="*/ 1958718 w 11378470"/>
              <a:gd name="connsiteY3233" fmla="*/ 4888729 h 10286999"/>
              <a:gd name="connsiteX3234" fmla="*/ 1964452 w 11378470"/>
              <a:gd name="connsiteY3234" fmla="*/ 4930284 h 10286999"/>
              <a:gd name="connsiteX3235" fmla="*/ 1958718 w 11378470"/>
              <a:gd name="connsiteY3235" fmla="*/ 4888729 h 10286999"/>
              <a:gd name="connsiteX3236" fmla="*/ 1739617 w 11378470"/>
              <a:gd name="connsiteY3236" fmla="*/ 4880771 h 10286999"/>
              <a:gd name="connsiteX3237" fmla="*/ 1752052 w 11378470"/>
              <a:gd name="connsiteY3237" fmla="*/ 4881086 h 10286999"/>
              <a:gd name="connsiteX3238" fmla="*/ 1770078 w 11378470"/>
              <a:gd name="connsiteY3238" fmla="*/ 4889371 h 10286999"/>
              <a:gd name="connsiteX3239" fmla="*/ 1778381 w 11378470"/>
              <a:gd name="connsiteY3239" fmla="*/ 4950380 h 10286999"/>
              <a:gd name="connsiteX3240" fmla="*/ 1747134 w 11378470"/>
              <a:gd name="connsiteY3240" fmla="*/ 4968352 h 10286999"/>
              <a:gd name="connsiteX3241" fmla="*/ 1732579 w 11378470"/>
              <a:gd name="connsiteY3241" fmla="*/ 4967031 h 10286999"/>
              <a:gd name="connsiteX3242" fmla="*/ 1739617 w 11378470"/>
              <a:gd name="connsiteY3242" fmla="*/ 4880771 h 10286999"/>
              <a:gd name="connsiteX3243" fmla="*/ 939513 w 11378470"/>
              <a:gd name="connsiteY3243" fmla="*/ 4859637 h 10286999"/>
              <a:gd name="connsiteX3244" fmla="*/ 948804 w 11378470"/>
              <a:gd name="connsiteY3244" fmla="*/ 4865654 h 10286999"/>
              <a:gd name="connsiteX3245" fmla="*/ 948262 w 11378470"/>
              <a:gd name="connsiteY3245" fmla="*/ 4884686 h 10286999"/>
              <a:gd name="connsiteX3246" fmla="*/ 913070 w 11378470"/>
              <a:gd name="connsiteY3246" fmla="*/ 4880748 h 10286999"/>
              <a:gd name="connsiteX3247" fmla="*/ 939513 w 11378470"/>
              <a:gd name="connsiteY3247" fmla="*/ 4859637 h 10286999"/>
              <a:gd name="connsiteX3248" fmla="*/ 1459185 w 11378470"/>
              <a:gd name="connsiteY3248" fmla="*/ 4856118 h 10286999"/>
              <a:gd name="connsiteX3249" fmla="*/ 1508769 w 11378470"/>
              <a:gd name="connsiteY3249" fmla="*/ 4871802 h 10286999"/>
              <a:gd name="connsiteX3250" fmla="*/ 1477093 w 11378470"/>
              <a:gd name="connsiteY3250" fmla="*/ 4910581 h 10286999"/>
              <a:gd name="connsiteX3251" fmla="*/ 1459185 w 11378470"/>
              <a:gd name="connsiteY3251" fmla="*/ 4856118 h 10286999"/>
              <a:gd name="connsiteX3252" fmla="*/ 1583515 w 11378470"/>
              <a:gd name="connsiteY3252" fmla="*/ 4847597 h 10286999"/>
              <a:gd name="connsiteX3253" fmla="*/ 1600697 w 11378470"/>
              <a:gd name="connsiteY3253" fmla="*/ 4855800 h 10286999"/>
              <a:gd name="connsiteX3254" fmla="*/ 1582844 w 11378470"/>
              <a:gd name="connsiteY3254" fmla="*/ 4886380 h 10286999"/>
              <a:gd name="connsiteX3255" fmla="*/ 1583515 w 11378470"/>
              <a:gd name="connsiteY3255" fmla="*/ 4847597 h 10286999"/>
              <a:gd name="connsiteX3256" fmla="*/ 692899 w 11378470"/>
              <a:gd name="connsiteY3256" fmla="*/ 4818087 h 10286999"/>
              <a:gd name="connsiteX3257" fmla="*/ 715294 w 11378470"/>
              <a:gd name="connsiteY3257" fmla="*/ 4818386 h 10286999"/>
              <a:gd name="connsiteX3258" fmla="*/ 744255 w 11378470"/>
              <a:gd name="connsiteY3258" fmla="*/ 4822706 h 10286999"/>
              <a:gd name="connsiteX3259" fmla="*/ 791044 w 11378470"/>
              <a:gd name="connsiteY3259" fmla="*/ 4840709 h 10286999"/>
              <a:gd name="connsiteX3260" fmla="*/ 795546 w 11378470"/>
              <a:gd name="connsiteY3260" fmla="*/ 4853410 h 10286999"/>
              <a:gd name="connsiteX3261" fmla="*/ 730696 w 11378470"/>
              <a:gd name="connsiteY3261" fmla="*/ 4896204 h 10286999"/>
              <a:gd name="connsiteX3262" fmla="*/ 652551 w 11378470"/>
              <a:gd name="connsiteY3262" fmla="*/ 4858392 h 10286999"/>
              <a:gd name="connsiteX3263" fmla="*/ 692899 w 11378470"/>
              <a:gd name="connsiteY3263" fmla="*/ 4818087 h 10286999"/>
              <a:gd name="connsiteX3264" fmla="*/ 1625702 w 11378470"/>
              <a:gd name="connsiteY3264" fmla="*/ 4797462 h 10286999"/>
              <a:gd name="connsiteX3265" fmla="*/ 1629777 w 11378470"/>
              <a:gd name="connsiteY3265" fmla="*/ 4817359 h 10286999"/>
              <a:gd name="connsiteX3266" fmla="*/ 1625702 w 11378470"/>
              <a:gd name="connsiteY3266" fmla="*/ 4797462 h 10286999"/>
              <a:gd name="connsiteX3267" fmla="*/ 1454926 w 11378470"/>
              <a:gd name="connsiteY3267" fmla="*/ 4796073 h 10286999"/>
              <a:gd name="connsiteX3268" fmla="*/ 1475515 w 11378470"/>
              <a:gd name="connsiteY3268" fmla="*/ 4807181 h 10286999"/>
              <a:gd name="connsiteX3269" fmla="*/ 1490024 w 11378470"/>
              <a:gd name="connsiteY3269" fmla="*/ 4812424 h 10286999"/>
              <a:gd name="connsiteX3270" fmla="*/ 1495296 w 11378470"/>
              <a:gd name="connsiteY3270" fmla="*/ 4823762 h 10286999"/>
              <a:gd name="connsiteX3271" fmla="*/ 1461582 w 11378470"/>
              <a:gd name="connsiteY3271" fmla="*/ 4826253 h 10286999"/>
              <a:gd name="connsiteX3272" fmla="*/ 1439530 w 11378470"/>
              <a:gd name="connsiteY3272" fmla="*/ 4806232 h 10286999"/>
              <a:gd name="connsiteX3273" fmla="*/ 1454926 w 11378470"/>
              <a:gd name="connsiteY3273" fmla="*/ 4796073 h 10286999"/>
              <a:gd name="connsiteX3274" fmla="*/ 1776482 w 11378470"/>
              <a:gd name="connsiteY3274" fmla="*/ 4781399 h 10286999"/>
              <a:gd name="connsiteX3275" fmla="*/ 1814445 w 11378470"/>
              <a:gd name="connsiteY3275" fmla="*/ 4812838 h 10286999"/>
              <a:gd name="connsiteX3276" fmla="*/ 1814551 w 11378470"/>
              <a:gd name="connsiteY3276" fmla="*/ 4829595 h 10286999"/>
              <a:gd name="connsiteX3277" fmla="*/ 1787873 w 11378470"/>
              <a:gd name="connsiteY3277" fmla="*/ 4851696 h 10286999"/>
              <a:gd name="connsiteX3278" fmla="*/ 1751780 w 11378470"/>
              <a:gd name="connsiteY3278" fmla="*/ 4823576 h 10286999"/>
              <a:gd name="connsiteX3279" fmla="*/ 1755093 w 11378470"/>
              <a:gd name="connsiteY3279" fmla="*/ 4805240 h 10286999"/>
              <a:gd name="connsiteX3280" fmla="*/ 1776482 w 11378470"/>
              <a:gd name="connsiteY3280" fmla="*/ 4781399 h 10286999"/>
              <a:gd name="connsiteX3281" fmla="*/ 1208171 w 11378470"/>
              <a:gd name="connsiteY3281" fmla="*/ 4770884 h 10286999"/>
              <a:gd name="connsiteX3282" fmla="*/ 1261206 w 11378470"/>
              <a:gd name="connsiteY3282" fmla="*/ 4814570 h 10286999"/>
              <a:gd name="connsiteX3283" fmla="*/ 1237375 w 11378470"/>
              <a:gd name="connsiteY3283" fmla="*/ 4843530 h 10286999"/>
              <a:gd name="connsiteX3284" fmla="*/ 1187463 w 11378470"/>
              <a:gd name="connsiteY3284" fmla="*/ 4772009 h 10286999"/>
              <a:gd name="connsiteX3285" fmla="*/ 1208171 w 11378470"/>
              <a:gd name="connsiteY3285" fmla="*/ 4770884 h 10286999"/>
              <a:gd name="connsiteX3286" fmla="*/ 1263088 w 11378470"/>
              <a:gd name="connsiteY3286" fmla="*/ 4767401 h 10286999"/>
              <a:gd name="connsiteX3287" fmla="*/ 1302374 w 11378470"/>
              <a:gd name="connsiteY3287" fmla="*/ 4802656 h 10286999"/>
              <a:gd name="connsiteX3288" fmla="*/ 1265500 w 11378470"/>
              <a:gd name="connsiteY3288" fmla="*/ 4804251 h 10286999"/>
              <a:gd name="connsiteX3289" fmla="*/ 1242629 w 11378470"/>
              <a:gd name="connsiteY3289" fmla="*/ 4767921 h 10286999"/>
              <a:gd name="connsiteX3290" fmla="*/ 1263088 w 11378470"/>
              <a:gd name="connsiteY3290" fmla="*/ 4767401 h 10286999"/>
              <a:gd name="connsiteX3291" fmla="*/ 992478 w 11378470"/>
              <a:gd name="connsiteY3291" fmla="*/ 4757952 h 10286999"/>
              <a:gd name="connsiteX3292" fmla="*/ 1001304 w 11378470"/>
              <a:gd name="connsiteY3292" fmla="*/ 4760208 h 10286999"/>
              <a:gd name="connsiteX3293" fmla="*/ 1004769 w 11378470"/>
              <a:gd name="connsiteY3293" fmla="*/ 4769735 h 10286999"/>
              <a:gd name="connsiteX3294" fmla="*/ 992814 w 11378470"/>
              <a:gd name="connsiteY3294" fmla="*/ 4781126 h 10286999"/>
              <a:gd name="connsiteX3295" fmla="*/ 1002354 w 11378470"/>
              <a:gd name="connsiteY3295" fmla="*/ 4784613 h 10286999"/>
              <a:gd name="connsiteX3296" fmla="*/ 1014306 w 11378470"/>
              <a:gd name="connsiteY3296" fmla="*/ 4799030 h 10286999"/>
              <a:gd name="connsiteX3297" fmla="*/ 959167 w 11378470"/>
              <a:gd name="connsiteY3297" fmla="*/ 4813242 h 10286999"/>
              <a:gd name="connsiteX3298" fmla="*/ 949748 w 11378470"/>
              <a:gd name="connsiteY3298" fmla="*/ 4796532 h 10286999"/>
              <a:gd name="connsiteX3299" fmla="*/ 954244 w 11378470"/>
              <a:gd name="connsiteY3299" fmla="*/ 4791373 h 10286999"/>
              <a:gd name="connsiteX3300" fmla="*/ 950728 w 11378470"/>
              <a:gd name="connsiteY3300" fmla="*/ 4790474 h 10286999"/>
              <a:gd name="connsiteX3301" fmla="*/ 942152 w 11378470"/>
              <a:gd name="connsiteY3301" fmla="*/ 4791161 h 10286999"/>
              <a:gd name="connsiteX3302" fmla="*/ 918997 w 11378470"/>
              <a:gd name="connsiteY3302" fmla="*/ 4776599 h 10286999"/>
              <a:gd name="connsiteX3303" fmla="*/ 992478 w 11378470"/>
              <a:gd name="connsiteY3303" fmla="*/ 4757952 h 10286999"/>
              <a:gd name="connsiteX3304" fmla="*/ 1427319 w 11378470"/>
              <a:gd name="connsiteY3304" fmla="*/ 4755472 h 10286999"/>
              <a:gd name="connsiteX3305" fmla="*/ 1429673 w 11378470"/>
              <a:gd name="connsiteY3305" fmla="*/ 4756723 h 10286999"/>
              <a:gd name="connsiteX3306" fmla="*/ 1431447 w 11378470"/>
              <a:gd name="connsiteY3306" fmla="*/ 4761727 h 10286999"/>
              <a:gd name="connsiteX3307" fmla="*/ 1428611 w 11378470"/>
              <a:gd name="connsiteY3307" fmla="*/ 4763599 h 10286999"/>
              <a:gd name="connsiteX3308" fmla="*/ 1427319 w 11378470"/>
              <a:gd name="connsiteY3308" fmla="*/ 4755472 h 10286999"/>
              <a:gd name="connsiteX3309" fmla="*/ 264746 w 11378470"/>
              <a:gd name="connsiteY3309" fmla="*/ 4716052 h 10286999"/>
              <a:gd name="connsiteX3310" fmla="*/ 313587 w 11378470"/>
              <a:gd name="connsiteY3310" fmla="*/ 4750070 h 10286999"/>
              <a:gd name="connsiteX3311" fmla="*/ 317330 w 11378470"/>
              <a:gd name="connsiteY3311" fmla="*/ 4761064 h 10286999"/>
              <a:gd name="connsiteX3312" fmla="*/ 328063 w 11378470"/>
              <a:gd name="connsiteY3312" fmla="*/ 4776037 h 10286999"/>
              <a:gd name="connsiteX3313" fmla="*/ 291086 w 11378470"/>
              <a:gd name="connsiteY3313" fmla="*/ 4808201 h 10286999"/>
              <a:gd name="connsiteX3314" fmla="*/ 226780 w 11378470"/>
              <a:gd name="connsiteY3314" fmla="*/ 4784922 h 10286999"/>
              <a:gd name="connsiteX3315" fmla="*/ 228416 w 11378470"/>
              <a:gd name="connsiteY3315" fmla="*/ 4738471 h 10286999"/>
              <a:gd name="connsiteX3316" fmla="*/ 247413 w 11378470"/>
              <a:gd name="connsiteY3316" fmla="*/ 4721292 h 10286999"/>
              <a:gd name="connsiteX3317" fmla="*/ 264746 w 11378470"/>
              <a:gd name="connsiteY3317" fmla="*/ 4716052 h 10286999"/>
              <a:gd name="connsiteX3318" fmla="*/ 2098559 w 11378470"/>
              <a:gd name="connsiteY3318" fmla="*/ 4714607 h 10286999"/>
              <a:gd name="connsiteX3319" fmla="*/ 2063913 w 11378470"/>
              <a:gd name="connsiteY3319" fmla="*/ 4749980 h 10286999"/>
              <a:gd name="connsiteX3320" fmla="*/ 2017595 w 11378470"/>
              <a:gd name="connsiteY3320" fmla="*/ 4760581 h 10286999"/>
              <a:gd name="connsiteX3321" fmla="*/ 2098559 w 11378470"/>
              <a:gd name="connsiteY3321" fmla="*/ 4714607 h 10286999"/>
              <a:gd name="connsiteX3322" fmla="*/ 1856231 w 11378470"/>
              <a:gd name="connsiteY3322" fmla="*/ 4710929 h 10286999"/>
              <a:gd name="connsiteX3323" fmla="*/ 1938827 w 11378470"/>
              <a:gd name="connsiteY3323" fmla="*/ 4795868 h 10286999"/>
              <a:gd name="connsiteX3324" fmla="*/ 1856231 w 11378470"/>
              <a:gd name="connsiteY3324" fmla="*/ 4710929 h 10286999"/>
              <a:gd name="connsiteX3325" fmla="*/ 1796539 w 11378470"/>
              <a:gd name="connsiteY3325" fmla="*/ 4685326 h 10286999"/>
              <a:gd name="connsiteX3326" fmla="*/ 1811930 w 11378470"/>
              <a:gd name="connsiteY3326" fmla="*/ 4691514 h 10286999"/>
              <a:gd name="connsiteX3327" fmla="*/ 1821335 w 11378470"/>
              <a:gd name="connsiteY3327" fmla="*/ 4709194 h 10286999"/>
              <a:gd name="connsiteX3328" fmla="*/ 1819023 w 11378470"/>
              <a:gd name="connsiteY3328" fmla="*/ 4705691 h 10286999"/>
              <a:gd name="connsiteX3329" fmla="*/ 1812721 w 11378470"/>
              <a:gd name="connsiteY3329" fmla="*/ 4709849 h 10286999"/>
              <a:gd name="connsiteX3330" fmla="*/ 1815033 w 11378470"/>
              <a:gd name="connsiteY3330" fmla="*/ 4713353 h 10286999"/>
              <a:gd name="connsiteX3331" fmla="*/ 1806418 w 11378470"/>
              <a:gd name="connsiteY3331" fmla="*/ 4714008 h 10286999"/>
              <a:gd name="connsiteX3332" fmla="*/ 1780783 w 11378470"/>
              <a:gd name="connsiteY3332" fmla="*/ 4695723 h 10286999"/>
              <a:gd name="connsiteX3333" fmla="*/ 1796539 w 11378470"/>
              <a:gd name="connsiteY3333" fmla="*/ 4685326 h 10286999"/>
              <a:gd name="connsiteX3334" fmla="*/ 1227131 w 11378470"/>
              <a:gd name="connsiteY3334" fmla="*/ 4682826 h 10286999"/>
              <a:gd name="connsiteX3335" fmla="*/ 1254760 w 11378470"/>
              <a:gd name="connsiteY3335" fmla="*/ 4689738 h 10286999"/>
              <a:gd name="connsiteX3336" fmla="*/ 1243708 w 11378470"/>
              <a:gd name="connsiteY3336" fmla="*/ 4686974 h 10286999"/>
              <a:gd name="connsiteX3337" fmla="*/ 1237280 w 11378470"/>
              <a:gd name="connsiteY3337" fmla="*/ 4691216 h 10286999"/>
              <a:gd name="connsiteX3338" fmla="*/ 1227131 w 11378470"/>
              <a:gd name="connsiteY3338" fmla="*/ 4682826 h 10286999"/>
              <a:gd name="connsiteX3339" fmla="*/ 1297789 w 11378470"/>
              <a:gd name="connsiteY3339" fmla="*/ 4680652 h 10286999"/>
              <a:gd name="connsiteX3340" fmla="*/ 1305423 w 11378470"/>
              <a:gd name="connsiteY3340" fmla="*/ 4685492 h 10286999"/>
              <a:gd name="connsiteX3341" fmla="*/ 1298413 w 11378470"/>
              <a:gd name="connsiteY3341" fmla="*/ 4695056 h 10286999"/>
              <a:gd name="connsiteX3342" fmla="*/ 1285413 w 11378470"/>
              <a:gd name="connsiteY3342" fmla="*/ 4688817 h 10286999"/>
              <a:gd name="connsiteX3343" fmla="*/ 1270767 w 11378470"/>
              <a:gd name="connsiteY3343" fmla="*/ 4693543 h 10286999"/>
              <a:gd name="connsiteX3344" fmla="*/ 1257768 w 11378470"/>
              <a:gd name="connsiteY3344" fmla="*/ 4687304 h 10286999"/>
              <a:gd name="connsiteX3345" fmla="*/ 1260863 w 11378470"/>
              <a:gd name="connsiteY3345" fmla="*/ 4685262 h 10286999"/>
              <a:gd name="connsiteX3346" fmla="*/ 1271591 w 11378470"/>
              <a:gd name="connsiteY3346" fmla="*/ 4688061 h 10286999"/>
              <a:gd name="connsiteX3347" fmla="*/ 1297789 w 11378470"/>
              <a:gd name="connsiteY3347" fmla="*/ 4680652 h 10286999"/>
              <a:gd name="connsiteX3348" fmla="*/ 1705960 w 11378470"/>
              <a:gd name="connsiteY3348" fmla="*/ 4678644 h 10286999"/>
              <a:gd name="connsiteX3349" fmla="*/ 1711016 w 11378470"/>
              <a:gd name="connsiteY3349" fmla="*/ 4684381 h 10286999"/>
              <a:gd name="connsiteX3350" fmla="*/ 1723300 w 11378470"/>
              <a:gd name="connsiteY3350" fmla="*/ 4685718 h 10286999"/>
              <a:gd name="connsiteX3351" fmla="*/ 1727884 w 11378470"/>
              <a:gd name="connsiteY3351" fmla="*/ 4695211 h 10286999"/>
              <a:gd name="connsiteX3352" fmla="*/ 1719191 w 11378470"/>
              <a:gd name="connsiteY3352" fmla="*/ 4715967 h 10286999"/>
              <a:gd name="connsiteX3353" fmla="*/ 1725156 w 11378470"/>
              <a:gd name="connsiteY3353" fmla="*/ 4728930 h 10286999"/>
              <a:gd name="connsiteX3354" fmla="*/ 1734269 w 11378470"/>
              <a:gd name="connsiteY3354" fmla="*/ 4737124 h 10286999"/>
              <a:gd name="connsiteX3355" fmla="*/ 1745593 w 11378470"/>
              <a:gd name="connsiteY3355" fmla="*/ 4736635 h 10286999"/>
              <a:gd name="connsiteX3356" fmla="*/ 1742032 w 11378470"/>
              <a:gd name="connsiteY3356" fmla="*/ 4745147 h 10286999"/>
              <a:gd name="connsiteX3357" fmla="*/ 1748333 w 11378470"/>
              <a:gd name="connsiteY3357" fmla="*/ 4752624 h 10286999"/>
              <a:gd name="connsiteX3358" fmla="*/ 1746683 w 11378470"/>
              <a:gd name="connsiteY3358" fmla="*/ 4747276 h 10286999"/>
              <a:gd name="connsiteX3359" fmla="*/ 1774405 w 11378470"/>
              <a:gd name="connsiteY3359" fmla="*/ 4697129 h 10286999"/>
              <a:gd name="connsiteX3360" fmla="*/ 1775540 w 11378470"/>
              <a:gd name="connsiteY3360" fmla="*/ 4738374 h 10286999"/>
              <a:gd name="connsiteX3361" fmla="*/ 1752897 w 11378470"/>
              <a:gd name="connsiteY3361" fmla="*/ 4761791 h 10286999"/>
              <a:gd name="connsiteX3362" fmla="*/ 1757502 w 11378470"/>
              <a:gd name="connsiteY3362" fmla="*/ 4780812 h 10286999"/>
              <a:gd name="connsiteX3363" fmla="*/ 1724005 w 11378470"/>
              <a:gd name="connsiteY3363" fmla="*/ 4797910 h 10286999"/>
              <a:gd name="connsiteX3364" fmla="*/ 1723907 w 11378470"/>
              <a:gd name="connsiteY3364" fmla="*/ 4797887 h 10286999"/>
              <a:gd name="connsiteX3365" fmla="*/ 1715265 w 11378470"/>
              <a:gd name="connsiteY3365" fmla="*/ 4821561 h 10286999"/>
              <a:gd name="connsiteX3366" fmla="*/ 1696746 w 11378470"/>
              <a:gd name="connsiteY3366" fmla="*/ 4849982 h 10286999"/>
              <a:gd name="connsiteX3367" fmla="*/ 1688016 w 11378470"/>
              <a:gd name="connsiteY3367" fmla="*/ 4816947 h 10286999"/>
              <a:gd name="connsiteX3368" fmla="*/ 1693428 w 11378470"/>
              <a:gd name="connsiteY3368" fmla="*/ 4789791 h 10286999"/>
              <a:gd name="connsiteX3369" fmla="*/ 1679418 w 11378470"/>
              <a:gd name="connsiteY3369" fmla="*/ 4780391 h 10286999"/>
              <a:gd name="connsiteX3370" fmla="*/ 1666974 w 11378470"/>
              <a:gd name="connsiteY3370" fmla="*/ 4745416 h 10286999"/>
              <a:gd name="connsiteX3371" fmla="*/ 1670094 w 11378470"/>
              <a:gd name="connsiteY3371" fmla="*/ 4743358 h 10286999"/>
              <a:gd name="connsiteX3372" fmla="*/ 1650045 w 11378470"/>
              <a:gd name="connsiteY3372" fmla="*/ 4726546 h 10286999"/>
              <a:gd name="connsiteX3373" fmla="*/ 1691785 w 11378470"/>
              <a:gd name="connsiteY3373" fmla="*/ 4690554 h 10286999"/>
              <a:gd name="connsiteX3374" fmla="*/ 1694687 w 11378470"/>
              <a:gd name="connsiteY3374" fmla="*/ 4689749 h 10286999"/>
              <a:gd name="connsiteX3375" fmla="*/ 1698313 w 11378470"/>
              <a:gd name="connsiteY3375" fmla="*/ 4686178 h 10286999"/>
              <a:gd name="connsiteX3376" fmla="*/ 1697500 w 11378470"/>
              <a:gd name="connsiteY3376" fmla="*/ 4684946 h 10286999"/>
              <a:gd name="connsiteX3377" fmla="*/ 1699138 w 11378470"/>
              <a:gd name="connsiteY3377" fmla="*/ 4685366 h 10286999"/>
              <a:gd name="connsiteX3378" fmla="*/ 1918856 w 11378470"/>
              <a:gd name="connsiteY3378" fmla="*/ 4668640 h 10286999"/>
              <a:gd name="connsiteX3379" fmla="*/ 1929845 w 11378470"/>
              <a:gd name="connsiteY3379" fmla="*/ 4674354 h 10286999"/>
              <a:gd name="connsiteX3380" fmla="*/ 1935574 w 11378470"/>
              <a:gd name="connsiteY3380" fmla="*/ 4687243 h 10286999"/>
              <a:gd name="connsiteX3381" fmla="*/ 1933926 w 11378470"/>
              <a:gd name="connsiteY3381" fmla="*/ 4698207 h 10286999"/>
              <a:gd name="connsiteX3382" fmla="*/ 1915363 w 11378470"/>
              <a:gd name="connsiteY3382" fmla="*/ 4710458 h 10286999"/>
              <a:gd name="connsiteX3383" fmla="*/ 1901666 w 11378470"/>
              <a:gd name="connsiteY3383" fmla="*/ 4697271 h 10286999"/>
              <a:gd name="connsiteX3384" fmla="*/ 1897741 w 11378470"/>
              <a:gd name="connsiteY3384" fmla="*/ 4686911 h 10286999"/>
              <a:gd name="connsiteX3385" fmla="*/ 1894305 w 11378470"/>
              <a:gd name="connsiteY3385" fmla="*/ 4691347 h 10286999"/>
              <a:gd name="connsiteX3386" fmla="*/ 1874005 w 11378470"/>
              <a:gd name="connsiteY3386" fmla="*/ 4689846 h 10286999"/>
              <a:gd name="connsiteX3387" fmla="*/ 1900673 w 11378470"/>
              <a:gd name="connsiteY3387" fmla="*/ 4670830 h 10286999"/>
              <a:gd name="connsiteX3388" fmla="*/ 1900474 w 11378470"/>
              <a:gd name="connsiteY3388" fmla="*/ 4672632 h 10286999"/>
              <a:gd name="connsiteX3389" fmla="*/ 1903487 w 11378470"/>
              <a:gd name="connsiteY3389" fmla="*/ 4668904 h 10286999"/>
              <a:gd name="connsiteX3390" fmla="*/ 1918856 w 11378470"/>
              <a:gd name="connsiteY3390" fmla="*/ 4668640 h 10286999"/>
              <a:gd name="connsiteX3391" fmla="*/ 255973 w 11378470"/>
              <a:gd name="connsiteY3391" fmla="*/ 4655421 h 10286999"/>
              <a:gd name="connsiteX3392" fmla="*/ 281172 w 11378470"/>
              <a:gd name="connsiteY3392" fmla="*/ 4679025 h 10286999"/>
              <a:gd name="connsiteX3393" fmla="*/ 262886 w 11378470"/>
              <a:gd name="connsiteY3393" fmla="*/ 4699384 h 10286999"/>
              <a:gd name="connsiteX3394" fmla="*/ 250758 w 11378470"/>
              <a:gd name="connsiteY3394" fmla="*/ 4696879 h 10286999"/>
              <a:gd name="connsiteX3395" fmla="*/ 231330 w 11378470"/>
              <a:gd name="connsiteY3395" fmla="*/ 4681433 h 10286999"/>
              <a:gd name="connsiteX3396" fmla="*/ 229719 w 11378470"/>
              <a:gd name="connsiteY3396" fmla="*/ 4684912 h 10286999"/>
              <a:gd name="connsiteX3397" fmla="*/ 235878 w 11378470"/>
              <a:gd name="connsiteY3397" fmla="*/ 4662048 h 10286999"/>
              <a:gd name="connsiteX3398" fmla="*/ 255973 w 11378470"/>
              <a:gd name="connsiteY3398" fmla="*/ 4655421 h 10286999"/>
              <a:gd name="connsiteX3399" fmla="*/ 384594 w 11378470"/>
              <a:gd name="connsiteY3399" fmla="*/ 4653958 h 10286999"/>
              <a:gd name="connsiteX3400" fmla="*/ 377840 w 11378470"/>
              <a:gd name="connsiteY3400" fmla="*/ 4658108 h 10286999"/>
              <a:gd name="connsiteX3401" fmla="*/ 384594 w 11378470"/>
              <a:gd name="connsiteY3401" fmla="*/ 4653958 h 10286999"/>
              <a:gd name="connsiteX3402" fmla="*/ 703831 w 11378470"/>
              <a:gd name="connsiteY3402" fmla="*/ 4639752 h 10286999"/>
              <a:gd name="connsiteX3403" fmla="*/ 722402 w 11378470"/>
              <a:gd name="connsiteY3403" fmla="*/ 4651806 h 10286999"/>
              <a:gd name="connsiteX3404" fmla="*/ 722818 w 11378470"/>
              <a:gd name="connsiteY3404" fmla="*/ 4661796 h 10286999"/>
              <a:gd name="connsiteX3405" fmla="*/ 719725 w 11378470"/>
              <a:gd name="connsiteY3405" fmla="*/ 4663837 h 10286999"/>
              <a:gd name="connsiteX3406" fmla="*/ 707348 w 11378470"/>
              <a:gd name="connsiteY3406" fmla="*/ 4672004 h 10286999"/>
              <a:gd name="connsiteX3407" fmla="*/ 689809 w 11378470"/>
              <a:gd name="connsiteY3407" fmla="*/ 4658884 h 10286999"/>
              <a:gd name="connsiteX3408" fmla="*/ 703831 w 11378470"/>
              <a:gd name="connsiteY3408" fmla="*/ 4639752 h 10286999"/>
              <a:gd name="connsiteX3409" fmla="*/ 1078591 w 11378470"/>
              <a:gd name="connsiteY3409" fmla="*/ 4632644 h 10286999"/>
              <a:gd name="connsiteX3410" fmla="*/ 1158924 w 11378470"/>
              <a:gd name="connsiteY3410" fmla="*/ 4707837 h 10286999"/>
              <a:gd name="connsiteX3411" fmla="*/ 1078591 w 11378470"/>
              <a:gd name="connsiteY3411" fmla="*/ 4632644 h 10286999"/>
              <a:gd name="connsiteX3412" fmla="*/ 1934049 w 11378470"/>
              <a:gd name="connsiteY3412" fmla="*/ 4628494 h 10286999"/>
              <a:gd name="connsiteX3413" fmla="*/ 1945699 w 11378470"/>
              <a:gd name="connsiteY3413" fmla="*/ 4639515 h 10286999"/>
              <a:gd name="connsiteX3414" fmla="*/ 1932439 w 11378470"/>
              <a:gd name="connsiteY3414" fmla="*/ 4631972 h 10286999"/>
              <a:gd name="connsiteX3415" fmla="*/ 1934049 w 11378470"/>
              <a:gd name="connsiteY3415" fmla="*/ 4628494 h 10286999"/>
              <a:gd name="connsiteX3416" fmla="*/ 13268 w 11378470"/>
              <a:gd name="connsiteY3416" fmla="*/ 4578561 h 10286999"/>
              <a:gd name="connsiteX3417" fmla="*/ 16192 w 11378470"/>
              <a:gd name="connsiteY3417" fmla="*/ 4581291 h 10286999"/>
              <a:gd name="connsiteX3418" fmla="*/ 13259 w 11378470"/>
              <a:gd name="connsiteY3418" fmla="*/ 4596668 h 10286999"/>
              <a:gd name="connsiteX3419" fmla="*/ 6630 w 11378470"/>
              <a:gd name="connsiteY3419" fmla="*/ 4592897 h 10286999"/>
              <a:gd name="connsiteX3420" fmla="*/ 5068 w 11378470"/>
              <a:gd name="connsiteY3420" fmla="*/ 4596268 h 10286999"/>
              <a:gd name="connsiteX3421" fmla="*/ 0 w 11378470"/>
              <a:gd name="connsiteY3421" fmla="*/ 4589125 h 10286999"/>
              <a:gd name="connsiteX3422" fmla="*/ 1561 w 11378470"/>
              <a:gd name="connsiteY3422" fmla="*/ 4585751 h 10286999"/>
              <a:gd name="connsiteX3423" fmla="*/ 1123 w 11378470"/>
              <a:gd name="connsiteY3423" fmla="*/ 4584438 h 10286999"/>
              <a:gd name="connsiteX3424" fmla="*/ 8000 w 11378470"/>
              <a:gd name="connsiteY3424" fmla="*/ 4580892 h 10286999"/>
              <a:gd name="connsiteX3425" fmla="*/ 13268 w 11378470"/>
              <a:gd name="connsiteY3425" fmla="*/ 4578561 h 10286999"/>
              <a:gd name="connsiteX3426" fmla="*/ 1913249 w 11378470"/>
              <a:gd name="connsiteY3426" fmla="*/ 4577964 h 10286999"/>
              <a:gd name="connsiteX3427" fmla="*/ 1942933 w 11378470"/>
              <a:gd name="connsiteY3427" fmla="*/ 4591134 h 10286999"/>
              <a:gd name="connsiteX3428" fmla="*/ 1834681 w 11378470"/>
              <a:gd name="connsiteY3428" fmla="*/ 4658496 h 10286999"/>
              <a:gd name="connsiteX3429" fmla="*/ 1799674 w 11378470"/>
              <a:gd name="connsiteY3429" fmla="*/ 4624837 h 10286999"/>
              <a:gd name="connsiteX3430" fmla="*/ 1913249 w 11378470"/>
              <a:gd name="connsiteY3430" fmla="*/ 4577964 h 10286999"/>
              <a:gd name="connsiteX3431" fmla="*/ 1507421 w 11378470"/>
              <a:gd name="connsiteY3431" fmla="*/ 4576172 h 10286999"/>
              <a:gd name="connsiteX3432" fmla="*/ 1515029 w 11378470"/>
              <a:gd name="connsiteY3432" fmla="*/ 4581068 h 10286999"/>
              <a:gd name="connsiteX3433" fmla="*/ 1516683 w 11378470"/>
              <a:gd name="connsiteY3433" fmla="*/ 4604582 h 10286999"/>
              <a:gd name="connsiteX3434" fmla="*/ 1492186 w 11378470"/>
              <a:gd name="connsiteY3434" fmla="*/ 4606239 h 10286999"/>
              <a:gd name="connsiteX3435" fmla="*/ 1495073 w 11378470"/>
              <a:gd name="connsiteY3435" fmla="*/ 4577973 h 10286999"/>
              <a:gd name="connsiteX3436" fmla="*/ 1507421 w 11378470"/>
              <a:gd name="connsiteY3436" fmla="*/ 4576172 h 10286999"/>
              <a:gd name="connsiteX3437" fmla="*/ 913710 w 11378470"/>
              <a:gd name="connsiteY3437" fmla="*/ 4568281 h 10286999"/>
              <a:gd name="connsiteX3438" fmla="*/ 933247 w 11378470"/>
              <a:gd name="connsiteY3438" fmla="*/ 4580806 h 10286999"/>
              <a:gd name="connsiteX3439" fmla="*/ 922349 w 11378470"/>
              <a:gd name="connsiteY3439" fmla="*/ 4591936 h 10286999"/>
              <a:gd name="connsiteX3440" fmla="*/ 913710 w 11378470"/>
              <a:gd name="connsiteY3440" fmla="*/ 4568281 h 10286999"/>
              <a:gd name="connsiteX3441" fmla="*/ 1313488 w 11378470"/>
              <a:gd name="connsiteY3441" fmla="*/ 4556551 h 10286999"/>
              <a:gd name="connsiteX3442" fmla="*/ 1334263 w 11378470"/>
              <a:gd name="connsiteY3442" fmla="*/ 4611282 h 10286999"/>
              <a:gd name="connsiteX3443" fmla="*/ 1306416 w 11378470"/>
              <a:gd name="connsiteY3443" fmla="*/ 4614188 h 10286999"/>
              <a:gd name="connsiteX3444" fmla="*/ 1313488 w 11378470"/>
              <a:gd name="connsiteY3444" fmla="*/ 4556551 h 10286999"/>
              <a:gd name="connsiteX3445" fmla="*/ 1459257 w 11378470"/>
              <a:gd name="connsiteY3445" fmla="*/ 4553058 h 10286999"/>
              <a:gd name="connsiteX3446" fmla="*/ 1460304 w 11378470"/>
              <a:gd name="connsiteY3446" fmla="*/ 4595030 h 10286999"/>
              <a:gd name="connsiteX3447" fmla="*/ 1459550 w 11378470"/>
              <a:gd name="connsiteY3447" fmla="*/ 4600756 h 10286999"/>
              <a:gd name="connsiteX3448" fmla="*/ 1470162 w 11378470"/>
              <a:gd name="connsiteY3448" fmla="*/ 4605725 h 10286999"/>
              <a:gd name="connsiteX3449" fmla="*/ 1486205 w 11378470"/>
              <a:gd name="connsiteY3449" fmla="*/ 4623755 h 10286999"/>
              <a:gd name="connsiteX3450" fmla="*/ 1497942 w 11378470"/>
              <a:gd name="connsiteY3450" fmla="*/ 4658405 h 10286999"/>
              <a:gd name="connsiteX3451" fmla="*/ 1508100 w 11378470"/>
              <a:gd name="connsiteY3451" fmla="*/ 4638209 h 10286999"/>
              <a:gd name="connsiteX3452" fmla="*/ 1600345 w 11378470"/>
              <a:gd name="connsiteY3452" fmla="*/ 4681613 h 10286999"/>
              <a:gd name="connsiteX3453" fmla="*/ 1604504 w 11378470"/>
              <a:gd name="connsiteY3453" fmla="*/ 4706010 h 10286999"/>
              <a:gd name="connsiteX3454" fmla="*/ 1621125 w 11378470"/>
              <a:gd name="connsiteY3454" fmla="*/ 4722430 h 10286999"/>
              <a:gd name="connsiteX3455" fmla="*/ 1630112 w 11378470"/>
              <a:gd name="connsiteY3455" fmla="*/ 4738339 h 10286999"/>
              <a:gd name="connsiteX3456" fmla="*/ 1629395 w 11378470"/>
              <a:gd name="connsiteY3456" fmla="*/ 4756018 h 10286999"/>
              <a:gd name="connsiteX3457" fmla="*/ 1636914 w 11378470"/>
              <a:gd name="connsiteY3457" fmla="*/ 4756691 h 10286999"/>
              <a:gd name="connsiteX3458" fmla="*/ 1637118 w 11378470"/>
              <a:gd name="connsiteY3458" fmla="*/ 4755322 h 10286999"/>
              <a:gd name="connsiteX3459" fmla="*/ 1663083 w 11378470"/>
              <a:gd name="connsiteY3459" fmla="*/ 4767822 h 10286999"/>
              <a:gd name="connsiteX3460" fmla="*/ 1597644 w 11378470"/>
              <a:gd name="connsiteY3460" fmla="*/ 4796186 h 10286999"/>
              <a:gd name="connsiteX3461" fmla="*/ 1589203 w 11378470"/>
              <a:gd name="connsiteY3461" fmla="*/ 4796817 h 10286999"/>
              <a:gd name="connsiteX3462" fmla="*/ 1584641 w 11378470"/>
              <a:gd name="connsiteY3462" fmla="*/ 4792420 h 10286999"/>
              <a:gd name="connsiteX3463" fmla="*/ 1583164 w 11378470"/>
              <a:gd name="connsiteY3463" fmla="*/ 4788529 h 10286999"/>
              <a:gd name="connsiteX3464" fmla="*/ 1580129 w 11378470"/>
              <a:gd name="connsiteY3464" fmla="*/ 4789011 h 10286999"/>
              <a:gd name="connsiteX3465" fmla="*/ 1578368 w 11378470"/>
              <a:gd name="connsiteY3465" fmla="*/ 4788446 h 10286999"/>
              <a:gd name="connsiteX3466" fmla="*/ 1570864 w 11378470"/>
              <a:gd name="connsiteY3466" fmla="*/ 4789162 h 10286999"/>
              <a:gd name="connsiteX3467" fmla="*/ 1571308 w 11378470"/>
              <a:gd name="connsiteY3467" fmla="*/ 4786182 h 10286999"/>
              <a:gd name="connsiteX3468" fmla="*/ 1559260 w 11378470"/>
              <a:gd name="connsiteY3468" fmla="*/ 4782318 h 10286999"/>
              <a:gd name="connsiteX3469" fmla="*/ 1557518 w 11378470"/>
              <a:gd name="connsiteY3469" fmla="*/ 4780843 h 10286999"/>
              <a:gd name="connsiteX3470" fmla="*/ 1557529 w 11378470"/>
              <a:gd name="connsiteY3470" fmla="*/ 4791671 h 10286999"/>
              <a:gd name="connsiteX3471" fmla="*/ 1555292 w 11378470"/>
              <a:gd name="connsiteY3471" fmla="*/ 4794852 h 10286999"/>
              <a:gd name="connsiteX3472" fmla="*/ 1551729 w 11378470"/>
              <a:gd name="connsiteY3472" fmla="*/ 4826409 h 10286999"/>
              <a:gd name="connsiteX3473" fmla="*/ 1506305 w 11378470"/>
              <a:gd name="connsiteY3473" fmla="*/ 4834271 h 10286999"/>
              <a:gd name="connsiteX3474" fmla="*/ 1501037 w 11378470"/>
              <a:gd name="connsiteY3474" fmla="*/ 4797461 h 10286999"/>
              <a:gd name="connsiteX3475" fmla="*/ 1513902 w 11378470"/>
              <a:gd name="connsiteY3475" fmla="*/ 4787964 h 10286999"/>
              <a:gd name="connsiteX3476" fmla="*/ 1514463 w 11378470"/>
              <a:gd name="connsiteY3476" fmla="*/ 4787837 h 10286999"/>
              <a:gd name="connsiteX3477" fmla="*/ 1528224 w 11378470"/>
              <a:gd name="connsiteY3477" fmla="*/ 4769626 h 10286999"/>
              <a:gd name="connsiteX3478" fmla="*/ 1511513 w 11378470"/>
              <a:gd name="connsiteY3478" fmla="*/ 4773250 h 10286999"/>
              <a:gd name="connsiteX3479" fmla="*/ 1512223 w 11378470"/>
              <a:gd name="connsiteY3479" fmla="*/ 4767693 h 10286999"/>
              <a:gd name="connsiteX3480" fmla="*/ 1537720 w 11378470"/>
              <a:gd name="connsiteY3480" fmla="*/ 4756593 h 10286999"/>
              <a:gd name="connsiteX3481" fmla="*/ 1545226 w 11378470"/>
              <a:gd name="connsiteY3481" fmla="*/ 4754268 h 10286999"/>
              <a:gd name="connsiteX3482" fmla="*/ 1545314 w 11378470"/>
              <a:gd name="connsiteY3482" fmla="*/ 4754054 h 10286999"/>
              <a:gd name="connsiteX3483" fmla="*/ 1528934 w 11378470"/>
              <a:gd name="connsiteY3483" fmla="*/ 4751192 h 10286999"/>
              <a:gd name="connsiteX3484" fmla="*/ 1503122 w 11378470"/>
              <a:gd name="connsiteY3484" fmla="*/ 4731098 h 10286999"/>
              <a:gd name="connsiteX3485" fmla="*/ 1498479 w 11378470"/>
              <a:gd name="connsiteY3485" fmla="*/ 4717278 h 10286999"/>
              <a:gd name="connsiteX3486" fmla="*/ 1498028 w 11378470"/>
              <a:gd name="connsiteY3486" fmla="*/ 4721709 h 10286999"/>
              <a:gd name="connsiteX3487" fmla="*/ 1469896 w 11378470"/>
              <a:gd name="connsiteY3487" fmla="*/ 4746567 h 10286999"/>
              <a:gd name="connsiteX3488" fmla="*/ 1442822 w 11378470"/>
              <a:gd name="connsiteY3488" fmla="*/ 4741452 h 10286999"/>
              <a:gd name="connsiteX3489" fmla="*/ 1427103 w 11378470"/>
              <a:gd name="connsiteY3489" fmla="*/ 4601031 h 10286999"/>
              <a:gd name="connsiteX3490" fmla="*/ 1437672 w 11378470"/>
              <a:gd name="connsiteY3490" fmla="*/ 4603916 h 10286999"/>
              <a:gd name="connsiteX3491" fmla="*/ 1439121 w 11378470"/>
              <a:gd name="connsiteY3491" fmla="*/ 4602918 h 10286999"/>
              <a:gd name="connsiteX3492" fmla="*/ 1435840 w 11378470"/>
              <a:gd name="connsiteY3492" fmla="*/ 4589150 h 10286999"/>
              <a:gd name="connsiteX3493" fmla="*/ 1459257 w 11378470"/>
              <a:gd name="connsiteY3493" fmla="*/ 4553058 h 10286999"/>
              <a:gd name="connsiteX3494" fmla="*/ 827202 w 11378470"/>
              <a:gd name="connsiteY3494" fmla="*/ 4543961 h 10286999"/>
              <a:gd name="connsiteX3495" fmla="*/ 882146 w 11378470"/>
              <a:gd name="connsiteY3495" fmla="*/ 4642422 h 10286999"/>
              <a:gd name="connsiteX3496" fmla="*/ 820461 w 11378470"/>
              <a:gd name="connsiteY3496" fmla="*/ 4567637 h 10286999"/>
              <a:gd name="connsiteX3497" fmla="*/ 827202 w 11378470"/>
              <a:gd name="connsiteY3497" fmla="*/ 4543961 h 10286999"/>
              <a:gd name="connsiteX3498" fmla="*/ 1946113 w 11378470"/>
              <a:gd name="connsiteY3498" fmla="*/ 4537017 h 10286999"/>
              <a:gd name="connsiteX3499" fmla="*/ 1993683 w 11378470"/>
              <a:gd name="connsiteY3499" fmla="*/ 4541399 h 10286999"/>
              <a:gd name="connsiteX3500" fmla="*/ 2025913 w 11378470"/>
              <a:gd name="connsiteY3500" fmla="*/ 4556165 h 10286999"/>
              <a:gd name="connsiteX3501" fmla="*/ 2028542 w 11378470"/>
              <a:gd name="connsiteY3501" fmla="*/ 4549345 h 10286999"/>
              <a:gd name="connsiteX3502" fmla="*/ 2036419 w 11378470"/>
              <a:gd name="connsiteY3502" fmla="*/ 4542991 h 10286999"/>
              <a:gd name="connsiteX3503" fmla="*/ 2048500 w 11378470"/>
              <a:gd name="connsiteY3503" fmla="*/ 4548246 h 10286999"/>
              <a:gd name="connsiteX3504" fmla="*/ 2042592 w 11378470"/>
              <a:gd name="connsiteY3504" fmla="*/ 4564151 h 10286999"/>
              <a:gd name="connsiteX3505" fmla="*/ 2087541 w 11378470"/>
              <a:gd name="connsiteY3505" fmla="*/ 4593534 h 10286999"/>
              <a:gd name="connsiteX3506" fmla="*/ 2133800 w 11378470"/>
              <a:gd name="connsiteY3506" fmla="*/ 4624717 h 10286999"/>
              <a:gd name="connsiteX3507" fmla="*/ 2109747 w 11378470"/>
              <a:gd name="connsiteY3507" fmla="*/ 4659291 h 10286999"/>
              <a:gd name="connsiteX3508" fmla="*/ 1946113 w 11378470"/>
              <a:gd name="connsiteY3508" fmla="*/ 4537017 h 10286999"/>
              <a:gd name="connsiteX3509" fmla="*/ 1223914 w 11378470"/>
              <a:gd name="connsiteY3509" fmla="*/ 4526969 h 10286999"/>
              <a:gd name="connsiteX3510" fmla="*/ 1234281 w 11378470"/>
              <a:gd name="connsiteY3510" fmla="*/ 4529220 h 10286999"/>
              <a:gd name="connsiteX3511" fmla="*/ 1244927 w 11378470"/>
              <a:gd name="connsiteY3511" fmla="*/ 4531893 h 10286999"/>
              <a:gd name="connsiteX3512" fmla="*/ 1253344 w 11378470"/>
              <a:gd name="connsiteY3512" fmla="*/ 4531189 h 10286999"/>
              <a:gd name="connsiteX3513" fmla="*/ 1268448 w 11378470"/>
              <a:gd name="connsiteY3513" fmla="*/ 4540619 h 10286999"/>
              <a:gd name="connsiteX3514" fmla="*/ 1260031 w 11378470"/>
              <a:gd name="connsiteY3514" fmla="*/ 4541323 h 10286999"/>
              <a:gd name="connsiteX3515" fmla="*/ 1249385 w 11378470"/>
              <a:gd name="connsiteY3515" fmla="*/ 4538651 h 10286999"/>
              <a:gd name="connsiteX3516" fmla="*/ 1243198 w 11378470"/>
              <a:gd name="connsiteY3516" fmla="*/ 4542734 h 10286999"/>
              <a:gd name="connsiteX3517" fmla="*/ 1215218 w 11378470"/>
              <a:gd name="connsiteY3517" fmla="*/ 4527253 h 10286999"/>
              <a:gd name="connsiteX3518" fmla="*/ 1223914 w 11378470"/>
              <a:gd name="connsiteY3518" fmla="*/ 4526969 h 10286999"/>
              <a:gd name="connsiteX3519" fmla="*/ 1789304 w 11378470"/>
              <a:gd name="connsiteY3519" fmla="*/ 4506216 h 10286999"/>
              <a:gd name="connsiteX3520" fmla="*/ 1796200 w 11378470"/>
              <a:gd name="connsiteY3520" fmla="*/ 4506518 h 10286999"/>
              <a:gd name="connsiteX3521" fmla="*/ 1805906 w 11378470"/>
              <a:gd name="connsiteY3521" fmla="*/ 4510891 h 10286999"/>
              <a:gd name="connsiteX3522" fmla="*/ 1804448 w 11378470"/>
              <a:gd name="connsiteY3522" fmla="*/ 4519854 h 10286999"/>
              <a:gd name="connsiteX3523" fmla="*/ 1806712 w 11378470"/>
              <a:gd name="connsiteY3523" fmla="*/ 4527288 h 10286999"/>
              <a:gd name="connsiteX3524" fmla="*/ 1802990 w 11378470"/>
              <a:gd name="connsiteY3524" fmla="*/ 4528818 h 10286999"/>
              <a:gd name="connsiteX3525" fmla="*/ 1800401 w 11378470"/>
              <a:gd name="connsiteY3525" fmla="*/ 4534065 h 10286999"/>
              <a:gd name="connsiteX3526" fmla="*/ 1783253 w 11378470"/>
              <a:gd name="connsiteY3526" fmla="*/ 4532754 h 10286999"/>
              <a:gd name="connsiteX3527" fmla="*/ 1776338 w 11378470"/>
              <a:gd name="connsiteY3527" fmla="*/ 4527233 h 10286999"/>
              <a:gd name="connsiteX3528" fmla="*/ 1775005 w 11378470"/>
              <a:gd name="connsiteY3528" fmla="*/ 4519416 h 10286999"/>
              <a:gd name="connsiteX3529" fmla="*/ 1781315 w 11378470"/>
              <a:gd name="connsiteY3529" fmla="*/ 4512639 h 10286999"/>
              <a:gd name="connsiteX3530" fmla="*/ 1789304 w 11378470"/>
              <a:gd name="connsiteY3530" fmla="*/ 4506216 h 10286999"/>
              <a:gd name="connsiteX3531" fmla="*/ 1141836 w 11378470"/>
              <a:gd name="connsiteY3531" fmla="*/ 4479808 h 10286999"/>
              <a:gd name="connsiteX3532" fmla="*/ 1155787 w 11378470"/>
              <a:gd name="connsiteY3532" fmla="*/ 4484758 h 10286999"/>
              <a:gd name="connsiteX3533" fmla="*/ 1164185 w 11378470"/>
              <a:gd name="connsiteY3533" fmla="*/ 4493315 h 10286999"/>
              <a:gd name="connsiteX3534" fmla="*/ 1166139 w 11378470"/>
              <a:gd name="connsiteY3534" fmla="*/ 4482846 h 10286999"/>
              <a:gd name="connsiteX3535" fmla="*/ 1175037 w 11378470"/>
              <a:gd name="connsiteY3535" fmla="*/ 4483343 h 10286999"/>
              <a:gd name="connsiteX3536" fmla="*/ 1185874 w 11378470"/>
              <a:gd name="connsiteY3536" fmla="*/ 4489508 h 10286999"/>
              <a:gd name="connsiteX3537" fmla="*/ 1181120 w 11378470"/>
              <a:gd name="connsiteY3537" fmla="*/ 4509633 h 10286999"/>
              <a:gd name="connsiteX3538" fmla="*/ 1172221 w 11378470"/>
              <a:gd name="connsiteY3538" fmla="*/ 4509136 h 10286999"/>
              <a:gd name="connsiteX3539" fmla="*/ 1166936 w 11378470"/>
              <a:gd name="connsiteY3539" fmla="*/ 4503496 h 10286999"/>
              <a:gd name="connsiteX3540" fmla="*/ 1159682 w 11378470"/>
              <a:gd name="connsiteY3540" fmla="*/ 4513433 h 10286999"/>
              <a:gd name="connsiteX3541" fmla="*/ 1133261 w 11378470"/>
              <a:gd name="connsiteY3541" fmla="*/ 4545025 h 10286999"/>
              <a:gd name="connsiteX3542" fmla="*/ 1141836 w 11378470"/>
              <a:gd name="connsiteY3542" fmla="*/ 4479808 h 10286999"/>
              <a:gd name="connsiteX3543" fmla="*/ 1428189 w 11378470"/>
              <a:gd name="connsiteY3543" fmla="*/ 4442206 h 10286999"/>
              <a:gd name="connsiteX3544" fmla="*/ 1425259 w 11378470"/>
              <a:gd name="connsiteY3544" fmla="*/ 4448530 h 10286999"/>
              <a:gd name="connsiteX3545" fmla="*/ 1428189 w 11378470"/>
              <a:gd name="connsiteY3545" fmla="*/ 4442206 h 10286999"/>
              <a:gd name="connsiteX3546" fmla="*/ 1232073 w 11378470"/>
              <a:gd name="connsiteY3546" fmla="*/ 4440363 h 10286999"/>
              <a:gd name="connsiteX3547" fmla="*/ 1256670 w 11378470"/>
              <a:gd name="connsiteY3547" fmla="*/ 4445860 h 10286999"/>
              <a:gd name="connsiteX3548" fmla="*/ 1243897 w 11378470"/>
              <a:gd name="connsiteY3548" fmla="*/ 4487716 h 10286999"/>
              <a:gd name="connsiteX3549" fmla="*/ 1217766 w 11378470"/>
              <a:gd name="connsiteY3549" fmla="*/ 4477930 h 10286999"/>
              <a:gd name="connsiteX3550" fmla="*/ 1207827 w 11378470"/>
              <a:gd name="connsiteY3550" fmla="*/ 4449695 h 10286999"/>
              <a:gd name="connsiteX3551" fmla="*/ 1232073 w 11378470"/>
              <a:gd name="connsiteY3551" fmla="*/ 4440363 h 10286999"/>
              <a:gd name="connsiteX3552" fmla="*/ 1693649 w 11378470"/>
              <a:gd name="connsiteY3552" fmla="*/ 4439249 h 10286999"/>
              <a:gd name="connsiteX3553" fmla="*/ 1693609 w 11378470"/>
              <a:gd name="connsiteY3553" fmla="*/ 4468176 h 10286999"/>
              <a:gd name="connsiteX3554" fmla="*/ 1699181 w 11378470"/>
              <a:gd name="connsiteY3554" fmla="*/ 4458480 h 10286999"/>
              <a:gd name="connsiteX3555" fmla="*/ 1716082 w 11378470"/>
              <a:gd name="connsiteY3555" fmla="*/ 4450627 h 10286999"/>
              <a:gd name="connsiteX3556" fmla="*/ 1727783 w 11378470"/>
              <a:gd name="connsiteY3556" fmla="*/ 4471336 h 10286999"/>
              <a:gd name="connsiteX3557" fmla="*/ 1708457 w 11378470"/>
              <a:gd name="connsiteY3557" fmla="*/ 4482420 h 10286999"/>
              <a:gd name="connsiteX3558" fmla="*/ 1693596 w 11378470"/>
              <a:gd name="connsiteY3558" fmla="*/ 4477307 h 10286999"/>
              <a:gd name="connsiteX3559" fmla="*/ 1693591 w 11378470"/>
              <a:gd name="connsiteY3559" fmla="*/ 4480638 h 10286999"/>
              <a:gd name="connsiteX3560" fmla="*/ 1692627 w 11378470"/>
              <a:gd name="connsiteY3560" fmla="*/ 4499962 h 10286999"/>
              <a:gd name="connsiteX3561" fmla="*/ 1708072 w 11378470"/>
              <a:gd name="connsiteY3561" fmla="*/ 4503629 h 10286999"/>
              <a:gd name="connsiteX3562" fmla="*/ 1722924 w 11378470"/>
              <a:gd name="connsiteY3562" fmla="*/ 4510150 h 10286999"/>
              <a:gd name="connsiteX3563" fmla="*/ 1725967 w 11378470"/>
              <a:gd name="connsiteY3563" fmla="*/ 4517095 h 10286999"/>
              <a:gd name="connsiteX3564" fmla="*/ 1707279 w 11378470"/>
              <a:gd name="connsiteY3564" fmla="*/ 4513374 h 10286999"/>
              <a:gd name="connsiteX3565" fmla="*/ 1692614 w 11378470"/>
              <a:gd name="connsiteY3565" fmla="*/ 4500228 h 10286999"/>
              <a:gd name="connsiteX3566" fmla="*/ 1691809 w 11378470"/>
              <a:gd name="connsiteY3566" fmla="*/ 4516371 h 10286999"/>
              <a:gd name="connsiteX3567" fmla="*/ 1683159 w 11378470"/>
              <a:gd name="connsiteY3567" fmla="*/ 4515686 h 10286999"/>
              <a:gd name="connsiteX3568" fmla="*/ 1677518 w 11378470"/>
              <a:gd name="connsiteY3568" fmla="*/ 4506472 h 10286999"/>
              <a:gd name="connsiteX3569" fmla="*/ 1676884 w 11378470"/>
              <a:gd name="connsiteY3569" fmla="*/ 4467356 h 10286999"/>
              <a:gd name="connsiteX3570" fmla="*/ 1678339 w 11378470"/>
              <a:gd name="connsiteY3570" fmla="*/ 4458273 h 10286999"/>
              <a:gd name="connsiteX3571" fmla="*/ 1679794 w 11378470"/>
              <a:gd name="connsiteY3571" fmla="*/ 4449189 h 10286999"/>
              <a:gd name="connsiteX3572" fmla="*/ 1693649 w 11378470"/>
              <a:gd name="connsiteY3572" fmla="*/ 4439249 h 10286999"/>
              <a:gd name="connsiteX3573" fmla="*/ 1636800 w 11378470"/>
              <a:gd name="connsiteY3573" fmla="*/ 4434870 h 10286999"/>
              <a:gd name="connsiteX3574" fmla="*/ 1665350 w 11378470"/>
              <a:gd name="connsiteY3574" fmla="*/ 4456254 h 10286999"/>
              <a:gd name="connsiteX3575" fmla="*/ 1665290 w 11378470"/>
              <a:gd name="connsiteY3575" fmla="*/ 4495884 h 10286999"/>
              <a:gd name="connsiteX3576" fmla="*/ 1649019 w 11378470"/>
              <a:gd name="connsiteY3576" fmla="*/ 4495296 h 10286999"/>
              <a:gd name="connsiteX3577" fmla="*/ 1636800 w 11378470"/>
              <a:gd name="connsiteY3577" fmla="*/ 4434870 h 10286999"/>
              <a:gd name="connsiteX3578" fmla="*/ 2087788 w 11378470"/>
              <a:gd name="connsiteY3578" fmla="*/ 4427500 h 10286999"/>
              <a:gd name="connsiteX3579" fmla="*/ 2121251 w 11378470"/>
              <a:gd name="connsiteY3579" fmla="*/ 4447851 h 10286999"/>
              <a:gd name="connsiteX3580" fmla="*/ 2115451 w 11378470"/>
              <a:gd name="connsiteY3580" fmla="*/ 4470614 h 10286999"/>
              <a:gd name="connsiteX3581" fmla="*/ 2077283 w 11378470"/>
              <a:gd name="connsiteY3581" fmla="*/ 4474883 h 10286999"/>
              <a:gd name="connsiteX3582" fmla="*/ 2070872 w 11378470"/>
              <a:gd name="connsiteY3582" fmla="*/ 4435251 h 10286999"/>
              <a:gd name="connsiteX3583" fmla="*/ 2087788 w 11378470"/>
              <a:gd name="connsiteY3583" fmla="*/ 4427500 h 10286999"/>
              <a:gd name="connsiteX3584" fmla="*/ 1086807 w 11378470"/>
              <a:gd name="connsiteY3584" fmla="*/ 4426841 h 10286999"/>
              <a:gd name="connsiteX3585" fmla="*/ 1156452 w 11378470"/>
              <a:gd name="connsiteY3585" fmla="*/ 4472309 h 10286999"/>
              <a:gd name="connsiteX3586" fmla="*/ 1008581 w 11378470"/>
              <a:gd name="connsiteY3586" fmla="*/ 4449609 h 10286999"/>
              <a:gd name="connsiteX3587" fmla="*/ 1086807 w 11378470"/>
              <a:gd name="connsiteY3587" fmla="*/ 4426841 h 10286999"/>
              <a:gd name="connsiteX3588" fmla="*/ 1860365 w 11378470"/>
              <a:gd name="connsiteY3588" fmla="*/ 4422272 h 10286999"/>
              <a:gd name="connsiteX3589" fmla="*/ 1950998 w 11378470"/>
              <a:gd name="connsiteY3589" fmla="*/ 4495325 h 10286999"/>
              <a:gd name="connsiteX3590" fmla="*/ 1902157 w 11378470"/>
              <a:gd name="connsiteY3590" fmla="*/ 4468348 h 10286999"/>
              <a:gd name="connsiteX3591" fmla="*/ 1860365 w 11378470"/>
              <a:gd name="connsiteY3591" fmla="*/ 4422272 h 10286999"/>
              <a:gd name="connsiteX3592" fmla="*/ 2332018 w 11378470"/>
              <a:gd name="connsiteY3592" fmla="*/ 4421474 h 10286999"/>
              <a:gd name="connsiteX3593" fmla="*/ 2322754 w 11378470"/>
              <a:gd name="connsiteY3593" fmla="*/ 4437946 h 10286999"/>
              <a:gd name="connsiteX3594" fmla="*/ 2310599 w 11378470"/>
              <a:gd name="connsiteY3594" fmla="*/ 4447997 h 10286999"/>
              <a:gd name="connsiteX3595" fmla="*/ 2310599 w 11378470"/>
              <a:gd name="connsiteY3595" fmla="*/ 4452725 h 10286999"/>
              <a:gd name="connsiteX3596" fmla="*/ 2305970 w 11378470"/>
              <a:gd name="connsiteY3596" fmla="*/ 4462187 h 10286999"/>
              <a:gd name="connsiteX3597" fmla="*/ 2278190 w 11378470"/>
              <a:gd name="connsiteY3597" fmla="*/ 4495293 h 10286999"/>
              <a:gd name="connsiteX3598" fmla="*/ 2278190 w 11378470"/>
              <a:gd name="connsiteY3598" fmla="*/ 4514210 h 10286999"/>
              <a:gd name="connsiteX3599" fmla="*/ 2237084 w 11378470"/>
              <a:gd name="connsiteY3599" fmla="*/ 4585594 h 10286999"/>
              <a:gd name="connsiteX3600" fmla="*/ 2245795 w 11378470"/>
              <a:gd name="connsiteY3600" fmla="*/ 4580992 h 10286999"/>
              <a:gd name="connsiteX3601" fmla="*/ 2256420 w 11378470"/>
              <a:gd name="connsiteY3601" fmla="*/ 4581851 h 10286999"/>
              <a:gd name="connsiteX3602" fmla="*/ 2262721 w 11378470"/>
              <a:gd name="connsiteY3602" fmla="*/ 4585531 h 10286999"/>
              <a:gd name="connsiteX3603" fmla="*/ 2263498 w 11378470"/>
              <a:gd name="connsiteY3603" fmla="*/ 4591486 h 10286999"/>
              <a:gd name="connsiteX3604" fmla="*/ 2253579 w 11378470"/>
              <a:gd name="connsiteY3604" fmla="*/ 4599749 h 10286999"/>
              <a:gd name="connsiteX3605" fmla="*/ 2241395 w 11378470"/>
              <a:gd name="connsiteY3605" fmla="*/ 4600577 h 10286999"/>
              <a:gd name="connsiteX3606" fmla="*/ 2238174 w 11378470"/>
              <a:gd name="connsiteY3606" fmla="*/ 4595105 h 10286999"/>
              <a:gd name="connsiteX3607" fmla="*/ 2236897 w 11378470"/>
              <a:gd name="connsiteY3607" fmla="*/ 4585920 h 10286999"/>
              <a:gd name="connsiteX3608" fmla="*/ 2231889 w 11378470"/>
              <a:gd name="connsiteY3608" fmla="*/ 4594615 h 10286999"/>
              <a:gd name="connsiteX3609" fmla="*/ 2190220 w 11378470"/>
              <a:gd name="connsiteY3609" fmla="*/ 4651367 h 10286999"/>
              <a:gd name="connsiteX3610" fmla="*/ 2167068 w 11378470"/>
              <a:gd name="connsiteY3610" fmla="*/ 4712852 h 10286999"/>
              <a:gd name="connsiteX3611" fmla="*/ 2158623 w 11378470"/>
              <a:gd name="connsiteY3611" fmla="*/ 4726457 h 10286999"/>
              <a:gd name="connsiteX3612" fmla="*/ 2160540 w 11378470"/>
              <a:gd name="connsiteY3612" fmla="*/ 4735053 h 10286999"/>
              <a:gd name="connsiteX3613" fmla="*/ 2158222 w 11378470"/>
              <a:gd name="connsiteY3613" fmla="*/ 4754374 h 10286999"/>
              <a:gd name="connsiteX3614" fmla="*/ 2140733 w 11378470"/>
              <a:gd name="connsiteY3614" fmla="*/ 4755278 h 10286999"/>
              <a:gd name="connsiteX3615" fmla="*/ 2136975 w 11378470"/>
              <a:gd name="connsiteY3615" fmla="*/ 4761332 h 10286999"/>
              <a:gd name="connsiteX3616" fmla="*/ 2106878 w 11378470"/>
              <a:gd name="connsiteY3616" fmla="*/ 4831094 h 10286999"/>
              <a:gd name="connsiteX3617" fmla="*/ 2076222 w 11378470"/>
              <a:gd name="connsiteY3617" fmla="*/ 4902675 h 10286999"/>
              <a:gd name="connsiteX3618" fmla="*/ 2086724 w 11378470"/>
              <a:gd name="connsiteY3618" fmla="*/ 4898915 h 10286999"/>
              <a:gd name="connsiteX3619" fmla="*/ 2100413 w 11378470"/>
              <a:gd name="connsiteY3619" fmla="*/ 4907733 h 10286999"/>
              <a:gd name="connsiteX3620" fmla="*/ 2090048 w 11378470"/>
              <a:gd name="connsiteY3620" fmla="*/ 4947402 h 10286999"/>
              <a:gd name="connsiteX3621" fmla="*/ 2069522 w 11378470"/>
              <a:gd name="connsiteY3621" fmla="*/ 4945082 h 10286999"/>
              <a:gd name="connsiteX3622" fmla="*/ 2061399 w 11378470"/>
              <a:gd name="connsiteY3622" fmla="*/ 4937287 h 10286999"/>
              <a:gd name="connsiteX3623" fmla="*/ 2042061 w 11378470"/>
              <a:gd name="connsiteY3623" fmla="*/ 4982439 h 10286999"/>
              <a:gd name="connsiteX3624" fmla="*/ 2009651 w 11378470"/>
              <a:gd name="connsiteY3624" fmla="*/ 5086491 h 10286999"/>
              <a:gd name="connsiteX3625" fmla="*/ 1981870 w 11378470"/>
              <a:gd name="connsiteY3625" fmla="*/ 5147975 h 10286999"/>
              <a:gd name="connsiteX3626" fmla="*/ 1974408 w 11378470"/>
              <a:gd name="connsiteY3626" fmla="*/ 5173986 h 10286999"/>
              <a:gd name="connsiteX3627" fmla="*/ 1976139 w 11378470"/>
              <a:gd name="connsiteY3627" fmla="*/ 5179996 h 10286999"/>
              <a:gd name="connsiteX3628" fmla="*/ 1976130 w 11378470"/>
              <a:gd name="connsiteY3628" fmla="*/ 5180382 h 10286999"/>
              <a:gd name="connsiteX3629" fmla="*/ 1995610 w 11378470"/>
              <a:gd name="connsiteY3629" fmla="*/ 5174341 h 10286999"/>
              <a:gd name="connsiteX3630" fmla="*/ 2013077 w 11378470"/>
              <a:gd name="connsiteY3630" fmla="*/ 5176165 h 10286999"/>
              <a:gd name="connsiteX3631" fmla="*/ 2022942 w 11378470"/>
              <a:gd name="connsiteY3631" fmla="*/ 5184772 h 10286999"/>
              <a:gd name="connsiteX3632" fmla="*/ 2035170 w 11378470"/>
              <a:gd name="connsiteY3632" fmla="*/ 5148559 h 10286999"/>
              <a:gd name="connsiteX3633" fmla="*/ 2033361 w 11378470"/>
              <a:gd name="connsiteY3633" fmla="*/ 5150341 h 10286999"/>
              <a:gd name="connsiteX3634" fmla="*/ 2002135 w 11378470"/>
              <a:gd name="connsiteY3634" fmla="*/ 5156813 h 10286999"/>
              <a:gd name="connsiteX3635" fmla="*/ 1987059 w 11378470"/>
              <a:gd name="connsiteY3635" fmla="*/ 5145562 h 10286999"/>
              <a:gd name="connsiteX3636" fmla="*/ 2033297 w 11378470"/>
              <a:gd name="connsiteY3636" fmla="*/ 5114317 h 10286999"/>
              <a:gd name="connsiteX3637" fmla="*/ 2044819 w 11378470"/>
              <a:gd name="connsiteY3637" fmla="*/ 5119986 h 10286999"/>
              <a:gd name="connsiteX3638" fmla="*/ 2056529 w 11378470"/>
              <a:gd name="connsiteY3638" fmla="*/ 5085307 h 10286999"/>
              <a:gd name="connsiteX3639" fmla="*/ 2087710 w 11378470"/>
              <a:gd name="connsiteY3639" fmla="*/ 5006383 h 10286999"/>
              <a:gd name="connsiteX3640" fmla="*/ 2100346 w 11378470"/>
              <a:gd name="connsiteY3640" fmla="*/ 4979328 h 10286999"/>
              <a:gd name="connsiteX3641" fmla="*/ 2098199 w 11378470"/>
              <a:gd name="connsiteY3641" fmla="*/ 4980739 h 10286999"/>
              <a:gd name="connsiteX3642" fmla="*/ 2098426 w 11378470"/>
              <a:gd name="connsiteY3642" fmla="*/ 4967948 h 10286999"/>
              <a:gd name="connsiteX3643" fmla="*/ 2100945 w 11378470"/>
              <a:gd name="connsiteY3643" fmla="*/ 4962680 h 10286999"/>
              <a:gd name="connsiteX3644" fmla="*/ 2099800 w 11378470"/>
              <a:gd name="connsiteY3644" fmla="*/ 4958919 h 10286999"/>
              <a:gd name="connsiteX3645" fmla="*/ 2103465 w 11378470"/>
              <a:gd name="connsiteY3645" fmla="*/ 4957413 h 10286999"/>
              <a:gd name="connsiteX3646" fmla="*/ 2108503 w 11378470"/>
              <a:gd name="connsiteY3646" fmla="*/ 4946876 h 10286999"/>
              <a:gd name="connsiteX3647" fmla="*/ 2112623 w 11378470"/>
              <a:gd name="connsiteY3647" fmla="*/ 4919789 h 10286999"/>
              <a:gd name="connsiteX3648" fmla="*/ 2113687 w 11378470"/>
              <a:gd name="connsiteY3648" fmla="*/ 4918125 h 10286999"/>
              <a:gd name="connsiteX3649" fmla="*/ 2105931 w 11378470"/>
              <a:gd name="connsiteY3649" fmla="*/ 4906204 h 10286999"/>
              <a:gd name="connsiteX3650" fmla="*/ 2141630 w 11378470"/>
              <a:gd name="connsiteY3650" fmla="*/ 4838580 h 10286999"/>
              <a:gd name="connsiteX3651" fmla="*/ 2160008 w 11378470"/>
              <a:gd name="connsiteY3651" fmla="*/ 4857003 h 10286999"/>
              <a:gd name="connsiteX3652" fmla="*/ 2162959 w 11378470"/>
              <a:gd name="connsiteY3652" fmla="*/ 4866868 h 10286999"/>
              <a:gd name="connsiteX3653" fmla="*/ 2167068 w 11378470"/>
              <a:gd name="connsiteY3653" fmla="*/ 4854740 h 10286999"/>
              <a:gd name="connsiteX3654" fmla="*/ 2198322 w 11378470"/>
              <a:gd name="connsiteY3654" fmla="*/ 4791483 h 10286999"/>
              <a:gd name="connsiteX3655" fmla="*/ 2209005 w 11378470"/>
              <a:gd name="connsiteY3655" fmla="*/ 4770814 h 10286999"/>
              <a:gd name="connsiteX3656" fmla="*/ 2208731 w 11378470"/>
              <a:gd name="connsiteY3656" fmla="*/ 4761850 h 10286999"/>
              <a:gd name="connsiteX3657" fmla="*/ 2215706 w 11378470"/>
              <a:gd name="connsiteY3657" fmla="*/ 4748090 h 10286999"/>
              <a:gd name="connsiteX3658" fmla="*/ 2221478 w 11378470"/>
              <a:gd name="connsiteY3658" fmla="*/ 4746685 h 10286999"/>
              <a:gd name="connsiteX3659" fmla="*/ 2232451 w 11378470"/>
              <a:gd name="connsiteY3659" fmla="*/ 4725455 h 10286999"/>
              <a:gd name="connsiteX3660" fmla="*/ 2230913 w 11378470"/>
              <a:gd name="connsiteY3660" fmla="*/ 4723717 h 10286999"/>
              <a:gd name="connsiteX3661" fmla="*/ 2234629 w 11378470"/>
              <a:gd name="connsiteY3661" fmla="*/ 4721240 h 10286999"/>
              <a:gd name="connsiteX3662" fmla="*/ 2236520 w 11378470"/>
              <a:gd name="connsiteY3662" fmla="*/ 4717582 h 10286999"/>
              <a:gd name="connsiteX3663" fmla="*/ 2263277 w 11378470"/>
              <a:gd name="connsiteY3663" fmla="*/ 4666133 h 10286999"/>
              <a:gd name="connsiteX3664" fmla="*/ 2253894 w 11378470"/>
              <a:gd name="connsiteY3664" fmla="*/ 4660779 h 10286999"/>
              <a:gd name="connsiteX3665" fmla="*/ 2246651 w 11378470"/>
              <a:gd name="connsiteY3665" fmla="*/ 4629834 h 10286999"/>
              <a:gd name="connsiteX3666" fmla="*/ 2262215 w 11378470"/>
              <a:gd name="connsiteY3666" fmla="*/ 4621429 h 10286999"/>
              <a:gd name="connsiteX3667" fmla="*/ 2284308 w 11378470"/>
              <a:gd name="connsiteY3667" fmla="*/ 4623791 h 10286999"/>
              <a:gd name="connsiteX3668" fmla="*/ 2284675 w 11378470"/>
              <a:gd name="connsiteY3668" fmla="*/ 4624987 h 10286999"/>
              <a:gd name="connsiteX3669" fmla="*/ 2315229 w 11378470"/>
              <a:gd name="connsiteY3669" fmla="*/ 4566234 h 10286999"/>
              <a:gd name="connsiteX3670" fmla="*/ 2349955 w 11378470"/>
              <a:gd name="connsiteY3670" fmla="*/ 4519533 h 10286999"/>
              <a:gd name="connsiteX3671" fmla="*/ 2356565 w 11378470"/>
              <a:gd name="connsiteY3671" fmla="*/ 4509172 h 10286999"/>
              <a:gd name="connsiteX3672" fmla="*/ 2355119 w 11378470"/>
              <a:gd name="connsiteY3672" fmla="*/ 4497004 h 10286999"/>
              <a:gd name="connsiteX3673" fmla="*/ 2339953 w 11378470"/>
              <a:gd name="connsiteY3673" fmla="*/ 4442977 h 10286999"/>
              <a:gd name="connsiteX3674" fmla="*/ 2347059 w 11378470"/>
              <a:gd name="connsiteY3674" fmla="*/ 4424138 h 10286999"/>
              <a:gd name="connsiteX3675" fmla="*/ 1808995 w 11378470"/>
              <a:gd name="connsiteY3675" fmla="*/ 4420975 h 10286999"/>
              <a:gd name="connsiteX3676" fmla="*/ 1795565 w 11378470"/>
              <a:gd name="connsiteY3676" fmla="*/ 4423280 h 10286999"/>
              <a:gd name="connsiteX3677" fmla="*/ 1808702 w 11378470"/>
              <a:gd name="connsiteY3677" fmla="*/ 4432699 h 10286999"/>
              <a:gd name="connsiteX3678" fmla="*/ 1808604 w 11378470"/>
              <a:gd name="connsiteY3678" fmla="*/ 4432113 h 10286999"/>
              <a:gd name="connsiteX3679" fmla="*/ 2000522 w 11378470"/>
              <a:gd name="connsiteY3679" fmla="*/ 4420058 h 10286999"/>
              <a:gd name="connsiteX3680" fmla="*/ 2019712 w 11378470"/>
              <a:gd name="connsiteY3680" fmla="*/ 4436408 h 10286999"/>
              <a:gd name="connsiteX3681" fmla="*/ 2000522 w 11378470"/>
              <a:gd name="connsiteY3681" fmla="*/ 4420058 h 10286999"/>
              <a:gd name="connsiteX3682" fmla="*/ 387895 w 11378470"/>
              <a:gd name="connsiteY3682" fmla="*/ 4390586 h 10286999"/>
              <a:gd name="connsiteX3683" fmla="*/ 415143 w 11378470"/>
              <a:gd name="connsiteY3683" fmla="*/ 4485492 h 10286999"/>
              <a:gd name="connsiteX3684" fmla="*/ 395295 w 11378470"/>
              <a:gd name="connsiteY3684" fmla="*/ 4485374 h 10286999"/>
              <a:gd name="connsiteX3685" fmla="*/ 387895 w 11378470"/>
              <a:gd name="connsiteY3685" fmla="*/ 4390586 h 10286999"/>
              <a:gd name="connsiteX3686" fmla="*/ 1259523 w 11378470"/>
              <a:gd name="connsiteY3686" fmla="*/ 4383615 h 10286999"/>
              <a:gd name="connsiteX3687" fmla="*/ 1268651 w 11378470"/>
              <a:gd name="connsiteY3687" fmla="*/ 4395398 h 10286999"/>
              <a:gd name="connsiteX3688" fmla="*/ 1276414 w 11378470"/>
              <a:gd name="connsiteY3688" fmla="*/ 4417394 h 10286999"/>
              <a:gd name="connsiteX3689" fmla="*/ 1285458 w 11378470"/>
              <a:gd name="connsiteY3689" fmla="*/ 4426933 h 10286999"/>
              <a:gd name="connsiteX3690" fmla="*/ 1283848 w 11378470"/>
              <a:gd name="connsiteY3690" fmla="*/ 4430411 h 10286999"/>
              <a:gd name="connsiteX3691" fmla="*/ 1244448 w 11378470"/>
              <a:gd name="connsiteY3691" fmla="*/ 4399210 h 10286999"/>
              <a:gd name="connsiteX3692" fmla="*/ 1243069 w 11378470"/>
              <a:gd name="connsiteY3692" fmla="*/ 4391284 h 10286999"/>
              <a:gd name="connsiteX3693" fmla="*/ 1250891 w 11378470"/>
              <a:gd name="connsiteY3693" fmla="*/ 4385297 h 10286999"/>
              <a:gd name="connsiteX3694" fmla="*/ 1259523 w 11378470"/>
              <a:gd name="connsiteY3694" fmla="*/ 4383615 h 10286999"/>
              <a:gd name="connsiteX3695" fmla="*/ 2069728 w 11378470"/>
              <a:gd name="connsiteY3695" fmla="*/ 4375651 h 10286999"/>
              <a:gd name="connsiteX3696" fmla="*/ 2084877 w 11378470"/>
              <a:gd name="connsiteY3696" fmla="*/ 4382797 h 10286999"/>
              <a:gd name="connsiteX3697" fmla="*/ 2088236 w 11378470"/>
              <a:gd name="connsiteY3697" fmla="*/ 4397367 h 10286999"/>
              <a:gd name="connsiteX3698" fmla="*/ 2047631 w 11378470"/>
              <a:gd name="connsiteY3698" fmla="*/ 4399224 h 10286999"/>
              <a:gd name="connsiteX3699" fmla="*/ 2049730 w 11378470"/>
              <a:gd name="connsiteY3699" fmla="*/ 4382361 h 10286999"/>
              <a:gd name="connsiteX3700" fmla="*/ 2069728 w 11378470"/>
              <a:gd name="connsiteY3700" fmla="*/ 4375651 h 10286999"/>
              <a:gd name="connsiteX3701" fmla="*/ 810652 w 11378470"/>
              <a:gd name="connsiteY3701" fmla="*/ 4371622 h 10286999"/>
              <a:gd name="connsiteX3702" fmla="*/ 881877 w 11378470"/>
              <a:gd name="connsiteY3702" fmla="*/ 4452163 h 10286999"/>
              <a:gd name="connsiteX3703" fmla="*/ 778465 w 11378470"/>
              <a:gd name="connsiteY3703" fmla="*/ 4371772 h 10286999"/>
              <a:gd name="connsiteX3704" fmla="*/ 810652 w 11378470"/>
              <a:gd name="connsiteY3704" fmla="*/ 4371622 h 10286999"/>
              <a:gd name="connsiteX3705" fmla="*/ 1070073 w 11378470"/>
              <a:gd name="connsiteY3705" fmla="*/ 4365933 h 10286999"/>
              <a:gd name="connsiteX3706" fmla="*/ 1091109 w 11378470"/>
              <a:gd name="connsiteY3706" fmla="*/ 4377900 h 10286999"/>
              <a:gd name="connsiteX3707" fmla="*/ 1069316 w 11378470"/>
              <a:gd name="connsiteY3707" fmla="*/ 4396265 h 10286999"/>
              <a:gd name="connsiteX3708" fmla="*/ 1063915 w 11378470"/>
              <a:gd name="connsiteY3708" fmla="*/ 4388798 h 10286999"/>
              <a:gd name="connsiteX3709" fmla="*/ 1063050 w 11378470"/>
              <a:gd name="connsiteY3709" fmla="*/ 4375121 h 10286999"/>
              <a:gd name="connsiteX3710" fmla="*/ 1070073 w 11378470"/>
              <a:gd name="connsiteY3710" fmla="*/ 4365933 h 10286999"/>
              <a:gd name="connsiteX3711" fmla="*/ 1324423 w 11378470"/>
              <a:gd name="connsiteY3711" fmla="*/ 4355642 h 10286999"/>
              <a:gd name="connsiteX3712" fmla="*/ 1337012 w 11378470"/>
              <a:gd name="connsiteY3712" fmla="*/ 4364617 h 10286999"/>
              <a:gd name="connsiteX3713" fmla="*/ 1341237 w 11378470"/>
              <a:gd name="connsiteY3713" fmla="*/ 4364699 h 10286999"/>
              <a:gd name="connsiteX3714" fmla="*/ 1349290 w 11378470"/>
              <a:gd name="connsiteY3714" fmla="*/ 4374312 h 10286999"/>
              <a:gd name="connsiteX3715" fmla="*/ 1350035 w 11378470"/>
              <a:gd name="connsiteY3715" fmla="*/ 4379283 h 10286999"/>
              <a:gd name="connsiteX3716" fmla="*/ 1358074 w 11378470"/>
              <a:gd name="connsiteY3716" fmla="*/ 4393476 h 10286999"/>
              <a:gd name="connsiteX3717" fmla="*/ 1350803 w 11378470"/>
              <a:gd name="connsiteY3717" fmla="*/ 4393917 h 10286999"/>
              <a:gd name="connsiteX3718" fmla="*/ 1343054 w 11378470"/>
              <a:gd name="connsiteY3718" fmla="*/ 4406562 h 10286999"/>
              <a:gd name="connsiteX3719" fmla="*/ 1343318 w 11378470"/>
              <a:gd name="connsiteY3719" fmla="*/ 4408245 h 10286999"/>
              <a:gd name="connsiteX3720" fmla="*/ 1344981 w 11378470"/>
              <a:gd name="connsiteY3720" fmla="*/ 4409310 h 10286999"/>
              <a:gd name="connsiteX3721" fmla="*/ 1357461 w 11378470"/>
              <a:gd name="connsiteY3721" fmla="*/ 4424728 h 10286999"/>
              <a:gd name="connsiteX3722" fmla="*/ 1337931 w 11378470"/>
              <a:gd name="connsiteY3722" fmla="*/ 4444658 h 10286999"/>
              <a:gd name="connsiteX3723" fmla="*/ 1308090 w 11378470"/>
              <a:gd name="connsiteY3723" fmla="*/ 4442311 h 10286999"/>
              <a:gd name="connsiteX3724" fmla="*/ 1324363 w 11378470"/>
              <a:gd name="connsiteY3724" fmla="*/ 4396100 h 10286999"/>
              <a:gd name="connsiteX3725" fmla="*/ 1338430 w 11378470"/>
              <a:gd name="connsiteY3725" fmla="*/ 4405113 h 10286999"/>
              <a:gd name="connsiteX3726" fmla="*/ 1337809 w 11378470"/>
              <a:gd name="connsiteY3726" fmla="*/ 4399104 h 10286999"/>
              <a:gd name="connsiteX3727" fmla="*/ 1333967 w 11378470"/>
              <a:gd name="connsiteY3727" fmla="*/ 4394939 h 10286999"/>
              <a:gd name="connsiteX3728" fmla="*/ 1333023 w 11378470"/>
              <a:gd name="connsiteY3728" fmla="*/ 4394997 h 10286999"/>
              <a:gd name="connsiteX3729" fmla="*/ 1332084 w 11378470"/>
              <a:gd name="connsiteY3729" fmla="*/ 4392898 h 10286999"/>
              <a:gd name="connsiteX3730" fmla="*/ 1329122 w 11378470"/>
              <a:gd name="connsiteY3730" fmla="*/ 4389688 h 10286999"/>
              <a:gd name="connsiteX3731" fmla="*/ 1329148 w 11378470"/>
              <a:gd name="connsiteY3731" fmla="*/ 4387824 h 10286999"/>
              <a:gd name="connsiteX3732" fmla="*/ 1322295 w 11378470"/>
              <a:gd name="connsiteY3732" fmla="*/ 4379562 h 10286999"/>
              <a:gd name="connsiteX3733" fmla="*/ 1309298 w 11378470"/>
              <a:gd name="connsiteY3733" fmla="*/ 4365623 h 10286999"/>
              <a:gd name="connsiteX3734" fmla="*/ 1324423 w 11378470"/>
              <a:gd name="connsiteY3734" fmla="*/ 4355642 h 10286999"/>
              <a:gd name="connsiteX3735" fmla="*/ 1654592 w 11378470"/>
              <a:gd name="connsiteY3735" fmla="*/ 4315944 h 10286999"/>
              <a:gd name="connsiteX3736" fmla="*/ 1659898 w 11378470"/>
              <a:gd name="connsiteY3736" fmla="*/ 4341924 h 10286999"/>
              <a:gd name="connsiteX3737" fmla="*/ 1635127 w 11378470"/>
              <a:gd name="connsiteY3737" fmla="*/ 4343831 h 10286999"/>
              <a:gd name="connsiteX3738" fmla="*/ 1654592 w 11378470"/>
              <a:gd name="connsiteY3738" fmla="*/ 4315944 h 10286999"/>
              <a:gd name="connsiteX3739" fmla="*/ 1801557 w 11378470"/>
              <a:gd name="connsiteY3739" fmla="*/ 4301227 h 10286999"/>
              <a:gd name="connsiteX3740" fmla="*/ 1797276 w 11378470"/>
              <a:gd name="connsiteY3740" fmla="*/ 4316403 h 10286999"/>
              <a:gd name="connsiteX3741" fmla="*/ 1793420 w 11378470"/>
              <a:gd name="connsiteY3741" fmla="*/ 4318424 h 10286999"/>
              <a:gd name="connsiteX3742" fmla="*/ 1818696 w 11378470"/>
              <a:gd name="connsiteY3742" fmla="*/ 4321979 h 10286999"/>
              <a:gd name="connsiteX3743" fmla="*/ 1822361 w 11378470"/>
              <a:gd name="connsiteY3743" fmla="*/ 4324075 h 10286999"/>
              <a:gd name="connsiteX3744" fmla="*/ 1823276 w 11378470"/>
              <a:gd name="connsiteY3744" fmla="*/ 4321555 h 10286999"/>
              <a:gd name="connsiteX3745" fmla="*/ 1837264 w 11378470"/>
              <a:gd name="connsiteY3745" fmla="*/ 4308764 h 10286999"/>
              <a:gd name="connsiteX3746" fmla="*/ 1834074 w 11378470"/>
              <a:gd name="connsiteY3746" fmla="*/ 4307919 h 10286999"/>
              <a:gd name="connsiteX3747" fmla="*/ 1817743 w 11378470"/>
              <a:gd name="connsiteY3747" fmla="*/ 4304962 h 10286999"/>
              <a:gd name="connsiteX3748" fmla="*/ 1811957 w 11378470"/>
              <a:gd name="connsiteY3748" fmla="*/ 4301768 h 10286999"/>
              <a:gd name="connsiteX3749" fmla="*/ 1073374 w 11378470"/>
              <a:gd name="connsiteY3749" fmla="*/ 4297015 h 10286999"/>
              <a:gd name="connsiteX3750" fmla="*/ 1106213 w 11378470"/>
              <a:gd name="connsiteY3750" fmla="*/ 4312869 h 10286999"/>
              <a:gd name="connsiteX3751" fmla="*/ 1099839 w 11378470"/>
              <a:gd name="connsiteY3751" fmla="*/ 4346522 h 10286999"/>
              <a:gd name="connsiteX3752" fmla="*/ 1043112 w 11378470"/>
              <a:gd name="connsiteY3752" fmla="*/ 4331442 h 10286999"/>
              <a:gd name="connsiteX3753" fmla="*/ 1073374 w 11378470"/>
              <a:gd name="connsiteY3753" fmla="*/ 4297015 h 10286999"/>
              <a:gd name="connsiteX3754" fmla="*/ 263551 w 11378470"/>
              <a:gd name="connsiteY3754" fmla="*/ 4296819 h 10286999"/>
              <a:gd name="connsiteX3755" fmla="*/ 279100 w 11378470"/>
              <a:gd name="connsiteY3755" fmla="*/ 4301189 h 10286999"/>
              <a:gd name="connsiteX3756" fmla="*/ 272934 w 11378470"/>
              <a:gd name="connsiteY3756" fmla="*/ 4333478 h 10286999"/>
              <a:gd name="connsiteX3757" fmla="*/ 253711 w 11378470"/>
              <a:gd name="connsiteY3757" fmla="*/ 4318068 h 10286999"/>
              <a:gd name="connsiteX3758" fmla="*/ 252112 w 11378470"/>
              <a:gd name="connsiteY3758" fmla="*/ 4303736 h 10286999"/>
              <a:gd name="connsiteX3759" fmla="*/ 263551 w 11378470"/>
              <a:gd name="connsiteY3759" fmla="*/ 4296819 h 10286999"/>
              <a:gd name="connsiteX3760" fmla="*/ 936463 w 11378470"/>
              <a:gd name="connsiteY3760" fmla="*/ 4294585 h 10286999"/>
              <a:gd name="connsiteX3761" fmla="*/ 946252 w 11378470"/>
              <a:gd name="connsiteY3761" fmla="*/ 4347365 h 10286999"/>
              <a:gd name="connsiteX3762" fmla="*/ 919199 w 11378470"/>
              <a:gd name="connsiteY3762" fmla="*/ 4325998 h 10286999"/>
              <a:gd name="connsiteX3763" fmla="*/ 936463 w 11378470"/>
              <a:gd name="connsiteY3763" fmla="*/ 4294585 h 10286999"/>
              <a:gd name="connsiteX3764" fmla="*/ 7141116 w 11378470"/>
              <a:gd name="connsiteY3764" fmla="*/ 4287191 h 10286999"/>
              <a:gd name="connsiteX3765" fmla="*/ 7144324 w 11378470"/>
              <a:gd name="connsiteY3765" fmla="*/ 4287191 h 10286999"/>
              <a:gd name="connsiteX3766" fmla="*/ 7144324 w 11378470"/>
              <a:gd name="connsiteY3766" fmla="*/ 4291921 h 10286999"/>
              <a:gd name="connsiteX3767" fmla="*/ 546057 w 11378470"/>
              <a:gd name="connsiteY3767" fmla="*/ 4283678 h 10286999"/>
              <a:gd name="connsiteX3768" fmla="*/ 559104 w 11378470"/>
              <a:gd name="connsiteY3768" fmla="*/ 4296593 h 10286999"/>
              <a:gd name="connsiteX3769" fmla="*/ 559325 w 11378470"/>
              <a:gd name="connsiteY3769" fmla="*/ 4305508 h 10286999"/>
              <a:gd name="connsiteX3770" fmla="*/ 549219 w 11378470"/>
              <a:gd name="connsiteY3770" fmla="*/ 4308549 h 10286999"/>
              <a:gd name="connsiteX3771" fmla="*/ 528565 w 11378470"/>
              <a:gd name="connsiteY3771" fmla="*/ 4296798 h 10286999"/>
              <a:gd name="connsiteX3772" fmla="*/ 528345 w 11378470"/>
              <a:gd name="connsiteY3772" fmla="*/ 4287885 h 10286999"/>
              <a:gd name="connsiteX3773" fmla="*/ 546057 w 11378470"/>
              <a:gd name="connsiteY3773" fmla="*/ 4283678 h 10286999"/>
              <a:gd name="connsiteX3774" fmla="*/ 736248 w 11378470"/>
              <a:gd name="connsiteY3774" fmla="*/ 4256337 h 10286999"/>
              <a:gd name="connsiteX3775" fmla="*/ 754980 w 11378470"/>
              <a:gd name="connsiteY3775" fmla="*/ 4275515 h 10286999"/>
              <a:gd name="connsiteX3776" fmla="*/ 753937 w 11378470"/>
              <a:gd name="connsiteY3776" fmla="*/ 4287706 h 10286999"/>
              <a:gd name="connsiteX3777" fmla="*/ 743009 w 11378470"/>
              <a:gd name="connsiteY3777" fmla="*/ 4281490 h 10286999"/>
              <a:gd name="connsiteX3778" fmla="*/ 742490 w 11378470"/>
              <a:gd name="connsiteY3778" fmla="*/ 4272672 h 10286999"/>
              <a:gd name="connsiteX3779" fmla="*/ 733125 w 11378470"/>
              <a:gd name="connsiteY3779" fmla="*/ 4263083 h 10286999"/>
              <a:gd name="connsiteX3780" fmla="*/ 736248 w 11378470"/>
              <a:gd name="connsiteY3780" fmla="*/ 4256337 h 10286999"/>
              <a:gd name="connsiteX3781" fmla="*/ 778886 w 11378470"/>
              <a:gd name="connsiteY3781" fmla="*/ 4255137 h 10286999"/>
              <a:gd name="connsiteX3782" fmla="*/ 783100 w 11378470"/>
              <a:gd name="connsiteY3782" fmla="*/ 4260388 h 10286999"/>
              <a:gd name="connsiteX3783" fmla="*/ 786764 w 11378470"/>
              <a:gd name="connsiteY3783" fmla="*/ 4271604 h 10286999"/>
              <a:gd name="connsiteX3784" fmla="*/ 792103 w 11378470"/>
              <a:gd name="connsiteY3784" fmla="*/ 4279206 h 10286999"/>
              <a:gd name="connsiteX3785" fmla="*/ 787082 w 11378470"/>
              <a:gd name="connsiteY3785" fmla="*/ 4290048 h 10286999"/>
              <a:gd name="connsiteX3786" fmla="*/ 781744 w 11378470"/>
              <a:gd name="connsiteY3786" fmla="*/ 4282444 h 10286999"/>
              <a:gd name="connsiteX3787" fmla="*/ 770908 w 11378470"/>
              <a:gd name="connsiteY3787" fmla="*/ 4258017 h 10286999"/>
              <a:gd name="connsiteX3788" fmla="*/ 778886 w 11378470"/>
              <a:gd name="connsiteY3788" fmla="*/ 4255137 h 10286999"/>
              <a:gd name="connsiteX3789" fmla="*/ 1517675 w 11378470"/>
              <a:gd name="connsiteY3789" fmla="*/ 4249895 h 10286999"/>
              <a:gd name="connsiteX3790" fmla="*/ 1532334 w 11378470"/>
              <a:gd name="connsiteY3790" fmla="*/ 4251240 h 10286999"/>
              <a:gd name="connsiteX3791" fmla="*/ 1542241 w 11378470"/>
              <a:gd name="connsiteY3791" fmla="*/ 4268498 h 10286999"/>
              <a:gd name="connsiteX3792" fmla="*/ 1488006 w 11378470"/>
              <a:gd name="connsiteY3792" fmla="*/ 4284472 h 10286999"/>
              <a:gd name="connsiteX3793" fmla="*/ 1475808 w 11378470"/>
              <a:gd name="connsiteY3793" fmla="*/ 4270168 h 10286999"/>
              <a:gd name="connsiteX3794" fmla="*/ 1517675 w 11378470"/>
              <a:gd name="connsiteY3794" fmla="*/ 4249895 h 10286999"/>
              <a:gd name="connsiteX3795" fmla="*/ 865561 w 11378470"/>
              <a:gd name="connsiteY3795" fmla="*/ 4246319 h 10286999"/>
              <a:gd name="connsiteX3796" fmla="*/ 875889 w 11378470"/>
              <a:gd name="connsiteY3796" fmla="*/ 4252194 h 10286999"/>
              <a:gd name="connsiteX3797" fmla="*/ 875425 w 11378470"/>
              <a:gd name="connsiteY3797" fmla="*/ 4290764 h 10286999"/>
              <a:gd name="connsiteX3798" fmla="*/ 861190 w 11378470"/>
              <a:gd name="connsiteY3798" fmla="*/ 4254147 h 10286999"/>
              <a:gd name="connsiteX3799" fmla="*/ 865561 w 11378470"/>
              <a:gd name="connsiteY3799" fmla="*/ 4246319 h 10286999"/>
              <a:gd name="connsiteX3800" fmla="*/ 7162562 w 11378470"/>
              <a:gd name="connsiteY3800" fmla="*/ 4243830 h 10286999"/>
              <a:gd name="connsiteX3801" fmla="*/ 7160344 w 11378470"/>
              <a:gd name="connsiteY3801" fmla="*/ 4245398 h 10286999"/>
              <a:gd name="connsiteX3802" fmla="*/ 7128074 w 11378470"/>
              <a:gd name="connsiteY3802" fmla="*/ 4267947 h 10286999"/>
              <a:gd name="connsiteX3803" fmla="*/ 7141116 w 11378470"/>
              <a:gd name="connsiteY3803" fmla="*/ 4287191 h 10286999"/>
              <a:gd name="connsiteX3804" fmla="*/ 7139694 w 11378470"/>
              <a:gd name="connsiteY3804" fmla="*/ 4287191 h 10286999"/>
              <a:gd name="connsiteX3805" fmla="*/ 7144324 w 11378470"/>
              <a:gd name="connsiteY3805" fmla="*/ 4291921 h 10286999"/>
              <a:gd name="connsiteX3806" fmla="*/ 7139694 w 11378470"/>
              <a:gd name="connsiteY3806" fmla="*/ 4291921 h 10286999"/>
              <a:gd name="connsiteX3807" fmla="*/ 7131591 w 11378470"/>
              <a:gd name="connsiteY3807" fmla="*/ 4281279 h 10286999"/>
              <a:gd name="connsiteX3808" fmla="*/ 7123178 w 11378470"/>
              <a:gd name="connsiteY3808" fmla="*/ 4271366 h 10286999"/>
              <a:gd name="connsiteX3809" fmla="*/ 7122052 w 11378470"/>
              <a:gd name="connsiteY3809" fmla="*/ 4272153 h 10286999"/>
              <a:gd name="connsiteX3810" fmla="*/ 7126382 w 11378470"/>
              <a:gd name="connsiteY3810" fmla="*/ 4278915 h 10286999"/>
              <a:gd name="connsiteX3811" fmla="*/ 7139694 w 11378470"/>
              <a:gd name="connsiteY3811" fmla="*/ 4301381 h 10286999"/>
              <a:gd name="connsiteX3812" fmla="*/ 7143546 w 11378470"/>
              <a:gd name="connsiteY3812" fmla="*/ 4306628 h 10286999"/>
              <a:gd name="connsiteX3813" fmla="*/ 7159024 w 11378470"/>
              <a:gd name="connsiteY3813" fmla="*/ 4270825 h 10286999"/>
              <a:gd name="connsiteX3814" fmla="*/ 7169530 w 11378470"/>
              <a:gd name="connsiteY3814" fmla="*/ 4249121 h 10286999"/>
              <a:gd name="connsiteX3815" fmla="*/ 557415 w 11378470"/>
              <a:gd name="connsiteY3815" fmla="*/ 4242498 h 10286999"/>
              <a:gd name="connsiteX3816" fmla="*/ 562695 w 11378470"/>
              <a:gd name="connsiteY3816" fmla="*/ 4258925 h 10286999"/>
              <a:gd name="connsiteX3817" fmla="*/ 547456 w 11378470"/>
              <a:gd name="connsiteY3817" fmla="*/ 4254729 h 10286999"/>
              <a:gd name="connsiteX3818" fmla="*/ 547995 w 11378470"/>
              <a:gd name="connsiteY3818" fmla="*/ 4247766 h 10286999"/>
              <a:gd name="connsiteX3819" fmla="*/ 557415 w 11378470"/>
              <a:gd name="connsiteY3819" fmla="*/ 4242498 h 10286999"/>
              <a:gd name="connsiteX3820" fmla="*/ 2465505 w 11378470"/>
              <a:gd name="connsiteY3820" fmla="*/ 4221794 h 10286999"/>
              <a:gd name="connsiteX3821" fmla="*/ 2487542 w 11378470"/>
              <a:gd name="connsiteY3821" fmla="*/ 4290553 h 10286999"/>
              <a:gd name="connsiteX3822" fmla="*/ 2466363 w 11378470"/>
              <a:gd name="connsiteY3822" fmla="*/ 4303795 h 10286999"/>
              <a:gd name="connsiteX3823" fmla="*/ 2465505 w 11378470"/>
              <a:gd name="connsiteY3823" fmla="*/ 4221794 h 10286999"/>
              <a:gd name="connsiteX3824" fmla="*/ 2172905 w 11378470"/>
              <a:gd name="connsiteY3824" fmla="*/ 4220957 h 10286999"/>
              <a:gd name="connsiteX3825" fmla="*/ 2184933 w 11378470"/>
              <a:gd name="connsiteY3825" fmla="*/ 4224376 h 10286999"/>
              <a:gd name="connsiteX3826" fmla="*/ 2197570 w 11378470"/>
              <a:gd name="connsiteY3826" fmla="*/ 4247454 h 10286999"/>
              <a:gd name="connsiteX3827" fmla="*/ 2196499 w 11378470"/>
              <a:gd name="connsiteY3827" fmla="*/ 4264191 h 10286999"/>
              <a:gd name="connsiteX3828" fmla="*/ 2217305 w 11378470"/>
              <a:gd name="connsiteY3828" fmla="*/ 4266377 h 10286999"/>
              <a:gd name="connsiteX3829" fmla="*/ 2214248 w 11378470"/>
              <a:gd name="connsiteY3829" fmla="*/ 4287871 h 10286999"/>
              <a:gd name="connsiteX3830" fmla="*/ 2213421 w 11378470"/>
              <a:gd name="connsiteY3830" fmla="*/ 4288747 h 10286999"/>
              <a:gd name="connsiteX3831" fmla="*/ 2236442 w 11378470"/>
              <a:gd name="connsiteY3831" fmla="*/ 4286776 h 10286999"/>
              <a:gd name="connsiteX3832" fmla="*/ 2236663 w 11378470"/>
              <a:gd name="connsiteY3832" fmla="*/ 4306445 h 10286999"/>
              <a:gd name="connsiteX3833" fmla="*/ 2234795 w 11378470"/>
              <a:gd name="connsiteY3833" fmla="*/ 4317920 h 10286999"/>
              <a:gd name="connsiteX3834" fmla="*/ 2239379 w 11378470"/>
              <a:gd name="connsiteY3834" fmla="*/ 4317980 h 10286999"/>
              <a:gd name="connsiteX3835" fmla="*/ 2245515 w 11378470"/>
              <a:gd name="connsiteY3835" fmla="*/ 4340327 h 10286999"/>
              <a:gd name="connsiteX3836" fmla="*/ 2242736 w 11378470"/>
              <a:gd name="connsiteY3836" fmla="*/ 4346121 h 10286999"/>
              <a:gd name="connsiteX3837" fmla="*/ 2262373 w 11378470"/>
              <a:gd name="connsiteY3837" fmla="*/ 4345040 h 10286999"/>
              <a:gd name="connsiteX3838" fmla="*/ 2275942 w 11378470"/>
              <a:gd name="connsiteY3838" fmla="*/ 4350634 h 10286999"/>
              <a:gd name="connsiteX3839" fmla="*/ 2279506 w 11378470"/>
              <a:gd name="connsiteY3839" fmla="*/ 4349508 h 10286999"/>
              <a:gd name="connsiteX3840" fmla="*/ 2286580 w 11378470"/>
              <a:gd name="connsiteY3840" fmla="*/ 4353597 h 10286999"/>
              <a:gd name="connsiteX3841" fmla="*/ 2287189 w 11378470"/>
              <a:gd name="connsiteY3841" fmla="*/ 4356084 h 10286999"/>
              <a:gd name="connsiteX3842" fmla="*/ 2289280 w 11378470"/>
              <a:gd name="connsiteY3842" fmla="*/ 4352746 h 10286999"/>
              <a:gd name="connsiteX3843" fmla="*/ 2312098 w 11378470"/>
              <a:gd name="connsiteY3843" fmla="*/ 4343382 h 10286999"/>
              <a:gd name="connsiteX3844" fmla="*/ 2336653 w 11378470"/>
              <a:gd name="connsiteY3844" fmla="*/ 4345741 h 10286999"/>
              <a:gd name="connsiteX3845" fmla="*/ 2322657 w 11378470"/>
              <a:gd name="connsiteY3845" fmla="*/ 4368898 h 10286999"/>
              <a:gd name="connsiteX3846" fmla="*/ 2292900 w 11378470"/>
              <a:gd name="connsiteY3846" fmla="*/ 4371142 h 10286999"/>
              <a:gd name="connsiteX3847" fmla="*/ 2289580 w 11378470"/>
              <a:gd name="connsiteY3847" fmla="*/ 4371775 h 10286999"/>
              <a:gd name="connsiteX3848" fmla="*/ 2289609 w 11378470"/>
              <a:gd name="connsiteY3848" fmla="*/ 4382684 h 10286999"/>
              <a:gd name="connsiteX3849" fmla="*/ 2279678 w 11378470"/>
              <a:gd name="connsiteY3849" fmla="*/ 4390916 h 10286999"/>
              <a:gd name="connsiteX3850" fmla="*/ 2274761 w 11378470"/>
              <a:gd name="connsiteY3850" fmla="*/ 4388562 h 10286999"/>
              <a:gd name="connsiteX3851" fmla="*/ 2254998 w 11378470"/>
              <a:gd name="connsiteY3851" fmla="*/ 4411358 h 10286999"/>
              <a:gd name="connsiteX3852" fmla="*/ 2228353 w 11378470"/>
              <a:gd name="connsiteY3852" fmla="*/ 4416890 h 10286999"/>
              <a:gd name="connsiteX3853" fmla="*/ 2222732 w 11378470"/>
              <a:gd name="connsiteY3853" fmla="*/ 4375338 h 10286999"/>
              <a:gd name="connsiteX3854" fmla="*/ 2227347 w 11378470"/>
              <a:gd name="connsiteY3854" fmla="*/ 4356501 h 10286999"/>
              <a:gd name="connsiteX3855" fmla="*/ 2225896 w 11378470"/>
              <a:gd name="connsiteY3855" fmla="*/ 4356895 h 10286999"/>
              <a:gd name="connsiteX3856" fmla="*/ 2210380 w 11378470"/>
              <a:gd name="connsiteY3856" fmla="*/ 4351364 h 10286999"/>
              <a:gd name="connsiteX3857" fmla="*/ 2197251 w 11378470"/>
              <a:gd name="connsiteY3857" fmla="*/ 4332741 h 10286999"/>
              <a:gd name="connsiteX3858" fmla="*/ 2131570 w 11378470"/>
              <a:gd name="connsiteY3858" fmla="*/ 4335134 h 10286999"/>
              <a:gd name="connsiteX3859" fmla="*/ 2039601 w 11378470"/>
              <a:gd name="connsiteY3859" fmla="*/ 4337525 h 10286999"/>
              <a:gd name="connsiteX3860" fmla="*/ 2066525 w 11378470"/>
              <a:gd name="connsiteY3860" fmla="*/ 4319561 h 10286999"/>
              <a:gd name="connsiteX3861" fmla="*/ 2063764 w 11378470"/>
              <a:gd name="connsiteY3861" fmla="*/ 4316893 h 10286999"/>
              <a:gd name="connsiteX3862" fmla="*/ 2022816 w 11378470"/>
              <a:gd name="connsiteY3862" fmla="*/ 4313277 h 10286999"/>
              <a:gd name="connsiteX3863" fmla="*/ 2020514 w 11378470"/>
              <a:gd name="connsiteY3863" fmla="*/ 4275020 h 10286999"/>
              <a:gd name="connsiteX3864" fmla="*/ 2027597 w 11378470"/>
              <a:gd name="connsiteY3864" fmla="*/ 4261193 h 10286999"/>
              <a:gd name="connsiteX3865" fmla="*/ 2097300 w 11378470"/>
              <a:gd name="connsiteY3865" fmla="*/ 4303697 h 10286999"/>
              <a:gd name="connsiteX3866" fmla="*/ 2096400 w 11378470"/>
              <a:gd name="connsiteY3866" fmla="*/ 4305737 h 10286999"/>
              <a:gd name="connsiteX3867" fmla="*/ 2130412 w 11378470"/>
              <a:gd name="connsiteY3867" fmla="*/ 4296686 h 10286999"/>
              <a:gd name="connsiteX3868" fmla="*/ 2154508 w 11378470"/>
              <a:gd name="connsiteY3868" fmla="*/ 4294245 h 10286999"/>
              <a:gd name="connsiteX3869" fmla="*/ 2152016 w 11378470"/>
              <a:gd name="connsiteY3869" fmla="*/ 4292312 h 10286999"/>
              <a:gd name="connsiteX3870" fmla="*/ 2172905 w 11378470"/>
              <a:gd name="connsiteY3870" fmla="*/ 4220957 h 10286999"/>
              <a:gd name="connsiteX3871" fmla="*/ 2337343 w 11378470"/>
              <a:gd name="connsiteY3871" fmla="*/ 4219095 h 10286999"/>
              <a:gd name="connsiteX3872" fmla="*/ 2326215 w 11378470"/>
              <a:gd name="connsiteY3872" fmla="*/ 4251107 h 10286999"/>
              <a:gd name="connsiteX3873" fmla="*/ 2337343 w 11378470"/>
              <a:gd name="connsiteY3873" fmla="*/ 4219095 h 10286999"/>
              <a:gd name="connsiteX3874" fmla="*/ 1552615 w 11378470"/>
              <a:gd name="connsiteY3874" fmla="*/ 4214630 h 10286999"/>
              <a:gd name="connsiteX3875" fmla="*/ 1574786 w 11378470"/>
              <a:gd name="connsiteY3875" fmla="*/ 4222641 h 10286999"/>
              <a:gd name="connsiteX3876" fmla="*/ 1566380 w 11378470"/>
              <a:gd name="connsiteY3876" fmla="*/ 4245710 h 10286999"/>
              <a:gd name="connsiteX3877" fmla="*/ 1541705 w 11378470"/>
              <a:gd name="connsiteY3877" fmla="*/ 4231623 h 10286999"/>
              <a:gd name="connsiteX3878" fmla="*/ 1552615 w 11378470"/>
              <a:gd name="connsiteY3878" fmla="*/ 4214630 h 10286999"/>
              <a:gd name="connsiteX3879" fmla="*/ 1972819 w 11378470"/>
              <a:gd name="connsiteY3879" fmla="*/ 4210721 h 10286999"/>
              <a:gd name="connsiteX3880" fmla="*/ 2002780 w 11378470"/>
              <a:gd name="connsiteY3880" fmla="*/ 4242849 h 10286999"/>
              <a:gd name="connsiteX3881" fmla="*/ 1991662 w 11378470"/>
              <a:gd name="connsiteY3881" fmla="*/ 4260783 h 10286999"/>
              <a:gd name="connsiteX3882" fmla="*/ 1996497 w 11378470"/>
              <a:gd name="connsiteY3882" fmla="*/ 4261287 h 10286999"/>
              <a:gd name="connsiteX3883" fmla="*/ 2003465 w 11378470"/>
              <a:gd name="connsiteY3883" fmla="*/ 4270880 h 10286999"/>
              <a:gd name="connsiteX3884" fmla="*/ 2009304 w 11378470"/>
              <a:gd name="connsiteY3884" fmla="*/ 4300758 h 10286999"/>
              <a:gd name="connsiteX3885" fmla="*/ 1984784 w 11378470"/>
              <a:gd name="connsiteY3885" fmla="*/ 4291632 h 10286999"/>
              <a:gd name="connsiteX3886" fmla="*/ 1981585 w 11378470"/>
              <a:gd name="connsiteY3886" fmla="*/ 4262966 h 10286999"/>
              <a:gd name="connsiteX3887" fmla="*/ 1965651 w 11378470"/>
              <a:gd name="connsiteY3887" fmla="*/ 4265463 h 10286999"/>
              <a:gd name="connsiteX3888" fmla="*/ 1950524 w 11378470"/>
              <a:gd name="connsiteY3888" fmla="*/ 4229724 h 10286999"/>
              <a:gd name="connsiteX3889" fmla="*/ 1972819 w 11378470"/>
              <a:gd name="connsiteY3889" fmla="*/ 4210721 h 10286999"/>
              <a:gd name="connsiteX3890" fmla="*/ 2046513 w 11378470"/>
              <a:gd name="connsiteY3890" fmla="*/ 4201897 h 10286999"/>
              <a:gd name="connsiteX3891" fmla="*/ 2053798 w 11378470"/>
              <a:gd name="connsiteY3891" fmla="*/ 4205141 h 10286999"/>
              <a:gd name="connsiteX3892" fmla="*/ 2030229 w 11378470"/>
              <a:gd name="connsiteY3892" fmla="*/ 4204179 h 10286999"/>
              <a:gd name="connsiteX3893" fmla="*/ 2046513 w 11378470"/>
              <a:gd name="connsiteY3893" fmla="*/ 4201897 h 10286999"/>
              <a:gd name="connsiteX3894" fmla="*/ 2510620 w 11378470"/>
              <a:gd name="connsiteY3894" fmla="*/ 4197624 h 10286999"/>
              <a:gd name="connsiteX3895" fmla="*/ 2514476 w 11378470"/>
              <a:gd name="connsiteY3895" fmla="*/ 4198096 h 10286999"/>
              <a:gd name="connsiteX3896" fmla="*/ 2505467 w 11378470"/>
              <a:gd name="connsiteY3896" fmla="*/ 4245558 h 10286999"/>
              <a:gd name="connsiteX3897" fmla="*/ 2499079 w 11378470"/>
              <a:gd name="connsiteY3897" fmla="*/ 4249331 h 10286999"/>
              <a:gd name="connsiteX3898" fmla="*/ 2490040 w 11378470"/>
              <a:gd name="connsiteY3898" fmla="*/ 4243675 h 10286999"/>
              <a:gd name="connsiteX3899" fmla="*/ 2490579 w 11378470"/>
              <a:gd name="connsiteY3899" fmla="*/ 4223508 h 10286999"/>
              <a:gd name="connsiteX3900" fmla="*/ 2506439 w 11378470"/>
              <a:gd name="connsiteY3900" fmla="*/ 4209255 h 10286999"/>
              <a:gd name="connsiteX3901" fmla="*/ 2510620 w 11378470"/>
              <a:gd name="connsiteY3901" fmla="*/ 4197624 h 10286999"/>
              <a:gd name="connsiteX3902" fmla="*/ 549890 w 11378470"/>
              <a:gd name="connsiteY3902" fmla="*/ 4195736 h 10286999"/>
              <a:gd name="connsiteX3903" fmla="*/ 556027 w 11378470"/>
              <a:gd name="connsiteY3903" fmla="*/ 4198135 h 10286999"/>
              <a:gd name="connsiteX3904" fmla="*/ 563088 w 11378470"/>
              <a:gd name="connsiteY3904" fmla="*/ 4202152 h 10286999"/>
              <a:gd name="connsiteX3905" fmla="*/ 555741 w 11378470"/>
              <a:gd name="connsiteY3905" fmla="*/ 4237284 h 10286999"/>
              <a:gd name="connsiteX3906" fmla="*/ 522692 w 11378470"/>
              <a:gd name="connsiteY3906" fmla="*/ 4231589 h 10286999"/>
              <a:gd name="connsiteX3907" fmla="*/ 522365 w 11378470"/>
              <a:gd name="connsiteY3907" fmla="*/ 4222666 h 10286999"/>
              <a:gd name="connsiteX3908" fmla="*/ 524160 w 11378470"/>
              <a:gd name="connsiteY3908" fmla="*/ 4212767 h 10286999"/>
              <a:gd name="connsiteX3909" fmla="*/ 538703 w 11378470"/>
              <a:gd name="connsiteY3909" fmla="*/ 4197016 h 10286999"/>
              <a:gd name="connsiteX3910" fmla="*/ 549890 w 11378470"/>
              <a:gd name="connsiteY3910" fmla="*/ 4195736 h 10286999"/>
              <a:gd name="connsiteX3911" fmla="*/ 745150 w 11378470"/>
              <a:gd name="connsiteY3911" fmla="*/ 4190287 h 10286999"/>
              <a:gd name="connsiteX3912" fmla="*/ 761193 w 11378470"/>
              <a:gd name="connsiteY3912" fmla="*/ 4203807 h 10286999"/>
              <a:gd name="connsiteX3913" fmla="*/ 757287 w 11378470"/>
              <a:gd name="connsiteY3913" fmla="*/ 4241137 h 10286999"/>
              <a:gd name="connsiteX3914" fmla="*/ 743165 w 11378470"/>
              <a:gd name="connsiteY3914" fmla="*/ 4233105 h 10286999"/>
              <a:gd name="connsiteX3915" fmla="*/ 739013 w 11378470"/>
              <a:gd name="connsiteY3915" fmla="*/ 4197370 h 10286999"/>
              <a:gd name="connsiteX3916" fmla="*/ 745150 w 11378470"/>
              <a:gd name="connsiteY3916" fmla="*/ 4190287 h 10286999"/>
              <a:gd name="connsiteX3917" fmla="*/ 2366589 w 11378470"/>
              <a:gd name="connsiteY3917" fmla="*/ 4165994 h 10286999"/>
              <a:gd name="connsiteX3918" fmla="*/ 2383894 w 11378470"/>
              <a:gd name="connsiteY3918" fmla="*/ 4168506 h 10286999"/>
              <a:gd name="connsiteX3919" fmla="*/ 2398645 w 11378470"/>
              <a:gd name="connsiteY3919" fmla="*/ 4176527 h 10286999"/>
              <a:gd name="connsiteX3920" fmla="*/ 2408108 w 11378470"/>
              <a:gd name="connsiteY3920" fmla="*/ 4191711 h 10286999"/>
              <a:gd name="connsiteX3921" fmla="*/ 2423870 w 11378470"/>
              <a:gd name="connsiteY3921" fmla="*/ 4215597 h 10286999"/>
              <a:gd name="connsiteX3922" fmla="*/ 2410618 w 11378470"/>
              <a:gd name="connsiteY3922" fmla="*/ 4229240 h 10286999"/>
              <a:gd name="connsiteX3923" fmla="*/ 2351483 w 11378470"/>
              <a:gd name="connsiteY3923" fmla="*/ 4180095 h 10286999"/>
              <a:gd name="connsiteX3924" fmla="*/ 2366589 w 11378470"/>
              <a:gd name="connsiteY3924" fmla="*/ 4165994 h 10286999"/>
              <a:gd name="connsiteX3925" fmla="*/ 877573 w 11378470"/>
              <a:gd name="connsiteY3925" fmla="*/ 4141771 h 10286999"/>
              <a:gd name="connsiteX3926" fmla="*/ 876513 w 11378470"/>
              <a:gd name="connsiteY3926" fmla="*/ 4163541 h 10286999"/>
              <a:gd name="connsiteX3927" fmla="*/ 872363 w 11378470"/>
              <a:gd name="connsiteY3927" fmla="*/ 4143282 h 10286999"/>
              <a:gd name="connsiteX3928" fmla="*/ 877573 w 11378470"/>
              <a:gd name="connsiteY3928" fmla="*/ 4141771 h 10286999"/>
              <a:gd name="connsiteX3929" fmla="*/ 2205502 w 11378470"/>
              <a:gd name="connsiteY3929" fmla="*/ 4133101 h 10286999"/>
              <a:gd name="connsiteX3930" fmla="*/ 2243141 w 11378470"/>
              <a:gd name="connsiteY3930" fmla="*/ 4156488 h 10286999"/>
              <a:gd name="connsiteX3931" fmla="*/ 2239938 w 11378470"/>
              <a:gd name="connsiteY3931" fmla="*/ 4171173 h 10286999"/>
              <a:gd name="connsiteX3932" fmla="*/ 2166320 w 11378470"/>
              <a:gd name="connsiteY3932" fmla="*/ 4170285 h 10286999"/>
              <a:gd name="connsiteX3933" fmla="*/ 2167981 w 11378470"/>
              <a:gd name="connsiteY3933" fmla="*/ 4164784 h 10286999"/>
              <a:gd name="connsiteX3934" fmla="*/ 2156911 w 11378470"/>
              <a:gd name="connsiteY3934" fmla="*/ 4146603 h 10286999"/>
              <a:gd name="connsiteX3935" fmla="*/ 2172666 w 11378470"/>
              <a:gd name="connsiteY3935" fmla="*/ 4139821 h 10286999"/>
              <a:gd name="connsiteX3936" fmla="*/ 2176643 w 11378470"/>
              <a:gd name="connsiteY3936" fmla="*/ 4142318 h 10286999"/>
              <a:gd name="connsiteX3937" fmla="*/ 2179346 w 11378470"/>
              <a:gd name="connsiteY3937" fmla="*/ 4139017 h 10286999"/>
              <a:gd name="connsiteX3938" fmla="*/ 2205502 w 11378470"/>
              <a:gd name="connsiteY3938" fmla="*/ 4133101 h 10286999"/>
              <a:gd name="connsiteX3939" fmla="*/ 1164398 w 11378470"/>
              <a:gd name="connsiteY3939" fmla="*/ 4124355 h 10286999"/>
              <a:gd name="connsiteX3940" fmla="*/ 1153361 w 11378470"/>
              <a:gd name="connsiteY3940" fmla="*/ 4157628 h 10286999"/>
              <a:gd name="connsiteX3941" fmla="*/ 1145308 w 11378470"/>
              <a:gd name="connsiteY3941" fmla="*/ 4175020 h 10286999"/>
              <a:gd name="connsiteX3942" fmla="*/ 1135165 w 11378470"/>
              <a:gd name="connsiteY3942" fmla="*/ 4178039 h 10286999"/>
              <a:gd name="connsiteX3943" fmla="*/ 1131705 w 11378470"/>
              <a:gd name="connsiteY3943" fmla="*/ 4176070 h 10286999"/>
              <a:gd name="connsiteX3944" fmla="*/ 1132258 w 11378470"/>
              <a:gd name="connsiteY3944" fmla="*/ 4166909 h 10286999"/>
              <a:gd name="connsiteX3945" fmla="*/ 1151034 w 11378470"/>
              <a:gd name="connsiteY3945" fmla="*/ 4134330 h 10286999"/>
              <a:gd name="connsiteX3946" fmla="*/ 1154254 w 11378470"/>
              <a:gd name="connsiteY3946" fmla="*/ 4127374 h 10286999"/>
              <a:gd name="connsiteX3947" fmla="*/ 1164398 w 11378470"/>
              <a:gd name="connsiteY3947" fmla="*/ 4124355 h 10286999"/>
              <a:gd name="connsiteX3948" fmla="*/ 1688352 w 11378470"/>
              <a:gd name="connsiteY3948" fmla="*/ 4110055 h 10286999"/>
              <a:gd name="connsiteX3949" fmla="*/ 1716722 w 11378470"/>
              <a:gd name="connsiteY3949" fmla="*/ 4174669 h 10286999"/>
              <a:gd name="connsiteX3950" fmla="*/ 1712559 w 11378470"/>
              <a:gd name="connsiteY3950" fmla="*/ 4188601 h 10286999"/>
              <a:gd name="connsiteX3951" fmla="*/ 1731779 w 11378470"/>
              <a:gd name="connsiteY3951" fmla="*/ 4214215 h 10286999"/>
              <a:gd name="connsiteX3952" fmla="*/ 1733160 w 11378470"/>
              <a:gd name="connsiteY3952" fmla="*/ 4237326 h 10286999"/>
              <a:gd name="connsiteX3953" fmla="*/ 1731700 w 11378470"/>
              <a:gd name="connsiteY3953" fmla="*/ 4240845 h 10286999"/>
              <a:gd name="connsiteX3954" fmla="*/ 1739448 w 11378470"/>
              <a:gd name="connsiteY3954" fmla="*/ 4238520 h 10286999"/>
              <a:gd name="connsiteX3955" fmla="*/ 1759689 w 11378470"/>
              <a:gd name="connsiteY3955" fmla="*/ 4223355 h 10286999"/>
              <a:gd name="connsiteX3956" fmla="*/ 1787132 w 11378470"/>
              <a:gd name="connsiteY3956" fmla="*/ 4221178 h 10286999"/>
              <a:gd name="connsiteX3957" fmla="*/ 1790846 w 11378470"/>
              <a:gd name="connsiteY3957" fmla="*/ 4232185 h 10286999"/>
              <a:gd name="connsiteX3958" fmla="*/ 1801081 w 11378470"/>
              <a:gd name="connsiteY3958" fmla="*/ 4229113 h 10286999"/>
              <a:gd name="connsiteX3959" fmla="*/ 1844788 w 11378470"/>
              <a:gd name="connsiteY3959" fmla="*/ 4258422 h 10286999"/>
              <a:gd name="connsiteX3960" fmla="*/ 1847100 w 11378470"/>
              <a:gd name="connsiteY3960" fmla="*/ 4281971 h 10286999"/>
              <a:gd name="connsiteX3961" fmla="*/ 1845856 w 11378470"/>
              <a:gd name="connsiteY3961" fmla="*/ 4284246 h 10286999"/>
              <a:gd name="connsiteX3962" fmla="*/ 1861448 w 11378470"/>
              <a:gd name="connsiteY3962" fmla="*/ 4288139 h 10286999"/>
              <a:gd name="connsiteX3963" fmla="*/ 1856657 w 11378470"/>
              <a:gd name="connsiteY3963" fmla="*/ 4301387 h 10286999"/>
              <a:gd name="connsiteX3964" fmla="*/ 1855643 w 11378470"/>
              <a:gd name="connsiteY3964" fmla="*/ 4306996 h 10286999"/>
              <a:gd name="connsiteX3965" fmla="*/ 1866590 w 11378470"/>
              <a:gd name="connsiteY3965" fmla="*/ 4317655 h 10286999"/>
              <a:gd name="connsiteX3966" fmla="*/ 1866938 w 11378470"/>
              <a:gd name="connsiteY3966" fmla="*/ 4318993 h 10286999"/>
              <a:gd name="connsiteX3967" fmla="*/ 1871012 w 11378470"/>
              <a:gd name="connsiteY3967" fmla="*/ 4316918 h 10286999"/>
              <a:gd name="connsiteX3968" fmla="*/ 1884213 w 11378470"/>
              <a:gd name="connsiteY3968" fmla="*/ 4324109 h 10286999"/>
              <a:gd name="connsiteX3969" fmla="*/ 1887387 w 11378470"/>
              <a:gd name="connsiteY3969" fmla="*/ 4341733 h 10286999"/>
              <a:gd name="connsiteX3970" fmla="*/ 1884435 w 11378470"/>
              <a:gd name="connsiteY3970" fmla="*/ 4350239 h 10286999"/>
              <a:gd name="connsiteX3971" fmla="*/ 1887304 w 11378470"/>
              <a:gd name="connsiteY3971" fmla="*/ 4349018 h 10286999"/>
              <a:gd name="connsiteX3972" fmla="*/ 1948375 w 11378470"/>
              <a:gd name="connsiteY3972" fmla="*/ 4372609 h 10286999"/>
              <a:gd name="connsiteX3973" fmla="*/ 1921466 w 11378470"/>
              <a:gd name="connsiteY3973" fmla="*/ 4373929 h 10286999"/>
              <a:gd name="connsiteX3974" fmla="*/ 1887874 w 11378470"/>
              <a:gd name="connsiteY3974" fmla="*/ 4367632 h 10286999"/>
              <a:gd name="connsiteX3975" fmla="*/ 1876691 w 11378470"/>
              <a:gd name="connsiteY3975" fmla="*/ 4366919 h 10286999"/>
              <a:gd name="connsiteX3976" fmla="*/ 1874754 w 11378470"/>
              <a:gd name="connsiteY3976" fmla="*/ 4370423 h 10286999"/>
              <a:gd name="connsiteX3977" fmla="*/ 1869507 w 11378470"/>
              <a:gd name="connsiteY3977" fmla="*/ 4366462 h 10286999"/>
              <a:gd name="connsiteX3978" fmla="*/ 1868581 w 11378470"/>
              <a:gd name="connsiteY3978" fmla="*/ 4366403 h 10286999"/>
              <a:gd name="connsiteX3979" fmla="*/ 1849248 w 11378470"/>
              <a:gd name="connsiteY3979" fmla="*/ 4399170 h 10286999"/>
              <a:gd name="connsiteX3980" fmla="*/ 1824169 w 11378470"/>
              <a:gd name="connsiteY3980" fmla="*/ 4415323 h 10286999"/>
              <a:gd name="connsiteX3981" fmla="*/ 1828500 w 11378470"/>
              <a:gd name="connsiteY3981" fmla="*/ 4419015 h 10286999"/>
              <a:gd name="connsiteX3982" fmla="*/ 1833222 w 11378470"/>
              <a:gd name="connsiteY3982" fmla="*/ 4416077 h 10286999"/>
              <a:gd name="connsiteX3983" fmla="*/ 1849074 w 11378470"/>
              <a:gd name="connsiteY3983" fmla="*/ 4414334 h 10286999"/>
              <a:gd name="connsiteX3984" fmla="*/ 1857977 w 11378470"/>
              <a:gd name="connsiteY3984" fmla="*/ 4447950 h 10286999"/>
              <a:gd name="connsiteX3985" fmla="*/ 1846240 w 11378470"/>
              <a:gd name="connsiteY3985" fmla="*/ 4449502 h 10286999"/>
              <a:gd name="connsiteX3986" fmla="*/ 1845042 w 11378470"/>
              <a:gd name="connsiteY3986" fmla="*/ 4449919 h 10286999"/>
              <a:gd name="connsiteX3987" fmla="*/ 1850161 w 11378470"/>
              <a:gd name="connsiteY3987" fmla="*/ 4501243 h 10286999"/>
              <a:gd name="connsiteX3988" fmla="*/ 1841936 w 11378470"/>
              <a:gd name="connsiteY3988" fmla="*/ 4496582 h 10286999"/>
              <a:gd name="connsiteX3989" fmla="*/ 1836342 w 11378470"/>
              <a:gd name="connsiteY3989" fmla="*/ 4503766 h 10286999"/>
              <a:gd name="connsiteX3990" fmla="*/ 1794726 w 11378470"/>
              <a:gd name="connsiteY3990" fmla="*/ 4498084 h 10286999"/>
              <a:gd name="connsiteX3991" fmla="*/ 1762752 w 11378470"/>
              <a:gd name="connsiteY3991" fmla="*/ 4462375 h 10286999"/>
              <a:gd name="connsiteX3992" fmla="*/ 1760326 w 11378470"/>
              <a:gd name="connsiteY3992" fmla="*/ 4456865 h 10286999"/>
              <a:gd name="connsiteX3993" fmla="*/ 1752871 w 11378470"/>
              <a:gd name="connsiteY3993" fmla="*/ 4463512 h 10286999"/>
              <a:gd name="connsiteX3994" fmla="*/ 1733014 w 11378470"/>
              <a:gd name="connsiteY3994" fmla="*/ 4464069 h 10286999"/>
              <a:gd name="connsiteX3995" fmla="*/ 1718058 w 11378470"/>
              <a:gd name="connsiteY3995" fmla="*/ 4417365 h 10286999"/>
              <a:gd name="connsiteX3996" fmla="*/ 1719498 w 11378470"/>
              <a:gd name="connsiteY3996" fmla="*/ 4401592 h 10286999"/>
              <a:gd name="connsiteX3997" fmla="*/ 1696226 w 11378470"/>
              <a:gd name="connsiteY3997" fmla="*/ 4380951 h 10286999"/>
              <a:gd name="connsiteX3998" fmla="*/ 1696080 w 11378470"/>
              <a:gd name="connsiteY3998" fmla="*/ 4368372 h 10286999"/>
              <a:gd name="connsiteX3999" fmla="*/ 1729128 w 11378470"/>
              <a:gd name="connsiteY3999" fmla="*/ 4330483 h 10286999"/>
              <a:gd name="connsiteX4000" fmla="*/ 1759775 w 11378470"/>
              <a:gd name="connsiteY4000" fmla="*/ 4321840 h 10286999"/>
              <a:gd name="connsiteX4001" fmla="*/ 1744805 w 11378470"/>
              <a:gd name="connsiteY4001" fmla="*/ 4315056 h 10286999"/>
              <a:gd name="connsiteX4002" fmla="*/ 1763775 w 11378470"/>
              <a:gd name="connsiteY4002" fmla="*/ 4264034 h 10286999"/>
              <a:gd name="connsiteX4003" fmla="*/ 1776700 w 11378470"/>
              <a:gd name="connsiteY4003" fmla="*/ 4271597 h 10286999"/>
              <a:gd name="connsiteX4004" fmla="*/ 1773506 w 11378470"/>
              <a:gd name="connsiteY4004" fmla="*/ 4260118 h 10286999"/>
              <a:gd name="connsiteX4005" fmla="*/ 1777354 w 11378470"/>
              <a:gd name="connsiteY4005" fmla="*/ 4242296 h 10286999"/>
              <a:gd name="connsiteX4006" fmla="*/ 1775723 w 11378470"/>
              <a:gd name="connsiteY4006" fmla="*/ 4245816 h 10286999"/>
              <a:gd name="connsiteX4007" fmla="*/ 1738800 w 11378470"/>
              <a:gd name="connsiteY4007" fmla="*/ 4255382 h 10286999"/>
              <a:gd name="connsiteX4008" fmla="*/ 1725159 w 11378470"/>
              <a:gd name="connsiteY4008" fmla="*/ 4256618 h 10286999"/>
              <a:gd name="connsiteX4009" fmla="*/ 1724279 w 11378470"/>
              <a:gd name="connsiteY4009" fmla="*/ 4258739 h 10286999"/>
              <a:gd name="connsiteX4010" fmla="*/ 1684971 w 11378470"/>
              <a:gd name="connsiteY4010" fmla="*/ 4286275 h 10286999"/>
              <a:gd name="connsiteX4011" fmla="*/ 1602056 w 11378470"/>
              <a:gd name="connsiteY4011" fmla="*/ 4244107 h 10286999"/>
              <a:gd name="connsiteX4012" fmla="*/ 1634039 w 11378470"/>
              <a:gd name="connsiteY4012" fmla="*/ 4196645 h 10286999"/>
              <a:gd name="connsiteX4013" fmla="*/ 1650177 w 11378470"/>
              <a:gd name="connsiteY4013" fmla="*/ 4186378 h 10286999"/>
              <a:gd name="connsiteX4014" fmla="*/ 1646623 w 11378470"/>
              <a:gd name="connsiteY4014" fmla="*/ 4180567 h 10286999"/>
              <a:gd name="connsiteX4015" fmla="*/ 1645707 w 11378470"/>
              <a:gd name="connsiteY4015" fmla="*/ 4125113 h 10286999"/>
              <a:gd name="connsiteX4016" fmla="*/ 1688352 w 11378470"/>
              <a:gd name="connsiteY4016" fmla="*/ 4110055 h 10286999"/>
              <a:gd name="connsiteX4017" fmla="*/ 1790741 w 11378470"/>
              <a:gd name="connsiteY4017" fmla="*/ 4109799 h 10286999"/>
              <a:gd name="connsiteX4018" fmla="*/ 1813229 w 11378470"/>
              <a:gd name="connsiteY4018" fmla="*/ 4142187 h 10286999"/>
              <a:gd name="connsiteX4019" fmla="*/ 1790741 w 11378470"/>
              <a:gd name="connsiteY4019" fmla="*/ 4109799 h 10286999"/>
              <a:gd name="connsiteX4020" fmla="*/ 2089803 w 11378470"/>
              <a:gd name="connsiteY4020" fmla="*/ 4082957 h 10286999"/>
              <a:gd name="connsiteX4021" fmla="*/ 2101377 w 11378470"/>
              <a:gd name="connsiteY4021" fmla="*/ 4083083 h 10286999"/>
              <a:gd name="connsiteX4022" fmla="*/ 2142470 w 11378470"/>
              <a:gd name="connsiteY4022" fmla="*/ 4112916 h 10286999"/>
              <a:gd name="connsiteX4023" fmla="*/ 2130896 w 11378470"/>
              <a:gd name="connsiteY4023" fmla="*/ 4112791 h 10286999"/>
              <a:gd name="connsiteX4024" fmla="*/ 2089803 w 11378470"/>
              <a:gd name="connsiteY4024" fmla="*/ 4082957 h 10286999"/>
              <a:gd name="connsiteX4025" fmla="*/ 905470 w 11378470"/>
              <a:gd name="connsiteY4025" fmla="*/ 4072945 h 10286999"/>
              <a:gd name="connsiteX4026" fmla="*/ 903839 w 11378470"/>
              <a:gd name="connsiteY4026" fmla="*/ 4076468 h 10286999"/>
              <a:gd name="connsiteX4027" fmla="*/ 908871 w 11378470"/>
              <a:gd name="connsiteY4027" fmla="*/ 4074879 h 10286999"/>
              <a:gd name="connsiteX4028" fmla="*/ 892827 w 11378470"/>
              <a:gd name="connsiteY4028" fmla="*/ 4128076 h 10286999"/>
              <a:gd name="connsiteX4029" fmla="*/ 889427 w 11378470"/>
              <a:gd name="connsiteY4029" fmla="*/ 4126142 h 10286999"/>
              <a:gd name="connsiteX4030" fmla="*/ 898050 w 11378470"/>
              <a:gd name="connsiteY4030" fmla="*/ 4085348 h 10286999"/>
              <a:gd name="connsiteX4031" fmla="*/ 905470 w 11378470"/>
              <a:gd name="connsiteY4031" fmla="*/ 4072945 h 10286999"/>
              <a:gd name="connsiteX4032" fmla="*/ 1987574 w 11378470"/>
              <a:gd name="connsiteY4032" fmla="*/ 4068717 h 10286999"/>
              <a:gd name="connsiteX4033" fmla="*/ 2002871 w 11378470"/>
              <a:gd name="connsiteY4033" fmla="*/ 4074433 h 10286999"/>
              <a:gd name="connsiteX4034" fmla="*/ 2002813 w 11378470"/>
              <a:gd name="connsiteY4034" fmla="*/ 4086843 h 10286999"/>
              <a:gd name="connsiteX4035" fmla="*/ 1981128 w 11378470"/>
              <a:gd name="connsiteY4035" fmla="*/ 4086330 h 10286999"/>
              <a:gd name="connsiteX4036" fmla="*/ 1987574 w 11378470"/>
              <a:gd name="connsiteY4036" fmla="*/ 4068717 h 10286999"/>
              <a:gd name="connsiteX4037" fmla="*/ 2530004 w 11378470"/>
              <a:gd name="connsiteY4037" fmla="*/ 4059172 h 10286999"/>
              <a:gd name="connsiteX4038" fmla="*/ 2540460 w 11378470"/>
              <a:gd name="connsiteY4038" fmla="*/ 4081114 h 10286999"/>
              <a:gd name="connsiteX4039" fmla="*/ 2533178 w 11378470"/>
              <a:gd name="connsiteY4039" fmla="*/ 4120881 h 10286999"/>
              <a:gd name="connsiteX4040" fmla="*/ 2528481 w 11378470"/>
              <a:gd name="connsiteY4040" fmla="*/ 4127778 h 10286999"/>
              <a:gd name="connsiteX4041" fmla="*/ 2527450 w 11378470"/>
              <a:gd name="connsiteY4041" fmla="*/ 4130926 h 10286999"/>
              <a:gd name="connsiteX4042" fmla="*/ 2523416 w 11378470"/>
              <a:gd name="connsiteY4042" fmla="*/ 4135212 h 10286999"/>
              <a:gd name="connsiteX4043" fmla="*/ 2511597 w 11378470"/>
              <a:gd name="connsiteY4043" fmla="*/ 4152560 h 10286999"/>
              <a:gd name="connsiteX4044" fmla="*/ 2488829 w 11378470"/>
              <a:gd name="connsiteY4044" fmla="*/ 4149949 h 10286999"/>
              <a:gd name="connsiteX4045" fmla="*/ 2482144 w 11378470"/>
              <a:gd name="connsiteY4045" fmla="*/ 4144837 h 10286999"/>
              <a:gd name="connsiteX4046" fmla="*/ 2471487 w 11378470"/>
              <a:gd name="connsiteY4046" fmla="*/ 4150888 h 10286999"/>
              <a:gd name="connsiteX4047" fmla="*/ 2461008 w 11378470"/>
              <a:gd name="connsiteY4047" fmla="*/ 4155983 h 10286999"/>
              <a:gd name="connsiteX4048" fmla="*/ 2456768 w 11378470"/>
              <a:gd name="connsiteY4048" fmla="*/ 4167232 h 10286999"/>
              <a:gd name="connsiteX4049" fmla="*/ 2432997 w 11378470"/>
              <a:gd name="connsiteY4049" fmla="*/ 4172178 h 10286999"/>
              <a:gd name="connsiteX4050" fmla="*/ 2433520 w 11378470"/>
              <a:gd name="connsiteY4050" fmla="*/ 4152631 h 10286999"/>
              <a:gd name="connsiteX4051" fmla="*/ 2465145 w 11378470"/>
              <a:gd name="connsiteY4051" fmla="*/ 4148643 h 10286999"/>
              <a:gd name="connsiteX4052" fmla="*/ 2475147 w 11378470"/>
              <a:gd name="connsiteY4052" fmla="*/ 4143000 h 10286999"/>
              <a:gd name="connsiteX4053" fmla="*/ 2479879 w 11378470"/>
              <a:gd name="connsiteY4053" fmla="*/ 4143106 h 10286999"/>
              <a:gd name="connsiteX4054" fmla="*/ 2475316 w 11378470"/>
              <a:gd name="connsiteY4054" fmla="*/ 4139618 h 10286999"/>
              <a:gd name="connsiteX4055" fmla="*/ 2530004 w 11378470"/>
              <a:gd name="connsiteY4055" fmla="*/ 4059172 h 10286999"/>
              <a:gd name="connsiteX4056" fmla="*/ 2459920 w 11378470"/>
              <a:gd name="connsiteY4056" fmla="*/ 4054709 h 10286999"/>
              <a:gd name="connsiteX4057" fmla="*/ 2463383 w 11378470"/>
              <a:gd name="connsiteY4057" fmla="*/ 4056765 h 10286999"/>
              <a:gd name="connsiteX4058" fmla="*/ 2456370 w 11378470"/>
              <a:gd name="connsiteY4058" fmla="*/ 4055910 h 10286999"/>
              <a:gd name="connsiteX4059" fmla="*/ 2459920 w 11378470"/>
              <a:gd name="connsiteY4059" fmla="*/ 4054709 h 10286999"/>
              <a:gd name="connsiteX4060" fmla="*/ 2607538 w 11378470"/>
              <a:gd name="connsiteY4060" fmla="*/ 4049396 h 10286999"/>
              <a:gd name="connsiteX4061" fmla="*/ 2584462 w 11378470"/>
              <a:gd name="connsiteY4061" fmla="*/ 4099214 h 10286999"/>
              <a:gd name="connsiteX4062" fmla="*/ 2568023 w 11378470"/>
              <a:gd name="connsiteY4062" fmla="*/ 4089928 h 10286999"/>
              <a:gd name="connsiteX4063" fmla="*/ 2565582 w 11378470"/>
              <a:gd name="connsiteY4063" fmla="*/ 4055665 h 10286999"/>
              <a:gd name="connsiteX4064" fmla="*/ 2607538 w 11378470"/>
              <a:gd name="connsiteY4064" fmla="*/ 4049396 h 10286999"/>
              <a:gd name="connsiteX4065" fmla="*/ 1650661 w 11378470"/>
              <a:gd name="connsiteY4065" fmla="*/ 4048352 h 10286999"/>
              <a:gd name="connsiteX4066" fmla="*/ 1655081 w 11378470"/>
              <a:gd name="connsiteY4066" fmla="*/ 4051605 h 10286999"/>
              <a:gd name="connsiteX4067" fmla="*/ 1658535 w 11378470"/>
              <a:gd name="connsiteY4067" fmla="*/ 4061338 h 10286999"/>
              <a:gd name="connsiteX4068" fmla="*/ 1651569 w 11378470"/>
              <a:gd name="connsiteY4068" fmla="*/ 4064203 h 10286999"/>
              <a:gd name="connsiteX4069" fmla="*/ 1652666 w 11378470"/>
              <a:gd name="connsiteY4069" fmla="*/ 4067806 h 10286999"/>
              <a:gd name="connsiteX4070" fmla="*/ 1644602 w 11378470"/>
              <a:gd name="connsiteY4070" fmla="*/ 4067067 h 10286999"/>
              <a:gd name="connsiteX4071" fmla="*/ 1643503 w 11378470"/>
              <a:gd name="connsiteY4071" fmla="*/ 4063463 h 10286999"/>
              <a:gd name="connsiteX4072" fmla="*/ 1642360 w 11378470"/>
              <a:gd name="connsiteY4072" fmla="*/ 4062919 h 10286999"/>
              <a:gd name="connsiteX4073" fmla="*/ 1644792 w 11378470"/>
              <a:gd name="connsiteY4073" fmla="*/ 4054822 h 10286999"/>
              <a:gd name="connsiteX4074" fmla="*/ 1650661 w 11378470"/>
              <a:gd name="connsiteY4074" fmla="*/ 4048352 h 10286999"/>
              <a:gd name="connsiteX4075" fmla="*/ 868100 w 11378470"/>
              <a:gd name="connsiteY4075" fmla="*/ 4048136 h 10286999"/>
              <a:gd name="connsiteX4076" fmla="*/ 882379 w 11378470"/>
              <a:gd name="connsiteY4076" fmla="*/ 4056258 h 10286999"/>
              <a:gd name="connsiteX4077" fmla="*/ 879126 w 11378470"/>
              <a:gd name="connsiteY4077" fmla="*/ 4063285 h 10286999"/>
              <a:gd name="connsiteX4078" fmla="*/ 872569 w 11378470"/>
              <a:gd name="connsiteY4078" fmla="*/ 4126140 h 10286999"/>
              <a:gd name="connsiteX4079" fmla="*/ 868100 w 11378470"/>
              <a:gd name="connsiteY4079" fmla="*/ 4048136 h 10286999"/>
              <a:gd name="connsiteX4080" fmla="*/ 1992764 w 11378470"/>
              <a:gd name="connsiteY4080" fmla="*/ 4041669 h 10286999"/>
              <a:gd name="connsiteX4081" fmla="*/ 2004281 w 11378470"/>
              <a:gd name="connsiteY4081" fmla="*/ 4045072 h 10286999"/>
              <a:gd name="connsiteX4082" fmla="*/ 2011569 w 11378470"/>
              <a:gd name="connsiteY4082" fmla="*/ 4061940 h 10286999"/>
              <a:gd name="connsiteX4083" fmla="*/ 1988213 w 11378470"/>
              <a:gd name="connsiteY4083" fmla="*/ 4067080 h 10286999"/>
              <a:gd name="connsiteX4084" fmla="*/ 1980926 w 11378470"/>
              <a:gd name="connsiteY4084" fmla="*/ 4050213 h 10286999"/>
              <a:gd name="connsiteX4085" fmla="*/ 1992764 w 11378470"/>
              <a:gd name="connsiteY4085" fmla="*/ 4041669 h 10286999"/>
              <a:gd name="connsiteX4086" fmla="*/ 1819217 w 11378470"/>
              <a:gd name="connsiteY4086" fmla="*/ 4033682 h 10286999"/>
              <a:gd name="connsiteX4087" fmla="*/ 1848226 w 11378470"/>
              <a:gd name="connsiteY4087" fmla="*/ 4045198 h 10286999"/>
              <a:gd name="connsiteX4088" fmla="*/ 1857530 w 11378470"/>
              <a:gd name="connsiteY4088" fmla="*/ 4038782 h 10286999"/>
              <a:gd name="connsiteX4089" fmla="*/ 1885786 w 11378470"/>
              <a:gd name="connsiteY4089" fmla="*/ 4034726 h 10286999"/>
              <a:gd name="connsiteX4090" fmla="*/ 1901151 w 11378470"/>
              <a:gd name="connsiteY4090" fmla="*/ 4041417 h 10286999"/>
              <a:gd name="connsiteX4091" fmla="*/ 1906091 w 11378470"/>
              <a:gd name="connsiteY4091" fmla="*/ 4058935 h 10286999"/>
              <a:gd name="connsiteX4092" fmla="*/ 1909537 w 11378470"/>
              <a:gd name="connsiteY4092" fmla="*/ 4048035 h 10286999"/>
              <a:gd name="connsiteX4093" fmla="*/ 1935278 w 11378470"/>
              <a:gd name="connsiteY4093" fmla="*/ 4041013 h 10286999"/>
              <a:gd name="connsiteX4094" fmla="*/ 1949419 w 11378470"/>
              <a:gd name="connsiteY4094" fmla="*/ 4055039 h 10286999"/>
              <a:gd name="connsiteX4095" fmla="*/ 1929126 w 11378470"/>
              <a:gd name="connsiteY4095" fmla="*/ 4098375 h 10286999"/>
              <a:gd name="connsiteX4096" fmla="*/ 1911272 w 11378470"/>
              <a:gd name="connsiteY4096" fmla="*/ 4088472 h 10286999"/>
              <a:gd name="connsiteX4097" fmla="*/ 1904414 w 11378470"/>
              <a:gd name="connsiteY4097" fmla="*/ 4082514 h 10286999"/>
              <a:gd name="connsiteX4098" fmla="*/ 1894546 w 11378470"/>
              <a:gd name="connsiteY4098" fmla="*/ 4094976 h 10286999"/>
              <a:gd name="connsiteX4099" fmla="*/ 1870227 w 11378470"/>
              <a:gd name="connsiteY4099" fmla="*/ 4096373 h 10286999"/>
              <a:gd name="connsiteX4100" fmla="*/ 1854804 w 11378470"/>
              <a:gd name="connsiteY4100" fmla="*/ 4085918 h 10286999"/>
              <a:gd name="connsiteX4101" fmla="*/ 1846868 w 11378470"/>
              <a:gd name="connsiteY4101" fmla="*/ 4068271 h 10286999"/>
              <a:gd name="connsiteX4102" fmla="*/ 1835332 w 11378470"/>
              <a:gd name="connsiteY4102" fmla="*/ 4066916 h 10286999"/>
              <a:gd name="connsiteX4103" fmla="*/ 1796680 w 11378470"/>
              <a:gd name="connsiteY4103" fmla="*/ 4036051 h 10286999"/>
              <a:gd name="connsiteX4104" fmla="*/ 1819217 w 11378470"/>
              <a:gd name="connsiteY4104" fmla="*/ 4033682 h 10286999"/>
              <a:gd name="connsiteX4105" fmla="*/ 2495327 w 11378470"/>
              <a:gd name="connsiteY4105" fmla="*/ 4033541 h 10286999"/>
              <a:gd name="connsiteX4106" fmla="*/ 2520621 w 11378470"/>
              <a:gd name="connsiteY4106" fmla="*/ 4054523 h 10286999"/>
              <a:gd name="connsiteX4107" fmla="*/ 2496219 w 11378470"/>
              <a:gd name="connsiteY4107" fmla="*/ 4038862 h 10286999"/>
              <a:gd name="connsiteX4108" fmla="*/ 2495327 w 11378470"/>
              <a:gd name="connsiteY4108" fmla="*/ 4033541 h 10286999"/>
              <a:gd name="connsiteX4109" fmla="*/ 2223847 w 11378470"/>
              <a:gd name="connsiteY4109" fmla="*/ 4014988 h 10286999"/>
              <a:gd name="connsiteX4110" fmla="*/ 2246823 w 11378470"/>
              <a:gd name="connsiteY4110" fmla="*/ 4028288 h 10286999"/>
              <a:gd name="connsiteX4111" fmla="*/ 2249566 w 11378470"/>
              <a:gd name="connsiteY4111" fmla="*/ 4032636 h 10286999"/>
              <a:gd name="connsiteX4112" fmla="*/ 2255142 w 11378470"/>
              <a:gd name="connsiteY4112" fmla="*/ 4031206 h 10286999"/>
              <a:gd name="connsiteX4113" fmla="*/ 2363864 w 11378470"/>
              <a:gd name="connsiteY4113" fmla="*/ 4103708 h 10286999"/>
              <a:gd name="connsiteX4114" fmla="*/ 2360496 w 11378470"/>
              <a:gd name="connsiteY4114" fmla="*/ 4115467 h 10286999"/>
              <a:gd name="connsiteX4115" fmla="*/ 2317418 w 11378470"/>
              <a:gd name="connsiteY4115" fmla="*/ 4140790 h 10286999"/>
              <a:gd name="connsiteX4116" fmla="*/ 2298849 w 11378470"/>
              <a:gd name="connsiteY4116" fmla="*/ 4140111 h 10286999"/>
              <a:gd name="connsiteX4117" fmla="*/ 2298236 w 11378470"/>
              <a:gd name="connsiteY4117" fmla="*/ 4140680 h 10286999"/>
              <a:gd name="connsiteX4118" fmla="*/ 2278097 w 11378470"/>
              <a:gd name="connsiteY4118" fmla="*/ 4154859 h 10286999"/>
              <a:gd name="connsiteX4119" fmla="*/ 2276492 w 11378470"/>
              <a:gd name="connsiteY4119" fmla="*/ 4165108 h 10286999"/>
              <a:gd name="connsiteX4120" fmla="*/ 2233052 w 11378470"/>
              <a:gd name="connsiteY4120" fmla="*/ 4132738 h 10286999"/>
              <a:gd name="connsiteX4121" fmla="*/ 2235923 w 11378470"/>
              <a:gd name="connsiteY4121" fmla="*/ 4123777 h 10286999"/>
              <a:gd name="connsiteX4122" fmla="*/ 2216156 w 11378470"/>
              <a:gd name="connsiteY4122" fmla="*/ 4113310 h 10286999"/>
              <a:gd name="connsiteX4123" fmla="*/ 2208062 w 11378470"/>
              <a:gd name="connsiteY4123" fmla="*/ 4103955 h 10286999"/>
              <a:gd name="connsiteX4124" fmla="*/ 2207482 w 11378470"/>
              <a:gd name="connsiteY4124" fmla="*/ 4107038 h 10286999"/>
              <a:gd name="connsiteX4125" fmla="*/ 2197349 w 11378470"/>
              <a:gd name="connsiteY4125" fmla="*/ 4119873 h 10286999"/>
              <a:gd name="connsiteX4126" fmla="*/ 2191203 w 11378470"/>
              <a:gd name="connsiteY4126" fmla="*/ 4096233 h 10286999"/>
              <a:gd name="connsiteX4127" fmla="*/ 2194374 w 11378470"/>
              <a:gd name="connsiteY4127" fmla="*/ 4083593 h 10286999"/>
              <a:gd name="connsiteX4128" fmla="*/ 2187436 w 11378470"/>
              <a:gd name="connsiteY4128" fmla="*/ 4067816 h 10286999"/>
              <a:gd name="connsiteX4129" fmla="*/ 2212610 w 11378470"/>
              <a:gd name="connsiteY4129" fmla="*/ 4045744 h 10286999"/>
              <a:gd name="connsiteX4130" fmla="*/ 2206661 w 11378470"/>
              <a:gd name="connsiteY4130" fmla="*/ 4026203 h 10286999"/>
              <a:gd name="connsiteX4131" fmla="*/ 2223847 w 11378470"/>
              <a:gd name="connsiteY4131" fmla="*/ 4014988 h 10286999"/>
              <a:gd name="connsiteX4132" fmla="*/ 1563018 w 11378470"/>
              <a:gd name="connsiteY4132" fmla="*/ 3987560 h 10286999"/>
              <a:gd name="connsiteX4133" fmla="*/ 1580264 w 11378470"/>
              <a:gd name="connsiteY4133" fmla="*/ 3988581 h 10286999"/>
              <a:gd name="connsiteX4134" fmla="*/ 1577612 w 11378470"/>
              <a:gd name="connsiteY4134" fmla="*/ 4013441 h 10286999"/>
              <a:gd name="connsiteX4135" fmla="*/ 1560366 w 11378470"/>
              <a:gd name="connsiteY4135" fmla="*/ 4012421 h 10286999"/>
              <a:gd name="connsiteX4136" fmla="*/ 1563018 w 11378470"/>
              <a:gd name="connsiteY4136" fmla="*/ 3987560 h 10286999"/>
              <a:gd name="connsiteX4137" fmla="*/ 1750559 w 11378470"/>
              <a:gd name="connsiteY4137" fmla="*/ 3979632 h 10286999"/>
              <a:gd name="connsiteX4138" fmla="*/ 1798548 w 11378470"/>
              <a:gd name="connsiteY4138" fmla="*/ 4017810 h 10286999"/>
              <a:gd name="connsiteX4139" fmla="*/ 1767669 w 11378470"/>
              <a:gd name="connsiteY4139" fmla="*/ 4033199 h 10286999"/>
              <a:gd name="connsiteX4140" fmla="*/ 1746671 w 11378470"/>
              <a:gd name="connsiteY4140" fmla="*/ 4022109 h 10286999"/>
              <a:gd name="connsiteX4141" fmla="*/ 1732384 w 11378470"/>
              <a:gd name="connsiteY4141" fmla="*/ 3986638 h 10286999"/>
              <a:gd name="connsiteX4142" fmla="*/ 1750559 w 11378470"/>
              <a:gd name="connsiteY4142" fmla="*/ 3979632 h 10286999"/>
              <a:gd name="connsiteX4143" fmla="*/ 1860140 w 11378470"/>
              <a:gd name="connsiteY4143" fmla="*/ 3975914 h 10286999"/>
              <a:gd name="connsiteX4144" fmla="*/ 1899908 w 11378470"/>
              <a:gd name="connsiteY4144" fmla="*/ 3986314 h 10286999"/>
              <a:gd name="connsiteX4145" fmla="*/ 1861306 w 11378470"/>
              <a:gd name="connsiteY4145" fmla="*/ 4025140 h 10286999"/>
              <a:gd name="connsiteX4146" fmla="*/ 1849961 w 11378470"/>
              <a:gd name="connsiteY4146" fmla="*/ 4009786 h 10286999"/>
              <a:gd name="connsiteX4147" fmla="*/ 1860140 w 11378470"/>
              <a:gd name="connsiteY4147" fmla="*/ 3975914 h 10286999"/>
              <a:gd name="connsiteX4148" fmla="*/ 1538445 w 11378470"/>
              <a:gd name="connsiteY4148" fmla="*/ 3975666 h 10286999"/>
              <a:gd name="connsiteX4149" fmla="*/ 1540753 w 11378470"/>
              <a:gd name="connsiteY4149" fmla="*/ 3997824 h 10286999"/>
              <a:gd name="connsiteX4150" fmla="*/ 1530060 w 11378470"/>
              <a:gd name="connsiteY4150" fmla="*/ 4009343 h 10286999"/>
              <a:gd name="connsiteX4151" fmla="*/ 1533103 w 11378470"/>
              <a:gd name="connsiteY4151" fmla="*/ 4010695 h 10286999"/>
              <a:gd name="connsiteX4152" fmla="*/ 1565054 w 11378470"/>
              <a:gd name="connsiteY4152" fmla="*/ 4026795 h 10286999"/>
              <a:gd name="connsiteX4153" fmla="*/ 1560925 w 11378470"/>
              <a:gd name="connsiteY4153" fmla="*/ 4034427 h 10286999"/>
              <a:gd name="connsiteX4154" fmla="*/ 1550214 w 11378470"/>
              <a:gd name="connsiteY4154" fmla="*/ 4035853 h 10286999"/>
              <a:gd name="connsiteX4155" fmla="*/ 1514194 w 11378470"/>
              <a:gd name="connsiteY4155" fmla="*/ 4020592 h 10286999"/>
              <a:gd name="connsiteX4156" fmla="*/ 1506478 w 11378470"/>
              <a:gd name="connsiteY4156" fmla="*/ 4015584 h 10286999"/>
              <a:gd name="connsiteX4157" fmla="*/ 1498762 w 11378470"/>
              <a:gd name="connsiteY4157" fmla="*/ 4010575 h 10286999"/>
              <a:gd name="connsiteX4158" fmla="*/ 1495283 w 11378470"/>
              <a:gd name="connsiteY4158" fmla="*/ 3993881 h 10286999"/>
              <a:gd name="connsiteX4159" fmla="*/ 1521716 w 11378470"/>
              <a:gd name="connsiteY4159" fmla="*/ 4005632 h 10286999"/>
              <a:gd name="connsiteX4160" fmla="*/ 1515107 w 11378470"/>
              <a:gd name="connsiteY4160" fmla="*/ 3996611 h 10286999"/>
              <a:gd name="connsiteX4161" fmla="*/ 1514772 w 11378470"/>
              <a:gd name="connsiteY4161" fmla="*/ 3977978 h 10286999"/>
              <a:gd name="connsiteX4162" fmla="*/ 1538445 w 11378470"/>
              <a:gd name="connsiteY4162" fmla="*/ 3975666 h 10286999"/>
              <a:gd name="connsiteX4163" fmla="*/ 2158609 w 11378470"/>
              <a:gd name="connsiteY4163" fmla="*/ 3961756 h 10286999"/>
              <a:gd name="connsiteX4164" fmla="*/ 2185702 w 11378470"/>
              <a:gd name="connsiteY4164" fmla="*/ 3969108 h 10286999"/>
              <a:gd name="connsiteX4165" fmla="*/ 2188707 w 11378470"/>
              <a:gd name="connsiteY4165" fmla="*/ 3987208 h 10286999"/>
              <a:gd name="connsiteX4166" fmla="*/ 2133989 w 11378470"/>
              <a:gd name="connsiteY4166" fmla="*/ 3979440 h 10286999"/>
              <a:gd name="connsiteX4167" fmla="*/ 2158609 w 11378470"/>
              <a:gd name="connsiteY4167" fmla="*/ 3961756 h 10286999"/>
              <a:gd name="connsiteX4168" fmla="*/ 2261678 w 11378470"/>
              <a:gd name="connsiteY4168" fmla="*/ 3956385 h 10286999"/>
              <a:gd name="connsiteX4169" fmla="*/ 2276996 w 11378470"/>
              <a:gd name="connsiteY4169" fmla="*/ 3960928 h 10286999"/>
              <a:gd name="connsiteX4170" fmla="*/ 2280694 w 11378470"/>
              <a:gd name="connsiteY4170" fmla="*/ 3979801 h 10286999"/>
              <a:gd name="connsiteX4171" fmla="*/ 2255693 w 11378470"/>
              <a:gd name="connsiteY4171" fmla="*/ 3987201 h 10286999"/>
              <a:gd name="connsiteX4172" fmla="*/ 2261678 w 11378470"/>
              <a:gd name="connsiteY4172" fmla="*/ 3956385 h 10286999"/>
              <a:gd name="connsiteX4173" fmla="*/ 1361674 w 11378470"/>
              <a:gd name="connsiteY4173" fmla="*/ 3941880 h 10286999"/>
              <a:gd name="connsiteX4174" fmla="*/ 1474984 w 11378470"/>
              <a:gd name="connsiteY4174" fmla="*/ 3983778 h 10286999"/>
              <a:gd name="connsiteX4175" fmla="*/ 1510469 w 11378470"/>
              <a:gd name="connsiteY4175" fmla="*/ 4027260 h 10286999"/>
              <a:gd name="connsiteX4176" fmla="*/ 1517773 w 11378470"/>
              <a:gd name="connsiteY4176" fmla="*/ 4027667 h 10286999"/>
              <a:gd name="connsiteX4177" fmla="*/ 1535582 w 11378470"/>
              <a:gd name="connsiteY4177" fmla="*/ 4042746 h 10286999"/>
              <a:gd name="connsiteX4178" fmla="*/ 1529323 w 11378470"/>
              <a:gd name="connsiteY4178" fmla="*/ 4055603 h 10286999"/>
              <a:gd name="connsiteX4179" fmla="*/ 1540714 w 11378470"/>
              <a:gd name="connsiteY4179" fmla="*/ 4083163 h 10286999"/>
              <a:gd name="connsiteX4180" fmla="*/ 1548624 w 11378470"/>
              <a:gd name="connsiteY4180" fmla="*/ 4125305 h 10286999"/>
              <a:gd name="connsiteX4181" fmla="*/ 1501927 w 11378470"/>
              <a:gd name="connsiteY4181" fmla="*/ 4202794 h 10286999"/>
              <a:gd name="connsiteX4182" fmla="*/ 1500336 w 11378470"/>
              <a:gd name="connsiteY4182" fmla="*/ 4204166 h 10286999"/>
              <a:gd name="connsiteX4183" fmla="*/ 1508414 w 11378470"/>
              <a:gd name="connsiteY4183" fmla="*/ 4208381 h 10286999"/>
              <a:gd name="connsiteX4184" fmla="*/ 1505276 w 11378470"/>
              <a:gd name="connsiteY4184" fmla="*/ 4229072 h 10286999"/>
              <a:gd name="connsiteX4185" fmla="*/ 1503068 w 11378470"/>
              <a:gd name="connsiteY4185" fmla="*/ 4230074 h 10286999"/>
              <a:gd name="connsiteX4186" fmla="*/ 1469099 w 11378470"/>
              <a:gd name="connsiteY4186" fmla="*/ 4257336 h 10286999"/>
              <a:gd name="connsiteX4187" fmla="*/ 1444841 w 11378470"/>
              <a:gd name="connsiteY4187" fmla="*/ 4252325 h 10286999"/>
              <a:gd name="connsiteX4188" fmla="*/ 1444903 w 11378470"/>
              <a:gd name="connsiteY4188" fmla="*/ 4251739 h 10286999"/>
              <a:gd name="connsiteX4189" fmla="*/ 1386937 w 11378470"/>
              <a:gd name="connsiteY4189" fmla="*/ 4289535 h 10286999"/>
              <a:gd name="connsiteX4190" fmla="*/ 1329891 w 11378470"/>
              <a:gd name="connsiteY4190" fmla="*/ 4338475 h 10286999"/>
              <a:gd name="connsiteX4191" fmla="*/ 1251431 w 11378470"/>
              <a:gd name="connsiteY4191" fmla="*/ 4216679 h 10286999"/>
              <a:gd name="connsiteX4192" fmla="*/ 1219283 w 11378470"/>
              <a:gd name="connsiteY4192" fmla="*/ 4089331 h 10286999"/>
              <a:gd name="connsiteX4193" fmla="*/ 1252607 w 11378470"/>
              <a:gd name="connsiteY4193" fmla="*/ 4001194 h 10286999"/>
              <a:gd name="connsiteX4194" fmla="*/ 1361674 w 11378470"/>
              <a:gd name="connsiteY4194" fmla="*/ 3941880 h 10286999"/>
              <a:gd name="connsiteX4195" fmla="*/ 2378489 w 11378470"/>
              <a:gd name="connsiteY4195" fmla="*/ 3939534 h 10286999"/>
              <a:gd name="connsiteX4196" fmla="*/ 2400147 w 11378470"/>
              <a:gd name="connsiteY4196" fmla="*/ 3966975 h 10286999"/>
              <a:gd name="connsiteX4197" fmla="*/ 2363210 w 11378470"/>
              <a:gd name="connsiteY4197" fmla="*/ 3974512 h 10286999"/>
              <a:gd name="connsiteX4198" fmla="*/ 2341171 w 11378470"/>
              <a:gd name="connsiteY4198" fmla="*/ 3941753 h 10286999"/>
              <a:gd name="connsiteX4199" fmla="*/ 2378489 w 11378470"/>
              <a:gd name="connsiteY4199" fmla="*/ 3939534 h 10286999"/>
              <a:gd name="connsiteX4200" fmla="*/ 2398280 w 11378470"/>
              <a:gd name="connsiteY4200" fmla="*/ 3935635 h 10286999"/>
              <a:gd name="connsiteX4201" fmla="*/ 2404982 w 11378470"/>
              <a:gd name="connsiteY4201" fmla="*/ 3945449 h 10286999"/>
              <a:gd name="connsiteX4202" fmla="*/ 2407614 w 11378470"/>
              <a:gd name="connsiteY4202" fmla="*/ 3956320 h 10286999"/>
              <a:gd name="connsiteX4203" fmla="*/ 2394803 w 11378470"/>
              <a:gd name="connsiteY4203" fmla="*/ 3948099 h 10286999"/>
              <a:gd name="connsiteX4204" fmla="*/ 2398280 w 11378470"/>
              <a:gd name="connsiteY4204" fmla="*/ 3935635 h 10286999"/>
              <a:gd name="connsiteX4205" fmla="*/ 1606249 w 11378470"/>
              <a:gd name="connsiteY4205" fmla="*/ 3920254 h 10286999"/>
              <a:gd name="connsiteX4206" fmla="*/ 1613855 w 11378470"/>
              <a:gd name="connsiteY4206" fmla="*/ 3925217 h 10286999"/>
              <a:gd name="connsiteX4207" fmla="*/ 1621568 w 11378470"/>
              <a:gd name="connsiteY4207" fmla="*/ 3926159 h 10286999"/>
              <a:gd name="connsiteX4208" fmla="*/ 1621460 w 11378470"/>
              <a:gd name="connsiteY4208" fmla="*/ 3930181 h 10286999"/>
              <a:gd name="connsiteX4209" fmla="*/ 1625210 w 11378470"/>
              <a:gd name="connsiteY4209" fmla="*/ 3934674 h 10286999"/>
              <a:gd name="connsiteX4210" fmla="*/ 1617066 w 11378470"/>
              <a:gd name="connsiteY4210" fmla="*/ 3949820 h 10286999"/>
              <a:gd name="connsiteX4211" fmla="*/ 1609216 w 11378470"/>
              <a:gd name="connsiteY4211" fmla="*/ 3953907 h 10286999"/>
              <a:gd name="connsiteX4212" fmla="*/ 1601530 w 11378470"/>
              <a:gd name="connsiteY4212" fmla="*/ 3951960 h 10286999"/>
              <a:gd name="connsiteX4213" fmla="*/ 1597889 w 11378470"/>
              <a:gd name="connsiteY4213" fmla="*/ 3943446 h 10286999"/>
              <a:gd name="connsiteX4214" fmla="*/ 1598319 w 11378470"/>
              <a:gd name="connsiteY4214" fmla="*/ 3927358 h 10286999"/>
              <a:gd name="connsiteX4215" fmla="*/ 1606249 w 11378470"/>
              <a:gd name="connsiteY4215" fmla="*/ 3920254 h 10286999"/>
              <a:gd name="connsiteX4216" fmla="*/ 1476487 w 11378470"/>
              <a:gd name="connsiteY4216" fmla="*/ 3910304 h 10286999"/>
              <a:gd name="connsiteX4217" fmla="*/ 1508154 w 11378470"/>
              <a:gd name="connsiteY4217" fmla="*/ 3911153 h 10286999"/>
              <a:gd name="connsiteX4218" fmla="*/ 1541451 w 11378470"/>
              <a:gd name="connsiteY4218" fmla="*/ 3949559 h 10286999"/>
              <a:gd name="connsiteX4219" fmla="*/ 1533920 w 11378470"/>
              <a:gd name="connsiteY4219" fmla="*/ 3967940 h 10286999"/>
              <a:gd name="connsiteX4220" fmla="*/ 1449579 w 11378470"/>
              <a:gd name="connsiteY4220" fmla="*/ 3924102 h 10286999"/>
              <a:gd name="connsiteX4221" fmla="*/ 1476487 w 11378470"/>
              <a:gd name="connsiteY4221" fmla="*/ 3910304 h 10286999"/>
              <a:gd name="connsiteX4222" fmla="*/ 1790865 w 11378470"/>
              <a:gd name="connsiteY4222" fmla="*/ 3898377 h 10286999"/>
              <a:gd name="connsiteX4223" fmla="*/ 1797452 w 11378470"/>
              <a:gd name="connsiteY4223" fmla="*/ 3930462 h 10286999"/>
              <a:gd name="connsiteX4224" fmla="*/ 1790865 w 11378470"/>
              <a:gd name="connsiteY4224" fmla="*/ 3898377 h 10286999"/>
              <a:gd name="connsiteX4225" fmla="*/ 1872140 w 11378470"/>
              <a:gd name="connsiteY4225" fmla="*/ 3893751 h 10286999"/>
              <a:gd name="connsiteX4226" fmla="*/ 1895016 w 11378470"/>
              <a:gd name="connsiteY4226" fmla="*/ 3897412 h 10286999"/>
              <a:gd name="connsiteX4227" fmla="*/ 1896676 w 11378470"/>
              <a:gd name="connsiteY4227" fmla="*/ 3911368 h 10286999"/>
              <a:gd name="connsiteX4228" fmla="*/ 1896347 w 11378470"/>
              <a:gd name="connsiteY4228" fmla="*/ 3915870 h 10286999"/>
              <a:gd name="connsiteX4229" fmla="*/ 1920643 w 11378470"/>
              <a:gd name="connsiteY4229" fmla="*/ 3914129 h 10286999"/>
              <a:gd name="connsiteX4230" fmla="*/ 1919711 w 11378470"/>
              <a:gd name="connsiteY4230" fmla="*/ 3923218 h 10286999"/>
              <a:gd name="connsiteX4231" fmla="*/ 1920320 w 11378470"/>
              <a:gd name="connsiteY4231" fmla="*/ 3922305 h 10286999"/>
              <a:gd name="connsiteX4232" fmla="*/ 1962884 w 11378470"/>
              <a:gd name="connsiteY4232" fmla="*/ 3919566 h 10286999"/>
              <a:gd name="connsiteX4233" fmla="*/ 1972514 w 11378470"/>
              <a:gd name="connsiteY4233" fmla="*/ 3924044 h 10286999"/>
              <a:gd name="connsiteX4234" fmla="*/ 1989490 w 11378470"/>
              <a:gd name="connsiteY4234" fmla="*/ 3925502 h 10286999"/>
              <a:gd name="connsiteX4235" fmla="*/ 1984824 w 11378470"/>
              <a:gd name="connsiteY4235" fmla="*/ 3978052 h 10286999"/>
              <a:gd name="connsiteX4236" fmla="*/ 1925808 w 11378470"/>
              <a:gd name="connsiteY4236" fmla="*/ 4014983 h 10286999"/>
              <a:gd name="connsiteX4237" fmla="*/ 1897076 w 11378470"/>
              <a:gd name="connsiteY4237" fmla="*/ 3981705 h 10286999"/>
              <a:gd name="connsiteX4238" fmla="*/ 1899052 w 11378470"/>
              <a:gd name="connsiteY4238" fmla="*/ 3954258 h 10286999"/>
              <a:gd name="connsiteX4239" fmla="*/ 1906773 w 11378470"/>
              <a:gd name="connsiteY4239" fmla="*/ 3942658 h 10286999"/>
              <a:gd name="connsiteX4240" fmla="*/ 1878145 w 11378470"/>
              <a:gd name="connsiteY4240" fmla="*/ 3955241 h 10286999"/>
              <a:gd name="connsiteX4241" fmla="*/ 1809529 w 11378470"/>
              <a:gd name="connsiteY4241" fmla="*/ 3955252 h 10286999"/>
              <a:gd name="connsiteX4242" fmla="*/ 1856451 w 11378470"/>
              <a:gd name="connsiteY4242" fmla="*/ 3929730 h 10286999"/>
              <a:gd name="connsiteX4243" fmla="*/ 1853074 w 11378470"/>
              <a:gd name="connsiteY4243" fmla="*/ 3923027 h 10286999"/>
              <a:gd name="connsiteX4244" fmla="*/ 1872140 w 11378470"/>
              <a:gd name="connsiteY4244" fmla="*/ 3893751 h 10286999"/>
              <a:gd name="connsiteX4245" fmla="*/ 1662947 w 11378470"/>
              <a:gd name="connsiteY4245" fmla="*/ 3892350 h 10286999"/>
              <a:gd name="connsiteX4246" fmla="*/ 1685047 w 11378470"/>
              <a:gd name="connsiteY4246" fmla="*/ 3899268 h 10286999"/>
              <a:gd name="connsiteX4247" fmla="*/ 1656188 w 11378470"/>
              <a:gd name="connsiteY4247" fmla="*/ 3949663 h 10286999"/>
              <a:gd name="connsiteX4248" fmla="*/ 1662947 w 11378470"/>
              <a:gd name="connsiteY4248" fmla="*/ 3892350 h 10286999"/>
              <a:gd name="connsiteX4249" fmla="*/ 1723135 w 11378470"/>
              <a:gd name="connsiteY4249" fmla="*/ 3886247 h 10286999"/>
              <a:gd name="connsiteX4250" fmla="*/ 1748905 w 11378470"/>
              <a:gd name="connsiteY4250" fmla="*/ 3918457 h 10286999"/>
              <a:gd name="connsiteX4251" fmla="*/ 1738764 w 11378470"/>
              <a:gd name="connsiteY4251" fmla="*/ 3923019 h 10286999"/>
              <a:gd name="connsiteX4252" fmla="*/ 1711600 w 11378470"/>
              <a:gd name="connsiteY4252" fmla="*/ 3889981 h 10286999"/>
              <a:gd name="connsiteX4253" fmla="*/ 1723135 w 11378470"/>
              <a:gd name="connsiteY4253" fmla="*/ 3886247 h 10286999"/>
              <a:gd name="connsiteX4254" fmla="*/ 2238210 w 11378470"/>
              <a:gd name="connsiteY4254" fmla="*/ 3871970 h 10286999"/>
              <a:gd name="connsiteX4255" fmla="*/ 2263548 w 11378470"/>
              <a:gd name="connsiteY4255" fmla="*/ 3885557 h 10286999"/>
              <a:gd name="connsiteX4256" fmla="*/ 2264715 w 11378470"/>
              <a:gd name="connsiteY4256" fmla="*/ 3898564 h 10286999"/>
              <a:gd name="connsiteX4257" fmla="*/ 2251367 w 11378470"/>
              <a:gd name="connsiteY4257" fmla="*/ 3912268 h 10286999"/>
              <a:gd name="connsiteX4258" fmla="*/ 2231102 w 11378470"/>
              <a:gd name="connsiteY4258" fmla="*/ 3881557 h 10286999"/>
              <a:gd name="connsiteX4259" fmla="*/ 2238210 w 11378470"/>
              <a:gd name="connsiteY4259" fmla="*/ 3871970 h 10286999"/>
              <a:gd name="connsiteX4260" fmla="*/ 2866309 w 11378470"/>
              <a:gd name="connsiteY4260" fmla="*/ 3868760 h 10286999"/>
              <a:gd name="connsiteX4261" fmla="*/ 2855240 w 11378470"/>
              <a:gd name="connsiteY4261" fmla="*/ 3885498 h 10286999"/>
              <a:gd name="connsiteX4262" fmla="*/ 2845686 w 11378470"/>
              <a:gd name="connsiteY4262" fmla="*/ 3872163 h 10286999"/>
              <a:gd name="connsiteX4263" fmla="*/ 2821444 w 11378470"/>
              <a:gd name="connsiteY4263" fmla="*/ 3918450 h 10286999"/>
              <a:gd name="connsiteX4264" fmla="*/ 2831964 w 11378470"/>
              <a:gd name="connsiteY4264" fmla="*/ 3914840 h 10286999"/>
              <a:gd name="connsiteX4265" fmla="*/ 2820126 w 11378470"/>
              <a:gd name="connsiteY4265" fmla="*/ 3948045 h 10286999"/>
              <a:gd name="connsiteX4266" fmla="*/ 2896284 w 11378470"/>
              <a:gd name="connsiteY4266" fmla="*/ 3883215 h 10286999"/>
              <a:gd name="connsiteX4267" fmla="*/ 2891893 w 11378470"/>
              <a:gd name="connsiteY4267" fmla="*/ 3881098 h 10286999"/>
              <a:gd name="connsiteX4268" fmla="*/ 1139131 w 11378470"/>
              <a:gd name="connsiteY4268" fmla="*/ 3861829 h 10286999"/>
              <a:gd name="connsiteX4269" fmla="*/ 1179916 w 11378470"/>
              <a:gd name="connsiteY4269" fmla="*/ 3900770 h 10286999"/>
              <a:gd name="connsiteX4270" fmla="*/ 1158901 w 11378470"/>
              <a:gd name="connsiteY4270" fmla="*/ 3924523 h 10286999"/>
              <a:gd name="connsiteX4271" fmla="*/ 1118675 w 11378470"/>
              <a:gd name="connsiteY4271" fmla="*/ 3874571 h 10286999"/>
              <a:gd name="connsiteX4272" fmla="*/ 1139131 w 11378470"/>
              <a:gd name="connsiteY4272" fmla="*/ 3861829 h 10286999"/>
              <a:gd name="connsiteX4273" fmla="*/ 1207164 w 11378470"/>
              <a:gd name="connsiteY4273" fmla="*/ 3853178 h 10286999"/>
              <a:gd name="connsiteX4274" fmla="*/ 1240180 w 11378470"/>
              <a:gd name="connsiteY4274" fmla="*/ 3891326 h 10286999"/>
              <a:gd name="connsiteX4275" fmla="*/ 1207164 w 11378470"/>
              <a:gd name="connsiteY4275" fmla="*/ 3853178 h 10286999"/>
              <a:gd name="connsiteX4276" fmla="*/ 826168 w 11378470"/>
              <a:gd name="connsiteY4276" fmla="*/ 3843018 h 10286999"/>
              <a:gd name="connsiteX4277" fmla="*/ 834782 w 11378470"/>
              <a:gd name="connsiteY4277" fmla="*/ 3843471 h 10286999"/>
              <a:gd name="connsiteX4278" fmla="*/ 838740 w 11378470"/>
              <a:gd name="connsiteY4278" fmla="*/ 3863509 h 10286999"/>
              <a:gd name="connsiteX4279" fmla="*/ 842232 w 11378470"/>
              <a:gd name="connsiteY4279" fmla="*/ 3865496 h 10286999"/>
              <a:gd name="connsiteX4280" fmla="*/ 852475 w 11378470"/>
              <a:gd name="connsiteY4280" fmla="*/ 3862430 h 10286999"/>
              <a:gd name="connsiteX4281" fmla="*/ 887399 w 11378470"/>
              <a:gd name="connsiteY4281" fmla="*/ 3882296 h 10286999"/>
              <a:gd name="connsiteX4282" fmla="*/ 879946 w 11378470"/>
              <a:gd name="connsiteY4282" fmla="*/ 3926970 h 10286999"/>
              <a:gd name="connsiteX4283" fmla="*/ 861321 w 11378470"/>
              <a:gd name="connsiteY4283" fmla="*/ 3938608 h 10286999"/>
              <a:gd name="connsiteX4284" fmla="*/ 821044 w 11378470"/>
              <a:gd name="connsiteY4284" fmla="*/ 3911248 h 10286999"/>
              <a:gd name="connsiteX4285" fmla="*/ 831987 w 11378470"/>
              <a:gd name="connsiteY4285" fmla="*/ 3868561 h 10286999"/>
              <a:gd name="connsiteX4286" fmla="*/ 826633 w 11378470"/>
              <a:gd name="connsiteY4286" fmla="*/ 3861069 h 10286999"/>
              <a:gd name="connsiteX4287" fmla="*/ 826168 w 11378470"/>
              <a:gd name="connsiteY4287" fmla="*/ 3843018 h 10286999"/>
              <a:gd name="connsiteX4288" fmla="*/ 2234324 w 11378470"/>
              <a:gd name="connsiteY4288" fmla="*/ 3837118 h 10286999"/>
              <a:gd name="connsiteX4289" fmla="*/ 2187310 w 11378470"/>
              <a:gd name="connsiteY4289" fmla="*/ 3894724 h 10286999"/>
              <a:gd name="connsiteX4290" fmla="*/ 2234324 w 11378470"/>
              <a:gd name="connsiteY4290" fmla="*/ 3837118 h 10286999"/>
              <a:gd name="connsiteX4291" fmla="*/ 2256990 w 11378470"/>
              <a:gd name="connsiteY4291" fmla="*/ 3836138 h 10286999"/>
              <a:gd name="connsiteX4292" fmla="*/ 2260467 w 11378470"/>
              <a:gd name="connsiteY4292" fmla="*/ 3838115 h 10286999"/>
              <a:gd name="connsiteX4293" fmla="*/ 2274376 w 11378470"/>
              <a:gd name="connsiteY4293" fmla="*/ 3846027 h 10286999"/>
              <a:gd name="connsiteX4294" fmla="*/ 2273276 w 11378470"/>
              <a:gd name="connsiteY4294" fmla="*/ 3867374 h 10286999"/>
              <a:gd name="connsiteX4295" fmla="*/ 2249192 w 11378470"/>
              <a:gd name="connsiteY4295" fmla="*/ 3862463 h 10286999"/>
              <a:gd name="connsiteX4296" fmla="*/ 2248807 w 11378470"/>
              <a:gd name="connsiteY4296" fmla="*/ 3840615 h 10286999"/>
              <a:gd name="connsiteX4297" fmla="*/ 2256990 w 11378470"/>
              <a:gd name="connsiteY4297" fmla="*/ 3836138 h 10286999"/>
              <a:gd name="connsiteX4298" fmla="*/ 2312421 w 11378470"/>
              <a:gd name="connsiteY4298" fmla="*/ 3820047 h 10286999"/>
              <a:gd name="connsiteX4299" fmla="*/ 2353872 w 11378470"/>
              <a:gd name="connsiteY4299" fmla="*/ 3874081 h 10286999"/>
              <a:gd name="connsiteX4300" fmla="*/ 2323884 w 11378470"/>
              <a:gd name="connsiteY4300" fmla="*/ 3895841 h 10286999"/>
              <a:gd name="connsiteX4301" fmla="*/ 2293031 w 11378470"/>
              <a:gd name="connsiteY4301" fmla="*/ 3835357 h 10286999"/>
              <a:gd name="connsiteX4302" fmla="*/ 2312421 w 11378470"/>
              <a:gd name="connsiteY4302" fmla="*/ 3820047 h 10286999"/>
              <a:gd name="connsiteX4303" fmla="*/ 1949765 w 11378470"/>
              <a:gd name="connsiteY4303" fmla="*/ 3795047 h 10286999"/>
              <a:gd name="connsiteX4304" fmla="*/ 1951800 w 11378470"/>
              <a:gd name="connsiteY4304" fmla="*/ 3798014 h 10286999"/>
              <a:gd name="connsiteX4305" fmla="*/ 1947805 w 11378470"/>
              <a:gd name="connsiteY4305" fmla="*/ 3803458 h 10286999"/>
              <a:gd name="connsiteX4306" fmla="*/ 1949765 w 11378470"/>
              <a:gd name="connsiteY4306" fmla="*/ 3795047 h 10286999"/>
              <a:gd name="connsiteX4307" fmla="*/ 2044378 w 11378470"/>
              <a:gd name="connsiteY4307" fmla="*/ 3793037 h 10286999"/>
              <a:gd name="connsiteX4308" fmla="*/ 2073733 w 11378470"/>
              <a:gd name="connsiteY4308" fmla="*/ 3825422 h 10286999"/>
              <a:gd name="connsiteX4309" fmla="*/ 2074755 w 11378470"/>
              <a:gd name="connsiteY4309" fmla="*/ 3820634 h 10286999"/>
              <a:gd name="connsiteX4310" fmla="*/ 2088361 w 11378470"/>
              <a:gd name="connsiteY4310" fmla="*/ 3811689 h 10286999"/>
              <a:gd name="connsiteX4311" fmla="*/ 2120435 w 11378470"/>
              <a:gd name="connsiteY4311" fmla="*/ 3837231 h 10286999"/>
              <a:gd name="connsiteX4312" fmla="*/ 2086857 w 11378470"/>
              <a:gd name="connsiteY4312" fmla="*/ 3864545 h 10286999"/>
              <a:gd name="connsiteX4313" fmla="*/ 2086288 w 11378470"/>
              <a:gd name="connsiteY4313" fmla="*/ 3863888 h 10286999"/>
              <a:gd name="connsiteX4314" fmla="*/ 2086090 w 11378470"/>
              <a:gd name="connsiteY4314" fmla="*/ 3866564 h 10286999"/>
              <a:gd name="connsiteX4315" fmla="*/ 2033870 w 11378470"/>
              <a:gd name="connsiteY4315" fmla="*/ 3816427 h 10286999"/>
              <a:gd name="connsiteX4316" fmla="*/ 2044378 w 11378470"/>
              <a:gd name="connsiteY4316" fmla="*/ 3793037 h 10286999"/>
              <a:gd name="connsiteX4317" fmla="*/ 1425075 w 11378470"/>
              <a:gd name="connsiteY4317" fmla="*/ 3779261 h 10286999"/>
              <a:gd name="connsiteX4318" fmla="*/ 1445288 w 11378470"/>
              <a:gd name="connsiteY4318" fmla="*/ 3795816 h 10286999"/>
              <a:gd name="connsiteX4319" fmla="*/ 1396259 w 11378470"/>
              <a:gd name="connsiteY4319" fmla="*/ 3832632 h 10286999"/>
              <a:gd name="connsiteX4320" fmla="*/ 1425075 w 11378470"/>
              <a:gd name="connsiteY4320" fmla="*/ 3779261 h 10286999"/>
              <a:gd name="connsiteX4321" fmla="*/ 1700639 w 11378470"/>
              <a:gd name="connsiteY4321" fmla="*/ 3778642 h 10286999"/>
              <a:gd name="connsiteX4322" fmla="*/ 1743092 w 11378470"/>
              <a:gd name="connsiteY4322" fmla="*/ 3804830 h 10286999"/>
              <a:gd name="connsiteX4323" fmla="*/ 1744256 w 11378470"/>
              <a:gd name="connsiteY4323" fmla="*/ 3825957 h 10286999"/>
              <a:gd name="connsiteX4324" fmla="*/ 1708521 w 11378470"/>
              <a:gd name="connsiteY4324" fmla="*/ 3818740 h 10286999"/>
              <a:gd name="connsiteX4325" fmla="*/ 1700639 w 11378470"/>
              <a:gd name="connsiteY4325" fmla="*/ 3778642 h 10286999"/>
              <a:gd name="connsiteX4326" fmla="*/ 2184094 w 11378470"/>
              <a:gd name="connsiteY4326" fmla="*/ 3764877 h 10286999"/>
              <a:gd name="connsiteX4327" fmla="*/ 2191104 w 11378470"/>
              <a:gd name="connsiteY4327" fmla="*/ 3799770 h 10286999"/>
              <a:gd name="connsiteX4328" fmla="*/ 2184094 w 11378470"/>
              <a:gd name="connsiteY4328" fmla="*/ 3764877 h 10286999"/>
              <a:gd name="connsiteX4329" fmla="*/ 1911030 w 11378470"/>
              <a:gd name="connsiteY4329" fmla="*/ 3735172 h 10286999"/>
              <a:gd name="connsiteX4330" fmla="*/ 1929341 w 11378470"/>
              <a:gd name="connsiteY4330" fmla="*/ 3781176 h 10286999"/>
              <a:gd name="connsiteX4331" fmla="*/ 1920276 w 11378470"/>
              <a:gd name="connsiteY4331" fmla="*/ 3827819 h 10286999"/>
              <a:gd name="connsiteX4332" fmla="*/ 1911030 w 11378470"/>
              <a:gd name="connsiteY4332" fmla="*/ 3735172 h 10286999"/>
              <a:gd name="connsiteX4333" fmla="*/ 1354011 w 11378470"/>
              <a:gd name="connsiteY4333" fmla="*/ 3715004 h 10286999"/>
              <a:gd name="connsiteX4334" fmla="*/ 1357753 w 11378470"/>
              <a:gd name="connsiteY4334" fmla="*/ 3716585 h 10286999"/>
              <a:gd name="connsiteX4335" fmla="*/ 1351663 w 11378470"/>
              <a:gd name="connsiteY4335" fmla="*/ 3739399 h 10286999"/>
              <a:gd name="connsiteX4336" fmla="*/ 1343637 w 11378470"/>
              <a:gd name="connsiteY4336" fmla="*/ 3756731 h 10286999"/>
              <a:gd name="connsiteX4337" fmla="*/ 1303785 w 11378470"/>
              <a:gd name="connsiteY4337" fmla="*/ 3804138 h 10286999"/>
              <a:gd name="connsiteX4338" fmla="*/ 1310932 w 11378470"/>
              <a:gd name="connsiteY4338" fmla="*/ 3777683 h 10286999"/>
              <a:gd name="connsiteX4339" fmla="*/ 1337167 w 11378470"/>
              <a:gd name="connsiteY4339" fmla="*/ 3722392 h 10286999"/>
              <a:gd name="connsiteX4340" fmla="*/ 1347460 w 11378470"/>
              <a:gd name="connsiteY4340" fmla="*/ 3719488 h 10286999"/>
              <a:gd name="connsiteX4341" fmla="*/ 1349065 w 11378470"/>
              <a:gd name="connsiteY4341" fmla="*/ 3716022 h 10286999"/>
              <a:gd name="connsiteX4342" fmla="*/ 1354011 w 11378470"/>
              <a:gd name="connsiteY4342" fmla="*/ 3715004 h 10286999"/>
              <a:gd name="connsiteX4343" fmla="*/ 2114890 w 11378470"/>
              <a:gd name="connsiteY4343" fmla="*/ 3703383 h 10286999"/>
              <a:gd name="connsiteX4344" fmla="*/ 2141998 w 11378470"/>
              <a:gd name="connsiteY4344" fmla="*/ 3714638 h 10286999"/>
              <a:gd name="connsiteX4345" fmla="*/ 2148424 w 11378470"/>
              <a:gd name="connsiteY4345" fmla="*/ 3767077 h 10286999"/>
              <a:gd name="connsiteX4346" fmla="*/ 2112770 w 11378470"/>
              <a:gd name="connsiteY4346" fmla="*/ 3782595 h 10286999"/>
              <a:gd name="connsiteX4347" fmla="*/ 2116673 w 11378470"/>
              <a:gd name="connsiteY4347" fmla="*/ 3783070 h 10286999"/>
              <a:gd name="connsiteX4348" fmla="*/ 2152266 w 11378470"/>
              <a:gd name="connsiteY4348" fmla="*/ 3831556 h 10286999"/>
              <a:gd name="connsiteX4349" fmla="*/ 2152401 w 11378470"/>
              <a:gd name="connsiteY4349" fmla="*/ 3832371 h 10286999"/>
              <a:gd name="connsiteX4350" fmla="*/ 2159474 w 11378470"/>
              <a:gd name="connsiteY4350" fmla="*/ 3812096 h 10286999"/>
              <a:gd name="connsiteX4351" fmla="*/ 2176196 w 11378470"/>
              <a:gd name="connsiteY4351" fmla="*/ 3803252 h 10286999"/>
              <a:gd name="connsiteX4352" fmla="*/ 2182398 w 11378470"/>
              <a:gd name="connsiteY4352" fmla="*/ 3819044 h 10286999"/>
              <a:gd name="connsiteX4353" fmla="*/ 2163193 w 11378470"/>
              <a:gd name="connsiteY4353" fmla="*/ 3840285 h 10286999"/>
              <a:gd name="connsiteX4354" fmla="*/ 2153127 w 11378470"/>
              <a:gd name="connsiteY4354" fmla="*/ 3836732 h 10286999"/>
              <a:gd name="connsiteX4355" fmla="*/ 2154216 w 11378470"/>
              <a:gd name="connsiteY4355" fmla="*/ 3843280 h 10286999"/>
              <a:gd name="connsiteX4356" fmla="*/ 2142613 w 11378470"/>
              <a:gd name="connsiteY4356" fmla="*/ 3837891 h 10286999"/>
              <a:gd name="connsiteX4357" fmla="*/ 2138816 w 11378470"/>
              <a:gd name="connsiteY4357" fmla="*/ 3833455 h 10286999"/>
              <a:gd name="connsiteX4358" fmla="*/ 2134914 w 11378470"/>
              <a:gd name="connsiteY4358" fmla="*/ 3832979 h 10286999"/>
              <a:gd name="connsiteX4359" fmla="*/ 2135021 w 11378470"/>
              <a:gd name="connsiteY4359" fmla="*/ 3829018 h 10286999"/>
              <a:gd name="connsiteX4360" fmla="*/ 2127427 w 11378470"/>
              <a:gd name="connsiteY4360" fmla="*/ 3820145 h 10286999"/>
              <a:gd name="connsiteX4361" fmla="*/ 2104329 w 11378470"/>
              <a:gd name="connsiteY4361" fmla="*/ 3805407 h 10286999"/>
              <a:gd name="connsiteX4362" fmla="*/ 2089354 w 11378470"/>
              <a:gd name="connsiteY4362" fmla="*/ 3779739 h 10286999"/>
              <a:gd name="connsiteX4363" fmla="*/ 2097372 w 11378470"/>
              <a:gd name="connsiteY4363" fmla="*/ 3772770 h 10286999"/>
              <a:gd name="connsiteX4364" fmla="*/ 2089778 w 11378470"/>
              <a:gd name="connsiteY4364" fmla="*/ 3763896 h 10286999"/>
              <a:gd name="connsiteX4365" fmla="*/ 2095059 w 11378470"/>
              <a:gd name="connsiteY4365" fmla="*/ 3712886 h 10286999"/>
              <a:gd name="connsiteX4366" fmla="*/ 2114890 w 11378470"/>
              <a:gd name="connsiteY4366" fmla="*/ 3703383 h 10286999"/>
              <a:gd name="connsiteX4367" fmla="*/ 935240 w 11378470"/>
              <a:gd name="connsiteY4367" fmla="*/ 3691750 h 10286999"/>
              <a:gd name="connsiteX4368" fmla="*/ 955028 w 11378470"/>
              <a:gd name="connsiteY4368" fmla="*/ 3699241 h 10286999"/>
              <a:gd name="connsiteX4369" fmla="*/ 933957 w 11378470"/>
              <a:gd name="connsiteY4369" fmla="*/ 3728992 h 10286999"/>
              <a:gd name="connsiteX4370" fmla="*/ 894103 w 11378470"/>
              <a:gd name="connsiteY4370" fmla="*/ 3719961 h 10286999"/>
              <a:gd name="connsiteX4371" fmla="*/ 935240 w 11378470"/>
              <a:gd name="connsiteY4371" fmla="*/ 3691750 h 10286999"/>
              <a:gd name="connsiteX4372" fmla="*/ 2025508 w 11378470"/>
              <a:gd name="connsiteY4372" fmla="*/ 3675338 h 10286999"/>
              <a:gd name="connsiteX4373" fmla="*/ 2044267 w 11378470"/>
              <a:gd name="connsiteY4373" fmla="*/ 3682181 h 10286999"/>
              <a:gd name="connsiteX4374" fmla="*/ 2018983 w 11378470"/>
              <a:gd name="connsiteY4374" fmla="*/ 3712756 h 10286999"/>
              <a:gd name="connsiteX4375" fmla="*/ 1980348 w 11378470"/>
              <a:gd name="connsiteY4375" fmla="*/ 3705051 h 10286999"/>
              <a:gd name="connsiteX4376" fmla="*/ 2025508 w 11378470"/>
              <a:gd name="connsiteY4376" fmla="*/ 3675338 h 10286999"/>
              <a:gd name="connsiteX4377" fmla="*/ 1784903 w 11378470"/>
              <a:gd name="connsiteY4377" fmla="*/ 3671125 h 10286999"/>
              <a:gd name="connsiteX4378" fmla="*/ 1793596 w 11378470"/>
              <a:gd name="connsiteY4378" fmla="*/ 3671678 h 10286999"/>
              <a:gd name="connsiteX4379" fmla="*/ 1807763 w 11378470"/>
              <a:gd name="connsiteY4379" fmla="*/ 3679736 h 10286999"/>
              <a:gd name="connsiteX4380" fmla="*/ 1811624 w 11378470"/>
              <a:gd name="connsiteY4380" fmla="*/ 3690722 h 10286999"/>
              <a:gd name="connsiteX4381" fmla="*/ 1804861 w 11378470"/>
              <a:gd name="connsiteY4381" fmla="*/ 3695664 h 10286999"/>
              <a:gd name="connsiteX4382" fmla="*/ 1801639 w 11378470"/>
              <a:gd name="connsiteY4382" fmla="*/ 3702619 h 10286999"/>
              <a:gd name="connsiteX4383" fmla="*/ 1798098 w 11378470"/>
              <a:gd name="connsiteY4383" fmla="*/ 3700606 h 10286999"/>
              <a:gd name="connsiteX4384" fmla="*/ 1792945 w 11378470"/>
              <a:gd name="connsiteY4384" fmla="*/ 3702069 h 10286999"/>
              <a:gd name="connsiteX4385" fmla="*/ 1782001 w 11378470"/>
              <a:gd name="connsiteY4385" fmla="*/ 3687054 h 10286999"/>
              <a:gd name="connsiteX4386" fmla="*/ 1780796 w 11378470"/>
              <a:gd name="connsiteY4386" fmla="*/ 3677579 h 10286999"/>
              <a:gd name="connsiteX4387" fmla="*/ 1784903 w 11378470"/>
              <a:gd name="connsiteY4387" fmla="*/ 3671125 h 10286999"/>
              <a:gd name="connsiteX4388" fmla="*/ 3104784 w 11378470"/>
              <a:gd name="connsiteY4388" fmla="*/ 3664931 h 10286999"/>
              <a:gd name="connsiteX4389" fmla="*/ 3096997 w 11378470"/>
              <a:gd name="connsiteY4389" fmla="*/ 3672274 h 10286999"/>
              <a:gd name="connsiteX4390" fmla="*/ 3079821 w 11378470"/>
              <a:gd name="connsiteY4390" fmla="*/ 3676092 h 10286999"/>
              <a:gd name="connsiteX4391" fmla="*/ 3085372 w 11378470"/>
              <a:gd name="connsiteY4391" fmla="*/ 3694045 h 10286999"/>
              <a:gd name="connsiteX4392" fmla="*/ 2209801 w 11378470"/>
              <a:gd name="connsiteY4392" fmla="*/ 3661727 h 10286999"/>
              <a:gd name="connsiteX4393" fmla="*/ 2214659 w 11378470"/>
              <a:gd name="connsiteY4393" fmla="*/ 3666546 h 10286999"/>
              <a:gd name="connsiteX4394" fmla="*/ 2218883 w 11378470"/>
              <a:gd name="connsiteY4394" fmla="*/ 3675490 h 10286999"/>
              <a:gd name="connsiteX4395" fmla="*/ 2201013 w 11378470"/>
              <a:gd name="connsiteY4395" fmla="*/ 3682343 h 10286999"/>
              <a:gd name="connsiteX4396" fmla="*/ 2191083 w 11378470"/>
              <a:gd name="connsiteY4396" fmla="*/ 3674079 h 10286999"/>
              <a:gd name="connsiteX4397" fmla="*/ 2198171 w 11378470"/>
              <a:gd name="connsiteY4397" fmla="*/ 3664462 h 10286999"/>
              <a:gd name="connsiteX4398" fmla="*/ 2209801 w 11378470"/>
              <a:gd name="connsiteY4398" fmla="*/ 3661727 h 10286999"/>
              <a:gd name="connsiteX4399" fmla="*/ 1466807 w 11378470"/>
              <a:gd name="connsiteY4399" fmla="*/ 3642423 h 10286999"/>
              <a:gd name="connsiteX4400" fmla="*/ 1496490 w 11378470"/>
              <a:gd name="connsiteY4400" fmla="*/ 3649184 h 10286999"/>
              <a:gd name="connsiteX4401" fmla="*/ 1478215 w 11378470"/>
              <a:gd name="connsiteY4401" fmla="*/ 3667907 h 10286999"/>
              <a:gd name="connsiteX4402" fmla="*/ 1447571 w 11378470"/>
              <a:gd name="connsiteY4402" fmla="*/ 3658231 h 10286999"/>
              <a:gd name="connsiteX4403" fmla="*/ 1466807 w 11378470"/>
              <a:gd name="connsiteY4403" fmla="*/ 3642423 h 10286999"/>
              <a:gd name="connsiteX4404" fmla="*/ 2135217 w 11378470"/>
              <a:gd name="connsiteY4404" fmla="*/ 3627927 h 10286999"/>
              <a:gd name="connsiteX4405" fmla="*/ 2157547 w 11378470"/>
              <a:gd name="connsiteY4405" fmla="*/ 3666314 h 10286999"/>
              <a:gd name="connsiteX4406" fmla="*/ 2117938 w 11378470"/>
              <a:gd name="connsiteY4406" fmla="*/ 3640523 h 10286999"/>
              <a:gd name="connsiteX4407" fmla="*/ 2135217 w 11378470"/>
              <a:gd name="connsiteY4407" fmla="*/ 3627927 h 10286999"/>
              <a:gd name="connsiteX4408" fmla="*/ 1989253 w 11378470"/>
              <a:gd name="connsiteY4408" fmla="*/ 3624906 h 10286999"/>
              <a:gd name="connsiteX4409" fmla="*/ 1953286 w 11378470"/>
              <a:gd name="connsiteY4409" fmla="*/ 3703186 h 10286999"/>
              <a:gd name="connsiteX4410" fmla="*/ 1989253 w 11378470"/>
              <a:gd name="connsiteY4410" fmla="*/ 3624906 h 10286999"/>
              <a:gd name="connsiteX4411" fmla="*/ 3162324 w 11378470"/>
              <a:gd name="connsiteY4411" fmla="*/ 3623618 h 10286999"/>
              <a:gd name="connsiteX4412" fmla="*/ 3151921 w 11378470"/>
              <a:gd name="connsiteY4412" fmla="*/ 3623855 h 10286999"/>
              <a:gd name="connsiteX4413" fmla="*/ 3152060 w 11378470"/>
              <a:gd name="connsiteY4413" fmla="*/ 3625111 h 10286999"/>
              <a:gd name="connsiteX4414" fmla="*/ 3131295 w 11378470"/>
              <a:gd name="connsiteY4414" fmla="*/ 3639748 h 10286999"/>
              <a:gd name="connsiteX4415" fmla="*/ 3118638 w 11378470"/>
              <a:gd name="connsiteY4415" fmla="*/ 3642089 h 10286999"/>
              <a:gd name="connsiteX4416" fmla="*/ 3119263 w 11378470"/>
              <a:gd name="connsiteY4416" fmla="*/ 3642446 h 10286999"/>
              <a:gd name="connsiteX4417" fmla="*/ 3120547 w 11378470"/>
              <a:gd name="connsiteY4417" fmla="*/ 3650066 h 10286999"/>
              <a:gd name="connsiteX4418" fmla="*/ 3106096 w 11378470"/>
              <a:gd name="connsiteY4418" fmla="*/ 3663693 h 10286999"/>
              <a:gd name="connsiteX4419" fmla="*/ 3116322 w 11378470"/>
              <a:gd name="connsiteY4419" fmla="*/ 3708488 h 10286999"/>
              <a:gd name="connsiteX4420" fmla="*/ 3120850 w 11378470"/>
              <a:gd name="connsiteY4420" fmla="*/ 3705452 h 10286999"/>
              <a:gd name="connsiteX4421" fmla="*/ 3134960 w 11378470"/>
              <a:gd name="connsiteY4421" fmla="*/ 3695724 h 10286999"/>
              <a:gd name="connsiteX4422" fmla="*/ 3139776 w 11378470"/>
              <a:gd name="connsiteY4422" fmla="*/ 3665353 h 10286999"/>
              <a:gd name="connsiteX4423" fmla="*/ 3162684 w 11378470"/>
              <a:gd name="connsiteY4423" fmla="*/ 3624013 h 10286999"/>
              <a:gd name="connsiteX4424" fmla="*/ 1164682 w 11378470"/>
              <a:gd name="connsiteY4424" fmla="*/ 3621866 h 10286999"/>
              <a:gd name="connsiteX4425" fmla="*/ 1184549 w 11378470"/>
              <a:gd name="connsiteY4425" fmla="*/ 3672884 h 10286999"/>
              <a:gd name="connsiteX4426" fmla="*/ 1165915 w 11378470"/>
              <a:gd name="connsiteY4426" fmla="*/ 3677039 h 10286999"/>
              <a:gd name="connsiteX4427" fmla="*/ 1139069 w 11378470"/>
              <a:gd name="connsiteY4427" fmla="*/ 3654015 h 10286999"/>
              <a:gd name="connsiteX4428" fmla="*/ 1164682 w 11378470"/>
              <a:gd name="connsiteY4428" fmla="*/ 3621866 h 10286999"/>
              <a:gd name="connsiteX4429" fmla="*/ 3120298 w 11378470"/>
              <a:gd name="connsiteY4429" fmla="*/ 3613730 h 10286999"/>
              <a:gd name="connsiteX4430" fmla="*/ 3120055 w 11378470"/>
              <a:gd name="connsiteY4430" fmla="*/ 3613891 h 10286999"/>
              <a:gd name="connsiteX4431" fmla="*/ 3120440 w 11378470"/>
              <a:gd name="connsiteY4431" fmla="*/ 3613855 h 10286999"/>
              <a:gd name="connsiteX4432" fmla="*/ 1602106 w 11378470"/>
              <a:gd name="connsiteY4432" fmla="*/ 3613310 h 10286999"/>
              <a:gd name="connsiteX4433" fmla="*/ 1616788 w 11378470"/>
              <a:gd name="connsiteY4433" fmla="*/ 3616138 h 10286999"/>
              <a:gd name="connsiteX4434" fmla="*/ 1602041 w 11378470"/>
              <a:gd name="connsiteY4434" fmla="*/ 3654016 h 10286999"/>
              <a:gd name="connsiteX4435" fmla="*/ 1587473 w 11378470"/>
              <a:gd name="connsiteY4435" fmla="*/ 3645268 h 10286999"/>
              <a:gd name="connsiteX4436" fmla="*/ 1602106 w 11378470"/>
              <a:gd name="connsiteY4436" fmla="*/ 3613310 h 10286999"/>
              <a:gd name="connsiteX4437" fmla="*/ 1676317 w 11378470"/>
              <a:gd name="connsiteY4437" fmla="*/ 3606396 h 10286999"/>
              <a:gd name="connsiteX4438" fmla="*/ 1694782 w 11378470"/>
              <a:gd name="connsiteY4438" fmla="*/ 3620918 h 10286999"/>
              <a:gd name="connsiteX4439" fmla="*/ 1683226 w 11378470"/>
              <a:gd name="connsiteY4439" fmla="*/ 3657544 h 10286999"/>
              <a:gd name="connsiteX4440" fmla="*/ 1666652 w 11378470"/>
              <a:gd name="connsiteY4440" fmla="*/ 3660345 h 10286999"/>
              <a:gd name="connsiteX4441" fmla="*/ 1667303 w 11378470"/>
              <a:gd name="connsiteY4441" fmla="*/ 3666657 h 10286999"/>
              <a:gd name="connsiteX4442" fmla="*/ 1644231 w 11378470"/>
              <a:gd name="connsiteY4442" fmla="*/ 3671888 h 10286999"/>
              <a:gd name="connsiteX4443" fmla="*/ 1633923 w 11378470"/>
              <a:gd name="connsiteY4443" fmla="*/ 3663351 h 10286999"/>
              <a:gd name="connsiteX4444" fmla="*/ 1637317 w 11378470"/>
              <a:gd name="connsiteY4444" fmla="*/ 3649178 h 10286999"/>
              <a:gd name="connsiteX4445" fmla="*/ 1644326 w 11378470"/>
              <a:gd name="connsiteY4445" fmla="*/ 3641961 h 10286999"/>
              <a:gd name="connsiteX4446" fmla="*/ 1644157 w 11378470"/>
              <a:gd name="connsiteY4446" fmla="*/ 3628751 h 10286999"/>
              <a:gd name="connsiteX4447" fmla="*/ 1676317 w 11378470"/>
              <a:gd name="connsiteY4447" fmla="*/ 3606396 h 10286999"/>
              <a:gd name="connsiteX4448" fmla="*/ 1247571 w 11378470"/>
              <a:gd name="connsiteY4448" fmla="*/ 3604427 h 10286999"/>
              <a:gd name="connsiteX4449" fmla="*/ 1278976 w 11378470"/>
              <a:gd name="connsiteY4449" fmla="*/ 3640532 h 10286999"/>
              <a:gd name="connsiteX4450" fmla="*/ 1249030 w 11378470"/>
              <a:gd name="connsiteY4450" fmla="*/ 3659253 h 10286999"/>
              <a:gd name="connsiteX4451" fmla="*/ 1225016 w 11378470"/>
              <a:gd name="connsiteY4451" fmla="*/ 3638056 h 10286999"/>
              <a:gd name="connsiteX4452" fmla="*/ 1247571 w 11378470"/>
              <a:gd name="connsiteY4452" fmla="*/ 3604427 h 10286999"/>
              <a:gd name="connsiteX4453" fmla="*/ 2265076 w 11378470"/>
              <a:gd name="connsiteY4453" fmla="*/ 3597388 h 10286999"/>
              <a:gd name="connsiteX4454" fmla="*/ 2291516 w 11378470"/>
              <a:gd name="connsiteY4454" fmla="*/ 3622897 h 10286999"/>
              <a:gd name="connsiteX4455" fmla="*/ 2277791 w 11378470"/>
              <a:gd name="connsiteY4455" fmla="*/ 3647908 h 10286999"/>
              <a:gd name="connsiteX4456" fmla="*/ 2258547 w 11378470"/>
              <a:gd name="connsiteY4456" fmla="*/ 3652714 h 10286999"/>
              <a:gd name="connsiteX4457" fmla="*/ 2234907 w 11378470"/>
              <a:gd name="connsiteY4457" fmla="*/ 3630523 h 10286999"/>
              <a:gd name="connsiteX4458" fmla="*/ 2265076 w 11378470"/>
              <a:gd name="connsiteY4458" fmla="*/ 3597388 h 10286999"/>
              <a:gd name="connsiteX4459" fmla="*/ 1981750 w 11378470"/>
              <a:gd name="connsiteY4459" fmla="*/ 3594637 h 10286999"/>
              <a:gd name="connsiteX4460" fmla="*/ 2000970 w 11378470"/>
              <a:gd name="connsiteY4460" fmla="*/ 3608960 h 10286999"/>
              <a:gd name="connsiteX4461" fmla="*/ 1972960 w 11378470"/>
              <a:gd name="connsiteY4461" fmla="*/ 3617848 h 10286999"/>
              <a:gd name="connsiteX4462" fmla="*/ 1981750 w 11378470"/>
              <a:gd name="connsiteY4462" fmla="*/ 3594637 h 10286999"/>
              <a:gd name="connsiteX4463" fmla="*/ 974457 w 11378470"/>
              <a:gd name="connsiteY4463" fmla="*/ 3593894 h 10286999"/>
              <a:gd name="connsiteX4464" fmla="*/ 980191 w 11378470"/>
              <a:gd name="connsiteY4464" fmla="*/ 3635449 h 10286999"/>
              <a:gd name="connsiteX4465" fmla="*/ 974457 w 11378470"/>
              <a:gd name="connsiteY4465" fmla="*/ 3593894 h 10286999"/>
              <a:gd name="connsiteX4466" fmla="*/ 1849053 w 11378470"/>
              <a:gd name="connsiteY4466" fmla="*/ 3593689 h 10286999"/>
              <a:gd name="connsiteX4467" fmla="*/ 1853850 w 11378470"/>
              <a:gd name="connsiteY4467" fmla="*/ 3606005 h 10286999"/>
              <a:gd name="connsiteX4468" fmla="*/ 1847894 w 11378470"/>
              <a:gd name="connsiteY4468" fmla="*/ 3650853 h 10286999"/>
              <a:gd name="connsiteX4469" fmla="*/ 1820252 w 11378470"/>
              <a:gd name="connsiteY4469" fmla="*/ 3647025 h 10286999"/>
              <a:gd name="connsiteX4470" fmla="*/ 1849053 w 11378470"/>
              <a:gd name="connsiteY4470" fmla="*/ 3593689 h 10286999"/>
              <a:gd name="connsiteX4471" fmla="*/ 910242 w 11378470"/>
              <a:gd name="connsiteY4471" fmla="*/ 3576595 h 10286999"/>
              <a:gd name="connsiteX4472" fmla="*/ 943228 w 11378470"/>
              <a:gd name="connsiteY4472" fmla="*/ 3645291 h 10286999"/>
              <a:gd name="connsiteX4473" fmla="*/ 910242 w 11378470"/>
              <a:gd name="connsiteY4473" fmla="*/ 3576595 h 10286999"/>
              <a:gd name="connsiteX4474" fmla="*/ 1427084 w 11378470"/>
              <a:gd name="connsiteY4474" fmla="*/ 3569780 h 10286999"/>
              <a:gd name="connsiteX4475" fmla="*/ 1416660 w 11378470"/>
              <a:gd name="connsiteY4475" fmla="*/ 3590939 h 10286999"/>
              <a:gd name="connsiteX4476" fmla="*/ 1427084 w 11378470"/>
              <a:gd name="connsiteY4476" fmla="*/ 3569780 h 10286999"/>
              <a:gd name="connsiteX4477" fmla="*/ 1286949 w 11378470"/>
              <a:gd name="connsiteY4477" fmla="*/ 3563408 h 10286999"/>
              <a:gd name="connsiteX4478" fmla="*/ 1298273 w 11378470"/>
              <a:gd name="connsiteY4478" fmla="*/ 3568488 h 10286999"/>
              <a:gd name="connsiteX4479" fmla="*/ 1289021 w 11378470"/>
              <a:gd name="connsiteY4479" fmla="*/ 3588107 h 10286999"/>
              <a:gd name="connsiteX4480" fmla="*/ 1286949 w 11378470"/>
              <a:gd name="connsiteY4480" fmla="*/ 3563408 h 10286999"/>
              <a:gd name="connsiteX4481" fmla="*/ 3312542 w 11378470"/>
              <a:gd name="connsiteY4481" fmla="*/ 3537762 h 10286999"/>
              <a:gd name="connsiteX4482" fmla="*/ 3313969 w 11378470"/>
              <a:gd name="connsiteY4482" fmla="*/ 3539396 h 10286999"/>
              <a:gd name="connsiteX4483" fmla="*/ 3304784 w 11378470"/>
              <a:gd name="connsiteY4483" fmla="*/ 3566945 h 10286999"/>
              <a:gd name="connsiteX4484" fmla="*/ 3296551 w 11378470"/>
              <a:gd name="connsiteY4484" fmla="*/ 3568936 h 10286999"/>
              <a:gd name="connsiteX4485" fmla="*/ 3298478 w 11378470"/>
              <a:gd name="connsiteY4485" fmla="*/ 3572458 h 10286999"/>
              <a:gd name="connsiteX4486" fmla="*/ 3320520 w 11378470"/>
              <a:gd name="connsiteY4486" fmla="*/ 3561792 h 10286999"/>
              <a:gd name="connsiteX4487" fmla="*/ 3337247 w 11378470"/>
              <a:gd name="connsiteY4487" fmla="*/ 3552590 h 10286999"/>
              <a:gd name="connsiteX4488" fmla="*/ 1794865 w 11378470"/>
              <a:gd name="connsiteY4488" fmla="*/ 3535816 h 10286999"/>
              <a:gd name="connsiteX4489" fmla="*/ 1816254 w 11378470"/>
              <a:gd name="connsiteY4489" fmla="*/ 3547334 h 10286999"/>
              <a:gd name="connsiteX4490" fmla="*/ 1776874 w 11378470"/>
              <a:gd name="connsiteY4490" fmla="*/ 3558256 h 10286999"/>
              <a:gd name="connsiteX4491" fmla="*/ 1779735 w 11378470"/>
              <a:gd name="connsiteY4491" fmla="*/ 3550039 h 10286999"/>
              <a:gd name="connsiteX4492" fmla="*/ 1753858 w 11378470"/>
              <a:gd name="connsiteY4492" fmla="*/ 3577539 h 10286999"/>
              <a:gd name="connsiteX4493" fmla="*/ 1729669 w 11378470"/>
              <a:gd name="connsiteY4493" fmla="*/ 3600554 h 10286999"/>
              <a:gd name="connsiteX4494" fmla="*/ 1724163 w 11378470"/>
              <a:gd name="connsiteY4494" fmla="*/ 3592965 h 10286999"/>
              <a:gd name="connsiteX4495" fmla="*/ 1726206 w 11378470"/>
              <a:gd name="connsiteY4495" fmla="*/ 3582008 h 10286999"/>
              <a:gd name="connsiteX4496" fmla="*/ 1750910 w 11378470"/>
              <a:gd name="connsiteY4496" fmla="*/ 3554687 h 10286999"/>
              <a:gd name="connsiteX4497" fmla="*/ 1757747 w 11378470"/>
              <a:gd name="connsiteY4497" fmla="*/ 3549662 h 10286999"/>
              <a:gd name="connsiteX4498" fmla="*/ 1764583 w 11378470"/>
              <a:gd name="connsiteY4498" fmla="*/ 3544636 h 10286999"/>
              <a:gd name="connsiteX4499" fmla="*/ 1772428 w 11378470"/>
              <a:gd name="connsiteY4499" fmla="*/ 3543525 h 10286999"/>
              <a:gd name="connsiteX4500" fmla="*/ 1780112 w 11378470"/>
              <a:gd name="connsiteY4500" fmla="*/ 3548958 h 10286999"/>
              <a:gd name="connsiteX4501" fmla="*/ 1782702 w 11378470"/>
              <a:gd name="connsiteY4501" fmla="*/ 3541521 h 10286999"/>
              <a:gd name="connsiteX4502" fmla="*/ 1794865 w 11378470"/>
              <a:gd name="connsiteY4502" fmla="*/ 3535816 h 10286999"/>
              <a:gd name="connsiteX4503" fmla="*/ 2187879 w 11378470"/>
              <a:gd name="connsiteY4503" fmla="*/ 3535238 h 10286999"/>
              <a:gd name="connsiteX4504" fmla="*/ 2232213 w 11378470"/>
              <a:gd name="connsiteY4504" fmla="*/ 3564883 h 10286999"/>
              <a:gd name="connsiteX4505" fmla="*/ 2236039 w 11378470"/>
              <a:gd name="connsiteY4505" fmla="*/ 3575910 h 10286999"/>
              <a:gd name="connsiteX4506" fmla="*/ 2241487 w 11378470"/>
              <a:gd name="connsiteY4506" fmla="*/ 3583434 h 10286999"/>
              <a:gd name="connsiteX4507" fmla="*/ 2242362 w 11378470"/>
              <a:gd name="connsiteY4507" fmla="*/ 3610483 h 10286999"/>
              <a:gd name="connsiteX4508" fmla="*/ 2184927 w 11378470"/>
              <a:gd name="connsiteY4508" fmla="*/ 3551259 h 10286999"/>
              <a:gd name="connsiteX4509" fmla="*/ 2181817 w 11378470"/>
              <a:gd name="connsiteY4509" fmla="*/ 3542300 h 10286999"/>
              <a:gd name="connsiteX4510" fmla="*/ 2187879 w 11378470"/>
              <a:gd name="connsiteY4510" fmla="*/ 3535238 h 10286999"/>
              <a:gd name="connsiteX4511" fmla="*/ 1467403 w 11378470"/>
              <a:gd name="connsiteY4511" fmla="*/ 3523804 h 10286999"/>
              <a:gd name="connsiteX4512" fmla="*/ 1487716 w 11378470"/>
              <a:gd name="connsiteY4512" fmla="*/ 3548285 h 10286999"/>
              <a:gd name="connsiteX4513" fmla="*/ 1456880 w 11378470"/>
              <a:gd name="connsiteY4513" fmla="*/ 3546870 h 10286999"/>
              <a:gd name="connsiteX4514" fmla="*/ 1467403 w 11378470"/>
              <a:gd name="connsiteY4514" fmla="*/ 3523804 h 10286999"/>
              <a:gd name="connsiteX4515" fmla="*/ 785099 w 11378470"/>
              <a:gd name="connsiteY4515" fmla="*/ 3509360 h 10286999"/>
              <a:gd name="connsiteX4516" fmla="*/ 798302 w 11378470"/>
              <a:gd name="connsiteY4516" fmla="*/ 3509962 h 10286999"/>
              <a:gd name="connsiteX4517" fmla="*/ 836897 w 11378470"/>
              <a:gd name="connsiteY4517" fmla="*/ 3533570 h 10286999"/>
              <a:gd name="connsiteX4518" fmla="*/ 822203 w 11378470"/>
              <a:gd name="connsiteY4518" fmla="*/ 3557293 h 10286999"/>
              <a:gd name="connsiteX4519" fmla="*/ 785099 w 11378470"/>
              <a:gd name="connsiteY4519" fmla="*/ 3509360 h 10286999"/>
              <a:gd name="connsiteX4520" fmla="*/ 1789988 w 11378470"/>
              <a:gd name="connsiteY4520" fmla="*/ 3498287 h 10286999"/>
              <a:gd name="connsiteX4521" fmla="*/ 1793322 w 11378470"/>
              <a:gd name="connsiteY4521" fmla="*/ 3525444 h 10286999"/>
              <a:gd name="connsiteX4522" fmla="*/ 1781583 w 11378470"/>
              <a:gd name="connsiteY4522" fmla="*/ 3521355 h 10286999"/>
              <a:gd name="connsiteX4523" fmla="*/ 1789988 w 11378470"/>
              <a:gd name="connsiteY4523" fmla="*/ 3498287 h 10286999"/>
              <a:gd name="connsiteX4524" fmla="*/ 658124 w 11378470"/>
              <a:gd name="connsiteY4524" fmla="*/ 3496949 h 10286999"/>
              <a:gd name="connsiteX4525" fmla="*/ 644169 w 11378470"/>
              <a:gd name="connsiteY4525" fmla="*/ 3539919 h 10286999"/>
              <a:gd name="connsiteX4526" fmla="*/ 627585 w 11378470"/>
              <a:gd name="connsiteY4526" fmla="*/ 3523300 h 10286999"/>
              <a:gd name="connsiteX4527" fmla="*/ 658124 w 11378470"/>
              <a:gd name="connsiteY4527" fmla="*/ 3496949 h 10286999"/>
              <a:gd name="connsiteX4528" fmla="*/ 2026956 w 11378470"/>
              <a:gd name="connsiteY4528" fmla="*/ 3496099 h 10286999"/>
              <a:gd name="connsiteX4529" fmla="*/ 2069020 w 11378470"/>
              <a:gd name="connsiteY4529" fmla="*/ 3516160 h 10286999"/>
              <a:gd name="connsiteX4530" fmla="*/ 2054260 w 11378470"/>
              <a:gd name="connsiteY4530" fmla="*/ 3554076 h 10286999"/>
              <a:gd name="connsiteX4531" fmla="*/ 2000408 w 11378470"/>
              <a:gd name="connsiteY4531" fmla="*/ 3524034 h 10286999"/>
              <a:gd name="connsiteX4532" fmla="*/ 2026956 w 11378470"/>
              <a:gd name="connsiteY4532" fmla="*/ 3496099 h 10286999"/>
              <a:gd name="connsiteX4533" fmla="*/ 2998490 w 11378470"/>
              <a:gd name="connsiteY4533" fmla="*/ 3492801 h 10286999"/>
              <a:gd name="connsiteX4534" fmla="*/ 3056409 w 11378470"/>
              <a:gd name="connsiteY4534" fmla="*/ 3554286 h 10286999"/>
              <a:gd name="connsiteX4535" fmla="*/ 3008165 w 11378470"/>
              <a:gd name="connsiteY4535" fmla="*/ 3535088 h 10286999"/>
              <a:gd name="connsiteX4536" fmla="*/ 2967420 w 11378470"/>
              <a:gd name="connsiteY4536" fmla="*/ 3495600 h 10286999"/>
              <a:gd name="connsiteX4537" fmla="*/ 2998490 w 11378470"/>
              <a:gd name="connsiteY4537" fmla="*/ 3492801 h 10286999"/>
              <a:gd name="connsiteX4538" fmla="*/ 3321798 w 11378470"/>
              <a:gd name="connsiteY4538" fmla="*/ 3492035 h 10286999"/>
              <a:gd name="connsiteX4539" fmla="*/ 3310681 w 11378470"/>
              <a:gd name="connsiteY4539" fmla="*/ 3497351 h 10286999"/>
              <a:gd name="connsiteX4540" fmla="*/ 3301420 w 11378470"/>
              <a:gd name="connsiteY4540" fmla="*/ 3502081 h 10286999"/>
              <a:gd name="connsiteX4541" fmla="*/ 3234285 w 11378470"/>
              <a:gd name="connsiteY4541" fmla="*/ 3543464 h 10286999"/>
              <a:gd name="connsiteX4542" fmla="*/ 3228599 w 11378470"/>
              <a:gd name="connsiteY4542" fmla="*/ 3546866 h 10286999"/>
              <a:gd name="connsiteX4543" fmla="*/ 3232208 w 11378470"/>
              <a:gd name="connsiteY4543" fmla="*/ 3548851 h 10286999"/>
              <a:gd name="connsiteX4544" fmla="*/ 3243651 w 11378470"/>
              <a:gd name="connsiteY4544" fmla="*/ 3563574 h 10286999"/>
              <a:gd name="connsiteX4545" fmla="*/ 3252021 w 11378470"/>
              <a:gd name="connsiteY4545" fmla="*/ 3564301 h 10286999"/>
              <a:gd name="connsiteX4546" fmla="*/ 3251003 w 11378470"/>
              <a:gd name="connsiteY4546" fmla="*/ 3568356 h 10286999"/>
              <a:gd name="connsiteX4547" fmla="*/ 3271273 w 11378470"/>
              <a:gd name="connsiteY4547" fmla="*/ 3561987 h 10286999"/>
              <a:gd name="connsiteX4548" fmla="*/ 3267632 w 11378470"/>
              <a:gd name="connsiteY4548" fmla="*/ 3551601 h 10286999"/>
              <a:gd name="connsiteX4549" fmla="*/ 3277052 w 11378470"/>
              <a:gd name="connsiteY4549" fmla="*/ 3563444 h 10286999"/>
              <a:gd name="connsiteX4550" fmla="*/ 3279671 w 11378470"/>
              <a:gd name="connsiteY4550" fmla="*/ 3565060 h 10286999"/>
              <a:gd name="connsiteX4551" fmla="*/ 3275533 w 11378470"/>
              <a:gd name="connsiteY4551" fmla="*/ 3547485 h 10286999"/>
              <a:gd name="connsiteX4552" fmla="*/ 3281966 w 11378470"/>
              <a:gd name="connsiteY4552" fmla="*/ 3524247 h 10286999"/>
              <a:gd name="connsiteX4553" fmla="*/ 3300650 w 11378470"/>
              <a:gd name="connsiteY4553" fmla="*/ 3527272 h 10286999"/>
              <a:gd name="connsiteX4554" fmla="*/ 3298989 w 11378470"/>
              <a:gd name="connsiteY4554" fmla="*/ 3525506 h 10286999"/>
              <a:gd name="connsiteX4555" fmla="*/ 3308571 w 11378470"/>
              <a:gd name="connsiteY4555" fmla="*/ 3502556 h 10286999"/>
              <a:gd name="connsiteX4556" fmla="*/ 1230166 w 11378470"/>
              <a:gd name="connsiteY4556" fmla="*/ 3488103 h 10286999"/>
              <a:gd name="connsiteX4557" fmla="*/ 1262176 w 11378470"/>
              <a:gd name="connsiteY4557" fmla="*/ 3535929 h 10286999"/>
              <a:gd name="connsiteX4558" fmla="*/ 1208211 w 11378470"/>
              <a:gd name="connsiteY4558" fmla="*/ 3565427 h 10286999"/>
              <a:gd name="connsiteX4559" fmla="*/ 1188201 w 11378470"/>
              <a:gd name="connsiteY4559" fmla="*/ 3528857 h 10286999"/>
              <a:gd name="connsiteX4560" fmla="*/ 1230166 w 11378470"/>
              <a:gd name="connsiteY4560" fmla="*/ 3488103 h 10286999"/>
              <a:gd name="connsiteX4561" fmla="*/ 1772518 w 11378470"/>
              <a:gd name="connsiteY4561" fmla="*/ 3455315 h 10286999"/>
              <a:gd name="connsiteX4562" fmla="*/ 1808979 w 11378470"/>
              <a:gd name="connsiteY4562" fmla="*/ 3472566 h 10286999"/>
              <a:gd name="connsiteX4563" fmla="*/ 1764039 w 11378470"/>
              <a:gd name="connsiteY4563" fmla="*/ 3477209 h 10286999"/>
              <a:gd name="connsiteX4564" fmla="*/ 1772518 w 11378470"/>
              <a:gd name="connsiteY4564" fmla="*/ 3455315 h 10286999"/>
              <a:gd name="connsiteX4565" fmla="*/ 2908573 w 11378470"/>
              <a:gd name="connsiteY4565" fmla="*/ 3452062 h 10286999"/>
              <a:gd name="connsiteX4566" fmla="*/ 2916690 w 11378470"/>
              <a:gd name="connsiteY4566" fmla="*/ 3457683 h 10286999"/>
              <a:gd name="connsiteX4567" fmla="*/ 2908091 w 11378470"/>
              <a:gd name="connsiteY4567" fmla="*/ 3479200 h 10286999"/>
              <a:gd name="connsiteX4568" fmla="*/ 2896912 w 11378470"/>
              <a:gd name="connsiteY4568" fmla="*/ 3475497 h 10286999"/>
              <a:gd name="connsiteX4569" fmla="*/ 2908573 w 11378470"/>
              <a:gd name="connsiteY4569" fmla="*/ 3452062 h 10286999"/>
              <a:gd name="connsiteX4570" fmla="*/ 2003970 w 11378470"/>
              <a:gd name="connsiteY4570" fmla="*/ 3449183 h 10286999"/>
              <a:gd name="connsiteX4571" fmla="*/ 2010202 w 11378470"/>
              <a:gd name="connsiteY4571" fmla="*/ 3456521 h 10286999"/>
              <a:gd name="connsiteX4572" fmla="*/ 1998675 w 11378470"/>
              <a:gd name="connsiteY4572" fmla="*/ 3481184 h 10286999"/>
              <a:gd name="connsiteX4573" fmla="*/ 1978295 w 11378470"/>
              <a:gd name="connsiteY4573" fmla="*/ 3467208 h 10286999"/>
              <a:gd name="connsiteX4574" fmla="*/ 2003970 w 11378470"/>
              <a:gd name="connsiteY4574" fmla="*/ 3449183 h 10286999"/>
              <a:gd name="connsiteX4575" fmla="*/ 1575691 w 11378470"/>
              <a:gd name="connsiteY4575" fmla="*/ 3435842 h 10286999"/>
              <a:gd name="connsiteX4576" fmla="*/ 1614981 w 11378470"/>
              <a:gd name="connsiteY4576" fmla="*/ 3457456 h 10286999"/>
              <a:gd name="connsiteX4577" fmla="*/ 1542377 w 11378470"/>
              <a:gd name="connsiteY4577" fmla="*/ 3636372 h 10286999"/>
              <a:gd name="connsiteX4578" fmla="*/ 1536855 w 11378470"/>
              <a:gd name="connsiteY4578" fmla="*/ 3604479 h 10286999"/>
              <a:gd name="connsiteX4579" fmla="*/ 1533297 w 11378470"/>
              <a:gd name="connsiteY4579" fmla="*/ 3605924 h 10286999"/>
              <a:gd name="connsiteX4580" fmla="*/ 1513409 w 11378470"/>
              <a:gd name="connsiteY4580" fmla="*/ 3641898 h 10286999"/>
              <a:gd name="connsiteX4581" fmla="*/ 1477496 w 11378470"/>
              <a:gd name="connsiteY4581" fmla="*/ 3628511 h 10286999"/>
              <a:gd name="connsiteX4582" fmla="*/ 1467723 w 11378470"/>
              <a:gd name="connsiteY4582" fmla="*/ 3616435 h 10286999"/>
              <a:gd name="connsiteX4583" fmla="*/ 1534814 w 11378470"/>
              <a:gd name="connsiteY4583" fmla="*/ 3569916 h 10286999"/>
              <a:gd name="connsiteX4584" fmla="*/ 1536314 w 11378470"/>
              <a:gd name="connsiteY4584" fmla="*/ 3571566 h 10286999"/>
              <a:gd name="connsiteX4585" fmla="*/ 1541813 w 11378470"/>
              <a:gd name="connsiteY4585" fmla="*/ 3536802 h 10286999"/>
              <a:gd name="connsiteX4586" fmla="*/ 1555407 w 11378470"/>
              <a:gd name="connsiteY4586" fmla="*/ 3495221 h 10286999"/>
              <a:gd name="connsiteX4587" fmla="*/ 1548610 w 11378470"/>
              <a:gd name="connsiteY4587" fmla="*/ 3494694 h 10286999"/>
              <a:gd name="connsiteX4588" fmla="*/ 1535170 w 11378470"/>
              <a:gd name="connsiteY4588" fmla="*/ 3486837 h 10286999"/>
              <a:gd name="connsiteX4589" fmla="*/ 1549291 w 11378470"/>
              <a:gd name="connsiteY4589" fmla="*/ 3445079 h 10286999"/>
              <a:gd name="connsiteX4590" fmla="*/ 1567705 w 11378470"/>
              <a:gd name="connsiteY4590" fmla="*/ 3456579 h 10286999"/>
              <a:gd name="connsiteX4591" fmla="*/ 1568170 w 11378470"/>
              <a:gd name="connsiteY4591" fmla="*/ 3457690 h 10286999"/>
              <a:gd name="connsiteX4592" fmla="*/ 2921885 w 11378470"/>
              <a:gd name="connsiteY4592" fmla="*/ 3428317 h 10286999"/>
              <a:gd name="connsiteX4593" fmla="*/ 2897358 w 11378470"/>
              <a:gd name="connsiteY4593" fmla="*/ 3446769 h 10286999"/>
              <a:gd name="connsiteX4594" fmla="*/ 2921885 w 11378470"/>
              <a:gd name="connsiteY4594" fmla="*/ 3428317 h 10286999"/>
              <a:gd name="connsiteX4595" fmla="*/ 1428476 w 11378470"/>
              <a:gd name="connsiteY4595" fmla="*/ 3425891 h 10286999"/>
              <a:gd name="connsiteX4596" fmla="*/ 1450417 w 11378470"/>
              <a:gd name="connsiteY4596" fmla="*/ 3447205 h 10286999"/>
              <a:gd name="connsiteX4597" fmla="*/ 1415318 w 11378470"/>
              <a:gd name="connsiteY4597" fmla="*/ 3451793 h 10286999"/>
              <a:gd name="connsiteX4598" fmla="*/ 1428476 w 11378470"/>
              <a:gd name="connsiteY4598" fmla="*/ 3425891 h 10286999"/>
              <a:gd name="connsiteX4599" fmla="*/ 870419 w 11378470"/>
              <a:gd name="connsiteY4599" fmla="*/ 3393813 h 10286999"/>
              <a:gd name="connsiteX4600" fmla="*/ 927426 w 11378470"/>
              <a:gd name="connsiteY4600" fmla="*/ 3458401 h 10286999"/>
              <a:gd name="connsiteX4601" fmla="*/ 870419 w 11378470"/>
              <a:gd name="connsiteY4601" fmla="*/ 3393813 h 10286999"/>
              <a:gd name="connsiteX4602" fmla="*/ 1382397 w 11378470"/>
              <a:gd name="connsiteY4602" fmla="*/ 3377676 h 10286999"/>
              <a:gd name="connsiteX4603" fmla="*/ 1407255 w 11378470"/>
              <a:gd name="connsiteY4603" fmla="*/ 3403994 h 10286999"/>
              <a:gd name="connsiteX4604" fmla="*/ 1371606 w 11378470"/>
              <a:gd name="connsiteY4604" fmla="*/ 3380080 h 10286999"/>
              <a:gd name="connsiteX4605" fmla="*/ 1382397 w 11378470"/>
              <a:gd name="connsiteY4605" fmla="*/ 3377676 h 10286999"/>
              <a:gd name="connsiteX4606" fmla="*/ 3182292 w 11378470"/>
              <a:gd name="connsiteY4606" fmla="*/ 3374843 h 10286999"/>
              <a:gd name="connsiteX4607" fmla="*/ 3243120 w 11378470"/>
              <a:gd name="connsiteY4607" fmla="*/ 3396454 h 10286999"/>
              <a:gd name="connsiteX4608" fmla="*/ 3182292 w 11378470"/>
              <a:gd name="connsiteY4608" fmla="*/ 3374843 h 10286999"/>
              <a:gd name="connsiteX4609" fmla="*/ 3578180 w 11378470"/>
              <a:gd name="connsiteY4609" fmla="*/ 3372251 h 10286999"/>
              <a:gd name="connsiteX4610" fmla="*/ 3528290 w 11378470"/>
              <a:gd name="connsiteY4610" fmla="*/ 3393301 h 10286999"/>
              <a:gd name="connsiteX4611" fmla="*/ 3329425 w 11378470"/>
              <a:gd name="connsiteY4611" fmla="*/ 3488388 h 10286999"/>
              <a:gd name="connsiteX4612" fmla="*/ 3345462 w 11378470"/>
              <a:gd name="connsiteY4612" fmla="*/ 3484184 h 10286999"/>
              <a:gd name="connsiteX4613" fmla="*/ 3367825 w 11378470"/>
              <a:gd name="connsiteY4613" fmla="*/ 3483983 h 10286999"/>
              <a:gd name="connsiteX4614" fmla="*/ 3378298 w 11378470"/>
              <a:gd name="connsiteY4614" fmla="*/ 3485344 h 10286999"/>
              <a:gd name="connsiteX4615" fmla="*/ 3380423 w 11378470"/>
              <a:gd name="connsiteY4615" fmla="*/ 3481128 h 10286999"/>
              <a:gd name="connsiteX4616" fmla="*/ 3387168 w 11378470"/>
              <a:gd name="connsiteY4616" fmla="*/ 3473509 h 10286999"/>
              <a:gd name="connsiteX4617" fmla="*/ 3394386 w 11378470"/>
              <a:gd name="connsiteY4617" fmla="*/ 3465911 h 10286999"/>
              <a:gd name="connsiteX4618" fmla="*/ 3397819 w 11378470"/>
              <a:gd name="connsiteY4618" fmla="*/ 3458139 h 10286999"/>
              <a:gd name="connsiteX4619" fmla="*/ 3412606 w 11378470"/>
              <a:gd name="connsiteY4619" fmla="*/ 3450889 h 10286999"/>
              <a:gd name="connsiteX4620" fmla="*/ 3409171 w 11378470"/>
              <a:gd name="connsiteY4620" fmla="*/ 3458660 h 10286999"/>
              <a:gd name="connsiteX4621" fmla="*/ 3401953 w 11378470"/>
              <a:gd name="connsiteY4621" fmla="*/ 3466258 h 10286999"/>
              <a:gd name="connsiteX4622" fmla="*/ 3402305 w 11378470"/>
              <a:gd name="connsiteY4622" fmla="*/ 3474204 h 10286999"/>
              <a:gd name="connsiteX4623" fmla="*/ 3392804 w 11378470"/>
              <a:gd name="connsiteY4623" fmla="*/ 3487230 h 10286999"/>
              <a:gd name="connsiteX4624" fmla="*/ 3396150 w 11378470"/>
              <a:gd name="connsiteY4624" fmla="*/ 3487666 h 10286999"/>
              <a:gd name="connsiteX4625" fmla="*/ 3422311 w 11378470"/>
              <a:gd name="connsiteY4625" fmla="*/ 3493133 h 10286999"/>
              <a:gd name="connsiteX4626" fmla="*/ 3426936 w 11378470"/>
              <a:gd name="connsiteY4626" fmla="*/ 3496110 h 10286999"/>
              <a:gd name="connsiteX4627" fmla="*/ 3433279 w 11378470"/>
              <a:gd name="connsiteY4627" fmla="*/ 3480295 h 10286999"/>
              <a:gd name="connsiteX4628" fmla="*/ 3457657 w 11378470"/>
              <a:gd name="connsiteY4628" fmla="*/ 3476869 h 10286999"/>
              <a:gd name="connsiteX4629" fmla="*/ 3457278 w 11378470"/>
              <a:gd name="connsiteY4629" fmla="*/ 3504803 h 10286999"/>
              <a:gd name="connsiteX4630" fmla="*/ 3456849 w 11378470"/>
              <a:gd name="connsiteY4630" fmla="*/ 3505739 h 10286999"/>
              <a:gd name="connsiteX4631" fmla="*/ 3458262 w 11378470"/>
              <a:gd name="connsiteY4631" fmla="*/ 3505036 h 10286999"/>
              <a:gd name="connsiteX4632" fmla="*/ 3477360 w 11378470"/>
              <a:gd name="connsiteY4632" fmla="*/ 3497351 h 10286999"/>
              <a:gd name="connsiteX4633" fmla="*/ 3481990 w 11378470"/>
              <a:gd name="connsiteY4633" fmla="*/ 3483162 h 10286999"/>
              <a:gd name="connsiteX4634" fmla="*/ 3560699 w 11378470"/>
              <a:gd name="connsiteY4634" fmla="*/ 3445324 h 10286999"/>
              <a:gd name="connsiteX4635" fmla="*/ 3571696 w 11378470"/>
              <a:gd name="connsiteY4635" fmla="*/ 3451828 h 10286999"/>
              <a:gd name="connsiteX4636" fmla="*/ 3572155 w 11378470"/>
              <a:gd name="connsiteY4636" fmla="*/ 3451682 h 10286999"/>
              <a:gd name="connsiteX4637" fmla="*/ 3575288 w 11378470"/>
              <a:gd name="connsiteY4637" fmla="*/ 3427386 h 10286999"/>
              <a:gd name="connsiteX4638" fmla="*/ 3581313 w 11378470"/>
              <a:gd name="connsiteY4638" fmla="*/ 3396544 h 10286999"/>
              <a:gd name="connsiteX4639" fmla="*/ 3585438 w 11378470"/>
              <a:gd name="connsiteY4639" fmla="*/ 3386565 h 10286999"/>
              <a:gd name="connsiteX4640" fmla="*/ 3174179 w 11378470"/>
              <a:gd name="connsiteY4640" fmla="*/ 3369147 h 10286999"/>
              <a:gd name="connsiteX4641" fmla="*/ 3182338 w 11378470"/>
              <a:gd name="connsiteY4641" fmla="*/ 3374123 h 10286999"/>
              <a:gd name="connsiteX4642" fmla="*/ 3177901 w 11378470"/>
              <a:gd name="connsiteY4642" fmla="*/ 3377036 h 10286999"/>
              <a:gd name="connsiteX4643" fmla="*/ 3174179 w 11378470"/>
              <a:gd name="connsiteY4643" fmla="*/ 3369147 h 10286999"/>
              <a:gd name="connsiteX4644" fmla="*/ 3154582 w 11378470"/>
              <a:gd name="connsiteY4644" fmla="*/ 3365937 h 10286999"/>
              <a:gd name="connsiteX4645" fmla="*/ 3162742 w 11378470"/>
              <a:gd name="connsiteY4645" fmla="*/ 3370912 h 10286999"/>
              <a:gd name="connsiteX4646" fmla="*/ 3154344 w 11378470"/>
              <a:gd name="connsiteY4646" fmla="*/ 3369537 h 10286999"/>
              <a:gd name="connsiteX4647" fmla="*/ 3154582 w 11378470"/>
              <a:gd name="connsiteY4647" fmla="*/ 3365937 h 10286999"/>
              <a:gd name="connsiteX4648" fmla="*/ 3132757 w 11378470"/>
              <a:gd name="connsiteY4648" fmla="*/ 3353628 h 10286999"/>
              <a:gd name="connsiteX4649" fmla="*/ 3151567 w 11378470"/>
              <a:gd name="connsiteY4649" fmla="*/ 3368718 h 10286999"/>
              <a:gd name="connsiteX4650" fmla="*/ 3135889 w 11378470"/>
              <a:gd name="connsiteY4650" fmla="*/ 3366149 h 10286999"/>
              <a:gd name="connsiteX4651" fmla="*/ 3132757 w 11378470"/>
              <a:gd name="connsiteY4651" fmla="*/ 3353628 h 10286999"/>
              <a:gd name="connsiteX4652" fmla="*/ 1264691 w 11378470"/>
              <a:gd name="connsiteY4652" fmla="*/ 3353588 h 10286999"/>
              <a:gd name="connsiteX4653" fmla="*/ 1282455 w 11378470"/>
              <a:gd name="connsiteY4653" fmla="*/ 3358170 h 10286999"/>
              <a:gd name="connsiteX4654" fmla="*/ 1253194 w 11378470"/>
              <a:gd name="connsiteY4654" fmla="*/ 3405055 h 10286999"/>
              <a:gd name="connsiteX4655" fmla="*/ 1264691 w 11378470"/>
              <a:gd name="connsiteY4655" fmla="*/ 3353588 h 10286999"/>
              <a:gd name="connsiteX4656" fmla="*/ 1978527 w 11378470"/>
              <a:gd name="connsiteY4656" fmla="*/ 3340547 h 10286999"/>
              <a:gd name="connsiteX4657" fmla="*/ 1982471 w 11378470"/>
              <a:gd name="connsiteY4657" fmla="*/ 3351740 h 10286999"/>
              <a:gd name="connsiteX4658" fmla="*/ 1989696 w 11378470"/>
              <a:gd name="connsiteY4658" fmla="*/ 3355849 h 10286999"/>
              <a:gd name="connsiteX4659" fmla="*/ 1988389 w 11378470"/>
              <a:gd name="connsiteY4659" fmla="*/ 3368530 h 10286999"/>
              <a:gd name="connsiteX4660" fmla="*/ 1978527 w 11378470"/>
              <a:gd name="connsiteY4660" fmla="*/ 3340547 h 10286999"/>
              <a:gd name="connsiteX4661" fmla="*/ 1929325 w 11378470"/>
              <a:gd name="connsiteY4661" fmla="*/ 3336272 h 10286999"/>
              <a:gd name="connsiteX4662" fmla="*/ 1923892 w 11378470"/>
              <a:gd name="connsiteY4662" fmla="*/ 3389699 h 10286999"/>
              <a:gd name="connsiteX4663" fmla="*/ 1916940 w 11378470"/>
              <a:gd name="connsiteY4663" fmla="*/ 3397035 h 10286999"/>
              <a:gd name="connsiteX4664" fmla="*/ 1923328 w 11378470"/>
              <a:gd name="connsiteY4664" fmla="*/ 3404824 h 10286999"/>
              <a:gd name="connsiteX4665" fmla="*/ 1946931 w 11378470"/>
              <a:gd name="connsiteY4665" fmla="*/ 3381141 h 10286999"/>
              <a:gd name="connsiteX4666" fmla="*/ 1987911 w 11378470"/>
              <a:gd name="connsiteY4666" fmla="*/ 3371666 h 10286999"/>
              <a:gd name="connsiteX4667" fmla="*/ 2011210 w 11378470"/>
              <a:gd name="connsiteY4667" fmla="*/ 3377321 h 10286999"/>
              <a:gd name="connsiteX4668" fmla="*/ 2006514 w 11378470"/>
              <a:gd name="connsiteY4668" fmla="*/ 3382951 h 10286999"/>
              <a:gd name="connsiteX4669" fmla="*/ 2029080 w 11378470"/>
              <a:gd name="connsiteY4669" fmla="*/ 3407726 h 10286999"/>
              <a:gd name="connsiteX4670" fmla="*/ 2050515 w 11378470"/>
              <a:gd name="connsiteY4670" fmla="*/ 3441439 h 10286999"/>
              <a:gd name="connsiteX4671" fmla="*/ 1997088 w 11378470"/>
              <a:gd name="connsiteY4671" fmla="*/ 3403036 h 10286999"/>
              <a:gd name="connsiteX4672" fmla="*/ 1999747 w 11378470"/>
              <a:gd name="connsiteY4672" fmla="*/ 3391063 h 10286999"/>
              <a:gd name="connsiteX4673" fmla="*/ 1993170 w 11378470"/>
              <a:gd name="connsiteY4673" fmla="*/ 3398947 h 10286999"/>
              <a:gd name="connsiteX4674" fmla="*/ 1953775 w 11378470"/>
              <a:gd name="connsiteY4674" fmla="*/ 3413182 h 10286999"/>
              <a:gd name="connsiteX4675" fmla="*/ 1929414 w 11378470"/>
              <a:gd name="connsiteY4675" fmla="*/ 3412244 h 10286999"/>
              <a:gd name="connsiteX4676" fmla="*/ 1935574 w 11378470"/>
              <a:gd name="connsiteY4676" fmla="*/ 3419753 h 10286999"/>
              <a:gd name="connsiteX4677" fmla="*/ 1944825 w 11378470"/>
              <a:gd name="connsiteY4677" fmla="*/ 3485346 h 10286999"/>
              <a:gd name="connsiteX4678" fmla="*/ 1919606 w 11378470"/>
              <a:gd name="connsiteY4678" fmla="*/ 3499712 h 10286999"/>
              <a:gd name="connsiteX4679" fmla="*/ 1928504 w 11378470"/>
              <a:gd name="connsiteY4679" fmla="*/ 3503076 h 10286999"/>
              <a:gd name="connsiteX4680" fmla="*/ 1949292 w 11378470"/>
              <a:gd name="connsiteY4680" fmla="*/ 3519957 h 10286999"/>
              <a:gd name="connsiteX4681" fmla="*/ 1931244 w 11378470"/>
              <a:gd name="connsiteY4681" fmla="*/ 3544264 h 10286999"/>
              <a:gd name="connsiteX4682" fmla="*/ 1891935 w 11378470"/>
              <a:gd name="connsiteY4682" fmla="*/ 3518291 h 10286999"/>
              <a:gd name="connsiteX4683" fmla="*/ 1893522 w 11378470"/>
              <a:gd name="connsiteY4683" fmla="*/ 3514571 h 10286999"/>
              <a:gd name="connsiteX4684" fmla="*/ 1891619 w 11378470"/>
              <a:gd name="connsiteY4684" fmla="*/ 3515655 h 10286999"/>
              <a:gd name="connsiteX4685" fmla="*/ 1831279 w 11378470"/>
              <a:gd name="connsiteY4685" fmla="*/ 3450155 h 10286999"/>
              <a:gd name="connsiteX4686" fmla="*/ 1839493 w 11378470"/>
              <a:gd name="connsiteY4686" fmla="*/ 3422830 h 10286999"/>
              <a:gd name="connsiteX4687" fmla="*/ 1829216 w 11378470"/>
              <a:gd name="connsiteY4687" fmla="*/ 3429895 h 10286999"/>
              <a:gd name="connsiteX4688" fmla="*/ 1818873 w 11378470"/>
              <a:gd name="connsiteY4688" fmla="*/ 3431012 h 10286999"/>
              <a:gd name="connsiteX4689" fmla="*/ 1812992 w 11378470"/>
              <a:gd name="connsiteY4689" fmla="*/ 3425066 h 10286999"/>
              <a:gd name="connsiteX4690" fmla="*/ 1819247 w 11378470"/>
              <a:gd name="connsiteY4690" fmla="*/ 3413478 h 10286999"/>
              <a:gd name="connsiteX4691" fmla="*/ 1815969 w 11378470"/>
              <a:gd name="connsiteY4691" fmla="*/ 3412470 h 10286999"/>
              <a:gd name="connsiteX4692" fmla="*/ 1741004 w 11378470"/>
              <a:gd name="connsiteY4692" fmla="*/ 3385331 h 10286999"/>
              <a:gd name="connsiteX4693" fmla="*/ 1764869 w 11378470"/>
              <a:gd name="connsiteY4693" fmla="*/ 3381743 h 10286999"/>
              <a:gd name="connsiteX4694" fmla="*/ 1761852 w 11378470"/>
              <a:gd name="connsiteY4694" fmla="*/ 3376872 h 10286999"/>
              <a:gd name="connsiteX4695" fmla="*/ 1761692 w 11378470"/>
              <a:gd name="connsiteY4695" fmla="*/ 3354073 h 10286999"/>
              <a:gd name="connsiteX4696" fmla="*/ 1774281 w 11378470"/>
              <a:gd name="connsiteY4696" fmla="*/ 3340581 h 10286999"/>
              <a:gd name="connsiteX4697" fmla="*/ 1781700 w 11378470"/>
              <a:gd name="connsiteY4697" fmla="*/ 3337530 h 10286999"/>
              <a:gd name="connsiteX4698" fmla="*/ 1797427 w 11378470"/>
              <a:gd name="connsiteY4698" fmla="*/ 3349770 h 10286999"/>
              <a:gd name="connsiteX4699" fmla="*/ 1799244 w 11378470"/>
              <a:gd name="connsiteY4699" fmla="*/ 3367729 h 10286999"/>
              <a:gd name="connsiteX4700" fmla="*/ 1793342 w 11378470"/>
              <a:gd name="connsiteY4700" fmla="*/ 3377465 h 10286999"/>
              <a:gd name="connsiteX4701" fmla="*/ 1797501 w 11378470"/>
              <a:gd name="connsiteY4701" fmla="*/ 3376840 h 10286999"/>
              <a:gd name="connsiteX4702" fmla="*/ 1801760 w 11378470"/>
              <a:gd name="connsiteY4702" fmla="*/ 3377281 h 10286999"/>
              <a:gd name="connsiteX4703" fmla="*/ 1803742 w 11378470"/>
              <a:gd name="connsiteY4703" fmla="*/ 3369934 h 10286999"/>
              <a:gd name="connsiteX4704" fmla="*/ 1817916 w 11378470"/>
              <a:gd name="connsiteY4704" fmla="*/ 3376881 h 10286999"/>
              <a:gd name="connsiteX4705" fmla="*/ 1816481 w 11378470"/>
              <a:gd name="connsiteY4705" fmla="*/ 3378809 h 10286999"/>
              <a:gd name="connsiteX4706" fmla="*/ 1828204 w 11378470"/>
              <a:gd name="connsiteY4706" fmla="*/ 3380025 h 10286999"/>
              <a:gd name="connsiteX4707" fmla="*/ 1862617 w 11378470"/>
              <a:gd name="connsiteY4707" fmla="*/ 3394452 h 10286999"/>
              <a:gd name="connsiteX4708" fmla="*/ 1862845 w 11378470"/>
              <a:gd name="connsiteY4708" fmla="*/ 3395422 h 10286999"/>
              <a:gd name="connsiteX4709" fmla="*/ 1884903 w 11378470"/>
              <a:gd name="connsiteY4709" fmla="*/ 3382231 h 10286999"/>
              <a:gd name="connsiteX4710" fmla="*/ 1886944 w 11378470"/>
              <a:gd name="connsiteY4710" fmla="*/ 3382945 h 10286999"/>
              <a:gd name="connsiteX4711" fmla="*/ 1889401 w 11378470"/>
              <a:gd name="connsiteY4711" fmla="*/ 3375520 h 10286999"/>
              <a:gd name="connsiteX4712" fmla="*/ 1929325 w 11378470"/>
              <a:gd name="connsiteY4712" fmla="*/ 3336272 h 10286999"/>
              <a:gd name="connsiteX4713" fmla="*/ 2873842 w 11378470"/>
              <a:gd name="connsiteY4713" fmla="*/ 3327396 h 10286999"/>
              <a:gd name="connsiteX4714" fmla="*/ 2878699 w 11378470"/>
              <a:gd name="connsiteY4714" fmla="*/ 3331257 h 10286999"/>
              <a:gd name="connsiteX4715" fmla="*/ 2866855 w 11378470"/>
              <a:gd name="connsiteY4715" fmla="*/ 3337703 h 10286999"/>
              <a:gd name="connsiteX4716" fmla="*/ 2864959 w 11378470"/>
              <a:gd name="connsiteY4716" fmla="*/ 3332230 h 10286999"/>
              <a:gd name="connsiteX4717" fmla="*/ 2863349 w 11378470"/>
              <a:gd name="connsiteY4717" fmla="*/ 3335708 h 10286999"/>
              <a:gd name="connsiteX4718" fmla="*/ 2864248 w 11378470"/>
              <a:gd name="connsiteY4718" fmla="*/ 3330177 h 10286999"/>
              <a:gd name="connsiteX4719" fmla="*/ 2866569 w 11378470"/>
              <a:gd name="connsiteY4719" fmla="*/ 3328751 h 10286999"/>
              <a:gd name="connsiteX4720" fmla="*/ 2873842 w 11378470"/>
              <a:gd name="connsiteY4720" fmla="*/ 3327396 h 10286999"/>
              <a:gd name="connsiteX4721" fmla="*/ 3506586 w 11378470"/>
              <a:gd name="connsiteY4721" fmla="*/ 3306149 h 10286999"/>
              <a:gd name="connsiteX4722" fmla="*/ 3504614 w 11378470"/>
              <a:gd name="connsiteY4722" fmla="*/ 3320787 h 10286999"/>
              <a:gd name="connsiteX4723" fmla="*/ 3517612 w 11378470"/>
              <a:gd name="connsiteY4723" fmla="*/ 3314659 h 10286999"/>
              <a:gd name="connsiteX4724" fmla="*/ 3063732 w 11378470"/>
              <a:gd name="connsiteY4724" fmla="*/ 3303878 h 10286999"/>
              <a:gd name="connsiteX4725" fmla="*/ 3078010 w 11378470"/>
              <a:gd name="connsiteY4725" fmla="*/ 3312000 h 10286999"/>
              <a:gd name="connsiteX4726" fmla="*/ 3076748 w 11378470"/>
              <a:gd name="connsiteY4726" fmla="*/ 3324466 h 10286999"/>
              <a:gd name="connsiteX4727" fmla="*/ 3063732 w 11378470"/>
              <a:gd name="connsiteY4727" fmla="*/ 3303878 h 10286999"/>
              <a:gd name="connsiteX4728" fmla="*/ 1448057 w 11378470"/>
              <a:gd name="connsiteY4728" fmla="*/ 3301592 h 10286999"/>
              <a:gd name="connsiteX4729" fmla="*/ 1465249 w 11378470"/>
              <a:gd name="connsiteY4729" fmla="*/ 3314685 h 10286999"/>
              <a:gd name="connsiteX4730" fmla="*/ 1467136 w 11378470"/>
              <a:gd name="connsiteY4730" fmla="*/ 3320176 h 10286999"/>
              <a:gd name="connsiteX4731" fmla="*/ 1471944 w 11378470"/>
              <a:gd name="connsiteY4731" fmla="*/ 3344333 h 10286999"/>
              <a:gd name="connsiteX4732" fmla="*/ 1480665 w 11378470"/>
              <a:gd name="connsiteY4732" fmla="*/ 3349951 h 10286999"/>
              <a:gd name="connsiteX4733" fmla="*/ 1464646 w 11378470"/>
              <a:gd name="connsiteY4733" fmla="*/ 3375111 h 10286999"/>
              <a:gd name="connsiteX4734" fmla="*/ 1457032 w 11378470"/>
              <a:gd name="connsiteY4734" fmla="*/ 3375465 h 10286999"/>
              <a:gd name="connsiteX4735" fmla="*/ 1455964 w 11378470"/>
              <a:gd name="connsiteY4735" fmla="*/ 3383784 h 10286999"/>
              <a:gd name="connsiteX4736" fmla="*/ 1434181 w 11378470"/>
              <a:gd name="connsiteY4736" fmla="*/ 3383360 h 10286999"/>
              <a:gd name="connsiteX4737" fmla="*/ 1429201 w 11378470"/>
              <a:gd name="connsiteY4737" fmla="*/ 3372757 h 10286999"/>
              <a:gd name="connsiteX4738" fmla="*/ 1418091 w 11378470"/>
              <a:gd name="connsiteY4738" fmla="*/ 3362875 h 10286999"/>
              <a:gd name="connsiteX4739" fmla="*/ 1425193 w 11378470"/>
              <a:gd name="connsiteY4739" fmla="*/ 3344544 h 10286999"/>
              <a:gd name="connsiteX4740" fmla="*/ 1433475 w 11378470"/>
              <a:gd name="connsiteY4740" fmla="*/ 3340966 h 10286999"/>
              <a:gd name="connsiteX4741" fmla="*/ 1431460 w 11378470"/>
              <a:gd name="connsiteY4741" fmla="*/ 3330257 h 10286999"/>
              <a:gd name="connsiteX4742" fmla="*/ 1428837 w 11378470"/>
              <a:gd name="connsiteY4742" fmla="*/ 3307226 h 10286999"/>
              <a:gd name="connsiteX4743" fmla="*/ 1448057 w 11378470"/>
              <a:gd name="connsiteY4743" fmla="*/ 3301592 h 10286999"/>
              <a:gd name="connsiteX4744" fmla="*/ 3057167 w 11378470"/>
              <a:gd name="connsiteY4744" fmla="*/ 3296747 h 10286999"/>
              <a:gd name="connsiteX4745" fmla="*/ 3061328 w 11378470"/>
              <a:gd name="connsiteY4745" fmla="*/ 3302110 h 10286999"/>
              <a:gd name="connsiteX4746" fmla="*/ 3059863 w 11378470"/>
              <a:gd name="connsiteY4746" fmla="*/ 3305273 h 10286999"/>
              <a:gd name="connsiteX4747" fmla="*/ 3053678 w 11378470"/>
              <a:gd name="connsiteY4747" fmla="*/ 3297759 h 10286999"/>
              <a:gd name="connsiteX4748" fmla="*/ 3057167 w 11378470"/>
              <a:gd name="connsiteY4748" fmla="*/ 3296747 h 10286999"/>
              <a:gd name="connsiteX4749" fmla="*/ 1109194 w 11378470"/>
              <a:gd name="connsiteY4749" fmla="*/ 3295112 h 10286999"/>
              <a:gd name="connsiteX4750" fmla="*/ 1126145 w 11378470"/>
              <a:gd name="connsiteY4750" fmla="*/ 3295836 h 10286999"/>
              <a:gd name="connsiteX4751" fmla="*/ 1129006 w 11378470"/>
              <a:gd name="connsiteY4751" fmla="*/ 3331306 h 10286999"/>
              <a:gd name="connsiteX4752" fmla="*/ 1109194 w 11378470"/>
              <a:gd name="connsiteY4752" fmla="*/ 3295112 h 10286999"/>
              <a:gd name="connsiteX4753" fmla="*/ 2359994 w 11378470"/>
              <a:gd name="connsiteY4753" fmla="*/ 3288769 h 10286999"/>
              <a:gd name="connsiteX4754" fmla="*/ 2401996 w 11378470"/>
              <a:gd name="connsiteY4754" fmla="*/ 3308619 h 10286999"/>
              <a:gd name="connsiteX4755" fmla="*/ 2403767 w 11378470"/>
              <a:gd name="connsiteY4755" fmla="*/ 3325428 h 10286999"/>
              <a:gd name="connsiteX4756" fmla="*/ 2368145 w 11378470"/>
              <a:gd name="connsiteY4756" fmla="*/ 3337488 h 10286999"/>
              <a:gd name="connsiteX4757" fmla="*/ 2365988 w 11378470"/>
              <a:gd name="connsiteY4757" fmla="*/ 3335645 h 10286999"/>
              <a:gd name="connsiteX4758" fmla="*/ 2366036 w 11378470"/>
              <a:gd name="connsiteY4758" fmla="*/ 3335867 h 10286999"/>
              <a:gd name="connsiteX4759" fmla="*/ 2356506 w 11378470"/>
              <a:gd name="connsiteY4759" fmla="*/ 3342155 h 10286999"/>
              <a:gd name="connsiteX4760" fmla="*/ 2347987 w 11378470"/>
              <a:gd name="connsiteY4760" fmla="*/ 3322333 h 10286999"/>
              <a:gd name="connsiteX4761" fmla="*/ 2353849 w 11378470"/>
              <a:gd name="connsiteY4761" fmla="*/ 3320979 h 10286999"/>
              <a:gd name="connsiteX4762" fmla="*/ 2350636 w 11378470"/>
              <a:gd name="connsiteY4762" fmla="*/ 3310938 h 10286999"/>
              <a:gd name="connsiteX4763" fmla="*/ 2359994 w 11378470"/>
              <a:gd name="connsiteY4763" fmla="*/ 3288769 h 10286999"/>
              <a:gd name="connsiteX4764" fmla="*/ 2044835 w 11378470"/>
              <a:gd name="connsiteY4764" fmla="*/ 3283538 h 10286999"/>
              <a:gd name="connsiteX4765" fmla="*/ 2084027 w 11378470"/>
              <a:gd name="connsiteY4765" fmla="*/ 3322739 h 10286999"/>
              <a:gd name="connsiteX4766" fmla="*/ 2098749 w 11378470"/>
              <a:gd name="connsiteY4766" fmla="*/ 3339567 h 10286999"/>
              <a:gd name="connsiteX4767" fmla="*/ 2106400 w 11378470"/>
              <a:gd name="connsiteY4767" fmla="*/ 3322621 h 10286999"/>
              <a:gd name="connsiteX4768" fmla="*/ 2121285 w 11378470"/>
              <a:gd name="connsiteY4768" fmla="*/ 3311921 h 10286999"/>
              <a:gd name="connsiteX4769" fmla="*/ 2129198 w 11378470"/>
              <a:gd name="connsiteY4769" fmla="*/ 3326503 h 10286999"/>
              <a:gd name="connsiteX4770" fmla="*/ 2128061 w 11378470"/>
              <a:gd name="connsiteY4770" fmla="*/ 3340022 h 10286999"/>
              <a:gd name="connsiteX4771" fmla="*/ 2130238 w 11378470"/>
              <a:gd name="connsiteY4771" fmla="*/ 3339916 h 10286999"/>
              <a:gd name="connsiteX4772" fmla="*/ 2129471 w 11378470"/>
              <a:gd name="connsiteY4772" fmla="*/ 3322846 h 10286999"/>
              <a:gd name="connsiteX4773" fmla="*/ 2133775 w 11378470"/>
              <a:gd name="connsiteY4773" fmla="*/ 3327640 h 10286999"/>
              <a:gd name="connsiteX4774" fmla="*/ 2133313 w 11378470"/>
              <a:gd name="connsiteY4774" fmla="*/ 3335578 h 10286999"/>
              <a:gd name="connsiteX4775" fmla="*/ 2132687 w 11378470"/>
              <a:gd name="connsiteY4775" fmla="*/ 3339797 h 10286999"/>
              <a:gd name="connsiteX4776" fmla="*/ 2141345 w 11378470"/>
              <a:gd name="connsiteY4776" fmla="*/ 3339377 h 10286999"/>
              <a:gd name="connsiteX4777" fmla="*/ 2148064 w 11378470"/>
              <a:gd name="connsiteY4777" fmla="*/ 3349618 h 10286999"/>
              <a:gd name="connsiteX4778" fmla="*/ 2149248 w 11378470"/>
              <a:gd name="connsiteY4778" fmla="*/ 3349402 h 10286999"/>
              <a:gd name="connsiteX4779" fmla="*/ 2178565 w 11378470"/>
              <a:gd name="connsiteY4779" fmla="*/ 3361493 h 10286999"/>
              <a:gd name="connsiteX4780" fmla="*/ 2177234 w 11378470"/>
              <a:gd name="connsiteY4780" fmla="*/ 3372968 h 10286999"/>
              <a:gd name="connsiteX4781" fmla="*/ 2157077 w 11378470"/>
              <a:gd name="connsiteY4781" fmla="*/ 3375332 h 10286999"/>
              <a:gd name="connsiteX4782" fmla="*/ 2157347 w 11378470"/>
              <a:gd name="connsiteY4782" fmla="*/ 3377016 h 10286999"/>
              <a:gd name="connsiteX4783" fmla="*/ 2146858 w 11378470"/>
              <a:gd name="connsiteY4783" fmla="*/ 3396858 h 10286999"/>
              <a:gd name="connsiteX4784" fmla="*/ 2144316 w 11378470"/>
              <a:gd name="connsiteY4784" fmla="*/ 3397997 h 10286999"/>
              <a:gd name="connsiteX4785" fmla="*/ 2159679 w 11378470"/>
              <a:gd name="connsiteY4785" fmla="*/ 3420656 h 10286999"/>
              <a:gd name="connsiteX4786" fmla="*/ 2178789 w 11378470"/>
              <a:gd name="connsiteY4786" fmla="*/ 3471229 h 10286999"/>
              <a:gd name="connsiteX4787" fmla="*/ 2125627 w 11378470"/>
              <a:gd name="connsiteY4787" fmla="*/ 3462684 h 10286999"/>
              <a:gd name="connsiteX4788" fmla="*/ 2109593 w 11378470"/>
              <a:gd name="connsiteY4788" fmla="*/ 3446644 h 10286999"/>
              <a:gd name="connsiteX4789" fmla="*/ 2126541 w 11378470"/>
              <a:gd name="connsiteY4789" fmla="*/ 3475803 h 10286999"/>
              <a:gd name="connsiteX4790" fmla="*/ 2095338 w 11378470"/>
              <a:gd name="connsiteY4790" fmla="*/ 3572141 h 10286999"/>
              <a:gd name="connsiteX4791" fmla="*/ 2099876 w 11378470"/>
              <a:gd name="connsiteY4791" fmla="*/ 3479481 h 10286999"/>
              <a:gd name="connsiteX4792" fmla="*/ 2109125 w 11378470"/>
              <a:gd name="connsiteY4792" fmla="*/ 3446176 h 10286999"/>
              <a:gd name="connsiteX4793" fmla="*/ 2102785 w 11378470"/>
              <a:gd name="connsiteY4793" fmla="*/ 3439834 h 10286999"/>
              <a:gd name="connsiteX4794" fmla="*/ 2044835 w 11378470"/>
              <a:gd name="connsiteY4794" fmla="*/ 3283538 h 10286999"/>
              <a:gd name="connsiteX4795" fmla="*/ 3043176 w 11378470"/>
              <a:gd name="connsiteY4795" fmla="*/ 3281674 h 10286999"/>
              <a:gd name="connsiteX4796" fmla="*/ 3046965 w 11378470"/>
              <a:gd name="connsiteY4796" fmla="*/ 3294168 h 10286999"/>
              <a:gd name="connsiteX4797" fmla="*/ 3046159 w 11378470"/>
              <a:gd name="connsiteY4797" fmla="*/ 3299696 h 10286999"/>
              <a:gd name="connsiteX4798" fmla="*/ 3048457 w 11378470"/>
              <a:gd name="connsiteY4798" fmla="*/ 3303178 h 10286999"/>
              <a:gd name="connsiteX4799" fmla="*/ 3045353 w 11378470"/>
              <a:gd name="connsiteY4799" fmla="*/ 3305226 h 10286999"/>
              <a:gd name="connsiteX4800" fmla="*/ 3043743 w 11378470"/>
              <a:gd name="connsiteY4800" fmla="*/ 3316283 h 10286999"/>
              <a:gd name="connsiteX4801" fmla="*/ 3048218 w 11378470"/>
              <a:gd name="connsiteY4801" fmla="*/ 3343315 h 10286999"/>
              <a:gd name="connsiteX4802" fmla="*/ 3038790 w 11378470"/>
              <a:gd name="connsiteY4802" fmla="*/ 3369527 h 10286999"/>
              <a:gd name="connsiteX4803" fmla="*/ 3027989 w 11378470"/>
              <a:gd name="connsiteY4803" fmla="*/ 3366659 h 10286999"/>
              <a:gd name="connsiteX4804" fmla="*/ 3026378 w 11378470"/>
              <a:gd name="connsiteY4804" fmla="*/ 3377718 h 10286999"/>
              <a:gd name="connsiteX4805" fmla="*/ 2983742 w 11378470"/>
              <a:gd name="connsiteY4805" fmla="*/ 3400855 h 10286999"/>
              <a:gd name="connsiteX4806" fmla="*/ 2976854 w 11378470"/>
              <a:gd name="connsiteY4806" fmla="*/ 3395253 h 10286999"/>
              <a:gd name="connsiteX4807" fmla="*/ 2953580 w 11378470"/>
              <a:gd name="connsiteY4807" fmla="*/ 3408745 h 10286999"/>
              <a:gd name="connsiteX4808" fmla="*/ 2895126 w 11378470"/>
              <a:gd name="connsiteY4808" fmla="*/ 3396527 h 10286999"/>
              <a:gd name="connsiteX4809" fmla="*/ 2924915 w 11378470"/>
              <a:gd name="connsiteY4809" fmla="*/ 3364252 h 10286999"/>
              <a:gd name="connsiteX4810" fmla="*/ 2925428 w 11378470"/>
              <a:gd name="connsiteY4810" fmla="*/ 3364001 h 10286999"/>
              <a:gd name="connsiteX4811" fmla="*/ 2895398 w 11378470"/>
              <a:gd name="connsiteY4811" fmla="*/ 3360204 h 10286999"/>
              <a:gd name="connsiteX4812" fmla="*/ 2875418 w 11378470"/>
              <a:gd name="connsiteY4812" fmla="*/ 3340379 h 10286999"/>
              <a:gd name="connsiteX4813" fmla="*/ 2907970 w 11378470"/>
              <a:gd name="connsiteY4813" fmla="*/ 3334492 h 10286999"/>
              <a:gd name="connsiteX4814" fmla="*/ 2908049 w 11378470"/>
              <a:gd name="connsiteY4814" fmla="*/ 3332165 h 10286999"/>
              <a:gd name="connsiteX4815" fmla="*/ 2894477 w 11378470"/>
              <a:gd name="connsiteY4815" fmla="*/ 3335696 h 10286999"/>
              <a:gd name="connsiteX4816" fmla="*/ 2878971 w 11378470"/>
              <a:gd name="connsiteY4816" fmla="*/ 3330670 h 10286999"/>
              <a:gd name="connsiteX4817" fmla="*/ 2896257 w 11378470"/>
              <a:gd name="connsiteY4817" fmla="*/ 3323154 h 10286999"/>
              <a:gd name="connsiteX4818" fmla="*/ 2904562 w 11378470"/>
              <a:gd name="connsiteY4818" fmla="*/ 3321371 h 10286999"/>
              <a:gd name="connsiteX4819" fmla="*/ 2908216 w 11378470"/>
              <a:gd name="connsiteY4819" fmla="*/ 3327242 h 10286999"/>
              <a:gd name="connsiteX4820" fmla="*/ 2908270 w 11378470"/>
              <a:gd name="connsiteY4820" fmla="*/ 3325623 h 10286999"/>
              <a:gd name="connsiteX4821" fmla="*/ 2919682 w 11378470"/>
              <a:gd name="connsiteY4821" fmla="*/ 3302725 h 10286999"/>
              <a:gd name="connsiteX4822" fmla="*/ 2943184 w 11378470"/>
              <a:gd name="connsiteY4822" fmla="*/ 3328581 h 10286999"/>
              <a:gd name="connsiteX4823" fmla="*/ 2946357 w 11378470"/>
              <a:gd name="connsiteY4823" fmla="*/ 3330867 h 10286999"/>
              <a:gd name="connsiteX4824" fmla="*/ 2963477 w 11378470"/>
              <a:gd name="connsiteY4824" fmla="*/ 3332082 h 10286999"/>
              <a:gd name="connsiteX4825" fmla="*/ 2968856 w 11378470"/>
              <a:gd name="connsiteY4825" fmla="*/ 3334289 h 10286999"/>
              <a:gd name="connsiteX4826" fmla="*/ 2976735 w 11378470"/>
              <a:gd name="connsiteY4826" fmla="*/ 3328642 h 10286999"/>
              <a:gd name="connsiteX4827" fmla="*/ 2988814 w 11378470"/>
              <a:gd name="connsiteY4827" fmla="*/ 3327542 h 10286999"/>
              <a:gd name="connsiteX4828" fmla="*/ 3025005 w 11378470"/>
              <a:gd name="connsiteY4828" fmla="*/ 3348638 h 10286999"/>
              <a:gd name="connsiteX4829" fmla="*/ 3022708 w 11378470"/>
              <a:gd name="connsiteY4829" fmla="*/ 3345156 h 10286999"/>
              <a:gd name="connsiteX4830" fmla="*/ 3035534 w 11378470"/>
              <a:gd name="connsiteY4830" fmla="*/ 3289606 h 10286999"/>
              <a:gd name="connsiteX4831" fmla="*/ 3036801 w 11378470"/>
              <a:gd name="connsiteY4831" fmla="*/ 3288293 h 10286999"/>
              <a:gd name="connsiteX4832" fmla="*/ 3035830 w 11378470"/>
              <a:gd name="connsiteY4832" fmla="*/ 3287605 h 10286999"/>
              <a:gd name="connsiteX4833" fmla="*/ 3037820 w 11378470"/>
              <a:gd name="connsiteY4833" fmla="*/ 3287235 h 10286999"/>
              <a:gd name="connsiteX4834" fmla="*/ 803293 w 11378470"/>
              <a:gd name="connsiteY4834" fmla="*/ 3276841 h 10286999"/>
              <a:gd name="connsiteX4835" fmla="*/ 831983 w 11378470"/>
              <a:gd name="connsiteY4835" fmla="*/ 3305692 h 10286999"/>
              <a:gd name="connsiteX4836" fmla="*/ 782707 w 11378470"/>
              <a:gd name="connsiteY4836" fmla="*/ 3342764 h 10286999"/>
              <a:gd name="connsiteX4837" fmla="*/ 803293 w 11378470"/>
              <a:gd name="connsiteY4837" fmla="*/ 3276841 h 10286999"/>
              <a:gd name="connsiteX4838" fmla="*/ 2175441 w 11378470"/>
              <a:gd name="connsiteY4838" fmla="*/ 3273091 h 10286999"/>
              <a:gd name="connsiteX4839" fmla="*/ 2160506 w 11378470"/>
              <a:gd name="connsiteY4839" fmla="*/ 3323418 h 10286999"/>
              <a:gd name="connsiteX4840" fmla="*/ 2147332 w 11378470"/>
              <a:gd name="connsiteY4840" fmla="*/ 3278473 h 10286999"/>
              <a:gd name="connsiteX4841" fmla="*/ 2175441 w 11378470"/>
              <a:gd name="connsiteY4841" fmla="*/ 3273091 h 10286999"/>
              <a:gd name="connsiteX4842" fmla="*/ 2255490 w 11378470"/>
              <a:gd name="connsiteY4842" fmla="*/ 3271381 h 10286999"/>
              <a:gd name="connsiteX4843" fmla="*/ 2282014 w 11378470"/>
              <a:gd name="connsiteY4843" fmla="*/ 3280555 h 10286999"/>
              <a:gd name="connsiteX4844" fmla="*/ 2270236 w 11378470"/>
              <a:gd name="connsiteY4844" fmla="*/ 3307027 h 10286999"/>
              <a:gd name="connsiteX4845" fmla="*/ 2255490 w 11378470"/>
              <a:gd name="connsiteY4845" fmla="*/ 3271381 h 10286999"/>
              <a:gd name="connsiteX4846" fmla="*/ 3452973 w 11378470"/>
              <a:gd name="connsiteY4846" fmla="*/ 3270272 h 10286999"/>
              <a:gd name="connsiteX4847" fmla="*/ 3457933 w 11378470"/>
              <a:gd name="connsiteY4847" fmla="*/ 3304542 h 10286999"/>
              <a:gd name="connsiteX4848" fmla="*/ 3450313 w 11378470"/>
              <a:gd name="connsiteY4848" fmla="*/ 3275255 h 10286999"/>
              <a:gd name="connsiteX4849" fmla="*/ 3452973 w 11378470"/>
              <a:gd name="connsiteY4849" fmla="*/ 3270272 h 10286999"/>
              <a:gd name="connsiteX4850" fmla="*/ 1163697 w 11378470"/>
              <a:gd name="connsiteY4850" fmla="*/ 3255679 h 10286999"/>
              <a:gd name="connsiteX4851" fmla="*/ 1197330 w 11378470"/>
              <a:gd name="connsiteY4851" fmla="*/ 3321993 h 10286999"/>
              <a:gd name="connsiteX4852" fmla="*/ 1163697 w 11378470"/>
              <a:gd name="connsiteY4852" fmla="*/ 3255679 h 10286999"/>
              <a:gd name="connsiteX4853" fmla="*/ 2615131 w 11378470"/>
              <a:gd name="connsiteY4853" fmla="*/ 3254777 h 10286999"/>
              <a:gd name="connsiteX4854" fmla="*/ 2627457 w 11378470"/>
              <a:gd name="connsiteY4854" fmla="*/ 3254782 h 10286999"/>
              <a:gd name="connsiteX4855" fmla="*/ 2690480 w 11378470"/>
              <a:gd name="connsiteY4855" fmla="*/ 3309767 h 10286999"/>
              <a:gd name="connsiteX4856" fmla="*/ 2667300 w 11378470"/>
              <a:gd name="connsiteY4856" fmla="*/ 3316951 h 10286999"/>
              <a:gd name="connsiteX4857" fmla="*/ 2593460 w 11378470"/>
              <a:gd name="connsiteY4857" fmla="*/ 3277947 h 10286999"/>
              <a:gd name="connsiteX4858" fmla="*/ 2603970 w 11378470"/>
              <a:gd name="connsiteY4858" fmla="*/ 3261122 h 10286999"/>
              <a:gd name="connsiteX4859" fmla="*/ 2615131 w 11378470"/>
              <a:gd name="connsiteY4859" fmla="*/ 3254777 h 10286999"/>
              <a:gd name="connsiteX4860" fmla="*/ 2828708 w 11378470"/>
              <a:gd name="connsiteY4860" fmla="*/ 3234057 h 10286999"/>
              <a:gd name="connsiteX4861" fmla="*/ 2816913 w 11378470"/>
              <a:gd name="connsiteY4861" fmla="*/ 3277781 h 10286999"/>
              <a:gd name="connsiteX4862" fmla="*/ 2802578 w 11378470"/>
              <a:gd name="connsiteY4862" fmla="*/ 3293892 h 10286999"/>
              <a:gd name="connsiteX4863" fmla="*/ 2807848 w 11378470"/>
              <a:gd name="connsiteY4863" fmla="*/ 3290922 h 10286999"/>
              <a:gd name="connsiteX4864" fmla="*/ 2824428 w 11378470"/>
              <a:gd name="connsiteY4864" fmla="*/ 3291700 h 10286999"/>
              <a:gd name="connsiteX4865" fmla="*/ 2851035 w 11378470"/>
              <a:gd name="connsiteY4865" fmla="*/ 3292145 h 10286999"/>
              <a:gd name="connsiteX4866" fmla="*/ 2856057 w 11378470"/>
              <a:gd name="connsiteY4866" fmla="*/ 3303717 h 10286999"/>
              <a:gd name="connsiteX4867" fmla="*/ 2852829 w 11378470"/>
              <a:gd name="connsiteY4867" fmla="*/ 3312154 h 10286999"/>
              <a:gd name="connsiteX4868" fmla="*/ 2782005 w 11378470"/>
              <a:gd name="connsiteY4868" fmla="*/ 3334944 h 10286999"/>
              <a:gd name="connsiteX4869" fmla="*/ 2775758 w 11378470"/>
              <a:gd name="connsiteY4869" fmla="*/ 3321353 h 10286999"/>
              <a:gd name="connsiteX4870" fmla="*/ 2777643 w 11378470"/>
              <a:gd name="connsiteY4870" fmla="*/ 3318353 h 10286999"/>
              <a:gd name="connsiteX4871" fmla="*/ 2777034 w 11378470"/>
              <a:gd name="connsiteY4871" fmla="*/ 3318030 h 10286999"/>
              <a:gd name="connsiteX4872" fmla="*/ 2766034 w 11378470"/>
              <a:gd name="connsiteY4872" fmla="*/ 3325266 h 10286999"/>
              <a:gd name="connsiteX4873" fmla="*/ 2768168 w 11378470"/>
              <a:gd name="connsiteY4873" fmla="*/ 3310606 h 10286999"/>
              <a:gd name="connsiteX4874" fmla="*/ 2764881 w 11378470"/>
              <a:gd name="connsiteY4874" fmla="*/ 3303130 h 10286999"/>
              <a:gd name="connsiteX4875" fmla="*/ 2768387 w 11378470"/>
              <a:gd name="connsiteY4875" fmla="*/ 3291086 h 10286999"/>
              <a:gd name="connsiteX4876" fmla="*/ 2775604 w 11378470"/>
              <a:gd name="connsiteY4876" fmla="*/ 3284919 h 10286999"/>
              <a:gd name="connsiteX4877" fmla="*/ 2785709 w 11378470"/>
              <a:gd name="connsiteY4877" fmla="*/ 3266145 h 10286999"/>
              <a:gd name="connsiteX4878" fmla="*/ 2828708 w 11378470"/>
              <a:gd name="connsiteY4878" fmla="*/ 3234057 h 10286999"/>
              <a:gd name="connsiteX4879" fmla="*/ 3203723 w 11378470"/>
              <a:gd name="connsiteY4879" fmla="*/ 3212365 h 10286999"/>
              <a:gd name="connsiteX4880" fmla="*/ 3256354 w 11378470"/>
              <a:gd name="connsiteY4880" fmla="*/ 3244145 h 10286999"/>
              <a:gd name="connsiteX4881" fmla="*/ 3257597 w 11378470"/>
              <a:gd name="connsiteY4881" fmla="*/ 3245728 h 10286999"/>
              <a:gd name="connsiteX4882" fmla="*/ 3260811 w 11378470"/>
              <a:gd name="connsiteY4882" fmla="*/ 3242122 h 10286999"/>
              <a:gd name="connsiteX4883" fmla="*/ 3261000 w 11378470"/>
              <a:gd name="connsiteY4883" fmla="*/ 3250061 h 10286999"/>
              <a:gd name="connsiteX4884" fmla="*/ 3267263 w 11378470"/>
              <a:gd name="connsiteY4884" fmla="*/ 3258037 h 10286999"/>
              <a:gd name="connsiteX4885" fmla="*/ 3267458 w 11378470"/>
              <a:gd name="connsiteY4885" fmla="*/ 3257630 h 10286999"/>
              <a:gd name="connsiteX4886" fmla="*/ 3284884 w 11378470"/>
              <a:gd name="connsiteY4886" fmla="*/ 3243356 h 10286999"/>
              <a:gd name="connsiteX4887" fmla="*/ 3296840 w 11378470"/>
              <a:gd name="connsiteY4887" fmla="*/ 3244848 h 10286999"/>
              <a:gd name="connsiteX4888" fmla="*/ 3302784 w 11378470"/>
              <a:gd name="connsiteY4888" fmla="*/ 3255213 h 10286999"/>
              <a:gd name="connsiteX4889" fmla="*/ 3309430 w 11378470"/>
              <a:gd name="connsiteY4889" fmla="*/ 3249370 h 10286999"/>
              <a:gd name="connsiteX4890" fmla="*/ 3340110 w 11378470"/>
              <a:gd name="connsiteY4890" fmla="*/ 3266306 h 10286999"/>
              <a:gd name="connsiteX4891" fmla="*/ 3349936 w 11378470"/>
              <a:gd name="connsiteY4891" fmla="*/ 3284150 h 10286999"/>
              <a:gd name="connsiteX4892" fmla="*/ 3385883 w 11378470"/>
              <a:gd name="connsiteY4892" fmla="*/ 3248435 h 10286999"/>
              <a:gd name="connsiteX4893" fmla="*/ 3442168 w 11378470"/>
              <a:gd name="connsiteY4893" fmla="*/ 3334944 h 10286999"/>
              <a:gd name="connsiteX4894" fmla="*/ 3370960 w 11378470"/>
              <a:gd name="connsiteY4894" fmla="*/ 3365030 h 10286999"/>
              <a:gd name="connsiteX4895" fmla="*/ 3352167 w 11378470"/>
              <a:gd name="connsiteY4895" fmla="*/ 3356960 h 10286999"/>
              <a:gd name="connsiteX4896" fmla="*/ 3348249 w 11378470"/>
              <a:gd name="connsiteY4896" fmla="*/ 3365368 h 10286999"/>
              <a:gd name="connsiteX4897" fmla="*/ 3319339 w 11378470"/>
              <a:gd name="connsiteY4897" fmla="*/ 3368127 h 10286999"/>
              <a:gd name="connsiteX4898" fmla="*/ 3304729 w 11378470"/>
              <a:gd name="connsiteY4898" fmla="*/ 3349072 h 10286999"/>
              <a:gd name="connsiteX4899" fmla="*/ 3325287 w 11378470"/>
              <a:gd name="connsiteY4899" fmla="*/ 3333500 h 10286999"/>
              <a:gd name="connsiteX4900" fmla="*/ 3334302 w 11378470"/>
              <a:gd name="connsiteY4900" fmla="*/ 3332167 h 10286999"/>
              <a:gd name="connsiteX4901" fmla="*/ 3335419 w 11378470"/>
              <a:gd name="connsiteY4901" fmla="*/ 3318752 h 10286999"/>
              <a:gd name="connsiteX4902" fmla="*/ 3333477 w 11378470"/>
              <a:gd name="connsiteY4902" fmla="*/ 3322605 h 10286999"/>
              <a:gd name="connsiteX4903" fmla="*/ 3305230 w 11378470"/>
              <a:gd name="connsiteY4903" fmla="*/ 3328985 h 10286999"/>
              <a:gd name="connsiteX4904" fmla="*/ 3287861 w 11378470"/>
              <a:gd name="connsiteY4904" fmla="*/ 3320976 h 10286999"/>
              <a:gd name="connsiteX4905" fmla="*/ 3286440 w 11378470"/>
              <a:gd name="connsiteY4905" fmla="*/ 3321221 h 10286999"/>
              <a:gd name="connsiteX4906" fmla="*/ 3274475 w 11378470"/>
              <a:gd name="connsiteY4906" fmla="*/ 3325931 h 10286999"/>
              <a:gd name="connsiteX4907" fmla="*/ 3274409 w 11378470"/>
              <a:gd name="connsiteY4907" fmla="*/ 3325889 h 10286999"/>
              <a:gd name="connsiteX4908" fmla="*/ 3284918 w 11378470"/>
              <a:gd name="connsiteY4908" fmla="*/ 3341193 h 10286999"/>
              <a:gd name="connsiteX4909" fmla="*/ 3239427 w 11378470"/>
              <a:gd name="connsiteY4909" fmla="*/ 3343713 h 10286999"/>
              <a:gd name="connsiteX4910" fmla="*/ 3213089 w 11378470"/>
              <a:gd name="connsiteY4910" fmla="*/ 3335146 h 10286999"/>
              <a:gd name="connsiteX4911" fmla="*/ 3203096 w 11378470"/>
              <a:gd name="connsiteY4911" fmla="*/ 3347437 h 10286999"/>
              <a:gd name="connsiteX4912" fmla="*/ 3185159 w 11378470"/>
              <a:gd name="connsiteY4912" fmla="*/ 3350313 h 10286999"/>
              <a:gd name="connsiteX4913" fmla="*/ 3209830 w 11378470"/>
              <a:gd name="connsiteY4913" fmla="*/ 3260822 h 10286999"/>
              <a:gd name="connsiteX4914" fmla="*/ 3203723 w 11378470"/>
              <a:gd name="connsiteY4914" fmla="*/ 3212365 h 10286999"/>
              <a:gd name="connsiteX4915" fmla="*/ 3270864 w 11378470"/>
              <a:gd name="connsiteY4915" fmla="*/ 3194396 h 10286999"/>
              <a:gd name="connsiteX4916" fmla="*/ 3316574 w 11378470"/>
              <a:gd name="connsiteY4916" fmla="*/ 3198992 h 10286999"/>
              <a:gd name="connsiteX4917" fmla="*/ 3349674 w 11378470"/>
              <a:gd name="connsiteY4917" fmla="*/ 3230129 h 10286999"/>
              <a:gd name="connsiteX4918" fmla="*/ 3270864 w 11378470"/>
              <a:gd name="connsiteY4918" fmla="*/ 3194396 h 10286999"/>
              <a:gd name="connsiteX4919" fmla="*/ 3445378 w 11378470"/>
              <a:gd name="connsiteY4919" fmla="*/ 3178332 h 10286999"/>
              <a:gd name="connsiteX4920" fmla="*/ 3450251 w 11378470"/>
              <a:gd name="connsiteY4920" fmla="*/ 3242702 h 10286999"/>
              <a:gd name="connsiteX4921" fmla="*/ 3445378 w 11378470"/>
              <a:gd name="connsiteY4921" fmla="*/ 3178332 h 10286999"/>
              <a:gd name="connsiteX4922" fmla="*/ 2184307 w 11378470"/>
              <a:gd name="connsiteY4922" fmla="*/ 3176630 h 10286999"/>
              <a:gd name="connsiteX4923" fmla="*/ 2207996 w 11378470"/>
              <a:gd name="connsiteY4923" fmla="*/ 3183603 h 10286999"/>
              <a:gd name="connsiteX4924" fmla="*/ 2209858 w 11378470"/>
              <a:gd name="connsiteY4924" fmla="*/ 3200671 h 10286999"/>
              <a:gd name="connsiteX4925" fmla="*/ 2162365 w 11378470"/>
              <a:gd name="connsiteY4925" fmla="*/ 3211471 h 10286999"/>
              <a:gd name="connsiteX4926" fmla="*/ 2161241 w 11378470"/>
              <a:gd name="connsiteY4926" fmla="*/ 3186439 h 10286999"/>
              <a:gd name="connsiteX4927" fmla="*/ 2184307 w 11378470"/>
              <a:gd name="connsiteY4927" fmla="*/ 3176630 h 10286999"/>
              <a:gd name="connsiteX4928" fmla="*/ 3447300 w 11378470"/>
              <a:gd name="connsiteY4928" fmla="*/ 3168608 h 10286999"/>
              <a:gd name="connsiteX4929" fmla="*/ 3446055 w 11378470"/>
              <a:gd name="connsiteY4929" fmla="*/ 3178084 h 10286999"/>
              <a:gd name="connsiteX4930" fmla="*/ 3441595 w 11378470"/>
              <a:gd name="connsiteY4930" fmla="*/ 3175206 h 10286999"/>
              <a:gd name="connsiteX4931" fmla="*/ 3447300 w 11378470"/>
              <a:gd name="connsiteY4931" fmla="*/ 3168608 h 10286999"/>
              <a:gd name="connsiteX4932" fmla="*/ 2705103 w 11378470"/>
              <a:gd name="connsiteY4932" fmla="*/ 3167986 h 10286999"/>
              <a:gd name="connsiteX4933" fmla="*/ 2724248 w 11378470"/>
              <a:gd name="connsiteY4933" fmla="*/ 3173911 h 10286999"/>
              <a:gd name="connsiteX4934" fmla="*/ 2686762 w 11378470"/>
              <a:gd name="connsiteY4934" fmla="*/ 3180267 h 10286999"/>
              <a:gd name="connsiteX4935" fmla="*/ 2705103 w 11378470"/>
              <a:gd name="connsiteY4935" fmla="*/ 3167986 h 10286999"/>
              <a:gd name="connsiteX4936" fmla="*/ 3188584 w 11378470"/>
              <a:gd name="connsiteY4936" fmla="*/ 3163882 h 10286999"/>
              <a:gd name="connsiteX4937" fmla="*/ 3178413 w 11378470"/>
              <a:gd name="connsiteY4937" fmla="*/ 3198305 h 10286999"/>
              <a:gd name="connsiteX4938" fmla="*/ 3188584 w 11378470"/>
              <a:gd name="connsiteY4938" fmla="*/ 3163882 h 10286999"/>
              <a:gd name="connsiteX4939" fmla="*/ 2414493 w 11378470"/>
              <a:gd name="connsiteY4939" fmla="*/ 3159551 h 10286999"/>
              <a:gd name="connsiteX4940" fmla="*/ 2524619 w 11378470"/>
              <a:gd name="connsiteY4940" fmla="*/ 3164044 h 10286999"/>
              <a:gd name="connsiteX4941" fmla="*/ 2558497 w 11378470"/>
              <a:gd name="connsiteY4941" fmla="*/ 3178119 h 10286999"/>
              <a:gd name="connsiteX4942" fmla="*/ 2519189 w 11378470"/>
              <a:gd name="connsiteY4942" fmla="*/ 3335527 h 10286999"/>
              <a:gd name="connsiteX4943" fmla="*/ 2502248 w 11378470"/>
              <a:gd name="connsiteY4943" fmla="*/ 3331840 h 10286999"/>
              <a:gd name="connsiteX4944" fmla="*/ 2506425 w 11378470"/>
              <a:gd name="connsiteY4944" fmla="*/ 3336279 h 10286999"/>
              <a:gd name="connsiteX4945" fmla="*/ 2488393 w 11378470"/>
              <a:gd name="connsiteY4945" fmla="*/ 3359874 h 10286999"/>
              <a:gd name="connsiteX4946" fmla="*/ 2464378 w 11378470"/>
              <a:gd name="connsiteY4946" fmla="*/ 3334351 h 10286999"/>
              <a:gd name="connsiteX4947" fmla="*/ 2476818 w 11378470"/>
              <a:gd name="connsiteY4947" fmla="*/ 3321019 h 10286999"/>
              <a:gd name="connsiteX4948" fmla="*/ 2451687 w 11378470"/>
              <a:gd name="connsiteY4948" fmla="*/ 3300786 h 10286999"/>
              <a:gd name="connsiteX4949" fmla="*/ 2414493 w 11378470"/>
              <a:gd name="connsiteY4949" fmla="*/ 3159551 h 10286999"/>
              <a:gd name="connsiteX4950" fmla="*/ 3442300 w 11378470"/>
              <a:gd name="connsiteY4950" fmla="*/ 3149391 h 10286999"/>
              <a:gd name="connsiteX4951" fmla="*/ 3441055 w 11378470"/>
              <a:gd name="connsiteY4951" fmla="*/ 3158866 h 10286999"/>
              <a:gd name="connsiteX4952" fmla="*/ 3438912 w 11378470"/>
              <a:gd name="connsiteY4952" fmla="*/ 3150630 h 10286999"/>
              <a:gd name="connsiteX4953" fmla="*/ 3442300 w 11378470"/>
              <a:gd name="connsiteY4953" fmla="*/ 3149391 h 10286999"/>
              <a:gd name="connsiteX4954" fmla="*/ 3257514 w 11378470"/>
              <a:gd name="connsiteY4954" fmla="*/ 3146019 h 10286999"/>
              <a:gd name="connsiteX4955" fmla="*/ 3265313 w 11378470"/>
              <a:gd name="connsiteY4955" fmla="*/ 3155650 h 10286999"/>
              <a:gd name="connsiteX4956" fmla="*/ 3270510 w 11378470"/>
              <a:gd name="connsiteY4956" fmla="*/ 3205690 h 10286999"/>
              <a:gd name="connsiteX4957" fmla="*/ 3257514 w 11378470"/>
              <a:gd name="connsiteY4957" fmla="*/ 3146019 h 10286999"/>
              <a:gd name="connsiteX4958" fmla="*/ 1331860 w 11378470"/>
              <a:gd name="connsiteY4958" fmla="*/ 3143512 h 10286999"/>
              <a:gd name="connsiteX4959" fmla="*/ 1342866 w 11378470"/>
              <a:gd name="connsiteY4959" fmla="*/ 3145509 h 10286999"/>
              <a:gd name="connsiteX4960" fmla="*/ 1330161 w 11378470"/>
              <a:gd name="connsiteY4960" fmla="*/ 3153893 h 10286999"/>
              <a:gd name="connsiteX4961" fmla="*/ 1320173 w 11378470"/>
              <a:gd name="connsiteY4961" fmla="*/ 3145666 h 10286999"/>
              <a:gd name="connsiteX4962" fmla="*/ 1331860 w 11378470"/>
              <a:gd name="connsiteY4962" fmla="*/ 3143512 h 10286999"/>
              <a:gd name="connsiteX4963" fmla="*/ 1348215 w 11378470"/>
              <a:gd name="connsiteY4963" fmla="*/ 3138499 h 10286999"/>
              <a:gd name="connsiteX4964" fmla="*/ 1352148 w 11378470"/>
              <a:gd name="connsiteY4964" fmla="*/ 3139833 h 10286999"/>
              <a:gd name="connsiteX4965" fmla="*/ 1345342 w 11378470"/>
              <a:gd name="connsiteY4965" fmla="*/ 3144325 h 10286999"/>
              <a:gd name="connsiteX4966" fmla="*/ 1343278 w 11378470"/>
              <a:gd name="connsiteY4966" fmla="*/ 3141196 h 10286999"/>
              <a:gd name="connsiteX4967" fmla="*/ 1348215 w 11378470"/>
              <a:gd name="connsiteY4967" fmla="*/ 3138499 h 10286999"/>
              <a:gd name="connsiteX4968" fmla="*/ 1368030 w 11378470"/>
              <a:gd name="connsiteY4968" fmla="*/ 3129353 h 10286999"/>
              <a:gd name="connsiteX4969" fmla="*/ 1366690 w 11378470"/>
              <a:gd name="connsiteY4969" fmla="*/ 3134727 h 10286999"/>
              <a:gd name="connsiteX4970" fmla="*/ 1359160 w 11378470"/>
              <a:gd name="connsiteY4970" fmla="*/ 3130716 h 10286999"/>
              <a:gd name="connsiteX4971" fmla="*/ 1368030 w 11378470"/>
              <a:gd name="connsiteY4971" fmla="*/ 3129353 h 10286999"/>
              <a:gd name="connsiteX4972" fmla="*/ 3444715 w 11378470"/>
              <a:gd name="connsiteY4972" fmla="*/ 3124450 h 10286999"/>
              <a:gd name="connsiteX4973" fmla="*/ 3438536 w 11378470"/>
              <a:gd name="connsiteY4973" fmla="*/ 3147759 h 10286999"/>
              <a:gd name="connsiteX4974" fmla="*/ 3434535 w 11378470"/>
              <a:gd name="connsiteY4974" fmla="*/ 3132384 h 10286999"/>
              <a:gd name="connsiteX4975" fmla="*/ 3444715 w 11378470"/>
              <a:gd name="connsiteY4975" fmla="*/ 3124450 h 10286999"/>
              <a:gd name="connsiteX4976" fmla="*/ 1103504 w 11378470"/>
              <a:gd name="connsiteY4976" fmla="*/ 3121376 h 10286999"/>
              <a:gd name="connsiteX4977" fmla="*/ 1134005 w 11378470"/>
              <a:gd name="connsiteY4977" fmla="*/ 3143166 h 10286999"/>
              <a:gd name="connsiteX4978" fmla="*/ 1136581 w 11378470"/>
              <a:gd name="connsiteY4978" fmla="*/ 3166825 h 10286999"/>
              <a:gd name="connsiteX4979" fmla="*/ 1114798 w 11378470"/>
              <a:gd name="connsiteY4979" fmla="*/ 3194385 h 10286999"/>
              <a:gd name="connsiteX4980" fmla="*/ 1098576 w 11378470"/>
              <a:gd name="connsiteY4980" fmla="*/ 3180718 h 10286999"/>
              <a:gd name="connsiteX4981" fmla="*/ 1103504 w 11378470"/>
              <a:gd name="connsiteY4981" fmla="*/ 3121376 h 10286999"/>
              <a:gd name="connsiteX4982" fmla="*/ 2028170 w 11378470"/>
              <a:gd name="connsiteY4982" fmla="*/ 3114441 h 10286999"/>
              <a:gd name="connsiteX4983" fmla="*/ 2051046 w 11378470"/>
              <a:gd name="connsiteY4983" fmla="*/ 3135060 h 10286999"/>
              <a:gd name="connsiteX4984" fmla="*/ 2052639 w 11378470"/>
              <a:gd name="connsiteY4984" fmla="*/ 3141335 h 10286999"/>
              <a:gd name="connsiteX4985" fmla="*/ 2019354 w 11378470"/>
              <a:gd name="connsiteY4985" fmla="*/ 3127882 h 10286999"/>
              <a:gd name="connsiteX4986" fmla="*/ 2017320 w 11378470"/>
              <a:gd name="connsiteY4986" fmla="*/ 3118902 h 10286999"/>
              <a:gd name="connsiteX4987" fmla="*/ 2028170 w 11378470"/>
              <a:gd name="connsiteY4987" fmla="*/ 3114441 h 10286999"/>
              <a:gd name="connsiteX4988" fmla="*/ 706240 w 11378470"/>
              <a:gd name="connsiteY4988" fmla="*/ 3114044 h 10286999"/>
              <a:gd name="connsiteX4989" fmla="*/ 716192 w 11378470"/>
              <a:gd name="connsiteY4989" fmla="*/ 3119909 h 10286999"/>
              <a:gd name="connsiteX4990" fmla="*/ 694981 w 11378470"/>
              <a:gd name="connsiteY4990" fmla="*/ 3173708 h 10286999"/>
              <a:gd name="connsiteX4991" fmla="*/ 677365 w 11378470"/>
              <a:gd name="connsiteY4991" fmla="*/ 3172626 h 10286999"/>
              <a:gd name="connsiteX4992" fmla="*/ 706240 w 11378470"/>
              <a:gd name="connsiteY4992" fmla="*/ 3114044 h 10286999"/>
              <a:gd name="connsiteX4993" fmla="*/ 3171309 w 11378470"/>
              <a:gd name="connsiteY4993" fmla="*/ 3112232 h 10286999"/>
              <a:gd name="connsiteX4994" fmla="*/ 3177838 w 11378470"/>
              <a:gd name="connsiteY4994" fmla="*/ 3116728 h 10286999"/>
              <a:gd name="connsiteX4995" fmla="*/ 3171309 w 11378470"/>
              <a:gd name="connsiteY4995" fmla="*/ 3112232 h 10286999"/>
              <a:gd name="connsiteX4996" fmla="*/ 1424962 w 11378470"/>
              <a:gd name="connsiteY4996" fmla="*/ 3107052 h 10286999"/>
              <a:gd name="connsiteX4997" fmla="*/ 1368443 w 11378470"/>
              <a:gd name="connsiteY4997" fmla="*/ 3129979 h 10286999"/>
              <a:gd name="connsiteX4998" fmla="*/ 1424962 w 11378470"/>
              <a:gd name="connsiteY4998" fmla="*/ 3107052 h 10286999"/>
              <a:gd name="connsiteX4999" fmla="*/ 2330210 w 11378470"/>
              <a:gd name="connsiteY4999" fmla="*/ 3096432 h 10286999"/>
              <a:gd name="connsiteX5000" fmla="*/ 2342683 w 11378470"/>
              <a:gd name="connsiteY5000" fmla="*/ 3130505 h 10286999"/>
              <a:gd name="connsiteX5001" fmla="*/ 2351757 w 11378470"/>
              <a:gd name="connsiteY5001" fmla="*/ 3111570 h 10286999"/>
              <a:gd name="connsiteX5002" fmla="*/ 2373065 w 11378470"/>
              <a:gd name="connsiteY5002" fmla="*/ 3110872 h 10286999"/>
              <a:gd name="connsiteX5003" fmla="*/ 2392420 w 11378470"/>
              <a:gd name="connsiteY5003" fmla="*/ 3125105 h 10286999"/>
              <a:gd name="connsiteX5004" fmla="*/ 2355511 w 11378470"/>
              <a:gd name="connsiteY5004" fmla="*/ 3145964 h 10286999"/>
              <a:gd name="connsiteX5005" fmla="*/ 2345093 w 11378470"/>
              <a:gd name="connsiteY5005" fmla="*/ 3137088 h 10286999"/>
              <a:gd name="connsiteX5006" fmla="*/ 2345388 w 11378470"/>
              <a:gd name="connsiteY5006" fmla="*/ 3137896 h 10286999"/>
              <a:gd name="connsiteX5007" fmla="*/ 2333492 w 11378470"/>
              <a:gd name="connsiteY5007" fmla="*/ 3238515 h 10286999"/>
              <a:gd name="connsiteX5008" fmla="*/ 2332262 w 11378470"/>
              <a:gd name="connsiteY5008" fmla="*/ 3241208 h 10286999"/>
              <a:gd name="connsiteX5009" fmla="*/ 2334299 w 11378470"/>
              <a:gd name="connsiteY5009" fmla="*/ 3242586 h 10286999"/>
              <a:gd name="connsiteX5010" fmla="*/ 2341785 w 11378470"/>
              <a:gd name="connsiteY5010" fmla="*/ 3258524 h 10286999"/>
              <a:gd name="connsiteX5011" fmla="*/ 2340429 w 11378470"/>
              <a:gd name="connsiteY5011" fmla="*/ 3285849 h 10286999"/>
              <a:gd name="connsiteX5012" fmla="*/ 2343927 w 11378470"/>
              <a:gd name="connsiteY5012" fmla="*/ 3296277 h 10286999"/>
              <a:gd name="connsiteX5013" fmla="*/ 2340903 w 11378470"/>
              <a:gd name="connsiteY5013" fmla="*/ 3298273 h 10286999"/>
              <a:gd name="connsiteX5014" fmla="*/ 2329451 w 11378470"/>
              <a:gd name="connsiteY5014" fmla="*/ 3293258 h 10286999"/>
              <a:gd name="connsiteX5015" fmla="*/ 2329418 w 11378470"/>
              <a:gd name="connsiteY5015" fmla="*/ 3289442 h 10286999"/>
              <a:gd name="connsiteX5016" fmla="*/ 2326705 w 11378470"/>
              <a:gd name="connsiteY5016" fmla="*/ 3287920 h 10286999"/>
              <a:gd name="connsiteX5017" fmla="*/ 2315439 w 11378470"/>
              <a:gd name="connsiteY5017" fmla="*/ 3269784 h 10286999"/>
              <a:gd name="connsiteX5018" fmla="*/ 2315119 w 11378470"/>
              <a:gd name="connsiteY5018" fmla="*/ 3270205 h 10286999"/>
              <a:gd name="connsiteX5019" fmla="*/ 2314195 w 11378470"/>
              <a:gd name="connsiteY5019" fmla="*/ 3267782 h 10286999"/>
              <a:gd name="connsiteX5020" fmla="*/ 2311075 w 11378470"/>
              <a:gd name="connsiteY5020" fmla="*/ 3262759 h 10286999"/>
              <a:gd name="connsiteX5021" fmla="*/ 2310748 w 11378470"/>
              <a:gd name="connsiteY5021" fmla="*/ 3258738 h 10286999"/>
              <a:gd name="connsiteX5022" fmla="*/ 2300111 w 11378470"/>
              <a:gd name="connsiteY5022" fmla="*/ 3230837 h 10286999"/>
              <a:gd name="connsiteX5023" fmla="*/ 2289905 w 11378470"/>
              <a:gd name="connsiteY5023" fmla="*/ 3183321 h 10286999"/>
              <a:gd name="connsiteX5024" fmla="*/ 2330210 w 11378470"/>
              <a:gd name="connsiteY5024" fmla="*/ 3096432 h 10286999"/>
              <a:gd name="connsiteX5025" fmla="*/ 1478420 w 11378470"/>
              <a:gd name="connsiteY5025" fmla="*/ 3081953 h 10286999"/>
              <a:gd name="connsiteX5026" fmla="*/ 1454220 w 11378470"/>
              <a:gd name="connsiteY5026" fmla="*/ 3097923 h 10286999"/>
              <a:gd name="connsiteX5027" fmla="*/ 1448993 w 11378470"/>
              <a:gd name="connsiteY5027" fmla="*/ 3096582 h 10286999"/>
              <a:gd name="connsiteX5028" fmla="*/ 1478420 w 11378470"/>
              <a:gd name="connsiteY5028" fmla="*/ 3081953 h 10286999"/>
              <a:gd name="connsiteX5029" fmla="*/ 8060300 w 11378470"/>
              <a:gd name="connsiteY5029" fmla="*/ 3081675 h 10286999"/>
              <a:gd name="connsiteX5030" fmla="*/ 8025177 w 11378470"/>
              <a:gd name="connsiteY5030" fmla="*/ 3097567 h 10286999"/>
              <a:gd name="connsiteX5031" fmla="*/ 8010002 w 11378470"/>
              <a:gd name="connsiteY5031" fmla="*/ 3108427 h 10286999"/>
              <a:gd name="connsiteX5032" fmla="*/ 8003739 w 11378470"/>
              <a:gd name="connsiteY5032" fmla="*/ 3147119 h 10286999"/>
              <a:gd name="connsiteX5033" fmla="*/ 8037911 w 11378470"/>
              <a:gd name="connsiteY5033" fmla="*/ 3113867 h 10286999"/>
              <a:gd name="connsiteX5034" fmla="*/ 8061196 w 11378470"/>
              <a:gd name="connsiteY5034" fmla="*/ 3092631 h 10286999"/>
              <a:gd name="connsiteX5035" fmla="*/ 8060266 w 11378470"/>
              <a:gd name="connsiteY5035" fmla="*/ 3085213 h 10286999"/>
              <a:gd name="connsiteX5036" fmla="*/ 624146 w 11378470"/>
              <a:gd name="connsiteY5036" fmla="*/ 3081100 h 10286999"/>
              <a:gd name="connsiteX5037" fmla="*/ 664114 w 11378470"/>
              <a:gd name="connsiteY5037" fmla="*/ 3115137 h 10286999"/>
              <a:gd name="connsiteX5038" fmla="*/ 617685 w 11378470"/>
              <a:gd name="connsiteY5038" fmla="*/ 3108981 h 10286999"/>
              <a:gd name="connsiteX5039" fmla="*/ 624146 w 11378470"/>
              <a:gd name="connsiteY5039" fmla="*/ 3081100 h 10286999"/>
              <a:gd name="connsiteX5040" fmla="*/ 1510767 w 11378470"/>
              <a:gd name="connsiteY5040" fmla="*/ 3074583 h 10286999"/>
              <a:gd name="connsiteX5041" fmla="*/ 1564404 w 11378470"/>
              <a:gd name="connsiteY5041" fmla="*/ 3129907 h 10286999"/>
              <a:gd name="connsiteX5042" fmla="*/ 1537878 w 11378470"/>
              <a:gd name="connsiteY5042" fmla="*/ 3157837 h 10286999"/>
              <a:gd name="connsiteX5043" fmla="*/ 1486471 w 11378470"/>
              <a:gd name="connsiteY5043" fmla="*/ 3075257 h 10286999"/>
              <a:gd name="connsiteX5044" fmla="*/ 1510767 w 11378470"/>
              <a:gd name="connsiteY5044" fmla="*/ 3074583 h 10286999"/>
              <a:gd name="connsiteX5045" fmla="*/ 1108736 w 11378470"/>
              <a:gd name="connsiteY5045" fmla="*/ 3062774 h 10286999"/>
              <a:gd name="connsiteX5046" fmla="*/ 1121085 w 11378470"/>
              <a:gd name="connsiteY5046" fmla="*/ 3065325 h 10286999"/>
              <a:gd name="connsiteX5047" fmla="*/ 1109314 w 11378470"/>
              <a:gd name="connsiteY5047" fmla="*/ 3081002 h 10286999"/>
              <a:gd name="connsiteX5048" fmla="*/ 1108736 w 11378470"/>
              <a:gd name="connsiteY5048" fmla="*/ 3062774 h 10286999"/>
              <a:gd name="connsiteX5049" fmla="*/ 2425322 w 11378470"/>
              <a:gd name="connsiteY5049" fmla="*/ 3055160 h 10286999"/>
              <a:gd name="connsiteX5050" fmla="*/ 2433267 w 11378470"/>
              <a:gd name="connsiteY5050" fmla="*/ 3058722 h 10286999"/>
              <a:gd name="connsiteX5051" fmla="*/ 2427306 w 11378470"/>
              <a:gd name="connsiteY5051" fmla="*/ 3087896 h 10286999"/>
              <a:gd name="connsiteX5052" fmla="*/ 2405028 w 11378470"/>
              <a:gd name="connsiteY5052" fmla="*/ 3064012 h 10286999"/>
              <a:gd name="connsiteX5053" fmla="*/ 2425322 w 11378470"/>
              <a:gd name="connsiteY5053" fmla="*/ 3055160 h 10286999"/>
              <a:gd name="connsiteX5054" fmla="*/ 3462250 w 11378470"/>
              <a:gd name="connsiteY5054" fmla="*/ 3041190 h 10286999"/>
              <a:gd name="connsiteX5055" fmla="*/ 3460605 w 11378470"/>
              <a:gd name="connsiteY5055" fmla="*/ 3057535 h 10286999"/>
              <a:gd name="connsiteX5056" fmla="*/ 3448696 w 11378470"/>
              <a:gd name="connsiteY5056" fmla="*/ 3061430 h 10286999"/>
              <a:gd name="connsiteX5057" fmla="*/ 3462250 w 11378470"/>
              <a:gd name="connsiteY5057" fmla="*/ 3041190 h 10286999"/>
              <a:gd name="connsiteX5058" fmla="*/ 2591881 w 11378470"/>
              <a:gd name="connsiteY5058" fmla="*/ 3041040 h 10286999"/>
              <a:gd name="connsiteX5059" fmla="*/ 2615292 w 11378470"/>
              <a:gd name="connsiteY5059" fmla="*/ 3060166 h 10286999"/>
              <a:gd name="connsiteX5060" fmla="*/ 2609303 w 11378470"/>
              <a:gd name="connsiteY5060" fmla="*/ 3060452 h 10286999"/>
              <a:gd name="connsiteX5061" fmla="*/ 2603478 w 11378470"/>
              <a:gd name="connsiteY5061" fmla="*/ 3054658 h 10286999"/>
              <a:gd name="connsiteX5062" fmla="*/ 2591881 w 11378470"/>
              <a:gd name="connsiteY5062" fmla="*/ 3041040 h 10286999"/>
              <a:gd name="connsiteX5063" fmla="*/ 1958358 w 11378470"/>
              <a:gd name="connsiteY5063" fmla="*/ 3037144 h 10286999"/>
              <a:gd name="connsiteX5064" fmla="*/ 1972066 w 11378470"/>
              <a:gd name="connsiteY5064" fmla="*/ 3047078 h 10286999"/>
              <a:gd name="connsiteX5065" fmla="*/ 1971623 w 11378470"/>
              <a:gd name="connsiteY5065" fmla="*/ 3052983 h 10286999"/>
              <a:gd name="connsiteX5066" fmla="*/ 1955761 w 11378470"/>
              <a:gd name="connsiteY5066" fmla="*/ 3042472 h 10286999"/>
              <a:gd name="connsiteX5067" fmla="*/ 1958358 w 11378470"/>
              <a:gd name="connsiteY5067" fmla="*/ 3037144 h 10286999"/>
              <a:gd name="connsiteX5068" fmla="*/ 995483 w 11378470"/>
              <a:gd name="connsiteY5068" fmla="*/ 3034139 h 10286999"/>
              <a:gd name="connsiteX5069" fmla="*/ 1059041 w 11378470"/>
              <a:gd name="connsiteY5069" fmla="*/ 3048003 h 10286999"/>
              <a:gd name="connsiteX5070" fmla="*/ 1033090 w 11378470"/>
              <a:gd name="connsiteY5070" fmla="*/ 3093326 h 10286999"/>
              <a:gd name="connsiteX5071" fmla="*/ 943284 w 11378470"/>
              <a:gd name="connsiteY5071" fmla="*/ 3045672 h 10286999"/>
              <a:gd name="connsiteX5072" fmla="*/ 995483 w 11378470"/>
              <a:gd name="connsiteY5072" fmla="*/ 3034139 h 10286999"/>
              <a:gd name="connsiteX5073" fmla="*/ 3258765 w 11378470"/>
              <a:gd name="connsiteY5073" fmla="*/ 3033901 h 10286999"/>
              <a:gd name="connsiteX5074" fmla="*/ 3271981 w 11378470"/>
              <a:gd name="connsiteY5074" fmla="*/ 3070485 h 10286999"/>
              <a:gd name="connsiteX5075" fmla="*/ 3268283 w 11378470"/>
              <a:gd name="connsiteY5075" fmla="*/ 3074313 h 10286999"/>
              <a:gd name="connsiteX5076" fmla="*/ 3226543 w 11378470"/>
              <a:gd name="connsiteY5076" fmla="*/ 3092385 h 10286999"/>
              <a:gd name="connsiteX5077" fmla="*/ 3224951 w 11378470"/>
              <a:gd name="connsiteY5077" fmla="*/ 3056336 h 10286999"/>
              <a:gd name="connsiteX5078" fmla="*/ 3258765 w 11378470"/>
              <a:gd name="connsiteY5078" fmla="*/ 3033901 h 10286999"/>
              <a:gd name="connsiteX5079" fmla="*/ 3463773 w 11378470"/>
              <a:gd name="connsiteY5079" fmla="*/ 3029521 h 10286999"/>
              <a:gd name="connsiteX5080" fmla="*/ 3466110 w 11378470"/>
              <a:gd name="connsiteY5080" fmla="*/ 3032302 h 10286999"/>
              <a:gd name="connsiteX5081" fmla="*/ 3462892 w 11378470"/>
              <a:gd name="connsiteY5081" fmla="*/ 3038277 h 10286999"/>
              <a:gd name="connsiteX5082" fmla="*/ 3459408 w 11378470"/>
              <a:gd name="connsiteY5082" fmla="*/ 3038218 h 10286999"/>
              <a:gd name="connsiteX5083" fmla="*/ 3463773 w 11378470"/>
              <a:gd name="connsiteY5083" fmla="*/ 3029521 h 10286999"/>
              <a:gd name="connsiteX5084" fmla="*/ 2387910 w 11378470"/>
              <a:gd name="connsiteY5084" fmla="*/ 3021262 h 10286999"/>
              <a:gd name="connsiteX5085" fmla="*/ 2393063 w 11378470"/>
              <a:gd name="connsiteY5085" fmla="*/ 3022401 h 10286999"/>
              <a:gd name="connsiteX5086" fmla="*/ 2402737 w 11378470"/>
              <a:gd name="connsiteY5086" fmla="*/ 3040150 h 10286999"/>
              <a:gd name="connsiteX5087" fmla="*/ 2396321 w 11378470"/>
              <a:gd name="connsiteY5087" fmla="*/ 3047132 h 10286999"/>
              <a:gd name="connsiteX5088" fmla="*/ 2383759 w 11378470"/>
              <a:gd name="connsiteY5088" fmla="*/ 3047954 h 10286999"/>
              <a:gd name="connsiteX5089" fmla="*/ 2375260 w 11378470"/>
              <a:gd name="connsiteY5089" fmla="*/ 3034068 h 10286999"/>
              <a:gd name="connsiteX5090" fmla="*/ 2381675 w 11378470"/>
              <a:gd name="connsiteY5090" fmla="*/ 3027084 h 10286999"/>
              <a:gd name="connsiteX5091" fmla="*/ 2387910 w 11378470"/>
              <a:gd name="connsiteY5091" fmla="*/ 3021262 h 10286999"/>
              <a:gd name="connsiteX5092" fmla="*/ 2277614 w 11378470"/>
              <a:gd name="connsiteY5092" fmla="*/ 3017731 h 10286999"/>
              <a:gd name="connsiteX5093" fmla="*/ 2259439 w 11378470"/>
              <a:gd name="connsiteY5093" fmla="*/ 3042168 h 10286999"/>
              <a:gd name="connsiteX5094" fmla="*/ 2277614 w 11378470"/>
              <a:gd name="connsiteY5094" fmla="*/ 3017731 h 10286999"/>
              <a:gd name="connsiteX5095" fmla="*/ 2178352 w 11378470"/>
              <a:gd name="connsiteY5095" fmla="*/ 3013366 h 10286999"/>
              <a:gd name="connsiteX5096" fmla="*/ 2240041 w 11378470"/>
              <a:gd name="connsiteY5096" fmla="*/ 3025114 h 10286999"/>
              <a:gd name="connsiteX5097" fmla="*/ 2239029 w 11378470"/>
              <a:gd name="connsiteY5097" fmla="*/ 3030836 h 10286999"/>
              <a:gd name="connsiteX5098" fmla="*/ 2256409 w 11378470"/>
              <a:gd name="connsiteY5098" fmla="*/ 3023687 h 10286999"/>
              <a:gd name="connsiteX5099" fmla="*/ 2253281 w 11378470"/>
              <a:gd name="connsiteY5099" fmla="*/ 3054252 h 10286999"/>
              <a:gd name="connsiteX5100" fmla="*/ 2244781 w 11378470"/>
              <a:gd name="connsiteY5100" fmla="*/ 3053565 h 10286999"/>
              <a:gd name="connsiteX5101" fmla="*/ 2236386 w 11378470"/>
              <a:gd name="connsiteY5101" fmla="*/ 3045790 h 10286999"/>
              <a:gd name="connsiteX5102" fmla="*/ 2234630 w 11378470"/>
              <a:gd name="connsiteY5102" fmla="*/ 3055718 h 10286999"/>
              <a:gd name="connsiteX5103" fmla="*/ 2207679 w 11378470"/>
              <a:gd name="connsiteY5103" fmla="*/ 3071480 h 10286999"/>
              <a:gd name="connsiteX5104" fmla="*/ 2124464 w 11378470"/>
              <a:gd name="connsiteY5104" fmla="*/ 3026720 h 10286999"/>
              <a:gd name="connsiteX5105" fmla="*/ 2178352 w 11378470"/>
              <a:gd name="connsiteY5105" fmla="*/ 3013366 h 10286999"/>
              <a:gd name="connsiteX5106" fmla="*/ 2716305 w 11378470"/>
              <a:gd name="connsiteY5106" fmla="*/ 2999597 h 10286999"/>
              <a:gd name="connsiteX5107" fmla="*/ 2824203 w 11378470"/>
              <a:gd name="connsiteY5107" fmla="*/ 3006951 h 10286999"/>
              <a:gd name="connsiteX5108" fmla="*/ 2810699 w 11378470"/>
              <a:gd name="connsiteY5108" fmla="*/ 3091298 h 10286999"/>
              <a:gd name="connsiteX5109" fmla="*/ 2810263 w 11378470"/>
              <a:gd name="connsiteY5109" fmla="*/ 3111621 h 10286999"/>
              <a:gd name="connsiteX5110" fmla="*/ 2817433 w 11378470"/>
              <a:gd name="connsiteY5110" fmla="*/ 3116054 h 10286999"/>
              <a:gd name="connsiteX5111" fmla="*/ 2830199 w 11378470"/>
              <a:gd name="connsiteY5111" fmla="*/ 3128656 h 10286999"/>
              <a:gd name="connsiteX5112" fmla="*/ 2805691 w 11378470"/>
              <a:gd name="connsiteY5112" fmla="*/ 3163201 h 10286999"/>
              <a:gd name="connsiteX5113" fmla="*/ 2778874 w 11378470"/>
              <a:gd name="connsiteY5113" fmla="*/ 3164117 h 10286999"/>
              <a:gd name="connsiteX5114" fmla="*/ 2774265 w 11378470"/>
              <a:gd name="connsiteY5114" fmla="*/ 3161258 h 10286999"/>
              <a:gd name="connsiteX5115" fmla="*/ 2762711 w 11378470"/>
              <a:gd name="connsiteY5115" fmla="*/ 3168037 h 10286999"/>
              <a:gd name="connsiteX5116" fmla="*/ 2686601 w 11378470"/>
              <a:gd name="connsiteY5116" fmla="*/ 3007464 h 10286999"/>
              <a:gd name="connsiteX5117" fmla="*/ 2716305 w 11378470"/>
              <a:gd name="connsiteY5117" fmla="*/ 2999597 h 10286999"/>
              <a:gd name="connsiteX5118" fmla="*/ 1621985 w 11378470"/>
              <a:gd name="connsiteY5118" fmla="*/ 2992362 h 10286999"/>
              <a:gd name="connsiteX5119" fmla="*/ 1652712 w 11378470"/>
              <a:gd name="connsiteY5119" fmla="*/ 3005988 h 10286999"/>
              <a:gd name="connsiteX5120" fmla="*/ 1648907 w 11378470"/>
              <a:gd name="connsiteY5120" fmla="*/ 3040041 h 10286999"/>
              <a:gd name="connsiteX5121" fmla="*/ 1602216 w 11378470"/>
              <a:gd name="connsiteY5121" fmla="*/ 3051110 h 10286999"/>
              <a:gd name="connsiteX5122" fmla="*/ 1591524 w 11378470"/>
              <a:gd name="connsiteY5122" fmla="*/ 3037477 h 10286999"/>
              <a:gd name="connsiteX5123" fmla="*/ 1590193 w 11378470"/>
              <a:gd name="connsiteY5123" fmla="*/ 3006482 h 10286999"/>
              <a:gd name="connsiteX5124" fmla="*/ 1621985 w 11378470"/>
              <a:gd name="connsiteY5124" fmla="*/ 2992362 h 10286999"/>
              <a:gd name="connsiteX5125" fmla="*/ 1812266 w 11378470"/>
              <a:gd name="connsiteY5125" fmla="*/ 2985638 h 10286999"/>
              <a:gd name="connsiteX5126" fmla="*/ 1864442 w 11378470"/>
              <a:gd name="connsiteY5126" fmla="*/ 3006333 h 10286999"/>
              <a:gd name="connsiteX5127" fmla="*/ 1866360 w 11378470"/>
              <a:gd name="connsiteY5127" fmla="*/ 3006409 h 10286999"/>
              <a:gd name="connsiteX5128" fmla="*/ 1865804 w 11378470"/>
              <a:gd name="connsiteY5128" fmla="*/ 3005109 h 10286999"/>
              <a:gd name="connsiteX5129" fmla="*/ 1868978 w 11378470"/>
              <a:gd name="connsiteY5129" fmla="*/ 3004167 h 10286999"/>
              <a:gd name="connsiteX5130" fmla="*/ 1874057 w 11378470"/>
              <a:gd name="connsiteY5130" fmla="*/ 3002661 h 10286999"/>
              <a:gd name="connsiteX5131" fmla="*/ 1875760 w 11378470"/>
              <a:gd name="connsiteY5131" fmla="*/ 3002533 h 10286999"/>
              <a:gd name="connsiteX5132" fmla="*/ 1879019 w 11378470"/>
              <a:gd name="connsiteY5132" fmla="*/ 3006909 h 10286999"/>
              <a:gd name="connsiteX5133" fmla="*/ 1886089 w 11378470"/>
              <a:gd name="connsiteY5133" fmla="*/ 3007190 h 10286999"/>
              <a:gd name="connsiteX5134" fmla="*/ 1908113 w 11378470"/>
              <a:gd name="connsiteY5134" fmla="*/ 3010324 h 10286999"/>
              <a:gd name="connsiteX5135" fmla="*/ 1946563 w 11378470"/>
              <a:gd name="connsiteY5135" fmla="*/ 3052836 h 10286999"/>
              <a:gd name="connsiteX5136" fmla="*/ 1956417 w 11378470"/>
              <a:gd name="connsiteY5136" fmla="*/ 3068446 h 10286999"/>
              <a:gd name="connsiteX5137" fmla="*/ 1966138 w 11378470"/>
              <a:gd name="connsiteY5137" fmla="*/ 3080161 h 10286999"/>
              <a:gd name="connsiteX5138" fmla="*/ 1967087 w 11378470"/>
              <a:gd name="connsiteY5138" fmla="*/ 3081690 h 10286999"/>
              <a:gd name="connsiteX5139" fmla="*/ 1995082 w 11378470"/>
              <a:gd name="connsiteY5139" fmla="*/ 3099189 h 10286999"/>
              <a:gd name="connsiteX5140" fmla="*/ 2012215 w 11378470"/>
              <a:gd name="connsiteY5140" fmla="*/ 3127838 h 10286999"/>
              <a:gd name="connsiteX5141" fmla="*/ 2007422 w 11378470"/>
              <a:gd name="connsiteY5141" fmla="*/ 3162234 h 10286999"/>
              <a:gd name="connsiteX5142" fmla="*/ 1997881 w 11378470"/>
              <a:gd name="connsiteY5142" fmla="*/ 3169914 h 10286999"/>
              <a:gd name="connsiteX5143" fmla="*/ 1996819 w 11378470"/>
              <a:gd name="connsiteY5143" fmla="*/ 3218651 h 10286999"/>
              <a:gd name="connsiteX5144" fmla="*/ 1996118 w 11378470"/>
              <a:gd name="connsiteY5144" fmla="*/ 3220202 h 10286999"/>
              <a:gd name="connsiteX5145" fmla="*/ 2004107 w 11378470"/>
              <a:gd name="connsiteY5145" fmla="*/ 3248650 h 10286999"/>
              <a:gd name="connsiteX5146" fmla="*/ 1997788 w 11378470"/>
              <a:gd name="connsiteY5146" fmla="*/ 3268151 h 10286999"/>
              <a:gd name="connsiteX5147" fmla="*/ 1983619 w 11378470"/>
              <a:gd name="connsiteY5147" fmla="*/ 3274027 h 10286999"/>
              <a:gd name="connsiteX5148" fmla="*/ 1981340 w 11378470"/>
              <a:gd name="connsiteY5148" fmla="*/ 3273349 h 10286999"/>
              <a:gd name="connsiteX5149" fmla="*/ 1980197 w 11378470"/>
              <a:gd name="connsiteY5149" fmla="*/ 3273686 h 10286999"/>
              <a:gd name="connsiteX5150" fmla="*/ 1967336 w 11378470"/>
              <a:gd name="connsiteY5150" fmla="*/ 3268379 h 10286999"/>
              <a:gd name="connsiteX5151" fmla="*/ 1953352 w 11378470"/>
              <a:gd name="connsiteY5151" fmla="*/ 3281690 h 10286999"/>
              <a:gd name="connsiteX5152" fmla="*/ 1933779 w 11378470"/>
              <a:gd name="connsiteY5152" fmla="*/ 3294698 h 10286999"/>
              <a:gd name="connsiteX5153" fmla="*/ 1933773 w 11378470"/>
              <a:gd name="connsiteY5153" fmla="*/ 3295494 h 10286999"/>
              <a:gd name="connsiteX5154" fmla="*/ 1931308 w 11378470"/>
              <a:gd name="connsiteY5154" fmla="*/ 3300293 h 10286999"/>
              <a:gd name="connsiteX5155" fmla="*/ 1947349 w 11378470"/>
              <a:gd name="connsiteY5155" fmla="*/ 3305718 h 10286999"/>
              <a:gd name="connsiteX5156" fmla="*/ 1946439 w 11378470"/>
              <a:gd name="connsiteY5156" fmla="*/ 3305115 h 10286999"/>
              <a:gd name="connsiteX5157" fmla="*/ 1946183 w 11378470"/>
              <a:gd name="connsiteY5157" fmla="*/ 3296181 h 10286999"/>
              <a:gd name="connsiteX5158" fmla="*/ 1958225 w 11378470"/>
              <a:gd name="connsiteY5158" fmla="*/ 3298636 h 10286999"/>
              <a:gd name="connsiteX5159" fmla="*/ 1959551 w 11378470"/>
              <a:gd name="connsiteY5159" fmla="*/ 3307626 h 10286999"/>
              <a:gd name="connsiteX5160" fmla="*/ 1963429 w 11378470"/>
              <a:gd name="connsiteY5160" fmla="*/ 3308001 h 10286999"/>
              <a:gd name="connsiteX5161" fmla="*/ 1975299 w 11378470"/>
              <a:gd name="connsiteY5161" fmla="*/ 3303876 h 10286999"/>
              <a:gd name="connsiteX5162" fmla="*/ 1969427 w 11378470"/>
              <a:gd name="connsiteY5162" fmla="*/ 3295342 h 10286999"/>
              <a:gd name="connsiteX5163" fmla="*/ 1970989 w 11378470"/>
              <a:gd name="connsiteY5163" fmla="*/ 3276404 h 10286999"/>
              <a:gd name="connsiteX5164" fmla="*/ 1980197 w 11378470"/>
              <a:gd name="connsiteY5164" fmla="*/ 3273686 h 10286999"/>
              <a:gd name="connsiteX5165" fmla="*/ 1982324 w 11378470"/>
              <a:gd name="connsiteY5165" fmla="*/ 3274565 h 10286999"/>
              <a:gd name="connsiteX5166" fmla="*/ 1983619 w 11378470"/>
              <a:gd name="connsiteY5166" fmla="*/ 3274027 h 10286999"/>
              <a:gd name="connsiteX5167" fmla="*/ 2000226 w 11378470"/>
              <a:gd name="connsiteY5167" fmla="*/ 3278968 h 10286999"/>
              <a:gd name="connsiteX5168" fmla="*/ 1990154 w 11378470"/>
              <a:gd name="connsiteY5168" fmla="*/ 3306870 h 10286999"/>
              <a:gd name="connsiteX5169" fmla="*/ 1979719 w 11378470"/>
              <a:gd name="connsiteY5169" fmla="*/ 3306884 h 10286999"/>
              <a:gd name="connsiteX5170" fmla="*/ 1976574 w 11378470"/>
              <a:gd name="connsiteY5170" fmla="*/ 3326788 h 10286999"/>
              <a:gd name="connsiteX5171" fmla="*/ 1973955 w 11378470"/>
              <a:gd name="connsiteY5171" fmla="*/ 3331289 h 10286999"/>
              <a:gd name="connsiteX5172" fmla="*/ 1974407 w 11378470"/>
              <a:gd name="connsiteY5172" fmla="*/ 3333659 h 10286999"/>
              <a:gd name="connsiteX5173" fmla="*/ 1974768 w 11378470"/>
              <a:gd name="connsiteY5173" fmla="*/ 3338809 h 10286999"/>
              <a:gd name="connsiteX5174" fmla="*/ 1971290 w 11378470"/>
              <a:gd name="connsiteY5174" fmla="*/ 3336831 h 10286999"/>
              <a:gd name="connsiteX5175" fmla="*/ 1971028 w 11378470"/>
              <a:gd name="connsiteY5175" fmla="*/ 3336319 h 10286999"/>
              <a:gd name="connsiteX5176" fmla="*/ 1965089 w 11378470"/>
              <a:gd name="connsiteY5176" fmla="*/ 3346525 h 10286999"/>
              <a:gd name="connsiteX5177" fmla="*/ 1943472 w 11378470"/>
              <a:gd name="connsiteY5177" fmla="*/ 3324378 h 10286999"/>
              <a:gd name="connsiteX5178" fmla="*/ 1929858 w 11378470"/>
              <a:gd name="connsiteY5178" fmla="*/ 3303117 h 10286999"/>
              <a:gd name="connsiteX5179" fmla="*/ 1916876 w 11378470"/>
              <a:gd name="connsiteY5179" fmla="*/ 3328394 h 10286999"/>
              <a:gd name="connsiteX5180" fmla="*/ 1865124 w 11378470"/>
              <a:gd name="connsiteY5180" fmla="*/ 3376220 h 10286999"/>
              <a:gd name="connsiteX5181" fmla="*/ 1856419 w 11378470"/>
              <a:gd name="connsiteY5181" fmla="*/ 3346293 h 10286999"/>
              <a:gd name="connsiteX5182" fmla="*/ 1860256 w 11378470"/>
              <a:gd name="connsiteY5182" fmla="*/ 3317168 h 10286999"/>
              <a:gd name="connsiteX5183" fmla="*/ 1861643 w 11378470"/>
              <a:gd name="connsiteY5183" fmla="*/ 3313398 h 10286999"/>
              <a:gd name="connsiteX5184" fmla="*/ 1861302 w 11378470"/>
              <a:gd name="connsiteY5184" fmla="*/ 3313217 h 10286999"/>
              <a:gd name="connsiteX5185" fmla="*/ 1798719 w 11378470"/>
              <a:gd name="connsiteY5185" fmla="*/ 3318917 h 10286999"/>
              <a:gd name="connsiteX5186" fmla="*/ 1756924 w 11378470"/>
              <a:gd name="connsiteY5186" fmla="*/ 3275331 h 10286999"/>
              <a:gd name="connsiteX5187" fmla="*/ 1720664 w 11378470"/>
              <a:gd name="connsiteY5187" fmla="*/ 3245358 h 10286999"/>
              <a:gd name="connsiteX5188" fmla="*/ 1730832 w 11378470"/>
              <a:gd name="connsiteY5188" fmla="*/ 3268227 h 10286999"/>
              <a:gd name="connsiteX5189" fmla="*/ 1699917 w 11378470"/>
              <a:gd name="connsiteY5189" fmla="*/ 3391706 h 10286999"/>
              <a:gd name="connsiteX5190" fmla="*/ 1683142 w 11378470"/>
              <a:gd name="connsiteY5190" fmla="*/ 3393811 h 10286999"/>
              <a:gd name="connsiteX5191" fmla="*/ 1682494 w 11378470"/>
              <a:gd name="connsiteY5191" fmla="*/ 3394712 h 10286999"/>
              <a:gd name="connsiteX5192" fmla="*/ 1674407 w 11378470"/>
              <a:gd name="connsiteY5192" fmla="*/ 3423917 h 10286999"/>
              <a:gd name="connsiteX5193" fmla="*/ 1667182 w 11378470"/>
              <a:gd name="connsiteY5193" fmla="*/ 3424794 h 10286999"/>
              <a:gd name="connsiteX5194" fmla="*/ 1680903 w 11378470"/>
              <a:gd name="connsiteY5194" fmla="*/ 3434855 h 10286999"/>
              <a:gd name="connsiteX5195" fmla="*/ 1691382 w 11378470"/>
              <a:gd name="connsiteY5195" fmla="*/ 3495931 h 10286999"/>
              <a:gd name="connsiteX5196" fmla="*/ 1627883 w 11378470"/>
              <a:gd name="connsiteY5196" fmla="*/ 3466317 h 10286999"/>
              <a:gd name="connsiteX5197" fmla="*/ 1653054 w 11378470"/>
              <a:gd name="connsiteY5197" fmla="*/ 3422740 h 10286999"/>
              <a:gd name="connsiteX5198" fmla="*/ 1662812 w 11378470"/>
              <a:gd name="connsiteY5198" fmla="*/ 3422245 h 10286999"/>
              <a:gd name="connsiteX5199" fmla="*/ 1657407 w 11378470"/>
              <a:gd name="connsiteY5199" fmla="*/ 3414247 h 10286999"/>
              <a:gd name="connsiteX5200" fmla="*/ 1658086 w 11378470"/>
              <a:gd name="connsiteY5200" fmla="*/ 3389592 h 10286999"/>
              <a:gd name="connsiteX5201" fmla="*/ 1658571 w 11378470"/>
              <a:gd name="connsiteY5201" fmla="*/ 3388245 h 10286999"/>
              <a:gd name="connsiteX5202" fmla="*/ 1641038 w 11378470"/>
              <a:gd name="connsiteY5202" fmla="*/ 3381621 h 10286999"/>
              <a:gd name="connsiteX5203" fmla="*/ 1699775 w 11378470"/>
              <a:gd name="connsiteY5203" fmla="*/ 3217857 h 10286999"/>
              <a:gd name="connsiteX5204" fmla="*/ 1705963 w 11378470"/>
              <a:gd name="connsiteY5204" fmla="*/ 3225331 h 10286999"/>
              <a:gd name="connsiteX5205" fmla="*/ 1699127 w 11378470"/>
              <a:gd name="connsiteY5205" fmla="*/ 3162140 h 10286999"/>
              <a:gd name="connsiteX5206" fmla="*/ 1691355 w 11378470"/>
              <a:gd name="connsiteY5206" fmla="*/ 3090301 h 10286999"/>
              <a:gd name="connsiteX5207" fmla="*/ 1812266 w 11378470"/>
              <a:gd name="connsiteY5207" fmla="*/ 2985638 h 10286999"/>
              <a:gd name="connsiteX5208" fmla="*/ 1906696 w 11378470"/>
              <a:gd name="connsiteY5208" fmla="*/ 2974405 h 10286999"/>
              <a:gd name="connsiteX5209" fmla="*/ 1908983 w 11378470"/>
              <a:gd name="connsiteY5209" fmla="*/ 2981914 h 10286999"/>
              <a:gd name="connsiteX5210" fmla="*/ 1944885 w 11378470"/>
              <a:gd name="connsiteY5210" fmla="*/ 3030518 h 10286999"/>
              <a:gd name="connsiteX5211" fmla="*/ 1891693 w 11378470"/>
              <a:gd name="connsiteY5211" fmla="*/ 2980575 h 10286999"/>
              <a:gd name="connsiteX5212" fmla="*/ 1906696 w 11378470"/>
              <a:gd name="connsiteY5212" fmla="*/ 2974405 h 10286999"/>
              <a:gd name="connsiteX5213" fmla="*/ 1936814 w 11378470"/>
              <a:gd name="connsiteY5213" fmla="*/ 2965397 h 10286999"/>
              <a:gd name="connsiteX5214" fmla="*/ 1954149 w 11378470"/>
              <a:gd name="connsiteY5214" fmla="*/ 2994281 h 10286999"/>
              <a:gd name="connsiteX5215" fmla="*/ 1960008 w 11378470"/>
              <a:gd name="connsiteY5215" fmla="*/ 3015173 h 10286999"/>
              <a:gd name="connsiteX5216" fmla="*/ 1956437 w 11378470"/>
              <a:gd name="connsiteY5216" fmla="*/ 3016642 h 10286999"/>
              <a:gd name="connsiteX5217" fmla="*/ 1936127 w 11378470"/>
              <a:gd name="connsiteY5217" fmla="*/ 2981502 h 10286999"/>
              <a:gd name="connsiteX5218" fmla="*/ 1933240 w 11378470"/>
              <a:gd name="connsiteY5218" fmla="*/ 2966867 h 10286999"/>
              <a:gd name="connsiteX5219" fmla="*/ 1934387 w 11378470"/>
              <a:gd name="connsiteY5219" fmla="*/ 2970631 h 10286999"/>
              <a:gd name="connsiteX5220" fmla="*/ 1936814 w 11378470"/>
              <a:gd name="connsiteY5220" fmla="*/ 2965397 h 10286999"/>
              <a:gd name="connsiteX5221" fmla="*/ 1692910 w 11378470"/>
              <a:gd name="connsiteY5221" fmla="*/ 2964188 h 10286999"/>
              <a:gd name="connsiteX5222" fmla="*/ 1693048 w 11378470"/>
              <a:gd name="connsiteY5222" fmla="*/ 3001103 h 10286999"/>
              <a:gd name="connsiteX5223" fmla="*/ 1692910 w 11378470"/>
              <a:gd name="connsiteY5223" fmla="*/ 2964188 h 10286999"/>
              <a:gd name="connsiteX5224" fmla="*/ 1396106 w 11378470"/>
              <a:gd name="connsiteY5224" fmla="*/ 2962146 h 10286999"/>
              <a:gd name="connsiteX5225" fmla="*/ 1395347 w 11378470"/>
              <a:gd name="connsiteY5225" fmla="*/ 2982145 h 10286999"/>
              <a:gd name="connsiteX5226" fmla="*/ 1382382 w 11378470"/>
              <a:gd name="connsiteY5226" fmla="*/ 2990700 h 10286999"/>
              <a:gd name="connsiteX5227" fmla="*/ 1396106 w 11378470"/>
              <a:gd name="connsiteY5227" fmla="*/ 2962146 h 10286999"/>
              <a:gd name="connsiteX5228" fmla="*/ 1067817 w 11378470"/>
              <a:gd name="connsiteY5228" fmla="*/ 2957369 h 10286999"/>
              <a:gd name="connsiteX5229" fmla="*/ 1125264 w 11378470"/>
              <a:gd name="connsiteY5229" fmla="*/ 2970181 h 10286999"/>
              <a:gd name="connsiteX5230" fmla="*/ 1076476 w 11378470"/>
              <a:gd name="connsiteY5230" fmla="*/ 2988162 h 10286999"/>
              <a:gd name="connsiteX5231" fmla="*/ 1018227 w 11378470"/>
              <a:gd name="connsiteY5231" fmla="*/ 2986616 h 10286999"/>
              <a:gd name="connsiteX5232" fmla="*/ 1067817 w 11378470"/>
              <a:gd name="connsiteY5232" fmla="*/ 2957369 h 10286999"/>
              <a:gd name="connsiteX5233" fmla="*/ 2925730 w 11378470"/>
              <a:gd name="connsiteY5233" fmla="*/ 2956642 h 10286999"/>
              <a:gd name="connsiteX5234" fmla="*/ 2935380 w 11378470"/>
              <a:gd name="connsiteY5234" fmla="*/ 2966348 h 10286999"/>
              <a:gd name="connsiteX5235" fmla="*/ 2934898 w 11378470"/>
              <a:gd name="connsiteY5235" fmla="*/ 2957154 h 10286999"/>
              <a:gd name="connsiteX5236" fmla="*/ 1576805 w 11378470"/>
              <a:gd name="connsiteY5236" fmla="*/ 2956065 h 10286999"/>
              <a:gd name="connsiteX5237" fmla="*/ 1580637 w 11378470"/>
              <a:gd name="connsiteY5237" fmla="*/ 2998966 h 10286999"/>
              <a:gd name="connsiteX5238" fmla="*/ 1571728 w 11378470"/>
              <a:gd name="connsiteY5238" fmla="*/ 2997993 h 10286999"/>
              <a:gd name="connsiteX5239" fmla="*/ 1572972 w 11378470"/>
              <a:gd name="connsiteY5239" fmla="*/ 3001079 h 10286999"/>
              <a:gd name="connsiteX5240" fmla="*/ 1570143 w 11378470"/>
              <a:gd name="connsiteY5240" fmla="*/ 3020344 h 10286999"/>
              <a:gd name="connsiteX5241" fmla="*/ 1564309 w 11378470"/>
              <a:gd name="connsiteY5241" fmla="*/ 3004358 h 10286999"/>
              <a:gd name="connsiteX5242" fmla="*/ 1562982 w 11378470"/>
              <a:gd name="connsiteY5242" fmla="*/ 2997039 h 10286999"/>
              <a:gd name="connsiteX5243" fmla="*/ 1551950 w 11378470"/>
              <a:gd name="connsiteY5243" fmla="*/ 2995836 h 10286999"/>
              <a:gd name="connsiteX5244" fmla="*/ 1531655 w 11378470"/>
              <a:gd name="connsiteY5244" fmla="*/ 2971296 h 10286999"/>
              <a:gd name="connsiteX5245" fmla="*/ 1576805 w 11378470"/>
              <a:gd name="connsiteY5245" fmla="*/ 2956065 h 10286999"/>
              <a:gd name="connsiteX5246" fmla="*/ 2828568 w 11378470"/>
              <a:gd name="connsiteY5246" fmla="*/ 2954268 h 10286999"/>
              <a:gd name="connsiteX5247" fmla="*/ 2830547 w 11378470"/>
              <a:gd name="connsiteY5247" fmla="*/ 2958691 h 10286999"/>
              <a:gd name="connsiteX5248" fmla="*/ 2824138 w 11378470"/>
              <a:gd name="connsiteY5248" fmla="*/ 2963834 h 10286999"/>
              <a:gd name="connsiteX5249" fmla="*/ 2819341 w 11378470"/>
              <a:gd name="connsiteY5249" fmla="*/ 2965500 h 10286999"/>
              <a:gd name="connsiteX5250" fmla="*/ 2824173 w 11378470"/>
              <a:gd name="connsiteY5250" fmla="*/ 2955065 h 10286999"/>
              <a:gd name="connsiteX5251" fmla="*/ 2828568 w 11378470"/>
              <a:gd name="connsiteY5251" fmla="*/ 2954268 h 10286999"/>
              <a:gd name="connsiteX5252" fmla="*/ 1398271 w 11378470"/>
              <a:gd name="connsiteY5252" fmla="*/ 2945067 h 10286999"/>
              <a:gd name="connsiteX5253" fmla="*/ 1402562 w 11378470"/>
              <a:gd name="connsiteY5253" fmla="*/ 2949026 h 10286999"/>
              <a:gd name="connsiteX5254" fmla="*/ 1402811 w 11378470"/>
              <a:gd name="connsiteY5254" fmla="*/ 2951948 h 10286999"/>
              <a:gd name="connsiteX5255" fmla="*/ 1395723 w 11378470"/>
              <a:gd name="connsiteY5255" fmla="*/ 2961564 h 10286999"/>
              <a:gd name="connsiteX5256" fmla="*/ 1395151 w 11378470"/>
              <a:gd name="connsiteY5256" fmla="*/ 2947126 h 10286999"/>
              <a:gd name="connsiteX5257" fmla="*/ 1400541 w 11378470"/>
              <a:gd name="connsiteY5257" fmla="*/ 2948508 h 10286999"/>
              <a:gd name="connsiteX5258" fmla="*/ 1398271 w 11378470"/>
              <a:gd name="connsiteY5258" fmla="*/ 2945067 h 10286999"/>
              <a:gd name="connsiteX5259" fmla="*/ 996211 w 11378470"/>
              <a:gd name="connsiteY5259" fmla="*/ 2942685 h 10286999"/>
              <a:gd name="connsiteX5260" fmla="*/ 1021455 w 11378470"/>
              <a:gd name="connsiteY5260" fmla="*/ 2969648 h 10286999"/>
              <a:gd name="connsiteX5261" fmla="*/ 983548 w 11378470"/>
              <a:gd name="connsiteY5261" fmla="*/ 2952743 h 10286999"/>
              <a:gd name="connsiteX5262" fmla="*/ 996211 w 11378470"/>
              <a:gd name="connsiteY5262" fmla="*/ 2942685 h 10286999"/>
              <a:gd name="connsiteX5263" fmla="*/ 1812508 w 11378470"/>
              <a:gd name="connsiteY5263" fmla="*/ 2936888 h 10286999"/>
              <a:gd name="connsiteX5264" fmla="*/ 1873563 w 11378470"/>
              <a:gd name="connsiteY5264" fmla="*/ 2984804 h 10286999"/>
              <a:gd name="connsiteX5265" fmla="*/ 1878889 w 11378470"/>
              <a:gd name="connsiteY5265" fmla="*/ 2992228 h 10286999"/>
              <a:gd name="connsiteX5266" fmla="*/ 1874057 w 11378470"/>
              <a:gd name="connsiteY5266" fmla="*/ 3002661 h 10286999"/>
              <a:gd name="connsiteX5267" fmla="*/ 1822040 w 11378470"/>
              <a:gd name="connsiteY5267" fmla="*/ 2973072 h 10286999"/>
              <a:gd name="connsiteX5268" fmla="*/ 1816713 w 11378470"/>
              <a:gd name="connsiteY5268" fmla="*/ 2965648 h 10286999"/>
              <a:gd name="connsiteX5269" fmla="*/ 1812508 w 11378470"/>
              <a:gd name="connsiteY5269" fmla="*/ 2936888 h 10286999"/>
              <a:gd name="connsiteX5270" fmla="*/ 2261580 w 11378470"/>
              <a:gd name="connsiteY5270" fmla="*/ 2933864 h 10286999"/>
              <a:gd name="connsiteX5271" fmla="*/ 2317299 w 11378470"/>
              <a:gd name="connsiteY5271" fmla="*/ 2944761 h 10286999"/>
              <a:gd name="connsiteX5272" fmla="*/ 2265919 w 11378470"/>
              <a:gd name="connsiteY5272" fmla="*/ 2964468 h 10286999"/>
              <a:gd name="connsiteX5273" fmla="*/ 2242318 w 11378470"/>
              <a:gd name="connsiteY5273" fmla="*/ 2968035 h 10286999"/>
              <a:gd name="connsiteX5274" fmla="*/ 2245181 w 11378470"/>
              <a:gd name="connsiteY5274" fmla="*/ 2972954 h 10286999"/>
              <a:gd name="connsiteX5275" fmla="*/ 2232298 w 11378470"/>
              <a:gd name="connsiteY5275" fmla="*/ 2997309 h 10286999"/>
              <a:gd name="connsiteX5276" fmla="*/ 2221553 w 11378470"/>
              <a:gd name="connsiteY5276" fmla="*/ 2992199 h 10286999"/>
              <a:gd name="connsiteX5277" fmla="*/ 2214039 w 11378470"/>
              <a:gd name="connsiteY5277" fmla="*/ 2968727 h 10286999"/>
              <a:gd name="connsiteX5278" fmla="*/ 2214746 w 11378470"/>
              <a:gd name="connsiteY5278" fmla="*/ 2965760 h 10286999"/>
              <a:gd name="connsiteX5279" fmla="*/ 2207813 w 11378470"/>
              <a:gd name="connsiteY5279" fmla="*/ 2964902 h 10286999"/>
              <a:gd name="connsiteX5280" fmla="*/ 2261580 w 11378470"/>
              <a:gd name="connsiteY5280" fmla="*/ 2933864 h 10286999"/>
              <a:gd name="connsiteX5281" fmla="*/ 2502926 w 11378470"/>
              <a:gd name="connsiteY5281" fmla="*/ 2923375 h 10286999"/>
              <a:gd name="connsiteX5282" fmla="*/ 2605774 w 11378470"/>
              <a:gd name="connsiteY5282" fmla="*/ 2947109 h 10286999"/>
              <a:gd name="connsiteX5283" fmla="*/ 2575301 w 11378470"/>
              <a:gd name="connsiteY5283" fmla="*/ 2959429 h 10286999"/>
              <a:gd name="connsiteX5284" fmla="*/ 2538479 w 11378470"/>
              <a:gd name="connsiteY5284" fmla="*/ 2967918 h 10286999"/>
              <a:gd name="connsiteX5285" fmla="*/ 2470828 w 11378470"/>
              <a:gd name="connsiteY5285" fmla="*/ 2935846 h 10286999"/>
              <a:gd name="connsiteX5286" fmla="*/ 2502926 w 11378470"/>
              <a:gd name="connsiteY5286" fmla="*/ 2923375 h 10286999"/>
              <a:gd name="connsiteX5287" fmla="*/ 1342360 w 11378470"/>
              <a:gd name="connsiteY5287" fmla="*/ 2906116 h 10286999"/>
              <a:gd name="connsiteX5288" fmla="*/ 1357413 w 11378470"/>
              <a:gd name="connsiteY5288" fmla="*/ 2907322 h 10286999"/>
              <a:gd name="connsiteX5289" fmla="*/ 1342477 w 11378470"/>
              <a:gd name="connsiteY5289" fmla="*/ 2939574 h 10286999"/>
              <a:gd name="connsiteX5290" fmla="*/ 1333757 w 11378470"/>
              <a:gd name="connsiteY5290" fmla="*/ 2939141 h 10286999"/>
              <a:gd name="connsiteX5291" fmla="*/ 1314444 w 11378470"/>
              <a:gd name="connsiteY5291" fmla="*/ 2932683 h 10286999"/>
              <a:gd name="connsiteX5292" fmla="*/ 1313010 w 11378470"/>
              <a:gd name="connsiteY5292" fmla="*/ 2917719 h 10286999"/>
              <a:gd name="connsiteX5293" fmla="*/ 1326060 w 11378470"/>
              <a:gd name="connsiteY5293" fmla="*/ 2907598 h 10286999"/>
              <a:gd name="connsiteX5294" fmla="*/ 1342360 w 11378470"/>
              <a:gd name="connsiteY5294" fmla="*/ 2906116 h 10286999"/>
              <a:gd name="connsiteX5295" fmla="*/ 1477293 w 11378470"/>
              <a:gd name="connsiteY5295" fmla="*/ 2897428 h 10286999"/>
              <a:gd name="connsiteX5296" fmla="*/ 1517571 w 11378470"/>
              <a:gd name="connsiteY5296" fmla="*/ 2925916 h 10286999"/>
              <a:gd name="connsiteX5297" fmla="*/ 1511160 w 11378470"/>
              <a:gd name="connsiteY5297" fmla="*/ 2941324 h 10286999"/>
              <a:gd name="connsiteX5298" fmla="*/ 1466549 w 11378470"/>
              <a:gd name="connsiteY5298" fmla="*/ 2918964 h 10286999"/>
              <a:gd name="connsiteX5299" fmla="*/ 1477293 w 11378470"/>
              <a:gd name="connsiteY5299" fmla="*/ 2897428 h 10286999"/>
              <a:gd name="connsiteX5300" fmla="*/ 2375468 w 11378470"/>
              <a:gd name="connsiteY5300" fmla="*/ 2888981 h 10286999"/>
              <a:gd name="connsiteX5301" fmla="*/ 2389294 w 11378470"/>
              <a:gd name="connsiteY5301" fmla="*/ 2889569 h 10286999"/>
              <a:gd name="connsiteX5302" fmla="*/ 2408748 w 11378470"/>
              <a:gd name="connsiteY5302" fmla="*/ 2898297 h 10286999"/>
              <a:gd name="connsiteX5303" fmla="*/ 2421075 w 11378470"/>
              <a:gd name="connsiteY5303" fmla="*/ 2897410 h 10286999"/>
              <a:gd name="connsiteX5304" fmla="*/ 2422206 w 11378470"/>
              <a:gd name="connsiteY5304" fmla="*/ 2901126 h 10286999"/>
              <a:gd name="connsiteX5305" fmla="*/ 2375161 w 11378470"/>
              <a:gd name="connsiteY5305" fmla="*/ 2912111 h 10286999"/>
              <a:gd name="connsiteX5306" fmla="*/ 2369124 w 11378470"/>
              <a:gd name="connsiteY5306" fmla="*/ 2907797 h 10286999"/>
              <a:gd name="connsiteX5307" fmla="*/ 2370634 w 11378470"/>
              <a:gd name="connsiteY5307" fmla="*/ 2897242 h 10286999"/>
              <a:gd name="connsiteX5308" fmla="*/ 2375468 w 11378470"/>
              <a:gd name="connsiteY5308" fmla="*/ 2888981 h 10286999"/>
              <a:gd name="connsiteX5309" fmla="*/ 2600915 w 11378470"/>
              <a:gd name="connsiteY5309" fmla="*/ 2887834 h 10286999"/>
              <a:gd name="connsiteX5310" fmla="*/ 2619356 w 11378470"/>
              <a:gd name="connsiteY5310" fmla="*/ 2895422 h 10286999"/>
              <a:gd name="connsiteX5311" fmla="*/ 2600915 w 11378470"/>
              <a:gd name="connsiteY5311" fmla="*/ 2887834 h 10286999"/>
              <a:gd name="connsiteX5312" fmla="*/ 3362930 w 11378470"/>
              <a:gd name="connsiteY5312" fmla="*/ 2883109 h 10286999"/>
              <a:gd name="connsiteX5313" fmla="*/ 3376802 w 11378470"/>
              <a:gd name="connsiteY5313" fmla="*/ 2895870 h 10286999"/>
              <a:gd name="connsiteX5314" fmla="*/ 3381796 w 11378470"/>
              <a:gd name="connsiteY5314" fmla="*/ 2902742 h 10286999"/>
              <a:gd name="connsiteX5315" fmla="*/ 3377907 w 11378470"/>
              <a:gd name="connsiteY5315" fmla="*/ 2908460 h 10286999"/>
              <a:gd name="connsiteX5316" fmla="*/ 3379409 w 11378470"/>
              <a:gd name="connsiteY5316" fmla="*/ 2907854 h 10286999"/>
              <a:gd name="connsiteX5317" fmla="*/ 3399344 w 11378470"/>
              <a:gd name="connsiteY5317" fmla="*/ 2908760 h 10286999"/>
              <a:gd name="connsiteX5318" fmla="*/ 3399563 w 11378470"/>
              <a:gd name="connsiteY5318" fmla="*/ 2908553 h 10286999"/>
              <a:gd name="connsiteX5319" fmla="*/ 3405514 w 11378470"/>
              <a:gd name="connsiteY5319" fmla="*/ 2907203 h 10286999"/>
              <a:gd name="connsiteX5320" fmla="*/ 3404929 w 11378470"/>
              <a:gd name="connsiteY5320" fmla="*/ 2909014 h 10286999"/>
              <a:gd name="connsiteX5321" fmla="*/ 3404967 w 11378470"/>
              <a:gd name="connsiteY5321" fmla="*/ 2909016 h 10286999"/>
              <a:gd name="connsiteX5322" fmla="*/ 3404825 w 11378470"/>
              <a:gd name="connsiteY5322" fmla="*/ 2909340 h 10286999"/>
              <a:gd name="connsiteX5323" fmla="*/ 3402879 w 11378470"/>
              <a:gd name="connsiteY5323" fmla="*/ 2915363 h 10286999"/>
              <a:gd name="connsiteX5324" fmla="*/ 3401171 w 11378470"/>
              <a:gd name="connsiteY5324" fmla="*/ 2917607 h 10286999"/>
              <a:gd name="connsiteX5325" fmla="*/ 3396969 w 11378470"/>
              <a:gd name="connsiteY5325" fmla="*/ 2927115 h 10286999"/>
              <a:gd name="connsiteX5326" fmla="*/ 3397609 w 11378470"/>
              <a:gd name="connsiteY5326" fmla="*/ 2931684 h 10286999"/>
              <a:gd name="connsiteX5327" fmla="*/ 3390034 w 11378470"/>
              <a:gd name="connsiteY5327" fmla="*/ 2944825 h 10286999"/>
              <a:gd name="connsiteX5328" fmla="*/ 3385912 w 11378470"/>
              <a:gd name="connsiteY5328" fmla="*/ 2964429 h 10286999"/>
              <a:gd name="connsiteX5329" fmla="*/ 3392753 w 11378470"/>
              <a:gd name="connsiteY5329" fmla="*/ 2964834 h 10286999"/>
              <a:gd name="connsiteX5330" fmla="*/ 3404376 w 11378470"/>
              <a:gd name="connsiteY5330" fmla="*/ 2971675 h 10286999"/>
              <a:gd name="connsiteX5331" fmla="*/ 3409110 w 11378470"/>
              <a:gd name="connsiteY5331" fmla="*/ 2980183 h 10286999"/>
              <a:gd name="connsiteX5332" fmla="*/ 3409616 w 11378470"/>
              <a:gd name="connsiteY5332" fmla="*/ 2972535 h 10286999"/>
              <a:gd name="connsiteX5333" fmla="*/ 3425214 w 11378470"/>
              <a:gd name="connsiteY5333" fmla="*/ 2979166 h 10286999"/>
              <a:gd name="connsiteX5334" fmla="*/ 3428380 w 11378470"/>
              <a:gd name="connsiteY5334" fmla="*/ 2991911 h 10286999"/>
              <a:gd name="connsiteX5335" fmla="*/ 3424414 w 11378470"/>
              <a:gd name="connsiteY5335" fmla="*/ 2991261 h 10286999"/>
              <a:gd name="connsiteX5336" fmla="*/ 3411286 w 11378470"/>
              <a:gd name="connsiteY5336" fmla="*/ 2992427 h 10286999"/>
              <a:gd name="connsiteX5337" fmla="*/ 3412650 w 11378470"/>
              <a:gd name="connsiteY5337" fmla="*/ 3006105 h 10286999"/>
              <a:gd name="connsiteX5338" fmla="*/ 3410606 w 11378470"/>
              <a:gd name="connsiteY5338" fmla="*/ 3011296 h 10286999"/>
              <a:gd name="connsiteX5339" fmla="*/ 3419983 w 11378470"/>
              <a:gd name="connsiteY5339" fmla="*/ 3013087 h 10286999"/>
              <a:gd name="connsiteX5340" fmla="*/ 3418939 w 11378470"/>
              <a:gd name="connsiteY5340" fmla="*/ 3017549 h 10286999"/>
              <a:gd name="connsiteX5341" fmla="*/ 3436460 w 11378470"/>
              <a:gd name="connsiteY5341" fmla="*/ 3013031 h 10286999"/>
              <a:gd name="connsiteX5342" fmla="*/ 3463879 w 11378470"/>
              <a:gd name="connsiteY5342" fmla="*/ 3009630 h 10286999"/>
              <a:gd name="connsiteX5343" fmla="*/ 3465595 w 11378470"/>
              <a:gd name="connsiteY5343" fmla="*/ 3010255 h 10286999"/>
              <a:gd name="connsiteX5344" fmla="*/ 3465828 w 11378470"/>
              <a:gd name="connsiteY5344" fmla="*/ 3009088 h 10286999"/>
              <a:gd name="connsiteX5345" fmla="*/ 3466974 w 11378470"/>
              <a:gd name="connsiteY5345" fmla="*/ 3010758 h 10286999"/>
              <a:gd name="connsiteX5346" fmla="*/ 3474225 w 11378470"/>
              <a:gd name="connsiteY5346" fmla="*/ 3013404 h 10286999"/>
              <a:gd name="connsiteX5347" fmla="*/ 3464337 w 11378470"/>
              <a:gd name="connsiteY5347" fmla="*/ 3021928 h 10286999"/>
              <a:gd name="connsiteX5348" fmla="*/ 3458957 w 11378470"/>
              <a:gd name="connsiteY5348" fmla="*/ 3023431 h 10286999"/>
              <a:gd name="connsiteX5349" fmla="*/ 3456704 w 11378470"/>
              <a:gd name="connsiteY5349" fmla="*/ 3026941 h 10286999"/>
              <a:gd name="connsiteX5350" fmla="*/ 3453575 w 11378470"/>
              <a:gd name="connsiteY5350" fmla="*/ 3024932 h 10286999"/>
              <a:gd name="connsiteX5351" fmla="*/ 3442812 w 11378470"/>
              <a:gd name="connsiteY5351" fmla="*/ 3027939 h 10286999"/>
              <a:gd name="connsiteX5352" fmla="*/ 3419908 w 11378470"/>
              <a:gd name="connsiteY5352" fmla="*/ 3042977 h 10286999"/>
              <a:gd name="connsiteX5353" fmla="*/ 3412756 w 11378470"/>
              <a:gd name="connsiteY5353" fmla="*/ 3043961 h 10286999"/>
              <a:gd name="connsiteX5354" fmla="*/ 3412480 w 11378470"/>
              <a:gd name="connsiteY5354" fmla="*/ 3045141 h 10286999"/>
              <a:gd name="connsiteX5355" fmla="*/ 3393809 w 11378470"/>
              <a:gd name="connsiteY5355" fmla="*/ 3069458 h 10286999"/>
              <a:gd name="connsiteX5356" fmla="*/ 3407485 w 11378470"/>
              <a:gd name="connsiteY5356" fmla="*/ 3076798 h 10286999"/>
              <a:gd name="connsiteX5357" fmla="*/ 3412435 w 11378470"/>
              <a:gd name="connsiteY5357" fmla="*/ 3157097 h 10286999"/>
              <a:gd name="connsiteX5358" fmla="*/ 3351049 w 11378470"/>
              <a:gd name="connsiteY5358" fmla="*/ 3082710 h 10286999"/>
              <a:gd name="connsiteX5359" fmla="*/ 3351716 w 11378470"/>
              <a:gd name="connsiteY5359" fmla="*/ 3082123 h 10286999"/>
              <a:gd name="connsiteX5360" fmla="*/ 3344243 w 11378470"/>
              <a:gd name="connsiteY5360" fmla="*/ 3076435 h 10286999"/>
              <a:gd name="connsiteX5361" fmla="*/ 3336313 w 11378470"/>
              <a:gd name="connsiteY5361" fmla="*/ 3058240 h 10286999"/>
              <a:gd name="connsiteX5362" fmla="*/ 3355186 w 11378470"/>
              <a:gd name="connsiteY5362" fmla="*/ 3035508 h 10286999"/>
              <a:gd name="connsiteX5363" fmla="*/ 3355141 w 11378470"/>
              <a:gd name="connsiteY5363" fmla="*/ 3035487 h 10286999"/>
              <a:gd name="connsiteX5364" fmla="*/ 3341187 w 11378470"/>
              <a:gd name="connsiteY5364" fmla="*/ 3007326 h 10286999"/>
              <a:gd name="connsiteX5365" fmla="*/ 3343065 w 11378470"/>
              <a:gd name="connsiteY5365" fmla="*/ 2983750 h 10286999"/>
              <a:gd name="connsiteX5366" fmla="*/ 3352578 w 11378470"/>
              <a:gd name="connsiteY5366" fmla="*/ 2970649 h 10286999"/>
              <a:gd name="connsiteX5367" fmla="*/ 3353109 w 11378470"/>
              <a:gd name="connsiteY5367" fmla="*/ 2970334 h 10286999"/>
              <a:gd name="connsiteX5368" fmla="*/ 3351225 w 11378470"/>
              <a:gd name="connsiteY5368" fmla="*/ 2944274 h 10286999"/>
              <a:gd name="connsiteX5369" fmla="*/ 3363173 w 11378470"/>
              <a:gd name="connsiteY5369" fmla="*/ 2914399 h 10286999"/>
              <a:gd name="connsiteX5370" fmla="*/ 3373338 w 11378470"/>
              <a:gd name="connsiteY5370" fmla="*/ 2910301 h 10286999"/>
              <a:gd name="connsiteX5371" fmla="*/ 3364614 w 11378470"/>
              <a:gd name="connsiteY5371" fmla="*/ 2899322 h 10286999"/>
              <a:gd name="connsiteX5372" fmla="*/ 3362930 w 11378470"/>
              <a:gd name="connsiteY5372" fmla="*/ 2883109 h 10286999"/>
              <a:gd name="connsiteX5373" fmla="*/ 581193 w 11378470"/>
              <a:gd name="connsiteY5373" fmla="*/ 2879031 h 10286999"/>
              <a:gd name="connsiteX5374" fmla="*/ 592280 w 11378470"/>
              <a:gd name="connsiteY5374" fmla="*/ 2892754 h 10286999"/>
              <a:gd name="connsiteX5375" fmla="*/ 590953 w 11378470"/>
              <a:gd name="connsiteY5375" fmla="*/ 2905182 h 10286999"/>
              <a:gd name="connsiteX5376" fmla="*/ 578824 w 11378470"/>
              <a:gd name="connsiteY5376" fmla="*/ 2902679 h 10286999"/>
              <a:gd name="connsiteX5377" fmla="*/ 569917 w 11378470"/>
              <a:gd name="connsiteY5377" fmla="*/ 2893216 h 10286999"/>
              <a:gd name="connsiteX5378" fmla="*/ 571219 w 11378470"/>
              <a:gd name="connsiteY5378" fmla="*/ 2886816 h 10286999"/>
              <a:gd name="connsiteX5379" fmla="*/ 576359 w 11378470"/>
              <a:gd name="connsiteY5379" fmla="*/ 2879303 h 10286999"/>
              <a:gd name="connsiteX5380" fmla="*/ 581193 w 11378470"/>
              <a:gd name="connsiteY5380" fmla="*/ 2879031 h 10286999"/>
              <a:gd name="connsiteX5381" fmla="*/ 3357417 w 11378470"/>
              <a:gd name="connsiteY5381" fmla="*/ 2869448 h 10286999"/>
              <a:gd name="connsiteX5382" fmla="*/ 3359661 w 11378470"/>
              <a:gd name="connsiteY5382" fmla="*/ 2870992 h 10286999"/>
              <a:gd name="connsiteX5383" fmla="*/ 3363846 w 11378470"/>
              <a:gd name="connsiteY5383" fmla="*/ 2877093 h 10286999"/>
              <a:gd name="connsiteX5384" fmla="*/ 3362283 w 11378470"/>
              <a:gd name="connsiteY5384" fmla="*/ 2883098 h 10286999"/>
              <a:gd name="connsiteX5385" fmla="*/ 3351591 w 11378470"/>
              <a:gd name="connsiteY5385" fmla="*/ 2874878 h 10286999"/>
              <a:gd name="connsiteX5386" fmla="*/ 3355829 w 11378470"/>
              <a:gd name="connsiteY5386" fmla="*/ 2870929 h 10286999"/>
              <a:gd name="connsiteX5387" fmla="*/ 3351996 w 11378470"/>
              <a:gd name="connsiteY5387" fmla="*/ 2870865 h 10286999"/>
              <a:gd name="connsiteX5388" fmla="*/ 3357417 w 11378470"/>
              <a:gd name="connsiteY5388" fmla="*/ 2869448 h 10286999"/>
              <a:gd name="connsiteX5389" fmla="*/ 8203347 w 11378470"/>
              <a:gd name="connsiteY5389" fmla="*/ 2869447 h 10286999"/>
              <a:gd name="connsiteX5390" fmla="*/ 8205591 w 11378470"/>
              <a:gd name="connsiteY5390" fmla="*/ 2870991 h 10286999"/>
              <a:gd name="connsiteX5391" fmla="*/ 8209776 w 11378470"/>
              <a:gd name="connsiteY5391" fmla="*/ 2877093 h 10286999"/>
              <a:gd name="connsiteX5392" fmla="*/ 8208213 w 11378470"/>
              <a:gd name="connsiteY5392" fmla="*/ 2883097 h 10286999"/>
              <a:gd name="connsiteX5393" fmla="*/ 8197521 w 11378470"/>
              <a:gd name="connsiteY5393" fmla="*/ 2874878 h 10286999"/>
              <a:gd name="connsiteX5394" fmla="*/ 8201759 w 11378470"/>
              <a:gd name="connsiteY5394" fmla="*/ 2870928 h 10286999"/>
              <a:gd name="connsiteX5395" fmla="*/ 8197926 w 11378470"/>
              <a:gd name="connsiteY5395" fmla="*/ 2870864 h 10286999"/>
              <a:gd name="connsiteX5396" fmla="*/ 8203347 w 11378470"/>
              <a:gd name="connsiteY5396" fmla="*/ 2869447 h 10286999"/>
              <a:gd name="connsiteX5397" fmla="*/ 2364066 w 11378470"/>
              <a:gd name="connsiteY5397" fmla="*/ 2862260 h 10286999"/>
              <a:gd name="connsiteX5398" fmla="*/ 2380706 w 11378470"/>
              <a:gd name="connsiteY5398" fmla="*/ 2865949 h 10286999"/>
              <a:gd name="connsiteX5399" fmla="*/ 2326762 w 11378470"/>
              <a:gd name="connsiteY5399" fmla="*/ 2913944 h 10286999"/>
              <a:gd name="connsiteX5400" fmla="*/ 2306077 w 11378470"/>
              <a:gd name="connsiteY5400" fmla="*/ 2899942 h 10286999"/>
              <a:gd name="connsiteX5401" fmla="*/ 2364066 w 11378470"/>
              <a:gd name="connsiteY5401" fmla="*/ 2862260 h 10286999"/>
              <a:gd name="connsiteX5402" fmla="*/ 1308921 w 11378470"/>
              <a:gd name="connsiteY5402" fmla="*/ 2853855 h 10286999"/>
              <a:gd name="connsiteX5403" fmla="*/ 1332360 w 11378470"/>
              <a:gd name="connsiteY5403" fmla="*/ 2857259 h 10286999"/>
              <a:gd name="connsiteX5404" fmla="*/ 1307184 w 11378470"/>
              <a:gd name="connsiteY5404" fmla="*/ 2889902 h 10286999"/>
              <a:gd name="connsiteX5405" fmla="*/ 1308921 w 11378470"/>
              <a:gd name="connsiteY5405" fmla="*/ 2853855 h 10286999"/>
              <a:gd name="connsiteX5406" fmla="*/ 1769849 w 11378470"/>
              <a:gd name="connsiteY5406" fmla="*/ 2845626 h 10286999"/>
              <a:gd name="connsiteX5407" fmla="*/ 1775862 w 11378470"/>
              <a:gd name="connsiteY5407" fmla="*/ 2851621 h 10286999"/>
              <a:gd name="connsiteX5408" fmla="*/ 1777813 w 11378470"/>
              <a:gd name="connsiteY5408" fmla="*/ 2852337 h 10286999"/>
              <a:gd name="connsiteX5409" fmla="*/ 1782930 w 11378470"/>
              <a:gd name="connsiteY5409" fmla="*/ 2849881 h 10286999"/>
              <a:gd name="connsiteX5410" fmla="*/ 1798337 w 11378470"/>
              <a:gd name="connsiteY5410" fmla="*/ 2850686 h 10286999"/>
              <a:gd name="connsiteX5411" fmla="*/ 1819062 w 11378470"/>
              <a:gd name="connsiteY5411" fmla="*/ 2874895 h 10286999"/>
              <a:gd name="connsiteX5412" fmla="*/ 1821941 w 11378470"/>
              <a:gd name="connsiteY5412" fmla="*/ 2887530 h 10286999"/>
              <a:gd name="connsiteX5413" fmla="*/ 1816660 w 11378470"/>
              <a:gd name="connsiteY5413" fmla="*/ 2910864 h 10286999"/>
              <a:gd name="connsiteX5414" fmla="*/ 1813817 w 11378470"/>
              <a:gd name="connsiteY5414" fmla="*/ 2912752 h 10286999"/>
              <a:gd name="connsiteX5415" fmla="*/ 1813825 w 11378470"/>
              <a:gd name="connsiteY5415" fmla="*/ 2916863 h 10286999"/>
              <a:gd name="connsiteX5416" fmla="*/ 1791415 w 11378470"/>
              <a:gd name="connsiteY5416" fmla="*/ 2942540 h 10286999"/>
              <a:gd name="connsiteX5417" fmla="*/ 1787908 w 11378470"/>
              <a:gd name="connsiteY5417" fmla="*/ 2940544 h 10286999"/>
              <a:gd name="connsiteX5418" fmla="*/ 1785123 w 11378470"/>
              <a:gd name="connsiteY5418" fmla="*/ 2965691 h 10286999"/>
              <a:gd name="connsiteX5419" fmla="*/ 1731090 w 11378470"/>
              <a:gd name="connsiteY5419" fmla="*/ 2942473 h 10286999"/>
              <a:gd name="connsiteX5420" fmla="*/ 1724715 w 11378470"/>
              <a:gd name="connsiteY5420" fmla="*/ 2936133 h 10286999"/>
              <a:gd name="connsiteX5421" fmla="*/ 1723121 w 11378470"/>
              <a:gd name="connsiteY5421" fmla="*/ 2939573 h 10286999"/>
              <a:gd name="connsiteX5422" fmla="*/ 1721095 w 11378470"/>
              <a:gd name="connsiteY5422" fmla="*/ 2933724 h 10286999"/>
              <a:gd name="connsiteX5423" fmla="*/ 1720380 w 11378470"/>
              <a:gd name="connsiteY5423" fmla="*/ 2933317 h 10286999"/>
              <a:gd name="connsiteX5424" fmla="*/ 1716874 w 11378470"/>
              <a:gd name="connsiteY5424" fmla="*/ 2931323 h 10286999"/>
              <a:gd name="connsiteX5425" fmla="*/ 1709123 w 11378470"/>
              <a:gd name="connsiteY5425" fmla="*/ 2915776 h 10286999"/>
              <a:gd name="connsiteX5426" fmla="*/ 1711248 w 11378470"/>
              <a:gd name="connsiteY5426" fmla="*/ 2912600 h 10286999"/>
              <a:gd name="connsiteX5427" fmla="*/ 1702672 w 11378470"/>
              <a:gd name="connsiteY5427" fmla="*/ 2909044 h 10286999"/>
              <a:gd name="connsiteX5428" fmla="*/ 1699728 w 11378470"/>
              <a:gd name="connsiteY5428" fmla="*/ 2912429 h 10286999"/>
              <a:gd name="connsiteX5429" fmla="*/ 1598414 w 11378470"/>
              <a:gd name="connsiteY5429" fmla="*/ 2902028 h 10286999"/>
              <a:gd name="connsiteX5430" fmla="*/ 1660187 w 11378470"/>
              <a:gd name="connsiteY5430" fmla="*/ 2887015 h 10286999"/>
              <a:gd name="connsiteX5431" fmla="*/ 1664332 w 11378470"/>
              <a:gd name="connsiteY5431" fmla="*/ 2886680 h 10286999"/>
              <a:gd name="connsiteX5432" fmla="*/ 1663957 w 11378470"/>
              <a:gd name="connsiteY5432" fmla="*/ 2886431 h 10286999"/>
              <a:gd name="connsiteX5433" fmla="*/ 1656775 w 11378470"/>
              <a:gd name="connsiteY5433" fmla="*/ 2864677 h 10286999"/>
              <a:gd name="connsiteX5434" fmla="*/ 1716500 w 11378470"/>
              <a:gd name="connsiteY5434" fmla="*/ 2882941 h 10286999"/>
              <a:gd name="connsiteX5435" fmla="*/ 1741957 w 11378470"/>
              <a:gd name="connsiteY5435" fmla="*/ 2899963 h 10286999"/>
              <a:gd name="connsiteX5436" fmla="*/ 1744487 w 11378470"/>
              <a:gd name="connsiteY5436" fmla="*/ 2896354 h 10286999"/>
              <a:gd name="connsiteX5437" fmla="*/ 1746180 w 11378470"/>
              <a:gd name="connsiteY5437" fmla="*/ 2886388 h 10286999"/>
              <a:gd name="connsiteX5438" fmla="*/ 1743062 w 11378470"/>
              <a:gd name="connsiteY5438" fmla="*/ 2886115 h 10286999"/>
              <a:gd name="connsiteX5439" fmla="*/ 1731143 w 11378470"/>
              <a:gd name="connsiteY5439" fmla="*/ 2874089 h 10286999"/>
              <a:gd name="connsiteX5440" fmla="*/ 1737336 w 11378470"/>
              <a:gd name="connsiteY5440" fmla="*/ 2867309 h 10286999"/>
              <a:gd name="connsiteX5441" fmla="*/ 1746936 w 11378470"/>
              <a:gd name="connsiteY5441" fmla="*/ 2873413 h 10286999"/>
              <a:gd name="connsiteX5442" fmla="*/ 1748222 w 11378470"/>
              <a:gd name="connsiteY5442" fmla="*/ 2874359 h 10286999"/>
              <a:gd name="connsiteX5443" fmla="*/ 1748950 w 11378470"/>
              <a:gd name="connsiteY5443" fmla="*/ 2870074 h 10286999"/>
              <a:gd name="connsiteX5444" fmla="*/ 1769849 w 11378470"/>
              <a:gd name="connsiteY5444" fmla="*/ 2845626 h 10286999"/>
              <a:gd name="connsiteX5445" fmla="*/ 1918993 w 11378470"/>
              <a:gd name="connsiteY5445" fmla="*/ 2831090 h 10286999"/>
              <a:gd name="connsiteX5446" fmla="*/ 1932981 w 11378470"/>
              <a:gd name="connsiteY5446" fmla="*/ 2841917 h 10286999"/>
              <a:gd name="connsiteX5447" fmla="*/ 1937606 w 11378470"/>
              <a:gd name="connsiteY5447" fmla="*/ 2856332 h 10286999"/>
              <a:gd name="connsiteX5448" fmla="*/ 1970863 w 11378470"/>
              <a:gd name="connsiteY5448" fmla="*/ 2869097 h 10286999"/>
              <a:gd name="connsiteX5449" fmla="*/ 1985975 w 11378470"/>
              <a:gd name="connsiteY5449" fmla="*/ 2906865 h 10286999"/>
              <a:gd name="connsiteX5450" fmla="*/ 1970221 w 11378470"/>
              <a:gd name="connsiteY5450" fmla="*/ 2910161 h 10286999"/>
              <a:gd name="connsiteX5451" fmla="*/ 1952239 w 11378470"/>
              <a:gd name="connsiteY5451" fmla="*/ 2880738 h 10286999"/>
              <a:gd name="connsiteX5452" fmla="*/ 1939113 w 11378470"/>
              <a:gd name="connsiteY5452" fmla="*/ 2861031 h 10286999"/>
              <a:gd name="connsiteX5453" fmla="*/ 1939769 w 11378470"/>
              <a:gd name="connsiteY5453" fmla="*/ 2863073 h 10286999"/>
              <a:gd name="connsiteX5454" fmla="*/ 1897326 w 11378470"/>
              <a:gd name="connsiteY5454" fmla="*/ 2881184 h 10286999"/>
              <a:gd name="connsiteX5455" fmla="*/ 1918993 w 11378470"/>
              <a:gd name="connsiteY5455" fmla="*/ 2831090 h 10286999"/>
              <a:gd name="connsiteX5456" fmla="*/ 1673248 w 11378470"/>
              <a:gd name="connsiteY5456" fmla="*/ 2816920 h 10286999"/>
              <a:gd name="connsiteX5457" fmla="*/ 1671609 w 11378470"/>
              <a:gd name="connsiteY5457" fmla="*/ 2820461 h 10286999"/>
              <a:gd name="connsiteX5458" fmla="*/ 1678691 w 11378470"/>
              <a:gd name="connsiteY5458" fmla="*/ 2824490 h 10286999"/>
              <a:gd name="connsiteX5459" fmla="*/ 1680332 w 11378470"/>
              <a:gd name="connsiteY5459" fmla="*/ 2820949 h 10286999"/>
              <a:gd name="connsiteX5460" fmla="*/ 1685774 w 11378470"/>
              <a:gd name="connsiteY5460" fmla="*/ 2828520 h 10286999"/>
              <a:gd name="connsiteX5461" fmla="*/ 1684919 w 11378470"/>
              <a:gd name="connsiteY5461" fmla="*/ 2859355 h 10286999"/>
              <a:gd name="connsiteX5462" fmla="*/ 1667211 w 11378470"/>
              <a:gd name="connsiteY5462" fmla="*/ 2849281 h 10286999"/>
              <a:gd name="connsiteX5463" fmla="*/ 1663688 w 11378470"/>
              <a:gd name="connsiteY5463" fmla="*/ 2832735 h 10286999"/>
              <a:gd name="connsiteX5464" fmla="*/ 1673248 w 11378470"/>
              <a:gd name="connsiteY5464" fmla="*/ 2816920 h 10286999"/>
              <a:gd name="connsiteX5465" fmla="*/ 2430992 w 11378470"/>
              <a:gd name="connsiteY5465" fmla="*/ 2808694 h 10286999"/>
              <a:gd name="connsiteX5466" fmla="*/ 2447444 w 11378470"/>
              <a:gd name="connsiteY5466" fmla="*/ 2835995 h 10286999"/>
              <a:gd name="connsiteX5467" fmla="*/ 2460440 w 11378470"/>
              <a:gd name="connsiteY5467" fmla="*/ 2851944 h 10286999"/>
              <a:gd name="connsiteX5468" fmla="*/ 2439058 w 11378470"/>
              <a:gd name="connsiteY5468" fmla="*/ 2835186 h 10286999"/>
              <a:gd name="connsiteX5469" fmla="*/ 2427055 w 11378470"/>
              <a:gd name="connsiteY5469" fmla="*/ 2835863 h 10286999"/>
              <a:gd name="connsiteX5470" fmla="*/ 2412906 w 11378470"/>
              <a:gd name="connsiteY5470" fmla="*/ 2816132 h 10286999"/>
              <a:gd name="connsiteX5471" fmla="*/ 2430992 w 11378470"/>
              <a:gd name="connsiteY5471" fmla="*/ 2808694 h 10286999"/>
              <a:gd name="connsiteX5472" fmla="*/ 3345769 w 11378470"/>
              <a:gd name="connsiteY5472" fmla="*/ 2798628 h 10286999"/>
              <a:gd name="connsiteX5473" fmla="*/ 3353264 w 11378470"/>
              <a:gd name="connsiteY5473" fmla="*/ 2804334 h 10286999"/>
              <a:gd name="connsiteX5474" fmla="*/ 3373015 w 11378470"/>
              <a:gd name="connsiteY5474" fmla="*/ 2839919 h 10286999"/>
              <a:gd name="connsiteX5475" fmla="*/ 3377555 w 11378470"/>
              <a:gd name="connsiteY5475" fmla="*/ 2846800 h 10286999"/>
              <a:gd name="connsiteX5476" fmla="*/ 3375938 w 11378470"/>
              <a:gd name="connsiteY5476" fmla="*/ 2857745 h 10286999"/>
              <a:gd name="connsiteX5477" fmla="*/ 3352424 w 11378470"/>
              <a:gd name="connsiteY5477" fmla="*/ 2828810 h 10286999"/>
              <a:gd name="connsiteX5478" fmla="*/ 3341073 w 11378470"/>
              <a:gd name="connsiteY5478" fmla="*/ 2811606 h 10286999"/>
              <a:gd name="connsiteX5479" fmla="*/ 3342690 w 11378470"/>
              <a:gd name="connsiteY5479" fmla="*/ 2800660 h 10286999"/>
              <a:gd name="connsiteX5480" fmla="*/ 8191699 w 11378470"/>
              <a:gd name="connsiteY5480" fmla="*/ 2798628 h 10286999"/>
              <a:gd name="connsiteX5481" fmla="*/ 8199194 w 11378470"/>
              <a:gd name="connsiteY5481" fmla="*/ 2804334 h 10286999"/>
              <a:gd name="connsiteX5482" fmla="*/ 8218945 w 11378470"/>
              <a:gd name="connsiteY5482" fmla="*/ 2839918 h 10286999"/>
              <a:gd name="connsiteX5483" fmla="*/ 8223485 w 11378470"/>
              <a:gd name="connsiteY5483" fmla="*/ 2846799 h 10286999"/>
              <a:gd name="connsiteX5484" fmla="*/ 8221868 w 11378470"/>
              <a:gd name="connsiteY5484" fmla="*/ 2857744 h 10286999"/>
              <a:gd name="connsiteX5485" fmla="*/ 8198354 w 11378470"/>
              <a:gd name="connsiteY5485" fmla="*/ 2828809 h 10286999"/>
              <a:gd name="connsiteX5486" fmla="*/ 8187003 w 11378470"/>
              <a:gd name="connsiteY5486" fmla="*/ 2811605 h 10286999"/>
              <a:gd name="connsiteX5487" fmla="*/ 8188620 w 11378470"/>
              <a:gd name="connsiteY5487" fmla="*/ 2800660 h 10286999"/>
              <a:gd name="connsiteX5488" fmla="*/ 2528679 w 11378470"/>
              <a:gd name="connsiteY5488" fmla="*/ 2790416 h 10286999"/>
              <a:gd name="connsiteX5489" fmla="*/ 2531216 w 11378470"/>
              <a:gd name="connsiteY5489" fmla="*/ 2793176 h 10286999"/>
              <a:gd name="connsiteX5490" fmla="*/ 2530738 w 11378470"/>
              <a:gd name="connsiteY5490" fmla="*/ 2797176 h 10286999"/>
              <a:gd name="connsiteX5491" fmla="*/ 2528679 w 11378470"/>
              <a:gd name="connsiteY5491" fmla="*/ 2790416 h 10286999"/>
              <a:gd name="connsiteX5492" fmla="*/ 2143678 w 11378470"/>
              <a:gd name="connsiteY5492" fmla="*/ 2789066 h 10286999"/>
              <a:gd name="connsiteX5493" fmla="*/ 2156044 w 11378470"/>
              <a:gd name="connsiteY5493" fmla="*/ 2802800 h 10286999"/>
              <a:gd name="connsiteX5494" fmla="*/ 2157501 w 11378470"/>
              <a:gd name="connsiteY5494" fmla="*/ 2821022 h 10286999"/>
              <a:gd name="connsiteX5495" fmla="*/ 2163159 w 11378470"/>
              <a:gd name="connsiteY5495" fmla="*/ 2839607 h 10286999"/>
              <a:gd name="connsiteX5496" fmla="*/ 2158151 w 11378470"/>
              <a:gd name="connsiteY5496" fmla="*/ 2850032 h 10286999"/>
              <a:gd name="connsiteX5497" fmla="*/ 2154515 w 11378470"/>
              <a:gd name="connsiteY5497" fmla="*/ 2851527 h 10286999"/>
              <a:gd name="connsiteX5498" fmla="*/ 2149005 w 11378470"/>
              <a:gd name="connsiteY5498" fmla="*/ 2844773 h 10286999"/>
              <a:gd name="connsiteX5499" fmla="*/ 2148581 w 11378470"/>
              <a:gd name="connsiteY5499" fmla="*/ 2843051 h 10286999"/>
              <a:gd name="connsiteX5500" fmla="*/ 2142165 w 11378470"/>
              <a:gd name="connsiteY5500" fmla="*/ 2851325 h 10286999"/>
              <a:gd name="connsiteX5501" fmla="*/ 2122682 w 11378470"/>
              <a:gd name="connsiteY5501" fmla="*/ 2851269 h 10286999"/>
              <a:gd name="connsiteX5502" fmla="*/ 2140783 w 11378470"/>
              <a:gd name="connsiteY5502" fmla="*/ 2826507 h 10286999"/>
              <a:gd name="connsiteX5503" fmla="*/ 2145002 w 11378470"/>
              <a:gd name="connsiteY5503" fmla="*/ 2828531 h 10286999"/>
              <a:gd name="connsiteX5504" fmla="*/ 2143512 w 11378470"/>
              <a:gd name="connsiteY5504" fmla="*/ 2822478 h 10286999"/>
              <a:gd name="connsiteX5505" fmla="*/ 2140932 w 11378470"/>
              <a:gd name="connsiteY5505" fmla="*/ 2806923 h 10286999"/>
              <a:gd name="connsiteX5506" fmla="*/ 2138669 w 11378470"/>
              <a:gd name="connsiteY5506" fmla="*/ 2799489 h 10286999"/>
              <a:gd name="connsiteX5507" fmla="*/ 2143678 w 11378470"/>
              <a:gd name="connsiteY5507" fmla="*/ 2789066 h 10286999"/>
              <a:gd name="connsiteX5508" fmla="*/ 3262428 w 11378470"/>
              <a:gd name="connsiteY5508" fmla="*/ 2778857 h 10286999"/>
              <a:gd name="connsiteX5509" fmla="*/ 3288018 w 11378470"/>
              <a:gd name="connsiteY5509" fmla="*/ 2830694 h 10286999"/>
              <a:gd name="connsiteX5510" fmla="*/ 3262428 w 11378470"/>
              <a:gd name="connsiteY5510" fmla="*/ 2778857 h 10286999"/>
              <a:gd name="connsiteX5511" fmla="*/ 2564109 w 11378470"/>
              <a:gd name="connsiteY5511" fmla="*/ 2775993 h 10286999"/>
              <a:gd name="connsiteX5512" fmla="*/ 2547074 w 11378470"/>
              <a:gd name="connsiteY5512" fmla="*/ 2794939 h 10286999"/>
              <a:gd name="connsiteX5513" fmla="*/ 2541363 w 11378470"/>
              <a:gd name="connsiteY5513" fmla="*/ 2783378 h 10286999"/>
              <a:gd name="connsiteX5514" fmla="*/ 2564109 w 11378470"/>
              <a:gd name="connsiteY5514" fmla="*/ 2775993 h 10286999"/>
              <a:gd name="connsiteX5515" fmla="*/ 532555 w 11378470"/>
              <a:gd name="connsiteY5515" fmla="*/ 2758549 h 10286999"/>
              <a:gd name="connsiteX5516" fmla="*/ 556817 w 11378470"/>
              <a:gd name="connsiteY5516" fmla="*/ 2775814 h 10286999"/>
              <a:gd name="connsiteX5517" fmla="*/ 525957 w 11378470"/>
              <a:gd name="connsiteY5517" fmla="*/ 2786511 h 10286999"/>
              <a:gd name="connsiteX5518" fmla="*/ 532555 w 11378470"/>
              <a:gd name="connsiteY5518" fmla="*/ 2758549 h 10286999"/>
              <a:gd name="connsiteX5519" fmla="*/ 747786 w 11378470"/>
              <a:gd name="connsiteY5519" fmla="*/ 2745975 h 10286999"/>
              <a:gd name="connsiteX5520" fmla="*/ 757466 w 11378470"/>
              <a:gd name="connsiteY5520" fmla="*/ 2752573 h 10286999"/>
              <a:gd name="connsiteX5521" fmla="*/ 743091 w 11378470"/>
              <a:gd name="connsiteY5521" fmla="*/ 2783619 h 10286999"/>
              <a:gd name="connsiteX5522" fmla="*/ 730974 w 11378470"/>
              <a:gd name="connsiteY5522" fmla="*/ 2781085 h 10286999"/>
              <a:gd name="connsiteX5523" fmla="*/ 728040 w 11378470"/>
              <a:gd name="connsiteY5523" fmla="*/ 2752449 h 10286999"/>
              <a:gd name="connsiteX5524" fmla="*/ 738338 w 11378470"/>
              <a:gd name="connsiteY5524" fmla="*/ 2746048 h 10286999"/>
              <a:gd name="connsiteX5525" fmla="*/ 747786 w 11378470"/>
              <a:gd name="connsiteY5525" fmla="*/ 2745975 h 10286999"/>
              <a:gd name="connsiteX5526" fmla="*/ 3289179 w 11378470"/>
              <a:gd name="connsiteY5526" fmla="*/ 2743780 h 10286999"/>
              <a:gd name="connsiteX5527" fmla="*/ 3314104 w 11378470"/>
              <a:gd name="connsiteY5527" fmla="*/ 2744273 h 10286999"/>
              <a:gd name="connsiteX5528" fmla="*/ 3305768 w 11378470"/>
              <a:gd name="connsiteY5528" fmla="*/ 2768246 h 10286999"/>
              <a:gd name="connsiteX5529" fmla="*/ 3271508 w 11378470"/>
              <a:gd name="connsiteY5529" fmla="*/ 2774173 h 10286999"/>
              <a:gd name="connsiteX5530" fmla="*/ 3268787 w 11378470"/>
              <a:gd name="connsiteY5530" fmla="*/ 2754762 h 10286999"/>
              <a:gd name="connsiteX5531" fmla="*/ 3289179 w 11378470"/>
              <a:gd name="connsiteY5531" fmla="*/ 2743780 h 10286999"/>
              <a:gd name="connsiteX5532" fmla="*/ 1796880 w 11378470"/>
              <a:gd name="connsiteY5532" fmla="*/ 2720399 h 10286999"/>
              <a:gd name="connsiteX5533" fmla="*/ 1847291 w 11378470"/>
              <a:gd name="connsiteY5533" fmla="*/ 2722217 h 10286999"/>
              <a:gd name="connsiteX5534" fmla="*/ 1893471 w 11378470"/>
              <a:gd name="connsiteY5534" fmla="*/ 2729646 h 10286999"/>
              <a:gd name="connsiteX5535" fmla="*/ 1904415 w 11378470"/>
              <a:gd name="connsiteY5535" fmla="*/ 2739967 h 10286999"/>
              <a:gd name="connsiteX5536" fmla="*/ 1906885 w 11378470"/>
              <a:gd name="connsiteY5536" fmla="*/ 2737984 h 10286999"/>
              <a:gd name="connsiteX5537" fmla="*/ 1921895 w 11378470"/>
              <a:gd name="connsiteY5537" fmla="*/ 2761475 h 10286999"/>
              <a:gd name="connsiteX5538" fmla="*/ 1907525 w 11378470"/>
              <a:gd name="connsiteY5538" fmla="*/ 2766298 h 10286999"/>
              <a:gd name="connsiteX5539" fmla="*/ 1904716 w 11378470"/>
              <a:gd name="connsiteY5539" fmla="*/ 2783504 h 10286999"/>
              <a:gd name="connsiteX5540" fmla="*/ 1843993 w 11378470"/>
              <a:gd name="connsiteY5540" fmla="*/ 2753799 h 10286999"/>
              <a:gd name="connsiteX5541" fmla="*/ 1841359 w 11378470"/>
              <a:gd name="connsiteY5541" fmla="*/ 2752653 h 10286999"/>
              <a:gd name="connsiteX5542" fmla="*/ 1848823 w 11378470"/>
              <a:gd name="connsiteY5542" fmla="*/ 2765287 h 10286999"/>
              <a:gd name="connsiteX5543" fmla="*/ 1858096 w 11378470"/>
              <a:gd name="connsiteY5543" fmla="*/ 2794322 h 10286999"/>
              <a:gd name="connsiteX5544" fmla="*/ 1786707 w 11378470"/>
              <a:gd name="connsiteY5544" fmla="*/ 2787692 h 10286999"/>
              <a:gd name="connsiteX5545" fmla="*/ 1824680 w 11378470"/>
              <a:gd name="connsiteY5545" fmla="*/ 2751934 h 10286999"/>
              <a:gd name="connsiteX5546" fmla="*/ 1839441 w 11378470"/>
              <a:gd name="connsiteY5546" fmla="*/ 2751817 h 10286999"/>
              <a:gd name="connsiteX5547" fmla="*/ 1815776 w 11378470"/>
              <a:gd name="connsiteY5547" fmla="*/ 2741514 h 10286999"/>
              <a:gd name="connsiteX5548" fmla="*/ 1796880 w 11378470"/>
              <a:gd name="connsiteY5548" fmla="*/ 2720399 h 10286999"/>
              <a:gd name="connsiteX5549" fmla="*/ 1600065 w 11378470"/>
              <a:gd name="connsiteY5549" fmla="*/ 2718957 h 10286999"/>
              <a:gd name="connsiteX5550" fmla="*/ 1620927 w 11378470"/>
              <a:gd name="connsiteY5550" fmla="*/ 2730826 h 10286999"/>
              <a:gd name="connsiteX5551" fmla="*/ 1606432 w 11378470"/>
              <a:gd name="connsiteY5551" fmla="*/ 2762131 h 10286999"/>
              <a:gd name="connsiteX5552" fmla="*/ 1583702 w 11378470"/>
              <a:gd name="connsiteY5552" fmla="*/ 2744806 h 10286999"/>
              <a:gd name="connsiteX5553" fmla="*/ 1582279 w 11378470"/>
              <a:gd name="connsiteY5553" fmla="*/ 2732461 h 10286999"/>
              <a:gd name="connsiteX5554" fmla="*/ 1589889 w 11378470"/>
              <a:gd name="connsiteY5554" fmla="*/ 2721958 h 10286999"/>
              <a:gd name="connsiteX5555" fmla="*/ 1600065 w 11378470"/>
              <a:gd name="connsiteY5555" fmla="*/ 2718957 h 10286999"/>
              <a:gd name="connsiteX5556" fmla="*/ 3328351 w 11378470"/>
              <a:gd name="connsiteY5556" fmla="*/ 2703557 h 10286999"/>
              <a:gd name="connsiteX5557" fmla="*/ 3364688 w 11378470"/>
              <a:gd name="connsiteY5557" fmla="*/ 2726581 h 10286999"/>
              <a:gd name="connsiteX5558" fmla="*/ 3371908 w 11378470"/>
              <a:gd name="connsiteY5558" fmla="*/ 2736169 h 10286999"/>
              <a:gd name="connsiteX5559" fmla="*/ 3377204 w 11378470"/>
              <a:gd name="connsiteY5559" fmla="*/ 2739576 h 10286999"/>
              <a:gd name="connsiteX5560" fmla="*/ 3390942 w 11378470"/>
              <a:gd name="connsiteY5560" fmla="*/ 2815849 h 10286999"/>
              <a:gd name="connsiteX5561" fmla="*/ 3370408 w 11378470"/>
              <a:gd name="connsiteY5561" fmla="*/ 2804750 h 10286999"/>
              <a:gd name="connsiteX5562" fmla="*/ 3355470 w 11378470"/>
              <a:gd name="connsiteY5562" fmla="*/ 2787186 h 10286999"/>
              <a:gd name="connsiteX5563" fmla="*/ 3352228 w 11378470"/>
              <a:gd name="connsiteY5563" fmla="*/ 2790827 h 10286999"/>
              <a:gd name="connsiteX5564" fmla="*/ 3332728 w 11378470"/>
              <a:gd name="connsiteY5564" fmla="*/ 2791434 h 10286999"/>
              <a:gd name="connsiteX5565" fmla="*/ 3333624 w 11378470"/>
              <a:gd name="connsiteY5565" fmla="*/ 2778961 h 10286999"/>
              <a:gd name="connsiteX5566" fmla="*/ 3331972 w 11378470"/>
              <a:gd name="connsiteY5566" fmla="*/ 2778367 h 10286999"/>
              <a:gd name="connsiteX5567" fmla="*/ 3328351 w 11378470"/>
              <a:gd name="connsiteY5567" fmla="*/ 2703557 h 10286999"/>
              <a:gd name="connsiteX5568" fmla="*/ 8174281 w 11378470"/>
              <a:gd name="connsiteY5568" fmla="*/ 2703556 h 10286999"/>
              <a:gd name="connsiteX5569" fmla="*/ 8228460 w 11378470"/>
              <a:gd name="connsiteY5569" fmla="*/ 2750276 h 10286999"/>
              <a:gd name="connsiteX5570" fmla="*/ 8211616 w 11378470"/>
              <a:gd name="connsiteY5570" fmla="*/ 2771404 h 10286999"/>
              <a:gd name="connsiteX5571" fmla="*/ 8214306 w 11378470"/>
              <a:gd name="connsiteY5571" fmla="*/ 2772693 h 10286999"/>
              <a:gd name="connsiteX5572" fmla="*/ 8198158 w 11378470"/>
              <a:gd name="connsiteY5572" fmla="*/ 2790827 h 10286999"/>
              <a:gd name="connsiteX5573" fmla="*/ 8178658 w 11378470"/>
              <a:gd name="connsiteY5573" fmla="*/ 2791434 h 10286999"/>
              <a:gd name="connsiteX5574" fmla="*/ 8179554 w 11378470"/>
              <a:gd name="connsiteY5574" fmla="*/ 2778960 h 10286999"/>
              <a:gd name="connsiteX5575" fmla="*/ 8177902 w 11378470"/>
              <a:gd name="connsiteY5575" fmla="*/ 2778366 h 10286999"/>
              <a:gd name="connsiteX5576" fmla="*/ 8174281 w 11378470"/>
              <a:gd name="connsiteY5576" fmla="*/ 2703556 h 10286999"/>
              <a:gd name="connsiteX5577" fmla="*/ 3287314 w 11378470"/>
              <a:gd name="connsiteY5577" fmla="*/ 2700233 h 10286999"/>
              <a:gd name="connsiteX5578" fmla="*/ 3298671 w 11378470"/>
              <a:gd name="connsiteY5578" fmla="*/ 2709608 h 10286999"/>
              <a:gd name="connsiteX5579" fmla="*/ 3294708 w 11378470"/>
              <a:gd name="connsiteY5579" fmla="*/ 2713120 h 10286999"/>
              <a:gd name="connsiteX5580" fmla="*/ 3298564 w 11378470"/>
              <a:gd name="connsiteY5580" fmla="*/ 2713590 h 10286999"/>
              <a:gd name="connsiteX5581" fmla="*/ 3293221 w 11378470"/>
              <a:gd name="connsiteY5581" fmla="*/ 2714436 h 10286999"/>
              <a:gd name="connsiteX5582" fmla="*/ 3290852 w 11378470"/>
              <a:gd name="connsiteY5582" fmla="*/ 2712650 h 10286999"/>
              <a:gd name="connsiteX5583" fmla="*/ 3287314 w 11378470"/>
              <a:gd name="connsiteY5583" fmla="*/ 2700233 h 10286999"/>
              <a:gd name="connsiteX5584" fmla="*/ 1558163 w 11378470"/>
              <a:gd name="connsiteY5584" fmla="*/ 2682109 h 10286999"/>
              <a:gd name="connsiteX5585" fmla="*/ 1576695 w 11378470"/>
              <a:gd name="connsiteY5585" fmla="*/ 2683051 h 10286999"/>
              <a:gd name="connsiteX5586" fmla="*/ 1547268 w 11378470"/>
              <a:gd name="connsiteY5586" fmla="*/ 2697680 h 10286999"/>
              <a:gd name="connsiteX5587" fmla="*/ 1558163 w 11378470"/>
              <a:gd name="connsiteY5587" fmla="*/ 2682109 h 10286999"/>
              <a:gd name="connsiteX5588" fmla="*/ 3272210 w 11378470"/>
              <a:gd name="connsiteY5588" fmla="*/ 2669337 h 10286999"/>
              <a:gd name="connsiteX5589" fmla="*/ 3286662 w 11378470"/>
              <a:gd name="connsiteY5589" fmla="*/ 2700154 h 10286999"/>
              <a:gd name="connsiteX5590" fmla="*/ 3271767 w 11378470"/>
              <a:gd name="connsiteY5590" fmla="*/ 2685886 h 10286999"/>
              <a:gd name="connsiteX5591" fmla="*/ 3272210 w 11378470"/>
              <a:gd name="connsiteY5591" fmla="*/ 2669337 h 10286999"/>
              <a:gd name="connsiteX5592" fmla="*/ 8118140 w 11378470"/>
              <a:gd name="connsiteY5592" fmla="*/ 2669336 h 10286999"/>
              <a:gd name="connsiteX5593" fmla="*/ 8132592 w 11378470"/>
              <a:gd name="connsiteY5593" fmla="*/ 2700153 h 10286999"/>
              <a:gd name="connsiteX5594" fmla="*/ 8117697 w 11378470"/>
              <a:gd name="connsiteY5594" fmla="*/ 2685885 h 10286999"/>
              <a:gd name="connsiteX5595" fmla="*/ 8118140 w 11378470"/>
              <a:gd name="connsiteY5595" fmla="*/ 2669336 h 10286999"/>
              <a:gd name="connsiteX5596" fmla="*/ 3236338 w 11378470"/>
              <a:gd name="connsiteY5596" fmla="*/ 2645343 h 10286999"/>
              <a:gd name="connsiteX5597" fmla="*/ 3246741 w 11378470"/>
              <a:gd name="connsiteY5597" fmla="*/ 2652689 h 10286999"/>
              <a:gd name="connsiteX5598" fmla="*/ 3239541 w 11378470"/>
              <a:gd name="connsiteY5598" fmla="*/ 2661966 h 10286999"/>
              <a:gd name="connsiteX5599" fmla="*/ 3243025 w 11378470"/>
              <a:gd name="connsiteY5599" fmla="*/ 2661918 h 10286999"/>
              <a:gd name="connsiteX5600" fmla="*/ 3240753 w 11378470"/>
              <a:gd name="connsiteY5600" fmla="*/ 2698446 h 10286999"/>
              <a:gd name="connsiteX5601" fmla="*/ 3221827 w 11378470"/>
              <a:gd name="connsiteY5601" fmla="*/ 2709788 h 10286999"/>
              <a:gd name="connsiteX5602" fmla="*/ 3186428 w 11378470"/>
              <a:gd name="connsiteY5602" fmla="*/ 2700024 h 10286999"/>
              <a:gd name="connsiteX5603" fmla="*/ 3189420 w 11378470"/>
              <a:gd name="connsiteY5603" fmla="*/ 2679810 h 10286999"/>
              <a:gd name="connsiteX5604" fmla="*/ 3209881 w 11378470"/>
              <a:gd name="connsiteY5604" fmla="*/ 2666120 h 10286999"/>
              <a:gd name="connsiteX5605" fmla="*/ 3224861 w 11378470"/>
              <a:gd name="connsiteY5605" fmla="*/ 2662445 h 10286999"/>
              <a:gd name="connsiteX5606" fmla="*/ 3224596 w 11378470"/>
              <a:gd name="connsiteY5606" fmla="*/ 2654740 h 10286999"/>
              <a:gd name="connsiteX5607" fmla="*/ 3236338 w 11378470"/>
              <a:gd name="connsiteY5607" fmla="*/ 2645343 h 10286999"/>
              <a:gd name="connsiteX5608" fmla="*/ 1777154 w 11378470"/>
              <a:gd name="connsiteY5608" fmla="*/ 2641765 h 10286999"/>
              <a:gd name="connsiteX5609" fmla="*/ 1791067 w 11378470"/>
              <a:gd name="connsiteY5609" fmla="*/ 2650229 h 10286999"/>
              <a:gd name="connsiteX5610" fmla="*/ 1762347 w 11378470"/>
              <a:gd name="connsiteY5610" fmla="*/ 2642680 h 10286999"/>
              <a:gd name="connsiteX5611" fmla="*/ 1777154 w 11378470"/>
              <a:gd name="connsiteY5611" fmla="*/ 2641765 h 10286999"/>
              <a:gd name="connsiteX5612" fmla="*/ 1295173 w 11378470"/>
              <a:gd name="connsiteY5612" fmla="*/ 2640968 h 10286999"/>
              <a:gd name="connsiteX5613" fmla="*/ 1305323 w 11378470"/>
              <a:gd name="connsiteY5613" fmla="*/ 2649358 h 10286999"/>
              <a:gd name="connsiteX5614" fmla="*/ 1302108 w 11378470"/>
              <a:gd name="connsiteY5614" fmla="*/ 2651479 h 10286999"/>
              <a:gd name="connsiteX5615" fmla="*/ 1291563 w 11378470"/>
              <a:gd name="connsiteY5615" fmla="*/ 2663467 h 10286999"/>
              <a:gd name="connsiteX5616" fmla="*/ 1280004 w 11378470"/>
              <a:gd name="connsiteY5616" fmla="*/ 2645950 h 10286999"/>
              <a:gd name="connsiteX5617" fmla="*/ 1295173 w 11378470"/>
              <a:gd name="connsiteY5617" fmla="*/ 2640968 h 10286999"/>
              <a:gd name="connsiteX5618" fmla="*/ 2193012 w 11378470"/>
              <a:gd name="connsiteY5618" fmla="*/ 2634521 h 10286999"/>
              <a:gd name="connsiteX5619" fmla="*/ 2202863 w 11378470"/>
              <a:gd name="connsiteY5619" fmla="*/ 2634813 h 10286999"/>
              <a:gd name="connsiteX5620" fmla="*/ 2174382 w 11378470"/>
              <a:gd name="connsiteY5620" fmla="*/ 2661727 h 10286999"/>
              <a:gd name="connsiteX5621" fmla="*/ 2193012 w 11378470"/>
              <a:gd name="connsiteY5621" fmla="*/ 2634521 h 10286999"/>
              <a:gd name="connsiteX5622" fmla="*/ 3283441 w 11378470"/>
              <a:gd name="connsiteY5622" fmla="*/ 2634238 h 10286999"/>
              <a:gd name="connsiteX5623" fmla="*/ 3294699 w 11378470"/>
              <a:gd name="connsiteY5623" fmla="*/ 2634380 h 10286999"/>
              <a:gd name="connsiteX5624" fmla="*/ 3310508 w 11378470"/>
              <a:gd name="connsiteY5624" fmla="*/ 2659109 h 10286999"/>
              <a:gd name="connsiteX5625" fmla="*/ 3287816 w 11378470"/>
              <a:gd name="connsiteY5625" fmla="*/ 2659136 h 10286999"/>
              <a:gd name="connsiteX5626" fmla="*/ 3284052 w 11378470"/>
              <a:gd name="connsiteY5626" fmla="*/ 2655156 h 10286999"/>
              <a:gd name="connsiteX5627" fmla="*/ 3280821 w 11378470"/>
              <a:gd name="connsiteY5627" fmla="*/ 2652023 h 10286999"/>
              <a:gd name="connsiteX5628" fmla="*/ 3281005 w 11378470"/>
              <a:gd name="connsiteY5628" fmla="*/ 2651934 h 10286999"/>
              <a:gd name="connsiteX5629" fmla="*/ 3273506 w 11378470"/>
              <a:gd name="connsiteY5629" fmla="*/ 2644004 h 10286999"/>
              <a:gd name="connsiteX5630" fmla="*/ 3283441 w 11378470"/>
              <a:gd name="connsiteY5630" fmla="*/ 2634238 h 10286999"/>
              <a:gd name="connsiteX5631" fmla="*/ 2301643 w 11378470"/>
              <a:gd name="connsiteY5631" fmla="*/ 2627601 h 10286999"/>
              <a:gd name="connsiteX5632" fmla="*/ 2341097 w 11378470"/>
              <a:gd name="connsiteY5632" fmla="*/ 2644335 h 10286999"/>
              <a:gd name="connsiteX5633" fmla="*/ 2415161 w 11378470"/>
              <a:gd name="connsiteY5633" fmla="*/ 2772017 h 10286999"/>
              <a:gd name="connsiteX5634" fmla="*/ 2405305 w 11378470"/>
              <a:gd name="connsiteY5634" fmla="*/ 2771244 h 10286999"/>
              <a:gd name="connsiteX5635" fmla="*/ 2405974 w 11378470"/>
              <a:gd name="connsiteY5635" fmla="*/ 2776092 h 10286999"/>
              <a:gd name="connsiteX5636" fmla="*/ 2371176 w 11378470"/>
              <a:gd name="connsiteY5636" fmla="*/ 2789206 h 10286999"/>
              <a:gd name="connsiteX5637" fmla="*/ 2358140 w 11378470"/>
              <a:gd name="connsiteY5637" fmla="*/ 2778972 h 10286999"/>
              <a:gd name="connsiteX5638" fmla="*/ 2335351 w 11378470"/>
              <a:gd name="connsiteY5638" fmla="*/ 2791041 h 10286999"/>
              <a:gd name="connsiteX5639" fmla="*/ 2311347 w 11378470"/>
              <a:gd name="connsiteY5639" fmla="*/ 2800796 h 10286999"/>
              <a:gd name="connsiteX5640" fmla="*/ 2275869 w 11378470"/>
              <a:gd name="connsiteY5640" fmla="*/ 2797166 h 10286999"/>
              <a:gd name="connsiteX5641" fmla="*/ 2301643 w 11378470"/>
              <a:gd name="connsiteY5641" fmla="*/ 2627601 h 10286999"/>
              <a:gd name="connsiteX5642" fmla="*/ 3308207 w 11378470"/>
              <a:gd name="connsiteY5642" fmla="*/ 2625374 h 10286999"/>
              <a:gd name="connsiteX5643" fmla="*/ 3320104 w 11378470"/>
              <a:gd name="connsiteY5643" fmla="*/ 2633010 h 10286999"/>
              <a:gd name="connsiteX5644" fmla="*/ 3317877 w 11378470"/>
              <a:gd name="connsiteY5644" fmla="*/ 2636479 h 10286999"/>
              <a:gd name="connsiteX5645" fmla="*/ 3308207 w 11378470"/>
              <a:gd name="connsiteY5645" fmla="*/ 2625374 h 10286999"/>
              <a:gd name="connsiteX5646" fmla="*/ 3194307 w 11378470"/>
              <a:gd name="connsiteY5646" fmla="*/ 2616156 h 10286999"/>
              <a:gd name="connsiteX5647" fmla="*/ 3206187 w 11378470"/>
              <a:gd name="connsiteY5647" fmla="*/ 2623134 h 10286999"/>
              <a:gd name="connsiteX5648" fmla="*/ 3211048 w 11378470"/>
              <a:gd name="connsiteY5648" fmla="*/ 2634742 h 10286999"/>
              <a:gd name="connsiteX5649" fmla="*/ 3192330 w 11378470"/>
              <a:gd name="connsiteY5649" fmla="*/ 2647093 h 10286999"/>
              <a:gd name="connsiteX5650" fmla="*/ 3185797 w 11378470"/>
              <a:gd name="connsiteY5650" fmla="*/ 2616832 h 10286999"/>
              <a:gd name="connsiteX5651" fmla="*/ 3194307 w 11378470"/>
              <a:gd name="connsiteY5651" fmla="*/ 2616156 h 10286999"/>
              <a:gd name="connsiteX5652" fmla="*/ 1171738 w 11378470"/>
              <a:gd name="connsiteY5652" fmla="*/ 2616053 h 10286999"/>
              <a:gd name="connsiteX5653" fmla="*/ 1178226 w 11378470"/>
              <a:gd name="connsiteY5653" fmla="*/ 2663118 h 10286999"/>
              <a:gd name="connsiteX5654" fmla="*/ 1153754 w 11378470"/>
              <a:gd name="connsiteY5654" fmla="*/ 2659044 h 10286999"/>
              <a:gd name="connsiteX5655" fmla="*/ 1171738 w 11378470"/>
              <a:gd name="connsiteY5655" fmla="*/ 2616053 h 10286999"/>
              <a:gd name="connsiteX5656" fmla="*/ 2212304 w 11378470"/>
              <a:gd name="connsiteY5656" fmla="*/ 2604875 h 10286999"/>
              <a:gd name="connsiteX5657" fmla="*/ 2239639 w 11378470"/>
              <a:gd name="connsiteY5657" fmla="*/ 2639442 h 10286999"/>
              <a:gd name="connsiteX5658" fmla="*/ 2212739 w 11378470"/>
              <a:gd name="connsiteY5658" fmla="*/ 2636558 h 10286999"/>
              <a:gd name="connsiteX5659" fmla="*/ 2197114 w 11378470"/>
              <a:gd name="connsiteY5659" fmla="*/ 2606978 h 10286999"/>
              <a:gd name="connsiteX5660" fmla="*/ 2212304 w 11378470"/>
              <a:gd name="connsiteY5660" fmla="*/ 2604875 h 10286999"/>
              <a:gd name="connsiteX5661" fmla="*/ 8149996 w 11378470"/>
              <a:gd name="connsiteY5661" fmla="*/ 2592942 h 10286999"/>
              <a:gd name="connsiteX5662" fmla="*/ 8116310 w 11378470"/>
              <a:gd name="connsiteY5662" fmla="*/ 2595035 h 10286999"/>
              <a:gd name="connsiteX5663" fmla="*/ 8114607 w 11378470"/>
              <a:gd name="connsiteY5663" fmla="*/ 2594345 h 10286999"/>
              <a:gd name="connsiteX5664" fmla="*/ 8113987 w 11378470"/>
              <a:gd name="connsiteY5664" fmla="*/ 2602970 h 10286999"/>
              <a:gd name="connsiteX5665" fmla="*/ 8092918 w 11378470"/>
              <a:gd name="connsiteY5665" fmla="*/ 2738060 h 10286999"/>
              <a:gd name="connsiteX5666" fmla="*/ 8085787 w 11378470"/>
              <a:gd name="connsiteY5666" fmla="*/ 2749096 h 10286999"/>
              <a:gd name="connsiteX5667" fmla="*/ 8078827 w 11378470"/>
              <a:gd name="connsiteY5667" fmla="*/ 2767069 h 10286999"/>
              <a:gd name="connsiteX5668" fmla="*/ 8094607 w 11378470"/>
              <a:gd name="connsiteY5668" fmla="*/ 2791599 h 10286999"/>
              <a:gd name="connsiteX5669" fmla="*/ 8075866 w 11378470"/>
              <a:gd name="connsiteY5669" fmla="*/ 2788648 h 10286999"/>
              <a:gd name="connsiteX5670" fmla="*/ 8075006 w 11378470"/>
              <a:gd name="connsiteY5670" fmla="*/ 2800417 h 10286999"/>
              <a:gd name="connsiteX5671" fmla="*/ 8063596 w 11378470"/>
              <a:gd name="connsiteY5671" fmla="*/ 2854783 h 10286999"/>
              <a:gd name="connsiteX5672" fmla="*/ 8053867 w 11378470"/>
              <a:gd name="connsiteY5672" fmla="*/ 2897242 h 10286999"/>
              <a:gd name="connsiteX5673" fmla="*/ 8085899 w 11378470"/>
              <a:gd name="connsiteY5673" fmla="*/ 2942832 h 10286999"/>
              <a:gd name="connsiteX5674" fmla="*/ 8073487 w 11378470"/>
              <a:gd name="connsiteY5674" fmla="*/ 3012078 h 10286999"/>
              <a:gd name="connsiteX5675" fmla="*/ 8067256 w 11378470"/>
              <a:gd name="connsiteY5675" fmla="*/ 3046840 h 10286999"/>
              <a:gd name="connsiteX5676" fmla="*/ 8077318 w 11378470"/>
              <a:gd name="connsiteY5676" fmla="*/ 3010630 h 10286999"/>
              <a:gd name="connsiteX5677" fmla="*/ 8098090 w 11378470"/>
              <a:gd name="connsiteY5677" fmla="*/ 2958998 h 10286999"/>
              <a:gd name="connsiteX5678" fmla="*/ 8103594 w 11378470"/>
              <a:gd name="connsiteY5678" fmla="*/ 2907670 h 10286999"/>
              <a:gd name="connsiteX5679" fmla="*/ 8126290 w 11378470"/>
              <a:gd name="connsiteY5679" fmla="*/ 2805681 h 10286999"/>
              <a:gd name="connsiteX5680" fmla="*/ 8131690 w 11378470"/>
              <a:gd name="connsiteY5680" fmla="*/ 2770429 h 10286999"/>
              <a:gd name="connsiteX5681" fmla="*/ 8122714 w 11378470"/>
              <a:gd name="connsiteY5681" fmla="*/ 2772699 h 10286999"/>
              <a:gd name="connsiteX5682" fmla="*/ 8117438 w 11378470"/>
              <a:gd name="connsiteY5682" fmla="*/ 2774172 h 10286999"/>
              <a:gd name="connsiteX5683" fmla="*/ 8114717 w 11378470"/>
              <a:gd name="connsiteY5683" fmla="*/ 2754762 h 10286999"/>
              <a:gd name="connsiteX5684" fmla="*/ 8135109 w 11378470"/>
              <a:gd name="connsiteY5684" fmla="*/ 2743779 h 10286999"/>
              <a:gd name="connsiteX5685" fmla="*/ 8135771 w 11378470"/>
              <a:gd name="connsiteY5685" fmla="*/ 2743792 h 10286999"/>
              <a:gd name="connsiteX5686" fmla="*/ 8136093 w 11378470"/>
              <a:gd name="connsiteY5686" fmla="*/ 2741688 h 10286999"/>
              <a:gd name="connsiteX5687" fmla="*/ 8140296 w 11378470"/>
              <a:gd name="connsiteY5687" fmla="*/ 2714254 h 10286999"/>
              <a:gd name="connsiteX5688" fmla="*/ 8139151 w 11378470"/>
              <a:gd name="connsiteY5688" fmla="*/ 2714436 h 10286999"/>
              <a:gd name="connsiteX5689" fmla="*/ 8136782 w 11378470"/>
              <a:gd name="connsiteY5689" fmla="*/ 2712649 h 10286999"/>
              <a:gd name="connsiteX5690" fmla="*/ 8133244 w 11378470"/>
              <a:gd name="connsiteY5690" fmla="*/ 2700232 h 10286999"/>
              <a:gd name="connsiteX5691" fmla="*/ 8136110 w 11378470"/>
              <a:gd name="connsiteY5691" fmla="*/ 2701581 h 10286999"/>
              <a:gd name="connsiteX5692" fmla="*/ 8141462 w 11378470"/>
              <a:gd name="connsiteY5692" fmla="*/ 2706640 h 10286999"/>
              <a:gd name="connsiteX5693" fmla="*/ 8145896 w 11378470"/>
              <a:gd name="connsiteY5693" fmla="*/ 2677695 h 10286999"/>
              <a:gd name="connsiteX5694" fmla="*/ 8148138 w 11378470"/>
              <a:gd name="connsiteY5694" fmla="*/ 2659119 h 10286999"/>
              <a:gd name="connsiteX5695" fmla="*/ 8133746 w 11378470"/>
              <a:gd name="connsiteY5695" fmla="*/ 2659136 h 10286999"/>
              <a:gd name="connsiteX5696" fmla="*/ 8129982 w 11378470"/>
              <a:gd name="connsiteY5696" fmla="*/ 2655155 h 10286999"/>
              <a:gd name="connsiteX5697" fmla="*/ 8126751 w 11378470"/>
              <a:gd name="connsiteY5697" fmla="*/ 2652022 h 10286999"/>
              <a:gd name="connsiteX5698" fmla="*/ 8126935 w 11378470"/>
              <a:gd name="connsiteY5698" fmla="*/ 2651933 h 10286999"/>
              <a:gd name="connsiteX5699" fmla="*/ 8119436 w 11378470"/>
              <a:gd name="connsiteY5699" fmla="*/ 2644003 h 10286999"/>
              <a:gd name="connsiteX5700" fmla="*/ 8129371 w 11378470"/>
              <a:gd name="connsiteY5700" fmla="*/ 2634237 h 10286999"/>
              <a:gd name="connsiteX5701" fmla="*/ 8140629 w 11378470"/>
              <a:gd name="connsiteY5701" fmla="*/ 2634380 h 10286999"/>
              <a:gd name="connsiteX5702" fmla="*/ 8150115 w 11378470"/>
              <a:gd name="connsiteY5702" fmla="*/ 2642736 h 10286999"/>
              <a:gd name="connsiteX5703" fmla="*/ 8150978 w 11378470"/>
              <a:gd name="connsiteY5703" fmla="*/ 2635586 h 10286999"/>
              <a:gd name="connsiteX5704" fmla="*/ 1071756 w 11378470"/>
              <a:gd name="connsiteY5704" fmla="*/ 2589308 h 10286999"/>
              <a:gd name="connsiteX5705" fmla="*/ 1115030 w 11378470"/>
              <a:gd name="connsiteY5705" fmla="*/ 2662338 h 10286999"/>
              <a:gd name="connsiteX5706" fmla="*/ 1100679 w 11378470"/>
              <a:gd name="connsiteY5706" fmla="*/ 2664857 h 10286999"/>
              <a:gd name="connsiteX5707" fmla="*/ 1062055 w 11378470"/>
              <a:gd name="connsiteY5707" fmla="*/ 2596111 h 10286999"/>
              <a:gd name="connsiteX5708" fmla="*/ 1071756 w 11378470"/>
              <a:gd name="connsiteY5708" fmla="*/ 2589308 h 10286999"/>
              <a:gd name="connsiteX5709" fmla="*/ 8306981 w 11378470"/>
              <a:gd name="connsiteY5709" fmla="*/ 2573490 h 10286999"/>
              <a:gd name="connsiteX5710" fmla="*/ 8325757 w 11378470"/>
              <a:gd name="connsiteY5710" fmla="*/ 2581217 h 10286999"/>
              <a:gd name="connsiteX5711" fmla="*/ 8324892 w 11378470"/>
              <a:gd name="connsiteY5711" fmla="*/ 2586815 h 10286999"/>
              <a:gd name="connsiteX5712" fmla="*/ 8306981 w 11378470"/>
              <a:gd name="connsiteY5712" fmla="*/ 2573490 h 10286999"/>
              <a:gd name="connsiteX5713" fmla="*/ 2317310 w 11378470"/>
              <a:gd name="connsiteY5713" fmla="*/ 2564378 h 10286999"/>
              <a:gd name="connsiteX5714" fmla="*/ 2356507 w 11378470"/>
              <a:gd name="connsiteY5714" fmla="*/ 2592301 h 10286999"/>
              <a:gd name="connsiteX5715" fmla="*/ 2350366 w 11378470"/>
              <a:gd name="connsiteY5715" fmla="*/ 2636188 h 10286999"/>
              <a:gd name="connsiteX5716" fmla="*/ 2335641 w 11378470"/>
              <a:gd name="connsiteY5716" fmla="*/ 2639206 h 10286999"/>
              <a:gd name="connsiteX5717" fmla="*/ 2306640 w 11378470"/>
              <a:gd name="connsiteY5717" fmla="*/ 2571535 h 10286999"/>
              <a:gd name="connsiteX5718" fmla="*/ 2317310 w 11378470"/>
              <a:gd name="connsiteY5718" fmla="*/ 2564378 h 10286999"/>
              <a:gd name="connsiteX5719" fmla="*/ 3173148 w 11378470"/>
              <a:gd name="connsiteY5719" fmla="*/ 2562831 h 10286999"/>
              <a:gd name="connsiteX5720" fmla="*/ 3160223 w 11378470"/>
              <a:gd name="connsiteY5720" fmla="*/ 2625173 h 10286999"/>
              <a:gd name="connsiteX5721" fmla="*/ 3173148 w 11378470"/>
              <a:gd name="connsiteY5721" fmla="*/ 2562831 h 10286999"/>
              <a:gd name="connsiteX5722" fmla="*/ 8227414 w 11378470"/>
              <a:gd name="connsiteY5722" fmla="*/ 2555505 h 10286999"/>
              <a:gd name="connsiteX5723" fmla="*/ 8262759 w 11378470"/>
              <a:gd name="connsiteY5723" fmla="*/ 2576699 h 10286999"/>
              <a:gd name="connsiteX5724" fmla="*/ 8205826 w 11378470"/>
              <a:gd name="connsiteY5724" fmla="*/ 2586132 h 10286999"/>
              <a:gd name="connsiteX5725" fmla="*/ 8227414 w 11378470"/>
              <a:gd name="connsiteY5725" fmla="*/ 2555505 h 10286999"/>
              <a:gd name="connsiteX5726" fmla="*/ 3172752 w 11378470"/>
              <a:gd name="connsiteY5726" fmla="*/ 2554611 h 10286999"/>
              <a:gd name="connsiteX5727" fmla="*/ 3177588 w 11378470"/>
              <a:gd name="connsiteY5727" fmla="*/ 2554656 h 10286999"/>
              <a:gd name="connsiteX5728" fmla="*/ 3173849 w 11378470"/>
              <a:gd name="connsiteY5728" fmla="*/ 2562917 h 10286999"/>
              <a:gd name="connsiteX5729" fmla="*/ 3170459 w 11378470"/>
              <a:gd name="connsiteY5729" fmla="*/ 2558145 h 10286999"/>
              <a:gd name="connsiteX5730" fmla="*/ 3172752 w 11378470"/>
              <a:gd name="connsiteY5730" fmla="*/ 2554611 h 10286999"/>
              <a:gd name="connsiteX5731" fmla="*/ 3174624 w 11378470"/>
              <a:gd name="connsiteY5731" fmla="*/ 2533957 h 10286999"/>
              <a:gd name="connsiteX5732" fmla="*/ 3178131 w 11378470"/>
              <a:gd name="connsiteY5732" fmla="*/ 2534385 h 10286999"/>
              <a:gd name="connsiteX5733" fmla="*/ 3174392 w 11378470"/>
              <a:gd name="connsiteY5733" fmla="*/ 2542646 h 10286999"/>
              <a:gd name="connsiteX5734" fmla="*/ 3174624 w 11378470"/>
              <a:gd name="connsiteY5734" fmla="*/ 2533957 h 10286999"/>
              <a:gd name="connsiteX5735" fmla="*/ 1980895 w 11378470"/>
              <a:gd name="connsiteY5735" fmla="*/ 2531535 h 10286999"/>
              <a:gd name="connsiteX5736" fmla="*/ 2009665 w 11378470"/>
              <a:gd name="connsiteY5736" fmla="*/ 2610818 h 10286999"/>
              <a:gd name="connsiteX5737" fmla="*/ 1931033 w 11378470"/>
              <a:gd name="connsiteY5737" fmla="*/ 2703104 h 10286999"/>
              <a:gd name="connsiteX5738" fmla="*/ 1920155 w 11378470"/>
              <a:gd name="connsiteY5738" fmla="*/ 2696511 h 10286999"/>
              <a:gd name="connsiteX5739" fmla="*/ 1899920 w 11378470"/>
              <a:gd name="connsiteY5739" fmla="*/ 2645526 h 10286999"/>
              <a:gd name="connsiteX5740" fmla="*/ 1903335 w 11378470"/>
              <a:gd name="connsiteY5740" fmla="*/ 2617488 h 10286999"/>
              <a:gd name="connsiteX5741" fmla="*/ 1883260 w 11378470"/>
              <a:gd name="connsiteY5741" fmla="*/ 2618719 h 10286999"/>
              <a:gd name="connsiteX5742" fmla="*/ 1893012 w 11378470"/>
              <a:gd name="connsiteY5742" fmla="*/ 2599622 h 10286999"/>
              <a:gd name="connsiteX5743" fmla="*/ 1905213 w 11378470"/>
              <a:gd name="connsiteY5743" fmla="*/ 2602080 h 10286999"/>
              <a:gd name="connsiteX5744" fmla="*/ 1906491 w 11378470"/>
              <a:gd name="connsiteY5744" fmla="*/ 2591602 h 10286999"/>
              <a:gd name="connsiteX5745" fmla="*/ 1980895 w 11378470"/>
              <a:gd name="connsiteY5745" fmla="*/ 2531535 h 10286999"/>
              <a:gd name="connsiteX5746" fmla="*/ 2681242 w 11378470"/>
              <a:gd name="connsiteY5746" fmla="*/ 2525773 h 10286999"/>
              <a:gd name="connsiteX5747" fmla="*/ 2695444 w 11378470"/>
              <a:gd name="connsiteY5747" fmla="*/ 2534033 h 10286999"/>
              <a:gd name="connsiteX5748" fmla="*/ 2657917 w 11378470"/>
              <a:gd name="connsiteY5748" fmla="*/ 2612127 h 10286999"/>
              <a:gd name="connsiteX5749" fmla="*/ 2631762 w 11378470"/>
              <a:gd name="connsiteY5749" fmla="*/ 2610926 h 10286999"/>
              <a:gd name="connsiteX5750" fmla="*/ 2681242 w 11378470"/>
              <a:gd name="connsiteY5750" fmla="*/ 2525773 h 10286999"/>
              <a:gd name="connsiteX5751" fmla="*/ 8531524 w 11378470"/>
              <a:gd name="connsiteY5751" fmla="*/ 2524936 h 10286999"/>
              <a:gd name="connsiteX5752" fmla="*/ 8541513 w 11378470"/>
              <a:gd name="connsiteY5752" fmla="*/ 2527072 h 10286999"/>
              <a:gd name="connsiteX5753" fmla="*/ 8549348 w 11378470"/>
              <a:gd name="connsiteY5753" fmla="*/ 2548056 h 10286999"/>
              <a:gd name="connsiteX5754" fmla="*/ 8543495 w 11378470"/>
              <a:gd name="connsiteY5754" fmla="*/ 2555415 h 10286999"/>
              <a:gd name="connsiteX5755" fmla="*/ 8539678 w 11378470"/>
              <a:gd name="connsiteY5755" fmla="*/ 2554790 h 10286999"/>
              <a:gd name="connsiteX5756" fmla="*/ 8524407 w 11378470"/>
              <a:gd name="connsiteY5756" fmla="*/ 2552287 h 10286999"/>
              <a:gd name="connsiteX5757" fmla="*/ 8518081 w 11378470"/>
              <a:gd name="connsiteY5757" fmla="*/ 2531238 h 10286999"/>
              <a:gd name="connsiteX5758" fmla="*/ 8531524 w 11378470"/>
              <a:gd name="connsiteY5758" fmla="*/ 2524936 h 10286999"/>
              <a:gd name="connsiteX5759" fmla="*/ 2448369 w 11378470"/>
              <a:gd name="connsiteY5759" fmla="*/ 2523867 h 10286999"/>
              <a:gd name="connsiteX5760" fmla="*/ 2567270 w 11378470"/>
              <a:gd name="connsiteY5760" fmla="*/ 2628699 h 10286999"/>
              <a:gd name="connsiteX5761" fmla="*/ 2525866 w 11378470"/>
              <a:gd name="connsiteY5761" fmla="*/ 2669809 h 10286999"/>
              <a:gd name="connsiteX5762" fmla="*/ 2524779 w 11378470"/>
              <a:gd name="connsiteY5762" fmla="*/ 2667741 h 10286999"/>
              <a:gd name="connsiteX5763" fmla="*/ 2514180 w 11378470"/>
              <a:gd name="connsiteY5763" fmla="*/ 2689421 h 10286999"/>
              <a:gd name="connsiteX5764" fmla="*/ 2493170 w 11378470"/>
              <a:gd name="connsiteY5764" fmla="*/ 2698152 h 10286999"/>
              <a:gd name="connsiteX5765" fmla="*/ 2477900 w 11378470"/>
              <a:gd name="connsiteY5765" fmla="*/ 2679980 h 10286999"/>
              <a:gd name="connsiteX5766" fmla="*/ 2474992 w 11378470"/>
              <a:gd name="connsiteY5766" fmla="*/ 2670248 h 10286999"/>
              <a:gd name="connsiteX5767" fmla="*/ 2467514 w 11378470"/>
              <a:gd name="connsiteY5767" fmla="*/ 2694371 h 10286999"/>
              <a:gd name="connsiteX5768" fmla="*/ 2447514 w 11378470"/>
              <a:gd name="connsiteY5768" fmla="*/ 2725193 h 10286999"/>
              <a:gd name="connsiteX5769" fmla="*/ 2435399 w 11378470"/>
              <a:gd name="connsiteY5769" fmla="*/ 2726877 h 10286999"/>
              <a:gd name="connsiteX5770" fmla="*/ 2378916 w 11378470"/>
              <a:gd name="connsiteY5770" fmla="*/ 2594028 h 10286999"/>
              <a:gd name="connsiteX5771" fmla="*/ 2388564 w 11378470"/>
              <a:gd name="connsiteY5771" fmla="*/ 2579643 h 10286999"/>
              <a:gd name="connsiteX5772" fmla="*/ 2384642 w 11378470"/>
              <a:gd name="connsiteY5772" fmla="*/ 2571605 h 10286999"/>
              <a:gd name="connsiteX5773" fmla="*/ 2393088 w 11378470"/>
              <a:gd name="connsiteY5773" fmla="*/ 2563152 h 10286999"/>
              <a:gd name="connsiteX5774" fmla="*/ 2401051 w 11378470"/>
              <a:gd name="connsiteY5774" fmla="*/ 2561022 h 10286999"/>
              <a:gd name="connsiteX5775" fmla="*/ 2408882 w 11378470"/>
              <a:gd name="connsiteY5775" fmla="*/ 2549344 h 10286999"/>
              <a:gd name="connsiteX5776" fmla="*/ 2430853 w 11378470"/>
              <a:gd name="connsiteY5776" fmla="*/ 2559527 h 10286999"/>
              <a:gd name="connsiteX5777" fmla="*/ 2432647 w 11378470"/>
              <a:gd name="connsiteY5777" fmla="*/ 2546524 h 10286999"/>
              <a:gd name="connsiteX5778" fmla="*/ 2448369 w 11378470"/>
              <a:gd name="connsiteY5778" fmla="*/ 2523867 h 10286999"/>
              <a:gd name="connsiteX5779" fmla="*/ 979457 w 11378470"/>
              <a:gd name="connsiteY5779" fmla="*/ 2518703 h 10286999"/>
              <a:gd name="connsiteX5780" fmla="*/ 952520 w 11378470"/>
              <a:gd name="connsiteY5780" fmla="*/ 2550917 h 10286999"/>
              <a:gd name="connsiteX5781" fmla="*/ 979457 w 11378470"/>
              <a:gd name="connsiteY5781" fmla="*/ 2518703 h 10286999"/>
              <a:gd name="connsiteX5782" fmla="*/ 2641471 w 11378470"/>
              <a:gd name="connsiteY5782" fmla="*/ 2513447 h 10286999"/>
              <a:gd name="connsiteX5783" fmla="*/ 2648880 w 11378470"/>
              <a:gd name="connsiteY5783" fmla="*/ 2519116 h 10286999"/>
              <a:gd name="connsiteX5784" fmla="*/ 2648479 w 11378470"/>
              <a:gd name="connsiteY5784" fmla="*/ 2523095 h 10286999"/>
              <a:gd name="connsiteX5785" fmla="*/ 2646878 w 11378470"/>
              <a:gd name="connsiteY5785" fmla="*/ 2539017 h 10286999"/>
              <a:gd name="connsiteX5786" fmla="*/ 2626914 w 11378470"/>
              <a:gd name="connsiteY5786" fmla="*/ 2546656 h 10286999"/>
              <a:gd name="connsiteX5787" fmla="*/ 2621652 w 11378470"/>
              <a:gd name="connsiteY5787" fmla="*/ 2522647 h 10286999"/>
              <a:gd name="connsiteX5788" fmla="*/ 2641471 w 11378470"/>
              <a:gd name="connsiteY5788" fmla="*/ 2513447 h 10286999"/>
              <a:gd name="connsiteX5789" fmla="*/ 3179921 w 11378470"/>
              <a:gd name="connsiteY5789" fmla="*/ 2511869 h 10286999"/>
              <a:gd name="connsiteX5790" fmla="*/ 3187166 w 11378470"/>
              <a:gd name="connsiteY5790" fmla="*/ 2512244 h 10286999"/>
              <a:gd name="connsiteX5791" fmla="*/ 3175053 w 11378470"/>
              <a:gd name="connsiteY5791" fmla="*/ 2531104 h 10286999"/>
              <a:gd name="connsiteX5792" fmla="*/ 3175486 w 11378470"/>
              <a:gd name="connsiteY5792" fmla="*/ 2514888 h 10286999"/>
              <a:gd name="connsiteX5793" fmla="*/ 3179921 w 11378470"/>
              <a:gd name="connsiteY5793" fmla="*/ 2511869 h 10286999"/>
              <a:gd name="connsiteX5794" fmla="*/ 1526145 w 11378470"/>
              <a:gd name="connsiteY5794" fmla="*/ 2503859 h 10286999"/>
              <a:gd name="connsiteX5795" fmla="*/ 1589171 w 11378470"/>
              <a:gd name="connsiteY5795" fmla="*/ 2541074 h 10286999"/>
              <a:gd name="connsiteX5796" fmla="*/ 1636654 w 11378470"/>
              <a:gd name="connsiteY5796" fmla="*/ 2540782 h 10286999"/>
              <a:gd name="connsiteX5797" fmla="*/ 1555401 w 11378470"/>
              <a:gd name="connsiteY5797" fmla="*/ 2618940 h 10286999"/>
              <a:gd name="connsiteX5798" fmla="*/ 1522193 w 11378470"/>
              <a:gd name="connsiteY5798" fmla="*/ 2626447 h 10286999"/>
              <a:gd name="connsiteX5799" fmla="*/ 1560239 w 11378470"/>
              <a:gd name="connsiteY5799" fmla="*/ 2561528 h 10286999"/>
              <a:gd name="connsiteX5800" fmla="*/ 1505859 w 11378470"/>
              <a:gd name="connsiteY5800" fmla="*/ 2504903 h 10286999"/>
              <a:gd name="connsiteX5801" fmla="*/ 1526145 w 11378470"/>
              <a:gd name="connsiteY5801" fmla="*/ 2503859 h 10286999"/>
              <a:gd name="connsiteX5802" fmla="*/ 8357412 w 11378470"/>
              <a:gd name="connsiteY5802" fmla="*/ 2503321 h 10286999"/>
              <a:gd name="connsiteX5803" fmla="*/ 8349405 w 11378470"/>
              <a:gd name="connsiteY5803" fmla="*/ 2532471 h 10286999"/>
              <a:gd name="connsiteX5804" fmla="*/ 8346718 w 11378470"/>
              <a:gd name="connsiteY5804" fmla="*/ 2527113 h 10286999"/>
              <a:gd name="connsiteX5805" fmla="*/ 8349658 w 11378470"/>
              <a:gd name="connsiteY5805" fmla="*/ 2519438 h 10286999"/>
              <a:gd name="connsiteX5806" fmla="*/ 8357412 w 11378470"/>
              <a:gd name="connsiteY5806" fmla="*/ 2503321 h 10286999"/>
              <a:gd name="connsiteX5807" fmla="*/ 8589644 w 11378470"/>
              <a:gd name="connsiteY5807" fmla="*/ 2487224 h 10286999"/>
              <a:gd name="connsiteX5808" fmla="*/ 8608391 w 11378470"/>
              <a:gd name="connsiteY5808" fmla="*/ 2488162 h 10286999"/>
              <a:gd name="connsiteX5809" fmla="*/ 8604503 w 11378470"/>
              <a:gd name="connsiteY5809" fmla="*/ 2488390 h 10286999"/>
              <a:gd name="connsiteX5810" fmla="*/ 8605636 w 11378470"/>
              <a:gd name="connsiteY5810" fmla="*/ 2496477 h 10286999"/>
              <a:gd name="connsiteX5811" fmla="*/ 8609523 w 11378470"/>
              <a:gd name="connsiteY5811" fmla="*/ 2496249 h 10286999"/>
              <a:gd name="connsiteX5812" fmla="*/ 8606770 w 11378470"/>
              <a:gd name="connsiteY5812" fmla="*/ 2504564 h 10286999"/>
              <a:gd name="connsiteX5813" fmla="*/ 8581263 w 11378470"/>
              <a:gd name="connsiteY5813" fmla="*/ 2518294 h 10286999"/>
              <a:gd name="connsiteX5814" fmla="*/ 8578430 w 11378470"/>
              <a:gd name="connsiteY5814" fmla="*/ 2498075 h 10286999"/>
              <a:gd name="connsiteX5815" fmla="*/ 8589644 w 11378470"/>
              <a:gd name="connsiteY5815" fmla="*/ 2487224 h 10286999"/>
              <a:gd name="connsiteX5816" fmla="*/ 915166 w 11378470"/>
              <a:gd name="connsiteY5816" fmla="*/ 2471102 h 10286999"/>
              <a:gd name="connsiteX5817" fmla="*/ 927781 w 11378470"/>
              <a:gd name="connsiteY5817" fmla="*/ 2471197 h 10286999"/>
              <a:gd name="connsiteX5818" fmla="*/ 934188 w 11378470"/>
              <a:gd name="connsiteY5818" fmla="*/ 2477565 h 10286999"/>
              <a:gd name="connsiteX5819" fmla="*/ 926343 w 11378470"/>
              <a:gd name="connsiteY5819" fmla="*/ 2551551 h 10286999"/>
              <a:gd name="connsiteX5820" fmla="*/ 898174 w 11378470"/>
              <a:gd name="connsiteY5820" fmla="*/ 2526810 h 10286999"/>
              <a:gd name="connsiteX5821" fmla="*/ 896559 w 11378470"/>
              <a:gd name="connsiteY5821" fmla="*/ 2510094 h 10286999"/>
              <a:gd name="connsiteX5822" fmla="*/ 903983 w 11378470"/>
              <a:gd name="connsiteY5822" fmla="*/ 2495249 h 10286999"/>
              <a:gd name="connsiteX5823" fmla="*/ 915166 w 11378470"/>
              <a:gd name="connsiteY5823" fmla="*/ 2471102 h 10286999"/>
              <a:gd name="connsiteX5824" fmla="*/ 8400229 w 11378470"/>
              <a:gd name="connsiteY5824" fmla="*/ 2470705 h 10286999"/>
              <a:gd name="connsiteX5825" fmla="*/ 8407342 w 11378470"/>
              <a:gd name="connsiteY5825" fmla="*/ 2471674 h 10286999"/>
              <a:gd name="connsiteX5826" fmla="*/ 8379608 w 11378470"/>
              <a:gd name="connsiteY5826" fmla="*/ 2493484 h 10286999"/>
              <a:gd name="connsiteX5827" fmla="*/ 8400229 w 11378470"/>
              <a:gd name="connsiteY5827" fmla="*/ 2470705 h 10286999"/>
              <a:gd name="connsiteX5828" fmla="*/ 1484219 w 11378470"/>
              <a:gd name="connsiteY5828" fmla="*/ 2469117 h 10286999"/>
              <a:gd name="connsiteX5829" fmla="*/ 1488967 w 11378470"/>
              <a:gd name="connsiteY5829" fmla="*/ 2480615 h 10286999"/>
              <a:gd name="connsiteX5830" fmla="*/ 1488691 w 11378470"/>
              <a:gd name="connsiteY5830" fmla="*/ 2500452 h 10286999"/>
              <a:gd name="connsiteX5831" fmla="*/ 1436273 w 11378470"/>
              <a:gd name="connsiteY5831" fmla="*/ 2532750 h 10286999"/>
              <a:gd name="connsiteX5832" fmla="*/ 1407185 w 11378470"/>
              <a:gd name="connsiteY5832" fmla="*/ 2511458 h 10286999"/>
              <a:gd name="connsiteX5833" fmla="*/ 1402498 w 11378470"/>
              <a:gd name="connsiteY5833" fmla="*/ 2497615 h 10286999"/>
              <a:gd name="connsiteX5834" fmla="*/ 1484219 w 11378470"/>
              <a:gd name="connsiteY5834" fmla="*/ 2469117 h 10286999"/>
              <a:gd name="connsiteX5835" fmla="*/ 2355498 w 11378470"/>
              <a:gd name="connsiteY5835" fmla="*/ 2466208 h 10286999"/>
              <a:gd name="connsiteX5836" fmla="*/ 2360071 w 11378470"/>
              <a:gd name="connsiteY5836" fmla="*/ 2476841 h 10286999"/>
              <a:gd name="connsiteX5837" fmla="*/ 2349435 w 11378470"/>
              <a:gd name="connsiteY5837" fmla="*/ 2526495 h 10286999"/>
              <a:gd name="connsiteX5838" fmla="*/ 2344863 w 11378470"/>
              <a:gd name="connsiteY5838" fmla="*/ 2515863 h 10286999"/>
              <a:gd name="connsiteX5839" fmla="*/ 2355498 w 11378470"/>
              <a:gd name="connsiteY5839" fmla="*/ 2466208 h 10286999"/>
              <a:gd name="connsiteX5840" fmla="*/ 1761289 w 11378470"/>
              <a:gd name="connsiteY5840" fmla="*/ 2459884 h 10286999"/>
              <a:gd name="connsiteX5841" fmla="*/ 1769361 w 11378470"/>
              <a:gd name="connsiteY5841" fmla="*/ 2466625 h 10286999"/>
              <a:gd name="connsiteX5842" fmla="*/ 1733072 w 11378470"/>
              <a:gd name="connsiteY5842" fmla="*/ 2470194 h 10286999"/>
              <a:gd name="connsiteX5843" fmla="*/ 1761289 w 11378470"/>
              <a:gd name="connsiteY5843" fmla="*/ 2459884 h 10286999"/>
              <a:gd name="connsiteX5844" fmla="*/ 2784268 w 11378470"/>
              <a:gd name="connsiteY5844" fmla="*/ 2453735 h 10286999"/>
              <a:gd name="connsiteX5845" fmla="*/ 2930868 w 11378470"/>
              <a:gd name="connsiteY5845" fmla="*/ 2470391 h 10286999"/>
              <a:gd name="connsiteX5846" fmla="*/ 2933970 w 11378470"/>
              <a:gd name="connsiteY5846" fmla="*/ 2472861 h 10286999"/>
              <a:gd name="connsiteX5847" fmla="*/ 2984308 w 11378470"/>
              <a:gd name="connsiteY5847" fmla="*/ 2481593 h 10286999"/>
              <a:gd name="connsiteX5848" fmla="*/ 3118730 w 11378470"/>
              <a:gd name="connsiteY5848" fmla="*/ 2541753 h 10286999"/>
              <a:gd name="connsiteX5849" fmla="*/ 3153071 w 11378470"/>
              <a:gd name="connsiteY5849" fmla="*/ 2651393 h 10286999"/>
              <a:gd name="connsiteX5850" fmla="*/ 3153929 w 11378470"/>
              <a:gd name="connsiteY5850" fmla="*/ 2653365 h 10286999"/>
              <a:gd name="connsiteX5851" fmla="*/ 3155279 w 11378470"/>
              <a:gd name="connsiteY5851" fmla="*/ 2652170 h 10286999"/>
              <a:gd name="connsiteX5852" fmla="*/ 3155081 w 11378470"/>
              <a:gd name="connsiteY5852" fmla="*/ 2656009 h 10286999"/>
              <a:gd name="connsiteX5853" fmla="*/ 3173280 w 11378470"/>
              <a:gd name="connsiteY5853" fmla="*/ 2697804 h 10286999"/>
              <a:gd name="connsiteX5854" fmla="*/ 3176914 w 11378470"/>
              <a:gd name="connsiteY5854" fmla="*/ 2740357 h 10286999"/>
              <a:gd name="connsiteX5855" fmla="*/ 3202810 w 11378470"/>
              <a:gd name="connsiteY5855" fmla="*/ 2751700 h 10286999"/>
              <a:gd name="connsiteX5856" fmla="*/ 3248677 w 11378470"/>
              <a:gd name="connsiteY5856" fmla="*/ 2791599 h 10286999"/>
              <a:gd name="connsiteX5857" fmla="*/ 3190746 w 11378470"/>
              <a:gd name="connsiteY5857" fmla="*/ 2782478 h 10286999"/>
              <a:gd name="connsiteX5858" fmla="*/ 3168160 w 11378470"/>
              <a:gd name="connsiteY5858" fmla="*/ 2773056 h 10286999"/>
              <a:gd name="connsiteX5859" fmla="*/ 3155991 w 11378470"/>
              <a:gd name="connsiteY5859" fmla="*/ 2811036 h 10286999"/>
              <a:gd name="connsiteX5860" fmla="*/ 3142288 w 11378470"/>
              <a:gd name="connsiteY5860" fmla="*/ 2832746 h 10286999"/>
              <a:gd name="connsiteX5861" fmla="*/ 3173380 w 11378470"/>
              <a:gd name="connsiteY5861" fmla="*/ 2836051 h 10286999"/>
              <a:gd name="connsiteX5862" fmla="*/ 3239969 w 11378470"/>
              <a:gd name="connsiteY5862" fmla="*/ 2942833 h 10286999"/>
              <a:gd name="connsiteX5863" fmla="*/ 3215145 w 11378470"/>
              <a:gd name="connsiteY5863" fmla="*/ 3081325 h 10286999"/>
              <a:gd name="connsiteX5864" fmla="*/ 3179247 w 11378470"/>
              <a:gd name="connsiteY5864" fmla="*/ 3097568 h 10286999"/>
              <a:gd name="connsiteX5865" fmla="*/ 3164072 w 11378470"/>
              <a:gd name="connsiteY5865" fmla="*/ 3108428 h 10286999"/>
              <a:gd name="connsiteX5866" fmla="*/ 3155013 w 11378470"/>
              <a:gd name="connsiteY5866" fmla="*/ 3164396 h 10286999"/>
              <a:gd name="connsiteX5867" fmla="*/ 3132481 w 11378470"/>
              <a:gd name="connsiteY5867" fmla="*/ 3203118 h 10286999"/>
              <a:gd name="connsiteX5868" fmla="*/ 3123615 w 11378470"/>
              <a:gd name="connsiteY5868" fmla="*/ 3210843 h 10286999"/>
              <a:gd name="connsiteX5869" fmla="*/ 3130715 w 11378470"/>
              <a:gd name="connsiteY5869" fmla="*/ 3213493 h 10286999"/>
              <a:gd name="connsiteX5870" fmla="*/ 3196493 w 11378470"/>
              <a:gd name="connsiteY5870" fmla="*/ 3260764 h 10286999"/>
              <a:gd name="connsiteX5871" fmla="*/ 3177606 w 11378470"/>
              <a:gd name="connsiteY5871" fmla="*/ 3269370 h 10286999"/>
              <a:gd name="connsiteX5872" fmla="*/ 3187854 w 11378470"/>
              <a:gd name="connsiteY5872" fmla="*/ 3285398 h 10286999"/>
              <a:gd name="connsiteX5873" fmla="*/ 3186173 w 11378470"/>
              <a:gd name="connsiteY5873" fmla="*/ 3301871 h 10286999"/>
              <a:gd name="connsiteX5874" fmla="*/ 3165212 w 11378470"/>
              <a:gd name="connsiteY5874" fmla="*/ 3288851 h 10286999"/>
              <a:gd name="connsiteX5875" fmla="*/ 3147494 w 11378470"/>
              <a:gd name="connsiteY5875" fmla="*/ 3277379 h 10286999"/>
              <a:gd name="connsiteX5876" fmla="*/ 3145947 w 11378470"/>
              <a:gd name="connsiteY5876" fmla="*/ 3277702 h 10286999"/>
              <a:gd name="connsiteX5877" fmla="*/ 3099820 w 11378470"/>
              <a:gd name="connsiteY5877" fmla="*/ 3271732 h 10286999"/>
              <a:gd name="connsiteX5878" fmla="*/ 3064141 w 11378470"/>
              <a:gd name="connsiteY5878" fmla="*/ 3254181 h 10286999"/>
              <a:gd name="connsiteX5879" fmla="*/ 3032103 w 11378470"/>
              <a:gd name="connsiteY5879" fmla="*/ 3277880 h 10286999"/>
              <a:gd name="connsiteX5880" fmla="*/ 3022457 w 11378470"/>
              <a:gd name="connsiteY5880" fmla="*/ 3272715 h 10286999"/>
              <a:gd name="connsiteX5881" fmla="*/ 3025956 w 11378470"/>
              <a:gd name="connsiteY5881" fmla="*/ 3275596 h 10286999"/>
              <a:gd name="connsiteX5882" fmla="*/ 3036123 w 11378470"/>
              <a:gd name="connsiteY5882" fmla="*/ 3286972 h 10286999"/>
              <a:gd name="connsiteX5883" fmla="*/ 3007930 w 11378470"/>
              <a:gd name="connsiteY5883" fmla="*/ 3267740 h 10286999"/>
              <a:gd name="connsiteX5884" fmla="*/ 3003873 w 11378470"/>
              <a:gd name="connsiteY5884" fmla="*/ 3263756 h 10286999"/>
              <a:gd name="connsiteX5885" fmla="*/ 2983416 w 11378470"/>
              <a:gd name="connsiteY5885" fmla="*/ 3262257 h 10286999"/>
              <a:gd name="connsiteX5886" fmla="*/ 2942552 w 11378470"/>
              <a:gd name="connsiteY5886" fmla="*/ 3271766 h 10286999"/>
              <a:gd name="connsiteX5887" fmla="*/ 2862564 w 11378470"/>
              <a:gd name="connsiteY5887" fmla="*/ 3189659 h 10286999"/>
              <a:gd name="connsiteX5888" fmla="*/ 2867216 w 11378470"/>
              <a:gd name="connsiteY5888" fmla="*/ 3046007 h 10286999"/>
              <a:gd name="connsiteX5889" fmla="*/ 2899923 w 11378470"/>
              <a:gd name="connsiteY5889" fmla="*/ 3018132 h 10286999"/>
              <a:gd name="connsiteX5890" fmla="*/ 2917543 w 11378470"/>
              <a:gd name="connsiteY5890" fmla="*/ 2997292 h 10286999"/>
              <a:gd name="connsiteX5891" fmla="*/ 2901945 w 11378470"/>
              <a:gd name="connsiteY5891" fmla="*/ 2983995 h 10286999"/>
              <a:gd name="connsiteX5892" fmla="*/ 2889836 w 11378470"/>
              <a:gd name="connsiteY5892" fmla="*/ 2961372 h 10286999"/>
              <a:gd name="connsiteX5893" fmla="*/ 2890913 w 11378470"/>
              <a:gd name="connsiteY5893" fmla="*/ 2954695 h 10286999"/>
              <a:gd name="connsiteX5894" fmla="*/ 2883705 w 11378470"/>
              <a:gd name="connsiteY5894" fmla="*/ 2954293 h 10286999"/>
              <a:gd name="connsiteX5895" fmla="*/ 2881462 w 11378470"/>
              <a:gd name="connsiteY5895" fmla="*/ 2956439 h 10286999"/>
              <a:gd name="connsiteX5896" fmla="*/ 2877494 w 11378470"/>
              <a:gd name="connsiteY5896" fmla="*/ 2953945 h 10286999"/>
              <a:gd name="connsiteX5897" fmla="*/ 2855350 w 11378470"/>
              <a:gd name="connsiteY5897" fmla="*/ 2952708 h 10286999"/>
              <a:gd name="connsiteX5898" fmla="*/ 2814696 w 11378470"/>
              <a:gd name="connsiteY5898" fmla="*/ 2938935 h 10286999"/>
              <a:gd name="connsiteX5899" fmla="*/ 2817028 w 11378470"/>
              <a:gd name="connsiteY5899" fmla="*/ 2944171 h 10286999"/>
              <a:gd name="connsiteX5900" fmla="*/ 2807840 w 11378470"/>
              <a:gd name="connsiteY5900" fmla="*/ 2966810 h 10286999"/>
              <a:gd name="connsiteX5901" fmla="*/ 2790061 w 11378470"/>
              <a:gd name="connsiteY5901" fmla="*/ 2974448 h 10286999"/>
              <a:gd name="connsiteX5902" fmla="*/ 2743444 w 11378470"/>
              <a:gd name="connsiteY5902" fmla="*/ 2913667 h 10286999"/>
              <a:gd name="connsiteX5903" fmla="*/ 2747259 w 11378470"/>
              <a:gd name="connsiteY5903" fmla="*/ 2895393 h 10286999"/>
              <a:gd name="connsiteX5904" fmla="*/ 2734374 w 11378470"/>
              <a:gd name="connsiteY5904" fmla="*/ 2884919 h 10286999"/>
              <a:gd name="connsiteX5905" fmla="*/ 2689677 w 11378470"/>
              <a:gd name="connsiteY5905" fmla="*/ 2813324 h 10286999"/>
              <a:gd name="connsiteX5906" fmla="*/ 2682633 w 11378470"/>
              <a:gd name="connsiteY5906" fmla="*/ 2783397 h 10286999"/>
              <a:gd name="connsiteX5907" fmla="*/ 2680799 w 11378470"/>
              <a:gd name="connsiteY5907" fmla="*/ 2786039 h 10286999"/>
              <a:gd name="connsiteX5908" fmla="*/ 2662090 w 11378470"/>
              <a:gd name="connsiteY5908" fmla="*/ 2790724 h 10286999"/>
              <a:gd name="connsiteX5909" fmla="*/ 2609097 w 11378470"/>
              <a:gd name="connsiteY5909" fmla="*/ 2669972 h 10286999"/>
              <a:gd name="connsiteX5910" fmla="*/ 2677131 w 11378470"/>
              <a:gd name="connsiteY5910" fmla="*/ 2734358 h 10286999"/>
              <a:gd name="connsiteX5911" fmla="*/ 2681363 w 11378470"/>
              <a:gd name="connsiteY5911" fmla="*/ 2744339 h 10286999"/>
              <a:gd name="connsiteX5912" fmla="*/ 2683761 w 11378470"/>
              <a:gd name="connsiteY5912" fmla="*/ 2686942 h 10286999"/>
              <a:gd name="connsiteX5913" fmla="*/ 2701382 w 11378470"/>
              <a:gd name="connsiteY5913" fmla="*/ 2634878 h 10286999"/>
              <a:gd name="connsiteX5914" fmla="*/ 2699767 w 11378470"/>
              <a:gd name="connsiteY5914" fmla="*/ 2616034 h 10286999"/>
              <a:gd name="connsiteX5915" fmla="*/ 2692599 w 11378470"/>
              <a:gd name="connsiteY5915" fmla="*/ 2552349 h 10286999"/>
              <a:gd name="connsiteX5916" fmla="*/ 2738433 w 11378470"/>
              <a:gd name="connsiteY5916" fmla="*/ 2503042 h 10286999"/>
              <a:gd name="connsiteX5917" fmla="*/ 2762513 w 11378470"/>
              <a:gd name="connsiteY5917" fmla="*/ 2477137 h 10286999"/>
              <a:gd name="connsiteX5918" fmla="*/ 2763849 w 11378470"/>
              <a:gd name="connsiteY5918" fmla="*/ 2464880 h 10286999"/>
              <a:gd name="connsiteX5919" fmla="*/ 2770995 w 11378470"/>
              <a:gd name="connsiteY5919" fmla="*/ 2464272 h 10286999"/>
              <a:gd name="connsiteX5920" fmla="*/ 2770608 w 11378470"/>
              <a:gd name="connsiteY5920" fmla="*/ 2454980 h 10286999"/>
              <a:gd name="connsiteX5921" fmla="*/ 2778777 w 11378470"/>
              <a:gd name="connsiteY5921" fmla="*/ 2459642 h 10286999"/>
              <a:gd name="connsiteX5922" fmla="*/ 8501151 w 11378470"/>
              <a:gd name="connsiteY5922" fmla="*/ 2449536 h 10286999"/>
              <a:gd name="connsiteX5923" fmla="*/ 8501682 w 11378470"/>
              <a:gd name="connsiteY5923" fmla="*/ 2469471 h 10286999"/>
              <a:gd name="connsiteX5924" fmla="*/ 8501151 w 11378470"/>
              <a:gd name="connsiteY5924" fmla="*/ 2449536 h 10286999"/>
              <a:gd name="connsiteX5925" fmla="*/ 2135354 w 11378470"/>
              <a:gd name="connsiteY5925" fmla="*/ 2421968 h 10286999"/>
              <a:gd name="connsiteX5926" fmla="*/ 2151556 w 11378470"/>
              <a:gd name="connsiteY5926" fmla="*/ 2437199 h 10286999"/>
              <a:gd name="connsiteX5927" fmla="*/ 2130661 w 11378470"/>
              <a:gd name="connsiteY5927" fmla="*/ 2441850 h 10286999"/>
              <a:gd name="connsiteX5928" fmla="*/ 2135354 w 11378470"/>
              <a:gd name="connsiteY5928" fmla="*/ 2421968 h 10286999"/>
              <a:gd name="connsiteX5929" fmla="*/ 8245660 w 11378470"/>
              <a:gd name="connsiteY5929" fmla="*/ 2419732 h 10286999"/>
              <a:gd name="connsiteX5930" fmla="*/ 8270693 w 11378470"/>
              <a:gd name="connsiteY5930" fmla="*/ 2423739 h 10286999"/>
              <a:gd name="connsiteX5931" fmla="*/ 8263693 w 11378470"/>
              <a:gd name="connsiteY5931" fmla="*/ 2433489 h 10286999"/>
              <a:gd name="connsiteX5932" fmla="*/ 8252737 w 11378470"/>
              <a:gd name="connsiteY5932" fmla="*/ 2430457 h 10286999"/>
              <a:gd name="connsiteX5933" fmla="*/ 8244139 w 11378470"/>
              <a:gd name="connsiteY5933" fmla="*/ 2430999 h 10286999"/>
              <a:gd name="connsiteX5934" fmla="*/ 8237062 w 11378470"/>
              <a:gd name="connsiteY5934" fmla="*/ 2420274 h 10286999"/>
              <a:gd name="connsiteX5935" fmla="*/ 8245660 w 11378470"/>
              <a:gd name="connsiteY5935" fmla="*/ 2419732 h 10286999"/>
              <a:gd name="connsiteX5936" fmla="*/ 8303074 w 11378470"/>
              <a:gd name="connsiteY5936" fmla="*/ 2412634 h 10286999"/>
              <a:gd name="connsiteX5937" fmla="*/ 8334894 w 11378470"/>
              <a:gd name="connsiteY5937" fmla="*/ 2429144 h 10286999"/>
              <a:gd name="connsiteX5938" fmla="*/ 8338345 w 11378470"/>
              <a:gd name="connsiteY5938" fmla="*/ 2438750 h 10286999"/>
              <a:gd name="connsiteX5939" fmla="*/ 8320367 w 11378470"/>
              <a:gd name="connsiteY5939" fmla="*/ 2445675 h 10286999"/>
              <a:gd name="connsiteX5940" fmla="*/ 8290508 w 11378470"/>
              <a:gd name="connsiteY5940" fmla="*/ 2420926 h 10286999"/>
              <a:gd name="connsiteX5941" fmla="*/ 8303074 w 11378470"/>
              <a:gd name="connsiteY5941" fmla="*/ 2412634 h 10286999"/>
              <a:gd name="connsiteX5942" fmla="*/ 1561224 w 11378470"/>
              <a:gd name="connsiteY5942" fmla="*/ 2387238 h 10286999"/>
              <a:gd name="connsiteX5943" fmla="*/ 1618426 w 11378470"/>
              <a:gd name="connsiteY5943" fmla="*/ 2416210 h 10286999"/>
              <a:gd name="connsiteX5944" fmla="*/ 1495009 w 11378470"/>
              <a:gd name="connsiteY5944" fmla="*/ 2417450 h 10286999"/>
              <a:gd name="connsiteX5945" fmla="*/ 1561224 w 11378470"/>
              <a:gd name="connsiteY5945" fmla="*/ 2387238 h 10286999"/>
              <a:gd name="connsiteX5946" fmla="*/ 8262360 w 11378470"/>
              <a:gd name="connsiteY5946" fmla="*/ 2385022 h 10286999"/>
              <a:gd name="connsiteX5947" fmla="*/ 8270004 w 11378470"/>
              <a:gd name="connsiteY5947" fmla="*/ 2389556 h 10286999"/>
              <a:gd name="connsiteX5948" fmla="*/ 8281929 w 11378470"/>
              <a:gd name="connsiteY5948" fmla="*/ 2386476 h 10286999"/>
              <a:gd name="connsiteX5949" fmla="*/ 8286333 w 11378470"/>
              <a:gd name="connsiteY5949" fmla="*/ 2393148 h 10286999"/>
              <a:gd name="connsiteX5950" fmla="*/ 8262483 w 11378470"/>
              <a:gd name="connsiteY5950" fmla="*/ 2399308 h 10286999"/>
              <a:gd name="connsiteX5951" fmla="*/ 8252636 w 11378470"/>
              <a:gd name="connsiteY5951" fmla="*/ 2391437 h 10286999"/>
              <a:gd name="connsiteX5952" fmla="*/ 8262360 w 11378470"/>
              <a:gd name="connsiteY5952" fmla="*/ 2385022 h 10286999"/>
              <a:gd name="connsiteX5953" fmla="*/ 2047611 w 11378470"/>
              <a:gd name="connsiteY5953" fmla="*/ 2370558 h 10286999"/>
              <a:gd name="connsiteX5954" fmla="*/ 2072352 w 11378470"/>
              <a:gd name="connsiteY5954" fmla="*/ 2372132 h 10286999"/>
              <a:gd name="connsiteX5955" fmla="*/ 2082463 w 11378470"/>
              <a:gd name="connsiteY5955" fmla="*/ 2414986 h 10286999"/>
              <a:gd name="connsiteX5956" fmla="*/ 2047611 w 11378470"/>
              <a:gd name="connsiteY5956" fmla="*/ 2370558 h 10286999"/>
              <a:gd name="connsiteX5957" fmla="*/ 8620330 w 11378470"/>
              <a:gd name="connsiteY5957" fmla="*/ 2368934 h 10286999"/>
              <a:gd name="connsiteX5958" fmla="*/ 8633561 w 11378470"/>
              <a:gd name="connsiteY5958" fmla="*/ 2370660 h 10286999"/>
              <a:gd name="connsiteX5959" fmla="*/ 8642308 w 11378470"/>
              <a:gd name="connsiteY5959" fmla="*/ 2378151 h 10286999"/>
              <a:gd name="connsiteX5960" fmla="*/ 8645646 w 11378470"/>
              <a:gd name="connsiteY5960" fmla="*/ 2401973 h 10286999"/>
              <a:gd name="connsiteX5961" fmla="*/ 8611290 w 11378470"/>
              <a:gd name="connsiteY5961" fmla="*/ 2403991 h 10286999"/>
              <a:gd name="connsiteX5962" fmla="*/ 8611213 w 11378470"/>
              <a:gd name="connsiteY5962" fmla="*/ 2375976 h 10286999"/>
              <a:gd name="connsiteX5963" fmla="*/ 8620330 w 11378470"/>
              <a:gd name="connsiteY5963" fmla="*/ 2368934 h 10286999"/>
              <a:gd name="connsiteX5964" fmla="*/ 8703662 w 11378470"/>
              <a:gd name="connsiteY5964" fmla="*/ 2368788 h 10286999"/>
              <a:gd name="connsiteX5965" fmla="*/ 8646082 w 11378470"/>
              <a:gd name="connsiteY5965" fmla="*/ 2485098 h 10286999"/>
              <a:gd name="connsiteX5966" fmla="*/ 8614715 w 11378470"/>
              <a:gd name="connsiteY5966" fmla="*/ 2466144 h 10286999"/>
              <a:gd name="connsiteX5967" fmla="*/ 8703662 w 11378470"/>
              <a:gd name="connsiteY5967" fmla="*/ 2368788 h 10286999"/>
              <a:gd name="connsiteX5968" fmla="*/ 9076710 w 11378470"/>
              <a:gd name="connsiteY5968" fmla="*/ 2357437 h 10286999"/>
              <a:gd name="connsiteX5969" fmla="*/ 9105036 w 11378470"/>
              <a:gd name="connsiteY5969" fmla="*/ 2383540 h 10286999"/>
              <a:gd name="connsiteX5970" fmla="*/ 9053980 w 11378470"/>
              <a:gd name="connsiteY5970" fmla="*/ 2379513 h 10286999"/>
              <a:gd name="connsiteX5971" fmla="*/ 9076710 w 11378470"/>
              <a:gd name="connsiteY5971" fmla="*/ 2357437 h 10286999"/>
              <a:gd name="connsiteX5972" fmla="*/ 2341346 w 11378470"/>
              <a:gd name="connsiteY5972" fmla="*/ 2353398 h 10286999"/>
              <a:gd name="connsiteX5973" fmla="*/ 2353952 w 11378470"/>
              <a:gd name="connsiteY5973" fmla="*/ 2360762 h 10286999"/>
              <a:gd name="connsiteX5974" fmla="*/ 2355506 w 11378470"/>
              <a:gd name="connsiteY5974" fmla="*/ 2372669 h 10286999"/>
              <a:gd name="connsiteX5975" fmla="*/ 2345284 w 11378470"/>
              <a:gd name="connsiteY5975" fmla="*/ 2383729 h 10286999"/>
              <a:gd name="connsiteX5976" fmla="*/ 2350462 w 11378470"/>
              <a:gd name="connsiteY5976" fmla="*/ 2387430 h 10286999"/>
              <a:gd name="connsiteX5977" fmla="*/ 2349882 w 11378470"/>
              <a:gd name="connsiteY5977" fmla="*/ 2422554 h 10286999"/>
              <a:gd name="connsiteX5978" fmla="*/ 2332964 w 11378470"/>
              <a:gd name="connsiteY5978" fmla="*/ 2387356 h 10286999"/>
              <a:gd name="connsiteX5979" fmla="*/ 2339324 w 11378470"/>
              <a:gd name="connsiteY5979" fmla="*/ 2381796 h 10286999"/>
              <a:gd name="connsiteX5980" fmla="*/ 2334148 w 11378470"/>
              <a:gd name="connsiteY5980" fmla="*/ 2375702 h 10286999"/>
              <a:gd name="connsiteX5981" fmla="*/ 2328874 w 11378470"/>
              <a:gd name="connsiteY5981" fmla="*/ 2366891 h 10286999"/>
              <a:gd name="connsiteX5982" fmla="*/ 2341346 w 11378470"/>
              <a:gd name="connsiteY5982" fmla="*/ 2353398 h 10286999"/>
              <a:gd name="connsiteX5983" fmla="*/ 8572541 w 11378470"/>
              <a:gd name="connsiteY5983" fmla="*/ 2352784 h 10286999"/>
              <a:gd name="connsiteX5984" fmla="*/ 8588503 w 11378470"/>
              <a:gd name="connsiteY5984" fmla="*/ 2370591 h 10286999"/>
              <a:gd name="connsiteX5985" fmla="*/ 8564283 w 11378470"/>
              <a:gd name="connsiteY5985" fmla="*/ 2362687 h 10286999"/>
              <a:gd name="connsiteX5986" fmla="*/ 8572541 w 11378470"/>
              <a:gd name="connsiteY5986" fmla="*/ 2352784 h 10286999"/>
              <a:gd name="connsiteX5987" fmla="*/ 2014095 w 11378470"/>
              <a:gd name="connsiteY5987" fmla="*/ 2349585 h 10286999"/>
              <a:gd name="connsiteX5988" fmla="*/ 2021708 w 11378470"/>
              <a:gd name="connsiteY5988" fmla="*/ 2357397 h 10286999"/>
              <a:gd name="connsiteX5989" fmla="*/ 2024585 w 11378470"/>
              <a:gd name="connsiteY5989" fmla="*/ 2370282 h 10286999"/>
              <a:gd name="connsiteX5990" fmla="*/ 2030225 w 11378470"/>
              <a:gd name="connsiteY5990" fmla="*/ 2388805 h 10286999"/>
              <a:gd name="connsiteX5991" fmla="*/ 2033388 w 11378470"/>
              <a:gd name="connsiteY5991" fmla="*/ 2454197 h 10286999"/>
              <a:gd name="connsiteX5992" fmla="*/ 2021282 w 11378470"/>
              <a:gd name="connsiteY5992" fmla="*/ 2430128 h 10286999"/>
              <a:gd name="connsiteX5993" fmla="*/ 2015541 w 11378470"/>
              <a:gd name="connsiteY5993" fmla="*/ 2405786 h 10286999"/>
              <a:gd name="connsiteX5994" fmla="*/ 1992870 w 11378470"/>
              <a:gd name="connsiteY5994" fmla="*/ 2411960 h 10286999"/>
              <a:gd name="connsiteX5995" fmla="*/ 1976164 w 11378470"/>
              <a:gd name="connsiteY5995" fmla="*/ 2400021 h 10286999"/>
              <a:gd name="connsiteX5996" fmla="*/ 1972917 w 11378470"/>
              <a:gd name="connsiteY5996" fmla="*/ 2365343 h 10286999"/>
              <a:gd name="connsiteX5997" fmla="*/ 1995257 w 11378470"/>
              <a:gd name="connsiteY5997" fmla="*/ 2363101 h 10286999"/>
              <a:gd name="connsiteX5998" fmla="*/ 2006619 w 11378470"/>
              <a:gd name="connsiteY5998" fmla="*/ 2364679 h 10286999"/>
              <a:gd name="connsiteX5999" fmla="*/ 2008909 w 11378470"/>
              <a:gd name="connsiteY5999" fmla="*/ 2360055 h 10286999"/>
              <a:gd name="connsiteX6000" fmla="*/ 2007781 w 11378470"/>
              <a:gd name="connsiteY6000" fmla="*/ 2356351 h 10286999"/>
              <a:gd name="connsiteX6001" fmla="*/ 2014095 w 11378470"/>
              <a:gd name="connsiteY6001" fmla="*/ 2349585 h 10286999"/>
              <a:gd name="connsiteX6002" fmla="*/ 2589254 w 11378470"/>
              <a:gd name="connsiteY6002" fmla="*/ 2346215 h 10286999"/>
              <a:gd name="connsiteX6003" fmla="*/ 2602943 w 11378470"/>
              <a:gd name="connsiteY6003" fmla="*/ 2355033 h 10286999"/>
              <a:gd name="connsiteX6004" fmla="*/ 2592578 w 11378470"/>
              <a:gd name="connsiteY6004" fmla="*/ 2394702 h 10286999"/>
              <a:gd name="connsiteX6005" fmla="*/ 2554006 w 11378470"/>
              <a:gd name="connsiteY6005" fmla="*/ 2375063 h 10286999"/>
              <a:gd name="connsiteX6006" fmla="*/ 2589254 w 11378470"/>
              <a:gd name="connsiteY6006" fmla="*/ 2346215 h 10286999"/>
              <a:gd name="connsiteX6007" fmla="*/ 1949477 w 11378470"/>
              <a:gd name="connsiteY6007" fmla="*/ 2339618 h 10286999"/>
              <a:gd name="connsiteX6008" fmla="*/ 1942410 w 11378470"/>
              <a:gd name="connsiteY6008" fmla="*/ 2363386 h 10286999"/>
              <a:gd name="connsiteX6009" fmla="*/ 1947008 w 11378470"/>
              <a:gd name="connsiteY6009" fmla="*/ 2366514 h 10286999"/>
              <a:gd name="connsiteX6010" fmla="*/ 1955023 w 11378470"/>
              <a:gd name="connsiteY6010" fmla="*/ 2380303 h 10286999"/>
              <a:gd name="connsiteX6011" fmla="*/ 1927892 w 11378470"/>
              <a:gd name="connsiteY6011" fmla="*/ 2402055 h 10286999"/>
              <a:gd name="connsiteX6012" fmla="*/ 1921719 w 11378470"/>
              <a:gd name="connsiteY6012" fmla="*/ 2391952 h 10286999"/>
              <a:gd name="connsiteX6013" fmla="*/ 1920853 w 11378470"/>
              <a:gd name="connsiteY6013" fmla="*/ 2391026 h 10286999"/>
              <a:gd name="connsiteX6014" fmla="*/ 1875999 w 11378470"/>
              <a:gd name="connsiteY6014" fmla="*/ 2416491 h 10286999"/>
              <a:gd name="connsiteX6015" fmla="*/ 1949477 w 11378470"/>
              <a:gd name="connsiteY6015" fmla="*/ 2339618 h 10286999"/>
              <a:gd name="connsiteX6016" fmla="*/ 2434147 w 11378470"/>
              <a:gd name="connsiteY6016" fmla="*/ 2336508 h 10286999"/>
              <a:gd name="connsiteX6017" fmla="*/ 2415999 w 11378470"/>
              <a:gd name="connsiteY6017" fmla="*/ 2358360 h 10286999"/>
              <a:gd name="connsiteX6018" fmla="*/ 2434147 w 11378470"/>
              <a:gd name="connsiteY6018" fmla="*/ 2336508 h 10286999"/>
              <a:gd name="connsiteX6019" fmla="*/ 2887100 w 11378470"/>
              <a:gd name="connsiteY6019" fmla="*/ 2331387 h 10286999"/>
              <a:gd name="connsiteX6020" fmla="*/ 2896012 w 11378470"/>
              <a:gd name="connsiteY6020" fmla="*/ 2334069 h 10286999"/>
              <a:gd name="connsiteX6021" fmla="*/ 2897837 w 11378470"/>
              <a:gd name="connsiteY6021" fmla="*/ 2340302 h 10286999"/>
              <a:gd name="connsiteX6022" fmla="*/ 2911588 w 11378470"/>
              <a:gd name="connsiteY6022" fmla="*/ 2348330 h 10286999"/>
              <a:gd name="connsiteX6023" fmla="*/ 2922673 w 11378470"/>
              <a:gd name="connsiteY6023" fmla="*/ 2443203 h 10286999"/>
              <a:gd name="connsiteX6024" fmla="*/ 2869652 w 11378470"/>
              <a:gd name="connsiteY6024" fmla="*/ 2423677 h 10286999"/>
              <a:gd name="connsiteX6025" fmla="*/ 2863169 w 11378470"/>
              <a:gd name="connsiteY6025" fmla="*/ 2412391 h 10286999"/>
              <a:gd name="connsiteX6026" fmla="*/ 2860856 w 11378470"/>
              <a:gd name="connsiteY6026" fmla="*/ 2414549 h 10286999"/>
              <a:gd name="connsiteX6027" fmla="*/ 2849277 w 11378470"/>
              <a:gd name="connsiteY6027" fmla="*/ 2414356 h 10286999"/>
              <a:gd name="connsiteX6028" fmla="*/ 2853841 w 11378470"/>
              <a:gd name="connsiteY6028" fmla="*/ 2401148 h 10286999"/>
              <a:gd name="connsiteX6029" fmla="*/ 2849530 w 11378470"/>
              <a:gd name="connsiteY6029" fmla="*/ 2401303 h 10286999"/>
              <a:gd name="connsiteX6030" fmla="*/ 2848471 w 11378470"/>
              <a:gd name="connsiteY6030" fmla="*/ 2382242 h 10286999"/>
              <a:gd name="connsiteX6031" fmla="*/ 2851866 w 11378470"/>
              <a:gd name="connsiteY6031" fmla="*/ 2381050 h 10286999"/>
              <a:gd name="connsiteX6032" fmla="*/ 2849752 w 11378470"/>
              <a:gd name="connsiteY6032" fmla="*/ 2367075 h 10286999"/>
              <a:gd name="connsiteX6033" fmla="*/ 2865172 w 11378470"/>
              <a:gd name="connsiteY6033" fmla="*/ 2333494 h 10286999"/>
              <a:gd name="connsiteX6034" fmla="*/ 2884682 w 11378470"/>
              <a:gd name="connsiteY6034" fmla="*/ 2332621 h 10286999"/>
              <a:gd name="connsiteX6035" fmla="*/ 2885356 w 11378470"/>
              <a:gd name="connsiteY6035" fmla="*/ 2333015 h 10286999"/>
              <a:gd name="connsiteX6036" fmla="*/ 3127464 w 11378470"/>
              <a:gd name="connsiteY6036" fmla="*/ 2312648 h 10286999"/>
              <a:gd name="connsiteX6037" fmla="*/ 3155437 w 11378470"/>
              <a:gd name="connsiteY6037" fmla="*/ 2344608 h 10286999"/>
              <a:gd name="connsiteX6038" fmla="*/ 3174599 w 11378470"/>
              <a:gd name="connsiteY6038" fmla="*/ 2366636 h 10286999"/>
              <a:gd name="connsiteX6039" fmla="*/ 3174595 w 11378470"/>
              <a:gd name="connsiteY6039" fmla="*/ 2365516 h 10286999"/>
              <a:gd name="connsiteX6040" fmla="*/ 3185982 w 11378470"/>
              <a:gd name="connsiteY6040" fmla="*/ 2360355 h 10286999"/>
              <a:gd name="connsiteX6041" fmla="*/ 3188114 w 11378470"/>
              <a:gd name="connsiteY6041" fmla="*/ 2370452 h 10286999"/>
              <a:gd name="connsiteX6042" fmla="*/ 3182435 w 11378470"/>
              <a:gd name="connsiteY6042" fmla="*/ 2375643 h 10286999"/>
              <a:gd name="connsiteX6043" fmla="*/ 3183871 w 11378470"/>
              <a:gd name="connsiteY6043" fmla="*/ 2377294 h 10286999"/>
              <a:gd name="connsiteX6044" fmla="*/ 3192637 w 11378470"/>
              <a:gd name="connsiteY6044" fmla="*/ 2408056 h 10286999"/>
              <a:gd name="connsiteX6045" fmla="*/ 3188095 w 11378470"/>
              <a:gd name="connsiteY6045" fmla="*/ 2414823 h 10286999"/>
              <a:gd name="connsiteX6046" fmla="*/ 3214669 w 11378470"/>
              <a:gd name="connsiteY6046" fmla="*/ 2423197 h 10286999"/>
              <a:gd name="connsiteX6047" fmla="*/ 3171004 w 11378470"/>
              <a:gd name="connsiteY6047" fmla="*/ 2489150 h 10286999"/>
              <a:gd name="connsiteX6048" fmla="*/ 3042274 w 11378470"/>
              <a:gd name="connsiteY6048" fmla="*/ 2422208 h 10286999"/>
              <a:gd name="connsiteX6049" fmla="*/ 3121392 w 11378470"/>
              <a:gd name="connsiteY6049" fmla="*/ 2404487 h 10286999"/>
              <a:gd name="connsiteX6050" fmla="*/ 3143579 w 11378470"/>
              <a:gd name="connsiteY6050" fmla="*/ 2406185 h 10286999"/>
              <a:gd name="connsiteX6051" fmla="*/ 3146978 w 11378470"/>
              <a:gd name="connsiteY6051" fmla="*/ 2401377 h 10286999"/>
              <a:gd name="connsiteX6052" fmla="*/ 3151758 w 11378470"/>
              <a:gd name="connsiteY6052" fmla="*/ 2397381 h 10286999"/>
              <a:gd name="connsiteX6053" fmla="*/ 3138194 w 11378470"/>
              <a:gd name="connsiteY6053" fmla="*/ 2369286 h 10286999"/>
              <a:gd name="connsiteX6054" fmla="*/ 3127464 w 11378470"/>
              <a:gd name="connsiteY6054" fmla="*/ 2312648 h 10286999"/>
              <a:gd name="connsiteX6055" fmla="*/ 1442043 w 11378470"/>
              <a:gd name="connsiteY6055" fmla="*/ 2306937 h 10286999"/>
              <a:gd name="connsiteX6056" fmla="*/ 1451334 w 11378470"/>
              <a:gd name="connsiteY6056" fmla="*/ 2312954 h 10286999"/>
              <a:gd name="connsiteX6057" fmla="*/ 1450792 w 11378470"/>
              <a:gd name="connsiteY6057" fmla="*/ 2331986 h 10286999"/>
              <a:gd name="connsiteX6058" fmla="*/ 1415600 w 11378470"/>
              <a:gd name="connsiteY6058" fmla="*/ 2328048 h 10286999"/>
              <a:gd name="connsiteX6059" fmla="*/ 1442043 w 11378470"/>
              <a:gd name="connsiteY6059" fmla="*/ 2306937 h 10286999"/>
              <a:gd name="connsiteX6060" fmla="*/ 1961714 w 11378470"/>
              <a:gd name="connsiteY6060" fmla="*/ 2303418 h 10286999"/>
              <a:gd name="connsiteX6061" fmla="*/ 2011299 w 11378470"/>
              <a:gd name="connsiteY6061" fmla="*/ 2319101 h 10286999"/>
              <a:gd name="connsiteX6062" fmla="*/ 1979623 w 11378470"/>
              <a:gd name="connsiteY6062" fmla="*/ 2357880 h 10286999"/>
              <a:gd name="connsiteX6063" fmla="*/ 1961714 w 11378470"/>
              <a:gd name="connsiteY6063" fmla="*/ 2303418 h 10286999"/>
              <a:gd name="connsiteX6064" fmla="*/ 8409144 w 11378470"/>
              <a:gd name="connsiteY6064" fmla="*/ 2296188 h 10286999"/>
              <a:gd name="connsiteX6065" fmla="*/ 8426239 w 11378470"/>
              <a:gd name="connsiteY6065" fmla="*/ 2316311 h 10286999"/>
              <a:gd name="connsiteX6066" fmla="*/ 8402930 w 11378470"/>
              <a:gd name="connsiteY6066" fmla="*/ 2349967 h 10286999"/>
              <a:gd name="connsiteX6067" fmla="*/ 8409144 w 11378470"/>
              <a:gd name="connsiteY6067" fmla="*/ 2296188 h 10286999"/>
              <a:gd name="connsiteX6068" fmla="*/ 2920725 w 11378470"/>
              <a:gd name="connsiteY6068" fmla="*/ 2290993 h 10286999"/>
              <a:gd name="connsiteX6069" fmla="*/ 2924899 w 11378470"/>
              <a:gd name="connsiteY6069" fmla="*/ 2298317 h 10286999"/>
              <a:gd name="connsiteX6070" fmla="*/ 2944965 w 11378470"/>
              <a:gd name="connsiteY6070" fmla="*/ 2297272 h 10286999"/>
              <a:gd name="connsiteX6071" fmla="*/ 3040772 w 11378470"/>
              <a:gd name="connsiteY6071" fmla="*/ 2387763 h 10286999"/>
              <a:gd name="connsiteX6072" fmla="*/ 2969510 w 11378470"/>
              <a:gd name="connsiteY6072" fmla="*/ 2349786 h 10286999"/>
              <a:gd name="connsiteX6073" fmla="*/ 2943093 w 11378470"/>
              <a:gd name="connsiteY6073" fmla="*/ 2331730 h 10286999"/>
              <a:gd name="connsiteX6074" fmla="*/ 2951607 w 11378470"/>
              <a:gd name="connsiteY6074" fmla="*/ 2348285 h 10286999"/>
              <a:gd name="connsiteX6075" fmla="*/ 2943700 w 11378470"/>
              <a:gd name="connsiteY6075" fmla="*/ 2400305 h 10286999"/>
              <a:gd name="connsiteX6076" fmla="*/ 2910402 w 11378470"/>
              <a:gd name="connsiteY6076" fmla="*/ 2309666 h 10286999"/>
              <a:gd name="connsiteX6077" fmla="*/ 2910515 w 11378470"/>
              <a:gd name="connsiteY6077" fmla="*/ 2309463 h 10286999"/>
              <a:gd name="connsiteX6078" fmla="*/ 2906456 w 11378470"/>
              <a:gd name="connsiteY6078" fmla="*/ 2306689 h 10286999"/>
              <a:gd name="connsiteX6079" fmla="*/ 2914108 w 11378470"/>
              <a:gd name="connsiteY6079" fmla="*/ 2302962 h 10286999"/>
              <a:gd name="connsiteX6080" fmla="*/ 2644160 w 11378470"/>
              <a:gd name="connsiteY6080" fmla="*/ 2285879 h 10286999"/>
              <a:gd name="connsiteX6081" fmla="*/ 2662538 w 11378470"/>
              <a:gd name="connsiteY6081" fmla="*/ 2304303 h 10286999"/>
              <a:gd name="connsiteX6082" fmla="*/ 2666539 w 11378470"/>
              <a:gd name="connsiteY6082" fmla="*/ 2317677 h 10286999"/>
              <a:gd name="connsiteX6083" fmla="*/ 2695995 w 11378470"/>
              <a:gd name="connsiteY6083" fmla="*/ 2321143 h 10286999"/>
              <a:gd name="connsiteX6084" fmla="*/ 2712714 w 11378470"/>
              <a:gd name="connsiteY6084" fmla="*/ 2335428 h 10286999"/>
              <a:gd name="connsiteX6085" fmla="*/ 2716236 w 11378470"/>
              <a:gd name="connsiteY6085" fmla="*/ 2350379 h 10286999"/>
              <a:gd name="connsiteX6086" fmla="*/ 2714352 w 11378470"/>
              <a:gd name="connsiteY6086" fmla="*/ 2359945 h 10286999"/>
              <a:gd name="connsiteX6087" fmla="*/ 2723062 w 11378470"/>
              <a:gd name="connsiteY6087" fmla="*/ 2355573 h 10286999"/>
              <a:gd name="connsiteX6088" fmla="*/ 2737938 w 11378470"/>
              <a:gd name="connsiteY6088" fmla="*/ 2356854 h 10286999"/>
              <a:gd name="connsiteX6089" fmla="*/ 2735361 w 11378470"/>
              <a:gd name="connsiteY6089" fmla="*/ 2425825 h 10286999"/>
              <a:gd name="connsiteX6090" fmla="*/ 2717106 w 11378470"/>
              <a:gd name="connsiteY6090" fmla="*/ 2390283 h 10286999"/>
              <a:gd name="connsiteX6091" fmla="*/ 2709699 w 11378470"/>
              <a:gd name="connsiteY6091" fmla="*/ 2368828 h 10286999"/>
              <a:gd name="connsiteX6092" fmla="*/ 2693306 w 11378470"/>
              <a:gd name="connsiteY6092" fmla="*/ 2386789 h 10286999"/>
              <a:gd name="connsiteX6093" fmla="*/ 2668058 w 11378470"/>
              <a:gd name="connsiteY6093" fmla="*/ 2391883 h 10286999"/>
              <a:gd name="connsiteX6094" fmla="*/ 2648282 w 11378470"/>
              <a:gd name="connsiteY6094" fmla="*/ 2381006 h 10286999"/>
              <a:gd name="connsiteX6095" fmla="*/ 2639608 w 11378470"/>
              <a:gd name="connsiteY6095" fmla="*/ 2382116 h 10286999"/>
              <a:gd name="connsiteX6096" fmla="*/ 2634911 w 11378470"/>
              <a:gd name="connsiteY6096" fmla="*/ 2380265 h 10286999"/>
              <a:gd name="connsiteX6097" fmla="*/ 2621425 w 11378470"/>
              <a:gd name="connsiteY6097" fmla="*/ 2406301 h 10286999"/>
              <a:gd name="connsiteX6098" fmla="*/ 2600729 w 11378470"/>
              <a:gd name="connsiteY6098" fmla="*/ 2428039 h 10286999"/>
              <a:gd name="connsiteX6099" fmla="*/ 2600956 w 11378470"/>
              <a:gd name="connsiteY6099" fmla="*/ 2415247 h 10286999"/>
              <a:gd name="connsiteX6100" fmla="*/ 2603475 w 11378470"/>
              <a:gd name="connsiteY6100" fmla="*/ 2409979 h 10286999"/>
              <a:gd name="connsiteX6101" fmla="*/ 2602330 w 11378470"/>
              <a:gd name="connsiteY6101" fmla="*/ 2406219 h 10286999"/>
              <a:gd name="connsiteX6102" fmla="*/ 2605995 w 11378470"/>
              <a:gd name="connsiteY6102" fmla="*/ 2404712 h 10286999"/>
              <a:gd name="connsiteX6103" fmla="*/ 2611033 w 11378470"/>
              <a:gd name="connsiteY6103" fmla="*/ 2394176 h 10286999"/>
              <a:gd name="connsiteX6104" fmla="*/ 2615153 w 11378470"/>
              <a:gd name="connsiteY6104" fmla="*/ 2367089 h 10286999"/>
              <a:gd name="connsiteX6105" fmla="*/ 2616217 w 11378470"/>
              <a:gd name="connsiteY6105" fmla="*/ 2365425 h 10286999"/>
              <a:gd name="connsiteX6106" fmla="*/ 2608461 w 11378470"/>
              <a:gd name="connsiteY6106" fmla="*/ 2353503 h 10286999"/>
              <a:gd name="connsiteX6107" fmla="*/ 2644160 w 11378470"/>
              <a:gd name="connsiteY6107" fmla="*/ 2285879 h 10286999"/>
              <a:gd name="connsiteX6108" fmla="*/ 1195429 w 11378470"/>
              <a:gd name="connsiteY6108" fmla="*/ 2265387 h 10286999"/>
              <a:gd name="connsiteX6109" fmla="*/ 1217824 w 11378470"/>
              <a:gd name="connsiteY6109" fmla="*/ 2265686 h 10286999"/>
              <a:gd name="connsiteX6110" fmla="*/ 1246785 w 11378470"/>
              <a:gd name="connsiteY6110" fmla="*/ 2270006 h 10286999"/>
              <a:gd name="connsiteX6111" fmla="*/ 1293574 w 11378470"/>
              <a:gd name="connsiteY6111" fmla="*/ 2288009 h 10286999"/>
              <a:gd name="connsiteX6112" fmla="*/ 1298076 w 11378470"/>
              <a:gd name="connsiteY6112" fmla="*/ 2300710 h 10286999"/>
              <a:gd name="connsiteX6113" fmla="*/ 1233226 w 11378470"/>
              <a:gd name="connsiteY6113" fmla="*/ 2343503 h 10286999"/>
              <a:gd name="connsiteX6114" fmla="*/ 1155081 w 11378470"/>
              <a:gd name="connsiteY6114" fmla="*/ 2305691 h 10286999"/>
              <a:gd name="connsiteX6115" fmla="*/ 1195429 w 11378470"/>
              <a:gd name="connsiteY6115" fmla="*/ 2265387 h 10286999"/>
              <a:gd name="connsiteX6116" fmla="*/ 3331146 w 11378470"/>
              <a:gd name="connsiteY6116" fmla="*/ 2263681 h 10286999"/>
              <a:gd name="connsiteX6117" fmla="*/ 3340752 w 11378470"/>
              <a:gd name="connsiteY6117" fmla="*/ 2271295 h 10286999"/>
              <a:gd name="connsiteX6118" fmla="*/ 3345336 w 11378470"/>
              <a:gd name="connsiteY6118" fmla="*/ 2266906 h 10286999"/>
              <a:gd name="connsiteX6119" fmla="*/ 3352856 w 11378470"/>
              <a:gd name="connsiteY6119" fmla="*/ 2283242 h 10286999"/>
              <a:gd name="connsiteX6120" fmla="*/ 3351308 w 11378470"/>
              <a:gd name="connsiteY6120" fmla="*/ 2285647 h 10286999"/>
              <a:gd name="connsiteX6121" fmla="*/ 3352151 w 11378470"/>
              <a:gd name="connsiteY6121" fmla="*/ 2287146 h 10286999"/>
              <a:gd name="connsiteX6122" fmla="*/ 3349273 w 11378470"/>
              <a:gd name="connsiteY6122" fmla="*/ 2311767 h 10286999"/>
              <a:gd name="connsiteX6123" fmla="*/ 3348782 w 11378470"/>
              <a:gd name="connsiteY6123" fmla="*/ 2312303 h 10286999"/>
              <a:gd name="connsiteX6124" fmla="*/ 3349750 w 11378470"/>
              <a:gd name="connsiteY6124" fmla="*/ 2312333 h 10286999"/>
              <a:gd name="connsiteX6125" fmla="*/ 3359017 w 11378470"/>
              <a:gd name="connsiteY6125" fmla="*/ 2331532 h 10286999"/>
              <a:gd name="connsiteX6126" fmla="*/ 3353843 w 11378470"/>
              <a:gd name="connsiteY6126" fmla="*/ 2354993 h 10286999"/>
              <a:gd name="connsiteX6127" fmla="*/ 3324988 w 11378470"/>
              <a:gd name="connsiteY6127" fmla="*/ 2345057 h 10286999"/>
              <a:gd name="connsiteX6128" fmla="*/ 3321204 w 11378470"/>
              <a:gd name="connsiteY6128" fmla="*/ 2333802 h 10286999"/>
              <a:gd name="connsiteX6129" fmla="*/ 3309759 w 11378470"/>
              <a:gd name="connsiteY6129" fmla="*/ 2337096 h 10286999"/>
              <a:gd name="connsiteX6130" fmla="*/ 3304794 w 11378470"/>
              <a:gd name="connsiteY6130" fmla="*/ 2315693 h 10286999"/>
              <a:gd name="connsiteX6131" fmla="*/ 3247223 w 11378470"/>
              <a:gd name="connsiteY6131" fmla="*/ 2336460 h 10286999"/>
              <a:gd name="connsiteX6132" fmla="*/ 3160516 w 11378470"/>
              <a:gd name="connsiteY6132" fmla="*/ 2335424 h 10286999"/>
              <a:gd name="connsiteX6133" fmla="*/ 3237678 w 11378470"/>
              <a:gd name="connsiteY6133" fmla="*/ 2292190 h 10286999"/>
              <a:gd name="connsiteX6134" fmla="*/ 3283856 w 11378470"/>
              <a:gd name="connsiteY6134" fmla="*/ 2296963 h 10286999"/>
              <a:gd name="connsiteX6135" fmla="*/ 3301820 w 11378470"/>
              <a:gd name="connsiteY6135" fmla="*/ 2302873 h 10286999"/>
              <a:gd name="connsiteX6136" fmla="*/ 3299444 w 11378470"/>
              <a:gd name="connsiteY6136" fmla="*/ 2292625 h 10286999"/>
              <a:gd name="connsiteX6137" fmla="*/ 3331146 w 11378470"/>
              <a:gd name="connsiteY6137" fmla="*/ 2263681 h 10286999"/>
              <a:gd name="connsiteX6138" fmla="*/ 8861646 w 11378470"/>
              <a:gd name="connsiteY6138" fmla="*/ 2261455 h 10286999"/>
              <a:gd name="connsiteX6139" fmla="*/ 8886856 w 11378470"/>
              <a:gd name="connsiteY6139" fmla="*/ 2267000 h 10286999"/>
              <a:gd name="connsiteX6140" fmla="*/ 8908264 w 11378470"/>
              <a:gd name="connsiteY6140" fmla="*/ 2279728 h 10286999"/>
              <a:gd name="connsiteX6141" fmla="*/ 8911088 w 11378470"/>
              <a:gd name="connsiteY6141" fmla="*/ 2274692 h 10286999"/>
              <a:gd name="connsiteX6142" fmla="*/ 8948561 w 11378470"/>
              <a:gd name="connsiteY6142" fmla="*/ 2280108 h 10286999"/>
              <a:gd name="connsiteX6143" fmla="*/ 8950327 w 11378470"/>
              <a:gd name="connsiteY6143" fmla="*/ 2309475 h 10286999"/>
              <a:gd name="connsiteX6144" fmla="*/ 8926658 w 11378470"/>
              <a:gd name="connsiteY6144" fmla="*/ 2306840 h 10286999"/>
              <a:gd name="connsiteX6145" fmla="*/ 8908385 w 11378470"/>
              <a:gd name="connsiteY6145" fmla="*/ 2291948 h 10286999"/>
              <a:gd name="connsiteX6146" fmla="*/ 8903968 w 11378470"/>
              <a:gd name="connsiteY6146" fmla="*/ 2323747 h 10286999"/>
              <a:gd name="connsiteX6147" fmla="*/ 8883138 w 11378470"/>
              <a:gd name="connsiteY6147" fmla="*/ 2355579 h 10286999"/>
              <a:gd name="connsiteX6148" fmla="*/ 8760650 w 11378470"/>
              <a:gd name="connsiteY6148" fmla="*/ 2366000 h 10286999"/>
              <a:gd name="connsiteX6149" fmla="*/ 8755968 w 11378470"/>
              <a:gd name="connsiteY6149" fmla="*/ 2353969 h 10286999"/>
              <a:gd name="connsiteX6150" fmla="*/ 8764355 w 11378470"/>
              <a:gd name="connsiteY6150" fmla="*/ 2318889 h 10286999"/>
              <a:gd name="connsiteX6151" fmla="*/ 8755382 w 11378470"/>
              <a:gd name="connsiteY6151" fmla="*/ 2317994 h 10286999"/>
              <a:gd name="connsiteX6152" fmla="*/ 8696429 w 11378470"/>
              <a:gd name="connsiteY6152" fmla="*/ 2295801 h 10286999"/>
              <a:gd name="connsiteX6153" fmla="*/ 8773394 w 11378470"/>
              <a:gd name="connsiteY6153" fmla="*/ 2276236 h 10286999"/>
              <a:gd name="connsiteX6154" fmla="*/ 8808165 w 11378470"/>
              <a:gd name="connsiteY6154" fmla="*/ 2275188 h 10286999"/>
              <a:gd name="connsiteX6155" fmla="*/ 8823382 w 11378470"/>
              <a:gd name="connsiteY6155" fmla="*/ 2266677 h 10286999"/>
              <a:gd name="connsiteX6156" fmla="*/ 8861646 w 11378470"/>
              <a:gd name="connsiteY6156" fmla="*/ 2261455 h 10286999"/>
              <a:gd name="connsiteX6157" fmla="*/ 2128232 w 11378470"/>
              <a:gd name="connsiteY6157" fmla="*/ 2244762 h 10286999"/>
              <a:gd name="connsiteX6158" fmla="*/ 2132307 w 11378470"/>
              <a:gd name="connsiteY6158" fmla="*/ 2264659 h 10286999"/>
              <a:gd name="connsiteX6159" fmla="*/ 2128232 w 11378470"/>
              <a:gd name="connsiteY6159" fmla="*/ 2244762 h 10286999"/>
              <a:gd name="connsiteX6160" fmla="*/ 1957456 w 11378470"/>
              <a:gd name="connsiteY6160" fmla="*/ 2243372 h 10286999"/>
              <a:gd name="connsiteX6161" fmla="*/ 1978045 w 11378470"/>
              <a:gd name="connsiteY6161" fmla="*/ 2254480 h 10286999"/>
              <a:gd name="connsiteX6162" fmla="*/ 1992554 w 11378470"/>
              <a:gd name="connsiteY6162" fmla="*/ 2259723 h 10286999"/>
              <a:gd name="connsiteX6163" fmla="*/ 1997826 w 11378470"/>
              <a:gd name="connsiteY6163" fmla="*/ 2271062 h 10286999"/>
              <a:gd name="connsiteX6164" fmla="*/ 1964111 w 11378470"/>
              <a:gd name="connsiteY6164" fmla="*/ 2273553 h 10286999"/>
              <a:gd name="connsiteX6165" fmla="*/ 1942060 w 11378470"/>
              <a:gd name="connsiteY6165" fmla="*/ 2253531 h 10286999"/>
              <a:gd name="connsiteX6166" fmla="*/ 1957456 w 11378470"/>
              <a:gd name="connsiteY6166" fmla="*/ 2243372 h 10286999"/>
              <a:gd name="connsiteX6167" fmla="*/ 2032984 w 11378470"/>
              <a:gd name="connsiteY6167" fmla="*/ 2231507 h 10286999"/>
              <a:gd name="connsiteX6168" fmla="*/ 2057902 w 11378470"/>
              <a:gd name="connsiteY6168" fmla="*/ 2241443 h 10286999"/>
              <a:gd name="connsiteX6169" fmla="*/ 2008835 w 11378470"/>
              <a:gd name="connsiteY6169" fmla="*/ 2281570 h 10286999"/>
              <a:gd name="connsiteX6170" fmla="*/ 2003567 w 11378470"/>
              <a:gd name="connsiteY6170" fmla="*/ 2244760 h 10286999"/>
              <a:gd name="connsiteX6171" fmla="*/ 2032984 w 11378470"/>
              <a:gd name="connsiteY6171" fmla="*/ 2231507 h 10286999"/>
              <a:gd name="connsiteX6172" fmla="*/ 8491232 w 11378470"/>
              <a:gd name="connsiteY6172" fmla="*/ 2229793 h 10286999"/>
              <a:gd name="connsiteX6173" fmla="*/ 8507325 w 11378470"/>
              <a:gd name="connsiteY6173" fmla="*/ 2239051 h 10286999"/>
              <a:gd name="connsiteX6174" fmla="*/ 8519021 w 11378470"/>
              <a:gd name="connsiteY6174" fmla="*/ 2239935 h 10286999"/>
              <a:gd name="connsiteX6175" fmla="*/ 8545779 w 11378470"/>
              <a:gd name="connsiteY6175" fmla="*/ 2241163 h 10286999"/>
              <a:gd name="connsiteX6176" fmla="*/ 8550480 w 11378470"/>
              <a:gd name="connsiteY6176" fmla="*/ 2261245 h 10286999"/>
              <a:gd name="connsiteX6177" fmla="*/ 8482731 w 11378470"/>
              <a:gd name="connsiteY6177" fmla="*/ 2281976 h 10286999"/>
              <a:gd name="connsiteX6178" fmla="*/ 8478540 w 11378470"/>
              <a:gd name="connsiteY6178" fmla="*/ 2259994 h 10286999"/>
              <a:gd name="connsiteX6179" fmla="*/ 8486123 w 11378470"/>
              <a:gd name="connsiteY6179" fmla="*/ 2250010 h 10286999"/>
              <a:gd name="connsiteX6180" fmla="*/ 8480138 w 11378470"/>
              <a:gd name="connsiteY6180" fmla="*/ 2241277 h 10286999"/>
              <a:gd name="connsiteX6181" fmla="*/ 8491232 w 11378470"/>
              <a:gd name="connsiteY6181" fmla="*/ 2229793 h 10286999"/>
              <a:gd name="connsiteX6182" fmla="*/ 2279012 w 11378470"/>
              <a:gd name="connsiteY6182" fmla="*/ 2228699 h 10286999"/>
              <a:gd name="connsiteX6183" fmla="*/ 2316975 w 11378470"/>
              <a:gd name="connsiteY6183" fmla="*/ 2260137 h 10286999"/>
              <a:gd name="connsiteX6184" fmla="*/ 2317081 w 11378470"/>
              <a:gd name="connsiteY6184" fmla="*/ 2276895 h 10286999"/>
              <a:gd name="connsiteX6185" fmla="*/ 2290403 w 11378470"/>
              <a:gd name="connsiteY6185" fmla="*/ 2298995 h 10286999"/>
              <a:gd name="connsiteX6186" fmla="*/ 2254310 w 11378470"/>
              <a:gd name="connsiteY6186" fmla="*/ 2270876 h 10286999"/>
              <a:gd name="connsiteX6187" fmla="*/ 2257623 w 11378470"/>
              <a:gd name="connsiteY6187" fmla="*/ 2252540 h 10286999"/>
              <a:gd name="connsiteX6188" fmla="*/ 2279012 w 11378470"/>
              <a:gd name="connsiteY6188" fmla="*/ 2228699 h 10286999"/>
              <a:gd name="connsiteX6189" fmla="*/ 8148913 w 11378470"/>
              <a:gd name="connsiteY6189" fmla="*/ 2228365 h 10286999"/>
              <a:gd name="connsiteX6190" fmla="*/ 8145335 w 11378470"/>
              <a:gd name="connsiteY6190" fmla="*/ 2229335 h 10286999"/>
              <a:gd name="connsiteX6191" fmla="*/ 8150060 w 11378470"/>
              <a:gd name="connsiteY6191" fmla="*/ 2362224 h 10286999"/>
              <a:gd name="connsiteX6192" fmla="*/ 8150044 w 11378470"/>
              <a:gd name="connsiteY6192" fmla="*/ 2409471 h 10286999"/>
              <a:gd name="connsiteX6193" fmla="*/ 8156980 w 11378470"/>
              <a:gd name="connsiteY6193" fmla="*/ 2404277 h 10286999"/>
              <a:gd name="connsiteX6194" fmla="*/ 8155544 w 11378470"/>
              <a:gd name="connsiteY6194" fmla="*/ 2368404 h 10286999"/>
              <a:gd name="connsiteX6195" fmla="*/ 8148913 w 11378470"/>
              <a:gd name="connsiteY6195" fmla="*/ 2228365 h 10286999"/>
              <a:gd name="connsiteX6196" fmla="*/ 9018177 w 11378470"/>
              <a:gd name="connsiteY6196" fmla="*/ 2227517 h 10286999"/>
              <a:gd name="connsiteX6197" fmla="*/ 9069048 w 11378470"/>
              <a:gd name="connsiteY6197" fmla="*/ 2245300 h 10286999"/>
              <a:gd name="connsiteX6198" fmla="*/ 8991078 w 11378470"/>
              <a:gd name="connsiteY6198" fmla="*/ 2299716 h 10286999"/>
              <a:gd name="connsiteX6199" fmla="*/ 8978458 w 11378470"/>
              <a:gd name="connsiteY6199" fmla="*/ 2262014 h 10286999"/>
              <a:gd name="connsiteX6200" fmla="*/ 9018177 w 11378470"/>
              <a:gd name="connsiteY6200" fmla="*/ 2227517 h 10286999"/>
              <a:gd name="connsiteX6201" fmla="*/ 8365160 w 11378470"/>
              <a:gd name="connsiteY6201" fmla="*/ 2222240 h 10286999"/>
              <a:gd name="connsiteX6202" fmla="*/ 8370808 w 11378470"/>
              <a:gd name="connsiteY6202" fmla="*/ 2226685 h 10286999"/>
              <a:gd name="connsiteX6203" fmla="*/ 8371383 w 11378470"/>
              <a:gd name="connsiteY6203" fmla="*/ 2238249 h 10286999"/>
              <a:gd name="connsiteX6204" fmla="*/ 8355371 w 11378470"/>
              <a:gd name="connsiteY6204" fmla="*/ 2233728 h 10286999"/>
              <a:gd name="connsiteX6205" fmla="*/ 8365160 w 11378470"/>
              <a:gd name="connsiteY6205" fmla="*/ 2222240 h 10286999"/>
              <a:gd name="connsiteX6206" fmla="*/ 8303110 w 11378470"/>
              <a:gd name="connsiteY6206" fmla="*/ 2220381 h 10286999"/>
              <a:gd name="connsiteX6207" fmla="*/ 8319409 w 11378470"/>
              <a:gd name="connsiteY6207" fmla="*/ 2227045 h 10286999"/>
              <a:gd name="connsiteX6208" fmla="*/ 8339096 w 11378470"/>
              <a:gd name="connsiteY6208" fmla="*/ 2254340 h 10286999"/>
              <a:gd name="connsiteX6209" fmla="*/ 8303699 w 11378470"/>
              <a:gd name="connsiteY6209" fmla="*/ 2256418 h 10286999"/>
              <a:gd name="connsiteX6210" fmla="*/ 8298637 w 11378470"/>
              <a:gd name="connsiteY6210" fmla="*/ 2248586 h 10286999"/>
              <a:gd name="connsiteX6211" fmla="*/ 8291878 w 11378470"/>
              <a:gd name="connsiteY6211" fmla="*/ 2228661 h 10286999"/>
              <a:gd name="connsiteX6212" fmla="*/ 8303110 w 11378470"/>
              <a:gd name="connsiteY6212" fmla="*/ 2220381 h 10286999"/>
              <a:gd name="connsiteX6213" fmla="*/ 1710700 w 11378470"/>
              <a:gd name="connsiteY6213" fmla="*/ 2218184 h 10286999"/>
              <a:gd name="connsiteX6214" fmla="*/ 1763736 w 11378470"/>
              <a:gd name="connsiteY6214" fmla="*/ 2261870 h 10286999"/>
              <a:gd name="connsiteX6215" fmla="*/ 1739905 w 11378470"/>
              <a:gd name="connsiteY6215" fmla="*/ 2290830 h 10286999"/>
              <a:gd name="connsiteX6216" fmla="*/ 1689993 w 11378470"/>
              <a:gd name="connsiteY6216" fmla="*/ 2219309 h 10286999"/>
              <a:gd name="connsiteX6217" fmla="*/ 1710700 w 11378470"/>
              <a:gd name="connsiteY6217" fmla="*/ 2218184 h 10286999"/>
              <a:gd name="connsiteX6218" fmla="*/ 1765618 w 11378470"/>
              <a:gd name="connsiteY6218" fmla="*/ 2214701 h 10286999"/>
              <a:gd name="connsiteX6219" fmla="*/ 1804903 w 11378470"/>
              <a:gd name="connsiteY6219" fmla="*/ 2249955 h 10286999"/>
              <a:gd name="connsiteX6220" fmla="*/ 1768030 w 11378470"/>
              <a:gd name="connsiteY6220" fmla="*/ 2251551 h 10286999"/>
              <a:gd name="connsiteX6221" fmla="*/ 1745159 w 11378470"/>
              <a:gd name="connsiteY6221" fmla="*/ 2215221 h 10286999"/>
              <a:gd name="connsiteX6222" fmla="*/ 1765618 w 11378470"/>
              <a:gd name="connsiteY6222" fmla="*/ 2214701 h 10286999"/>
              <a:gd name="connsiteX6223" fmla="*/ 8394825 w 11378470"/>
              <a:gd name="connsiteY6223" fmla="*/ 2212842 h 10286999"/>
              <a:gd name="connsiteX6224" fmla="*/ 8402480 w 11378470"/>
              <a:gd name="connsiteY6224" fmla="*/ 2217609 h 10286999"/>
              <a:gd name="connsiteX6225" fmla="*/ 8410084 w 11378470"/>
              <a:gd name="connsiteY6225" fmla="*/ 2224864 h 10286999"/>
              <a:gd name="connsiteX6226" fmla="*/ 8417392 w 11378470"/>
              <a:gd name="connsiteY6226" fmla="*/ 2247041 h 10286999"/>
              <a:gd name="connsiteX6227" fmla="*/ 8409339 w 11378470"/>
              <a:gd name="connsiteY6227" fmla="*/ 2262173 h 10286999"/>
              <a:gd name="connsiteX6228" fmla="*/ 8403057 w 11378470"/>
              <a:gd name="connsiteY6228" fmla="*/ 2266319 h 10286999"/>
              <a:gd name="connsiteX6229" fmla="*/ 8376463 w 11378470"/>
              <a:gd name="connsiteY6229" fmla="*/ 2239685 h 10286999"/>
              <a:gd name="connsiteX6230" fmla="*/ 8394825 w 11378470"/>
              <a:gd name="connsiteY6230" fmla="*/ 2212842 h 10286999"/>
              <a:gd name="connsiteX6231" fmla="*/ 2075199 w 11378470"/>
              <a:gd name="connsiteY6231" fmla="*/ 2205637 h 10286999"/>
              <a:gd name="connsiteX6232" fmla="*/ 2082826 w 11378470"/>
              <a:gd name="connsiteY6232" fmla="*/ 2210481 h 10286999"/>
              <a:gd name="connsiteX6233" fmla="*/ 2078110 w 11378470"/>
              <a:gd name="connsiteY6233" fmla="*/ 2223472 h 10286999"/>
              <a:gd name="connsiteX6234" fmla="*/ 2085737 w 11378470"/>
              <a:gd name="connsiteY6234" fmla="*/ 2228318 h 10286999"/>
              <a:gd name="connsiteX6235" fmla="*/ 2084922 w 11378470"/>
              <a:gd name="connsiteY6235" fmla="*/ 2233794 h 10286999"/>
              <a:gd name="connsiteX6236" fmla="*/ 2073394 w 11378470"/>
              <a:gd name="connsiteY6236" fmla="*/ 2236462 h 10286999"/>
              <a:gd name="connsiteX6237" fmla="*/ 2076654 w 11378470"/>
              <a:gd name="connsiteY6237" fmla="*/ 2214554 h 10286999"/>
              <a:gd name="connsiteX6238" fmla="*/ 2075199 w 11378470"/>
              <a:gd name="connsiteY6238" fmla="*/ 2205637 h 10286999"/>
              <a:gd name="connsiteX6239" fmla="*/ 1495008 w 11378470"/>
              <a:gd name="connsiteY6239" fmla="*/ 2205252 h 10286999"/>
              <a:gd name="connsiteX6240" fmla="*/ 1503834 w 11378470"/>
              <a:gd name="connsiteY6240" fmla="*/ 2207508 h 10286999"/>
              <a:gd name="connsiteX6241" fmla="*/ 1507299 w 11378470"/>
              <a:gd name="connsiteY6241" fmla="*/ 2217034 h 10286999"/>
              <a:gd name="connsiteX6242" fmla="*/ 1495343 w 11378470"/>
              <a:gd name="connsiteY6242" fmla="*/ 2228425 h 10286999"/>
              <a:gd name="connsiteX6243" fmla="*/ 1504884 w 11378470"/>
              <a:gd name="connsiteY6243" fmla="*/ 2231913 h 10286999"/>
              <a:gd name="connsiteX6244" fmla="*/ 1516836 w 11378470"/>
              <a:gd name="connsiteY6244" fmla="*/ 2246330 h 10286999"/>
              <a:gd name="connsiteX6245" fmla="*/ 1461697 w 11378470"/>
              <a:gd name="connsiteY6245" fmla="*/ 2260542 h 10286999"/>
              <a:gd name="connsiteX6246" fmla="*/ 1452278 w 11378470"/>
              <a:gd name="connsiteY6246" fmla="*/ 2243831 h 10286999"/>
              <a:gd name="connsiteX6247" fmla="*/ 1456774 w 11378470"/>
              <a:gd name="connsiteY6247" fmla="*/ 2238673 h 10286999"/>
              <a:gd name="connsiteX6248" fmla="*/ 1453258 w 11378470"/>
              <a:gd name="connsiteY6248" fmla="*/ 2237773 h 10286999"/>
              <a:gd name="connsiteX6249" fmla="*/ 1444682 w 11378470"/>
              <a:gd name="connsiteY6249" fmla="*/ 2238460 h 10286999"/>
              <a:gd name="connsiteX6250" fmla="*/ 1421527 w 11378470"/>
              <a:gd name="connsiteY6250" fmla="*/ 2223898 h 10286999"/>
              <a:gd name="connsiteX6251" fmla="*/ 1495008 w 11378470"/>
              <a:gd name="connsiteY6251" fmla="*/ 2205252 h 10286999"/>
              <a:gd name="connsiteX6252" fmla="*/ 1929849 w 11378470"/>
              <a:gd name="connsiteY6252" fmla="*/ 2202771 h 10286999"/>
              <a:gd name="connsiteX6253" fmla="*/ 1932203 w 11378470"/>
              <a:gd name="connsiteY6253" fmla="*/ 2204023 h 10286999"/>
              <a:gd name="connsiteX6254" fmla="*/ 1933977 w 11378470"/>
              <a:gd name="connsiteY6254" fmla="*/ 2209027 h 10286999"/>
              <a:gd name="connsiteX6255" fmla="*/ 1931141 w 11378470"/>
              <a:gd name="connsiteY6255" fmla="*/ 2210899 h 10286999"/>
              <a:gd name="connsiteX6256" fmla="*/ 1929849 w 11378470"/>
              <a:gd name="connsiteY6256" fmla="*/ 2202771 h 10286999"/>
              <a:gd name="connsiteX6257" fmla="*/ 2139648 w 11378470"/>
              <a:gd name="connsiteY6257" fmla="*/ 2202621 h 10286999"/>
              <a:gd name="connsiteX6258" fmla="*/ 2165613 w 11378470"/>
              <a:gd name="connsiteY6258" fmla="*/ 2215121 h 10286999"/>
              <a:gd name="connsiteX6259" fmla="*/ 2100174 w 11378470"/>
              <a:gd name="connsiteY6259" fmla="*/ 2243485 h 10286999"/>
              <a:gd name="connsiteX6260" fmla="*/ 2091733 w 11378470"/>
              <a:gd name="connsiteY6260" fmla="*/ 2244117 h 10286999"/>
              <a:gd name="connsiteX6261" fmla="*/ 2084922 w 11378470"/>
              <a:gd name="connsiteY6261" fmla="*/ 2233794 h 10286999"/>
              <a:gd name="connsiteX6262" fmla="*/ 2131206 w 11378470"/>
              <a:gd name="connsiteY6262" fmla="*/ 2203253 h 10286999"/>
              <a:gd name="connsiteX6263" fmla="*/ 2139648 w 11378470"/>
              <a:gd name="connsiteY6263" fmla="*/ 2202621 h 10286999"/>
              <a:gd name="connsiteX6264" fmla="*/ 8615917 w 11378470"/>
              <a:gd name="connsiteY6264" fmla="*/ 2199376 h 10286999"/>
              <a:gd name="connsiteX6265" fmla="*/ 8678668 w 11378470"/>
              <a:gd name="connsiteY6265" fmla="*/ 2203221 h 10286999"/>
              <a:gd name="connsiteX6266" fmla="*/ 8690151 w 11378470"/>
              <a:gd name="connsiteY6266" fmla="*/ 2229041 h 10286999"/>
              <a:gd name="connsiteX6267" fmla="*/ 8690285 w 11378470"/>
              <a:gd name="connsiteY6267" fmla="*/ 2233293 h 10286999"/>
              <a:gd name="connsiteX6268" fmla="*/ 8702917 w 11378470"/>
              <a:gd name="connsiteY6268" fmla="*/ 2247765 h 10286999"/>
              <a:gd name="connsiteX6269" fmla="*/ 8704376 w 11378470"/>
              <a:gd name="connsiteY6269" fmla="*/ 2277213 h 10286999"/>
              <a:gd name="connsiteX6270" fmla="*/ 8684279 w 11378470"/>
              <a:gd name="connsiteY6270" fmla="*/ 2288142 h 10286999"/>
              <a:gd name="connsiteX6271" fmla="*/ 8681808 w 11378470"/>
              <a:gd name="connsiteY6271" fmla="*/ 2296953 h 10286999"/>
              <a:gd name="connsiteX6272" fmla="*/ 8661787 w 11378470"/>
              <a:gd name="connsiteY6272" fmla="*/ 2320598 h 10286999"/>
              <a:gd name="connsiteX6273" fmla="*/ 8642504 w 11378470"/>
              <a:gd name="connsiteY6273" fmla="*/ 2326280 h 10286999"/>
              <a:gd name="connsiteX6274" fmla="*/ 8622392 w 11378470"/>
              <a:gd name="connsiteY6274" fmla="*/ 2321625 h 10286999"/>
              <a:gd name="connsiteX6275" fmla="*/ 8634136 w 11378470"/>
              <a:gd name="connsiteY6275" fmla="*/ 2333699 h 10286999"/>
              <a:gd name="connsiteX6276" fmla="*/ 8628584 w 11378470"/>
              <a:gd name="connsiteY6276" fmla="*/ 2350934 h 10286999"/>
              <a:gd name="connsiteX6277" fmla="*/ 8604694 w 11378470"/>
              <a:gd name="connsiteY6277" fmla="*/ 2337844 h 10286999"/>
              <a:gd name="connsiteX6278" fmla="*/ 8618026 w 11378470"/>
              <a:gd name="connsiteY6278" fmla="*/ 2320313 h 10286999"/>
              <a:gd name="connsiteX6279" fmla="*/ 8593537 w 11378470"/>
              <a:gd name="connsiteY6279" fmla="*/ 2296756 h 10286999"/>
              <a:gd name="connsiteX6280" fmla="*/ 8615917 w 11378470"/>
              <a:gd name="connsiteY6280" fmla="*/ 2199376 h 10286999"/>
              <a:gd name="connsiteX6281" fmla="*/ 8337458 w 11378470"/>
              <a:gd name="connsiteY6281" fmla="*/ 2181162 h 10286999"/>
              <a:gd name="connsiteX6282" fmla="*/ 8345061 w 11378470"/>
              <a:gd name="connsiteY6282" fmla="*/ 2186022 h 10286999"/>
              <a:gd name="connsiteX6283" fmla="*/ 8325099 w 11378470"/>
              <a:gd name="connsiteY6283" fmla="*/ 2209073 h 10286999"/>
              <a:gd name="connsiteX6284" fmla="*/ 8317494 w 11378470"/>
              <a:gd name="connsiteY6284" fmla="*/ 2204214 h 10286999"/>
              <a:gd name="connsiteX6285" fmla="*/ 8319079 w 11378470"/>
              <a:gd name="connsiteY6285" fmla="*/ 2193290 h 10286999"/>
              <a:gd name="connsiteX6286" fmla="*/ 8337458 w 11378470"/>
              <a:gd name="connsiteY6286" fmla="*/ 2181162 h 10286999"/>
              <a:gd name="connsiteX6287" fmla="*/ 8274068 w 11378470"/>
              <a:gd name="connsiteY6287" fmla="*/ 2180514 h 10286999"/>
              <a:gd name="connsiteX6288" fmla="*/ 8285642 w 11378470"/>
              <a:gd name="connsiteY6288" fmla="*/ 2223392 h 10286999"/>
              <a:gd name="connsiteX6289" fmla="*/ 8282920 w 11378470"/>
              <a:gd name="connsiteY6289" fmla="*/ 2227243 h 10286999"/>
              <a:gd name="connsiteX6290" fmla="*/ 8282858 w 11378470"/>
              <a:gd name="connsiteY6290" fmla="*/ 2238167 h 10286999"/>
              <a:gd name="connsiteX6291" fmla="*/ 8267876 w 11378470"/>
              <a:gd name="connsiteY6291" fmla="*/ 2244502 h 10286999"/>
              <a:gd name="connsiteX6292" fmla="*/ 8248169 w 11378470"/>
              <a:gd name="connsiteY6292" fmla="*/ 2228531 h 10286999"/>
              <a:gd name="connsiteX6293" fmla="*/ 8246702 w 11378470"/>
              <a:gd name="connsiteY6293" fmla="*/ 2210481 h 10286999"/>
              <a:gd name="connsiteX6294" fmla="*/ 8240222 w 11378470"/>
              <a:gd name="connsiteY6294" fmla="*/ 2215858 h 10286999"/>
              <a:gd name="connsiteX6295" fmla="*/ 8221750 w 11378470"/>
              <a:gd name="connsiteY6295" fmla="*/ 2199816 h 10286999"/>
              <a:gd name="connsiteX6296" fmla="*/ 8238107 w 11378470"/>
              <a:gd name="connsiteY6296" fmla="*/ 2194086 h 10286999"/>
              <a:gd name="connsiteX6297" fmla="*/ 8245966 w 11378470"/>
              <a:gd name="connsiteY6297" fmla="*/ 2201417 h 10286999"/>
              <a:gd name="connsiteX6298" fmla="*/ 8245722 w 11378470"/>
              <a:gd name="connsiteY6298" fmla="*/ 2198422 h 10286999"/>
              <a:gd name="connsiteX6299" fmla="*/ 8268113 w 11378470"/>
              <a:gd name="connsiteY6299" fmla="*/ 2190785 h 10286999"/>
              <a:gd name="connsiteX6300" fmla="*/ 8268228 w 11378470"/>
              <a:gd name="connsiteY6300" fmla="*/ 2190897 h 10286999"/>
              <a:gd name="connsiteX6301" fmla="*/ 3357458 w 11378470"/>
              <a:gd name="connsiteY6301" fmla="*/ 2174157 h 10286999"/>
              <a:gd name="connsiteX6302" fmla="*/ 3368502 w 11378470"/>
              <a:gd name="connsiteY6302" fmla="*/ 2181285 h 10286999"/>
              <a:gd name="connsiteX6303" fmla="*/ 3373208 w 11378470"/>
              <a:gd name="connsiteY6303" fmla="*/ 2201488 h 10286999"/>
              <a:gd name="connsiteX6304" fmla="*/ 3338807 w 11378470"/>
              <a:gd name="connsiteY6304" fmla="*/ 2199909 h 10286999"/>
              <a:gd name="connsiteX6305" fmla="*/ 3334454 w 11378470"/>
              <a:gd name="connsiteY6305" fmla="*/ 2187717 h 10286999"/>
              <a:gd name="connsiteX6306" fmla="*/ 3357458 w 11378470"/>
              <a:gd name="connsiteY6306" fmla="*/ 2174157 h 10286999"/>
              <a:gd name="connsiteX6307" fmla="*/ 8203388 w 11378470"/>
              <a:gd name="connsiteY6307" fmla="*/ 2174157 h 10286999"/>
              <a:gd name="connsiteX6308" fmla="*/ 8214432 w 11378470"/>
              <a:gd name="connsiteY6308" fmla="*/ 2181284 h 10286999"/>
              <a:gd name="connsiteX6309" fmla="*/ 8219138 w 11378470"/>
              <a:gd name="connsiteY6309" fmla="*/ 2201488 h 10286999"/>
              <a:gd name="connsiteX6310" fmla="*/ 8184737 w 11378470"/>
              <a:gd name="connsiteY6310" fmla="*/ 2199909 h 10286999"/>
              <a:gd name="connsiteX6311" fmla="*/ 8180384 w 11378470"/>
              <a:gd name="connsiteY6311" fmla="*/ 2187716 h 10286999"/>
              <a:gd name="connsiteX6312" fmla="*/ 8203388 w 11378470"/>
              <a:gd name="connsiteY6312" fmla="*/ 2174157 h 10286999"/>
              <a:gd name="connsiteX6313" fmla="*/ 3003886 w 11378470"/>
              <a:gd name="connsiteY6313" fmla="*/ 2169442 h 10286999"/>
              <a:gd name="connsiteX6314" fmla="*/ 3047443 w 11378470"/>
              <a:gd name="connsiteY6314" fmla="*/ 2194669 h 10286999"/>
              <a:gd name="connsiteX6315" fmla="*/ 3051258 w 11378470"/>
              <a:gd name="connsiteY6315" fmla="*/ 2202265 h 10286999"/>
              <a:gd name="connsiteX6316" fmla="*/ 3066554 w 11378470"/>
              <a:gd name="connsiteY6316" fmla="*/ 2194652 h 10286999"/>
              <a:gd name="connsiteX6317" fmla="*/ 3063914 w 11378470"/>
              <a:gd name="connsiteY6317" fmla="*/ 2200528 h 10286999"/>
              <a:gd name="connsiteX6318" fmla="*/ 3056469 w 11378470"/>
              <a:gd name="connsiteY6318" fmla="*/ 2203321 h 10286999"/>
              <a:gd name="connsiteX6319" fmla="*/ 3052358 w 11378470"/>
              <a:gd name="connsiteY6319" fmla="*/ 2204457 h 10286999"/>
              <a:gd name="connsiteX6320" fmla="*/ 3056249 w 11378470"/>
              <a:gd name="connsiteY6320" fmla="*/ 2212203 h 10286999"/>
              <a:gd name="connsiteX6321" fmla="*/ 3028314 w 11378470"/>
              <a:gd name="connsiteY6321" fmla="*/ 2242078 h 10286999"/>
              <a:gd name="connsiteX6322" fmla="*/ 2988400 w 11378470"/>
              <a:gd name="connsiteY6322" fmla="*/ 2172005 h 10286999"/>
              <a:gd name="connsiteX6323" fmla="*/ 3003886 w 11378470"/>
              <a:gd name="connsiteY6323" fmla="*/ 2169442 h 10286999"/>
              <a:gd name="connsiteX6324" fmla="*/ 767276 w 11378470"/>
              <a:gd name="connsiteY6324" fmla="*/ 2163351 h 10286999"/>
              <a:gd name="connsiteX6325" fmla="*/ 816117 w 11378470"/>
              <a:gd name="connsiteY6325" fmla="*/ 2197369 h 10286999"/>
              <a:gd name="connsiteX6326" fmla="*/ 819860 w 11378470"/>
              <a:gd name="connsiteY6326" fmla="*/ 2208364 h 10286999"/>
              <a:gd name="connsiteX6327" fmla="*/ 830594 w 11378470"/>
              <a:gd name="connsiteY6327" fmla="*/ 2223337 h 10286999"/>
              <a:gd name="connsiteX6328" fmla="*/ 793616 w 11378470"/>
              <a:gd name="connsiteY6328" fmla="*/ 2255501 h 10286999"/>
              <a:gd name="connsiteX6329" fmla="*/ 729310 w 11378470"/>
              <a:gd name="connsiteY6329" fmla="*/ 2232221 h 10286999"/>
              <a:gd name="connsiteX6330" fmla="*/ 730946 w 11378470"/>
              <a:gd name="connsiteY6330" fmla="*/ 2185771 h 10286999"/>
              <a:gd name="connsiteX6331" fmla="*/ 749943 w 11378470"/>
              <a:gd name="connsiteY6331" fmla="*/ 2168592 h 10286999"/>
              <a:gd name="connsiteX6332" fmla="*/ 767276 w 11378470"/>
              <a:gd name="connsiteY6332" fmla="*/ 2163351 h 10286999"/>
              <a:gd name="connsiteX6333" fmla="*/ 2746635 w 11378470"/>
              <a:gd name="connsiteY6333" fmla="*/ 2162226 h 10286999"/>
              <a:gd name="connsiteX6334" fmla="*/ 2758225 w 11378470"/>
              <a:gd name="connsiteY6334" fmla="*/ 2169655 h 10286999"/>
              <a:gd name="connsiteX6335" fmla="*/ 2752913 w 11378470"/>
              <a:gd name="connsiteY6335" fmla="*/ 2193028 h 10286999"/>
              <a:gd name="connsiteX6336" fmla="*/ 2733443 w 11378470"/>
              <a:gd name="connsiteY6336" fmla="*/ 2171016 h 10286999"/>
              <a:gd name="connsiteX6337" fmla="*/ 2746635 w 11378470"/>
              <a:gd name="connsiteY6337" fmla="*/ 2162226 h 10286999"/>
              <a:gd name="connsiteX6338" fmla="*/ 2601089 w 11378470"/>
              <a:gd name="connsiteY6338" fmla="*/ 2161906 h 10286999"/>
              <a:gd name="connsiteX6339" fmla="*/ 2566443 w 11378470"/>
              <a:gd name="connsiteY6339" fmla="*/ 2197279 h 10286999"/>
              <a:gd name="connsiteX6340" fmla="*/ 2520125 w 11378470"/>
              <a:gd name="connsiteY6340" fmla="*/ 2207880 h 10286999"/>
              <a:gd name="connsiteX6341" fmla="*/ 2601089 w 11378470"/>
              <a:gd name="connsiteY6341" fmla="*/ 2161906 h 10286999"/>
              <a:gd name="connsiteX6342" fmla="*/ 2358761 w 11378470"/>
              <a:gd name="connsiteY6342" fmla="*/ 2158229 h 10286999"/>
              <a:gd name="connsiteX6343" fmla="*/ 2441357 w 11378470"/>
              <a:gd name="connsiteY6343" fmla="*/ 2243168 h 10286999"/>
              <a:gd name="connsiteX6344" fmla="*/ 2358761 w 11378470"/>
              <a:gd name="connsiteY6344" fmla="*/ 2158229 h 10286999"/>
              <a:gd name="connsiteX6345" fmla="*/ 2299069 w 11378470"/>
              <a:gd name="connsiteY6345" fmla="*/ 2132626 h 10286999"/>
              <a:gd name="connsiteX6346" fmla="*/ 2314460 w 11378470"/>
              <a:gd name="connsiteY6346" fmla="*/ 2138813 h 10286999"/>
              <a:gd name="connsiteX6347" fmla="*/ 2323865 w 11378470"/>
              <a:gd name="connsiteY6347" fmla="*/ 2156494 h 10286999"/>
              <a:gd name="connsiteX6348" fmla="*/ 2321553 w 11378470"/>
              <a:gd name="connsiteY6348" fmla="*/ 2152990 h 10286999"/>
              <a:gd name="connsiteX6349" fmla="*/ 2315251 w 11378470"/>
              <a:gd name="connsiteY6349" fmla="*/ 2157149 h 10286999"/>
              <a:gd name="connsiteX6350" fmla="*/ 2317563 w 11378470"/>
              <a:gd name="connsiteY6350" fmla="*/ 2160652 h 10286999"/>
              <a:gd name="connsiteX6351" fmla="*/ 2308948 w 11378470"/>
              <a:gd name="connsiteY6351" fmla="*/ 2161308 h 10286999"/>
              <a:gd name="connsiteX6352" fmla="*/ 2283313 w 11378470"/>
              <a:gd name="connsiteY6352" fmla="*/ 2143022 h 10286999"/>
              <a:gd name="connsiteX6353" fmla="*/ 2299069 w 11378470"/>
              <a:gd name="connsiteY6353" fmla="*/ 2132626 h 10286999"/>
              <a:gd name="connsiteX6354" fmla="*/ 1729661 w 11378470"/>
              <a:gd name="connsiteY6354" fmla="*/ 2130126 h 10286999"/>
              <a:gd name="connsiteX6355" fmla="*/ 1757290 w 11378470"/>
              <a:gd name="connsiteY6355" fmla="*/ 2137038 h 10286999"/>
              <a:gd name="connsiteX6356" fmla="*/ 1746238 w 11378470"/>
              <a:gd name="connsiteY6356" fmla="*/ 2134274 h 10286999"/>
              <a:gd name="connsiteX6357" fmla="*/ 1739810 w 11378470"/>
              <a:gd name="connsiteY6357" fmla="*/ 2138515 h 10286999"/>
              <a:gd name="connsiteX6358" fmla="*/ 1729661 w 11378470"/>
              <a:gd name="connsiteY6358" fmla="*/ 2130126 h 10286999"/>
              <a:gd name="connsiteX6359" fmla="*/ 1800319 w 11378470"/>
              <a:gd name="connsiteY6359" fmla="*/ 2127951 h 10286999"/>
              <a:gd name="connsiteX6360" fmla="*/ 1807953 w 11378470"/>
              <a:gd name="connsiteY6360" fmla="*/ 2132791 h 10286999"/>
              <a:gd name="connsiteX6361" fmla="*/ 1800942 w 11378470"/>
              <a:gd name="connsiteY6361" fmla="*/ 2142356 h 10286999"/>
              <a:gd name="connsiteX6362" fmla="*/ 1787943 w 11378470"/>
              <a:gd name="connsiteY6362" fmla="*/ 2136117 h 10286999"/>
              <a:gd name="connsiteX6363" fmla="*/ 1773296 w 11378470"/>
              <a:gd name="connsiteY6363" fmla="*/ 2140842 h 10286999"/>
              <a:gd name="connsiteX6364" fmla="*/ 1760298 w 11378470"/>
              <a:gd name="connsiteY6364" fmla="*/ 2134603 h 10286999"/>
              <a:gd name="connsiteX6365" fmla="*/ 1763392 w 11378470"/>
              <a:gd name="connsiteY6365" fmla="*/ 2132561 h 10286999"/>
              <a:gd name="connsiteX6366" fmla="*/ 1774121 w 11378470"/>
              <a:gd name="connsiteY6366" fmla="*/ 2135360 h 10286999"/>
              <a:gd name="connsiteX6367" fmla="*/ 1800319 w 11378470"/>
              <a:gd name="connsiteY6367" fmla="*/ 2127951 h 10286999"/>
              <a:gd name="connsiteX6368" fmla="*/ 8281879 w 11378470"/>
              <a:gd name="connsiteY6368" fmla="*/ 2126458 h 10286999"/>
              <a:gd name="connsiteX6369" fmla="*/ 8291046 w 11378470"/>
              <a:gd name="connsiteY6369" fmla="*/ 2131741 h 10286999"/>
              <a:gd name="connsiteX6370" fmla="*/ 8251774 w 11378470"/>
              <a:gd name="connsiteY6370" fmla="*/ 2156834 h 10286999"/>
              <a:gd name="connsiteX6371" fmla="*/ 8252095 w 11378470"/>
              <a:gd name="connsiteY6371" fmla="*/ 2144940 h 10286999"/>
              <a:gd name="connsiteX6372" fmla="*/ 8281879 w 11378470"/>
              <a:gd name="connsiteY6372" fmla="*/ 2126458 h 10286999"/>
              <a:gd name="connsiteX6373" fmla="*/ 2208490 w 11378470"/>
              <a:gd name="connsiteY6373" fmla="*/ 2125943 h 10286999"/>
              <a:gd name="connsiteX6374" fmla="*/ 2213546 w 11378470"/>
              <a:gd name="connsiteY6374" fmla="*/ 2131681 h 10286999"/>
              <a:gd name="connsiteX6375" fmla="*/ 2225830 w 11378470"/>
              <a:gd name="connsiteY6375" fmla="*/ 2133018 h 10286999"/>
              <a:gd name="connsiteX6376" fmla="*/ 2230414 w 11378470"/>
              <a:gd name="connsiteY6376" fmla="*/ 2142510 h 10286999"/>
              <a:gd name="connsiteX6377" fmla="*/ 2221721 w 11378470"/>
              <a:gd name="connsiteY6377" fmla="*/ 2163267 h 10286999"/>
              <a:gd name="connsiteX6378" fmla="*/ 2240934 w 11378470"/>
              <a:gd name="connsiteY6378" fmla="*/ 2188141 h 10286999"/>
              <a:gd name="connsiteX6379" fmla="*/ 2250863 w 11378470"/>
              <a:gd name="connsiteY6379" fmla="*/ 2199923 h 10286999"/>
              <a:gd name="connsiteX6380" fmla="*/ 2249213 w 11378470"/>
              <a:gd name="connsiteY6380" fmla="*/ 2194576 h 10286999"/>
              <a:gd name="connsiteX6381" fmla="*/ 2276935 w 11378470"/>
              <a:gd name="connsiteY6381" fmla="*/ 2144428 h 10286999"/>
              <a:gd name="connsiteX6382" fmla="*/ 2278070 w 11378470"/>
              <a:gd name="connsiteY6382" fmla="*/ 2185674 h 10286999"/>
              <a:gd name="connsiteX6383" fmla="*/ 2255427 w 11378470"/>
              <a:gd name="connsiteY6383" fmla="*/ 2209091 h 10286999"/>
              <a:gd name="connsiteX6384" fmla="*/ 2260032 w 11378470"/>
              <a:gd name="connsiteY6384" fmla="*/ 2228112 h 10286999"/>
              <a:gd name="connsiteX6385" fmla="*/ 2226535 w 11378470"/>
              <a:gd name="connsiteY6385" fmla="*/ 2245210 h 10286999"/>
              <a:gd name="connsiteX6386" fmla="*/ 2169504 w 11378470"/>
              <a:gd name="connsiteY6386" fmla="*/ 2192716 h 10286999"/>
              <a:gd name="connsiteX6387" fmla="*/ 2172624 w 11378470"/>
              <a:gd name="connsiteY6387" fmla="*/ 2190657 h 10286999"/>
              <a:gd name="connsiteX6388" fmla="*/ 2152575 w 11378470"/>
              <a:gd name="connsiteY6388" fmla="*/ 2173846 h 10286999"/>
              <a:gd name="connsiteX6389" fmla="*/ 2194315 w 11378470"/>
              <a:gd name="connsiteY6389" fmla="*/ 2137853 h 10286999"/>
              <a:gd name="connsiteX6390" fmla="*/ 2197217 w 11378470"/>
              <a:gd name="connsiteY6390" fmla="*/ 2137049 h 10286999"/>
              <a:gd name="connsiteX6391" fmla="*/ 2200843 w 11378470"/>
              <a:gd name="connsiteY6391" fmla="*/ 2133478 h 10286999"/>
              <a:gd name="connsiteX6392" fmla="*/ 2200030 w 11378470"/>
              <a:gd name="connsiteY6392" fmla="*/ 2132246 h 10286999"/>
              <a:gd name="connsiteX6393" fmla="*/ 2201668 w 11378470"/>
              <a:gd name="connsiteY6393" fmla="*/ 2132665 h 10286999"/>
              <a:gd name="connsiteX6394" fmla="*/ 2421386 w 11378470"/>
              <a:gd name="connsiteY6394" fmla="*/ 2115940 h 10286999"/>
              <a:gd name="connsiteX6395" fmla="*/ 2432375 w 11378470"/>
              <a:gd name="connsiteY6395" fmla="*/ 2121654 h 10286999"/>
              <a:gd name="connsiteX6396" fmla="*/ 2438104 w 11378470"/>
              <a:gd name="connsiteY6396" fmla="*/ 2134543 h 10286999"/>
              <a:gd name="connsiteX6397" fmla="*/ 2436456 w 11378470"/>
              <a:gd name="connsiteY6397" fmla="*/ 2145507 h 10286999"/>
              <a:gd name="connsiteX6398" fmla="*/ 2417893 w 11378470"/>
              <a:gd name="connsiteY6398" fmla="*/ 2157757 h 10286999"/>
              <a:gd name="connsiteX6399" fmla="*/ 2404196 w 11378470"/>
              <a:gd name="connsiteY6399" fmla="*/ 2144571 h 10286999"/>
              <a:gd name="connsiteX6400" fmla="*/ 2400271 w 11378470"/>
              <a:gd name="connsiteY6400" fmla="*/ 2134211 h 10286999"/>
              <a:gd name="connsiteX6401" fmla="*/ 2396835 w 11378470"/>
              <a:gd name="connsiteY6401" fmla="*/ 2138646 h 10286999"/>
              <a:gd name="connsiteX6402" fmla="*/ 2376535 w 11378470"/>
              <a:gd name="connsiteY6402" fmla="*/ 2137145 h 10286999"/>
              <a:gd name="connsiteX6403" fmla="*/ 2403203 w 11378470"/>
              <a:gd name="connsiteY6403" fmla="*/ 2118130 h 10286999"/>
              <a:gd name="connsiteX6404" fmla="*/ 2403004 w 11378470"/>
              <a:gd name="connsiteY6404" fmla="*/ 2119931 h 10286999"/>
              <a:gd name="connsiteX6405" fmla="*/ 2406017 w 11378470"/>
              <a:gd name="connsiteY6405" fmla="*/ 2116204 h 10286999"/>
              <a:gd name="connsiteX6406" fmla="*/ 2421386 w 11378470"/>
              <a:gd name="connsiteY6406" fmla="*/ 2115940 h 10286999"/>
              <a:gd name="connsiteX6407" fmla="*/ 3212871 w 11378470"/>
              <a:gd name="connsiteY6407" fmla="*/ 2109805 h 10286999"/>
              <a:gd name="connsiteX6408" fmla="*/ 3218472 w 11378470"/>
              <a:gd name="connsiteY6408" fmla="*/ 2121805 h 10286999"/>
              <a:gd name="connsiteX6409" fmla="*/ 3198468 w 11378470"/>
              <a:gd name="connsiteY6409" fmla="*/ 2118869 h 10286999"/>
              <a:gd name="connsiteX6410" fmla="*/ 3212871 w 11378470"/>
              <a:gd name="connsiteY6410" fmla="*/ 2109805 h 10286999"/>
              <a:gd name="connsiteX6411" fmla="*/ 758503 w 11378470"/>
              <a:gd name="connsiteY6411" fmla="*/ 2102721 h 10286999"/>
              <a:gd name="connsiteX6412" fmla="*/ 783702 w 11378470"/>
              <a:gd name="connsiteY6412" fmla="*/ 2126325 h 10286999"/>
              <a:gd name="connsiteX6413" fmla="*/ 765416 w 11378470"/>
              <a:gd name="connsiteY6413" fmla="*/ 2146683 h 10286999"/>
              <a:gd name="connsiteX6414" fmla="*/ 753288 w 11378470"/>
              <a:gd name="connsiteY6414" fmla="*/ 2144178 h 10286999"/>
              <a:gd name="connsiteX6415" fmla="*/ 733860 w 11378470"/>
              <a:gd name="connsiteY6415" fmla="*/ 2128733 h 10286999"/>
              <a:gd name="connsiteX6416" fmla="*/ 732249 w 11378470"/>
              <a:gd name="connsiteY6416" fmla="*/ 2132212 h 10286999"/>
              <a:gd name="connsiteX6417" fmla="*/ 738408 w 11378470"/>
              <a:gd name="connsiteY6417" fmla="*/ 2109347 h 10286999"/>
              <a:gd name="connsiteX6418" fmla="*/ 758503 w 11378470"/>
              <a:gd name="connsiteY6418" fmla="*/ 2102721 h 10286999"/>
              <a:gd name="connsiteX6419" fmla="*/ 887124 w 11378470"/>
              <a:gd name="connsiteY6419" fmla="*/ 2101257 h 10286999"/>
              <a:gd name="connsiteX6420" fmla="*/ 880370 w 11378470"/>
              <a:gd name="connsiteY6420" fmla="*/ 2105408 h 10286999"/>
              <a:gd name="connsiteX6421" fmla="*/ 887124 w 11378470"/>
              <a:gd name="connsiteY6421" fmla="*/ 2101257 h 10286999"/>
              <a:gd name="connsiteX6422" fmla="*/ 8729617 w 11378470"/>
              <a:gd name="connsiteY6422" fmla="*/ 2099945 h 10286999"/>
              <a:gd name="connsiteX6423" fmla="*/ 8728845 w 11378470"/>
              <a:gd name="connsiteY6423" fmla="*/ 2170982 h 10286999"/>
              <a:gd name="connsiteX6424" fmla="*/ 8716531 w 11378470"/>
              <a:gd name="connsiteY6424" fmla="*/ 2166983 h 10286999"/>
              <a:gd name="connsiteX6425" fmla="*/ 8714817 w 11378470"/>
              <a:gd name="connsiteY6425" fmla="*/ 2168320 h 10286999"/>
              <a:gd name="connsiteX6426" fmla="*/ 8685259 w 11378470"/>
              <a:gd name="connsiteY6426" fmla="*/ 2144436 h 10286999"/>
              <a:gd name="connsiteX6427" fmla="*/ 8702703 w 11378470"/>
              <a:gd name="connsiteY6427" fmla="*/ 2123727 h 10286999"/>
              <a:gd name="connsiteX6428" fmla="*/ 8705113 w 11378470"/>
              <a:gd name="connsiteY6428" fmla="*/ 2125442 h 10286999"/>
              <a:gd name="connsiteX6429" fmla="*/ 8707174 w 11378470"/>
              <a:gd name="connsiteY6429" fmla="*/ 2120622 h 10286999"/>
              <a:gd name="connsiteX6430" fmla="*/ 8729617 w 11378470"/>
              <a:gd name="connsiteY6430" fmla="*/ 2099945 h 10286999"/>
              <a:gd name="connsiteX6431" fmla="*/ 9445762 w 11378470"/>
              <a:gd name="connsiteY6431" fmla="*/ 2092102 h 10286999"/>
              <a:gd name="connsiteX6432" fmla="*/ 9455468 w 11378470"/>
              <a:gd name="connsiteY6432" fmla="*/ 2096132 h 10286999"/>
              <a:gd name="connsiteX6433" fmla="*/ 9458310 w 11378470"/>
              <a:gd name="connsiteY6433" fmla="*/ 2116408 h 10286999"/>
              <a:gd name="connsiteX6434" fmla="*/ 9445314 w 11378470"/>
              <a:gd name="connsiteY6434" fmla="*/ 2133526 h 10286999"/>
              <a:gd name="connsiteX6435" fmla="*/ 9443202 w 11378470"/>
              <a:gd name="connsiteY6435" fmla="*/ 2145916 h 10286999"/>
              <a:gd name="connsiteX6436" fmla="*/ 9439384 w 11378470"/>
              <a:gd name="connsiteY6436" fmla="*/ 2146141 h 10286999"/>
              <a:gd name="connsiteX6437" fmla="*/ 9440198 w 11378470"/>
              <a:gd name="connsiteY6437" fmla="*/ 2097028 h 10286999"/>
              <a:gd name="connsiteX6438" fmla="*/ 9445762 w 11378470"/>
              <a:gd name="connsiteY6438" fmla="*/ 2092102 h 10286999"/>
              <a:gd name="connsiteX6439" fmla="*/ 1206361 w 11378470"/>
              <a:gd name="connsiteY6439" fmla="*/ 2087051 h 10286999"/>
              <a:gd name="connsiteX6440" fmla="*/ 1224932 w 11378470"/>
              <a:gd name="connsiteY6440" fmla="*/ 2099106 h 10286999"/>
              <a:gd name="connsiteX6441" fmla="*/ 1225348 w 11378470"/>
              <a:gd name="connsiteY6441" fmla="*/ 2109096 h 10286999"/>
              <a:gd name="connsiteX6442" fmla="*/ 1222255 w 11378470"/>
              <a:gd name="connsiteY6442" fmla="*/ 2111137 h 10286999"/>
              <a:gd name="connsiteX6443" fmla="*/ 1209878 w 11378470"/>
              <a:gd name="connsiteY6443" fmla="*/ 2119304 h 10286999"/>
              <a:gd name="connsiteX6444" fmla="*/ 1192339 w 11378470"/>
              <a:gd name="connsiteY6444" fmla="*/ 2106184 h 10286999"/>
              <a:gd name="connsiteX6445" fmla="*/ 1206361 w 11378470"/>
              <a:gd name="connsiteY6445" fmla="*/ 2087051 h 10286999"/>
              <a:gd name="connsiteX6446" fmla="*/ 2010630 w 11378470"/>
              <a:gd name="connsiteY6446" fmla="*/ 2085509 h 10286999"/>
              <a:gd name="connsiteX6447" fmla="*/ 2102875 w 11378470"/>
              <a:gd name="connsiteY6447" fmla="*/ 2128912 h 10286999"/>
              <a:gd name="connsiteX6448" fmla="*/ 2108228 w 11378470"/>
              <a:gd name="connsiteY6448" fmla="*/ 2160318 h 10286999"/>
              <a:gd name="connsiteX6449" fmla="*/ 2090495 w 11378470"/>
              <a:gd name="connsiteY6449" fmla="*/ 2192012 h 10286999"/>
              <a:gd name="connsiteX6450" fmla="*/ 2079911 w 11378470"/>
              <a:gd name="connsiteY6450" fmla="*/ 2196473 h 10286999"/>
              <a:gd name="connsiteX6451" fmla="*/ 2080803 w 11378470"/>
              <a:gd name="connsiteY6451" fmla="*/ 2201939 h 10286999"/>
              <a:gd name="connsiteX6452" fmla="*/ 2078030 w 11378470"/>
              <a:gd name="connsiteY6452" fmla="*/ 2197266 h 10286999"/>
              <a:gd name="connsiteX6453" fmla="*/ 2064442 w 11378470"/>
              <a:gd name="connsiteY6453" fmla="*/ 2202992 h 10286999"/>
              <a:gd name="connsiteX6454" fmla="*/ 2062919 w 11378470"/>
              <a:gd name="connsiteY6454" fmla="*/ 2206744 h 10286999"/>
              <a:gd name="connsiteX6455" fmla="*/ 2048499 w 11378470"/>
              <a:gd name="connsiteY6455" fmla="*/ 2213079 h 10286999"/>
              <a:gd name="connsiteX6456" fmla="*/ 2014043 w 11378470"/>
              <a:gd name="connsiteY6456" fmla="*/ 2220550 h 10286999"/>
              <a:gd name="connsiteX6457" fmla="*/ 2014753 w 11378470"/>
              <a:gd name="connsiteY6457" fmla="*/ 2214993 h 10286999"/>
              <a:gd name="connsiteX6458" fmla="*/ 2040250 w 11378470"/>
              <a:gd name="connsiteY6458" fmla="*/ 2203892 h 10286999"/>
              <a:gd name="connsiteX6459" fmla="*/ 2048230 w 11378470"/>
              <a:gd name="connsiteY6459" fmla="*/ 2201421 h 10286999"/>
              <a:gd name="connsiteX6460" fmla="*/ 2031464 w 11378470"/>
              <a:gd name="connsiteY6460" fmla="*/ 2198492 h 10286999"/>
              <a:gd name="connsiteX6461" fmla="*/ 2005652 w 11378470"/>
              <a:gd name="connsiteY6461" fmla="*/ 2178397 h 10286999"/>
              <a:gd name="connsiteX6462" fmla="*/ 2010630 w 11378470"/>
              <a:gd name="connsiteY6462" fmla="*/ 2085509 h 10286999"/>
              <a:gd name="connsiteX6463" fmla="*/ 1581121 w 11378470"/>
              <a:gd name="connsiteY6463" fmla="*/ 2079943 h 10286999"/>
              <a:gd name="connsiteX6464" fmla="*/ 1661454 w 11378470"/>
              <a:gd name="connsiteY6464" fmla="*/ 2155137 h 10286999"/>
              <a:gd name="connsiteX6465" fmla="*/ 1581121 w 11378470"/>
              <a:gd name="connsiteY6465" fmla="*/ 2079943 h 10286999"/>
              <a:gd name="connsiteX6466" fmla="*/ 3157592 w 11378470"/>
              <a:gd name="connsiteY6466" fmla="*/ 2079617 h 10286999"/>
              <a:gd name="connsiteX6467" fmla="*/ 3166813 w 11378470"/>
              <a:gd name="connsiteY6467" fmla="*/ 2081540 h 10286999"/>
              <a:gd name="connsiteX6468" fmla="*/ 3163843 w 11378470"/>
              <a:gd name="connsiteY6468" fmla="*/ 2101392 h 10286999"/>
              <a:gd name="connsiteX6469" fmla="*/ 3152457 w 11378470"/>
              <a:gd name="connsiteY6469" fmla="*/ 2104866 h 10286999"/>
              <a:gd name="connsiteX6470" fmla="*/ 3148071 w 11378470"/>
              <a:gd name="connsiteY6470" fmla="*/ 2092673 h 10286999"/>
              <a:gd name="connsiteX6471" fmla="*/ 3151395 w 11378470"/>
              <a:gd name="connsiteY6471" fmla="*/ 2080833 h 10286999"/>
              <a:gd name="connsiteX6472" fmla="*/ 3157592 w 11378470"/>
              <a:gd name="connsiteY6472" fmla="*/ 2079617 h 10286999"/>
              <a:gd name="connsiteX6473" fmla="*/ 8944230 w 11378470"/>
              <a:gd name="connsiteY6473" fmla="*/ 2076172 h 10286999"/>
              <a:gd name="connsiteX6474" fmla="*/ 9050911 w 11378470"/>
              <a:gd name="connsiteY6474" fmla="*/ 2210912 h 10286999"/>
              <a:gd name="connsiteX6475" fmla="*/ 9009309 w 11378470"/>
              <a:gd name="connsiteY6475" fmla="*/ 2216156 h 10286999"/>
              <a:gd name="connsiteX6476" fmla="*/ 8985677 w 11378470"/>
              <a:gd name="connsiteY6476" fmla="*/ 2208527 h 10286999"/>
              <a:gd name="connsiteX6477" fmla="*/ 8985585 w 11378470"/>
              <a:gd name="connsiteY6477" fmla="*/ 2210807 h 10286999"/>
              <a:gd name="connsiteX6478" fmla="*/ 8905143 w 11378470"/>
              <a:gd name="connsiteY6478" fmla="*/ 2220755 h 10286999"/>
              <a:gd name="connsiteX6479" fmla="*/ 8871824 w 11378470"/>
              <a:gd name="connsiteY6479" fmla="*/ 2214909 h 10286999"/>
              <a:gd name="connsiteX6480" fmla="*/ 8864332 w 11378470"/>
              <a:gd name="connsiteY6480" fmla="*/ 2227792 h 10286999"/>
              <a:gd name="connsiteX6481" fmla="*/ 8779164 w 11378470"/>
              <a:gd name="connsiteY6481" fmla="*/ 2234983 h 10286999"/>
              <a:gd name="connsiteX6482" fmla="*/ 8816691 w 11378470"/>
              <a:gd name="connsiteY6482" fmla="*/ 2219227 h 10286999"/>
              <a:gd name="connsiteX6483" fmla="*/ 8838810 w 11378470"/>
              <a:gd name="connsiteY6483" fmla="*/ 2203589 h 10286999"/>
              <a:gd name="connsiteX6484" fmla="*/ 8814087 w 11378470"/>
              <a:gd name="connsiteY6484" fmla="*/ 2193066 h 10286999"/>
              <a:gd name="connsiteX6485" fmla="*/ 8863850 w 11378470"/>
              <a:gd name="connsiteY6485" fmla="*/ 2131665 h 10286999"/>
              <a:gd name="connsiteX6486" fmla="*/ 8908144 w 11378470"/>
              <a:gd name="connsiteY6486" fmla="*/ 2133436 h 10286999"/>
              <a:gd name="connsiteX6487" fmla="*/ 8917855 w 11378470"/>
              <a:gd name="connsiteY6487" fmla="*/ 2136895 h 10286999"/>
              <a:gd name="connsiteX6488" fmla="*/ 8912407 w 11378470"/>
              <a:gd name="connsiteY6488" fmla="*/ 2122318 h 10286999"/>
              <a:gd name="connsiteX6489" fmla="*/ 8909678 w 11378470"/>
              <a:gd name="connsiteY6489" fmla="*/ 2086582 h 10286999"/>
              <a:gd name="connsiteX6490" fmla="*/ 8918596 w 11378470"/>
              <a:gd name="connsiteY6490" fmla="*/ 2078889 h 10286999"/>
              <a:gd name="connsiteX6491" fmla="*/ 8944230 w 11378470"/>
              <a:gd name="connsiteY6491" fmla="*/ 2076172 h 10286999"/>
              <a:gd name="connsiteX6492" fmla="*/ 2436579 w 11378470"/>
              <a:gd name="connsiteY6492" fmla="*/ 2075793 h 10286999"/>
              <a:gd name="connsiteX6493" fmla="*/ 2448229 w 11378470"/>
              <a:gd name="connsiteY6493" fmla="*/ 2086814 h 10286999"/>
              <a:gd name="connsiteX6494" fmla="*/ 2434969 w 11378470"/>
              <a:gd name="connsiteY6494" fmla="*/ 2079271 h 10286999"/>
              <a:gd name="connsiteX6495" fmla="*/ 2436579 w 11378470"/>
              <a:gd name="connsiteY6495" fmla="*/ 2075793 h 10286999"/>
              <a:gd name="connsiteX6496" fmla="*/ 9580168 w 11378470"/>
              <a:gd name="connsiteY6496" fmla="*/ 2073828 h 10286999"/>
              <a:gd name="connsiteX6497" fmla="*/ 9588971 w 11378470"/>
              <a:gd name="connsiteY6497" fmla="*/ 2085126 h 10286999"/>
              <a:gd name="connsiteX6498" fmla="*/ 9588743 w 11378470"/>
              <a:gd name="connsiteY6498" fmla="*/ 2108867 h 10286999"/>
              <a:gd name="connsiteX6499" fmla="*/ 9582381 w 11378470"/>
              <a:gd name="connsiteY6499" fmla="*/ 2118575 h 10286999"/>
              <a:gd name="connsiteX6500" fmla="*/ 9584632 w 11378470"/>
              <a:gd name="connsiteY6500" fmla="*/ 2123845 h 10286999"/>
              <a:gd name="connsiteX6501" fmla="*/ 9542364 w 11378470"/>
              <a:gd name="connsiteY6501" fmla="*/ 2110850 h 10286999"/>
              <a:gd name="connsiteX6502" fmla="*/ 9555835 w 11378470"/>
              <a:gd name="connsiteY6502" fmla="*/ 2088368 h 10286999"/>
              <a:gd name="connsiteX6503" fmla="*/ 9565423 w 11378470"/>
              <a:gd name="connsiteY6503" fmla="*/ 2092624 h 10286999"/>
              <a:gd name="connsiteX6504" fmla="*/ 9566516 w 11378470"/>
              <a:gd name="connsiteY6504" fmla="*/ 2093657 h 10286999"/>
              <a:gd name="connsiteX6505" fmla="*/ 9285002 w 11378470"/>
              <a:gd name="connsiteY6505" fmla="*/ 2072929 h 10286999"/>
              <a:gd name="connsiteX6506" fmla="*/ 9294600 w 11378470"/>
              <a:gd name="connsiteY6506" fmla="*/ 2079668 h 10286999"/>
              <a:gd name="connsiteX6507" fmla="*/ 9283342 w 11378470"/>
              <a:gd name="connsiteY6507" fmla="*/ 2090781 h 10286999"/>
              <a:gd name="connsiteX6508" fmla="*/ 9278732 w 11378470"/>
              <a:gd name="connsiteY6508" fmla="*/ 2075065 h 10286999"/>
              <a:gd name="connsiteX6509" fmla="*/ 9285002 w 11378470"/>
              <a:gd name="connsiteY6509" fmla="*/ 2072929 h 10286999"/>
              <a:gd name="connsiteX6510" fmla="*/ 8841006 w 11378470"/>
              <a:gd name="connsiteY6510" fmla="*/ 2070484 h 10286999"/>
              <a:gd name="connsiteX6511" fmla="*/ 8848207 w 11378470"/>
              <a:gd name="connsiteY6511" fmla="*/ 2075174 h 10286999"/>
              <a:gd name="connsiteX6512" fmla="*/ 8841006 w 11378470"/>
              <a:gd name="connsiteY6512" fmla="*/ 2070484 h 10286999"/>
              <a:gd name="connsiteX6513" fmla="*/ 8926547 w 11378470"/>
              <a:gd name="connsiteY6513" fmla="*/ 2066007 h 10286999"/>
              <a:gd name="connsiteX6514" fmla="*/ 8937707 w 11378470"/>
              <a:gd name="connsiteY6514" fmla="*/ 2073781 h 10286999"/>
              <a:gd name="connsiteX6515" fmla="*/ 8910377 w 11378470"/>
              <a:gd name="connsiteY6515" fmla="*/ 2066039 h 10286999"/>
              <a:gd name="connsiteX6516" fmla="*/ 8926547 w 11378470"/>
              <a:gd name="connsiteY6516" fmla="*/ 2066007 h 10286999"/>
              <a:gd name="connsiteX6517" fmla="*/ 2989242 w 11378470"/>
              <a:gd name="connsiteY6517" fmla="*/ 2063806 h 10286999"/>
              <a:gd name="connsiteX6518" fmla="*/ 2980605 w 11378470"/>
              <a:gd name="connsiteY6518" fmla="*/ 2071947 h 10286999"/>
              <a:gd name="connsiteX6519" fmla="*/ 2979774 w 11378470"/>
              <a:gd name="connsiteY6519" fmla="*/ 2080216 h 10286999"/>
              <a:gd name="connsiteX6520" fmla="*/ 2967650 w 11378470"/>
              <a:gd name="connsiteY6520" fmla="*/ 2084156 h 10286999"/>
              <a:gd name="connsiteX6521" fmla="*/ 2989242 w 11378470"/>
              <a:gd name="connsiteY6521" fmla="*/ 2063806 h 10286999"/>
              <a:gd name="connsiteX6522" fmla="*/ 9386303 w 11378470"/>
              <a:gd name="connsiteY6522" fmla="*/ 2059137 h 10286999"/>
              <a:gd name="connsiteX6523" fmla="*/ 9412220 w 11378470"/>
              <a:gd name="connsiteY6523" fmla="*/ 2062875 h 10286999"/>
              <a:gd name="connsiteX6524" fmla="*/ 9367530 w 11378470"/>
              <a:gd name="connsiteY6524" fmla="*/ 2142683 h 10286999"/>
              <a:gd name="connsiteX6525" fmla="*/ 9341487 w 11378470"/>
              <a:gd name="connsiteY6525" fmla="*/ 2133219 h 10286999"/>
              <a:gd name="connsiteX6526" fmla="*/ 9386303 w 11378470"/>
              <a:gd name="connsiteY6526" fmla="*/ 2059137 h 10286999"/>
              <a:gd name="connsiteX6527" fmla="*/ 3224015 w 11378470"/>
              <a:gd name="connsiteY6527" fmla="*/ 2046987 h 10286999"/>
              <a:gd name="connsiteX6528" fmla="*/ 3220213 w 11378470"/>
              <a:gd name="connsiteY6528" fmla="*/ 2070940 h 10286999"/>
              <a:gd name="connsiteX6529" fmla="*/ 3224015 w 11378470"/>
              <a:gd name="connsiteY6529" fmla="*/ 2046987 h 10286999"/>
              <a:gd name="connsiteX6530" fmla="*/ 8094040 w 11378470"/>
              <a:gd name="connsiteY6530" fmla="*/ 2043737 h 10286999"/>
              <a:gd name="connsiteX6531" fmla="*/ 8094586 w 11378470"/>
              <a:gd name="connsiteY6531" fmla="*/ 2046148 h 10286999"/>
              <a:gd name="connsiteX6532" fmla="*/ 8106497 w 11378470"/>
              <a:gd name="connsiteY6532" fmla="*/ 2098028 h 10286999"/>
              <a:gd name="connsiteX6533" fmla="*/ 8116476 w 11378470"/>
              <a:gd name="connsiteY6533" fmla="*/ 2221825 h 10286999"/>
              <a:gd name="connsiteX6534" fmla="*/ 8117126 w 11378470"/>
              <a:gd name="connsiteY6534" fmla="*/ 2247004 h 10286999"/>
              <a:gd name="connsiteX6535" fmla="*/ 8129656 w 11378470"/>
              <a:gd name="connsiteY6535" fmla="*/ 2274092 h 10286999"/>
              <a:gd name="connsiteX6536" fmla="*/ 8118088 w 11378470"/>
              <a:gd name="connsiteY6536" fmla="*/ 2284334 h 10286999"/>
              <a:gd name="connsiteX6537" fmla="*/ 8121796 w 11378470"/>
              <a:gd name="connsiteY6537" fmla="*/ 2427829 h 10286999"/>
              <a:gd name="connsiteX6538" fmla="*/ 8143764 w 11378470"/>
              <a:gd name="connsiteY6538" fmla="*/ 2414173 h 10286999"/>
              <a:gd name="connsiteX6539" fmla="*/ 8147025 w 11378470"/>
              <a:gd name="connsiteY6539" fmla="*/ 2411732 h 10286999"/>
              <a:gd name="connsiteX6540" fmla="*/ 8145529 w 11378470"/>
              <a:gd name="connsiteY6540" fmla="*/ 2359619 h 10286999"/>
              <a:gd name="connsiteX6541" fmla="*/ 8139850 w 11378470"/>
              <a:gd name="connsiteY6541" fmla="*/ 2223153 h 10286999"/>
              <a:gd name="connsiteX6542" fmla="*/ 8123903 w 11378470"/>
              <a:gd name="connsiteY6542" fmla="*/ 2120141 h 10286999"/>
              <a:gd name="connsiteX6543" fmla="*/ 8124152 w 11378470"/>
              <a:gd name="connsiteY6543" fmla="*/ 2092283 h 10286999"/>
              <a:gd name="connsiteX6544" fmla="*/ 8123768 w 11378470"/>
              <a:gd name="connsiteY6544" fmla="*/ 2081464 h 10286999"/>
              <a:gd name="connsiteX6545" fmla="*/ 8117868 w 11378470"/>
              <a:gd name="connsiteY6545" fmla="*/ 2077411 h 10286999"/>
              <a:gd name="connsiteX6546" fmla="*/ 8094776 w 11378470"/>
              <a:gd name="connsiteY6546" fmla="*/ 2045786 h 10286999"/>
              <a:gd name="connsiteX6547" fmla="*/ 2378780 w 11378470"/>
              <a:gd name="connsiteY6547" fmla="*/ 2042256 h 10286999"/>
              <a:gd name="connsiteX6548" fmla="*/ 2386866 w 11378470"/>
              <a:gd name="connsiteY6548" fmla="*/ 2051290 h 10286999"/>
              <a:gd name="connsiteX6549" fmla="*/ 2367851 w 11378470"/>
              <a:gd name="connsiteY6549" fmla="*/ 2087896 h 10286999"/>
              <a:gd name="connsiteX6550" fmla="*/ 2359573 w 11378470"/>
              <a:gd name="connsiteY6550" fmla="*/ 2080471 h 10286999"/>
              <a:gd name="connsiteX6551" fmla="*/ 2378780 w 11378470"/>
              <a:gd name="connsiteY6551" fmla="*/ 2042256 h 10286999"/>
              <a:gd name="connsiteX6552" fmla="*/ 8738624 w 11378470"/>
              <a:gd name="connsiteY6552" fmla="*/ 2037843 h 10286999"/>
              <a:gd name="connsiteX6553" fmla="*/ 8772004 w 11378470"/>
              <a:gd name="connsiteY6553" fmla="*/ 2055936 h 10286999"/>
              <a:gd name="connsiteX6554" fmla="*/ 8754804 w 11378470"/>
              <a:gd name="connsiteY6554" fmla="*/ 2070007 h 10286999"/>
              <a:gd name="connsiteX6555" fmla="*/ 8754318 w 11378470"/>
              <a:gd name="connsiteY6555" fmla="*/ 2070406 h 10286999"/>
              <a:gd name="connsiteX6556" fmla="*/ 8769397 w 11378470"/>
              <a:gd name="connsiteY6556" fmla="*/ 2074371 h 10286999"/>
              <a:gd name="connsiteX6557" fmla="*/ 8778843 w 11378470"/>
              <a:gd name="connsiteY6557" fmla="*/ 2090834 h 10286999"/>
              <a:gd name="connsiteX6558" fmla="*/ 8748282 w 11378470"/>
              <a:gd name="connsiteY6558" fmla="*/ 2084106 h 10286999"/>
              <a:gd name="connsiteX6559" fmla="*/ 8747625 w 11378470"/>
              <a:gd name="connsiteY6559" fmla="*/ 2075881 h 10286999"/>
              <a:gd name="connsiteX6560" fmla="*/ 8737607 w 11378470"/>
              <a:gd name="connsiteY6560" fmla="*/ 2084078 h 10286999"/>
              <a:gd name="connsiteX6561" fmla="*/ 8738624 w 11378470"/>
              <a:gd name="connsiteY6561" fmla="*/ 2037843 h 10286999"/>
              <a:gd name="connsiteX6562" fmla="*/ 9302206 w 11378470"/>
              <a:gd name="connsiteY6562" fmla="*/ 2037583 h 10286999"/>
              <a:gd name="connsiteX6563" fmla="*/ 9323566 w 11378470"/>
              <a:gd name="connsiteY6563" fmla="*/ 2045103 h 10286999"/>
              <a:gd name="connsiteX6564" fmla="*/ 9331941 w 11378470"/>
              <a:gd name="connsiteY6564" fmla="*/ 2061591 h 10286999"/>
              <a:gd name="connsiteX6565" fmla="*/ 9332298 w 11378470"/>
              <a:gd name="connsiteY6565" fmla="*/ 2069657 h 10286999"/>
              <a:gd name="connsiteX6566" fmla="*/ 9327150 w 11378470"/>
              <a:gd name="connsiteY6566" fmla="*/ 2072983 h 10286999"/>
              <a:gd name="connsiteX6567" fmla="*/ 9328961 w 11378470"/>
              <a:gd name="connsiteY6567" fmla="*/ 2075816 h 10286999"/>
              <a:gd name="connsiteX6568" fmla="*/ 9330694 w 11378470"/>
              <a:gd name="connsiteY6568" fmla="*/ 2088190 h 10286999"/>
              <a:gd name="connsiteX6569" fmla="*/ 9311443 w 11378470"/>
              <a:gd name="connsiteY6569" fmla="*/ 2093479 h 10286999"/>
              <a:gd name="connsiteX6570" fmla="*/ 9306320 w 11378470"/>
              <a:gd name="connsiteY6570" fmla="*/ 2085462 h 10286999"/>
              <a:gd name="connsiteX6571" fmla="*/ 9307558 w 11378470"/>
              <a:gd name="connsiteY6571" fmla="*/ 2078474 h 10286999"/>
              <a:gd name="connsiteX6572" fmla="*/ 9298174 w 11378470"/>
              <a:gd name="connsiteY6572" fmla="*/ 2076143 h 10286999"/>
              <a:gd name="connsiteX6573" fmla="*/ 9285256 w 11378470"/>
              <a:gd name="connsiteY6573" fmla="*/ 2043346 h 10286999"/>
              <a:gd name="connsiteX6574" fmla="*/ 9292741 w 11378470"/>
              <a:gd name="connsiteY6574" fmla="*/ 2039663 h 10286999"/>
              <a:gd name="connsiteX6575" fmla="*/ 9302206 w 11378470"/>
              <a:gd name="connsiteY6575" fmla="*/ 2037583 h 10286999"/>
              <a:gd name="connsiteX6576" fmla="*/ 2898996 w 11378470"/>
              <a:gd name="connsiteY6576" fmla="*/ 2035864 h 10286999"/>
              <a:gd name="connsiteX6577" fmla="*/ 2964590 w 11378470"/>
              <a:gd name="connsiteY6577" fmla="*/ 2084989 h 10286999"/>
              <a:gd name="connsiteX6578" fmla="*/ 2968854 w 11378470"/>
              <a:gd name="connsiteY6578" fmla="*/ 2108584 h 10286999"/>
              <a:gd name="connsiteX6579" fmla="*/ 2898996 w 11378470"/>
              <a:gd name="connsiteY6579" fmla="*/ 2035864 h 10286999"/>
              <a:gd name="connsiteX6580" fmla="*/ 515799 w 11378470"/>
              <a:gd name="connsiteY6580" fmla="*/ 2025861 h 10286999"/>
              <a:gd name="connsiteX6581" fmla="*/ 518722 w 11378470"/>
              <a:gd name="connsiteY6581" fmla="*/ 2028590 h 10286999"/>
              <a:gd name="connsiteX6582" fmla="*/ 515790 w 11378470"/>
              <a:gd name="connsiteY6582" fmla="*/ 2043967 h 10286999"/>
              <a:gd name="connsiteX6583" fmla="*/ 509160 w 11378470"/>
              <a:gd name="connsiteY6583" fmla="*/ 2040196 h 10286999"/>
              <a:gd name="connsiteX6584" fmla="*/ 507599 w 11378470"/>
              <a:gd name="connsiteY6584" fmla="*/ 2043568 h 10286999"/>
              <a:gd name="connsiteX6585" fmla="*/ 502530 w 11378470"/>
              <a:gd name="connsiteY6585" fmla="*/ 2036425 h 10286999"/>
              <a:gd name="connsiteX6586" fmla="*/ 504092 w 11378470"/>
              <a:gd name="connsiteY6586" fmla="*/ 2033051 h 10286999"/>
              <a:gd name="connsiteX6587" fmla="*/ 503654 w 11378470"/>
              <a:gd name="connsiteY6587" fmla="*/ 2031737 h 10286999"/>
              <a:gd name="connsiteX6588" fmla="*/ 510530 w 11378470"/>
              <a:gd name="connsiteY6588" fmla="*/ 2028191 h 10286999"/>
              <a:gd name="connsiteX6589" fmla="*/ 515799 w 11378470"/>
              <a:gd name="connsiteY6589" fmla="*/ 2025861 h 10286999"/>
              <a:gd name="connsiteX6590" fmla="*/ 2009951 w 11378470"/>
              <a:gd name="connsiteY6590" fmla="*/ 2023471 h 10286999"/>
              <a:gd name="connsiteX6591" fmla="*/ 2017559 w 11378470"/>
              <a:gd name="connsiteY6591" fmla="*/ 2028367 h 10286999"/>
              <a:gd name="connsiteX6592" fmla="*/ 2019213 w 11378470"/>
              <a:gd name="connsiteY6592" fmla="*/ 2051882 h 10286999"/>
              <a:gd name="connsiteX6593" fmla="*/ 1994716 w 11378470"/>
              <a:gd name="connsiteY6593" fmla="*/ 2053538 h 10286999"/>
              <a:gd name="connsiteX6594" fmla="*/ 1997603 w 11378470"/>
              <a:gd name="connsiteY6594" fmla="*/ 2025272 h 10286999"/>
              <a:gd name="connsiteX6595" fmla="*/ 2009951 w 11378470"/>
              <a:gd name="connsiteY6595" fmla="*/ 2023471 h 10286999"/>
              <a:gd name="connsiteX6596" fmla="*/ 8555295 w 11378470"/>
              <a:gd name="connsiteY6596" fmla="*/ 2021656 h 10286999"/>
              <a:gd name="connsiteX6597" fmla="*/ 8617891 w 11378470"/>
              <a:gd name="connsiteY6597" fmla="*/ 2070515 h 10286999"/>
              <a:gd name="connsiteX6598" fmla="*/ 8618570 w 11378470"/>
              <a:gd name="connsiteY6598" fmla="*/ 2113366 h 10286999"/>
              <a:gd name="connsiteX6599" fmla="*/ 8531821 w 11378470"/>
              <a:gd name="connsiteY6599" fmla="*/ 2232793 h 10286999"/>
              <a:gd name="connsiteX6600" fmla="*/ 8528535 w 11378470"/>
              <a:gd name="connsiteY6600" fmla="*/ 2223468 h 10286999"/>
              <a:gd name="connsiteX6601" fmla="*/ 8524373 w 11378470"/>
              <a:gd name="connsiteY6601" fmla="*/ 2226044 h 10286999"/>
              <a:gd name="connsiteX6602" fmla="*/ 8498291 w 11378470"/>
              <a:gd name="connsiteY6602" fmla="*/ 2199538 h 10286999"/>
              <a:gd name="connsiteX6603" fmla="*/ 8502369 w 11378470"/>
              <a:gd name="connsiteY6603" fmla="*/ 2183473 h 10286999"/>
              <a:gd name="connsiteX6604" fmla="*/ 8482105 w 11378470"/>
              <a:gd name="connsiteY6604" fmla="*/ 2167525 h 10286999"/>
              <a:gd name="connsiteX6605" fmla="*/ 8463466 w 11378470"/>
              <a:gd name="connsiteY6605" fmla="*/ 2149527 h 10286999"/>
              <a:gd name="connsiteX6606" fmla="*/ 8452415 w 11378470"/>
              <a:gd name="connsiteY6606" fmla="*/ 2115619 h 10286999"/>
              <a:gd name="connsiteX6607" fmla="*/ 8555295 w 11378470"/>
              <a:gd name="connsiteY6607" fmla="*/ 2021656 h 10286999"/>
              <a:gd name="connsiteX6608" fmla="*/ 1416240 w 11378470"/>
              <a:gd name="connsiteY6608" fmla="*/ 2015580 h 10286999"/>
              <a:gd name="connsiteX6609" fmla="*/ 1435777 w 11378470"/>
              <a:gd name="connsiteY6609" fmla="*/ 2028105 h 10286999"/>
              <a:gd name="connsiteX6610" fmla="*/ 1424879 w 11378470"/>
              <a:gd name="connsiteY6610" fmla="*/ 2039235 h 10286999"/>
              <a:gd name="connsiteX6611" fmla="*/ 1416240 w 11378470"/>
              <a:gd name="connsiteY6611" fmla="*/ 2015580 h 10286999"/>
              <a:gd name="connsiteX6612" fmla="*/ 9835740 w 11378470"/>
              <a:gd name="connsiteY6612" fmla="*/ 2009147 h 10286999"/>
              <a:gd name="connsiteX6613" fmla="*/ 9865932 w 11378470"/>
              <a:gd name="connsiteY6613" fmla="*/ 2011177 h 10286999"/>
              <a:gd name="connsiteX6614" fmla="*/ 9869970 w 11378470"/>
              <a:gd name="connsiteY6614" fmla="*/ 2054033 h 10286999"/>
              <a:gd name="connsiteX6615" fmla="*/ 9825413 w 11378470"/>
              <a:gd name="connsiteY6615" fmla="*/ 2044368 h 10286999"/>
              <a:gd name="connsiteX6616" fmla="*/ 9835740 w 11378470"/>
              <a:gd name="connsiteY6616" fmla="*/ 2009147 h 10286999"/>
              <a:gd name="connsiteX6617" fmla="*/ 1816018 w 11378470"/>
              <a:gd name="connsiteY6617" fmla="*/ 2003850 h 10286999"/>
              <a:gd name="connsiteX6618" fmla="*/ 1836793 w 11378470"/>
              <a:gd name="connsiteY6618" fmla="*/ 2058582 h 10286999"/>
              <a:gd name="connsiteX6619" fmla="*/ 1808946 w 11378470"/>
              <a:gd name="connsiteY6619" fmla="*/ 2061488 h 10286999"/>
              <a:gd name="connsiteX6620" fmla="*/ 1816018 w 11378470"/>
              <a:gd name="connsiteY6620" fmla="*/ 2003850 h 10286999"/>
              <a:gd name="connsiteX6621" fmla="*/ 8850240 w 11378470"/>
              <a:gd name="connsiteY6621" fmla="*/ 2001860 h 10286999"/>
              <a:gd name="connsiteX6622" fmla="*/ 8859662 w 11378470"/>
              <a:gd name="connsiteY6622" fmla="*/ 2006243 h 10286999"/>
              <a:gd name="connsiteX6623" fmla="*/ 8824908 w 11378470"/>
              <a:gd name="connsiteY6623" fmla="*/ 2031582 h 10286999"/>
              <a:gd name="connsiteX6624" fmla="*/ 8850240 w 11378470"/>
              <a:gd name="connsiteY6624" fmla="*/ 2001860 h 10286999"/>
              <a:gd name="connsiteX6625" fmla="*/ 1961787 w 11378470"/>
              <a:gd name="connsiteY6625" fmla="*/ 2000357 h 10286999"/>
              <a:gd name="connsiteX6626" fmla="*/ 1957421 w 11378470"/>
              <a:gd name="connsiteY6626" fmla="*/ 2083454 h 10286999"/>
              <a:gd name="connsiteX6627" fmla="*/ 1961787 w 11378470"/>
              <a:gd name="connsiteY6627" fmla="*/ 2000357 h 10286999"/>
              <a:gd name="connsiteX6628" fmla="*/ 3006547 w 11378470"/>
              <a:gd name="connsiteY6628" fmla="*/ 2000187 h 10286999"/>
              <a:gd name="connsiteX6629" fmla="*/ 3008461 w 11378470"/>
              <a:gd name="connsiteY6629" fmla="*/ 2021196 h 10286999"/>
              <a:gd name="connsiteX6630" fmla="*/ 3008644 w 11378470"/>
              <a:gd name="connsiteY6630" fmla="*/ 2020119 h 10286999"/>
              <a:gd name="connsiteX6631" fmla="*/ 3016708 w 11378470"/>
              <a:gd name="connsiteY6631" fmla="*/ 2016268 h 10286999"/>
              <a:gd name="connsiteX6632" fmla="*/ 3019302 w 11378470"/>
              <a:gd name="connsiteY6632" fmla="*/ 2028099 h 10286999"/>
              <a:gd name="connsiteX6633" fmla="*/ 3025685 w 11378470"/>
              <a:gd name="connsiteY6633" fmla="*/ 2027129 h 10286999"/>
              <a:gd name="connsiteX6634" fmla="*/ 3050865 w 11378470"/>
              <a:gd name="connsiteY6634" fmla="*/ 2031008 h 10286999"/>
              <a:gd name="connsiteX6635" fmla="*/ 3050694 w 11378470"/>
              <a:gd name="connsiteY6635" fmla="*/ 2024349 h 10286999"/>
              <a:gd name="connsiteX6636" fmla="*/ 3032861 w 11378470"/>
              <a:gd name="connsiteY6636" fmla="*/ 2016953 h 10286999"/>
              <a:gd name="connsiteX6637" fmla="*/ 2921171 w 11378470"/>
              <a:gd name="connsiteY6637" fmla="*/ 1996480 h 10286999"/>
              <a:gd name="connsiteX6638" fmla="*/ 2973225 w 11378470"/>
              <a:gd name="connsiteY6638" fmla="*/ 2017089 h 10286999"/>
              <a:gd name="connsiteX6639" fmla="*/ 2873856 w 11378470"/>
              <a:gd name="connsiteY6639" fmla="*/ 2016580 h 10286999"/>
              <a:gd name="connsiteX6640" fmla="*/ 2921171 w 11378470"/>
              <a:gd name="connsiteY6640" fmla="*/ 1996480 h 10286999"/>
              <a:gd name="connsiteX6641" fmla="*/ 9173894 w 11378470"/>
              <a:gd name="connsiteY6641" fmla="*/ 1996462 h 10286999"/>
              <a:gd name="connsiteX6642" fmla="*/ 9167212 w 11378470"/>
              <a:gd name="connsiteY6642" fmla="*/ 2033404 h 10286999"/>
              <a:gd name="connsiteX6643" fmla="*/ 9173894 w 11378470"/>
              <a:gd name="connsiteY6643" fmla="*/ 1996462 h 10286999"/>
              <a:gd name="connsiteX6644" fmla="*/ 1329732 w 11378470"/>
              <a:gd name="connsiteY6644" fmla="*/ 1991260 h 10286999"/>
              <a:gd name="connsiteX6645" fmla="*/ 1384676 w 11378470"/>
              <a:gd name="connsiteY6645" fmla="*/ 2089722 h 10286999"/>
              <a:gd name="connsiteX6646" fmla="*/ 1322991 w 11378470"/>
              <a:gd name="connsiteY6646" fmla="*/ 2014936 h 10286999"/>
              <a:gd name="connsiteX6647" fmla="*/ 1329732 w 11378470"/>
              <a:gd name="connsiteY6647" fmla="*/ 1991260 h 10286999"/>
              <a:gd name="connsiteX6648" fmla="*/ 2448643 w 11378470"/>
              <a:gd name="connsiteY6648" fmla="*/ 1984316 h 10286999"/>
              <a:gd name="connsiteX6649" fmla="*/ 2636330 w 11378470"/>
              <a:gd name="connsiteY6649" fmla="*/ 2072016 h 10286999"/>
              <a:gd name="connsiteX6650" fmla="*/ 2612277 w 11378470"/>
              <a:gd name="connsiteY6650" fmla="*/ 2106590 h 10286999"/>
              <a:gd name="connsiteX6651" fmla="*/ 2448643 w 11378470"/>
              <a:gd name="connsiteY6651" fmla="*/ 1984316 h 10286999"/>
              <a:gd name="connsiteX6652" fmla="*/ 1726443 w 11378470"/>
              <a:gd name="connsiteY6652" fmla="*/ 1974269 h 10286999"/>
              <a:gd name="connsiteX6653" fmla="*/ 1736811 w 11378470"/>
              <a:gd name="connsiteY6653" fmla="*/ 1976520 h 10286999"/>
              <a:gd name="connsiteX6654" fmla="*/ 1747456 w 11378470"/>
              <a:gd name="connsiteY6654" fmla="*/ 1979193 h 10286999"/>
              <a:gd name="connsiteX6655" fmla="*/ 1755874 w 11378470"/>
              <a:gd name="connsiteY6655" fmla="*/ 1978489 h 10286999"/>
              <a:gd name="connsiteX6656" fmla="*/ 1770978 w 11378470"/>
              <a:gd name="connsiteY6656" fmla="*/ 1987918 h 10286999"/>
              <a:gd name="connsiteX6657" fmla="*/ 1762561 w 11378470"/>
              <a:gd name="connsiteY6657" fmla="*/ 1988623 h 10286999"/>
              <a:gd name="connsiteX6658" fmla="*/ 1751915 w 11378470"/>
              <a:gd name="connsiteY6658" fmla="*/ 1985950 h 10286999"/>
              <a:gd name="connsiteX6659" fmla="*/ 1745727 w 11378470"/>
              <a:gd name="connsiteY6659" fmla="*/ 1990033 h 10286999"/>
              <a:gd name="connsiteX6660" fmla="*/ 1717748 w 11378470"/>
              <a:gd name="connsiteY6660" fmla="*/ 1974552 h 10286999"/>
              <a:gd name="connsiteX6661" fmla="*/ 1726443 w 11378470"/>
              <a:gd name="connsiteY6661" fmla="*/ 1974269 h 10286999"/>
              <a:gd name="connsiteX6662" fmla="*/ 9173238 w 11378470"/>
              <a:gd name="connsiteY6662" fmla="*/ 1970360 h 10286999"/>
              <a:gd name="connsiteX6663" fmla="*/ 9177071 w 11378470"/>
              <a:gd name="connsiteY6663" fmla="*/ 1970424 h 10286999"/>
              <a:gd name="connsiteX6664" fmla="*/ 9171712 w 11378470"/>
              <a:gd name="connsiteY6664" fmla="*/ 1985538 h 10286999"/>
              <a:gd name="connsiteX6665" fmla="*/ 9173238 w 11378470"/>
              <a:gd name="connsiteY6665" fmla="*/ 1970360 h 10286999"/>
              <a:gd name="connsiteX6666" fmla="*/ 8401205 w 11378470"/>
              <a:gd name="connsiteY6666" fmla="*/ 1969447 h 10286999"/>
              <a:gd name="connsiteX6667" fmla="*/ 8470975 w 11378470"/>
              <a:gd name="connsiteY6667" fmla="*/ 2033713 h 10286999"/>
              <a:gd name="connsiteX6668" fmla="*/ 8348385 w 11378470"/>
              <a:gd name="connsiteY6668" fmla="*/ 2056069 h 10286999"/>
              <a:gd name="connsiteX6669" fmla="*/ 8335058 w 11378470"/>
              <a:gd name="connsiteY6669" fmla="*/ 2022445 h 10286999"/>
              <a:gd name="connsiteX6670" fmla="*/ 8342159 w 11378470"/>
              <a:gd name="connsiteY6670" fmla="*/ 2000307 h 10286999"/>
              <a:gd name="connsiteX6671" fmla="*/ 8340910 w 11378470"/>
              <a:gd name="connsiteY6671" fmla="*/ 1997466 h 10286999"/>
              <a:gd name="connsiteX6672" fmla="*/ 8343345 w 11378470"/>
              <a:gd name="connsiteY6672" fmla="*/ 1996611 h 10286999"/>
              <a:gd name="connsiteX6673" fmla="*/ 8344134 w 11378470"/>
              <a:gd name="connsiteY6673" fmla="*/ 1994150 h 10286999"/>
              <a:gd name="connsiteX6674" fmla="*/ 8401205 w 11378470"/>
              <a:gd name="connsiteY6674" fmla="*/ 1969447 h 10286999"/>
              <a:gd name="connsiteX6675" fmla="*/ 8594416 w 11378470"/>
              <a:gd name="connsiteY6675" fmla="*/ 1966589 h 10286999"/>
              <a:gd name="connsiteX6676" fmla="*/ 8602490 w 11378470"/>
              <a:gd name="connsiteY6676" fmla="*/ 1979627 h 10286999"/>
              <a:gd name="connsiteX6677" fmla="*/ 8581956 w 11378470"/>
              <a:gd name="connsiteY6677" fmla="*/ 2018619 h 10286999"/>
              <a:gd name="connsiteX6678" fmla="*/ 8573699 w 11378470"/>
              <a:gd name="connsiteY6678" fmla="*/ 1992856 h 10286999"/>
              <a:gd name="connsiteX6679" fmla="*/ 8594416 w 11378470"/>
              <a:gd name="connsiteY6679" fmla="*/ 1966589 h 10286999"/>
              <a:gd name="connsiteX6680" fmla="*/ 8691490 w 11378470"/>
              <a:gd name="connsiteY6680" fmla="*/ 1962361 h 10286999"/>
              <a:gd name="connsiteX6681" fmla="*/ 8716475 w 11378470"/>
              <a:gd name="connsiteY6681" fmla="*/ 1973472 h 10286999"/>
              <a:gd name="connsiteX6682" fmla="*/ 8727426 w 11378470"/>
              <a:gd name="connsiteY6682" fmla="*/ 2045718 h 10286999"/>
              <a:gd name="connsiteX6683" fmla="*/ 8720002 w 11378470"/>
              <a:gd name="connsiteY6683" fmla="*/ 2053350 h 10286999"/>
              <a:gd name="connsiteX6684" fmla="*/ 8712931 w 11378470"/>
              <a:gd name="connsiteY6684" fmla="*/ 2068969 h 10286999"/>
              <a:gd name="connsiteX6685" fmla="*/ 8665390 w 11378470"/>
              <a:gd name="connsiteY6685" fmla="*/ 2046858 h 10286999"/>
              <a:gd name="connsiteX6686" fmla="*/ 8650728 w 11378470"/>
              <a:gd name="connsiteY6686" fmla="*/ 1978425 h 10286999"/>
              <a:gd name="connsiteX6687" fmla="*/ 8691490 w 11378470"/>
              <a:gd name="connsiteY6687" fmla="*/ 1962361 h 10286999"/>
              <a:gd name="connsiteX6688" fmla="*/ 9624365 w 11378470"/>
              <a:gd name="connsiteY6688" fmla="*/ 1960385 h 10286999"/>
              <a:gd name="connsiteX6689" fmla="*/ 9634655 w 11378470"/>
              <a:gd name="connsiteY6689" fmla="*/ 1986424 h 10286999"/>
              <a:gd name="connsiteX6690" fmla="*/ 9635607 w 11378470"/>
              <a:gd name="connsiteY6690" fmla="*/ 2016934 h 10286999"/>
              <a:gd name="connsiteX6691" fmla="*/ 9646423 w 11378470"/>
              <a:gd name="connsiteY6691" fmla="*/ 2023774 h 10286999"/>
              <a:gd name="connsiteX6692" fmla="*/ 9648169 w 11378470"/>
              <a:gd name="connsiteY6692" fmla="*/ 2036156 h 10286999"/>
              <a:gd name="connsiteX6693" fmla="*/ 9568955 w 11378470"/>
              <a:gd name="connsiteY6693" fmla="*/ 2048777 h 10286999"/>
              <a:gd name="connsiteX6694" fmla="*/ 9572722 w 11378470"/>
              <a:gd name="connsiteY6694" fmla="*/ 2033571 h 10286999"/>
              <a:gd name="connsiteX6695" fmla="*/ 9592172 w 11378470"/>
              <a:gd name="connsiteY6695" fmla="*/ 2019558 h 10286999"/>
              <a:gd name="connsiteX6696" fmla="*/ 9610635 w 11378470"/>
              <a:gd name="connsiteY6696" fmla="*/ 2012090 h 10286999"/>
              <a:gd name="connsiteX6697" fmla="*/ 9609196 w 11378470"/>
              <a:gd name="connsiteY6697" fmla="*/ 1983216 h 10286999"/>
              <a:gd name="connsiteX6698" fmla="*/ 9624365 w 11378470"/>
              <a:gd name="connsiteY6698" fmla="*/ 1960385 h 10286999"/>
              <a:gd name="connsiteX6699" fmla="*/ 9114601 w 11378470"/>
              <a:gd name="connsiteY6699" fmla="*/ 1955307 h 10286999"/>
              <a:gd name="connsiteX6700" fmla="*/ 9134211 w 11378470"/>
              <a:gd name="connsiteY6700" fmla="*/ 1972791 h 10286999"/>
              <a:gd name="connsiteX6701" fmla="*/ 9133436 w 11378470"/>
              <a:gd name="connsiteY6701" fmla="*/ 1985152 h 10286999"/>
              <a:gd name="connsiteX6702" fmla="*/ 9123972 w 11378470"/>
              <a:gd name="connsiteY6702" fmla="*/ 1995609 h 10286999"/>
              <a:gd name="connsiteX6703" fmla="*/ 9113280 w 11378470"/>
              <a:gd name="connsiteY6703" fmla="*/ 1998544 h 10286999"/>
              <a:gd name="connsiteX6704" fmla="*/ 9094562 w 11378470"/>
              <a:gd name="connsiteY6704" fmla="*/ 1986531 h 10286999"/>
              <a:gd name="connsiteX6705" fmla="*/ 9114601 w 11378470"/>
              <a:gd name="connsiteY6705" fmla="*/ 1955307 h 10286999"/>
              <a:gd name="connsiteX6706" fmla="*/ 2755515 w 11378470"/>
              <a:gd name="connsiteY6706" fmla="*/ 1955022 h 10286999"/>
              <a:gd name="connsiteX6707" fmla="*/ 2768661 w 11378470"/>
              <a:gd name="connsiteY6707" fmla="*/ 1955301 h 10286999"/>
              <a:gd name="connsiteX6708" fmla="*/ 2745182 w 11378470"/>
              <a:gd name="connsiteY6708" fmla="*/ 1969348 h 10286999"/>
              <a:gd name="connsiteX6709" fmla="*/ 2744167 w 11378470"/>
              <a:gd name="connsiteY6709" fmla="*/ 1956959 h 10286999"/>
              <a:gd name="connsiteX6710" fmla="*/ 2755515 w 11378470"/>
              <a:gd name="connsiteY6710" fmla="*/ 1955022 h 10286999"/>
              <a:gd name="connsiteX6711" fmla="*/ 2291834 w 11378470"/>
              <a:gd name="connsiteY6711" fmla="*/ 1953515 h 10286999"/>
              <a:gd name="connsiteX6712" fmla="*/ 2298730 w 11378470"/>
              <a:gd name="connsiteY6712" fmla="*/ 1953817 h 10286999"/>
              <a:gd name="connsiteX6713" fmla="*/ 2308436 w 11378470"/>
              <a:gd name="connsiteY6713" fmla="*/ 1958190 h 10286999"/>
              <a:gd name="connsiteX6714" fmla="*/ 2306978 w 11378470"/>
              <a:gd name="connsiteY6714" fmla="*/ 1967154 h 10286999"/>
              <a:gd name="connsiteX6715" fmla="*/ 2309242 w 11378470"/>
              <a:gd name="connsiteY6715" fmla="*/ 1974588 h 10286999"/>
              <a:gd name="connsiteX6716" fmla="*/ 2305520 w 11378470"/>
              <a:gd name="connsiteY6716" fmla="*/ 1976117 h 10286999"/>
              <a:gd name="connsiteX6717" fmla="*/ 2302931 w 11378470"/>
              <a:gd name="connsiteY6717" fmla="*/ 1981365 h 10286999"/>
              <a:gd name="connsiteX6718" fmla="*/ 2285783 w 11378470"/>
              <a:gd name="connsiteY6718" fmla="*/ 1980053 h 10286999"/>
              <a:gd name="connsiteX6719" fmla="*/ 2278868 w 11378470"/>
              <a:gd name="connsiteY6719" fmla="*/ 1974532 h 10286999"/>
              <a:gd name="connsiteX6720" fmla="*/ 2277535 w 11378470"/>
              <a:gd name="connsiteY6720" fmla="*/ 1966715 h 10286999"/>
              <a:gd name="connsiteX6721" fmla="*/ 2283845 w 11378470"/>
              <a:gd name="connsiteY6721" fmla="*/ 1959938 h 10286999"/>
              <a:gd name="connsiteX6722" fmla="*/ 2291834 w 11378470"/>
              <a:gd name="connsiteY6722" fmla="*/ 1953515 h 10286999"/>
              <a:gd name="connsiteX6723" fmla="*/ 9394569 w 11378470"/>
              <a:gd name="connsiteY6723" fmla="*/ 1946790 h 10286999"/>
              <a:gd name="connsiteX6724" fmla="*/ 9387392 w 11378470"/>
              <a:gd name="connsiteY6724" fmla="*/ 1970956 h 10286999"/>
              <a:gd name="connsiteX6725" fmla="*/ 9394569 w 11378470"/>
              <a:gd name="connsiteY6725" fmla="*/ 1946790 h 10286999"/>
              <a:gd name="connsiteX6726" fmla="*/ 9980314 w 11378470"/>
              <a:gd name="connsiteY6726" fmla="*/ 1939536 h 10286999"/>
              <a:gd name="connsiteX6727" fmla="*/ 9991960 w 11378470"/>
              <a:gd name="connsiteY6727" fmla="*/ 1942153 h 10286999"/>
              <a:gd name="connsiteX6728" fmla="*/ 9989798 w 11378470"/>
              <a:gd name="connsiteY6728" fmla="*/ 1970823 h 10286999"/>
              <a:gd name="connsiteX6729" fmla="*/ 9978378 w 11378470"/>
              <a:gd name="connsiteY6729" fmla="*/ 1977156 h 10286999"/>
              <a:gd name="connsiteX6730" fmla="*/ 9960442 w 11378470"/>
              <a:gd name="connsiteY6730" fmla="*/ 1970503 h 10286999"/>
              <a:gd name="connsiteX6731" fmla="*/ 9980314 w 11378470"/>
              <a:gd name="connsiteY6731" fmla="*/ 1939536 h 10286999"/>
              <a:gd name="connsiteX6732" fmla="*/ 1668669 w 11378470"/>
              <a:gd name="connsiteY6732" fmla="*/ 1930145 h 10286999"/>
              <a:gd name="connsiteX6733" fmla="*/ 1677567 w 11378470"/>
              <a:gd name="connsiteY6733" fmla="*/ 1930643 h 10286999"/>
              <a:gd name="connsiteX6734" fmla="*/ 1688404 w 11378470"/>
              <a:gd name="connsiteY6734" fmla="*/ 1936807 h 10286999"/>
              <a:gd name="connsiteX6735" fmla="*/ 1683649 w 11378470"/>
              <a:gd name="connsiteY6735" fmla="*/ 1956932 h 10286999"/>
              <a:gd name="connsiteX6736" fmla="*/ 1674751 w 11378470"/>
              <a:gd name="connsiteY6736" fmla="*/ 1956435 h 10286999"/>
              <a:gd name="connsiteX6737" fmla="*/ 1665587 w 11378470"/>
              <a:gd name="connsiteY6737" fmla="*/ 1946657 h 10286999"/>
              <a:gd name="connsiteX6738" fmla="*/ 1668669 w 11378470"/>
              <a:gd name="connsiteY6738" fmla="*/ 1930145 h 10286999"/>
              <a:gd name="connsiteX6739" fmla="*/ 8254294 w 11378470"/>
              <a:gd name="connsiteY6739" fmla="*/ 1927895 h 10286999"/>
              <a:gd name="connsiteX6740" fmla="*/ 8278063 w 11378470"/>
              <a:gd name="connsiteY6740" fmla="*/ 2010691 h 10286999"/>
              <a:gd name="connsiteX6741" fmla="*/ 8239726 w 11378470"/>
              <a:gd name="connsiteY6741" fmla="*/ 2009670 h 10286999"/>
              <a:gd name="connsiteX6742" fmla="*/ 8224682 w 11378470"/>
              <a:gd name="connsiteY6742" fmla="*/ 1990689 h 10286999"/>
              <a:gd name="connsiteX6743" fmla="*/ 8223780 w 11378470"/>
              <a:gd name="connsiteY6743" fmla="*/ 1982643 h 10286999"/>
              <a:gd name="connsiteX6744" fmla="*/ 8223651 w 11378470"/>
              <a:gd name="connsiteY6744" fmla="*/ 1982751 h 10286999"/>
              <a:gd name="connsiteX6745" fmla="*/ 8184325 w 11378470"/>
              <a:gd name="connsiteY6745" fmla="*/ 1956712 h 10286999"/>
              <a:gd name="connsiteX6746" fmla="*/ 8206988 w 11378470"/>
              <a:gd name="connsiteY6746" fmla="*/ 1929275 h 10286999"/>
              <a:gd name="connsiteX6747" fmla="*/ 8232000 w 11378470"/>
              <a:gd name="connsiteY6747" fmla="*/ 1941307 h 10286999"/>
              <a:gd name="connsiteX6748" fmla="*/ 8786704 w 11378470"/>
              <a:gd name="connsiteY6748" fmla="*/ 1926560 h 10286999"/>
              <a:gd name="connsiteX6749" fmla="*/ 8815395 w 11378470"/>
              <a:gd name="connsiteY6749" fmla="*/ 1937740 h 10286999"/>
              <a:gd name="connsiteX6750" fmla="*/ 8786492 w 11378470"/>
              <a:gd name="connsiteY6750" fmla="*/ 1975870 h 10286999"/>
              <a:gd name="connsiteX6751" fmla="*/ 8781394 w 11378470"/>
              <a:gd name="connsiteY6751" fmla="*/ 1970179 h 10286999"/>
              <a:gd name="connsiteX6752" fmla="*/ 8778486 w 11378470"/>
              <a:gd name="connsiteY6752" fmla="*/ 1978250 h 10286999"/>
              <a:gd name="connsiteX6753" fmla="*/ 8770957 w 11378470"/>
              <a:gd name="connsiteY6753" fmla="*/ 1988774 h 10286999"/>
              <a:gd name="connsiteX6754" fmla="*/ 8743623 w 11378470"/>
              <a:gd name="connsiteY6754" fmla="*/ 1979523 h 10286999"/>
              <a:gd name="connsiteX6755" fmla="*/ 8739238 w 11378470"/>
              <a:gd name="connsiteY6755" fmla="*/ 1967331 h 10286999"/>
              <a:gd name="connsiteX6756" fmla="*/ 8742032 w 11378470"/>
              <a:gd name="connsiteY6756" fmla="*/ 1943474 h 10286999"/>
              <a:gd name="connsiteX6757" fmla="*/ 8738177 w 11378470"/>
              <a:gd name="connsiteY6757" fmla="*/ 1943296 h 10286999"/>
              <a:gd name="connsiteX6758" fmla="*/ 8761126 w 11378470"/>
              <a:gd name="connsiteY6758" fmla="*/ 1940352 h 10286999"/>
              <a:gd name="connsiteX6759" fmla="*/ 8763406 w 11378470"/>
              <a:gd name="connsiteY6759" fmla="*/ 1942578 h 10286999"/>
              <a:gd name="connsiteX6760" fmla="*/ 8761935 w 11378470"/>
              <a:gd name="connsiteY6760" fmla="*/ 1939233 h 10286999"/>
              <a:gd name="connsiteX6761" fmla="*/ 8786704 w 11378470"/>
              <a:gd name="connsiteY6761" fmla="*/ 1926560 h 10286999"/>
              <a:gd name="connsiteX6762" fmla="*/ 8432323 w 11378470"/>
              <a:gd name="connsiteY6762" fmla="*/ 1918940 h 10286999"/>
              <a:gd name="connsiteX6763" fmla="*/ 8445058 w 11378470"/>
              <a:gd name="connsiteY6763" fmla="*/ 1925622 h 10286999"/>
              <a:gd name="connsiteX6764" fmla="*/ 8446192 w 11378470"/>
              <a:gd name="connsiteY6764" fmla="*/ 1939961 h 10286999"/>
              <a:gd name="connsiteX6765" fmla="*/ 8436128 w 11378470"/>
              <a:gd name="connsiteY6765" fmla="*/ 1951630 h 10286999"/>
              <a:gd name="connsiteX6766" fmla="*/ 8411447 w 11378470"/>
              <a:gd name="connsiteY6766" fmla="*/ 1927686 h 10286999"/>
              <a:gd name="connsiteX6767" fmla="*/ 8432323 w 11378470"/>
              <a:gd name="connsiteY6767" fmla="*/ 1918940 h 10286999"/>
              <a:gd name="connsiteX6768" fmla="*/ 8318018 w 11378470"/>
              <a:gd name="connsiteY6768" fmla="*/ 1904420 h 10286999"/>
              <a:gd name="connsiteX6769" fmla="*/ 8350396 w 11378470"/>
              <a:gd name="connsiteY6769" fmla="*/ 1924607 h 10286999"/>
              <a:gd name="connsiteX6770" fmla="*/ 8317498 w 11378470"/>
              <a:gd name="connsiteY6770" fmla="*/ 1966405 h 10286999"/>
              <a:gd name="connsiteX6771" fmla="*/ 8318018 w 11378470"/>
              <a:gd name="connsiteY6771" fmla="*/ 1904420 h 10286999"/>
              <a:gd name="connsiteX6772" fmla="*/ 8092305 w 11378470"/>
              <a:gd name="connsiteY6772" fmla="*/ 1902293 h 10286999"/>
              <a:gd name="connsiteX6773" fmla="*/ 8085289 w 11378470"/>
              <a:gd name="connsiteY6773" fmla="*/ 1918065 h 10286999"/>
              <a:gd name="connsiteX6774" fmla="*/ 8075775 w 11378470"/>
              <a:gd name="connsiteY6774" fmla="*/ 1932251 h 10286999"/>
              <a:gd name="connsiteX6775" fmla="*/ 8080068 w 11378470"/>
              <a:gd name="connsiteY6775" fmla="*/ 1955689 h 10286999"/>
              <a:gd name="connsiteX6776" fmla="*/ 8083395 w 11378470"/>
              <a:gd name="connsiteY6776" fmla="*/ 1996954 h 10286999"/>
              <a:gd name="connsiteX6777" fmla="*/ 8086248 w 11378470"/>
              <a:gd name="connsiteY6777" fmla="*/ 2009495 h 10286999"/>
              <a:gd name="connsiteX6778" fmla="*/ 8105208 w 11378470"/>
              <a:gd name="connsiteY6778" fmla="*/ 1986596 h 10286999"/>
              <a:gd name="connsiteX6779" fmla="*/ 8110733 w 11378470"/>
              <a:gd name="connsiteY6779" fmla="*/ 1984359 h 10286999"/>
              <a:gd name="connsiteX6780" fmla="*/ 8109162 w 11378470"/>
              <a:gd name="connsiteY6780" fmla="*/ 1978467 h 10286999"/>
              <a:gd name="connsiteX6781" fmla="*/ 8104398 w 11378470"/>
              <a:gd name="connsiteY6781" fmla="*/ 1960591 h 10286999"/>
              <a:gd name="connsiteX6782" fmla="*/ 8100586 w 11378470"/>
              <a:gd name="connsiteY6782" fmla="*/ 1946292 h 10286999"/>
              <a:gd name="connsiteX6783" fmla="*/ 8093816 w 11378470"/>
              <a:gd name="connsiteY6783" fmla="*/ 1908295 h 10286999"/>
              <a:gd name="connsiteX6784" fmla="*/ 9581304 w 11378470"/>
              <a:gd name="connsiteY6784" fmla="*/ 1889758 h 10286999"/>
              <a:gd name="connsiteX6785" fmla="*/ 9596762 w 11378470"/>
              <a:gd name="connsiteY6785" fmla="*/ 1890951 h 10286999"/>
              <a:gd name="connsiteX6786" fmla="*/ 9604396 w 11378470"/>
              <a:gd name="connsiteY6786" fmla="*/ 1890502 h 10286999"/>
              <a:gd name="connsiteX6787" fmla="*/ 9613138 w 11378470"/>
              <a:gd name="connsiteY6787" fmla="*/ 1897956 h 10286999"/>
              <a:gd name="connsiteX6788" fmla="*/ 9579336 w 11378470"/>
              <a:gd name="connsiteY6788" fmla="*/ 1903925 h 10286999"/>
              <a:gd name="connsiteX6789" fmla="*/ 9560249 w 11378470"/>
              <a:gd name="connsiteY6789" fmla="*/ 1905046 h 10286999"/>
              <a:gd name="connsiteX6790" fmla="*/ 9551507 w 11378470"/>
              <a:gd name="connsiteY6790" fmla="*/ 1897592 h 10286999"/>
              <a:gd name="connsiteX6791" fmla="*/ 9550953 w 11378470"/>
              <a:gd name="connsiteY6791" fmla="*/ 1893641 h 10286999"/>
              <a:gd name="connsiteX6792" fmla="*/ 9558717 w 11378470"/>
              <a:gd name="connsiteY6792" fmla="*/ 1889823 h 10286999"/>
              <a:gd name="connsiteX6793" fmla="*/ 9581304 w 11378470"/>
              <a:gd name="connsiteY6793" fmla="*/ 1889758 h 10286999"/>
              <a:gd name="connsiteX6794" fmla="*/ 1930719 w 11378470"/>
              <a:gd name="connsiteY6794" fmla="*/ 1889505 h 10286999"/>
              <a:gd name="connsiteX6795" fmla="*/ 1927789 w 11378470"/>
              <a:gd name="connsiteY6795" fmla="*/ 1895830 h 10286999"/>
              <a:gd name="connsiteX6796" fmla="*/ 1930719 w 11378470"/>
              <a:gd name="connsiteY6796" fmla="*/ 1889505 h 10286999"/>
              <a:gd name="connsiteX6797" fmla="*/ 1734602 w 11378470"/>
              <a:gd name="connsiteY6797" fmla="*/ 1887663 h 10286999"/>
              <a:gd name="connsiteX6798" fmla="*/ 1759200 w 11378470"/>
              <a:gd name="connsiteY6798" fmla="*/ 1893159 h 10286999"/>
              <a:gd name="connsiteX6799" fmla="*/ 1746427 w 11378470"/>
              <a:gd name="connsiteY6799" fmla="*/ 1935015 h 10286999"/>
              <a:gd name="connsiteX6800" fmla="*/ 1720296 w 11378470"/>
              <a:gd name="connsiteY6800" fmla="*/ 1925229 h 10286999"/>
              <a:gd name="connsiteX6801" fmla="*/ 1710357 w 11378470"/>
              <a:gd name="connsiteY6801" fmla="*/ 1896995 h 10286999"/>
              <a:gd name="connsiteX6802" fmla="*/ 1734602 w 11378470"/>
              <a:gd name="connsiteY6802" fmla="*/ 1887663 h 10286999"/>
              <a:gd name="connsiteX6803" fmla="*/ 2196179 w 11378470"/>
              <a:gd name="connsiteY6803" fmla="*/ 1886548 h 10286999"/>
              <a:gd name="connsiteX6804" fmla="*/ 2196139 w 11378470"/>
              <a:gd name="connsiteY6804" fmla="*/ 1915475 h 10286999"/>
              <a:gd name="connsiteX6805" fmla="*/ 2201711 w 11378470"/>
              <a:gd name="connsiteY6805" fmla="*/ 1905779 h 10286999"/>
              <a:gd name="connsiteX6806" fmla="*/ 2218612 w 11378470"/>
              <a:gd name="connsiteY6806" fmla="*/ 1897927 h 10286999"/>
              <a:gd name="connsiteX6807" fmla="*/ 2230313 w 11378470"/>
              <a:gd name="connsiteY6807" fmla="*/ 1918636 h 10286999"/>
              <a:gd name="connsiteX6808" fmla="*/ 2210987 w 11378470"/>
              <a:gd name="connsiteY6808" fmla="*/ 1929720 h 10286999"/>
              <a:gd name="connsiteX6809" fmla="*/ 2196126 w 11378470"/>
              <a:gd name="connsiteY6809" fmla="*/ 1924607 h 10286999"/>
              <a:gd name="connsiteX6810" fmla="*/ 2196121 w 11378470"/>
              <a:gd name="connsiteY6810" fmla="*/ 1927937 h 10286999"/>
              <a:gd name="connsiteX6811" fmla="*/ 2195157 w 11378470"/>
              <a:gd name="connsiteY6811" fmla="*/ 1947261 h 10286999"/>
              <a:gd name="connsiteX6812" fmla="*/ 2210602 w 11378470"/>
              <a:gd name="connsiteY6812" fmla="*/ 1950928 h 10286999"/>
              <a:gd name="connsiteX6813" fmla="*/ 2225454 w 11378470"/>
              <a:gd name="connsiteY6813" fmla="*/ 1957449 h 10286999"/>
              <a:gd name="connsiteX6814" fmla="*/ 2228497 w 11378470"/>
              <a:gd name="connsiteY6814" fmla="*/ 1964394 h 10286999"/>
              <a:gd name="connsiteX6815" fmla="*/ 2209809 w 11378470"/>
              <a:gd name="connsiteY6815" fmla="*/ 1960674 h 10286999"/>
              <a:gd name="connsiteX6816" fmla="*/ 2195144 w 11378470"/>
              <a:gd name="connsiteY6816" fmla="*/ 1947528 h 10286999"/>
              <a:gd name="connsiteX6817" fmla="*/ 2194339 w 11378470"/>
              <a:gd name="connsiteY6817" fmla="*/ 1963671 h 10286999"/>
              <a:gd name="connsiteX6818" fmla="*/ 2185689 w 11378470"/>
              <a:gd name="connsiteY6818" fmla="*/ 1962985 h 10286999"/>
              <a:gd name="connsiteX6819" fmla="*/ 2180048 w 11378470"/>
              <a:gd name="connsiteY6819" fmla="*/ 1953771 h 10286999"/>
              <a:gd name="connsiteX6820" fmla="*/ 2179414 w 11378470"/>
              <a:gd name="connsiteY6820" fmla="*/ 1914655 h 10286999"/>
              <a:gd name="connsiteX6821" fmla="*/ 2180869 w 11378470"/>
              <a:gd name="connsiteY6821" fmla="*/ 1905572 h 10286999"/>
              <a:gd name="connsiteX6822" fmla="*/ 2182324 w 11378470"/>
              <a:gd name="connsiteY6822" fmla="*/ 1896489 h 10286999"/>
              <a:gd name="connsiteX6823" fmla="*/ 2196179 w 11378470"/>
              <a:gd name="connsiteY6823" fmla="*/ 1886548 h 10286999"/>
              <a:gd name="connsiteX6824" fmla="*/ 2139330 w 11378470"/>
              <a:gd name="connsiteY6824" fmla="*/ 1882170 h 10286999"/>
              <a:gd name="connsiteX6825" fmla="*/ 2167880 w 11378470"/>
              <a:gd name="connsiteY6825" fmla="*/ 1903553 h 10286999"/>
              <a:gd name="connsiteX6826" fmla="*/ 2167820 w 11378470"/>
              <a:gd name="connsiteY6826" fmla="*/ 1943183 h 10286999"/>
              <a:gd name="connsiteX6827" fmla="*/ 2151549 w 11378470"/>
              <a:gd name="connsiteY6827" fmla="*/ 1942595 h 10286999"/>
              <a:gd name="connsiteX6828" fmla="*/ 2139330 w 11378470"/>
              <a:gd name="connsiteY6828" fmla="*/ 1882170 h 10286999"/>
              <a:gd name="connsiteX6829" fmla="*/ 2590318 w 11378470"/>
              <a:gd name="connsiteY6829" fmla="*/ 1874799 h 10286999"/>
              <a:gd name="connsiteX6830" fmla="*/ 2623781 w 11378470"/>
              <a:gd name="connsiteY6830" fmla="*/ 1895151 h 10286999"/>
              <a:gd name="connsiteX6831" fmla="*/ 2617981 w 11378470"/>
              <a:gd name="connsiteY6831" fmla="*/ 1917914 h 10286999"/>
              <a:gd name="connsiteX6832" fmla="*/ 2579813 w 11378470"/>
              <a:gd name="connsiteY6832" fmla="*/ 1922182 h 10286999"/>
              <a:gd name="connsiteX6833" fmla="*/ 2573402 w 11378470"/>
              <a:gd name="connsiteY6833" fmla="*/ 1882550 h 10286999"/>
              <a:gd name="connsiteX6834" fmla="*/ 2590318 w 11378470"/>
              <a:gd name="connsiteY6834" fmla="*/ 1874799 h 10286999"/>
              <a:gd name="connsiteX6835" fmla="*/ 1589337 w 11378470"/>
              <a:gd name="connsiteY6835" fmla="*/ 1874141 h 10286999"/>
              <a:gd name="connsiteX6836" fmla="*/ 1658981 w 11378470"/>
              <a:gd name="connsiteY6836" fmla="*/ 1919609 h 10286999"/>
              <a:gd name="connsiteX6837" fmla="*/ 1511111 w 11378470"/>
              <a:gd name="connsiteY6837" fmla="*/ 1896909 h 10286999"/>
              <a:gd name="connsiteX6838" fmla="*/ 1589337 w 11378470"/>
              <a:gd name="connsiteY6838" fmla="*/ 1874141 h 10286999"/>
              <a:gd name="connsiteX6839" fmla="*/ 2362895 w 11378470"/>
              <a:gd name="connsiteY6839" fmla="*/ 1869572 h 10286999"/>
              <a:gd name="connsiteX6840" fmla="*/ 2453528 w 11378470"/>
              <a:gd name="connsiteY6840" fmla="*/ 1942625 h 10286999"/>
              <a:gd name="connsiteX6841" fmla="*/ 2404687 w 11378470"/>
              <a:gd name="connsiteY6841" fmla="*/ 1915647 h 10286999"/>
              <a:gd name="connsiteX6842" fmla="*/ 2362895 w 11378470"/>
              <a:gd name="connsiteY6842" fmla="*/ 1869572 h 10286999"/>
              <a:gd name="connsiteX6843" fmla="*/ 2503052 w 11378470"/>
              <a:gd name="connsiteY6843" fmla="*/ 1867357 h 10286999"/>
              <a:gd name="connsiteX6844" fmla="*/ 2522242 w 11378470"/>
              <a:gd name="connsiteY6844" fmla="*/ 1883707 h 10286999"/>
              <a:gd name="connsiteX6845" fmla="*/ 2503052 w 11378470"/>
              <a:gd name="connsiteY6845" fmla="*/ 1867357 h 10286999"/>
              <a:gd name="connsiteX6846" fmla="*/ 2852104 w 11378470"/>
              <a:gd name="connsiteY6846" fmla="*/ 1864769 h 10286999"/>
              <a:gd name="connsiteX6847" fmla="*/ 2882748 w 11378470"/>
              <a:gd name="connsiteY6847" fmla="*/ 1912988 h 10286999"/>
              <a:gd name="connsiteX6848" fmla="*/ 2893014 w 11378470"/>
              <a:gd name="connsiteY6848" fmla="*/ 1979658 h 10286999"/>
              <a:gd name="connsiteX6849" fmla="*/ 2875980 w 11378470"/>
              <a:gd name="connsiteY6849" fmla="*/ 1992550 h 10286999"/>
              <a:gd name="connsiteX6850" fmla="*/ 2867864 w 11378470"/>
              <a:gd name="connsiteY6850" fmla="*/ 1995860 h 10286999"/>
              <a:gd name="connsiteX6851" fmla="*/ 2865198 w 11378470"/>
              <a:gd name="connsiteY6851" fmla="*/ 1998981 h 10286999"/>
              <a:gd name="connsiteX6852" fmla="*/ 2849006 w 11378470"/>
              <a:gd name="connsiteY6852" fmla="*/ 2000704 h 10286999"/>
              <a:gd name="connsiteX6853" fmla="*/ 2854040 w 11378470"/>
              <a:gd name="connsiteY6853" fmla="*/ 1992816 h 10286999"/>
              <a:gd name="connsiteX6854" fmla="*/ 2857113 w 11378470"/>
              <a:gd name="connsiteY6854" fmla="*/ 1989747 h 10286999"/>
              <a:gd name="connsiteX6855" fmla="*/ 2861207 w 11378470"/>
              <a:gd name="connsiteY6855" fmla="*/ 1974233 h 10286999"/>
              <a:gd name="connsiteX6856" fmla="*/ 2852104 w 11378470"/>
              <a:gd name="connsiteY6856" fmla="*/ 1864769 h 10286999"/>
              <a:gd name="connsiteX6857" fmla="*/ 8803601 w 11378470"/>
              <a:gd name="connsiteY6857" fmla="*/ 1864298 h 10286999"/>
              <a:gd name="connsiteX6858" fmla="*/ 8823686 w 11378470"/>
              <a:gd name="connsiteY6858" fmla="*/ 1875643 h 10286999"/>
              <a:gd name="connsiteX6859" fmla="*/ 8802598 w 11378470"/>
              <a:gd name="connsiteY6859" fmla="*/ 1910762 h 10286999"/>
              <a:gd name="connsiteX6860" fmla="*/ 8803601 w 11378470"/>
              <a:gd name="connsiteY6860" fmla="*/ 1864298 h 10286999"/>
              <a:gd name="connsiteX6861" fmla="*/ 9053531 w 11378470"/>
              <a:gd name="connsiteY6861" fmla="*/ 1857513 h 10286999"/>
              <a:gd name="connsiteX6862" fmla="*/ 9069419 w 11378470"/>
              <a:gd name="connsiteY6862" fmla="*/ 1867709 h 10286999"/>
              <a:gd name="connsiteX6863" fmla="*/ 9069995 w 11378470"/>
              <a:gd name="connsiteY6863" fmla="*/ 1884287 h 10286999"/>
              <a:gd name="connsiteX6864" fmla="*/ 9057637 w 11378470"/>
              <a:gd name="connsiteY6864" fmla="*/ 1900047 h 10286999"/>
              <a:gd name="connsiteX6865" fmla="*/ 9059904 w 11378470"/>
              <a:gd name="connsiteY6865" fmla="*/ 1896515 h 10286999"/>
              <a:gd name="connsiteX6866" fmla="*/ 9053550 w 11378470"/>
              <a:gd name="connsiteY6866" fmla="*/ 1892436 h 10286999"/>
              <a:gd name="connsiteX6867" fmla="*/ 9051283 w 11378470"/>
              <a:gd name="connsiteY6867" fmla="*/ 1895969 h 10286999"/>
              <a:gd name="connsiteX6868" fmla="*/ 9047195 w 11378470"/>
              <a:gd name="connsiteY6868" fmla="*/ 1888359 h 10286999"/>
              <a:gd name="connsiteX6869" fmla="*/ 9053531 w 11378470"/>
              <a:gd name="connsiteY6869" fmla="*/ 1857513 h 10286999"/>
              <a:gd name="connsiteX6870" fmla="*/ 10056050 w 11378470"/>
              <a:gd name="connsiteY6870" fmla="*/ 1845456 h 10286999"/>
              <a:gd name="connsiteX6871" fmla="*/ 10067962 w 11378470"/>
              <a:gd name="connsiteY6871" fmla="*/ 1849303 h 10286999"/>
              <a:gd name="connsiteX6872" fmla="*/ 10059010 w 11378470"/>
              <a:gd name="connsiteY6872" fmla="*/ 1882165 h 10286999"/>
              <a:gd name="connsiteX6873" fmla="*/ 10055878 w 11378470"/>
              <a:gd name="connsiteY6873" fmla="*/ 1880247 h 10286999"/>
              <a:gd name="connsiteX6874" fmla="*/ 10054188 w 11378470"/>
              <a:gd name="connsiteY6874" fmla="*/ 1881275 h 10286999"/>
              <a:gd name="connsiteX6875" fmla="*/ 10041208 w 11378470"/>
              <a:gd name="connsiteY6875" fmla="*/ 1881017 h 10286999"/>
              <a:gd name="connsiteX6876" fmla="*/ 10022184 w 11378470"/>
              <a:gd name="connsiteY6876" fmla="*/ 1882134 h 10286999"/>
              <a:gd name="connsiteX6877" fmla="*/ 9959046 w 11378470"/>
              <a:gd name="connsiteY6877" fmla="*/ 1869535 h 10286999"/>
              <a:gd name="connsiteX6878" fmla="*/ 9984910 w 11378470"/>
              <a:gd name="connsiteY6878" fmla="*/ 1863365 h 10286999"/>
              <a:gd name="connsiteX6879" fmla="*/ 10018524 w 11378470"/>
              <a:gd name="connsiteY6879" fmla="*/ 1863613 h 10286999"/>
              <a:gd name="connsiteX6880" fmla="*/ 10043932 w 11378470"/>
              <a:gd name="connsiteY6880" fmla="*/ 1860595 h 10286999"/>
              <a:gd name="connsiteX6881" fmla="*/ 10047978 w 11378470"/>
              <a:gd name="connsiteY6881" fmla="*/ 1853165 h 10286999"/>
              <a:gd name="connsiteX6882" fmla="*/ 10056050 w 11378470"/>
              <a:gd name="connsiteY6882" fmla="*/ 1845456 h 10286999"/>
              <a:gd name="connsiteX6883" fmla="*/ 9884880 w 11378470"/>
              <a:gd name="connsiteY6883" fmla="*/ 1843288 h 10286999"/>
              <a:gd name="connsiteX6884" fmla="*/ 9784112 w 11378470"/>
              <a:gd name="connsiteY6884" fmla="*/ 1908587 h 10286999"/>
              <a:gd name="connsiteX6885" fmla="*/ 9884880 w 11378470"/>
              <a:gd name="connsiteY6885" fmla="*/ 1843288 h 10286999"/>
              <a:gd name="connsiteX6886" fmla="*/ 890425 w 11378470"/>
              <a:gd name="connsiteY6886" fmla="*/ 1837885 h 10286999"/>
              <a:gd name="connsiteX6887" fmla="*/ 917673 w 11378470"/>
              <a:gd name="connsiteY6887" fmla="*/ 1932792 h 10286999"/>
              <a:gd name="connsiteX6888" fmla="*/ 897825 w 11378470"/>
              <a:gd name="connsiteY6888" fmla="*/ 1932674 h 10286999"/>
              <a:gd name="connsiteX6889" fmla="*/ 890425 w 11378470"/>
              <a:gd name="connsiteY6889" fmla="*/ 1837885 h 10286999"/>
              <a:gd name="connsiteX6890" fmla="*/ 1762053 w 11378470"/>
              <a:gd name="connsiteY6890" fmla="*/ 1830914 h 10286999"/>
              <a:gd name="connsiteX6891" fmla="*/ 1771181 w 11378470"/>
              <a:gd name="connsiteY6891" fmla="*/ 1842697 h 10286999"/>
              <a:gd name="connsiteX6892" fmla="*/ 1778944 w 11378470"/>
              <a:gd name="connsiteY6892" fmla="*/ 1864693 h 10286999"/>
              <a:gd name="connsiteX6893" fmla="*/ 1787988 w 11378470"/>
              <a:gd name="connsiteY6893" fmla="*/ 1874232 h 10286999"/>
              <a:gd name="connsiteX6894" fmla="*/ 1786378 w 11378470"/>
              <a:gd name="connsiteY6894" fmla="*/ 1877710 h 10286999"/>
              <a:gd name="connsiteX6895" fmla="*/ 1746978 w 11378470"/>
              <a:gd name="connsiteY6895" fmla="*/ 1846509 h 10286999"/>
              <a:gd name="connsiteX6896" fmla="*/ 1745599 w 11378470"/>
              <a:gd name="connsiteY6896" fmla="*/ 1838584 h 10286999"/>
              <a:gd name="connsiteX6897" fmla="*/ 1753421 w 11378470"/>
              <a:gd name="connsiteY6897" fmla="*/ 1832596 h 10286999"/>
              <a:gd name="connsiteX6898" fmla="*/ 1762053 w 11378470"/>
              <a:gd name="connsiteY6898" fmla="*/ 1830914 h 10286999"/>
              <a:gd name="connsiteX6899" fmla="*/ 8730146 w 11378470"/>
              <a:gd name="connsiteY6899" fmla="*/ 1829485 h 10286999"/>
              <a:gd name="connsiteX6900" fmla="*/ 8738565 w 11378470"/>
              <a:gd name="connsiteY6900" fmla="*/ 1835197 h 10286999"/>
              <a:gd name="connsiteX6901" fmla="*/ 8731200 w 11378470"/>
              <a:gd name="connsiteY6901" fmla="*/ 1856179 h 10286999"/>
              <a:gd name="connsiteX6902" fmla="*/ 8718486 w 11378470"/>
              <a:gd name="connsiteY6902" fmla="*/ 1838957 h 10286999"/>
              <a:gd name="connsiteX6903" fmla="*/ 8730146 w 11378470"/>
              <a:gd name="connsiteY6903" fmla="*/ 1829485 h 10286999"/>
              <a:gd name="connsiteX6904" fmla="*/ 8261214 w 11378470"/>
              <a:gd name="connsiteY6904" fmla="*/ 1827965 h 10286999"/>
              <a:gd name="connsiteX6905" fmla="*/ 8234717 w 11378470"/>
              <a:gd name="connsiteY6905" fmla="*/ 1894986 h 10286999"/>
              <a:gd name="connsiteX6906" fmla="*/ 8225322 w 11378470"/>
              <a:gd name="connsiteY6906" fmla="*/ 1881917 h 10286999"/>
              <a:gd name="connsiteX6907" fmla="*/ 8261214 w 11378470"/>
              <a:gd name="connsiteY6907" fmla="*/ 1827965 h 10286999"/>
              <a:gd name="connsiteX6908" fmla="*/ 9548349 w 11378470"/>
              <a:gd name="connsiteY6908" fmla="*/ 1823995 h 10286999"/>
              <a:gd name="connsiteX6909" fmla="*/ 9574753 w 11378470"/>
              <a:gd name="connsiteY6909" fmla="*/ 1836684 h 10286999"/>
              <a:gd name="connsiteX6910" fmla="*/ 9557510 w 11378470"/>
              <a:gd name="connsiteY6910" fmla="*/ 1877091 h 10286999"/>
              <a:gd name="connsiteX6911" fmla="*/ 9521798 w 11378470"/>
              <a:gd name="connsiteY6911" fmla="*/ 1852300 h 10286999"/>
              <a:gd name="connsiteX6912" fmla="*/ 9548349 w 11378470"/>
              <a:gd name="connsiteY6912" fmla="*/ 1823995 h 10286999"/>
              <a:gd name="connsiteX6913" fmla="*/ 2572258 w 11378470"/>
              <a:gd name="connsiteY6913" fmla="*/ 1822951 h 10286999"/>
              <a:gd name="connsiteX6914" fmla="*/ 2587407 w 11378470"/>
              <a:gd name="connsiteY6914" fmla="*/ 1830097 h 10286999"/>
              <a:gd name="connsiteX6915" fmla="*/ 2590766 w 11378470"/>
              <a:gd name="connsiteY6915" fmla="*/ 1844666 h 10286999"/>
              <a:gd name="connsiteX6916" fmla="*/ 2550161 w 11378470"/>
              <a:gd name="connsiteY6916" fmla="*/ 1846523 h 10286999"/>
              <a:gd name="connsiteX6917" fmla="*/ 2552260 w 11378470"/>
              <a:gd name="connsiteY6917" fmla="*/ 1829661 h 10286999"/>
              <a:gd name="connsiteX6918" fmla="*/ 2572258 w 11378470"/>
              <a:gd name="connsiteY6918" fmla="*/ 1822951 h 10286999"/>
              <a:gd name="connsiteX6919" fmla="*/ 9077512 w 11378470"/>
              <a:gd name="connsiteY6919" fmla="*/ 1819779 h 10286999"/>
              <a:gd name="connsiteX6920" fmla="*/ 9089614 w 11378470"/>
              <a:gd name="connsiteY6920" fmla="*/ 1827768 h 10286999"/>
              <a:gd name="connsiteX6921" fmla="*/ 9094240 w 11378470"/>
              <a:gd name="connsiteY6921" fmla="*/ 1843838 h 10286999"/>
              <a:gd name="connsiteX6922" fmla="*/ 9063196 w 11378470"/>
              <a:gd name="connsiteY6922" fmla="*/ 1850342 h 10286999"/>
              <a:gd name="connsiteX6923" fmla="*/ 9066067 w 11378470"/>
              <a:gd name="connsiteY6923" fmla="*/ 1826688 h 10286999"/>
              <a:gd name="connsiteX6924" fmla="*/ 9077512 w 11378470"/>
              <a:gd name="connsiteY6924" fmla="*/ 1819779 h 10286999"/>
              <a:gd name="connsiteX6925" fmla="*/ 9335784 w 11378470"/>
              <a:gd name="connsiteY6925" fmla="*/ 1819538 h 10286999"/>
              <a:gd name="connsiteX6926" fmla="*/ 9340048 w 11378470"/>
              <a:gd name="connsiteY6926" fmla="*/ 1880551 h 10286999"/>
              <a:gd name="connsiteX6927" fmla="*/ 9325444 w 11378470"/>
              <a:gd name="connsiteY6927" fmla="*/ 1907332 h 10286999"/>
              <a:gd name="connsiteX6928" fmla="*/ 9344190 w 11378470"/>
              <a:gd name="connsiteY6928" fmla="*/ 1919770 h 10286999"/>
              <a:gd name="connsiteX6929" fmla="*/ 9349744 w 11378470"/>
              <a:gd name="connsiteY6929" fmla="*/ 1927456 h 10286999"/>
              <a:gd name="connsiteX6930" fmla="*/ 9358902 w 11378470"/>
              <a:gd name="connsiteY6930" fmla="*/ 1928875 h 10286999"/>
              <a:gd name="connsiteX6931" fmla="*/ 9360858 w 11378470"/>
              <a:gd name="connsiteY6931" fmla="*/ 1942835 h 10286999"/>
              <a:gd name="connsiteX6932" fmla="*/ 9365462 w 11378470"/>
              <a:gd name="connsiteY6932" fmla="*/ 1949206 h 10286999"/>
              <a:gd name="connsiteX6933" fmla="*/ 9364899 w 11378470"/>
              <a:gd name="connsiteY6933" fmla="*/ 1990580 h 10286999"/>
              <a:gd name="connsiteX6934" fmla="*/ 9276248 w 11378470"/>
              <a:gd name="connsiteY6934" fmla="*/ 1970108 h 10286999"/>
              <a:gd name="connsiteX6935" fmla="*/ 9272607 w 11378470"/>
              <a:gd name="connsiteY6935" fmla="*/ 1965211 h 10286999"/>
              <a:gd name="connsiteX6936" fmla="*/ 9280854 w 11378470"/>
              <a:gd name="connsiteY6936" fmla="*/ 1989678 h 10286999"/>
              <a:gd name="connsiteX6937" fmla="*/ 9261418 w 11378470"/>
              <a:gd name="connsiteY6937" fmla="*/ 2151532 h 10286999"/>
              <a:gd name="connsiteX6938" fmla="*/ 9220065 w 11378470"/>
              <a:gd name="connsiteY6938" fmla="*/ 2143540 h 10286999"/>
              <a:gd name="connsiteX6939" fmla="*/ 9231863 w 11378470"/>
              <a:gd name="connsiteY6939" fmla="*/ 2090858 h 10286999"/>
              <a:gd name="connsiteX6940" fmla="*/ 9229998 w 11378470"/>
              <a:gd name="connsiteY6940" fmla="*/ 2083664 h 10286999"/>
              <a:gd name="connsiteX6941" fmla="*/ 9232433 w 11378470"/>
              <a:gd name="connsiteY6941" fmla="*/ 2073473 h 10286999"/>
              <a:gd name="connsiteX6942" fmla="*/ 9236154 w 11378470"/>
              <a:gd name="connsiteY6942" fmla="*/ 2071706 h 10286999"/>
              <a:gd name="connsiteX6943" fmla="*/ 9243420 w 11378470"/>
              <a:gd name="connsiteY6943" fmla="*/ 2039259 h 10286999"/>
              <a:gd name="connsiteX6944" fmla="*/ 9263572 w 11378470"/>
              <a:gd name="connsiteY6944" fmla="*/ 1953059 h 10286999"/>
              <a:gd name="connsiteX6945" fmla="*/ 9251644 w 11378470"/>
              <a:gd name="connsiteY6945" fmla="*/ 1937016 h 10286999"/>
              <a:gd name="connsiteX6946" fmla="*/ 9258496 w 11378470"/>
              <a:gd name="connsiteY6946" fmla="*/ 1900977 h 10286999"/>
              <a:gd name="connsiteX6947" fmla="*/ 9281817 w 11378470"/>
              <a:gd name="connsiteY6947" fmla="*/ 1882605 h 10286999"/>
              <a:gd name="connsiteX6948" fmla="*/ 9308789 w 11378470"/>
              <a:gd name="connsiteY6948" fmla="*/ 1896792 h 10286999"/>
              <a:gd name="connsiteX6949" fmla="*/ 9310581 w 11378470"/>
              <a:gd name="connsiteY6949" fmla="*/ 1876409 h 10286999"/>
              <a:gd name="connsiteX6950" fmla="*/ 9335784 w 11378470"/>
              <a:gd name="connsiteY6950" fmla="*/ 1819538 h 10286999"/>
              <a:gd name="connsiteX6951" fmla="*/ 1313182 w 11378470"/>
              <a:gd name="connsiteY6951" fmla="*/ 1818921 h 10286999"/>
              <a:gd name="connsiteX6952" fmla="*/ 1384407 w 11378470"/>
              <a:gd name="connsiteY6952" fmla="*/ 1899462 h 10286999"/>
              <a:gd name="connsiteX6953" fmla="*/ 1280995 w 11378470"/>
              <a:gd name="connsiteY6953" fmla="*/ 1819072 h 10286999"/>
              <a:gd name="connsiteX6954" fmla="*/ 1313182 w 11378470"/>
              <a:gd name="connsiteY6954" fmla="*/ 1818921 h 10286999"/>
              <a:gd name="connsiteX6955" fmla="*/ 10160132 w 11378470"/>
              <a:gd name="connsiteY6955" fmla="*/ 1816857 h 10286999"/>
              <a:gd name="connsiteX6956" fmla="*/ 10165474 w 11378470"/>
              <a:gd name="connsiteY6956" fmla="*/ 1821509 h 10286999"/>
              <a:gd name="connsiteX6957" fmla="*/ 10172684 w 11378470"/>
              <a:gd name="connsiteY6957" fmla="*/ 1831035 h 10286999"/>
              <a:gd name="connsiteX6958" fmla="*/ 10170246 w 11378470"/>
              <a:gd name="connsiteY6958" fmla="*/ 1837430 h 10286999"/>
              <a:gd name="connsiteX6959" fmla="*/ 10163778 w 11378470"/>
              <a:gd name="connsiteY6959" fmla="*/ 1844912 h 10286999"/>
              <a:gd name="connsiteX6960" fmla="*/ 10150276 w 11378470"/>
              <a:gd name="connsiteY6960" fmla="*/ 1831349 h 10286999"/>
              <a:gd name="connsiteX6961" fmla="*/ 10153812 w 11378470"/>
              <a:gd name="connsiteY6961" fmla="*/ 1818923 h 10286999"/>
              <a:gd name="connsiteX6962" fmla="*/ 10160132 w 11378470"/>
              <a:gd name="connsiteY6962" fmla="*/ 1816857 h 10286999"/>
              <a:gd name="connsiteX6963" fmla="*/ 1572602 w 11378470"/>
              <a:gd name="connsiteY6963" fmla="*/ 1813232 h 10286999"/>
              <a:gd name="connsiteX6964" fmla="*/ 1593639 w 11378470"/>
              <a:gd name="connsiteY6964" fmla="*/ 1825200 h 10286999"/>
              <a:gd name="connsiteX6965" fmla="*/ 1571846 w 11378470"/>
              <a:gd name="connsiteY6965" fmla="*/ 1843564 h 10286999"/>
              <a:gd name="connsiteX6966" fmla="*/ 1566444 w 11378470"/>
              <a:gd name="connsiteY6966" fmla="*/ 1836097 h 10286999"/>
              <a:gd name="connsiteX6967" fmla="*/ 1565579 w 11378470"/>
              <a:gd name="connsiteY6967" fmla="*/ 1822420 h 10286999"/>
              <a:gd name="connsiteX6968" fmla="*/ 1572602 w 11378470"/>
              <a:gd name="connsiteY6968" fmla="*/ 1813232 h 10286999"/>
              <a:gd name="connsiteX6969" fmla="*/ 1826953 w 11378470"/>
              <a:gd name="connsiteY6969" fmla="*/ 1802941 h 10286999"/>
              <a:gd name="connsiteX6970" fmla="*/ 1839542 w 11378470"/>
              <a:gd name="connsiteY6970" fmla="*/ 1811917 h 10286999"/>
              <a:gd name="connsiteX6971" fmla="*/ 1843767 w 11378470"/>
              <a:gd name="connsiteY6971" fmla="*/ 1811999 h 10286999"/>
              <a:gd name="connsiteX6972" fmla="*/ 1851820 w 11378470"/>
              <a:gd name="connsiteY6972" fmla="*/ 1821612 h 10286999"/>
              <a:gd name="connsiteX6973" fmla="*/ 1852565 w 11378470"/>
              <a:gd name="connsiteY6973" fmla="*/ 1826583 h 10286999"/>
              <a:gd name="connsiteX6974" fmla="*/ 1860603 w 11378470"/>
              <a:gd name="connsiteY6974" fmla="*/ 1840776 h 10286999"/>
              <a:gd name="connsiteX6975" fmla="*/ 1853333 w 11378470"/>
              <a:gd name="connsiteY6975" fmla="*/ 1841216 h 10286999"/>
              <a:gd name="connsiteX6976" fmla="*/ 1845584 w 11378470"/>
              <a:gd name="connsiteY6976" fmla="*/ 1853861 h 10286999"/>
              <a:gd name="connsiteX6977" fmla="*/ 1844268 w 11378470"/>
              <a:gd name="connsiteY6977" fmla="*/ 1875485 h 10286999"/>
              <a:gd name="connsiteX6978" fmla="*/ 1840339 w 11378470"/>
              <a:gd name="connsiteY6978" fmla="*/ 1846403 h 10286999"/>
              <a:gd name="connsiteX6979" fmla="*/ 1836497 w 11378470"/>
              <a:gd name="connsiteY6979" fmla="*/ 1842238 h 10286999"/>
              <a:gd name="connsiteX6980" fmla="*/ 1835553 w 11378470"/>
              <a:gd name="connsiteY6980" fmla="*/ 1842296 h 10286999"/>
              <a:gd name="connsiteX6981" fmla="*/ 1834614 w 11378470"/>
              <a:gd name="connsiteY6981" fmla="*/ 1840198 h 10286999"/>
              <a:gd name="connsiteX6982" fmla="*/ 1831651 w 11378470"/>
              <a:gd name="connsiteY6982" fmla="*/ 1836987 h 10286999"/>
              <a:gd name="connsiteX6983" fmla="*/ 1831678 w 11378470"/>
              <a:gd name="connsiteY6983" fmla="*/ 1835124 h 10286999"/>
              <a:gd name="connsiteX6984" fmla="*/ 1824824 w 11378470"/>
              <a:gd name="connsiteY6984" fmla="*/ 1826861 h 10286999"/>
              <a:gd name="connsiteX6985" fmla="*/ 1811828 w 11378470"/>
              <a:gd name="connsiteY6985" fmla="*/ 1812923 h 10286999"/>
              <a:gd name="connsiteX6986" fmla="*/ 1826953 w 11378470"/>
              <a:gd name="connsiteY6986" fmla="*/ 1802941 h 10286999"/>
              <a:gd name="connsiteX6987" fmla="*/ 8676159 w 11378470"/>
              <a:gd name="connsiteY6987" fmla="*/ 1785107 h 10286999"/>
              <a:gd name="connsiteX6988" fmla="*/ 8709784 w 11378470"/>
              <a:gd name="connsiteY6988" fmla="*/ 1883868 h 10286999"/>
              <a:gd name="connsiteX6989" fmla="*/ 8676159 w 11378470"/>
              <a:gd name="connsiteY6989" fmla="*/ 1785107 h 10286999"/>
              <a:gd name="connsiteX6990" fmla="*/ 8780023 w 11378470"/>
              <a:gd name="connsiteY6990" fmla="*/ 1780337 h 10286999"/>
              <a:gd name="connsiteX6991" fmla="*/ 8800540 w 11378470"/>
              <a:gd name="connsiteY6991" fmla="*/ 1834420 h 10286999"/>
              <a:gd name="connsiteX6992" fmla="*/ 8780023 w 11378470"/>
              <a:gd name="connsiteY6992" fmla="*/ 1780337 h 10286999"/>
              <a:gd name="connsiteX6993" fmla="*/ 2281580 w 11378470"/>
              <a:gd name="connsiteY6993" fmla="*/ 1763703 h 10286999"/>
              <a:gd name="connsiteX6994" fmla="*/ 2355854 w 11378470"/>
              <a:gd name="connsiteY6994" fmla="*/ 1789083 h 10286999"/>
              <a:gd name="connsiteX6995" fmla="*/ 2358512 w 11378470"/>
              <a:gd name="connsiteY6995" fmla="*/ 1792365 h 10286999"/>
              <a:gd name="connsiteX6996" fmla="*/ 2356231 w 11378470"/>
              <a:gd name="connsiteY6996" fmla="*/ 1785818 h 10286999"/>
              <a:gd name="connsiteX6997" fmla="*/ 2360174 w 11378470"/>
              <a:gd name="connsiteY6997" fmla="*/ 1778127 h 10286999"/>
              <a:gd name="connsiteX6998" fmla="*/ 2373542 w 11378470"/>
              <a:gd name="connsiteY6998" fmla="*/ 1764218 h 10286999"/>
              <a:gd name="connsiteX6999" fmla="*/ 2386743 w 11378470"/>
              <a:gd name="connsiteY6999" fmla="*/ 1771408 h 10286999"/>
              <a:gd name="connsiteX7000" fmla="*/ 2389917 w 11378470"/>
              <a:gd name="connsiteY7000" fmla="*/ 1789032 h 10286999"/>
              <a:gd name="connsiteX7001" fmla="*/ 2377284 w 11378470"/>
              <a:gd name="connsiteY7001" fmla="*/ 1817723 h 10286999"/>
              <a:gd name="connsiteX7002" fmla="*/ 2371372 w 11378470"/>
              <a:gd name="connsiteY7002" fmla="*/ 1813259 h 10286999"/>
              <a:gd name="connsiteX7003" fmla="*/ 2351778 w 11378470"/>
              <a:gd name="connsiteY7003" fmla="*/ 1846470 h 10286999"/>
              <a:gd name="connsiteX7004" fmla="*/ 2320246 w 11378470"/>
              <a:gd name="connsiteY7004" fmla="*/ 1866778 h 10286999"/>
              <a:gd name="connsiteX7005" fmla="*/ 2298095 w 11378470"/>
              <a:gd name="connsiteY7005" fmla="*/ 1870579 h 10286999"/>
              <a:gd name="connsiteX7006" fmla="*/ 2312037 w 11378470"/>
              <a:gd name="connsiteY7006" fmla="*/ 1880576 h 10286999"/>
              <a:gd name="connsiteX7007" fmla="*/ 2348897 w 11378470"/>
              <a:gd name="connsiteY7007" fmla="*/ 1938190 h 10286999"/>
              <a:gd name="connsiteX7008" fmla="*/ 2297256 w 11378470"/>
              <a:gd name="connsiteY7008" fmla="*/ 1945384 h 10286999"/>
              <a:gd name="connsiteX7009" fmla="*/ 2265282 w 11378470"/>
              <a:gd name="connsiteY7009" fmla="*/ 1909674 h 10286999"/>
              <a:gd name="connsiteX7010" fmla="*/ 2262856 w 11378470"/>
              <a:gd name="connsiteY7010" fmla="*/ 1904164 h 10286999"/>
              <a:gd name="connsiteX7011" fmla="*/ 2255401 w 11378470"/>
              <a:gd name="connsiteY7011" fmla="*/ 1910812 h 10286999"/>
              <a:gd name="connsiteX7012" fmla="*/ 2235544 w 11378470"/>
              <a:gd name="connsiteY7012" fmla="*/ 1911369 h 10286999"/>
              <a:gd name="connsiteX7013" fmla="*/ 2220588 w 11378470"/>
              <a:gd name="connsiteY7013" fmla="*/ 1864665 h 10286999"/>
              <a:gd name="connsiteX7014" fmla="*/ 2222028 w 11378470"/>
              <a:gd name="connsiteY7014" fmla="*/ 1848891 h 10286999"/>
              <a:gd name="connsiteX7015" fmla="*/ 2198756 w 11378470"/>
              <a:gd name="connsiteY7015" fmla="*/ 1828250 h 10286999"/>
              <a:gd name="connsiteX7016" fmla="*/ 2198610 w 11378470"/>
              <a:gd name="connsiteY7016" fmla="*/ 1815672 h 10286999"/>
              <a:gd name="connsiteX7017" fmla="*/ 2281580 w 11378470"/>
              <a:gd name="connsiteY7017" fmla="*/ 1763703 h 10286999"/>
              <a:gd name="connsiteX7018" fmla="*/ 2157122 w 11378470"/>
              <a:gd name="connsiteY7018" fmla="*/ 1763243 h 10286999"/>
              <a:gd name="connsiteX7019" fmla="*/ 2162428 w 11378470"/>
              <a:gd name="connsiteY7019" fmla="*/ 1789223 h 10286999"/>
              <a:gd name="connsiteX7020" fmla="*/ 2137657 w 11378470"/>
              <a:gd name="connsiteY7020" fmla="*/ 1791130 h 10286999"/>
              <a:gd name="connsiteX7021" fmla="*/ 2157122 w 11378470"/>
              <a:gd name="connsiteY7021" fmla="*/ 1763243 h 10286999"/>
              <a:gd name="connsiteX7022" fmla="*/ 8116438 w 11378470"/>
              <a:gd name="connsiteY7022" fmla="*/ 1760184 h 10286999"/>
              <a:gd name="connsiteX7023" fmla="*/ 8098002 w 11378470"/>
              <a:gd name="connsiteY7023" fmla="*/ 1776420 h 10286999"/>
              <a:gd name="connsiteX7024" fmla="*/ 8097146 w 11378470"/>
              <a:gd name="connsiteY7024" fmla="*/ 1776596 h 10286999"/>
              <a:gd name="connsiteX7025" fmla="*/ 8099928 w 11378470"/>
              <a:gd name="connsiteY7025" fmla="*/ 1785467 h 10286999"/>
              <a:gd name="connsiteX7026" fmla="*/ 8105057 w 11378470"/>
              <a:gd name="connsiteY7026" fmla="*/ 1812275 h 10286999"/>
              <a:gd name="connsiteX7027" fmla="*/ 8108869 w 11378470"/>
              <a:gd name="connsiteY7027" fmla="*/ 1789818 h 10286999"/>
              <a:gd name="connsiteX7028" fmla="*/ 8107791 w 11378470"/>
              <a:gd name="connsiteY7028" fmla="*/ 1771907 h 10286999"/>
              <a:gd name="connsiteX7029" fmla="*/ 8112422 w 11378470"/>
              <a:gd name="connsiteY7029" fmla="*/ 1764031 h 10286999"/>
              <a:gd name="connsiteX7030" fmla="*/ 8274126 w 11378470"/>
              <a:gd name="connsiteY7030" fmla="*/ 1759547 h 10286999"/>
              <a:gd name="connsiteX7031" fmla="*/ 8294734 w 11378470"/>
              <a:gd name="connsiteY7031" fmla="*/ 1818359 h 10286999"/>
              <a:gd name="connsiteX7032" fmla="*/ 8292069 w 11378470"/>
              <a:gd name="connsiteY7032" fmla="*/ 1837645 h 10286999"/>
              <a:gd name="connsiteX7033" fmla="*/ 8305683 w 11378470"/>
              <a:gd name="connsiteY7033" fmla="*/ 1841604 h 10286999"/>
              <a:gd name="connsiteX7034" fmla="*/ 8331638 w 11378470"/>
              <a:gd name="connsiteY7034" fmla="*/ 1855788 h 10286999"/>
              <a:gd name="connsiteX7035" fmla="*/ 8286904 w 11378470"/>
              <a:gd name="connsiteY7035" fmla="*/ 1881718 h 10286999"/>
              <a:gd name="connsiteX7036" fmla="*/ 8280572 w 11378470"/>
              <a:gd name="connsiteY7036" fmla="*/ 1864922 h 10286999"/>
              <a:gd name="connsiteX7037" fmla="*/ 8279328 w 11378470"/>
              <a:gd name="connsiteY7037" fmla="*/ 1867112 h 10286999"/>
              <a:gd name="connsiteX7038" fmla="*/ 8274126 w 11378470"/>
              <a:gd name="connsiteY7038" fmla="*/ 1759547 h 10286999"/>
              <a:gd name="connsiteX7039" fmla="*/ 8897705 w 11378470"/>
              <a:gd name="connsiteY7039" fmla="*/ 1756921 h 10286999"/>
              <a:gd name="connsiteX7040" fmla="*/ 8881163 w 11378470"/>
              <a:gd name="connsiteY7040" fmla="*/ 1768705 h 10286999"/>
              <a:gd name="connsiteX7041" fmla="*/ 8897705 w 11378470"/>
              <a:gd name="connsiteY7041" fmla="*/ 1756921 h 10286999"/>
              <a:gd name="connsiteX7042" fmla="*/ 8988147 w 11378470"/>
              <a:gd name="connsiteY7042" fmla="*/ 1749041 h 10286999"/>
              <a:gd name="connsiteX7043" fmla="*/ 9022217 w 11378470"/>
              <a:gd name="connsiteY7043" fmla="*/ 1774047 h 10286999"/>
              <a:gd name="connsiteX7044" fmla="*/ 9024128 w 11378470"/>
              <a:gd name="connsiteY7044" fmla="*/ 1776376 h 10286999"/>
              <a:gd name="connsiteX7045" fmla="*/ 9028861 w 11378470"/>
              <a:gd name="connsiteY7045" fmla="*/ 1778244 h 10286999"/>
              <a:gd name="connsiteX7046" fmla="*/ 9029659 w 11378470"/>
              <a:gd name="connsiteY7046" fmla="*/ 1777002 h 10286999"/>
              <a:gd name="connsiteX7047" fmla="*/ 9029937 w 11378470"/>
              <a:gd name="connsiteY7047" fmla="*/ 1778668 h 10286999"/>
              <a:gd name="connsiteX7048" fmla="*/ 9038846 w 11378470"/>
              <a:gd name="connsiteY7048" fmla="*/ 1782184 h 10286999"/>
              <a:gd name="connsiteX7049" fmla="*/ 9035648 w 11378470"/>
              <a:gd name="connsiteY7049" fmla="*/ 1789131 h 10286999"/>
              <a:gd name="connsiteX7050" fmla="*/ 9039401 w 11378470"/>
              <a:gd name="connsiteY7050" fmla="*/ 1800903 h 10286999"/>
              <a:gd name="connsiteX7051" fmla="*/ 9032578 w 11378470"/>
              <a:gd name="connsiteY7051" fmla="*/ 1808940 h 10286999"/>
              <a:gd name="connsiteX7052" fmla="*/ 9010079 w 11378470"/>
              <a:gd name="connsiteY7052" fmla="*/ 1809398 h 10286999"/>
              <a:gd name="connsiteX7053" fmla="*/ 8995116 w 11378470"/>
              <a:gd name="connsiteY7053" fmla="*/ 1837037 h 10286999"/>
              <a:gd name="connsiteX7054" fmla="*/ 8988364 w 11378470"/>
              <a:gd name="connsiteY7054" fmla="*/ 1850887 h 10286999"/>
              <a:gd name="connsiteX7055" fmla="*/ 8992586 w 11378470"/>
              <a:gd name="connsiteY7055" fmla="*/ 1847212 h 10286999"/>
              <a:gd name="connsiteX7056" fmla="*/ 9049664 w 11378470"/>
              <a:gd name="connsiteY7056" fmla="*/ 1852252 h 10286999"/>
              <a:gd name="connsiteX7057" fmla="*/ 9012411 w 11378470"/>
              <a:gd name="connsiteY7057" fmla="*/ 1869992 h 10286999"/>
              <a:gd name="connsiteX7058" fmla="*/ 8981830 w 11378470"/>
              <a:gd name="connsiteY7058" fmla="*/ 1858773 h 10286999"/>
              <a:gd name="connsiteX7059" fmla="*/ 8966304 w 11378470"/>
              <a:gd name="connsiteY7059" fmla="*/ 1870687 h 10286999"/>
              <a:gd name="connsiteX7060" fmla="*/ 8937106 w 11378470"/>
              <a:gd name="connsiteY7060" fmla="*/ 1846983 h 10286999"/>
              <a:gd name="connsiteX7061" fmla="*/ 8962006 w 11378470"/>
              <a:gd name="connsiteY7061" fmla="*/ 1773581 h 10286999"/>
              <a:gd name="connsiteX7062" fmla="*/ 8965152 w 11378470"/>
              <a:gd name="connsiteY7062" fmla="*/ 1775599 h 10286999"/>
              <a:gd name="connsiteX7063" fmla="*/ 8972404 w 11378470"/>
              <a:gd name="connsiteY7063" fmla="*/ 1750459 h 10286999"/>
              <a:gd name="connsiteX7064" fmla="*/ 8988147 w 11378470"/>
              <a:gd name="connsiteY7064" fmla="*/ 1749041 h 10286999"/>
              <a:gd name="connsiteX7065" fmla="*/ 3291085 w 11378470"/>
              <a:gd name="connsiteY7065" fmla="*/ 1748539 h 10286999"/>
              <a:gd name="connsiteX7066" fmla="*/ 3295715 w 11378470"/>
              <a:gd name="connsiteY7066" fmla="*/ 1761634 h 10286999"/>
              <a:gd name="connsiteX7067" fmla="*/ 3302167 w 11378470"/>
              <a:gd name="connsiteY7067" fmla="*/ 1762071 h 10286999"/>
              <a:gd name="connsiteX7068" fmla="*/ 3340386 w 11378470"/>
              <a:gd name="connsiteY7068" fmla="*/ 1865355 h 10286999"/>
              <a:gd name="connsiteX7069" fmla="*/ 3318706 w 11378470"/>
              <a:gd name="connsiteY7069" fmla="*/ 1869286 h 10286999"/>
              <a:gd name="connsiteX7070" fmla="*/ 3271281 w 11378470"/>
              <a:gd name="connsiteY7070" fmla="*/ 1828347 h 10286999"/>
              <a:gd name="connsiteX7071" fmla="*/ 3270595 w 11378470"/>
              <a:gd name="connsiteY7071" fmla="*/ 1826158 h 10286999"/>
              <a:gd name="connsiteX7072" fmla="*/ 3267368 w 11378470"/>
              <a:gd name="connsiteY7072" fmla="*/ 1831644 h 10286999"/>
              <a:gd name="connsiteX7073" fmla="*/ 3255872 w 11378470"/>
              <a:gd name="connsiteY7073" fmla="*/ 1831452 h 10286999"/>
              <a:gd name="connsiteX7074" fmla="*/ 3261861 w 11378470"/>
              <a:gd name="connsiteY7074" fmla="*/ 1771908 h 10286999"/>
              <a:gd name="connsiteX7075" fmla="*/ 3266492 w 11378470"/>
              <a:gd name="connsiteY7075" fmla="*/ 1764032 h 10286999"/>
              <a:gd name="connsiteX7076" fmla="*/ 3291085 w 11378470"/>
              <a:gd name="connsiteY7076" fmla="*/ 1748539 h 10286999"/>
              <a:gd name="connsiteX7077" fmla="*/ 1575903 w 11378470"/>
              <a:gd name="connsiteY7077" fmla="*/ 1744314 h 10286999"/>
              <a:gd name="connsiteX7078" fmla="*/ 1608743 w 11378470"/>
              <a:gd name="connsiteY7078" fmla="*/ 1760169 h 10286999"/>
              <a:gd name="connsiteX7079" fmla="*/ 1602369 w 11378470"/>
              <a:gd name="connsiteY7079" fmla="*/ 1793822 h 10286999"/>
              <a:gd name="connsiteX7080" fmla="*/ 1545642 w 11378470"/>
              <a:gd name="connsiteY7080" fmla="*/ 1778741 h 10286999"/>
              <a:gd name="connsiteX7081" fmla="*/ 1575903 w 11378470"/>
              <a:gd name="connsiteY7081" fmla="*/ 1744314 h 10286999"/>
              <a:gd name="connsiteX7082" fmla="*/ 766081 w 11378470"/>
              <a:gd name="connsiteY7082" fmla="*/ 1744118 h 10286999"/>
              <a:gd name="connsiteX7083" fmla="*/ 781630 w 11378470"/>
              <a:gd name="connsiteY7083" fmla="*/ 1748488 h 10286999"/>
              <a:gd name="connsiteX7084" fmla="*/ 775464 w 11378470"/>
              <a:gd name="connsiteY7084" fmla="*/ 1780778 h 10286999"/>
              <a:gd name="connsiteX7085" fmla="*/ 756241 w 11378470"/>
              <a:gd name="connsiteY7085" fmla="*/ 1765367 h 10286999"/>
              <a:gd name="connsiteX7086" fmla="*/ 754642 w 11378470"/>
              <a:gd name="connsiteY7086" fmla="*/ 1751035 h 10286999"/>
              <a:gd name="connsiteX7087" fmla="*/ 766081 w 11378470"/>
              <a:gd name="connsiteY7087" fmla="*/ 1744118 h 10286999"/>
              <a:gd name="connsiteX7088" fmla="*/ 1438993 w 11378470"/>
              <a:gd name="connsiteY7088" fmla="*/ 1741885 h 10286999"/>
              <a:gd name="connsiteX7089" fmla="*/ 1448782 w 11378470"/>
              <a:gd name="connsiteY7089" fmla="*/ 1794665 h 10286999"/>
              <a:gd name="connsiteX7090" fmla="*/ 1421729 w 11378470"/>
              <a:gd name="connsiteY7090" fmla="*/ 1773297 h 10286999"/>
              <a:gd name="connsiteX7091" fmla="*/ 1438993 w 11378470"/>
              <a:gd name="connsiteY7091" fmla="*/ 1741885 h 10286999"/>
              <a:gd name="connsiteX7092" fmla="*/ 10154870 w 11378470"/>
              <a:gd name="connsiteY7092" fmla="*/ 1738454 h 10286999"/>
              <a:gd name="connsiteX7093" fmla="*/ 10173384 w 11378470"/>
              <a:gd name="connsiteY7093" fmla="*/ 1749153 h 10286999"/>
              <a:gd name="connsiteX7094" fmla="*/ 10147330 w 11378470"/>
              <a:gd name="connsiteY7094" fmla="*/ 1785115 h 10286999"/>
              <a:gd name="connsiteX7095" fmla="*/ 10154870 w 11378470"/>
              <a:gd name="connsiteY7095" fmla="*/ 1738454 h 10286999"/>
              <a:gd name="connsiteX7096" fmla="*/ 8750037 w 11378470"/>
              <a:gd name="connsiteY7096" fmla="*/ 1734150 h 10286999"/>
              <a:gd name="connsiteX7097" fmla="*/ 8758617 w 11378470"/>
              <a:gd name="connsiteY7097" fmla="*/ 1757410 h 10286999"/>
              <a:gd name="connsiteX7098" fmla="*/ 8723529 w 11378470"/>
              <a:gd name="connsiteY7098" fmla="*/ 1784009 h 10286999"/>
              <a:gd name="connsiteX7099" fmla="*/ 8750037 w 11378470"/>
              <a:gd name="connsiteY7099" fmla="*/ 1734150 h 10286999"/>
              <a:gd name="connsiteX7100" fmla="*/ 9959992 w 11378470"/>
              <a:gd name="connsiteY7100" fmla="*/ 1732826 h 10286999"/>
              <a:gd name="connsiteX7101" fmla="*/ 9985632 w 11378470"/>
              <a:gd name="connsiteY7101" fmla="*/ 1732961 h 10286999"/>
              <a:gd name="connsiteX7102" fmla="*/ 9935298 w 11378470"/>
              <a:gd name="connsiteY7102" fmla="*/ 1800876 h 10286999"/>
              <a:gd name="connsiteX7103" fmla="*/ 9959992 w 11378470"/>
              <a:gd name="connsiteY7103" fmla="*/ 1732826 h 10286999"/>
              <a:gd name="connsiteX7104" fmla="*/ 1048587 w 11378470"/>
              <a:gd name="connsiteY7104" fmla="*/ 1730977 h 10286999"/>
              <a:gd name="connsiteX7105" fmla="*/ 1061634 w 11378470"/>
              <a:gd name="connsiteY7105" fmla="*/ 1743892 h 10286999"/>
              <a:gd name="connsiteX7106" fmla="*/ 1061855 w 11378470"/>
              <a:gd name="connsiteY7106" fmla="*/ 1752807 h 10286999"/>
              <a:gd name="connsiteX7107" fmla="*/ 1051749 w 11378470"/>
              <a:gd name="connsiteY7107" fmla="*/ 1755848 h 10286999"/>
              <a:gd name="connsiteX7108" fmla="*/ 1031095 w 11378470"/>
              <a:gd name="connsiteY7108" fmla="*/ 1744097 h 10286999"/>
              <a:gd name="connsiteX7109" fmla="*/ 1030875 w 11378470"/>
              <a:gd name="connsiteY7109" fmla="*/ 1735184 h 10286999"/>
              <a:gd name="connsiteX7110" fmla="*/ 1048587 w 11378470"/>
              <a:gd name="connsiteY7110" fmla="*/ 1730977 h 10286999"/>
              <a:gd name="connsiteX7111" fmla="*/ 8027146 w 11378470"/>
              <a:gd name="connsiteY7111" fmla="*/ 1724919 h 10286999"/>
              <a:gd name="connsiteX7112" fmla="*/ 8049840 w 11378470"/>
              <a:gd name="connsiteY7112" fmla="*/ 1732914 h 10286999"/>
              <a:gd name="connsiteX7113" fmla="*/ 8050995 w 11378470"/>
              <a:gd name="connsiteY7113" fmla="*/ 1732745 h 10286999"/>
              <a:gd name="connsiteX7114" fmla="*/ 8049936 w 11378470"/>
              <a:gd name="connsiteY7114" fmla="*/ 1728179 h 10286999"/>
              <a:gd name="connsiteX7115" fmla="*/ 8043671 w 11378470"/>
              <a:gd name="connsiteY7115" fmla="*/ 1728164 h 10286999"/>
              <a:gd name="connsiteX7116" fmla="*/ 8032869 w 11378470"/>
              <a:gd name="connsiteY7116" fmla="*/ 1725327 h 10286999"/>
              <a:gd name="connsiteX7117" fmla="*/ 10345334 w 11378470"/>
              <a:gd name="connsiteY7117" fmla="*/ 1713689 h 10286999"/>
              <a:gd name="connsiteX7118" fmla="*/ 10355408 w 11378470"/>
              <a:gd name="connsiteY7118" fmla="*/ 1714016 h 10286999"/>
              <a:gd name="connsiteX7119" fmla="*/ 10367382 w 11378470"/>
              <a:gd name="connsiteY7119" fmla="*/ 1716747 h 10286999"/>
              <a:gd name="connsiteX7120" fmla="*/ 10361242 w 11378470"/>
              <a:gd name="connsiteY7120" fmla="*/ 1758735 h 10286999"/>
              <a:gd name="connsiteX7121" fmla="*/ 10345334 w 11378470"/>
              <a:gd name="connsiteY7121" fmla="*/ 1713689 h 10286999"/>
              <a:gd name="connsiteX7122" fmla="*/ 8890194 w 11378470"/>
              <a:gd name="connsiteY7122" fmla="*/ 1712880 h 10286999"/>
              <a:gd name="connsiteX7123" fmla="*/ 8936862 w 11378470"/>
              <a:gd name="connsiteY7123" fmla="*/ 1742830 h 10286999"/>
              <a:gd name="connsiteX7124" fmla="*/ 8940858 w 11378470"/>
              <a:gd name="connsiteY7124" fmla="*/ 1750292 h 10286999"/>
              <a:gd name="connsiteX7125" fmla="*/ 8939944 w 11378470"/>
              <a:gd name="connsiteY7125" fmla="*/ 1779095 h 10286999"/>
              <a:gd name="connsiteX7126" fmla="*/ 8887510 w 11378470"/>
              <a:gd name="connsiteY7126" fmla="*/ 1730750 h 10286999"/>
              <a:gd name="connsiteX7127" fmla="*/ 8883514 w 11378470"/>
              <a:gd name="connsiteY7127" fmla="*/ 1723288 h 10286999"/>
              <a:gd name="connsiteX7128" fmla="*/ 8890194 w 11378470"/>
              <a:gd name="connsiteY7128" fmla="*/ 1712880 h 10286999"/>
              <a:gd name="connsiteX7129" fmla="*/ 1238778 w 11378470"/>
              <a:gd name="connsiteY7129" fmla="*/ 1703636 h 10286999"/>
              <a:gd name="connsiteX7130" fmla="*/ 1257510 w 11378470"/>
              <a:gd name="connsiteY7130" fmla="*/ 1722815 h 10286999"/>
              <a:gd name="connsiteX7131" fmla="*/ 1256467 w 11378470"/>
              <a:gd name="connsiteY7131" fmla="*/ 1735006 h 10286999"/>
              <a:gd name="connsiteX7132" fmla="*/ 1245539 w 11378470"/>
              <a:gd name="connsiteY7132" fmla="*/ 1728789 h 10286999"/>
              <a:gd name="connsiteX7133" fmla="*/ 1245020 w 11378470"/>
              <a:gd name="connsiteY7133" fmla="*/ 1719971 h 10286999"/>
              <a:gd name="connsiteX7134" fmla="*/ 1235655 w 11378470"/>
              <a:gd name="connsiteY7134" fmla="*/ 1710382 h 10286999"/>
              <a:gd name="connsiteX7135" fmla="*/ 1238778 w 11378470"/>
              <a:gd name="connsiteY7135" fmla="*/ 1703636 h 10286999"/>
              <a:gd name="connsiteX7136" fmla="*/ 1281416 w 11378470"/>
              <a:gd name="connsiteY7136" fmla="*/ 1702437 h 10286999"/>
              <a:gd name="connsiteX7137" fmla="*/ 1285630 w 11378470"/>
              <a:gd name="connsiteY7137" fmla="*/ 1707687 h 10286999"/>
              <a:gd name="connsiteX7138" fmla="*/ 1289295 w 11378470"/>
              <a:gd name="connsiteY7138" fmla="*/ 1718903 h 10286999"/>
              <a:gd name="connsiteX7139" fmla="*/ 1294633 w 11378470"/>
              <a:gd name="connsiteY7139" fmla="*/ 1726506 h 10286999"/>
              <a:gd name="connsiteX7140" fmla="*/ 1289612 w 11378470"/>
              <a:gd name="connsiteY7140" fmla="*/ 1737347 h 10286999"/>
              <a:gd name="connsiteX7141" fmla="*/ 1284274 w 11378470"/>
              <a:gd name="connsiteY7141" fmla="*/ 1729744 h 10286999"/>
              <a:gd name="connsiteX7142" fmla="*/ 1273438 w 11378470"/>
              <a:gd name="connsiteY7142" fmla="*/ 1705317 h 10286999"/>
              <a:gd name="connsiteX7143" fmla="*/ 1281416 w 11378470"/>
              <a:gd name="connsiteY7143" fmla="*/ 1702437 h 10286999"/>
              <a:gd name="connsiteX7144" fmla="*/ 9196742 w 11378470"/>
              <a:gd name="connsiteY7144" fmla="*/ 1697206 h 10286999"/>
              <a:gd name="connsiteX7145" fmla="*/ 9199775 w 11378470"/>
              <a:gd name="connsiteY7145" fmla="*/ 1729459 h 10286999"/>
              <a:gd name="connsiteX7146" fmla="*/ 9194658 w 11378470"/>
              <a:gd name="connsiteY7146" fmla="*/ 1735053 h 10286999"/>
              <a:gd name="connsiteX7147" fmla="*/ 9196742 w 11378470"/>
              <a:gd name="connsiteY7147" fmla="*/ 1697206 h 10286999"/>
              <a:gd name="connsiteX7148" fmla="*/ 2020205 w 11378470"/>
              <a:gd name="connsiteY7148" fmla="*/ 1697194 h 10286999"/>
              <a:gd name="connsiteX7149" fmla="*/ 2034864 w 11378470"/>
              <a:gd name="connsiteY7149" fmla="*/ 1698539 h 10286999"/>
              <a:gd name="connsiteX7150" fmla="*/ 2044771 w 11378470"/>
              <a:gd name="connsiteY7150" fmla="*/ 1715798 h 10286999"/>
              <a:gd name="connsiteX7151" fmla="*/ 1990536 w 11378470"/>
              <a:gd name="connsiteY7151" fmla="*/ 1731772 h 10286999"/>
              <a:gd name="connsiteX7152" fmla="*/ 1978338 w 11378470"/>
              <a:gd name="connsiteY7152" fmla="*/ 1717467 h 10286999"/>
              <a:gd name="connsiteX7153" fmla="*/ 2020205 w 11378470"/>
              <a:gd name="connsiteY7153" fmla="*/ 1697194 h 10286999"/>
              <a:gd name="connsiteX7154" fmla="*/ 8490780 w 11378470"/>
              <a:gd name="connsiteY7154" fmla="*/ 1694637 h 10286999"/>
              <a:gd name="connsiteX7155" fmla="*/ 8575833 w 11378470"/>
              <a:gd name="connsiteY7155" fmla="*/ 1738343 h 10286999"/>
              <a:gd name="connsiteX7156" fmla="*/ 8514993 w 11378470"/>
              <a:gd name="connsiteY7156" fmla="*/ 1796754 h 10286999"/>
              <a:gd name="connsiteX7157" fmla="*/ 8398769 w 11378470"/>
              <a:gd name="connsiteY7157" fmla="*/ 1762233 h 10286999"/>
              <a:gd name="connsiteX7158" fmla="*/ 8400392 w 11378470"/>
              <a:gd name="connsiteY7158" fmla="*/ 1749616 h 10286999"/>
              <a:gd name="connsiteX7159" fmla="*/ 8490780 w 11378470"/>
              <a:gd name="connsiteY7159" fmla="*/ 1694637 h 10286999"/>
              <a:gd name="connsiteX7160" fmla="*/ 1368091 w 11378470"/>
              <a:gd name="connsiteY7160" fmla="*/ 1693619 h 10286999"/>
              <a:gd name="connsiteX7161" fmla="*/ 1378419 w 11378470"/>
              <a:gd name="connsiteY7161" fmla="*/ 1699494 h 10286999"/>
              <a:gd name="connsiteX7162" fmla="*/ 1377955 w 11378470"/>
              <a:gd name="connsiteY7162" fmla="*/ 1738063 h 10286999"/>
              <a:gd name="connsiteX7163" fmla="*/ 1363720 w 11378470"/>
              <a:gd name="connsiteY7163" fmla="*/ 1701447 h 10286999"/>
              <a:gd name="connsiteX7164" fmla="*/ 1368091 w 11378470"/>
              <a:gd name="connsiteY7164" fmla="*/ 1693619 h 10286999"/>
              <a:gd name="connsiteX7165" fmla="*/ 8912002 w 11378470"/>
              <a:gd name="connsiteY7165" fmla="*/ 1692587 h 10286999"/>
              <a:gd name="connsiteX7166" fmla="*/ 8910660 w 11378470"/>
              <a:gd name="connsiteY7166" fmla="*/ 1701523 h 10286999"/>
              <a:gd name="connsiteX7167" fmla="*/ 8896873 w 11378470"/>
              <a:gd name="connsiteY7167" fmla="*/ 1702472 h 10286999"/>
              <a:gd name="connsiteX7168" fmla="*/ 8895531 w 11378470"/>
              <a:gd name="connsiteY7168" fmla="*/ 1711406 h 10286999"/>
              <a:gd name="connsiteX7169" fmla="*/ 8890194 w 11378470"/>
              <a:gd name="connsiteY7169" fmla="*/ 1712880 h 10286999"/>
              <a:gd name="connsiteX7170" fmla="*/ 8883085 w 11378470"/>
              <a:gd name="connsiteY7170" fmla="*/ 1703420 h 10286999"/>
              <a:gd name="connsiteX7171" fmla="*/ 8904437 w 11378470"/>
              <a:gd name="connsiteY7171" fmla="*/ 1697529 h 10286999"/>
              <a:gd name="connsiteX7172" fmla="*/ 8912002 w 11378470"/>
              <a:gd name="connsiteY7172" fmla="*/ 1692587 h 10286999"/>
              <a:gd name="connsiteX7173" fmla="*/ 10557590 w 11378470"/>
              <a:gd name="connsiteY7173" fmla="*/ 1691921 h 10286999"/>
              <a:gd name="connsiteX7174" fmla="*/ 10614708 w 11378470"/>
              <a:gd name="connsiteY7174" fmla="*/ 1743860 h 10286999"/>
              <a:gd name="connsiteX7175" fmla="*/ 10546172 w 11378470"/>
              <a:gd name="connsiteY7175" fmla="*/ 1815559 h 10286999"/>
              <a:gd name="connsiteX7176" fmla="*/ 10484310 w 11378470"/>
              <a:gd name="connsiteY7176" fmla="*/ 1720111 h 10286999"/>
              <a:gd name="connsiteX7177" fmla="*/ 10557590 w 11378470"/>
              <a:gd name="connsiteY7177" fmla="*/ 1691921 h 10286999"/>
              <a:gd name="connsiteX7178" fmla="*/ 1059945 w 11378470"/>
              <a:gd name="connsiteY7178" fmla="*/ 1689797 h 10286999"/>
              <a:gd name="connsiteX7179" fmla="*/ 1065225 w 11378470"/>
              <a:gd name="connsiteY7179" fmla="*/ 1706224 h 10286999"/>
              <a:gd name="connsiteX7180" fmla="*/ 1049986 w 11378470"/>
              <a:gd name="connsiteY7180" fmla="*/ 1702029 h 10286999"/>
              <a:gd name="connsiteX7181" fmla="*/ 1050525 w 11378470"/>
              <a:gd name="connsiteY7181" fmla="*/ 1695065 h 10286999"/>
              <a:gd name="connsiteX7182" fmla="*/ 1059945 w 11378470"/>
              <a:gd name="connsiteY7182" fmla="*/ 1689797 h 10286999"/>
              <a:gd name="connsiteX7183" fmla="*/ 2289662 w 11378470"/>
              <a:gd name="connsiteY7183" fmla="*/ 1668478 h 10286999"/>
              <a:gd name="connsiteX7184" fmla="*/ 2293376 w 11378470"/>
              <a:gd name="connsiteY7184" fmla="*/ 1679484 h 10286999"/>
              <a:gd name="connsiteX7185" fmla="*/ 2303611 w 11378470"/>
              <a:gd name="connsiteY7185" fmla="*/ 1676413 h 10286999"/>
              <a:gd name="connsiteX7186" fmla="*/ 2347318 w 11378470"/>
              <a:gd name="connsiteY7186" fmla="*/ 1705721 h 10286999"/>
              <a:gd name="connsiteX7187" fmla="*/ 2349630 w 11378470"/>
              <a:gd name="connsiteY7187" fmla="*/ 1729271 h 10286999"/>
              <a:gd name="connsiteX7188" fmla="*/ 2348386 w 11378470"/>
              <a:gd name="connsiteY7188" fmla="*/ 1731545 h 10286999"/>
              <a:gd name="connsiteX7189" fmla="*/ 2363978 w 11378470"/>
              <a:gd name="connsiteY7189" fmla="*/ 1735438 h 10286999"/>
              <a:gd name="connsiteX7190" fmla="*/ 2357028 w 11378470"/>
              <a:gd name="connsiteY7190" fmla="*/ 1760624 h 10286999"/>
              <a:gd name="connsiteX7191" fmla="*/ 2320273 w 11378470"/>
              <a:gd name="connsiteY7191" fmla="*/ 1752261 h 10286999"/>
              <a:gd name="connsiteX7192" fmla="*/ 2314487 w 11378470"/>
              <a:gd name="connsiteY7192" fmla="*/ 1749068 h 10286999"/>
              <a:gd name="connsiteX7193" fmla="*/ 2303282 w 11378470"/>
              <a:gd name="connsiteY7193" fmla="*/ 1748484 h 10286999"/>
              <a:gd name="connsiteX7194" fmla="*/ 2282651 w 11378470"/>
              <a:gd name="connsiteY7194" fmla="*/ 1731190 h 10286999"/>
              <a:gd name="connsiteX7195" fmla="*/ 2279884 w 11378470"/>
              <a:gd name="connsiteY7195" fmla="*/ 1689595 h 10286999"/>
              <a:gd name="connsiteX7196" fmla="*/ 2278253 w 11378470"/>
              <a:gd name="connsiteY7196" fmla="*/ 1693115 h 10286999"/>
              <a:gd name="connsiteX7197" fmla="*/ 2213132 w 11378470"/>
              <a:gd name="connsiteY7197" fmla="*/ 1700538 h 10286999"/>
              <a:gd name="connsiteX7198" fmla="*/ 2221509 w 11378470"/>
              <a:gd name="connsiteY7198" fmla="*/ 1691961 h 10286999"/>
              <a:gd name="connsiteX7199" fmla="*/ 2226626 w 11378470"/>
              <a:gd name="connsiteY7199" fmla="*/ 1690426 h 10286999"/>
              <a:gd name="connsiteX7200" fmla="*/ 2228256 w 11378470"/>
              <a:gd name="connsiteY7200" fmla="*/ 1686907 h 10286999"/>
              <a:gd name="connsiteX7201" fmla="*/ 2231743 w 11378470"/>
              <a:gd name="connsiteY7201" fmla="*/ 1688891 h 10286999"/>
              <a:gd name="connsiteX7202" fmla="*/ 2241978 w 11378470"/>
              <a:gd name="connsiteY7202" fmla="*/ 1685819 h 10286999"/>
              <a:gd name="connsiteX7203" fmla="*/ 2262219 w 11378470"/>
              <a:gd name="connsiteY7203" fmla="*/ 1670654 h 10286999"/>
              <a:gd name="connsiteX7204" fmla="*/ 2289662 w 11378470"/>
              <a:gd name="connsiteY7204" fmla="*/ 1668478 h 10286999"/>
              <a:gd name="connsiteX7205" fmla="*/ 2675435 w 11378470"/>
              <a:gd name="connsiteY7205" fmla="*/ 1668256 h 10286999"/>
              <a:gd name="connsiteX7206" fmla="*/ 2687463 w 11378470"/>
              <a:gd name="connsiteY7206" fmla="*/ 1671676 h 10286999"/>
              <a:gd name="connsiteX7207" fmla="*/ 2700100 w 11378470"/>
              <a:gd name="connsiteY7207" fmla="*/ 1694753 h 10286999"/>
              <a:gd name="connsiteX7208" fmla="*/ 2699029 w 11378470"/>
              <a:gd name="connsiteY7208" fmla="*/ 1711490 h 10286999"/>
              <a:gd name="connsiteX7209" fmla="*/ 2719835 w 11378470"/>
              <a:gd name="connsiteY7209" fmla="*/ 1713676 h 10286999"/>
              <a:gd name="connsiteX7210" fmla="*/ 2716778 w 11378470"/>
              <a:gd name="connsiteY7210" fmla="*/ 1735170 h 10286999"/>
              <a:gd name="connsiteX7211" fmla="*/ 2715951 w 11378470"/>
              <a:gd name="connsiteY7211" fmla="*/ 1736046 h 10286999"/>
              <a:gd name="connsiteX7212" fmla="*/ 2738972 w 11378470"/>
              <a:gd name="connsiteY7212" fmla="*/ 1734075 h 10286999"/>
              <a:gd name="connsiteX7213" fmla="*/ 2739193 w 11378470"/>
              <a:gd name="connsiteY7213" fmla="*/ 1753744 h 10286999"/>
              <a:gd name="connsiteX7214" fmla="*/ 2737325 w 11378470"/>
              <a:gd name="connsiteY7214" fmla="*/ 1765219 h 10286999"/>
              <a:gd name="connsiteX7215" fmla="*/ 2741909 w 11378470"/>
              <a:gd name="connsiteY7215" fmla="*/ 1765279 h 10286999"/>
              <a:gd name="connsiteX7216" fmla="*/ 2748045 w 11378470"/>
              <a:gd name="connsiteY7216" fmla="*/ 1787626 h 10286999"/>
              <a:gd name="connsiteX7217" fmla="*/ 2745266 w 11378470"/>
              <a:gd name="connsiteY7217" fmla="*/ 1793420 h 10286999"/>
              <a:gd name="connsiteX7218" fmla="*/ 2764903 w 11378470"/>
              <a:gd name="connsiteY7218" fmla="*/ 1792339 h 10286999"/>
              <a:gd name="connsiteX7219" fmla="*/ 2782281 w 11378470"/>
              <a:gd name="connsiteY7219" fmla="*/ 1799504 h 10286999"/>
              <a:gd name="connsiteX7220" fmla="*/ 2786685 w 11378470"/>
              <a:gd name="connsiteY7220" fmla="*/ 1808226 h 10286999"/>
              <a:gd name="connsiteX7221" fmla="*/ 2791810 w 11378470"/>
              <a:gd name="connsiteY7221" fmla="*/ 1800045 h 10286999"/>
              <a:gd name="connsiteX7222" fmla="*/ 2814628 w 11378470"/>
              <a:gd name="connsiteY7222" fmla="*/ 1790681 h 10286999"/>
              <a:gd name="connsiteX7223" fmla="*/ 2839183 w 11378470"/>
              <a:gd name="connsiteY7223" fmla="*/ 1793040 h 10286999"/>
              <a:gd name="connsiteX7224" fmla="*/ 2825187 w 11378470"/>
              <a:gd name="connsiteY7224" fmla="*/ 1816197 h 10286999"/>
              <a:gd name="connsiteX7225" fmla="*/ 2789854 w 11378470"/>
              <a:gd name="connsiteY7225" fmla="*/ 1819505 h 10286999"/>
              <a:gd name="connsiteX7226" fmla="*/ 2786124 w 11378470"/>
              <a:gd name="connsiteY7226" fmla="*/ 1813254 h 10286999"/>
              <a:gd name="connsiteX7227" fmla="*/ 2782483 w 11378470"/>
              <a:gd name="connsiteY7227" fmla="*/ 1829873 h 10286999"/>
              <a:gd name="connsiteX7228" fmla="*/ 2730883 w 11378470"/>
              <a:gd name="connsiteY7228" fmla="*/ 1864189 h 10286999"/>
              <a:gd name="connsiteX7229" fmla="*/ 2725262 w 11378470"/>
              <a:gd name="connsiteY7229" fmla="*/ 1822637 h 10286999"/>
              <a:gd name="connsiteX7230" fmla="*/ 2729877 w 11378470"/>
              <a:gd name="connsiteY7230" fmla="*/ 1803801 h 10286999"/>
              <a:gd name="connsiteX7231" fmla="*/ 2728426 w 11378470"/>
              <a:gd name="connsiteY7231" fmla="*/ 1804194 h 10286999"/>
              <a:gd name="connsiteX7232" fmla="*/ 2712910 w 11378470"/>
              <a:gd name="connsiteY7232" fmla="*/ 1798663 h 10286999"/>
              <a:gd name="connsiteX7233" fmla="*/ 2699781 w 11378470"/>
              <a:gd name="connsiteY7233" fmla="*/ 1780040 h 10286999"/>
              <a:gd name="connsiteX7234" fmla="*/ 2634100 w 11378470"/>
              <a:gd name="connsiteY7234" fmla="*/ 1782433 h 10286999"/>
              <a:gd name="connsiteX7235" fmla="*/ 2542131 w 11378470"/>
              <a:gd name="connsiteY7235" fmla="*/ 1784825 h 10286999"/>
              <a:gd name="connsiteX7236" fmla="*/ 2569055 w 11378470"/>
              <a:gd name="connsiteY7236" fmla="*/ 1766860 h 10286999"/>
              <a:gd name="connsiteX7237" fmla="*/ 2566294 w 11378470"/>
              <a:gd name="connsiteY7237" fmla="*/ 1764192 h 10286999"/>
              <a:gd name="connsiteX7238" fmla="*/ 2525346 w 11378470"/>
              <a:gd name="connsiteY7238" fmla="*/ 1760576 h 10286999"/>
              <a:gd name="connsiteX7239" fmla="*/ 2523044 w 11378470"/>
              <a:gd name="connsiteY7239" fmla="*/ 1722320 h 10286999"/>
              <a:gd name="connsiteX7240" fmla="*/ 2530127 w 11378470"/>
              <a:gd name="connsiteY7240" fmla="*/ 1708492 h 10286999"/>
              <a:gd name="connsiteX7241" fmla="*/ 2599830 w 11378470"/>
              <a:gd name="connsiteY7241" fmla="*/ 1750996 h 10286999"/>
              <a:gd name="connsiteX7242" fmla="*/ 2598930 w 11378470"/>
              <a:gd name="connsiteY7242" fmla="*/ 1753037 h 10286999"/>
              <a:gd name="connsiteX7243" fmla="*/ 2632942 w 11378470"/>
              <a:gd name="connsiteY7243" fmla="*/ 1743985 h 10286999"/>
              <a:gd name="connsiteX7244" fmla="*/ 2657038 w 11378470"/>
              <a:gd name="connsiteY7244" fmla="*/ 1741544 h 10286999"/>
              <a:gd name="connsiteX7245" fmla="*/ 2654546 w 11378470"/>
              <a:gd name="connsiteY7245" fmla="*/ 1739611 h 10286999"/>
              <a:gd name="connsiteX7246" fmla="*/ 2675435 w 11378470"/>
              <a:gd name="connsiteY7246" fmla="*/ 1668256 h 10286999"/>
              <a:gd name="connsiteX7247" fmla="*/ 8724556 w 11378470"/>
              <a:gd name="connsiteY7247" fmla="*/ 1663743 h 10286999"/>
              <a:gd name="connsiteX7248" fmla="*/ 8735652 w 11378470"/>
              <a:gd name="connsiteY7248" fmla="*/ 1683262 h 10286999"/>
              <a:gd name="connsiteX7249" fmla="*/ 8741100 w 11378470"/>
              <a:gd name="connsiteY7249" fmla="*/ 1702283 h 10286999"/>
              <a:gd name="connsiteX7250" fmla="*/ 8690014 w 11378470"/>
              <a:gd name="connsiteY7250" fmla="*/ 1700867 h 10286999"/>
              <a:gd name="connsiteX7251" fmla="*/ 8694164 w 11378470"/>
              <a:gd name="connsiteY7251" fmla="*/ 1680757 h 10286999"/>
              <a:gd name="connsiteX7252" fmla="*/ 8724556 w 11378470"/>
              <a:gd name="connsiteY7252" fmla="*/ 1663743 h 10286999"/>
              <a:gd name="connsiteX7253" fmla="*/ 8976996 w 11378470"/>
              <a:gd name="connsiteY7253" fmla="*/ 1659489 h 10286999"/>
              <a:gd name="connsiteX7254" fmla="*/ 8980164 w 11378470"/>
              <a:gd name="connsiteY7254" fmla="*/ 1661522 h 10286999"/>
              <a:gd name="connsiteX7255" fmla="*/ 8978231 w 11378470"/>
              <a:gd name="connsiteY7255" fmla="*/ 1671502 h 10286999"/>
              <a:gd name="connsiteX7256" fmla="*/ 8963394 w 11378470"/>
              <a:gd name="connsiteY7256" fmla="*/ 1680684 h 10286999"/>
              <a:gd name="connsiteX7257" fmla="*/ 8925353 w 11378470"/>
              <a:gd name="connsiteY7257" fmla="*/ 1691181 h 10286999"/>
              <a:gd name="connsiteX7258" fmla="*/ 8917651 w 11378470"/>
              <a:gd name="connsiteY7258" fmla="*/ 1696213 h 10286999"/>
              <a:gd name="connsiteX7259" fmla="*/ 8976996 w 11378470"/>
              <a:gd name="connsiteY7259" fmla="*/ 1659489 h 10286999"/>
              <a:gd name="connsiteX7260" fmla="*/ 2475349 w 11378470"/>
              <a:gd name="connsiteY7260" fmla="*/ 1658020 h 10286999"/>
              <a:gd name="connsiteX7261" fmla="*/ 2505310 w 11378470"/>
              <a:gd name="connsiteY7261" fmla="*/ 1690149 h 10286999"/>
              <a:gd name="connsiteX7262" fmla="*/ 2494192 w 11378470"/>
              <a:gd name="connsiteY7262" fmla="*/ 1708082 h 10286999"/>
              <a:gd name="connsiteX7263" fmla="*/ 2499027 w 11378470"/>
              <a:gd name="connsiteY7263" fmla="*/ 1708586 h 10286999"/>
              <a:gd name="connsiteX7264" fmla="*/ 2505995 w 11378470"/>
              <a:gd name="connsiteY7264" fmla="*/ 1718180 h 10286999"/>
              <a:gd name="connsiteX7265" fmla="*/ 2511834 w 11378470"/>
              <a:gd name="connsiteY7265" fmla="*/ 1748057 h 10286999"/>
              <a:gd name="connsiteX7266" fmla="*/ 2487314 w 11378470"/>
              <a:gd name="connsiteY7266" fmla="*/ 1738931 h 10286999"/>
              <a:gd name="connsiteX7267" fmla="*/ 2484115 w 11378470"/>
              <a:gd name="connsiteY7267" fmla="*/ 1710266 h 10286999"/>
              <a:gd name="connsiteX7268" fmla="*/ 2468181 w 11378470"/>
              <a:gd name="connsiteY7268" fmla="*/ 1712762 h 10286999"/>
              <a:gd name="connsiteX7269" fmla="*/ 2453054 w 11378470"/>
              <a:gd name="connsiteY7269" fmla="*/ 1677023 h 10286999"/>
              <a:gd name="connsiteX7270" fmla="*/ 2475349 w 11378470"/>
              <a:gd name="connsiteY7270" fmla="*/ 1658020 h 10286999"/>
              <a:gd name="connsiteX7271" fmla="*/ 10329232 w 11378470"/>
              <a:gd name="connsiteY7271" fmla="*/ 1651657 h 10286999"/>
              <a:gd name="connsiteX7272" fmla="*/ 10208242 w 11378470"/>
              <a:gd name="connsiteY7272" fmla="*/ 1690097 h 10286999"/>
              <a:gd name="connsiteX7273" fmla="*/ 10329232 w 11378470"/>
              <a:gd name="connsiteY7273" fmla="*/ 1651657 h 10286999"/>
              <a:gd name="connsiteX7274" fmla="*/ 9416515 w 11378470"/>
              <a:gd name="connsiteY7274" fmla="*/ 1651396 h 10286999"/>
              <a:gd name="connsiteX7275" fmla="*/ 9420973 w 11378470"/>
              <a:gd name="connsiteY7275" fmla="*/ 1655243 h 10286999"/>
              <a:gd name="connsiteX7276" fmla="*/ 9402681 w 11378470"/>
              <a:gd name="connsiteY7276" fmla="*/ 1664536 h 10286999"/>
              <a:gd name="connsiteX7277" fmla="*/ 9416515 w 11378470"/>
              <a:gd name="connsiteY7277" fmla="*/ 1651396 h 10286999"/>
              <a:gd name="connsiteX7278" fmla="*/ 2549043 w 11378470"/>
              <a:gd name="connsiteY7278" fmla="*/ 1649196 h 10286999"/>
              <a:gd name="connsiteX7279" fmla="*/ 2556328 w 11378470"/>
              <a:gd name="connsiteY7279" fmla="*/ 1652441 h 10286999"/>
              <a:gd name="connsiteX7280" fmla="*/ 2532759 w 11378470"/>
              <a:gd name="connsiteY7280" fmla="*/ 1651478 h 10286999"/>
              <a:gd name="connsiteX7281" fmla="*/ 2549043 w 11378470"/>
              <a:gd name="connsiteY7281" fmla="*/ 1649196 h 10286999"/>
              <a:gd name="connsiteX7282" fmla="*/ 9318535 w 11378470"/>
              <a:gd name="connsiteY7282" fmla="*/ 1647498 h 10286999"/>
              <a:gd name="connsiteX7283" fmla="*/ 9399653 w 11378470"/>
              <a:gd name="connsiteY7283" fmla="*/ 1702315 h 10286999"/>
              <a:gd name="connsiteX7284" fmla="*/ 9406527 w 11378470"/>
              <a:gd name="connsiteY7284" fmla="*/ 1780503 h 10286999"/>
              <a:gd name="connsiteX7285" fmla="*/ 9404602 w 11378470"/>
              <a:gd name="connsiteY7285" fmla="*/ 1784263 h 10286999"/>
              <a:gd name="connsiteX7286" fmla="*/ 9409663 w 11378470"/>
              <a:gd name="connsiteY7286" fmla="*/ 1779526 h 10286999"/>
              <a:gd name="connsiteX7287" fmla="*/ 9418293 w 11378470"/>
              <a:gd name="connsiteY7287" fmla="*/ 1780017 h 10286999"/>
              <a:gd name="connsiteX7288" fmla="*/ 9436424 w 11378470"/>
              <a:gd name="connsiteY7288" fmla="*/ 1786607 h 10286999"/>
              <a:gd name="connsiteX7289" fmla="*/ 9435196 w 11378470"/>
              <a:gd name="connsiteY7289" fmla="*/ 1801589 h 10286999"/>
              <a:gd name="connsiteX7290" fmla="*/ 9420366 w 11378470"/>
              <a:gd name="connsiteY7290" fmla="*/ 1811628 h 10286999"/>
              <a:gd name="connsiteX7291" fmla="*/ 9389018 w 11378470"/>
              <a:gd name="connsiteY7291" fmla="*/ 1811696 h 10286999"/>
              <a:gd name="connsiteX7292" fmla="*/ 9390706 w 11378470"/>
              <a:gd name="connsiteY7292" fmla="*/ 1804483 h 10286999"/>
              <a:gd name="connsiteX7293" fmla="*/ 9352405 w 11378470"/>
              <a:gd name="connsiteY7293" fmla="*/ 1800018 h 10286999"/>
              <a:gd name="connsiteX7294" fmla="*/ 9321067 w 11378470"/>
              <a:gd name="connsiteY7294" fmla="*/ 1779410 h 10286999"/>
              <a:gd name="connsiteX7295" fmla="*/ 9308621 w 11378470"/>
              <a:gd name="connsiteY7295" fmla="*/ 1760697 h 10286999"/>
              <a:gd name="connsiteX7296" fmla="*/ 9305127 w 11378470"/>
              <a:gd name="connsiteY7296" fmla="*/ 1777493 h 10286999"/>
              <a:gd name="connsiteX7297" fmla="*/ 9267376 w 11378470"/>
              <a:gd name="connsiteY7297" fmla="*/ 1834527 h 10286999"/>
              <a:gd name="connsiteX7298" fmla="*/ 9239886 w 11378470"/>
              <a:gd name="connsiteY7298" fmla="*/ 1790225 h 10286999"/>
              <a:gd name="connsiteX7299" fmla="*/ 9292992 w 11378470"/>
              <a:gd name="connsiteY7299" fmla="*/ 1718944 h 10286999"/>
              <a:gd name="connsiteX7300" fmla="*/ 9295202 w 11378470"/>
              <a:gd name="connsiteY7300" fmla="*/ 1719154 h 10286999"/>
              <a:gd name="connsiteX7301" fmla="*/ 9296015 w 11378470"/>
              <a:gd name="connsiteY7301" fmla="*/ 1687483 h 10286999"/>
              <a:gd name="connsiteX7302" fmla="*/ 9307093 w 11378470"/>
              <a:gd name="connsiteY7302" fmla="*/ 1652727 h 10286999"/>
              <a:gd name="connsiteX7303" fmla="*/ 9318535 w 11378470"/>
              <a:gd name="connsiteY7303" fmla="*/ 1647498 h 10286999"/>
              <a:gd name="connsiteX7304" fmla="*/ 8328627 w 11378470"/>
              <a:gd name="connsiteY7304" fmla="*/ 1646577 h 10286999"/>
              <a:gd name="connsiteX7305" fmla="*/ 8347380 w 11378470"/>
              <a:gd name="connsiteY7305" fmla="*/ 1693406 h 10286999"/>
              <a:gd name="connsiteX7306" fmla="*/ 8359289 w 11378470"/>
              <a:gd name="connsiteY7306" fmla="*/ 1738638 h 10286999"/>
              <a:gd name="connsiteX7307" fmla="*/ 8354284 w 11378470"/>
              <a:gd name="connsiteY7307" fmla="*/ 1752824 h 10286999"/>
              <a:gd name="connsiteX7308" fmla="*/ 8357098 w 11378470"/>
              <a:gd name="connsiteY7308" fmla="*/ 1754279 h 10286999"/>
              <a:gd name="connsiteX7309" fmla="*/ 8341698 w 11378470"/>
              <a:gd name="connsiteY7309" fmla="*/ 1777517 h 10286999"/>
              <a:gd name="connsiteX7310" fmla="*/ 8331470 w 11378470"/>
              <a:gd name="connsiteY7310" fmla="*/ 1766330 h 10286999"/>
              <a:gd name="connsiteX7311" fmla="*/ 8323589 w 11378470"/>
              <a:gd name="connsiteY7311" fmla="*/ 1768387 h 10286999"/>
              <a:gd name="connsiteX7312" fmla="*/ 8320332 w 11378470"/>
              <a:gd name="connsiteY7312" fmla="*/ 1796361 h 10286999"/>
              <a:gd name="connsiteX7313" fmla="*/ 8311176 w 11378470"/>
              <a:gd name="connsiteY7313" fmla="*/ 1823231 h 10286999"/>
              <a:gd name="connsiteX7314" fmla="*/ 8298761 w 11378470"/>
              <a:gd name="connsiteY7314" fmla="*/ 1719452 h 10286999"/>
              <a:gd name="connsiteX7315" fmla="*/ 8317908 w 11378470"/>
              <a:gd name="connsiteY7315" fmla="*/ 1738690 h 10286999"/>
              <a:gd name="connsiteX7316" fmla="*/ 8318731 w 11378470"/>
              <a:gd name="connsiteY7316" fmla="*/ 1742520 h 10286999"/>
              <a:gd name="connsiteX7317" fmla="*/ 8319585 w 11378470"/>
              <a:gd name="connsiteY7317" fmla="*/ 1736692 h 10286999"/>
              <a:gd name="connsiteX7318" fmla="*/ 8328627 w 11378470"/>
              <a:gd name="connsiteY7318" fmla="*/ 1646577 h 10286999"/>
              <a:gd name="connsiteX7319" fmla="*/ 1052420 w 11378470"/>
              <a:gd name="connsiteY7319" fmla="*/ 1643036 h 10286999"/>
              <a:gd name="connsiteX7320" fmla="*/ 1058557 w 11378470"/>
              <a:gd name="connsiteY7320" fmla="*/ 1645435 h 10286999"/>
              <a:gd name="connsiteX7321" fmla="*/ 1065618 w 11378470"/>
              <a:gd name="connsiteY7321" fmla="*/ 1649452 h 10286999"/>
              <a:gd name="connsiteX7322" fmla="*/ 1058271 w 11378470"/>
              <a:gd name="connsiteY7322" fmla="*/ 1684583 h 10286999"/>
              <a:gd name="connsiteX7323" fmla="*/ 1025222 w 11378470"/>
              <a:gd name="connsiteY7323" fmla="*/ 1678889 h 10286999"/>
              <a:gd name="connsiteX7324" fmla="*/ 1024895 w 11378470"/>
              <a:gd name="connsiteY7324" fmla="*/ 1669965 h 10286999"/>
              <a:gd name="connsiteX7325" fmla="*/ 1026690 w 11378470"/>
              <a:gd name="connsiteY7325" fmla="*/ 1660066 h 10286999"/>
              <a:gd name="connsiteX7326" fmla="*/ 1041233 w 11378470"/>
              <a:gd name="connsiteY7326" fmla="*/ 1644315 h 10286999"/>
              <a:gd name="connsiteX7327" fmla="*/ 1052420 w 11378470"/>
              <a:gd name="connsiteY7327" fmla="*/ 1643036 h 10286999"/>
              <a:gd name="connsiteX7328" fmla="*/ 8398862 w 11378470"/>
              <a:gd name="connsiteY7328" fmla="*/ 1641930 h 10286999"/>
              <a:gd name="connsiteX7329" fmla="*/ 8431436 w 11378470"/>
              <a:gd name="connsiteY7329" fmla="*/ 1680568 h 10286999"/>
              <a:gd name="connsiteX7330" fmla="*/ 8424596 w 11378470"/>
              <a:gd name="connsiteY7330" fmla="*/ 1681425 h 10286999"/>
              <a:gd name="connsiteX7331" fmla="*/ 8424468 w 11378470"/>
              <a:gd name="connsiteY7331" fmla="*/ 1682357 h 10286999"/>
              <a:gd name="connsiteX7332" fmla="*/ 8406554 w 11378470"/>
              <a:gd name="connsiteY7332" fmla="*/ 1701548 h 10286999"/>
              <a:gd name="connsiteX7333" fmla="*/ 8407441 w 11378470"/>
              <a:gd name="connsiteY7333" fmla="*/ 1704493 h 10286999"/>
              <a:gd name="connsiteX7334" fmla="*/ 8368865 w 11378470"/>
              <a:gd name="connsiteY7334" fmla="*/ 1715826 h 10286999"/>
              <a:gd name="connsiteX7335" fmla="*/ 8360922 w 11378470"/>
              <a:gd name="connsiteY7335" fmla="*/ 1710113 h 10286999"/>
              <a:gd name="connsiteX7336" fmla="*/ 8359670 w 11378470"/>
              <a:gd name="connsiteY7336" fmla="*/ 1710232 h 10286999"/>
              <a:gd name="connsiteX7337" fmla="*/ 8362222 w 11378470"/>
              <a:gd name="connsiteY7337" fmla="*/ 1673977 h 10286999"/>
              <a:gd name="connsiteX7338" fmla="*/ 8374760 w 11378470"/>
              <a:gd name="connsiteY7338" fmla="*/ 1664716 h 10286999"/>
              <a:gd name="connsiteX7339" fmla="*/ 8391393 w 11378470"/>
              <a:gd name="connsiteY7339" fmla="*/ 1664240 h 10286999"/>
              <a:gd name="connsiteX7340" fmla="*/ 8393419 w 11378470"/>
              <a:gd name="connsiteY7340" fmla="*/ 1664121 h 10286999"/>
              <a:gd name="connsiteX7341" fmla="*/ 8387196 w 11378470"/>
              <a:gd name="connsiteY7341" fmla="*/ 1655347 h 10286999"/>
              <a:gd name="connsiteX7342" fmla="*/ 8384346 w 11378470"/>
              <a:gd name="connsiteY7342" fmla="*/ 1642023 h 10286999"/>
              <a:gd name="connsiteX7343" fmla="*/ 8398862 w 11378470"/>
              <a:gd name="connsiteY7343" fmla="*/ 1641930 h 10286999"/>
              <a:gd name="connsiteX7344" fmla="*/ 10755268 w 11378470"/>
              <a:gd name="connsiteY7344" fmla="*/ 1641900 h 10286999"/>
              <a:gd name="connsiteX7345" fmla="*/ 10825228 w 11378470"/>
              <a:gd name="connsiteY7345" fmla="*/ 1662955 h 10286999"/>
              <a:gd name="connsiteX7346" fmla="*/ 10742548 w 11378470"/>
              <a:gd name="connsiteY7346" fmla="*/ 1758836 h 10286999"/>
              <a:gd name="connsiteX7347" fmla="*/ 10755268 w 11378470"/>
              <a:gd name="connsiteY7347" fmla="*/ 1641900 h 10286999"/>
              <a:gd name="connsiteX7348" fmla="*/ 8878968 w 11378470"/>
              <a:gd name="connsiteY7348" fmla="*/ 1641108 h 10286999"/>
              <a:gd name="connsiteX7349" fmla="*/ 8918197 w 11378470"/>
              <a:gd name="connsiteY7349" fmla="*/ 1681424 h 10286999"/>
              <a:gd name="connsiteX7350" fmla="*/ 8894384 w 11378470"/>
              <a:gd name="connsiteY7350" fmla="*/ 1671189 h 10286999"/>
              <a:gd name="connsiteX7351" fmla="*/ 8873599 w 11378470"/>
              <a:gd name="connsiteY7351" fmla="*/ 1642710 h 10286999"/>
              <a:gd name="connsiteX7352" fmla="*/ 8878968 w 11378470"/>
              <a:gd name="connsiteY7352" fmla="*/ 1641108 h 10286999"/>
              <a:gd name="connsiteX7353" fmla="*/ 1247680 w 11378470"/>
              <a:gd name="connsiteY7353" fmla="*/ 1637586 h 10286999"/>
              <a:gd name="connsiteX7354" fmla="*/ 1263723 w 11378470"/>
              <a:gd name="connsiteY7354" fmla="*/ 1651107 h 10286999"/>
              <a:gd name="connsiteX7355" fmla="*/ 1259817 w 11378470"/>
              <a:gd name="connsiteY7355" fmla="*/ 1688437 h 10286999"/>
              <a:gd name="connsiteX7356" fmla="*/ 1245695 w 11378470"/>
              <a:gd name="connsiteY7356" fmla="*/ 1680405 h 10286999"/>
              <a:gd name="connsiteX7357" fmla="*/ 1241543 w 11378470"/>
              <a:gd name="connsiteY7357" fmla="*/ 1644670 h 10286999"/>
              <a:gd name="connsiteX7358" fmla="*/ 1247680 w 11378470"/>
              <a:gd name="connsiteY7358" fmla="*/ 1637586 h 10286999"/>
              <a:gd name="connsiteX7359" fmla="*/ 1971682 w 11378470"/>
              <a:gd name="connsiteY7359" fmla="*/ 1636898 h 10286999"/>
              <a:gd name="connsiteX7360" fmla="*/ 2010944 w 11378470"/>
              <a:gd name="connsiteY7360" fmla="*/ 1655680 h 10286999"/>
              <a:gd name="connsiteX7361" fmla="*/ 2007806 w 11378470"/>
              <a:gd name="connsiteY7361" fmla="*/ 1676372 h 10286999"/>
              <a:gd name="connsiteX7362" fmla="*/ 2005598 w 11378470"/>
              <a:gd name="connsiteY7362" fmla="*/ 1677374 h 10286999"/>
              <a:gd name="connsiteX7363" fmla="*/ 1971629 w 11378470"/>
              <a:gd name="connsiteY7363" fmla="*/ 1704635 h 10286999"/>
              <a:gd name="connsiteX7364" fmla="*/ 1947371 w 11378470"/>
              <a:gd name="connsiteY7364" fmla="*/ 1699624 h 10286999"/>
              <a:gd name="connsiteX7365" fmla="*/ 1948697 w 11378470"/>
              <a:gd name="connsiteY7365" fmla="*/ 1687195 h 10286999"/>
              <a:gd name="connsiteX7366" fmla="*/ 1965056 w 11378470"/>
              <a:gd name="connsiteY7366" fmla="*/ 1675129 h 10286999"/>
              <a:gd name="connsiteX7367" fmla="*/ 1957255 w 11378470"/>
              <a:gd name="connsiteY7367" fmla="*/ 1671867 h 10286999"/>
              <a:gd name="connsiteX7368" fmla="*/ 1943607 w 11378470"/>
              <a:gd name="connsiteY7368" fmla="*/ 1655425 h 10286999"/>
              <a:gd name="connsiteX7369" fmla="*/ 1971682 w 11378470"/>
              <a:gd name="connsiteY7369" fmla="*/ 1636898 h 10286999"/>
              <a:gd name="connsiteX7370" fmla="*/ 8291810 w 11378470"/>
              <a:gd name="connsiteY7370" fmla="*/ 1632096 h 10286999"/>
              <a:gd name="connsiteX7371" fmla="*/ 8257166 w 11378470"/>
              <a:gd name="connsiteY7371" fmla="*/ 1676857 h 10286999"/>
              <a:gd name="connsiteX7372" fmla="*/ 8238260 w 11378470"/>
              <a:gd name="connsiteY7372" fmla="*/ 1677998 h 10286999"/>
              <a:gd name="connsiteX7373" fmla="*/ 8291810 w 11378470"/>
              <a:gd name="connsiteY7373" fmla="*/ 1632096 h 10286999"/>
              <a:gd name="connsiteX7374" fmla="*/ 9593292 w 11378470"/>
              <a:gd name="connsiteY7374" fmla="*/ 1629334 h 10286999"/>
              <a:gd name="connsiteX7375" fmla="*/ 9572785 w 11378470"/>
              <a:gd name="connsiteY7375" fmla="*/ 1663012 h 10286999"/>
              <a:gd name="connsiteX7376" fmla="*/ 9593292 w 11378470"/>
              <a:gd name="connsiteY7376" fmla="*/ 1629334 h 10286999"/>
              <a:gd name="connsiteX7377" fmla="*/ 9111053 w 11378470"/>
              <a:gd name="connsiteY7377" fmla="*/ 1624190 h 10286999"/>
              <a:gd name="connsiteX7378" fmla="*/ 9179850 w 11378470"/>
              <a:gd name="connsiteY7378" fmla="*/ 1723398 h 10286999"/>
              <a:gd name="connsiteX7379" fmla="*/ 9111053 w 11378470"/>
              <a:gd name="connsiteY7379" fmla="*/ 1624190 h 10286999"/>
              <a:gd name="connsiteX7380" fmla="*/ 9260596 w 11378470"/>
              <a:gd name="connsiteY7380" fmla="*/ 1616521 h 10286999"/>
              <a:gd name="connsiteX7381" fmla="*/ 9266245 w 11378470"/>
              <a:gd name="connsiteY7381" fmla="*/ 1628298 h 10286999"/>
              <a:gd name="connsiteX7382" fmla="*/ 9259435 w 11378470"/>
              <a:gd name="connsiteY7382" fmla="*/ 1636771 h 10286999"/>
              <a:gd name="connsiteX7383" fmla="*/ 9256591 w 11378470"/>
              <a:gd name="connsiteY7383" fmla="*/ 1645010 h 10286999"/>
              <a:gd name="connsiteX7384" fmla="*/ 9244693 w 11378470"/>
              <a:gd name="connsiteY7384" fmla="*/ 1645708 h 10286999"/>
              <a:gd name="connsiteX7385" fmla="*/ 9247536 w 11378470"/>
              <a:gd name="connsiteY7385" fmla="*/ 1637469 h 10286999"/>
              <a:gd name="connsiteX7386" fmla="*/ 9260596 w 11378470"/>
              <a:gd name="connsiteY7386" fmla="*/ 1616521 h 10286999"/>
              <a:gd name="connsiteX7387" fmla="*/ 2869119 w 11378470"/>
              <a:gd name="connsiteY7387" fmla="*/ 1613293 h 10286999"/>
              <a:gd name="connsiteX7388" fmla="*/ 2886424 w 11378470"/>
              <a:gd name="connsiteY7388" fmla="*/ 1615804 h 10286999"/>
              <a:gd name="connsiteX7389" fmla="*/ 2901175 w 11378470"/>
              <a:gd name="connsiteY7389" fmla="*/ 1623825 h 10286999"/>
              <a:gd name="connsiteX7390" fmla="*/ 2910638 w 11378470"/>
              <a:gd name="connsiteY7390" fmla="*/ 1639010 h 10286999"/>
              <a:gd name="connsiteX7391" fmla="*/ 2926400 w 11378470"/>
              <a:gd name="connsiteY7391" fmla="*/ 1662897 h 10286999"/>
              <a:gd name="connsiteX7392" fmla="*/ 2913148 w 11378470"/>
              <a:gd name="connsiteY7392" fmla="*/ 1676539 h 10286999"/>
              <a:gd name="connsiteX7393" fmla="*/ 2854013 w 11378470"/>
              <a:gd name="connsiteY7393" fmla="*/ 1627394 h 10286999"/>
              <a:gd name="connsiteX7394" fmla="*/ 2869119 w 11378470"/>
              <a:gd name="connsiteY7394" fmla="*/ 1613293 h 10286999"/>
              <a:gd name="connsiteX7395" fmla="*/ 9663127 w 11378470"/>
              <a:gd name="connsiteY7395" fmla="*/ 1604899 h 10286999"/>
              <a:gd name="connsiteX7396" fmla="*/ 9674420 w 11378470"/>
              <a:gd name="connsiteY7396" fmla="*/ 1624546 h 10286999"/>
              <a:gd name="connsiteX7397" fmla="*/ 9665493 w 11378470"/>
              <a:gd name="connsiteY7397" fmla="*/ 1697037 h 10286999"/>
              <a:gd name="connsiteX7398" fmla="*/ 9650559 w 11378470"/>
              <a:gd name="connsiteY7398" fmla="*/ 1652738 h 10286999"/>
              <a:gd name="connsiteX7399" fmla="*/ 9663127 w 11378470"/>
              <a:gd name="connsiteY7399" fmla="*/ 1604899 h 10286999"/>
              <a:gd name="connsiteX7400" fmla="*/ 9490938 w 11378470"/>
              <a:gd name="connsiteY7400" fmla="*/ 1602994 h 10286999"/>
              <a:gd name="connsiteX7401" fmla="*/ 9493223 w 11378470"/>
              <a:gd name="connsiteY7401" fmla="*/ 1619298 h 10286999"/>
              <a:gd name="connsiteX7402" fmla="*/ 9485511 w 11378470"/>
              <a:gd name="connsiteY7402" fmla="*/ 1619750 h 10286999"/>
              <a:gd name="connsiteX7403" fmla="*/ 9461768 w 11378470"/>
              <a:gd name="connsiteY7403" fmla="*/ 1637583 h 10286999"/>
              <a:gd name="connsiteX7404" fmla="*/ 9460151 w 11378470"/>
              <a:gd name="connsiteY7404" fmla="*/ 1637891 h 10286999"/>
              <a:gd name="connsiteX7405" fmla="*/ 9467161 w 11378470"/>
              <a:gd name="connsiteY7405" fmla="*/ 1642268 h 10286999"/>
              <a:gd name="connsiteX7406" fmla="*/ 9476889 w 11378470"/>
              <a:gd name="connsiteY7406" fmla="*/ 1646929 h 10286999"/>
              <a:gd name="connsiteX7407" fmla="*/ 9477244 w 11378470"/>
              <a:gd name="connsiteY7407" fmla="*/ 1647491 h 10286999"/>
              <a:gd name="connsiteX7408" fmla="*/ 9479388 w 11378470"/>
              <a:gd name="connsiteY7408" fmla="*/ 1646663 h 10286999"/>
              <a:gd name="connsiteX7409" fmla="*/ 9494042 w 11378470"/>
              <a:gd name="connsiteY7409" fmla="*/ 1647331 h 10286999"/>
              <a:gd name="connsiteX7410" fmla="*/ 9490175 w 11378470"/>
              <a:gd name="connsiteY7410" fmla="*/ 1647558 h 10286999"/>
              <a:gd name="connsiteX7411" fmla="*/ 9494586 w 11378470"/>
              <a:gd name="connsiteY7411" fmla="*/ 1651213 h 10286999"/>
              <a:gd name="connsiteX7412" fmla="*/ 9482123 w 11378470"/>
              <a:gd name="connsiteY7412" fmla="*/ 1655213 h 10286999"/>
              <a:gd name="connsiteX7413" fmla="*/ 9483591 w 11378470"/>
              <a:gd name="connsiteY7413" fmla="*/ 1657537 h 10286999"/>
              <a:gd name="connsiteX7414" fmla="*/ 9489993 w 11378470"/>
              <a:gd name="connsiteY7414" fmla="*/ 1671141 h 10286999"/>
              <a:gd name="connsiteX7415" fmla="*/ 9481432 w 11378470"/>
              <a:gd name="connsiteY7415" fmla="*/ 1678994 h 10286999"/>
              <a:gd name="connsiteX7416" fmla="*/ 9488386 w 11378470"/>
              <a:gd name="connsiteY7416" fmla="*/ 1687108 h 10286999"/>
              <a:gd name="connsiteX7417" fmla="*/ 9479288 w 11378470"/>
              <a:gd name="connsiteY7417" fmla="*/ 1738940 h 10286999"/>
              <a:gd name="connsiteX7418" fmla="*/ 9458693 w 11378470"/>
              <a:gd name="connsiteY7418" fmla="*/ 1750591 h 10286999"/>
              <a:gd name="connsiteX7419" fmla="*/ 9432350 w 11378470"/>
              <a:gd name="connsiteY7419" fmla="*/ 1742152 h 10286999"/>
              <a:gd name="connsiteX7420" fmla="*/ 9429814 w 11378470"/>
              <a:gd name="connsiteY7420" fmla="*/ 1690128 h 10286999"/>
              <a:gd name="connsiteX7421" fmla="*/ 9466725 w 11378470"/>
              <a:gd name="connsiteY7421" fmla="*/ 1670752 h 10286999"/>
              <a:gd name="connsiteX7422" fmla="*/ 9462845 w 11378470"/>
              <a:gd name="connsiteY7422" fmla="*/ 1670688 h 10286999"/>
              <a:gd name="connsiteX7423" fmla="*/ 9455780 w 11378470"/>
              <a:gd name="connsiteY7423" fmla="*/ 1661778 h 10286999"/>
              <a:gd name="connsiteX7424" fmla="*/ 9448967 w 11378470"/>
              <a:gd name="connsiteY7424" fmla="*/ 1662148 h 10286999"/>
              <a:gd name="connsiteX7425" fmla="*/ 9441536 w 11378470"/>
              <a:gd name="connsiteY7425" fmla="*/ 1662156 h 10286999"/>
              <a:gd name="connsiteX7426" fmla="*/ 9440992 w 11378470"/>
              <a:gd name="connsiteY7426" fmla="*/ 1658274 h 10286999"/>
              <a:gd name="connsiteX7427" fmla="*/ 9451276 w 11378470"/>
              <a:gd name="connsiteY7427" fmla="*/ 1656097 h 10286999"/>
              <a:gd name="connsiteX7428" fmla="*/ 9439895 w 11378470"/>
              <a:gd name="connsiteY7428" fmla="*/ 1641744 h 10286999"/>
              <a:gd name="connsiteX7429" fmla="*/ 9430528 w 11378470"/>
              <a:gd name="connsiteY7429" fmla="*/ 1643528 h 10286999"/>
              <a:gd name="connsiteX7430" fmla="*/ 9436703 w 11378470"/>
              <a:gd name="connsiteY7430" fmla="*/ 1636405 h 10286999"/>
              <a:gd name="connsiteX7431" fmla="*/ 9430769 w 11378470"/>
              <a:gd name="connsiteY7431" fmla="*/ 1625727 h 10286999"/>
              <a:gd name="connsiteX7432" fmla="*/ 9429686 w 11378470"/>
              <a:gd name="connsiteY7432" fmla="*/ 1614150 h 10286999"/>
              <a:gd name="connsiteX7433" fmla="*/ 9440921 w 11378470"/>
              <a:gd name="connsiteY7433" fmla="*/ 1618336 h 10286999"/>
              <a:gd name="connsiteX7434" fmla="*/ 9444396 w 11378470"/>
              <a:gd name="connsiteY7434" fmla="*/ 1622393 h 10286999"/>
              <a:gd name="connsiteX7435" fmla="*/ 9448274 w 11378470"/>
              <a:gd name="connsiteY7435" fmla="*/ 1622458 h 10286999"/>
              <a:gd name="connsiteX7436" fmla="*/ 9448146 w 11378470"/>
              <a:gd name="connsiteY7436" fmla="*/ 1623732 h 10286999"/>
              <a:gd name="connsiteX7437" fmla="*/ 9464214 w 11378470"/>
              <a:gd name="connsiteY7437" fmla="*/ 1616891 h 10286999"/>
              <a:gd name="connsiteX7438" fmla="*/ 9490938 w 11378470"/>
              <a:gd name="connsiteY7438" fmla="*/ 1602994 h 10286999"/>
              <a:gd name="connsiteX7439" fmla="*/ 9721740 w 11378470"/>
              <a:gd name="connsiteY7439" fmla="*/ 1598133 h 10286999"/>
              <a:gd name="connsiteX7440" fmla="*/ 9789246 w 11378470"/>
              <a:gd name="connsiteY7440" fmla="*/ 1680109 h 10286999"/>
              <a:gd name="connsiteX7441" fmla="*/ 9755104 w 11378470"/>
              <a:gd name="connsiteY7441" fmla="*/ 1697136 h 10286999"/>
              <a:gd name="connsiteX7442" fmla="*/ 9681207 w 11378470"/>
              <a:gd name="connsiteY7442" fmla="*/ 1637505 h 10286999"/>
              <a:gd name="connsiteX7443" fmla="*/ 9721740 w 11378470"/>
              <a:gd name="connsiteY7443" fmla="*/ 1598133 h 10286999"/>
              <a:gd name="connsiteX7444" fmla="*/ 8814292 w 11378470"/>
              <a:gd name="connsiteY7444" fmla="*/ 1590250 h 10286999"/>
              <a:gd name="connsiteX7445" fmla="*/ 8829815 w 11378470"/>
              <a:gd name="connsiteY7445" fmla="*/ 1600213 h 10286999"/>
              <a:gd name="connsiteX7446" fmla="*/ 8827997 w 11378470"/>
              <a:gd name="connsiteY7446" fmla="*/ 1623537 h 10286999"/>
              <a:gd name="connsiteX7447" fmla="*/ 8829079 w 11378470"/>
              <a:gd name="connsiteY7447" fmla="*/ 1638926 h 10286999"/>
              <a:gd name="connsiteX7448" fmla="*/ 8820847 w 11378470"/>
              <a:gd name="connsiteY7448" fmla="*/ 1648337 h 10286999"/>
              <a:gd name="connsiteX7449" fmla="*/ 8804915 w 11378470"/>
              <a:gd name="connsiteY7449" fmla="*/ 1618520 h 10286999"/>
              <a:gd name="connsiteX7450" fmla="*/ 8814292 w 11378470"/>
              <a:gd name="connsiteY7450" fmla="*/ 1590250 h 10286999"/>
              <a:gd name="connsiteX7451" fmla="*/ 1380103 w 11378470"/>
              <a:gd name="connsiteY7451" fmla="*/ 1589069 h 10286999"/>
              <a:gd name="connsiteX7452" fmla="*/ 1379043 w 11378470"/>
              <a:gd name="connsiteY7452" fmla="*/ 1610839 h 10286999"/>
              <a:gd name="connsiteX7453" fmla="*/ 1374893 w 11378470"/>
              <a:gd name="connsiteY7453" fmla="*/ 1590581 h 10286999"/>
              <a:gd name="connsiteX7454" fmla="*/ 1380103 w 11378470"/>
              <a:gd name="connsiteY7454" fmla="*/ 1589069 h 10286999"/>
              <a:gd name="connsiteX7455" fmla="*/ 2675196 w 11378470"/>
              <a:gd name="connsiteY7455" fmla="*/ 1587120 h 10286999"/>
              <a:gd name="connsiteX7456" fmla="*/ 2688452 w 11378470"/>
              <a:gd name="connsiteY7456" fmla="*/ 1595442 h 10286999"/>
              <a:gd name="connsiteX7457" fmla="*/ 2677850 w 11378470"/>
              <a:gd name="connsiteY7457" fmla="*/ 1624136 h 10286999"/>
              <a:gd name="connsiteX7458" fmla="*/ 2659441 w 11378470"/>
              <a:gd name="connsiteY7458" fmla="*/ 1593902 h 10286999"/>
              <a:gd name="connsiteX7459" fmla="*/ 2675196 w 11378470"/>
              <a:gd name="connsiteY7459" fmla="*/ 1587120 h 10286999"/>
              <a:gd name="connsiteX7460" fmla="*/ 9240441 w 11378470"/>
              <a:gd name="connsiteY7460" fmla="*/ 1585415 h 10286999"/>
              <a:gd name="connsiteX7461" fmla="*/ 9236535 w 11378470"/>
              <a:gd name="connsiteY7461" fmla="*/ 1610805 h 10286999"/>
              <a:gd name="connsiteX7462" fmla="*/ 9226013 w 11378470"/>
              <a:gd name="connsiteY7462" fmla="*/ 1615616 h 10286999"/>
              <a:gd name="connsiteX7463" fmla="*/ 9224264 w 11378470"/>
              <a:gd name="connsiteY7463" fmla="*/ 1603139 h 10286999"/>
              <a:gd name="connsiteX7464" fmla="*/ 9231085 w 11378470"/>
              <a:gd name="connsiteY7464" fmla="*/ 1598544 h 10286999"/>
              <a:gd name="connsiteX7465" fmla="*/ 9233037 w 11378470"/>
              <a:gd name="connsiteY7465" fmla="*/ 1585850 h 10286999"/>
              <a:gd name="connsiteX7466" fmla="*/ 9240441 w 11378470"/>
              <a:gd name="connsiteY7466" fmla="*/ 1585415 h 10286999"/>
              <a:gd name="connsiteX7467" fmla="*/ 8385703 w 11378470"/>
              <a:gd name="connsiteY7467" fmla="*/ 1583529 h 10286999"/>
              <a:gd name="connsiteX7468" fmla="*/ 8392536 w 11378470"/>
              <a:gd name="connsiteY7468" fmla="*/ 1596696 h 10286999"/>
              <a:gd name="connsiteX7469" fmla="*/ 8390432 w 11378470"/>
              <a:gd name="connsiteY7469" fmla="*/ 1612845 h 10286999"/>
              <a:gd name="connsiteX7470" fmla="*/ 8385703 w 11378470"/>
              <a:gd name="connsiteY7470" fmla="*/ 1583529 h 10286999"/>
              <a:gd name="connsiteX7471" fmla="*/ 3294042 w 11378470"/>
              <a:gd name="connsiteY7471" fmla="*/ 1576905 h 10286999"/>
              <a:gd name="connsiteX7472" fmla="*/ 3298023 w 11378470"/>
              <a:gd name="connsiteY7472" fmla="*/ 1604015 h 10286999"/>
              <a:gd name="connsiteX7473" fmla="*/ 3299103 w 11378470"/>
              <a:gd name="connsiteY7473" fmla="*/ 1605381 h 10286999"/>
              <a:gd name="connsiteX7474" fmla="*/ 3298367 w 11378470"/>
              <a:gd name="connsiteY7474" fmla="*/ 1607130 h 10286999"/>
              <a:gd name="connsiteX7475" fmla="*/ 3299967 w 11378470"/>
              <a:gd name="connsiteY7475" fmla="*/ 1623212 h 10286999"/>
              <a:gd name="connsiteX7476" fmla="*/ 3320977 w 11378470"/>
              <a:gd name="connsiteY7476" fmla="*/ 1633609 h 10286999"/>
              <a:gd name="connsiteX7477" fmla="*/ 3346316 w 11378470"/>
              <a:gd name="connsiteY7477" fmla="*/ 1654595 h 10286999"/>
              <a:gd name="connsiteX7478" fmla="*/ 3312863 w 11378470"/>
              <a:gd name="connsiteY7478" fmla="*/ 1659978 h 10286999"/>
              <a:gd name="connsiteX7479" fmla="*/ 3298360 w 11378470"/>
              <a:gd name="connsiteY7479" fmla="*/ 1657112 h 10286999"/>
              <a:gd name="connsiteX7480" fmla="*/ 3296276 w 11378470"/>
              <a:gd name="connsiteY7480" fmla="*/ 1669080 h 10286999"/>
              <a:gd name="connsiteX7481" fmla="*/ 3300599 w 11378470"/>
              <a:gd name="connsiteY7481" fmla="*/ 1669932 h 10286999"/>
              <a:gd name="connsiteX7482" fmla="*/ 3357252 w 11378470"/>
              <a:gd name="connsiteY7482" fmla="*/ 1672576 h 10286999"/>
              <a:gd name="connsiteX7483" fmla="*/ 3349331 w 11378470"/>
              <a:gd name="connsiteY7483" fmla="*/ 1712644 h 10286999"/>
              <a:gd name="connsiteX7484" fmla="*/ 3294643 w 11378470"/>
              <a:gd name="connsiteY7484" fmla="*/ 1739431 h 10286999"/>
              <a:gd name="connsiteX7485" fmla="*/ 3293581 w 11378470"/>
              <a:gd name="connsiteY7485" fmla="*/ 1738946 h 10286999"/>
              <a:gd name="connsiteX7486" fmla="*/ 3270917 w 11378470"/>
              <a:gd name="connsiteY7486" fmla="*/ 1739000 h 10286999"/>
              <a:gd name="connsiteX7487" fmla="*/ 3267396 w 11378470"/>
              <a:gd name="connsiteY7487" fmla="*/ 1731171 h 10286999"/>
              <a:gd name="connsiteX7488" fmla="*/ 3267176 w 11378470"/>
              <a:gd name="connsiteY7488" fmla="*/ 1731372 h 10286999"/>
              <a:gd name="connsiteX7489" fmla="*/ 3253659 w 11378470"/>
              <a:gd name="connsiteY7489" fmla="*/ 1735165 h 10286999"/>
              <a:gd name="connsiteX7490" fmla="*/ 3253006 w 11378470"/>
              <a:gd name="connsiteY7490" fmla="*/ 1676359 h 10286999"/>
              <a:gd name="connsiteX7491" fmla="*/ 3256221 w 11378470"/>
              <a:gd name="connsiteY7491" fmla="*/ 1667962 h 10286999"/>
              <a:gd name="connsiteX7492" fmla="*/ 3252429 w 11378470"/>
              <a:gd name="connsiteY7492" fmla="*/ 1667899 h 10286999"/>
              <a:gd name="connsiteX7493" fmla="*/ 3256957 w 11378470"/>
              <a:gd name="connsiteY7493" fmla="*/ 1663678 h 10286999"/>
              <a:gd name="connsiteX7494" fmla="*/ 3257041 w 11378470"/>
              <a:gd name="connsiteY7494" fmla="*/ 1662859 h 10286999"/>
              <a:gd name="connsiteX7495" fmla="*/ 3257444 w 11378470"/>
              <a:gd name="connsiteY7495" fmla="*/ 1658845 h 10286999"/>
              <a:gd name="connsiteX7496" fmla="*/ 3266187 w 11378470"/>
              <a:gd name="connsiteY7496" fmla="*/ 1648281 h 10286999"/>
              <a:gd name="connsiteX7497" fmla="*/ 3247435 w 11378470"/>
              <a:gd name="connsiteY7497" fmla="*/ 1641349 h 10286999"/>
              <a:gd name="connsiteX7498" fmla="*/ 3239547 w 11378470"/>
              <a:gd name="connsiteY7498" fmla="*/ 1637194 h 10286999"/>
              <a:gd name="connsiteX7499" fmla="*/ 3245406 w 11378470"/>
              <a:gd name="connsiteY7499" fmla="*/ 1645333 h 10286999"/>
              <a:gd name="connsiteX7500" fmla="*/ 3246074 w 11378470"/>
              <a:gd name="connsiteY7500" fmla="*/ 1656898 h 10286999"/>
              <a:gd name="connsiteX7501" fmla="*/ 3243157 w 11378470"/>
              <a:gd name="connsiteY7501" fmla="*/ 1660025 h 10286999"/>
              <a:gd name="connsiteX7502" fmla="*/ 3249149 w 11378470"/>
              <a:gd name="connsiteY7502" fmla="*/ 1684278 h 10286999"/>
              <a:gd name="connsiteX7503" fmla="*/ 3197741 w 11378470"/>
              <a:gd name="connsiteY7503" fmla="*/ 1728165 h 10286999"/>
              <a:gd name="connsiteX7504" fmla="*/ 3186939 w 11378470"/>
              <a:gd name="connsiteY7504" fmla="*/ 1725328 h 10286999"/>
              <a:gd name="connsiteX7505" fmla="*/ 3181216 w 11378470"/>
              <a:gd name="connsiteY7505" fmla="*/ 1724920 h 10286999"/>
              <a:gd name="connsiteX7506" fmla="*/ 3219442 w 11378470"/>
              <a:gd name="connsiteY7506" fmla="*/ 1738386 h 10286999"/>
              <a:gd name="connsiteX7507" fmla="*/ 3246413 w 11378470"/>
              <a:gd name="connsiteY7507" fmla="*/ 1768062 h 10286999"/>
              <a:gd name="connsiteX7508" fmla="*/ 3248621 w 11378470"/>
              <a:gd name="connsiteY7508" fmla="*/ 1824147 h 10286999"/>
              <a:gd name="connsiteX7509" fmla="*/ 3249329 w 11378470"/>
              <a:gd name="connsiteY7509" fmla="*/ 1825934 h 10286999"/>
              <a:gd name="connsiteX7510" fmla="*/ 3250292 w 11378470"/>
              <a:gd name="connsiteY7510" fmla="*/ 1824898 h 10286999"/>
              <a:gd name="connsiteX7511" fmla="*/ 3252439 w 11378470"/>
              <a:gd name="connsiteY7511" fmla="*/ 1827419 h 10286999"/>
              <a:gd name="connsiteX7512" fmla="*/ 3255872 w 11378470"/>
              <a:gd name="connsiteY7512" fmla="*/ 1831452 h 10286999"/>
              <a:gd name="connsiteX7513" fmla="*/ 3256679 w 11378470"/>
              <a:gd name="connsiteY7513" fmla="*/ 1832958 h 10286999"/>
              <a:gd name="connsiteX7514" fmla="*/ 3253997 w 11378470"/>
              <a:gd name="connsiteY7514" fmla="*/ 1837710 h 10286999"/>
              <a:gd name="connsiteX7515" fmla="*/ 3256603 w 11378470"/>
              <a:gd name="connsiteY7515" fmla="*/ 1844288 h 10286999"/>
              <a:gd name="connsiteX7516" fmla="*/ 3262657 w 11378470"/>
              <a:gd name="connsiteY7516" fmla="*/ 1865693 h 10286999"/>
              <a:gd name="connsiteX7517" fmla="*/ 3239359 w 11378470"/>
              <a:gd name="connsiteY7517" fmla="*/ 1918066 h 10286999"/>
              <a:gd name="connsiteX7518" fmla="*/ 3229077 w 11378470"/>
              <a:gd name="connsiteY7518" fmla="*/ 1933397 h 10286999"/>
              <a:gd name="connsiteX7519" fmla="*/ 3222303 w 11378470"/>
              <a:gd name="connsiteY7519" fmla="*/ 1947031 h 10286999"/>
              <a:gd name="connsiteX7520" fmla="*/ 3221288 w 11378470"/>
              <a:gd name="connsiteY7520" fmla="*/ 1948517 h 10286999"/>
              <a:gd name="connsiteX7521" fmla="*/ 3216626 w 11378470"/>
              <a:gd name="connsiteY7521" fmla="*/ 1981200 h 10286999"/>
              <a:gd name="connsiteX7522" fmla="*/ 3197370 w 11378470"/>
              <a:gd name="connsiteY7522" fmla="*/ 2008467 h 10286999"/>
              <a:gd name="connsiteX7523" fmla="*/ 3163980 w 11378470"/>
              <a:gd name="connsiteY7523" fmla="*/ 2018014 h 10286999"/>
              <a:gd name="connsiteX7524" fmla="*/ 3153094 w 11378470"/>
              <a:gd name="connsiteY7524" fmla="*/ 2012401 h 10286999"/>
              <a:gd name="connsiteX7525" fmla="*/ 3108102 w 11378470"/>
              <a:gd name="connsiteY7525" fmla="*/ 2031167 h 10286999"/>
              <a:gd name="connsiteX7526" fmla="*/ 3106400 w 11378470"/>
              <a:gd name="connsiteY7526" fmla="*/ 2031155 h 10286999"/>
              <a:gd name="connsiteX7527" fmla="*/ 3100792 w 11378470"/>
              <a:gd name="connsiteY7527" fmla="*/ 2035791 h 10286999"/>
              <a:gd name="connsiteX7528" fmla="*/ 3103177 w 11378470"/>
              <a:gd name="connsiteY7528" fmla="*/ 2043624 h 10286999"/>
              <a:gd name="connsiteX7529" fmla="*/ 3138360 w 11378470"/>
              <a:gd name="connsiteY7529" fmla="*/ 2080248 h 10286999"/>
              <a:gd name="connsiteX7530" fmla="*/ 3113435 w 11378470"/>
              <a:gd name="connsiteY7530" fmla="*/ 2080763 h 10286999"/>
              <a:gd name="connsiteX7531" fmla="*/ 3115936 w 11378470"/>
              <a:gd name="connsiteY7531" fmla="*/ 2086054 h 10286999"/>
              <a:gd name="connsiteX7532" fmla="*/ 3121934 w 11378470"/>
              <a:gd name="connsiteY7532" fmla="*/ 2124582 h 10286999"/>
              <a:gd name="connsiteX7533" fmla="*/ 3122232 w 11378470"/>
              <a:gd name="connsiteY7533" fmla="*/ 2146862 h 10286999"/>
              <a:gd name="connsiteX7534" fmla="*/ 3129884 w 11378470"/>
              <a:gd name="connsiteY7534" fmla="*/ 2140419 h 10286999"/>
              <a:gd name="connsiteX7535" fmla="*/ 3162158 w 11378470"/>
              <a:gd name="connsiteY7535" fmla="*/ 2132744 h 10286999"/>
              <a:gd name="connsiteX7536" fmla="*/ 3163442 w 11378470"/>
              <a:gd name="connsiteY7536" fmla="*/ 2169656 h 10286999"/>
              <a:gd name="connsiteX7537" fmla="*/ 3145876 w 11378470"/>
              <a:gd name="connsiteY7537" fmla="*/ 2183015 h 10286999"/>
              <a:gd name="connsiteX7538" fmla="*/ 3129614 w 11378470"/>
              <a:gd name="connsiteY7538" fmla="*/ 2181402 h 10286999"/>
              <a:gd name="connsiteX7539" fmla="*/ 3121823 w 11378470"/>
              <a:gd name="connsiteY7539" fmla="*/ 2181599 h 10286999"/>
              <a:gd name="connsiteX7540" fmla="*/ 3119204 w 11378470"/>
              <a:gd name="connsiteY7540" fmla="*/ 2247453 h 10286999"/>
              <a:gd name="connsiteX7541" fmla="*/ 3076582 w 11378470"/>
              <a:gd name="connsiteY7541" fmla="*/ 2238042 h 10286999"/>
              <a:gd name="connsiteX7542" fmla="*/ 3085348 w 11378470"/>
              <a:gd name="connsiteY7542" fmla="*/ 2134423 h 10286999"/>
              <a:gd name="connsiteX7543" fmla="*/ 3090375 w 11378470"/>
              <a:gd name="connsiteY7543" fmla="*/ 2081241 h 10286999"/>
              <a:gd name="connsiteX7544" fmla="*/ 3075280 w 11378470"/>
              <a:gd name="connsiteY7544" fmla="*/ 2081553 h 10286999"/>
              <a:gd name="connsiteX7545" fmla="*/ 3022422 w 11378470"/>
              <a:gd name="connsiteY7545" fmla="*/ 2064366 h 10286999"/>
              <a:gd name="connsiteX7546" fmla="*/ 3008491 w 11378470"/>
              <a:gd name="connsiteY7546" fmla="*/ 2054464 h 10286999"/>
              <a:gd name="connsiteX7547" fmla="*/ 3001031 w 11378470"/>
              <a:gd name="connsiteY7547" fmla="*/ 2056450 h 10286999"/>
              <a:gd name="connsiteX7548" fmla="*/ 2995854 w 11378470"/>
              <a:gd name="connsiteY7548" fmla="*/ 2055878 h 10286999"/>
              <a:gd name="connsiteX7549" fmla="*/ 2993871 w 11378470"/>
              <a:gd name="connsiteY7549" fmla="*/ 2057250 h 10286999"/>
              <a:gd name="connsiteX7550" fmla="*/ 2989308 w 11378470"/>
              <a:gd name="connsiteY7550" fmla="*/ 2059666 h 10286999"/>
              <a:gd name="connsiteX7551" fmla="*/ 2989708 w 11378470"/>
              <a:gd name="connsiteY7551" fmla="*/ 2055685 h 10286999"/>
              <a:gd name="connsiteX7552" fmla="*/ 2990070 w 11378470"/>
              <a:gd name="connsiteY7552" fmla="*/ 2055239 h 10286999"/>
              <a:gd name="connsiteX7553" fmla="*/ 2978334 w 11378470"/>
              <a:gd name="connsiteY7553" fmla="*/ 2053941 h 10286999"/>
              <a:gd name="connsiteX7554" fmla="*/ 2989829 w 11378470"/>
              <a:gd name="connsiteY7554" fmla="*/ 2025208 h 10286999"/>
              <a:gd name="connsiteX7555" fmla="*/ 3006426 w 11378470"/>
              <a:gd name="connsiteY7555" fmla="*/ 2000109 h 10286999"/>
              <a:gd name="connsiteX7556" fmla="*/ 3001053 w 11378470"/>
              <a:gd name="connsiteY7556" fmla="*/ 1996686 h 10286999"/>
              <a:gd name="connsiteX7557" fmla="*/ 2964553 w 11378470"/>
              <a:gd name="connsiteY7557" fmla="*/ 1977312 h 10286999"/>
              <a:gd name="connsiteX7558" fmla="*/ 2936200 w 11378470"/>
              <a:gd name="connsiteY7558" fmla="*/ 1890644 h 10286999"/>
              <a:gd name="connsiteX7559" fmla="*/ 2976676 w 11378470"/>
              <a:gd name="connsiteY7559" fmla="*/ 1772293 h 10286999"/>
              <a:gd name="connsiteX7560" fmla="*/ 3101752 w 11378470"/>
              <a:gd name="connsiteY7560" fmla="*/ 1699895 h 10286999"/>
              <a:gd name="connsiteX7561" fmla="*/ 3137955 w 11378470"/>
              <a:gd name="connsiteY7561" fmla="*/ 1715466 h 10286999"/>
              <a:gd name="connsiteX7562" fmla="*/ 3168547 w 11378470"/>
              <a:gd name="connsiteY7562" fmla="*/ 1722057 h 10286999"/>
              <a:gd name="connsiteX7563" fmla="*/ 3163335 w 11378470"/>
              <a:gd name="connsiteY7563" fmla="*/ 1704781 h 10286999"/>
              <a:gd name="connsiteX7564" fmla="*/ 3157983 w 11378470"/>
              <a:gd name="connsiteY7564" fmla="*/ 1674681 h 10286999"/>
              <a:gd name="connsiteX7565" fmla="*/ 3203991 w 11378470"/>
              <a:gd name="connsiteY7565" fmla="*/ 1629374 h 10286999"/>
              <a:gd name="connsiteX7566" fmla="*/ 3207953 w 11378470"/>
              <a:gd name="connsiteY7566" fmla="*/ 1632584 h 10286999"/>
              <a:gd name="connsiteX7567" fmla="*/ 3215721 w 11378470"/>
              <a:gd name="connsiteY7567" fmla="*/ 1636035 h 10286999"/>
              <a:gd name="connsiteX7568" fmla="*/ 3227905 w 11378470"/>
              <a:gd name="connsiteY7568" fmla="*/ 1631099 h 10286999"/>
              <a:gd name="connsiteX7569" fmla="*/ 3232593 w 11378470"/>
              <a:gd name="connsiteY7569" fmla="*/ 1633531 h 10286999"/>
              <a:gd name="connsiteX7570" fmla="*/ 3218294 w 11378470"/>
              <a:gd name="connsiteY7570" fmla="*/ 1625998 h 10286999"/>
              <a:gd name="connsiteX7571" fmla="*/ 3197956 w 11378470"/>
              <a:gd name="connsiteY7571" fmla="*/ 1610304 h 10286999"/>
              <a:gd name="connsiteX7572" fmla="*/ 3206934 w 11378470"/>
              <a:gd name="connsiteY7572" fmla="*/ 1593601 h 10286999"/>
              <a:gd name="connsiteX7573" fmla="*/ 3241235 w 11378470"/>
              <a:gd name="connsiteY7573" fmla="*/ 1577487 h 10286999"/>
              <a:gd name="connsiteX7574" fmla="*/ 3267151 w 11378470"/>
              <a:gd name="connsiteY7574" fmla="*/ 1604919 h 10286999"/>
              <a:gd name="connsiteX7575" fmla="*/ 3274252 w 11378470"/>
              <a:gd name="connsiteY7575" fmla="*/ 1608973 h 10286999"/>
              <a:gd name="connsiteX7576" fmla="*/ 3277059 w 11378470"/>
              <a:gd name="connsiteY7576" fmla="*/ 1592281 h 10286999"/>
              <a:gd name="connsiteX7577" fmla="*/ 3294042 w 11378470"/>
              <a:gd name="connsiteY7577" fmla="*/ 1576905 h 10286999"/>
              <a:gd name="connsiteX7578" fmla="*/ 1666928 w 11378470"/>
              <a:gd name="connsiteY7578" fmla="*/ 1571654 h 10286999"/>
              <a:gd name="connsiteX7579" fmla="*/ 1655890 w 11378470"/>
              <a:gd name="connsiteY7579" fmla="*/ 1604927 h 10286999"/>
              <a:gd name="connsiteX7580" fmla="*/ 1647838 w 11378470"/>
              <a:gd name="connsiteY7580" fmla="*/ 1622319 h 10286999"/>
              <a:gd name="connsiteX7581" fmla="*/ 1637694 w 11378470"/>
              <a:gd name="connsiteY7581" fmla="*/ 1625338 h 10286999"/>
              <a:gd name="connsiteX7582" fmla="*/ 1634235 w 11378470"/>
              <a:gd name="connsiteY7582" fmla="*/ 1623369 h 10286999"/>
              <a:gd name="connsiteX7583" fmla="*/ 1634787 w 11378470"/>
              <a:gd name="connsiteY7583" fmla="*/ 1614207 h 10286999"/>
              <a:gd name="connsiteX7584" fmla="*/ 1653563 w 11378470"/>
              <a:gd name="connsiteY7584" fmla="*/ 1581629 h 10286999"/>
              <a:gd name="connsiteX7585" fmla="*/ 1656784 w 11378470"/>
              <a:gd name="connsiteY7585" fmla="*/ 1574672 h 10286999"/>
              <a:gd name="connsiteX7586" fmla="*/ 1666928 w 11378470"/>
              <a:gd name="connsiteY7586" fmla="*/ 1571654 h 10286999"/>
              <a:gd name="connsiteX7587" fmla="*/ 3326046 w 11378470"/>
              <a:gd name="connsiteY7587" fmla="*/ 1570290 h 10286999"/>
              <a:gd name="connsiteX7588" fmla="*/ 3344378 w 11378470"/>
              <a:gd name="connsiteY7588" fmla="*/ 1572627 h 10286999"/>
              <a:gd name="connsiteX7589" fmla="*/ 3340476 w 11378470"/>
              <a:gd name="connsiteY7589" fmla="*/ 1572562 h 10286999"/>
              <a:gd name="connsiteX7590" fmla="*/ 3339660 w 11378470"/>
              <a:gd name="connsiteY7590" fmla="*/ 1580669 h 10286999"/>
              <a:gd name="connsiteX7591" fmla="*/ 3343563 w 11378470"/>
              <a:gd name="connsiteY7591" fmla="*/ 1580735 h 10286999"/>
              <a:gd name="connsiteX7592" fmla="*/ 3338845 w 11378470"/>
              <a:gd name="connsiteY7592" fmla="*/ 1588777 h 10286999"/>
              <a:gd name="connsiteX7593" fmla="*/ 3310306 w 11378470"/>
              <a:gd name="connsiteY7593" fmla="*/ 1600483 h 10286999"/>
              <a:gd name="connsiteX7594" fmla="*/ 3312345 w 11378470"/>
              <a:gd name="connsiteY7594" fmla="*/ 1580213 h 10286999"/>
              <a:gd name="connsiteX7595" fmla="*/ 3326046 w 11378470"/>
              <a:gd name="connsiteY7595" fmla="*/ 1570290 h 10286999"/>
              <a:gd name="connsiteX7596" fmla="*/ 8171976 w 11378470"/>
              <a:gd name="connsiteY7596" fmla="*/ 1570289 h 10286999"/>
              <a:gd name="connsiteX7597" fmla="*/ 8190308 w 11378470"/>
              <a:gd name="connsiteY7597" fmla="*/ 1572626 h 10286999"/>
              <a:gd name="connsiteX7598" fmla="*/ 8186406 w 11378470"/>
              <a:gd name="connsiteY7598" fmla="*/ 1572561 h 10286999"/>
              <a:gd name="connsiteX7599" fmla="*/ 8185590 w 11378470"/>
              <a:gd name="connsiteY7599" fmla="*/ 1580668 h 10286999"/>
              <a:gd name="connsiteX7600" fmla="*/ 8189493 w 11378470"/>
              <a:gd name="connsiteY7600" fmla="*/ 1580735 h 10286999"/>
              <a:gd name="connsiteX7601" fmla="*/ 8184775 w 11378470"/>
              <a:gd name="connsiteY7601" fmla="*/ 1588776 h 10286999"/>
              <a:gd name="connsiteX7602" fmla="*/ 8156236 w 11378470"/>
              <a:gd name="connsiteY7602" fmla="*/ 1600482 h 10286999"/>
              <a:gd name="connsiteX7603" fmla="*/ 8158275 w 11378470"/>
              <a:gd name="connsiteY7603" fmla="*/ 1580212 h 10286999"/>
              <a:gd name="connsiteX7604" fmla="*/ 8171976 w 11378470"/>
              <a:gd name="connsiteY7604" fmla="*/ 1570289 h 10286999"/>
              <a:gd name="connsiteX7605" fmla="*/ 9289920 w 11378470"/>
              <a:gd name="connsiteY7605" fmla="*/ 1560147 h 10286999"/>
              <a:gd name="connsiteX7606" fmla="*/ 9299468 w 11378470"/>
              <a:gd name="connsiteY7606" fmla="*/ 1562190 h 10286999"/>
              <a:gd name="connsiteX7607" fmla="*/ 9298475 w 11378470"/>
              <a:gd name="connsiteY7607" fmla="*/ 1582570 h 10286999"/>
              <a:gd name="connsiteX7608" fmla="*/ 9265813 w 11378470"/>
              <a:gd name="connsiteY7608" fmla="*/ 1596681 h 10286999"/>
              <a:gd name="connsiteX7609" fmla="*/ 9263553 w 11378470"/>
              <a:gd name="connsiteY7609" fmla="*/ 1580558 h 10286999"/>
              <a:gd name="connsiteX7610" fmla="*/ 9289920 w 11378470"/>
              <a:gd name="connsiteY7610" fmla="*/ 1560147 h 10286999"/>
              <a:gd name="connsiteX7611" fmla="*/ 2293271 w 11378470"/>
              <a:gd name="connsiteY7611" fmla="*/ 1557098 h 10286999"/>
              <a:gd name="connsiteX7612" fmla="*/ 2315759 w 11378470"/>
              <a:gd name="connsiteY7612" fmla="*/ 1589487 h 10286999"/>
              <a:gd name="connsiteX7613" fmla="*/ 2293271 w 11378470"/>
              <a:gd name="connsiteY7613" fmla="*/ 1557098 h 10286999"/>
              <a:gd name="connsiteX7614" fmla="*/ 7981450 w 11378470"/>
              <a:gd name="connsiteY7614" fmla="*/ 1555384 h 10286999"/>
              <a:gd name="connsiteX7615" fmla="*/ 7981317 w 11378470"/>
              <a:gd name="connsiteY7615" fmla="*/ 1555520 h 10286999"/>
              <a:gd name="connsiteX7616" fmla="*/ 7972769 w 11378470"/>
              <a:gd name="connsiteY7616" fmla="*/ 1560592 h 10286999"/>
              <a:gd name="connsiteX7617" fmla="*/ 7969069 w 11378470"/>
              <a:gd name="connsiteY7617" fmla="*/ 1560644 h 10286999"/>
              <a:gd name="connsiteX7618" fmla="*/ 7983822 w 11378470"/>
              <a:gd name="connsiteY7618" fmla="*/ 1594607 h 10286999"/>
              <a:gd name="connsiteX7619" fmla="*/ 7997475 w 11378470"/>
              <a:gd name="connsiteY7619" fmla="*/ 1634991 h 10286999"/>
              <a:gd name="connsiteX7620" fmla="*/ 8006378 w 11378470"/>
              <a:gd name="connsiteY7620" fmla="*/ 1624170 h 10286999"/>
              <a:gd name="connsiteX7621" fmla="*/ 8015022 w 11378470"/>
              <a:gd name="connsiteY7621" fmla="*/ 1636300 h 10286999"/>
              <a:gd name="connsiteX7622" fmla="*/ 8003678 w 11378470"/>
              <a:gd name="connsiteY7622" fmla="*/ 1600724 h 10286999"/>
              <a:gd name="connsiteX7623" fmla="*/ 7992562 w 11378470"/>
              <a:gd name="connsiteY7623" fmla="*/ 1571729 h 10286999"/>
              <a:gd name="connsiteX7624" fmla="*/ 7986070 w 11378470"/>
              <a:gd name="connsiteY7624" fmla="*/ 1565301 h 10286999"/>
              <a:gd name="connsiteX7625" fmla="*/ 2797097 w 11378470"/>
              <a:gd name="connsiteY7625" fmla="*/ 1547716 h 10286999"/>
              <a:gd name="connsiteX7626" fmla="*/ 2810034 w 11378470"/>
              <a:gd name="connsiteY7626" fmla="*/ 1563007 h 10286999"/>
              <a:gd name="connsiteX7627" fmla="*/ 2805024 w 11378470"/>
              <a:gd name="connsiteY7627" fmla="*/ 1584029 h 10286999"/>
              <a:gd name="connsiteX7628" fmla="*/ 2800766 w 11378470"/>
              <a:gd name="connsiteY7628" fmla="*/ 1587979 h 10286999"/>
              <a:gd name="connsiteX7629" fmla="*/ 2780627 w 11378470"/>
              <a:gd name="connsiteY7629" fmla="*/ 1602158 h 10286999"/>
              <a:gd name="connsiteX7630" fmla="*/ 2779022 w 11378470"/>
              <a:gd name="connsiteY7630" fmla="*/ 1612407 h 10286999"/>
              <a:gd name="connsiteX7631" fmla="*/ 2735582 w 11378470"/>
              <a:gd name="connsiteY7631" fmla="*/ 1580037 h 10286999"/>
              <a:gd name="connsiteX7632" fmla="*/ 2741865 w 11378470"/>
              <a:gd name="connsiteY7632" fmla="*/ 1560427 h 10286999"/>
              <a:gd name="connsiteX7633" fmla="*/ 2761501 w 11378470"/>
              <a:gd name="connsiteY7633" fmla="*/ 1559498 h 10286999"/>
              <a:gd name="connsiteX7634" fmla="*/ 2768127 w 11378470"/>
              <a:gd name="connsiteY7634" fmla="*/ 1565621 h 10286999"/>
              <a:gd name="connsiteX7635" fmla="*/ 2777102 w 11378470"/>
              <a:gd name="connsiteY7635" fmla="*/ 1559442 h 10286999"/>
              <a:gd name="connsiteX7636" fmla="*/ 2797097 w 11378470"/>
              <a:gd name="connsiteY7636" fmla="*/ 1547716 h 10286999"/>
              <a:gd name="connsiteX7637" fmla="*/ 8841613 w 11378470"/>
              <a:gd name="connsiteY7637" fmla="*/ 1538619 h 10286999"/>
              <a:gd name="connsiteX7638" fmla="*/ 8858118 w 11378470"/>
              <a:gd name="connsiteY7638" fmla="*/ 1558595 h 10286999"/>
              <a:gd name="connsiteX7639" fmla="*/ 8821415 w 11378470"/>
              <a:gd name="connsiteY7639" fmla="*/ 1585276 h 10286999"/>
              <a:gd name="connsiteX7640" fmla="*/ 8809260 w 11378470"/>
              <a:gd name="connsiteY7640" fmla="*/ 1572227 h 10286999"/>
              <a:gd name="connsiteX7641" fmla="*/ 8841613 w 11378470"/>
              <a:gd name="connsiteY7641" fmla="*/ 1538619 h 10286999"/>
              <a:gd name="connsiteX7642" fmla="*/ 3462066 w 11378470"/>
              <a:gd name="connsiteY7642" fmla="*/ 1534144 h 10286999"/>
              <a:gd name="connsiteX7643" fmla="*/ 3464268 w 11378470"/>
              <a:gd name="connsiteY7643" fmla="*/ 1537481 h 10286999"/>
              <a:gd name="connsiteX7644" fmla="*/ 3465555 w 11378470"/>
              <a:gd name="connsiteY7644" fmla="*/ 1537828 h 10286999"/>
              <a:gd name="connsiteX7645" fmla="*/ 3465722 w 11378470"/>
              <a:gd name="connsiteY7645" fmla="*/ 1546100 h 10286999"/>
              <a:gd name="connsiteX7646" fmla="*/ 3462025 w 11378470"/>
              <a:gd name="connsiteY7646" fmla="*/ 1553329 h 10286999"/>
              <a:gd name="connsiteX7647" fmla="*/ 3450267 w 11378470"/>
              <a:gd name="connsiteY7647" fmla="*/ 1541929 h 10286999"/>
              <a:gd name="connsiteX7648" fmla="*/ 3456166 w 11378470"/>
              <a:gd name="connsiteY7648" fmla="*/ 1538037 h 10286999"/>
              <a:gd name="connsiteX7649" fmla="*/ 3453965 w 11378470"/>
              <a:gd name="connsiteY7649" fmla="*/ 1534701 h 10286999"/>
              <a:gd name="connsiteX7650" fmla="*/ 3462066 w 11378470"/>
              <a:gd name="connsiteY7650" fmla="*/ 1534144 h 10286999"/>
              <a:gd name="connsiteX7651" fmla="*/ 8307996 w 11378470"/>
              <a:gd name="connsiteY7651" fmla="*/ 1534143 h 10286999"/>
              <a:gd name="connsiteX7652" fmla="*/ 8310198 w 11378470"/>
              <a:gd name="connsiteY7652" fmla="*/ 1537480 h 10286999"/>
              <a:gd name="connsiteX7653" fmla="*/ 8311485 w 11378470"/>
              <a:gd name="connsiteY7653" fmla="*/ 1537827 h 10286999"/>
              <a:gd name="connsiteX7654" fmla="*/ 8311652 w 11378470"/>
              <a:gd name="connsiteY7654" fmla="*/ 1546099 h 10286999"/>
              <a:gd name="connsiteX7655" fmla="*/ 8307955 w 11378470"/>
              <a:gd name="connsiteY7655" fmla="*/ 1553328 h 10286999"/>
              <a:gd name="connsiteX7656" fmla="*/ 8296197 w 11378470"/>
              <a:gd name="connsiteY7656" fmla="*/ 1541929 h 10286999"/>
              <a:gd name="connsiteX7657" fmla="*/ 8302096 w 11378470"/>
              <a:gd name="connsiteY7657" fmla="*/ 1538036 h 10286999"/>
              <a:gd name="connsiteX7658" fmla="*/ 8299895 w 11378470"/>
              <a:gd name="connsiteY7658" fmla="*/ 1534700 h 10286999"/>
              <a:gd name="connsiteX7659" fmla="*/ 8307996 w 11378470"/>
              <a:gd name="connsiteY7659" fmla="*/ 1534143 h 10286999"/>
              <a:gd name="connsiteX7660" fmla="*/ 9682269 w 11378470"/>
              <a:gd name="connsiteY7660" fmla="*/ 1526100 h 10286999"/>
              <a:gd name="connsiteX7661" fmla="*/ 9696034 w 11378470"/>
              <a:gd name="connsiteY7661" fmla="*/ 1539881 h 10286999"/>
              <a:gd name="connsiteX7662" fmla="*/ 9680561 w 11378470"/>
              <a:gd name="connsiteY7662" fmla="*/ 1599220 h 10286999"/>
              <a:gd name="connsiteX7663" fmla="*/ 9653986 w 11378470"/>
              <a:gd name="connsiteY7663" fmla="*/ 1577217 h 10286999"/>
              <a:gd name="connsiteX7664" fmla="*/ 9655623 w 11378470"/>
              <a:gd name="connsiteY7664" fmla="*/ 1553528 h 10286999"/>
              <a:gd name="connsiteX7665" fmla="*/ 9682269 w 11378470"/>
              <a:gd name="connsiteY7665" fmla="*/ 1526100 h 10286999"/>
              <a:gd name="connsiteX7666" fmla="*/ 2707308 w 11378470"/>
              <a:gd name="connsiteY7666" fmla="*/ 1524892 h 10286999"/>
              <a:gd name="connsiteX7667" fmla="*/ 2713876 w 11378470"/>
              <a:gd name="connsiteY7667" fmla="*/ 1533785 h 10286999"/>
              <a:gd name="connsiteX7668" fmla="*/ 2699879 w 11378470"/>
              <a:gd name="connsiteY7668" fmla="*/ 1567172 h 10286999"/>
              <a:gd name="connsiteX7669" fmla="*/ 2707308 w 11378470"/>
              <a:gd name="connsiteY7669" fmla="*/ 1524892 h 10286999"/>
              <a:gd name="connsiteX7670" fmla="*/ 2020024 w 11378470"/>
              <a:gd name="connsiteY7670" fmla="*/ 1524820 h 10286999"/>
              <a:gd name="connsiteX7671" fmla="*/ 1977112 w 11378470"/>
              <a:gd name="connsiteY7671" fmla="*/ 1561134 h 10286999"/>
              <a:gd name="connsiteX7672" fmla="*/ 1980802 w 11378470"/>
              <a:gd name="connsiteY7672" fmla="*/ 1550085 h 10286999"/>
              <a:gd name="connsiteX7673" fmla="*/ 2020024 w 11378470"/>
              <a:gd name="connsiteY7673" fmla="*/ 1524820 h 10286999"/>
              <a:gd name="connsiteX7674" fmla="*/ 1408000 w 11378470"/>
              <a:gd name="connsiteY7674" fmla="*/ 1520244 h 10286999"/>
              <a:gd name="connsiteX7675" fmla="*/ 1406369 w 11378470"/>
              <a:gd name="connsiteY7675" fmla="*/ 1523767 h 10286999"/>
              <a:gd name="connsiteX7676" fmla="*/ 1411401 w 11378470"/>
              <a:gd name="connsiteY7676" fmla="*/ 1522178 h 10286999"/>
              <a:gd name="connsiteX7677" fmla="*/ 1395357 w 11378470"/>
              <a:gd name="connsiteY7677" fmla="*/ 1575375 h 10286999"/>
              <a:gd name="connsiteX7678" fmla="*/ 1391957 w 11378470"/>
              <a:gd name="connsiteY7678" fmla="*/ 1573441 h 10286999"/>
              <a:gd name="connsiteX7679" fmla="*/ 1400580 w 11378470"/>
              <a:gd name="connsiteY7679" fmla="*/ 1532646 h 10286999"/>
              <a:gd name="connsiteX7680" fmla="*/ 1408000 w 11378470"/>
              <a:gd name="connsiteY7680" fmla="*/ 1520244 h 10286999"/>
              <a:gd name="connsiteX7681" fmla="*/ 8692100 w 11378470"/>
              <a:gd name="connsiteY7681" fmla="*/ 1519047 h 10286999"/>
              <a:gd name="connsiteX7682" fmla="*/ 8711391 w 11378470"/>
              <a:gd name="connsiteY7682" fmla="*/ 1523086 h 10286999"/>
              <a:gd name="connsiteX7683" fmla="*/ 8667239 w 11378470"/>
              <a:gd name="connsiteY7683" fmla="*/ 1568545 h 10286999"/>
              <a:gd name="connsiteX7684" fmla="*/ 8692100 w 11378470"/>
              <a:gd name="connsiteY7684" fmla="*/ 1519047 h 10286999"/>
              <a:gd name="connsiteX7685" fmla="*/ 11130442 w 11378470"/>
              <a:gd name="connsiteY7685" fmla="*/ 1518198 h 10286999"/>
              <a:gd name="connsiteX7686" fmla="*/ 11144604 w 11378470"/>
              <a:gd name="connsiteY7686" fmla="*/ 1519345 h 10286999"/>
              <a:gd name="connsiteX7687" fmla="*/ 11162356 w 11378470"/>
              <a:gd name="connsiteY7687" fmla="*/ 1590415 h 10286999"/>
              <a:gd name="connsiteX7688" fmla="*/ 11149658 w 11378470"/>
              <a:gd name="connsiteY7688" fmla="*/ 1599771 h 10286999"/>
              <a:gd name="connsiteX7689" fmla="*/ 11130526 w 11378470"/>
              <a:gd name="connsiteY7689" fmla="*/ 1598690 h 10286999"/>
              <a:gd name="connsiteX7690" fmla="*/ 11113274 w 11378470"/>
              <a:gd name="connsiteY7690" fmla="*/ 1524310 h 10286999"/>
              <a:gd name="connsiteX7691" fmla="*/ 11130442 w 11378470"/>
              <a:gd name="connsiteY7691" fmla="*/ 1518198 h 10286999"/>
              <a:gd name="connsiteX7692" fmla="*/ 2490104 w 11378470"/>
              <a:gd name="connsiteY7692" fmla="*/ 1516015 h 10286999"/>
              <a:gd name="connsiteX7693" fmla="*/ 2505401 w 11378470"/>
              <a:gd name="connsiteY7693" fmla="*/ 1521732 h 10286999"/>
              <a:gd name="connsiteX7694" fmla="*/ 2505343 w 11378470"/>
              <a:gd name="connsiteY7694" fmla="*/ 1534142 h 10286999"/>
              <a:gd name="connsiteX7695" fmla="*/ 2483658 w 11378470"/>
              <a:gd name="connsiteY7695" fmla="*/ 1533629 h 10286999"/>
              <a:gd name="connsiteX7696" fmla="*/ 2490104 w 11378470"/>
              <a:gd name="connsiteY7696" fmla="*/ 1516015 h 10286999"/>
              <a:gd name="connsiteX7697" fmla="*/ 3032534 w 11378470"/>
              <a:gd name="connsiteY7697" fmla="*/ 1506471 h 10286999"/>
              <a:gd name="connsiteX7698" fmla="*/ 3042990 w 11378470"/>
              <a:gd name="connsiteY7698" fmla="*/ 1528413 h 10286999"/>
              <a:gd name="connsiteX7699" fmla="*/ 3035708 w 11378470"/>
              <a:gd name="connsiteY7699" fmla="*/ 1568181 h 10286999"/>
              <a:gd name="connsiteX7700" fmla="*/ 3031011 w 11378470"/>
              <a:gd name="connsiteY7700" fmla="*/ 1575076 h 10286999"/>
              <a:gd name="connsiteX7701" fmla="*/ 3029980 w 11378470"/>
              <a:gd name="connsiteY7701" fmla="*/ 1578224 h 10286999"/>
              <a:gd name="connsiteX7702" fmla="*/ 3025946 w 11378470"/>
              <a:gd name="connsiteY7702" fmla="*/ 1582511 h 10286999"/>
              <a:gd name="connsiteX7703" fmla="*/ 3014127 w 11378470"/>
              <a:gd name="connsiteY7703" fmla="*/ 1599859 h 10286999"/>
              <a:gd name="connsiteX7704" fmla="*/ 2977846 w 11378470"/>
              <a:gd name="connsiteY7704" fmla="*/ 1586917 h 10286999"/>
              <a:gd name="connsiteX7705" fmla="*/ 3032534 w 11378470"/>
              <a:gd name="connsiteY7705" fmla="*/ 1506471 h 10286999"/>
              <a:gd name="connsiteX7706" fmla="*/ 3145886 w 11378470"/>
              <a:gd name="connsiteY7706" fmla="*/ 1505684 h 10286999"/>
              <a:gd name="connsiteX7707" fmla="*/ 3178096 w 11378470"/>
              <a:gd name="connsiteY7707" fmla="*/ 1540797 h 10286999"/>
              <a:gd name="connsiteX7708" fmla="*/ 3140424 w 11378470"/>
              <a:gd name="connsiteY7708" fmla="*/ 1561673 h 10286999"/>
              <a:gd name="connsiteX7709" fmla="*/ 3137705 w 11378470"/>
              <a:gd name="connsiteY7709" fmla="*/ 1553134 h 10286999"/>
              <a:gd name="connsiteX7710" fmla="*/ 3135387 w 11378470"/>
              <a:gd name="connsiteY7710" fmla="*/ 1555521 h 10286999"/>
              <a:gd name="connsiteX7711" fmla="*/ 3116626 w 11378470"/>
              <a:gd name="connsiteY7711" fmla="*/ 1560737 h 10286999"/>
              <a:gd name="connsiteX7712" fmla="*/ 3128881 w 11378470"/>
              <a:gd name="connsiteY7712" fmla="*/ 1548928 h 10286999"/>
              <a:gd name="connsiteX7713" fmla="*/ 3135034 w 11378470"/>
              <a:gd name="connsiteY7713" fmla="*/ 1544751 h 10286999"/>
              <a:gd name="connsiteX7714" fmla="*/ 3131667 w 11378470"/>
              <a:gd name="connsiteY7714" fmla="*/ 1534177 h 10286999"/>
              <a:gd name="connsiteX7715" fmla="*/ 3145886 w 11378470"/>
              <a:gd name="connsiteY7715" fmla="*/ 1505684 h 10286999"/>
              <a:gd name="connsiteX7716" fmla="*/ 9291885 w 11378470"/>
              <a:gd name="connsiteY7716" fmla="*/ 1496262 h 10286999"/>
              <a:gd name="connsiteX7717" fmla="*/ 9335206 w 11378470"/>
              <a:gd name="connsiteY7717" fmla="*/ 1569243 h 10286999"/>
              <a:gd name="connsiteX7718" fmla="*/ 9264185 w 11378470"/>
              <a:gd name="connsiteY7718" fmla="*/ 1528266 h 10286999"/>
              <a:gd name="connsiteX7719" fmla="*/ 9291885 w 11378470"/>
              <a:gd name="connsiteY7719" fmla="*/ 1496262 h 10286999"/>
              <a:gd name="connsiteX7720" fmla="*/ 1370630 w 11378470"/>
              <a:gd name="connsiteY7720" fmla="*/ 1495435 h 10286999"/>
              <a:gd name="connsiteX7721" fmla="*/ 1384909 w 11378470"/>
              <a:gd name="connsiteY7721" fmla="*/ 1503557 h 10286999"/>
              <a:gd name="connsiteX7722" fmla="*/ 1381656 w 11378470"/>
              <a:gd name="connsiteY7722" fmla="*/ 1510583 h 10286999"/>
              <a:gd name="connsiteX7723" fmla="*/ 1375099 w 11378470"/>
              <a:gd name="connsiteY7723" fmla="*/ 1573439 h 10286999"/>
              <a:gd name="connsiteX7724" fmla="*/ 1370630 w 11378470"/>
              <a:gd name="connsiteY7724" fmla="*/ 1495435 h 10286999"/>
              <a:gd name="connsiteX7725" fmla="*/ 9034127 w 11378470"/>
              <a:gd name="connsiteY7725" fmla="*/ 1493751 h 10286999"/>
              <a:gd name="connsiteX7726" fmla="*/ 9053764 w 11378470"/>
              <a:gd name="connsiteY7726" fmla="*/ 1505757 h 10286999"/>
              <a:gd name="connsiteX7727" fmla="*/ 8976019 w 11378470"/>
              <a:gd name="connsiteY7727" fmla="*/ 1535419 h 10286999"/>
              <a:gd name="connsiteX7728" fmla="*/ 9034127 w 11378470"/>
              <a:gd name="connsiteY7728" fmla="*/ 1493751 h 10286999"/>
              <a:gd name="connsiteX7729" fmla="*/ 8180208 w 11378470"/>
              <a:gd name="connsiteY7729" fmla="*/ 1492445 h 10286999"/>
              <a:gd name="connsiteX7730" fmla="*/ 8214648 w 11378470"/>
              <a:gd name="connsiteY7730" fmla="*/ 1507953 h 10286999"/>
              <a:gd name="connsiteX7731" fmla="*/ 8183354 w 11378470"/>
              <a:gd name="connsiteY7731" fmla="*/ 1565746 h 10286999"/>
              <a:gd name="connsiteX7732" fmla="*/ 8180208 w 11378470"/>
              <a:gd name="connsiteY7732" fmla="*/ 1492445 h 10286999"/>
              <a:gd name="connsiteX7733" fmla="*/ 2437808 w 11378470"/>
              <a:gd name="connsiteY7733" fmla="*/ 1488312 h 10286999"/>
              <a:gd name="connsiteX7734" fmla="*/ 2451949 w 11378470"/>
              <a:gd name="connsiteY7734" fmla="*/ 1502338 h 10286999"/>
              <a:gd name="connsiteX7735" fmla="*/ 2431656 w 11378470"/>
              <a:gd name="connsiteY7735" fmla="*/ 1545674 h 10286999"/>
              <a:gd name="connsiteX7736" fmla="*/ 2402412 w 11378470"/>
              <a:gd name="connsiteY7736" fmla="*/ 1525875 h 10286999"/>
              <a:gd name="connsiteX7737" fmla="*/ 2412067 w 11378470"/>
              <a:gd name="connsiteY7737" fmla="*/ 1495334 h 10286999"/>
              <a:gd name="connsiteX7738" fmla="*/ 2437808 w 11378470"/>
              <a:gd name="connsiteY7738" fmla="*/ 1488312 h 10286999"/>
              <a:gd name="connsiteX7739" fmla="*/ 8531556 w 11378470"/>
              <a:gd name="connsiteY7739" fmla="*/ 1486909 h 10286999"/>
              <a:gd name="connsiteX7740" fmla="*/ 8552411 w 11378470"/>
              <a:gd name="connsiteY7740" fmla="*/ 1508533 h 10286999"/>
              <a:gd name="connsiteX7741" fmla="*/ 8549516 w 11378470"/>
              <a:gd name="connsiteY7741" fmla="*/ 1518645 h 10286999"/>
              <a:gd name="connsiteX7742" fmla="*/ 8531556 w 11378470"/>
              <a:gd name="connsiteY7742" fmla="*/ 1486909 h 10286999"/>
              <a:gd name="connsiteX7743" fmla="*/ 2321747 w 11378470"/>
              <a:gd name="connsiteY7743" fmla="*/ 1480981 h 10286999"/>
              <a:gd name="connsiteX7744" fmla="*/ 2384412 w 11378470"/>
              <a:gd name="connsiteY7744" fmla="*/ 1518500 h 10286999"/>
              <a:gd name="connsiteX7745" fmla="*/ 2337862 w 11378470"/>
              <a:gd name="connsiteY7745" fmla="*/ 1514215 h 10286999"/>
              <a:gd name="connsiteX7746" fmla="*/ 2299210 w 11378470"/>
              <a:gd name="connsiteY7746" fmla="*/ 1483349 h 10286999"/>
              <a:gd name="connsiteX7747" fmla="*/ 2321747 w 11378470"/>
              <a:gd name="connsiteY7747" fmla="*/ 1480981 h 10286999"/>
              <a:gd name="connsiteX7748" fmla="*/ 2997857 w 11378470"/>
              <a:gd name="connsiteY7748" fmla="*/ 1480839 h 10286999"/>
              <a:gd name="connsiteX7749" fmla="*/ 3023151 w 11378470"/>
              <a:gd name="connsiteY7749" fmla="*/ 1501821 h 10286999"/>
              <a:gd name="connsiteX7750" fmla="*/ 2998749 w 11378470"/>
              <a:gd name="connsiteY7750" fmla="*/ 1486161 h 10286999"/>
              <a:gd name="connsiteX7751" fmla="*/ 2997857 w 11378470"/>
              <a:gd name="connsiteY7751" fmla="*/ 1480839 h 10286999"/>
              <a:gd name="connsiteX7752" fmla="*/ 1764481 w 11378470"/>
              <a:gd name="connsiteY7752" fmla="*/ 1477404 h 10286999"/>
              <a:gd name="connsiteX7753" fmla="*/ 1788761 w 11378470"/>
              <a:gd name="connsiteY7753" fmla="*/ 1479326 h 10286999"/>
              <a:gd name="connsiteX7754" fmla="*/ 1785796 w 11378470"/>
              <a:gd name="connsiteY7754" fmla="*/ 1527422 h 10286999"/>
              <a:gd name="connsiteX7755" fmla="*/ 1769107 w 11378470"/>
              <a:gd name="connsiteY7755" fmla="*/ 1527231 h 10286999"/>
              <a:gd name="connsiteX7756" fmla="*/ 1764481 w 11378470"/>
              <a:gd name="connsiteY7756" fmla="*/ 1477404 h 10286999"/>
              <a:gd name="connsiteX7757" fmla="*/ 9631054 w 11378470"/>
              <a:gd name="connsiteY7757" fmla="*/ 1470008 h 10286999"/>
              <a:gd name="connsiteX7758" fmla="*/ 9636034 w 11378470"/>
              <a:gd name="connsiteY7758" fmla="*/ 1477756 h 10286999"/>
              <a:gd name="connsiteX7759" fmla="*/ 9622260 w 11378470"/>
              <a:gd name="connsiteY7759" fmla="*/ 1490625 h 10286999"/>
              <a:gd name="connsiteX7760" fmla="*/ 9622819 w 11378470"/>
              <a:gd name="connsiteY7760" fmla="*/ 1494613 h 10286999"/>
              <a:gd name="connsiteX7761" fmla="*/ 9631661 w 11378470"/>
              <a:gd name="connsiteY7761" fmla="*/ 1502134 h 10286999"/>
              <a:gd name="connsiteX7762" fmla="*/ 9637250 w 11378470"/>
              <a:gd name="connsiteY7762" fmla="*/ 1542010 h 10286999"/>
              <a:gd name="connsiteX7763" fmla="*/ 9596437 w 11378470"/>
              <a:gd name="connsiteY7763" fmla="*/ 1556467 h 10286999"/>
              <a:gd name="connsiteX7764" fmla="*/ 9575448 w 11378470"/>
              <a:gd name="connsiteY7764" fmla="*/ 1545639 h 10286999"/>
              <a:gd name="connsiteX7765" fmla="*/ 9572605 w 11378470"/>
              <a:gd name="connsiteY7765" fmla="*/ 1497562 h 10286999"/>
              <a:gd name="connsiteX7766" fmla="*/ 9613977 w 11378470"/>
              <a:gd name="connsiteY7766" fmla="*/ 1487092 h 10286999"/>
              <a:gd name="connsiteX7767" fmla="*/ 9616721 w 11378470"/>
              <a:gd name="connsiteY7767" fmla="*/ 1478891 h 10286999"/>
              <a:gd name="connsiteX7768" fmla="*/ 9631054 w 11378470"/>
              <a:gd name="connsiteY7768" fmla="*/ 1470008 h 10286999"/>
              <a:gd name="connsiteX7769" fmla="*/ 8692509 w 11378470"/>
              <a:gd name="connsiteY7769" fmla="*/ 1460548 h 10286999"/>
              <a:gd name="connsiteX7770" fmla="*/ 8700062 w 11378470"/>
              <a:gd name="connsiteY7770" fmla="*/ 1464507 h 10286999"/>
              <a:gd name="connsiteX7771" fmla="*/ 8692509 w 11378470"/>
              <a:gd name="connsiteY7771" fmla="*/ 1460548 h 10286999"/>
              <a:gd name="connsiteX7772" fmla="*/ 3384762 w 11378470"/>
              <a:gd name="connsiteY7772" fmla="*/ 1455247 h 10286999"/>
              <a:gd name="connsiteX7773" fmla="*/ 3397447 w 11378470"/>
              <a:gd name="connsiteY7773" fmla="*/ 1457953 h 10286999"/>
              <a:gd name="connsiteX7774" fmla="*/ 3404311 w 11378470"/>
              <a:gd name="connsiteY7774" fmla="*/ 1466041 h 10286999"/>
              <a:gd name="connsiteX7775" fmla="*/ 3401908 w 11378470"/>
              <a:gd name="connsiteY7775" fmla="*/ 1489923 h 10286999"/>
              <a:gd name="connsiteX7776" fmla="*/ 3367414 w 11378470"/>
              <a:gd name="connsiteY7776" fmla="*/ 1489346 h 10286999"/>
              <a:gd name="connsiteX7777" fmla="*/ 3374050 w 11378470"/>
              <a:gd name="connsiteY7777" fmla="*/ 1461548 h 10286999"/>
              <a:gd name="connsiteX7778" fmla="*/ 3384762 w 11378470"/>
              <a:gd name="connsiteY7778" fmla="*/ 1455247 h 10286999"/>
              <a:gd name="connsiteX7779" fmla="*/ 8230692 w 11378470"/>
              <a:gd name="connsiteY7779" fmla="*/ 1455247 h 10286999"/>
              <a:gd name="connsiteX7780" fmla="*/ 8243377 w 11378470"/>
              <a:gd name="connsiteY7780" fmla="*/ 1457952 h 10286999"/>
              <a:gd name="connsiteX7781" fmla="*/ 8250241 w 11378470"/>
              <a:gd name="connsiteY7781" fmla="*/ 1466040 h 10286999"/>
              <a:gd name="connsiteX7782" fmla="*/ 8247838 w 11378470"/>
              <a:gd name="connsiteY7782" fmla="*/ 1489922 h 10286999"/>
              <a:gd name="connsiteX7783" fmla="*/ 8213344 w 11378470"/>
              <a:gd name="connsiteY7783" fmla="*/ 1489345 h 10286999"/>
              <a:gd name="connsiteX7784" fmla="*/ 8219980 w 11378470"/>
              <a:gd name="connsiteY7784" fmla="*/ 1461547 h 10286999"/>
              <a:gd name="connsiteX7785" fmla="*/ 8230692 w 11378470"/>
              <a:gd name="connsiteY7785" fmla="*/ 1455247 h 10286999"/>
              <a:gd name="connsiteX7786" fmla="*/ 9984456 w 11378470"/>
              <a:gd name="connsiteY7786" fmla="*/ 1445204 h 10286999"/>
              <a:gd name="connsiteX7787" fmla="*/ 9992018 w 11378470"/>
              <a:gd name="connsiteY7787" fmla="*/ 1446345 h 10286999"/>
              <a:gd name="connsiteX7788" fmla="*/ 9995036 w 11378470"/>
              <a:gd name="connsiteY7788" fmla="*/ 1454516 h 10286999"/>
              <a:gd name="connsiteX7789" fmla="*/ 9993404 w 11378470"/>
              <a:gd name="connsiteY7789" fmla="*/ 1470733 h 10286999"/>
              <a:gd name="connsiteX7790" fmla="*/ 9984924 w 11378470"/>
              <a:gd name="connsiteY7790" fmla="*/ 1478712 h 10286999"/>
              <a:gd name="connsiteX7791" fmla="*/ 9977666 w 11378470"/>
              <a:gd name="connsiteY7791" fmla="*/ 1474531 h 10286999"/>
              <a:gd name="connsiteX7792" fmla="*/ 9970002 w 11378470"/>
              <a:gd name="connsiteY7792" fmla="*/ 1474402 h 10286999"/>
              <a:gd name="connsiteX7793" fmla="*/ 9970410 w 11378470"/>
              <a:gd name="connsiteY7793" fmla="*/ 1470348 h 10286999"/>
              <a:gd name="connsiteX7794" fmla="*/ 9966984 w 11378470"/>
              <a:gd name="connsiteY7794" fmla="*/ 1466230 h 10286999"/>
              <a:gd name="connsiteX7795" fmla="*/ 9976280 w 11378470"/>
              <a:gd name="connsiteY7795" fmla="*/ 1450142 h 10286999"/>
              <a:gd name="connsiteX7796" fmla="*/ 9984456 w 11378470"/>
              <a:gd name="connsiteY7796" fmla="*/ 1445204 h 10286999"/>
              <a:gd name="connsiteX7797" fmla="*/ 8669156 w 11378470"/>
              <a:gd name="connsiteY7797" fmla="*/ 1441359 h 10286999"/>
              <a:gd name="connsiteX7798" fmla="*/ 8643061 w 11378470"/>
              <a:gd name="connsiteY7798" fmla="*/ 1464457 h 10286999"/>
              <a:gd name="connsiteX7799" fmla="*/ 8669156 w 11378470"/>
              <a:gd name="connsiteY7799" fmla="*/ 1441359 h 10286999"/>
              <a:gd name="connsiteX7800" fmla="*/ 2065548 w 11378470"/>
              <a:gd name="connsiteY7800" fmla="*/ 1434859 h 10286999"/>
              <a:gd name="connsiteX7801" fmla="*/ 2082794 w 11378470"/>
              <a:gd name="connsiteY7801" fmla="*/ 1435881 h 10286999"/>
              <a:gd name="connsiteX7802" fmla="*/ 2080142 w 11378470"/>
              <a:gd name="connsiteY7802" fmla="*/ 1460740 h 10286999"/>
              <a:gd name="connsiteX7803" fmla="*/ 2062896 w 11378470"/>
              <a:gd name="connsiteY7803" fmla="*/ 1459719 h 10286999"/>
              <a:gd name="connsiteX7804" fmla="*/ 2065548 w 11378470"/>
              <a:gd name="connsiteY7804" fmla="*/ 1434859 h 10286999"/>
              <a:gd name="connsiteX7805" fmla="*/ 9135570 w 11378470"/>
              <a:gd name="connsiteY7805" fmla="*/ 1432342 h 10286999"/>
              <a:gd name="connsiteX7806" fmla="*/ 9142537 w 11378470"/>
              <a:gd name="connsiteY7806" fmla="*/ 1432459 h 10286999"/>
              <a:gd name="connsiteX7807" fmla="*/ 9135570 w 11378470"/>
              <a:gd name="connsiteY7807" fmla="*/ 1432342 h 10286999"/>
              <a:gd name="connsiteX7808" fmla="*/ 3073587 w 11378470"/>
              <a:gd name="connsiteY7808" fmla="*/ 1431674 h 10286999"/>
              <a:gd name="connsiteX7809" fmla="*/ 3098809 w 11378470"/>
              <a:gd name="connsiteY7809" fmla="*/ 1480177 h 10286999"/>
              <a:gd name="connsiteX7810" fmla="*/ 3060090 w 11378470"/>
              <a:gd name="connsiteY7810" fmla="*/ 1474456 h 10286999"/>
              <a:gd name="connsiteX7811" fmla="*/ 3073587 w 11378470"/>
              <a:gd name="connsiteY7811" fmla="*/ 1431674 h 10286999"/>
              <a:gd name="connsiteX7812" fmla="*/ 2253089 w 11378470"/>
              <a:gd name="connsiteY7812" fmla="*/ 1426931 h 10286999"/>
              <a:gd name="connsiteX7813" fmla="*/ 2301078 w 11378470"/>
              <a:gd name="connsiteY7813" fmla="*/ 1465110 h 10286999"/>
              <a:gd name="connsiteX7814" fmla="*/ 2270199 w 11378470"/>
              <a:gd name="connsiteY7814" fmla="*/ 1480498 h 10286999"/>
              <a:gd name="connsiteX7815" fmla="*/ 2249201 w 11378470"/>
              <a:gd name="connsiteY7815" fmla="*/ 1469408 h 10286999"/>
              <a:gd name="connsiteX7816" fmla="*/ 2234914 w 11378470"/>
              <a:gd name="connsiteY7816" fmla="*/ 1433937 h 10286999"/>
              <a:gd name="connsiteX7817" fmla="*/ 2253089 w 11378470"/>
              <a:gd name="connsiteY7817" fmla="*/ 1426931 h 10286999"/>
              <a:gd name="connsiteX7818" fmla="*/ 3167368 w 11378470"/>
              <a:gd name="connsiteY7818" fmla="*/ 1424962 h 10286999"/>
              <a:gd name="connsiteX7819" fmla="*/ 3191410 w 11378470"/>
              <a:gd name="connsiteY7819" fmla="*/ 1426063 h 10286999"/>
              <a:gd name="connsiteX7820" fmla="*/ 3181674 w 11378470"/>
              <a:gd name="connsiteY7820" fmla="*/ 1474428 h 10286999"/>
              <a:gd name="connsiteX7821" fmla="*/ 3164990 w 11378470"/>
              <a:gd name="connsiteY7821" fmla="*/ 1474806 h 10286999"/>
              <a:gd name="connsiteX7822" fmla="*/ 3167368 w 11378470"/>
              <a:gd name="connsiteY7822" fmla="*/ 1424962 h 10286999"/>
              <a:gd name="connsiteX7823" fmla="*/ 8013298 w 11378470"/>
              <a:gd name="connsiteY7823" fmla="*/ 1424961 h 10286999"/>
              <a:gd name="connsiteX7824" fmla="*/ 8037340 w 11378470"/>
              <a:gd name="connsiteY7824" fmla="*/ 1426062 h 10286999"/>
              <a:gd name="connsiteX7825" fmla="*/ 8027604 w 11378470"/>
              <a:gd name="connsiteY7825" fmla="*/ 1474427 h 10286999"/>
              <a:gd name="connsiteX7826" fmla="*/ 8010920 w 11378470"/>
              <a:gd name="connsiteY7826" fmla="*/ 1474805 h 10286999"/>
              <a:gd name="connsiteX7827" fmla="*/ 8013298 w 11378470"/>
              <a:gd name="connsiteY7827" fmla="*/ 1424961 h 10286999"/>
              <a:gd name="connsiteX7828" fmla="*/ 2362670 w 11378470"/>
              <a:gd name="connsiteY7828" fmla="*/ 1423213 h 10286999"/>
              <a:gd name="connsiteX7829" fmla="*/ 2402438 w 11378470"/>
              <a:gd name="connsiteY7829" fmla="*/ 1433613 h 10286999"/>
              <a:gd name="connsiteX7830" fmla="*/ 2363836 w 11378470"/>
              <a:gd name="connsiteY7830" fmla="*/ 1472439 h 10286999"/>
              <a:gd name="connsiteX7831" fmla="*/ 2352491 w 11378470"/>
              <a:gd name="connsiteY7831" fmla="*/ 1457084 h 10286999"/>
              <a:gd name="connsiteX7832" fmla="*/ 2362670 w 11378470"/>
              <a:gd name="connsiteY7832" fmla="*/ 1423213 h 10286999"/>
              <a:gd name="connsiteX7833" fmla="*/ 2934701 w 11378470"/>
              <a:gd name="connsiteY7833" fmla="*/ 1420716 h 10286999"/>
              <a:gd name="connsiteX7834" fmla="*/ 2978553 w 11378470"/>
              <a:gd name="connsiteY7834" fmla="*/ 1463107 h 10286999"/>
              <a:gd name="connsiteX7835" fmla="*/ 2934701 w 11378470"/>
              <a:gd name="connsiteY7835" fmla="*/ 1420716 h 10286999"/>
              <a:gd name="connsiteX7836" fmla="*/ 9085824 w 11378470"/>
              <a:gd name="connsiteY7836" fmla="*/ 1418369 h 10286999"/>
              <a:gd name="connsiteX7837" fmla="*/ 9097863 w 11378470"/>
              <a:gd name="connsiteY7837" fmla="*/ 1449365 h 10286999"/>
              <a:gd name="connsiteX7838" fmla="*/ 9090779 w 11378470"/>
              <a:gd name="connsiteY7838" fmla="*/ 1453744 h 10286999"/>
              <a:gd name="connsiteX7839" fmla="*/ 9082044 w 11378470"/>
              <a:gd name="connsiteY7839" fmla="*/ 1446331 h 10286999"/>
              <a:gd name="connsiteX7840" fmla="*/ 9078739 w 11378470"/>
              <a:gd name="connsiteY7840" fmla="*/ 1422747 h 10286999"/>
              <a:gd name="connsiteX7841" fmla="*/ 9085824 w 11378470"/>
              <a:gd name="connsiteY7841" fmla="*/ 1418369 h 10286999"/>
              <a:gd name="connsiteX7842" fmla="*/ 9130518 w 11378470"/>
              <a:gd name="connsiteY7842" fmla="*/ 1416722 h 10286999"/>
              <a:gd name="connsiteX7843" fmla="*/ 9140634 w 11378470"/>
              <a:gd name="connsiteY7843" fmla="*/ 1422488 h 10286999"/>
              <a:gd name="connsiteX7844" fmla="*/ 9130604 w 11378470"/>
              <a:gd name="connsiteY7844" fmla="*/ 1434819 h 10286999"/>
              <a:gd name="connsiteX7845" fmla="*/ 9124542 w 11378470"/>
              <a:gd name="connsiteY7845" fmla="*/ 1419519 h 10286999"/>
              <a:gd name="connsiteX7846" fmla="*/ 9130518 w 11378470"/>
              <a:gd name="connsiteY7846" fmla="*/ 1416722 h 10286999"/>
              <a:gd name="connsiteX7847" fmla="*/ 2930268 w 11378470"/>
              <a:gd name="connsiteY7847" fmla="*/ 1412526 h 10286999"/>
              <a:gd name="connsiteX7848" fmla="*/ 2935106 w 11378470"/>
              <a:gd name="connsiteY7848" fmla="*/ 1420084 h 10286999"/>
              <a:gd name="connsiteX7849" fmla="*/ 2929650 w 11378470"/>
              <a:gd name="connsiteY7849" fmla="*/ 1421036 h 10286999"/>
              <a:gd name="connsiteX7850" fmla="*/ 2930268 w 11378470"/>
              <a:gd name="connsiteY7850" fmla="*/ 1412526 h 10286999"/>
              <a:gd name="connsiteX7851" fmla="*/ 9711323 w 11378470"/>
              <a:gd name="connsiteY7851" fmla="*/ 1412416 h 10286999"/>
              <a:gd name="connsiteX7852" fmla="*/ 9740359 w 11378470"/>
              <a:gd name="connsiteY7852" fmla="*/ 1424427 h 10286999"/>
              <a:gd name="connsiteX7853" fmla="*/ 9742982 w 11378470"/>
              <a:gd name="connsiteY7853" fmla="*/ 1447436 h 10286999"/>
              <a:gd name="connsiteX7854" fmla="*/ 9685218 w 11378470"/>
              <a:gd name="connsiteY7854" fmla="*/ 1441458 h 10286999"/>
              <a:gd name="connsiteX7855" fmla="*/ 9711323 w 11378470"/>
              <a:gd name="connsiteY7855" fmla="*/ 1412416 h 10286999"/>
              <a:gd name="connsiteX7856" fmla="*/ 3402384 w 11378470"/>
              <a:gd name="connsiteY7856" fmla="*/ 1409152 h 10286999"/>
              <a:gd name="connsiteX7857" fmla="*/ 3421033 w 11378470"/>
              <a:gd name="connsiteY7857" fmla="*/ 1412806 h 10286999"/>
              <a:gd name="connsiteX7858" fmla="*/ 3427677 w 11378470"/>
              <a:gd name="connsiteY7858" fmla="*/ 1430132 h 10286999"/>
              <a:gd name="connsiteX7859" fmla="*/ 3402384 w 11378470"/>
              <a:gd name="connsiteY7859" fmla="*/ 1409152 h 10286999"/>
              <a:gd name="connsiteX7860" fmla="*/ 8248314 w 11378470"/>
              <a:gd name="connsiteY7860" fmla="*/ 1409151 h 10286999"/>
              <a:gd name="connsiteX7861" fmla="*/ 8266963 w 11378470"/>
              <a:gd name="connsiteY7861" fmla="*/ 1412805 h 10286999"/>
              <a:gd name="connsiteX7862" fmla="*/ 8273607 w 11378470"/>
              <a:gd name="connsiteY7862" fmla="*/ 1430131 h 10286999"/>
              <a:gd name="connsiteX7863" fmla="*/ 8248314 w 11378470"/>
              <a:gd name="connsiteY7863" fmla="*/ 1409151 h 10286999"/>
              <a:gd name="connsiteX7864" fmla="*/ 2661139 w 11378470"/>
              <a:gd name="connsiteY7864" fmla="*/ 1409056 h 10286999"/>
              <a:gd name="connsiteX7865" fmla="*/ 2688232 w 11378470"/>
              <a:gd name="connsiteY7865" fmla="*/ 1416407 h 10286999"/>
              <a:gd name="connsiteX7866" fmla="*/ 2691237 w 11378470"/>
              <a:gd name="connsiteY7866" fmla="*/ 1434506 h 10286999"/>
              <a:gd name="connsiteX7867" fmla="*/ 2636519 w 11378470"/>
              <a:gd name="connsiteY7867" fmla="*/ 1426739 h 10286999"/>
              <a:gd name="connsiteX7868" fmla="*/ 2661139 w 11378470"/>
              <a:gd name="connsiteY7868" fmla="*/ 1409056 h 10286999"/>
              <a:gd name="connsiteX7869" fmla="*/ 9319122 w 11378470"/>
              <a:gd name="connsiteY7869" fmla="*/ 1406328 h 10286999"/>
              <a:gd name="connsiteX7870" fmla="*/ 9354613 w 11378470"/>
              <a:gd name="connsiteY7870" fmla="*/ 1436398 h 10286999"/>
              <a:gd name="connsiteX7871" fmla="*/ 9359320 w 11378470"/>
              <a:gd name="connsiteY7871" fmla="*/ 1450346 h 10286999"/>
              <a:gd name="connsiteX7872" fmla="*/ 9347552 w 11378470"/>
              <a:gd name="connsiteY7872" fmla="*/ 1466393 h 10286999"/>
              <a:gd name="connsiteX7873" fmla="*/ 9310982 w 11378470"/>
              <a:gd name="connsiteY7873" fmla="*/ 1423274 h 10286999"/>
              <a:gd name="connsiteX7874" fmla="*/ 9319122 w 11378470"/>
              <a:gd name="connsiteY7874" fmla="*/ 1406328 h 10286999"/>
              <a:gd name="connsiteX7875" fmla="*/ 2914254 w 11378470"/>
              <a:gd name="connsiteY7875" fmla="*/ 1402249 h 10286999"/>
              <a:gd name="connsiteX7876" fmla="*/ 2918719 w 11378470"/>
              <a:gd name="connsiteY7876" fmla="*/ 1405671 h 10286999"/>
              <a:gd name="connsiteX7877" fmla="*/ 2919092 w 11378470"/>
              <a:gd name="connsiteY7877" fmla="*/ 1409807 h 10286999"/>
              <a:gd name="connsiteX7878" fmla="*/ 2912229 w 11378470"/>
              <a:gd name="connsiteY7878" fmla="*/ 1405403 h 10286999"/>
              <a:gd name="connsiteX7879" fmla="*/ 2914254 w 11378470"/>
              <a:gd name="connsiteY7879" fmla="*/ 1402249 h 10286999"/>
              <a:gd name="connsiteX7880" fmla="*/ 7935942 w 11378470"/>
              <a:gd name="connsiteY7880" fmla="*/ 1400581 h 10286999"/>
              <a:gd name="connsiteX7881" fmla="*/ 7944851 w 11378470"/>
              <a:gd name="connsiteY7881" fmla="*/ 1438059 h 10286999"/>
              <a:gd name="connsiteX7882" fmla="*/ 7944754 w 11378470"/>
              <a:gd name="connsiteY7882" fmla="*/ 1447659 h 10286999"/>
              <a:gd name="connsiteX7883" fmla="*/ 7946254 w 11378470"/>
              <a:gd name="connsiteY7883" fmla="*/ 1449175 h 10286999"/>
              <a:gd name="connsiteX7884" fmla="*/ 7946967 w 11378470"/>
              <a:gd name="connsiteY7884" fmla="*/ 1451389 h 10286999"/>
              <a:gd name="connsiteX7885" fmla="*/ 7951188 w 11378470"/>
              <a:gd name="connsiteY7885" fmla="*/ 1457784 h 10286999"/>
              <a:gd name="connsiteX7886" fmla="*/ 7953094 w 11378470"/>
              <a:gd name="connsiteY7886" fmla="*/ 1464935 h 10286999"/>
              <a:gd name="connsiteX7887" fmla="*/ 7950321 w 11378470"/>
              <a:gd name="connsiteY7887" fmla="*/ 1461810 h 10286999"/>
              <a:gd name="connsiteX7888" fmla="*/ 7951270 w 11378470"/>
              <a:gd name="connsiteY7888" fmla="*/ 1464756 h 10286999"/>
              <a:gd name="connsiteX7889" fmla="*/ 7944739 w 11378470"/>
              <a:gd name="connsiteY7889" fmla="*/ 1480177 h 10286999"/>
              <a:gd name="connsiteX7890" fmla="*/ 7937854 w 11378470"/>
              <a:gd name="connsiteY7890" fmla="*/ 1481399 h 10286999"/>
              <a:gd name="connsiteX7891" fmla="*/ 7939014 w 11378470"/>
              <a:gd name="connsiteY7891" fmla="*/ 1484086 h 10286999"/>
              <a:gd name="connsiteX7892" fmla="*/ 7947356 w 11378470"/>
              <a:gd name="connsiteY7892" fmla="*/ 1500990 h 10286999"/>
              <a:gd name="connsiteX7893" fmla="*/ 7954026 w 11378470"/>
              <a:gd name="connsiteY7893" fmla="*/ 1526015 h 10286999"/>
              <a:gd name="connsiteX7894" fmla="*/ 7967175 w 11378470"/>
              <a:gd name="connsiteY7894" fmla="*/ 1556285 h 10286999"/>
              <a:gd name="connsiteX7895" fmla="*/ 7974811 w 11378470"/>
              <a:gd name="connsiteY7895" fmla="*/ 1548927 h 10286999"/>
              <a:gd name="connsiteX7896" fmla="*/ 7977569 w 11378470"/>
              <a:gd name="connsiteY7896" fmla="*/ 1547055 h 10286999"/>
              <a:gd name="connsiteX7897" fmla="*/ 7974563 w 11378470"/>
              <a:gd name="connsiteY7897" fmla="*/ 1540603 h 10286999"/>
              <a:gd name="connsiteX7898" fmla="*/ 7969627 w 11378470"/>
              <a:gd name="connsiteY7898" fmla="*/ 1513572 h 10286999"/>
              <a:gd name="connsiteX7899" fmla="*/ 7969785 w 11378470"/>
              <a:gd name="connsiteY7899" fmla="*/ 1512325 h 10286999"/>
              <a:gd name="connsiteX7900" fmla="*/ 7969062 w 11378470"/>
              <a:gd name="connsiteY7900" fmla="*/ 1510441 h 10286999"/>
              <a:gd name="connsiteX7901" fmla="*/ 7969952 w 11378470"/>
              <a:gd name="connsiteY7901" fmla="*/ 1510971 h 10286999"/>
              <a:gd name="connsiteX7902" fmla="*/ 7972566 w 11378470"/>
              <a:gd name="connsiteY7902" fmla="*/ 1489961 h 10286999"/>
              <a:gd name="connsiteX7903" fmla="*/ 7974688 w 11378470"/>
              <a:gd name="connsiteY7903" fmla="*/ 1487434 h 10286999"/>
              <a:gd name="connsiteX7904" fmla="*/ 7974078 w 11378470"/>
              <a:gd name="connsiteY7904" fmla="*/ 1486079 h 10286999"/>
              <a:gd name="connsiteX7905" fmla="*/ 7935942 w 11378470"/>
              <a:gd name="connsiteY7905" fmla="*/ 1400581 h 10286999"/>
              <a:gd name="connsiteX7906" fmla="*/ 8769580 w 11378470"/>
              <a:gd name="connsiteY7906" fmla="*/ 1394704 h 10286999"/>
              <a:gd name="connsiteX7907" fmla="*/ 8778342 w 11378470"/>
              <a:gd name="connsiteY7907" fmla="*/ 1413199 h 10286999"/>
              <a:gd name="connsiteX7908" fmla="*/ 8762017 w 11378470"/>
              <a:gd name="connsiteY7908" fmla="*/ 1463397 h 10286999"/>
              <a:gd name="connsiteX7909" fmla="*/ 8745626 w 11378470"/>
              <a:gd name="connsiteY7909" fmla="*/ 1430327 h 10286999"/>
              <a:gd name="connsiteX7910" fmla="*/ 8769580 w 11378470"/>
              <a:gd name="connsiteY7910" fmla="*/ 1394704 h 10286999"/>
              <a:gd name="connsiteX7911" fmla="*/ 2900810 w 11378470"/>
              <a:gd name="connsiteY7911" fmla="*/ 1382934 h 10286999"/>
              <a:gd name="connsiteX7912" fmla="*/ 2907512 w 11378470"/>
              <a:gd name="connsiteY7912" fmla="*/ 1392747 h 10286999"/>
              <a:gd name="connsiteX7913" fmla="*/ 2910144 w 11378470"/>
              <a:gd name="connsiteY7913" fmla="*/ 1403619 h 10286999"/>
              <a:gd name="connsiteX7914" fmla="*/ 2897333 w 11378470"/>
              <a:gd name="connsiteY7914" fmla="*/ 1395398 h 10286999"/>
              <a:gd name="connsiteX7915" fmla="*/ 2900810 w 11378470"/>
              <a:gd name="connsiteY7915" fmla="*/ 1382934 h 10286999"/>
              <a:gd name="connsiteX7916" fmla="*/ 9144071 w 11378470"/>
              <a:gd name="connsiteY7916" fmla="*/ 1379441 h 10286999"/>
              <a:gd name="connsiteX7917" fmla="*/ 9153908 w 11378470"/>
              <a:gd name="connsiteY7917" fmla="*/ 1379689 h 10286999"/>
              <a:gd name="connsiteX7918" fmla="*/ 9165857 w 11378470"/>
              <a:gd name="connsiteY7918" fmla="*/ 1384766 h 10286999"/>
              <a:gd name="connsiteX7919" fmla="*/ 9175705 w 11378470"/>
              <a:gd name="connsiteY7919" fmla="*/ 1400445 h 10286999"/>
              <a:gd name="connsiteX7920" fmla="*/ 9176836 w 11378470"/>
              <a:gd name="connsiteY7920" fmla="*/ 1408508 h 10286999"/>
              <a:gd name="connsiteX7921" fmla="*/ 9143817 w 11378470"/>
              <a:gd name="connsiteY7921" fmla="*/ 1418576 h 10286999"/>
              <a:gd name="connsiteX7922" fmla="*/ 9127914 w 11378470"/>
              <a:gd name="connsiteY7922" fmla="*/ 1386994 h 10286999"/>
              <a:gd name="connsiteX7923" fmla="*/ 9134938 w 11378470"/>
              <a:gd name="connsiteY7923" fmla="*/ 1382518 h 10286999"/>
              <a:gd name="connsiteX7924" fmla="*/ 9144071 w 11378470"/>
              <a:gd name="connsiteY7924" fmla="*/ 1379441 h 10286999"/>
              <a:gd name="connsiteX7925" fmla="*/ 8853821 w 11378470"/>
              <a:gd name="connsiteY7925" fmla="*/ 1375047 h 10286999"/>
              <a:gd name="connsiteX7926" fmla="*/ 8852542 w 11378470"/>
              <a:gd name="connsiteY7926" fmla="*/ 1377899 h 10286999"/>
              <a:gd name="connsiteX7927" fmla="*/ 8854327 w 11378470"/>
              <a:gd name="connsiteY7927" fmla="*/ 1388842 h 10286999"/>
              <a:gd name="connsiteX7928" fmla="*/ 8871712 w 11378470"/>
              <a:gd name="connsiteY7928" fmla="*/ 1409795 h 10286999"/>
              <a:gd name="connsiteX7929" fmla="*/ 8870378 w 11378470"/>
              <a:gd name="connsiteY7929" fmla="*/ 1418736 h 10286999"/>
              <a:gd name="connsiteX7930" fmla="*/ 8858793 w 11378470"/>
              <a:gd name="connsiteY7930" fmla="*/ 1416200 h 10286999"/>
              <a:gd name="connsiteX7931" fmla="*/ 8859234 w 11378470"/>
              <a:gd name="connsiteY7931" fmla="*/ 1401787 h 10286999"/>
              <a:gd name="connsiteX7932" fmla="*/ 8848981 w 11378470"/>
              <a:gd name="connsiteY7932" fmla="*/ 1390309 h 10286999"/>
              <a:gd name="connsiteX7933" fmla="*/ 8849423 w 11378470"/>
              <a:gd name="connsiteY7933" fmla="*/ 1375897 h 10286999"/>
              <a:gd name="connsiteX7934" fmla="*/ 8853821 w 11378470"/>
              <a:gd name="connsiteY7934" fmla="*/ 1375047 h 10286999"/>
              <a:gd name="connsiteX7935" fmla="*/ 3084772 w 11378470"/>
              <a:gd name="connsiteY7935" fmla="*/ 1372909 h 10286999"/>
              <a:gd name="connsiteX7936" fmla="*/ 3099359 w 11378470"/>
              <a:gd name="connsiteY7936" fmla="*/ 1378040 h 10286999"/>
              <a:gd name="connsiteX7937" fmla="*/ 3080765 w 11378470"/>
              <a:gd name="connsiteY7937" fmla="*/ 1385446 h 10286999"/>
              <a:gd name="connsiteX7938" fmla="*/ 3067692 w 11378470"/>
              <a:gd name="connsiteY7938" fmla="*/ 1377056 h 10286999"/>
              <a:gd name="connsiteX7939" fmla="*/ 3084772 w 11378470"/>
              <a:gd name="connsiteY7939" fmla="*/ 1372909 h 10286999"/>
              <a:gd name="connsiteX7940" fmla="*/ 9612836 w 11378470"/>
              <a:gd name="connsiteY7940" fmla="*/ 1371618 h 10286999"/>
              <a:gd name="connsiteX7941" fmla="*/ 9618886 w 11378470"/>
              <a:gd name="connsiteY7941" fmla="*/ 1387800 h 10286999"/>
              <a:gd name="connsiteX7942" fmla="*/ 9595083 w 11378470"/>
              <a:gd name="connsiteY7942" fmla="*/ 1395442 h 10286999"/>
              <a:gd name="connsiteX7943" fmla="*/ 9589032 w 11378470"/>
              <a:gd name="connsiteY7943" fmla="*/ 1379260 h 10286999"/>
              <a:gd name="connsiteX7944" fmla="*/ 9612836 w 11378470"/>
              <a:gd name="connsiteY7944" fmla="*/ 1371618 h 10286999"/>
              <a:gd name="connsiteX7945" fmla="*/ 3112706 w 11378470"/>
              <a:gd name="connsiteY7945" fmla="*/ 1371085 h 10286999"/>
              <a:gd name="connsiteX7946" fmla="*/ 3113624 w 11378470"/>
              <a:gd name="connsiteY7946" fmla="*/ 1376573 h 10286999"/>
              <a:gd name="connsiteX7947" fmla="*/ 3115851 w 11378470"/>
              <a:gd name="connsiteY7947" fmla="*/ 1373103 h 10286999"/>
              <a:gd name="connsiteX7948" fmla="*/ 3113970 w 11378470"/>
              <a:gd name="connsiteY7948" fmla="*/ 1378630 h 10286999"/>
              <a:gd name="connsiteX7949" fmla="*/ 3111398 w 11378470"/>
              <a:gd name="connsiteY7949" fmla="*/ 1380041 h 10286999"/>
              <a:gd name="connsiteX7950" fmla="*/ 3099735 w 11378470"/>
              <a:gd name="connsiteY7950" fmla="*/ 1377455 h 10286999"/>
              <a:gd name="connsiteX7951" fmla="*/ 3112706 w 11378470"/>
              <a:gd name="connsiteY7951" fmla="*/ 1371085 h 10286999"/>
              <a:gd name="connsiteX7952" fmla="*/ 8963063 w 11378470"/>
              <a:gd name="connsiteY7952" fmla="*/ 1359273 h 10286999"/>
              <a:gd name="connsiteX7953" fmla="*/ 8976675 w 11378470"/>
              <a:gd name="connsiteY7953" fmla="*/ 1359487 h 10286999"/>
              <a:gd name="connsiteX7954" fmla="*/ 8991538 w 11378470"/>
              <a:gd name="connsiteY7954" fmla="*/ 1373892 h 10286999"/>
              <a:gd name="connsiteX7955" fmla="*/ 8949910 w 11378470"/>
              <a:gd name="connsiteY7955" fmla="*/ 1415052 h 10286999"/>
              <a:gd name="connsiteX7956" fmla="*/ 8935975 w 11378470"/>
              <a:gd name="connsiteY7956" fmla="*/ 1390767 h 10286999"/>
              <a:gd name="connsiteX7957" fmla="*/ 8963063 w 11378470"/>
              <a:gd name="connsiteY7957" fmla="*/ 1359273 h 10286999"/>
              <a:gd name="connsiteX7958" fmla="*/ 10049732 w 11378470"/>
              <a:gd name="connsiteY7958" fmla="*/ 1356587 h 10286999"/>
              <a:gd name="connsiteX7959" fmla="*/ 10084716 w 11378470"/>
              <a:gd name="connsiteY7959" fmla="*/ 1368108 h 10286999"/>
              <a:gd name="connsiteX7960" fmla="*/ 10092080 w 11378470"/>
              <a:gd name="connsiteY7960" fmla="*/ 1372325 h 10286999"/>
              <a:gd name="connsiteX7961" fmla="*/ 10099444 w 11378470"/>
              <a:gd name="connsiteY7961" fmla="*/ 1376541 h 10286999"/>
              <a:gd name="connsiteX7962" fmla="*/ 10103636 w 11378470"/>
              <a:gd name="connsiteY7962" fmla="*/ 1383264 h 10286999"/>
              <a:gd name="connsiteX7963" fmla="*/ 10101688 w 11378470"/>
              <a:gd name="connsiteY7963" fmla="*/ 1392952 h 10286999"/>
              <a:gd name="connsiteX7964" fmla="*/ 10034176 w 11378470"/>
              <a:gd name="connsiteY7964" fmla="*/ 1367264 h 10286999"/>
              <a:gd name="connsiteX7965" fmla="*/ 10038884 w 11378470"/>
              <a:gd name="connsiteY7965" fmla="*/ 1359156 h 10286999"/>
              <a:gd name="connsiteX7966" fmla="*/ 10049732 w 11378470"/>
              <a:gd name="connsiteY7966" fmla="*/ 1356587 h 10286999"/>
              <a:gd name="connsiteX7967" fmla="*/ 9361783 w 11378470"/>
              <a:gd name="connsiteY7967" fmla="*/ 1349447 h 10286999"/>
              <a:gd name="connsiteX7968" fmla="*/ 9390093 w 11378470"/>
              <a:gd name="connsiteY7968" fmla="*/ 1367615 h 10286999"/>
              <a:gd name="connsiteX7969" fmla="*/ 9388821 w 11378470"/>
              <a:gd name="connsiteY7969" fmla="*/ 1411119 h 10286999"/>
              <a:gd name="connsiteX7970" fmla="*/ 9368631 w 11378470"/>
              <a:gd name="connsiteY7970" fmla="*/ 1416628 h 10286999"/>
              <a:gd name="connsiteX7971" fmla="*/ 9366819 w 11378470"/>
              <a:gd name="connsiteY7971" fmla="*/ 1415015 h 10286999"/>
              <a:gd name="connsiteX7972" fmla="*/ 9328138 w 11378470"/>
              <a:gd name="connsiteY7972" fmla="*/ 1394997 h 10286999"/>
              <a:gd name="connsiteX7973" fmla="*/ 9322895 w 11378470"/>
              <a:gd name="connsiteY7973" fmla="*/ 1370789 h 10286999"/>
              <a:gd name="connsiteX7974" fmla="*/ 9334797 w 11378470"/>
              <a:gd name="connsiteY7974" fmla="*/ 1366966 h 10286999"/>
              <a:gd name="connsiteX7975" fmla="*/ 9352454 w 11378470"/>
              <a:gd name="connsiteY7975" fmla="*/ 1377039 h 10286999"/>
              <a:gd name="connsiteX7976" fmla="*/ 9352277 w 11378470"/>
              <a:gd name="connsiteY7976" fmla="*/ 1368583 h 10286999"/>
              <a:gd name="connsiteX7977" fmla="*/ 9361783 w 11378470"/>
              <a:gd name="connsiteY7977" fmla="*/ 1349447 h 10286999"/>
              <a:gd name="connsiteX7978" fmla="*/ 8841108 w 11378470"/>
              <a:gd name="connsiteY7978" fmla="*/ 1346072 h 10286999"/>
              <a:gd name="connsiteX7979" fmla="*/ 8845979 w 11378470"/>
              <a:gd name="connsiteY7979" fmla="*/ 1374133 h 10286999"/>
              <a:gd name="connsiteX7980" fmla="*/ 8844030 w 11378470"/>
              <a:gd name="connsiteY7980" fmla="*/ 1362909 h 10286999"/>
              <a:gd name="connsiteX7981" fmla="*/ 8837549 w 11378470"/>
              <a:gd name="connsiteY7981" fmla="*/ 1358748 h 10286999"/>
              <a:gd name="connsiteX7982" fmla="*/ 8841108 w 11378470"/>
              <a:gd name="connsiteY7982" fmla="*/ 1346072 h 10286999"/>
              <a:gd name="connsiteX7983" fmla="*/ 8743502 w 11378470"/>
              <a:gd name="connsiteY7983" fmla="*/ 1345918 h 10286999"/>
              <a:gd name="connsiteX7984" fmla="*/ 8752917 w 11378470"/>
              <a:gd name="connsiteY7984" fmla="*/ 1364397 h 10286999"/>
              <a:gd name="connsiteX7985" fmla="*/ 8734450 w 11378470"/>
              <a:gd name="connsiteY7985" fmla="*/ 1430580 h 10286999"/>
              <a:gd name="connsiteX7986" fmla="*/ 8698322 w 11378470"/>
              <a:gd name="connsiteY7986" fmla="*/ 1420519 h 10286999"/>
              <a:gd name="connsiteX7987" fmla="*/ 8743502 w 11378470"/>
              <a:gd name="connsiteY7987" fmla="*/ 1345918 h 10286999"/>
              <a:gd name="connsiteX7988" fmla="*/ 9473162 w 11378470"/>
              <a:gd name="connsiteY7988" fmla="*/ 1340795 h 10286999"/>
              <a:gd name="connsiteX7989" fmla="*/ 9512146 w 11378470"/>
              <a:gd name="connsiteY7989" fmla="*/ 1366425 h 10286999"/>
              <a:gd name="connsiteX7990" fmla="*/ 9461565 w 11378470"/>
              <a:gd name="connsiteY7990" fmla="*/ 1341896 h 10286999"/>
              <a:gd name="connsiteX7991" fmla="*/ 9473162 w 11378470"/>
              <a:gd name="connsiteY7991" fmla="*/ 1340795 h 10286999"/>
              <a:gd name="connsiteX7992" fmla="*/ 2165477 w 11378470"/>
              <a:gd name="connsiteY7992" fmla="*/ 1339649 h 10286999"/>
              <a:gd name="connsiteX7993" fmla="*/ 2187577 w 11378470"/>
              <a:gd name="connsiteY7993" fmla="*/ 1346567 h 10286999"/>
              <a:gd name="connsiteX7994" fmla="*/ 2158718 w 11378470"/>
              <a:gd name="connsiteY7994" fmla="*/ 1396962 h 10286999"/>
              <a:gd name="connsiteX7995" fmla="*/ 2165477 w 11378470"/>
              <a:gd name="connsiteY7995" fmla="*/ 1339649 h 10286999"/>
              <a:gd name="connsiteX7996" fmla="*/ 8601188 w 11378470"/>
              <a:gd name="connsiteY7996" fmla="*/ 1338220 h 10286999"/>
              <a:gd name="connsiteX7997" fmla="*/ 8615555 w 11378470"/>
              <a:gd name="connsiteY7997" fmla="*/ 1385810 h 10286999"/>
              <a:gd name="connsiteX7998" fmla="*/ 8587711 w 11378470"/>
              <a:gd name="connsiteY7998" fmla="*/ 1379374 h 10286999"/>
              <a:gd name="connsiteX7999" fmla="*/ 8582211 w 11378470"/>
              <a:gd name="connsiteY7999" fmla="*/ 1367588 h 10286999"/>
              <a:gd name="connsiteX8000" fmla="*/ 8582663 w 11378470"/>
              <a:gd name="connsiteY8000" fmla="*/ 1343344 h 10286999"/>
              <a:gd name="connsiteX8001" fmla="*/ 8578845 w 11378470"/>
              <a:gd name="connsiteY8001" fmla="*/ 1343569 h 10286999"/>
              <a:gd name="connsiteX8002" fmla="*/ 8601188 w 11378470"/>
              <a:gd name="connsiteY8002" fmla="*/ 1338220 h 10286999"/>
              <a:gd name="connsiteX8003" fmla="*/ 2740740 w 11378470"/>
              <a:gd name="connsiteY8003" fmla="*/ 1319269 h 10286999"/>
              <a:gd name="connsiteX8004" fmla="*/ 2766078 w 11378470"/>
              <a:gd name="connsiteY8004" fmla="*/ 1332856 h 10286999"/>
              <a:gd name="connsiteX8005" fmla="*/ 2767245 w 11378470"/>
              <a:gd name="connsiteY8005" fmla="*/ 1345862 h 10286999"/>
              <a:gd name="connsiteX8006" fmla="*/ 2753897 w 11378470"/>
              <a:gd name="connsiteY8006" fmla="*/ 1359567 h 10286999"/>
              <a:gd name="connsiteX8007" fmla="*/ 2733632 w 11378470"/>
              <a:gd name="connsiteY8007" fmla="*/ 1328856 h 10286999"/>
              <a:gd name="connsiteX8008" fmla="*/ 2740740 w 11378470"/>
              <a:gd name="connsiteY8008" fmla="*/ 1319269 h 10286999"/>
              <a:gd name="connsiteX8009" fmla="*/ 8530472 w 11378470"/>
              <a:gd name="connsiteY8009" fmla="*/ 1315495 h 10286999"/>
              <a:gd name="connsiteX8010" fmla="*/ 8544416 w 11378470"/>
              <a:gd name="connsiteY8010" fmla="*/ 1321111 h 10286999"/>
              <a:gd name="connsiteX8011" fmla="*/ 8526038 w 11378470"/>
              <a:gd name="connsiteY8011" fmla="*/ 1360087 h 10286999"/>
              <a:gd name="connsiteX8012" fmla="*/ 8522649 w 11378470"/>
              <a:gd name="connsiteY8012" fmla="*/ 1370620 h 10286999"/>
              <a:gd name="connsiteX8013" fmla="*/ 8534652 w 11378470"/>
              <a:gd name="connsiteY8013" fmla="*/ 1367575 h 10286999"/>
              <a:gd name="connsiteX8014" fmla="*/ 8560360 w 11378470"/>
              <a:gd name="connsiteY8014" fmla="*/ 1376128 h 10286999"/>
              <a:gd name="connsiteX8015" fmla="*/ 8585736 w 11378470"/>
              <a:gd name="connsiteY8015" fmla="*/ 1404819 h 10286999"/>
              <a:gd name="connsiteX8016" fmla="*/ 8587412 w 11378470"/>
              <a:gd name="connsiteY8016" fmla="*/ 1420191 h 10286999"/>
              <a:gd name="connsiteX8017" fmla="*/ 8594156 w 11378470"/>
              <a:gd name="connsiteY8017" fmla="*/ 1407954 h 10286999"/>
              <a:gd name="connsiteX8018" fmla="*/ 8605556 w 11378470"/>
              <a:gd name="connsiteY8018" fmla="*/ 1394184 h 10286999"/>
              <a:gd name="connsiteX8019" fmla="*/ 8602538 w 11378470"/>
              <a:gd name="connsiteY8019" fmla="*/ 1429664 h 10286999"/>
              <a:gd name="connsiteX8020" fmla="*/ 8587536 w 11378470"/>
              <a:gd name="connsiteY8020" fmla="*/ 1421330 h 10286999"/>
              <a:gd name="connsiteX8021" fmla="*/ 8587861 w 11378470"/>
              <a:gd name="connsiteY8021" fmla="*/ 1424313 h 10286999"/>
              <a:gd name="connsiteX8022" fmla="*/ 8578131 w 11378470"/>
              <a:gd name="connsiteY8022" fmla="*/ 1447522 h 10286999"/>
              <a:gd name="connsiteX8023" fmla="*/ 8571547 w 11378470"/>
              <a:gd name="connsiteY8023" fmla="*/ 1455958 h 10286999"/>
              <a:gd name="connsiteX8024" fmla="*/ 8566083 w 11378470"/>
              <a:gd name="connsiteY8024" fmla="*/ 1472376 h 10286999"/>
              <a:gd name="connsiteX8025" fmla="*/ 8517074 w 11378470"/>
              <a:gd name="connsiteY8025" fmla="*/ 1455133 h 10286999"/>
              <a:gd name="connsiteX8026" fmla="*/ 8490569 w 11378470"/>
              <a:gd name="connsiteY8026" fmla="*/ 1402360 h 10286999"/>
              <a:gd name="connsiteX8027" fmla="*/ 8495201 w 11378470"/>
              <a:gd name="connsiteY8027" fmla="*/ 1390102 h 10286999"/>
              <a:gd name="connsiteX8028" fmla="*/ 8485860 w 11378470"/>
              <a:gd name="connsiteY8028" fmla="*/ 1382134 h 10286999"/>
              <a:gd name="connsiteX8029" fmla="*/ 8494725 w 11378470"/>
              <a:gd name="connsiteY8029" fmla="*/ 1322813 h 10286999"/>
              <a:gd name="connsiteX8030" fmla="*/ 8530472 w 11378470"/>
              <a:gd name="connsiteY8030" fmla="*/ 1315495 h 10286999"/>
              <a:gd name="connsiteX8031" fmla="*/ 1641661 w 11378470"/>
              <a:gd name="connsiteY8031" fmla="*/ 1309128 h 10286999"/>
              <a:gd name="connsiteX8032" fmla="*/ 1682446 w 11378470"/>
              <a:gd name="connsiteY8032" fmla="*/ 1348069 h 10286999"/>
              <a:gd name="connsiteX8033" fmla="*/ 1661431 w 11378470"/>
              <a:gd name="connsiteY8033" fmla="*/ 1371822 h 10286999"/>
              <a:gd name="connsiteX8034" fmla="*/ 1621205 w 11378470"/>
              <a:gd name="connsiteY8034" fmla="*/ 1321870 h 10286999"/>
              <a:gd name="connsiteX8035" fmla="*/ 1641661 w 11378470"/>
              <a:gd name="connsiteY8035" fmla="*/ 1309128 h 10286999"/>
              <a:gd name="connsiteX8036" fmla="*/ 1709694 w 11378470"/>
              <a:gd name="connsiteY8036" fmla="*/ 1300477 h 10286999"/>
              <a:gd name="connsiteX8037" fmla="*/ 1742710 w 11378470"/>
              <a:gd name="connsiteY8037" fmla="*/ 1338625 h 10286999"/>
              <a:gd name="connsiteX8038" fmla="*/ 1709694 w 11378470"/>
              <a:gd name="connsiteY8038" fmla="*/ 1300477 h 10286999"/>
              <a:gd name="connsiteX8039" fmla="*/ 9174277 w 11378470"/>
              <a:gd name="connsiteY8039" fmla="*/ 1291628 h 10286999"/>
              <a:gd name="connsiteX8040" fmla="*/ 9179663 w 11378470"/>
              <a:gd name="connsiteY8040" fmla="*/ 1302527 h 10286999"/>
              <a:gd name="connsiteX8041" fmla="*/ 9176555 w 11378470"/>
              <a:gd name="connsiteY8041" fmla="*/ 1317672 h 10286999"/>
              <a:gd name="connsiteX8042" fmla="*/ 9178191 w 11378470"/>
              <a:gd name="connsiteY8042" fmla="*/ 1321569 h 10286999"/>
              <a:gd name="connsiteX8043" fmla="*/ 9172663 w 11378470"/>
              <a:gd name="connsiteY8043" fmla="*/ 1332824 h 10286999"/>
              <a:gd name="connsiteX8044" fmla="*/ 9168420 w 11378470"/>
              <a:gd name="connsiteY8044" fmla="*/ 1335519 h 10286999"/>
              <a:gd name="connsiteX8045" fmla="*/ 9158698 w 11378470"/>
              <a:gd name="connsiteY8045" fmla="*/ 1348616 h 10286999"/>
              <a:gd name="connsiteX8046" fmla="*/ 9155349 w 11378470"/>
              <a:gd name="connsiteY8046" fmla="*/ 1342148 h 10286999"/>
              <a:gd name="connsiteX8047" fmla="*/ 9140651 w 11378470"/>
              <a:gd name="connsiteY8047" fmla="*/ 1340183 h 10286999"/>
              <a:gd name="connsiteX8048" fmla="*/ 9120348 w 11378470"/>
              <a:gd name="connsiteY8048" fmla="*/ 1347736 h 10286999"/>
              <a:gd name="connsiteX8049" fmla="*/ 9145346 w 11378470"/>
              <a:gd name="connsiteY8049" fmla="*/ 1332368 h 10286999"/>
              <a:gd name="connsiteX8050" fmla="*/ 9147598 w 11378470"/>
              <a:gd name="connsiteY8050" fmla="*/ 1327167 h 10286999"/>
              <a:gd name="connsiteX8051" fmla="*/ 9147163 w 11378470"/>
              <a:gd name="connsiteY8051" fmla="*/ 1326328 h 10286999"/>
              <a:gd name="connsiteX8052" fmla="*/ 9148701 w 11378470"/>
              <a:gd name="connsiteY8052" fmla="*/ 1324618 h 10286999"/>
              <a:gd name="connsiteX8053" fmla="*/ 9150438 w 11378470"/>
              <a:gd name="connsiteY8053" fmla="*/ 1320611 h 10286999"/>
              <a:gd name="connsiteX8054" fmla="*/ 9152152 w 11378470"/>
              <a:gd name="connsiteY8054" fmla="*/ 1319880 h 10286999"/>
              <a:gd name="connsiteX8055" fmla="*/ 9156932 w 11378470"/>
              <a:gd name="connsiteY8055" fmla="*/ 1310268 h 10286999"/>
              <a:gd name="connsiteX8056" fmla="*/ 9164412 w 11378470"/>
              <a:gd name="connsiteY8056" fmla="*/ 1292739 h 10286999"/>
              <a:gd name="connsiteX8057" fmla="*/ 9174277 w 11378470"/>
              <a:gd name="connsiteY8057" fmla="*/ 1291628 h 10286999"/>
              <a:gd name="connsiteX8058" fmla="*/ 1328698 w 11378470"/>
              <a:gd name="connsiteY8058" fmla="*/ 1290316 h 10286999"/>
              <a:gd name="connsiteX8059" fmla="*/ 1337312 w 11378470"/>
              <a:gd name="connsiteY8059" fmla="*/ 1290770 h 10286999"/>
              <a:gd name="connsiteX8060" fmla="*/ 1341270 w 11378470"/>
              <a:gd name="connsiteY8060" fmla="*/ 1310807 h 10286999"/>
              <a:gd name="connsiteX8061" fmla="*/ 1344762 w 11378470"/>
              <a:gd name="connsiteY8061" fmla="*/ 1312794 h 10286999"/>
              <a:gd name="connsiteX8062" fmla="*/ 1355005 w 11378470"/>
              <a:gd name="connsiteY8062" fmla="*/ 1309728 h 10286999"/>
              <a:gd name="connsiteX8063" fmla="*/ 1389929 w 11378470"/>
              <a:gd name="connsiteY8063" fmla="*/ 1329594 h 10286999"/>
              <a:gd name="connsiteX8064" fmla="*/ 1382476 w 11378470"/>
              <a:gd name="connsiteY8064" fmla="*/ 1374269 h 10286999"/>
              <a:gd name="connsiteX8065" fmla="*/ 1363851 w 11378470"/>
              <a:gd name="connsiteY8065" fmla="*/ 1385907 h 10286999"/>
              <a:gd name="connsiteX8066" fmla="*/ 1323574 w 11378470"/>
              <a:gd name="connsiteY8066" fmla="*/ 1358547 h 10286999"/>
              <a:gd name="connsiteX8067" fmla="*/ 1334517 w 11378470"/>
              <a:gd name="connsiteY8067" fmla="*/ 1315859 h 10286999"/>
              <a:gd name="connsiteX8068" fmla="*/ 1329163 w 11378470"/>
              <a:gd name="connsiteY8068" fmla="*/ 1308368 h 10286999"/>
              <a:gd name="connsiteX8069" fmla="*/ 1328698 w 11378470"/>
              <a:gd name="connsiteY8069" fmla="*/ 1290316 h 10286999"/>
              <a:gd name="connsiteX8070" fmla="*/ 2736854 w 11378470"/>
              <a:gd name="connsiteY8070" fmla="*/ 1284416 h 10286999"/>
              <a:gd name="connsiteX8071" fmla="*/ 2689840 w 11378470"/>
              <a:gd name="connsiteY8071" fmla="*/ 1342023 h 10286999"/>
              <a:gd name="connsiteX8072" fmla="*/ 2736854 w 11378470"/>
              <a:gd name="connsiteY8072" fmla="*/ 1284416 h 10286999"/>
              <a:gd name="connsiteX8073" fmla="*/ 3106328 w 11378470"/>
              <a:gd name="connsiteY8073" fmla="*/ 1284072 h 10286999"/>
              <a:gd name="connsiteX8074" fmla="*/ 3120867 w 11378470"/>
              <a:gd name="connsiteY8074" fmla="*/ 1291905 h 10286999"/>
              <a:gd name="connsiteX8075" fmla="*/ 3128822 w 11378470"/>
              <a:gd name="connsiteY8075" fmla="*/ 1306207 h 10286999"/>
              <a:gd name="connsiteX8076" fmla="*/ 3133816 w 11378470"/>
              <a:gd name="connsiteY8076" fmla="*/ 1320460 h 10286999"/>
              <a:gd name="connsiteX8077" fmla="*/ 3098277 w 11378470"/>
              <a:gd name="connsiteY8077" fmla="*/ 1319865 h 10286999"/>
              <a:gd name="connsiteX8078" fmla="*/ 3095142 w 11378470"/>
              <a:gd name="connsiteY8078" fmla="*/ 1311716 h 10286999"/>
              <a:gd name="connsiteX8079" fmla="*/ 3093225 w 11378470"/>
              <a:gd name="connsiteY8079" fmla="*/ 1291443 h 10286999"/>
              <a:gd name="connsiteX8080" fmla="*/ 3106328 w 11378470"/>
              <a:gd name="connsiteY8080" fmla="*/ 1284072 h 10286999"/>
              <a:gd name="connsiteX8081" fmla="*/ 7952258 w 11378470"/>
              <a:gd name="connsiteY8081" fmla="*/ 1284071 h 10286999"/>
              <a:gd name="connsiteX8082" fmla="*/ 7966797 w 11378470"/>
              <a:gd name="connsiteY8082" fmla="*/ 1291904 h 10286999"/>
              <a:gd name="connsiteX8083" fmla="*/ 7974752 w 11378470"/>
              <a:gd name="connsiteY8083" fmla="*/ 1306207 h 10286999"/>
              <a:gd name="connsiteX8084" fmla="*/ 7979746 w 11378470"/>
              <a:gd name="connsiteY8084" fmla="*/ 1320459 h 10286999"/>
              <a:gd name="connsiteX8085" fmla="*/ 7944207 w 11378470"/>
              <a:gd name="connsiteY8085" fmla="*/ 1319864 h 10286999"/>
              <a:gd name="connsiteX8086" fmla="*/ 7941072 w 11378470"/>
              <a:gd name="connsiteY8086" fmla="*/ 1311715 h 10286999"/>
              <a:gd name="connsiteX8087" fmla="*/ 7939155 w 11378470"/>
              <a:gd name="connsiteY8087" fmla="*/ 1291441 h 10286999"/>
              <a:gd name="connsiteX8088" fmla="*/ 7952258 w 11378470"/>
              <a:gd name="connsiteY8088" fmla="*/ 1284071 h 10286999"/>
              <a:gd name="connsiteX8089" fmla="*/ 8978530 w 11378470"/>
              <a:gd name="connsiteY8089" fmla="*/ 1272176 h 10286999"/>
              <a:gd name="connsiteX8090" fmla="*/ 8982310 w 11378470"/>
              <a:gd name="connsiteY8090" fmla="*/ 1280011 h 10286999"/>
              <a:gd name="connsiteX8091" fmla="*/ 8984450 w 11378470"/>
              <a:gd name="connsiteY8091" fmla="*/ 1290402 h 10286999"/>
              <a:gd name="connsiteX8092" fmla="*/ 8986317 w 11378470"/>
              <a:gd name="connsiteY8092" fmla="*/ 1301219 h 10286999"/>
              <a:gd name="connsiteX8093" fmla="*/ 8990369 w 11378470"/>
              <a:gd name="connsiteY8093" fmla="*/ 1308630 h 10286999"/>
              <a:gd name="connsiteX8094" fmla="*/ 8987865 w 11378470"/>
              <a:gd name="connsiteY8094" fmla="*/ 1326259 h 10286999"/>
              <a:gd name="connsiteX8095" fmla="*/ 8983812 w 11378470"/>
              <a:gd name="connsiteY8095" fmla="*/ 1318847 h 10286999"/>
              <a:gd name="connsiteX8096" fmla="*/ 8981945 w 11378470"/>
              <a:gd name="connsiteY8096" fmla="*/ 1308032 h 10286999"/>
              <a:gd name="connsiteX8097" fmla="*/ 8975705 w 11378470"/>
              <a:gd name="connsiteY8097" fmla="*/ 1304027 h 10286999"/>
              <a:gd name="connsiteX8098" fmla="*/ 8978530 w 11378470"/>
              <a:gd name="connsiteY8098" fmla="*/ 1272176 h 10286999"/>
              <a:gd name="connsiteX8099" fmla="*/ 2814951 w 11378470"/>
              <a:gd name="connsiteY8099" fmla="*/ 1267347 h 10286999"/>
              <a:gd name="connsiteX8100" fmla="*/ 2856402 w 11378470"/>
              <a:gd name="connsiteY8100" fmla="*/ 1321380 h 10286999"/>
              <a:gd name="connsiteX8101" fmla="*/ 2826414 w 11378470"/>
              <a:gd name="connsiteY8101" fmla="*/ 1343139 h 10286999"/>
              <a:gd name="connsiteX8102" fmla="*/ 2795561 w 11378470"/>
              <a:gd name="connsiteY8102" fmla="*/ 1282656 h 10286999"/>
              <a:gd name="connsiteX8103" fmla="*/ 2814951 w 11378470"/>
              <a:gd name="connsiteY8103" fmla="*/ 1267347 h 10286999"/>
              <a:gd name="connsiteX8104" fmla="*/ 8156518 w 11378470"/>
              <a:gd name="connsiteY8104" fmla="*/ 1261211 h 10286999"/>
              <a:gd name="connsiteX8105" fmla="*/ 8176014 w 11378470"/>
              <a:gd name="connsiteY8105" fmla="*/ 1275500 h 10286999"/>
              <a:gd name="connsiteX8106" fmla="*/ 8146372 w 11378470"/>
              <a:gd name="connsiteY8106" fmla="*/ 1319254 h 10286999"/>
              <a:gd name="connsiteX8107" fmla="*/ 8125248 w 11378470"/>
              <a:gd name="connsiteY8107" fmla="*/ 1313392 h 10286999"/>
              <a:gd name="connsiteX8108" fmla="*/ 8156518 w 11378470"/>
              <a:gd name="connsiteY8108" fmla="*/ 1261211 h 10286999"/>
              <a:gd name="connsiteX8109" fmla="*/ 7840335 w 11378470"/>
              <a:gd name="connsiteY8109" fmla="*/ 1257833 h 10286999"/>
              <a:gd name="connsiteX8110" fmla="*/ 7842475 w 11378470"/>
              <a:gd name="connsiteY8110" fmla="*/ 1280254 h 10286999"/>
              <a:gd name="connsiteX8111" fmla="*/ 7895127 w 11378470"/>
              <a:gd name="connsiteY8111" fmla="*/ 1382420 h 10286999"/>
              <a:gd name="connsiteX8112" fmla="*/ 7917621 w 11378470"/>
              <a:gd name="connsiteY8112" fmla="*/ 1434529 h 10286999"/>
              <a:gd name="connsiteX8113" fmla="*/ 7919517 w 11378470"/>
              <a:gd name="connsiteY8113" fmla="*/ 1431673 h 10286999"/>
              <a:gd name="connsiteX8114" fmla="*/ 7934175 w 11378470"/>
              <a:gd name="connsiteY8114" fmla="*/ 1436969 h 10286999"/>
              <a:gd name="connsiteX8115" fmla="*/ 7937387 w 11378470"/>
              <a:gd name="connsiteY8115" fmla="*/ 1440214 h 10286999"/>
              <a:gd name="connsiteX8116" fmla="*/ 7934886 w 11378470"/>
              <a:gd name="connsiteY8116" fmla="*/ 1434411 h 10286999"/>
              <a:gd name="connsiteX8117" fmla="*/ 7924486 w 11378470"/>
              <a:gd name="connsiteY8117" fmla="*/ 1415188 h 10286999"/>
              <a:gd name="connsiteX8118" fmla="*/ 7917817 w 11378470"/>
              <a:gd name="connsiteY8118" fmla="*/ 1390166 h 10286999"/>
              <a:gd name="connsiteX8119" fmla="*/ 7906848 w 11378470"/>
              <a:gd name="connsiteY8119" fmla="*/ 1377805 h 10286999"/>
              <a:gd name="connsiteX8120" fmla="*/ 7882770 w 11378470"/>
              <a:gd name="connsiteY8120" fmla="*/ 1330663 h 10286999"/>
              <a:gd name="connsiteX8121" fmla="*/ 7864179 w 11378470"/>
              <a:gd name="connsiteY8121" fmla="*/ 1289703 h 10286999"/>
              <a:gd name="connsiteX8122" fmla="*/ 7840335 w 11378470"/>
              <a:gd name="connsiteY8122" fmla="*/ 1257833 h 10286999"/>
              <a:gd name="connsiteX8123" fmla="*/ 2678726 w 11378470"/>
              <a:gd name="connsiteY8123" fmla="*/ 1250551 h 10286999"/>
              <a:gd name="connsiteX8124" fmla="*/ 2684928 w 11378470"/>
              <a:gd name="connsiteY8124" fmla="*/ 1266343 h 10286999"/>
              <a:gd name="connsiteX8125" fmla="*/ 2653656 w 11378470"/>
              <a:gd name="connsiteY8125" fmla="*/ 1283325 h 10286999"/>
              <a:gd name="connsiteX8126" fmla="*/ 2678726 w 11378470"/>
              <a:gd name="connsiteY8126" fmla="*/ 1250551 h 10286999"/>
              <a:gd name="connsiteX8127" fmla="*/ 9114128 w 11378470"/>
              <a:gd name="connsiteY8127" fmla="*/ 1242578 h 10286999"/>
              <a:gd name="connsiteX8128" fmla="*/ 9122771 w 11378470"/>
              <a:gd name="connsiteY8128" fmla="*/ 1247303 h 10286999"/>
              <a:gd name="connsiteX8129" fmla="*/ 9127804 w 11378470"/>
              <a:gd name="connsiteY8129" fmla="*/ 1254515 h 10286999"/>
              <a:gd name="connsiteX8130" fmla="*/ 9120727 w 11378470"/>
              <a:gd name="connsiteY8130" fmla="*/ 1267633 h 10286999"/>
              <a:gd name="connsiteX8131" fmla="*/ 9103760 w 11378470"/>
              <a:gd name="connsiteY8131" fmla="*/ 1283639 h 10286999"/>
              <a:gd name="connsiteX8132" fmla="*/ 9098700 w 11378470"/>
              <a:gd name="connsiteY8132" fmla="*/ 1295771 h 10286999"/>
              <a:gd name="connsiteX8133" fmla="*/ 9094868 w 11378470"/>
              <a:gd name="connsiteY8133" fmla="*/ 1295707 h 10286999"/>
              <a:gd name="connsiteX8134" fmla="*/ 9107441 w 11378470"/>
              <a:gd name="connsiteY8134" fmla="*/ 1247047 h 10286999"/>
              <a:gd name="connsiteX8135" fmla="*/ 9114128 w 11378470"/>
              <a:gd name="connsiteY8135" fmla="*/ 1242578 h 10286999"/>
              <a:gd name="connsiteX8136" fmla="*/ 8411990 w 11378470"/>
              <a:gd name="connsiteY8136" fmla="*/ 1241019 h 10286999"/>
              <a:gd name="connsiteX8137" fmla="*/ 8424694 w 11378470"/>
              <a:gd name="connsiteY8137" fmla="*/ 1309893 h 10286999"/>
              <a:gd name="connsiteX8138" fmla="*/ 8416767 w 11378470"/>
              <a:gd name="connsiteY8138" fmla="*/ 1310930 h 10286999"/>
              <a:gd name="connsiteX8139" fmla="*/ 8416977 w 11378470"/>
              <a:gd name="connsiteY8139" fmla="*/ 1311344 h 10286999"/>
              <a:gd name="connsiteX8140" fmla="*/ 8408472 w 11378470"/>
              <a:gd name="connsiteY8140" fmla="*/ 1384041 h 10286999"/>
              <a:gd name="connsiteX8141" fmla="*/ 8427970 w 11378470"/>
              <a:gd name="connsiteY8141" fmla="*/ 1427338 h 10286999"/>
              <a:gd name="connsiteX8142" fmla="*/ 8323602 w 11378470"/>
              <a:gd name="connsiteY8142" fmla="*/ 1384698 h 10286999"/>
              <a:gd name="connsiteX8143" fmla="*/ 8303290 w 11378470"/>
              <a:gd name="connsiteY8143" fmla="*/ 1357376 h 10286999"/>
              <a:gd name="connsiteX8144" fmla="*/ 8378054 w 11378470"/>
              <a:gd name="connsiteY8144" fmla="*/ 1365871 h 10286999"/>
              <a:gd name="connsiteX8145" fmla="*/ 8382887 w 11378470"/>
              <a:gd name="connsiteY8145" fmla="*/ 1319590 h 10286999"/>
              <a:gd name="connsiteX8146" fmla="*/ 8386965 w 11378470"/>
              <a:gd name="connsiteY8146" fmla="*/ 1310374 h 10286999"/>
              <a:gd name="connsiteX8147" fmla="*/ 8374668 w 11378470"/>
              <a:gd name="connsiteY8147" fmla="*/ 1301920 h 10286999"/>
              <a:gd name="connsiteX8148" fmla="*/ 8372857 w 11378470"/>
              <a:gd name="connsiteY8148" fmla="*/ 1292084 h 10286999"/>
              <a:gd name="connsiteX8149" fmla="*/ 8372532 w 11378470"/>
              <a:gd name="connsiteY8149" fmla="*/ 1292482 h 10286999"/>
              <a:gd name="connsiteX8150" fmla="*/ 8312229 w 11378470"/>
              <a:gd name="connsiteY8150" fmla="*/ 1281247 h 10286999"/>
              <a:gd name="connsiteX8151" fmla="*/ 8344018 w 11378470"/>
              <a:gd name="connsiteY8151" fmla="*/ 1256821 h 10286999"/>
              <a:gd name="connsiteX8152" fmla="*/ 8364001 w 11378470"/>
              <a:gd name="connsiteY8152" fmla="*/ 1260955 h 10286999"/>
              <a:gd name="connsiteX8153" fmla="*/ 8376262 w 11378470"/>
              <a:gd name="connsiteY8153" fmla="*/ 1268087 h 10286999"/>
              <a:gd name="connsiteX8154" fmla="*/ 8380150 w 11378470"/>
              <a:gd name="connsiteY8154" fmla="*/ 1258905 h 10286999"/>
              <a:gd name="connsiteX8155" fmla="*/ 8411990 w 11378470"/>
              <a:gd name="connsiteY8155" fmla="*/ 1241019 h 10286999"/>
              <a:gd name="connsiteX8156" fmla="*/ 2546908 w 11378470"/>
              <a:gd name="connsiteY8156" fmla="*/ 1240336 h 10286999"/>
              <a:gd name="connsiteX8157" fmla="*/ 2588620 w 11378470"/>
              <a:gd name="connsiteY8157" fmla="*/ 1313862 h 10286999"/>
              <a:gd name="connsiteX8158" fmla="*/ 2536400 w 11378470"/>
              <a:gd name="connsiteY8158" fmla="*/ 1263725 h 10286999"/>
              <a:gd name="connsiteX8159" fmla="*/ 2546908 w 11378470"/>
              <a:gd name="connsiteY8159" fmla="*/ 1240336 h 10286999"/>
              <a:gd name="connsiteX8160" fmla="*/ 9168148 w 11378470"/>
              <a:gd name="connsiteY8160" fmla="*/ 1237488 h 10286999"/>
              <a:gd name="connsiteX8161" fmla="*/ 9225163 w 11378470"/>
              <a:gd name="connsiteY8161" fmla="*/ 1255328 h 10286999"/>
              <a:gd name="connsiteX8162" fmla="*/ 9181179 w 11378470"/>
              <a:gd name="connsiteY8162" fmla="*/ 1289524 h 10286999"/>
              <a:gd name="connsiteX8163" fmla="*/ 9129480 w 11378470"/>
              <a:gd name="connsiteY8163" fmla="*/ 1277290 h 10286999"/>
              <a:gd name="connsiteX8164" fmla="*/ 9168148 w 11378470"/>
              <a:gd name="connsiteY8164" fmla="*/ 1237488 h 10286999"/>
              <a:gd name="connsiteX8165" fmla="*/ 2203169 w 11378470"/>
              <a:gd name="connsiteY8165" fmla="*/ 1225942 h 10286999"/>
              <a:gd name="connsiteX8166" fmla="*/ 2245622 w 11378470"/>
              <a:gd name="connsiteY8166" fmla="*/ 1252129 h 10286999"/>
              <a:gd name="connsiteX8167" fmla="*/ 2246786 w 11378470"/>
              <a:gd name="connsiteY8167" fmla="*/ 1273255 h 10286999"/>
              <a:gd name="connsiteX8168" fmla="*/ 2211051 w 11378470"/>
              <a:gd name="connsiteY8168" fmla="*/ 1266039 h 10286999"/>
              <a:gd name="connsiteX8169" fmla="*/ 2203169 w 11378470"/>
              <a:gd name="connsiteY8169" fmla="*/ 1225942 h 10286999"/>
              <a:gd name="connsiteX8170" fmla="*/ 2686624 w 11378470"/>
              <a:gd name="connsiteY8170" fmla="*/ 1212176 h 10286999"/>
              <a:gd name="connsiteX8171" fmla="*/ 2693634 w 11378470"/>
              <a:gd name="connsiteY8171" fmla="*/ 1247069 h 10286999"/>
              <a:gd name="connsiteX8172" fmla="*/ 2686624 w 11378470"/>
              <a:gd name="connsiteY8172" fmla="*/ 1212176 h 10286999"/>
              <a:gd name="connsiteX8173" fmla="*/ 8999256 w 11378470"/>
              <a:gd name="connsiteY8173" fmla="*/ 1209318 h 10286999"/>
              <a:gd name="connsiteX8174" fmla="*/ 9002405 w 11378470"/>
              <a:gd name="connsiteY8174" fmla="*/ 1217655 h 10286999"/>
              <a:gd name="connsiteX8175" fmla="*/ 9001157 w 11378470"/>
              <a:gd name="connsiteY8175" fmla="*/ 1230060 h 10286999"/>
              <a:gd name="connsiteX8176" fmla="*/ 8980832 w 11378470"/>
              <a:gd name="connsiteY8176" fmla="*/ 1233863 h 10286999"/>
              <a:gd name="connsiteX8177" fmla="*/ 8977682 w 11378470"/>
              <a:gd name="connsiteY8177" fmla="*/ 1225526 h 10286999"/>
              <a:gd name="connsiteX8178" fmla="*/ 8982911 w 11378470"/>
              <a:gd name="connsiteY8178" fmla="*/ 1213187 h 10286999"/>
              <a:gd name="connsiteX8179" fmla="*/ 8999256 w 11378470"/>
              <a:gd name="connsiteY8179" fmla="*/ 1209318 h 10286999"/>
              <a:gd name="connsiteX8180" fmla="*/ 3252538 w 11378470"/>
              <a:gd name="connsiteY8180" fmla="*/ 1200034 h 10286999"/>
              <a:gd name="connsiteX8181" fmla="*/ 3223972 w 11378470"/>
              <a:gd name="connsiteY8181" fmla="*/ 1254891 h 10286999"/>
              <a:gd name="connsiteX8182" fmla="*/ 3222113 w 11378470"/>
              <a:gd name="connsiteY8182" fmla="*/ 1257357 h 10286999"/>
              <a:gd name="connsiteX8183" fmla="*/ 3229139 w 11378470"/>
              <a:gd name="connsiteY8183" fmla="*/ 1254460 h 10286999"/>
              <a:gd name="connsiteX8184" fmla="*/ 3255250 w 11378470"/>
              <a:gd name="connsiteY8184" fmla="*/ 1253205 h 10286999"/>
              <a:gd name="connsiteX8185" fmla="*/ 3372144 w 11378470"/>
              <a:gd name="connsiteY8185" fmla="*/ 1347712 h 10286999"/>
              <a:gd name="connsiteX8186" fmla="*/ 3249532 w 11378470"/>
              <a:gd name="connsiteY8186" fmla="*/ 1293734 h 10286999"/>
              <a:gd name="connsiteX8187" fmla="*/ 3214362 w 11378470"/>
              <a:gd name="connsiteY8187" fmla="*/ 1267638 h 10286999"/>
              <a:gd name="connsiteX8188" fmla="*/ 3204876 w 11378470"/>
              <a:gd name="connsiteY8188" fmla="*/ 1280219 h 10286999"/>
              <a:gd name="connsiteX8189" fmla="*/ 3183231 w 11378470"/>
              <a:gd name="connsiteY8189" fmla="*/ 1297155 h 10286999"/>
              <a:gd name="connsiteX8190" fmla="*/ 3252538 w 11378470"/>
              <a:gd name="connsiteY8190" fmla="*/ 1200034 h 10286999"/>
              <a:gd name="connsiteX8191" fmla="*/ 8098468 w 11378470"/>
              <a:gd name="connsiteY8191" fmla="*/ 1200033 h 10286999"/>
              <a:gd name="connsiteX8192" fmla="*/ 8072150 w 11378470"/>
              <a:gd name="connsiteY8192" fmla="*/ 1250574 h 10286999"/>
              <a:gd name="connsiteX8193" fmla="*/ 8091916 w 11378470"/>
              <a:gd name="connsiteY8193" fmla="*/ 1265433 h 10286999"/>
              <a:gd name="connsiteX8194" fmla="*/ 8061840 w 11378470"/>
              <a:gd name="connsiteY8194" fmla="*/ 1319085 h 10286999"/>
              <a:gd name="connsiteX8195" fmla="*/ 8010489 w 11378470"/>
              <a:gd name="connsiteY8195" fmla="*/ 1296861 h 10286999"/>
              <a:gd name="connsiteX8196" fmla="*/ 8036707 w 11378470"/>
              <a:gd name="connsiteY8196" fmla="*/ 1246067 h 10286999"/>
              <a:gd name="connsiteX8197" fmla="*/ 8037369 w 11378470"/>
              <a:gd name="connsiteY8197" fmla="*/ 1246016 h 10286999"/>
              <a:gd name="connsiteX8198" fmla="*/ 8042972 w 11378470"/>
              <a:gd name="connsiteY8198" fmla="*/ 1237105 h 10286999"/>
              <a:gd name="connsiteX8199" fmla="*/ 8098468 w 11378470"/>
              <a:gd name="connsiteY8199" fmla="*/ 1200033 h 10286999"/>
              <a:gd name="connsiteX8200" fmla="*/ 9383479 w 11378470"/>
              <a:gd name="connsiteY8200" fmla="*/ 1192887 h 10286999"/>
              <a:gd name="connsiteX8201" fmla="*/ 9416744 w 11378470"/>
              <a:gd name="connsiteY8201" fmla="*/ 1253019 h 10286999"/>
              <a:gd name="connsiteX8202" fmla="*/ 9384584 w 11378470"/>
              <a:gd name="connsiteY8202" fmla="*/ 1255171 h 10286999"/>
              <a:gd name="connsiteX8203" fmla="*/ 9383479 w 11378470"/>
              <a:gd name="connsiteY8203" fmla="*/ 1192887 h 10286999"/>
              <a:gd name="connsiteX8204" fmla="*/ 8826837 w 11378470"/>
              <a:gd name="connsiteY8204" fmla="*/ 1189935 h 10286999"/>
              <a:gd name="connsiteX8205" fmla="*/ 8809274 w 11378470"/>
              <a:gd name="connsiteY8205" fmla="*/ 1277263 h 10286999"/>
              <a:gd name="connsiteX8206" fmla="*/ 8801956 w 11378470"/>
              <a:gd name="connsiteY8206" fmla="*/ 1283764 h 10286999"/>
              <a:gd name="connsiteX8207" fmla="*/ 8810513 w 11378470"/>
              <a:gd name="connsiteY8207" fmla="*/ 1282691 h 10286999"/>
              <a:gd name="connsiteX8208" fmla="*/ 8844734 w 11378470"/>
              <a:gd name="connsiteY8208" fmla="*/ 1318869 h 10286999"/>
              <a:gd name="connsiteX8209" fmla="*/ 8834024 w 11378470"/>
              <a:gd name="connsiteY8209" fmla="*/ 1334304 h 10286999"/>
              <a:gd name="connsiteX8210" fmla="*/ 8824682 w 11378470"/>
              <a:gd name="connsiteY8210" fmla="*/ 1342473 h 10286999"/>
              <a:gd name="connsiteX8211" fmla="*/ 8836110 w 11378470"/>
              <a:gd name="connsiteY8211" fmla="*/ 1366431 h 10286999"/>
              <a:gd name="connsiteX8212" fmla="*/ 8824750 w 11378470"/>
              <a:gd name="connsiteY8212" fmla="*/ 1432798 h 10286999"/>
              <a:gd name="connsiteX8213" fmla="*/ 8804862 w 11378470"/>
              <a:gd name="connsiteY8213" fmla="*/ 1372120 h 10286999"/>
              <a:gd name="connsiteX8214" fmla="*/ 8800984 w 11378470"/>
              <a:gd name="connsiteY8214" fmla="*/ 1359900 h 10286999"/>
              <a:gd name="connsiteX8215" fmla="*/ 8798724 w 11378470"/>
              <a:gd name="connsiteY8215" fmla="*/ 1361529 h 10286999"/>
              <a:gd name="connsiteX8216" fmla="*/ 8781786 w 11378470"/>
              <a:gd name="connsiteY8216" fmla="*/ 1286295 h 10286999"/>
              <a:gd name="connsiteX8217" fmla="*/ 8789596 w 11378470"/>
              <a:gd name="connsiteY8217" fmla="*/ 1285315 h 10286999"/>
              <a:gd name="connsiteX8218" fmla="*/ 8787099 w 11378470"/>
              <a:gd name="connsiteY8218" fmla="*/ 1264484 h 10286999"/>
              <a:gd name="connsiteX8219" fmla="*/ 8826837 w 11378470"/>
              <a:gd name="connsiteY8219" fmla="*/ 1189935 h 10286999"/>
              <a:gd name="connsiteX8220" fmla="*/ 8901501 w 11378470"/>
              <a:gd name="connsiteY8220" fmla="*/ 1184186 h 10286999"/>
              <a:gd name="connsiteX8221" fmla="*/ 8914204 w 11378470"/>
              <a:gd name="connsiteY8221" fmla="*/ 1190944 h 10286999"/>
              <a:gd name="connsiteX8222" fmla="*/ 8920317 w 11378470"/>
              <a:gd name="connsiteY8222" fmla="*/ 1206598 h 10286999"/>
              <a:gd name="connsiteX8223" fmla="*/ 8890335 w 11378470"/>
              <a:gd name="connsiteY8223" fmla="*/ 1216363 h 10286999"/>
              <a:gd name="connsiteX8224" fmla="*/ 8890884 w 11378470"/>
              <a:gd name="connsiteY8224" fmla="*/ 1192314 h 10286999"/>
              <a:gd name="connsiteX8225" fmla="*/ 8901501 w 11378470"/>
              <a:gd name="connsiteY8225" fmla="*/ 1184186 h 10286999"/>
              <a:gd name="connsiteX8226" fmla="*/ 8503289 w 11378470"/>
              <a:gd name="connsiteY8226" fmla="*/ 1182297 h 10286999"/>
              <a:gd name="connsiteX8227" fmla="*/ 8568722 w 11378470"/>
              <a:gd name="connsiteY8227" fmla="*/ 1231760 h 10286999"/>
              <a:gd name="connsiteX8228" fmla="*/ 8562709 w 11378470"/>
              <a:gd name="connsiteY8228" fmla="*/ 1249051 h 10286999"/>
              <a:gd name="connsiteX8229" fmla="*/ 8547424 w 11378470"/>
              <a:gd name="connsiteY8229" fmla="*/ 1259329 h 10286999"/>
              <a:gd name="connsiteX8230" fmla="*/ 8528759 w 11378470"/>
              <a:gd name="connsiteY8230" fmla="*/ 1262871 h 10286999"/>
              <a:gd name="connsiteX8231" fmla="*/ 8454726 w 11378470"/>
              <a:gd name="connsiteY8231" fmla="*/ 1200911 h 10286999"/>
              <a:gd name="connsiteX8232" fmla="*/ 8469542 w 11378470"/>
              <a:gd name="connsiteY8232" fmla="*/ 1184471 h 10286999"/>
              <a:gd name="connsiteX8233" fmla="*/ 8503289 w 11378470"/>
              <a:gd name="connsiteY8233" fmla="*/ 1182297 h 10286999"/>
              <a:gd name="connsiteX8234" fmla="*/ 3032556 w 11378470"/>
              <a:gd name="connsiteY8234" fmla="*/ 1175584 h 10286999"/>
              <a:gd name="connsiteX8235" fmla="*/ 3058491 w 11378470"/>
              <a:gd name="connsiteY8235" fmla="*/ 1189657 h 10286999"/>
              <a:gd name="connsiteX8236" fmla="*/ 3047363 w 11378470"/>
              <a:gd name="connsiteY8236" fmla="*/ 1210242 h 10286999"/>
              <a:gd name="connsiteX8237" fmla="*/ 3043353 w 11378470"/>
              <a:gd name="connsiteY8237" fmla="*/ 1213236 h 10286999"/>
              <a:gd name="connsiteX8238" fmla="*/ 3054701 w 11378470"/>
              <a:gd name="connsiteY8238" fmla="*/ 1221472 h 10286999"/>
              <a:gd name="connsiteX8239" fmla="*/ 3056525 w 11378470"/>
              <a:gd name="connsiteY8239" fmla="*/ 1259220 h 10286999"/>
              <a:gd name="connsiteX8240" fmla="*/ 2976910 w 11378470"/>
              <a:gd name="connsiteY8240" fmla="*/ 1220760 h 10286999"/>
              <a:gd name="connsiteX8241" fmla="*/ 2983908 w 11378470"/>
              <a:gd name="connsiteY8241" fmla="*/ 1205927 h 10286999"/>
              <a:gd name="connsiteX8242" fmla="*/ 3010567 w 11378470"/>
              <a:gd name="connsiteY8242" fmla="*/ 1199388 h 10286999"/>
              <a:gd name="connsiteX8243" fmla="*/ 3013426 w 11378470"/>
              <a:gd name="connsiteY8243" fmla="*/ 1200279 h 10286999"/>
              <a:gd name="connsiteX8244" fmla="*/ 3013118 w 11378470"/>
              <a:gd name="connsiteY8244" fmla="*/ 1195249 h 10286999"/>
              <a:gd name="connsiteX8245" fmla="*/ 3032556 w 11378470"/>
              <a:gd name="connsiteY8245" fmla="*/ 1175584 h 10286999"/>
              <a:gd name="connsiteX8246" fmla="*/ 2835274 w 11378470"/>
              <a:gd name="connsiteY8246" fmla="*/ 1174990 h 10286999"/>
              <a:gd name="connsiteX8247" fmla="*/ 2827704 w 11378470"/>
              <a:gd name="connsiteY8247" fmla="*/ 1211703 h 10286999"/>
              <a:gd name="connsiteX8248" fmla="*/ 2807113 w 11378470"/>
              <a:gd name="connsiteY8248" fmla="*/ 1223638 h 10286999"/>
              <a:gd name="connsiteX8249" fmla="*/ 2773093 w 11378470"/>
              <a:gd name="connsiteY8249" fmla="*/ 1214883 h 10286999"/>
              <a:gd name="connsiteX8250" fmla="*/ 2779020 w 11378470"/>
              <a:gd name="connsiteY8250" fmla="*/ 1194516 h 10286999"/>
              <a:gd name="connsiteX8251" fmla="*/ 2835274 w 11378470"/>
              <a:gd name="connsiteY8251" fmla="*/ 1174990 h 10286999"/>
              <a:gd name="connsiteX8252" fmla="*/ 1856541 w 11378470"/>
              <a:gd name="connsiteY8252" fmla="*/ 1162303 h 10286999"/>
              <a:gd name="connsiteX8253" fmla="*/ 1860283 w 11378470"/>
              <a:gd name="connsiteY8253" fmla="*/ 1163883 h 10286999"/>
              <a:gd name="connsiteX8254" fmla="*/ 1854193 w 11378470"/>
              <a:gd name="connsiteY8254" fmla="*/ 1186698 h 10286999"/>
              <a:gd name="connsiteX8255" fmla="*/ 1846166 w 11378470"/>
              <a:gd name="connsiteY8255" fmla="*/ 1204030 h 10286999"/>
              <a:gd name="connsiteX8256" fmla="*/ 1806315 w 11378470"/>
              <a:gd name="connsiteY8256" fmla="*/ 1251438 h 10286999"/>
              <a:gd name="connsiteX8257" fmla="*/ 1813462 w 11378470"/>
              <a:gd name="connsiteY8257" fmla="*/ 1224982 h 10286999"/>
              <a:gd name="connsiteX8258" fmla="*/ 1839696 w 11378470"/>
              <a:gd name="connsiteY8258" fmla="*/ 1169691 h 10286999"/>
              <a:gd name="connsiteX8259" fmla="*/ 1849990 w 11378470"/>
              <a:gd name="connsiteY8259" fmla="*/ 1166787 h 10286999"/>
              <a:gd name="connsiteX8260" fmla="*/ 1851595 w 11378470"/>
              <a:gd name="connsiteY8260" fmla="*/ 1163321 h 10286999"/>
              <a:gd name="connsiteX8261" fmla="*/ 1856541 w 11378470"/>
              <a:gd name="connsiteY8261" fmla="*/ 1162303 h 10286999"/>
              <a:gd name="connsiteX8262" fmla="*/ 2890974 w 11378470"/>
              <a:gd name="connsiteY8262" fmla="*/ 1156040 h 10286999"/>
              <a:gd name="connsiteX8263" fmla="*/ 2893642 w 11378470"/>
              <a:gd name="connsiteY8263" fmla="*/ 1168366 h 10286999"/>
              <a:gd name="connsiteX8264" fmla="*/ 2874542 w 11378470"/>
              <a:gd name="connsiteY8264" fmla="*/ 1163953 h 10286999"/>
              <a:gd name="connsiteX8265" fmla="*/ 2890974 w 11378470"/>
              <a:gd name="connsiteY8265" fmla="*/ 1156040 h 10286999"/>
              <a:gd name="connsiteX8266" fmla="*/ 8187378 w 11378470"/>
              <a:gd name="connsiteY8266" fmla="*/ 1143834 h 10286999"/>
              <a:gd name="connsiteX8267" fmla="*/ 8198074 w 11378470"/>
              <a:gd name="connsiteY8267" fmla="*/ 1155685 h 10286999"/>
              <a:gd name="connsiteX8268" fmla="*/ 8196295 w 11378470"/>
              <a:gd name="connsiteY8268" fmla="*/ 1162024 h 10286999"/>
              <a:gd name="connsiteX8269" fmla="*/ 8194576 w 11378470"/>
              <a:gd name="connsiteY8269" fmla="*/ 1168143 h 10286999"/>
              <a:gd name="connsiteX8270" fmla="*/ 8200984 w 11378470"/>
              <a:gd name="connsiteY8270" fmla="*/ 1171651 h 10286999"/>
              <a:gd name="connsiteX8271" fmla="*/ 8219265 w 11378470"/>
              <a:gd name="connsiteY8271" fmla="*/ 1181658 h 10286999"/>
              <a:gd name="connsiteX8272" fmla="*/ 8200686 w 11378470"/>
              <a:gd name="connsiteY8272" fmla="*/ 1201963 h 10286999"/>
              <a:gd name="connsiteX8273" fmla="*/ 8188089 w 11378470"/>
              <a:gd name="connsiteY8273" fmla="*/ 1184171 h 10286999"/>
              <a:gd name="connsiteX8274" fmla="*/ 8192884 w 11378470"/>
              <a:gd name="connsiteY8274" fmla="*/ 1168661 h 10286999"/>
              <a:gd name="connsiteX8275" fmla="*/ 8189979 w 11378470"/>
              <a:gd name="connsiteY8275" fmla="*/ 1169192 h 10286999"/>
              <a:gd name="connsiteX8276" fmla="*/ 8191273 w 11378470"/>
              <a:gd name="connsiteY8276" fmla="*/ 1166283 h 10286999"/>
              <a:gd name="connsiteX8277" fmla="*/ 8176043 w 11378470"/>
              <a:gd name="connsiteY8277" fmla="*/ 1161495 h 10286999"/>
              <a:gd name="connsiteX8278" fmla="*/ 8187378 w 11378470"/>
              <a:gd name="connsiteY8278" fmla="*/ 1143834 h 10286999"/>
              <a:gd name="connsiteX8279" fmla="*/ 2287433 w 11378470"/>
              <a:gd name="connsiteY8279" fmla="*/ 1118424 h 10286999"/>
              <a:gd name="connsiteX8280" fmla="*/ 2296126 w 11378470"/>
              <a:gd name="connsiteY8280" fmla="*/ 1118977 h 10286999"/>
              <a:gd name="connsiteX8281" fmla="*/ 2310293 w 11378470"/>
              <a:gd name="connsiteY8281" fmla="*/ 1127035 h 10286999"/>
              <a:gd name="connsiteX8282" fmla="*/ 2314154 w 11378470"/>
              <a:gd name="connsiteY8282" fmla="*/ 1138020 h 10286999"/>
              <a:gd name="connsiteX8283" fmla="*/ 2307391 w 11378470"/>
              <a:gd name="connsiteY8283" fmla="*/ 1142963 h 10286999"/>
              <a:gd name="connsiteX8284" fmla="*/ 2304169 w 11378470"/>
              <a:gd name="connsiteY8284" fmla="*/ 1149918 h 10286999"/>
              <a:gd name="connsiteX8285" fmla="*/ 2300628 w 11378470"/>
              <a:gd name="connsiteY8285" fmla="*/ 1147905 h 10286999"/>
              <a:gd name="connsiteX8286" fmla="*/ 2295475 w 11378470"/>
              <a:gd name="connsiteY8286" fmla="*/ 1149368 h 10286999"/>
              <a:gd name="connsiteX8287" fmla="*/ 2284531 w 11378470"/>
              <a:gd name="connsiteY8287" fmla="*/ 1134353 h 10286999"/>
              <a:gd name="connsiteX8288" fmla="*/ 2283326 w 11378470"/>
              <a:gd name="connsiteY8288" fmla="*/ 1124878 h 10286999"/>
              <a:gd name="connsiteX8289" fmla="*/ 2287433 w 11378470"/>
              <a:gd name="connsiteY8289" fmla="*/ 1118424 h 10286999"/>
              <a:gd name="connsiteX8290" fmla="*/ 9452011 w 11378470"/>
              <a:gd name="connsiteY8290" fmla="*/ 1113573 h 10286999"/>
              <a:gd name="connsiteX8291" fmla="*/ 9460086 w 11378470"/>
              <a:gd name="connsiteY8291" fmla="*/ 1136551 h 10286999"/>
              <a:gd name="connsiteX8292" fmla="*/ 9414911 w 11378470"/>
              <a:gd name="connsiteY8292" fmla="*/ 1153317 h 10286999"/>
              <a:gd name="connsiteX8293" fmla="*/ 9408327 w 11378470"/>
              <a:gd name="connsiteY8293" fmla="*/ 1137981 h 10286999"/>
              <a:gd name="connsiteX8294" fmla="*/ 9452011 w 11378470"/>
              <a:gd name="connsiteY8294" fmla="*/ 1113573 h 10286999"/>
              <a:gd name="connsiteX8295" fmla="*/ 2712331 w 11378470"/>
              <a:gd name="connsiteY8295" fmla="*/ 1109026 h 10286999"/>
              <a:gd name="connsiteX8296" fmla="*/ 2717189 w 11378470"/>
              <a:gd name="connsiteY8296" fmla="*/ 1113845 h 10286999"/>
              <a:gd name="connsiteX8297" fmla="*/ 2721413 w 11378470"/>
              <a:gd name="connsiteY8297" fmla="*/ 1122789 h 10286999"/>
              <a:gd name="connsiteX8298" fmla="*/ 2703543 w 11378470"/>
              <a:gd name="connsiteY8298" fmla="*/ 1129642 h 10286999"/>
              <a:gd name="connsiteX8299" fmla="*/ 2693613 w 11378470"/>
              <a:gd name="connsiteY8299" fmla="*/ 1121378 h 10286999"/>
              <a:gd name="connsiteX8300" fmla="*/ 2700701 w 11378470"/>
              <a:gd name="connsiteY8300" fmla="*/ 1111761 h 10286999"/>
              <a:gd name="connsiteX8301" fmla="*/ 2712331 w 11378470"/>
              <a:gd name="connsiteY8301" fmla="*/ 1109026 h 10286999"/>
              <a:gd name="connsiteX8302" fmla="*/ 3132855 w 11378470"/>
              <a:gd name="connsiteY8302" fmla="*/ 1105487 h 10286999"/>
              <a:gd name="connsiteX8303" fmla="*/ 3150560 w 11378470"/>
              <a:gd name="connsiteY8303" fmla="*/ 1106590 h 10286999"/>
              <a:gd name="connsiteX8304" fmla="*/ 3175796 w 11378470"/>
              <a:gd name="connsiteY8304" fmla="*/ 1125852 h 10286999"/>
              <a:gd name="connsiteX8305" fmla="*/ 3135330 w 11378470"/>
              <a:gd name="connsiteY8305" fmla="*/ 1171776 h 10286999"/>
              <a:gd name="connsiteX8306" fmla="*/ 3111046 w 11378470"/>
              <a:gd name="connsiteY8306" fmla="*/ 1146772 h 10286999"/>
              <a:gd name="connsiteX8307" fmla="*/ 3132855 w 11378470"/>
              <a:gd name="connsiteY8307" fmla="*/ 1105487 h 10286999"/>
              <a:gd name="connsiteX8308" fmla="*/ 8630584 w 11378470"/>
              <a:gd name="connsiteY8308" fmla="*/ 1102311 h 10286999"/>
              <a:gd name="connsiteX8309" fmla="*/ 8677392 w 11378470"/>
              <a:gd name="connsiteY8309" fmla="*/ 1161946 h 10286999"/>
              <a:gd name="connsiteX8310" fmla="*/ 8678903 w 11378470"/>
              <a:gd name="connsiteY8310" fmla="*/ 1170930 h 10286999"/>
              <a:gd name="connsiteX8311" fmla="*/ 8671596 w 11378470"/>
              <a:gd name="connsiteY8311" fmla="*/ 1177955 h 10286999"/>
              <a:gd name="connsiteX8312" fmla="*/ 8632607 w 11378470"/>
              <a:gd name="connsiteY8312" fmla="*/ 1148002 h 10286999"/>
              <a:gd name="connsiteX8313" fmla="*/ 8630747 w 11378470"/>
              <a:gd name="connsiteY8313" fmla="*/ 1136943 h 10286999"/>
              <a:gd name="connsiteX8314" fmla="*/ 8626647 w 11378470"/>
              <a:gd name="connsiteY8314" fmla="*/ 1129379 h 10286999"/>
              <a:gd name="connsiteX8315" fmla="*/ 8630584 w 11378470"/>
              <a:gd name="connsiteY8315" fmla="*/ 1102311 h 10286999"/>
              <a:gd name="connsiteX8316" fmla="*/ 3672391 w 11378470"/>
              <a:gd name="connsiteY8316" fmla="*/ 1096438 h 10286999"/>
              <a:gd name="connsiteX8317" fmla="*/ 3679531 w 11378470"/>
              <a:gd name="connsiteY8317" fmla="*/ 1100789 h 10286999"/>
              <a:gd name="connsiteX8318" fmla="*/ 3684295 w 11378470"/>
              <a:gd name="connsiteY8318" fmla="*/ 1108141 h 10286999"/>
              <a:gd name="connsiteX8319" fmla="*/ 3670017 w 11378470"/>
              <a:gd name="connsiteY8319" fmla="*/ 1112795 h 10286999"/>
              <a:gd name="connsiteX8320" fmla="*/ 3668956 w 11378470"/>
              <a:gd name="connsiteY8320" fmla="*/ 1105226 h 10286999"/>
              <a:gd name="connsiteX8321" fmla="*/ 3665256 w 11378470"/>
              <a:gd name="connsiteY8321" fmla="*/ 1105443 h 10286999"/>
              <a:gd name="connsiteX8322" fmla="*/ 3667895 w 11378470"/>
              <a:gd name="connsiteY8322" fmla="*/ 1097655 h 10286999"/>
              <a:gd name="connsiteX8323" fmla="*/ 3671597 w 11378470"/>
              <a:gd name="connsiteY8323" fmla="*/ 1097437 h 10286999"/>
              <a:gd name="connsiteX8324" fmla="*/ 3672391 w 11378470"/>
              <a:gd name="connsiteY8324" fmla="*/ 1096438 h 10286999"/>
              <a:gd name="connsiteX8325" fmla="*/ 8518321 w 11378470"/>
              <a:gd name="connsiteY8325" fmla="*/ 1096438 h 10286999"/>
              <a:gd name="connsiteX8326" fmla="*/ 8525461 w 11378470"/>
              <a:gd name="connsiteY8326" fmla="*/ 1100788 h 10286999"/>
              <a:gd name="connsiteX8327" fmla="*/ 8530225 w 11378470"/>
              <a:gd name="connsiteY8327" fmla="*/ 1108140 h 10286999"/>
              <a:gd name="connsiteX8328" fmla="*/ 8515947 w 11378470"/>
              <a:gd name="connsiteY8328" fmla="*/ 1112794 h 10286999"/>
              <a:gd name="connsiteX8329" fmla="*/ 8514886 w 11378470"/>
              <a:gd name="connsiteY8329" fmla="*/ 1105226 h 10286999"/>
              <a:gd name="connsiteX8330" fmla="*/ 8511186 w 11378470"/>
              <a:gd name="connsiteY8330" fmla="*/ 1105442 h 10286999"/>
              <a:gd name="connsiteX8331" fmla="*/ 8513825 w 11378470"/>
              <a:gd name="connsiteY8331" fmla="*/ 1097654 h 10286999"/>
              <a:gd name="connsiteX8332" fmla="*/ 8517527 w 11378470"/>
              <a:gd name="connsiteY8332" fmla="*/ 1097436 h 10286999"/>
              <a:gd name="connsiteX8333" fmla="*/ 8518321 w 11378470"/>
              <a:gd name="connsiteY8333" fmla="*/ 1096438 h 10286999"/>
              <a:gd name="connsiteX8334" fmla="*/ 3093191 w 11378470"/>
              <a:gd name="connsiteY8334" fmla="*/ 1078399 h 10286999"/>
              <a:gd name="connsiteX8335" fmla="*/ 3045147 w 11378470"/>
              <a:gd name="connsiteY8335" fmla="*/ 1156699 h 10286999"/>
              <a:gd name="connsiteX8336" fmla="*/ 3030614 w 11378470"/>
              <a:gd name="connsiteY8336" fmla="*/ 1141246 h 10286999"/>
              <a:gd name="connsiteX8337" fmla="*/ 3093191 w 11378470"/>
              <a:gd name="connsiteY8337" fmla="*/ 1078399 h 10286999"/>
              <a:gd name="connsiteX8338" fmla="*/ 7917527 w 11378470"/>
              <a:gd name="connsiteY8338" fmla="*/ 1077814 h 10286999"/>
              <a:gd name="connsiteX8339" fmla="*/ 7939121 w 11378470"/>
              <a:gd name="connsiteY8339" fmla="*/ 1078398 h 10286999"/>
              <a:gd name="connsiteX8340" fmla="*/ 7944230 w 11378470"/>
              <a:gd name="connsiteY8340" fmla="*/ 1110712 h 10286999"/>
              <a:gd name="connsiteX8341" fmla="*/ 7938424 w 11378470"/>
              <a:gd name="connsiteY8341" fmla="*/ 1129530 h 10286999"/>
              <a:gd name="connsiteX8342" fmla="*/ 7939192 w 11378470"/>
              <a:gd name="connsiteY8342" fmla="*/ 1129569 h 10286999"/>
              <a:gd name="connsiteX8343" fmla="*/ 7957945 w 11378470"/>
              <a:gd name="connsiteY8343" fmla="*/ 1137580 h 10286999"/>
              <a:gd name="connsiteX8344" fmla="*/ 7959812 w 11378470"/>
              <a:gd name="connsiteY8344" fmla="*/ 1119883 h 10286999"/>
              <a:gd name="connsiteX8345" fmla="*/ 7978785 w 11378470"/>
              <a:gd name="connsiteY8345" fmla="*/ 1105486 h 10286999"/>
              <a:gd name="connsiteX8346" fmla="*/ 7996490 w 11378470"/>
              <a:gd name="connsiteY8346" fmla="*/ 1106589 h 10286999"/>
              <a:gd name="connsiteX8347" fmla="*/ 8021726 w 11378470"/>
              <a:gd name="connsiteY8347" fmla="*/ 1125852 h 10286999"/>
              <a:gd name="connsiteX8348" fmla="*/ 7997035 w 11378470"/>
              <a:gd name="connsiteY8348" fmla="*/ 1169512 h 10286999"/>
              <a:gd name="connsiteX8349" fmla="*/ 7991764 w 11378470"/>
              <a:gd name="connsiteY8349" fmla="*/ 1170268 h 10286999"/>
              <a:gd name="connsiteX8350" fmla="*/ 7992788 w 11378470"/>
              <a:gd name="connsiteY8350" fmla="*/ 1174375 h 10286999"/>
              <a:gd name="connsiteX8351" fmla="*/ 7995702 w 11378470"/>
              <a:gd name="connsiteY8351" fmla="*/ 1178921 h 10286999"/>
              <a:gd name="connsiteX8352" fmla="*/ 7993964 w 11378470"/>
              <a:gd name="connsiteY8352" fmla="*/ 1179084 h 10286999"/>
              <a:gd name="connsiteX8353" fmla="*/ 7998326 w 11378470"/>
              <a:gd name="connsiteY8353" fmla="*/ 1196571 h 10286999"/>
              <a:gd name="connsiteX8354" fmla="*/ 7958770 w 11378470"/>
              <a:gd name="connsiteY8354" fmla="*/ 1246863 h 10286999"/>
              <a:gd name="connsiteX8355" fmla="*/ 7924154 w 11378470"/>
              <a:gd name="connsiteY8355" fmla="*/ 1196755 h 10286999"/>
              <a:gd name="connsiteX8356" fmla="*/ 7929661 w 11378470"/>
              <a:gd name="connsiteY8356" fmla="*/ 1173127 h 10286999"/>
              <a:gd name="connsiteX8357" fmla="*/ 7922654 w 11378470"/>
              <a:gd name="connsiteY8357" fmla="*/ 1171136 h 10286999"/>
              <a:gd name="connsiteX8358" fmla="*/ 7905274 w 11378470"/>
              <a:gd name="connsiteY8358" fmla="*/ 1161395 h 10286999"/>
              <a:gd name="connsiteX8359" fmla="*/ 7903676 w 11378470"/>
              <a:gd name="connsiteY8359" fmla="*/ 1161633 h 10286999"/>
              <a:gd name="connsiteX8360" fmla="*/ 7891077 w 11378470"/>
              <a:gd name="connsiteY8360" fmla="*/ 1156698 h 10286999"/>
              <a:gd name="connsiteX8361" fmla="*/ 7876544 w 11378470"/>
              <a:gd name="connsiteY8361" fmla="*/ 1141245 h 10286999"/>
              <a:gd name="connsiteX8362" fmla="*/ 7877017 w 11378470"/>
              <a:gd name="connsiteY8362" fmla="*/ 1139842 h 10286999"/>
              <a:gd name="connsiteX8363" fmla="*/ 7868820 w 11378470"/>
              <a:gd name="connsiteY8363" fmla="*/ 1131223 h 10286999"/>
              <a:gd name="connsiteX8364" fmla="*/ 7880340 w 11378470"/>
              <a:gd name="connsiteY8364" fmla="*/ 1129975 h 10286999"/>
              <a:gd name="connsiteX8365" fmla="*/ 7884002 w 11378470"/>
              <a:gd name="connsiteY8365" fmla="*/ 1119100 h 10286999"/>
              <a:gd name="connsiteX8366" fmla="*/ 7917527 w 11378470"/>
              <a:gd name="connsiteY8366" fmla="*/ 1077814 h 10286999"/>
              <a:gd name="connsiteX8367" fmla="*/ 2637747 w 11378470"/>
              <a:gd name="connsiteY8367" fmla="*/ 1075226 h 10286999"/>
              <a:gd name="connsiteX8368" fmla="*/ 2660077 w 11378470"/>
              <a:gd name="connsiteY8368" fmla="*/ 1113613 h 10286999"/>
              <a:gd name="connsiteX8369" fmla="*/ 2620468 w 11378470"/>
              <a:gd name="connsiteY8369" fmla="*/ 1087821 h 10286999"/>
              <a:gd name="connsiteX8370" fmla="*/ 2637747 w 11378470"/>
              <a:gd name="connsiteY8370" fmla="*/ 1075226 h 10286999"/>
              <a:gd name="connsiteX8371" fmla="*/ 2491783 w 11378470"/>
              <a:gd name="connsiteY8371" fmla="*/ 1072205 h 10286999"/>
              <a:gd name="connsiteX8372" fmla="*/ 2455816 w 11378470"/>
              <a:gd name="connsiteY8372" fmla="*/ 1150484 h 10286999"/>
              <a:gd name="connsiteX8373" fmla="*/ 2491783 w 11378470"/>
              <a:gd name="connsiteY8373" fmla="*/ 1072205 h 10286999"/>
              <a:gd name="connsiteX8374" fmla="*/ 9056004 w 11378470"/>
              <a:gd name="connsiteY8374" fmla="*/ 1071435 h 10286999"/>
              <a:gd name="connsiteX8375" fmla="*/ 9067249 w 11378470"/>
              <a:gd name="connsiteY8375" fmla="*/ 1074135 h 10286999"/>
              <a:gd name="connsiteX8376" fmla="*/ 9064825 w 11378470"/>
              <a:gd name="connsiteY8376" fmla="*/ 1098216 h 10286999"/>
              <a:gd name="connsiteX8377" fmla="*/ 9039209 w 11378470"/>
              <a:gd name="connsiteY8377" fmla="*/ 1085727 h 10286999"/>
              <a:gd name="connsiteX8378" fmla="*/ 9043849 w 11378470"/>
              <a:gd name="connsiteY8378" fmla="*/ 1077763 h 10286999"/>
              <a:gd name="connsiteX8379" fmla="*/ 9056004 w 11378470"/>
              <a:gd name="connsiteY8379" fmla="*/ 1071435 h 10286999"/>
              <a:gd name="connsiteX8380" fmla="*/ 9702645 w 11378470"/>
              <a:gd name="connsiteY8380" fmla="*/ 1056133 h 10286999"/>
              <a:gd name="connsiteX8381" fmla="*/ 9763822 w 11378470"/>
              <a:gd name="connsiteY8381" fmla="*/ 1057728 h 10286999"/>
              <a:gd name="connsiteX8382" fmla="*/ 9770646 w 11378470"/>
              <a:gd name="connsiteY8382" fmla="*/ 1065964 h 10286999"/>
              <a:gd name="connsiteX8383" fmla="*/ 9774465 w 11378470"/>
              <a:gd name="connsiteY8383" fmla="*/ 1066028 h 10286999"/>
              <a:gd name="connsiteX8384" fmla="*/ 9777400 w 11378470"/>
              <a:gd name="connsiteY8384" fmla="*/ 1070137 h 10286999"/>
              <a:gd name="connsiteX8385" fmla="*/ 9777470 w 11378470"/>
              <a:gd name="connsiteY8385" fmla="*/ 1074200 h 10286999"/>
              <a:gd name="connsiteX8386" fmla="*/ 9754143 w 11378470"/>
              <a:gd name="connsiteY8386" fmla="*/ 1077870 h 10286999"/>
              <a:gd name="connsiteX8387" fmla="*/ 9735045 w 11378470"/>
              <a:gd name="connsiteY8387" fmla="*/ 1077551 h 10286999"/>
              <a:gd name="connsiteX8388" fmla="*/ 9675561 w 11378470"/>
              <a:gd name="connsiteY8388" fmla="*/ 1060313 h 10286999"/>
              <a:gd name="connsiteX8389" fmla="*/ 9702645 w 11378470"/>
              <a:gd name="connsiteY8389" fmla="*/ 1056133 h 10286999"/>
              <a:gd name="connsiteX8390" fmla="*/ 8931247 w 11378470"/>
              <a:gd name="connsiteY8390" fmla="*/ 1052547 h 10286999"/>
              <a:gd name="connsiteX8391" fmla="*/ 8942927 w 11378470"/>
              <a:gd name="connsiteY8391" fmla="*/ 1052982 h 10286999"/>
              <a:gd name="connsiteX8392" fmla="*/ 8917324 w 11378470"/>
              <a:gd name="connsiteY8392" fmla="*/ 1082463 h 10286999"/>
              <a:gd name="connsiteX8393" fmla="*/ 8931247 w 11378470"/>
              <a:gd name="connsiteY8393" fmla="*/ 1052547 h 10286999"/>
              <a:gd name="connsiteX8394" fmla="*/ 8965838 w 11378470"/>
              <a:gd name="connsiteY8394" fmla="*/ 1051798 h 10286999"/>
              <a:gd name="connsiteX8395" fmla="*/ 9018335 w 11378470"/>
              <a:gd name="connsiteY8395" fmla="*/ 1114102 h 10286999"/>
              <a:gd name="connsiteX8396" fmla="*/ 9004968 w 11378470"/>
              <a:gd name="connsiteY8396" fmla="*/ 1196193 h 10286999"/>
              <a:gd name="connsiteX8397" fmla="*/ 8965838 w 11378470"/>
              <a:gd name="connsiteY8397" fmla="*/ 1051798 h 10286999"/>
              <a:gd name="connsiteX8398" fmla="*/ 9274406 w 11378470"/>
              <a:gd name="connsiteY8398" fmla="*/ 1050392 h 10286999"/>
              <a:gd name="connsiteX8399" fmla="*/ 9311797 w 11378470"/>
              <a:gd name="connsiteY8399" fmla="*/ 1054367 h 10286999"/>
              <a:gd name="connsiteX8400" fmla="*/ 9319462 w 11378470"/>
              <a:gd name="connsiteY8400" fmla="*/ 1054494 h 10286999"/>
              <a:gd name="connsiteX8401" fmla="*/ 9326331 w 11378470"/>
              <a:gd name="connsiteY8401" fmla="*/ 1062546 h 10286999"/>
              <a:gd name="connsiteX8402" fmla="*/ 9291437 w 11378470"/>
              <a:gd name="connsiteY8402" fmla="*/ 1065930 h 10286999"/>
              <a:gd name="connsiteX8403" fmla="*/ 9272274 w 11378470"/>
              <a:gd name="connsiteY8403" fmla="*/ 1065609 h 10286999"/>
              <a:gd name="connsiteX8404" fmla="*/ 9265406 w 11378470"/>
              <a:gd name="connsiteY8404" fmla="*/ 1057558 h 10286999"/>
              <a:gd name="connsiteX8405" fmla="*/ 9265805 w 11378470"/>
              <a:gd name="connsiteY8405" fmla="*/ 1053596 h 10286999"/>
              <a:gd name="connsiteX8406" fmla="*/ 9274406 w 11378470"/>
              <a:gd name="connsiteY8406" fmla="*/ 1050392 h 10286999"/>
              <a:gd name="connsiteX8407" fmla="*/ 2923954 w 11378470"/>
              <a:gd name="connsiteY8407" fmla="*/ 1042446 h 10286999"/>
              <a:gd name="connsiteX8408" fmla="*/ 2970777 w 11378470"/>
              <a:gd name="connsiteY8408" fmla="*/ 1075942 h 10286999"/>
              <a:gd name="connsiteX8409" fmla="*/ 2982328 w 11378470"/>
              <a:gd name="connsiteY8409" fmla="*/ 1133656 h 10286999"/>
              <a:gd name="connsiteX8410" fmla="*/ 2946130 w 11378470"/>
              <a:gd name="connsiteY8410" fmla="*/ 1096329 h 10286999"/>
              <a:gd name="connsiteX8411" fmla="*/ 2923954 w 11378470"/>
              <a:gd name="connsiteY8411" fmla="*/ 1042446 h 10286999"/>
              <a:gd name="connsiteX8412" fmla="*/ 7769884 w 11378470"/>
              <a:gd name="connsiteY8412" fmla="*/ 1042445 h 10286999"/>
              <a:gd name="connsiteX8413" fmla="*/ 7816707 w 11378470"/>
              <a:gd name="connsiteY8413" fmla="*/ 1075941 h 10286999"/>
              <a:gd name="connsiteX8414" fmla="*/ 7828258 w 11378470"/>
              <a:gd name="connsiteY8414" fmla="*/ 1133655 h 10286999"/>
              <a:gd name="connsiteX8415" fmla="*/ 7792060 w 11378470"/>
              <a:gd name="connsiteY8415" fmla="*/ 1096329 h 10286999"/>
              <a:gd name="connsiteX8416" fmla="*/ 7769884 w 11378470"/>
              <a:gd name="connsiteY8416" fmla="*/ 1042445 h 10286999"/>
              <a:gd name="connsiteX8417" fmla="*/ 1476988 w 11378470"/>
              <a:gd name="connsiteY8417" fmla="*/ 1041192 h 10286999"/>
              <a:gd name="connsiteX8418" fmla="*/ 1482721 w 11378470"/>
              <a:gd name="connsiteY8418" fmla="*/ 1082748 h 10286999"/>
              <a:gd name="connsiteX8419" fmla="*/ 1476988 w 11378470"/>
              <a:gd name="connsiteY8419" fmla="*/ 1041192 h 10286999"/>
              <a:gd name="connsiteX8420" fmla="*/ 2351583 w 11378470"/>
              <a:gd name="connsiteY8420" fmla="*/ 1040988 h 10286999"/>
              <a:gd name="connsiteX8421" fmla="*/ 2356380 w 11378470"/>
              <a:gd name="connsiteY8421" fmla="*/ 1053303 h 10286999"/>
              <a:gd name="connsiteX8422" fmla="*/ 2350424 w 11378470"/>
              <a:gd name="connsiteY8422" fmla="*/ 1098151 h 10286999"/>
              <a:gd name="connsiteX8423" fmla="*/ 2322782 w 11378470"/>
              <a:gd name="connsiteY8423" fmla="*/ 1094324 h 10286999"/>
              <a:gd name="connsiteX8424" fmla="*/ 2351583 w 11378470"/>
              <a:gd name="connsiteY8424" fmla="*/ 1040988 h 10286999"/>
              <a:gd name="connsiteX8425" fmla="*/ 8148272 w 11378470"/>
              <a:gd name="connsiteY8425" fmla="*/ 1026789 h 10286999"/>
              <a:gd name="connsiteX8426" fmla="*/ 8170867 w 11378470"/>
              <a:gd name="connsiteY8426" fmla="*/ 1032736 h 10286999"/>
              <a:gd name="connsiteX8427" fmla="*/ 8130463 w 11378470"/>
              <a:gd name="connsiteY8427" fmla="*/ 1057728 h 10286999"/>
              <a:gd name="connsiteX8428" fmla="*/ 8124277 w 11378470"/>
              <a:gd name="connsiteY8428" fmla="*/ 1033702 h 10286999"/>
              <a:gd name="connsiteX8429" fmla="*/ 8148272 w 11378470"/>
              <a:gd name="connsiteY8429" fmla="*/ 1026789 h 10286999"/>
              <a:gd name="connsiteX8430" fmla="*/ 3355149 w 11378470"/>
              <a:gd name="connsiteY8430" fmla="*/ 1026668 h 10286999"/>
              <a:gd name="connsiteX8431" fmla="*/ 3432327 w 11378470"/>
              <a:gd name="connsiteY8431" fmla="*/ 1197196 h 10286999"/>
              <a:gd name="connsiteX8432" fmla="*/ 3405377 w 11378470"/>
              <a:gd name="connsiteY8432" fmla="*/ 1207442 h 10286999"/>
              <a:gd name="connsiteX8433" fmla="*/ 3379105 w 11378470"/>
              <a:gd name="connsiteY8433" fmla="*/ 1205917 h 10286999"/>
              <a:gd name="connsiteX8434" fmla="*/ 3359284 w 11378470"/>
              <a:gd name="connsiteY8434" fmla="*/ 1198927 h 10286999"/>
              <a:gd name="connsiteX8435" fmla="*/ 3354756 w 11378470"/>
              <a:gd name="connsiteY8435" fmla="*/ 1201964 h 10286999"/>
              <a:gd name="connsiteX8436" fmla="*/ 3345125 w 11378470"/>
              <a:gd name="connsiteY8436" fmla="*/ 1192872 h 10286999"/>
              <a:gd name="connsiteX8437" fmla="*/ 3344401 w 11378470"/>
              <a:gd name="connsiteY8437" fmla="*/ 1190748 h 10286999"/>
              <a:gd name="connsiteX8438" fmla="*/ 3302727 w 11378470"/>
              <a:gd name="connsiteY8438" fmla="*/ 1160203 h 10286999"/>
              <a:gd name="connsiteX8439" fmla="*/ 3270028 w 11378470"/>
              <a:gd name="connsiteY8439" fmla="*/ 1067109 h 10286999"/>
              <a:gd name="connsiteX8440" fmla="*/ 3282944 w 11378470"/>
              <a:gd name="connsiteY8440" fmla="*/ 1051558 h 10286999"/>
              <a:gd name="connsiteX8441" fmla="*/ 3278347 w 11378470"/>
              <a:gd name="connsiteY8441" fmla="*/ 1033703 h 10286999"/>
              <a:gd name="connsiteX8442" fmla="*/ 3302342 w 11378470"/>
              <a:gd name="connsiteY8442" fmla="*/ 1026790 h 10286999"/>
              <a:gd name="connsiteX8443" fmla="*/ 3315885 w 11378470"/>
              <a:gd name="connsiteY8443" fmla="*/ 1027971 h 10286999"/>
              <a:gd name="connsiteX8444" fmla="*/ 3318810 w 11378470"/>
              <a:gd name="connsiteY8444" fmla="*/ 1029511 h 10286999"/>
              <a:gd name="connsiteX8445" fmla="*/ 3321268 w 11378470"/>
              <a:gd name="connsiteY8445" fmla="*/ 1028503 h 10286999"/>
              <a:gd name="connsiteX8446" fmla="*/ 3355149 w 11378470"/>
              <a:gd name="connsiteY8446" fmla="*/ 1026668 h 10286999"/>
              <a:gd name="connsiteX8447" fmla="*/ 10050638 w 11378470"/>
              <a:gd name="connsiteY8447" fmla="*/ 1025877 h 10286999"/>
              <a:gd name="connsiteX8448" fmla="*/ 10078406 w 11378470"/>
              <a:gd name="connsiteY8448" fmla="*/ 1182483 h 10286999"/>
              <a:gd name="connsiteX8449" fmla="*/ 9994408 w 11378470"/>
              <a:gd name="connsiteY8449" fmla="*/ 1193756 h 10286999"/>
              <a:gd name="connsiteX8450" fmla="*/ 9947780 w 11378470"/>
              <a:gd name="connsiteY8450" fmla="*/ 1083342 h 10286999"/>
              <a:gd name="connsiteX8451" fmla="*/ 9976220 w 11378470"/>
              <a:gd name="connsiteY8451" fmla="*/ 1048168 h 10286999"/>
              <a:gd name="connsiteX8452" fmla="*/ 10050638 w 11378470"/>
              <a:gd name="connsiteY8452" fmla="*/ 1025877 h 10286999"/>
              <a:gd name="connsiteX8453" fmla="*/ 8067544 w 11378470"/>
              <a:gd name="connsiteY8453" fmla="*/ 1023287 h 10286999"/>
              <a:gd name="connsiteX8454" fmla="*/ 8077765 w 11378470"/>
              <a:gd name="connsiteY8454" fmla="*/ 1090007 h 10286999"/>
              <a:gd name="connsiteX8455" fmla="*/ 8046081 w 11378470"/>
              <a:gd name="connsiteY8455" fmla="*/ 1079370 h 10286999"/>
              <a:gd name="connsiteX8456" fmla="*/ 8067544 w 11378470"/>
              <a:gd name="connsiteY8456" fmla="*/ 1023287 h 10286999"/>
              <a:gd name="connsiteX8457" fmla="*/ 8818913 w 11378470"/>
              <a:gd name="connsiteY8457" fmla="*/ 1013114 h 10286999"/>
              <a:gd name="connsiteX8458" fmla="*/ 8815373 w 11378470"/>
              <a:gd name="connsiteY8458" fmla="*/ 1036050 h 10286999"/>
              <a:gd name="connsiteX8459" fmla="*/ 8800783 w 11378470"/>
              <a:gd name="connsiteY8459" fmla="*/ 1030593 h 10286999"/>
              <a:gd name="connsiteX8460" fmla="*/ 8818913 w 11378470"/>
              <a:gd name="connsiteY8460" fmla="*/ 1013114 h 10286999"/>
              <a:gd name="connsiteX8461" fmla="*/ 3206332 w 11378470"/>
              <a:gd name="connsiteY8461" fmla="*/ 1011520 h 10286999"/>
              <a:gd name="connsiteX8462" fmla="*/ 3221294 w 11378470"/>
              <a:gd name="connsiteY8462" fmla="*/ 1023649 h 10286999"/>
              <a:gd name="connsiteX8463" fmla="*/ 3221614 w 11378470"/>
              <a:gd name="connsiteY8463" fmla="*/ 1023288 h 10286999"/>
              <a:gd name="connsiteX8464" fmla="*/ 3231835 w 11378470"/>
              <a:gd name="connsiteY8464" fmla="*/ 1090008 h 10286999"/>
              <a:gd name="connsiteX8465" fmla="*/ 3200151 w 11378470"/>
              <a:gd name="connsiteY8465" fmla="*/ 1079370 h 10286999"/>
              <a:gd name="connsiteX8466" fmla="*/ 3205829 w 11378470"/>
              <a:gd name="connsiteY8466" fmla="*/ 1062321 h 10286999"/>
              <a:gd name="connsiteX8467" fmla="*/ 3206607 w 11378470"/>
              <a:gd name="connsiteY8467" fmla="*/ 1057154 h 10286999"/>
              <a:gd name="connsiteX8468" fmla="*/ 3203984 w 11378470"/>
              <a:gd name="connsiteY8468" fmla="*/ 1057628 h 10286999"/>
              <a:gd name="connsiteX8469" fmla="*/ 3175930 w 11378470"/>
              <a:gd name="connsiteY8469" fmla="*/ 1035518 h 10286999"/>
              <a:gd name="connsiteX8470" fmla="*/ 3190058 w 11378470"/>
              <a:gd name="connsiteY8470" fmla="*/ 1013228 h 10286999"/>
              <a:gd name="connsiteX8471" fmla="*/ 3206332 w 11378470"/>
              <a:gd name="connsiteY8471" fmla="*/ 1011520 h 10286999"/>
              <a:gd name="connsiteX8472" fmla="*/ 2839607 w 11378470"/>
              <a:gd name="connsiteY8472" fmla="*/ 997839 h 10286999"/>
              <a:gd name="connsiteX8473" fmla="*/ 2871292 w 11378470"/>
              <a:gd name="connsiteY8473" fmla="*/ 1040895 h 10286999"/>
              <a:gd name="connsiteX8474" fmla="*/ 2884353 w 11378470"/>
              <a:gd name="connsiteY8474" fmla="*/ 1104622 h 10286999"/>
              <a:gd name="connsiteX8475" fmla="*/ 2832405 w 11378470"/>
              <a:gd name="connsiteY8475" fmla="*/ 1099249 h 10286999"/>
              <a:gd name="connsiteX8476" fmla="*/ 2839607 w 11378470"/>
              <a:gd name="connsiteY8476" fmla="*/ 997839 h 10286999"/>
              <a:gd name="connsiteX8477" fmla="*/ 2940882 w 11378470"/>
              <a:gd name="connsiteY8477" fmla="*/ 997020 h 10286999"/>
              <a:gd name="connsiteX8478" fmla="*/ 2955205 w 11378470"/>
              <a:gd name="connsiteY8478" fmla="*/ 1004524 h 10286999"/>
              <a:gd name="connsiteX8479" fmla="*/ 2940775 w 11378470"/>
              <a:gd name="connsiteY8479" fmla="*/ 1038524 h 10286999"/>
              <a:gd name="connsiteX8480" fmla="*/ 2940882 w 11378470"/>
              <a:gd name="connsiteY8480" fmla="*/ 997020 h 10286999"/>
              <a:gd name="connsiteX8481" fmla="*/ 7786812 w 11378470"/>
              <a:gd name="connsiteY8481" fmla="*/ 997019 h 10286999"/>
              <a:gd name="connsiteX8482" fmla="*/ 7801135 w 11378470"/>
              <a:gd name="connsiteY8482" fmla="*/ 1004524 h 10286999"/>
              <a:gd name="connsiteX8483" fmla="*/ 7786705 w 11378470"/>
              <a:gd name="connsiteY8483" fmla="*/ 1038523 h 10286999"/>
              <a:gd name="connsiteX8484" fmla="*/ 7786812 w 11378470"/>
              <a:gd name="connsiteY8484" fmla="*/ 997019 h 10286999"/>
              <a:gd name="connsiteX8485" fmla="*/ 3452386 w 11378470"/>
              <a:gd name="connsiteY8485" fmla="*/ 995516 h 10286999"/>
              <a:gd name="connsiteX8486" fmla="*/ 3479590 w 11378470"/>
              <a:gd name="connsiteY8486" fmla="*/ 1020314 h 10286999"/>
              <a:gd name="connsiteX8487" fmla="*/ 3461598 w 11378470"/>
              <a:gd name="connsiteY8487" fmla="*/ 1035188 h 10286999"/>
              <a:gd name="connsiteX8488" fmla="*/ 3452386 w 11378470"/>
              <a:gd name="connsiteY8488" fmla="*/ 995516 h 10286999"/>
              <a:gd name="connsiteX8489" fmla="*/ 8298316 w 11378470"/>
              <a:gd name="connsiteY8489" fmla="*/ 995515 h 10286999"/>
              <a:gd name="connsiteX8490" fmla="*/ 8325520 w 11378470"/>
              <a:gd name="connsiteY8490" fmla="*/ 1020313 h 10286999"/>
              <a:gd name="connsiteX8491" fmla="*/ 8307528 w 11378470"/>
              <a:gd name="connsiteY8491" fmla="*/ 1035187 h 10286999"/>
              <a:gd name="connsiteX8492" fmla="*/ 8298316 w 11378470"/>
              <a:gd name="connsiteY8492" fmla="*/ 995515 h 10286999"/>
              <a:gd name="connsiteX8493" fmla="*/ 9591594 w 11378470"/>
              <a:gd name="connsiteY8493" fmla="*/ 991829 h 10286999"/>
              <a:gd name="connsiteX8494" fmla="*/ 9570086 w 11378470"/>
              <a:gd name="connsiteY8494" fmla="*/ 1037465 h 10286999"/>
              <a:gd name="connsiteX8495" fmla="*/ 9591594 w 11378470"/>
              <a:gd name="connsiteY8495" fmla="*/ 991829 h 10286999"/>
              <a:gd name="connsiteX8496" fmla="*/ 2274958 w 11378470"/>
              <a:gd name="connsiteY8496" fmla="*/ 990824 h 10286999"/>
              <a:gd name="connsiteX8497" fmla="*/ 2283027 w 11378470"/>
              <a:gd name="connsiteY8497" fmla="*/ 996529 h 10286999"/>
              <a:gd name="connsiteX8498" fmla="*/ 2232199 w 11378470"/>
              <a:gd name="connsiteY8498" fmla="*/ 1047853 h 10286999"/>
              <a:gd name="connsiteX8499" fmla="*/ 2226693 w 11378470"/>
              <a:gd name="connsiteY8499" fmla="*/ 1040264 h 10286999"/>
              <a:gd name="connsiteX8500" fmla="*/ 2228736 w 11378470"/>
              <a:gd name="connsiteY8500" fmla="*/ 1029307 h 10286999"/>
              <a:gd name="connsiteX8501" fmla="*/ 2253440 w 11378470"/>
              <a:gd name="connsiteY8501" fmla="*/ 1001986 h 10286999"/>
              <a:gd name="connsiteX8502" fmla="*/ 2260277 w 11378470"/>
              <a:gd name="connsiteY8502" fmla="*/ 996961 h 10286999"/>
              <a:gd name="connsiteX8503" fmla="*/ 2267113 w 11378470"/>
              <a:gd name="connsiteY8503" fmla="*/ 991935 h 10286999"/>
              <a:gd name="connsiteX8504" fmla="*/ 2274958 w 11378470"/>
              <a:gd name="connsiteY8504" fmla="*/ 990824 h 10286999"/>
              <a:gd name="connsiteX8505" fmla="*/ 10306824 w 11378470"/>
              <a:gd name="connsiteY8505" fmla="*/ 982634 h 10286999"/>
              <a:gd name="connsiteX8506" fmla="*/ 10389752 w 11378470"/>
              <a:gd name="connsiteY8506" fmla="*/ 1279912 h 10286999"/>
              <a:gd name="connsiteX8507" fmla="*/ 10306824 w 11378470"/>
              <a:gd name="connsiteY8507" fmla="*/ 982634 h 10286999"/>
              <a:gd name="connsiteX8508" fmla="*/ 1969932 w 11378470"/>
              <a:gd name="connsiteY8508" fmla="*/ 971102 h 10286999"/>
              <a:gd name="connsiteX8509" fmla="*/ 1990246 w 11378470"/>
              <a:gd name="connsiteY8509" fmla="*/ 995584 h 10286999"/>
              <a:gd name="connsiteX8510" fmla="*/ 1959410 w 11378470"/>
              <a:gd name="connsiteY8510" fmla="*/ 994169 h 10286999"/>
              <a:gd name="connsiteX8511" fmla="*/ 1969932 w 11378470"/>
              <a:gd name="connsiteY8511" fmla="*/ 971102 h 10286999"/>
              <a:gd name="connsiteX8512" fmla="*/ 2529486 w 11378470"/>
              <a:gd name="connsiteY8512" fmla="*/ 943398 h 10286999"/>
              <a:gd name="connsiteX8513" fmla="*/ 2571550 w 11378470"/>
              <a:gd name="connsiteY8513" fmla="*/ 963458 h 10286999"/>
              <a:gd name="connsiteX8514" fmla="*/ 2556790 w 11378470"/>
              <a:gd name="connsiteY8514" fmla="*/ 1001375 h 10286999"/>
              <a:gd name="connsiteX8515" fmla="*/ 2502938 w 11378470"/>
              <a:gd name="connsiteY8515" fmla="*/ 971333 h 10286999"/>
              <a:gd name="connsiteX8516" fmla="*/ 2529486 w 11378470"/>
              <a:gd name="connsiteY8516" fmla="*/ 943398 h 10286999"/>
              <a:gd name="connsiteX8517" fmla="*/ 3298752 w 11378470"/>
              <a:gd name="connsiteY8517" fmla="*/ 924374 h 10286999"/>
              <a:gd name="connsiteX8518" fmla="*/ 3308901 w 11378470"/>
              <a:gd name="connsiteY8518" fmla="*/ 930489 h 10286999"/>
              <a:gd name="connsiteX8519" fmla="*/ 3259653 w 11378470"/>
              <a:gd name="connsiteY8519" fmla="*/ 999630 h 10286999"/>
              <a:gd name="connsiteX8520" fmla="*/ 3251538 w 11378470"/>
              <a:gd name="connsiteY8520" fmla="*/ 987529 h 10286999"/>
              <a:gd name="connsiteX8521" fmla="*/ 3298752 w 11378470"/>
              <a:gd name="connsiteY8521" fmla="*/ 924374 h 10286999"/>
              <a:gd name="connsiteX8522" fmla="*/ 8144682 w 11378470"/>
              <a:gd name="connsiteY8522" fmla="*/ 924373 h 10286999"/>
              <a:gd name="connsiteX8523" fmla="*/ 8154831 w 11378470"/>
              <a:gd name="connsiteY8523" fmla="*/ 930488 h 10286999"/>
              <a:gd name="connsiteX8524" fmla="*/ 8105583 w 11378470"/>
              <a:gd name="connsiteY8524" fmla="*/ 999629 h 10286999"/>
              <a:gd name="connsiteX8525" fmla="*/ 8097468 w 11378470"/>
              <a:gd name="connsiteY8525" fmla="*/ 987528 h 10286999"/>
              <a:gd name="connsiteX8526" fmla="*/ 8144682 w 11378470"/>
              <a:gd name="connsiteY8526" fmla="*/ 924373 h 10286999"/>
              <a:gd name="connsiteX8527" fmla="*/ 8798894 w 11378470"/>
              <a:gd name="connsiteY8527" fmla="*/ 922124 h 10286999"/>
              <a:gd name="connsiteX8528" fmla="*/ 8806117 w 11378470"/>
              <a:gd name="connsiteY8528" fmla="*/ 924167 h 10286999"/>
              <a:gd name="connsiteX8529" fmla="*/ 8738341 w 11378470"/>
              <a:gd name="connsiteY8529" fmla="*/ 1014280 h 10286999"/>
              <a:gd name="connsiteX8530" fmla="*/ 8781739 w 11378470"/>
              <a:gd name="connsiteY8530" fmla="*/ 927593 h 10286999"/>
              <a:gd name="connsiteX8531" fmla="*/ 8798894 w 11378470"/>
              <a:gd name="connsiteY8531" fmla="*/ 922124 h 10286999"/>
              <a:gd name="connsiteX8532" fmla="*/ 9536198 w 11378470"/>
              <a:gd name="connsiteY8532" fmla="*/ 919583 h 10286999"/>
              <a:gd name="connsiteX8533" fmla="*/ 9556133 w 11378470"/>
              <a:gd name="connsiteY8533" fmla="*/ 933128 h 10286999"/>
              <a:gd name="connsiteX8534" fmla="*/ 9537044 w 11378470"/>
              <a:gd name="connsiteY8534" fmla="*/ 986188 h 10286999"/>
              <a:gd name="connsiteX8535" fmla="*/ 9506816 w 11378470"/>
              <a:gd name="connsiteY8535" fmla="*/ 976593 h 10286999"/>
              <a:gd name="connsiteX8536" fmla="*/ 9536198 w 11378470"/>
              <a:gd name="connsiteY8536" fmla="*/ 919583 h 10286999"/>
              <a:gd name="connsiteX8537" fmla="*/ 9060348 w 11378470"/>
              <a:gd name="connsiteY8537" fmla="*/ 916950 h 10286999"/>
              <a:gd name="connsiteX8538" fmla="*/ 9078374 w 11378470"/>
              <a:gd name="connsiteY8538" fmla="*/ 923078 h 10286999"/>
              <a:gd name="connsiteX8539" fmla="*/ 9034081 w 11378470"/>
              <a:gd name="connsiteY8539" fmla="*/ 953402 h 10286999"/>
              <a:gd name="connsiteX8540" fmla="*/ 9042663 w 11378470"/>
              <a:gd name="connsiteY8540" fmla="*/ 920014 h 10286999"/>
              <a:gd name="connsiteX8541" fmla="*/ 9060348 w 11378470"/>
              <a:gd name="connsiteY8541" fmla="*/ 916950 h 10286999"/>
              <a:gd name="connsiteX8542" fmla="*/ 2275048 w 11378470"/>
              <a:gd name="connsiteY8542" fmla="*/ 902614 h 10286999"/>
              <a:gd name="connsiteX8543" fmla="*/ 2311509 w 11378470"/>
              <a:gd name="connsiteY8543" fmla="*/ 919865 h 10286999"/>
              <a:gd name="connsiteX8544" fmla="*/ 2266569 w 11378470"/>
              <a:gd name="connsiteY8544" fmla="*/ 924507 h 10286999"/>
              <a:gd name="connsiteX8545" fmla="*/ 2275048 w 11378470"/>
              <a:gd name="connsiteY8545" fmla="*/ 902614 h 10286999"/>
              <a:gd name="connsiteX8546" fmla="*/ 2611718 w 11378470"/>
              <a:gd name="connsiteY8546" fmla="*/ 893247 h 10286999"/>
              <a:gd name="connsiteX8547" fmla="*/ 2597868 w 11378470"/>
              <a:gd name="connsiteY8547" fmla="*/ 1019440 h 10286999"/>
              <a:gd name="connsiteX8548" fmla="*/ 2611718 w 11378470"/>
              <a:gd name="connsiteY8548" fmla="*/ 893247 h 10286999"/>
              <a:gd name="connsiteX8549" fmla="*/ 3625249 w 11378470"/>
              <a:gd name="connsiteY8549" fmla="*/ 888214 h 10286999"/>
              <a:gd name="connsiteX8550" fmla="*/ 3663951 w 11378470"/>
              <a:gd name="connsiteY8550" fmla="*/ 932983 h 10286999"/>
              <a:gd name="connsiteX8551" fmla="*/ 3671432 w 11378470"/>
              <a:gd name="connsiteY8551" fmla="*/ 960127 h 10286999"/>
              <a:gd name="connsiteX8552" fmla="*/ 3701700 w 11378470"/>
              <a:gd name="connsiteY8552" fmla="*/ 928385 h 10286999"/>
              <a:gd name="connsiteX8553" fmla="*/ 3799789 w 11378470"/>
              <a:gd name="connsiteY8553" fmla="*/ 897172 h 10286999"/>
              <a:gd name="connsiteX8554" fmla="*/ 3791840 w 11378470"/>
              <a:gd name="connsiteY8554" fmla="*/ 938188 h 10286999"/>
              <a:gd name="connsiteX8555" fmla="*/ 3702279 w 11378470"/>
              <a:gd name="connsiteY8555" fmla="*/ 987834 h 10286999"/>
              <a:gd name="connsiteX8556" fmla="*/ 3674589 w 11378470"/>
              <a:gd name="connsiteY8556" fmla="*/ 1008385 h 10286999"/>
              <a:gd name="connsiteX8557" fmla="*/ 3674217 w 11378470"/>
              <a:gd name="connsiteY8557" fmla="*/ 1011284 h 10286999"/>
              <a:gd name="connsiteX8558" fmla="*/ 3664428 w 11378470"/>
              <a:gd name="connsiteY8558" fmla="*/ 1020545 h 10286999"/>
              <a:gd name="connsiteX8559" fmla="*/ 3644467 w 11378470"/>
              <a:gd name="connsiteY8559" fmla="*/ 1024354 h 10286999"/>
              <a:gd name="connsiteX8560" fmla="*/ 3635461 w 11378470"/>
              <a:gd name="connsiteY8560" fmla="*/ 1021159 h 10286999"/>
              <a:gd name="connsiteX8561" fmla="*/ 3630944 w 11378470"/>
              <a:gd name="connsiteY8561" fmla="*/ 1021880 h 10286999"/>
              <a:gd name="connsiteX8562" fmla="*/ 3632106 w 11378470"/>
              <a:gd name="connsiteY8562" fmla="*/ 1019969 h 10286999"/>
              <a:gd name="connsiteX8563" fmla="*/ 3625163 w 11378470"/>
              <a:gd name="connsiteY8563" fmla="*/ 1017506 h 10286999"/>
              <a:gd name="connsiteX8564" fmla="*/ 3599038 w 11378470"/>
              <a:gd name="connsiteY8564" fmla="*/ 978580 h 10286999"/>
              <a:gd name="connsiteX8565" fmla="*/ 3601964 w 11378470"/>
              <a:gd name="connsiteY8565" fmla="*/ 891817 h 10286999"/>
              <a:gd name="connsiteX8566" fmla="*/ 3625249 w 11378470"/>
              <a:gd name="connsiteY8566" fmla="*/ 888214 h 10286999"/>
              <a:gd name="connsiteX8567" fmla="*/ 8471179 w 11378470"/>
              <a:gd name="connsiteY8567" fmla="*/ 888213 h 10286999"/>
              <a:gd name="connsiteX8568" fmla="*/ 8509881 w 11378470"/>
              <a:gd name="connsiteY8568" fmla="*/ 932982 h 10286999"/>
              <a:gd name="connsiteX8569" fmla="*/ 8517661 w 11378470"/>
              <a:gd name="connsiteY8569" fmla="*/ 961212 h 10286999"/>
              <a:gd name="connsiteX8570" fmla="*/ 8520147 w 11378470"/>
              <a:gd name="connsiteY8570" fmla="*/ 1011283 h 10286999"/>
              <a:gd name="connsiteX8571" fmla="*/ 8510358 w 11378470"/>
              <a:gd name="connsiteY8571" fmla="*/ 1020544 h 10286999"/>
              <a:gd name="connsiteX8572" fmla="*/ 8444968 w 11378470"/>
              <a:gd name="connsiteY8572" fmla="*/ 978579 h 10286999"/>
              <a:gd name="connsiteX8573" fmla="*/ 8447894 w 11378470"/>
              <a:gd name="connsiteY8573" fmla="*/ 891816 h 10286999"/>
              <a:gd name="connsiteX8574" fmla="*/ 8471179 w 11378470"/>
              <a:gd name="connsiteY8574" fmla="*/ 888213 h 10286999"/>
              <a:gd name="connsiteX8575" fmla="*/ 8019691 w 11378470"/>
              <a:gd name="connsiteY8575" fmla="*/ 860558 h 10286999"/>
              <a:gd name="connsiteX8576" fmla="*/ 8051912 w 11378470"/>
              <a:gd name="connsiteY8576" fmla="*/ 911059 h 10286999"/>
              <a:gd name="connsiteX8577" fmla="*/ 8003490 w 11378470"/>
              <a:gd name="connsiteY8577" fmla="*/ 865804 h 10286999"/>
              <a:gd name="connsiteX8578" fmla="*/ 8019691 w 11378470"/>
              <a:gd name="connsiteY8578" fmla="*/ 860558 h 10286999"/>
              <a:gd name="connsiteX8579" fmla="*/ 3814729 w 11378470"/>
              <a:gd name="connsiteY8579" fmla="*/ 844472 h 10286999"/>
              <a:gd name="connsiteX8580" fmla="*/ 3822640 w 11378470"/>
              <a:gd name="connsiteY8580" fmla="*/ 850161 h 10286999"/>
              <a:gd name="connsiteX8581" fmla="*/ 3819139 w 11378470"/>
              <a:gd name="connsiteY8581" fmla="*/ 872023 h 10286999"/>
              <a:gd name="connsiteX8582" fmla="*/ 3810173 w 11378470"/>
              <a:gd name="connsiteY8582" fmla="*/ 876448 h 10286999"/>
              <a:gd name="connsiteX8583" fmla="*/ 3807054 w 11378470"/>
              <a:gd name="connsiteY8583" fmla="*/ 874447 h 10286999"/>
              <a:gd name="connsiteX8584" fmla="*/ 3794575 w 11378470"/>
              <a:gd name="connsiteY8584" fmla="*/ 866438 h 10286999"/>
              <a:gd name="connsiteX8585" fmla="*/ 3799469 w 11378470"/>
              <a:gd name="connsiteY8585" fmla="*/ 845087 h 10286999"/>
              <a:gd name="connsiteX8586" fmla="*/ 3814729 w 11378470"/>
              <a:gd name="connsiteY8586" fmla="*/ 844472 h 10286999"/>
              <a:gd name="connsiteX8587" fmla="*/ 8660659 w 11378470"/>
              <a:gd name="connsiteY8587" fmla="*/ 844471 h 10286999"/>
              <a:gd name="connsiteX8588" fmla="*/ 8668570 w 11378470"/>
              <a:gd name="connsiteY8588" fmla="*/ 850160 h 10286999"/>
              <a:gd name="connsiteX8589" fmla="*/ 8665069 w 11378470"/>
              <a:gd name="connsiteY8589" fmla="*/ 872022 h 10286999"/>
              <a:gd name="connsiteX8590" fmla="*/ 8656103 w 11378470"/>
              <a:gd name="connsiteY8590" fmla="*/ 876448 h 10286999"/>
              <a:gd name="connsiteX8591" fmla="*/ 8652984 w 11378470"/>
              <a:gd name="connsiteY8591" fmla="*/ 874446 h 10286999"/>
              <a:gd name="connsiteX8592" fmla="*/ 8640505 w 11378470"/>
              <a:gd name="connsiteY8592" fmla="*/ 866437 h 10286999"/>
              <a:gd name="connsiteX8593" fmla="*/ 8645399 w 11378470"/>
              <a:gd name="connsiteY8593" fmla="*/ 845086 h 10286999"/>
              <a:gd name="connsiteX8594" fmla="*/ 8660659 w 11378470"/>
              <a:gd name="connsiteY8594" fmla="*/ 844471 h 10286999"/>
              <a:gd name="connsiteX8595" fmla="*/ 7934289 w 11378470"/>
              <a:gd name="connsiteY8595" fmla="*/ 842635 h 10286999"/>
              <a:gd name="connsiteX8596" fmla="*/ 7936156 w 11378470"/>
              <a:gd name="connsiteY8596" fmla="*/ 889214 h 10286999"/>
              <a:gd name="connsiteX8597" fmla="*/ 7934289 w 11378470"/>
              <a:gd name="connsiteY8597" fmla="*/ 842635 h 10286999"/>
              <a:gd name="connsiteX8598" fmla="*/ 9147049 w 11378470"/>
              <a:gd name="connsiteY8598" fmla="*/ 835096 h 10286999"/>
              <a:gd name="connsiteX8599" fmla="*/ 9165415 w 11378470"/>
              <a:gd name="connsiteY8599" fmla="*/ 909804 h 10286999"/>
              <a:gd name="connsiteX8600" fmla="*/ 9080825 w 11378470"/>
              <a:gd name="connsiteY8600" fmla="*/ 919704 h 10286999"/>
              <a:gd name="connsiteX8601" fmla="*/ 9072593 w 11378470"/>
              <a:gd name="connsiteY8601" fmla="*/ 864770 h 10286999"/>
              <a:gd name="connsiteX8602" fmla="*/ 9076961 w 11378470"/>
              <a:gd name="connsiteY8602" fmla="*/ 861246 h 10286999"/>
              <a:gd name="connsiteX8603" fmla="*/ 9074430 w 11378470"/>
              <a:gd name="connsiteY8603" fmla="*/ 862558 h 10286999"/>
              <a:gd name="connsiteX8604" fmla="*/ 9057150 w 11378470"/>
              <a:gd name="connsiteY8604" fmla="*/ 865722 h 10286999"/>
              <a:gd name="connsiteX8605" fmla="*/ 9084865 w 11378470"/>
              <a:gd name="connsiteY8605" fmla="*/ 837877 h 10286999"/>
              <a:gd name="connsiteX8606" fmla="*/ 9093792 w 11378470"/>
              <a:gd name="connsiteY8606" fmla="*/ 838704 h 10286999"/>
              <a:gd name="connsiteX8607" fmla="*/ 9094609 w 11378470"/>
              <a:gd name="connsiteY8607" fmla="*/ 844639 h 10286999"/>
              <a:gd name="connsiteX8608" fmla="*/ 9093495 w 11378470"/>
              <a:gd name="connsiteY8608" fmla="*/ 847909 h 10286999"/>
              <a:gd name="connsiteX8609" fmla="*/ 9102991 w 11378470"/>
              <a:gd name="connsiteY8609" fmla="*/ 840250 h 10286999"/>
              <a:gd name="connsiteX8610" fmla="*/ 9147049 w 11378470"/>
              <a:gd name="connsiteY8610" fmla="*/ 835096 h 10286999"/>
              <a:gd name="connsiteX8611" fmla="*/ 8943815 w 11378470"/>
              <a:gd name="connsiteY8611" fmla="*/ 809875 h 10286999"/>
              <a:gd name="connsiteX8612" fmla="*/ 8956988 w 11378470"/>
              <a:gd name="connsiteY8612" fmla="*/ 839242 h 10286999"/>
              <a:gd name="connsiteX8613" fmla="*/ 8912192 w 11378470"/>
              <a:gd name="connsiteY8613" fmla="*/ 936983 h 10286999"/>
              <a:gd name="connsiteX8614" fmla="*/ 8943815 w 11378470"/>
              <a:gd name="connsiteY8614" fmla="*/ 809875 h 10286999"/>
              <a:gd name="connsiteX8615" fmla="*/ 3295715 w 11378470"/>
              <a:gd name="connsiteY8615" fmla="*/ 805920 h 10286999"/>
              <a:gd name="connsiteX8616" fmla="*/ 3336078 w 11378470"/>
              <a:gd name="connsiteY8616" fmla="*/ 817503 h 10286999"/>
              <a:gd name="connsiteX8617" fmla="*/ 3295715 w 11378470"/>
              <a:gd name="connsiteY8617" fmla="*/ 805920 h 10286999"/>
              <a:gd name="connsiteX8618" fmla="*/ 8141645 w 11378470"/>
              <a:gd name="connsiteY8618" fmla="*/ 805919 h 10286999"/>
              <a:gd name="connsiteX8619" fmla="*/ 8182008 w 11378470"/>
              <a:gd name="connsiteY8619" fmla="*/ 817502 h 10286999"/>
              <a:gd name="connsiteX8620" fmla="*/ 8141645 w 11378470"/>
              <a:gd name="connsiteY8620" fmla="*/ 805919 h 10286999"/>
              <a:gd name="connsiteX8621" fmla="*/ 9254131 w 11378470"/>
              <a:gd name="connsiteY8621" fmla="*/ 803219 h 10286999"/>
              <a:gd name="connsiteX8622" fmla="*/ 9268477 w 11378470"/>
              <a:gd name="connsiteY8622" fmla="*/ 804982 h 10286999"/>
              <a:gd name="connsiteX8623" fmla="*/ 9264595 w 11378470"/>
              <a:gd name="connsiteY8623" fmla="*/ 804916 h 10286999"/>
              <a:gd name="connsiteX8624" fmla="*/ 9268086 w 11378470"/>
              <a:gd name="connsiteY8624" fmla="*/ 808874 h 10286999"/>
              <a:gd name="connsiteX8625" fmla="*/ 9212948 w 11378470"/>
              <a:gd name="connsiteY8625" fmla="*/ 815747 h 10286999"/>
              <a:gd name="connsiteX8626" fmla="*/ 9213340 w 11378470"/>
              <a:gd name="connsiteY8626" fmla="*/ 811856 h 10286999"/>
              <a:gd name="connsiteX8627" fmla="*/ 9254131 w 11378470"/>
              <a:gd name="connsiteY8627" fmla="*/ 803219 h 10286999"/>
              <a:gd name="connsiteX8628" fmla="*/ 9190758 w 11378470"/>
              <a:gd name="connsiteY8628" fmla="*/ 803195 h 10286999"/>
              <a:gd name="connsiteX8629" fmla="*/ 9194249 w 11378470"/>
              <a:gd name="connsiteY8629" fmla="*/ 807347 h 10286999"/>
              <a:gd name="connsiteX8630" fmla="*/ 9173915 w 11378470"/>
              <a:gd name="connsiteY8630" fmla="*/ 815194 h 10286999"/>
              <a:gd name="connsiteX8631" fmla="*/ 9190758 w 11378470"/>
              <a:gd name="connsiteY8631" fmla="*/ 803195 h 10286999"/>
              <a:gd name="connsiteX8632" fmla="*/ 2651778 w 11378470"/>
              <a:gd name="connsiteY8632" fmla="*/ 796700 h 10286999"/>
              <a:gd name="connsiteX8633" fmla="*/ 2681095 w 11378470"/>
              <a:gd name="connsiteY8633" fmla="*/ 808792 h 10286999"/>
              <a:gd name="connsiteX8634" fmla="*/ 2679764 w 11378470"/>
              <a:gd name="connsiteY8634" fmla="*/ 820267 h 10286999"/>
              <a:gd name="connsiteX8635" fmla="*/ 2621984 w 11378470"/>
              <a:gd name="connsiteY8635" fmla="*/ 822659 h 10286999"/>
              <a:gd name="connsiteX8636" fmla="*/ 2615840 w 11378470"/>
              <a:gd name="connsiteY8636" fmla="*/ 806115 h 10286999"/>
              <a:gd name="connsiteX8637" fmla="*/ 2651778 w 11378470"/>
              <a:gd name="connsiteY8637" fmla="*/ 796700 h 10286999"/>
              <a:gd name="connsiteX8638" fmla="*/ 8567712 w 11378470"/>
              <a:gd name="connsiteY8638" fmla="*/ 782443 h 10286999"/>
              <a:gd name="connsiteX8639" fmla="*/ 8586713 w 11378470"/>
              <a:gd name="connsiteY8639" fmla="*/ 826123 h 10286999"/>
              <a:gd name="connsiteX8640" fmla="*/ 8549610 w 11378470"/>
              <a:gd name="connsiteY8640" fmla="*/ 814811 h 10286999"/>
              <a:gd name="connsiteX8641" fmla="*/ 8567712 w 11378470"/>
              <a:gd name="connsiteY8641" fmla="*/ 782443 h 10286999"/>
              <a:gd name="connsiteX8642" fmla="*/ 2981477 w 11378470"/>
              <a:gd name="connsiteY8642" fmla="*/ 766037 h 10286999"/>
              <a:gd name="connsiteX8643" fmla="*/ 3008955 w 11378470"/>
              <a:gd name="connsiteY8643" fmla="*/ 783579 h 10286999"/>
              <a:gd name="connsiteX8644" fmla="*/ 2990923 w 11378470"/>
              <a:gd name="connsiteY8644" fmla="*/ 807173 h 10286999"/>
              <a:gd name="connsiteX8645" fmla="*/ 2966908 w 11378470"/>
              <a:gd name="connsiteY8645" fmla="*/ 781650 h 10286999"/>
              <a:gd name="connsiteX8646" fmla="*/ 2981477 w 11378470"/>
              <a:gd name="connsiteY8646" fmla="*/ 766037 h 10286999"/>
              <a:gd name="connsiteX8647" fmla="*/ 7827407 w 11378470"/>
              <a:gd name="connsiteY8647" fmla="*/ 766036 h 10286999"/>
              <a:gd name="connsiteX8648" fmla="*/ 7854885 w 11378470"/>
              <a:gd name="connsiteY8648" fmla="*/ 783578 h 10286999"/>
              <a:gd name="connsiteX8649" fmla="*/ 7836853 w 11378470"/>
              <a:gd name="connsiteY8649" fmla="*/ 807172 h 10286999"/>
              <a:gd name="connsiteX8650" fmla="*/ 7812838 w 11378470"/>
              <a:gd name="connsiteY8650" fmla="*/ 781649 h 10286999"/>
              <a:gd name="connsiteX8651" fmla="*/ 7827407 w 11378470"/>
              <a:gd name="connsiteY8651" fmla="*/ 766036 h 10286999"/>
              <a:gd name="connsiteX8652" fmla="*/ 9276026 w 11378470"/>
              <a:gd name="connsiteY8652" fmla="*/ 760766 h 10286999"/>
              <a:gd name="connsiteX8653" fmla="*/ 9274383 w 11378470"/>
              <a:gd name="connsiteY8653" fmla="*/ 777111 h 10286999"/>
              <a:gd name="connsiteX8654" fmla="*/ 9266640 w 11378470"/>
              <a:gd name="connsiteY8654" fmla="*/ 776981 h 10286999"/>
              <a:gd name="connsiteX8655" fmla="*/ 9206514 w 11378470"/>
              <a:gd name="connsiteY8655" fmla="*/ 796441 h 10286999"/>
              <a:gd name="connsiteX8656" fmla="*/ 9276026 w 11378470"/>
              <a:gd name="connsiteY8656" fmla="*/ 760766 h 10286999"/>
              <a:gd name="connsiteX8657" fmla="*/ 7908896 w 11378470"/>
              <a:gd name="connsiteY8657" fmla="*/ 758394 h 10286999"/>
              <a:gd name="connsiteX8658" fmla="*/ 7969504 w 11378470"/>
              <a:gd name="connsiteY8658" fmla="*/ 816107 h 10286999"/>
              <a:gd name="connsiteX8659" fmla="*/ 7954869 w 11378470"/>
              <a:gd name="connsiteY8659" fmla="*/ 829434 h 10286999"/>
              <a:gd name="connsiteX8660" fmla="*/ 7884654 w 11378470"/>
              <a:gd name="connsiteY8660" fmla="*/ 758980 h 10286999"/>
              <a:gd name="connsiteX8661" fmla="*/ 7908896 w 11378470"/>
              <a:gd name="connsiteY8661" fmla="*/ 758394 h 10286999"/>
              <a:gd name="connsiteX8662" fmla="*/ 9044765 w 11378470"/>
              <a:gd name="connsiteY8662" fmla="*/ 756897 h 10286999"/>
              <a:gd name="connsiteX8663" fmla="*/ 9050630 w 11378470"/>
              <a:gd name="connsiteY8663" fmla="*/ 763025 h 10286999"/>
              <a:gd name="connsiteX8664" fmla="*/ 9047535 w 11378470"/>
              <a:gd name="connsiteY8664" fmla="*/ 769004 h 10286999"/>
              <a:gd name="connsiteX8665" fmla="*/ 9038764 w 11378470"/>
              <a:gd name="connsiteY8665" fmla="*/ 776897 h 10286999"/>
              <a:gd name="connsiteX8666" fmla="*/ 9033974 w 11378470"/>
              <a:gd name="connsiteY8666" fmla="*/ 784857 h 10286999"/>
              <a:gd name="connsiteX8667" fmla="*/ 9022029 w 11378470"/>
              <a:gd name="connsiteY8667" fmla="*/ 784657 h 10286999"/>
              <a:gd name="connsiteX8668" fmla="*/ 9026819 w 11378470"/>
              <a:gd name="connsiteY8668" fmla="*/ 776697 h 10286999"/>
              <a:gd name="connsiteX8669" fmla="*/ 9044765 w 11378470"/>
              <a:gd name="connsiteY8669" fmla="*/ 756897 h 10286999"/>
              <a:gd name="connsiteX8670" fmla="*/ 10929692 w 11378470"/>
              <a:gd name="connsiteY8670" fmla="*/ 745610 h 10286999"/>
              <a:gd name="connsiteX8671" fmla="*/ 10869620 w 11378470"/>
              <a:gd name="connsiteY8671" fmla="*/ 1053789 h 10286999"/>
              <a:gd name="connsiteX8672" fmla="*/ 10874648 w 11378470"/>
              <a:gd name="connsiteY8672" fmla="*/ 1026480 h 10286999"/>
              <a:gd name="connsiteX8673" fmla="*/ 10868130 w 11378470"/>
              <a:gd name="connsiteY8673" fmla="*/ 1036944 h 10286999"/>
              <a:gd name="connsiteX8674" fmla="*/ 10802588 w 11378470"/>
              <a:gd name="connsiteY8674" fmla="*/ 1028543 h 10286999"/>
              <a:gd name="connsiteX8675" fmla="*/ 10822416 w 11378470"/>
              <a:gd name="connsiteY8675" fmla="*/ 966966 h 10286999"/>
              <a:gd name="connsiteX8676" fmla="*/ 10877272 w 11378470"/>
              <a:gd name="connsiteY8676" fmla="*/ 1012217 h 10286999"/>
              <a:gd name="connsiteX8677" fmla="*/ 10883944 w 11378470"/>
              <a:gd name="connsiteY8677" fmla="*/ 975981 h 10286999"/>
              <a:gd name="connsiteX8678" fmla="*/ 10929692 w 11378470"/>
              <a:gd name="connsiteY8678" fmla="*/ 745610 h 10286999"/>
              <a:gd name="connsiteX8679" fmla="*/ 3310378 w 11378470"/>
              <a:gd name="connsiteY8679" fmla="*/ 738221 h 10286999"/>
              <a:gd name="connsiteX8680" fmla="*/ 3326958 w 11378470"/>
              <a:gd name="connsiteY8680" fmla="*/ 738999 h 10286999"/>
              <a:gd name="connsiteX8681" fmla="*/ 3353565 w 11378470"/>
              <a:gd name="connsiteY8681" fmla="*/ 739444 h 10286999"/>
              <a:gd name="connsiteX8682" fmla="*/ 3358587 w 11378470"/>
              <a:gd name="connsiteY8682" fmla="*/ 751015 h 10286999"/>
              <a:gd name="connsiteX8683" fmla="*/ 3355359 w 11378470"/>
              <a:gd name="connsiteY8683" fmla="*/ 759452 h 10286999"/>
              <a:gd name="connsiteX8684" fmla="*/ 3284535 w 11378470"/>
              <a:gd name="connsiteY8684" fmla="*/ 782243 h 10286999"/>
              <a:gd name="connsiteX8685" fmla="*/ 3295748 w 11378470"/>
              <a:gd name="connsiteY8685" fmla="*/ 746467 h 10286999"/>
              <a:gd name="connsiteX8686" fmla="*/ 3310378 w 11378470"/>
              <a:gd name="connsiteY8686" fmla="*/ 738221 h 10286999"/>
              <a:gd name="connsiteX8687" fmla="*/ 8156308 w 11378470"/>
              <a:gd name="connsiteY8687" fmla="*/ 738220 h 10286999"/>
              <a:gd name="connsiteX8688" fmla="*/ 8172888 w 11378470"/>
              <a:gd name="connsiteY8688" fmla="*/ 738998 h 10286999"/>
              <a:gd name="connsiteX8689" fmla="*/ 8199495 w 11378470"/>
              <a:gd name="connsiteY8689" fmla="*/ 739443 h 10286999"/>
              <a:gd name="connsiteX8690" fmla="*/ 8204517 w 11378470"/>
              <a:gd name="connsiteY8690" fmla="*/ 751015 h 10286999"/>
              <a:gd name="connsiteX8691" fmla="*/ 8201289 w 11378470"/>
              <a:gd name="connsiteY8691" fmla="*/ 759452 h 10286999"/>
              <a:gd name="connsiteX8692" fmla="*/ 8130465 w 11378470"/>
              <a:gd name="connsiteY8692" fmla="*/ 782242 h 10286999"/>
              <a:gd name="connsiteX8693" fmla="*/ 8141678 w 11378470"/>
              <a:gd name="connsiteY8693" fmla="*/ 746466 h 10286999"/>
              <a:gd name="connsiteX8694" fmla="*/ 8156308 w 11378470"/>
              <a:gd name="connsiteY8694" fmla="*/ 738220 h 10286999"/>
              <a:gd name="connsiteX8695" fmla="*/ 9024832 w 11378470"/>
              <a:gd name="connsiteY8695" fmla="*/ 724402 h 10286999"/>
              <a:gd name="connsiteX8696" fmla="*/ 9032264 w 11378470"/>
              <a:gd name="connsiteY8696" fmla="*/ 724526 h 10286999"/>
              <a:gd name="connsiteX8697" fmla="*/ 9022315 w 11378470"/>
              <a:gd name="connsiteY8697" fmla="*/ 749420 h 10286999"/>
              <a:gd name="connsiteX8698" fmla="*/ 9010746 w 11378470"/>
              <a:gd name="connsiteY8698" fmla="*/ 753404 h 10286999"/>
              <a:gd name="connsiteX8699" fmla="*/ 9012005 w 11378470"/>
              <a:gd name="connsiteY8699" fmla="*/ 740894 h 10286999"/>
              <a:gd name="connsiteX8700" fmla="*/ 9019857 w 11378470"/>
              <a:gd name="connsiteY8700" fmla="*/ 736848 h 10286999"/>
              <a:gd name="connsiteX8701" fmla="*/ 9024832 w 11378470"/>
              <a:gd name="connsiteY8701" fmla="*/ 724402 h 10286999"/>
              <a:gd name="connsiteX8702" fmla="*/ 2677971 w 11378470"/>
              <a:gd name="connsiteY8702" fmla="*/ 720390 h 10286999"/>
              <a:gd name="connsiteX8703" fmla="*/ 2663036 w 11378470"/>
              <a:gd name="connsiteY8703" fmla="*/ 770717 h 10286999"/>
              <a:gd name="connsiteX8704" fmla="*/ 2649862 w 11378470"/>
              <a:gd name="connsiteY8704" fmla="*/ 725772 h 10286999"/>
              <a:gd name="connsiteX8705" fmla="*/ 2677971 w 11378470"/>
              <a:gd name="connsiteY8705" fmla="*/ 720390 h 10286999"/>
              <a:gd name="connsiteX8706" fmla="*/ 8313418 w 11378470"/>
              <a:gd name="connsiteY8706" fmla="*/ 717626 h 10286999"/>
              <a:gd name="connsiteX8707" fmla="*/ 8201048 w 11378470"/>
              <a:gd name="connsiteY8707" fmla="*/ 837377 h 10286999"/>
              <a:gd name="connsiteX8708" fmla="*/ 8244031 w 11378470"/>
              <a:gd name="connsiteY8708" fmla="*/ 770078 h 10286999"/>
              <a:gd name="connsiteX8709" fmla="*/ 8313418 w 11378470"/>
              <a:gd name="connsiteY8709" fmla="*/ 717626 h 10286999"/>
              <a:gd name="connsiteX8710" fmla="*/ 9087300 w 11378470"/>
              <a:gd name="connsiteY8710" fmla="*/ 703174 h 10286999"/>
              <a:gd name="connsiteX8711" fmla="*/ 9096261 w 11378470"/>
              <a:gd name="connsiteY8711" fmla="*/ 705916 h 10286999"/>
              <a:gd name="connsiteX8712" fmla="*/ 9090396 w 11378470"/>
              <a:gd name="connsiteY8712" fmla="*/ 726060 h 10286999"/>
              <a:gd name="connsiteX8713" fmla="*/ 9054682 w 11378470"/>
              <a:gd name="connsiteY8713" fmla="*/ 737607 h 10286999"/>
              <a:gd name="connsiteX8714" fmla="*/ 9056308 w 11378470"/>
              <a:gd name="connsiteY8714" fmla="*/ 721442 h 10286999"/>
              <a:gd name="connsiteX8715" fmla="*/ 9087300 w 11378470"/>
              <a:gd name="connsiteY8715" fmla="*/ 703174 h 10286999"/>
              <a:gd name="connsiteX8716" fmla="*/ 8365488 w 11378470"/>
              <a:gd name="connsiteY8716" fmla="*/ 695134 h 10286999"/>
              <a:gd name="connsiteX8717" fmla="*/ 8451690 w 11378470"/>
              <a:gd name="connsiteY8717" fmla="*/ 721594 h 10286999"/>
              <a:gd name="connsiteX8718" fmla="*/ 8401133 w 11378470"/>
              <a:gd name="connsiteY8718" fmla="*/ 742596 h 10286999"/>
              <a:gd name="connsiteX8719" fmla="*/ 8351280 w 11378470"/>
              <a:gd name="connsiteY8719" fmla="*/ 715120 h 10286999"/>
              <a:gd name="connsiteX8720" fmla="*/ 8365488 w 11378470"/>
              <a:gd name="connsiteY8720" fmla="*/ 695134 h 10286999"/>
              <a:gd name="connsiteX8721" fmla="*/ 3020540 w 11378470"/>
              <a:gd name="connsiteY8721" fmla="*/ 682287 h 10286999"/>
              <a:gd name="connsiteX8722" fmla="*/ 3030562 w 11378470"/>
              <a:gd name="connsiteY8722" fmla="*/ 689111 h 10286999"/>
              <a:gd name="connsiteX8723" fmla="*/ 3034456 w 11378470"/>
              <a:gd name="connsiteY8723" fmla="*/ 697721 h 10286999"/>
              <a:gd name="connsiteX8724" fmla="*/ 3032343 w 11378470"/>
              <a:gd name="connsiteY8724" fmla="*/ 709242 h 10286999"/>
              <a:gd name="connsiteX8725" fmla="*/ 2998136 w 11378470"/>
              <a:gd name="connsiteY8725" fmla="*/ 708672 h 10286999"/>
              <a:gd name="connsiteX8726" fmla="*/ 2995545 w 11378470"/>
              <a:gd name="connsiteY8726" fmla="*/ 696567 h 10286999"/>
              <a:gd name="connsiteX8727" fmla="*/ 3020540 w 11378470"/>
              <a:gd name="connsiteY8727" fmla="*/ 682287 h 10286999"/>
              <a:gd name="connsiteX8728" fmla="*/ 7866470 w 11378470"/>
              <a:gd name="connsiteY8728" fmla="*/ 682286 h 10286999"/>
              <a:gd name="connsiteX8729" fmla="*/ 7876492 w 11378470"/>
              <a:gd name="connsiteY8729" fmla="*/ 689110 h 10286999"/>
              <a:gd name="connsiteX8730" fmla="*/ 7880386 w 11378470"/>
              <a:gd name="connsiteY8730" fmla="*/ 697720 h 10286999"/>
              <a:gd name="connsiteX8731" fmla="*/ 7878273 w 11378470"/>
              <a:gd name="connsiteY8731" fmla="*/ 709242 h 10286999"/>
              <a:gd name="connsiteX8732" fmla="*/ 7844066 w 11378470"/>
              <a:gd name="connsiteY8732" fmla="*/ 708671 h 10286999"/>
              <a:gd name="connsiteX8733" fmla="*/ 7841475 w 11378470"/>
              <a:gd name="connsiteY8733" fmla="*/ 696566 h 10286999"/>
              <a:gd name="connsiteX8734" fmla="*/ 7866470 w 11378470"/>
              <a:gd name="connsiteY8734" fmla="*/ 682286 h 10286999"/>
              <a:gd name="connsiteX8735" fmla="*/ 3095618 w 11378470"/>
              <a:gd name="connsiteY8735" fmla="*/ 679910 h 10286999"/>
              <a:gd name="connsiteX8736" fmla="*/ 3125870 w 11378470"/>
              <a:gd name="connsiteY8736" fmla="*/ 816343 h 10286999"/>
              <a:gd name="connsiteX8737" fmla="*/ 3096280 w 11378470"/>
              <a:gd name="connsiteY8737" fmla="*/ 816579 h 10286999"/>
              <a:gd name="connsiteX8738" fmla="*/ 3095618 w 11378470"/>
              <a:gd name="connsiteY8738" fmla="*/ 679910 h 10286999"/>
              <a:gd name="connsiteX8739" fmla="*/ 9734425 w 11378470"/>
              <a:gd name="connsiteY8739" fmla="*/ 674054 h 10286999"/>
              <a:gd name="connsiteX8740" fmla="*/ 9698751 w 11378470"/>
              <a:gd name="connsiteY8740" fmla="*/ 696126 h 10286999"/>
              <a:gd name="connsiteX8741" fmla="*/ 9734425 w 11378470"/>
              <a:gd name="connsiteY8741" fmla="*/ 674054 h 10286999"/>
              <a:gd name="connsiteX8742" fmla="*/ 7667520 w 11378470"/>
              <a:gd name="connsiteY8742" fmla="*/ 655012 h 10286999"/>
              <a:gd name="connsiteX8743" fmla="*/ 7696235 w 11378470"/>
              <a:gd name="connsiteY8743" fmla="*/ 670972 h 10286999"/>
              <a:gd name="connsiteX8744" fmla="*/ 7660940 w 11378470"/>
              <a:gd name="connsiteY8744" fmla="*/ 722099 h 10286999"/>
              <a:gd name="connsiteX8745" fmla="*/ 7667520 w 11378470"/>
              <a:gd name="connsiteY8745" fmla="*/ 655012 h 10286999"/>
              <a:gd name="connsiteX8746" fmla="*/ 9446590 w 11378470"/>
              <a:gd name="connsiteY8746" fmla="*/ 639359 h 10286999"/>
              <a:gd name="connsiteX8747" fmla="*/ 9449664 w 11378470"/>
              <a:gd name="connsiteY8747" fmla="*/ 647418 h 10286999"/>
              <a:gd name="connsiteX8748" fmla="*/ 9432945 w 11378470"/>
              <a:gd name="connsiteY8748" fmla="*/ 659151 h 10286999"/>
              <a:gd name="connsiteX8749" fmla="*/ 9432544 w 11378470"/>
              <a:gd name="connsiteY8749" fmla="*/ 663149 h 10286999"/>
              <a:gd name="connsiteX8750" fmla="*/ 9439495 w 11378470"/>
              <a:gd name="connsiteY8750" fmla="*/ 671274 h 10286999"/>
              <a:gd name="connsiteX8751" fmla="*/ 9435474 w 11378470"/>
              <a:gd name="connsiteY8751" fmla="*/ 711250 h 10286999"/>
              <a:gd name="connsiteX8752" fmla="*/ 9391609 w 11378470"/>
              <a:gd name="connsiteY8752" fmla="*/ 722528 h 10286999"/>
              <a:gd name="connsiteX8753" fmla="*/ 9373425 w 11378470"/>
              <a:gd name="connsiteY8753" fmla="*/ 710212 h 10286999"/>
              <a:gd name="connsiteX8754" fmla="*/ 9382129 w 11378470"/>
              <a:gd name="connsiteY8754" fmla="*/ 662306 h 10286999"/>
              <a:gd name="connsiteX8755" fmla="*/ 9425592 w 11378470"/>
              <a:gd name="connsiteY8755" fmla="*/ 655024 h 10286999"/>
              <a:gd name="connsiteX8756" fmla="*/ 9430274 w 11378470"/>
              <a:gd name="connsiteY8756" fmla="*/ 647093 h 10286999"/>
              <a:gd name="connsiteX8757" fmla="*/ 9446590 w 11378470"/>
              <a:gd name="connsiteY8757" fmla="*/ 639359 h 10286999"/>
              <a:gd name="connsiteX8758" fmla="*/ 2834177 w 11378470"/>
              <a:gd name="connsiteY8758" fmla="*/ 593317 h 10286999"/>
              <a:gd name="connsiteX8759" fmla="*/ 2843128 w 11378470"/>
              <a:gd name="connsiteY8759" fmla="*/ 594974 h 10286999"/>
              <a:gd name="connsiteX8760" fmla="*/ 2845334 w 11378470"/>
              <a:gd name="connsiteY8760" fmla="*/ 599283 h 10286999"/>
              <a:gd name="connsiteX8761" fmla="*/ 2837277 w 11378470"/>
              <a:gd name="connsiteY8761" fmla="*/ 614978 h 10286999"/>
              <a:gd name="connsiteX8762" fmla="*/ 2825375 w 11378470"/>
              <a:gd name="connsiteY8762" fmla="*/ 618798 h 10286999"/>
              <a:gd name="connsiteX8763" fmla="*/ 2822753 w 11378470"/>
              <a:gd name="connsiteY8763" fmla="*/ 606694 h 10286999"/>
              <a:gd name="connsiteX8764" fmla="*/ 2827798 w 11378470"/>
              <a:gd name="connsiteY8764" fmla="*/ 594718 h 10286999"/>
              <a:gd name="connsiteX8765" fmla="*/ 2834177 w 11378470"/>
              <a:gd name="connsiteY8765" fmla="*/ 593317 h 10286999"/>
              <a:gd name="connsiteX8766" fmla="*/ 7680107 w 11378470"/>
              <a:gd name="connsiteY8766" fmla="*/ 593316 h 10286999"/>
              <a:gd name="connsiteX8767" fmla="*/ 7689058 w 11378470"/>
              <a:gd name="connsiteY8767" fmla="*/ 594973 h 10286999"/>
              <a:gd name="connsiteX8768" fmla="*/ 7691264 w 11378470"/>
              <a:gd name="connsiteY8768" fmla="*/ 599283 h 10286999"/>
              <a:gd name="connsiteX8769" fmla="*/ 7683207 w 11378470"/>
              <a:gd name="connsiteY8769" fmla="*/ 614977 h 10286999"/>
              <a:gd name="connsiteX8770" fmla="*/ 7671305 w 11378470"/>
              <a:gd name="connsiteY8770" fmla="*/ 618797 h 10286999"/>
              <a:gd name="connsiteX8771" fmla="*/ 7668683 w 11378470"/>
              <a:gd name="connsiteY8771" fmla="*/ 606694 h 10286999"/>
              <a:gd name="connsiteX8772" fmla="*/ 7673728 w 11378470"/>
              <a:gd name="connsiteY8772" fmla="*/ 594717 h 10286999"/>
              <a:gd name="connsiteX8773" fmla="*/ 7680107 w 11378470"/>
              <a:gd name="connsiteY8773" fmla="*/ 593316 h 10286999"/>
              <a:gd name="connsiteX8774" fmla="*/ 3673839 w 11378470"/>
              <a:gd name="connsiteY8774" fmla="*/ 559531 h 10286999"/>
              <a:gd name="connsiteX8775" fmla="*/ 3680368 w 11378470"/>
              <a:gd name="connsiteY8775" fmla="*/ 564027 h 10286999"/>
              <a:gd name="connsiteX8776" fmla="*/ 3673839 w 11378470"/>
              <a:gd name="connsiteY8776" fmla="*/ 559531 h 10286999"/>
              <a:gd name="connsiteX8777" fmla="*/ 8519769 w 11378470"/>
              <a:gd name="connsiteY8777" fmla="*/ 559530 h 10286999"/>
              <a:gd name="connsiteX8778" fmla="*/ 8526298 w 11378470"/>
              <a:gd name="connsiteY8778" fmla="*/ 564026 h 10286999"/>
              <a:gd name="connsiteX8779" fmla="*/ 8519769 w 11378470"/>
              <a:gd name="connsiteY8779" fmla="*/ 559530 h 10286999"/>
              <a:gd name="connsiteX8780" fmla="*/ 7561730 w 11378470"/>
              <a:gd name="connsiteY8780" fmla="*/ 556957 h 10286999"/>
              <a:gd name="connsiteX8781" fmla="*/ 7590914 w 11378470"/>
              <a:gd name="connsiteY8781" fmla="*/ 570378 h 10286999"/>
              <a:gd name="connsiteX8782" fmla="*/ 7580174 w 11378470"/>
              <a:gd name="connsiteY8782" fmla="*/ 583359 h 10286999"/>
              <a:gd name="connsiteX8783" fmla="*/ 7530416 w 11378470"/>
              <a:gd name="connsiteY8783" fmla="*/ 574646 h 10286999"/>
              <a:gd name="connsiteX8784" fmla="*/ 7561730 w 11378470"/>
              <a:gd name="connsiteY8784" fmla="*/ 556957 h 10286999"/>
              <a:gd name="connsiteX8785" fmla="*/ 8297241 w 11378470"/>
              <a:gd name="connsiteY8785" fmla="*/ 552763 h 10286999"/>
              <a:gd name="connsiteX8786" fmla="*/ 8326264 w 11378470"/>
              <a:gd name="connsiteY8786" fmla="*/ 553893 h 10286999"/>
              <a:gd name="connsiteX8787" fmla="*/ 8354758 w 11378470"/>
              <a:gd name="connsiteY8787" fmla="*/ 576154 h 10286999"/>
              <a:gd name="connsiteX8788" fmla="*/ 8217452 w 11378470"/>
              <a:gd name="connsiteY8788" fmla="*/ 681293 h 10286999"/>
              <a:gd name="connsiteX8789" fmla="*/ 8212240 w 11378470"/>
              <a:gd name="connsiteY8789" fmla="*/ 602164 h 10286999"/>
              <a:gd name="connsiteX8790" fmla="*/ 8297241 w 11378470"/>
              <a:gd name="connsiteY8790" fmla="*/ 552763 h 10286999"/>
              <a:gd name="connsiteX8791" fmla="*/ 4117934 w 11378470"/>
              <a:gd name="connsiteY8791" fmla="*/ 548931 h 10286999"/>
              <a:gd name="connsiteX8792" fmla="*/ 4126565 w 11378470"/>
              <a:gd name="connsiteY8792" fmla="*/ 555410 h 10286999"/>
              <a:gd name="connsiteX8793" fmla="*/ 4113684 w 11378470"/>
              <a:gd name="connsiteY8793" fmla="*/ 566890 h 10286999"/>
              <a:gd name="connsiteX8794" fmla="*/ 4111348 w 11378470"/>
              <a:gd name="connsiteY8794" fmla="*/ 551258 h 10286999"/>
              <a:gd name="connsiteX8795" fmla="*/ 4117934 w 11378470"/>
              <a:gd name="connsiteY8795" fmla="*/ 548931 h 10286999"/>
              <a:gd name="connsiteX8796" fmla="*/ 8963864 w 11378470"/>
              <a:gd name="connsiteY8796" fmla="*/ 548931 h 10286999"/>
              <a:gd name="connsiteX8797" fmla="*/ 8972495 w 11378470"/>
              <a:gd name="connsiteY8797" fmla="*/ 555409 h 10286999"/>
              <a:gd name="connsiteX8798" fmla="*/ 8959614 w 11378470"/>
              <a:gd name="connsiteY8798" fmla="*/ 566889 h 10286999"/>
              <a:gd name="connsiteX8799" fmla="*/ 8957278 w 11378470"/>
              <a:gd name="connsiteY8799" fmla="*/ 551257 h 10286999"/>
              <a:gd name="connsiteX8800" fmla="*/ 8963864 w 11378470"/>
              <a:gd name="connsiteY8800" fmla="*/ 548931 h 10286999"/>
              <a:gd name="connsiteX8801" fmla="*/ 4073294 w 11378470"/>
              <a:gd name="connsiteY8801" fmla="*/ 547211 h 10286999"/>
              <a:gd name="connsiteX8802" fmla="*/ 4084313 w 11378470"/>
              <a:gd name="connsiteY8802" fmla="*/ 561703 h 10286999"/>
              <a:gd name="connsiteX8803" fmla="*/ 4077788 w 11378470"/>
              <a:gd name="connsiteY8803" fmla="*/ 578862 h 10286999"/>
              <a:gd name="connsiteX8804" fmla="*/ 4069727 w 11378470"/>
              <a:gd name="connsiteY8804" fmla="*/ 582674 h 10286999"/>
              <a:gd name="connsiteX8805" fmla="*/ 4062854 w 11378470"/>
              <a:gd name="connsiteY8805" fmla="*/ 574666 h 10286999"/>
              <a:gd name="connsiteX8806" fmla="*/ 4065233 w 11378470"/>
              <a:gd name="connsiteY8806" fmla="*/ 551022 h 10286999"/>
              <a:gd name="connsiteX8807" fmla="*/ 4073294 w 11378470"/>
              <a:gd name="connsiteY8807" fmla="*/ 547211 h 10286999"/>
              <a:gd name="connsiteX8808" fmla="*/ 8919224 w 11378470"/>
              <a:gd name="connsiteY8808" fmla="*/ 547211 h 10286999"/>
              <a:gd name="connsiteX8809" fmla="*/ 8930243 w 11378470"/>
              <a:gd name="connsiteY8809" fmla="*/ 561702 h 10286999"/>
              <a:gd name="connsiteX8810" fmla="*/ 8923718 w 11378470"/>
              <a:gd name="connsiteY8810" fmla="*/ 578861 h 10286999"/>
              <a:gd name="connsiteX8811" fmla="*/ 8915657 w 11378470"/>
              <a:gd name="connsiteY8811" fmla="*/ 582674 h 10286999"/>
              <a:gd name="connsiteX8812" fmla="*/ 8908784 w 11378470"/>
              <a:gd name="connsiteY8812" fmla="*/ 574665 h 10286999"/>
              <a:gd name="connsiteX8813" fmla="*/ 8911163 w 11378470"/>
              <a:gd name="connsiteY8813" fmla="*/ 551021 h 10286999"/>
              <a:gd name="connsiteX8814" fmla="*/ 8919224 w 11378470"/>
              <a:gd name="connsiteY8814" fmla="*/ 547211 h 10286999"/>
              <a:gd name="connsiteX8815" fmla="*/ 4140282 w 11378470"/>
              <a:gd name="connsiteY8815" fmla="*/ 512964 h 10286999"/>
              <a:gd name="connsiteX8816" fmla="*/ 4160573 w 11378470"/>
              <a:gd name="connsiteY8816" fmla="*/ 519882 h 10286999"/>
              <a:gd name="connsiteX8817" fmla="*/ 4166273 w 11378470"/>
              <a:gd name="connsiteY8817" fmla="*/ 529592 h 10286999"/>
              <a:gd name="connsiteX8818" fmla="*/ 4166566 w 11378470"/>
              <a:gd name="connsiteY8818" fmla="*/ 536176 h 10286999"/>
              <a:gd name="connsiteX8819" fmla="*/ 4165753 w 11378470"/>
              <a:gd name="connsiteY8819" fmla="*/ 544258 h 10286999"/>
              <a:gd name="connsiteX8820" fmla="*/ 4130655 w 11378470"/>
              <a:gd name="connsiteY8820" fmla="*/ 551768 h 10286999"/>
              <a:gd name="connsiteX8821" fmla="*/ 4122478 w 11378470"/>
              <a:gd name="connsiteY8821" fmla="*/ 519245 h 10286999"/>
              <a:gd name="connsiteX8822" fmla="*/ 4130504 w 11378470"/>
              <a:gd name="connsiteY8822" fmla="*/ 515331 h 10286999"/>
              <a:gd name="connsiteX8823" fmla="*/ 4140282 w 11378470"/>
              <a:gd name="connsiteY8823" fmla="*/ 512964 h 10286999"/>
              <a:gd name="connsiteX8824" fmla="*/ 8986212 w 11378470"/>
              <a:gd name="connsiteY8824" fmla="*/ 512964 h 10286999"/>
              <a:gd name="connsiteX8825" fmla="*/ 9006503 w 11378470"/>
              <a:gd name="connsiteY8825" fmla="*/ 519882 h 10286999"/>
              <a:gd name="connsiteX8826" fmla="*/ 9012203 w 11378470"/>
              <a:gd name="connsiteY8826" fmla="*/ 529592 h 10286999"/>
              <a:gd name="connsiteX8827" fmla="*/ 9012496 w 11378470"/>
              <a:gd name="connsiteY8827" fmla="*/ 536175 h 10286999"/>
              <a:gd name="connsiteX8828" fmla="*/ 9011683 w 11378470"/>
              <a:gd name="connsiteY8828" fmla="*/ 544257 h 10286999"/>
              <a:gd name="connsiteX8829" fmla="*/ 8976585 w 11378470"/>
              <a:gd name="connsiteY8829" fmla="*/ 551767 h 10286999"/>
              <a:gd name="connsiteX8830" fmla="*/ 8968408 w 11378470"/>
              <a:gd name="connsiteY8830" fmla="*/ 519244 h 10286999"/>
              <a:gd name="connsiteX8831" fmla="*/ 8976434 w 11378470"/>
              <a:gd name="connsiteY8831" fmla="*/ 515330 h 10286999"/>
              <a:gd name="connsiteX8832" fmla="*/ 8986212 w 11378470"/>
              <a:gd name="connsiteY8832" fmla="*/ 512964 h 10286999"/>
              <a:gd name="connsiteX8833" fmla="*/ 2927852 w 11378470"/>
              <a:gd name="connsiteY8833" fmla="*/ 502459 h 10286999"/>
              <a:gd name="connsiteX8834" fmla="*/ 2935797 w 11378470"/>
              <a:gd name="connsiteY8834" fmla="*/ 506020 h 10286999"/>
              <a:gd name="connsiteX8835" fmla="*/ 2929836 w 11378470"/>
              <a:gd name="connsiteY8835" fmla="*/ 535195 h 10286999"/>
              <a:gd name="connsiteX8836" fmla="*/ 2907558 w 11378470"/>
              <a:gd name="connsiteY8836" fmla="*/ 511311 h 10286999"/>
              <a:gd name="connsiteX8837" fmla="*/ 2927852 w 11378470"/>
              <a:gd name="connsiteY8837" fmla="*/ 502459 h 10286999"/>
              <a:gd name="connsiteX8838" fmla="*/ 7773782 w 11378470"/>
              <a:gd name="connsiteY8838" fmla="*/ 502458 h 10286999"/>
              <a:gd name="connsiteX8839" fmla="*/ 7781727 w 11378470"/>
              <a:gd name="connsiteY8839" fmla="*/ 506020 h 10286999"/>
              <a:gd name="connsiteX8840" fmla="*/ 7775766 w 11378470"/>
              <a:gd name="connsiteY8840" fmla="*/ 535194 h 10286999"/>
              <a:gd name="connsiteX8841" fmla="*/ 7753488 w 11378470"/>
              <a:gd name="connsiteY8841" fmla="*/ 511310 h 10286999"/>
              <a:gd name="connsiteX8842" fmla="*/ 7773782 w 11378470"/>
              <a:gd name="connsiteY8842" fmla="*/ 502458 h 10286999"/>
              <a:gd name="connsiteX8843" fmla="*/ 7863472 w 11378470"/>
              <a:gd name="connsiteY8843" fmla="*/ 474412 h 10286999"/>
              <a:gd name="connsiteX8844" fmla="*/ 7931913 w 11378470"/>
              <a:gd name="connsiteY8844" fmla="*/ 527224 h 10286999"/>
              <a:gd name="connsiteX8845" fmla="*/ 7840484 w 11378470"/>
              <a:gd name="connsiteY8845" fmla="*/ 478226 h 10286999"/>
              <a:gd name="connsiteX8846" fmla="*/ 7863472 w 11378470"/>
              <a:gd name="connsiteY8846" fmla="*/ 474412 h 10286999"/>
              <a:gd name="connsiteX8847" fmla="*/ 3539846 w 11378470"/>
              <a:gd name="connsiteY8847" fmla="*/ 455455 h 10286999"/>
              <a:gd name="connsiteX8848" fmla="*/ 3563248 w 11378470"/>
              <a:gd name="connsiteY8848" fmla="*/ 465866 h 10286999"/>
              <a:gd name="connsiteX8849" fmla="*/ 3575058 w 11378470"/>
              <a:gd name="connsiteY8849" fmla="*/ 479592 h 10286999"/>
              <a:gd name="connsiteX8850" fmla="*/ 3563734 w 11378470"/>
              <a:gd name="connsiteY8850" fmla="*/ 538025 h 10286999"/>
              <a:gd name="connsiteX8851" fmla="*/ 3555197 w 11378470"/>
              <a:gd name="connsiteY8851" fmla="*/ 545901 h 10286999"/>
              <a:gd name="connsiteX8852" fmla="*/ 3545854 w 11378470"/>
              <a:gd name="connsiteY8852" fmla="*/ 561776 h 10286999"/>
              <a:gd name="connsiteX8853" fmla="*/ 3501470 w 11378470"/>
              <a:gd name="connsiteY8853" fmla="*/ 540993 h 10286999"/>
              <a:gd name="connsiteX8854" fmla="*/ 3496714 w 11378470"/>
              <a:gd name="connsiteY8854" fmla="*/ 472769 h 10286999"/>
              <a:gd name="connsiteX8855" fmla="*/ 3539846 w 11378470"/>
              <a:gd name="connsiteY8855" fmla="*/ 455455 h 10286999"/>
              <a:gd name="connsiteX8856" fmla="*/ 3895905 w 11378470"/>
              <a:gd name="connsiteY8856" fmla="*/ 455305 h 10286999"/>
              <a:gd name="connsiteX8857" fmla="*/ 3922513 w 11378470"/>
              <a:gd name="connsiteY8857" fmla="*/ 460386 h 10286999"/>
              <a:gd name="connsiteX8858" fmla="*/ 3846773 w 11378470"/>
              <a:gd name="connsiteY8858" fmla="*/ 523734 h 10286999"/>
              <a:gd name="connsiteX8859" fmla="*/ 3838843 w 11378470"/>
              <a:gd name="connsiteY8859" fmla="*/ 505538 h 10286999"/>
              <a:gd name="connsiteX8860" fmla="*/ 3895905 w 11378470"/>
              <a:gd name="connsiteY8860" fmla="*/ 455305 h 10286999"/>
              <a:gd name="connsiteX8861" fmla="*/ 8741835 w 11378470"/>
              <a:gd name="connsiteY8861" fmla="*/ 455304 h 10286999"/>
              <a:gd name="connsiteX8862" fmla="*/ 8768443 w 11378470"/>
              <a:gd name="connsiteY8862" fmla="*/ 460385 h 10286999"/>
              <a:gd name="connsiteX8863" fmla="*/ 8692703 w 11378470"/>
              <a:gd name="connsiteY8863" fmla="*/ 523733 h 10286999"/>
              <a:gd name="connsiteX8864" fmla="*/ 8684773 w 11378470"/>
              <a:gd name="connsiteY8864" fmla="*/ 505538 h 10286999"/>
              <a:gd name="connsiteX8865" fmla="*/ 8741835 w 11378470"/>
              <a:gd name="connsiteY8865" fmla="*/ 455304 h 10286999"/>
              <a:gd name="connsiteX8866" fmla="*/ 3612745 w 11378470"/>
              <a:gd name="connsiteY8866" fmla="*/ 431327 h 10286999"/>
              <a:gd name="connsiteX8867" fmla="*/ 3626942 w 11378470"/>
              <a:gd name="connsiteY8867" fmla="*/ 447018 h 10286999"/>
              <a:gd name="connsiteX8868" fmla="*/ 3615565 w 11378470"/>
              <a:gd name="connsiteY8868" fmla="*/ 479617 h 10286999"/>
              <a:gd name="connsiteX8869" fmla="*/ 3589544 w 11378470"/>
              <a:gd name="connsiteY8869" fmla="*/ 471141 h 10286999"/>
              <a:gd name="connsiteX8870" fmla="*/ 3586923 w 11378470"/>
              <a:gd name="connsiteY8870" fmla="*/ 459037 h 10286999"/>
              <a:gd name="connsiteX8871" fmla="*/ 3593178 w 11378470"/>
              <a:gd name="connsiteY8871" fmla="*/ 435021 h 10286999"/>
              <a:gd name="connsiteX8872" fmla="*/ 3589345 w 11378470"/>
              <a:gd name="connsiteY8872" fmla="*/ 434957 h 10286999"/>
              <a:gd name="connsiteX8873" fmla="*/ 3612745 w 11378470"/>
              <a:gd name="connsiteY8873" fmla="*/ 431327 h 10286999"/>
              <a:gd name="connsiteX8874" fmla="*/ 8458675 w 11378470"/>
              <a:gd name="connsiteY8874" fmla="*/ 431326 h 10286999"/>
              <a:gd name="connsiteX8875" fmla="*/ 8472872 w 11378470"/>
              <a:gd name="connsiteY8875" fmla="*/ 447017 h 10286999"/>
              <a:gd name="connsiteX8876" fmla="*/ 8461495 w 11378470"/>
              <a:gd name="connsiteY8876" fmla="*/ 479616 h 10286999"/>
              <a:gd name="connsiteX8877" fmla="*/ 8435474 w 11378470"/>
              <a:gd name="connsiteY8877" fmla="*/ 471140 h 10286999"/>
              <a:gd name="connsiteX8878" fmla="*/ 8432853 w 11378470"/>
              <a:gd name="connsiteY8878" fmla="*/ 459036 h 10286999"/>
              <a:gd name="connsiteX8879" fmla="*/ 8439108 w 11378470"/>
              <a:gd name="connsiteY8879" fmla="*/ 435020 h 10286999"/>
              <a:gd name="connsiteX8880" fmla="*/ 8435275 w 11378470"/>
              <a:gd name="connsiteY8880" fmla="*/ 434956 h 10286999"/>
              <a:gd name="connsiteX8881" fmla="*/ 8458675 w 11378470"/>
              <a:gd name="connsiteY8881" fmla="*/ 431326 h 10286999"/>
              <a:gd name="connsiteX8882" fmla="*/ 8355608 w 11378470"/>
              <a:gd name="connsiteY8882" fmla="*/ 421837 h 10286999"/>
              <a:gd name="connsiteX8883" fmla="*/ 8388812 w 11378470"/>
              <a:gd name="connsiteY8883" fmla="*/ 445000 h 10286999"/>
              <a:gd name="connsiteX8884" fmla="*/ 8383671 w 11378470"/>
              <a:gd name="connsiteY8884" fmla="*/ 455808 h 10286999"/>
              <a:gd name="connsiteX8885" fmla="*/ 8385776 w 11378470"/>
              <a:gd name="connsiteY8885" fmla="*/ 455454 h 10286999"/>
              <a:gd name="connsiteX8886" fmla="*/ 8409178 w 11378470"/>
              <a:gd name="connsiteY8886" fmla="*/ 465865 h 10286999"/>
              <a:gd name="connsiteX8887" fmla="*/ 8420988 w 11378470"/>
              <a:gd name="connsiteY8887" fmla="*/ 479592 h 10286999"/>
              <a:gd name="connsiteX8888" fmla="*/ 8409664 w 11378470"/>
              <a:gd name="connsiteY8888" fmla="*/ 538024 h 10286999"/>
              <a:gd name="connsiteX8889" fmla="*/ 8401127 w 11378470"/>
              <a:gd name="connsiteY8889" fmla="*/ 545900 h 10286999"/>
              <a:gd name="connsiteX8890" fmla="*/ 8391784 w 11378470"/>
              <a:gd name="connsiteY8890" fmla="*/ 561775 h 10286999"/>
              <a:gd name="connsiteX8891" fmla="*/ 8347400 w 11378470"/>
              <a:gd name="connsiteY8891" fmla="*/ 540992 h 10286999"/>
              <a:gd name="connsiteX8892" fmla="*/ 8342644 w 11378470"/>
              <a:gd name="connsiteY8892" fmla="*/ 472769 h 10286999"/>
              <a:gd name="connsiteX8893" fmla="*/ 8347330 w 11378470"/>
              <a:gd name="connsiteY8893" fmla="*/ 471191 h 10286999"/>
              <a:gd name="connsiteX8894" fmla="*/ 8356046 w 11378470"/>
              <a:gd name="connsiteY8894" fmla="*/ 465329 h 10286999"/>
              <a:gd name="connsiteX8895" fmla="*/ 8353293 w 11378470"/>
              <a:gd name="connsiteY8895" fmla="*/ 464762 h 10286999"/>
              <a:gd name="connsiteX8896" fmla="*/ 8337418 w 11378470"/>
              <a:gd name="connsiteY8896" fmla="*/ 453689 h 10286999"/>
              <a:gd name="connsiteX8897" fmla="*/ 8355608 w 11378470"/>
              <a:gd name="connsiteY8897" fmla="*/ 421837 h 10286999"/>
              <a:gd name="connsiteX8898" fmla="*/ 3685502 w 11378470"/>
              <a:gd name="connsiteY8898" fmla="*/ 420805 h 10286999"/>
              <a:gd name="connsiteX8899" fmla="*/ 3720216 w 11378470"/>
              <a:gd name="connsiteY8899" fmla="*/ 464934 h 10286999"/>
              <a:gd name="connsiteX8900" fmla="*/ 3693274 w 11378470"/>
              <a:gd name="connsiteY8900" fmla="*/ 505414 h 10286999"/>
              <a:gd name="connsiteX8901" fmla="*/ 3626540 w 11378470"/>
              <a:gd name="connsiteY8901" fmla="*/ 445618 h 10286999"/>
              <a:gd name="connsiteX8902" fmla="*/ 3685502 w 11378470"/>
              <a:gd name="connsiteY8902" fmla="*/ 420805 h 10286999"/>
              <a:gd name="connsiteX8903" fmla="*/ 7913136 w 11378470"/>
              <a:gd name="connsiteY8903" fmla="*/ 403216 h 10286999"/>
              <a:gd name="connsiteX8904" fmla="*/ 7964742 w 11378470"/>
              <a:gd name="connsiteY8904" fmla="*/ 428599 h 10286999"/>
              <a:gd name="connsiteX8905" fmla="*/ 7944336 w 11378470"/>
              <a:gd name="connsiteY8905" fmla="*/ 443531 h 10286999"/>
              <a:gd name="connsiteX8906" fmla="*/ 7913136 w 11378470"/>
              <a:gd name="connsiteY8906" fmla="*/ 403216 h 10286999"/>
              <a:gd name="connsiteX8907" fmla="*/ 8189336 w 11378470"/>
              <a:gd name="connsiteY8907" fmla="*/ 349219 h 10286999"/>
              <a:gd name="connsiteX8908" fmla="*/ 8302178 w 11378470"/>
              <a:gd name="connsiteY8908" fmla="*/ 419682 h 10286999"/>
              <a:gd name="connsiteX8909" fmla="*/ 8219312 w 11378470"/>
              <a:gd name="connsiteY8909" fmla="*/ 495973 h 10286999"/>
              <a:gd name="connsiteX8910" fmla="*/ 8127196 w 11378470"/>
              <a:gd name="connsiteY8910" fmla="*/ 490296 h 10286999"/>
              <a:gd name="connsiteX8911" fmla="*/ 8189336 w 11378470"/>
              <a:gd name="connsiteY8911" fmla="*/ 349219 h 10286999"/>
              <a:gd name="connsiteX8912" fmla="*/ 7283622 w 11378470"/>
              <a:gd name="connsiteY8912" fmla="*/ 304139 h 10286999"/>
              <a:gd name="connsiteX8913" fmla="*/ 7233474 w 11378470"/>
              <a:gd name="connsiteY8913" fmla="*/ 360730 h 10286999"/>
              <a:gd name="connsiteX8914" fmla="*/ 7240160 w 11378470"/>
              <a:gd name="connsiteY8914" fmla="*/ 320993 h 10286999"/>
              <a:gd name="connsiteX8915" fmla="*/ 7283622 w 11378470"/>
              <a:gd name="connsiteY8915" fmla="*/ 304139 h 10286999"/>
              <a:gd name="connsiteX8916" fmla="*/ 3946934 w 11378470"/>
              <a:gd name="connsiteY8916" fmla="*/ 301062 h 10286999"/>
              <a:gd name="connsiteX8917" fmla="*/ 3957891 w 11378470"/>
              <a:gd name="connsiteY8917" fmla="*/ 308722 h 10286999"/>
              <a:gd name="connsiteX8918" fmla="*/ 3960192 w 11378470"/>
              <a:gd name="connsiteY8918" fmla="*/ 324708 h 10286999"/>
              <a:gd name="connsiteX8919" fmla="*/ 3928172 w 11378470"/>
              <a:gd name="connsiteY8919" fmla="*/ 332146 h 10286999"/>
              <a:gd name="connsiteX8920" fmla="*/ 3934477 w 11378470"/>
              <a:gd name="connsiteY8920" fmla="*/ 308329 h 10286999"/>
              <a:gd name="connsiteX8921" fmla="*/ 3946934 w 11378470"/>
              <a:gd name="connsiteY8921" fmla="*/ 301062 h 10286999"/>
              <a:gd name="connsiteX8922" fmla="*/ 8792864 w 11378470"/>
              <a:gd name="connsiteY8922" fmla="*/ 301062 h 10286999"/>
              <a:gd name="connsiteX8923" fmla="*/ 8803821 w 11378470"/>
              <a:gd name="connsiteY8923" fmla="*/ 308721 h 10286999"/>
              <a:gd name="connsiteX8924" fmla="*/ 8806122 w 11378470"/>
              <a:gd name="connsiteY8924" fmla="*/ 324707 h 10286999"/>
              <a:gd name="connsiteX8925" fmla="*/ 8774102 w 11378470"/>
              <a:gd name="connsiteY8925" fmla="*/ 332145 h 10286999"/>
              <a:gd name="connsiteX8926" fmla="*/ 8780407 w 11378470"/>
              <a:gd name="connsiteY8926" fmla="*/ 308329 h 10286999"/>
              <a:gd name="connsiteX8927" fmla="*/ 8792864 w 11378470"/>
              <a:gd name="connsiteY8927" fmla="*/ 301062 h 10286999"/>
              <a:gd name="connsiteX8928" fmla="*/ 8056789 w 11378470"/>
              <a:gd name="connsiteY8928" fmla="*/ 281876 h 10286999"/>
              <a:gd name="connsiteX8929" fmla="*/ 8107496 w 11378470"/>
              <a:gd name="connsiteY8929" fmla="*/ 300723 h 10286999"/>
              <a:gd name="connsiteX8930" fmla="*/ 8066700 w 11378470"/>
              <a:gd name="connsiteY8930" fmla="*/ 371123 h 10286999"/>
              <a:gd name="connsiteX8931" fmla="*/ 8056789 w 11378470"/>
              <a:gd name="connsiteY8931" fmla="*/ 281876 h 10286999"/>
              <a:gd name="connsiteX8932" fmla="*/ 6840698 w 11378470"/>
              <a:gd name="connsiteY8932" fmla="*/ 271493 h 10286999"/>
              <a:gd name="connsiteX8933" fmla="*/ 6889592 w 11378470"/>
              <a:gd name="connsiteY8933" fmla="*/ 296573 h 10286999"/>
              <a:gd name="connsiteX8934" fmla="*/ 6940390 w 11378470"/>
              <a:gd name="connsiteY8934" fmla="*/ 328800 h 10286999"/>
              <a:gd name="connsiteX8935" fmla="*/ 7048192 w 11378470"/>
              <a:gd name="connsiteY8935" fmla="*/ 387743 h 10286999"/>
              <a:gd name="connsiteX8936" fmla="*/ 7129990 w 11378470"/>
              <a:gd name="connsiteY8936" fmla="*/ 449898 h 10286999"/>
              <a:gd name="connsiteX8937" fmla="*/ 7191525 w 11378470"/>
              <a:gd name="connsiteY8937" fmla="*/ 479218 h 10286999"/>
              <a:gd name="connsiteX8938" fmla="*/ 7212510 w 11378470"/>
              <a:gd name="connsiteY8938" fmla="*/ 500362 h 10286999"/>
              <a:gd name="connsiteX8939" fmla="*/ 7347014 w 11378470"/>
              <a:gd name="connsiteY8939" fmla="*/ 601898 h 10286999"/>
              <a:gd name="connsiteX8940" fmla="*/ 7465299 w 11378470"/>
              <a:gd name="connsiteY8940" fmla="*/ 700165 h 10286999"/>
              <a:gd name="connsiteX8941" fmla="*/ 7494975 w 11378470"/>
              <a:gd name="connsiteY8941" fmla="*/ 729191 h 10286999"/>
              <a:gd name="connsiteX8942" fmla="*/ 7495792 w 11378470"/>
              <a:gd name="connsiteY8942" fmla="*/ 725771 h 10286999"/>
              <a:gd name="connsiteX8943" fmla="*/ 7504860 w 11378470"/>
              <a:gd name="connsiteY8943" fmla="*/ 724035 h 10286999"/>
              <a:gd name="connsiteX8944" fmla="*/ 7479612 w 11378470"/>
              <a:gd name="connsiteY8944" fmla="*/ 696283 h 10286999"/>
              <a:gd name="connsiteX8945" fmla="*/ 7341296 w 11378470"/>
              <a:gd name="connsiteY8945" fmla="*/ 580447 h 10286999"/>
              <a:gd name="connsiteX8946" fmla="*/ 7201309 w 11378470"/>
              <a:gd name="connsiteY8946" fmla="*/ 472731 h 10286999"/>
              <a:gd name="connsiteX8947" fmla="*/ 7217294 w 11378470"/>
              <a:gd name="connsiteY8947" fmla="*/ 460732 h 10286999"/>
              <a:gd name="connsiteX8948" fmla="*/ 7119275 w 11378470"/>
              <a:gd name="connsiteY8948" fmla="*/ 395303 h 10286999"/>
              <a:gd name="connsiteX8949" fmla="*/ 7155760 w 11378470"/>
              <a:gd name="connsiteY8949" fmla="*/ 431412 h 10286999"/>
              <a:gd name="connsiteX8950" fmla="*/ 7152182 w 11378470"/>
              <a:gd name="connsiteY8950" fmla="*/ 432383 h 10286999"/>
              <a:gd name="connsiteX8951" fmla="*/ 7162197 w 11378470"/>
              <a:gd name="connsiteY8951" fmla="*/ 441166 h 10286999"/>
              <a:gd name="connsiteX8952" fmla="*/ 7163150 w 11378470"/>
              <a:gd name="connsiteY8952" fmla="*/ 444744 h 10286999"/>
              <a:gd name="connsiteX8953" fmla="*/ 7154088 w 11378470"/>
              <a:gd name="connsiteY8953" fmla="*/ 439534 h 10286999"/>
              <a:gd name="connsiteX8954" fmla="*/ 7149558 w 11378470"/>
              <a:gd name="connsiteY8954" fmla="*/ 436929 h 10286999"/>
              <a:gd name="connsiteX8955" fmla="*/ 7145024 w 11378470"/>
              <a:gd name="connsiteY8955" fmla="*/ 434324 h 10286999"/>
              <a:gd name="connsiteX8956" fmla="*/ 7080631 w 11378470"/>
              <a:gd name="connsiteY8956" fmla="*/ 394279 h 10286999"/>
              <a:gd name="connsiteX8957" fmla="*/ 7036988 w 11378470"/>
              <a:gd name="connsiteY8957" fmla="*/ 360112 h 10286999"/>
              <a:gd name="connsiteX8958" fmla="*/ 6980940 w 11378470"/>
              <a:gd name="connsiteY8958" fmla="*/ 336976 h 10286999"/>
              <a:gd name="connsiteX8959" fmla="*/ 6957328 w 11378470"/>
              <a:gd name="connsiteY8959" fmla="*/ 320374 h 10286999"/>
              <a:gd name="connsiteX8960" fmla="*/ 6906764 w 11378470"/>
              <a:gd name="connsiteY8960" fmla="*/ 303417 h 10286999"/>
              <a:gd name="connsiteX8961" fmla="*/ 6840698 w 11378470"/>
              <a:gd name="connsiteY8961" fmla="*/ 271493 h 10286999"/>
              <a:gd name="connsiteX8962" fmla="*/ 11201872 w 11378470"/>
              <a:gd name="connsiteY8962" fmla="*/ 243608 h 10286999"/>
              <a:gd name="connsiteX8963" fmla="*/ 11305556 w 11378470"/>
              <a:gd name="connsiteY8963" fmla="*/ 431286 h 10286999"/>
              <a:gd name="connsiteX8964" fmla="*/ 11279764 w 11378470"/>
              <a:gd name="connsiteY8964" fmla="*/ 450238 h 10286999"/>
              <a:gd name="connsiteX8965" fmla="*/ 11231654 w 11378470"/>
              <a:gd name="connsiteY8965" fmla="*/ 461678 h 10286999"/>
              <a:gd name="connsiteX8966" fmla="*/ 11131236 w 11378470"/>
              <a:gd name="connsiteY8966" fmla="*/ 349860 h 10286999"/>
              <a:gd name="connsiteX8967" fmla="*/ 11170378 w 11378470"/>
              <a:gd name="connsiteY8967" fmla="*/ 263840 h 10286999"/>
              <a:gd name="connsiteX8968" fmla="*/ 11201872 w 11378470"/>
              <a:gd name="connsiteY8968" fmla="*/ 243608 h 10286999"/>
              <a:gd name="connsiteX8969" fmla="*/ 10279182 w 11378470"/>
              <a:gd name="connsiteY8969" fmla="*/ 218805 h 10286999"/>
              <a:gd name="connsiteX8970" fmla="*/ 10300300 w 11378470"/>
              <a:gd name="connsiteY8970" fmla="*/ 226586 h 10286999"/>
              <a:gd name="connsiteX8971" fmla="*/ 10302026 w 11378470"/>
              <a:gd name="connsiteY8971" fmla="*/ 287495 h 10286999"/>
              <a:gd name="connsiteX8972" fmla="*/ 10212354 w 11378470"/>
              <a:gd name="connsiteY8972" fmla="*/ 244273 h 10286999"/>
              <a:gd name="connsiteX8973" fmla="*/ 10254186 w 11378470"/>
              <a:gd name="connsiteY8973" fmla="*/ 220415 h 10286999"/>
              <a:gd name="connsiteX8974" fmla="*/ 10279182 w 11378470"/>
              <a:gd name="connsiteY8974" fmla="*/ 218805 h 10286999"/>
              <a:gd name="connsiteX8975" fmla="*/ 3528385 w 11378470"/>
              <a:gd name="connsiteY8975" fmla="*/ 194783 h 10286999"/>
              <a:gd name="connsiteX8976" fmla="*/ 3542768 w 11378470"/>
              <a:gd name="connsiteY8976" fmla="*/ 290568 h 10286999"/>
              <a:gd name="connsiteX8977" fmla="*/ 3504752 w 11378470"/>
              <a:gd name="connsiteY8977" fmla="*/ 213707 h 10286999"/>
              <a:gd name="connsiteX8978" fmla="*/ 3528385 w 11378470"/>
              <a:gd name="connsiteY8978" fmla="*/ 194783 h 10286999"/>
              <a:gd name="connsiteX8979" fmla="*/ 7984878 w 11378470"/>
              <a:gd name="connsiteY8979" fmla="*/ 192496 h 10286999"/>
              <a:gd name="connsiteX8980" fmla="*/ 8068283 w 11378470"/>
              <a:gd name="connsiteY8980" fmla="*/ 207705 h 10286999"/>
              <a:gd name="connsiteX8981" fmla="*/ 8007490 w 11378470"/>
              <a:gd name="connsiteY8981" fmla="*/ 259016 h 10286999"/>
              <a:gd name="connsiteX8982" fmla="*/ 7984878 w 11378470"/>
              <a:gd name="connsiteY8982" fmla="*/ 192496 h 10286999"/>
              <a:gd name="connsiteX8983" fmla="*/ 3588637 w 11378470"/>
              <a:gd name="connsiteY8983" fmla="*/ 185254 h 10286999"/>
              <a:gd name="connsiteX8984" fmla="*/ 3594664 w 11378470"/>
              <a:gd name="connsiteY8984" fmla="*/ 190106 h 10286999"/>
              <a:gd name="connsiteX8985" fmla="*/ 3598928 w 11378470"/>
              <a:gd name="connsiteY8985" fmla="*/ 193979 h 10286999"/>
              <a:gd name="connsiteX8986" fmla="*/ 3597617 w 11378470"/>
              <a:gd name="connsiteY8986" fmla="*/ 197758 h 10286999"/>
              <a:gd name="connsiteX8987" fmla="*/ 3582368 w 11378470"/>
              <a:gd name="connsiteY8987" fmla="*/ 201304 h 10286999"/>
              <a:gd name="connsiteX8988" fmla="*/ 3583132 w 11378470"/>
              <a:gd name="connsiteY8988" fmla="*/ 193715 h 10286999"/>
              <a:gd name="connsiteX8989" fmla="*/ 3579416 w 11378470"/>
              <a:gd name="connsiteY8989" fmla="*/ 193653 h 10286999"/>
              <a:gd name="connsiteX8990" fmla="*/ 3583895 w 11378470"/>
              <a:gd name="connsiteY8990" fmla="*/ 186125 h 10286999"/>
              <a:gd name="connsiteX8991" fmla="*/ 3587613 w 11378470"/>
              <a:gd name="connsiteY8991" fmla="*/ 186188 h 10286999"/>
              <a:gd name="connsiteX8992" fmla="*/ 3588637 w 11378470"/>
              <a:gd name="connsiteY8992" fmla="*/ 185254 h 10286999"/>
              <a:gd name="connsiteX8993" fmla="*/ 8434567 w 11378470"/>
              <a:gd name="connsiteY8993" fmla="*/ 185253 h 10286999"/>
              <a:gd name="connsiteX8994" fmla="*/ 8440594 w 11378470"/>
              <a:gd name="connsiteY8994" fmla="*/ 190105 h 10286999"/>
              <a:gd name="connsiteX8995" fmla="*/ 8444858 w 11378470"/>
              <a:gd name="connsiteY8995" fmla="*/ 193979 h 10286999"/>
              <a:gd name="connsiteX8996" fmla="*/ 8443547 w 11378470"/>
              <a:gd name="connsiteY8996" fmla="*/ 197757 h 10286999"/>
              <a:gd name="connsiteX8997" fmla="*/ 8428298 w 11378470"/>
              <a:gd name="connsiteY8997" fmla="*/ 201303 h 10286999"/>
              <a:gd name="connsiteX8998" fmla="*/ 8429062 w 11378470"/>
              <a:gd name="connsiteY8998" fmla="*/ 193714 h 10286999"/>
              <a:gd name="connsiteX8999" fmla="*/ 8425346 w 11378470"/>
              <a:gd name="connsiteY8999" fmla="*/ 193652 h 10286999"/>
              <a:gd name="connsiteX9000" fmla="*/ 8429825 w 11378470"/>
              <a:gd name="connsiteY9000" fmla="*/ 186124 h 10286999"/>
              <a:gd name="connsiteX9001" fmla="*/ 8433543 w 11378470"/>
              <a:gd name="connsiteY9001" fmla="*/ 186188 h 10286999"/>
              <a:gd name="connsiteX9002" fmla="*/ 8434567 w 11378470"/>
              <a:gd name="connsiteY9002" fmla="*/ 185253 h 10286999"/>
              <a:gd name="connsiteX9003" fmla="*/ 8566302 w 11378470"/>
              <a:gd name="connsiteY9003" fmla="*/ 174273 h 10286999"/>
              <a:gd name="connsiteX9004" fmla="*/ 8578502 w 11378470"/>
              <a:gd name="connsiteY9004" fmla="*/ 272200 h 10286999"/>
              <a:gd name="connsiteX9005" fmla="*/ 8562248 w 11378470"/>
              <a:gd name="connsiteY9005" fmla="*/ 274377 h 10286999"/>
              <a:gd name="connsiteX9006" fmla="*/ 8544836 w 11378470"/>
              <a:gd name="connsiteY9006" fmla="*/ 189393 h 10286999"/>
              <a:gd name="connsiteX9007" fmla="*/ 8566302 w 11378470"/>
              <a:gd name="connsiteY9007" fmla="*/ 174273 h 10286999"/>
              <a:gd name="connsiteX9008" fmla="*/ 8765156 w 11378470"/>
              <a:gd name="connsiteY9008" fmla="*/ 165397 h 10286999"/>
              <a:gd name="connsiteX9009" fmla="*/ 8788097 w 11378470"/>
              <a:gd name="connsiteY9009" fmla="*/ 173633 h 10286999"/>
              <a:gd name="connsiteX9010" fmla="*/ 8752498 w 11378470"/>
              <a:gd name="connsiteY9010" fmla="*/ 237505 h 10286999"/>
              <a:gd name="connsiteX9011" fmla="*/ 8710367 w 11378470"/>
              <a:gd name="connsiteY9011" fmla="*/ 192559 h 10286999"/>
              <a:gd name="connsiteX9012" fmla="*/ 8744319 w 11378470"/>
              <a:gd name="connsiteY9012" fmla="*/ 166570 h 10286999"/>
              <a:gd name="connsiteX9013" fmla="*/ 8765156 w 11378470"/>
              <a:gd name="connsiteY9013" fmla="*/ 165397 h 10286999"/>
              <a:gd name="connsiteX9014" fmla="*/ 4438722 w 11378470"/>
              <a:gd name="connsiteY9014" fmla="*/ 141611 h 10286999"/>
              <a:gd name="connsiteX9015" fmla="*/ 4474726 w 11378470"/>
              <a:gd name="connsiteY9015" fmla="*/ 143887 h 10286999"/>
              <a:gd name="connsiteX9016" fmla="*/ 4465040 w 11378470"/>
              <a:gd name="connsiteY9016" fmla="*/ 213372 h 10286999"/>
              <a:gd name="connsiteX9017" fmla="*/ 4453976 w 11378470"/>
              <a:gd name="connsiteY9017" fmla="*/ 216737 h 10286999"/>
              <a:gd name="connsiteX9018" fmla="*/ 4440168 w 11378470"/>
              <a:gd name="connsiteY9018" fmla="*/ 213439 h 10286999"/>
              <a:gd name="connsiteX9019" fmla="*/ 4438722 w 11378470"/>
              <a:gd name="connsiteY9019" fmla="*/ 141611 h 10286999"/>
              <a:gd name="connsiteX9020" fmla="*/ 7437900 w 11378470"/>
              <a:gd name="connsiteY9020" fmla="*/ 100521 h 10286999"/>
              <a:gd name="connsiteX9021" fmla="*/ 7487492 w 11378470"/>
              <a:gd name="connsiteY9021" fmla="*/ 108690 h 10286999"/>
              <a:gd name="connsiteX9022" fmla="*/ 7546418 w 11378470"/>
              <a:gd name="connsiteY9022" fmla="*/ 152865 h 10286999"/>
              <a:gd name="connsiteX9023" fmla="*/ 7512417 w 11378470"/>
              <a:gd name="connsiteY9023" fmla="*/ 329583 h 10286999"/>
              <a:gd name="connsiteX9024" fmla="*/ 7456036 w 11378470"/>
              <a:gd name="connsiteY9024" fmla="*/ 355806 h 10286999"/>
              <a:gd name="connsiteX9025" fmla="*/ 7390906 w 11378470"/>
              <a:gd name="connsiteY9025" fmla="*/ 357632 h 10286999"/>
              <a:gd name="connsiteX9026" fmla="*/ 7277614 w 11378470"/>
              <a:gd name="connsiteY9026" fmla="*/ 143256 h 10286999"/>
              <a:gd name="connsiteX9027" fmla="*/ 7385373 w 11378470"/>
              <a:gd name="connsiteY9027" fmla="*/ 107376 h 10286999"/>
              <a:gd name="connsiteX9028" fmla="*/ 7437900 w 11378470"/>
              <a:gd name="connsiteY9028" fmla="*/ 100521 h 10286999"/>
              <a:gd name="connsiteX9029" fmla="*/ 8117774 w 11378470"/>
              <a:gd name="connsiteY9029" fmla="*/ 43065 h 10286999"/>
              <a:gd name="connsiteX9030" fmla="*/ 8166697 w 11378470"/>
              <a:gd name="connsiteY9030" fmla="*/ 86277 h 10286999"/>
              <a:gd name="connsiteX9031" fmla="*/ 8049268 w 11378470"/>
              <a:gd name="connsiteY9031" fmla="*/ 61173 h 10286999"/>
              <a:gd name="connsiteX9032" fmla="*/ 8117774 w 11378470"/>
              <a:gd name="connsiteY9032" fmla="*/ 43065 h 10286999"/>
              <a:gd name="connsiteX9033" fmla="*/ 7996852 w 11378470"/>
              <a:gd name="connsiteY9033" fmla="*/ 22081 h 10286999"/>
              <a:gd name="connsiteX9034" fmla="*/ 8032827 w 11378470"/>
              <a:gd name="connsiteY9034" fmla="*/ 167336 h 10286999"/>
              <a:gd name="connsiteX9035" fmla="*/ 7996852 w 11378470"/>
              <a:gd name="connsiteY9035" fmla="*/ 22081 h 10286999"/>
              <a:gd name="connsiteX9036" fmla="*/ 7619972 w 11378470"/>
              <a:gd name="connsiteY9036" fmla="*/ 13658 h 10286999"/>
              <a:gd name="connsiteX9037" fmla="*/ 7647990 w 11378470"/>
              <a:gd name="connsiteY9037" fmla="*/ 21508 h 10286999"/>
              <a:gd name="connsiteX9038" fmla="*/ 7643254 w 11378470"/>
              <a:gd name="connsiteY9038" fmla="*/ 84360 h 10286999"/>
              <a:gd name="connsiteX9039" fmla="*/ 7579948 w 11378470"/>
              <a:gd name="connsiteY9039" fmla="*/ 41059 h 10286999"/>
              <a:gd name="connsiteX9040" fmla="*/ 7598492 w 11378470"/>
              <a:gd name="connsiteY9040" fmla="*/ 18643 h 10286999"/>
              <a:gd name="connsiteX9041" fmla="*/ 7619972 w 11378470"/>
              <a:gd name="connsiteY9041" fmla="*/ 13658 h 10286999"/>
              <a:gd name="connsiteX9042" fmla="*/ 5418815 w 11378470"/>
              <a:gd name="connsiteY9042" fmla="*/ 0 h 10286999"/>
              <a:gd name="connsiteX9043" fmla="*/ 5433648 w 11378470"/>
              <a:gd name="connsiteY9043" fmla="*/ 0 h 10286999"/>
              <a:gd name="connsiteX9044" fmla="*/ 5435920 w 11378470"/>
              <a:gd name="connsiteY9044" fmla="*/ 9049 h 10286999"/>
              <a:gd name="connsiteX9045" fmla="*/ 5446170 w 11378470"/>
              <a:gd name="connsiteY9045" fmla="*/ 7967 h 10286999"/>
              <a:gd name="connsiteX9046" fmla="*/ 5458663 w 11378470"/>
              <a:gd name="connsiteY9046" fmla="*/ 9852 h 10286999"/>
              <a:gd name="connsiteX9047" fmla="*/ 5497608 w 11378470"/>
              <a:gd name="connsiteY9047" fmla="*/ 1209 h 10286999"/>
              <a:gd name="connsiteX9048" fmla="*/ 5504065 w 11378470"/>
              <a:gd name="connsiteY9048" fmla="*/ 0 h 10286999"/>
              <a:gd name="connsiteX9049" fmla="*/ 6169037 w 11378470"/>
              <a:gd name="connsiteY9049" fmla="*/ 0 h 10286999"/>
              <a:gd name="connsiteX9050" fmla="*/ 6190756 w 11378470"/>
              <a:gd name="connsiteY9050" fmla="*/ 6868 h 10286999"/>
              <a:gd name="connsiteX9051" fmla="*/ 6286171 w 11378470"/>
              <a:gd name="connsiteY9051" fmla="*/ 19333 h 10286999"/>
              <a:gd name="connsiteX9052" fmla="*/ 6409725 w 11378470"/>
              <a:gd name="connsiteY9052" fmla="*/ 51000 h 10286999"/>
              <a:gd name="connsiteX9053" fmla="*/ 6554985 w 11378470"/>
              <a:gd name="connsiteY9053" fmla="*/ 92119 h 10286999"/>
              <a:gd name="connsiteX9054" fmla="*/ 6560468 w 11378470"/>
              <a:gd name="connsiteY9054" fmla="*/ 98299 h 10286999"/>
              <a:gd name="connsiteX9055" fmla="*/ 6720510 w 11378470"/>
              <a:gd name="connsiteY9055" fmla="*/ 166077 h 10286999"/>
              <a:gd name="connsiteX9056" fmla="*/ 6728618 w 11378470"/>
              <a:gd name="connsiteY9056" fmla="*/ 167712 h 10286999"/>
              <a:gd name="connsiteX9057" fmla="*/ 6729570 w 11378470"/>
              <a:gd name="connsiteY9057" fmla="*/ 171287 h 10286999"/>
              <a:gd name="connsiteX9058" fmla="*/ 6750322 w 11378470"/>
              <a:gd name="connsiteY9058" fmla="*/ 177162 h 10286999"/>
              <a:gd name="connsiteX9059" fmla="*/ 6748650 w 11378470"/>
              <a:gd name="connsiteY9059" fmla="*/ 185282 h 10286999"/>
              <a:gd name="connsiteX9060" fmla="*/ 6794684 w 11378470"/>
              <a:gd name="connsiteY9060" fmla="*/ 199634 h 10286999"/>
              <a:gd name="connsiteX9061" fmla="*/ 6827358 w 11378470"/>
              <a:gd name="connsiteY9061" fmla="*/ 221443 h 10286999"/>
              <a:gd name="connsiteX9062" fmla="*/ 7053698 w 11378470"/>
              <a:gd name="connsiteY9062" fmla="*/ 336416 h 10286999"/>
              <a:gd name="connsiteX9063" fmla="*/ 7281454 w 11378470"/>
              <a:gd name="connsiteY9063" fmla="*/ 485503 h 10286999"/>
              <a:gd name="connsiteX9064" fmla="*/ 7303392 w 11378470"/>
              <a:gd name="connsiteY9064" fmla="*/ 510222 h 10286999"/>
              <a:gd name="connsiteX9065" fmla="*/ 7380660 w 11378470"/>
              <a:gd name="connsiteY9065" fmla="*/ 569775 h 10286999"/>
              <a:gd name="connsiteX9066" fmla="*/ 7459832 w 11378470"/>
              <a:gd name="connsiteY9066" fmla="*/ 636479 h 10286999"/>
              <a:gd name="connsiteX9067" fmla="*/ 7541866 w 11378470"/>
              <a:gd name="connsiteY9067" fmla="*/ 713905 h 10286999"/>
              <a:gd name="connsiteX9068" fmla="*/ 7583835 w 11378470"/>
              <a:gd name="connsiteY9068" fmla="*/ 756195 h 10286999"/>
              <a:gd name="connsiteX9069" fmla="*/ 7638679 w 11378470"/>
              <a:gd name="connsiteY9069" fmla="*/ 817994 h 10286999"/>
              <a:gd name="connsiteX9070" fmla="*/ 7709256 w 11378470"/>
              <a:gd name="connsiteY9070" fmla="*/ 910029 h 10286999"/>
              <a:gd name="connsiteX9071" fmla="*/ 7743115 w 11378470"/>
              <a:gd name="connsiteY9071" fmla="*/ 950682 h 10286999"/>
              <a:gd name="connsiteX9072" fmla="*/ 7766006 w 11378470"/>
              <a:gd name="connsiteY9072" fmla="*/ 978978 h 10286999"/>
              <a:gd name="connsiteX9073" fmla="*/ 7768864 w 11378470"/>
              <a:gd name="connsiteY9073" fmla="*/ 989703 h 10286999"/>
              <a:gd name="connsiteX9074" fmla="*/ 7763380 w 11378470"/>
              <a:gd name="connsiteY9074" fmla="*/ 983523 h 10286999"/>
              <a:gd name="connsiteX9075" fmla="*/ 7739538 w 11378470"/>
              <a:gd name="connsiteY9075" fmla="*/ 951652 h 10286999"/>
              <a:gd name="connsiteX9076" fmla="*/ 7712116 w 11378470"/>
              <a:gd name="connsiteY9076" fmla="*/ 920753 h 10286999"/>
              <a:gd name="connsiteX9077" fmla="*/ 7721411 w 11378470"/>
              <a:gd name="connsiteY9077" fmla="*/ 941235 h 10286999"/>
              <a:gd name="connsiteX9078" fmla="*/ 7734286 w 11378470"/>
              <a:gd name="connsiteY9078" fmla="*/ 960744 h 10286999"/>
              <a:gd name="connsiteX9079" fmla="*/ 7735239 w 11378470"/>
              <a:gd name="connsiteY9079" fmla="*/ 964318 h 10286999"/>
              <a:gd name="connsiteX9080" fmla="*/ 7729755 w 11378470"/>
              <a:gd name="connsiteY9080" fmla="*/ 958140 h 10286999"/>
              <a:gd name="connsiteX9081" fmla="*/ 7725222 w 11378470"/>
              <a:gd name="connsiteY9081" fmla="*/ 955533 h 10286999"/>
              <a:gd name="connsiteX9082" fmla="*/ 7723318 w 11378470"/>
              <a:gd name="connsiteY9082" fmla="*/ 948386 h 10286999"/>
              <a:gd name="connsiteX9083" fmla="*/ 7676817 w 11378470"/>
              <a:gd name="connsiteY9083" fmla="*/ 903492 h 10286999"/>
              <a:gd name="connsiteX9084" fmla="*/ 7619346 w 11378470"/>
              <a:gd name="connsiteY9084" fmla="*/ 846237 h 10286999"/>
              <a:gd name="connsiteX9085" fmla="*/ 7553536 w 11378470"/>
              <a:gd name="connsiteY9085" fmla="*/ 772077 h 10286999"/>
              <a:gd name="connsiteX9086" fmla="*/ 7524248 w 11378470"/>
              <a:gd name="connsiteY9086" fmla="*/ 743883 h 10286999"/>
              <a:gd name="connsiteX9087" fmla="*/ 7524263 w 11378470"/>
              <a:gd name="connsiteY9087" fmla="*/ 744880 h 10286999"/>
              <a:gd name="connsiteX9088" fmla="*/ 7519342 w 11378470"/>
              <a:gd name="connsiteY9088" fmla="*/ 753191 h 10286999"/>
              <a:gd name="connsiteX9089" fmla="*/ 7576658 w 11378470"/>
              <a:gd name="connsiteY9089" fmla="*/ 815642 h 10286999"/>
              <a:gd name="connsiteX9090" fmla="*/ 7680142 w 11378470"/>
              <a:gd name="connsiteY9090" fmla="*/ 944758 h 10286999"/>
              <a:gd name="connsiteX9091" fmla="*/ 7709470 w 11378470"/>
              <a:gd name="connsiteY9091" fmla="*/ 982807 h 10286999"/>
              <a:gd name="connsiteX9092" fmla="*/ 7728782 w 11378470"/>
              <a:gd name="connsiteY9092" fmla="*/ 1012072 h 10286999"/>
              <a:gd name="connsiteX9093" fmla="*/ 7756203 w 11378470"/>
              <a:gd name="connsiteY9093" fmla="*/ 1042970 h 10286999"/>
              <a:gd name="connsiteX9094" fmla="*/ 7821531 w 11378470"/>
              <a:gd name="connsiteY9094" fmla="*/ 1144094 h 10286999"/>
              <a:gd name="connsiteX9095" fmla="*/ 7856725 w 11378470"/>
              <a:gd name="connsiteY9095" fmla="*/ 1198763 h 10286999"/>
              <a:gd name="connsiteX9096" fmla="*/ 7859575 w 11378470"/>
              <a:gd name="connsiteY9096" fmla="*/ 1203865 h 10286999"/>
              <a:gd name="connsiteX9097" fmla="*/ 7859048 w 11378470"/>
              <a:gd name="connsiteY9097" fmla="*/ 1195248 h 10286999"/>
              <a:gd name="connsiteX9098" fmla="*/ 7878486 w 11378470"/>
              <a:gd name="connsiteY9098" fmla="*/ 1175583 h 10286999"/>
              <a:gd name="connsiteX9099" fmla="*/ 7904421 w 11378470"/>
              <a:gd name="connsiteY9099" fmla="*/ 1189656 h 10286999"/>
              <a:gd name="connsiteX9100" fmla="*/ 7882229 w 11378470"/>
              <a:gd name="connsiteY9100" fmla="*/ 1218503 h 10286999"/>
              <a:gd name="connsiteX9101" fmla="*/ 7869378 w 11378470"/>
              <a:gd name="connsiteY9101" fmla="*/ 1221412 h 10286999"/>
              <a:gd name="connsiteX9102" fmla="*/ 7890667 w 11378470"/>
              <a:gd name="connsiteY9102" fmla="*/ 1259523 h 10286999"/>
              <a:gd name="connsiteX9103" fmla="*/ 7896384 w 11378470"/>
              <a:gd name="connsiteY9103" fmla="*/ 1280971 h 10286999"/>
              <a:gd name="connsiteX9104" fmla="*/ 7924040 w 11378470"/>
              <a:gd name="connsiteY9104" fmla="*/ 1327142 h 10286999"/>
              <a:gd name="connsiteX9105" fmla="*/ 7949911 w 11378470"/>
              <a:gd name="connsiteY9105" fmla="*/ 1374629 h 10286999"/>
              <a:gd name="connsiteX9106" fmla="*/ 7958636 w 11378470"/>
              <a:gd name="connsiteY9106" fmla="*/ 1371084 h 10286999"/>
              <a:gd name="connsiteX9107" fmla="*/ 7959554 w 11378470"/>
              <a:gd name="connsiteY9107" fmla="*/ 1376572 h 10286999"/>
              <a:gd name="connsiteX9108" fmla="*/ 7961781 w 11378470"/>
              <a:gd name="connsiteY9108" fmla="*/ 1373102 h 10286999"/>
              <a:gd name="connsiteX9109" fmla="*/ 7959900 w 11378470"/>
              <a:gd name="connsiteY9109" fmla="*/ 1378630 h 10286999"/>
              <a:gd name="connsiteX9110" fmla="*/ 7957328 w 11378470"/>
              <a:gd name="connsiteY9110" fmla="*/ 1380040 h 10286999"/>
              <a:gd name="connsiteX9111" fmla="*/ 7953238 w 11378470"/>
              <a:gd name="connsiteY9111" fmla="*/ 1380754 h 10286999"/>
              <a:gd name="connsiteX9112" fmla="*/ 7979582 w 11378470"/>
              <a:gd name="connsiteY9112" fmla="*/ 1434751 h 10286999"/>
              <a:gd name="connsiteX9113" fmla="*/ 7988159 w 11378470"/>
              <a:gd name="connsiteY9113" fmla="*/ 1466926 h 10286999"/>
              <a:gd name="connsiteX9114" fmla="*/ 7991366 w 11378470"/>
              <a:gd name="connsiteY9114" fmla="*/ 1474715 h 10286999"/>
              <a:gd name="connsiteX9115" fmla="*/ 7998504 w 11378470"/>
              <a:gd name="connsiteY9115" fmla="*/ 1473847 h 10286999"/>
              <a:gd name="connsiteX9116" fmla="*/ 8071766 w 11378470"/>
              <a:gd name="connsiteY9116" fmla="*/ 1525669 h 10286999"/>
              <a:gd name="connsiteX9117" fmla="*/ 8046997 w 11378470"/>
              <a:gd name="connsiteY9117" fmla="*/ 1567852 h 10286999"/>
              <a:gd name="connsiteX9118" fmla="*/ 8033400 w 11378470"/>
              <a:gd name="connsiteY9118" fmla="*/ 1577626 h 10286999"/>
              <a:gd name="connsiteX9119" fmla="*/ 8037974 w 11378470"/>
              <a:gd name="connsiteY9119" fmla="*/ 1589029 h 10286999"/>
              <a:gd name="connsiteX9120" fmla="*/ 8054421 w 11378470"/>
              <a:gd name="connsiteY9120" fmla="*/ 1629134 h 10286999"/>
              <a:gd name="connsiteX9121" fmla="*/ 8055536 w 11378470"/>
              <a:gd name="connsiteY9121" fmla="*/ 1633317 h 10286999"/>
              <a:gd name="connsiteX9122" fmla="*/ 8061651 w 11378470"/>
              <a:gd name="connsiteY9122" fmla="*/ 1636034 h 10286999"/>
              <a:gd name="connsiteX9123" fmla="*/ 8073835 w 11378470"/>
              <a:gd name="connsiteY9123" fmla="*/ 1631098 h 10286999"/>
              <a:gd name="connsiteX9124" fmla="*/ 8085412 w 11378470"/>
              <a:gd name="connsiteY9124" fmla="*/ 1637103 h 10286999"/>
              <a:gd name="connsiteX9125" fmla="*/ 8092004 w 11378470"/>
              <a:gd name="connsiteY9125" fmla="*/ 1656898 h 10286999"/>
              <a:gd name="connsiteX9126" fmla="*/ 8089087 w 11378470"/>
              <a:gd name="connsiteY9126" fmla="*/ 1660024 h 10286999"/>
              <a:gd name="connsiteX9127" fmla="*/ 8095079 w 11378470"/>
              <a:gd name="connsiteY9127" fmla="*/ 1684277 h 10286999"/>
              <a:gd name="connsiteX9128" fmla="*/ 8084348 w 11378470"/>
              <a:gd name="connsiteY9128" fmla="*/ 1718761 h 10286999"/>
              <a:gd name="connsiteX9129" fmla="*/ 8079939 w 11378470"/>
              <a:gd name="connsiteY9129" fmla="*/ 1721449 h 10286999"/>
              <a:gd name="connsiteX9130" fmla="*/ 8082466 w 11378470"/>
              <a:gd name="connsiteY9130" fmla="*/ 1729592 h 10286999"/>
              <a:gd name="connsiteX9131" fmla="*/ 8098193 w 11378470"/>
              <a:gd name="connsiteY9131" fmla="*/ 1732696 h 10286999"/>
              <a:gd name="connsiteX9132" fmla="*/ 8091922 w 11378470"/>
              <a:gd name="connsiteY9132" fmla="*/ 1721609 h 10286999"/>
              <a:gd name="connsiteX9133" fmla="*/ 8098936 w 11378470"/>
              <a:gd name="connsiteY9133" fmla="*/ 1676358 h 10286999"/>
              <a:gd name="connsiteX9134" fmla="*/ 8102151 w 11378470"/>
              <a:gd name="connsiteY9134" fmla="*/ 1667961 h 10286999"/>
              <a:gd name="connsiteX9135" fmla="*/ 8098359 w 11378470"/>
              <a:gd name="connsiteY9135" fmla="*/ 1667898 h 10286999"/>
              <a:gd name="connsiteX9136" fmla="*/ 8102887 w 11378470"/>
              <a:gd name="connsiteY9136" fmla="*/ 1663677 h 10286999"/>
              <a:gd name="connsiteX9137" fmla="*/ 8102971 w 11378470"/>
              <a:gd name="connsiteY9137" fmla="*/ 1662858 h 10286999"/>
              <a:gd name="connsiteX9138" fmla="*/ 8103374 w 11378470"/>
              <a:gd name="connsiteY9138" fmla="*/ 1658844 h 10286999"/>
              <a:gd name="connsiteX9139" fmla="*/ 8114450 w 11378470"/>
              <a:gd name="connsiteY9139" fmla="*/ 1645461 h 10286999"/>
              <a:gd name="connsiteX9140" fmla="*/ 8118214 w 11378470"/>
              <a:gd name="connsiteY9140" fmla="*/ 1646117 h 10286999"/>
              <a:gd name="connsiteX9141" fmla="*/ 8117683 w 11378470"/>
              <a:gd name="connsiteY9141" fmla="*/ 1623835 h 10286999"/>
              <a:gd name="connsiteX9142" fmla="*/ 8118753 w 11378470"/>
              <a:gd name="connsiteY9142" fmla="*/ 1617469 h 10286999"/>
              <a:gd name="connsiteX9143" fmla="*/ 8116829 w 11378470"/>
              <a:gd name="connsiteY9143" fmla="*/ 1615891 h 10286999"/>
              <a:gd name="connsiteX9144" fmla="*/ 8119614 w 11378470"/>
              <a:gd name="connsiteY9144" fmla="*/ 1612352 h 10286999"/>
              <a:gd name="connsiteX9145" fmla="*/ 8122989 w 11378470"/>
              <a:gd name="connsiteY9145" fmla="*/ 1592281 h 10286999"/>
              <a:gd name="connsiteX9146" fmla="*/ 8139972 w 11378470"/>
              <a:gd name="connsiteY9146" fmla="*/ 1576904 h 10286999"/>
              <a:gd name="connsiteX9147" fmla="*/ 8143953 w 11378470"/>
              <a:gd name="connsiteY9147" fmla="*/ 1604014 h 10286999"/>
              <a:gd name="connsiteX9148" fmla="*/ 8145033 w 11378470"/>
              <a:gd name="connsiteY9148" fmla="*/ 1605379 h 10286999"/>
              <a:gd name="connsiteX9149" fmla="*/ 8144297 w 11378470"/>
              <a:gd name="connsiteY9149" fmla="*/ 1607129 h 10286999"/>
              <a:gd name="connsiteX9150" fmla="*/ 8147459 w 11378470"/>
              <a:gd name="connsiteY9150" fmla="*/ 1638909 h 10286999"/>
              <a:gd name="connsiteX9151" fmla="*/ 8142206 w 11378470"/>
              <a:gd name="connsiteY9151" fmla="*/ 1669079 h 10286999"/>
              <a:gd name="connsiteX9152" fmla="*/ 8146529 w 11378470"/>
              <a:gd name="connsiteY9152" fmla="*/ 1669931 h 10286999"/>
              <a:gd name="connsiteX9153" fmla="*/ 8203182 w 11378470"/>
              <a:gd name="connsiteY9153" fmla="*/ 1672575 h 10286999"/>
              <a:gd name="connsiteX9154" fmla="*/ 8195261 w 11378470"/>
              <a:gd name="connsiteY9154" fmla="*/ 1712643 h 10286999"/>
              <a:gd name="connsiteX9155" fmla="*/ 8140573 w 11378470"/>
              <a:gd name="connsiteY9155" fmla="*/ 1739430 h 10286999"/>
              <a:gd name="connsiteX9156" fmla="*/ 8139511 w 11378470"/>
              <a:gd name="connsiteY9156" fmla="*/ 1738946 h 10286999"/>
              <a:gd name="connsiteX9157" fmla="*/ 8116847 w 11378470"/>
              <a:gd name="connsiteY9157" fmla="*/ 1738999 h 10286999"/>
              <a:gd name="connsiteX9158" fmla="*/ 8113326 w 11378470"/>
              <a:gd name="connsiteY9158" fmla="*/ 1731170 h 10286999"/>
              <a:gd name="connsiteX9159" fmla="*/ 8113106 w 11378470"/>
              <a:gd name="connsiteY9159" fmla="*/ 1731371 h 10286999"/>
              <a:gd name="connsiteX9160" fmla="*/ 8107024 w 11378470"/>
              <a:gd name="connsiteY9160" fmla="*/ 1736238 h 10286999"/>
              <a:gd name="connsiteX9161" fmla="*/ 8120779 w 11378470"/>
              <a:gd name="connsiteY9161" fmla="*/ 1756024 h 10286999"/>
              <a:gd name="connsiteX9162" fmla="*/ 8125168 w 11378470"/>
              <a:gd name="connsiteY9162" fmla="*/ 1751819 h 10286999"/>
              <a:gd name="connsiteX9163" fmla="*/ 8137015 w 11378470"/>
              <a:gd name="connsiteY9163" fmla="*/ 1748539 h 10286999"/>
              <a:gd name="connsiteX9164" fmla="*/ 8117930 w 11378470"/>
              <a:gd name="connsiteY9164" fmla="*/ 1823769 h 10286999"/>
              <a:gd name="connsiteX9165" fmla="*/ 8113298 w 11378470"/>
              <a:gd name="connsiteY9165" fmla="*/ 1831643 h 10286999"/>
              <a:gd name="connsiteX9166" fmla="*/ 8108959 w 11378470"/>
              <a:gd name="connsiteY9166" fmla="*/ 1832668 h 10286999"/>
              <a:gd name="connsiteX9167" fmla="*/ 8109690 w 11378470"/>
              <a:gd name="connsiteY9167" fmla="*/ 1836490 h 10286999"/>
              <a:gd name="connsiteX9168" fmla="*/ 8132561 w 11378470"/>
              <a:gd name="connsiteY9168" fmla="*/ 1922288 h 10286999"/>
              <a:gd name="connsiteX9169" fmla="*/ 8131121 w 11378470"/>
              <a:gd name="connsiteY9169" fmla="*/ 1945680 h 10286999"/>
              <a:gd name="connsiteX9170" fmla="*/ 8141370 w 11378470"/>
              <a:gd name="connsiteY9170" fmla="*/ 1969735 h 10286999"/>
              <a:gd name="connsiteX9171" fmla="*/ 8143321 w 11378470"/>
              <a:gd name="connsiteY9171" fmla="*/ 1980906 h 10286999"/>
              <a:gd name="connsiteX9172" fmla="*/ 8164386 w 11378470"/>
              <a:gd name="connsiteY9172" fmla="*/ 1987118 h 10286999"/>
              <a:gd name="connsiteX9173" fmla="*/ 8185430 w 11378470"/>
              <a:gd name="connsiteY9173" fmla="*/ 2100970 h 10286999"/>
              <a:gd name="connsiteX9174" fmla="*/ 8158191 w 11378470"/>
              <a:gd name="connsiteY9174" fmla="*/ 2099419 h 10286999"/>
              <a:gd name="connsiteX9175" fmla="*/ 8163968 w 11378470"/>
              <a:gd name="connsiteY9175" fmla="*/ 2155279 h 10286999"/>
              <a:gd name="connsiteX9176" fmla="*/ 8166832 w 11378470"/>
              <a:gd name="connsiteY9176" fmla="*/ 2232609 h 10286999"/>
              <a:gd name="connsiteX9177" fmla="*/ 8174050 w 11378470"/>
              <a:gd name="connsiteY9177" fmla="*/ 2293285 h 10286999"/>
              <a:gd name="connsiteX9178" fmla="*/ 8179305 w 11378470"/>
              <a:gd name="connsiteY9178" fmla="*/ 2289024 h 10286999"/>
              <a:gd name="connsiteX9179" fmla="*/ 8178548 w 11378470"/>
              <a:gd name="connsiteY9179" fmla="*/ 2288247 h 10286999"/>
              <a:gd name="connsiteX9180" fmla="*/ 8191266 w 11378470"/>
              <a:gd name="connsiteY9180" fmla="*/ 2266905 h 10286999"/>
              <a:gd name="connsiteX9181" fmla="*/ 8196189 w 11378470"/>
              <a:gd name="connsiteY9181" fmla="*/ 2277600 h 10286999"/>
              <a:gd name="connsiteX9182" fmla="*/ 8218807 w 11378470"/>
              <a:gd name="connsiteY9182" fmla="*/ 2277410 h 10286999"/>
              <a:gd name="connsiteX9183" fmla="*/ 8239574 w 11378470"/>
              <a:gd name="connsiteY9183" fmla="*/ 2291415 h 10286999"/>
              <a:gd name="connsiteX9184" fmla="*/ 8239992 w 11378470"/>
              <a:gd name="connsiteY9184" fmla="*/ 2292262 h 10286999"/>
              <a:gd name="connsiteX9185" fmla="*/ 8246903 w 11378470"/>
              <a:gd name="connsiteY9185" fmla="*/ 2291530 h 10286999"/>
              <a:gd name="connsiteX9186" fmla="*/ 8264721 w 11378470"/>
              <a:gd name="connsiteY9186" fmla="*/ 2308647 h 10286999"/>
              <a:gd name="connsiteX9187" fmla="*/ 8264924 w 11378470"/>
              <a:gd name="connsiteY9187" fmla="*/ 2309326 h 10286999"/>
              <a:gd name="connsiteX9188" fmla="*/ 8285553 w 11378470"/>
              <a:gd name="connsiteY9188" fmla="*/ 2309214 h 10286999"/>
              <a:gd name="connsiteX9189" fmla="*/ 8366493 w 11378470"/>
              <a:gd name="connsiteY9189" fmla="*/ 2341443 h 10286999"/>
              <a:gd name="connsiteX9190" fmla="*/ 8325629 w 11378470"/>
              <a:gd name="connsiteY9190" fmla="*/ 2358589 h 10286999"/>
              <a:gd name="connsiteX9191" fmla="*/ 8259982 w 11378470"/>
              <a:gd name="connsiteY9191" fmla="*/ 2354506 h 10286999"/>
              <a:gd name="connsiteX9192" fmla="*/ 8241440 w 11378470"/>
              <a:gd name="connsiteY9192" fmla="*/ 2346223 h 10286999"/>
              <a:gd name="connsiteX9193" fmla="*/ 8241416 w 11378470"/>
              <a:gd name="connsiteY9193" fmla="*/ 2346308 h 10286999"/>
              <a:gd name="connsiteX9194" fmla="*/ 8205933 w 11378470"/>
              <a:gd name="connsiteY9194" fmla="*/ 2338211 h 10286999"/>
              <a:gd name="connsiteX9195" fmla="*/ 8206445 w 11378470"/>
              <a:gd name="connsiteY9195" fmla="*/ 2341683 h 10286999"/>
              <a:gd name="connsiteX9196" fmla="*/ 8199773 w 11378470"/>
              <a:gd name="connsiteY9196" fmla="*/ 2354992 h 10286999"/>
              <a:gd name="connsiteX9197" fmla="*/ 8183349 w 11378470"/>
              <a:gd name="connsiteY9197" fmla="*/ 2354539 h 10286999"/>
              <a:gd name="connsiteX9198" fmla="*/ 8176177 w 11378470"/>
              <a:gd name="connsiteY9198" fmla="*/ 2349069 h 10286999"/>
              <a:gd name="connsiteX9199" fmla="*/ 8172966 w 11378470"/>
              <a:gd name="connsiteY9199" fmla="*/ 2392307 h 10286999"/>
              <a:gd name="connsiteX9200" fmla="*/ 8177216 w 11378470"/>
              <a:gd name="connsiteY9200" fmla="*/ 2389124 h 10286999"/>
              <a:gd name="connsiteX9201" fmla="*/ 8217706 w 11378470"/>
              <a:gd name="connsiteY9201" fmla="*/ 2491634 h 10286999"/>
              <a:gd name="connsiteX9202" fmla="*/ 8219832 w 11378470"/>
              <a:gd name="connsiteY9202" fmla="*/ 2502202 h 10286999"/>
              <a:gd name="connsiteX9203" fmla="*/ 8236906 w 11378470"/>
              <a:gd name="connsiteY9203" fmla="*/ 2508103 h 10286999"/>
              <a:gd name="connsiteX9204" fmla="*/ 8241709 w 11378470"/>
              <a:gd name="connsiteY9204" fmla="*/ 2516526 h 10286999"/>
              <a:gd name="connsiteX9205" fmla="*/ 8232521 w 11378470"/>
              <a:gd name="connsiteY9205" fmla="*/ 2522589 h 10286999"/>
              <a:gd name="connsiteX9206" fmla="*/ 8220076 w 11378470"/>
              <a:gd name="connsiteY9206" fmla="*/ 2516948 h 10286999"/>
              <a:gd name="connsiteX9207" fmla="*/ 8218557 w 11378470"/>
              <a:gd name="connsiteY9207" fmla="*/ 2528310 h 10286999"/>
              <a:gd name="connsiteX9208" fmla="*/ 8195231 w 11378470"/>
              <a:gd name="connsiteY9208" fmla="*/ 2570687 h 10286999"/>
              <a:gd name="connsiteX9209" fmla="*/ 8167434 w 11378470"/>
              <a:gd name="connsiteY9209" fmla="*/ 2586966 h 10286999"/>
              <a:gd name="connsiteX9210" fmla="*/ 8163358 w 11378470"/>
              <a:gd name="connsiteY9210" fmla="*/ 2622647 h 10286999"/>
              <a:gd name="connsiteX9211" fmla="*/ 8162640 w 11378470"/>
              <a:gd name="connsiteY9211" fmla="*/ 2629289 h 10286999"/>
              <a:gd name="connsiteX9212" fmla="*/ 8164266 w 11378470"/>
              <a:gd name="connsiteY9212" fmla="*/ 2630037 h 10286999"/>
              <a:gd name="connsiteX9213" fmla="*/ 8166034 w 11378470"/>
              <a:gd name="connsiteY9213" fmla="*/ 2633009 h 10286999"/>
              <a:gd name="connsiteX9214" fmla="*/ 8163807 w 11378470"/>
              <a:gd name="connsiteY9214" fmla="*/ 2636478 h 10286999"/>
              <a:gd name="connsiteX9215" fmla="*/ 8161909 w 11378470"/>
              <a:gd name="connsiteY9215" fmla="*/ 2636052 h 10286999"/>
              <a:gd name="connsiteX9216" fmla="*/ 8155192 w 11378470"/>
              <a:gd name="connsiteY9216" fmla="*/ 2698175 h 10286999"/>
              <a:gd name="connsiteX9217" fmla="*/ 8147780 w 11378470"/>
              <a:gd name="connsiteY9217" fmla="*/ 2744030 h 10286999"/>
              <a:gd name="connsiteX9218" fmla="*/ 8160034 w 11378470"/>
              <a:gd name="connsiteY9218" fmla="*/ 2744272 h 10286999"/>
              <a:gd name="connsiteX9219" fmla="*/ 8151698 w 11378470"/>
              <a:gd name="connsiteY9219" fmla="*/ 2768245 h 10286999"/>
              <a:gd name="connsiteX9220" fmla="*/ 8146115 w 11378470"/>
              <a:gd name="connsiteY9220" fmla="*/ 2767533 h 10286999"/>
              <a:gd name="connsiteX9221" fmla="*/ 8143914 w 11378470"/>
              <a:gd name="connsiteY9221" fmla="*/ 2767948 h 10286999"/>
              <a:gd name="connsiteX9222" fmla="*/ 8130568 w 11378470"/>
              <a:gd name="connsiteY9222" fmla="*/ 2850521 h 10286999"/>
              <a:gd name="connsiteX9223" fmla="*/ 8129362 w 11378470"/>
              <a:gd name="connsiteY9223" fmla="*/ 2889183 h 10286999"/>
              <a:gd name="connsiteX9224" fmla="*/ 8118860 w 11378470"/>
              <a:gd name="connsiteY9224" fmla="*/ 2907363 h 10286999"/>
              <a:gd name="connsiteX9225" fmla="*/ 8085428 w 11378470"/>
              <a:gd name="connsiteY9225" fmla="*/ 3012264 h 10286999"/>
              <a:gd name="connsiteX9226" fmla="*/ 8085035 w 11378470"/>
              <a:gd name="connsiteY9226" fmla="*/ 3030579 h 10286999"/>
              <a:gd name="connsiteX9227" fmla="*/ 8079819 w 11378470"/>
              <a:gd name="connsiteY9227" fmla="*/ 3049809 h 10286999"/>
              <a:gd name="connsiteX9228" fmla="*/ 8086335 w 11378470"/>
              <a:gd name="connsiteY9228" fmla="*/ 3045051 h 10286999"/>
              <a:gd name="connsiteX9229" fmla="*/ 8104695 w 11378470"/>
              <a:gd name="connsiteY9229" fmla="*/ 3033900 h 10286999"/>
              <a:gd name="connsiteX9230" fmla="*/ 8114765 w 11378470"/>
              <a:gd name="connsiteY9230" fmla="*/ 3044297 h 10286999"/>
              <a:gd name="connsiteX9231" fmla="*/ 8172238 w 11378470"/>
              <a:gd name="connsiteY9231" fmla="*/ 2994387 h 10286999"/>
              <a:gd name="connsiteX9232" fmla="*/ 8194582 w 11378470"/>
              <a:gd name="connsiteY9232" fmla="*/ 2976055 h 10286999"/>
              <a:gd name="connsiteX9233" fmla="*/ 8198508 w 11378470"/>
              <a:gd name="connsiteY9233" fmla="*/ 2970649 h 10286999"/>
              <a:gd name="connsiteX9234" fmla="*/ 8199039 w 11378470"/>
              <a:gd name="connsiteY9234" fmla="*/ 2970332 h 10286999"/>
              <a:gd name="connsiteX9235" fmla="*/ 8197155 w 11378470"/>
              <a:gd name="connsiteY9235" fmla="*/ 2944273 h 10286999"/>
              <a:gd name="connsiteX9236" fmla="*/ 8209103 w 11378470"/>
              <a:gd name="connsiteY9236" fmla="*/ 2914398 h 10286999"/>
              <a:gd name="connsiteX9237" fmla="*/ 8219268 w 11378470"/>
              <a:gd name="connsiteY9237" fmla="*/ 2910300 h 10286999"/>
              <a:gd name="connsiteX9238" fmla="*/ 8210544 w 11378470"/>
              <a:gd name="connsiteY9238" fmla="*/ 2899321 h 10286999"/>
              <a:gd name="connsiteX9239" fmla="*/ 8208860 w 11378470"/>
              <a:gd name="connsiteY9239" fmla="*/ 2883109 h 10286999"/>
              <a:gd name="connsiteX9240" fmla="*/ 8222732 w 11378470"/>
              <a:gd name="connsiteY9240" fmla="*/ 2895869 h 10286999"/>
              <a:gd name="connsiteX9241" fmla="*/ 8227726 w 11378470"/>
              <a:gd name="connsiteY9241" fmla="*/ 2902741 h 10286999"/>
              <a:gd name="connsiteX9242" fmla="*/ 8223837 w 11378470"/>
              <a:gd name="connsiteY9242" fmla="*/ 2908459 h 10286999"/>
              <a:gd name="connsiteX9243" fmla="*/ 8225339 w 11378470"/>
              <a:gd name="connsiteY9243" fmla="*/ 2907854 h 10286999"/>
              <a:gd name="connsiteX9244" fmla="*/ 8245274 w 11378470"/>
              <a:gd name="connsiteY9244" fmla="*/ 2908759 h 10286999"/>
              <a:gd name="connsiteX9245" fmla="*/ 8245493 w 11378470"/>
              <a:gd name="connsiteY9245" fmla="*/ 2908553 h 10286999"/>
              <a:gd name="connsiteX9246" fmla="*/ 8251444 w 11378470"/>
              <a:gd name="connsiteY9246" fmla="*/ 2907202 h 10286999"/>
              <a:gd name="connsiteX9247" fmla="*/ 8250859 w 11378470"/>
              <a:gd name="connsiteY9247" fmla="*/ 2909013 h 10286999"/>
              <a:gd name="connsiteX9248" fmla="*/ 8250897 w 11378470"/>
              <a:gd name="connsiteY9248" fmla="*/ 2909015 h 10286999"/>
              <a:gd name="connsiteX9249" fmla="*/ 8250755 w 11378470"/>
              <a:gd name="connsiteY9249" fmla="*/ 2909339 h 10286999"/>
              <a:gd name="connsiteX9250" fmla="*/ 8248809 w 11378470"/>
              <a:gd name="connsiteY9250" fmla="*/ 2915363 h 10286999"/>
              <a:gd name="connsiteX9251" fmla="*/ 8247101 w 11378470"/>
              <a:gd name="connsiteY9251" fmla="*/ 2917606 h 10286999"/>
              <a:gd name="connsiteX9252" fmla="*/ 8242899 w 11378470"/>
              <a:gd name="connsiteY9252" fmla="*/ 2927115 h 10286999"/>
              <a:gd name="connsiteX9253" fmla="*/ 8243539 w 11378470"/>
              <a:gd name="connsiteY9253" fmla="*/ 2931683 h 10286999"/>
              <a:gd name="connsiteX9254" fmla="*/ 8241546 w 11378470"/>
              <a:gd name="connsiteY9254" fmla="*/ 2935140 h 10286999"/>
              <a:gd name="connsiteX9255" fmla="*/ 8276512 w 11378470"/>
              <a:gd name="connsiteY9255" fmla="*/ 2905062 h 10286999"/>
              <a:gd name="connsiteX9256" fmla="*/ 8319040 w 11378470"/>
              <a:gd name="connsiteY9256" fmla="*/ 2871626 h 10286999"/>
              <a:gd name="connsiteX9257" fmla="*/ 8321599 w 11378470"/>
              <a:gd name="connsiteY9257" fmla="*/ 2869621 h 10286999"/>
              <a:gd name="connsiteX9258" fmla="*/ 8317629 w 11378470"/>
              <a:gd name="connsiteY9258" fmla="*/ 2866995 h 10286999"/>
              <a:gd name="connsiteX9259" fmla="*/ 8299801 w 11378470"/>
              <a:gd name="connsiteY9259" fmla="*/ 2849119 h 10286999"/>
              <a:gd name="connsiteX9260" fmla="*/ 8329004 w 11378470"/>
              <a:gd name="connsiteY9260" fmla="*/ 2845747 h 10286999"/>
              <a:gd name="connsiteX9261" fmla="*/ 8344743 w 11378470"/>
              <a:gd name="connsiteY9261" fmla="*/ 2851492 h 10286999"/>
              <a:gd name="connsiteX9262" fmla="*/ 8350334 w 11378470"/>
              <a:gd name="connsiteY9262" fmla="*/ 2847113 h 10286999"/>
              <a:gd name="connsiteX9263" fmla="*/ 8380380 w 11378470"/>
              <a:gd name="connsiteY9263" fmla="*/ 2827177 h 10286999"/>
              <a:gd name="connsiteX9264" fmla="*/ 8389694 w 11378470"/>
              <a:gd name="connsiteY9264" fmla="*/ 2821235 h 10286999"/>
              <a:gd name="connsiteX9265" fmla="*/ 8385235 w 11378470"/>
              <a:gd name="connsiteY9265" fmla="*/ 2820857 h 10286999"/>
              <a:gd name="connsiteX9266" fmla="*/ 8373816 w 11378470"/>
              <a:gd name="connsiteY9266" fmla="*/ 2814671 h 10286999"/>
              <a:gd name="connsiteX9267" fmla="*/ 8369489 w 11378470"/>
              <a:gd name="connsiteY9267" fmla="*/ 2806423 h 10286999"/>
              <a:gd name="connsiteX9268" fmla="*/ 8364079 w 11378470"/>
              <a:gd name="connsiteY9268" fmla="*/ 2796112 h 10286999"/>
              <a:gd name="connsiteX9269" fmla="*/ 8364205 w 11378470"/>
              <a:gd name="connsiteY9269" fmla="*/ 2793812 h 10286999"/>
              <a:gd name="connsiteX9270" fmla="*/ 8359143 w 11378470"/>
              <a:gd name="connsiteY9270" fmla="*/ 2790061 h 10286999"/>
              <a:gd name="connsiteX9271" fmla="*/ 8319302 w 11378470"/>
              <a:gd name="connsiteY9271" fmla="*/ 2772540 h 10286999"/>
              <a:gd name="connsiteX9272" fmla="*/ 8319036 w 11378470"/>
              <a:gd name="connsiteY9272" fmla="*/ 2772403 h 10286999"/>
              <a:gd name="connsiteX9273" fmla="*/ 8315631 w 11378470"/>
              <a:gd name="connsiteY9273" fmla="*/ 2779554 h 10286999"/>
              <a:gd name="connsiteX9274" fmla="*/ 8299822 w 11378470"/>
              <a:gd name="connsiteY9274" fmla="*/ 2793749 h 10286999"/>
              <a:gd name="connsiteX9275" fmla="*/ 8282796 w 11378470"/>
              <a:gd name="connsiteY9275" fmla="*/ 2760657 h 10286999"/>
              <a:gd name="connsiteX9276" fmla="*/ 8287156 w 11378470"/>
              <a:gd name="connsiteY9276" fmla="*/ 2753022 h 10286999"/>
              <a:gd name="connsiteX9277" fmla="*/ 8281081 w 11378470"/>
              <a:gd name="connsiteY9277" fmla="*/ 2747497 h 10286999"/>
              <a:gd name="connsiteX9278" fmla="*/ 8271095 w 11378470"/>
              <a:gd name="connsiteY9278" fmla="*/ 2730130 h 10286999"/>
              <a:gd name="connsiteX9279" fmla="*/ 8263107 w 11378470"/>
              <a:gd name="connsiteY9279" fmla="*/ 2694137 h 10286999"/>
              <a:gd name="connsiteX9280" fmla="*/ 8267158 w 11378470"/>
              <a:gd name="connsiteY9280" fmla="*/ 2675706 h 10286999"/>
              <a:gd name="connsiteX9281" fmla="*/ 8266132 w 11378470"/>
              <a:gd name="connsiteY9281" fmla="*/ 2675035 h 10286999"/>
              <a:gd name="connsiteX9282" fmla="*/ 8268538 w 11378470"/>
              <a:gd name="connsiteY9282" fmla="*/ 2646456 h 10286999"/>
              <a:gd name="connsiteX9283" fmla="*/ 8277855 w 11378470"/>
              <a:gd name="connsiteY9283" fmla="*/ 2652348 h 10286999"/>
              <a:gd name="connsiteX9284" fmla="*/ 8287975 w 11378470"/>
              <a:gd name="connsiteY9284" fmla="*/ 2638596 h 10286999"/>
              <a:gd name="connsiteX9285" fmla="*/ 8301643 w 11378470"/>
              <a:gd name="connsiteY9285" fmla="*/ 2629810 h 10286999"/>
              <a:gd name="connsiteX9286" fmla="*/ 8305183 w 11378470"/>
              <a:gd name="connsiteY9286" fmla="*/ 2618895 h 10286999"/>
              <a:gd name="connsiteX9287" fmla="*/ 8294842 w 11378470"/>
              <a:gd name="connsiteY9287" fmla="*/ 2621155 h 10286999"/>
              <a:gd name="connsiteX9288" fmla="*/ 8281194 w 11378470"/>
              <a:gd name="connsiteY9288" fmla="*/ 2614095 h 10286999"/>
              <a:gd name="connsiteX9289" fmla="*/ 8306268 w 11378470"/>
              <a:gd name="connsiteY9289" fmla="*/ 2583264 h 10286999"/>
              <a:gd name="connsiteX9290" fmla="*/ 8318152 w 11378470"/>
              <a:gd name="connsiteY9290" fmla="*/ 2595801 h 10286999"/>
              <a:gd name="connsiteX9291" fmla="*/ 8315191 w 11378470"/>
              <a:gd name="connsiteY9291" fmla="*/ 2601363 h 10286999"/>
              <a:gd name="connsiteX9292" fmla="*/ 8327751 w 11378470"/>
              <a:gd name="connsiteY9292" fmla="*/ 2583734 h 10286999"/>
              <a:gd name="connsiteX9293" fmla="*/ 8389319 w 11378470"/>
              <a:gd name="connsiteY9293" fmla="*/ 2560880 h 10286999"/>
              <a:gd name="connsiteX9294" fmla="*/ 8426470 w 11378470"/>
              <a:gd name="connsiteY9294" fmla="*/ 2576328 h 10286999"/>
              <a:gd name="connsiteX9295" fmla="*/ 8445693 w 11378470"/>
              <a:gd name="connsiteY9295" fmla="*/ 2600301 h 10286999"/>
              <a:gd name="connsiteX9296" fmla="*/ 8453350 w 11378470"/>
              <a:gd name="connsiteY9296" fmla="*/ 2621908 h 10286999"/>
              <a:gd name="connsiteX9297" fmla="*/ 8459355 w 11378470"/>
              <a:gd name="connsiteY9297" fmla="*/ 2625903 h 10286999"/>
              <a:gd name="connsiteX9298" fmla="*/ 8455874 w 11378470"/>
              <a:gd name="connsiteY9298" fmla="*/ 2629033 h 10286999"/>
              <a:gd name="connsiteX9299" fmla="*/ 8462439 w 11378470"/>
              <a:gd name="connsiteY9299" fmla="*/ 2647560 h 10286999"/>
              <a:gd name="connsiteX9300" fmla="*/ 8482664 w 11378470"/>
              <a:gd name="connsiteY9300" fmla="*/ 2701933 h 10286999"/>
              <a:gd name="connsiteX9301" fmla="*/ 8476102 w 11378470"/>
              <a:gd name="connsiteY9301" fmla="*/ 2701639 h 10286999"/>
              <a:gd name="connsiteX9302" fmla="*/ 8479915 w 11378470"/>
              <a:gd name="connsiteY9302" fmla="*/ 2706246 h 10286999"/>
              <a:gd name="connsiteX9303" fmla="*/ 8488772 w 11378470"/>
              <a:gd name="connsiteY9303" fmla="*/ 2727926 h 10286999"/>
              <a:gd name="connsiteX9304" fmla="*/ 8484606 w 11378470"/>
              <a:gd name="connsiteY9304" fmla="*/ 2739945 h 10286999"/>
              <a:gd name="connsiteX9305" fmla="*/ 8425307 w 11378470"/>
              <a:gd name="connsiteY9305" fmla="*/ 2743810 h 10286999"/>
              <a:gd name="connsiteX9306" fmla="*/ 8421712 w 11378470"/>
              <a:gd name="connsiteY9306" fmla="*/ 2740865 h 10286999"/>
              <a:gd name="connsiteX9307" fmla="*/ 8403669 w 11378470"/>
              <a:gd name="connsiteY9307" fmla="*/ 2784932 h 10286999"/>
              <a:gd name="connsiteX9308" fmla="*/ 8399635 w 11378470"/>
              <a:gd name="connsiteY9308" fmla="*/ 2797783 h 10286999"/>
              <a:gd name="connsiteX9309" fmla="*/ 8402480 w 11378470"/>
              <a:gd name="connsiteY9309" fmla="*/ 2801899 h 10286999"/>
              <a:gd name="connsiteX9310" fmla="*/ 8406660 w 11378470"/>
              <a:gd name="connsiteY9310" fmla="*/ 2810413 h 10286999"/>
              <a:gd name="connsiteX9311" fmla="*/ 8442965 w 11378470"/>
              <a:gd name="connsiteY9311" fmla="*/ 2787255 h 10286999"/>
              <a:gd name="connsiteX9312" fmla="*/ 8487046 w 11378470"/>
              <a:gd name="connsiteY9312" fmla="*/ 2753008 h 10286999"/>
              <a:gd name="connsiteX9313" fmla="*/ 8519253 w 11378470"/>
              <a:gd name="connsiteY9313" fmla="*/ 2727984 h 10286999"/>
              <a:gd name="connsiteX9314" fmla="*/ 8511721 w 11378470"/>
              <a:gd name="connsiteY9314" fmla="*/ 2722780 h 10286999"/>
              <a:gd name="connsiteX9315" fmla="*/ 8510056 w 11378470"/>
              <a:gd name="connsiteY9315" fmla="*/ 2719867 h 10286999"/>
              <a:gd name="connsiteX9316" fmla="*/ 8505760 w 11378470"/>
              <a:gd name="connsiteY9316" fmla="*/ 2717439 h 10286999"/>
              <a:gd name="connsiteX9317" fmla="*/ 8490936 w 11378470"/>
              <a:gd name="connsiteY9317" fmla="*/ 2708656 h 10286999"/>
              <a:gd name="connsiteX9318" fmla="*/ 8490373 w 11378470"/>
              <a:gd name="connsiteY9318" fmla="*/ 2704625 h 10286999"/>
              <a:gd name="connsiteX9319" fmla="*/ 8498552 w 11378470"/>
              <a:gd name="connsiteY9319" fmla="*/ 2700081 h 10286999"/>
              <a:gd name="connsiteX9320" fmla="*/ 8504188 w 11378470"/>
              <a:gd name="connsiteY9320" fmla="*/ 2702667 h 10286999"/>
              <a:gd name="connsiteX9321" fmla="*/ 8502782 w 11378470"/>
              <a:gd name="connsiteY9321" fmla="*/ 2687370 h 10286999"/>
              <a:gd name="connsiteX9322" fmla="*/ 8515633 w 11378470"/>
              <a:gd name="connsiteY9322" fmla="*/ 2673893 h 10286999"/>
              <a:gd name="connsiteX9323" fmla="*/ 8521561 w 11378470"/>
              <a:gd name="connsiteY9323" fmla="*/ 2670440 h 10286999"/>
              <a:gd name="connsiteX9324" fmla="*/ 8512740 w 11378470"/>
              <a:gd name="connsiteY9324" fmla="*/ 2670717 h 10286999"/>
              <a:gd name="connsiteX9325" fmla="*/ 8498556 w 11378470"/>
              <a:gd name="connsiteY9325" fmla="*/ 2657555 h 10286999"/>
              <a:gd name="connsiteX9326" fmla="*/ 8535252 w 11378470"/>
              <a:gd name="connsiteY9326" fmla="*/ 2590316 h 10286999"/>
              <a:gd name="connsiteX9327" fmla="*/ 8540071 w 11378470"/>
              <a:gd name="connsiteY9327" fmla="*/ 2589283 h 10286999"/>
              <a:gd name="connsiteX9328" fmla="*/ 8543481 w 11378470"/>
              <a:gd name="connsiteY9328" fmla="*/ 2584857 h 10286999"/>
              <a:gd name="connsiteX9329" fmla="*/ 8543366 w 11378470"/>
              <a:gd name="connsiteY9329" fmla="*/ 2584040 h 10286999"/>
              <a:gd name="connsiteX9330" fmla="*/ 8542805 w 11378470"/>
              <a:gd name="connsiteY9330" fmla="*/ 2580035 h 10286999"/>
              <a:gd name="connsiteX9331" fmla="*/ 8550587 w 11378470"/>
              <a:gd name="connsiteY9331" fmla="*/ 2565957 h 10286999"/>
              <a:gd name="connsiteX9332" fmla="*/ 8560471 w 11378470"/>
              <a:gd name="connsiteY9332" fmla="*/ 2566890 h 10286999"/>
              <a:gd name="connsiteX9333" fmla="*/ 8574886 w 11378470"/>
              <a:gd name="connsiteY9333" fmla="*/ 2586224 h 10286999"/>
              <a:gd name="connsiteX9334" fmla="*/ 8645106 w 11378470"/>
              <a:gd name="connsiteY9334" fmla="*/ 2586137 h 10286999"/>
              <a:gd name="connsiteX9335" fmla="*/ 8646848 w 11378470"/>
              <a:gd name="connsiteY9335" fmla="*/ 2626397 h 10286999"/>
              <a:gd name="connsiteX9336" fmla="*/ 8579993 w 11378470"/>
              <a:gd name="connsiteY9336" fmla="*/ 2650505 h 10286999"/>
              <a:gd name="connsiteX9337" fmla="*/ 8579431 w 11378470"/>
              <a:gd name="connsiteY9337" fmla="*/ 2646501 h 10286999"/>
              <a:gd name="connsiteX9338" fmla="*/ 8557335 w 11378470"/>
              <a:gd name="connsiteY9338" fmla="*/ 2655871 h 10286999"/>
              <a:gd name="connsiteX9339" fmla="*/ 8554516 w 11378470"/>
              <a:gd name="connsiteY9339" fmla="*/ 2652535 h 10286999"/>
              <a:gd name="connsiteX9340" fmla="*/ 8552999 w 11378470"/>
              <a:gd name="connsiteY9340" fmla="*/ 2652423 h 10286999"/>
              <a:gd name="connsiteX9341" fmla="*/ 8540310 w 11378470"/>
              <a:gd name="connsiteY9341" fmla="*/ 2666465 h 10286999"/>
              <a:gd name="connsiteX9342" fmla="*/ 8542368 w 11378470"/>
              <a:gd name="connsiteY9342" fmla="*/ 2666248 h 10286999"/>
              <a:gd name="connsiteX9343" fmla="*/ 8568244 w 11378470"/>
              <a:gd name="connsiteY9343" fmla="*/ 2686029 h 10286999"/>
              <a:gd name="connsiteX9344" fmla="*/ 8570260 w 11378470"/>
              <a:gd name="connsiteY9344" fmla="*/ 2691970 h 10286999"/>
              <a:gd name="connsiteX9345" fmla="*/ 8576258 w 11378470"/>
              <a:gd name="connsiteY9345" fmla="*/ 2687864 h 10286999"/>
              <a:gd name="connsiteX9346" fmla="*/ 8578075 w 11378470"/>
              <a:gd name="connsiteY9346" fmla="*/ 2684418 h 10286999"/>
              <a:gd name="connsiteX9347" fmla="*/ 8576981 w 11378470"/>
              <a:gd name="connsiteY9347" fmla="*/ 2683484 h 10286999"/>
              <a:gd name="connsiteX9348" fmla="*/ 8597666 w 11378470"/>
              <a:gd name="connsiteY9348" fmla="*/ 2666302 h 10286999"/>
              <a:gd name="connsiteX9349" fmla="*/ 8601790 w 11378470"/>
              <a:gd name="connsiteY9349" fmla="*/ 2671788 h 10286999"/>
              <a:gd name="connsiteX9350" fmla="*/ 8628175 w 11378470"/>
              <a:gd name="connsiteY9350" fmla="*/ 2655214 h 10286999"/>
              <a:gd name="connsiteX9351" fmla="*/ 8702622 w 11378470"/>
              <a:gd name="connsiteY9351" fmla="*/ 2611655 h 10286999"/>
              <a:gd name="connsiteX9352" fmla="*/ 8699067 w 11378470"/>
              <a:gd name="connsiteY9352" fmla="*/ 2581542 h 10286999"/>
              <a:gd name="connsiteX9353" fmla="*/ 8690919 w 11378470"/>
              <a:gd name="connsiteY9353" fmla="*/ 2538938 h 10286999"/>
              <a:gd name="connsiteX9354" fmla="*/ 8735868 w 11378470"/>
              <a:gd name="connsiteY9354" fmla="*/ 2453146 h 10286999"/>
              <a:gd name="connsiteX9355" fmla="*/ 8845025 w 11378470"/>
              <a:gd name="connsiteY9355" fmla="*/ 2397502 h 10286999"/>
              <a:gd name="connsiteX9356" fmla="*/ 8908669 w 11378470"/>
              <a:gd name="connsiteY9356" fmla="*/ 2419442 h 10286999"/>
              <a:gd name="connsiteX9357" fmla="*/ 8943107 w 11378470"/>
              <a:gd name="connsiteY9357" fmla="*/ 2431314 h 10286999"/>
              <a:gd name="connsiteX9358" fmla="*/ 8951209 w 11378470"/>
              <a:gd name="connsiteY9358" fmla="*/ 2416233 h 10286999"/>
              <a:gd name="connsiteX9359" fmla="*/ 8959944 w 11378470"/>
              <a:gd name="connsiteY9359" fmla="*/ 2437118 h 10286999"/>
              <a:gd name="connsiteX9360" fmla="*/ 8972314 w 11378470"/>
              <a:gd name="connsiteY9360" fmla="*/ 2441381 h 10286999"/>
              <a:gd name="connsiteX9361" fmla="*/ 8979868 w 11378470"/>
              <a:gd name="connsiteY9361" fmla="*/ 2469344 h 10286999"/>
              <a:gd name="connsiteX9362" fmla="*/ 9029293 w 11378470"/>
              <a:gd name="connsiteY9362" fmla="*/ 2438914 h 10286999"/>
              <a:gd name="connsiteX9363" fmla="*/ 9200192 w 11378470"/>
              <a:gd name="connsiteY9363" fmla="*/ 2355149 h 10286999"/>
              <a:gd name="connsiteX9364" fmla="*/ 9223479 w 11378470"/>
              <a:gd name="connsiteY9364" fmla="*/ 2342556 h 10286999"/>
              <a:gd name="connsiteX9365" fmla="*/ 9367133 w 11378470"/>
              <a:gd name="connsiteY9365" fmla="*/ 2277186 h 10286999"/>
              <a:gd name="connsiteX9366" fmla="*/ 9361680 w 11378470"/>
              <a:gd name="connsiteY9366" fmla="*/ 2278989 h 10286999"/>
              <a:gd name="connsiteX9367" fmla="*/ 9361130 w 11378470"/>
              <a:gd name="connsiteY9367" fmla="*/ 2266504 h 10286999"/>
              <a:gd name="connsiteX9368" fmla="*/ 9368421 w 11378470"/>
              <a:gd name="connsiteY9368" fmla="*/ 2262685 h 10286999"/>
              <a:gd name="connsiteX9369" fmla="*/ 9371607 w 11378470"/>
              <a:gd name="connsiteY9369" fmla="*/ 2250373 h 10286999"/>
              <a:gd name="connsiteX9370" fmla="*/ 9379083 w 11378470"/>
              <a:gd name="connsiteY9370" fmla="*/ 2250715 h 10286999"/>
              <a:gd name="connsiteX9371" fmla="*/ 9375828 w 11378470"/>
              <a:gd name="connsiteY9371" fmla="*/ 2261468 h 10286999"/>
              <a:gd name="connsiteX9372" fmla="*/ 9372884 w 11378470"/>
              <a:gd name="connsiteY9372" fmla="*/ 2274569 h 10286999"/>
              <a:gd name="connsiteX9373" fmla="*/ 9403900 w 11378470"/>
              <a:gd name="connsiteY9373" fmla="*/ 2260455 h 10286999"/>
              <a:gd name="connsiteX9374" fmla="*/ 9404491 w 11378470"/>
              <a:gd name="connsiteY9374" fmla="*/ 2254956 h 10286999"/>
              <a:gd name="connsiteX9375" fmla="*/ 9402757 w 11378470"/>
              <a:gd name="connsiteY9375" fmla="*/ 2248334 h 10286999"/>
              <a:gd name="connsiteX9376" fmla="*/ 9431199 w 11378470"/>
              <a:gd name="connsiteY9376" fmla="*/ 2230958 h 10286999"/>
              <a:gd name="connsiteX9377" fmla="*/ 9440588 w 11378470"/>
              <a:gd name="connsiteY9377" fmla="*/ 2233969 h 10286999"/>
              <a:gd name="connsiteX9378" fmla="*/ 9444471 w 11378470"/>
              <a:gd name="connsiteY9378" fmla="*/ 2241993 h 10286999"/>
              <a:gd name="connsiteX9379" fmla="*/ 9501634 w 11378470"/>
              <a:gd name="connsiteY9379" fmla="*/ 2215981 h 10286999"/>
              <a:gd name="connsiteX9380" fmla="*/ 9493971 w 11378470"/>
              <a:gd name="connsiteY9380" fmla="*/ 2213408 h 10286999"/>
              <a:gd name="connsiteX9381" fmla="*/ 9484815 w 11378470"/>
              <a:gd name="connsiteY9381" fmla="*/ 2198799 h 10286999"/>
              <a:gd name="connsiteX9382" fmla="*/ 9485756 w 11378470"/>
              <a:gd name="connsiteY9382" fmla="*/ 2194335 h 10286999"/>
              <a:gd name="connsiteX9383" fmla="*/ 9477124 w 11378470"/>
              <a:gd name="connsiteY9383" fmla="*/ 2195735 h 10286999"/>
              <a:gd name="connsiteX9384" fmla="*/ 9487296 w 11378470"/>
              <a:gd name="connsiteY9384" fmla="*/ 2187032 h 10286999"/>
              <a:gd name="connsiteX9385" fmla="*/ 9488498 w 11378470"/>
              <a:gd name="connsiteY9385" fmla="*/ 2181334 h 10286999"/>
              <a:gd name="connsiteX9386" fmla="*/ 9568955 w 11378470"/>
              <a:gd name="connsiteY9386" fmla="*/ 2160080 h 10286999"/>
              <a:gd name="connsiteX9387" fmla="*/ 9567417 w 11378470"/>
              <a:gd name="connsiteY9387" fmla="*/ 2189632 h 10286999"/>
              <a:gd name="connsiteX9388" fmla="*/ 9673907 w 11378470"/>
              <a:gd name="connsiteY9388" fmla="*/ 2150529 h 10286999"/>
              <a:gd name="connsiteX9389" fmla="*/ 9831804 w 11378470"/>
              <a:gd name="connsiteY9389" fmla="*/ 2098512 h 10286999"/>
              <a:gd name="connsiteX9390" fmla="*/ 9850513 w 11378470"/>
              <a:gd name="connsiteY9390" fmla="*/ 2093596 h 10286999"/>
              <a:gd name="connsiteX9391" fmla="*/ 10026940 w 11378470"/>
              <a:gd name="connsiteY9391" fmla="*/ 2045729 h 10286999"/>
              <a:gd name="connsiteX9392" fmla="*/ 10018506 w 11378470"/>
              <a:gd name="connsiteY9392" fmla="*/ 2043154 h 10286999"/>
              <a:gd name="connsiteX9393" fmla="*/ 10004830 w 11378470"/>
              <a:gd name="connsiteY9393" fmla="*/ 2030153 h 10286999"/>
              <a:gd name="connsiteX9394" fmla="*/ 10047638 w 11378470"/>
              <a:gd name="connsiteY9394" fmla="*/ 1977449 h 10286999"/>
              <a:gd name="connsiteX9395" fmla="*/ 10069488 w 11378470"/>
              <a:gd name="connsiteY9395" fmla="*/ 1988979 h 10286999"/>
              <a:gd name="connsiteX9396" fmla="*/ 10060478 w 11378470"/>
              <a:gd name="connsiteY9396" fmla="*/ 2017775 h 10286999"/>
              <a:gd name="connsiteX9397" fmla="*/ 10042266 w 11378470"/>
              <a:gd name="connsiteY9397" fmla="*/ 2041678 h 10286999"/>
              <a:gd name="connsiteX9398" fmla="*/ 10189740 w 11378470"/>
              <a:gd name="connsiteY9398" fmla="*/ 2009799 h 10286999"/>
              <a:gd name="connsiteX9399" fmla="*/ 10204028 w 11378470"/>
              <a:gd name="connsiteY9399" fmla="*/ 1989026 h 10286999"/>
              <a:gd name="connsiteX9400" fmla="*/ 10269146 w 11378470"/>
              <a:gd name="connsiteY9400" fmla="*/ 1990615 h 10286999"/>
              <a:gd name="connsiteX9401" fmla="*/ 10269220 w 11378470"/>
              <a:gd name="connsiteY9401" fmla="*/ 1990701 h 10286999"/>
              <a:gd name="connsiteX9402" fmla="*/ 10281940 w 11378470"/>
              <a:gd name="connsiteY9402" fmla="*/ 1987508 h 10286999"/>
              <a:gd name="connsiteX9403" fmla="*/ 10346542 w 11378470"/>
              <a:gd name="connsiteY9403" fmla="*/ 1976200 h 10286999"/>
              <a:gd name="connsiteX9404" fmla="*/ 10349026 w 11378470"/>
              <a:gd name="connsiteY9404" fmla="*/ 1975947 h 10286999"/>
              <a:gd name="connsiteX9405" fmla="*/ 10319376 w 11378470"/>
              <a:gd name="connsiteY9405" fmla="*/ 1957195 h 10286999"/>
              <a:gd name="connsiteX9406" fmla="*/ 10259596 w 11378470"/>
              <a:gd name="connsiteY9406" fmla="*/ 1904610 h 10286999"/>
              <a:gd name="connsiteX9407" fmla="*/ 10346884 w 11378470"/>
              <a:gd name="connsiteY9407" fmla="*/ 1948432 h 10286999"/>
              <a:gd name="connsiteX9408" fmla="*/ 10353882 w 11378470"/>
              <a:gd name="connsiteY9408" fmla="*/ 1975449 h 10286999"/>
              <a:gd name="connsiteX9409" fmla="*/ 10362010 w 11378470"/>
              <a:gd name="connsiteY9409" fmla="*/ 1974618 h 10286999"/>
              <a:gd name="connsiteX9410" fmla="*/ 10364452 w 11378470"/>
              <a:gd name="connsiteY9410" fmla="*/ 1969058 h 10286999"/>
              <a:gd name="connsiteX9411" fmla="*/ 10389938 w 11378470"/>
              <a:gd name="connsiteY9411" fmla="*/ 1971671 h 10286999"/>
              <a:gd name="connsiteX9412" fmla="*/ 10391824 w 11378470"/>
              <a:gd name="connsiteY9412" fmla="*/ 1976558 h 10286999"/>
              <a:gd name="connsiteX9413" fmla="*/ 10393520 w 11378470"/>
              <a:gd name="connsiteY9413" fmla="*/ 1976806 h 10286999"/>
              <a:gd name="connsiteX9414" fmla="*/ 10501206 w 11378470"/>
              <a:gd name="connsiteY9414" fmla="*/ 1954982 h 10286999"/>
              <a:gd name="connsiteX9415" fmla="*/ 10554320 w 11378470"/>
              <a:gd name="connsiteY9415" fmla="*/ 1947500 h 10286999"/>
              <a:gd name="connsiteX9416" fmla="*/ 10568772 w 11378470"/>
              <a:gd name="connsiteY9416" fmla="*/ 1946264 h 10286999"/>
              <a:gd name="connsiteX9417" fmla="*/ 10575112 w 11378470"/>
              <a:gd name="connsiteY9417" fmla="*/ 1931223 h 10286999"/>
              <a:gd name="connsiteX9418" fmla="*/ 10595288 w 11378470"/>
              <a:gd name="connsiteY9418" fmla="*/ 1938220 h 10286999"/>
              <a:gd name="connsiteX9419" fmla="*/ 10595936 w 11378470"/>
              <a:gd name="connsiteY9419" fmla="*/ 1942807 h 10286999"/>
              <a:gd name="connsiteX9420" fmla="*/ 10598080 w 11378470"/>
              <a:gd name="connsiteY9420" fmla="*/ 1942476 h 10286999"/>
              <a:gd name="connsiteX9421" fmla="*/ 10754408 w 11378470"/>
              <a:gd name="connsiteY9421" fmla="*/ 1927297 h 10286999"/>
              <a:gd name="connsiteX9422" fmla="*/ 10804300 w 11378470"/>
              <a:gd name="connsiteY9422" fmla="*/ 1914188 h 10286999"/>
              <a:gd name="connsiteX9423" fmla="*/ 10818436 w 11378470"/>
              <a:gd name="connsiteY9423" fmla="*/ 1916949 h 10286999"/>
              <a:gd name="connsiteX9424" fmla="*/ 10829250 w 11378470"/>
              <a:gd name="connsiteY9424" fmla="*/ 1907632 h 10286999"/>
              <a:gd name="connsiteX9425" fmla="*/ 11020080 w 11378470"/>
              <a:gd name="connsiteY9425" fmla="*/ 1896336 h 10286999"/>
              <a:gd name="connsiteX9426" fmla="*/ 11131494 w 11378470"/>
              <a:gd name="connsiteY9426" fmla="*/ 1912388 h 10286999"/>
              <a:gd name="connsiteX9427" fmla="*/ 11239180 w 11378470"/>
              <a:gd name="connsiteY9427" fmla="*/ 1890565 h 10286999"/>
              <a:gd name="connsiteX9428" fmla="*/ 11300292 w 11378470"/>
              <a:gd name="connsiteY9428" fmla="*/ 1893932 h 10286999"/>
              <a:gd name="connsiteX9429" fmla="*/ 11323986 w 11378470"/>
              <a:gd name="connsiteY9429" fmla="*/ 1907132 h 10286999"/>
              <a:gd name="connsiteX9430" fmla="*/ 11311916 w 11378470"/>
              <a:gd name="connsiteY9430" fmla="*/ 1936207 h 10286999"/>
              <a:gd name="connsiteX9431" fmla="*/ 11378470 w 11378470"/>
              <a:gd name="connsiteY9431" fmla="*/ 1942125 h 10286999"/>
              <a:gd name="connsiteX9432" fmla="*/ 11378470 w 11378470"/>
              <a:gd name="connsiteY9432" fmla="*/ 9814820 h 10286999"/>
              <a:gd name="connsiteX9433" fmla="*/ 11234784 w 11378470"/>
              <a:gd name="connsiteY9433" fmla="*/ 9820188 h 10286999"/>
              <a:gd name="connsiteX9434" fmla="*/ 11139324 w 11378470"/>
              <a:gd name="connsiteY9434" fmla="*/ 9822582 h 10286999"/>
              <a:gd name="connsiteX9435" fmla="*/ 11144584 w 11378470"/>
              <a:gd name="connsiteY9435" fmla="*/ 9830799 h 10286999"/>
              <a:gd name="connsiteX9436" fmla="*/ 11046084 w 11378470"/>
              <a:gd name="connsiteY9436" fmla="*/ 9848034 h 10286999"/>
              <a:gd name="connsiteX9437" fmla="*/ 11053782 w 11378470"/>
              <a:gd name="connsiteY9437" fmla="*/ 9824728 h 10286999"/>
              <a:gd name="connsiteX9438" fmla="*/ 11033876 w 11378470"/>
              <a:gd name="connsiteY9438" fmla="*/ 9825226 h 10286999"/>
              <a:gd name="connsiteX9439" fmla="*/ 10991880 w 11378470"/>
              <a:gd name="connsiteY9439" fmla="*/ 9842739 h 10286999"/>
              <a:gd name="connsiteX9440" fmla="*/ 10741188 w 11378470"/>
              <a:gd name="connsiteY9440" fmla="*/ 9830912 h 10286999"/>
              <a:gd name="connsiteX9441" fmla="*/ 10619324 w 11378470"/>
              <a:gd name="connsiteY9441" fmla="*/ 9822462 h 10286999"/>
              <a:gd name="connsiteX9442" fmla="*/ 10507780 w 11378470"/>
              <a:gd name="connsiteY9442" fmla="*/ 9804999 h 10286999"/>
              <a:gd name="connsiteX9443" fmla="*/ 10518940 w 11378470"/>
              <a:gd name="connsiteY9443" fmla="*/ 9851974 h 10286999"/>
              <a:gd name="connsiteX9444" fmla="*/ 10602316 w 11378470"/>
              <a:gd name="connsiteY9444" fmla="*/ 9860928 h 10286999"/>
              <a:gd name="connsiteX9445" fmla="*/ 10815588 w 11378470"/>
              <a:gd name="connsiteY9445" fmla="*/ 9882589 h 10286999"/>
              <a:gd name="connsiteX9446" fmla="*/ 11019300 w 11378470"/>
              <a:gd name="connsiteY9446" fmla="*/ 9893814 h 10286999"/>
              <a:gd name="connsiteX9447" fmla="*/ 11117832 w 11378470"/>
              <a:gd name="connsiteY9447" fmla="*/ 9887345 h 10286999"/>
              <a:gd name="connsiteX9448" fmla="*/ 11133630 w 11378470"/>
              <a:gd name="connsiteY9448" fmla="*/ 9896149 h 10286999"/>
              <a:gd name="connsiteX9449" fmla="*/ 11144440 w 11378470"/>
              <a:gd name="connsiteY9449" fmla="*/ 9886830 h 10286999"/>
              <a:gd name="connsiteX9450" fmla="*/ 11186844 w 11378470"/>
              <a:gd name="connsiteY9450" fmla="*/ 9895113 h 10286999"/>
              <a:gd name="connsiteX9451" fmla="*/ 11244638 w 11378470"/>
              <a:gd name="connsiteY9451" fmla="*/ 9886403 h 10286999"/>
              <a:gd name="connsiteX9452" fmla="*/ 11368120 w 11378470"/>
              <a:gd name="connsiteY9452" fmla="*/ 9873378 h 10286999"/>
              <a:gd name="connsiteX9453" fmla="*/ 11378470 w 11378470"/>
              <a:gd name="connsiteY9453" fmla="*/ 9873352 h 10286999"/>
              <a:gd name="connsiteX9454" fmla="*/ 11378470 w 11378470"/>
              <a:gd name="connsiteY9454" fmla="*/ 9927604 h 10286999"/>
              <a:gd name="connsiteX9455" fmla="*/ 11373088 w 11378470"/>
              <a:gd name="connsiteY9455" fmla="*/ 9927925 h 10286999"/>
              <a:gd name="connsiteX9456" fmla="*/ 11298668 w 11378470"/>
              <a:gd name="connsiteY9456" fmla="*/ 9936958 h 10286999"/>
              <a:gd name="connsiteX9457" fmla="*/ 11195148 w 11378470"/>
              <a:gd name="connsiteY9457" fmla="*/ 9925310 h 10286999"/>
              <a:gd name="connsiteX9458" fmla="*/ 11104512 w 11378470"/>
              <a:gd name="connsiteY9458" fmla="*/ 9936176 h 10286999"/>
              <a:gd name="connsiteX9459" fmla="*/ 11046720 w 11378470"/>
              <a:gd name="connsiteY9459" fmla="*/ 9944888 h 10286999"/>
              <a:gd name="connsiteX9460" fmla="*/ 10905108 w 11378470"/>
              <a:gd name="connsiteY9460" fmla="*/ 9937579 h 10286999"/>
              <a:gd name="connsiteX9461" fmla="*/ 10748384 w 11378470"/>
              <a:gd name="connsiteY9461" fmla="*/ 9926766 h 10286999"/>
              <a:gd name="connsiteX9462" fmla="*/ 10774528 w 11378470"/>
              <a:gd name="connsiteY9462" fmla="*/ 9951113 h 10286999"/>
              <a:gd name="connsiteX9463" fmla="*/ 10917004 w 11378470"/>
              <a:gd name="connsiteY9463" fmla="*/ 9959547 h 10286999"/>
              <a:gd name="connsiteX9464" fmla="*/ 11254224 w 11378470"/>
              <a:gd name="connsiteY9464" fmla="*/ 9960780 h 10286999"/>
              <a:gd name="connsiteX9465" fmla="*/ 11378470 w 11378470"/>
              <a:gd name="connsiteY9465" fmla="*/ 9953696 h 10286999"/>
              <a:gd name="connsiteX9466" fmla="*/ 11378470 w 11378470"/>
              <a:gd name="connsiteY9466" fmla="*/ 10004146 h 10286999"/>
              <a:gd name="connsiteX9467" fmla="*/ 11167056 w 11378470"/>
              <a:gd name="connsiteY9467" fmla="*/ 10017683 h 10286999"/>
              <a:gd name="connsiteX9468" fmla="*/ 10892970 w 11378470"/>
              <a:gd name="connsiteY9468" fmla="*/ 10017696 h 10286999"/>
              <a:gd name="connsiteX9469" fmla="*/ 10911092 w 11378470"/>
              <a:gd name="connsiteY9469" fmla="*/ 10034720 h 10286999"/>
              <a:gd name="connsiteX9470" fmla="*/ 10908948 w 11378470"/>
              <a:gd name="connsiteY9470" fmla="*/ 10101210 h 10286999"/>
              <a:gd name="connsiteX9471" fmla="*/ 10852458 w 11378470"/>
              <a:gd name="connsiteY9471" fmla="*/ 10109632 h 10286999"/>
              <a:gd name="connsiteX9472" fmla="*/ 10828144 w 11378470"/>
              <a:gd name="connsiteY9472" fmla="*/ 10055027 h 10286999"/>
              <a:gd name="connsiteX9473" fmla="*/ 10845884 w 11378470"/>
              <a:gd name="connsiteY9473" fmla="*/ 10008515 h 10286999"/>
              <a:gd name="connsiteX9474" fmla="*/ 10836332 w 11378470"/>
              <a:gd name="connsiteY9474" fmla="*/ 10006650 h 10286999"/>
              <a:gd name="connsiteX9475" fmla="*/ 10792314 w 11378470"/>
              <a:gd name="connsiteY9475" fmla="*/ 10007695 h 10286999"/>
              <a:gd name="connsiteX9476" fmla="*/ 10767376 w 11378470"/>
              <a:gd name="connsiteY9476" fmla="*/ 10006566 h 10286999"/>
              <a:gd name="connsiteX9477" fmla="*/ 10764852 w 11378470"/>
              <a:gd name="connsiteY9477" fmla="*/ 10018553 h 10286999"/>
              <a:gd name="connsiteX9478" fmla="*/ 10743348 w 11378470"/>
              <a:gd name="connsiteY9478" fmla="*/ 10005484 h 10286999"/>
              <a:gd name="connsiteX9479" fmla="*/ 10742372 w 11378470"/>
              <a:gd name="connsiteY9479" fmla="*/ 10005438 h 10286999"/>
              <a:gd name="connsiteX9480" fmla="*/ 10665464 w 11378470"/>
              <a:gd name="connsiteY9480" fmla="*/ 9993271 h 10286999"/>
              <a:gd name="connsiteX9481" fmla="*/ 10590216 w 11378470"/>
              <a:gd name="connsiteY9481" fmla="*/ 9987142 h 10286999"/>
              <a:gd name="connsiteX9482" fmla="*/ 10505408 w 11378470"/>
              <a:gd name="connsiteY9482" fmla="*/ 9970576 h 10286999"/>
              <a:gd name="connsiteX9483" fmla="*/ 10491276 w 11378470"/>
              <a:gd name="connsiteY9483" fmla="*/ 9967813 h 10286999"/>
              <a:gd name="connsiteX9484" fmla="*/ 10483824 w 11378470"/>
              <a:gd name="connsiteY9484" fmla="*/ 9966359 h 10286999"/>
              <a:gd name="connsiteX9485" fmla="*/ 10482176 w 11378470"/>
              <a:gd name="connsiteY9485" fmla="*/ 9969132 h 10286999"/>
              <a:gd name="connsiteX9486" fmla="*/ 10485036 w 11378470"/>
              <a:gd name="connsiteY9486" fmla="*/ 9969453 h 10286999"/>
              <a:gd name="connsiteX9487" fmla="*/ 10489234 w 11378470"/>
              <a:gd name="connsiteY9487" fmla="*/ 9973550 h 10286999"/>
              <a:gd name="connsiteX9488" fmla="*/ 10479990 w 11378470"/>
              <a:gd name="connsiteY9488" fmla="*/ 9972791 h 10286999"/>
              <a:gd name="connsiteX9489" fmla="*/ 10464036 w 11378470"/>
              <a:gd name="connsiteY9489" fmla="*/ 9999542 h 10286999"/>
              <a:gd name="connsiteX9490" fmla="*/ 10346782 w 11378470"/>
              <a:gd name="connsiteY9490" fmla="*/ 10038691 h 10286999"/>
              <a:gd name="connsiteX9491" fmla="*/ 10352206 w 11378470"/>
              <a:gd name="connsiteY9491" fmla="*/ 9958786 h 10286999"/>
              <a:gd name="connsiteX9492" fmla="*/ 10278004 w 11378470"/>
              <a:gd name="connsiteY9492" fmla="*/ 9946153 h 10286999"/>
              <a:gd name="connsiteX9493" fmla="*/ 10055176 w 11378470"/>
              <a:gd name="connsiteY9493" fmla="*/ 9914050 h 10286999"/>
              <a:gd name="connsiteX9494" fmla="*/ 9703071 w 11378470"/>
              <a:gd name="connsiteY9494" fmla="*/ 9825265 h 10286999"/>
              <a:gd name="connsiteX9495" fmla="*/ 9367609 w 11378470"/>
              <a:gd name="connsiteY9495" fmla="*/ 9699726 h 10286999"/>
              <a:gd name="connsiteX9496" fmla="*/ 9257448 w 11378470"/>
              <a:gd name="connsiteY9496" fmla="*/ 9663920 h 10286999"/>
              <a:gd name="connsiteX9497" fmla="*/ 9126511 w 11378470"/>
              <a:gd name="connsiteY9497" fmla="*/ 9601197 h 10286999"/>
              <a:gd name="connsiteX9498" fmla="*/ 8978116 w 11378470"/>
              <a:gd name="connsiteY9498" fmla="*/ 9523633 h 10286999"/>
              <a:gd name="connsiteX9499" fmla="*/ 8962321 w 11378470"/>
              <a:gd name="connsiteY9499" fmla="*/ 9514831 h 10286999"/>
              <a:gd name="connsiteX9500" fmla="*/ 8968558 w 11378470"/>
              <a:gd name="connsiteY9500" fmla="*/ 9513193 h 10286999"/>
              <a:gd name="connsiteX9501" fmla="*/ 8976455 w 11378470"/>
              <a:gd name="connsiteY9501" fmla="*/ 9517592 h 10286999"/>
              <a:gd name="connsiteX9502" fmla="*/ 8990590 w 11378470"/>
              <a:gd name="connsiteY9502" fmla="*/ 9520355 h 10286999"/>
              <a:gd name="connsiteX9503" fmla="*/ 8974795 w 11378470"/>
              <a:gd name="connsiteY9503" fmla="*/ 9511553 h 10286999"/>
              <a:gd name="connsiteX9504" fmla="*/ 8973134 w 11378470"/>
              <a:gd name="connsiteY9504" fmla="*/ 9505516 h 10286999"/>
              <a:gd name="connsiteX9505" fmla="*/ 8959000 w 11378470"/>
              <a:gd name="connsiteY9505" fmla="*/ 9502753 h 10286999"/>
              <a:gd name="connsiteX9506" fmla="*/ 8963577 w 11378470"/>
              <a:gd name="connsiteY9506" fmla="*/ 9495076 h 10286999"/>
              <a:gd name="connsiteX9507" fmla="*/ 8931984 w 11378470"/>
              <a:gd name="connsiteY9507" fmla="*/ 9477474 h 10286999"/>
              <a:gd name="connsiteX9508" fmla="*/ 8927409 w 11378470"/>
              <a:gd name="connsiteY9508" fmla="*/ 9485153 h 10286999"/>
              <a:gd name="connsiteX9509" fmla="*/ 8913277 w 11378470"/>
              <a:gd name="connsiteY9509" fmla="*/ 9482392 h 10286999"/>
              <a:gd name="connsiteX9510" fmla="*/ 8930730 w 11378470"/>
              <a:gd name="connsiteY9510" fmla="*/ 9497231 h 10286999"/>
              <a:gd name="connsiteX9511" fmla="*/ 8789571 w 11378470"/>
              <a:gd name="connsiteY9511" fmla="*/ 9411392 h 10286999"/>
              <a:gd name="connsiteX9512" fmla="*/ 8736741 w 11378470"/>
              <a:gd name="connsiteY9512" fmla="*/ 9379267 h 10286999"/>
              <a:gd name="connsiteX9513" fmla="*/ 8737867 w 11378470"/>
              <a:gd name="connsiteY9513" fmla="*/ 9379551 h 10286999"/>
              <a:gd name="connsiteX9514" fmla="*/ 8744104 w 11378470"/>
              <a:gd name="connsiteY9514" fmla="*/ 9377911 h 10286999"/>
              <a:gd name="connsiteX9515" fmla="*/ 8728310 w 11378470"/>
              <a:gd name="connsiteY9515" fmla="*/ 9369111 h 10286999"/>
              <a:gd name="connsiteX9516" fmla="*/ 8718750 w 11378470"/>
              <a:gd name="connsiteY9516" fmla="*/ 9358670 h 10286999"/>
              <a:gd name="connsiteX9517" fmla="*/ 8707738 w 11378470"/>
              <a:gd name="connsiteY9517" fmla="*/ 9345983 h 10286999"/>
              <a:gd name="connsiteX9518" fmla="*/ 8689540 w 11378470"/>
              <a:gd name="connsiteY9518" fmla="*/ 9332794 h 10286999"/>
              <a:gd name="connsiteX9519" fmla="*/ 8678110 w 11378470"/>
              <a:gd name="connsiteY9519" fmla="*/ 9338110 h 10286999"/>
              <a:gd name="connsiteX9520" fmla="*/ 8661021 w 11378470"/>
              <a:gd name="connsiteY9520" fmla="*/ 9335168 h 10286999"/>
              <a:gd name="connsiteX9521" fmla="*/ 8657276 w 11378470"/>
              <a:gd name="connsiteY9521" fmla="*/ 9319941 h 10286999"/>
              <a:gd name="connsiteX9522" fmla="*/ 8657619 w 11378470"/>
              <a:gd name="connsiteY9522" fmla="*/ 9315941 h 10286999"/>
              <a:gd name="connsiteX9523" fmla="*/ 8646009 w 11378470"/>
              <a:gd name="connsiteY9523" fmla="*/ 9313032 h 10286999"/>
              <a:gd name="connsiteX9524" fmla="*/ 8630215 w 11378470"/>
              <a:gd name="connsiteY9524" fmla="*/ 9304230 h 10286999"/>
              <a:gd name="connsiteX9525" fmla="*/ 8614420 w 11378470"/>
              <a:gd name="connsiteY9525" fmla="*/ 9295432 h 10286999"/>
              <a:gd name="connsiteX9526" fmla="*/ 8617068 w 11378470"/>
              <a:gd name="connsiteY9526" fmla="*/ 9302021 h 10286999"/>
              <a:gd name="connsiteX9527" fmla="*/ 8622032 w 11378470"/>
              <a:gd name="connsiteY9527" fmla="*/ 9307746 h 10286999"/>
              <a:gd name="connsiteX9528" fmla="*/ 8524224 w 11378470"/>
              <a:gd name="connsiteY9528" fmla="*/ 9234951 h 10286999"/>
              <a:gd name="connsiteX9529" fmla="*/ 8452481 w 11378470"/>
              <a:gd name="connsiteY9529" fmla="*/ 9176097 h 10286999"/>
              <a:gd name="connsiteX9530" fmla="*/ 8454400 w 11378470"/>
              <a:gd name="connsiteY9530" fmla="*/ 9175593 h 10286999"/>
              <a:gd name="connsiteX9531" fmla="*/ 8446503 w 11378470"/>
              <a:gd name="connsiteY9531" fmla="*/ 9171194 h 10286999"/>
              <a:gd name="connsiteX9532" fmla="*/ 8452740 w 11378470"/>
              <a:gd name="connsiteY9532" fmla="*/ 9169554 h 10286999"/>
              <a:gd name="connsiteX9533" fmla="*/ 8493887 w 11378470"/>
              <a:gd name="connsiteY9533" fmla="*/ 9197592 h 10286999"/>
              <a:gd name="connsiteX9534" fmla="*/ 8449417 w 11378470"/>
              <a:gd name="connsiteY9534" fmla="*/ 9157474 h 10286999"/>
              <a:gd name="connsiteX9535" fmla="*/ 8402033 w 11378470"/>
              <a:gd name="connsiteY9535" fmla="*/ 9131076 h 10286999"/>
              <a:gd name="connsiteX9536" fmla="*/ 8386236 w 11378470"/>
              <a:gd name="connsiteY9536" fmla="*/ 9122274 h 10286999"/>
              <a:gd name="connsiteX9537" fmla="*/ 8395796 w 11378470"/>
              <a:gd name="connsiteY9537" fmla="*/ 9132714 h 10286999"/>
              <a:gd name="connsiteX9538" fmla="*/ 8397456 w 11378470"/>
              <a:gd name="connsiteY9538" fmla="*/ 9138753 h 10286999"/>
              <a:gd name="connsiteX9539" fmla="*/ 8380878 w 11378470"/>
              <a:gd name="connsiteY9539" fmla="*/ 9126307 h 10286999"/>
              <a:gd name="connsiteX9540" fmla="*/ 8376641 w 11378470"/>
              <a:gd name="connsiteY9540" fmla="*/ 9146975 h 10286999"/>
              <a:gd name="connsiteX9541" fmla="*/ 8363173 w 11378470"/>
              <a:gd name="connsiteY9541" fmla="*/ 9157622 h 10286999"/>
              <a:gd name="connsiteX9542" fmla="*/ 8333269 w 11378470"/>
              <a:gd name="connsiteY9542" fmla="*/ 9158006 h 10286999"/>
              <a:gd name="connsiteX9543" fmla="*/ 8334742 w 11378470"/>
              <a:gd name="connsiteY9543" fmla="*/ 9093165 h 10286999"/>
              <a:gd name="connsiteX9544" fmla="*/ 8338173 w 11378470"/>
              <a:gd name="connsiteY9544" fmla="*/ 9093694 h 10286999"/>
              <a:gd name="connsiteX9545" fmla="*/ 8328722 w 11378470"/>
              <a:gd name="connsiteY9545" fmla="*/ 9086394 h 10286999"/>
              <a:gd name="connsiteX9546" fmla="*/ 8285230 w 11378470"/>
              <a:gd name="connsiteY9546" fmla="*/ 9071110 h 10286999"/>
              <a:gd name="connsiteX9547" fmla="*/ 8283569 w 11378470"/>
              <a:gd name="connsiteY9547" fmla="*/ 9065071 h 10286999"/>
              <a:gd name="connsiteX9548" fmla="*/ 8267774 w 11378470"/>
              <a:gd name="connsiteY9548" fmla="*/ 9056271 h 10286999"/>
              <a:gd name="connsiteX9549" fmla="*/ 8251978 w 11378470"/>
              <a:gd name="connsiteY9549" fmla="*/ 9047471 h 10286999"/>
              <a:gd name="connsiteX9550" fmla="*/ 8256206 w 11378470"/>
              <a:gd name="connsiteY9550" fmla="*/ 9053681 h 10286999"/>
              <a:gd name="connsiteX9551" fmla="*/ 8246382 w 11378470"/>
              <a:gd name="connsiteY9551" fmla="*/ 9044002 h 10286999"/>
              <a:gd name="connsiteX9552" fmla="*/ 8250587 w 11378470"/>
              <a:gd name="connsiteY9552" fmla="*/ 9078868 h 10286999"/>
              <a:gd name="connsiteX9553" fmla="*/ 8232888 w 11378470"/>
              <a:gd name="connsiteY9553" fmla="*/ 9146129 h 10286999"/>
              <a:gd name="connsiteX9554" fmla="*/ 8218834 w 11378470"/>
              <a:gd name="connsiteY9554" fmla="*/ 9047939 h 10286999"/>
              <a:gd name="connsiteX9555" fmla="*/ 8223829 w 11378470"/>
              <a:gd name="connsiteY9555" fmla="*/ 9021782 h 10286999"/>
              <a:gd name="connsiteX9556" fmla="*/ 8206886 w 11378470"/>
              <a:gd name="connsiteY9556" fmla="*/ 9005089 h 10286999"/>
              <a:gd name="connsiteX9557" fmla="*/ 8143920 w 11378470"/>
              <a:gd name="connsiteY9557" fmla="*/ 8946358 h 10286999"/>
              <a:gd name="connsiteX9558" fmla="*/ 8088066 w 11378470"/>
              <a:gd name="connsiteY9558" fmla="*/ 8896572 h 10286999"/>
              <a:gd name="connsiteX9559" fmla="*/ 8086525 w 11378470"/>
              <a:gd name="connsiteY9559" fmla="*/ 8897556 h 10286999"/>
              <a:gd name="connsiteX9560" fmla="*/ 8077305 w 11378470"/>
              <a:gd name="connsiteY9560" fmla="*/ 8899380 h 10286999"/>
              <a:gd name="connsiteX9561" fmla="*/ 8073919 w 11378470"/>
              <a:gd name="connsiteY9561" fmla="*/ 8890282 h 10286999"/>
              <a:gd name="connsiteX9562" fmla="*/ 8075001 w 11378470"/>
              <a:gd name="connsiteY9562" fmla="*/ 8884807 h 10286999"/>
              <a:gd name="connsiteX9563" fmla="*/ 8010510 w 11378470"/>
              <a:gd name="connsiteY9563" fmla="*/ 8826004 h 10286999"/>
              <a:gd name="connsiteX9564" fmla="*/ 8015084 w 11378470"/>
              <a:gd name="connsiteY9564" fmla="*/ 8818325 h 10286999"/>
              <a:gd name="connsiteX9565" fmla="*/ 8005526 w 11378470"/>
              <a:gd name="connsiteY9565" fmla="*/ 8807887 h 10286999"/>
              <a:gd name="connsiteX9566" fmla="*/ 7997628 w 11378470"/>
              <a:gd name="connsiteY9566" fmla="*/ 8803486 h 10286999"/>
              <a:gd name="connsiteX9567" fmla="*/ 7989730 w 11378470"/>
              <a:gd name="connsiteY9567" fmla="*/ 8799087 h 10286999"/>
              <a:gd name="connsiteX9568" fmla="*/ 8010103 w 11378470"/>
              <a:gd name="connsiteY9568" fmla="*/ 8800208 h 10286999"/>
              <a:gd name="connsiteX9569" fmla="*/ 7925739 w 11378470"/>
              <a:gd name="connsiteY9569" fmla="*/ 8712296 h 10286999"/>
              <a:gd name="connsiteX9570" fmla="*/ 7892078 w 11378470"/>
              <a:gd name="connsiteY9570" fmla="*/ 8662859 h 10286999"/>
              <a:gd name="connsiteX9571" fmla="*/ 7830157 w 11378470"/>
              <a:gd name="connsiteY9571" fmla="*/ 8595759 h 10286999"/>
              <a:gd name="connsiteX9572" fmla="*/ 7772064 w 11378470"/>
              <a:gd name="connsiteY9572" fmla="*/ 8524370 h 10286999"/>
              <a:gd name="connsiteX9573" fmla="*/ 7763060 w 11378470"/>
              <a:gd name="connsiteY9573" fmla="*/ 8524145 h 10286999"/>
              <a:gd name="connsiteX9574" fmla="*/ 7711227 w 11378470"/>
              <a:gd name="connsiteY9574" fmla="*/ 8464555 h 10286999"/>
              <a:gd name="connsiteX9575" fmla="*/ 7712342 w 11378470"/>
              <a:gd name="connsiteY9575" fmla="*/ 8462441 h 10286999"/>
              <a:gd name="connsiteX9576" fmla="*/ 7700859 w 11378470"/>
              <a:gd name="connsiteY9576" fmla="*/ 8450852 h 10286999"/>
              <a:gd name="connsiteX9577" fmla="*/ 7651864 w 11378470"/>
              <a:gd name="connsiteY9577" fmla="*/ 8421635 h 10286999"/>
              <a:gd name="connsiteX9578" fmla="*/ 7773208 w 11378470"/>
              <a:gd name="connsiteY9578" fmla="*/ 8571060 h 10286999"/>
              <a:gd name="connsiteX9579" fmla="*/ 7738702 w 11378470"/>
              <a:gd name="connsiteY9579" fmla="*/ 8567178 h 10286999"/>
              <a:gd name="connsiteX9580" fmla="*/ 7816831 w 11378470"/>
              <a:gd name="connsiteY9580" fmla="*/ 8656733 h 10286999"/>
              <a:gd name="connsiteX9581" fmla="*/ 7838014 w 11378470"/>
              <a:gd name="connsiteY9581" fmla="*/ 8709443 h 10286999"/>
              <a:gd name="connsiteX9582" fmla="*/ 7699623 w 11378470"/>
              <a:gd name="connsiteY9582" fmla="*/ 8570971 h 10286999"/>
              <a:gd name="connsiteX9583" fmla="*/ 7599693 w 11378470"/>
              <a:gd name="connsiteY9583" fmla="*/ 8446980 h 10286999"/>
              <a:gd name="connsiteX9584" fmla="*/ 7592621 w 11378470"/>
              <a:gd name="connsiteY9584" fmla="*/ 8438204 h 10286999"/>
              <a:gd name="connsiteX9585" fmla="*/ 7589650 w 11378470"/>
              <a:gd name="connsiteY9585" fmla="*/ 8440573 h 10286999"/>
              <a:gd name="connsiteX9586" fmla="*/ 7589138 w 11378470"/>
              <a:gd name="connsiteY9586" fmla="*/ 8449988 h 10286999"/>
              <a:gd name="connsiteX9587" fmla="*/ 7582800 w 11378470"/>
              <a:gd name="connsiteY9587" fmla="*/ 8463854 h 10286999"/>
              <a:gd name="connsiteX9588" fmla="*/ 7559542 w 11378470"/>
              <a:gd name="connsiteY9588" fmla="*/ 8446716 h 10286999"/>
              <a:gd name="connsiteX9589" fmla="*/ 7570206 w 11378470"/>
              <a:gd name="connsiteY9589" fmla="*/ 8435629 h 10286999"/>
              <a:gd name="connsiteX9590" fmla="*/ 7550060 w 11378470"/>
              <a:gd name="connsiteY9590" fmla="*/ 8420501 h 10286999"/>
              <a:gd name="connsiteX9591" fmla="*/ 7539899 w 11378470"/>
              <a:gd name="connsiteY9591" fmla="*/ 8398585 h 10286999"/>
              <a:gd name="connsiteX9592" fmla="*/ 7541160 w 11378470"/>
              <a:gd name="connsiteY9592" fmla="*/ 8388821 h 10286999"/>
              <a:gd name="connsiteX9593" fmla="*/ 7533898 w 11378470"/>
              <a:gd name="connsiteY9593" fmla="*/ 8378782 h 10286999"/>
              <a:gd name="connsiteX9594" fmla="*/ 7485128 w 11378470"/>
              <a:gd name="connsiteY9594" fmla="*/ 8375900 h 10286999"/>
              <a:gd name="connsiteX9595" fmla="*/ 7374474 w 11378470"/>
              <a:gd name="connsiteY9595" fmla="*/ 8220196 h 10286999"/>
              <a:gd name="connsiteX9596" fmla="*/ 7462024 w 11378470"/>
              <a:gd name="connsiteY9596" fmla="*/ 8291845 h 10286999"/>
              <a:gd name="connsiteX9597" fmla="*/ 7487288 w 11378470"/>
              <a:gd name="connsiteY9597" fmla="*/ 8312958 h 10286999"/>
              <a:gd name="connsiteX9598" fmla="*/ 7477710 w 11378470"/>
              <a:gd name="connsiteY9598" fmla="*/ 8299035 h 10286999"/>
              <a:gd name="connsiteX9599" fmla="*/ 7410394 w 11378470"/>
              <a:gd name="connsiteY9599" fmla="*/ 8200168 h 10286999"/>
              <a:gd name="connsiteX9600" fmla="*/ 7399233 w 11378470"/>
              <a:gd name="connsiteY9600" fmla="*/ 8162627 h 10286999"/>
              <a:gd name="connsiteX9601" fmla="*/ 7383572 w 11378470"/>
              <a:gd name="connsiteY9601" fmla="*/ 8123859 h 10286999"/>
              <a:gd name="connsiteX9602" fmla="*/ 7390462 w 11378470"/>
              <a:gd name="connsiteY9602" fmla="*/ 8127696 h 10286999"/>
              <a:gd name="connsiteX9603" fmla="*/ 7388802 w 11378470"/>
              <a:gd name="connsiteY9603" fmla="*/ 8121659 h 10286999"/>
              <a:gd name="connsiteX9604" fmla="*/ 7387142 w 11378470"/>
              <a:gd name="connsiteY9604" fmla="*/ 8115620 h 10286999"/>
              <a:gd name="connsiteX9605" fmla="*/ 7455306 w 11378470"/>
              <a:gd name="connsiteY9605" fmla="*/ 8168937 h 10286999"/>
              <a:gd name="connsiteX9606" fmla="*/ 7521809 w 11378470"/>
              <a:gd name="connsiteY9606" fmla="*/ 8216217 h 10286999"/>
              <a:gd name="connsiteX9607" fmla="*/ 7447442 w 11378470"/>
              <a:gd name="connsiteY9607" fmla="*/ 8067396 h 10286999"/>
              <a:gd name="connsiteX9608" fmla="*/ 7384262 w 11378470"/>
              <a:gd name="connsiteY9608" fmla="*/ 8032194 h 10286999"/>
              <a:gd name="connsiteX9609" fmla="*/ 7397142 w 11378470"/>
              <a:gd name="connsiteY9609" fmla="*/ 8054710 h 10286999"/>
              <a:gd name="connsiteX9610" fmla="*/ 7389246 w 11378470"/>
              <a:gd name="connsiteY9610" fmla="*/ 8050311 h 10286999"/>
              <a:gd name="connsiteX9611" fmla="*/ 7390906 w 11378470"/>
              <a:gd name="connsiteY9611" fmla="*/ 8056350 h 10286999"/>
              <a:gd name="connsiteX9612" fmla="*/ 7400464 w 11378470"/>
              <a:gd name="connsiteY9612" fmla="*/ 8066790 h 10286999"/>
              <a:gd name="connsiteX9613" fmla="*/ 7363889 w 11378470"/>
              <a:gd name="connsiteY9613" fmla="*/ 8031071 h 10286999"/>
              <a:gd name="connsiteX9614" fmla="*/ 7353485 w 11378470"/>
              <a:gd name="connsiteY9614" fmla="*/ 8066184 h 10286999"/>
              <a:gd name="connsiteX9615" fmla="*/ 7345590 w 11378470"/>
              <a:gd name="connsiteY9615" fmla="*/ 8061783 h 10286999"/>
              <a:gd name="connsiteX9616" fmla="*/ 7347250 w 11378470"/>
              <a:gd name="connsiteY9616" fmla="*/ 8067822 h 10286999"/>
              <a:gd name="connsiteX9617" fmla="*/ 7312547 w 11378470"/>
              <a:gd name="connsiteY9617" fmla="*/ 8011515 h 10286999"/>
              <a:gd name="connsiteX9618" fmla="*/ 7287919 w 11378470"/>
              <a:gd name="connsiteY9618" fmla="*/ 8000823 h 10286999"/>
              <a:gd name="connsiteX9619" fmla="*/ 7268514 w 11378470"/>
              <a:gd name="connsiteY9619" fmla="*/ 7995956 h 10286999"/>
              <a:gd name="connsiteX9620" fmla="*/ 7267123 w 11378470"/>
              <a:gd name="connsiteY9620" fmla="*/ 7999828 h 10286999"/>
              <a:gd name="connsiteX9621" fmla="*/ 7268298 w 11378470"/>
              <a:gd name="connsiteY9621" fmla="*/ 8000420 h 10286999"/>
              <a:gd name="connsiteX9622" fmla="*/ 7249825 w 11378470"/>
              <a:gd name="connsiteY9622" fmla="*/ 8023540 h 10286999"/>
              <a:gd name="connsiteX9623" fmla="*/ 7235675 w 11378470"/>
              <a:gd name="connsiteY9623" fmla="*/ 7986800 h 10286999"/>
              <a:gd name="connsiteX9624" fmla="*/ 7236038 w 11378470"/>
              <a:gd name="connsiteY9624" fmla="*/ 7984652 h 10286999"/>
              <a:gd name="connsiteX9625" fmla="*/ 7223716 w 11378470"/>
              <a:gd name="connsiteY9625" fmla="*/ 7975202 h 10286999"/>
              <a:gd name="connsiteX9626" fmla="*/ 7216923 w 11378470"/>
              <a:gd name="connsiteY9626" fmla="*/ 7963997 h 10286999"/>
              <a:gd name="connsiteX9627" fmla="*/ 7181362 w 11378470"/>
              <a:gd name="connsiteY9627" fmla="*/ 8014101 h 10286999"/>
              <a:gd name="connsiteX9628" fmla="*/ 7147565 w 11378470"/>
              <a:gd name="connsiteY9628" fmla="*/ 8058779 h 10286999"/>
              <a:gd name="connsiteX9629" fmla="*/ 7147648 w 11378470"/>
              <a:gd name="connsiteY9629" fmla="*/ 8059684 h 10286999"/>
              <a:gd name="connsiteX9630" fmla="*/ 7161916 w 11378470"/>
              <a:gd name="connsiteY9630" fmla="*/ 8109967 h 10286999"/>
              <a:gd name="connsiteX9631" fmla="*/ 7143993 w 11378470"/>
              <a:gd name="connsiteY9631" fmla="*/ 8125476 h 10286999"/>
              <a:gd name="connsiteX9632" fmla="*/ 7126918 w 11378470"/>
              <a:gd name="connsiteY9632" fmla="*/ 8102333 h 10286999"/>
              <a:gd name="connsiteX9633" fmla="*/ 7124037 w 11378470"/>
              <a:gd name="connsiteY9633" fmla="*/ 8089884 h 10286999"/>
              <a:gd name="connsiteX9634" fmla="*/ 7102652 w 11378470"/>
              <a:gd name="connsiteY9634" fmla="*/ 8118153 h 10286999"/>
              <a:gd name="connsiteX9635" fmla="*/ 7035918 w 11378470"/>
              <a:gd name="connsiteY9635" fmla="*/ 8199103 h 10286999"/>
              <a:gd name="connsiteX9636" fmla="*/ 7056362 w 11378470"/>
              <a:gd name="connsiteY9636" fmla="*/ 8236551 h 10286999"/>
              <a:gd name="connsiteX9637" fmla="*/ 7056762 w 11378470"/>
              <a:gd name="connsiteY9637" fmla="*/ 8245294 h 10286999"/>
              <a:gd name="connsiteX9638" fmla="*/ 7062765 w 11378470"/>
              <a:gd name="connsiteY9638" fmla="*/ 8250951 h 10286999"/>
              <a:gd name="connsiteX9639" fmla="*/ 7065871 w 11378470"/>
              <a:gd name="connsiteY9639" fmla="*/ 8264849 h 10286999"/>
              <a:gd name="connsiteX9640" fmla="*/ 7057326 w 11378470"/>
              <a:gd name="connsiteY9640" fmla="*/ 8257651 h 10286999"/>
              <a:gd name="connsiteX9641" fmla="*/ 7057769 w 11378470"/>
              <a:gd name="connsiteY9641" fmla="*/ 8267328 h 10286999"/>
              <a:gd name="connsiteX9642" fmla="*/ 6990443 w 11378470"/>
              <a:gd name="connsiteY9642" fmla="*/ 8321819 h 10286999"/>
              <a:gd name="connsiteX9643" fmla="*/ 6968154 w 11378470"/>
              <a:gd name="connsiteY9643" fmla="*/ 8285619 h 10286999"/>
              <a:gd name="connsiteX9644" fmla="*/ 6964527 w 11378470"/>
              <a:gd name="connsiteY9644" fmla="*/ 8271915 h 10286999"/>
              <a:gd name="connsiteX9645" fmla="*/ 6940602 w 11378470"/>
              <a:gd name="connsiteY9645" fmla="*/ 8298470 h 10286999"/>
              <a:gd name="connsiteX9646" fmla="*/ 6880412 w 11378470"/>
              <a:gd name="connsiteY9646" fmla="*/ 8354634 h 10286999"/>
              <a:gd name="connsiteX9647" fmla="*/ 6746142 w 11378470"/>
              <a:gd name="connsiteY9647" fmla="*/ 8468143 h 10286999"/>
              <a:gd name="connsiteX9648" fmla="*/ 6681322 w 11378470"/>
              <a:gd name="connsiteY9648" fmla="*/ 8529628 h 10286999"/>
              <a:gd name="connsiteX9649" fmla="*/ 6646357 w 11378470"/>
              <a:gd name="connsiteY9649" fmla="*/ 8554066 h 10286999"/>
              <a:gd name="connsiteX9650" fmla="*/ 6643864 w 11378470"/>
              <a:gd name="connsiteY9650" fmla="*/ 8561794 h 10286999"/>
              <a:gd name="connsiteX9651" fmla="*/ 6639576 w 11378470"/>
              <a:gd name="connsiteY9651" fmla="*/ 8558805 h 10286999"/>
              <a:gd name="connsiteX9652" fmla="*/ 6593351 w 11378470"/>
              <a:gd name="connsiteY9652" fmla="*/ 8591113 h 10286999"/>
              <a:gd name="connsiteX9653" fmla="*/ 6491492 w 11378470"/>
              <a:gd name="connsiteY9653" fmla="*/ 8666786 h 10286999"/>
              <a:gd name="connsiteX9654" fmla="*/ 6446273 w 11378470"/>
              <a:gd name="connsiteY9654" fmla="*/ 8693107 h 10286999"/>
              <a:gd name="connsiteX9655" fmla="*/ 6446565 w 11378470"/>
              <a:gd name="connsiteY9655" fmla="*/ 8700804 h 10286999"/>
              <a:gd name="connsiteX9656" fmla="*/ 6430100 w 11378470"/>
              <a:gd name="connsiteY9656" fmla="*/ 8721215 h 10286999"/>
              <a:gd name="connsiteX9657" fmla="*/ 6412683 w 11378470"/>
              <a:gd name="connsiteY9657" fmla="*/ 8726056 h 10286999"/>
              <a:gd name="connsiteX9658" fmla="*/ 6398762 w 11378470"/>
              <a:gd name="connsiteY9658" fmla="*/ 8720762 h 10286999"/>
              <a:gd name="connsiteX9659" fmla="*/ 6387895 w 11378470"/>
              <a:gd name="connsiteY9659" fmla="*/ 8727087 h 10286999"/>
              <a:gd name="connsiteX9660" fmla="*/ 6273882 w 11378470"/>
              <a:gd name="connsiteY9660" fmla="*/ 8794482 h 10286999"/>
              <a:gd name="connsiteX9661" fmla="*/ 6217743 w 11378470"/>
              <a:gd name="connsiteY9661" fmla="*/ 8825225 h 10286999"/>
              <a:gd name="connsiteX9662" fmla="*/ 6175148 w 11378470"/>
              <a:gd name="connsiteY9662" fmla="*/ 8847191 h 10286999"/>
              <a:gd name="connsiteX9663" fmla="*/ 6184054 w 11378470"/>
              <a:gd name="connsiteY9663" fmla="*/ 8866581 h 10286999"/>
              <a:gd name="connsiteX9664" fmla="*/ 6163818 w 11378470"/>
              <a:gd name="connsiteY9664" fmla="*/ 8888886 h 10286999"/>
              <a:gd name="connsiteX9665" fmla="*/ 6148730 w 11378470"/>
              <a:gd name="connsiteY9665" fmla="*/ 8871396 h 10286999"/>
              <a:gd name="connsiteX9666" fmla="*/ 6147708 w 11378470"/>
              <a:gd name="connsiteY9666" fmla="*/ 8860970 h 10286999"/>
              <a:gd name="connsiteX9667" fmla="*/ 6135344 w 11378470"/>
              <a:gd name="connsiteY9667" fmla="*/ 8866905 h 10286999"/>
              <a:gd name="connsiteX9668" fmla="*/ 6107044 w 11378470"/>
              <a:gd name="connsiteY9668" fmla="*/ 8881730 h 10286999"/>
              <a:gd name="connsiteX9669" fmla="*/ 6108571 w 11378470"/>
              <a:gd name="connsiteY9669" fmla="*/ 8882234 h 10286999"/>
              <a:gd name="connsiteX9670" fmla="*/ 6097737 w 11378470"/>
              <a:gd name="connsiteY9670" fmla="*/ 8887531 h 10286999"/>
              <a:gd name="connsiteX9671" fmla="*/ 6095519 w 11378470"/>
              <a:gd name="connsiteY9671" fmla="*/ 8887397 h 10286999"/>
              <a:gd name="connsiteX9672" fmla="*/ 6033122 w 11378470"/>
              <a:gd name="connsiteY9672" fmla="*/ 8917453 h 10286999"/>
              <a:gd name="connsiteX9673" fmla="*/ 5931261 w 11378470"/>
              <a:gd name="connsiteY9673" fmla="*/ 8955290 h 10286999"/>
              <a:gd name="connsiteX9674" fmla="*/ 5857182 w 11378470"/>
              <a:gd name="connsiteY9674" fmla="*/ 8988398 h 10286999"/>
              <a:gd name="connsiteX9675" fmla="*/ 5695130 w 11378470"/>
              <a:gd name="connsiteY9675" fmla="*/ 9040423 h 10286999"/>
              <a:gd name="connsiteX9676" fmla="*/ 5699762 w 11378470"/>
              <a:gd name="connsiteY9676" fmla="*/ 9030961 h 10286999"/>
              <a:gd name="connsiteX9677" fmla="*/ 5662721 w 11378470"/>
              <a:gd name="connsiteY9677" fmla="*/ 9035693 h 10286999"/>
              <a:gd name="connsiteX9678" fmla="*/ 5625680 w 11378470"/>
              <a:gd name="connsiteY9678" fmla="*/ 9054611 h 10286999"/>
              <a:gd name="connsiteX9679" fmla="*/ 5625680 w 11378470"/>
              <a:gd name="connsiteY9679" fmla="*/ 9045151 h 10286999"/>
              <a:gd name="connsiteX9680" fmla="*/ 5593272 w 11378470"/>
              <a:gd name="connsiteY9680" fmla="*/ 9054611 h 10286999"/>
              <a:gd name="connsiteX9681" fmla="*/ 5556232 w 11378470"/>
              <a:gd name="connsiteY9681" fmla="*/ 9068797 h 10286999"/>
              <a:gd name="connsiteX9682" fmla="*/ 5551603 w 11378470"/>
              <a:gd name="connsiteY9682" fmla="*/ 9068797 h 10286999"/>
              <a:gd name="connsiteX9683" fmla="*/ 5542036 w 11378470"/>
              <a:gd name="connsiteY9683" fmla="*/ 9071729 h 10286999"/>
              <a:gd name="connsiteX9684" fmla="*/ 5546407 w 11378470"/>
              <a:gd name="connsiteY9684" fmla="*/ 9071744 h 10286999"/>
              <a:gd name="connsiteX9685" fmla="*/ 5544628 w 11378470"/>
              <a:gd name="connsiteY9685" fmla="*/ 9080815 h 10286999"/>
              <a:gd name="connsiteX9686" fmla="*/ 5535022 w 11378470"/>
              <a:gd name="connsiteY9686" fmla="*/ 9087159 h 10286999"/>
              <a:gd name="connsiteX9687" fmla="*/ 5497267 w 11378470"/>
              <a:gd name="connsiteY9687" fmla="*/ 9089727 h 10286999"/>
              <a:gd name="connsiteX9688" fmla="*/ 5488706 w 11378470"/>
              <a:gd name="connsiteY9688" fmla="*/ 9088651 h 10286999"/>
              <a:gd name="connsiteX9689" fmla="*/ 5487368 w 11378470"/>
              <a:gd name="connsiteY9689" fmla="*/ 9088483 h 10286999"/>
              <a:gd name="connsiteX9690" fmla="*/ 5459000 w 11378470"/>
              <a:gd name="connsiteY9690" fmla="*/ 9097176 h 10286999"/>
              <a:gd name="connsiteX9691" fmla="*/ 5390131 w 11378470"/>
              <a:gd name="connsiteY9691" fmla="*/ 9113140 h 10286999"/>
              <a:gd name="connsiteX9692" fmla="*/ 5351313 w 11378470"/>
              <a:gd name="connsiteY9692" fmla="*/ 9120509 h 10286999"/>
              <a:gd name="connsiteX9693" fmla="*/ 5351370 w 11378470"/>
              <a:gd name="connsiteY9693" fmla="*/ 9125167 h 10286999"/>
              <a:gd name="connsiteX9694" fmla="*/ 5350039 w 11378470"/>
              <a:gd name="connsiteY9694" fmla="*/ 9129902 h 10286999"/>
              <a:gd name="connsiteX9695" fmla="*/ 5349221 w 11378470"/>
              <a:gd name="connsiteY9695" fmla="*/ 9139014 h 10286999"/>
              <a:gd name="connsiteX9696" fmla="*/ 5348404 w 11378470"/>
              <a:gd name="connsiteY9696" fmla="*/ 9148124 h 10286999"/>
              <a:gd name="connsiteX9697" fmla="*/ 5335198 w 11378470"/>
              <a:gd name="connsiteY9697" fmla="*/ 9159037 h 10286999"/>
              <a:gd name="connsiteX9698" fmla="*/ 5334127 w 11378470"/>
              <a:gd name="connsiteY9698" fmla="*/ 9136311 h 10286999"/>
              <a:gd name="connsiteX9699" fmla="*/ 5332917 w 11378470"/>
              <a:gd name="connsiteY9699" fmla="*/ 9124002 h 10286999"/>
              <a:gd name="connsiteX9700" fmla="*/ 5324732 w 11378470"/>
              <a:gd name="connsiteY9700" fmla="*/ 9125556 h 10286999"/>
              <a:gd name="connsiteX9701" fmla="*/ 5316612 w 11378470"/>
              <a:gd name="connsiteY9701" fmla="*/ 9127628 h 10286999"/>
              <a:gd name="connsiteX9702" fmla="*/ 5318425 w 11378470"/>
              <a:gd name="connsiteY9702" fmla="*/ 9132322 h 10286999"/>
              <a:gd name="connsiteX9703" fmla="*/ 5279719 w 11378470"/>
              <a:gd name="connsiteY9703" fmla="*/ 9181712 h 10286999"/>
              <a:gd name="connsiteX9704" fmla="*/ 5244094 w 11378470"/>
              <a:gd name="connsiteY9704" fmla="*/ 9174065 h 10286999"/>
              <a:gd name="connsiteX9705" fmla="*/ 5234596 w 11378470"/>
              <a:gd name="connsiteY9705" fmla="*/ 9163526 h 10286999"/>
              <a:gd name="connsiteX9706" fmla="*/ 5270256 w 11378470"/>
              <a:gd name="connsiteY9706" fmla="*/ 9136764 h 10286999"/>
              <a:gd name="connsiteX9707" fmla="*/ 5139297 w 11378470"/>
              <a:gd name="connsiteY9707" fmla="*/ 9160372 h 10286999"/>
              <a:gd name="connsiteX9708" fmla="*/ 5138386 w 11378470"/>
              <a:gd name="connsiteY9708" fmla="*/ 9160913 h 10286999"/>
              <a:gd name="connsiteX9709" fmla="*/ 5137556 w 11378470"/>
              <a:gd name="connsiteY9709" fmla="*/ 9160686 h 10286999"/>
              <a:gd name="connsiteX9710" fmla="*/ 5089536 w 11378470"/>
              <a:gd name="connsiteY9710" fmla="*/ 9169342 h 10286999"/>
              <a:gd name="connsiteX9711" fmla="*/ 5094351 w 11378470"/>
              <a:gd name="connsiteY9711" fmla="*/ 9172694 h 10286999"/>
              <a:gd name="connsiteX9712" fmla="*/ 5092032 w 11378470"/>
              <a:gd name="connsiteY9712" fmla="*/ 9197170 h 10286999"/>
              <a:gd name="connsiteX9713" fmla="*/ 5032283 w 11378470"/>
              <a:gd name="connsiteY9713" fmla="*/ 9197252 h 10286999"/>
              <a:gd name="connsiteX9714" fmla="*/ 5038974 w 11378470"/>
              <a:gd name="connsiteY9714" fmla="*/ 9175963 h 10286999"/>
              <a:gd name="connsiteX9715" fmla="*/ 4957802 w 11378470"/>
              <a:gd name="connsiteY9715" fmla="*/ 9184084 h 10286999"/>
              <a:gd name="connsiteX9716" fmla="*/ 4838580 w 11378470"/>
              <a:gd name="connsiteY9716" fmla="*/ 9191771 h 10286999"/>
              <a:gd name="connsiteX9717" fmla="*/ 4824690 w 11378470"/>
              <a:gd name="connsiteY9717" fmla="*/ 9191771 h 10286999"/>
              <a:gd name="connsiteX9718" fmla="*/ 4683474 w 11378470"/>
              <a:gd name="connsiteY9718" fmla="*/ 9192951 h 10286999"/>
              <a:gd name="connsiteX9719" fmla="*/ 4573878 w 11378470"/>
              <a:gd name="connsiteY9719" fmla="*/ 9187864 h 10286999"/>
              <a:gd name="connsiteX9720" fmla="*/ 4560031 w 11378470"/>
              <a:gd name="connsiteY9720" fmla="*/ 9200294 h 10286999"/>
              <a:gd name="connsiteX9721" fmla="*/ 4515249 w 11378470"/>
              <a:gd name="connsiteY9721" fmla="*/ 9186635 h 10286999"/>
              <a:gd name="connsiteX9722" fmla="*/ 4515215 w 11378470"/>
              <a:gd name="connsiteY9722" fmla="*/ 9186559 h 10286999"/>
              <a:gd name="connsiteX9723" fmla="*/ 4505800 w 11378470"/>
              <a:gd name="connsiteY9723" fmla="*/ 9186449 h 10286999"/>
              <a:gd name="connsiteX9724" fmla="*/ 4458922 w 11378470"/>
              <a:gd name="connsiteY9724" fmla="*/ 9182309 h 10286999"/>
              <a:gd name="connsiteX9725" fmla="*/ 4457152 w 11378470"/>
              <a:gd name="connsiteY9725" fmla="*/ 9182017 h 10286999"/>
              <a:gd name="connsiteX9726" fmla="*/ 4474110 w 11378470"/>
              <a:gd name="connsiteY9726" fmla="*/ 9201404 h 10286999"/>
              <a:gd name="connsiteX9727" fmla="*/ 4505484 w 11378470"/>
              <a:gd name="connsiteY9727" fmla="*/ 9251285 h 10286999"/>
              <a:gd name="connsiteX9728" fmla="*/ 4453398 w 11378470"/>
              <a:gd name="connsiteY9728" fmla="*/ 9202525 h 10286999"/>
              <a:gd name="connsiteX9729" fmla="*/ 4453695 w 11378470"/>
              <a:gd name="connsiteY9729" fmla="*/ 9181448 h 10286999"/>
              <a:gd name="connsiteX9730" fmla="*/ 4440980 w 11378470"/>
              <a:gd name="connsiteY9730" fmla="*/ 9179352 h 10286999"/>
              <a:gd name="connsiteX9731" fmla="*/ 4426512 w 11378470"/>
              <a:gd name="connsiteY9731" fmla="*/ 9172851 h 10286999"/>
              <a:gd name="connsiteX9732" fmla="*/ 4347802 w 11378470"/>
              <a:gd name="connsiteY9732" fmla="*/ 9168121 h 10286999"/>
              <a:gd name="connsiteX9733" fmla="*/ 4278350 w 11378470"/>
              <a:gd name="connsiteY9733" fmla="*/ 9158660 h 10286999"/>
              <a:gd name="connsiteX9734" fmla="*/ 4167230 w 11378470"/>
              <a:gd name="connsiteY9734" fmla="*/ 9139744 h 10286999"/>
              <a:gd name="connsiteX9735" fmla="*/ 4130189 w 11378470"/>
              <a:gd name="connsiteY9735" fmla="*/ 9139744 h 10286999"/>
              <a:gd name="connsiteX9736" fmla="*/ 4120932 w 11378470"/>
              <a:gd name="connsiteY9736" fmla="*/ 9135014 h 10286999"/>
              <a:gd name="connsiteX9737" fmla="*/ 4111669 w 11378470"/>
              <a:gd name="connsiteY9737" fmla="*/ 9139744 h 10286999"/>
              <a:gd name="connsiteX9738" fmla="*/ 3977399 w 11378470"/>
              <a:gd name="connsiteY9738" fmla="*/ 9111366 h 10286999"/>
              <a:gd name="connsiteX9739" fmla="*/ 3933126 w 11378470"/>
              <a:gd name="connsiteY9739" fmla="*/ 9086092 h 10286999"/>
              <a:gd name="connsiteX9740" fmla="*/ 3903484 w 11378470"/>
              <a:gd name="connsiteY9740" fmla="*/ 9078302 h 10286999"/>
              <a:gd name="connsiteX9741" fmla="*/ 3888331 w 11378470"/>
              <a:gd name="connsiteY9741" fmla="*/ 9079152 h 10286999"/>
              <a:gd name="connsiteX9742" fmla="*/ 3876411 w 11378470"/>
              <a:gd name="connsiteY9742" fmla="*/ 9071686 h 10286999"/>
              <a:gd name="connsiteX9743" fmla="*/ 3850075 w 11378470"/>
              <a:gd name="connsiteY9743" fmla="*/ 9065252 h 10286999"/>
              <a:gd name="connsiteX9744" fmla="*/ 3824611 w 11378470"/>
              <a:gd name="connsiteY9744" fmla="*/ 9073529 h 10286999"/>
              <a:gd name="connsiteX9745" fmla="*/ 3782942 w 11378470"/>
              <a:gd name="connsiteY9745" fmla="*/ 9059339 h 10286999"/>
              <a:gd name="connsiteX9746" fmla="*/ 3769050 w 11378470"/>
              <a:gd name="connsiteY9746" fmla="*/ 9045151 h 10286999"/>
              <a:gd name="connsiteX9747" fmla="*/ 3782942 w 11378470"/>
              <a:gd name="connsiteY9747" fmla="*/ 9026233 h 10286999"/>
              <a:gd name="connsiteX9748" fmla="*/ 3681080 w 11378470"/>
              <a:gd name="connsiteY9748" fmla="*/ 8988398 h 10286999"/>
              <a:gd name="connsiteX9749" fmla="*/ 3699602 w 11378470"/>
              <a:gd name="connsiteY9749" fmla="*/ 9007313 h 10286999"/>
              <a:gd name="connsiteX9750" fmla="*/ 3639412 w 11378470"/>
              <a:gd name="connsiteY9750" fmla="*/ 8993124 h 10286999"/>
              <a:gd name="connsiteX9751" fmla="*/ 3542180 w 11378470"/>
              <a:gd name="connsiteY9751" fmla="*/ 8931640 h 10286999"/>
              <a:gd name="connsiteX9752" fmla="*/ 3431060 w 11378470"/>
              <a:gd name="connsiteY9752" fmla="*/ 8884345 h 10286999"/>
              <a:gd name="connsiteX9753" fmla="*/ 3292161 w 11378470"/>
              <a:gd name="connsiteY9753" fmla="*/ 8803944 h 10286999"/>
              <a:gd name="connsiteX9754" fmla="*/ 3216344 w 11378470"/>
              <a:gd name="connsiteY9754" fmla="*/ 8759603 h 10286999"/>
              <a:gd name="connsiteX9755" fmla="*/ 3173964 w 11378470"/>
              <a:gd name="connsiteY9755" fmla="*/ 8732582 h 10286999"/>
              <a:gd name="connsiteX9756" fmla="*/ 3178779 w 11378470"/>
              <a:gd name="connsiteY9756" fmla="*/ 8741236 h 10286999"/>
              <a:gd name="connsiteX9757" fmla="*/ 3174373 w 11378470"/>
              <a:gd name="connsiteY9757" fmla="*/ 8757180 h 10286999"/>
              <a:gd name="connsiteX9758" fmla="*/ 3140559 w 11378470"/>
              <a:gd name="connsiteY9758" fmla="*/ 8776280 h 10286999"/>
              <a:gd name="connsiteX9759" fmla="*/ 3126170 w 11378470"/>
              <a:gd name="connsiteY9759" fmla="*/ 8775451 h 10286999"/>
              <a:gd name="connsiteX9760" fmla="*/ 3138585 w 11378470"/>
              <a:gd name="connsiteY9760" fmla="*/ 8731217 h 10286999"/>
              <a:gd name="connsiteX9761" fmla="*/ 3141645 w 11378470"/>
              <a:gd name="connsiteY9761" fmla="*/ 8711976 h 10286999"/>
              <a:gd name="connsiteX9762" fmla="*/ 3130110 w 11378470"/>
              <a:gd name="connsiteY9762" fmla="*/ 8704622 h 10286999"/>
              <a:gd name="connsiteX9763" fmla="*/ 3125480 w 11378470"/>
              <a:gd name="connsiteY9763" fmla="*/ 8695160 h 10286999"/>
              <a:gd name="connsiteX9764" fmla="*/ 3058052 w 11378470"/>
              <a:gd name="connsiteY9764" fmla="*/ 8641484 h 10286999"/>
              <a:gd name="connsiteX9765" fmla="*/ 3068824 w 11378470"/>
              <a:gd name="connsiteY9765" fmla="*/ 8661698 h 10286999"/>
              <a:gd name="connsiteX9766" fmla="*/ 2976804 w 11378470"/>
              <a:gd name="connsiteY9766" fmla="*/ 8718008 h 10286999"/>
              <a:gd name="connsiteX9767" fmla="*/ 2948072 w 11378470"/>
              <a:gd name="connsiteY9767" fmla="*/ 8633026 h 10286999"/>
              <a:gd name="connsiteX9768" fmla="*/ 2952902 w 11378470"/>
              <a:gd name="connsiteY9768" fmla="*/ 8631537 h 10286999"/>
              <a:gd name="connsiteX9769" fmla="*/ 2934881 w 11378470"/>
              <a:gd name="connsiteY9769" fmla="*/ 8633863 h 10286999"/>
              <a:gd name="connsiteX9770" fmla="*/ 2928667 w 11378470"/>
              <a:gd name="connsiteY9770" fmla="*/ 8615093 h 10286999"/>
              <a:gd name="connsiteX9771" fmla="*/ 2931695 w 11378470"/>
              <a:gd name="connsiteY9771" fmla="*/ 8607589 h 10286999"/>
              <a:gd name="connsiteX9772" fmla="*/ 2921247 w 11378470"/>
              <a:gd name="connsiteY9772" fmla="*/ 8610677 h 10286999"/>
              <a:gd name="connsiteX9773" fmla="*/ 2913822 w 11378470"/>
              <a:gd name="connsiteY9773" fmla="*/ 8584279 h 10286999"/>
              <a:gd name="connsiteX9774" fmla="*/ 2934112 w 11378470"/>
              <a:gd name="connsiteY9774" fmla="*/ 8579235 h 10286999"/>
              <a:gd name="connsiteX9775" fmla="*/ 2940401 w 11378470"/>
              <a:gd name="connsiteY9775" fmla="*/ 8591957 h 10286999"/>
              <a:gd name="connsiteX9776" fmla="*/ 2952747 w 11378470"/>
              <a:gd name="connsiteY9776" fmla="*/ 8580396 h 10286999"/>
              <a:gd name="connsiteX9777" fmla="*/ 2971508 w 11378470"/>
              <a:gd name="connsiteY9777" fmla="*/ 8574675 h 10286999"/>
              <a:gd name="connsiteX9778" fmla="*/ 2975569 w 11378470"/>
              <a:gd name="connsiteY9778" fmla="*/ 8605444 h 10286999"/>
              <a:gd name="connsiteX9779" fmla="*/ 2954524 w 11378470"/>
              <a:gd name="connsiteY9779" fmla="*/ 8631037 h 10286999"/>
              <a:gd name="connsiteX9780" fmla="*/ 2959411 w 11378470"/>
              <a:gd name="connsiteY9780" fmla="*/ 8629530 h 10286999"/>
              <a:gd name="connsiteX9781" fmla="*/ 2960569 w 11378470"/>
              <a:gd name="connsiteY9781" fmla="*/ 8625596 h 10286999"/>
              <a:gd name="connsiteX9782" fmla="*/ 2969342 w 11378470"/>
              <a:gd name="connsiteY9782" fmla="*/ 8619485 h 10286999"/>
              <a:gd name="connsiteX9783" fmla="*/ 2974283 w 11378470"/>
              <a:gd name="connsiteY9783" fmla="*/ 8624944 h 10286999"/>
              <a:gd name="connsiteX9784" fmla="*/ 2986985 w 11378470"/>
              <a:gd name="connsiteY9784" fmla="*/ 8621026 h 10286999"/>
              <a:gd name="connsiteX9785" fmla="*/ 3035903 w 11378470"/>
              <a:gd name="connsiteY9785" fmla="*/ 8626931 h 10286999"/>
              <a:gd name="connsiteX9786" fmla="*/ 3037376 w 11378470"/>
              <a:gd name="connsiteY9786" fmla="*/ 8624988 h 10286999"/>
              <a:gd name="connsiteX9787" fmla="*/ 2954171 w 11378470"/>
              <a:gd name="connsiteY9787" fmla="*/ 8558003 h 10286999"/>
              <a:gd name="connsiteX9788" fmla="*/ 2944912 w 11378470"/>
              <a:gd name="connsiteY9788" fmla="*/ 8553276 h 10286999"/>
              <a:gd name="connsiteX9789" fmla="*/ 2944912 w 11378470"/>
              <a:gd name="connsiteY9789" fmla="*/ 8548546 h 10286999"/>
              <a:gd name="connsiteX9790" fmla="*/ 2921762 w 11378470"/>
              <a:gd name="connsiteY9790" fmla="*/ 8534356 h 10286999"/>
              <a:gd name="connsiteX9791" fmla="*/ 2922319 w 11378470"/>
              <a:gd name="connsiteY9791" fmla="*/ 8533217 h 10286999"/>
              <a:gd name="connsiteX9792" fmla="*/ 2920354 w 11378470"/>
              <a:gd name="connsiteY9792" fmla="*/ 8534464 h 10286999"/>
              <a:gd name="connsiteX9793" fmla="*/ 2921211 w 11378470"/>
              <a:gd name="connsiteY9793" fmla="*/ 8534460 h 10286999"/>
              <a:gd name="connsiteX9794" fmla="*/ 2854005 w 11378470"/>
              <a:gd name="connsiteY9794" fmla="*/ 8562870 h 10286999"/>
              <a:gd name="connsiteX9795" fmla="*/ 2854438 w 11378470"/>
              <a:gd name="connsiteY9795" fmla="*/ 8546653 h 10286999"/>
              <a:gd name="connsiteX9796" fmla="*/ 2862231 w 11378470"/>
              <a:gd name="connsiteY9796" fmla="*/ 8547603 h 10286999"/>
              <a:gd name="connsiteX9797" fmla="*/ 2888962 w 11378470"/>
              <a:gd name="connsiteY9797" fmla="*/ 8534595 h 10286999"/>
              <a:gd name="connsiteX9798" fmla="*/ 2901189 w 11378470"/>
              <a:gd name="connsiteY9798" fmla="*/ 8534544 h 10286999"/>
              <a:gd name="connsiteX9799" fmla="*/ 2886650 w 11378470"/>
              <a:gd name="connsiteY9799" fmla="*/ 8521043 h 10286999"/>
              <a:gd name="connsiteX9800" fmla="*/ 2887458 w 11378470"/>
              <a:gd name="connsiteY9800" fmla="*/ 8519953 h 10286999"/>
              <a:gd name="connsiteX9801" fmla="*/ 2872846 w 11378470"/>
              <a:gd name="connsiteY9801" fmla="*/ 8522617 h 10286999"/>
              <a:gd name="connsiteX9802" fmla="*/ 2858297 w 11378470"/>
              <a:gd name="connsiteY9802" fmla="*/ 8519330 h 10286999"/>
              <a:gd name="connsiteX9803" fmla="*/ 2862203 w 11378470"/>
              <a:gd name="connsiteY9803" fmla="*/ 8519807 h 10286999"/>
              <a:gd name="connsiteX9804" fmla="*/ 2858401 w 11378470"/>
              <a:gd name="connsiteY9804" fmla="*/ 8515468 h 10286999"/>
              <a:gd name="connsiteX9805" fmla="*/ 2891830 w 11378470"/>
              <a:gd name="connsiteY9805" fmla="*/ 8511314 h 10286999"/>
              <a:gd name="connsiteX9806" fmla="*/ 2893687 w 11378470"/>
              <a:gd name="connsiteY9806" fmla="*/ 8511549 h 10286999"/>
              <a:gd name="connsiteX9807" fmla="*/ 2897643 w 11378470"/>
              <a:gd name="connsiteY9807" fmla="*/ 8506211 h 10286999"/>
              <a:gd name="connsiteX9808" fmla="*/ 2875460 w 11378470"/>
              <a:gd name="connsiteY9808" fmla="*/ 8491791 h 10286999"/>
              <a:gd name="connsiteX9809" fmla="*/ 2843051 w 11378470"/>
              <a:gd name="connsiteY9809" fmla="*/ 8453955 h 10286999"/>
              <a:gd name="connsiteX9810" fmla="*/ 2726721 w 11378470"/>
              <a:gd name="connsiteY9810" fmla="*/ 8355815 h 10286999"/>
              <a:gd name="connsiteX9811" fmla="*/ 2659640 w 11378470"/>
              <a:gd name="connsiteY9811" fmla="*/ 8288946 h 10286999"/>
              <a:gd name="connsiteX9812" fmla="*/ 2656967 w 11378470"/>
              <a:gd name="connsiteY9812" fmla="*/ 8292368 h 10286999"/>
              <a:gd name="connsiteX9813" fmla="*/ 2651240 w 11378470"/>
              <a:gd name="connsiteY9813" fmla="*/ 8286227 h 10286999"/>
              <a:gd name="connsiteX9814" fmla="*/ 2653551 w 11378470"/>
              <a:gd name="connsiteY9814" fmla="*/ 8282876 h 10286999"/>
              <a:gd name="connsiteX9815" fmla="*/ 2606919 w 11378470"/>
              <a:gd name="connsiteY9815" fmla="*/ 8236392 h 10286999"/>
              <a:gd name="connsiteX9816" fmla="*/ 2380051 w 11378470"/>
              <a:gd name="connsiteY9816" fmla="*/ 7976265 h 10286999"/>
              <a:gd name="connsiteX9817" fmla="*/ 2369054 w 11378470"/>
              <a:gd name="connsiteY9817" fmla="*/ 7955573 h 10286999"/>
              <a:gd name="connsiteX9818" fmla="*/ 2363640 w 11378470"/>
              <a:gd name="connsiteY9818" fmla="*/ 7943238 h 10286999"/>
              <a:gd name="connsiteX9819" fmla="*/ 2351958 w 11378470"/>
              <a:gd name="connsiteY9819" fmla="*/ 7943909 h 10286999"/>
              <a:gd name="connsiteX9820" fmla="*/ 2336535 w 11378470"/>
              <a:gd name="connsiteY9820" fmla="*/ 7933454 h 10286999"/>
              <a:gd name="connsiteX9821" fmla="*/ 2323398 w 11378470"/>
              <a:gd name="connsiteY9821" fmla="*/ 7904243 h 10286999"/>
              <a:gd name="connsiteX9822" fmla="*/ 2328229 w 11378470"/>
              <a:gd name="connsiteY9822" fmla="*/ 7894258 h 10286999"/>
              <a:gd name="connsiteX9823" fmla="*/ 2322753 w 11378470"/>
              <a:gd name="connsiteY9823" fmla="*/ 7886995 h 10286999"/>
              <a:gd name="connsiteX9824" fmla="*/ 2287450 w 11378470"/>
              <a:gd name="connsiteY9824" fmla="*/ 7839107 h 10286999"/>
              <a:gd name="connsiteX9825" fmla="*/ 2252146 w 11378470"/>
              <a:gd name="connsiteY9825" fmla="*/ 7788265 h 10286999"/>
              <a:gd name="connsiteX9826" fmla="*/ 2232328 w 11378470"/>
              <a:gd name="connsiteY9826" fmla="*/ 7758652 h 10286999"/>
              <a:gd name="connsiteX9827" fmla="*/ 2230636 w 11378470"/>
              <a:gd name="connsiteY9827" fmla="*/ 7765994 h 10286999"/>
              <a:gd name="connsiteX9828" fmla="*/ 2220495 w 11378470"/>
              <a:gd name="connsiteY9828" fmla="*/ 7770555 h 10286999"/>
              <a:gd name="connsiteX9829" fmla="*/ 2193331 w 11378470"/>
              <a:gd name="connsiteY9829" fmla="*/ 7737517 h 10286999"/>
              <a:gd name="connsiteX9830" fmla="*/ 2204866 w 11378470"/>
              <a:gd name="connsiteY9830" fmla="*/ 7733783 h 10286999"/>
              <a:gd name="connsiteX9831" fmla="*/ 2219570 w 11378470"/>
              <a:gd name="connsiteY9831" fmla="*/ 7739591 h 10286999"/>
              <a:gd name="connsiteX9832" fmla="*/ 2213370 w 11378470"/>
              <a:gd name="connsiteY9832" fmla="*/ 7730327 h 10286999"/>
              <a:gd name="connsiteX9833" fmla="*/ 2139289 w 11378470"/>
              <a:gd name="connsiteY9833" fmla="*/ 7607358 h 10286999"/>
              <a:gd name="connsiteX9834" fmla="*/ 2102248 w 11378470"/>
              <a:gd name="connsiteY9834" fmla="*/ 7541143 h 10286999"/>
              <a:gd name="connsiteX9835" fmla="*/ 2091109 w 11378470"/>
              <a:gd name="connsiteY9835" fmla="*/ 7519712 h 10286999"/>
              <a:gd name="connsiteX9836" fmla="*/ 2082255 w 11378470"/>
              <a:gd name="connsiteY9836" fmla="*/ 7500641 h 10286999"/>
              <a:gd name="connsiteX9837" fmla="*/ 2072326 w 11378470"/>
              <a:gd name="connsiteY9837" fmla="*/ 7494679 h 10286999"/>
              <a:gd name="connsiteX9838" fmla="*/ 2069610 w 11378470"/>
              <a:gd name="connsiteY9838" fmla="*/ 7505797 h 10286999"/>
              <a:gd name="connsiteX9839" fmla="*/ 2032827 w 11378470"/>
              <a:gd name="connsiteY9839" fmla="*/ 7514154 h 10286999"/>
              <a:gd name="connsiteX9840" fmla="*/ 2014485 w 11378470"/>
              <a:gd name="connsiteY9840" fmla="*/ 7483312 h 10286999"/>
              <a:gd name="connsiteX9841" fmla="*/ 2022362 w 11378470"/>
              <a:gd name="connsiteY9841" fmla="*/ 7473822 h 10286999"/>
              <a:gd name="connsiteX9842" fmla="*/ 2018586 w 11378470"/>
              <a:gd name="connsiteY9842" fmla="*/ 7452016 h 10286999"/>
              <a:gd name="connsiteX9843" fmla="*/ 2015028 w 11378470"/>
              <a:gd name="connsiteY9843" fmla="*/ 7453460 h 10286999"/>
              <a:gd name="connsiteX9844" fmla="*/ 1995140 w 11378470"/>
              <a:gd name="connsiteY9844" fmla="*/ 7489435 h 10286999"/>
              <a:gd name="connsiteX9845" fmla="*/ 1959227 w 11378470"/>
              <a:gd name="connsiteY9845" fmla="*/ 7476047 h 10286999"/>
              <a:gd name="connsiteX9846" fmla="*/ 1949454 w 11378470"/>
              <a:gd name="connsiteY9846" fmla="*/ 7463971 h 10286999"/>
              <a:gd name="connsiteX9847" fmla="*/ 1985529 w 11378470"/>
              <a:gd name="connsiteY9847" fmla="*/ 7442372 h 10286999"/>
              <a:gd name="connsiteX9848" fmla="*/ 2005478 w 11378470"/>
              <a:gd name="connsiteY9848" fmla="*/ 7426344 h 10286999"/>
              <a:gd name="connsiteX9849" fmla="*/ 1992543 w 11378470"/>
              <a:gd name="connsiteY9849" fmla="*/ 7423172 h 10286999"/>
              <a:gd name="connsiteX9850" fmla="*/ 1963811 w 11378470"/>
              <a:gd name="connsiteY9850" fmla="*/ 7338191 h 10286999"/>
              <a:gd name="connsiteX9851" fmla="*/ 1968641 w 11378470"/>
              <a:gd name="connsiteY9851" fmla="*/ 7336701 h 10286999"/>
              <a:gd name="connsiteX9852" fmla="*/ 1950620 w 11378470"/>
              <a:gd name="connsiteY9852" fmla="*/ 7339027 h 10286999"/>
              <a:gd name="connsiteX9853" fmla="*/ 1944406 w 11378470"/>
              <a:gd name="connsiteY9853" fmla="*/ 7320257 h 10286999"/>
              <a:gd name="connsiteX9854" fmla="*/ 1947434 w 11378470"/>
              <a:gd name="connsiteY9854" fmla="*/ 7312753 h 10286999"/>
              <a:gd name="connsiteX9855" fmla="*/ 1936986 w 11378470"/>
              <a:gd name="connsiteY9855" fmla="*/ 7315841 h 10286999"/>
              <a:gd name="connsiteX9856" fmla="*/ 1931090 w 11378470"/>
              <a:gd name="connsiteY9856" fmla="*/ 7294880 h 10286999"/>
              <a:gd name="connsiteX9857" fmla="*/ 1897049 w 11378470"/>
              <a:gd name="connsiteY9857" fmla="*/ 7299330 h 10286999"/>
              <a:gd name="connsiteX9858" fmla="*/ 1910206 w 11378470"/>
              <a:gd name="connsiteY9858" fmla="*/ 7273427 h 10286999"/>
              <a:gd name="connsiteX9859" fmla="*/ 1925380 w 11378470"/>
              <a:gd name="connsiteY9859" fmla="*/ 7276482 h 10286999"/>
              <a:gd name="connsiteX9860" fmla="*/ 1930075 w 11378470"/>
              <a:gd name="connsiteY9860" fmla="*/ 7289148 h 10286999"/>
              <a:gd name="connsiteX9861" fmla="*/ 1940773 w 11378470"/>
              <a:gd name="connsiteY9861" fmla="*/ 7283001 h 10286999"/>
              <a:gd name="connsiteX9862" fmla="*/ 1949851 w 11378470"/>
              <a:gd name="connsiteY9862" fmla="*/ 7284399 h 10286999"/>
              <a:gd name="connsiteX9863" fmla="*/ 1956140 w 11378470"/>
              <a:gd name="connsiteY9863" fmla="*/ 7297121 h 10286999"/>
              <a:gd name="connsiteX9864" fmla="*/ 1968486 w 11378470"/>
              <a:gd name="connsiteY9864" fmla="*/ 7285560 h 10286999"/>
              <a:gd name="connsiteX9865" fmla="*/ 1987062 w 11378470"/>
              <a:gd name="connsiteY9865" fmla="*/ 7279895 h 10286999"/>
              <a:gd name="connsiteX9866" fmla="*/ 1972611 w 11378470"/>
              <a:gd name="connsiteY9866" fmla="*/ 7247911 h 10286999"/>
              <a:gd name="connsiteX9867" fmla="*/ 1963630 w 11378470"/>
              <a:gd name="connsiteY9867" fmla="*/ 7227270 h 10286999"/>
              <a:gd name="connsiteX9868" fmla="*/ 1952283 w 11378470"/>
              <a:gd name="connsiteY9868" fmla="*/ 7234522 h 10286999"/>
              <a:gd name="connsiteX9869" fmla="*/ 1948464 w 11378470"/>
              <a:gd name="connsiteY9869" fmla="*/ 7229988 h 10286999"/>
              <a:gd name="connsiteX9870" fmla="*/ 1956184 w 11378470"/>
              <a:gd name="connsiteY9870" fmla="*/ 7226211 h 10286999"/>
              <a:gd name="connsiteX9871" fmla="*/ 1961567 w 11378470"/>
              <a:gd name="connsiteY9871" fmla="*/ 7222527 h 10286999"/>
              <a:gd name="connsiteX9872" fmla="*/ 1957534 w 11378470"/>
              <a:gd name="connsiteY9872" fmla="*/ 7213259 h 10286999"/>
              <a:gd name="connsiteX9873" fmla="*/ 1946377 w 11378470"/>
              <a:gd name="connsiteY9873" fmla="*/ 7222647 h 10286999"/>
              <a:gd name="connsiteX9874" fmla="*/ 1938762 w 11378470"/>
              <a:gd name="connsiteY9874" fmla="*/ 7223001 h 10286999"/>
              <a:gd name="connsiteX9875" fmla="*/ 1937695 w 11378470"/>
              <a:gd name="connsiteY9875" fmla="*/ 7231320 h 10286999"/>
              <a:gd name="connsiteX9876" fmla="*/ 1915911 w 11378470"/>
              <a:gd name="connsiteY9876" fmla="*/ 7230896 h 10286999"/>
              <a:gd name="connsiteX9877" fmla="*/ 1912597 w 11378470"/>
              <a:gd name="connsiteY9877" fmla="*/ 7223839 h 10286999"/>
              <a:gd name="connsiteX9878" fmla="*/ 1909843 w 11378470"/>
              <a:gd name="connsiteY9878" fmla="*/ 7223906 h 10286999"/>
              <a:gd name="connsiteX9879" fmla="*/ 1888585 w 11378470"/>
              <a:gd name="connsiteY9879" fmla="*/ 7227782 h 10286999"/>
              <a:gd name="connsiteX9880" fmla="*/ 1874036 w 11378470"/>
              <a:gd name="connsiteY9880" fmla="*/ 7224495 h 10286999"/>
              <a:gd name="connsiteX9881" fmla="*/ 1877942 w 11378470"/>
              <a:gd name="connsiteY9881" fmla="*/ 7224971 h 10286999"/>
              <a:gd name="connsiteX9882" fmla="*/ 1874140 w 11378470"/>
              <a:gd name="connsiteY9882" fmla="*/ 7220632 h 10286999"/>
              <a:gd name="connsiteX9883" fmla="*/ 1906757 w 11378470"/>
              <a:gd name="connsiteY9883" fmla="*/ 7216580 h 10286999"/>
              <a:gd name="connsiteX9884" fmla="*/ 1899822 w 11378470"/>
              <a:gd name="connsiteY9884" fmla="*/ 7210411 h 10286999"/>
              <a:gd name="connsiteX9885" fmla="*/ 1906924 w 11378470"/>
              <a:gd name="connsiteY9885" fmla="*/ 7192081 h 10286999"/>
              <a:gd name="connsiteX9886" fmla="*/ 1915206 w 11378470"/>
              <a:gd name="connsiteY9886" fmla="*/ 7188502 h 10286999"/>
              <a:gd name="connsiteX9887" fmla="*/ 1913191 w 11378470"/>
              <a:gd name="connsiteY9887" fmla="*/ 7177793 h 10286999"/>
              <a:gd name="connsiteX9888" fmla="*/ 1910567 w 11378470"/>
              <a:gd name="connsiteY9888" fmla="*/ 7154762 h 10286999"/>
              <a:gd name="connsiteX9889" fmla="*/ 1929788 w 11378470"/>
              <a:gd name="connsiteY9889" fmla="*/ 7149128 h 10286999"/>
              <a:gd name="connsiteX9890" fmla="*/ 1946980 w 11378470"/>
              <a:gd name="connsiteY9890" fmla="*/ 7162221 h 10286999"/>
              <a:gd name="connsiteX9891" fmla="*/ 1948867 w 11378470"/>
              <a:gd name="connsiteY9891" fmla="*/ 7167712 h 10286999"/>
              <a:gd name="connsiteX9892" fmla="*/ 1953675 w 11378470"/>
              <a:gd name="connsiteY9892" fmla="*/ 7191870 h 10286999"/>
              <a:gd name="connsiteX9893" fmla="*/ 1953882 w 11378470"/>
              <a:gd name="connsiteY9893" fmla="*/ 7192003 h 10286999"/>
              <a:gd name="connsiteX9894" fmla="*/ 1954090 w 11378470"/>
              <a:gd name="connsiteY9894" fmla="*/ 7191154 h 10286999"/>
              <a:gd name="connsiteX9895" fmla="*/ 1954792 w 11378470"/>
              <a:gd name="connsiteY9895" fmla="*/ 7192589 h 10286999"/>
              <a:gd name="connsiteX9896" fmla="*/ 1962396 w 11378470"/>
              <a:gd name="connsiteY9896" fmla="*/ 7197487 h 10286999"/>
              <a:gd name="connsiteX9897" fmla="*/ 1960334 w 11378470"/>
              <a:gd name="connsiteY9897" fmla="*/ 7204737 h 10286999"/>
              <a:gd name="connsiteX9898" fmla="*/ 1967897 w 11378470"/>
              <a:gd name="connsiteY9898" fmla="*/ 7224050 h 10286999"/>
              <a:gd name="connsiteX9899" fmla="*/ 1968317 w 11378470"/>
              <a:gd name="connsiteY9899" fmla="*/ 7224275 h 10286999"/>
              <a:gd name="connsiteX9900" fmla="*/ 1968051 w 11378470"/>
              <a:gd name="connsiteY9900" fmla="*/ 7224445 h 10286999"/>
              <a:gd name="connsiteX9901" fmla="*/ 1977241 w 11378470"/>
              <a:gd name="connsiteY9901" fmla="*/ 7247911 h 10286999"/>
              <a:gd name="connsiteX9902" fmla="*/ 2000389 w 11378470"/>
              <a:gd name="connsiteY9902" fmla="*/ 7295206 h 10286999"/>
              <a:gd name="connsiteX9903" fmla="*/ 1995760 w 11378470"/>
              <a:gd name="connsiteY9903" fmla="*/ 7266827 h 10286999"/>
              <a:gd name="connsiteX9904" fmla="*/ 1986501 w 11378470"/>
              <a:gd name="connsiteY9904" fmla="*/ 7238449 h 10286999"/>
              <a:gd name="connsiteX9905" fmla="*/ 1986501 w 11378470"/>
              <a:gd name="connsiteY9905" fmla="*/ 7233721 h 10286999"/>
              <a:gd name="connsiteX9906" fmla="*/ 1991130 w 11378470"/>
              <a:gd name="connsiteY9906" fmla="*/ 7243179 h 10286999"/>
              <a:gd name="connsiteX9907" fmla="*/ 1995760 w 11378470"/>
              <a:gd name="connsiteY9907" fmla="*/ 7247911 h 10286999"/>
              <a:gd name="connsiteX9908" fmla="*/ 1995760 w 11378470"/>
              <a:gd name="connsiteY9908" fmla="*/ 7257367 h 10286999"/>
              <a:gd name="connsiteX9909" fmla="*/ 2018332 w 11378470"/>
              <a:gd name="connsiteY9909" fmla="*/ 7283973 h 10286999"/>
              <a:gd name="connsiteX9910" fmla="*/ 2025896 w 11378470"/>
              <a:gd name="connsiteY9910" fmla="*/ 7301533 h 10286999"/>
              <a:gd name="connsiteX9911" fmla="*/ 2031022 w 11378470"/>
              <a:gd name="connsiteY9911" fmla="*/ 7292615 h 10286999"/>
              <a:gd name="connsiteX9912" fmla="*/ 2049436 w 11378470"/>
              <a:gd name="connsiteY9912" fmla="*/ 7304115 h 10286999"/>
              <a:gd name="connsiteX9913" fmla="*/ 2049901 w 11378470"/>
              <a:gd name="connsiteY9913" fmla="*/ 7305226 h 10286999"/>
              <a:gd name="connsiteX9914" fmla="*/ 2053361 w 11378470"/>
              <a:gd name="connsiteY9914" fmla="*/ 7295175 h 10286999"/>
              <a:gd name="connsiteX9915" fmla="*/ 2046690 w 11378470"/>
              <a:gd name="connsiteY9915" fmla="*/ 7276286 h 10286999"/>
              <a:gd name="connsiteX9916" fmla="*/ 2023540 w 11378470"/>
              <a:gd name="connsiteY9916" fmla="*/ 7219531 h 10286999"/>
              <a:gd name="connsiteX9917" fmla="*/ 2009651 w 11378470"/>
              <a:gd name="connsiteY9917" fmla="*/ 7176964 h 10286999"/>
              <a:gd name="connsiteX9918" fmla="*/ 1986501 w 11378470"/>
              <a:gd name="connsiteY9918" fmla="*/ 7129670 h 10286999"/>
              <a:gd name="connsiteX9919" fmla="*/ 1940200 w 11378470"/>
              <a:gd name="connsiteY9919" fmla="*/ 6983052 h 10286999"/>
              <a:gd name="connsiteX9920" fmla="*/ 1893900 w 11378470"/>
              <a:gd name="connsiteY9920" fmla="*/ 6817516 h 10286999"/>
              <a:gd name="connsiteX9921" fmla="*/ 1893900 w 11378470"/>
              <a:gd name="connsiteY9921" fmla="*/ 6789141 h 10286999"/>
              <a:gd name="connsiteX9922" fmla="*/ 1875379 w 11378470"/>
              <a:gd name="connsiteY9922" fmla="*/ 6722926 h 10286999"/>
              <a:gd name="connsiteX9923" fmla="*/ 1860003 w 11378470"/>
              <a:gd name="connsiteY9923" fmla="*/ 6658070 h 10286999"/>
              <a:gd name="connsiteX9924" fmla="*/ 1856730 w 11378470"/>
              <a:gd name="connsiteY9924" fmla="*/ 6662153 h 10286999"/>
              <a:gd name="connsiteX9925" fmla="*/ 1857966 w 11378470"/>
              <a:gd name="connsiteY9925" fmla="*/ 6668167 h 10286999"/>
              <a:gd name="connsiteX9926" fmla="*/ 1684906 w 11378470"/>
              <a:gd name="connsiteY9926" fmla="*/ 6620516 h 10286999"/>
              <a:gd name="connsiteX9927" fmla="*/ 1710080 w 11378470"/>
              <a:gd name="connsiteY9927" fmla="*/ 6598444 h 10286999"/>
              <a:gd name="connsiteX9928" fmla="*/ 1704131 w 11378470"/>
              <a:gd name="connsiteY9928" fmla="*/ 6578904 h 10286999"/>
              <a:gd name="connsiteX9929" fmla="*/ 1721317 w 11378470"/>
              <a:gd name="connsiteY9929" fmla="*/ 6567688 h 10286999"/>
              <a:gd name="connsiteX9930" fmla="*/ 1744293 w 11378470"/>
              <a:gd name="connsiteY9930" fmla="*/ 6580988 h 10286999"/>
              <a:gd name="connsiteX9931" fmla="*/ 1747036 w 11378470"/>
              <a:gd name="connsiteY9931" fmla="*/ 6585336 h 10286999"/>
              <a:gd name="connsiteX9932" fmla="*/ 1752612 w 11378470"/>
              <a:gd name="connsiteY9932" fmla="*/ 6583906 h 10286999"/>
              <a:gd name="connsiteX9933" fmla="*/ 1841252 w 11378470"/>
              <a:gd name="connsiteY9933" fmla="*/ 6625639 h 10286999"/>
              <a:gd name="connsiteX9934" fmla="*/ 1858625 w 11378470"/>
              <a:gd name="connsiteY9934" fmla="*/ 6652258 h 10286999"/>
              <a:gd name="connsiteX9935" fmla="*/ 1857439 w 11378470"/>
              <a:gd name="connsiteY9935" fmla="*/ 6647253 h 10286999"/>
              <a:gd name="connsiteX9936" fmla="*/ 1842971 w 11378470"/>
              <a:gd name="connsiteY9936" fmla="*/ 6571580 h 10286999"/>
              <a:gd name="connsiteX9937" fmla="*/ 1842971 w 11378470"/>
              <a:gd name="connsiteY9937" fmla="*/ 6529014 h 10286999"/>
              <a:gd name="connsiteX9938" fmla="*/ 1841607 w 11378470"/>
              <a:gd name="connsiteY9938" fmla="*/ 6518332 h 10286999"/>
              <a:gd name="connsiteX9939" fmla="*/ 1832714 w 11378470"/>
              <a:gd name="connsiteY9939" fmla="*/ 6517016 h 10286999"/>
              <a:gd name="connsiteX9940" fmla="*/ 1760980 w 11378470"/>
              <a:gd name="connsiteY9940" fmla="*/ 6428573 h 10286999"/>
              <a:gd name="connsiteX9941" fmla="*/ 1768330 w 11378470"/>
              <a:gd name="connsiteY9941" fmla="*/ 6420189 h 10286999"/>
              <a:gd name="connsiteX9942" fmla="*/ 1755588 w 11378470"/>
              <a:gd name="connsiteY9942" fmla="*/ 6420791 h 10286999"/>
              <a:gd name="connsiteX9943" fmla="*/ 1746662 w 11378470"/>
              <a:gd name="connsiteY9943" fmla="*/ 6415163 h 10286999"/>
              <a:gd name="connsiteX9944" fmla="*/ 1746277 w 11378470"/>
              <a:gd name="connsiteY9944" fmla="*/ 6393315 h 10286999"/>
              <a:gd name="connsiteX9945" fmla="*/ 1754460 w 11378470"/>
              <a:gd name="connsiteY9945" fmla="*/ 6388838 h 10286999"/>
              <a:gd name="connsiteX9946" fmla="*/ 1757937 w 11378470"/>
              <a:gd name="connsiteY9946" fmla="*/ 6390816 h 10286999"/>
              <a:gd name="connsiteX9947" fmla="*/ 1771846 w 11378470"/>
              <a:gd name="connsiteY9947" fmla="*/ 6398727 h 10286999"/>
              <a:gd name="connsiteX9948" fmla="*/ 1773903 w 11378470"/>
              <a:gd name="connsiteY9948" fmla="*/ 6410884 h 10286999"/>
              <a:gd name="connsiteX9949" fmla="*/ 1772238 w 11378470"/>
              <a:gd name="connsiteY9949" fmla="*/ 6415731 h 10286999"/>
              <a:gd name="connsiteX9950" fmla="*/ 1783950 w 11378470"/>
              <a:gd name="connsiteY9950" fmla="*/ 6402371 h 10286999"/>
              <a:gd name="connsiteX9951" fmla="*/ 1804436 w 11378470"/>
              <a:gd name="connsiteY9951" fmla="*/ 6384815 h 10286999"/>
              <a:gd name="connsiteX9952" fmla="*/ 1823985 w 11378470"/>
              <a:gd name="connsiteY9952" fmla="*/ 6377303 h 10286999"/>
              <a:gd name="connsiteX9953" fmla="*/ 1822137 w 11378470"/>
              <a:gd name="connsiteY9953" fmla="*/ 6361702 h 10286999"/>
              <a:gd name="connsiteX9954" fmla="*/ 1815191 w 11378470"/>
              <a:gd name="connsiteY9954" fmla="*/ 6306723 h 10286999"/>
              <a:gd name="connsiteX9955" fmla="*/ 1815191 w 11378470"/>
              <a:gd name="connsiteY9955" fmla="*/ 6256857 h 10286999"/>
              <a:gd name="connsiteX9956" fmla="*/ 1810561 w 11378470"/>
              <a:gd name="connsiteY9956" fmla="*/ 6256046 h 10286999"/>
              <a:gd name="connsiteX9957" fmla="*/ 1814144 w 11378470"/>
              <a:gd name="connsiteY9957" fmla="*/ 6246082 h 10286999"/>
              <a:gd name="connsiteX9958" fmla="*/ 1785474 w 11378470"/>
              <a:gd name="connsiteY9958" fmla="*/ 6266630 h 10286999"/>
              <a:gd name="connsiteX9959" fmla="*/ 1751430 w 11378470"/>
              <a:gd name="connsiteY9959" fmla="*/ 6261754 h 10286999"/>
              <a:gd name="connsiteX9960" fmla="*/ 1813742 w 11378470"/>
              <a:gd name="connsiteY9960" fmla="*/ 6203687 h 10286999"/>
              <a:gd name="connsiteX9961" fmla="*/ 1814436 w 11378470"/>
              <a:gd name="connsiteY9961" fmla="*/ 6193060 h 10286999"/>
              <a:gd name="connsiteX9962" fmla="*/ 1813658 w 11378470"/>
              <a:gd name="connsiteY9962" fmla="*/ 6173399 h 10286999"/>
              <a:gd name="connsiteX9963" fmla="*/ 1787242 w 11378470"/>
              <a:gd name="connsiteY9963" fmla="*/ 6160042 h 10286999"/>
              <a:gd name="connsiteX9964" fmla="*/ 1775821 w 11378470"/>
              <a:gd name="connsiteY9964" fmla="*/ 6127664 h 10286999"/>
              <a:gd name="connsiteX9965" fmla="*/ 1809974 w 11378470"/>
              <a:gd name="connsiteY9965" fmla="*/ 6110427 h 10286999"/>
              <a:gd name="connsiteX9966" fmla="*/ 1811062 w 11378470"/>
              <a:gd name="connsiteY9966" fmla="*/ 6110497 h 10286999"/>
              <a:gd name="connsiteX9967" fmla="*/ 1810561 w 11378470"/>
              <a:gd name="connsiteY9967" fmla="*/ 6098622 h 10286999"/>
              <a:gd name="connsiteX9968" fmla="*/ 1815191 w 11378470"/>
              <a:gd name="connsiteY9968" fmla="*/ 6032407 h 10286999"/>
              <a:gd name="connsiteX9969" fmla="*/ 1815191 w 11378470"/>
              <a:gd name="connsiteY9969" fmla="*/ 5918898 h 10286999"/>
              <a:gd name="connsiteX9970" fmla="*/ 1824450 w 11378470"/>
              <a:gd name="connsiteY9970" fmla="*/ 5890519 h 10286999"/>
              <a:gd name="connsiteX9971" fmla="*/ 1825115 w 11378470"/>
              <a:gd name="connsiteY9971" fmla="*/ 5883403 h 10286999"/>
              <a:gd name="connsiteX9972" fmla="*/ 1804722 w 11378470"/>
              <a:gd name="connsiteY9972" fmla="*/ 5862473 h 10286999"/>
              <a:gd name="connsiteX9973" fmla="*/ 1811462 w 11378470"/>
              <a:gd name="connsiteY9973" fmla="*/ 5838797 h 10286999"/>
              <a:gd name="connsiteX9974" fmla="*/ 1821040 w 11378470"/>
              <a:gd name="connsiteY9974" fmla="*/ 5843195 h 10286999"/>
              <a:gd name="connsiteX9975" fmla="*/ 1821058 w 11378470"/>
              <a:gd name="connsiteY9975" fmla="*/ 5842979 h 10286999"/>
              <a:gd name="connsiteX9976" fmla="*/ 1797639 w 11378470"/>
              <a:gd name="connsiteY9976" fmla="*/ 5828268 h 10286999"/>
              <a:gd name="connsiteX9977" fmla="*/ 1782330 w 11378470"/>
              <a:gd name="connsiteY9977" fmla="*/ 5713893 h 10286999"/>
              <a:gd name="connsiteX9978" fmla="*/ 1795024 w 11378470"/>
              <a:gd name="connsiteY9978" fmla="*/ 5698044 h 10286999"/>
              <a:gd name="connsiteX9979" fmla="*/ 1788097 w 11378470"/>
              <a:gd name="connsiteY9979" fmla="*/ 5693204 h 10286999"/>
              <a:gd name="connsiteX9980" fmla="*/ 1762726 w 11378470"/>
              <a:gd name="connsiteY9980" fmla="*/ 5666608 h 10286999"/>
              <a:gd name="connsiteX9981" fmla="*/ 1794912 w 11378470"/>
              <a:gd name="connsiteY9981" fmla="*/ 5666458 h 10286999"/>
              <a:gd name="connsiteX9982" fmla="*/ 1823013 w 11378470"/>
              <a:gd name="connsiteY9982" fmla="*/ 5679180 h 10286999"/>
              <a:gd name="connsiteX9983" fmla="*/ 1837101 w 11378470"/>
              <a:gd name="connsiteY9983" fmla="*/ 5690378 h 10286999"/>
              <a:gd name="connsiteX9984" fmla="*/ 1841236 w 11378470"/>
              <a:gd name="connsiteY9984" fmla="*/ 5691786 h 10286999"/>
              <a:gd name="connsiteX9985" fmla="*/ 1841665 w 11378470"/>
              <a:gd name="connsiteY9985" fmla="*/ 5689023 h 10286999"/>
              <a:gd name="connsiteX9986" fmla="*/ 1838611 w 11378470"/>
              <a:gd name="connsiteY9986" fmla="*/ 5686422 h 10286999"/>
              <a:gd name="connsiteX9987" fmla="*/ 1843724 w 11378470"/>
              <a:gd name="connsiteY9987" fmla="*/ 5675753 h 10286999"/>
              <a:gd name="connsiteX9988" fmla="*/ 1852230 w 11378470"/>
              <a:gd name="connsiteY9988" fmla="*/ 5620934 h 10286999"/>
              <a:gd name="connsiteX9989" fmla="*/ 1860374 w 11378470"/>
              <a:gd name="connsiteY9989" fmla="*/ 5584287 h 10286999"/>
              <a:gd name="connsiteX9990" fmla="*/ 1859686 w 11378470"/>
              <a:gd name="connsiteY9990" fmla="*/ 5585600 h 10286999"/>
              <a:gd name="connsiteX9991" fmla="*/ 1845451 w 11378470"/>
              <a:gd name="connsiteY9991" fmla="*/ 5548983 h 10286999"/>
              <a:gd name="connsiteX9992" fmla="*/ 1849822 w 11378470"/>
              <a:gd name="connsiteY9992" fmla="*/ 5541155 h 10286999"/>
              <a:gd name="connsiteX9993" fmla="*/ 1860150 w 11378470"/>
              <a:gd name="connsiteY9993" fmla="*/ 5547030 h 10286999"/>
              <a:gd name="connsiteX9994" fmla="*/ 1863791 w 11378470"/>
              <a:gd name="connsiteY9994" fmla="*/ 5568518 h 10286999"/>
              <a:gd name="connsiteX9995" fmla="*/ 1863718 w 11378470"/>
              <a:gd name="connsiteY9995" fmla="*/ 5569237 h 10286999"/>
              <a:gd name="connsiteX9996" fmla="*/ 1873644 w 11378470"/>
              <a:gd name="connsiteY9996" fmla="*/ 5524569 h 10286999"/>
              <a:gd name="connsiteX9997" fmla="*/ 1882210 w 11378470"/>
              <a:gd name="connsiteY9997" fmla="*/ 5463314 h 10286999"/>
              <a:gd name="connsiteX9998" fmla="*/ 1872631 w 11378470"/>
              <a:gd name="connsiteY9998" fmla="*/ 5464811 h 10286999"/>
              <a:gd name="connsiteX9999" fmla="*/ 1866594 w 11378470"/>
              <a:gd name="connsiteY9999" fmla="*/ 5460497 h 10286999"/>
              <a:gd name="connsiteX10000" fmla="*/ 1867374 w 11378470"/>
              <a:gd name="connsiteY10000" fmla="*/ 5455044 h 10286999"/>
              <a:gd name="connsiteX10001" fmla="*/ 1861532 w 11378470"/>
              <a:gd name="connsiteY10001" fmla="*/ 5457696 h 10286999"/>
              <a:gd name="connsiteX10002" fmla="*/ 1860774 w 11378470"/>
              <a:gd name="connsiteY10002" fmla="*/ 5458376 h 10286999"/>
              <a:gd name="connsiteX10003" fmla="*/ 1860711 w 11378470"/>
              <a:gd name="connsiteY10003" fmla="*/ 5458068 h 10286999"/>
              <a:gd name="connsiteX10004" fmla="*/ 1856107 w 11378470"/>
              <a:gd name="connsiteY10004" fmla="*/ 5460157 h 10286999"/>
              <a:gd name="connsiteX10005" fmla="*/ 1843797 w 11378470"/>
              <a:gd name="connsiteY10005" fmla="*/ 5456857 h 10286999"/>
              <a:gd name="connsiteX10006" fmla="*/ 1824232 w 11378470"/>
              <a:gd name="connsiteY10006" fmla="*/ 5466644 h 10286999"/>
              <a:gd name="connsiteX10007" fmla="*/ 1803547 w 11378470"/>
              <a:gd name="connsiteY10007" fmla="*/ 5452642 h 10286999"/>
              <a:gd name="connsiteX10008" fmla="*/ 1816849 w 11378470"/>
              <a:gd name="connsiteY10008" fmla="*/ 5441902 h 10286999"/>
              <a:gd name="connsiteX10009" fmla="*/ 1804785 w 11378470"/>
              <a:gd name="connsiteY10009" fmla="*/ 5427683 h 10286999"/>
              <a:gd name="connsiteX10010" fmla="*/ 1799413 w 11378470"/>
              <a:gd name="connsiteY10010" fmla="*/ 5400272 h 10286999"/>
              <a:gd name="connsiteX10011" fmla="*/ 1793977 w 11378470"/>
              <a:gd name="connsiteY10011" fmla="*/ 5400909 h 10286999"/>
              <a:gd name="connsiteX10012" fmla="*/ 1667729 w 11378470"/>
              <a:gd name="connsiteY10012" fmla="*/ 5323505 h 10286999"/>
              <a:gd name="connsiteX10013" fmla="*/ 1722552 w 11378470"/>
              <a:gd name="connsiteY10013" fmla="*/ 5316020 h 10286999"/>
              <a:gd name="connsiteX10014" fmla="*/ 1735691 w 11378470"/>
              <a:gd name="connsiteY10014" fmla="*/ 5318879 h 10286999"/>
              <a:gd name="connsiteX10015" fmla="*/ 1726280 w 11378470"/>
              <a:gd name="connsiteY10015" fmla="*/ 5305482 h 10286999"/>
              <a:gd name="connsiteX10016" fmla="*/ 1799113 w 11378470"/>
              <a:gd name="connsiteY10016" fmla="*/ 5180301 h 10286999"/>
              <a:gd name="connsiteX10017" fmla="*/ 1804060 w 11378470"/>
              <a:gd name="connsiteY10017" fmla="*/ 5182399 h 10286999"/>
              <a:gd name="connsiteX10018" fmla="*/ 1807285 w 11378470"/>
              <a:gd name="connsiteY10018" fmla="*/ 5174416 h 10286999"/>
              <a:gd name="connsiteX10019" fmla="*/ 1810486 w 11378470"/>
              <a:gd name="connsiteY10019" fmla="*/ 5170876 h 10286999"/>
              <a:gd name="connsiteX10020" fmla="*/ 1803213 w 11378470"/>
              <a:gd name="connsiteY10020" fmla="*/ 5164116 h 10286999"/>
              <a:gd name="connsiteX10021" fmla="*/ 1804110 w 11378470"/>
              <a:gd name="connsiteY10021" fmla="*/ 5124236 h 10286999"/>
              <a:gd name="connsiteX10022" fmla="*/ 1814780 w 11378470"/>
              <a:gd name="connsiteY10022" fmla="*/ 5117078 h 10286999"/>
              <a:gd name="connsiteX10023" fmla="*/ 1853977 w 11378470"/>
              <a:gd name="connsiteY10023" fmla="*/ 5145002 h 10286999"/>
              <a:gd name="connsiteX10024" fmla="*/ 1857021 w 11378470"/>
              <a:gd name="connsiteY10024" fmla="*/ 5161631 h 10286999"/>
              <a:gd name="connsiteX10025" fmla="*/ 1861586 w 11378470"/>
              <a:gd name="connsiteY10025" fmla="*/ 5163897 h 10286999"/>
              <a:gd name="connsiteX10026" fmla="*/ 1871659 w 11378470"/>
              <a:gd name="connsiteY10026" fmla="*/ 5177131 h 10286999"/>
              <a:gd name="connsiteX10027" fmla="*/ 1864207 w 11378470"/>
              <a:gd name="connsiteY10027" fmla="*/ 5221806 h 10286999"/>
              <a:gd name="connsiteX10028" fmla="*/ 1862007 w 11378470"/>
              <a:gd name="connsiteY10028" fmla="*/ 5223181 h 10286999"/>
              <a:gd name="connsiteX10029" fmla="*/ 1877319 w 11378470"/>
              <a:gd name="connsiteY10029" fmla="*/ 5252492 h 10286999"/>
              <a:gd name="connsiteX10030" fmla="*/ 1912631 w 11378470"/>
              <a:gd name="connsiteY10030" fmla="*/ 5324717 h 10286999"/>
              <a:gd name="connsiteX10031" fmla="*/ 1902775 w 11378470"/>
              <a:gd name="connsiteY10031" fmla="*/ 5323945 h 10286999"/>
              <a:gd name="connsiteX10032" fmla="*/ 1903444 w 11378470"/>
              <a:gd name="connsiteY10032" fmla="*/ 5328793 h 10286999"/>
              <a:gd name="connsiteX10033" fmla="*/ 1868646 w 11378470"/>
              <a:gd name="connsiteY10033" fmla="*/ 5341906 h 10286999"/>
              <a:gd name="connsiteX10034" fmla="*/ 1855610 w 11378470"/>
              <a:gd name="connsiteY10034" fmla="*/ 5331673 h 10286999"/>
              <a:gd name="connsiteX10035" fmla="*/ 1832821 w 11378470"/>
              <a:gd name="connsiteY10035" fmla="*/ 5343741 h 10286999"/>
              <a:gd name="connsiteX10036" fmla="*/ 1811647 w 11378470"/>
              <a:gd name="connsiteY10036" fmla="*/ 5352346 h 10286999"/>
              <a:gd name="connsiteX10037" fmla="*/ 1820161 w 11378470"/>
              <a:gd name="connsiteY10037" fmla="*/ 5359440 h 10286999"/>
              <a:gd name="connsiteX10038" fmla="*/ 1820218 w 11378470"/>
              <a:gd name="connsiteY10038" fmla="*/ 5359343 h 10286999"/>
              <a:gd name="connsiteX10039" fmla="*/ 1850031 w 11378470"/>
              <a:gd name="connsiteY10039" fmla="*/ 5373689 h 10286999"/>
              <a:gd name="connsiteX10040" fmla="*/ 1851210 w 11378470"/>
              <a:gd name="connsiteY10040" fmla="*/ 5374413 h 10286999"/>
              <a:gd name="connsiteX10041" fmla="*/ 1854927 w 11378470"/>
              <a:gd name="connsiteY10041" fmla="*/ 5359343 h 10286999"/>
              <a:gd name="connsiteX10042" fmla="*/ 1852361 w 11378470"/>
              <a:gd name="connsiteY10042" fmla="*/ 5342972 h 10286999"/>
              <a:gd name="connsiteX10043" fmla="*/ 1866640 w 11378470"/>
              <a:gd name="connsiteY10043" fmla="*/ 5351093 h 10286999"/>
              <a:gd name="connsiteX10044" fmla="*/ 1863386 w 11378470"/>
              <a:gd name="connsiteY10044" fmla="*/ 5358120 h 10286999"/>
              <a:gd name="connsiteX10045" fmla="*/ 1866924 w 11378470"/>
              <a:gd name="connsiteY10045" fmla="*/ 5371786 h 10286999"/>
              <a:gd name="connsiteX10046" fmla="*/ 1866763 w 11378470"/>
              <a:gd name="connsiteY10046" fmla="*/ 5383960 h 10286999"/>
              <a:gd name="connsiteX10047" fmla="*/ 1876512 w 11378470"/>
              <a:gd name="connsiteY10047" fmla="*/ 5389945 h 10286999"/>
              <a:gd name="connsiteX10048" fmla="*/ 1880240 w 11378470"/>
              <a:gd name="connsiteY10048" fmla="*/ 5394911 h 10286999"/>
              <a:gd name="connsiteX10049" fmla="*/ 1882311 w 11378470"/>
              <a:gd name="connsiteY10049" fmla="*/ 5380183 h 10286999"/>
              <a:gd name="connsiteX10050" fmla="*/ 1889731 w 11378470"/>
              <a:gd name="connsiteY10050" fmla="*/ 5367780 h 10286999"/>
              <a:gd name="connsiteX10051" fmla="*/ 1888100 w 11378470"/>
              <a:gd name="connsiteY10051" fmla="*/ 5371303 h 10286999"/>
              <a:gd name="connsiteX10052" fmla="*/ 1893132 w 11378470"/>
              <a:gd name="connsiteY10052" fmla="*/ 5369715 h 10286999"/>
              <a:gd name="connsiteX10053" fmla="*/ 1886571 w 11378470"/>
              <a:gd name="connsiteY10053" fmla="*/ 5403345 h 10286999"/>
              <a:gd name="connsiteX10054" fmla="*/ 1892117 w 11378470"/>
              <a:gd name="connsiteY10054" fmla="*/ 5410734 h 10286999"/>
              <a:gd name="connsiteX10055" fmla="*/ 1897950 w 11378470"/>
              <a:gd name="connsiteY10055" fmla="*/ 5383272 h 10286999"/>
              <a:gd name="connsiteX10056" fmla="*/ 1921681 w 11378470"/>
              <a:gd name="connsiteY10056" fmla="*/ 5313510 h 10286999"/>
              <a:gd name="connsiteX10057" fmla="*/ 1928431 w 11378470"/>
              <a:gd name="connsiteY10057" fmla="*/ 5276915 h 10286999"/>
              <a:gd name="connsiteX10058" fmla="*/ 1900563 w 11378470"/>
              <a:gd name="connsiteY10058" fmla="*/ 5260198 h 10286999"/>
              <a:gd name="connsiteX10059" fmla="*/ 1876386 w 11378470"/>
              <a:gd name="connsiteY10059" fmla="*/ 5146729 h 10286999"/>
              <a:gd name="connsiteX10060" fmla="*/ 1886034 w 11378470"/>
              <a:gd name="connsiteY10060" fmla="*/ 5132343 h 10286999"/>
              <a:gd name="connsiteX10061" fmla="*/ 1882112 w 11378470"/>
              <a:gd name="connsiteY10061" fmla="*/ 5124305 h 10286999"/>
              <a:gd name="connsiteX10062" fmla="*/ 1890558 w 11378470"/>
              <a:gd name="connsiteY10062" fmla="*/ 5115852 h 10286999"/>
              <a:gd name="connsiteX10063" fmla="*/ 1898521 w 11378470"/>
              <a:gd name="connsiteY10063" fmla="*/ 5113723 h 10286999"/>
              <a:gd name="connsiteX10064" fmla="*/ 1906352 w 11378470"/>
              <a:gd name="connsiteY10064" fmla="*/ 5102044 h 10286999"/>
              <a:gd name="connsiteX10065" fmla="*/ 1943790 w 11378470"/>
              <a:gd name="connsiteY10065" fmla="*/ 5119397 h 10286999"/>
              <a:gd name="connsiteX10066" fmla="*/ 1966113 w 11378470"/>
              <a:gd name="connsiteY10066" fmla="*/ 5147689 h 10286999"/>
              <a:gd name="connsiteX10067" fmla="*/ 1972611 w 11378470"/>
              <a:gd name="connsiteY10067" fmla="*/ 5124325 h 10286999"/>
              <a:gd name="connsiteX10068" fmla="*/ 2037430 w 11378470"/>
              <a:gd name="connsiteY10068" fmla="*/ 4954061 h 10286999"/>
              <a:gd name="connsiteX10069" fmla="*/ 2116141 w 11378470"/>
              <a:gd name="connsiteY10069" fmla="*/ 4774339 h 10286999"/>
              <a:gd name="connsiteX10070" fmla="*/ 2123085 w 11378470"/>
              <a:gd name="connsiteY10070" fmla="*/ 4752463 h 10286999"/>
              <a:gd name="connsiteX10071" fmla="*/ 2123854 w 11378470"/>
              <a:gd name="connsiteY10071" fmla="*/ 4749651 h 10286999"/>
              <a:gd name="connsiteX10072" fmla="*/ 2109852 w 11378470"/>
              <a:gd name="connsiteY10072" fmla="*/ 4734506 h 10286999"/>
              <a:gd name="connsiteX10073" fmla="*/ 2129777 w 11378470"/>
              <a:gd name="connsiteY10073" fmla="*/ 4716675 h 10286999"/>
              <a:gd name="connsiteX10074" fmla="*/ 2143326 w 11378470"/>
              <a:gd name="connsiteY10074" fmla="*/ 4714182 h 10286999"/>
              <a:gd name="connsiteX10075" fmla="*/ 2144354 w 11378470"/>
              <a:gd name="connsiteY10075" fmla="*/ 4712411 h 10286999"/>
              <a:gd name="connsiteX10076" fmla="*/ 2148550 w 11378470"/>
              <a:gd name="connsiteY10076" fmla="*/ 4708124 h 10286999"/>
              <a:gd name="connsiteX10077" fmla="*/ 2222629 w 11378470"/>
              <a:gd name="connsiteY10077" fmla="*/ 4589883 h 10286999"/>
              <a:gd name="connsiteX10078" fmla="*/ 2245779 w 11378470"/>
              <a:gd name="connsiteY10078" fmla="*/ 4537860 h 10286999"/>
              <a:gd name="connsiteX10079" fmla="*/ 2253217 w 11378470"/>
              <a:gd name="connsiteY10079" fmla="*/ 4523750 h 10286999"/>
              <a:gd name="connsiteX10080" fmla="*/ 2242652 w 11378470"/>
              <a:gd name="connsiteY10080" fmla="*/ 4522048 h 10286999"/>
              <a:gd name="connsiteX10081" fmla="*/ 2241637 w 11378470"/>
              <a:gd name="connsiteY10081" fmla="*/ 4509659 h 10286999"/>
              <a:gd name="connsiteX10082" fmla="*/ 2252985 w 11378470"/>
              <a:gd name="connsiteY10082" fmla="*/ 4507722 h 10286999"/>
              <a:gd name="connsiteX10083" fmla="*/ 2261569 w 11378470"/>
              <a:gd name="connsiteY10083" fmla="*/ 4507905 h 10286999"/>
              <a:gd name="connsiteX10084" fmla="*/ 2261985 w 11378470"/>
              <a:gd name="connsiteY10084" fmla="*/ 4507117 h 10286999"/>
              <a:gd name="connsiteX10085" fmla="*/ 2278190 w 11378470"/>
              <a:gd name="connsiteY10085" fmla="*/ 4490561 h 10286999"/>
              <a:gd name="connsiteX10086" fmla="*/ 2305970 w 11378470"/>
              <a:gd name="connsiteY10086" fmla="*/ 4452725 h 10286999"/>
              <a:gd name="connsiteX10087" fmla="*/ 2319916 w 11378470"/>
              <a:gd name="connsiteY10087" fmla="*/ 4418537 h 10286999"/>
              <a:gd name="connsiteX10088" fmla="*/ 2314434 w 11378470"/>
              <a:gd name="connsiteY10088" fmla="*/ 4417122 h 10286999"/>
              <a:gd name="connsiteX10089" fmla="*/ 2310019 w 11378470"/>
              <a:gd name="connsiteY10089" fmla="*/ 4416583 h 10286999"/>
              <a:gd name="connsiteX10090" fmla="*/ 2293233 w 11378470"/>
              <a:gd name="connsiteY10090" fmla="*/ 4415823 h 10286999"/>
              <a:gd name="connsiteX10091" fmla="*/ 2316028 w 11378470"/>
              <a:gd name="connsiteY10091" fmla="*/ 4368897 h 10286999"/>
              <a:gd name="connsiteX10092" fmla="*/ 2334814 w 11378470"/>
              <a:gd name="connsiteY10092" fmla="*/ 4381449 h 10286999"/>
              <a:gd name="connsiteX10093" fmla="*/ 2337357 w 11378470"/>
              <a:gd name="connsiteY10093" fmla="*/ 4385154 h 10286999"/>
              <a:gd name="connsiteX10094" fmla="*/ 2349376 w 11378470"/>
              <a:gd name="connsiteY10094" fmla="*/ 4369368 h 10286999"/>
              <a:gd name="connsiteX10095" fmla="*/ 2366160 w 11378470"/>
              <a:gd name="connsiteY10095" fmla="*/ 4353404 h 10286999"/>
              <a:gd name="connsiteX10096" fmla="*/ 2380051 w 11378470"/>
              <a:gd name="connsiteY10096" fmla="*/ 4343945 h 10286999"/>
              <a:gd name="connsiteX10097" fmla="*/ 2375420 w 11378470"/>
              <a:gd name="connsiteY10097" fmla="*/ 4348675 h 10286999"/>
              <a:gd name="connsiteX10098" fmla="*/ 2366160 w 11378470"/>
              <a:gd name="connsiteY10098" fmla="*/ 4362865 h 10286999"/>
              <a:gd name="connsiteX10099" fmla="*/ 2357479 w 11378470"/>
              <a:gd name="connsiteY10099" fmla="*/ 4381191 h 10286999"/>
              <a:gd name="connsiteX10100" fmla="*/ 2339569 w 11378470"/>
              <a:gd name="connsiteY10100" fmla="*/ 4408358 h 10286999"/>
              <a:gd name="connsiteX10101" fmla="*/ 2353320 w 11378470"/>
              <a:gd name="connsiteY10101" fmla="*/ 4410036 h 10286999"/>
              <a:gd name="connsiteX10102" fmla="*/ 2360824 w 11378470"/>
              <a:gd name="connsiteY10102" fmla="*/ 4418837 h 10286999"/>
              <a:gd name="connsiteX10103" fmla="*/ 2360718 w 11378470"/>
              <a:gd name="connsiteY10103" fmla="*/ 4422767 h 10286999"/>
              <a:gd name="connsiteX10104" fmla="*/ 2354094 w 11378470"/>
              <a:gd name="connsiteY10104" fmla="*/ 4424581 h 10286999"/>
              <a:gd name="connsiteX10105" fmla="*/ 2380115 w 11378470"/>
              <a:gd name="connsiteY10105" fmla="*/ 4465527 h 10286999"/>
              <a:gd name="connsiteX10106" fmla="*/ 2391625 w 11378470"/>
              <a:gd name="connsiteY10106" fmla="*/ 4452136 h 10286999"/>
              <a:gd name="connsiteX10107" fmla="*/ 2412458 w 11378470"/>
              <a:gd name="connsiteY10107" fmla="*/ 4424348 h 10286999"/>
              <a:gd name="connsiteX10108" fmla="*/ 2462811 w 11378470"/>
              <a:gd name="connsiteY10108" fmla="*/ 4348675 h 10286999"/>
              <a:gd name="connsiteX10109" fmla="*/ 2470014 w 11378470"/>
              <a:gd name="connsiteY10109" fmla="*/ 4339705 h 10286999"/>
              <a:gd name="connsiteX10110" fmla="*/ 2474146 w 11378470"/>
              <a:gd name="connsiteY10110" fmla="*/ 4324993 h 10286999"/>
              <a:gd name="connsiteX10111" fmla="*/ 2488500 w 11378470"/>
              <a:gd name="connsiteY10111" fmla="*/ 4316685 h 10286999"/>
              <a:gd name="connsiteX10112" fmla="*/ 2523578 w 11378470"/>
              <a:gd name="connsiteY10112" fmla="*/ 4273002 h 10286999"/>
              <a:gd name="connsiteX10113" fmla="*/ 2576593 w 11378470"/>
              <a:gd name="connsiteY10113" fmla="*/ 4208019 h 10286999"/>
              <a:gd name="connsiteX10114" fmla="*/ 2556790 w 11378470"/>
              <a:gd name="connsiteY10114" fmla="*/ 4196432 h 10286999"/>
              <a:gd name="connsiteX10115" fmla="*/ 2570107 w 11378470"/>
              <a:gd name="connsiteY10115" fmla="*/ 4179008 h 10286999"/>
              <a:gd name="connsiteX10116" fmla="*/ 2591178 w 11378470"/>
              <a:gd name="connsiteY10116" fmla="*/ 4186293 h 10286999"/>
              <a:gd name="connsiteX10117" fmla="*/ 2586593 w 11378470"/>
              <a:gd name="connsiteY10117" fmla="*/ 4195507 h 10286999"/>
              <a:gd name="connsiteX10118" fmla="*/ 2634702 w 11378470"/>
              <a:gd name="connsiteY10118" fmla="*/ 4131116 h 10286999"/>
              <a:gd name="connsiteX10119" fmla="*/ 2640790 w 11378470"/>
              <a:gd name="connsiteY10119" fmla="*/ 4127384 h 10286999"/>
              <a:gd name="connsiteX10120" fmla="*/ 2636263 w 11378470"/>
              <a:gd name="connsiteY10120" fmla="*/ 4121385 h 10286999"/>
              <a:gd name="connsiteX10121" fmla="*/ 2661765 w 11378470"/>
              <a:gd name="connsiteY10121" fmla="*/ 4110848 h 10286999"/>
              <a:gd name="connsiteX10122" fmla="*/ 2663234 w 11378470"/>
              <a:gd name="connsiteY10122" fmla="*/ 4111261 h 10286999"/>
              <a:gd name="connsiteX10123" fmla="*/ 2737957 w 11378470"/>
              <a:gd name="connsiteY10123" fmla="*/ 4032616 h 10286999"/>
              <a:gd name="connsiteX10124" fmla="*/ 2737521 w 11378470"/>
              <a:gd name="connsiteY10124" fmla="*/ 4032233 h 10286999"/>
              <a:gd name="connsiteX10125" fmla="*/ 2765951 w 11378470"/>
              <a:gd name="connsiteY10125" fmla="*/ 3994706 h 10286999"/>
              <a:gd name="connsiteX10126" fmla="*/ 2767844 w 11378470"/>
              <a:gd name="connsiteY10126" fmla="*/ 3994201 h 10286999"/>
              <a:gd name="connsiteX10127" fmla="*/ 2768695 w 11378470"/>
              <a:gd name="connsiteY10127" fmla="*/ 3988022 h 10286999"/>
              <a:gd name="connsiteX10128" fmla="*/ 2778909 w 11378470"/>
              <a:gd name="connsiteY10128" fmla="*/ 3973586 h 10286999"/>
              <a:gd name="connsiteX10129" fmla="*/ 2786713 w 11378470"/>
              <a:gd name="connsiteY10129" fmla="*/ 3965449 h 10286999"/>
              <a:gd name="connsiteX10130" fmla="*/ 2798495 w 11378470"/>
              <a:gd name="connsiteY10130" fmla="*/ 3936256 h 10286999"/>
              <a:gd name="connsiteX10131" fmla="*/ 2774639 w 11378470"/>
              <a:gd name="connsiteY10131" fmla="*/ 3938938 h 10286999"/>
              <a:gd name="connsiteX10132" fmla="*/ 2676854 w 11378470"/>
              <a:gd name="connsiteY10132" fmla="*/ 3977929 h 10286999"/>
              <a:gd name="connsiteX10133" fmla="*/ 2676306 w 11378470"/>
              <a:gd name="connsiteY10133" fmla="*/ 3978188 h 10286999"/>
              <a:gd name="connsiteX10134" fmla="*/ 2688880 w 11378470"/>
              <a:gd name="connsiteY10134" fmla="*/ 3978764 h 10286999"/>
              <a:gd name="connsiteX10135" fmla="*/ 2692055 w 11378470"/>
              <a:gd name="connsiteY10135" fmla="*/ 4003383 h 10286999"/>
              <a:gd name="connsiteX10136" fmla="*/ 2690509 w 11378470"/>
              <a:gd name="connsiteY10136" fmla="*/ 4008095 h 10286999"/>
              <a:gd name="connsiteX10137" fmla="*/ 2705463 w 11378470"/>
              <a:gd name="connsiteY10137" fmla="*/ 4020752 h 10286999"/>
              <a:gd name="connsiteX10138" fmla="*/ 2707783 w 11378470"/>
              <a:gd name="connsiteY10138" fmla="*/ 4041036 h 10286999"/>
              <a:gd name="connsiteX10139" fmla="*/ 2664832 w 11378470"/>
              <a:gd name="connsiteY10139" fmla="*/ 4068838 h 10286999"/>
              <a:gd name="connsiteX10140" fmla="*/ 2663450 w 11378470"/>
              <a:gd name="connsiteY10140" fmla="*/ 4069086 h 10286999"/>
              <a:gd name="connsiteX10141" fmla="*/ 2664664 w 11378470"/>
              <a:gd name="connsiteY10141" fmla="*/ 4070350 h 10286999"/>
              <a:gd name="connsiteX10142" fmla="*/ 2675566 w 11378470"/>
              <a:gd name="connsiteY10142" fmla="*/ 4093498 h 10286999"/>
              <a:gd name="connsiteX10143" fmla="*/ 2637894 w 11378470"/>
              <a:gd name="connsiteY10143" fmla="*/ 4114375 h 10286999"/>
              <a:gd name="connsiteX10144" fmla="*/ 2635175 w 11378470"/>
              <a:gd name="connsiteY10144" fmla="*/ 4105835 h 10286999"/>
              <a:gd name="connsiteX10145" fmla="*/ 2632857 w 11378470"/>
              <a:gd name="connsiteY10145" fmla="*/ 4108222 h 10286999"/>
              <a:gd name="connsiteX10146" fmla="*/ 2614096 w 11378470"/>
              <a:gd name="connsiteY10146" fmla="*/ 4113438 h 10286999"/>
              <a:gd name="connsiteX10147" fmla="*/ 2626351 w 11378470"/>
              <a:gd name="connsiteY10147" fmla="*/ 4101629 h 10286999"/>
              <a:gd name="connsiteX10148" fmla="*/ 2632504 w 11378470"/>
              <a:gd name="connsiteY10148" fmla="*/ 4097452 h 10286999"/>
              <a:gd name="connsiteX10149" fmla="*/ 2629137 w 11378470"/>
              <a:gd name="connsiteY10149" fmla="*/ 4086878 h 10286999"/>
              <a:gd name="connsiteX10150" fmla="*/ 2636987 w 11378470"/>
              <a:gd name="connsiteY10150" fmla="*/ 4071148 h 10286999"/>
              <a:gd name="connsiteX10151" fmla="*/ 2617263 w 11378470"/>
              <a:gd name="connsiteY10151" fmla="*/ 4060149 h 10286999"/>
              <a:gd name="connsiteX10152" fmla="*/ 2645810 w 11378470"/>
              <a:gd name="connsiteY10152" fmla="*/ 4019314 h 10286999"/>
              <a:gd name="connsiteX10153" fmla="*/ 2653285 w 11378470"/>
              <a:gd name="connsiteY10153" fmla="*/ 4015254 h 10286999"/>
              <a:gd name="connsiteX10154" fmla="*/ 2652371 w 11378470"/>
              <a:gd name="connsiteY10154" fmla="*/ 4005911 h 10286999"/>
              <a:gd name="connsiteX10155" fmla="*/ 2661528 w 11378470"/>
              <a:gd name="connsiteY10155" fmla="*/ 3985163 h 10286999"/>
              <a:gd name="connsiteX10156" fmla="*/ 2633423 w 11378470"/>
              <a:gd name="connsiteY10156" fmla="*/ 3998427 h 10286999"/>
              <a:gd name="connsiteX10157" fmla="*/ 2599542 w 11378470"/>
              <a:gd name="connsiteY10157" fmla="*/ 4007305 h 10286999"/>
              <a:gd name="connsiteX10158" fmla="*/ 2602810 w 11378470"/>
              <a:gd name="connsiteY10158" fmla="*/ 4017458 h 10286999"/>
              <a:gd name="connsiteX10159" fmla="*/ 2596279 w 11378470"/>
              <a:gd name="connsiteY10159" fmla="*/ 4032879 h 10286999"/>
              <a:gd name="connsiteX10160" fmla="*/ 2557560 w 11378470"/>
              <a:gd name="connsiteY10160" fmla="*/ 4027157 h 10286999"/>
              <a:gd name="connsiteX10161" fmla="*/ 2557397 w 11378470"/>
              <a:gd name="connsiteY10161" fmla="*/ 4019736 h 10286999"/>
              <a:gd name="connsiteX10162" fmla="*/ 2537136 w 11378470"/>
              <a:gd name="connsiteY10162" fmla="*/ 4015363 h 10286999"/>
              <a:gd name="connsiteX10163" fmla="*/ 2509636 w 11378470"/>
              <a:gd name="connsiteY10163" fmla="*/ 4010744 h 10286999"/>
              <a:gd name="connsiteX10164" fmla="*/ 2525060 w 11378470"/>
              <a:gd name="connsiteY10164" fmla="*/ 4000149 h 10286999"/>
              <a:gd name="connsiteX10165" fmla="*/ 2530380 w 11378470"/>
              <a:gd name="connsiteY10165" fmla="*/ 3997817 h 10286999"/>
              <a:gd name="connsiteX10166" fmla="*/ 2479053 w 11378470"/>
              <a:gd name="connsiteY10166" fmla="*/ 3980316 h 10286999"/>
              <a:gd name="connsiteX10167" fmla="*/ 2441665 w 11378470"/>
              <a:gd name="connsiteY10167" fmla="*/ 3955406 h 10286999"/>
              <a:gd name="connsiteX10168" fmla="*/ 2432687 w 11378470"/>
              <a:gd name="connsiteY10168" fmla="*/ 3973822 h 10286999"/>
              <a:gd name="connsiteX10169" fmla="*/ 2456896 w 11378470"/>
              <a:gd name="connsiteY10169" fmla="*/ 3992847 h 10286999"/>
              <a:gd name="connsiteX10170" fmla="*/ 2476023 w 11378470"/>
              <a:gd name="connsiteY10170" fmla="*/ 4015809 h 10286999"/>
              <a:gd name="connsiteX10171" fmla="*/ 2440298 w 11378470"/>
              <a:gd name="connsiteY10171" fmla="*/ 3984867 h 10286999"/>
              <a:gd name="connsiteX10172" fmla="*/ 2432594 w 11378470"/>
              <a:gd name="connsiteY10172" fmla="*/ 3974012 h 10286999"/>
              <a:gd name="connsiteX10173" fmla="*/ 2430582 w 11378470"/>
              <a:gd name="connsiteY10173" fmla="*/ 3978139 h 10286999"/>
              <a:gd name="connsiteX10174" fmla="*/ 2414059 w 11378470"/>
              <a:gd name="connsiteY10174" fmla="*/ 3968246 h 10286999"/>
              <a:gd name="connsiteX10175" fmla="*/ 2414902 w 11378470"/>
              <a:gd name="connsiteY10175" fmla="*/ 3962957 h 10286999"/>
              <a:gd name="connsiteX10176" fmla="*/ 2412899 w 11378470"/>
              <a:gd name="connsiteY10176" fmla="*/ 3963498 h 10286999"/>
              <a:gd name="connsiteX10177" fmla="*/ 2409699 w 11378470"/>
              <a:gd name="connsiteY10177" fmla="*/ 3958104 h 10286999"/>
              <a:gd name="connsiteX10178" fmla="*/ 2411724 w 11378470"/>
              <a:gd name="connsiteY10178" fmla="*/ 3954950 h 10286999"/>
              <a:gd name="connsiteX10179" fmla="*/ 2415693 w 11378470"/>
              <a:gd name="connsiteY10179" fmla="*/ 3957992 h 10286999"/>
              <a:gd name="connsiteX10180" fmla="*/ 2417039 w 11378470"/>
              <a:gd name="connsiteY10180" fmla="*/ 3949545 h 10286999"/>
              <a:gd name="connsiteX10181" fmla="*/ 2429608 w 11378470"/>
              <a:gd name="connsiteY10181" fmla="*/ 3951949 h 10286999"/>
              <a:gd name="connsiteX10182" fmla="*/ 2439244 w 11378470"/>
              <a:gd name="connsiteY10182" fmla="*/ 3953792 h 10286999"/>
              <a:gd name="connsiteX10183" fmla="*/ 2411963 w 11378470"/>
              <a:gd name="connsiteY10183" fmla="*/ 3935616 h 10286999"/>
              <a:gd name="connsiteX10184" fmla="*/ 2323480 w 11378470"/>
              <a:gd name="connsiteY10184" fmla="*/ 3810433 h 10286999"/>
              <a:gd name="connsiteX10185" fmla="*/ 2313123 w 11378470"/>
              <a:gd name="connsiteY10185" fmla="*/ 3769065 h 10286999"/>
              <a:gd name="connsiteX10186" fmla="*/ 2304583 w 11378470"/>
              <a:gd name="connsiteY10186" fmla="*/ 3776339 h 10286999"/>
              <a:gd name="connsiteX10187" fmla="*/ 2279285 w 11378470"/>
              <a:gd name="connsiteY10187" fmla="*/ 3773039 h 10286999"/>
              <a:gd name="connsiteX10188" fmla="*/ 2276470 w 11378470"/>
              <a:gd name="connsiteY10188" fmla="*/ 3771278 h 10286999"/>
              <a:gd name="connsiteX10189" fmla="*/ 2274004 w 11378470"/>
              <a:gd name="connsiteY10189" fmla="*/ 3774450 h 10286999"/>
              <a:gd name="connsiteX10190" fmla="*/ 2255176 w 11378470"/>
              <a:gd name="connsiteY10190" fmla="*/ 3781568 h 10286999"/>
              <a:gd name="connsiteX10191" fmla="*/ 2263477 w 11378470"/>
              <a:gd name="connsiteY10191" fmla="*/ 3763489 h 10286999"/>
              <a:gd name="connsiteX10192" fmla="*/ 2273494 w 11378470"/>
              <a:gd name="connsiteY10192" fmla="*/ 3757514 h 10286999"/>
              <a:gd name="connsiteX10193" fmla="*/ 2276490 w 11378470"/>
              <a:gd name="connsiteY10193" fmla="*/ 3747217 h 10286999"/>
              <a:gd name="connsiteX10194" fmla="*/ 2298957 w 11378470"/>
              <a:gd name="connsiteY10194" fmla="*/ 3732883 h 10286999"/>
              <a:gd name="connsiteX10195" fmla="*/ 2303746 w 11378470"/>
              <a:gd name="connsiteY10195" fmla="*/ 3731610 h 10286999"/>
              <a:gd name="connsiteX10196" fmla="*/ 2298826 w 11378470"/>
              <a:gd name="connsiteY10196" fmla="*/ 3711958 h 10286999"/>
              <a:gd name="connsiteX10197" fmla="*/ 2298692 w 11378470"/>
              <a:gd name="connsiteY10197" fmla="*/ 3706270 h 10286999"/>
              <a:gd name="connsiteX10198" fmla="*/ 2288004 w 11378470"/>
              <a:gd name="connsiteY10198" fmla="*/ 3713930 h 10286999"/>
              <a:gd name="connsiteX10199" fmla="*/ 2253960 w 11378470"/>
              <a:gd name="connsiteY10199" fmla="*/ 3709054 h 10286999"/>
              <a:gd name="connsiteX10200" fmla="*/ 2297066 w 11378470"/>
              <a:gd name="connsiteY10200" fmla="*/ 3665228 h 10286999"/>
              <a:gd name="connsiteX10201" fmla="*/ 2297712 w 11378470"/>
              <a:gd name="connsiteY10201" fmla="*/ 3664750 h 10286999"/>
              <a:gd name="connsiteX10202" fmla="*/ 2297395 w 11378470"/>
              <a:gd name="connsiteY10202" fmla="*/ 3651310 h 10286999"/>
              <a:gd name="connsiteX10203" fmla="*/ 2354098 w 11378470"/>
              <a:gd name="connsiteY10203" fmla="*/ 3483107 h 10286999"/>
              <a:gd name="connsiteX10204" fmla="*/ 2464152 w 11378470"/>
              <a:gd name="connsiteY10204" fmla="*/ 3385794 h 10286999"/>
              <a:gd name="connsiteX10205" fmla="*/ 2522506 w 11378470"/>
              <a:gd name="connsiteY10205" fmla="*/ 3369707 h 10286999"/>
              <a:gd name="connsiteX10206" fmla="*/ 2515037 w 11378470"/>
              <a:gd name="connsiteY10206" fmla="*/ 3367339 h 10286999"/>
              <a:gd name="connsiteX10207" fmla="*/ 2506285 w 11378470"/>
              <a:gd name="connsiteY10207" fmla="*/ 3347702 h 10286999"/>
              <a:gd name="connsiteX10208" fmla="*/ 2523132 w 11378470"/>
              <a:gd name="connsiteY10208" fmla="*/ 3347278 h 10286999"/>
              <a:gd name="connsiteX10209" fmla="*/ 2536465 w 11378470"/>
              <a:gd name="connsiteY10209" fmla="*/ 3361525 h 10286999"/>
              <a:gd name="connsiteX10210" fmla="*/ 2537901 w 11378470"/>
              <a:gd name="connsiteY10210" fmla="*/ 3367514 h 10286999"/>
              <a:gd name="connsiteX10211" fmla="*/ 2600689 w 11378470"/>
              <a:gd name="connsiteY10211" fmla="*/ 3367097 h 10286999"/>
              <a:gd name="connsiteX10212" fmla="*/ 2745036 w 11378470"/>
              <a:gd name="connsiteY10212" fmla="*/ 3411885 h 10286999"/>
              <a:gd name="connsiteX10213" fmla="*/ 2754749 w 11378470"/>
              <a:gd name="connsiteY10213" fmla="*/ 3417700 h 10286999"/>
              <a:gd name="connsiteX10214" fmla="*/ 2766658 w 11378470"/>
              <a:gd name="connsiteY10214" fmla="*/ 3394414 h 10286999"/>
              <a:gd name="connsiteX10215" fmla="*/ 2782092 w 11378470"/>
              <a:gd name="connsiteY10215" fmla="*/ 3380917 h 10286999"/>
              <a:gd name="connsiteX10216" fmla="*/ 2788723 w 11378470"/>
              <a:gd name="connsiteY10216" fmla="*/ 3381029 h 10286999"/>
              <a:gd name="connsiteX10217" fmla="*/ 2793185 w 11378470"/>
              <a:gd name="connsiteY10217" fmla="*/ 3358621 h 10286999"/>
              <a:gd name="connsiteX10218" fmla="*/ 2833548 w 11378470"/>
              <a:gd name="connsiteY10218" fmla="*/ 3370204 h 10286999"/>
              <a:gd name="connsiteX10219" fmla="*/ 2826815 w 11378470"/>
              <a:gd name="connsiteY10219" fmla="*/ 3390622 h 10286999"/>
              <a:gd name="connsiteX10220" fmla="*/ 2811939 w 11378470"/>
              <a:gd name="connsiteY10220" fmla="*/ 3401375 h 10286999"/>
              <a:gd name="connsiteX10221" fmla="*/ 2818328 w 11378470"/>
              <a:gd name="connsiteY10221" fmla="*/ 3416457 h 10286999"/>
              <a:gd name="connsiteX10222" fmla="*/ 2818060 w 11378470"/>
              <a:gd name="connsiteY10222" fmla="*/ 3442128 h 10286999"/>
              <a:gd name="connsiteX10223" fmla="*/ 2811268 w 11378470"/>
              <a:gd name="connsiteY10223" fmla="*/ 3451539 h 10286999"/>
              <a:gd name="connsiteX10224" fmla="*/ 2814302 w 11378470"/>
              <a:gd name="connsiteY10224" fmla="*/ 3453356 h 10286999"/>
              <a:gd name="connsiteX10225" fmla="*/ 2866679 w 11378470"/>
              <a:gd name="connsiteY10225" fmla="*/ 3495497 h 10286999"/>
              <a:gd name="connsiteX10226" fmla="*/ 2868878 w 11378470"/>
              <a:gd name="connsiteY10226" fmla="*/ 3491387 h 10286999"/>
              <a:gd name="connsiteX10227" fmla="*/ 2867872 w 11378470"/>
              <a:gd name="connsiteY10227" fmla="*/ 3489428 h 10286999"/>
              <a:gd name="connsiteX10228" fmla="*/ 2886442 w 11378470"/>
              <a:gd name="connsiteY10228" fmla="*/ 3471620 h 10286999"/>
              <a:gd name="connsiteX10229" fmla="*/ 2901842 w 11378470"/>
              <a:gd name="connsiteY10229" fmla="*/ 3485089 h 10286999"/>
              <a:gd name="connsiteX10230" fmla="*/ 2899796 w 11378470"/>
              <a:gd name="connsiteY10230" fmla="*/ 3495022 h 10286999"/>
              <a:gd name="connsiteX10231" fmla="*/ 2896235 w 11378470"/>
              <a:gd name="connsiteY10231" fmla="*/ 3496792 h 10286999"/>
              <a:gd name="connsiteX10232" fmla="*/ 2889969 w 11378470"/>
              <a:gd name="connsiteY10232" fmla="*/ 3499905 h 10286999"/>
              <a:gd name="connsiteX10233" fmla="*/ 2916268 w 11378470"/>
              <a:gd name="connsiteY10233" fmla="*/ 3514826 h 10286999"/>
              <a:gd name="connsiteX10234" fmla="*/ 2935948 w 11378470"/>
              <a:gd name="connsiteY10234" fmla="*/ 3536761 h 10286999"/>
              <a:gd name="connsiteX10235" fmla="*/ 2947881 w 11378470"/>
              <a:gd name="connsiteY10235" fmla="*/ 3559271 h 10286999"/>
              <a:gd name="connsiteX10236" fmla="*/ 2949856 w 11378470"/>
              <a:gd name="connsiteY10236" fmla="*/ 3548217 h 10286999"/>
              <a:gd name="connsiteX10237" fmla="*/ 2977060 w 11378470"/>
              <a:gd name="connsiteY10237" fmla="*/ 3573015 h 10286999"/>
              <a:gd name="connsiteX10238" fmla="*/ 2959068 w 11378470"/>
              <a:gd name="connsiteY10238" fmla="*/ 3587889 h 10286999"/>
              <a:gd name="connsiteX10239" fmla="*/ 2948059 w 11378470"/>
              <a:gd name="connsiteY10239" fmla="*/ 3571954 h 10286999"/>
              <a:gd name="connsiteX10240" fmla="*/ 2941476 w 11378470"/>
              <a:gd name="connsiteY10240" fmla="*/ 3581211 h 10286999"/>
              <a:gd name="connsiteX10241" fmla="*/ 2899964 w 11378470"/>
              <a:gd name="connsiteY10241" fmla="*/ 3582212 h 10286999"/>
              <a:gd name="connsiteX10242" fmla="*/ 2892076 w 11378470"/>
              <a:gd name="connsiteY10242" fmla="*/ 3574448 h 10286999"/>
              <a:gd name="connsiteX10243" fmla="*/ 2895588 w 11378470"/>
              <a:gd name="connsiteY10243" fmla="*/ 3592431 h 10286999"/>
              <a:gd name="connsiteX10244" fmla="*/ 2946715 w 11378470"/>
              <a:gd name="connsiteY10244" fmla="*/ 3590026 h 10286999"/>
              <a:gd name="connsiteX10245" fmla="*/ 3002477 w 11378470"/>
              <a:gd name="connsiteY10245" fmla="*/ 3602452 h 10286999"/>
              <a:gd name="connsiteX10246" fmla="*/ 3043832 w 11378470"/>
              <a:gd name="connsiteY10246" fmla="*/ 3629392 h 10286999"/>
              <a:gd name="connsiteX10247" fmla="*/ 3038982 w 11378470"/>
              <a:gd name="connsiteY10247" fmla="*/ 3622132 h 10286999"/>
              <a:gd name="connsiteX10248" fmla="*/ 3032920 w 11378470"/>
              <a:gd name="connsiteY10248" fmla="*/ 3580103 h 10286999"/>
              <a:gd name="connsiteX10249" fmla="*/ 3070906 w 11378470"/>
              <a:gd name="connsiteY10249" fmla="*/ 3568719 h 10286999"/>
              <a:gd name="connsiteX10250" fmla="*/ 3104289 w 11378470"/>
              <a:gd name="connsiteY10250" fmla="*/ 3586221 h 10286999"/>
              <a:gd name="connsiteX10251" fmla="*/ 3110948 w 11378470"/>
              <a:gd name="connsiteY10251" fmla="*/ 3606569 h 10286999"/>
              <a:gd name="connsiteX10252" fmla="*/ 3153260 w 11378470"/>
              <a:gd name="connsiteY10252" fmla="*/ 3577754 h 10286999"/>
              <a:gd name="connsiteX10253" fmla="*/ 3161066 w 11378470"/>
              <a:gd name="connsiteY10253" fmla="*/ 3573405 h 10286999"/>
              <a:gd name="connsiteX10254" fmla="*/ 3141937 w 11378470"/>
              <a:gd name="connsiteY10254" fmla="*/ 3577056 h 10286999"/>
              <a:gd name="connsiteX10255" fmla="*/ 3096508 w 11378470"/>
              <a:gd name="connsiteY10255" fmla="*/ 3531281 h 10286999"/>
              <a:gd name="connsiteX10256" fmla="*/ 3099434 w 11378470"/>
              <a:gd name="connsiteY10256" fmla="*/ 3444518 h 10286999"/>
              <a:gd name="connsiteX10257" fmla="*/ 3122719 w 11378470"/>
              <a:gd name="connsiteY10257" fmla="*/ 3440915 h 10286999"/>
              <a:gd name="connsiteX10258" fmla="*/ 3161421 w 11378470"/>
              <a:gd name="connsiteY10258" fmla="*/ 3485684 h 10286999"/>
              <a:gd name="connsiteX10259" fmla="*/ 3163862 w 11378470"/>
              <a:gd name="connsiteY10259" fmla="*/ 3494543 h 10286999"/>
              <a:gd name="connsiteX10260" fmla="*/ 3167931 w 11378470"/>
              <a:gd name="connsiteY10260" fmla="*/ 3491617 h 10286999"/>
              <a:gd name="connsiteX10261" fmla="*/ 3190893 w 11378470"/>
              <a:gd name="connsiteY10261" fmla="*/ 3483324 h 10286999"/>
              <a:gd name="connsiteX10262" fmla="*/ 3183642 w 11378470"/>
              <a:gd name="connsiteY10262" fmla="*/ 3505181 h 10286999"/>
              <a:gd name="connsiteX10263" fmla="*/ 3170266 w 11378470"/>
              <a:gd name="connsiteY10263" fmla="*/ 3519258 h 10286999"/>
              <a:gd name="connsiteX10264" fmla="*/ 3174621 w 11378470"/>
              <a:gd name="connsiteY10264" fmla="*/ 3541111 h 10286999"/>
              <a:gd name="connsiteX10265" fmla="*/ 3171687 w 11378470"/>
              <a:gd name="connsiteY10265" fmla="*/ 3563985 h 10286999"/>
              <a:gd name="connsiteX10266" fmla="*/ 3162682 w 11378470"/>
              <a:gd name="connsiteY10266" fmla="*/ 3572505 h 10286999"/>
              <a:gd name="connsiteX10267" fmla="*/ 3180755 w 11378470"/>
              <a:gd name="connsiteY10267" fmla="*/ 3562434 h 10286999"/>
              <a:gd name="connsiteX10268" fmla="*/ 3176748 w 11378470"/>
              <a:gd name="connsiteY10268" fmla="*/ 3547919 h 10286999"/>
              <a:gd name="connsiteX10269" fmla="*/ 3182955 w 11378470"/>
              <a:gd name="connsiteY10269" fmla="*/ 3537592 h 10286999"/>
              <a:gd name="connsiteX10270" fmla="*/ 3207163 w 11378470"/>
              <a:gd name="connsiteY10270" fmla="*/ 3535073 h 10286999"/>
              <a:gd name="connsiteX10271" fmla="*/ 3218585 w 11378470"/>
              <a:gd name="connsiteY10271" fmla="*/ 3541357 h 10286999"/>
              <a:gd name="connsiteX10272" fmla="*/ 3283341 w 11378470"/>
              <a:gd name="connsiteY10272" fmla="*/ 3505275 h 10286999"/>
              <a:gd name="connsiteX10273" fmla="*/ 3274087 w 11378470"/>
              <a:gd name="connsiteY10273" fmla="*/ 3493303 h 10286999"/>
              <a:gd name="connsiteX10274" fmla="*/ 3273103 w 11378470"/>
              <a:gd name="connsiteY10274" fmla="*/ 3482853 h 10286999"/>
              <a:gd name="connsiteX10275" fmla="*/ 3290561 w 11378470"/>
              <a:gd name="connsiteY10275" fmla="*/ 3472259 h 10286999"/>
              <a:gd name="connsiteX10276" fmla="*/ 3299269 w 11378470"/>
              <a:gd name="connsiteY10276" fmla="*/ 3477314 h 10286999"/>
              <a:gd name="connsiteX10277" fmla="*/ 3299825 w 11378470"/>
              <a:gd name="connsiteY10277" fmla="*/ 3481284 h 10286999"/>
              <a:gd name="connsiteX10278" fmla="*/ 3301750 w 11378470"/>
              <a:gd name="connsiteY10278" fmla="*/ 3495018 h 10286999"/>
              <a:gd name="connsiteX10279" fmla="*/ 3306050 w 11378470"/>
              <a:gd name="connsiteY10279" fmla="*/ 3492622 h 10286999"/>
              <a:gd name="connsiteX10280" fmla="*/ 3380129 w 11378470"/>
              <a:gd name="connsiteY10280" fmla="*/ 3435866 h 10286999"/>
              <a:gd name="connsiteX10281" fmla="*/ 3421799 w 11378470"/>
              <a:gd name="connsiteY10281" fmla="*/ 3426406 h 10286999"/>
              <a:gd name="connsiteX10282" fmla="*/ 3436470 w 11378470"/>
              <a:gd name="connsiteY10282" fmla="*/ 3418185 h 10286999"/>
              <a:gd name="connsiteX10283" fmla="*/ 3427388 w 11378470"/>
              <a:gd name="connsiteY10283" fmla="*/ 3416218 h 10286999"/>
              <a:gd name="connsiteX10284" fmla="*/ 3419769 w 11378470"/>
              <a:gd name="connsiteY10284" fmla="*/ 3402099 h 10286999"/>
              <a:gd name="connsiteX10285" fmla="*/ 3438135 w 11378470"/>
              <a:gd name="connsiteY10285" fmla="*/ 3405614 h 10286999"/>
              <a:gd name="connsiteX10286" fmla="*/ 3448005 w 11378470"/>
              <a:gd name="connsiteY10286" fmla="*/ 3409136 h 10286999"/>
              <a:gd name="connsiteX10287" fmla="*/ 3452626 w 11378470"/>
              <a:gd name="connsiteY10287" fmla="*/ 3409131 h 10286999"/>
              <a:gd name="connsiteX10288" fmla="*/ 3505140 w 11378470"/>
              <a:gd name="connsiteY10288" fmla="*/ 3379703 h 10286999"/>
              <a:gd name="connsiteX10289" fmla="*/ 3568550 w 11378470"/>
              <a:gd name="connsiteY10289" fmla="*/ 3353254 h 10286999"/>
              <a:gd name="connsiteX10290" fmla="*/ 3559179 w 11378470"/>
              <a:gd name="connsiteY10290" fmla="*/ 3334771 h 10286999"/>
              <a:gd name="connsiteX10291" fmla="*/ 3545034 w 11378470"/>
              <a:gd name="connsiteY10291" fmla="*/ 3335821 h 10286999"/>
              <a:gd name="connsiteX10292" fmla="*/ 3523046 w 11378470"/>
              <a:gd name="connsiteY10292" fmla="*/ 3318850 h 10286999"/>
              <a:gd name="connsiteX10293" fmla="*/ 3503704 w 11378470"/>
              <a:gd name="connsiteY10293" fmla="*/ 3327544 h 10286999"/>
              <a:gd name="connsiteX10294" fmla="*/ 3503604 w 11378470"/>
              <a:gd name="connsiteY10294" fmla="*/ 3328282 h 10286999"/>
              <a:gd name="connsiteX10295" fmla="*/ 3497047 w 11378470"/>
              <a:gd name="connsiteY10295" fmla="*/ 3336806 h 10286999"/>
              <a:gd name="connsiteX10296" fmla="*/ 3494335 w 11378470"/>
              <a:gd name="connsiteY10296" fmla="*/ 3345105 h 10286999"/>
              <a:gd name="connsiteX10297" fmla="*/ 3472968 w 11378470"/>
              <a:gd name="connsiteY10297" fmla="*/ 3358569 h 10286999"/>
              <a:gd name="connsiteX10298" fmla="*/ 3474800 w 11378470"/>
              <a:gd name="connsiteY10298" fmla="*/ 3340534 h 10286999"/>
              <a:gd name="connsiteX10299" fmla="*/ 3431060 w 11378470"/>
              <a:gd name="connsiteY10299" fmla="*/ 3360193 h 10286999"/>
              <a:gd name="connsiteX10300" fmla="*/ 3319234 w 11378470"/>
              <a:gd name="connsiteY10300" fmla="*/ 3419039 h 10286999"/>
              <a:gd name="connsiteX10301" fmla="*/ 3316609 w 11378470"/>
              <a:gd name="connsiteY10301" fmla="*/ 3424724 h 10286999"/>
              <a:gd name="connsiteX10302" fmla="*/ 3307643 w 11378470"/>
              <a:gd name="connsiteY10302" fmla="*/ 3429150 h 10286999"/>
              <a:gd name="connsiteX10303" fmla="*/ 3304524 w 11378470"/>
              <a:gd name="connsiteY10303" fmla="*/ 3427148 h 10286999"/>
              <a:gd name="connsiteX10304" fmla="*/ 3304209 w 11378470"/>
              <a:gd name="connsiteY10304" fmla="*/ 3426945 h 10286999"/>
              <a:gd name="connsiteX10305" fmla="*/ 3278268 w 11378470"/>
              <a:gd name="connsiteY10305" fmla="*/ 3440596 h 10286999"/>
              <a:gd name="connsiteX10306" fmla="*/ 3269011 w 11378470"/>
              <a:gd name="connsiteY10306" fmla="*/ 3440596 h 10286999"/>
              <a:gd name="connsiteX10307" fmla="*/ 3278268 w 11378470"/>
              <a:gd name="connsiteY10307" fmla="*/ 3431136 h 10286999"/>
              <a:gd name="connsiteX10308" fmla="*/ 3296595 w 11378470"/>
              <a:gd name="connsiteY10308" fmla="*/ 3422059 h 10286999"/>
              <a:gd name="connsiteX10309" fmla="*/ 3292045 w 11378470"/>
              <a:gd name="connsiteY10309" fmla="*/ 3419139 h 10286999"/>
              <a:gd name="connsiteX10310" fmla="*/ 3292075 w 11378470"/>
              <a:gd name="connsiteY10310" fmla="*/ 3415792 h 10286999"/>
              <a:gd name="connsiteX10311" fmla="*/ 3287555 w 11378470"/>
              <a:gd name="connsiteY10311" fmla="*/ 3416348 h 10286999"/>
              <a:gd name="connsiteX10312" fmla="*/ 3272909 w 11378470"/>
              <a:gd name="connsiteY10312" fmla="*/ 3409582 h 10286999"/>
              <a:gd name="connsiteX10313" fmla="*/ 3269431 w 11378470"/>
              <a:gd name="connsiteY10313" fmla="*/ 3405132 h 10286999"/>
              <a:gd name="connsiteX10314" fmla="*/ 3287596 w 11378470"/>
              <a:gd name="connsiteY10314" fmla="*/ 3408592 h 10286999"/>
              <a:gd name="connsiteX10315" fmla="*/ 3292123 w 11378470"/>
              <a:gd name="connsiteY10315" fmla="*/ 3410347 h 10286999"/>
              <a:gd name="connsiteX10316" fmla="*/ 3292153 w 11378470"/>
              <a:gd name="connsiteY10316" fmla="*/ 3406962 h 10286999"/>
              <a:gd name="connsiteX10317" fmla="*/ 3296939 w 11378470"/>
              <a:gd name="connsiteY10317" fmla="*/ 3397789 h 10286999"/>
              <a:gd name="connsiteX10318" fmla="*/ 3312199 w 11378470"/>
              <a:gd name="connsiteY10318" fmla="*/ 3397173 h 10286999"/>
              <a:gd name="connsiteX10319" fmla="*/ 3320110 w 11378470"/>
              <a:gd name="connsiteY10319" fmla="*/ 3402862 h 10286999"/>
              <a:gd name="connsiteX10320" fmla="*/ 3320756 w 11378470"/>
              <a:gd name="connsiteY10320" fmla="*/ 3410094 h 10286999"/>
              <a:gd name="connsiteX10321" fmla="*/ 3431060 w 11378470"/>
              <a:gd name="connsiteY10321" fmla="*/ 3355465 h 10286999"/>
              <a:gd name="connsiteX10322" fmla="*/ 3475407 w 11378470"/>
              <a:gd name="connsiteY10322" fmla="*/ 3334557 h 10286999"/>
              <a:gd name="connsiteX10323" fmla="*/ 3477854 w 11378470"/>
              <a:gd name="connsiteY10323" fmla="*/ 3310464 h 10286999"/>
              <a:gd name="connsiteX10324" fmla="*/ 3485285 w 11378470"/>
              <a:gd name="connsiteY10324" fmla="*/ 3280523 h 10286999"/>
              <a:gd name="connsiteX10325" fmla="*/ 3490024 w 11378470"/>
              <a:gd name="connsiteY10325" fmla="*/ 3274362 h 10286999"/>
              <a:gd name="connsiteX10326" fmla="*/ 3475694 w 11378470"/>
              <a:gd name="connsiteY10326" fmla="*/ 3268859 h 10286999"/>
              <a:gd name="connsiteX10327" fmla="*/ 3469229 w 11378470"/>
              <a:gd name="connsiteY10327" fmla="*/ 3223454 h 10286999"/>
              <a:gd name="connsiteX10328" fmla="*/ 3482437 w 11378470"/>
              <a:gd name="connsiteY10328" fmla="*/ 3208371 h 10286999"/>
              <a:gd name="connsiteX10329" fmla="*/ 3483858 w 11378470"/>
              <a:gd name="connsiteY10329" fmla="*/ 3189412 h 10286999"/>
              <a:gd name="connsiteX10330" fmla="*/ 3480352 w 11378470"/>
              <a:gd name="connsiteY10330" fmla="*/ 3187344 h 10286999"/>
              <a:gd name="connsiteX10331" fmla="*/ 3483512 w 11378470"/>
              <a:gd name="connsiteY10331" fmla="*/ 3171938 h 10286999"/>
              <a:gd name="connsiteX10332" fmla="*/ 3496232 w 11378470"/>
              <a:gd name="connsiteY10332" fmla="*/ 3163739 h 10286999"/>
              <a:gd name="connsiteX10333" fmla="*/ 3496364 w 11378470"/>
              <a:gd name="connsiteY10333" fmla="*/ 3163553 h 10286999"/>
              <a:gd name="connsiteX10334" fmla="*/ 3478389 w 11378470"/>
              <a:gd name="connsiteY10334" fmla="*/ 3103660 h 10286999"/>
              <a:gd name="connsiteX10335" fmla="*/ 3483175 w 11378470"/>
              <a:gd name="connsiteY10335" fmla="*/ 3064029 h 10286999"/>
              <a:gd name="connsiteX10336" fmla="*/ 3510361 w 11378470"/>
              <a:gd name="connsiteY10336" fmla="*/ 3079658 h 10286999"/>
              <a:gd name="connsiteX10337" fmla="*/ 3520152 w 11378470"/>
              <a:gd name="connsiteY10337" fmla="*/ 3109891 h 10286999"/>
              <a:gd name="connsiteX10338" fmla="*/ 3523963 w 11378470"/>
              <a:gd name="connsiteY10338" fmla="*/ 3089108 h 10286999"/>
              <a:gd name="connsiteX10339" fmla="*/ 3527930 w 11378470"/>
              <a:gd name="connsiteY10339" fmla="*/ 3080732 h 10286999"/>
              <a:gd name="connsiteX10340" fmla="*/ 3513474 w 11378470"/>
              <a:gd name="connsiteY10340" fmla="*/ 3048147 h 10286999"/>
              <a:gd name="connsiteX10341" fmla="*/ 3486306 w 11378470"/>
              <a:gd name="connsiteY10341" fmla="*/ 2975012 h 10286999"/>
              <a:gd name="connsiteX10342" fmla="*/ 3480143 w 11378470"/>
              <a:gd name="connsiteY10342" fmla="*/ 2966774 h 10286999"/>
              <a:gd name="connsiteX10343" fmla="*/ 3478268 w 11378470"/>
              <a:gd name="connsiteY10343" fmla="*/ 2975628 h 10286999"/>
              <a:gd name="connsiteX10344" fmla="*/ 3466525 w 11378470"/>
              <a:gd name="connsiteY10344" fmla="*/ 3009100 h 10286999"/>
              <a:gd name="connsiteX10345" fmla="*/ 3472693 w 11378470"/>
              <a:gd name="connsiteY10345" fmla="*/ 2975534 h 10286999"/>
              <a:gd name="connsiteX10346" fmla="*/ 3477374 w 11378470"/>
              <a:gd name="connsiteY10346" fmla="*/ 2963072 h 10286999"/>
              <a:gd name="connsiteX10347" fmla="*/ 3474384 w 11378470"/>
              <a:gd name="connsiteY10347" fmla="*/ 2959076 h 10286999"/>
              <a:gd name="connsiteX10348" fmla="*/ 3476056 w 11378470"/>
              <a:gd name="connsiteY10348" fmla="*/ 2950956 h 10286999"/>
              <a:gd name="connsiteX10349" fmla="*/ 3475102 w 11378470"/>
              <a:gd name="connsiteY10349" fmla="*/ 2947381 h 10286999"/>
              <a:gd name="connsiteX10350" fmla="*/ 3472244 w 11378470"/>
              <a:gd name="connsiteY10350" fmla="*/ 2936655 h 10286999"/>
              <a:gd name="connsiteX10351" fmla="*/ 3468666 w 11378470"/>
              <a:gd name="connsiteY10351" fmla="*/ 2937625 h 10286999"/>
              <a:gd name="connsiteX10352" fmla="*/ 3470338 w 11378470"/>
              <a:gd name="connsiteY10352" fmla="*/ 2929504 h 10286999"/>
              <a:gd name="connsiteX10353" fmla="*/ 3457768 w 11378470"/>
              <a:gd name="connsiteY10353" fmla="*/ 2893142 h 10286999"/>
              <a:gd name="connsiteX10354" fmla="*/ 3448297 w 11378470"/>
              <a:gd name="connsiteY10354" fmla="*/ 2884269 h 10286999"/>
              <a:gd name="connsiteX10355" fmla="*/ 3442365 w 11378470"/>
              <a:gd name="connsiteY10355" fmla="*/ 2888615 h 10286999"/>
              <a:gd name="connsiteX10356" fmla="*/ 3425642 w 11378470"/>
              <a:gd name="connsiteY10356" fmla="*/ 2884847 h 10286999"/>
              <a:gd name="connsiteX10357" fmla="*/ 3431947 w 11378470"/>
              <a:gd name="connsiteY10357" fmla="*/ 2861031 h 10286999"/>
              <a:gd name="connsiteX10358" fmla="*/ 3436093 w 11378470"/>
              <a:gd name="connsiteY10358" fmla="*/ 2858612 h 10286999"/>
              <a:gd name="connsiteX10359" fmla="*/ 3426126 w 11378470"/>
              <a:gd name="connsiteY10359" fmla="*/ 2821219 h 10286999"/>
              <a:gd name="connsiteX10360" fmla="*/ 3415047 w 11378470"/>
              <a:gd name="connsiteY10360" fmla="*/ 2779656 h 10286999"/>
              <a:gd name="connsiteX10361" fmla="*/ 3396711 w 11378470"/>
              <a:gd name="connsiteY10361" fmla="*/ 2696461 h 10286999"/>
              <a:gd name="connsiteX10362" fmla="*/ 3399102 w 11378470"/>
              <a:gd name="connsiteY10362" fmla="*/ 2676646 h 10286999"/>
              <a:gd name="connsiteX10363" fmla="*/ 3385761 w 11378470"/>
              <a:gd name="connsiteY10363" fmla="*/ 2626594 h 10286999"/>
              <a:gd name="connsiteX10364" fmla="*/ 3384430 w 11378470"/>
              <a:gd name="connsiteY10364" fmla="*/ 2607192 h 10286999"/>
              <a:gd name="connsiteX10365" fmla="*/ 3374001 w 11378470"/>
              <a:gd name="connsiteY10365" fmla="*/ 2605223 h 10286999"/>
              <a:gd name="connsiteX10366" fmla="*/ 3359896 w 11378470"/>
              <a:gd name="connsiteY10366" fmla="*/ 2586132 h 10286999"/>
              <a:gd name="connsiteX10367" fmla="*/ 3366890 w 11378470"/>
              <a:gd name="connsiteY10367" fmla="*/ 2565940 h 10286999"/>
              <a:gd name="connsiteX10368" fmla="*/ 3380327 w 11378470"/>
              <a:gd name="connsiteY10368" fmla="*/ 2556333 h 10286999"/>
              <a:gd name="connsiteX10369" fmla="*/ 3376970 w 11378470"/>
              <a:gd name="connsiteY10369" fmla="*/ 2521641 h 10286999"/>
              <a:gd name="connsiteX10370" fmla="*/ 3376937 w 11378470"/>
              <a:gd name="connsiteY10370" fmla="*/ 2518214 h 10286999"/>
              <a:gd name="connsiteX10371" fmla="*/ 3374146 w 11378470"/>
              <a:gd name="connsiteY10371" fmla="*/ 2516949 h 10286999"/>
              <a:gd name="connsiteX10372" fmla="*/ 3372627 w 11378470"/>
              <a:gd name="connsiteY10372" fmla="*/ 2528311 h 10286999"/>
              <a:gd name="connsiteX10373" fmla="*/ 3233140 w 11378470"/>
              <a:gd name="connsiteY10373" fmla="*/ 2579942 h 10286999"/>
              <a:gd name="connsiteX10374" fmla="*/ 3213376 w 11378470"/>
              <a:gd name="connsiteY10374" fmla="*/ 2556809 h 10286999"/>
              <a:gd name="connsiteX10375" fmla="*/ 3206774 w 11378470"/>
              <a:gd name="connsiteY10375" fmla="*/ 2562999 h 10286999"/>
              <a:gd name="connsiteX10376" fmla="*/ 3187456 w 11378470"/>
              <a:gd name="connsiteY10376" fmla="*/ 2566656 h 10286999"/>
              <a:gd name="connsiteX10377" fmla="*/ 3182407 w 11378470"/>
              <a:gd name="connsiteY10377" fmla="*/ 2530627 h 10286999"/>
              <a:gd name="connsiteX10378" fmla="*/ 3196554 w 11378470"/>
              <a:gd name="connsiteY10378" fmla="*/ 2517687 h 10286999"/>
              <a:gd name="connsiteX10379" fmla="*/ 3210005 w 11378470"/>
              <a:gd name="connsiteY10379" fmla="*/ 2507333 h 10286999"/>
              <a:gd name="connsiteX10380" fmla="*/ 3217214 w 11378470"/>
              <a:gd name="connsiteY10380" fmla="*/ 2480329 h 10286999"/>
              <a:gd name="connsiteX10381" fmla="*/ 3331286 w 11378470"/>
              <a:gd name="connsiteY10381" fmla="*/ 2389125 h 10286999"/>
              <a:gd name="connsiteX10382" fmla="*/ 3371776 w 11378470"/>
              <a:gd name="connsiteY10382" fmla="*/ 2491635 h 10286999"/>
              <a:gd name="connsiteX10383" fmla="*/ 3373902 w 11378470"/>
              <a:gd name="connsiteY10383" fmla="*/ 2502203 h 10286999"/>
              <a:gd name="connsiteX10384" fmla="*/ 3376789 w 11378470"/>
              <a:gd name="connsiteY10384" fmla="*/ 2503201 h 10286999"/>
              <a:gd name="connsiteX10385" fmla="*/ 3376365 w 11378470"/>
              <a:gd name="connsiteY10385" fmla="*/ 2459991 h 10286999"/>
              <a:gd name="connsiteX10386" fmla="*/ 3380588 w 11378470"/>
              <a:gd name="connsiteY10386" fmla="*/ 2405657 h 10286999"/>
              <a:gd name="connsiteX10387" fmla="*/ 3384409 w 11378470"/>
              <a:gd name="connsiteY10387" fmla="*/ 2398391 h 10286999"/>
              <a:gd name="connsiteX10388" fmla="*/ 3389879 w 11378470"/>
              <a:gd name="connsiteY10388" fmla="*/ 2399107 h 10286999"/>
              <a:gd name="connsiteX10389" fmla="*/ 3389919 w 11378470"/>
              <a:gd name="connsiteY10389" fmla="*/ 2399956 h 10286999"/>
              <a:gd name="connsiteX10390" fmla="*/ 3387747 w 11378470"/>
              <a:gd name="connsiteY10390" fmla="*/ 2403716 h 10286999"/>
              <a:gd name="connsiteX10391" fmla="*/ 3386073 w 11378470"/>
              <a:gd name="connsiteY10391" fmla="*/ 2411839 h 10286999"/>
              <a:gd name="connsiteX10392" fmla="*/ 3390606 w 11378470"/>
              <a:gd name="connsiteY10392" fmla="*/ 2414442 h 10286999"/>
              <a:gd name="connsiteX10393" fmla="*/ 3389919 w 11378470"/>
              <a:gd name="connsiteY10393" fmla="*/ 2399956 h 10286999"/>
              <a:gd name="connsiteX10394" fmla="*/ 3390372 w 11378470"/>
              <a:gd name="connsiteY10394" fmla="*/ 2399172 h 10286999"/>
              <a:gd name="connsiteX10395" fmla="*/ 3389879 w 11378470"/>
              <a:gd name="connsiteY10395" fmla="*/ 2399107 h 10286999"/>
              <a:gd name="connsiteX10396" fmla="*/ 3385757 w 11378470"/>
              <a:gd name="connsiteY10396" fmla="*/ 2312072 h 10286999"/>
              <a:gd name="connsiteX10397" fmla="*/ 3383202 w 11378470"/>
              <a:gd name="connsiteY10397" fmla="*/ 2307798 h 10286999"/>
              <a:gd name="connsiteX10398" fmla="*/ 3385323 w 11378470"/>
              <a:gd name="connsiteY10398" fmla="*/ 2302898 h 10286999"/>
              <a:gd name="connsiteX10399" fmla="*/ 3383973 w 11378470"/>
              <a:gd name="connsiteY10399" fmla="*/ 2274402 h 10286999"/>
              <a:gd name="connsiteX10400" fmla="*/ 3387298 w 11378470"/>
              <a:gd name="connsiteY10400" fmla="*/ 2234687 h 10286999"/>
              <a:gd name="connsiteX10401" fmla="*/ 3389687 w 11378470"/>
              <a:gd name="connsiteY10401" fmla="*/ 2215224 h 10286999"/>
              <a:gd name="connsiteX10402" fmla="*/ 3384164 w 11378470"/>
              <a:gd name="connsiteY10402" fmla="*/ 2214461 h 10286999"/>
              <a:gd name="connsiteX10403" fmla="*/ 3375820 w 11378470"/>
              <a:gd name="connsiteY10403" fmla="*/ 2199817 h 10286999"/>
              <a:gd name="connsiteX10404" fmla="*/ 3392177 w 11378470"/>
              <a:gd name="connsiteY10404" fmla="*/ 2194087 h 10286999"/>
              <a:gd name="connsiteX10405" fmla="*/ 3392270 w 11378470"/>
              <a:gd name="connsiteY10405" fmla="*/ 2194174 h 10286999"/>
              <a:gd name="connsiteX10406" fmla="*/ 3392590 w 11378470"/>
              <a:gd name="connsiteY10406" fmla="*/ 2191563 h 10286999"/>
              <a:gd name="connsiteX10407" fmla="*/ 3399534 w 11378470"/>
              <a:gd name="connsiteY10407" fmla="*/ 2116846 h 10286999"/>
              <a:gd name="connsiteX10408" fmla="*/ 3402414 w 11378470"/>
              <a:gd name="connsiteY10408" fmla="*/ 2070065 h 10286999"/>
              <a:gd name="connsiteX10409" fmla="*/ 3412337 w 11378470"/>
              <a:gd name="connsiteY10409" fmla="*/ 2014314 h 10286999"/>
              <a:gd name="connsiteX10410" fmla="*/ 3410403 w 11378470"/>
              <a:gd name="connsiteY10410" fmla="*/ 2014667 h 10286999"/>
              <a:gd name="connsiteX10411" fmla="*/ 3393796 w 11378470"/>
              <a:gd name="connsiteY10411" fmla="*/ 2009671 h 10286999"/>
              <a:gd name="connsiteX10412" fmla="*/ 3378752 w 11378470"/>
              <a:gd name="connsiteY10412" fmla="*/ 1990690 h 10286999"/>
              <a:gd name="connsiteX10413" fmla="*/ 3377850 w 11378470"/>
              <a:gd name="connsiteY10413" fmla="*/ 1982643 h 10286999"/>
              <a:gd name="connsiteX10414" fmla="*/ 3377721 w 11378470"/>
              <a:gd name="connsiteY10414" fmla="*/ 1982752 h 10286999"/>
              <a:gd name="connsiteX10415" fmla="*/ 3338395 w 11378470"/>
              <a:gd name="connsiteY10415" fmla="*/ 1956713 h 10286999"/>
              <a:gd name="connsiteX10416" fmla="*/ 3361058 w 11378470"/>
              <a:gd name="connsiteY10416" fmla="*/ 1929276 h 10286999"/>
              <a:gd name="connsiteX10417" fmla="*/ 3386070 w 11378470"/>
              <a:gd name="connsiteY10417" fmla="*/ 1941308 h 10286999"/>
              <a:gd name="connsiteX10418" fmla="*/ 3408364 w 11378470"/>
              <a:gd name="connsiteY10418" fmla="*/ 1927896 h 10286999"/>
              <a:gd name="connsiteX10419" fmla="*/ 3424423 w 11378470"/>
              <a:gd name="connsiteY10419" fmla="*/ 1943267 h 10286999"/>
              <a:gd name="connsiteX10420" fmla="*/ 3424637 w 11378470"/>
              <a:gd name="connsiteY10420" fmla="*/ 1943790 h 10286999"/>
              <a:gd name="connsiteX10421" fmla="*/ 3432774 w 11378470"/>
              <a:gd name="connsiteY10421" fmla="*/ 1881661 h 10286999"/>
              <a:gd name="connsiteX10422" fmla="*/ 3436244 w 11378470"/>
              <a:gd name="connsiteY10422" fmla="*/ 1869173 h 10286999"/>
              <a:gd name="connsiteX10423" fmla="*/ 3434708 w 11378470"/>
              <a:gd name="connsiteY10423" fmla="*/ 1865098 h 10286999"/>
              <a:gd name="connsiteX10424" fmla="*/ 3434558 w 11378470"/>
              <a:gd name="connsiteY10424" fmla="*/ 1865184 h 10286999"/>
              <a:gd name="connsiteX10425" fmla="*/ 3434492 w 11378470"/>
              <a:gd name="connsiteY10425" fmla="*/ 1865188 h 10286999"/>
              <a:gd name="connsiteX10426" fmla="*/ 3433398 w 11378470"/>
              <a:gd name="connsiteY10426" fmla="*/ 1867113 h 10286999"/>
              <a:gd name="connsiteX10427" fmla="*/ 3432427 w 11378470"/>
              <a:gd name="connsiteY10427" fmla="*/ 1865308 h 10286999"/>
              <a:gd name="connsiteX10428" fmla="*/ 3417096 w 11378470"/>
              <a:gd name="connsiteY10428" fmla="*/ 1866199 h 10286999"/>
              <a:gd name="connsiteX10429" fmla="*/ 3417052 w 11378470"/>
              <a:gd name="connsiteY10429" fmla="*/ 1866184 h 10286999"/>
              <a:gd name="connsiteX10430" fmla="*/ 3408785 w 11378470"/>
              <a:gd name="connsiteY10430" fmla="*/ 1883620 h 10286999"/>
              <a:gd name="connsiteX10431" fmla="*/ 3388787 w 11378470"/>
              <a:gd name="connsiteY10431" fmla="*/ 1894987 h 10286999"/>
              <a:gd name="connsiteX10432" fmla="*/ 3379392 w 11378470"/>
              <a:gd name="connsiteY10432" fmla="*/ 1881918 h 10286999"/>
              <a:gd name="connsiteX10433" fmla="*/ 3398748 w 11378470"/>
              <a:gd name="connsiteY10433" fmla="*/ 1853941 h 10286999"/>
              <a:gd name="connsiteX10434" fmla="*/ 3399178 w 11378470"/>
              <a:gd name="connsiteY10434" fmla="*/ 1843627 h 10286999"/>
              <a:gd name="connsiteX10435" fmla="*/ 3406277 w 11378470"/>
              <a:gd name="connsiteY10435" fmla="*/ 1824025 h 10286999"/>
              <a:gd name="connsiteX10436" fmla="*/ 3415349 w 11378470"/>
              <a:gd name="connsiteY10436" fmla="*/ 1809864 h 10286999"/>
              <a:gd name="connsiteX10437" fmla="*/ 3419594 w 11378470"/>
              <a:gd name="connsiteY10437" fmla="*/ 1781636 h 10286999"/>
              <a:gd name="connsiteX10438" fmla="*/ 3428196 w 11378470"/>
              <a:gd name="connsiteY10438" fmla="*/ 1759548 h 10286999"/>
              <a:gd name="connsiteX10439" fmla="*/ 3443743 w 11378470"/>
              <a:gd name="connsiteY10439" fmla="*/ 1787302 h 10286999"/>
              <a:gd name="connsiteX10440" fmla="*/ 3447005 w 11378470"/>
              <a:gd name="connsiteY10440" fmla="*/ 1807322 h 10286999"/>
              <a:gd name="connsiteX10441" fmla="*/ 3452518 w 11378470"/>
              <a:gd name="connsiteY10441" fmla="*/ 1810551 h 10286999"/>
              <a:gd name="connsiteX10442" fmla="*/ 3453631 w 11378470"/>
              <a:gd name="connsiteY10442" fmla="*/ 1806165 h 10286999"/>
              <a:gd name="connsiteX10443" fmla="*/ 3448035 w 11378470"/>
              <a:gd name="connsiteY10443" fmla="*/ 1797943 h 10286999"/>
              <a:gd name="connsiteX10444" fmla="*/ 3452831 w 11378470"/>
              <a:gd name="connsiteY10444" fmla="*/ 1719452 h 10286999"/>
              <a:gd name="connsiteX10445" fmla="*/ 3470999 w 11378470"/>
              <a:gd name="connsiteY10445" fmla="*/ 1737708 h 10286999"/>
              <a:gd name="connsiteX10446" fmla="*/ 3473144 w 11378470"/>
              <a:gd name="connsiteY10446" fmla="*/ 1729253 h 10286999"/>
              <a:gd name="connsiteX10447" fmla="*/ 3470262 w 11378470"/>
              <a:gd name="connsiteY10447" fmla="*/ 1687314 h 10286999"/>
              <a:gd name="connsiteX10448" fmla="*/ 3482697 w 11378470"/>
              <a:gd name="connsiteY10448" fmla="*/ 1646578 h 10286999"/>
              <a:gd name="connsiteX10449" fmla="*/ 3489689 w 11378470"/>
              <a:gd name="connsiteY10449" fmla="*/ 1664038 h 10286999"/>
              <a:gd name="connsiteX10450" fmla="*/ 3497267 w 11378470"/>
              <a:gd name="connsiteY10450" fmla="*/ 1634171 h 10286999"/>
              <a:gd name="connsiteX10451" fmla="*/ 3562926 w 11378470"/>
              <a:gd name="connsiteY10451" fmla="*/ 1463033 h 10286999"/>
              <a:gd name="connsiteX10452" fmla="*/ 3578243 w 11378470"/>
              <a:gd name="connsiteY10452" fmla="*/ 1426480 h 10286999"/>
              <a:gd name="connsiteX10453" fmla="*/ 3521448 w 11378470"/>
              <a:gd name="connsiteY10453" fmla="*/ 1413632 h 10286999"/>
              <a:gd name="connsiteX10454" fmla="*/ 3477672 w 11378470"/>
              <a:gd name="connsiteY10454" fmla="*/ 1384699 h 10286999"/>
              <a:gd name="connsiteX10455" fmla="*/ 3457360 w 11378470"/>
              <a:gd name="connsiteY10455" fmla="*/ 1357376 h 10286999"/>
              <a:gd name="connsiteX10456" fmla="*/ 3532124 w 11378470"/>
              <a:gd name="connsiteY10456" fmla="*/ 1365872 h 10286999"/>
              <a:gd name="connsiteX10457" fmla="*/ 3561875 w 11378470"/>
              <a:gd name="connsiteY10457" fmla="*/ 1293220 h 10286999"/>
              <a:gd name="connsiteX10458" fmla="*/ 3571047 w 11378470"/>
              <a:gd name="connsiteY10458" fmla="*/ 1311345 h 10286999"/>
              <a:gd name="connsiteX10459" fmla="*/ 3562542 w 11378470"/>
              <a:gd name="connsiteY10459" fmla="*/ 1384042 h 10286999"/>
              <a:gd name="connsiteX10460" fmla="*/ 3582509 w 11378470"/>
              <a:gd name="connsiteY10460" fmla="*/ 1409534 h 10286999"/>
              <a:gd name="connsiteX10461" fmla="*/ 3582319 w 11378470"/>
              <a:gd name="connsiteY10461" fmla="*/ 1416752 h 10286999"/>
              <a:gd name="connsiteX10462" fmla="*/ 3602795 w 11378470"/>
              <a:gd name="connsiteY10462" fmla="*/ 1367886 h 10286999"/>
              <a:gd name="connsiteX10463" fmla="*/ 3641945 w 11378470"/>
              <a:gd name="connsiteY10463" fmla="*/ 1284433 h 10286999"/>
              <a:gd name="connsiteX10464" fmla="*/ 3658651 w 11378470"/>
              <a:gd name="connsiteY10464" fmla="*/ 1260737 h 10286999"/>
              <a:gd name="connsiteX10465" fmla="*/ 3726916 w 11378470"/>
              <a:gd name="connsiteY10465" fmla="*/ 1142559 h 10286999"/>
              <a:gd name="connsiteX10466" fmla="*/ 3807822 w 11378470"/>
              <a:gd name="connsiteY10466" fmla="*/ 1028621 h 10286999"/>
              <a:gd name="connsiteX10467" fmla="*/ 3845532 w 11378470"/>
              <a:gd name="connsiteY10467" fmla="*/ 968563 h 10286999"/>
              <a:gd name="connsiteX10468" fmla="*/ 3901136 w 11378470"/>
              <a:gd name="connsiteY10468" fmla="*/ 903651 h 10286999"/>
              <a:gd name="connsiteX10469" fmla="*/ 3964616 w 11378470"/>
              <a:gd name="connsiteY10469" fmla="*/ 825105 h 10286999"/>
              <a:gd name="connsiteX10470" fmla="*/ 4107076 w 11378470"/>
              <a:gd name="connsiteY10470" fmla="*/ 682980 h 10286999"/>
              <a:gd name="connsiteX10471" fmla="*/ 4184151 w 11378470"/>
              <a:gd name="connsiteY10471" fmla="*/ 612249 h 10286999"/>
              <a:gd name="connsiteX10472" fmla="*/ 4268381 w 11378470"/>
              <a:gd name="connsiteY10472" fmla="*/ 539575 h 10286999"/>
              <a:gd name="connsiteX10473" fmla="*/ 4339486 w 11378470"/>
              <a:gd name="connsiteY10473" fmla="*/ 489629 h 10286999"/>
              <a:gd name="connsiteX10474" fmla="*/ 4390071 w 11378470"/>
              <a:gd name="connsiteY10474" fmla="*/ 449080 h 10286999"/>
              <a:gd name="connsiteX10475" fmla="*/ 4504837 w 11378470"/>
              <a:gd name="connsiteY10475" fmla="*/ 375795 h 10286999"/>
              <a:gd name="connsiteX10476" fmla="*/ 4503164 w 11378470"/>
              <a:gd name="connsiteY10476" fmla="*/ 383919 h 10286999"/>
              <a:gd name="connsiteX10477" fmla="*/ 4530838 w 11378470"/>
              <a:gd name="connsiteY10477" fmla="*/ 372581 h 10286999"/>
              <a:gd name="connsiteX10478" fmla="*/ 4555654 w 11378470"/>
              <a:gd name="connsiteY10478" fmla="*/ 350517 h 10286999"/>
              <a:gd name="connsiteX10479" fmla="*/ 4557562 w 11378470"/>
              <a:gd name="connsiteY10479" fmla="*/ 357668 h 10286999"/>
              <a:gd name="connsiteX10480" fmla="*/ 4580704 w 11378470"/>
              <a:gd name="connsiteY10480" fmla="*/ 343727 h 10286999"/>
              <a:gd name="connsiteX10481" fmla="*/ 4606474 w 11378470"/>
              <a:gd name="connsiteY10481" fmla="*/ 325240 h 10286999"/>
              <a:gd name="connsiteX10482" fmla="*/ 4610052 w 11378470"/>
              <a:gd name="connsiteY10482" fmla="*/ 324271 h 10286999"/>
              <a:gd name="connsiteX10483" fmla="*/ 4675904 w 11378470"/>
              <a:gd name="connsiteY10483" fmla="*/ 283415 h 10286999"/>
              <a:gd name="connsiteX10484" fmla="*/ 4773963 w 11378470"/>
              <a:gd name="connsiteY10484" fmla="*/ 233828 h 10286999"/>
              <a:gd name="connsiteX10485" fmla="*/ 4787325 w 11378470"/>
              <a:gd name="connsiteY10485" fmla="*/ 226372 h 10286999"/>
              <a:gd name="connsiteX10486" fmla="*/ 4946922 w 11378470"/>
              <a:gd name="connsiteY10486" fmla="*/ 151441 h 10286999"/>
              <a:gd name="connsiteX10487" fmla="*/ 4942525 w 11378470"/>
              <a:gd name="connsiteY10487" fmla="*/ 149918 h 10286999"/>
              <a:gd name="connsiteX10488" fmla="*/ 4939384 w 11378470"/>
              <a:gd name="connsiteY10488" fmla="*/ 130929 h 10286999"/>
              <a:gd name="connsiteX10489" fmla="*/ 4985550 w 11378470"/>
              <a:gd name="connsiteY10489" fmla="*/ 118348 h 10286999"/>
              <a:gd name="connsiteX10490" fmla="*/ 4984667 w 11378470"/>
              <a:gd name="connsiteY10490" fmla="*/ 135842 h 10286999"/>
              <a:gd name="connsiteX10491" fmla="*/ 5045768 w 11378470"/>
              <a:gd name="connsiteY10491" fmla="*/ 112694 h 10286999"/>
              <a:gd name="connsiteX10492" fmla="*/ 5136366 w 11378470"/>
              <a:gd name="connsiteY10492" fmla="*/ 81900 h 10286999"/>
              <a:gd name="connsiteX10493" fmla="*/ 5147100 w 11378470"/>
              <a:gd name="connsiteY10493" fmla="*/ 78990 h 10286999"/>
              <a:gd name="connsiteX10494" fmla="*/ 5256006 w 11378470"/>
              <a:gd name="connsiteY10494" fmla="*/ 48505 h 10286999"/>
              <a:gd name="connsiteX10495" fmla="*/ 5341740 w 11378470"/>
              <a:gd name="connsiteY10495" fmla="*/ 29384 h 10286999"/>
              <a:gd name="connsiteX10496" fmla="*/ 5349936 w 11378470"/>
              <a:gd name="connsiteY10496" fmla="*/ 17085 h 10286999"/>
              <a:gd name="connsiteX10497" fmla="*/ 5387300 w 11378470"/>
              <a:gd name="connsiteY10497" fmla="*/ 18026 h 10286999"/>
              <a:gd name="connsiteX10498" fmla="*/ 5387344 w 11378470"/>
              <a:gd name="connsiteY10498" fmla="*/ 18078 h 10286999"/>
              <a:gd name="connsiteX10499" fmla="*/ 5394642 w 11378470"/>
              <a:gd name="connsiteY10499" fmla="*/ 16187 h 10286999"/>
              <a:gd name="connsiteX10500" fmla="*/ 5431709 w 11378470"/>
              <a:gd name="connsiteY10500" fmla="*/ 9493 h 10286999"/>
              <a:gd name="connsiteX10501" fmla="*/ 5433134 w 11378470"/>
              <a:gd name="connsiteY10501" fmla="*/ 9343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</a:cxnLst>
            <a:rect l="l" t="t" r="r" b="b"/>
            <a:pathLst>
              <a:path w="11378470" h="10286999">
                <a:moveTo>
                  <a:pt x="11378470" y="10228676"/>
                </a:moveTo>
                <a:lnTo>
                  <a:pt x="11378470" y="10239769"/>
                </a:lnTo>
                <a:lnTo>
                  <a:pt x="11364858" y="10286999"/>
                </a:lnTo>
                <a:lnTo>
                  <a:pt x="11296484" y="10286999"/>
                </a:lnTo>
                <a:lnTo>
                  <a:pt x="11310546" y="10264804"/>
                </a:lnTo>
                <a:cubicBezTo>
                  <a:pt x="11320214" y="10253347"/>
                  <a:pt x="11331078" y="10244008"/>
                  <a:pt x="11343012" y="10237579"/>
                </a:cubicBezTo>
                <a:close/>
                <a:moveTo>
                  <a:pt x="7429850" y="10212628"/>
                </a:moveTo>
                <a:cubicBezTo>
                  <a:pt x="7440456" y="10222979"/>
                  <a:pt x="7446493" y="10235234"/>
                  <a:pt x="7448854" y="10248170"/>
                </a:cubicBezTo>
                <a:lnTo>
                  <a:pt x="7445857" y="10286999"/>
                </a:lnTo>
                <a:lnTo>
                  <a:pt x="7333421" y="10286999"/>
                </a:lnTo>
                <a:lnTo>
                  <a:pt x="7342526" y="10261851"/>
                </a:lnTo>
                <a:cubicBezTo>
                  <a:pt x="7362959" y="10232708"/>
                  <a:pt x="7398340" y="10210899"/>
                  <a:pt x="7429850" y="10212628"/>
                </a:cubicBezTo>
                <a:close/>
                <a:moveTo>
                  <a:pt x="3873583" y="10202935"/>
                </a:moveTo>
                <a:cubicBezTo>
                  <a:pt x="3881635" y="10202331"/>
                  <a:pt x="3886317" y="10211488"/>
                  <a:pt x="3890999" y="10220648"/>
                </a:cubicBezTo>
                <a:cubicBezTo>
                  <a:pt x="3883882" y="10226114"/>
                  <a:pt x="3883446" y="10234952"/>
                  <a:pt x="3869649" y="10237048"/>
                </a:cubicBezTo>
                <a:cubicBezTo>
                  <a:pt x="3866747" y="10226521"/>
                  <a:pt x="3867184" y="10217682"/>
                  <a:pt x="3864282" y="10207158"/>
                </a:cubicBezTo>
                <a:cubicBezTo>
                  <a:pt x="3867840" y="10204424"/>
                  <a:pt x="3870898" y="10203138"/>
                  <a:pt x="3873583" y="10202935"/>
                </a:cubicBezTo>
                <a:close/>
                <a:moveTo>
                  <a:pt x="5073612" y="10187879"/>
                </a:moveTo>
                <a:cubicBezTo>
                  <a:pt x="5093763" y="10190880"/>
                  <a:pt x="5113914" y="10193882"/>
                  <a:pt x="5134064" y="10196883"/>
                </a:cubicBezTo>
                <a:cubicBezTo>
                  <a:pt x="5127239" y="10211774"/>
                  <a:pt x="5130492" y="10228162"/>
                  <a:pt x="5129303" y="10238587"/>
                </a:cubicBezTo>
                <a:cubicBezTo>
                  <a:pt x="5112405" y="10251976"/>
                  <a:pt x="5096696" y="10254936"/>
                  <a:pt x="5072104" y="10245970"/>
                </a:cubicBezTo>
                <a:cubicBezTo>
                  <a:pt x="5065601" y="10213193"/>
                  <a:pt x="5064410" y="10223620"/>
                  <a:pt x="5073612" y="10187879"/>
                </a:cubicBezTo>
                <a:close/>
                <a:moveTo>
                  <a:pt x="3229596" y="10182803"/>
                </a:moveTo>
                <a:cubicBezTo>
                  <a:pt x="3235266" y="10182879"/>
                  <a:pt x="3241751" y="10184523"/>
                  <a:pt x="3249028" y="10188193"/>
                </a:cubicBezTo>
                <a:cubicBezTo>
                  <a:pt x="3245132" y="10219583"/>
                  <a:pt x="3242530" y="10240510"/>
                  <a:pt x="3235514" y="10255507"/>
                </a:cubicBezTo>
                <a:cubicBezTo>
                  <a:pt x="3196520" y="10258095"/>
                  <a:pt x="3190859" y="10202433"/>
                  <a:pt x="3215036" y="10186817"/>
                </a:cubicBezTo>
                <a:cubicBezTo>
                  <a:pt x="3219067" y="10184216"/>
                  <a:pt x="3223926" y="10182725"/>
                  <a:pt x="3229596" y="10182803"/>
                </a:cubicBezTo>
                <a:close/>
                <a:moveTo>
                  <a:pt x="5973192" y="10173293"/>
                </a:moveTo>
                <a:cubicBezTo>
                  <a:pt x="6002042" y="10195855"/>
                  <a:pt x="5987619" y="10240974"/>
                  <a:pt x="5958768" y="10248493"/>
                </a:cubicBezTo>
                <a:cubicBezTo>
                  <a:pt x="5908284" y="10225933"/>
                  <a:pt x="5944345" y="10173293"/>
                  <a:pt x="5973192" y="10173293"/>
                </a:cubicBezTo>
                <a:close/>
                <a:moveTo>
                  <a:pt x="6595646" y="10127017"/>
                </a:moveTo>
                <a:cubicBezTo>
                  <a:pt x="6603698" y="10126413"/>
                  <a:pt x="6608380" y="10135570"/>
                  <a:pt x="6613062" y="10144730"/>
                </a:cubicBezTo>
                <a:cubicBezTo>
                  <a:pt x="6605945" y="10150196"/>
                  <a:pt x="6605509" y="10159034"/>
                  <a:pt x="6591712" y="10161130"/>
                </a:cubicBezTo>
                <a:cubicBezTo>
                  <a:pt x="6588810" y="10150603"/>
                  <a:pt x="6589247" y="10141764"/>
                  <a:pt x="6586345" y="10131240"/>
                </a:cubicBezTo>
                <a:cubicBezTo>
                  <a:pt x="6589903" y="10128506"/>
                  <a:pt x="6592961" y="10127220"/>
                  <a:pt x="6595646" y="10127017"/>
                </a:cubicBezTo>
                <a:close/>
                <a:moveTo>
                  <a:pt x="3522274" y="10117722"/>
                </a:moveTo>
                <a:cubicBezTo>
                  <a:pt x="3531350" y="10116335"/>
                  <a:pt x="3542760" y="10116569"/>
                  <a:pt x="3557758" y="10118603"/>
                </a:cubicBezTo>
                <a:cubicBezTo>
                  <a:pt x="3538616" y="10189431"/>
                  <a:pt x="3618175" y="10163505"/>
                  <a:pt x="3605990" y="10219544"/>
                </a:cubicBezTo>
                <a:cubicBezTo>
                  <a:pt x="3592296" y="10237354"/>
                  <a:pt x="3583486" y="10261724"/>
                  <a:pt x="3562513" y="10274862"/>
                </a:cubicBezTo>
                <a:cubicBezTo>
                  <a:pt x="3555525" y="10279242"/>
                  <a:pt x="3547183" y="10282370"/>
                  <a:pt x="3536856" y="10283593"/>
                </a:cubicBezTo>
                <a:cubicBezTo>
                  <a:pt x="3534698" y="10220366"/>
                  <a:pt x="3514272" y="10180884"/>
                  <a:pt x="3500809" y="10126615"/>
                </a:cubicBezTo>
                <a:cubicBezTo>
                  <a:pt x="3506460" y="10122136"/>
                  <a:pt x="3513199" y="10119117"/>
                  <a:pt x="3522274" y="10117722"/>
                </a:cubicBezTo>
                <a:close/>
                <a:moveTo>
                  <a:pt x="10397590" y="10115065"/>
                </a:moveTo>
                <a:cubicBezTo>
                  <a:pt x="10463316" y="10154330"/>
                  <a:pt x="10457948" y="10181182"/>
                  <a:pt x="10433740" y="10193020"/>
                </a:cubicBezTo>
                <a:cubicBezTo>
                  <a:pt x="10393394" y="10212750"/>
                  <a:pt x="10300708" y="10190779"/>
                  <a:pt x="10397590" y="10115065"/>
                </a:cubicBezTo>
                <a:close/>
                <a:moveTo>
                  <a:pt x="3107717" y="10060222"/>
                </a:moveTo>
                <a:cubicBezTo>
                  <a:pt x="3147430" y="10077160"/>
                  <a:pt x="3147278" y="10136058"/>
                  <a:pt x="3123053" y="10166052"/>
                </a:cubicBezTo>
                <a:cubicBezTo>
                  <a:pt x="3114980" y="10176048"/>
                  <a:pt x="3104230" y="10182836"/>
                  <a:pt x="3091393" y="10183790"/>
                </a:cubicBezTo>
                <a:cubicBezTo>
                  <a:pt x="3038440" y="10161202"/>
                  <a:pt x="3065000" y="10075622"/>
                  <a:pt x="3107717" y="10060222"/>
                </a:cubicBezTo>
                <a:close/>
                <a:moveTo>
                  <a:pt x="1995300" y="10025418"/>
                </a:moveTo>
                <a:cubicBezTo>
                  <a:pt x="2008034" y="10041800"/>
                  <a:pt x="2020766" y="10058182"/>
                  <a:pt x="2033501" y="10074564"/>
                </a:cubicBezTo>
                <a:cubicBezTo>
                  <a:pt x="2018659" y="10080637"/>
                  <a:pt x="2010182" y="10094901"/>
                  <a:pt x="2002412" y="10101678"/>
                </a:cubicBezTo>
                <a:cubicBezTo>
                  <a:pt x="1981201" y="10099561"/>
                  <a:pt x="1967764" y="10090664"/>
                  <a:pt x="1955731" y="10066798"/>
                </a:cubicBezTo>
                <a:cubicBezTo>
                  <a:pt x="1972684" y="10038271"/>
                  <a:pt x="1964912" y="10045048"/>
                  <a:pt x="1995300" y="10025418"/>
                </a:cubicBezTo>
                <a:close/>
                <a:moveTo>
                  <a:pt x="4262851" y="9999372"/>
                </a:moveTo>
                <a:cubicBezTo>
                  <a:pt x="4264757" y="10012078"/>
                  <a:pt x="4270448" y="10019648"/>
                  <a:pt x="4274016" y="10026148"/>
                </a:cubicBezTo>
                <a:cubicBezTo>
                  <a:pt x="4277583" y="10032647"/>
                  <a:pt x="4279026" y="10038071"/>
                  <a:pt x="4272430" y="10046486"/>
                </a:cubicBezTo>
                <a:cubicBezTo>
                  <a:pt x="4256870" y="10043327"/>
                  <a:pt x="4251617" y="10012491"/>
                  <a:pt x="4262851" y="9999372"/>
                </a:cubicBezTo>
                <a:close/>
                <a:moveTo>
                  <a:pt x="2875513" y="9978385"/>
                </a:moveTo>
                <a:cubicBezTo>
                  <a:pt x="2878221" y="9989146"/>
                  <a:pt x="2880929" y="9999908"/>
                  <a:pt x="2883636" y="10010670"/>
                </a:cubicBezTo>
                <a:cubicBezTo>
                  <a:pt x="2875054" y="10011035"/>
                  <a:pt x="2867825" y="10016781"/>
                  <a:pt x="2862556" y="10018817"/>
                </a:cubicBezTo>
                <a:cubicBezTo>
                  <a:pt x="2852619" y="10013799"/>
                  <a:pt x="2847952" y="10006748"/>
                  <a:pt x="2847204" y="9992276"/>
                </a:cubicBezTo>
                <a:cubicBezTo>
                  <a:pt x="2861661" y="9980786"/>
                  <a:pt x="2856391" y="9982822"/>
                  <a:pt x="2875513" y="9978385"/>
                </a:cubicBezTo>
                <a:close/>
                <a:moveTo>
                  <a:pt x="10489234" y="9973550"/>
                </a:moveTo>
                <a:lnTo>
                  <a:pt x="10492938" y="9973854"/>
                </a:lnTo>
                <a:cubicBezTo>
                  <a:pt x="10492938" y="9973854"/>
                  <a:pt x="10491378" y="9974264"/>
                  <a:pt x="10489612" y="9973919"/>
                </a:cubicBezTo>
                <a:close/>
                <a:moveTo>
                  <a:pt x="9769812" y="9924445"/>
                </a:moveTo>
                <a:cubicBezTo>
                  <a:pt x="9792685" y="9921004"/>
                  <a:pt x="9819661" y="9929439"/>
                  <a:pt x="9847321" y="9956738"/>
                </a:cubicBezTo>
                <a:cubicBezTo>
                  <a:pt x="9805820" y="10012505"/>
                  <a:pt x="9823920" y="10058508"/>
                  <a:pt x="9767585" y="10087325"/>
                </a:cubicBezTo>
                <a:cubicBezTo>
                  <a:pt x="9669603" y="10051963"/>
                  <a:pt x="9701209" y="9934768"/>
                  <a:pt x="9769812" y="9924445"/>
                </a:cubicBezTo>
                <a:close/>
                <a:moveTo>
                  <a:pt x="6984914" y="9923454"/>
                </a:moveTo>
                <a:cubicBezTo>
                  <a:pt x="6986820" y="9936160"/>
                  <a:pt x="6992511" y="9943730"/>
                  <a:pt x="6996079" y="9950230"/>
                </a:cubicBezTo>
                <a:cubicBezTo>
                  <a:pt x="6999646" y="9956729"/>
                  <a:pt x="7001089" y="9962153"/>
                  <a:pt x="6994493" y="9970568"/>
                </a:cubicBezTo>
                <a:cubicBezTo>
                  <a:pt x="6978933" y="9967409"/>
                  <a:pt x="6973680" y="9936573"/>
                  <a:pt x="6984914" y="9923454"/>
                </a:cubicBezTo>
                <a:close/>
                <a:moveTo>
                  <a:pt x="5597576" y="9902467"/>
                </a:moveTo>
                <a:cubicBezTo>
                  <a:pt x="5600284" y="9913228"/>
                  <a:pt x="5602992" y="9923990"/>
                  <a:pt x="5605699" y="9934752"/>
                </a:cubicBezTo>
                <a:cubicBezTo>
                  <a:pt x="5597117" y="9935117"/>
                  <a:pt x="5589888" y="9940863"/>
                  <a:pt x="5584619" y="9942899"/>
                </a:cubicBezTo>
                <a:cubicBezTo>
                  <a:pt x="5574682" y="9937881"/>
                  <a:pt x="5570015" y="9930830"/>
                  <a:pt x="5569267" y="9916358"/>
                </a:cubicBezTo>
                <a:cubicBezTo>
                  <a:pt x="5583724" y="9904868"/>
                  <a:pt x="5578454" y="9906904"/>
                  <a:pt x="5597576" y="9902467"/>
                </a:cubicBezTo>
                <a:close/>
                <a:moveTo>
                  <a:pt x="10519984" y="9901991"/>
                </a:moveTo>
                <a:lnTo>
                  <a:pt x="10510796" y="9902339"/>
                </a:lnTo>
                <a:lnTo>
                  <a:pt x="10504122" y="9930464"/>
                </a:lnTo>
                <a:lnTo>
                  <a:pt x="10649940" y="9943042"/>
                </a:lnTo>
                <a:lnTo>
                  <a:pt x="10628254" y="9918587"/>
                </a:lnTo>
                <a:lnTo>
                  <a:pt x="10627604" y="9914102"/>
                </a:lnTo>
                <a:close/>
                <a:moveTo>
                  <a:pt x="9335758" y="9845845"/>
                </a:moveTo>
                <a:cubicBezTo>
                  <a:pt x="9345150" y="9846496"/>
                  <a:pt x="9355474" y="9848773"/>
                  <a:pt x="9367041" y="9853220"/>
                </a:cubicBezTo>
                <a:cubicBezTo>
                  <a:pt x="9386929" y="9887916"/>
                  <a:pt x="9384960" y="9918375"/>
                  <a:pt x="9356612" y="9965750"/>
                </a:cubicBezTo>
                <a:cubicBezTo>
                  <a:pt x="9308374" y="9978426"/>
                  <a:pt x="9232569" y="9928478"/>
                  <a:pt x="9268006" y="9869262"/>
                </a:cubicBezTo>
                <a:cubicBezTo>
                  <a:pt x="9281199" y="9860806"/>
                  <a:pt x="9294390" y="9852348"/>
                  <a:pt x="9310067" y="9848228"/>
                </a:cubicBezTo>
                <a:cubicBezTo>
                  <a:pt x="9317906" y="9846169"/>
                  <a:pt x="9326366" y="9845193"/>
                  <a:pt x="9335758" y="9845845"/>
                </a:cubicBezTo>
                <a:close/>
                <a:moveTo>
                  <a:pt x="10382660" y="9831232"/>
                </a:moveTo>
                <a:cubicBezTo>
                  <a:pt x="10376784" y="9831156"/>
                  <a:pt x="10370132" y="9831284"/>
                  <a:pt x="10367016" y="9832104"/>
                </a:cubicBezTo>
                <a:cubicBezTo>
                  <a:pt x="10368676" y="9838145"/>
                  <a:pt x="10374916" y="9836505"/>
                  <a:pt x="10374916" y="9836505"/>
                </a:cubicBezTo>
                <a:lnTo>
                  <a:pt x="10380748" y="9837131"/>
                </a:lnTo>
                <a:lnTo>
                  <a:pt x="10383016" y="9831243"/>
                </a:lnTo>
                <a:close/>
                <a:moveTo>
                  <a:pt x="4493436" y="9813487"/>
                </a:moveTo>
                <a:cubicBezTo>
                  <a:pt x="4513537" y="9816116"/>
                  <a:pt x="4533636" y="9818745"/>
                  <a:pt x="4553736" y="9821376"/>
                </a:cubicBezTo>
                <a:cubicBezTo>
                  <a:pt x="4582156" y="9845824"/>
                  <a:pt x="4584362" y="9885170"/>
                  <a:pt x="4564996" y="9910969"/>
                </a:cubicBezTo>
                <a:cubicBezTo>
                  <a:pt x="4558540" y="9919569"/>
                  <a:pt x="4549688" y="9926665"/>
                  <a:pt x="4538608" y="9931200"/>
                </a:cubicBezTo>
                <a:cubicBezTo>
                  <a:pt x="4523840" y="9937248"/>
                  <a:pt x="4505115" y="9938747"/>
                  <a:pt x="4482842" y="9933199"/>
                </a:cubicBezTo>
                <a:cubicBezTo>
                  <a:pt x="4449704" y="9913070"/>
                  <a:pt x="4460569" y="9830248"/>
                  <a:pt x="4493436" y="9813487"/>
                </a:cubicBezTo>
                <a:close/>
                <a:moveTo>
                  <a:pt x="10282936" y="9755676"/>
                </a:moveTo>
                <a:lnTo>
                  <a:pt x="10263908" y="9797296"/>
                </a:lnTo>
                <a:lnTo>
                  <a:pt x="10307884" y="9805553"/>
                </a:lnTo>
                <a:lnTo>
                  <a:pt x="10387120" y="9824397"/>
                </a:lnTo>
                <a:lnTo>
                  <a:pt x="10414702" y="9783922"/>
                </a:lnTo>
                <a:lnTo>
                  <a:pt x="10356646" y="9770076"/>
                </a:lnTo>
                <a:close/>
                <a:moveTo>
                  <a:pt x="3921146" y="9755622"/>
                </a:moveTo>
                <a:lnTo>
                  <a:pt x="3912465" y="9774605"/>
                </a:lnTo>
                <a:lnTo>
                  <a:pt x="3918972" y="9768213"/>
                </a:lnTo>
                <a:cubicBezTo>
                  <a:pt x="3932703" y="9762070"/>
                  <a:pt x="3947725" y="9774498"/>
                  <a:pt x="3962750" y="9786929"/>
                </a:cubicBezTo>
                <a:cubicBezTo>
                  <a:pt x="3954264" y="9800650"/>
                  <a:pt x="3960039" y="9815798"/>
                  <a:pt x="3937296" y="9828097"/>
                </a:cubicBezTo>
                <a:lnTo>
                  <a:pt x="3924280" y="9808778"/>
                </a:lnTo>
                <a:lnTo>
                  <a:pt x="3918505" y="9820492"/>
                </a:lnTo>
                <a:cubicBezTo>
                  <a:pt x="3914395" y="9824887"/>
                  <a:pt x="3909149" y="9828123"/>
                  <a:pt x="3903615" y="9829933"/>
                </a:cubicBezTo>
                <a:lnTo>
                  <a:pt x="3889287" y="9830692"/>
                </a:lnTo>
                <a:lnTo>
                  <a:pt x="3869599" y="9888666"/>
                </a:lnTo>
                <a:cubicBezTo>
                  <a:pt x="3859149" y="9914987"/>
                  <a:pt x="3845049" y="9941567"/>
                  <a:pt x="3820877" y="9969182"/>
                </a:cubicBezTo>
                <a:cubicBezTo>
                  <a:pt x="3777904" y="9910267"/>
                  <a:pt x="3842363" y="9740895"/>
                  <a:pt x="3921146" y="9755622"/>
                </a:cubicBezTo>
                <a:close/>
                <a:moveTo>
                  <a:pt x="4761420" y="9709201"/>
                </a:moveTo>
                <a:cubicBezTo>
                  <a:pt x="4764659" y="9710837"/>
                  <a:pt x="4767254" y="9715631"/>
                  <a:pt x="4769365" y="9721343"/>
                </a:cubicBezTo>
                <a:cubicBezTo>
                  <a:pt x="4771477" y="9727055"/>
                  <a:pt x="4773103" y="9733683"/>
                  <a:pt x="4774405" y="9738987"/>
                </a:cubicBezTo>
                <a:cubicBezTo>
                  <a:pt x="4768596" y="9749991"/>
                  <a:pt x="4756309" y="9757724"/>
                  <a:pt x="4742719" y="9760157"/>
                </a:cubicBezTo>
                <a:cubicBezTo>
                  <a:pt x="4737513" y="9738943"/>
                  <a:pt x="4745260" y="9724271"/>
                  <a:pt x="4761420" y="9709201"/>
                </a:cubicBezTo>
                <a:close/>
                <a:moveTo>
                  <a:pt x="3368688" y="9703945"/>
                </a:moveTo>
                <a:cubicBezTo>
                  <a:pt x="3375668" y="9733263"/>
                  <a:pt x="3366713" y="9740349"/>
                  <a:pt x="3356804" y="9737846"/>
                </a:cubicBezTo>
                <a:cubicBezTo>
                  <a:pt x="3340292" y="9733674"/>
                  <a:pt x="3321132" y="9702863"/>
                  <a:pt x="3368688" y="9703945"/>
                </a:cubicBezTo>
                <a:close/>
                <a:moveTo>
                  <a:pt x="6628867" y="9703846"/>
                </a:moveTo>
                <a:cubicBezTo>
                  <a:pt x="6633676" y="9702830"/>
                  <a:pt x="6638941" y="9703479"/>
                  <a:pt x="6644844" y="9706460"/>
                </a:cubicBezTo>
                <a:cubicBezTo>
                  <a:pt x="6660097" y="9738265"/>
                  <a:pt x="6630117" y="9760147"/>
                  <a:pt x="6609057" y="9754895"/>
                </a:cubicBezTo>
                <a:cubicBezTo>
                  <a:pt x="6602036" y="9753145"/>
                  <a:pt x="6596008" y="9748379"/>
                  <a:pt x="6592974" y="9739961"/>
                </a:cubicBezTo>
                <a:cubicBezTo>
                  <a:pt x="6604118" y="9724926"/>
                  <a:pt x="6614441" y="9706894"/>
                  <a:pt x="6628867" y="9703846"/>
                </a:cubicBezTo>
                <a:close/>
                <a:moveTo>
                  <a:pt x="3496879" y="9686017"/>
                </a:moveTo>
                <a:cubicBezTo>
                  <a:pt x="3507854" y="9689264"/>
                  <a:pt x="3513689" y="9700244"/>
                  <a:pt x="3516418" y="9713102"/>
                </a:cubicBezTo>
                <a:cubicBezTo>
                  <a:pt x="3519146" y="9725959"/>
                  <a:pt x="3518770" y="9740691"/>
                  <a:pt x="3517324" y="9751440"/>
                </a:cubicBezTo>
                <a:cubicBezTo>
                  <a:pt x="3506817" y="9755317"/>
                  <a:pt x="3506330" y="9764253"/>
                  <a:pt x="3495821" y="9768133"/>
                </a:cubicBezTo>
                <a:cubicBezTo>
                  <a:pt x="3487267" y="9736264"/>
                  <a:pt x="3475375" y="9702710"/>
                  <a:pt x="3496879" y="9686017"/>
                </a:cubicBezTo>
                <a:close/>
                <a:moveTo>
                  <a:pt x="4296431" y="9682571"/>
                </a:moveTo>
                <a:cubicBezTo>
                  <a:pt x="4375878" y="9703755"/>
                  <a:pt x="4328520" y="9872140"/>
                  <a:pt x="4297243" y="9915612"/>
                </a:cubicBezTo>
                <a:cubicBezTo>
                  <a:pt x="4285087" y="9850463"/>
                  <a:pt x="4268193" y="9742330"/>
                  <a:pt x="4296431" y="9682571"/>
                </a:cubicBezTo>
                <a:close/>
                <a:moveTo>
                  <a:pt x="8738082" y="9664811"/>
                </a:moveTo>
                <a:cubicBezTo>
                  <a:pt x="8748663" y="9661557"/>
                  <a:pt x="8759770" y="9664325"/>
                  <a:pt x="8768483" y="9677205"/>
                </a:cubicBezTo>
                <a:cubicBezTo>
                  <a:pt x="8764023" y="9698600"/>
                  <a:pt x="8749915" y="9722530"/>
                  <a:pt x="8735807" y="9746463"/>
                </a:cubicBezTo>
                <a:cubicBezTo>
                  <a:pt x="8679322" y="9738556"/>
                  <a:pt x="8706339" y="9674574"/>
                  <a:pt x="8738082" y="9664811"/>
                </a:cubicBezTo>
                <a:close/>
                <a:moveTo>
                  <a:pt x="7483483" y="9633283"/>
                </a:moveTo>
                <a:cubicBezTo>
                  <a:pt x="7486722" y="9634919"/>
                  <a:pt x="7489317" y="9639713"/>
                  <a:pt x="7491428" y="9645425"/>
                </a:cubicBezTo>
                <a:cubicBezTo>
                  <a:pt x="7493540" y="9651137"/>
                  <a:pt x="7495166" y="9657765"/>
                  <a:pt x="7496468" y="9663069"/>
                </a:cubicBezTo>
                <a:cubicBezTo>
                  <a:pt x="7490659" y="9674073"/>
                  <a:pt x="7478372" y="9681806"/>
                  <a:pt x="7464782" y="9684239"/>
                </a:cubicBezTo>
                <a:cubicBezTo>
                  <a:pt x="7459576" y="9663025"/>
                  <a:pt x="7467323" y="9648353"/>
                  <a:pt x="7483483" y="9633283"/>
                </a:cubicBezTo>
                <a:close/>
                <a:moveTo>
                  <a:pt x="6090751" y="9628027"/>
                </a:moveTo>
                <a:cubicBezTo>
                  <a:pt x="6097731" y="9657345"/>
                  <a:pt x="6088776" y="9664431"/>
                  <a:pt x="6078867" y="9661928"/>
                </a:cubicBezTo>
                <a:cubicBezTo>
                  <a:pt x="6062355" y="9657756"/>
                  <a:pt x="6043195" y="9626945"/>
                  <a:pt x="6090751" y="9628027"/>
                </a:cubicBezTo>
                <a:close/>
                <a:moveTo>
                  <a:pt x="4396315" y="9615235"/>
                </a:moveTo>
                <a:cubicBezTo>
                  <a:pt x="4402057" y="9621334"/>
                  <a:pt x="4400212" y="9630210"/>
                  <a:pt x="4398365" y="9639086"/>
                </a:cubicBezTo>
                <a:cubicBezTo>
                  <a:pt x="4396032" y="9646091"/>
                  <a:pt x="4392725" y="9649353"/>
                  <a:pt x="4388809" y="9650273"/>
                </a:cubicBezTo>
                <a:cubicBezTo>
                  <a:pt x="4384894" y="9651194"/>
                  <a:pt x="4380368" y="9649775"/>
                  <a:pt x="4375599" y="9647419"/>
                </a:cubicBezTo>
                <a:cubicBezTo>
                  <a:pt x="4366063" y="9642709"/>
                  <a:pt x="4367909" y="9633833"/>
                  <a:pt x="4367909" y="9633833"/>
                </a:cubicBezTo>
                <a:cubicBezTo>
                  <a:pt x="4372576" y="9619824"/>
                  <a:pt x="4382984" y="9611914"/>
                  <a:pt x="4396315" y="9615235"/>
                </a:cubicBezTo>
                <a:close/>
                <a:moveTo>
                  <a:pt x="6218942" y="9610099"/>
                </a:moveTo>
                <a:cubicBezTo>
                  <a:pt x="6229917" y="9613346"/>
                  <a:pt x="6235752" y="9624326"/>
                  <a:pt x="6238481" y="9637184"/>
                </a:cubicBezTo>
                <a:cubicBezTo>
                  <a:pt x="6241209" y="9650041"/>
                  <a:pt x="6240833" y="9664773"/>
                  <a:pt x="6239387" y="9675522"/>
                </a:cubicBezTo>
                <a:cubicBezTo>
                  <a:pt x="6228880" y="9679399"/>
                  <a:pt x="6228393" y="9688335"/>
                  <a:pt x="6217884" y="9692215"/>
                </a:cubicBezTo>
                <a:cubicBezTo>
                  <a:pt x="6209330" y="9660346"/>
                  <a:pt x="6197438" y="9626792"/>
                  <a:pt x="6218942" y="9610099"/>
                </a:cubicBezTo>
                <a:close/>
                <a:moveTo>
                  <a:pt x="4775314" y="9605142"/>
                </a:moveTo>
                <a:cubicBezTo>
                  <a:pt x="4772628" y="9610035"/>
                  <a:pt x="4772628" y="9610035"/>
                  <a:pt x="4777171" y="9612280"/>
                </a:cubicBezTo>
                <a:cubicBezTo>
                  <a:pt x="4777171" y="9612280"/>
                  <a:pt x="4777171" y="9612280"/>
                  <a:pt x="4780784" y="9610958"/>
                </a:cubicBezTo>
                <a:cubicBezTo>
                  <a:pt x="4781713" y="9614527"/>
                  <a:pt x="4778100" y="9615850"/>
                  <a:pt x="4779028" y="9619420"/>
                </a:cubicBezTo>
                <a:cubicBezTo>
                  <a:pt x="4779028" y="9619420"/>
                  <a:pt x="4775414" y="9620742"/>
                  <a:pt x="4775414" y="9620742"/>
                </a:cubicBezTo>
                <a:cubicBezTo>
                  <a:pt x="4775877" y="9622525"/>
                  <a:pt x="4775877" y="9622525"/>
                  <a:pt x="4774743" y="9621964"/>
                </a:cubicBezTo>
                <a:cubicBezTo>
                  <a:pt x="4773608" y="9621403"/>
                  <a:pt x="4771337" y="9620279"/>
                  <a:pt x="4767259" y="9619817"/>
                </a:cubicBezTo>
                <a:cubicBezTo>
                  <a:pt x="4762716" y="9617572"/>
                  <a:pt x="4759102" y="9618892"/>
                  <a:pt x="4761788" y="9614001"/>
                </a:cubicBezTo>
                <a:cubicBezTo>
                  <a:pt x="4764473" y="9609109"/>
                  <a:pt x="4764473" y="9609109"/>
                  <a:pt x="4775314" y="9605142"/>
                </a:cubicBezTo>
                <a:close/>
                <a:moveTo>
                  <a:pt x="2921118" y="9591707"/>
                </a:moveTo>
                <a:cubicBezTo>
                  <a:pt x="2927204" y="9591622"/>
                  <a:pt x="2932625" y="9592922"/>
                  <a:pt x="2936338" y="9595945"/>
                </a:cubicBezTo>
                <a:cubicBezTo>
                  <a:pt x="2939215" y="9606589"/>
                  <a:pt x="2942092" y="9617233"/>
                  <a:pt x="2944970" y="9627875"/>
                </a:cubicBezTo>
                <a:cubicBezTo>
                  <a:pt x="2939044" y="9648149"/>
                  <a:pt x="2920537" y="9659161"/>
                  <a:pt x="2904108" y="9656047"/>
                </a:cubicBezTo>
                <a:cubicBezTo>
                  <a:pt x="2898633" y="9655008"/>
                  <a:pt x="2893387" y="9652402"/>
                  <a:pt x="2888918" y="9648044"/>
                </a:cubicBezTo>
                <a:cubicBezTo>
                  <a:pt x="2882958" y="9642236"/>
                  <a:pt x="2878375" y="9633314"/>
                  <a:pt x="2876456" y="9620857"/>
                </a:cubicBezTo>
                <a:cubicBezTo>
                  <a:pt x="2878608" y="9604711"/>
                  <a:pt x="2902859" y="9591968"/>
                  <a:pt x="2921118" y="9591707"/>
                </a:cubicBezTo>
                <a:close/>
                <a:moveTo>
                  <a:pt x="2574914" y="9588385"/>
                </a:moveTo>
                <a:lnTo>
                  <a:pt x="2576339" y="9605777"/>
                </a:lnTo>
                <a:lnTo>
                  <a:pt x="2592206" y="9615112"/>
                </a:lnTo>
                <a:cubicBezTo>
                  <a:pt x="2589528" y="9635616"/>
                  <a:pt x="2582209" y="9652904"/>
                  <a:pt x="2569880" y="9664971"/>
                </a:cubicBezTo>
                <a:cubicBezTo>
                  <a:pt x="2557549" y="9677037"/>
                  <a:pt x="2540206" y="9683883"/>
                  <a:pt x="2517480" y="9683504"/>
                </a:cubicBezTo>
                <a:cubicBezTo>
                  <a:pt x="2490302" y="9659069"/>
                  <a:pt x="2511253" y="9614894"/>
                  <a:pt x="2519576" y="9589917"/>
                </a:cubicBezTo>
                <a:lnTo>
                  <a:pt x="2551163" y="9595519"/>
                </a:lnTo>
                <a:lnTo>
                  <a:pt x="2551168" y="9594515"/>
                </a:lnTo>
                <a:cubicBezTo>
                  <a:pt x="2563309" y="9587058"/>
                  <a:pt x="2567898" y="9593902"/>
                  <a:pt x="2574914" y="9588385"/>
                </a:cubicBezTo>
                <a:close/>
                <a:moveTo>
                  <a:pt x="9581762" y="9578694"/>
                </a:moveTo>
                <a:cubicBezTo>
                  <a:pt x="9581762" y="9578694"/>
                  <a:pt x="9581762" y="9578694"/>
                  <a:pt x="9578846" y="9592412"/>
                </a:cubicBezTo>
                <a:cubicBezTo>
                  <a:pt x="9648263" y="9625974"/>
                  <a:pt x="9734731" y="9648583"/>
                  <a:pt x="9830756" y="9681626"/>
                </a:cubicBezTo>
                <a:cubicBezTo>
                  <a:pt x="9888952" y="9698711"/>
                  <a:pt x="9942578" y="9723471"/>
                  <a:pt x="10000776" y="9740556"/>
                </a:cubicBezTo>
                <a:cubicBezTo>
                  <a:pt x="10071450" y="9754361"/>
                  <a:pt x="10143780" y="9774209"/>
                  <a:pt x="10214452" y="9788013"/>
                </a:cubicBezTo>
                <a:lnTo>
                  <a:pt x="10256126" y="9795837"/>
                </a:lnTo>
                <a:lnTo>
                  <a:pt x="10227804" y="9744905"/>
                </a:lnTo>
                <a:lnTo>
                  <a:pt x="10158764" y="9731418"/>
                </a:lnTo>
                <a:cubicBezTo>
                  <a:pt x="10095988" y="9722012"/>
                  <a:pt x="10031554" y="9706567"/>
                  <a:pt x="9967118" y="9691122"/>
                </a:cubicBezTo>
                <a:cubicBezTo>
                  <a:pt x="9945084" y="9683960"/>
                  <a:pt x="9924714" y="9682838"/>
                  <a:pt x="9904344" y="9681715"/>
                </a:cubicBezTo>
                <a:cubicBezTo>
                  <a:pt x="9904344" y="9681715"/>
                  <a:pt x="9896448" y="9677318"/>
                  <a:pt x="9896448" y="9677318"/>
                </a:cubicBezTo>
                <a:cubicBezTo>
                  <a:pt x="9888546" y="9672917"/>
                  <a:pt x="9882312" y="9674555"/>
                  <a:pt x="9876074" y="9676195"/>
                </a:cubicBezTo>
                <a:cubicBezTo>
                  <a:pt x="9874414" y="9670154"/>
                  <a:pt x="9874414" y="9670154"/>
                  <a:pt x="9866517" y="9665755"/>
                </a:cubicBezTo>
                <a:cubicBezTo>
                  <a:pt x="9850722" y="9656955"/>
                  <a:pt x="9828689" y="9649791"/>
                  <a:pt x="9814554" y="9647032"/>
                </a:cubicBezTo>
                <a:cubicBezTo>
                  <a:pt x="9792521" y="9639870"/>
                  <a:pt x="9795842" y="9651948"/>
                  <a:pt x="9773812" y="9644786"/>
                </a:cubicBezTo>
                <a:cubicBezTo>
                  <a:pt x="9764255" y="9634346"/>
                  <a:pt x="9726426" y="9618386"/>
                  <a:pt x="9688598" y="9602424"/>
                </a:cubicBezTo>
                <a:cubicBezTo>
                  <a:pt x="9652433" y="9592501"/>
                  <a:pt x="9608370" y="9578179"/>
                  <a:pt x="9581762" y="9578694"/>
                </a:cubicBezTo>
                <a:close/>
                <a:moveTo>
                  <a:pt x="1177308" y="9560577"/>
                </a:moveTo>
                <a:cubicBezTo>
                  <a:pt x="1202926" y="9584993"/>
                  <a:pt x="1200894" y="9606647"/>
                  <a:pt x="1184357" y="9634138"/>
                </a:cubicBezTo>
                <a:cubicBezTo>
                  <a:pt x="1163618" y="9632065"/>
                  <a:pt x="1138000" y="9607652"/>
                  <a:pt x="1140033" y="9585997"/>
                </a:cubicBezTo>
                <a:cubicBezTo>
                  <a:pt x="1155893" y="9565726"/>
                  <a:pt x="1169043" y="9574323"/>
                  <a:pt x="1177308" y="9560577"/>
                </a:cubicBezTo>
                <a:close/>
                <a:moveTo>
                  <a:pt x="7118378" y="9539317"/>
                </a:moveTo>
                <a:cubicBezTo>
                  <a:pt x="7124120" y="9545416"/>
                  <a:pt x="7122275" y="9554292"/>
                  <a:pt x="7120428" y="9563168"/>
                </a:cubicBezTo>
                <a:cubicBezTo>
                  <a:pt x="7118095" y="9570173"/>
                  <a:pt x="7114788" y="9573435"/>
                  <a:pt x="7110872" y="9574355"/>
                </a:cubicBezTo>
                <a:cubicBezTo>
                  <a:pt x="7106957" y="9575276"/>
                  <a:pt x="7102431" y="9573857"/>
                  <a:pt x="7097662" y="9571501"/>
                </a:cubicBezTo>
                <a:cubicBezTo>
                  <a:pt x="7088126" y="9566791"/>
                  <a:pt x="7089972" y="9557915"/>
                  <a:pt x="7089972" y="9557915"/>
                </a:cubicBezTo>
                <a:cubicBezTo>
                  <a:pt x="7094639" y="9543906"/>
                  <a:pt x="7105047" y="9535996"/>
                  <a:pt x="7118378" y="9539317"/>
                </a:cubicBezTo>
                <a:close/>
                <a:moveTo>
                  <a:pt x="7497377" y="9529224"/>
                </a:moveTo>
                <a:cubicBezTo>
                  <a:pt x="7494691" y="9534117"/>
                  <a:pt x="7494691" y="9534117"/>
                  <a:pt x="7499234" y="9536362"/>
                </a:cubicBezTo>
                <a:cubicBezTo>
                  <a:pt x="7499234" y="9536362"/>
                  <a:pt x="7499234" y="9536362"/>
                  <a:pt x="7502847" y="9535040"/>
                </a:cubicBezTo>
                <a:cubicBezTo>
                  <a:pt x="7503776" y="9538609"/>
                  <a:pt x="7500163" y="9539932"/>
                  <a:pt x="7501091" y="9543502"/>
                </a:cubicBezTo>
                <a:cubicBezTo>
                  <a:pt x="7501091" y="9543502"/>
                  <a:pt x="7497477" y="9544824"/>
                  <a:pt x="7497477" y="9544824"/>
                </a:cubicBezTo>
                <a:cubicBezTo>
                  <a:pt x="7497940" y="9546607"/>
                  <a:pt x="7497940" y="9546607"/>
                  <a:pt x="7496806" y="9546046"/>
                </a:cubicBezTo>
                <a:cubicBezTo>
                  <a:pt x="7495671" y="9545485"/>
                  <a:pt x="7493400" y="9544361"/>
                  <a:pt x="7489322" y="9543899"/>
                </a:cubicBezTo>
                <a:cubicBezTo>
                  <a:pt x="7484779" y="9541654"/>
                  <a:pt x="7481165" y="9542974"/>
                  <a:pt x="7483851" y="9538083"/>
                </a:cubicBezTo>
                <a:cubicBezTo>
                  <a:pt x="7486536" y="9533191"/>
                  <a:pt x="7486536" y="9533191"/>
                  <a:pt x="7497377" y="9529224"/>
                </a:cubicBezTo>
                <a:close/>
                <a:moveTo>
                  <a:pt x="5643181" y="9515789"/>
                </a:moveTo>
                <a:cubicBezTo>
                  <a:pt x="5649267" y="9515704"/>
                  <a:pt x="5654688" y="9517004"/>
                  <a:pt x="5658401" y="9520027"/>
                </a:cubicBezTo>
                <a:cubicBezTo>
                  <a:pt x="5661278" y="9530671"/>
                  <a:pt x="5664155" y="9541315"/>
                  <a:pt x="5667033" y="9551957"/>
                </a:cubicBezTo>
                <a:cubicBezTo>
                  <a:pt x="5661107" y="9572231"/>
                  <a:pt x="5642600" y="9583243"/>
                  <a:pt x="5626171" y="9580129"/>
                </a:cubicBezTo>
                <a:cubicBezTo>
                  <a:pt x="5620696" y="9579090"/>
                  <a:pt x="5615450" y="9576484"/>
                  <a:pt x="5610981" y="9572126"/>
                </a:cubicBezTo>
                <a:cubicBezTo>
                  <a:pt x="5605021" y="9566318"/>
                  <a:pt x="5600438" y="9557396"/>
                  <a:pt x="5598519" y="9544939"/>
                </a:cubicBezTo>
                <a:cubicBezTo>
                  <a:pt x="5600671" y="9528793"/>
                  <a:pt x="5624922" y="9516050"/>
                  <a:pt x="5643181" y="9515789"/>
                </a:cubicBezTo>
                <a:close/>
                <a:moveTo>
                  <a:pt x="4639181" y="9514417"/>
                </a:moveTo>
                <a:cubicBezTo>
                  <a:pt x="4671320" y="9558194"/>
                  <a:pt x="4732641" y="9538647"/>
                  <a:pt x="4759037" y="9593298"/>
                </a:cubicBezTo>
                <a:cubicBezTo>
                  <a:pt x="4740358" y="9604529"/>
                  <a:pt x="4705373" y="9598344"/>
                  <a:pt x="4677568" y="9582583"/>
                </a:cubicBezTo>
                <a:cubicBezTo>
                  <a:pt x="4649763" y="9566824"/>
                  <a:pt x="4629140" y="9541487"/>
                  <a:pt x="4639181" y="9514417"/>
                </a:cubicBezTo>
                <a:close/>
                <a:moveTo>
                  <a:pt x="5296977" y="9512467"/>
                </a:moveTo>
                <a:cubicBezTo>
                  <a:pt x="5304265" y="9529736"/>
                  <a:pt x="5298600" y="9540465"/>
                  <a:pt x="5284571" y="9551500"/>
                </a:cubicBezTo>
                <a:cubicBezTo>
                  <a:pt x="5274854" y="9546596"/>
                  <a:pt x="5267566" y="9529326"/>
                  <a:pt x="5273231" y="9518597"/>
                </a:cubicBezTo>
                <a:cubicBezTo>
                  <a:pt x="5285372" y="9511140"/>
                  <a:pt x="5289961" y="9517984"/>
                  <a:pt x="5296977" y="9512467"/>
                </a:cubicBezTo>
                <a:close/>
                <a:moveTo>
                  <a:pt x="4909741" y="9500559"/>
                </a:moveTo>
                <a:cubicBezTo>
                  <a:pt x="4912603" y="9510951"/>
                  <a:pt x="4915465" y="9521344"/>
                  <a:pt x="4905143" y="9525080"/>
                </a:cubicBezTo>
                <a:cubicBezTo>
                  <a:pt x="4900416" y="9518219"/>
                  <a:pt x="4895254" y="9520088"/>
                  <a:pt x="4894256" y="9506163"/>
                </a:cubicBezTo>
                <a:cubicBezTo>
                  <a:pt x="4899419" y="9504293"/>
                  <a:pt x="4904579" y="9502426"/>
                  <a:pt x="4909741" y="9500559"/>
                </a:cubicBezTo>
                <a:close/>
                <a:moveTo>
                  <a:pt x="4815260" y="9499648"/>
                </a:moveTo>
                <a:cubicBezTo>
                  <a:pt x="4841446" y="9502724"/>
                  <a:pt x="4862844" y="9529997"/>
                  <a:pt x="4855066" y="9557385"/>
                </a:cubicBezTo>
                <a:cubicBezTo>
                  <a:pt x="4846180" y="9562628"/>
                  <a:pt x="4835216" y="9575174"/>
                  <a:pt x="4819510" y="9578361"/>
                </a:cubicBezTo>
                <a:cubicBezTo>
                  <a:pt x="4787498" y="9560769"/>
                  <a:pt x="4780086" y="9534742"/>
                  <a:pt x="4788380" y="9505531"/>
                </a:cubicBezTo>
                <a:cubicBezTo>
                  <a:pt x="4797269" y="9500286"/>
                  <a:pt x="4806530" y="9498622"/>
                  <a:pt x="4815260" y="9499648"/>
                </a:cubicBezTo>
                <a:close/>
                <a:moveTo>
                  <a:pt x="5459399" y="9496482"/>
                </a:moveTo>
                <a:cubicBezTo>
                  <a:pt x="5478140" y="9496813"/>
                  <a:pt x="5485656" y="9506337"/>
                  <a:pt x="5490063" y="9523634"/>
                </a:cubicBezTo>
                <a:cubicBezTo>
                  <a:pt x="5481644" y="9530531"/>
                  <a:pt x="5462903" y="9530201"/>
                  <a:pt x="5455388" y="9520677"/>
                </a:cubicBezTo>
                <a:cubicBezTo>
                  <a:pt x="5453485" y="9506555"/>
                  <a:pt x="5461602" y="9505132"/>
                  <a:pt x="5459399" y="9496482"/>
                </a:cubicBezTo>
                <a:close/>
                <a:moveTo>
                  <a:pt x="4125491" y="9491965"/>
                </a:moveTo>
                <a:cubicBezTo>
                  <a:pt x="4132531" y="9495634"/>
                  <a:pt x="4142209" y="9500678"/>
                  <a:pt x="4144736" y="9508926"/>
                </a:cubicBezTo>
                <a:cubicBezTo>
                  <a:pt x="4145579" y="9511677"/>
                  <a:pt x="4145626" y="9514782"/>
                  <a:pt x="4144517" y="9518311"/>
                </a:cubicBezTo>
                <a:cubicBezTo>
                  <a:pt x="4140811" y="9519666"/>
                  <a:pt x="4141800" y="9523469"/>
                  <a:pt x="4138097" y="9524823"/>
                </a:cubicBezTo>
                <a:cubicBezTo>
                  <a:pt x="4138097" y="9524823"/>
                  <a:pt x="4134888" y="9528080"/>
                  <a:pt x="4129455" y="9530587"/>
                </a:cubicBezTo>
                <a:cubicBezTo>
                  <a:pt x="4124022" y="9533098"/>
                  <a:pt x="4116368" y="9534857"/>
                  <a:pt x="4107477" y="9531866"/>
                </a:cubicBezTo>
                <a:cubicBezTo>
                  <a:pt x="4102783" y="9529421"/>
                  <a:pt x="4092408" y="9520727"/>
                  <a:pt x="4096110" y="9519372"/>
                </a:cubicBezTo>
                <a:cubicBezTo>
                  <a:pt x="4098826" y="9514214"/>
                  <a:pt x="4095122" y="9515570"/>
                  <a:pt x="4094133" y="9511769"/>
                </a:cubicBezTo>
                <a:cubicBezTo>
                  <a:pt x="4102278" y="9496296"/>
                  <a:pt x="4112400" y="9488429"/>
                  <a:pt x="4125491" y="9491965"/>
                </a:cubicBezTo>
                <a:close/>
                <a:moveTo>
                  <a:pt x="3665930" y="9491679"/>
                </a:moveTo>
                <a:cubicBezTo>
                  <a:pt x="3674452" y="9492678"/>
                  <a:pt x="3679200" y="9495059"/>
                  <a:pt x="3687721" y="9496059"/>
                </a:cubicBezTo>
                <a:cubicBezTo>
                  <a:pt x="3689188" y="9501699"/>
                  <a:pt x="3693484" y="9506305"/>
                  <a:pt x="3696261" y="9513010"/>
                </a:cubicBezTo>
                <a:cubicBezTo>
                  <a:pt x="3699037" y="9519715"/>
                  <a:pt x="3700296" y="9528521"/>
                  <a:pt x="3695690" y="9542563"/>
                </a:cubicBezTo>
                <a:cubicBezTo>
                  <a:pt x="3682706" y="9572024"/>
                  <a:pt x="3655190" y="9561502"/>
                  <a:pt x="3656168" y="9565263"/>
                </a:cubicBezTo>
                <a:cubicBezTo>
                  <a:pt x="3653375" y="9570403"/>
                  <a:pt x="3653375" y="9570403"/>
                  <a:pt x="3654355" y="9574163"/>
                </a:cubicBezTo>
                <a:cubicBezTo>
                  <a:pt x="3650583" y="9575542"/>
                  <a:pt x="3644021" y="9582063"/>
                  <a:pt x="3641228" y="9587204"/>
                </a:cubicBezTo>
                <a:cubicBezTo>
                  <a:pt x="3640249" y="9583443"/>
                  <a:pt x="3639271" y="9579683"/>
                  <a:pt x="3635501" y="9581063"/>
                </a:cubicBezTo>
                <a:cubicBezTo>
                  <a:pt x="3641086" y="9570784"/>
                  <a:pt x="3644856" y="9569403"/>
                  <a:pt x="3647649" y="9564263"/>
                </a:cubicBezTo>
                <a:cubicBezTo>
                  <a:pt x="3643879" y="9565642"/>
                  <a:pt x="3646670" y="9560502"/>
                  <a:pt x="3646670" y="9560502"/>
                </a:cubicBezTo>
                <a:cubicBezTo>
                  <a:pt x="3646670" y="9560502"/>
                  <a:pt x="3646670" y="9560502"/>
                  <a:pt x="3637173" y="9555742"/>
                </a:cubicBezTo>
                <a:cubicBezTo>
                  <a:pt x="3637173" y="9555742"/>
                  <a:pt x="3617197" y="9542461"/>
                  <a:pt x="3627389" y="9518140"/>
                </a:cubicBezTo>
                <a:cubicBezTo>
                  <a:pt x="3632137" y="9520520"/>
                  <a:pt x="3648891" y="9489678"/>
                  <a:pt x="3665930" y="9491679"/>
                </a:cubicBezTo>
                <a:close/>
                <a:moveTo>
                  <a:pt x="4136722" y="9472010"/>
                </a:moveTo>
                <a:cubicBezTo>
                  <a:pt x="4139097" y="9473145"/>
                  <a:pt x="4141707" y="9475197"/>
                  <a:pt x="4143371" y="9477594"/>
                </a:cubicBezTo>
                <a:cubicBezTo>
                  <a:pt x="4145034" y="9479993"/>
                  <a:pt x="4145748" y="9482739"/>
                  <a:pt x="4144327" y="9485264"/>
                </a:cubicBezTo>
                <a:cubicBezTo>
                  <a:pt x="4143382" y="9489619"/>
                  <a:pt x="4141485" y="9490313"/>
                  <a:pt x="4138757" y="9489809"/>
                </a:cubicBezTo>
                <a:cubicBezTo>
                  <a:pt x="4136029" y="9489304"/>
                  <a:pt x="4132468" y="9487599"/>
                  <a:pt x="4128197" y="9487158"/>
                </a:cubicBezTo>
                <a:close/>
                <a:moveTo>
                  <a:pt x="4971757" y="9471474"/>
                </a:moveTo>
                <a:cubicBezTo>
                  <a:pt x="4973735" y="9500153"/>
                  <a:pt x="4972334" y="9527126"/>
                  <a:pt x="4987828" y="9562632"/>
                </a:cubicBezTo>
                <a:cubicBezTo>
                  <a:pt x="4977223" y="9566506"/>
                  <a:pt x="4983514" y="9578910"/>
                  <a:pt x="4969530" y="9581076"/>
                </a:cubicBezTo>
                <a:cubicBezTo>
                  <a:pt x="4942496" y="9567426"/>
                  <a:pt x="4932718" y="9488672"/>
                  <a:pt x="4971757" y="9471474"/>
                </a:cubicBezTo>
                <a:close/>
                <a:moveTo>
                  <a:pt x="6828584" y="9467395"/>
                </a:moveTo>
                <a:cubicBezTo>
                  <a:pt x="6867831" y="9496590"/>
                  <a:pt x="6874165" y="9548908"/>
                  <a:pt x="6849737" y="9574940"/>
                </a:cubicBezTo>
                <a:cubicBezTo>
                  <a:pt x="6841592" y="9583619"/>
                  <a:pt x="6830032" y="9589376"/>
                  <a:pt x="6815131" y="9590382"/>
                </a:cubicBezTo>
                <a:cubicBezTo>
                  <a:pt x="6784242" y="9555314"/>
                  <a:pt x="6784367" y="9511075"/>
                  <a:pt x="6828584" y="9467395"/>
                </a:cubicBezTo>
                <a:close/>
                <a:moveTo>
                  <a:pt x="2958819" y="9465131"/>
                </a:moveTo>
                <a:cubicBezTo>
                  <a:pt x="2964987" y="9509919"/>
                  <a:pt x="2874067" y="9528840"/>
                  <a:pt x="2846665" y="9524267"/>
                </a:cubicBezTo>
                <a:cubicBezTo>
                  <a:pt x="2875559" y="9501811"/>
                  <a:pt x="2924193" y="9466170"/>
                  <a:pt x="2958819" y="9465131"/>
                </a:cubicBezTo>
                <a:close/>
                <a:moveTo>
                  <a:pt x="4171245" y="9441370"/>
                </a:moveTo>
                <a:cubicBezTo>
                  <a:pt x="4172401" y="9439931"/>
                  <a:pt x="4173332" y="9439591"/>
                  <a:pt x="4173814" y="9441445"/>
                </a:cubicBezTo>
                <a:cubicBezTo>
                  <a:pt x="4177542" y="9440080"/>
                  <a:pt x="4178506" y="9443786"/>
                  <a:pt x="4183196" y="9446129"/>
                </a:cubicBezTo>
                <a:cubicBezTo>
                  <a:pt x="4186025" y="9449154"/>
                  <a:pt x="4188161" y="9453447"/>
                  <a:pt x="4189246" y="9457616"/>
                </a:cubicBezTo>
                <a:cubicBezTo>
                  <a:pt x="4190332" y="9461788"/>
                  <a:pt x="4190364" y="9465834"/>
                  <a:pt x="4188983" y="9468368"/>
                </a:cubicBezTo>
                <a:cubicBezTo>
                  <a:pt x="4186220" y="9473438"/>
                  <a:pt x="4182495" y="9474802"/>
                  <a:pt x="4182495" y="9474802"/>
                </a:cubicBezTo>
                <a:cubicBezTo>
                  <a:pt x="4169386" y="9471483"/>
                  <a:pt x="4159040" y="9463090"/>
                  <a:pt x="4167326" y="9447879"/>
                </a:cubicBezTo>
                <a:cubicBezTo>
                  <a:pt x="4168707" y="9445343"/>
                  <a:pt x="4170088" y="9442807"/>
                  <a:pt x="4171245" y="9441370"/>
                </a:cubicBezTo>
                <a:close/>
                <a:moveTo>
                  <a:pt x="7361244" y="9438499"/>
                </a:moveTo>
                <a:cubicBezTo>
                  <a:pt x="7393383" y="9482276"/>
                  <a:pt x="7454704" y="9462729"/>
                  <a:pt x="7481100" y="9517380"/>
                </a:cubicBezTo>
                <a:cubicBezTo>
                  <a:pt x="7462421" y="9528611"/>
                  <a:pt x="7427436" y="9522426"/>
                  <a:pt x="7399631" y="9506665"/>
                </a:cubicBezTo>
                <a:cubicBezTo>
                  <a:pt x="7371826" y="9490906"/>
                  <a:pt x="7351203" y="9465569"/>
                  <a:pt x="7361244" y="9438499"/>
                </a:cubicBezTo>
                <a:close/>
                <a:moveTo>
                  <a:pt x="7631804" y="9424641"/>
                </a:moveTo>
                <a:cubicBezTo>
                  <a:pt x="7634666" y="9435033"/>
                  <a:pt x="7637528" y="9445426"/>
                  <a:pt x="7627206" y="9449162"/>
                </a:cubicBezTo>
                <a:cubicBezTo>
                  <a:pt x="7622479" y="9442301"/>
                  <a:pt x="7617317" y="9444170"/>
                  <a:pt x="7616319" y="9430245"/>
                </a:cubicBezTo>
                <a:cubicBezTo>
                  <a:pt x="7621482" y="9428375"/>
                  <a:pt x="7626642" y="9426508"/>
                  <a:pt x="7631804" y="9424641"/>
                </a:cubicBezTo>
                <a:close/>
                <a:moveTo>
                  <a:pt x="6387993" y="9415761"/>
                </a:moveTo>
                <a:cubicBezTo>
                  <a:pt x="6396515" y="9416760"/>
                  <a:pt x="6401263" y="9419141"/>
                  <a:pt x="6409784" y="9420141"/>
                </a:cubicBezTo>
                <a:cubicBezTo>
                  <a:pt x="6411251" y="9425781"/>
                  <a:pt x="6415547" y="9430387"/>
                  <a:pt x="6418324" y="9437092"/>
                </a:cubicBezTo>
                <a:cubicBezTo>
                  <a:pt x="6421100" y="9443797"/>
                  <a:pt x="6422359" y="9452603"/>
                  <a:pt x="6417753" y="9466645"/>
                </a:cubicBezTo>
                <a:cubicBezTo>
                  <a:pt x="6404769" y="9496106"/>
                  <a:pt x="6377253" y="9485584"/>
                  <a:pt x="6378231" y="9489345"/>
                </a:cubicBezTo>
                <a:cubicBezTo>
                  <a:pt x="6375438" y="9494485"/>
                  <a:pt x="6375438" y="9494485"/>
                  <a:pt x="6376418" y="9498245"/>
                </a:cubicBezTo>
                <a:cubicBezTo>
                  <a:pt x="6372646" y="9499624"/>
                  <a:pt x="6366084" y="9506145"/>
                  <a:pt x="6363291" y="9511286"/>
                </a:cubicBezTo>
                <a:cubicBezTo>
                  <a:pt x="6362312" y="9507525"/>
                  <a:pt x="6361334" y="9503765"/>
                  <a:pt x="6357564" y="9505145"/>
                </a:cubicBezTo>
                <a:cubicBezTo>
                  <a:pt x="6363149" y="9494866"/>
                  <a:pt x="6366919" y="9493485"/>
                  <a:pt x="6369712" y="9488345"/>
                </a:cubicBezTo>
                <a:cubicBezTo>
                  <a:pt x="6365942" y="9489724"/>
                  <a:pt x="6368733" y="9484584"/>
                  <a:pt x="6368733" y="9484584"/>
                </a:cubicBezTo>
                <a:cubicBezTo>
                  <a:pt x="6368733" y="9484584"/>
                  <a:pt x="6368733" y="9484584"/>
                  <a:pt x="6359236" y="9479824"/>
                </a:cubicBezTo>
                <a:cubicBezTo>
                  <a:pt x="6359236" y="9479824"/>
                  <a:pt x="6339260" y="9466543"/>
                  <a:pt x="6349452" y="9442222"/>
                </a:cubicBezTo>
                <a:cubicBezTo>
                  <a:pt x="6354200" y="9444602"/>
                  <a:pt x="6370954" y="9413760"/>
                  <a:pt x="6387993" y="9415761"/>
                </a:cubicBezTo>
                <a:close/>
                <a:moveTo>
                  <a:pt x="7693820" y="9395556"/>
                </a:moveTo>
                <a:cubicBezTo>
                  <a:pt x="7695798" y="9424235"/>
                  <a:pt x="7694397" y="9451208"/>
                  <a:pt x="7709891" y="9486714"/>
                </a:cubicBezTo>
                <a:cubicBezTo>
                  <a:pt x="7699286" y="9490588"/>
                  <a:pt x="7705577" y="9502992"/>
                  <a:pt x="7691593" y="9505158"/>
                </a:cubicBezTo>
                <a:cubicBezTo>
                  <a:pt x="7664559" y="9491508"/>
                  <a:pt x="7654781" y="9412754"/>
                  <a:pt x="7693820" y="9395556"/>
                </a:cubicBezTo>
                <a:close/>
                <a:moveTo>
                  <a:pt x="5680882" y="9389213"/>
                </a:moveTo>
                <a:cubicBezTo>
                  <a:pt x="5687050" y="9434001"/>
                  <a:pt x="5596130" y="9452922"/>
                  <a:pt x="5568728" y="9448349"/>
                </a:cubicBezTo>
                <a:cubicBezTo>
                  <a:pt x="5597622" y="9425893"/>
                  <a:pt x="5646256" y="9390252"/>
                  <a:pt x="5680882" y="9389213"/>
                </a:cubicBezTo>
                <a:close/>
                <a:moveTo>
                  <a:pt x="5937720" y="9379576"/>
                </a:moveTo>
                <a:cubicBezTo>
                  <a:pt x="5948657" y="9381458"/>
                  <a:pt x="5959594" y="9383342"/>
                  <a:pt x="5970530" y="9385224"/>
                </a:cubicBezTo>
                <a:cubicBezTo>
                  <a:pt x="5967387" y="9393219"/>
                  <a:pt x="5969714" y="9402154"/>
                  <a:pt x="5969443" y="9407798"/>
                </a:cubicBezTo>
                <a:cubicBezTo>
                  <a:pt x="5960831" y="9414851"/>
                  <a:pt x="5952493" y="9416262"/>
                  <a:pt x="5938958" y="9411086"/>
                </a:cubicBezTo>
                <a:cubicBezTo>
                  <a:pt x="5934306" y="9393214"/>
                  <a:pt x="5934035" y="9398857"/>
                  <a:pt x="5937720" y="9379576"/>
                </a:cubicBezTo>
                <a:close/>
                <a:moveTo>
                  <a:pt x="8729970" y="9375149"/>
                </a:moveTo>
                <a:lnTo>
                  <a:pt x="8736741" y="9379267"/>
                </a:lnTo>
                <a:lnTo>
                  <a:pt x="8731580" y="9377964"/>
                </a:lnTo>
                <a:cubicBezTo>
                  <a:pt x="8730385" y="9376659"/>
                  <a:pt x="8729970" y="9375149"/>
                  <a:pt x="8729970" y="9375149"/>
                </a:cubicBezTo>
                <a:close/>
                <a:moveTo>
                  <a:pt x="4661708" y="9363641"/>
                </a:moveTo>
                <a:cubicBezTo>
                  <a:pt x="4666489" y="9362408"/>
                  <a:pt x="4671392" y="9361647"/>
                  <a:pt x="4676101" y="9364057"/>
                </a:cubicBezTo>
                <a:cubicBezTo>
                  <a:pt x="4676101" y="9364057"/>
                  <a:pt x="4680811" y="9366470"/>
                  <a:pt x="4682775" y="9374020"/>
                </a:cubicBezTo>
                <a:cubicBezTo>
                  <a:pt x="4685374" y="9376170"/>
                  <a:pt x="4686810" y="9378746"/>
                  <a:pt x="4687501" y="9381399"/>
                </a:cubicBezTo>
                <a:cubicBezTo>
                  <a:pt x="4689572" y="9389363"/>
                  <a:pt x="4684941" y="9398035"/>
                  <a:pt x="4684941" y="9398035"/>
                </a:cubicBezTo>
                <a:cubicBezTo>
                  <a:pt x="4684941" y="9398035"/>
                  <a:pt x="4684941" y="9398035"/>
                  <a:pt x="4688668" y="9396670"/>
                </a:cubicBezTo>
                <a:cubicBezTo>
                  <a:pt x="4681215" y="9399398"/>
                  <a:pt x="4674744" y="9405901"/>
                  <a:pt x="4667291" y="9408629"/>
                </a:cubicBezTo>
                <a:cubicBezTo>
                  <a:pt x="4631586" y="9396890"/>
                  <a:pt x="4640801" y="9385248"/>
                  <a:pt x="4648051" y="9366057"/>
                </a:cubicBezTo>
                <a:cubicBezTo>
                  <a:pt x="4652269" y="9366579"/>
                  <a:pt x="4656926" y="9364874"/>
                  <a:pt x="4661708" y="9363641"/>
                </a:cubicBezTo>
                <a:close/>
                <a:moveTo>
                  <a:pt x="4938701" y="9355638"/>
                </a:moveTo>
                <a:cubicBezTo>
                  <a:pt x="4942848" y="9352914"/>
                  <a:pt x="4948937" y="9352647"/>
                  <a:pt x="4957019" y="9356811"/>
                </a:cubicBezTo>
                <a:cubicBezTo>
                  <a:pt x="4956031" y="9373799"/>
                  <a:pt x="4955370" y="9385126"/>
                  <a:pt x="4952128" y="9393175"/>
                </a:cubicBezTo>
                <a:cubicBezTo>
                  <a:pt x="4931259" y="9394090"/>
                  <a:pt x="4926255" y="9363810"/>
                  <a:pt x="4938701" y="9355638"/>
                </a:cubicBezTo>
                <a:close/>
                <a:moveTo>
                  <a:pt x="3986449" y="9353067"/>
                </a:moveTo>
                <a:cubicBezTo>
                  <a:pt x="3987439" y="9356869"/>
                  <a:pt x="3986680" y="9369636"/>
                  <a:pt x="3990406" y="9368272"/>
                </a:cubicBezTo>
                <a:cubicBezTo>
                  <a:pt x="3984246" y="9379895"/>
                  <a:pt x="3975992" y="9392284"/>
                  <a:pt x="3966697" y="9396270"/>
                </a:cubicBezTo>
                <a:cubicBezTo>
                  <a:pt x="3963599" y="9397600"/>
                  <a:pt x="3960385" y="9397996"/>
                  <a:pt x="3957096" y="9397118"/>
                </a:cubicBezTo>
                <a:cubicBezTo>
                  <a:pt x="3948654" y="9396044"/>
                  <a:pt x="3950404" y="9387077"/>
                  <a:pt x="3955878" y="9376746"/>
                </a:cubicBezTo>
                <a:cubicBezTo>
                  <a:pt x="3962112" y="9353647"/>
                  <a:pt x="3972302" y="9345754"/>
                  <a:pt x="3986449" y="9353067"/>
                </a:cubicBezTo>
                <a:close/>
                <a:moveTo>
                  <a:pt x="1819326" y="9343364"/>
                </a:moveTo>
                <a:cubicBezTo>
                  <a:pt x="1832269" y="9359439"/>
                  <a:pt x="1845214" y="9375515"/>
                  <a:pt x="1858158" y="9391588"/>
                </a:cubicBezTo>
                <a:cubicBezTo>
                  <a:pt x="1862731" y="9429462"/>
                  <a:pt x="1838293" y="9459761"/>
                  <a:pt x="1807058" y="9464973"/>
                </a:cubicBezTo>
                <a:cubicBezTo>
                  <a:pt x="1796647" y="9466709"/>
                  <a:pt x="1785483" y="9465662"/>
                  <a:pt x="1774386" y="9461174"/>
                </a:cubicBezTo>
                <a:cubicBezTo>
                  <a:pt x="1759591" y="9455196"/>
                  <a:pt x="1744919" y="9443104"/>
                  <a:pt x="1732318" y="9423369"/>
                </a:cubicBezTo>
                <a:cubicBezTo>
                  <a:pt x="1721437" y="9385328"/>
                  <a:pt x="1784215" y="9332469"/>
                  <a:pt x="1819326" y="9343364"/>
                </a:cubicBezTo>
                <a:close/>
                <a:moveTo>
                  <a:pt x="3806748" y="9341194"/>
                </a:moveTo>
                <a:cubicBezTo>
                  <a:pt x="3807699" y="9344855"/>
                  <a:pt x="3807699" y="9344855"/>
                  <a:pt x="3807699" y="9344855"/>
                </a:cubicBezTo>
                <a:cubicBezTo>
                  <a:pt x="3795660" y="9346254"/>
                  <a:pt x="3784712" y="9360786"/>
                  <a:pt x="3771224" y="9367789"/>
                </a:cubicBezTo>
                <a:cubicBezTo>
                  <a:pt x="3766728" y="9370124"/>
                  <a:pt x="3761950" y="9371622"/>
                  <a:pt x="3756755" y="9371520"/>
                </a:cubicBezTo>
                <a:cubicBezTo>
                  <a:pt x="3756755" y="9371520"/>
                  <a:pt x="3756755" y="9371520"/>
                  <a:pt x="3760530" y="9370137"/>
                </a:cubicBezTo>
                <a:cubicBezTo>
                  <a:pt x="3760530" y="9370137"/>
                  <a:pt x="3756755" y="9371520"/>
                  <a:pt x="3755802" y="9367858"/>
                </a:cubicBezTo>
                <a:cubicBezTo>
                  <a:pt x="3771819" y="9349968"/>
                  <a:pt x="3802973" y="9342576"/>
                  <a:pt x="3806748" y="9341194"/>
                </a:cubicBezTo>
                <a:close/>
                <a:moveTo>
                  <a:pt x="3129049" y="9335378"/>
                </a:moveTo>
                <a:cubicBezTo>
                  <a:pt x="3140967" y="9336840"/>
                  <a:pt x="3152884" y="9338304"/>
                  <a:pt x="3160547" y="9355833"/>
                </a:cubicBezTo>
                <a:cubicBezTo>
                  <a:pt x="3156294" y="9371901"/>
                  <a:pt x="3147259" y="9381001"/>
                  <a:pt x="3126308" y="9388637"/>
                </a:cubicBezTo>
                <a:cubicBezTo>
                  <a:pt x="3109609" y="9380206"/>
                  <a:pt x="3102860" y="9344923"/>
                  <a:pt x="3129049" y="9335378"/>
                </a:cubicBezTo>
                <a:close/>
                <a:moveTo>
                  <a:pt x="2818091" y="9332305"/>
                </a:moveTo>
                <a:cubicBezTo>
                  <a:pt x="2834676" y="9332534"/>
                  <a:pt x="2852729" y="9342120"/>
                  <a:pt x="2868978" y="9365863"/>
                </a:cubicBezTo>
                <a:cubicBezTo>
                  <a:pt x="2832872" y="9402389"/>
                  <a:pt x="2840094" y="9438915"/>
                  <a:pt x="2796765" y="9453525"/>
                </a:cubicBezTo>
                <a:cubicBezTo>
                  <a:pt x="2731774" y="9415173"/>
                  <a:pt x="2768331" y="9331621"/>
                  <a:pt x="2818091" y="9332305"/>
                </a:cubicBezTo>
                <a:close/>
                <a:moveTo>
                  <a:pt x="6915141" y="9331360"/>
                </a:moveTo>
                <a:cubicBezTo>
                  <a:pt x="6951586" y="9351727"/>
                  <a:pt x="6988034" y="9372088"/>
                  <a:pt x="6995714" y="9400015"/>
                </a:cubicBezTo>
                <a:cubicBezTo>
                  <a:pt x="6981658" y="9423670"/>
                  <a:pt x="6963280" y="9440977"/>
                  <a:pt x="6941146" y="9449286"/>
                </a:cubicBezTo>
                <a:cubicBezTo>
                  <a:pt x="6930079" y="9453442"/>
                  <a:pt x="6918072" y="9455350"/>
                  <a:pt x="6905196" y="9454680"/>
                </a:cubicBezTo>
                <a:lnTo>
                  <a:pt x="6864331" y="9444674"/>
                </a:lnTo>
                <a:lnTo>
                  <a:pt x="6860160" y="9448905"/>
                </a:lnTo>
                <a:cubicBezTo>
                  <a:pt x="6860160" y="9448905"/>
                  <a:pt x="6856951" y="9452162"/>
                  <a:pt x="6851518" y="9454669"/>
                </a:cubicBezTo>
                <a:cubicBezTo>
                  <a:pt x="6846085" y="9457180"/>
                  <a:pt x="6838431" y="9458939"/>
                  <a:pt x="6829540" y="9455948"/>
                </a:cubicBezTo>
                <a:cubicBezTo>
                  <a:pt x="6824846" y="9453503"/>
                  <a:pt x="6814471" y="9444809"/>
                  <a:pt x="6818173" y="9443454"/>
                </a:cubicBezTo>
                <a:cubicBezTo>
                  <a:pt x="6820889" y="9438296"/>
                  <a:pt x="6817185" y="9439652"/>
                  <a:pt x="6816196" y="9435851"/>
                </a:cubicBezTo>
                <a:cubicBezTo>
                  <a:pt x="6824341" y="9420378"/>
                  <a:pt x="6834463" y="9412511"/>
                  <a:pt x="6847554" y="9416047"/>
                </a:cubicBezTo>
                <a:cubicBezTo>
                  <a:pt x="6851074" y="9417882"/>
                  <a:pt x="6855254" y="9420060"/>
                  <a:pt x="6858869" y="9422810"/>
                </a:cubicBezTo>
                <a:lnTo>
                  <a:pt x="6861283" y="9425915"/>
                </a:lnTo>
                <a:lnTo>
                  <a:pt x="6859468" y="9413552"/>
                </a:lnTo>
                <a:lnTo>
                  <a:pt x="6850260" y="9411240"/>
                </a:lnTo>
                <a:lnTo>
                  <a:pt x="6858785" y="9396092"/>
                </a:lnTo>
                <a:lnTo>
                  <a:pt x="6864115" y="9400568"/>
                </a:lnTo>
                <a:lnTo>
                  <a:pt x="6872320" y="9381288"/>
                </a:lnTo>
                <a:cubicBezTo>
                  <a:pt x="6884941" y="9361753"/>
                  <a:pt x="6903317" y="9344448"/>
                  <a:pt x="6915141" y="9331360"/>
                </a:cubicBezTo>
                <a:close/>
                <a:moveTo>
                  <a:pt x="8175266" y="9331161"/>
                </a:moveTo>
                <a:cubicBezTo>
                  <a:pt x="8274452" y="9385430"/>
                  <a:pt x="8268160" y="9477454"/>
                  <a:pt x="8261872" y="9569481"/>
                </a:cubicBezTo>
                <a:cubicBezTo>
                  <a:pt x="8163165" y="9555252"/>
                  <a:pt x="8156578" y="9416406"/>
                  <a:pt x="8175266" y="9331161"/>
                </a:cubicBezTo>
                <a:close/>
                <a:moveTo>
                  <a:pt x="4023516" y="9322498"/>
                </a:moveTo>
                <a:cubicBezTo>
                  <a:pt x="4024026" y="9324460"/>
                  <a:pt x="4025695" y="9327071"/>
                  <a:pt x="4026785" y="9329357"/>
                </a:cubicBezTo>
                <a:cubicBezTo>
                  <a:pt x="4027875" y="9331643"/>
                  <a:pt x="4028384" y="9333604"/>
                  <a:pt x="4026578" y="9334265"/>
                </a:cubicBezTo>
                <a:cubicBezTo>
                  <a:pt x="4027599" y="9338187"/>
                  <a:pt x="4020370" y="9340833"/>
                  <a:pt x="4020370" y="9340833"/>
                </a:cubicBezTo>
                <a:cubicBezTo>
                  <a:pt x="4021392" y="9344755"/>
                  <a:pt x="4022412" y="9348677"/>
                  <a:pt x="4019820" y="9353922"/>
                </a:cubicBezTo>
                <a:cubicBezTo>
                  <a:pt x="4015185" y="9351323"/>
                  <a:pt x="4016205" y="9355244"/>
                  <a:pt x="4012592" y="9356566"/>
                </a:cubicBezTo>
                <a:cubicBezTo>
                  <a:pt x="4015185" y="9351323"/>
                  <a:pt x="4012123" y="9339555"/>
                  <a:pt x="4013696" y="9330388"/>
                </a:cubicBezTo>
                <a:cubicBezTo>
                  <a:pt x="4017310" y="9329066"/>
                  <a:pt x="4019901" y="9323821"/>
                  <a:pt x="4023516" y="9322498"/>
                </a:cubicBezTo>
                <a:close/>
                <a:moveTo>
                  <a:pt x="5101405" y="9322001"/>
                </a:moveTo>
                <a:cubicBezTo>
                  <a:pt x="5106233" y="9321359"/>
                  <a:pt x="5112375" y="9321630"/>
                  <a:pt x="5120507" y="9322923"/>
                </a:cubicBezTo>
                <a:cubicBezTo>
                  <a:pt x="5112715" y="9361124"/>
                  <a:pt x="5154565" y="9348054"/>
                  <a:pt x="5149992" y="9378314"/>
                </a:cubicBezTo>
                <a:cubicBezTo>
                  <a:pt x="5143257" y="9387808"/>
                  <a:pt x="5139381" y="9400925"/>
                  <a:pt x="5128572" y="9407791"/>
                </a:cubicBezTo>
                <a:cubicBezTo>
                  <a:pt x="5124970" y="9410079"/>
                  <a:pt x="5120595" y="9411673"/>
                  <a:pt x="5115089" y="9412207"/>
                </a:cubicBezTo>
                <a:cubicBezTo>
                  <a:pt x="5111701" y="9377864"/>
                  <a:pt x="5099330" y="9356179"/>
                  <a:pt x="5090180" y="9326556"/>
                </a:cubicBezTo>
                <a:cubicBezTo>
                  <a:pt x="5093061" y="9324196"/>
                  <a:pt x="5096576" y="9322641"/>
                  <a:pt x="5101405" y="9322001"/>
                </a:cubicBezTo>
                <a:close/>
                <a:moveTo>
                  <a:pt x="4559668" y="9311578"/>
                </a:moveTo>
                <a:cubicBezTo>
                  <a:pt x="4560783" y="9312297"/>
                  <a:pt x="4562166" y="9314047"/>
                  <a:pt x="4564396" y="9315485"/>
                </a:cubicBezTo>
                <a:cubicBezTo>
                  <a:pt x="4561008" y="9316725"/>
                  <a:pt x="4564396" y="9315485"/>
                  <a:pt x="4556549" y="9313848"/>
                </a:cubicBezTo>
                <a:cubicBezTo>
                  <a:pt x="4557706" y="9311168"/>
                  <a:pt x="4558553" y="9310858"/>
                  <a:pt x="4559668" y="9311578"/>
                </a:cubicBezTo>
                <a:close/>
                <a:moveTo>
                  <a:pt x="8631877" y="9310271"/>
                </a:moveTo>
                <a:cubicBezTo>
                  <a:pt x="8631877" y="9310271"/>
                  <a:pt x="8631877" y="9310271"/>
                  <a:pt x="8633538" y="9316308"/>
                </a:cubicBezTo>
                <a:lnTo>
                  <a:pt x="8627109" y="9311524"/>
                </a:lnTo>
                <a:close/>
                <a:moveTo>
                  <a:pt x="8622032" y="9307746"/>
                </a:moveTo>
                <a:lnTo>
                  <a:pt x="8627109" y="9311524"/>
                </a:lnTo>
                <a:lnTo>
                  <a:pt x="8625640" y="9311909"/>
                </a:lnTo>
                <a:close/>
                <a:moveTo>
                  <a:pt x="3831222" y="9303103"/>
                </a:moveTo>
                <a:cubicBezTo>
                  <a:pt x="3835190" y="9302962"/>
                  <a:pt x="3839570" y="9304295"/>
                  <a:pt x="3844261" y="9307562"/>
                </a:cubicBezTo>
                <a:cubicBezTo>
                  <a:pt x="3847306" y="9323776"/>
                  <a:pt x="3844676" y="9344489"/>
                  <a:pt x="3842043" y="9365201"/>
                </a:cubicBezTo>
                <a:cubicBezTo>
                  <a:pt x="3832134" y="9367812"/>
                  <a:pt x="3824700" y="9366499"/>
                  <a:pt x="3819407" y="9362813"/>
                </a:cubicBezTo>
                <a:lnTo>
                  <a:pt x="3817540" y="9359640"/>
                </a:lnTo>
                <a:lnTo>
                  <a:pt x="3805072" y="9380497"/>
                </a:lnTo>
                <a:cubicBezTo>
                  <a:pt x="3789524" y="9397238"/>
                  <a:pt x="3772121" y="9395714"/>
                  <a:pt x="3764578" y="9414261"/>
                </a:cubicBezTo>
                <a:cubicBezTo>
                  <a:pt x="3758814" y="9407950"/>
                  <a:pt x="3758814" y="9407950"/>
                  <a:pt x="3760578" y="9398886"/>
                </a:cubicBezTo>
                <a:cubicBezTo>
                  <a:pt x="3764342" y="9397509"/>
                  <a:pt x="3763342" y="9393665"/>
                  <a:pt x="3768106" y="9396131"/>
                </a:cubicBezTo>
                <a:cubicBezTo>
                  <a:pt x="3771503" y="9385416"/>
                  <a:pt x="3789720" y="9369276"/>
                  <a:pt x="3805391" y="9361173"/>
                </a:cubicBezTo>
                <a:lnTo>
                  <a:pt x="3816226" y="9357408"/>
                </a:lnTo>
                <a:lnTo>
                  <a:pt x="3809624" y="9346191"/>
                </a:lnTo>
                <a:cubicBezTo>
                  <a:pt x="3806944" y="9332434"/>
                  <a:pt x="3811504" y="9315397"/>
                  <a:pt x="3820649" y="9307498"/>
                </a:cubicBezTo>
                <a:cubicBezTo>
                  <a:pt x="3823696" y="9304864"/>
                  <a:pt x="3827253" y="9303246"/>
                  <a:pt x="3831222" y="9303103"/>
                </a:cubicBezTo>
                <a:close/>
                <a:moveTo>
                  <a:pt x="4001923" y="9298453"/>
                </a:moveTo>
                <a:cubicBezTo>
                  <a:pt x="4001923" y="9298453"/>
                  <a:pt x="4000015" y="9307419"/>
                  <a:pt x="4000015" y="9307419"/>
                </a:cubicBezTo>
                <a:cubicBezTo>
                  <a:pt x="3994237" y="9317804"/>
                  <a:pt x="3991346" y="9322997"/>
                  <a:pt x="3989439" y="9331963"/>
                </a:cubicBezTo>
                <a:cubicBezTo>
                  <a:pt x="3980715" y="9331023"/>
                  <a:pt x="3979732" y="9327247"/>
                  <a:pt x="3982621" y="9322055"/>
                </a:cubicBezTo>
                <a:cubicBezTo>
                  <a:pt x="3982621" y="9322055"/>
                  <a:pt x="3985511" y="9316863"/>
                  <a:pt x="3988400" y="9311672"/>
                </a:cubicBezTo>
                <a:cubicBezTo>
                  <a:pt x="3991289" y="9306478"/>
                  <a:pt x="3990308" y="9302704"/>
                  <a:pt x="3990308" y="9302704"/>
                </a:cubicBezTo>
                <a:cubicBezTo>
                  <a:pt x="3993197" y="9297511"/>
                  <a:pt x="3997069" y="9296094"/>
                  <a:pt x="4001923" y="9298453"/>
                </a:cubicBezTo>
                <a:close/>
                <a:moveTo>
                  <a:pt x="3255632" y="9290261"/>
                </a:moveTo>
                <a:cubicBezTo>
                  <a:pt x="3261556" y="9289333"/>
                  <a:pt x="3268211" y="9289508"/>
                  <a:pt x="3275951" y="9291896"/>
                </a:cubicBezTo>
                <a:cubicBezTo>
                  <a:pt x="3267411" y="9298152"/>
                  <a:pt x="3259131" y="9302489"/>
                  <a:pt x="3251201" y="9305718"/>
                </a:cubicBezTo>
                <a:cubicBezTo>
                  <a:pt x="3227407" y="9315404"/>
                  <a:pt x="3206746" y="9315136"/>
                  <a:pt x="3191522" y="9326972"/>
                </a:cubicBezTo>
                <a:cubicBezTo>
                  <a:pt x="3191522" y="9326972"/>
                  <a:pt x="3191522" y="9326972"/>
                  <a:pt x="3182108" y="9322065"/>
                </a:cubicBezTo>
                <a:cubicBezTo>
                  <a:pt x="3178395" y="9323423"/>
                  <a:pt x="3178395" y="9323423"/>
                  <a:pt x="3178395" y="9323423"/>
                </a:cubicBezTo>
                <a:cubicBezTo>
                  <a:pt x="3174680" y="9324783"/>
                  <a:pt x="3172696" y="9317157"/>
                  <a:pt x="3172696" y="9317157"/>
                </a:cubicBezTo>
                <a:cubicBezTo>
                  <a:pt x="3174426" y="9308169"/>
                  <a:pt x="3186560" y="9307907"/>
                  <a:pt x="3193988" y="9305188"/>
                </a:cubicBezTo>
                <a:cubicBezTo>
                  <a:pt x="3195717" y="9296201"/>
                  <a:pt x="3210828" y="9307377"/>
                  <a:pt x="3212558" y="9298391"/>
                </a:cubicBezTo>
                <a:cubicBezTo>
                  <a:pt x="3226677" y="9305753"/>
                  <a:pt x="3237862" y="9293046"/>
                  <a:pt x="3255632" y="9290261"/>
                </a:cubicBezTo>
                <a:close/>
                <a:moveTo>
                  <a:pt x="7383771" y="9287723"/>
                </a:moveTo>
                <a:cubicBezTo>
                  <a:pt x="7388552" y="9286490"/>
                  <a:pt x="7393455" y="9285729"/>
                  <a:pt x="7398164" y="9288139"/>
                </a:cubicBezTo>
                <a:cubicBezTo>
                  <a:pt x="7398164" y="9288139"/>
                  <a:pt x="7402874" y="9290552"/>
                  <a:pt x="7404838" y="9298102"/>
                </a:cubicBezTo>
                <a:cubicBezTo>
                  <a:pt x="7407437" y="9300252"/>
                  <a:pt x="7408873" y="9302828"/>
                  <a:pt x="7409564" y="9305481"/>
                </a:cubicBezTo>
                <a:cubicBezTo>
                  <a:pt x="7411635" y="9313445"/>
                  <a:pt x="7407004" y="9322117"/>
                  <a:pt x="7407004" y="9322117"/>
                </a:cubicBezTo>
                <a:cubicBezTo>
                  <a:pt x="7407004" y="9322117"/>
                  <a:pt x="7407004" y="9322117"/>
                  <a:pt x="7410731" y="9320752"/>
                </a:cubicBezTo>
                <a:cubicBezTo>
                  <a:pt x="7403278" y="9323480"/>
                  <a:pt x="7396807" y="9329983"/>
                  <a:pt x="7389354" y="9332711"/>
                </a:cubicBezTo>
                <a:cubicBezTo>
                  <a:pt x="7353649" y="9320972"/>
                  <a:pt x="7362864" y="9309330"/>
                  <a:pt x="7370114" y="9290139"/>
                </a:cubicBezTo>
                <a:cubicBezTo>
                  <a:pt x="7374332" y="9290661"/>
                  <a:pt x="7378989" y="9288956"/>
                  <a:pt x="7383771" y="9287723"/>
                </a:cubicBezTo>
                <a:close/>
                <a:moveTo>
                  <a:pt x="4876553" y="9285579"/>
                </a:moveTo>
                <a:cubicBezTo>
                  <a:pt x="4898496" y="9295273"/>
                  <a:pt x="4900490" y="9327235"/>
                  <a:pt x="4888527" y="9343210"/>
                </a:cubicBezTo>
                <a:cubicBezTo>
                  <a:pt x="4884540" y="9348536"/>
                  <a:pt x="4879001" y="9352084"/>
                  <a:pt x="4872134" y="9352440"/>
                </a:cubicBezTo>
                <a:cubicBezTo>
                  <a:pt x="4842876" y="9339515"/>
                  <a:pt x="4854137" y="9293402"/>
                  <a:pt x="4876553" y="9285579"/>
                </a:cubicBezTo>
                <a:close/>
                <a:moveTo>
                  <a:pt x="6541631" y="9280329"/>
                </a:moveTo>
                <a:cubicBezTo>
                  <a:pt x="6524284" y="9324566"/>
                  <a:pt x="6496698" y="9313614"/>
                  <a:pt x="6486641" y="9338343"/>
                </a:cubicBezTo>
                <a:cubicBezTo>
                  <a:pt x="6480877" y="9332032"/>
                  <a:pt x="6480877" y="9332032"/>
                  <a:pt x="6482641" y="9322968"/>
                </a:cubicBezTo>
                <a:cubicBezTo>
                  <a:pt x="6486405" y="9321591"/>
                  <a:pt x="6485405" y="9317747"/>
                  <a:pt x="6490169" y="9320213"/>
                </a:cubicBezTo>
                <a:cubicBezTo>
                  <a:pt x="6494698" y="9305926"/>
                  <a:pt x="6525575" y="9281996"/>
                  <a:pt x="6541631" y="9280329"/>
                </a:cubicBezTo>
                <a:close/>
                <a:moveTo>
                  <a:pt x="7660764" y="9279720"/>
                </a:moveTo>
                <a:cubicBezTo>
                  <a:pt x="7664911" y="9276996"/>
                  <a:pt x="7671000" y="9276729"/>
                  <a:pt x="7679082" y="9280893"/>
                </a:cubicBezTo>
                <a:cubicBezTo>
                  <a:pt x="7678094" y="9297881"/>
                  <a:pt x="7677433" y="9309208"/>
                  <a:pt x="7674191" y="9317257"/>
                </a:cubicBezTo>
                <a:cubicBezTo>
                  <a:pt x="7653322" y="9318172"/>
                  <a:pt x="7648318" y="9287892"/>
                  <a:pt x="7660764" y="9279720"/>
                </a:cubicBezTo>
                <a:close/>
                <a:moveTo>
                  <a:pt x="6708512" y="9277149"/>
                </a:moveTo>
                <a:cubicBezTo>
                  <a:pt x="6709502" y="9280951"/>
                  <a:pt x="6708743" y="9293718"/>
                  <a:pt x="6712469" y="9292354"/>
                </a:cubicBezTo>
                <a:cubicBezTo>
                  <a:pt x="6706309" y="9303977"/>
                  <a:pt x="6698055" y="9316366"/>
                  <a:pt x="6688760" y="9320352"/>
                </a:cubicBezTo>
                <a:cubicBezTo>
                  <a:pt x="6685662" y="9321682"/>
                  <a:pt x="6682448" y="9322078"/>
                  <a:pt x="6679159" y="9321200"/>
                </a:cubicBezTo>
                <a:cubicBezTo>
                  <a:pt x="6670717" y="9320126"/>
                  <a:pt x="6672467" y="9311159"/>
                  <a:pt x="6677941" y="9300828"/>
                </a:cubicBezTo>
                <a:cubicBezTo>
                  <a:pt x="6684175" y="9277729"/>
                  <a:pt x="6694365" y="9269836"/>
                  <a:pt x="6708512" y="9277149"/>
                </a:cubicBezTo>
                <a:close/>
                <a:moveTo>
                  <a:pt x="6528811" y="9265276"/>
                </a:moveTo>
                <a:cubicBezTo>
                  <a:pt x="6529762" y="9268937"/>
                  <a:pt x="6529762" y="9268937"/>
                  <a:pt x="6529762" y="9268937"/>
                </a:cubicBezTo>
                <a:cubicBezTo>
                  <a:pt x="6517723" y="9270336"/>
                  <a:pt x="6506775" y="9284868"/>
                  <a:pt x="6493287" y="9291871"/>
                </a:cubicBezTo>
                <a:cubicBezTo>
                  <a:pt x="6488791" y="9294206"/>
                  <a:pt x="6484013" y="9295704"/>
                  <a:pt x="6478818" y="9295602"/>
                </a:cubicBezTo>
                <a:cubicBezTo>
                  <a:pt x="6478818" y="9295602"/>
                  <a:pt x="6478818" y="9295602"/>
                  <a:pt x="6482593" y="9294219"/>
                </a:cubicBezTo>
                <a:cubicBezTo>
                  <a:pt x="6482593" y="9294219"/>
                  <a:pt x="6478818" y="9295602"/>
                  <a:pt x="6477865" y="9291940"/>
                </a:cubicBezTo>
                <a:cubicBezTo>
                  <a:pt x="6493882" y="9274050"/>
                  <a:pt x="6525036" y="9266658"/>
                  <a:pt x="6528811" y="9265276"/>
                </a:cubicBezTo>
                <a:close/>
                <a:moveTo>
                  <a:pt x="4143365" y="9265062"/>
                </a:moveTo>
                <a:cubicBezTo>
                  <a:pt x="4169922" y="9303863"/>
                  <a:pt x="4154950" y="9330126"/>
                  <a:pt x="4112293" y="9348027"/>
                </a:cubicBezTo>
                <a:cubicBezTo>
                  <a:pt x="4100464" y="9336762"/>
                  <a:pt x="4086621" y="9332582"/>
                  <a:pt x="4067866" y="9319223"/>
                </a:cubicBezTo>
                <a:cubicBezTo>
                  <a:pt x="4073906" y="9297958"/>
                  <a:pt x="4106746" y="9261698"/>
                  <a:pt x="4143365" y="9265062"/>
                </a:cubicBezTo>
                <a:close/>
                <a:moveTo>
                  <a:pt x="4720479" y="9264283"/>
                </a:moveTo>
                <a:cubicBezTo>
                  <a:pt x="4725051" y="9264543"/>
                  <a:pt x="4730485" y="9265646"/>
                  <a:pt x="4737348" y="9268287"/>
                </a:cubicBezTo>
                <a:cubicBezTo>
                  <a:pt x="4755323" y="9274076"/>
                  <a:pt x="4764144" y="9284245"/>
                  <a:pt x="4767554" y="9295365"/>
                </a:cubicBezTo>
                <a:cubicBezTo>
                  <a:pt x="4770961" y="9306485"/>
                  <a:pt x="4768956" y="9318557"/>
                  <a:pt x="4765275" y="9328148"/>
                </a:cubicBezTo>
                <a:cubicBezTo>
                  <a:pt x="4761722" y="9326357"/>
                  <a:pt x="4751539" y="9352500"/>
                  <a:pt x="4729504" y="9359792"/>
                </a:cubicBezTo>
                <a:cubicBezTo>
                  <a:pt x="4722159" y="9362222"/>
                  <a:pt x="4713497" y="9362558"/>
                  <a:pt x="4703325" y="9359066"/>
                </a:cubicBezTo>
                <a:cubicBezTo>
                  <a:pt x="4680611" y="9350890"/>
                  <a:pt x="4659696" y="9333809"/>
                  <a:pt x="4678177" y="9294067"/>
                </a:cubicBezTo>
                <a:cubicBezTo>
                  <a:pt x="4679977" y="9285161"/>
                  <a:pt x="4680957" y="9288926"/>
                  <a:pt x="4683738" y="9283786"/>
                </a:cubicBezTo>
                <a:cubicBezTo>
                  <a:pt x="4686518" y="9278645"/>
                  <a:pt x="4688318" y="9269743"/>
                  <a:pt x="4687338" y="9265978"/>
                </a:cubicBezTo>
                <a:cubicBezTo>
                  <a:pt x="4700820" y="9270319"/>
                  <a:pt x="4706767" y="9263505"/>
                  <a:pt x="4720479" y="9264283"/>
                </a:cubicBezTo>
                <a:close/>
                <a:moveTo>
                  <a:pt x="3520088" y="9261559"/>
                </a:moveTo>
                <a:cubicBezTo>
                  <a:pt x="3550704" y="9286477"/>
                  <a:pt x="3537616" y="9306031"/>
                  <a:pt x="3524524" y="9325587"/>
                </a:cubicBezTo>
                <a:cubicBezTo>
                  <a:pt x="3507793" y="9304862"/>
                  <a:pt x="3485712" y="9329538"/>
                  <a:pt x="3480021" y="9296476"/>
                </a:cubicBezTo>
                <a:cubicBezTo>
                  <a:pt x="3484118" y="9282043"/>
                  <a:pt x="3495162" y="9269706"/>
                  <a:pt x="3520088" y="9261559"/>
                </a:cubicBezTo>
                <a:close/>
                <a:moveTo>
                  <a:pt x="4290126" y="9261323"/>
                </a:moveTo>
                <a:cubicBezTo>
                  <a:pt x="4313030" y="9279944"/>
                  <a:pt x="4320270" y="9301788"/>
                  <a:pt x="4314778" y="9342908"/>
                </a:cubicBezTo>
                <a:cubicBezTo>
                  <a:pt x="4286380" y="9365404"/>
                  <a:pt x="4222158" y="9351935"/>
                  <a:pt x="4229022" y="9300535"/>
                </a:cubicBezTo>
                <a:cubicBezTo>
                  <a:pt x="4241754" y="9281256"/>
                  <a:pt x="4254487" y="9261976"/>
                  <a:pt x="4290126" y="9261323"/>
                </a:cubicBezTo>
                <a:close/>
                <a:moveTo>
                  <a:pt x="5851112" y="9259460"/>
                </a:moveTo>
                <a:cubicBezTo>
                  <a:pt x="5863030" y="9260922"/>
                  <a:pt x="5874947" y="9262386"/>
                  <a:pt x="5882610" y="9279915"/>
                </a:cubicBezTo>
                <a:cubicBezTo>
                  <a:pt x="5878357" y="9295983"/>
                  <a:pt x="5869322" y="9305083"/>
                  <a:pt x="5848371" y="9312719"/>
                </a:cubicBezTo>
                <a:cubicBezTo>
                  <a:pt x="5831672" y="9304288"/>
                  <a:pt x="5824923" y="9269005"/>
                  <a:pt x="5851112" y="9259460"/>
                </a:cubicBezTo>
                <a:close/>
                <a:moveTo>
                  <a:pt x="5705342" y="9253678"/>
                </a:moveTo>
                <a:cubicBezTo>
                  <a:pt x="5710375" y="9254940"/>
                  <a:pt x="5715604" y="9257725"/>
                  <a:pt x="5720943" y="9262366"/>
                </a:cubicBezTo>
                <a:cubicBezTo>
                  <a:pt x="5749417" y="9292066"/>
                  <a:pt x="5728060" y="9321768"/>
                  <a:pt x="5699586" y="9351469"/>
                </a:cubicBezTo>
                <a:cubicBezTo>
                  <a:pt x="5685350" y="9344043"/>
                  <a:pt x="5671113" y="9344043"/>
                  <a:pt x="5656874" y="9336617"/>
                </a:cubicBezTo>
                <a:cubicBezTo>
                  <a:pt x="5646198" y="9314342"/>
                  <a:pt x="5663548" y="9262829"/>
                  <a:pt x="5690910" y="9254127"/>
                </a:cubicBezTo>
                <a:cubicBezTo>
                  <a:pt x="5695470" y="9252677"/>
                  <a:pt x="5700310" y="9252417"/>
                  <a:pt x="5705342" y="9253678"/>
                </a:cubicBezTo>
                <a:close/>
                <a:moveTo>
                  <a:pt x="6561099" y="9251122"/>
                </a:moveTo>
                <a:cubicBezTo>
                  <a:pt x="6562547" y="9250197"/>
                  <a:pt x="6564332" y="9250070"/>
                  <a:pt x="6566729" y="9251298"/>
                </a:cubicBezTo>
                <a:cubicBezTo>
                  <a:pt x="6563935" y="9256529"/>
                  <a:pt x="6557347" y="9263151"/>
                  <a:pt x="6554552" y="9268383"/>
                </a:cubicBezTo>
                <a:cubicBezTo>
                  <a:pt x="6554552" y="9268383"/>
                  <a:pt x="6554552" y="9268383"/>
                  <a:pt x="6549758" y="9265928"/>
                </a:cubicBezTo>
                <a:cubicBezTo>
                  <a:pt x="6555450" y="9263845"/>
                  <a:pt x="6556756" y="9253895"/>
                  <a:pt x="6561099" y="9251122"/>
                </a:cubicBezTo>
                <a:close/>
                <a:moveTo>
                  <a:pt x="2660572" y="9249992"/>
                </a:moveTo>
                <a:cubicBezTo>
                  <a:pt x="2694564" y="9294872"/>
                  <a:pt x="2684040" y="9312489"/>
                  <a:pt x="2664739" y="9314582"/>
                </a:cubicBezTo>
                <a:cubicBezTo>
                  <a:pt x="2632574" y="9318068"/>
                  <a:pt x="2576031" y="9278426"/>
                  <a:pt x="2660572" y="9249992"/>
                </a:cubicBezTo>
                <a:close/>
                <a:moveTo>
                  <a:pt x="7823468" y="9246083"/>
                </a:moveTo>
                <a:cubicBezTo>
                  <a:pt x="7828296" y="9245441"/>
                  <a:pt x="7834438" y="9245712"/>
                  <a:pt x="7842570" y="9247005"/>
                </a:cubicBezTo>
                <a:cubicBezTo>
                  <a:pt x="7834778" y="9285206"/>
                  <a:pt x="7876628" y="9272136"/>
                  <a:pt x="7872055" y="9302396"/>
                </a:cubicBezTo>
                <a:cubicBezTo>
                  <a:pt x="7865320" y="9311890"/>
                  <a:pt x="7861444" y="9325007"/>
                  <a:pt x="7850635" y="9331873"/>
                </a:cubicBezTo>
                <a:cubicBezTo>
                  <a:pt x="7847033" y="9334161"/>
                  <a:pt x="7842658" y="9335755"/>
                  <a:pt x="7837152" y="9336289"/>
                </a:cubicBezTo>
                <a:cubicBezTo>
                  <a:pt x="7833764" y="9301946"/>
                  <a:pt x="7821393" y="9280261"/>
                  <a:pt x="7812243" y="9250638"/>
                </a:cubicBezTo>
                <a:cubicBezTo>
                  <a:pt x="7815124" y="9248278"/>
                  <a:pt x="7818639" y="9246723"/>
                  <a:pt x="7823468" y="9246083"/>
                </a:cubicBezTo>
                <a:close/>
                <a:moveTo>
                  <a:pt x="3940253" y="9238256"/>
                </a:moveTo>
                <a:cubicBezTo>
                  <a:pt x="3936933" y="9248605"/>
                  <a:pt x="3931126" y="9266714"/>
                  <a:pt x="3922985" y="9273690"/>
                </a:cubicBezTo>
                <a:cubicBezTo>
                  <a:pt x="3920271" y="9276016"/>
                  <a:pt x="3917300" y="9277102"/>
                  <a:pt x="3914073" y="9276254"/>
                </a:cubicBezTo>
                <a:cubicBezTo>
                  <a:pt x="3909451" y="9273886"/>
                  <a:pt x="3912145" y="9268841"/>
                  <a:pt x="3911180" y="9265135"/>
                </a:cubicBezTo>
                <a:cubicBezTo>
                  <a:pt x="3912911" y="9256382"/>
                  <a:pt x="3935629" y="9235888"/>
                  <a:pt x="3940253" y="9238256"/>
                </a:cubicBezTo>
                <a:close/>
                <a:moveTo>
                  <a:pt x="7281731" y="9235660"/>
                </a:moveTo>
                <a:cubicBezTo>
                  <a:pt x="7282846" y="9236379"/>
                  <a:pt x="7284229" y="9238129"/>
                  <a:pt x="7286459" y="9239567"/>
                </a:cubicBezTo>
                <a:cubicBezTo>
                  <a:pt x="7283071" y="9240807"/>
                  <a:pt x="7286459" y="9239567"/>
                  <a:pt x="7278612" y="9237930"/>
                </a:cubicBezTo>
                <a:cubicBezTo>
                  <a:pt x="7279769" y="9235250"/>
                  <a:pt x="7280616" y="9234940"/>
                  <a:pt x="7281731" y="9235660"/>
                </a:cubicBezTo>
                <a:close/>
                <a:moveTo>
                  <a:pt x="3354242" y="9233476"/>
                </a:moveTo>
                <a:cubicBezTo>
                  <a:pt x="3435167" y="9243355"/>
                  <a:pt x="3456812" y="9309441"/>
                  <a:pt x="3478458" y="9375530"/>
                </a:cubicBezTo>
                <a:cubicBezTo>
                  <a:pt x="3409082" y="9393494"/>
                  <a:pt x="3365772" y="9298328"/>
                  <a:pt x="3354242" y="9233476"/>
                </a:cubicBezTo>
                <a:close/>
                <a:moveTo>
                  <a:pt x="5977695" y="9214343"/>
                </a:moveTo>
                <a:cubicBezTo>
                  <a:pt x="5983619" y="9213415"/>
                  <a:pt x="5990274" y="9213590"/>
                  <a:pt x="5998014" y="9215978"/>
                </a:cubicBezTo>
                <a:cubicBezTo>
                  <a:pt x="5989474" y="9222234"/>
                  <a:pt x="5981194" y="9226571"/>
                  <a:pt x="5973264" y="9229800"/>
                </a:cubicBezTo>
                <a:cubicBezTo>
                  <a:pt x="5949470" y="9239486"/>
                  <a:pt x="5928809" y="9239218"/>
                  <a:pt x="5913585" y="9251054"/>
                </a:cubicBezTo>
                <a:cubicBezTo>
                  <a:pt x="5913585" y="9251054"/>
                  <a:pt x="5913585" y="9251054"/>
                  <a:pt x="5904171" y="9246147"/>
                </a:cubicBezTo>
                <a:cubicBezTo>
                  <a:pt x="5900458" y="9247505"/>
                  <a:pt x="5900458" y="9247505"/>
                  <a:pt x="5900458" y="9247505"/>
                </a:cubicBezTo>
                <a:cubicBezTo>
                  <a:pt x="5896743" y="9248865"/>
                  <a:pt x="5894759" y="9241239"/>
                  <a:pt x="5894759" y="9241239"/>
                </a:cubicBezTo>
                <a:cubicBezTo>
                  <a:pt x="5896489" y="9232251"/>
                  <a:pt x="5908623" y="9231989"/>
                  <a:pt x="5916051" y="9229270"/>
                </a:cubicBezTo>
                <a:cubicBezTo>
                  <a:pt x="5917780" y="9220283"/>
                  <a:pt x="5932891" y="9231459"/>
                  <a:pt x="5934621" y="9222473"/>
                </a:cubicBezTo>
                <a:cubicBezTo>
                  <a:pt x="5948740" y="9229835"/>
                  <a:pt x="5959925" y="9217128"/>
                  <a:pt x="5977695" y="9214343"/>
                </a:cubicBezTo>
                <a:close/>
                <a:moveTo>
                  <a:pt x="3737456" y="9212951"/>
                </a:moveTo>
                <a:cubicBezTo>
                  <a:pt x="3739337" y="9212709"/>
                  <a:pt x="3742143" y="9213050"/>
                  <a:pt x="3747753" y="9213735"/>
                </a:cubicBezTo>
                <a:cubicBezTo>
                  <a:pt x="3743911" y="9217044"/>
                  <a:pt x="3743911" y="9217044"/>
                  <a:pt x="3747552" y="9221264"/>
                </a:cubicBezTo>
                <a:cubicBezTo>
                  <a:pt x="3747552" y="9221264"/>
                  <a:pt x="3747552" y="9221264"/>
                  <a:pt x="3751291" y="9221720"/>
                </a:cubicBezTo>
                <a:cubicBezTo>
                  <a:pt x="3751191" y="9225486"/>
                  <a:pt x="3747452" y="9225029"/>
                  <a:pt x="3747350" y="9228793"/>
                </a:cubicBezTo>
                <a:cubicBezTo>
                  <a:pt x="3747350" y="9228793"/>
                  <a:pt x="3743609" y="9228339"/>
                  <a:pt x="3743609" y="9228339"/>
                </a:cubicBezTo>
                <a:cubicBezTo>
                  <a:pt x="3743559" y="9230219"/>
                  <a:pt x="3743559" y="9230219"/>
                  <a:pt x="3742649" y="9229164"/>
                </a:cubicBezTo>
                <a:cubicBezTo>
                  <a:pt x="3741740" y="9228110"/>
                  <a:pt x="3739919" y="9225999"/>
                  <a:pt x="3736230" y="9223660"/>
                </a:cubicBezTo>
                <a:cubicBezTo>
                  <a:pt x="3732591" y="9219439"/>
                  <a:pt x="3728851" y="9218983"/>
                  <a:pt x="3732691" y="9215675"/>
                </a:cubicBezTo>
                <a:cubicBezTo>
                  <a:pt x="3734613" y="9214021"/>
                  <a:pt x="3735572" y="9213193"/>
                  <a:pt x="3737456" y="9212951"/>
                </a:cubicBezTo>
                <a:close/>
                <a:moveTo>
                  <a:pt x="7598616" y="9209661"/>
                </a:moveTo>
                <a:cubicBezTo>
                  <a:pt x="7620559" y="9219355"/>
                  <a:pt x="7622553" y="9251317"/>
                  <a:pt x="7610590" y="9267292"/>
                </a:cubicBezTo>
                <a:cubicBezTo>
                  <a:pt x="7606603" y="9272618"/>
                  <a:pt x="7601064" y="9276166"/>
                  <a:pt x="7594197" y="9276522"/>
                </a:cubicBezTo>
                <a:cubicBezTo>
                  <a:pt x="7564939" y="9263597"/>
                  <a:pt x="7576200" y="9217484"/>
                  <a:pt x="7598616" y="9209661"/>
                </a:cubicBezTo>
                <a:close/>
                <a:moveTo>
                  <a:pt x="5564543" y="9199995"/>
                </a:moveTo>
                <a:cubicBezTo>
                  <a:pt x="5573413" y="9196195"/>
                  <a:pt x="5584891" y="9202714"/>
                  <a:pt x="5596070" y="9231520"/>
                </a:cubicBezTo>
                <a:cubicBezTo>
                  <a:pt x="5575253" y="9250752"/>
                  <a:pt x="5562362" y="9253965"/>
                  <a:pt x="5555353" y="9249569"/>
                </a:cubicBezTo>
                <a:cubicBezTo>
                  <a:pt x="5542212" y="9241326"/>
                  <a:pt x="5549758" y="9206329"/>
                  <a:pt x="5564543" y="9199995"/>
                </a:cubicBezTo>
                <a:close/>
                <a:moveTo>
                  <a:pt x="7442542" y="9188365"/>
                </a:moveTo>
                <a:cubicBezTo>
                  <a:pt x="7447114" y="9188625"/>
                  <a:pt x="7452548" y="9189728"/>
                  <a:pt x="7459411" y="9192369"/>
                </a:cubicBezTo>
                <a:cubicBezTo>
                  <a:pt x="7477386" y="9198158"/>
                  <a:pt x="7486207" y="9208327"/>
                  <a:pt x="7489617" y="9219447"/>
                </a:cubicBezTo>
                <a:cubicBezTo>
                  <a:pt x="7493024" y="9230567"/>
                  <a:pt x="7491019" y="9242639"/>
                  <a:pt x="7487338" y="9252230"/>
                </a:cubicBezTo>
                <a:cubicBezTo>
                  <a:pt x="7483785" y="9250439"/>
                  <a:pt x="7473602" y="9276582"/>
                  <a:pt x="7451567" y="9283874"/>
                </a:cubicBezTo>
                <a:cubicBezTo>
                  <a:pt x="7444222" y="9286304"/>
                  <a:pt x="7435560" y="9286640"/>
                  <a:pt x="7425388" y="9283148"/>
                </a:cubicBezTo>
                <a:cubicBezTo>
                  <a:pt x="7402674" y="9274972"/>
                  <a:pt x="7381759" y="9257891"/>
                  <a:pt x="7400240" y="9218149"/>
                </a:cubicBezTo>
                <a:cubicBezTo>
                  <a:pt x="7402040" y="9209243"/>
                  <a:pt x="7403020" y="9213008"/>
                  <a:pt x="7405801" y="9207868"/>
                </a:cubicBezTo>
                <a:cubicBezTo>
                  <a:pt x="7408581" y="9202727"/>
                  <a:pt x="7410381" y="9193825"/>
                  <a:pt x="7409401" y="9190060"/>
                </a:cubicBezTo>
                <a:cubicBezTo>
                  <a:pt x="7422883" y="9194401"/>
                  <a:pt x="7428830" y="9187587"/>
                  <a:pt x="7442542" y="9188365"/>
                </a:cubicBezTo>
                <a:close/>
                <a:moveTo>
                  <a:pt x="2580759" y="9181982"/>
                </a:moveTo>
                <a:cubicBezTo>
                  <a:pt x="2584083" y="9183660"/>
                  <a:pt x="2586928" y="9186245"/>
                  <a:pt x="2589469" y="9190400"/>
                </a:cubicBezTo>
                <a:cubicBezTo>
                  <a:pt x="2592011" y="9194556"/>
                  <a:pt x="2594251" y="9200280"/>
                  <a:pt x="2596362" y="9208240"/>
                </a:cubicBezTo>
                <a:cubicBezTo>
                  <a:pt x="2558279" y="9216586"/>
                  <a:pt x="2587177" y="9249557"/>
                  <a:pt x="2557656" y="9257630"/>
                </a:cubicBezTo>
                <a:cubicBezTo>
                  <a:pt x="2546249" y="9255317"/>
                  <a:pt x="2532686" y="9257086"/>
                  <a:pt x="2522031" y="9249983"/>
                </a:cubicBezTo>
                <a:cubicBezTo>
                  <a:pt x="2518479" y="9247616"/>
                  <a:pt x="2515250" y="9244261"/>
                  <a:pt x="2512533" y="9239444"/>
                </a:cubicBezTo>
                <a:cubicBezTo>
                  <a:pt x="2542562" y="9222438"/>
                  <a:pt x="2557378" y="9202344"/>
                  <a:pt x="2580759" y="9181982"/>
                </a:cubicBezTo>
                <a:close/>
                <a:moveTo>
                  <a:pt x="6084794" y="9180282"/>
                </a:moveTo>
                <a:cubicBezTo>
                  <a:pt x="6089955" y="9181723"/>
                  <a:pt x="6094085" y="9186137"/>
                  <a:pt x="6098213" y="9190552"/>
                </a:cubicBezTo>
                <a:cubicBezTo>
                  <a:pt x="6085584" y="9198157"/>
                  <a:pt x="6095301" y="9212384"/>
                  <a:pt x="6077815" y="9212875"/>
                </a:cubicBezTo>
                <a:cubicBezTo>
                  <a:pt x="6071014" y="9209442"/>
                  <a:pt x="6066156" y="9202328"/>
                  <a:pt x="6065183" y="9187857"/>
                </a:cubicBezTo>
                <a:cubicBezTo>
                  <a:pt x="6073441" y="9180374"/>
                  <a:pt x="6079633" y="9178841"/>
                  <a:pt x="6084794" y="9180282"/>
                </a:cubicBezTo>
                <a:close/>
                <a:moveTo>
                  <a:pt x="8203953" y="9172860"/>
                </a:moveTo>
                <a:cubicBezTo>
                  <a:pt x="8233505" y="9205541"/>
                  <a:pt x="8253471" y="9240744"/>
                  <a:pt x="8254254" y="9280989"/>
                </a:cubicBezTo>
                <a:cubicBezTo>
                  <a:pt x="8206310" y="9293587"/>
                  <a:pt x="8150583" y="9277895"/>
                  <a:pt x="8107040" y="9269111"/>
                </a:cubicBezTo>
                <a:cubicBezTo>
                  <a:pt x="8140209" y="9240172"/>
                  <a:pt x="8183753" y="9248953"/>
                  <a:pt x="8203953" y="9172860"/>
                </a:cubicBezTo>
                <a:close/>
                <a:moveTo>
                  <a:pt x="8446503" y="9171194"/>
                </a:moveTo>
                <a:lnTo>
                  <a:pt x="8452481" y="9176097"/>
                </a:lnTo>
                <a:lnTo>
                  <a:pt x="8448164" y="9177233"/>
                </a:lnTo>
                <a:cubicBezTo>
                  <a:pt x="8446503" y="9171194"/>
                  <a:pt x="8446503" y="9171194"/>
                  <a:pt x="8446503" y="9171194"/>
                </a:cubicBezTo>
                <a:close/>
                <a:moveTo>
                  <a:pt x="5612679" y="9169083"/>
                </a:moveTo>
                <a:cubicBezTo>
                  <a:pt x="5623576" y="9170764"/>
                  <a:pt x="5634474" y="9172444"/>
                  <a:pt x="5645370" y="9174123"/>
                </a:cubicBezTo>
                <a:cubicBezTo>
                  <a:pt x="5661505" y="9187750"/>
                  <a:pt x="5664079" y="9209133"/>
                  <a:pt x="5654578" y="9222893"/>
                </a:cubicBezTo>
                <a:cubicBezTo>
                  <a:pt x="5651412" y="9227478"/>
                  <a:pt x="5646904" y="9231219"/>
                  <a:pt x="5641110" y="9233540"/>
                </a:cubicBezTo>
                <a:cubicBezTo>
                  <a:pt x="5633385" y="9236637"/>
                  <a:pt x="5623373" y="9237215"/>
                  <a:pt x="5611206" y="9233924"/>
                </a:cubicBezTo>
                <a:cubicBezTo>
                  <a:pt x="5592684" y="9222583"/>
                  <a:pt x="5595604" y="9177768"/>
                  <a:pt x="5612679" y="9169083"/>
                </a:cubicBezTo>
                <a:close/>
                <a:moveTo>
                  <a:pt x="6662316" y="9162338"/>
                </a:moveTo>
                <a:cubicBezTo>
                  <a:pt x="6658996" y="9172687"/>
                  <a:pt x="6653189" y="9190796"/>
                  <a:pt x="6645048" y="9197772"/>
                </a:cubicBezTo>
                <a:cubicBezTo>
                  <a:pt x="6642334" y="9200098"/>
                  <a:pt x="6639363" y="9201184"/>
                  <a:pt x="6636136" y="9200336"/>
                </a:cubicBezTo>
                <a:cubicBezTo>
                  <a:pt x="6631514" y="9197968"/>
                  <a:pt x="6634208" y="9192923"/>
                  <a:pt x="6633243" y="9189217"/>
                </a:cubicBezTo>
                <a:cubicBezTo>
                  <a:pt x="6634974" y="9180464"/>
                  <a:pt x="6657692" y="9159970"/>
                  <a:pt x="6662316" y="9162338"/>
                </a:cubicBezTo>
                <a:close/>
                <a:moveTo>
                  <a:pt x="6716080" y="9151978"/>
                </a:moveTo>
                <a:cubicBezTo>
                  <a:pt x="6739928" y="9197975"/>
                  <a:pt x="6775948" y="9201091"/>
                  <a:pt x="6777370" y="9248077"/>
                </a:cubicBezTo>
                <a:cubicBezTo>
                  <a:pt x="6770626" y="9254770"/>
                  <a:pt x="6763670" y="9259694"/>
                  <a:pt x="6756689" y="9263091"/>
                </a:cubicBezTo>
                <a:lnTo>
                  <a:pt x="6742340" y="9267122"/>
                </a:lnTo>
                <a:lnTo>
                  <a:pt x="6741883" y="9278004"/>
                </a:lnTo>
                <a:cubicBezTo>
                  <a:pt x="6737248" y="9275405"/>
                  <a:pt x="6738268" y="9279326"/>
                  <a:pt x="6734655" y="9280648"/>
                </a:cubicBezTo>
                <a:cubicBezTo>
                  <a:pt x="6735952" y="9278026"/>
                  <a:pt x="6735834" y="9273774"/>
                  <a:pt x="6735589" y="9269031"/>
                </a:cubicBezTo>
                <a:lnTo>
                  <a:pt x="6735591" y="9268918"/>
                </a:lnTo>
                <a:lnTo>
                  <a:pt x="6716005" y="9267084"/>
                </a:lnTo>
                <a:cubicBezTo>
                  <a:pt x="6684346" y="9258366"/>
                  <a:pt x="6661412" y="9223566"/>
                  <a:pt x="6670550" y="9192909"/>
                </a:cubicBezTo>
                <a:cubicBezTo>
                  <a:pt x="6675425" y="9176556"/>
                  <a:pt x="6689420" y="9161384"/>
                  <a:pt x="6716080" y="9151978"/>
                </a:cubicBezTo>
                <a:close/>
                <a:moveTo>
                  <a:pt x="2790159" y="9147544"/>
                </a:moveTo>
                <a:cubicBezTo>
                  <a:pt x="2801304" y="9146622"/>
                  <a:pt x="2811504" y="9146046"/>
                  <a:pt x="2824344" y="9147662"/>
                </a:cubicBezTo>
                <a:cubicBezTo>
                  <a:pt x="2825345" y="9151505"/>
                  <a:pt x="2821565" y="9152888"/>
                  <a:pt x="2822565" y="9156733"/>
                </a:cubicBezTo>
                <a:cubicBezTo>
                  <a:pt x="2821176" y="9159346"/>
                  <a:pt x="2817582" y="9161450"/>
                  <a:pt x="2812959" y="9163077"/>
                </a:cubicBezTo>
                <a:cubicBezTo>
                  <a:pt x="2799092" y="9167954"/>
                  <a:pt x="2775954" y="9168529"/>
                  <a:pt x="2775204" y="9165645"/>
                </a:cubicBezTo>
                <a:cubicBezTo>
                  <a:pt x="2771424" y="9167029"/>
                  <a:pt x="2770424" y="9163186"/>
                  <a:pt x="2766643" y="9164569"/>
                </a:cubicBezTo>
                <a:cubicBezTo>
                  <a:pt x="2766643" y="9164569"/>
                  <a:pt x="2762864" y="9165953"/>
                  <a:pt x="2758085" y="9163492"/>
                </a:cubicBezTo>
                <a:cubicBezTo>
                  <a:pt x="2753303" y="9161034"/>
                  <a:pt x="2748523" y="9158572"/>
                  <a:pt x="2750303" y="9149502"/>
                </a:cubicBezTo>
                <a:cubicBezTo>
                  <a:pt x="2766924" y="9149733"/>
                  <a:pt x="2779014" y="9148465"/>
                  <a:pt x="2790159" y="9147544"/>
                </a:cubicBezTo>
                <a:close/>
                <a:moveTo>
                  <a:pt x="2873028" y="9138281"/>
                </a:moveTo>
                <a:cubicBezTo>
                  <a:pt x="2916488" y="9135239"/>
                  <a:pt x="2946635" y="9197328"/>
                  <a:pt x="2957456" y="9235332"/>
                </a:cubicBezTo>
                <a:cubicBezTo>
                  <a:pt x="2941825" y="9248540"/>
                  <a:pt x="2947581" y="9263883"/>
                  <a:pt x="2931950" y="9277093"/>
                </a:cubicBezTo>
                <a:cubicBezTo>
                  <a:pt x="2893298" y="9228921"/>
                  <a:pt x="2847519" y="9180042"/>
                  <a:pt x="2873028" y="9138281"/>
                </a:cubicBezTo>
                <a:close/>
                <a:moveTo>
                  <a:pt x="3663957" y="9137503"/>
                </a:moveTo>
                <a:cubicBezTo>
                  <a:pt x="3663957" y="9137503"/>
                  <a:pt x="3663957" y="9137503"/>
                  <a:pt x="3673350" y="9142226"/>
                </a:cubicBezTo>
                <a:lnTo>
                  <a:pt x="3674318" y="9145953"/>
                </a:lnTo>
                <a:cubicBezTo>
                  <a:pt x="3673873" y="9148158"/>
                  <a:pt x="3671086" y="9150198"/>
                  <a:pt x="3667102" y="9152038"/>
                </a:cubicBezTo>
                <a:cubicBezTo>
                  <a:pt x="3655146" y="9157562"/>
                  <a:pt x="3632394" y="9161296"/>
                  <a:pt x="3629600" y="9162320"/>
                </a:cubicBezTo>
                <a:cubicBezTo>
                  <a:pt x="3629600" y="9162320"/>
                  <a:pt x="3625874" y="9163684"/>
                  <a:pt x="3622147" y="9165048"/>
                </a:cubicBezTo>
                <a:cubicBezTo>
                  <a:pt x="3617452" y="9162686"/>
                  <a:pt x="3616482" y="9158959"/>
                  <a:pt x="3612755" y="9160323"/>
                </a:cubicBezTo>
                <a:cubicBezTo>
                  <a:pt x="3621026" y="9145052"/>
                  <a:pt x="3633175" y="9144687"/>
                  <a:pt x="3645325" y="9144323"/>
                </a:cubicBezTo>
                <a:cubicBezTo>
                  <a:pt x="3653747" y="9145321"/>
                  <a:pt x="3657475" y="9143956"/>
                  <a:pt x="3663957" y="9137503"/>
                </a:cubicBezTo>
                <a:close/>
                <a:moveTo>
                  <a:pt x="6459519" y="9137033"/>
                </a:moveTo>
                <a:cubicBezTo>
                  <a:pt x="6461400" y="9136791"/>
                  <a:pt x="6464206" y="9137132"/>
                  <a:pt x="6469816" y="9137817"/>
                </a:cubicBezTo>
                <a:cubicBezTo>
                  <a:pt x="6465974" y="9141126"/>
                  <a:pt x="6465974" y="9141126"/>
                  <a:pt x="6469615" y="9145346"/>
                </a:cubicBezTo>
                <a:cubicBezTo>
                  <a:pt x="6469615" y="9145346"/>
                  <a:pt x="6469615" y="9145346"/>
                  <a:pt x="6473354" y="9145802"/>
                </a:cubicBezTo>
                <a:cubicBezTo>
                  <a:pt x="6473254" y="9149568"/>
                  <a:pt x="6469515" y="9149111"/>
                  <a:pt x="6469413" y="9152875"/>
                </a:cubicBezTo>
                <a:cubicBezTo>
                  <a:pt x="6469413" y="9152875"/>
                  <a:pt x="6465672" y="9152421"/>
                  <a:pt x="6465672" y="9152421"/>
                </a:cubicBezTo>
                <a:cubicBezTo>
                  <a:pt x="6465622" y="9154301"/>
                  <a:pt x="6465622" y="9154301"/>
                  <a:pt x="6464712" y="9153246"/>
                </a:cubicBezTo>
                <a:cubicBezTo>
                  <a:pt x="6463803" y="9152192"/>
                  <a:pt x="6461982" y="9150081"/>
                  <a:pt x="6458293" y="9147742"/>
                </a:cubicBezTo>
                <a:cubicBezTo>
                  <a:pt x="6454654" y="9143521"/>
                  <a:pt x="6450914" y="9143065"/>
                  <a:pt x="6454754" y="9139757"/>
                </a:cubicBezTo>
                <a:cubicBezTo>
                  <a:pt x="6456676" y="9138103"/>
                  <a:pt x="6457635" y="9137275"/>
                  <a:pt x="6459519" y="9137033"/>
                </a:cubicBezTo>
                <a:close/>
                <a:moveTo>
                  <a:pt x="8286606" y="9124077"/>
                </a:moveTo>
                <a:cubicBezTo>
                  <a:pt x="8295476" y="9120277"/>
                  <a:pt x="8306954" y="9126796"/>
                  <a:pt x="8318133" y="9155602"/>
                </a:cubicBezTo>
                <a:cubicBezTo>
                  <a:pt x="8297316" y="9174834"/>
                  <a:pt x="8284425" y="9178047"/>
                  <a:pt x="8277416" y="9173651"/>
                </a:cubicBezTo>
                <a:cubicBezTo>
                  <a:pt x="8264275" y="9165408"/>
                  <a:pt x="8271821" y="9130411"/>
                  <a:pt x="8286606" y="9124077"/>
                </a:cubicBezTo>
                <a:close/>
                <a:moveTo>
                  <a:pt x="3328842" y="9114742"/>
                </a:moveTo>
                <a:cubicBezTo>
                  <a:pt x="3357586" y="9129224"/>
                  <a:pt x="3380684" y="9148181"/>
                  <a:pt x="3392492" y="9176080"/>
                </a:cubicBezTo>
                <a:cubicBezTo>
                  <a:pt x="3364266" y="9198442"/>
                  <a:pt x="3322951" y="9203233"/>
                  <a:pt x="3291644" y="9209406"/>
                </a:cubicBezTo>
                <a:cubicBezTo>
                  <a:pt x="3305498" y="9179804"/>
                  <a:pt x="3336806" y="9173628"/>
                  <a:pt x="3328842" y="9114742"/>
                </a:cubicBezTo>
                <a:close/>
                <a:moveTo>
                  <a:pt x="1762079" y="9109001"/>
                </a:moveTo>
                <a:cubicBezTo>
                  <a:pt x="1806094" y="9180422"/>
                  <a:pt x="1660002" y="9270093"/>
                  <a:pt x="1608367" y="9279832"/>
                </a:cubicBezTo>
                <a:cubicBezTo>
                  <a:pt x="1642622" y="9223674"/>
                  <a:pt x="1701880" y="9132779"/>
                  <a:pt x="1762079" y="9109001"/>
                </a:cubicBezTo>
                <a:close/>
                <a:moveTo>
                  <a:pt x="5502176" y="9095553"/>
                </a:moveTo>
                <a:cubicBezTo>
                  <a:pt x="5545625" y="9108051"/>
                  <a:pt x="5526106" y="9198844"/>
                  <a:pt x="5510825" y="9222047"/>
                </a:cubicBezTo>
                <a:cubicBezTo>
                  <a:pt x="5501995" y="9186534"/>
                  <a:pt x="5489104" y="9127633"/>
                  <a:pt x="5502176" y="9095553"/>
                </a:cubicBezTo>
                <a:close/>
                <a:moveTo>
                  <a:pt x="2827668" y="9091984"/>
                </a:moveTo>
                <a:cubicBezTo>
                  <a:pt x="2834895" y="9091545"/>
                  <a:pt x="2843037" y="9092524"/>
                  <a:pt x="2851624" y="9094866"/>
                </a:cubicBezTo>
                <a:cubicBezTo>
                  <a:pt x="2854456" y="9110912"/>
                  <a:pt x="2857286" y="9126958"/>
                  <a:pt x="2850096" y="9141799"/>
                </a:cubicBezTo>
                <a:cubicBezTo>
                  <a:pt x="2830054" y="9139389"/>
                  <a:pt x="2814296" y="9142728"/>
                  <a:pt x="2799991" y="9135771"/>
                </a:cubicBezTo>
                <a:cubicBezTo>
                  <a:pt x="2792533" y="9107390"/>
                  <a:pt x="2805985" y="9093302"/>
                  <a:pt x="2827668" y="9091984"/>
                </a:cubicBezTo>
                <a:close/>
                <a:moveTo>
                  <a:pt x="6386020" y="9061585"/>
                </a:moveTo>
                <a:cubicBezTo>
                  <a:pt x="6386020" y="9061585"/>
                  <a:pt x="6386020" y="9061585"/>
                  <a:pt x="6395413" y="9066308"/>
                </a:cubicBezTo>
                <a:lnTo>
                  <a:pt x="6396381" y="9070035"/>
                </a:lnTo>
                <a:cubicBezTo>
                  <a:pt x="6395936" y="9072240"/>
                  <a:pt x="6393149" y="9074280"/>
                  <a:pt x="6389165" y="9076120"/>
                </a:cubicBezTo>
                <a:cubicBezTo>
                  <a:pt x="6377209" y="9081644"/>
                  <a:pt x="6354457" y="9085378"/>
                  <a:pt x="6351663" y="9086402"/>
                </a:cubicBezTo>
                <a:cubicBezTo>
                  <a:pt x="6351663" y="9086402"/>
                  <a:pt x="6347937" y="9087766"/>
                  <a:pt x="6344210" y="9089130"/>
                </a:cubicBezTo>
                <a:cubicBezTo>
                  <a:pt x="6339515" y="9086768"/>
                  <a:pt x="6338545" y="9083041"/>
                  <a:pt x="6334818" y="9084405"/>
                </a:cubicBezTo>
                <a:cubicBezTo>
                  <a:pt x="6343089" y="9069134"/>
                  <a:pt x="6355238" y="9068769"/>
                  <a:pt x="6367388" y="9068405"/>
                </a:cubicBezTo>
                <a:cubicBezTo>
                  <a:pt x="6375810" y="9069403"/>
                  <a:pt x="6379538" y="9068038"/>
                  <a:pt x="6386020" y="9061585"/>
                </a:cubicBezTo>
                <a:close/>
                <a:moveTo>
                  <a:pt x="8256206" y="9053681"/>
                </a:moveTo>
                <a:lnTo>
                  <a:pt x="8271096" y="9068349"/>
                </a:lnTo>
                <a:cubicBezTo>
                  <a:pt x="8269435" y="9062312"/>
                  <a:pt x="8263198" y="9063950"/>
                  <a:pt x="8263198" y="9063950"/>
                </a:cubicBezTo>
                <a:close/>
                <a:moveTo>
                  <a:pt x="2481725" y="9053515"/>
                </a:moveTo>
                <a:cubicBezTo>
                  <a:pt x="2485746" y="9052779"/>
                  <a:pt x="2489694" y="9053240"/>
                  <a:pt x="2492822" y="9055258"/>
                </a:cubicBezTo>
                <a:cubicBezTo>
                  <a:pt x="2496993" y="9057947"/>
                  <a:pt x="2499703" y="9063406"/>
                  <a:pt x="2499168" y="9072482"/>
                </a:cubicBezTo>
                <a:cubicBezTo>
                  <a:pt x="2483235" y="9078459"/>
                  <a:pt x="2472613" y="9082441"/>
                  <a:pt x="2463938" y="9082736"/>
                </a:cubicBezTo>
                <a:cubicBezTo>
                  <a:pt x="2456973" y="9068703"/>
                  <a:pt x="2469665" y="9055723"/>
                  <a:pt x="2481725" y="9053515"/>
                </a:cubicBezTo>
                <a:close/>
                <a:moveTo>
                  <a:pt x="3373348" y="9040329"/>
                </a:moveTo>
                <a:cubicBezTo>
                  <a:pt x="3378787" y="9039508"/>
                  <a:pt x="3384652" y="9041213"/>
                  <a:pt x="3390436" y="9045880"/>
                </a:cubicBezTo>
                <a:cubicBezTo>
                  <a:pt x="3394152" y="9054257"/>
                  <a:pt x="3390013" y="9061676"/>
                  <a:pt x="3385875" y="9069095"/>
                </a:cubicBezTo>
                <a:cubicBezTo>
                  <a:pt x="3381789" y="9074540"/>
                  <a:pt x="3377809" y="9076035"/>
                  <a:pt x="3373896" y="9075062"/>
                </a:cubicBezTo>
                <a:cubicBezTo>
                  <a:pt x="3369982" y="9074090"/>
                  <a:pt x="3366133" y="9070650"/>
                  <a:pt x="3362313" y="9066221"/>
                </a:cubicBezTo>
                <a:cubicBezTo>
                  <a:pt x="3354670" y="9057365"/>
                  <a:pt x="3358808" y="9049946"/>
                  <a:pt x="3358808" y="9049946"/>
                </a:cubicBezTo>
                <a:cubicBezTo>
                  <a:pt x="3362894" y="9044502"/>
                  <a:pt x="3367908" y="9041152"/>
                  <a:pt x="3373348" y="9040329"/>
                </a:cubicBezTo>
                <a:close/>
                <a:moveTo>
                  <a:pt x="5738784" y="9030779"/>
                </a:moveTo>
                <a:cubicBezTo>
                  <a:pt x="5748614" y="9036733"/>
                  <a:pt x="5758444" y="9042686"/>
                  <a:pt x="5768274" y="9048641"/>
                </a:cubicBezTo>
                <a:lnTo>
                  <a:pt x="5763626" y="9058605"/>
                </a:lnTo>
                <a:lnTo>
                  <a:pt x="5768395" y="9070180"/>
                </a:lnTo>
                <a:cubicBezTo>
                  <a:pt x="5761209" y="9075779"/>
                  <a:pt x="5750684" y="9079692"/>
                  <a:pt x="5740157" y="9083605"/>
                </a:cubicBezTo>
                <a:cubicBezTo>
                  <a:pt x="5735755" y="9077923"/>
                  <a:pt x="5735623" y="9072665"/>
                  <a:pt x="5737825" y="9068370"/>
                </a:cubicBezTo>
                <a:lnTo>
                  <a:pt x="5740190" y="9066452"/>
                </a:lnTo>
                <a:lnTo>
                  <a:pt x="5728578" y="9059419"/>
                </a:lnTo>
                <a:cubicBezTo>
                  <a:pt x="5730571" y="9041633"/>
                  <a:pt x="5728267" y="9046568"/>
                  <a:pt x="5738784" y="9030779"/>
                </a:cubicBezTo>
                <a:close/>
                <a:moveTo>
                  <a:pt x="3694310" y="9029431"/>
                </a:moveTo>
                <a:cubicBezTo>
                  <a:pt x="3744709" y="9073230"/>
                  <a:pt x="3708118" y="9129118"/>
                  <a:pt x="3667146" y="9133679"/>
                </a:cubicBezTo>
                <a:cubicBezTo>
                  <a:pt x="3653487" y="9135202"/>
                  <a:pt x="3639343" y="9131020"/>
                  <a:pt x="3627773" y="9118786"/>
                </a:cubicBezTo>
                <a:cubicBezTo>
                  <a:pt x="3639096" y="9075610"/>
                  <a:pt x="3643906" y="9024396"/>
                  <a:pt x="3694310" y="9029431"/>
                </a:cubicBezTo>
                <a:close/>
                <a:moveTo>
                  <a:pt x="2849738" y="9027074"/>
                </a:moveTo>
                <a:cubicBezTo>
                  <a:pt x="2849738" y="9027074"/>
                  <a:pt x="2850730" y="9030889"/>
                  <a:pt x="2850730" y="9030889"/>
                </a:cubicBezTo>
                <a:cubicBezTo>
                  <a:pt x="2847004" y="9032253"/>
                  <a:pt x="2850730" y="9030889"/>
                  <a:pt x="2855448" y="9033338"/>
                </a:cubicBezTo>
                <a:cubicBezTo>
                  <a:pt x="2853707" y="9042328"/>
                  <a:pt x="2854699" y="9046141"/>
                  <a:pt x="2851965" y="9051319"/>
                </a:cubicBezTo>
                <a:cubicBezTo>
                  <a:pt x="2850598" y="9053907"/>
                  <a:pt x="2848299" y="9056837"/>
                  <a:pt x="2845751" y="9058813"/>
                </a:cubicBezTo>
                <a:cubicBezTo>
                  <a:pt x="2843204" y="9060789"/>
                  <a:pt x="2840410" y="9061811"/>
                  <a:pt x="2838050" y="9060587"/>
                </a:cubicBezTo>
                <a:cubicBezTo>
                  <a:pt x="2837058" y="9056774"/>
                  <a:pt x="2833333" y="9058137"/>
                  <a:pt x="2832340" y="9054324"/>
                </a:cubicBezTo>
                <a:cubicBezTo>
                  <a:pt x="2826628" y="9048062"/>
                  <a:pt x="2825637" y="9044250"/>
                  <a:pt x="2828372" y="9039072"/>
                </a:cubicBezTo>
                <a:cubicBezTo>
                  <a:pt x="2827379" y="9035258"/>
                  <a:pt x="2831105" y="9033894"/>
                  <a:pt x="2833839" y="9028717"/>
                </a:cubicBezTo>
                <a:cubicBezTo>
                  <a:pt x="2837567" y="9027353"/>
                  <a:pt x="2842285" y="9029802"/>
                  <a:pt x="2842285" y="9029802"/>
                </a:cubicBezTo>
                <a:cubicBezTo>
                  <a:pt x="2847004" y="9032253"/>
                  <a:pt x="2847004" y="9032253"/>
                  <a:pt x="2849738" y="9027074"/>
                </a:cubicBezTo>
                <a:close/>
                <a:moveTo>
                  <a:pt x="2514737" y="9024344"/>
                </a:moveTo>
                <a:cubicBezTo>
                  <a:pt x="2532629" y="9031959"/>
                  <a:pt x="2536408" y="9043405"/>
                  <a:pt x="2534388" y="9060582"/>
                </a:cubicBezTo>
                <a:cubicBezTo>
                  <a:pt x="2523802" y="9063456"/>
                  <a:pt x="2505910" y="9055843"/>
                  <a:pt x="2502132" y="9044396"/>
                </a:cubicBezTo>
                <a:cubicBezTo>
                  <a:pt x="2505410" y="9031036"/>
                  <a:pt x="2513727" y="9032933"/>
                  <a:pt x="2514737" y="9024344"/>
                </a:cubicBezTo>
                <a:close/>
                <a:moveTo>
                  <a:pt x="3198287" y="9024137"/>
                </a:moveTo>
                <a:cubicBezTo>
                  <a:pt x="3294643" y="9016594"/>
                  <a:pt x="3308471" y="9089911"/>
                  <a:pt x="3261159" y="9118797"/>
                </a:cubicBezTo>
                <a:cubicBezTo>
                  <a:pt x="3245388" y="9128425"/>
                  <a:pt x="3222822" y="9133116"/>
                  <a:pt x="3194256" y="9128231"/>
                </a:cubicBezTo>
                <a:cubicBezTo>
                  <a:pt x="3167068" y="9103904"/>
                  <a:pt x="3171190" y="9036433"/>
                  <a:pt x="3198287" y="9024137"/>
                </a:cubicBezTo>
                <a:close/>
                <a:moveTo>
                  <a:pt x="8082564" y="8994087"/>
                </a:moveTo>
                <a:cubicBezTo>
                  <a:pt x="8210650" y="9035120"/>
                  <a:pt x="8190545" y="9131903"/>
                  <a:pt x="8114622" y="9142516"/>
                </a:cubicBezTo>
                <a:cubicBezTo>
                  <a:pt x="8089318" y="9146054"/>
                  <a:pt x="8057806" y="9140019"/>
                  <a:pt x="8023518" y="9119156"/>
                </a:cubicBezTo>
                <a:cubicBezTo>
                  <a:pt x="8006676" y="9086232"/>
                  <a:pt x="8025087" y="9032844"/>
                  <a:pt x="8052763" y="9007832"/>
                </a:cubicBezTo>
                <a:lnTo>
                  <a:pt x="8053669" y="9007414"/>
                </a:lnTo>
                <a:lnTo>
                  <a:pt x="8053651" y="9006568"/>
                </a:lnTo>
                <a:lnTo>
                  <a:pt x="8055496" y="9006571"/>
                </a:lnTo>
                <a:close/>
                <a:moveTo>
                  <a:pt x="3397467" y="8975722"/>
                </a:moveTo>
                <a:cubicBezTo>
                  <a:pt x="3405890" y="8979237"/>
                  <a:pt x="3410644" y="8983836"/>
                  <a:pt x="3412737" y="8989718"/>
                </a:cubicBezTo>
                <a:cubicBezTo>
                  <a:pt x="3414832" y="8995599"/>
                  <a:pt x="3414266" y="9002765"/>
                  <a:pt x="3412048" y="9011417"/>
                </a:cubicBezTo>
                <a:cubicBezTo>
                  <a:pt x="3401042" y="9014663"/>
                  <a:pt x="3384198" y="9007631"/>
                  <a:pt x="3382025" y="8996274"/>
                </a:cubicBezTo>
                <a:cubicBezTo>
                  <a:pt x="3387188" y="8982755"/>
                  <a:pt x="3395247" y="8984376"/>
                  <a:pt x="3397467" y="8975722"/>
                </a:cubicBezTo>
                <a:close/>
                <a:moveTo>
                  <a:pt x="6610572" y="8965337"/>
                </a:moveTo>
                <a:cubicBezTo>
                  <a:pt x="6619577" y="8970974"/>
                  <a:pt x="6628582" y="8976614"/>
                  <a:pt x="6637588" y="8982255"/>
                </a:cubicBezTo>
                <a:cubicBezTo>
                  <a:pt x="6630836" y="8988394"/>
                  <a:pt x="6628586" y="8997351"/>
                  <a:pt x="6625587" y="9002382"/>
                </a:cubicBezTo>
                <a:cubicBezTo>
                  <a:pt x="6614333" y="9005702"/>
                  <a:pt x="6606079" y="9003987"/>
                  <a:pt x="6596324" y="8994421"/>
                </a:cubicBezTo>
                <a:cubicBezTo>
                  <a:pt x="6600820" y="8976507"/>
                  <a:pt x="6597821" y="8981539"/>
                  <a:pt x="6610572" y="8965337"/>
                </a:cubicBezTo>
                <a:close/>
                <a:moveTo>
                  <a:pt x="6095411" y="8964411"/>
                </a:moveTo>
                <a:cubicBezTo>
                  <a:pt x="6100850" y="8963590"/>
                  <a:pt x="6106715" y="8965295"/>
                  <a:pt x="6112499" y="8969962"/>
                </a:cubicBezTo>
                <a:cubicBezTo>
                  <a:pt x="6116215" y="8978339"/>
                  <a:pt x="6112076" y="8985758"/>
                  <a:pt x="6107938" y="8993177"/>
                </a:cubicBezTo>
                <a:cubicBezTo>
                  <a:pt x="6103852" y="8998622"/>
                  <a:pt x="6099872" y="9000117"/>
                  <a:pt x="6095959" y="8999144"/>
                </a:cubicBezTo>
                <a:cubicBezTo>
                  <a:pt x="6092045" y="8998172"/>
                  <a:pt x="6088196" y="8994732"/>
                  <a:pt x="6084376" y="8990303"/>
                </a:cubicBezTo>
                <a:cubicBezTo>
                  <a:pt x="6076733" y="8981447"/>
                  <a:pt x="6080871" y="8974028"/>
                  <a:pt x="6080871" y="8974028"/>
                </a:cubicBezTo>
                <a:cubicBezTo>
                  <a:pt x="6084957" y="8968584"/>
                  <a:pt x="6089971" y="8965234"/>
                  <a:pt x="6095411" y="8964411"/>
                </a:cubicBezTo>
                <a:close/>
                <a:moveTo>
                  <a:pt x="2515028" y="8961854"/>
                </a:moveTo>
                <a:cubicBezTo>
                  <a:pt x="2521690" y="8963005"/>
                  <a:pt x="2527653" y="8965731"/>
                  <a:pt x="2531711" y="8970063"/>
                </a:cubicBezTo>
                <a:cubicBezTo>
                  <a:pt x="2531735" y="8994051"/>
                  <a:pt x="2503318" y="9008818"/>
                  <a:pt x="2483866" y="9004350"/>
                </a:cubicBezTo>
                <a:cubicBezTo>
                  <a:pt x="2477383" y="9002860"/>
                  <a:pt x="2471895" y="8999234"/>
                  <a:pt x="2468790" y="8993099"/>
                </a:cubicBezTo>
                <a:cubicBezTo>
                  <a:pt x="2468766" y="8969110"/>
                  <a:pt x="2495041" y="8958400"/>
                  <a:pt x="2515028" y="8961854"/>
                </a:cubicBezTo>
                <a:close/>
                <a:moveTo>
                  <a:pt x="3239136" y="8959315"/>
                </a:moveTo>
                <a:cubicBezTo>
                  <a:pt x="3243845" y="8961727"/>
                  <a:pt x="3248555" y="8964139"/>
                  <a:pt x="3250519" y="8971688"/>
                </a:cubicBezTo>
                <a:cubicBezTo>
                  <a:pt x="3245030" y="8981966"/>
                  <a:pt x="3232868" y="8982283"/>
                  <a:pt x="3230124" y="8987422"/>
                </a:cubicBezTo>
                <a:cubicBezTo>
                  <a:pt x="3229141" y="8983647"/>
                  <a:pt x="3227177" y="8976097"/>
                  <a:pt x="3218742" y="8975049"/>
                </a:cubicBezTo>
                <a:cubicBezTo>
                  <a:pt x="3224231" y="8964771"/>
                  <a:pt x="3229720" y="8954492"/>
                  <a:pt x="3239136" y="8959315"/>
                </a:cubicBezTo>
                <a:close/>
                <a:moveTo>
                  <a:pt x="7500732" y="8958164"/>
                </a:moveTo>
                <a:cubicBezTo>
                  <a:pt x="7511114" y="8958367"/>
                  <a:pt x="7523028" y="8961347"/>
                  <a:pt x="7536516" y="8967771"/>
                </a:cubicBezTo>
                <a:cubicBezTo>
                  <a:pt x="7540112" y="8993465"/>
                  <a:pt x="7549104" y="9028334"/>
                  <a:pt x="7547306" y="9060449"/>
                </a:cubicBezTo>
                <a:lnTo>
                  <a:pt x="7540982" y="9082474"/>
                </a:lnTo>
                <a:lnTo>
                  <a:pt x="7548126" y="9077268"/>
                </a:lnTo>
                <a:cubicBezTo>
                  <a:pt x="7573994" y="9067005"/>
                  <a:pt x="7602557" y="9062273"/>
                  <a:pt x="7629030" y="9063275"/>
                </a:cubicBezTo>
                <a:cubicBezTo>
                  <a:pt x="7681978" y="9065280"/>
                  <a:pt x="7726560" y="9090222"/>
                  <a:pt x="7724482" y="9139735"/>
                </a:cubicBezTo>
                <a:cubicBezTo>
                  <a:pt x="7723888" y="9153884"/>
                  <a:pt x="7719488" y="9170036"/>
                  <a:pt x="7710382" y="9188231"/>
                </a:cubicBezTo>
                <a:cubicBezTo>
                  <a:pt x="7640670" y="9196529"/>
                  <a:pt x="7520654" y="9233160"/>
                  <a:pt x="7483397" y="9124438"/>
                </a:cubicBezTo>
                <a:lnTo>
                  <a:pt x="7483878" y="9124089"/>
                </a:lnTo>
                <a:lnTo>
                  <a:pt x="7457738" y="9089562"/>
                </a:lnTo>
                <a:cubicBezTo>
                  <a:pt x="7433928" y="9032722"/>
                  <a:pt x="7446227" y="8957110"/>
                  <a:pt x="7500732" y="8958164"/>
                </a:cubicBezTo>
                <a:close/>
                <a:moveTo>
                  <a:pt x="6589170" y="8953230"/>
                </a:moveTo>
                <a:cubicBezTo>
                  <a:pt x="6594565" y="8954357"/>
                  <a:pt x="6600205" y="8956427"/>
                  <a:pt x="6604423" y="8956951"/>
                </a:cubicBezTo>
                <a:cubicBezTo>
                  <a:pt x="6601677" y="8962089"/>
                  <a:pt x="6598935" y="8967228"/>
                  <a:pt x="6602661" y="8965865"/>
                </a:cubicBezTo>
                <a:cubicBezTo>
                  <a:pt x="6599916" y="8971005"/>
                  <a:pt x="6596680" y="8974254"/>
                  <a:pt x="6593077" y="8976091"/>
                </a:cubicBezTo>
                <a:cubicBezTo>
                  <a:pt x="6589474" y="8977927"/>
                  <a:pt x="6585501" y="8978346"/>
                  <a:pt x="6581284" y="8977824"/>
                </a:cubicBezTo>
                <a:cubicBezTo>
                  <a:pt x="6576574" y="8975412"/>
                  <a:pt x="6574610" y="8967862"/>
                  <a:pt x="6575390" y="8955172"/>
                </a:cubicBezTo>
                <a:cubicBezTo>
                  <a:pt x="6578626" y="8951921"/>
                  <a:pt x="6583775" y="8952103"/>
                  <a:pt x="6589170" y="8953230"/>
                </a:cubicBezTo>
                <a:close/>
                <a:moveTo>
                  <a:pt x="3340059" y="8949463"/>
                </a:moveTo>
                <a:cubicBezTo>
                  <a:pt x="3354187" y="8947146"/>
                  <a:pt x="3376062" y="8952841"/>
                  <a:pt x="3386508" y="8958152"/>
                </a:cubicBezTo>
                <a:cubicBezTo>
                  <a:pt x="3384231" y="8961015"/>
                  <a:pt x="3380383" y="8962677"/>
                  <a:pt x="3375674" y="8963449"/>
                </a:cubicBezTo>
                <a:cubicBezTo>
                  <a:pt x="3361547" y="8965765"/>
                  <a:pt x="3339672" y="8960070"/>
                  <a:pt x="3329226" y="8954760"/>
                </a:cubicBezTo>
                <a:cubicBezTo>
                  <a:pt x="3331503" y="8951897"/>
                  <a:pt x="3335351" y="8950235"/>
                  <a:pt x="3340059" y="8949463"/>
                </a:cubicBezTo>
                <a:close/>
                <a:moveTo>
                  <a:pt x="6700818" y="8947923"/>
                </a:moveTo>
                <a:cubicBezTo>
                  <a:pt x="6705274" y="8950383"/>
                  <a:pt x="6708252" y="8952971"/>
                  <a:pt x="6710119" y="8955653"/>
                </a:cubicBezTo>
                <a:cubicBezTo>
                  <a:pt x="6715718" y="8963700"/>
                  <a:pt x="6711325" y="8972611"/>
                  <a:pt x="6706932" y="8981520"/>
                </a:cubicBezTo>
                <a:cubicBezTo>
                  <a:pt x="6696775" y="8972358"/>
                  <a:pt x="6686410" y="8987972"/>
                  <a:pt x="6681435" y="8971004"/>
                </a:cubicBezTo>
                <a:cubicBezTo>
                  <a:pt x="6682783" y="8962859"/>
                  <a:pt x="6687966" y="8955052"/>
                  <a:pt x="6700818" y="8947923"/>
                </a:cubicBezTo>
                <a:close/>
                <a:moveTo>
                  <a:pt x="7265913" y="8947014"/>
                </a:moveTo>
                <a:cubicBezTo>
                  <a:pt x="7282099" y="8949520"/>
                  <a:pt x="7298284" y="8952025"/>
                  <a:pt x="7305840" y="8961600"/>
                </a:cubicBezTo>
                <a:cubicBezTo>
                  <a:pt x="7305124" y="8972697"/>
                  <a:pt x="7301800" y="8981988"/>
                  <a:pt x="7295597" y="8988381"/>
                </a:cubicBezTo>
                <a:cubicBezTo>
                  <a:pt x="7289394" y="8994776"/>
                  <a:pt x="7280315" y="8998273"/>
                  <a:pt x="7268086" y="8997781"/>
                </a:cubicBezTo>
                <a:cubicBezTo>
                  <a:pt x="7252616" y="8984179"/>
                  <a:pt x="7262320" y="8960466"/>
                  <a:pt x="7265913" y="8947014"/>
                </a:cubicBezTo>
                <a:close/>
                <a:moveTo>
                  <a:pt x="7414197" y="8930043"/>
                </a:moveTo>
                <a:cubicBezTo>
                  <a:pt x="7420897" y="8931492"/>
                  <a:pt x="7426708" y="8935876"/>
                  <a:pt x="7429823" y="8941933"/>
                </a:cubicBezTo>
                <a:cubicBezTo>
                  <a:pt x="7431902" y="8945971"/>
                  <a:pt x="7432781" y="8950754"/>
                  <a:pt x="7431929" y="8955904"/>
                </a:cubicBezTo>
                <a:cubicBezTo>
                  <a:pt x="7427482" y="8959691"/>
                  <a:pt x="7422353" y="8967601"/>
                  <a:pt x="7414141" y="8971058"/>
                </a:cubicBezTo>
                <a:cubicBezTo>
                  <a:pt x="7395997" y="8965275"/>
                  <a:pt x="7390512" y="8952249"/>
                  <a:pt x="7393240" y="8935764"/>
                </a:cubicBezTo>
                <a:cubicBezTo>
                  <a:pt x="7399911" y="8930079"/>
                  <a:pt x="7407498" y="8928593"/>
                  <a:pt x="7414197" y="8930043"/>
                </a:cubicBezTo>
                <a:close/>
                <a:moveTo>
                  <a:pt x="3062206" y="8926342"/>
                </a:moveTo>
                <a:cubicBezTo>
                  <a:pt x="3161185" y="8952707"/>
                  <a:pt x="3144342" y="9070828"/>
                  <a:pt x="3075762" y="9123068"/>
                </a:cubicBezTo>
                <a:lnTo>
                  <a:pt x="3043956" y="9140331"/>
                </a:lnTo>
                <a:lnTo>
                  <a:pt x="3046332" y="9146098"/>
                </a:lnTo>
                <a:cubicBezTo>
                  <a:pt x="3039146" y="9151697"/>
                  <a:pt x="3028621" y="9155610"/>
                  <a:pt x="3018094" y="9159523"/>
                </a:cubicBezTo>
                <a:lnTo>
                  <a:pt x="3015985" y="9145743"/>
                </a:lnTo>
                <a:lnTo>
                  <a:pt x="3001802" y="9148037"/>
                </a:lnTo>
                <a:cubicBezTo>
                  <a:pt x="2973645" y="9147593"/>
                  <a:pt x="2942562" y="9136964"/>
                  <a:pt x="2910285" y="9111892"/>
                </a:cubicBezTo>
                <a:cubicBezTo>
                  <a:pt x="2913606" y="9006811"/>
                  <a:pt x="2981684" y="8915627"/>
                  <a:pt x="3062206" y="8926342"/>
                </a:cubicBezTo>
                <a:close/>
                <a:moveTo>
                  <a:pt x="2889322" y="8908099"/>
                </a:moveTo>
                <a:cubicBezTo>
                  <a:pt x="2897374" y="8907495"/>
                  <a:pt x="2902056" y="8916652"/>
                  <a:pt x="2906738" y="8925812"/>
                </a:cubicBezTo>
                <a:cubicBezTo>
                  <a:pt x="2899621" y="8931278"/>
                  <a:pt x="2899185" y="8940116"/>
                  <a:pt x="2885388" y="8942212"/>
                </a:cubicBezTo>
                <a:cubicBezTo>
                  <a:pt x="2882486" y="8931685"/>
                  <a:pt x="2882923" y="8922846"/>
                  <a:pt x="2880021" y="8912322"/>
                </a:cubicBezTo>
                <a:cubicBezTo>
                  <a:pt x="2883579" y="8909588"/>
                  <a:pt x="2886637" y="8908302"/>
                  <a:pt x="2889322" y="8908099"/>
                </a:cubicBezTo>
                <a:close/>
                <a:moveTo>
                  <a:pt x="6119530" y="8899804"/>
                </a:moveTo>
                <a:cubicBezTo>
                  <a:pt x="6127953" y="8903319"/>
                  <a:pt x="6132707" y="8907918"/>
                  <a:pt x="6134800" y="8913800"/>
                </a:cubicBezTo>
                <a:cubicBezTo>
                  <a:pt x="6136895" y="8919681"/>
                  <a:pt x="6136329" y="8926847"/>
                  <a:pt x="6134111" y="8935499"/>
                </a:cubicBezTo>
                <a:cubicBezTo>
                  <a:pt x="6123105" y="8938745"/>
                  <a:pt x="6106261" y="8931713"/>
                  <a:pt x="6104088" y="8920356"/>
                </a:cubicBezTo>
                <a:cubicBezTo>
                  <a:pt x="6109251" y="8906837"/>
                  <a:pt x="6117310" y="8908458"/>
                  <a:pt x="6119530" y="8899804"/>
                </a:cubicBezTo>
                <a:close/>
                <a:moveTo>
                  <a:pt x="2981007" y="8884112"/>
                </a:moveTo>
                <a:cubicBezTo>
                  <a:pt x="2992930" y="8926783"/>
                  <a:pt x="2965542" y="8954188"/>
                  <a:pt x="2938152" y="8981592"/>
                </a:cubicBezTo>
                <a:cubicBezTo>
                  <a:pt x="2915188" y="8951673"/>
                  <a:pt x="2952127" y="8906183"/>
                  <a:pt x="2981007" y="8884112"/>
                </a:cubicBezTo>
                <a:close/>
                <a:moveTo>
                  <a:pt x="7543088" y="8880953"/>
                </a:moveTo>
                <a:cubicBezTo>
                  <a:pt x="7559242" y="8877949"/>
                  <a:pt x="7579478" y="8885042"/>
                  <a:pt x="7599186" y="8899719"/>
                </a:cubicBezTo>
                <a:cubicBezTo>
                  <a:pt x="7594536" y="8920800"/>
                  <a:pt x="7589882" y="8941879"/>
                  <a:pt x="7572940" y="8956260"/>
                </a:cubicBezTo>
                <a:lnTo>
                  <a:pt x="7558782" y="8949760"/>
                </a:lnTo>
                <a:lnTo>
                  <a:pt x="7548179" y="8956319"/>
                </a:lnTo>
                <a:cubicBezTo>
                  <a:pt x="7543559" y="8958010"/>
                  <a:pt x="7538696" y="8958763"/>
                  <a:pt x="7534512" y="8958239"/>
                </a:cubicBezTo>
                <a:cubicBezTo>
                  <a:pt x="7525169" y="8953439"/>
                  <a:pt x="7523216" y="8945935"/>
                  <a:pt x="7525936" y="8940830"/>
                </a:cubicBezTo>
                <a:lnTo>
                  <a:pt x="7529821" y="8934761"/>
                </a:lnTo>
                <a:lnTo>
                  <a:pt x="7511481" y="8922767"/>
                </a:lnTo>
                <a:cubicBezTo>
                  <a:pt x="7514861" y="8897059"/>
                  <a:pt x="7526934" y="8883958"/>
                  <a:pt x="7543088" y="8880953"/>
                </a:cubicBezTo>
                <a:close/>
                <a:moveTo>
                  <a:pt x="7034292" y="8879967"/>
                </a:moveTo>
                <a:cubicBezTo>
                  <a:pt x="7038409" y="8884388"/>
                  <a:pt x="7041092" y="8888684"/>
                  <a:pt x="7042461" y="8892863"/>
                </a:cubicBezTo>
                <a:cubicBezTo>
                  <a:pt x="7046568" y="8905401"/>
                  <a:pt x="7038849" y="8916893"/>
                  <a:pt x="7022526" y="8927628"/>
                </a:cubicBezTo>
                <a:cubicBezTo>
                  <a:pt x="7015542" y="8922954"/>
                  <a:pt x="7007897" y="8922278"/>
                  <a:pt x="6997089" y="8917265"/>
                </a:cubicBezTo>
                <a:cubicBezTo>
                  <a:pt x="6999074" y="8905266"/>
                  <a:pt x="7014514" y="8882278"/>
                  <a:pt x="7034292" y="8879967"/>
                </a:cubicBezTo>
                <a:close/>
                <a:moveTo>
                  <a:pt x="886784" y="8873191"/>
                </a:moveTo>
                <a:cubicBezTo>
                  <a:pt x="900976" y="8874604"/>
                  <a:pt x="914476" y="8883346"/>
                  <a:pt x="933697" y="8907437"/>
                </a:cubicBezTo>
                <a:cubicBezTo>
                  <a:pt x="872814" y="8945705"/>
                  <a:pt x="948105" y="8982785"/>
                  <a:pt x="902100" y="9015146"/>
                </a:cubicBezTo>
                <a:cubicBezTo>
                  <a:pt x="880302" y="9018513"/>
                  <a:pt x="857727" y="9030117"/>
                  <a:pt x="833709" y="9024946"/>
                </a:cubicBezTo>
                <a:cubicBezTo>
                  <a:pt x="825700" y="9023222"/>
                  <a:pt x="817534" y="9019634"/>
                  <a:pt x="809182" y="9013259"/>
                </a:cubicBezTo>
                <a:cubicBezTo>
                  <a:pt x="849470" y="8965547"/>
                  <a:pt x="860688" y="8922319"/>
                  <a:pt x="886784" y="8873191"/>
                </a:cubicBezTo>
                <a:close/>
                <a:moveTo>
                  <a:pt x="3341657" y="8861369"/>
                </a:moveTo>
                <a:cubicBezTo>
                  <a:pt x="3357724" y="8874317"/>
                  <a:pt x="3351041" y="8898431"/>
                  <a:pt x="3335695" y="8901798"/>
                </a:cubicBezTo>
                <a:cubicBezTo>
                  <a:pt x="3307987" y="8888316"/>
                  <a:pt x="3326133" y="8860658"/>
                  <a:pt x="3341657" y="8861369"/>
                </a:cubicBezTo>
                <a:close/>
                <a:moveTo>
                  <a:pt x="6415704" y="8855208"/>
                </a:moveTo>
                <a:cubicBezTo>
                  <a:pt x="6423311" y="8860131"/>
                  <a:pt x="6434988" y="8857560"/>
                  <a:pt x="6442488" y="8866464"/>
                </a:cubicBezTo>
                <a:cubicBezTo>
                  <a:pt x="6442488" y="8866464"/>
                  <a:pt x="6446239" y="8870917"/>
                  <a:pt x="6446026" y="8878881"/>
                </a:cubicBezTo>
                <a:cubicBezTo>
                  <a:pt x="6453420" y="8891767"/>
                  <a:pt x="6441529" y="8902302"/>
                  <a:pt x="6441529" y="8902302"/>
                </a:cubicBezTo>
                <a:cubicBezTo>
                  <a:pt x="6441529" y="8902302"/>
                  <a:pt x="6441529" y="8902302"/>
                  <a:pt x="6445385" y="8902773"/>
                </a:cubicBezTo>
                <a:cubicBezTo>
                  <a:pt x="6437673" y="8901831"/>
                  <a:pt x="6429852" y="8904872"/>
                  <a:pt x="6422138" y="8903931"/>
                </a:cubicBezTo>
                <a:cubicBezTo>
                  <a:pt x="6391922" y="8876277"/>
                  <a:pt x="6403707" y="8869725"/>
                  <a:pt x="6415704" y="8855208"/>
                </a:cubicBezTo>
                <a:close/>
                <a:moveTo>
                  <a:pt x="3032997" y="8841575"/>
                </a:moveTo>
                <a:cubicBezTo>
                  <a:pt x="3031943" y="8859498"/>
                  <a:pt x="3027568" y="8875745"/>
                  <a:pt x="3016556" y="8888640"/>
                </a:cubicBezTo>
                <a:cubicBezTo>
                  <a:pt x="2999960" y="8880260"/>
                  <a:pt x="2989133" y="8860953"/>
                  <a:pt x="2979702" y="8846962"/>
                </a:cubicBezTo>
                <a:cubicBezTo>
                  <a:pt x="2996825" y="8846381"/>
                  <a:pt x="3006257" y="8860370"/>
                  <a:pt x="3032997" y="8841575"/>
                </a:cubicBezTo>
                <a:close/>
                <a:moveTo>
                  <a:pt x="2407416" y="8815999"/>
                </a:moveTo>
                <a:cubicBezTo>
                  <a:pt x="2404668" y="8836803"/>
                  <a:pt x="2407658" y="8853062"/>
                  <a:pt x="2406284" y="8863465"/>
                </a:cubicBezTo>
                <a:cubicBezTo>
                  <a:pt x="2374608" y="8869930"/>
                  <a:pt x="2355783" y="8856907"/>
                  <a:pt x="2359902" y="8825699"/>
                </a:cubicBezTo>
                <a:cubicBezTo>
                  <a:pt x="2380104" y="8828324"/>
                  <a:pt x="2387214" y="8813376"/>
                  <a:pt x="2407416" y="8815999"/>
                </a:cubicBezTo>
                <a:close/>
                <a:moveTo>
                  <a:pt x="6610191" y="8801482"/>
                </a:moveTo>
                <a:cubicBezTo>
                  <a:pt x="6610191" y="8801482"/>
                  <a:pt x="6610191" y="8801482"/>
                  <a:pt x="6616088" y="8807843"/>
                </a:cubicBezTo>
                <a:cubicBezTo>
                  <a:pt x="6617101" y="8811733"/>
                  <a:pt x="6618112" y="8815624"/>
                  <a:pt x="6615253" y="8820929"/>
                </a:cubicBezTo>
                <a:cubicBezTo>
                  <a:pt x="6612393" y="8826236"/>
                  <a:pt x="6604649" y="8829071"/>
                  <a:pt x="6600778" y="8830488"/>
                </a:cubicBezTo>
                <a:cubicBezTo>
                  <a:pt x="6599766" y="8826599"/>
                  <a:pt x="6595894" y="8828014"/>
                  <a:pt x="6594883" y="8824125"/>
                </a:cubicBezTo>
                <a:cubicBezTo>
                  <a:pt x="6588987" y="8817763"/>
                  <a:pt x="6588987" y="8817763"/>
                  <a:pt x="6591847" y="8812456"/>
                </a:cubicBezTo>
                <a:cubicBezTo>
                  <a:pt x="6594705" y="8807150"/>
                  <a:pt x="6607333" y="8806789"/>
                  <a:pt x="6610191" y="8801482"/>
                </a:cubicBezTo>
                <a:close/>
                <a:moveTo>
                  <a:pt x="3153394" y="8798574"/>
                </a:moveTo>
                <a:cubicBezTo>
                  <a:pt x="3159184" y="8797771"/>
                  <a:pt x="3164908" y="8799474"/>
                  <a:pt x="3170552" y="8804186"/>
                </a:cubicBezTo>
                <a:cubicBezTo>
                  <a:pt x="3178002" y="8813141"/>
                  <a:pt x="3189183" y="8826573"/>
                  <a:pt x="3181194" y="8837666"/>
                </a:cubicBezTo>
                <a:cubicBezTo>
                  <a:pt x="3177359" y="8837199"/>
                  <a:pt x="3177252" y="8841208"/>
                  <a:pt x="3173418" y="8840741"/>
                </a:cubicBezTo>
                <a:cubicBezTo>
                  <a:pt x="3173418" y="8840741"/>
                  <a:pt x="3169531" y="8842278"/>
                  <a:pt x="3163769" y="8842077"/>
                </a:cubicBezTo>
                <a:cubicBezTo>
                  <a:pt x="3158003" y="8841878"/>
                  <a:pt x="3150363" y="8839939"/>
                  <a:pt x="3142857" y="8832991"/>
                </a:cubicBezTo>
                <a:cubicBezTo>
                  <a:pt x="3139131" y="8828514"/>
                  <a:pt x="3131786" y="8815549"/>
                  <a:pt x="3135619" y="8816017"/>
                </a:cubicBezTo>
                <a:cubicBezTo>
                  <a:pt x="3139560" y="8812474"/>
                  <a:pt x="3135727" y="8812007"/>
                  <a:pt x="3135834" y="8807996"/>
                </a:cubicBezTo>
                <a:cubicBezTo>
                  <a:pt x="3141746" y="8802684"/>
                  <a:pt x="3147602" y="8799376"/>
                  <a:pt x="3153394" y="8798574"/>
                </a:cubicBezTo>
                <a:close/>
                <a:moveTo>
                  <a:pt x="7193782" y="8797677"/>
                </a:moveTo>
                <a:cubicBezTo>
                  <a:pt x="7195738" y="8796917"/>
                  <a:pt x="7197666" y="8797151"/>
                  <a:pt x="7199541" y="8799378"/>
                </a:cubicBezTo>
                <a:cubicBezTo>
                  <a:pt x="7203293" y="8803830"/>
                  <a:pt x="7207148" y="8804300"/>
                  <a:pt x="7203079" y="8811794"/>
                </a:cubicBezTo>
                <a:cubicBezTo>
                  <a:pt x="7202972" y="8815775"/>
                  <a:pt x="7199009" y="8819287"/>
                  <a:pt x="7198901" y="8823270"/>
                </a:cubicBezTo>
                <a:cubicBezTo>
                  <a:pt x="7198901" y="8823270"/>
                  <a:pt x="7195983" y="8823912"/>
                  <a:pt x="7192594" y="8823998"/>
                </a:cubicBezTo>
                <a:cubicBezTo>
                  <a:pt x="7189207" y="8824084"/>
                  <a:pt x="7185349" y="8823613"/>
                  <a:pt x="7183473" y="8821388"/>
                </a:cubicBezTo>
                <a:cubicBezTo>
                  <a:pt x="7175867" y="8816465"/>
                  <a:pt x="7187758" y="8805931"/>
                  <a:pt x="7187864" y="8801948"/>
                </a:cubicBezTo>
                <a:cubicBezTo>
                  <a:pt x="7189846" y="8800192"/>
                  <a:pt x="7191827" y="8798437"/>
                  <a:pt x="7193782" y="8797677"/>
                </a:cubicBezTo>
                <a:close/>
                <a:moveTo>
                  <a:pt x="2780459" y="8791668"/>
                </a:moveTo>
                <a:cubicBezTo>
                  <a:pt x="2790325" y="8797425"/>
                  <a:pt x="2800189" y="8803182"/>
                  <a:pt x="2810053" y="8808939"/>
                </a:cubicBezTo>
                <a:cubicBezTo>
                  <a:pt x="2820635" y="8827417"/>
                  <a:pt x="2815374" y="8847527"/>
                  <a:pt x="2801267" y="8856112"/>
                </a:cubicBezTo>
                <a:cubicBezTo>
                  <a:pt x="2796565" y="8858972"/>
                  <a:pt x="2790881" y="8860555"/>
                  <a:pt x="2784472" y="8860366"/>
                </a:cubicBezTo>
                <a:cubicBezTo>
                  <a:pt x="2775927" y="8860117"/>
                  <a:pt x="2766097" y="8856723"/>
                  <a:pt x="2755592" y="8849031"/>
                </a:cubicBezTo>
                <a:cubicBezTo>
                  <a:pt x="2741894" y="8831662"/>
                  <a:pt x="2760908" y="8792760"/>
                  <a:pt x="2780459" y="8791668"/>
                </a:cubicBezTo>
                <a:close/>
                <a:moveTo>
                  <a:pt x="3186481" y="8790820"/>
                </a:moveTo>
                <a:cubicBezTo>
                  <a:pt x="3190303" y="8795160"/>
                  <a:pt x="3194024" y="8803362"/>
                  <a:pt x="3189993" y="8806745"/>
                </a:cubicBezTo>
                <a:cubicBezTo>
                  <a:pt x="3187927" y="8810365"/>
                  <a:pt x="3185964" y="8810126"/>
                  <a:pt x="3183547" y="8808379"/>
                </a:cubicBezTo>
                <a:cubicBezTo>
                  <a:pt x="3181133" y="8806632"/>
                  <a:pt x="3178264" y="8803377"/>
                  <a:pt x="3174389" y="8800966"/>
                </a:cubicBezTo>
                <a:close/>
                <a:moveTo>
                  <a:pt x="7709329" y="8789628"/>
                </a:moveTo>
                <a:cubicBezTo>
                  <a:pt x="7703503" y="8818527"/>
                  <a:pt x="7646275" y="8846958"/>
                  <a:pt x="7631306" y="8841392"/>
                </a:cubicBezTo>
                <a:cubicBezTo>
                  <a:pt x="7637795" y="8825165"/>
                  <a:pt x="7653517" y="8821689"/>
                  <a:pt x="7663583" y="8803685"/>
                </a:cubicBezTo>
                <a:cubicBezTo>
                  <a:pt x="7677139" y="8805618"/>
                  <a:pt x="7690782" y="8785839"/>
                  <a:pt x="7709329" y="8789628"/>
                </a:cubicBezTo>
                <a:close/>
                <a:moveTo>
                  <a:pt x="6479646" y="8780206"/>
                </a:moveTo>
                <a:cubicBezTo>
                  <a:pt x="6494890" y="8794015"/>
                  <a:pt x="6502992" y="8783053"/>
                  <a:pt x="6525805" y="8805752"/>
                </a:cubicBezTo>
                <a:cubicBezTo>
                  <a:pt x="6556293" y="8833369"/>
                  <a:pt x="6547769" y="8860212"/>
                  <a:pt x="6535671" y="8874669"/>
                </a:cubicBezTo>
                <a:cubicBezTo>
                  <a:pt x="6532832" y="8871335"/>
                  <a:pt x="6516205" y="8890965"/>
                  <a:pt x="6493609" y="8887461"/>
                </a:cubicBezTo>
                <a:cubicBezTo>
                  <a:pt x="6486077" y="8886294"/>
                  <a:pt x="6477883" y="8882557"/>
                  <a:pt x="6469313" y="8874540"/>
                </a:cubicBezTo>
                <a:cubicBezTo>
                  <a:pt x="6450284" y="8856288"/>
                  <a:pt x="6435359" y="8830568"/>
                  <a:pt x="6463444" y="8802128"/>
                </a:cubicBezTo>
                <a:cubicBezTo>
                  <a:pt x="6467548" y="8794661"/>
                  <a:pt x="6467442" y="8798632"/>
                  <a:pt x="6471438" y="8795137"/>
                </a:cubicBezTo>
                <a:cubicBezTo>
                  <a:pt x="6475435" y="8791641"/>
                  <a:pt x="6479539" y="8784176"/>
                  <a:pt x="6479646" y="8780206"/>
                </a:cubicBezTo>
                <a:close/>
                <a:moveTo>
                  <a:pt x="1999444" y="8778462"/>
                </a:moveTo>
                <a:cubicBezTo>
                  <a:pt x="2011026" y="8779619"/>
                  <a:pt x="2023163" y="8784490"/>
                  <a:pt x="2036395" y="8796798"/>
                </a:cubicBezTo>
                <a:cubicBezTo>
                  <a:pt x="2040799" y="8826532"/>
                  <a:pt x="2031628" y="8847589"/>
                  <a:pt x="2000388" y="8873767"/>
                </a:cubicBezTo>
                <a:cubicBezTo>
                  <a:pt x="1964743" y="8870207"/>
                  <a:pt x="1926741" y="8815146"/>
                  <a:pt x="1965789" y="8782426"/>
                </a:cubicBezTo>
                <a:cubicBezTo>
                  <a:pt x="1976824" y="8779864"/>
                  <a:pt x="1987859" y="8777304"/>
                  <a:pt x="1999444" y="8778462"/>
                </a:cubicBezTo>
                <a:close/>
                <a:moveTo>
                  <a:pt x="3227102" y="8778378"/>
                </a:moveTo>
                <a:cubicBezTo>
                  <a:pt x="3228573" y="8777578"/>
                  <a:pt x="3229537" y="8777695"/>
                  <a:pt x="3229484" y="8779649"/>
                </a:cubicBezTo>
                <a:cubicBezTo>
                  <a:pt x="3233342" y="8780120"/>
                  <a:pt x="3233238" y="8784030"/>
                  <a:pt x="3236988" y="8788410"/>
                </a:cubicBezTo>
                <a:cubicBezTo>
                  <a:pt x="3240638" y="8796700"/>
                  <a:pt x="3240324" y="8808428"/>
                  <a:pt x="3236362" y="8811867"/>
                </a:cubicBezTo>
                <a:cubicBezTo>
                  <a:pt x="3232401" y="8815306"/>
                  <a:pt x="3228543" y="8814835"/>
                  <a:pt x="3228543" y="8814835"/>
                </a:cubicBezTo>
                <a:cubicBezTo>
                  <a:pt x="3217181" y="8805606"/>
                  <a:pt x="3209781" y="8792936"/>
                  <a:pt x="3221667" y="8782619"/>
                </a:cubicBezTo>
                <a:cubicBezTo>
                  <a:pt x="3223648" y="8780899"/>
                  <a:pt x="3225628" y="8779179"/>
                  <a:pt x="3227102" y="8778378"/>
                </a:cubicBezTo>
                <a:close/>
                <a:moveTo>
                  <a:pt x="7701983" y="8764050"/>
                </a:moveTo>
                <a:cubicBezTo>
                  <a:pt x="7723905" y="8767239"/>
                  <a:pt x="7738357" y="8777869"/>
                  <a:pt x="7749074" y="8792219"/>
                </a:cubicBezTo>
                <a:lnTo>
                  <a:pt x="7767092" y="8829077"/>
                </a:lnTo>
                <a:lnTo>
                  <a:pt x="7817236" y="8799847"/>
                </a:lnTo>
                <a:cubicBezTo>
                  <a:pt x="7837619" y="8791565"/>
                  <a:pt x="7858449" y="8786654"/>
                  <a:pt x="7878983" y="8785643"/>
                </a:cubicBezTo>
                <a:cubicBezTo>
                  <a:pt x="7906361" y="8784295"/>
                  <a:pt x="7933212" y="8789880"/>
                  <a:pt x="7957772" y="8803650"/>
                </a:cubicBezTo>
                <a:lnTo>
                  <a:pt x="7964505" y="8810328"/>
                </a:lnTo>
                <a:lnTo>
                  <a:pt x="7967979" y="8810419"/>
                </a:lnTo>
                <a:lnTo>
                  <a:pt x="7968072" y="8813866"/>
                </a:lnTo>
                <a:lnTo>
                  <a:pt x="7991592" y="8837196"/>
                </a:lnTo>
                <a:cubicBezTo>
                  <a:pt x="8025245" y="8884326"/>
                  <a:pt x="8014842" y="8939408"/>
                  <a:pt x="7980901" y="8982546"/>
                </a:cubicBezTo>
                <a:lnTo>
                  <a:pt x="7964006" y="8999586"/>
                </a:lnTo>
                <a:lnTo>
                  <a:pt x="7968029" y="9002296"/>
                </a:lnTo>
                <a:cubicBezTo>
                  <a:pt x="7969985" y="9004544"/>
                  <a:pt x="7971034" y="9007240"/>
                  <a:pt x="7969920" y="9009939"/>
                </a:cubicBezTo>
                <a:cubicBezTo>
                  <a:pt x="7966294" y="9011740"/>
                  <a:pt x="7967692" y="9015335"/>
                  <a:pt x="7964065" y="9017137"/>
                </a:cubicBezTo>
                <a:cubicBezTo>
                  <a:pt x="7958210" y="9024338"/>
                  <a:pt x="7954583" y="9026139"/>
                  <a:pt x="7949556" y="9024345"/>
                </a:cubicBezTo>
                <a:cubicBezTo>
                  <a:pt x="7945929" y="9026147"/>
                  <a:pt x="7944530" y="9022552"/>
                  <a:pt x="7939503" y="9020758"/>
                </a:cubicBezTo>
                <a:lnTo>
                  <a:pt x="7939488" y="9019984"/>
                </a:lnTo>
                <a:lnTo>
                  <a:pt x="7914901" y="9035806"/>
                </a:lnTo>
                <a:lnTo>
                  <a:pt x="7885002" y="9046810"/>
                </a:lnTo>
                <a:lnTo>
                  <a:pt x="7883191" y="9054131"/>
                </a:lnTo>
                <a:cubicBezTo>
                  <a:pt x="7880468" y="9061249"/>
                  <a:pt x="7877522" y="9066475"/>
                  <a:pt x="7876052" y="9066235"/>
                </a:cubicBezTo>
                <a:cubicBezTo>
                  <a:pt x="7875785" y="9070251"/>
                  <a:pt x="7871867" y="9069609"/>
                  <a:pt x="7871601" y="9073626"/>
                </a:cubicBezTo>
                <a:cubicBezTo>
                  <a:pt x="7871601" y="9073626"/>
                  <a:pt x="7871335" y="9077643"/>
                  <a:pt x="7867150" y="9081016"/>
                </a:cubicBezTo>
                <a:cubicBezTo>
                  <a:pt x="7862965" y="9084392"/>
                  <a:pt x="7858779" y="9087767"/>
                  <a:pt x="7851206" y="9082465"/>
                </a:cubicBezTo>
                <a:lnTo>
                  <a:pt x="7862946" y="9052003"/>
                </a:lnTo>
                <a:lnTo>
                  <a:pt x="7819891" y="9055888"/>
                </a:lnTo>
                <a:cubicBezTo>
                  <a:pt x="7765219" y="9052393"/>
                  <a:pt x="7708929" y="9022302"/>
                  <a:pt x="7665983" y="8951112"/>
                </a:cubicBezTo>
                <a:cubicBezTo>
                  <a:pt x="7676978" y="8927366"/>
                  <a:pt x="7690655" y="8905404"/>
                  <a:pt x="7706269" y="8885755"/>
                </a:cubicBezTo>
                <a:lnTo>
                  <a:pt x="7752655" y="8839750"/>
                </a:lnTo>
                <a:lnTo>
                  <a:pt x="7748270" y="8839135"/>
                </a:lnTo>
                <a:cubicBezTo>
                  <a:pt x="7724918" y="8826545"/>
                  <a:pt x="7708346" y="8790558"/>
                  <a:pt x="7701983" y="8764050"/>
                </a:cubicBezTo>
                <a:close/>
                <a:moveTo>
                  <a:pt x="6347817" y="8763036"/>
                </a:moveTo>
                <a:cubicBezTo>
                  <a:pt x="6348663" y="8764229"/>
                  <a:pt x="6349481" y="8766508"/>
                  <a:pt x="6351176" y="8768894"/>
                </a:cubicBezTo>
                <a:cubicBezTo>
                  <a:pt x="6347670" y="8768466"/>
                  <a:pt x="6351176" y="8768894"/>
                  <a:pt x="6344280" y="8763694"/>
                </a:cubicBezTo>
                <a:cubicBezTo>
                  <a:pt x="6346091" y="8761736"/>
                  <a:pt x="6346967" y="8761844"/>
                  <a:pt x="6347817" y="8763036"/>
                </a:cubicBezTo>
                <a:close/>
                <a:moveTo>
                  <a:pt x="3037782" y="8750572"/>
                </a:moveTo>
                <a:cubicBezTo>
                  <a:pt x="3042624" y="8750320"/>
                  <a:pt x="3046869" y="8751327"/>
                  <a:pt x="3049747" y="8753915"/>
                </a:cubicBezTo>
                <a:cubicBezTo>
                  <a:pt x="3073249" y="8799858"/>
                  <a:pt x="3040764" y="8825204"/>
                  <a:pt x="3017088" y="8808990"/>
                </a:cubicBezTo>
                <a:cubicBezTo>
                  <a:pt x="3009195" y="8803586"/>
                  <a:pt x="3002281" y="8793563"/>
                  <a:pt x="2998746" y="8778148"/>
                </a:cubicBezTo>
                <a:cubicBezTo>
                  <a:pt x="3003336" y="8763424"/>
                  <a:pt x="3023253" y="8751330"/>
                  <a:pt x="3037782" y="8750572"/>
                </a:cubicBezTo>
                <a:close/>
                <a:moveTo>
                  <a:pt x="6436395" y="8750376"/>
                </a:moveTo>
                <a:cubicBezTo>
                  <a:pt x="6426941" y="8761954"/>
                  <a:pt x="6424110" y="8767050"/>
                  <a:pt x="6417487" y="8773534"/>
                </a:cubicBezTo>
                <a:cubicBezTo>
                  <a:pt x="6418451" y="8777239"/>
                  <a:pt x="6419416" y="8780947"/>
                  <a:pt x="6416586" y="8786041"/>
                </a:cubicBezTo>
                <a:cubicBezTo>
                  <a:pt x="6410925" y="8796232"/>
                  <a:pt x="6402373" y="8795302"/>
                  <a:pt x="6395749" y="8801786"/>
                </a:cubicBezTo>
                <a:cubicBezTo>
                  <a:pt x="6390990" y="8799469"/>
                  <a:pt x="6385267" y="8793444"/>
                  <a:pt x="6390927" y="8783254"/>
                </a:cubicBezTo>
                <a:cubicBezTo>
                  <a:pt x="6395623" y="8769357"/>
                  <a:pt x="6407005" y="8765192"/>
                  <a:pt x="6419352" y="8764731"/>
                </a:cubicBezTo>
                <a:cubicBezTo>
                  <a:pt x="6425976" y="8758247"/>
                  <a:pt x="6427843" y="8749445"/>
                  <a:pt x="6436395" y="8750376"/>
                </a:cubicBezTo>
                <a:close/>
                <a:moveTo>
                  <a:pt x="7235386" y="8729483"/>
                </a:moveTo>
                <a:cubicBezTo>
                  <a:pt x="7245581" y="8736582"/>
                  <a:pt x="7251705" y="8745388"/>
                  <a:pt x="7255793" y="8755045"/>
                </a:cubicBezTo>
                <a:cubicBezTo>
                  <a:pt x="7259879" y="8764704"/>
                  <a:pt x="7261932" y="8775215"/>
                  <a:pt x="7263983" y="8785727"/>
                </a:cubicBezTo>
                <a:cubicBezTo>
                  <a:pt x="7233483" y="8832619"/>
                  <a:pt x="7219828" y="8777696"/>
                  <a:pt x="7204518" y="8755683"/>
                </a:cubicBezTo>
                <a:cubicBezTo>
                  <a:pt x="7214684" y="8740053"/>
                  <a:pt x="7219096" y="8736310"/>
                  <a:pt x="7235386" y="8729483"/>
                </a:cubicBezTo>
                <a:close/>
                <a:moveTo>
                  <a:pt x="2221348" y="8728307"/>
                </a:moveTo>
                <a:cubicBezTo>
                  <a:pt x="2224968" y="8727324"/>
                  <a:pt x="2228910" y="8727310"/>
                  <a:pt x="2233783" y="8728623"/>
                </a:cubicBezTo>
                <a:cubicBezTo>
                  <a:pt x="2238656" y="8729936"/>
                  <a:pt x="2244461" y="8732576"/>
                  <a:pt x="2251809" y="8736908"/>
                </a:cubicBezTo>
                <a:cubicBezTo>
                  <a:pt x="2230504" y="8767996"/>
                  <a:pt x="2275450" y="8772664"/>
                  <a:pt x="2260112" y="8797916"/>
                </a:cubicBezTo>
                <a:cubicBezTo>
                  <a:pt x="2250205" y="8803769"/>
                  <a:pt x="2241737" y="8813977"/>
                  <a:pt x="2228865" y="8815889"/>
                </a:cubicBezTo>
                <a:cubicBezTo>
                  <a:pt x="2224574" y="8816527"/>
                  <a:pt x="2219796" y="8816242"/>
                  <a:pt x="2214310" y="8814568"/>
                </a:cubicBezTo>
                <a:cubicBezTo>
                  <a:pt x="2223473" y="8782558"/>
                  <a:pt x="2219428" y="8758352"/>
                  <a:pt x="2221348" y="8728307"/>
                </a:cubicBezTo>
                <a:close/>
                <a:moveTo>
                  <a:pt x="638142" y="8715951"/>
                </a:moveTo>
                <a:cubicBezTo>
                  <a:pt x="647475" y="8717823"/>
                  <a:pt x="656286" y="8725279"/>
                  <a:pt x="662066" y="8740891"/>
                </a:cubicBezTo>
                <a:cubicBezTo>
                  <a:pt x="638433" y="8761080"/>
                  <a:pt x="622676" y="8774539"/>
                  <a:pt x="607620" y="8780552"/>
                </a:cubicBezTo>
                <a:cubicBezTo>
                  <a:pt x="577415" y="8754987"/>
                  <a:pt x="610138" y="8710336"/>
                  <a:pt x="638142" y="8715951"/>
                </a:cubicBezTo>
                <a:close/>
                <a:moveTo>
                  <a:pt x="3067942" y="8713003"/>
                </a:moveTo>
                <a:cubicBezTo>
                  <a:pt x="3082171" y="8720151"/>
                  <a:pt x="3082320" y="8736569"/>
                  <a:pt x="3097525" y="8747478"/>
                </a:cubicBezTo>
                <a:cubicBezTo>
                  <a:pt x="3092933" y="8761514"/>
                  <a:pt x="3109117" y="8776183"/>
                  <a:pt x="3101738" y="8795355"/>
                </a:cubicBezTo>
                <a:cubicBezTo>
                  <a:pt x="3075239" y="8788581"/>
                  <a:pt x="3059584" y="8728417"/>
                  <a:pt x="3067942" y="8713003"/>
                </a:cubicBezTo>
                <a:close/>
                <a:moveTo>
                  <a:pt x="7684144" y="8699288"/>
                </a:moveTo>
                <a:cubicBezTo>
                  <a:pt x="7700105" y="8707509"/>
                  <a:pt x="7713189" y="8718089"/>
                  <a:pt x="7720519" y="8733379"/>
                </a:cubicBezTo>
                <a:cubicBezTo>
                  <a:pt x="7706136" y="8745161"/>
                  <a:pt x="7684098" y="8747242"/>
                  <a:pt x="7667487" y="8750198"/>
                </a:cubicBezTo>
                <a:cubicBezTo>
                  <a:pt x="7673889" y="8734306"/>
                  <a:pt x="7690500" y="8731348"/>
                  <a:pt x="7684144" y="8699288"/>
                </a:cubicBezTo>
                <a:close/>
                <a:moveTo>
                  <a:pt x="2065246" y="8695134"/>
                </a:moveTo>
                <a:cubicBezTo>
                  <a:pt x="2070220" y="8694319"/>
                  <a:pt x="2076164" y="8696458"/>
                  <a:pt x="2082428" y="8703336"/>
                </a:cubicBezTo>
                <a:cubicBezTo>
                  <a:pt x="2075334" y="8718130"/>
                  <a:pt x="2070603" y="8727991"/>
                  <a:pt x="2064575" y="8733917"/>
                </a:cubicBezTo>
                <a:cubicBezTo>
                  <a:pt x="2044187" y="8726586"/>
                  <a:pt x="2050331" y="8697573"/>
                  <a:pt x="2065246" y="8695134"/>
                </a:cubicBezTo>
                <a:close/>
                <a:moveTo>
                  <a:pt x="1891252" y="8683549"/>
                </a:moveTo>
                <a:cubicBezTo>
                  <a:pt x="1893960" y="8694310"/>
                  <a:pt x="1896668" y="8705072"/>
                  <a:pt x="1899375" y="8715834"/>
                </a:cubicBezTo>
                <a:cubicBezTo>
                  <a:pt x="1890793" y="8716199"/>
                  <a:pt x="1883564" y="8721945"/>
                  <a:pt x="1878295" y="8723981"/>
                </a:cubicBezTo>
                <a:cubicBezTo>
                  <a:pt x="1868358" y="8718963"/>
                  <a:pt x="1863691" y="8711912"/>
                  <a:pt x="1862943" y="8697440"/>
                </a:cubicBezTo>
                <a:cubicBezTo>
                  <a:pt x="1877400" y="8685950"/>
                  <a:pt x="1872130" y="8687986"/>
                  <a:pt x="1891252" y="8683549"/>
                </a:cubicBezTo>
                <a:close/>
                <a:moveTo>
                  <a:pt x="2700851" y="8682809"/>
                </a:moveTo>
                <a:cubicBezTo>
                  <a:pt x="2728779" y="8703911"/>
                  <a:pt x="2706738" y="8750533"/>
                  <a:pt x="2684237" y="8778753"/>
                </a:cubicBezTo>
                <a:lnTo>
                  <a:pt x="2664358" y="8798289"/>
                </a:lnTo>
                <a:lnTo>
                  <a:pt x="2684192" y="8808400"/>
                </a:lnTo>
                <a:cubicBezTo>
                  <a:pt x="2682845" y="8818781"/>
                  <a:pt x="2681500" y="8829161"/>
                  <a:pt x="2680154" y="8839542"/>
                </a:cubicBezTo>
                <a:cubicBezTo>
                  <a:pt x="2634148" y="8838731"/>
                  <a:pt x="2605601" y="8861349"/>
                  <a:pt x="2569671" y="8861873"/>
                </a:cubicBezTo>
                <a:cubicBezTo>
                  <a:pt x="2584537" y="8836124"/>
                  <a:pt x="2609796" y="8796904"/>
                  <a:pt x="2645294" y="8795415"/>
                </a:cubicBezTo>
                <a:lnTo>
                  <a:pt x="2663591" y="8798009"/>
                </a:lnTo>
                <a:lnTo>
                  <a:pt x="2667706" y="8769496"/>
                </a:lnTo>
                <a:cubicBezTo>
                  <a:pt x="2673183" y="8737332"/>
                  <a:pt x="2682727" y="8700478"/>
                  <a:pt x="2700851" y="8682809"/>
                </a:cubicBezTo>
                <a:close/>
                <a:moveTo>
                  <a:pt x="6991380" y="8681935"/>
                </a:moveTo>
                <a:cubicBezTo>
                  <a:pt x="6998623" y="8680196"/>
                  <a:pt x="7007807" y="8686559"/>
                  <a:pt x="7019201" y="8690946"/>
                </a:cubicBezTo>
                <a:cubicBezTo>
                  <a:pt x="7015270" y="8694461"/>
                  <a:pt x="7018989" y="8698911"/>
                  <a:pt x="7022707" y="8703358"/>
                </a:cubicBezTo>
                <a:cubicBezTo>
                  <a:pt x="7016809" y="8708631"/>
                  <a:pt x="7008640" y="8718122"/>
                  <a:pt x="6998650" y="8715031"/>
                </a:cubicBezTo>
                <a:cubicBezTo>
                  <a:pt x="6995320" y="8714000"/>
                  <a:pt x="6991787" y="8711571"/>
                  <a:pt x="6988068" y="8707124"/>
                </a:cubicBezTo>
                <a:cubicBezTo>
                  <a:pt x="6984244" y="8706657"/>
                  <a:pt x="6980844" y="8690263"/>
                  <a:pt x="6984777" y="8686747"/>
                </a:cubicBezTo>
                <a:cubicBezTo>
                  <a:pt x="6986768" y="8683993"/>
                  <a:pt x="6988967" y="8682514"/>
                  <a:pt x="6991380" y="8681935"/>
                </a:cubicBezTo>
                <a:close/>
                <a:moveTo>
                  <a:pt x="7457783" y="8681634"/>
                </a:moveTo>
                <a:lnTo>
                  <a:pt x="7459864" y="8685775"/>
                </a:lnTo>
                <a:lnTo>
                  <a:pt x="7460077" y="8683975"/>
                </a:lnTo>
                <a:close/>
                <a:moveTo>
                  <a:pt x="7610778" y="8648473"/>
                </a:moveTo>
                <a:cubicBezTo>
                  <a:pt x="7662304" y="8645589"/>
                  <a:pt x="7672321" y="8685556"/>
                  <a:pt x="7647908" y="8700638"/>
                </a:cubicBezTo>
                <a:cubicBezTo>
                  <a:pt x="7639770" y="8705665"/>
                  <a:pt x="7627807" y="8707928"/>
                  <a:pt x="7612280" y="8704917"/>
                </a:cubicBezTo>
                <a:cubicBezTo>
                  <a:pt x="7596810" y="8691373"/>
                  <a:pt x="7596647" y="8654805"/>
                  <a:pt x="7610778" y="8648473"/>
                </a:cubicBezTo>
                <a:close/>
                <a:moveTo>
                  <a:pt x="7054319" y="8645765"/>
                </a:moveTo>
                <a:cubicBezTo>
                  <a:pt x="7060851" y="8655288"/>
                  <a:pt x="7064423" y="8665128"/>
                  <a:pt x="7064158" y="8674577"/>
                </a:cubicBezTo>
                <a:cubicBezTo>
                  <a:pt x="7063894" y="8684027"/>
                  <a:pt x="7059791" y="8693086"/>
                  <a:pt x="7050969" y="8701052"/>
                </a:cubicBezTo>
                <a:cubicBezTo>
                  <a:pt x="7031587" y="8700563"/>
                  <a:pt x="7023317" y="8674616"/>
                  <a:pt x="7017295" y="8661205"/>
                </a:cubicBezTo>
                <a:cubicBezTo>
                  <a:pt x="7030145" y="8652172"/>
                  <a:pt x="7042995" y="8643139"/>
                  <a:pt x="7054319" y="8645765"/>
                </a:cubicBezTo>
                <a:close/>
                <a:moveTo>
                  <a:pt x="1498650" y="8645354"/>
                </a:moveTo>
                <a:cubicBezTo>
                  <a:pt x="1513023" y="8670740"/>
                  <a:pt x="1500574" y="8696691"/>
                  <a:pt x="1479162" y="8713653"/>
                </a:cubicBezTo>
                <a:cubicBezTo>
                  <a:pt x="1457749" y="8730615"/>
                  <a:pt x="1427373" y="8738595"/>
                  <a:pt x="1405889" y="8728036"/>
                </a:cubicBezTo>
                <a:cubicBezTo>
                  <a:pt x="1418616" y="8671992"/>
                  <a:pt x="1438552" y="8637812"/>
                  <a:pt x="1498650" y="8645354"/>
                </a:cubicBezTo>
                <a:close/>
                <a:moveTo>
                  <a:pt x="2030856" y="8608261"/>
                </a:moveTo>
                <a:cubicBezTo>
                  <a:pt x="2048438" y="8625492"/>
                  <a:pt x="2038795" y="8654830"/>
                  <a:pt x="2021520" y="8664433"/>
                </a:cubicBezTo>
                <a:cubicBezTo>
                  <a:pt x="2015764" y="8667634"/>
                  <a:pt x="2009156" y="8668641"/>
                  <a:pt x="2002427" y="8666278"/>
                </a:cubicBezTo>
                <a:cubicBezTo>
                  <a:pt x="1978984" y="8643303"/>
                  <a:pt x="2006482" y="8606496"/>
                  <a:pt x="2030856" y="8608261"/>
                </a:cubicBezTo>
                <a:close/>
                <a:moveTo>
                  <a:pt x="2727964" y="8586481"/>
                </a:moveTo>
                <a:cubicBezTo>
                  <a:pt x="2732444" y="8585971"/>
                  <a:pt x="2736834" y="8586505"/>
                  <a:pt x="2740685" y="8588965"/>
                </a:cubicBezTo>
                <a:cubicBezTo>
                  <a:pt x="2748383" y="8593883"/>
                  <a:pt x="2752179" y="8598326"/>
                  <a:pt x="2759879" y="8603243"/>
                </a:cubicBezTo>
                <a:cubicBezTo>
                  <a:pt x="2759561" y="8615141"/>
                  <a:pt x="2770949" y="8628468"/>
                  <a:pt x="2754701" y="8650361"/>
                </a:cubicBezTo>
                <a:cubicBezTo>
                  <a:pt x="2734551" y="8671778"/>
                  <a:pt x="2711666" y="8649091"/>
                  <a:pt x="2711561" y="8653057"/>
                </a:cubicBezTo>
                <a:cubicBezTo>
                  <a:pt x="2707553" y="8656546"/>
                  <a:pt x="2707553" y="8656546"/>
                  <a:pt x="2707446" y="8660513"/>
                </a:cubicBezTo>
                <a:cubicBezTo>
                  <a:pt x="2703543" y="8660036"/>
                  <a:pt x="2695631" y="8663052"/>
                  <a:pt x="2691622" y="8666541"/>
                </a:cubicBezTo>
                <a:cubicBezTo>
                  <a:pt x="2691729" y="8662576"/>
                  <a:pt x="2691835" y="8658608"/>
                  <a:pt x="2687933" y="8658132"/>
                </a:cubicBezTo>
                <a:cubicBezTo>
                  <a:pt x="2695950" y="8651153"/>
                  <a:pt x="2699854" y="8651629"/>
                  <a:pt x="2703862" y="8648138"/>
                </a:cubicBezTo>
                <a:cubicBezTo>
                  <a:pt x="2699958" y="8647663"/>
                  <a:pt x="2703967" y="8644173"/>
                  <a:pt x="2703967" y="8644173"/>
                </a:cubicBezTo>
                <a:cubicBezTo>
                  <a:pt x="2703967" y="8644173"/>
                  <a:pt x="2703967" y="8644173"/>
                  <a:pt x="2696376" y="8635288"/>
                </a:cubicBezTo>
                <a:cubicBezTo>
                  <a:pt x="2696376" y="8635288"/>
                  <a:pt x="2681295" y="8613554"/>
                  <a:pt x="2697437" y="8595626"/>
                </a:cubicBezTo>
                <a:cubicBezTo>
                  <a:pt x="2700284" y="8598958"/>
                  <a:pt x="2714526" y="8588012"/>
                  <a:pt x="2727964" y="8586481"/>
                </a:cubicBezTo>
                <a:close/>
                <a:moveTo>
                  <a:pt x="2227324" y="8584172"/>
                </a:moveTo>
                <a:cubicBezTo>
                  <a:pt x="2205961" y="8623049"/>
                  <a:pt x="2211404" y="8659171"/>
                  <a:pt x="2178477" y="8697518"/>
                </a:cubicBezTo>
                <a:cubicBezTo>
                  <a:pt x="2153941" y="8664506"/>
                  <a:pt x="2184573" y="8574238"/>
                  <a:pt x="2227324" y="8584172"/>
                </a:cubicBezTo>
                <a:close/>
                <a:moveTo>
                  <a:pt x="7612835" y="8577693"/>
                </a:moveTo>
                <a:cubicBezTo>
                  <a:pt x="7614252" y="8581332"/>
                  <a:pt x="7615667" y="8584970"/>
                  <a:pt x="7613511" y="8590383"/>
                </a:cubicBezTo>
                <a:cubicBezTo>
                  <a:pt x="7611357" y="8595795"/>
                  <a:pt x="7609940" y="8592157"/>
                  <a:pt x="7611357" y="8595795"/>
                </a:cubicBezTo>
                <a:cubicBezTo>
                  <a:pt x="7609199" y="8601208"/>
                  <a:pt x="7612771" y="8599433"/>
                  <a:pt x="7612771" y="8599433"/>
                </a:cubicBezTo>
                <a:cubicBezTo>
                  <a:pt x="7612771" y="8599433"/>
                  <a:pt x="7609199" y="8601208"/>
                  <a:pt x="7609199" y="8601208"/>
                </a:cubicBezTo>
                <a:cubicBezTo>
                  <a:pt x="7609199" y="8601208"/>
                  <a:pt x="7609199" y="8601208"/>
                  <a:pt x="7608660" y="8602561"/>
                </a:cubicBezTo>
                <a:lnTo>
                  <a:pt x="7606938" y="8606887"/>
                </a:lnTo>
                <a:lnTo>
                  <a:pt x="7624242" y="8602181"/>
                </a:lnTo>
                <a:cubicBezTo>
                  <a:pt x="7635215" y="8612064"/>
                  <a:pt x="7655181" y="8603206"/>
                  <a:pt x="7669722" y="8617718"/>
                </a:cubicBezTo>
                <a:cubicBezTo>
                  <a:pt x="7661260" y="8628460"/>
                  <a:pt x="7641691" y="8631319"/>
                  <a:pt x="7622900" y="8629756"/>
                </a:cubicBezTo>
                <a:lnTo>
                  <a:pt x="7603194" y="8625813"/>
                </a:lnTo>
                <a:lnTo>
                  <a:pt x="7602969" y="8627640"/>
                </a:lnTo>
                <a:cubicBezTo>
                  <a:pt x="7602869" y="8631489"/>
                  <a:pt x="7603038" y="8634661"/>
                  <a:pt x="7602668" y="8639187"/>
                </a:cubicBezTo>
                <a:cubicBezTo>
                  <a:pt x="7598356" y="8650013"/>
                  <a:pt x="7594784" y="8651786"/>
                  <a:pt x="7586901" y="8664386"/>
                </a:cubicBezTo>
                <a:cubicBezTo>
                  <a:pt x="7578342" y="8664298"/>
                  <a:pt x="7578342" y="8664298"/>
                  <a:pt x="7576927" y="8660659"/>
                </a:cubicBezTo>
                <a:cubicBezTo>
                  <a:pt x="7578342" y="8664298"/>
                  <a:pt x="7574770" y="8666072"/>
                  <a:pt x="7572614" y="8671483"/>
                </a:cubicBezTo>
                <a:cubicBezTo>
                  <a:pt x="7570797" y="8683241"/>
                  <a:pt x="7564714" y="8689519"/>
                  <a:pt x="7556148" y="8692147"/>
                </a:cubicBezTo>
                <a:lnTo>
                  <a:pt x="7554988" y="8692102"/>
                </a:lnTo>
                <a:lnTo>
                  <a:pt x="7548407" y="8700625"/>
                </a:lnTo>
                <a:cubicBezTo>
                  <a:pt x="7527396" y="8717118"/>
                  <a:pt x="7495537" y="8720506"/>
                  <a:pt x="7459069" y="8692481"/>
                </a:cubicBezTo>
                <a:lnTo>
                  <a:pt x="7459664" y="8687460"/>
                </a:lnTo>
                <a:lnTo>
                  <a:pt x="7454492" y="8704880"/>
                </a:lnTo>
                <a:cubicBezTo>
                  <a:pt x="7447355" y="8707253"/>
                  <a:pt x="7440666" y="8706205"/>
                  <a:pt x="7434814" y="8702960"/>
                </a:cubicBezTo>
                <a:lnTo>
                  <a:pt x="7429180" y="8697152"/>
                </a:lnTo>
                <a:lnTo>
                  <a:pt x="7427773" y="8707955"/>
                </a:lnTo>
                <a:cubicBezTo>
                  <a:pt x="7416915" y="8706395"/>
                  <a:pt x="7408563" y="8708009"/>
                  <a:pt x="7400628" y="8704053"/>
                </a:cubicBezTo>
                <a:cubicBezTo>
                  <a:pt x="7397289" y="8693723"/>
                  <a:pt x="7399168" y="8686955"/>
                  <a:pt x="7404233" y="8683460"/>
                </a:cubicBezTo>
                <a:lnTo>
                  <a:pt x="7418414" y="8682862"/>
                </a:lnTo>
                <a:lnTo>
                  <a:pt x="7412842" y="8666890"/>
                </a:lnTo>
                <a:cubicBezTo>
                  <a:pt x="7411887" y="8659746"/>
                  <a:pt x="7412546" y="8652847"/>
                  <a:pt x="7415208" y="8647420"/>
                </a:cubicBezTo>
                <a:cubicBezTo>
                  <a:pt x="7425913" y="8643861"/>
                  <a:pt x="7436676" y="8648246"/>
                  <a:pt x="7444986" y="8656170"/>
                </a:cubicBezTo>
                <a:lnTo>
                  <a:pt x="7451035" y="8668208"/>
                </a:lnTo>
                <a:lnTo>
                  <a:pt x="7449523" y="8654559"/>
                </a:lnTo>
                <a:cubicBezTo>
                  <a:pt x="7451522" y="8647122"/>
                  <a:pt x="7456664" y="8639554"/>
                  <a:pt x="7466052" y="8632750"/>
                </a:cubicBezTo>
                <a:lnTo>
                  <a:pt x="7471824" y="8633261"/>
                </a:lnTo>
                <a:lnTo>
                  <a:pt x="7474724" y="8626424"/>
                </a:lnTo>
                <a:cubicBezTo>
                  <a:pt x="7488325" y="8603551"/>
                  <a:pt x="7509630" y="8589842"/>
                  <a:pt x="7534187" y="8593684"/>
                </a:cubicBezTo>
                <a:cubicBezTo>
                  <a:pt x="7547721" y="8597572"/>
                  <a:pt x="7557564" y="8604482"/>
                  <a:pt x="7564171" y="8613089"/>
                </a:cubicBezTo>
                <a:lnTo>
                  <a:pt x="7570592" y="8631083"/>
                </a:lnTo>
                <a:lnTo>
                  <a:pt x="7578406" y="8642558"/>
                </a:lnTo>
                <a:cubicBezTo>
                  <a:pt x="7578406" y="8642558"/>
                  <a:pt x="7578406" y="8642558"/>
                  <a:pt x="7576990" y="8638917"/>
                </a:cubicBezTo>
                <a:lnTo>
                  <a:pt x="7585980" y="8618294"/>
                </a:lnTo>
                <a:lnTo>
                  <a:pt x="7580739" y="8615268"/>
                </a:lnTo>
                <a:lnTo>
                  <a:pt x="7588416" y="8612706"/>
                </a:lnTo>
                <a:lnTo>
                  <a:pt x="7593598" y="8600819"/>
                </a:lnTo>
                <a:cubicBezTo>
                  <a:pt x="7599965" y="8588429"/>
                  <a:pt x="7606770" y="8578536"/>
                  <a:pt x="7612835" y="8577693"/>
                </a:cubicBezTo>
                <a:close/>
                <a:moveTo>
                  <a:pt x="2637121" y="8559498"/>
                </a:moveTo>
                <a:cubicBezTo>
                  <a:pt x="2641384" y="8575312"/>
                  <a:pt x="2645648" y="8591125"/>
                  <a:pt x="2639953" y="8601911"/>
                </a:cubicBezTo>
                <a:cubicBezTo>
                  <a:pt x="2629517" y="8605750"/>
                  <a:pt x="2619676" y="8606473"/>
                  <a:pt x="2611319" y="8603390"/>
                </a:cubicBezTo>
                <a:cubicBezTo>
                  <a:pt x="2602960" y="8600310"/>
                  <a:pt x="2596085" y="8593424"/>
                  <a:pt x="2591583" y="8582042"/>
                </a:cubicBezTo>
                <a:cubicBezTo>
                  <a:pt x="2597755" y="8562391"/>
                  <a:pt x="2623366" y="8561661"/>
                  <a:pt x="2637121" y="8559498"/>
                </a:cubicBezTo>
                <a:close/>
                <a:moveTo>
                  <a:pt x="608105" y="8544697"/>
                </a:moveTo>
                <a:cubicBezTo>
                  <a:pt x="620687" y="8542396"/>
                  <a:pt x="633206" y="8543184"/>
                  <a:pt x="643557" y="8547892"/>
                </a:cubicBezTo>
                <a:cubicBezTo>
                  <a:pt x="661355" y="8588233"/>
                  <a:pt x="622246" y="8631154"/>
                  <a:pt x="584688" y="8636009"/>
                </a:cubicBezTo>
                <a:cubicBezTo>
                  <a:pt x="572169" y="8637630"/>
                  <a:pt x="559823" y="8635022"/>
                  <a:pt x="549814" y="8626677"/>
                </a:cubicBezTo>
                <a:cubicBezTo>
                  <a:pt x="532015" y="8586336"/>
                  <a:pt x="570353" y="8551601"/>
                  <a:pt x="608105" y="8544697"/>
                </a:cubicBezTo>
                <a:close/>
                <a:moveTo>
                  <a:pt x="6699221" y="8543529"/>
                </a:moveTo>
                <a:cubicBezTo>
                  <a:pt x="6701771" y="8544472"/>
                  <a:pt x="6702491" y="8546325"/>
                  <a:pt x="6702298" y="8548631"/>
                </a:cubicBezTo>
                <a:cubicBezTo>
                  <a:pt x="6702105" y="8550938"/>
                  <a:pt x="6700998" y="8553699"/>
                  <a:pt x="6699890" y="8556459"/>
                </a:cubicBezTo>
                <a:cubicBezTo>
                  <a:pt x="6697676" y="8561981"/>
                  <a:pt x="6695462" y="8567502"/>
                  <a:pt x="6693247" y="8573023"/>
                </a:cubicBezTo>
                <a:cubicBezTo>
                  <a:pt x="6693247" y="8573023"/>
                  <a:pt x="6693247" y="8573023"/>
                  <a:pt x="6699221" y="8543529"/>
                </a:cubicBezTo>
                <a:close/>
                <a:moveTo>
                  <a:pt x="7178348" y="8525566"/>
                </a:moveTo>
                <a:cubicBezTo>
                  <a:pt x="7177603" y="8536822"/>
                  <a:pt x="7179784" y="8545684"/>
                  <a:pt x="7179412" y="8551312"/>
                </a:cubicBezTo>
                <a:cubicBezTo>
                  <a:pt x="7162615" y="8554425"/>
                  <a:pt x="7152036" y="8547118"/>
                  <a:pt x="7153152" y="8530233"/>
                </a:cubicBezTo>
                <a:cubicBezTo>
                  <a:pt x="7164103" y="8531911"/>
                  <a:pt x="7167397" y="8523888"/>
                  <a:pt x="7178348" y="8525566"/>
                </a:cubicBezTo>
                <a:close/>
                <a:moveTo>
                  <a:pt x="6907208" y="8518220"/>
                </a:moveTo>
                <a:cubicBezTo>
                  <a:pt x="6911402" y="8518320"/>
                  <a:pt x="6914725" y="8518853"/>
                  <a:pt x="6916664" y="8521167"/>
                </a:cubicBezTo>
                <a:lnTo>
                  <a:pt x="6917784" y="8534459"/>
                </a:lnTo>
                <a:lnTo>
                  <a:pt x="6928934" y="8532510"/>
                </a:lnTo>
                <a:cubicBezTo>
                  <a:pt x="6938291" y="8532073"/>
                  <a:pt x="6947767" y="8532965"/>
                  <a:pt x="6957401" y="8535630"/>
                </a:cubicBezTo>
                <a:lnTo>
                  <a:pt x="6928429" y="8563923"/>
                </a:lnTo>
                <a:lnTo>
                  <a:pt x="6929941" y="8575839"/>
                </a:lnTo>
                <a:cubicBezTo>
                  <a:pt x="6931382" y="8579544"/>
                  <a:pt x="6918973" y="8581288"/>
                  <a:pt x="6918973" y="8581288"/>
                </a:cubicBezTo>
                <a:lnTo>
                  <a:pt x="6916936" y="8575146"/>
                </a:lnTo>
                <a:lnTo>
                  <a:pt x="6901248" y="8590466"/>
                </a:lnTo>
                <a:cubicBezTo>
                  <a:pt x="6882012" y="8605940"/>
                  <a:pt x="6862252" y="8618416"/>
                  <a:pt x="6841954" y="8627309"/>
                </a:cubicBezTo>
                <a:cubicBezTo>
                  <a:pt x="6801354" y="8645097"/>
                  <a:pt x="6758596" y="8648554"/>
                  <a:pt x="6713558" y="8633010"/>
                </a:cubicBezTo>
                <a:lnTo>
                  <a:pt x="6716345" y="8621938"/>
                </a:lnTo>
                <a:lnTo>
                  <a:pt x="6703166" y="8628223"/>
                </a:lnTo>
                <a:cubicBezTo>
                  <a:pt x="6697867" y="8629067"/>
                  <a:pt x="6692128" y="8628366"/>
                  <a:pt x="6686445" y="8625687"/>
                </a:cubicBezTo>
                <a:cubicBezTo>
                  <a:pt x="6678688" y="8628711"/>
                  <a:pt x="6667213" y="8627312"/>
                  <a:pt x="6659668" y="8622422"/>
                </a:cubicBezTo>
                <a:cubicBezTo>
                  <a:pt x="6652230" y="8613573"/>
                  <a:pt x="6652443" y="8605656"/>
                  <a:pt x="6656375" y="8602165"/>
                </a:cubicBezTo>
                <a:cubicBezTo>
                  <a:pt x="6670238" y="8585988"/>
                  <a:pt x="6685671" y="8582908"/>
                  <a:pt x="6698606" y="8583493"/>
                </a:cubicBezTo>
                <a:cubicBezTo>
                  <a:pt x="6711542" y="8584078"/>
                  <a:pt x="6721982" y="8588329"/>
                  <a:pt x="6725860" y="8586818"/>
                </a:cubicBezTo>
                <a:lnTo>
                  <a:pt x="6729890" y="8594716"/>
                </a:lnTo>
                <a:lnTo>
                  <a:pt x="6736340" y="8585064"/>
                </a:lnTo>
                <a:cubicBezTo>
                  <a:pt x="6794142" y="8601045"/>
                  <a:pt x="6846237" y="8553261"/>
                  <a:pt x="6901184" y="8537361"/>
                </a:cubicBezTo>
                <a:lnTo>
                  <a:pt x="6912407" y="8535399"/>
                </a:lnTo>
                <a:lnTo>
                  <a:pt x="6904240" y="8530615"/>
                </a:lnTo>
                <a:cubicBezTo>
                  <a:pt x="6903607" y="8527654"/>
                  <a:pt x="6905150" y="8523611"/>
                  <a:pt x="6907208" y="8518220"/>
                </a:cubicBezTo>
                <a:close/>
                <a:moveTo>
                  <a:pt x="7608624" y="8510919"/>
                </a:moveTo>
                <a:cubicBezTo>
                  <a:pt x="7627403" y="8547352"/>
                  <a:pt x="7648244" y="8508078"/>
                  <a:pt x="7664234" y="8535846"/>
                </a:cubicBezTo>
                <a:cubicBezTo>
                  <a:pt x="7665562" y="8548181"/>
                  <a:pt x="7671174" y="8561515"/>
                  <a:pt x="7668002" y="8574498"/>
                </a:cubicBezTo>
                <a:cubicBezTo>
                  <a:pt x="7666947" y="8578828"/>
                  <a:pt x="7664912" y="8583116"/>
                  <a:pt x="7661418" y="8587318"/>
                </a:cubicBezTo>
                <a:cubicBezTo>
                  <a:pt x="7637302" y="8561677"/>
                  <a:pt x="7614955" y="8552484"/>
                  <a:pt x="7589821" y="8534625"/>
                </a:cubicBezTo>
                <a:cubicBezTo>
                  <a:pt x="7590840" y="8526842"/>
                  <a:pt x="7595668" y="8519942"/>
                  <a:pt x="7608624" y="8510919"/>
                </a:cubicBezTo>
                <a:close/>
                <a:moveTo>
                  <a:pt x="1662824" y="8499959"/>
                </a:moveTo>
                <a:cubicBezTo>
                  <a:pt x="1670765" y="8500404"/>
                  <a:pt x="1677504" y="8505251"/>
                  <a:pt x="1680035" y="8516633"/>
                </a:cubicBezTo>
                <a:cubicBezTo>
                  <a:pt x="1671524" y="8530623"/>
                  <a:pt x="1655885" y="8543902"/>
                  <a:pt x="1640249" y="8557184"/>
                </a:cubicBezTo>
                <a:cubicBezTo>
                  <a:pt x="1604374" y="8536905"/>
                  <a:pt x="1639003" y="8498624"/>
                  <a:pt x="1662824" y="8499959"/>
                </a:cubicBezTo>
                <a:close/>
                <a:moveTo>
                  <a:pt x="2743946" y="8468966"/>
                </a:moveTo>
                <a:cubicBezTo>
                  <a:pt x="2749860" y="8467362"/>
                  <a:pt x="2756860" y="8467551"/>
                  <a:pt x="2766039" y="8471327"/>
                </a:cubicBezTo>
                <a:cubicBezTo>
                  <a:pt x="2774741" y="8485680"/>
                  <a:pt x="2774901" y="8498175"/>
                  <a:pt x="2765411" y="8517468"/>
                </a:cubicBezTo>
                <a:cubicBezTo>
                  <a:pt x="2747216" y="8522408"/>
                  <a:pt x="2716520" y="8501487"/>
                  <a:pt x="2728382" y="8477371"/>
                </a:cubicBezTo>
                <a:cubicBezTo>
                  <a:pt x="2733208" y="8473971"/>
                  <a:pt x="2738033" y="8470570"/>
                  <a:pt x="2743946" y="8468966"/>
                </a:cubicBezTo>
                <a:close/>
                <a:moveTo>
                  <a:pt x="6838313" y="8436032"/>
                </a:moveTo>
                <a:cubicBezTo>
                  <a:pt x="6850417" y="8443849"/>
                  <a:pt x="6855769" y="8450526"/>
                  <a:pt x="6856887" y="8455883"/>
                </a:cubicBezTo>
                <a:cubicBezTo>
                  <a:pt x="6858006" y="8461236"/>
                  <a:pt x="6854895" y="8465267"/>
                  <a:pt x="6850073" y="8467793"/>
                </a:cubicBezTo>
                <a:cubicBezTo>
                  <a:pt x="6834003" y="8476208"/>
                  <a:pt x="6798942" y="8467886"/>
                  <a:pt x="6838313" y="8436032"/>
                </a:cubicBezTo>
                <a:close/>
                <a:moveTo>
                  <a:pt x="1154405" y="8430507"/>
                </a:moveTo>
                <a:cubicBezTo>
                  <a:pt x="1174744" y="8431934"/>
                  <a:pt x="1194586" y="8437259"/>
                  <a:pt x="1204012" y="8443822"/>
                </a:cubicBezTo>
                <a:cubicBezTo>
                  <a:pt x="1208601" y="8468247"/>
                  <a:pt x="1202862" y="8485658"/>
                  <a:pt x="1192081" y="8496681"/>
                </a:cubicBezTo>
                <a:cubicBezTo>
                  <a:pt x="1159744" y="8529753"/>
                  <a:pt x="1082051" y="8505366"/>
                  <a:pt x="1101827" y="8440592"/>
                </a:cubicBezTo>
                <a:cubicBezTo>
                  <a:pt x="1113235" y="8431556"/>
                  <a:pt x="1134067" y="8429081"/>
                  <a:pt x="1154405" y="8430507"/>
                </a:cubicBezTo>
                <a:close/>
                <a:moveTo>
                  <a:pt x="2727526" y="8428529"/>
                </a:moveTo>
                <a:cubicBezTo>
                  <a:pt x="2731775" y="8428872"/>
                  <a:pt x="2736309" y="8430146"/>
                  <a:pt x="2738151" y="8429388"/>
                </a:cubicBezTo>
                <a:cubicBezTo>
                  <a:pt x="2740558" y="8430488"/>
                  <a:pt x="2742966" y="8431589"/>
                  <a:pt x="2744452" y="8433068"/>
                </a:cubicBezTo>
                <a:cubicBezTo>
                  <a:pt x="2745939" y="8434549"/>
                  <a:pt x="2746505" y="8436407"/>
                  <a:pt x="2745229" y="8439023"/>
                </a:cubicBezTo>
                <a:cubicBezTo>
                  <a:pt x="2742678" y="8444256"/>
                  <a:pt x="2743810" y="8447972"/>
                  <a:pt x="2735310" y="8447286"/>
                </a:cubicBezTo>
                <a:cubicBezTo>
                  <a:pt x="2731626" y="8448801"/>
                  <a:pt x="2726810" y="8446598"/>
                  <a:pt x="2723126" y="8448114"/>
                </a:cubicBezTo>
                <a:cubicBezTo>
                  <a:pt x="2723126" y="8448114"/>
                  <a:pt x="2721356" y="8445705"/>
                  <a:pt x="2719905" y="8442641"/>
                </a:cubicBezTo>
                <a:cubicBezTo>
                  <a:pt x="2718455" y="8439579"/>
                  <a:pt x="2717323" y="8435862"/>
                  <a:pt x="2718598" y="8433245"/>
                </a:cubicBezTo>
                <a:cubicBezTo>
                  <a:pt x="2719308" y="8428771"/>
                  <a:pt x="2723276" y="8428186"/>
                  <a:pt x="2727526" y="8428529"/>
                </a:cubicBezTo>
                <a:close/>
                <a:moveTo>
                  <a:pt x="2384427" y="8409109"/>
                </a:moveTo>
                <a:cubicBezTo>
                  <a:pt x="2391407" y="8438427"/>
                  <a:pt x="2382452" y="8445513"/>
                  <a:pt x="2372543" y="8443010"/>
                </a:cubicBezTo>
                <a:cubicBezTo>
                  <a:pt x="2356031" y="8438838"/>
                  <a:pt x="2336871" y="8408027"/>
                  <a:pt x="2384427" y="8409109"/>
                </a:cubicBezTo>
                <a:close/>
                <a:moveTo>
                  <a:pt x="2518150" y="8390528"/>
                </a:moveTo>
                <a:cubicBezTo>
                  <a:pt x="2522128" y="8389250"/>
                  <a:pt x="2526489" y="8390448"/>
                  <a:pt x="2530231" y="8395782"/>
                </a:cubicBezTo>
                <a:lnTo>
                  <a:pt x="2526897" y="8404758"/>
                </a:lnTo>
                <a:lnTo>
                  <a:pt x="2532157" y="8418266"/>
                </a:lnTo>
                <a:cubicBezTo>
                  <a:pt x="2534885" y="8431123"/>
                  <a:pt x="2534509" y="8445855"/>
                  <a:pt x="2533063" y="8456604"/>
                </a:cubicBezTo>
                <a:cubicBezTo>
                  <a:pt x="2522556" y="8460481"/>
                  <a:pt x="2522069" y="8469417"/>
                  <a:pt x="2511560" y="8473297"/>
                </a:cubicBezTo>
                <a:cubicBezTo>
                  <a:pt x="2503006" y="8441428"/>
                  <a:pt x="2491114" y="8407874"/>
                  <a:pt x="2512618" y="8391181"/>
                </a:cubicBezTo>
                <a:lnTo>
                  <a:pt x="2515030" y="8393045"/>
                </a:lnTo>
                <a:close/>
                <a:moveTo>
                  <a:pt x="7289260" y="8382144"/>
                </a:moveTo>
                <a:cubicBezTo>
                  <a:pt x="7310298" y="8385290"/>
                  <a:pt x="7331208" y="8396962"/>
                  <a:pt x="7349987" y="8413590"/>
                </a:cubicBezTo>
                <a:lnTo>
                  <a:pt x="7380342" y="8452321"/>
                </a:lnTo>
                <a:lnTo>
                  <a:pt x="7394615" y="8442974"/>
                </a:lnTo>
                <a:cubicBezTo>
                  <a:pt x="7408978" y="8434933"/>
                  <a:pt x="7424616" y="8427979"/>
                  <a:pt x="7440540" y="8424426"/>
                </a:cubicBezTo>
                <a:cubicBezTo>
                  <a:pt x="7472386" y="8417321"/>
                  <a:pt x="7505374" y="8423821"/>
                  <a:pt x="7531594" y="8462435"/>
                </a:cubicBezTo>
                <a:cubicBezTo>
                  <a:pt x="7524487" y="8474415"/>
                  <a:pt x="7517381" y="8486396"/>
                  <a:pt x="7510277" y="8498373"/>
                </a:cubicBezTo>
                <a:cubicBezTo>
                  <a:pt x="7480842" y="8485884"/>
                  <a:pt x="7454001" y="8482826"/>
                  <a:pt x="7428696" y="8480628"/>
                </a:cubicBezTo>
                <a:lnTo>
                  <a:pt x="7398111" y="8475309"/>
                </a:lnTo>
                <a:lnTo>
                  <a:pt x="7421082" y="8544225"/>
                </a:lnTo>
                <a:cubicBezTo>
                  <a:pt x="7423334" y="8566382"/>
                  <a:pt x="7419454" y="8586349"/>
                  <a:pt x="7407440" y="8600554"/>
                </a:cubicBezTo>
                <a:cubicBezTo>
                  <a:pt x="7398027" y="8612892"/>
                  <a:pt x="7385869" y="8621226"/>
                  <a:pt x="7372121" y="8626060"/>
                </a:cubicBezTo>
                <a:cubicBezTo>
                  <a:pt x="7324016" y="8642976"/>
                  <a:pt x="7256542" y="8617020"/>
                  <a:pt x="7219997" y="8569776"/>
                </a:cubicBezTo>
                <a:lnTo>
                  <a:pt x="7203982" y="8539716"/>
                </a:lnTo>
                <a:lnTo>
                  <a:pt x="7196847" y="8537772"/>
                </a:lnTo>
                <a:lnTo>
                  <a:pt x="7201366" y="8534806"/>
                </a:lnTo>
                <a:lnTo>
                  <a:pt x="7199173" y="8530689"/>
                </a:lnTo>
                <a:cubicBezTo>
                  <a:pt x="7185720" y="8488285"/>
                  <a:pt x="7196737" y="8436942"/>
                  <a:pt x="7253444" y="8385767"/>
                </a:cubicBezTo>
                <a:cubicBezTo>
                  <a:pt x="7265176" y="8381329"/>
                  <a:pt x="7277241" y="8380344"/>
                  <a:pt x="7289260" y="8382144"/>
                </a:cubicBezTo>
                <a:close/>
                <a:moveTo>
                  <a:pt x="1814472" y="8350160"/>
                </a:moveTo>
                <a:cubicBezTo>
                  <a:pt x="1887457" y="8344292"/>
                  <a:pt x="1897509" y="8394130"/>
                  <a:pt x="1876933" y="8424759"/>
                </a:cubicBezTo>
                <a:cubicBezTo>
                  <a:pt x="1870074" y="8434968"/>
                  <a:pt x="1859812" y="8443045"/>
                  <a:pt x="1847347" y="8446211"/>
                </a:cubicBezTo>
                <a:cubicBezTo>
                  <a:pt x="1830722" y="8450433"/>
                  <a:pt x="1810175" y="8445928"/>
                  <a:pt x="1788543" y="8426120"/>
                </a:cubicBezTo>
                <a:cubicBezTo>
                  <a:pt x="1788531" y="8389183"/>
                  <a:pt x="1805826" y="8375478"/>
                  <a:pt x="1814472" y="8350160"/>
                </a:cubicBezTo>
                <a:close/>
                <a:moveTo>
                  <a:pt x="6948011" y="8333754"/>
                </a:moveTo>
                <a:lnTo>
                  <a:pt x="6958947" y="8338703"/>
                </a:lnTo>
                <a:lnTo>
                  <a:pt x="6961762" y="8335679"/>
                </a:lnTo>
                <a:cubicBezTo>
                  <a:pt x="6968756" y="8341371"/>
                  <a:pt x="6975748" y="8347063"/>
                  <a:pt x="6978468" y="8355832"/>
                </a:cubicBezTo>
                <a:lnTo>
                  <a:pt x="6978409" y="8355875"/>
                </a:lnTo>
                <a:lnTo>
                  <a:pt x="6989251" y="8367198"/>
                </a:lnTo>
                <a:cubicBezTo>
                  <a:pt x="6983153" y="8377104"/>
                  <a:pt x="6988404" y="8383662"/>
                  <a:pt x="6982308" y="8393569"/>
                </a:cubicBezTo>
                <a:cubicBezTo>
                  <a:pt x="6955206" y="8377237"/>
                  <a:pt x="6924323" y="8362021"/>
                  <a:pt x="6931266" y="8335652"/>
                </a:cubicBezTo>
                <a:cubicBezTo>
                  <a:pt x="6936756" y="8333018"/>
                  <a:pt x="6942423" y="8332614"/>
                  <a:pt x="6948011" y="8333754"/>
                </a:cubicBezTo>
                <a:close/>
                <a:moveTo>
                  <a:pt x="1623566" y="8327345"/>
                </a:moveTo>
                <a:cubicBezTo>
                  <a:pt x="1632497" y="8327878"/>
                  <a:pt x="1642443" y="8333525"/>
                  <a:pt x="1651755" y="8346802"/>
                </a:cubicBezTo>
                <a:cubicBezTo>
                  <a:pt x="1633199" y="8365720"/>
                  <a:pt x="1637960" y="8385709"/>
                  <a:pt x="1614992" y="8392562"/>
                </a:cubicBezTo>
                <a:cubicBezTo>
                  <a:pt x="1579098" y="8370157"/>
                  <a:pt x="1596772" y="8325745"/>
                  <a:pt x="1623566" y="8327345"/>
                </a:cubicBezTo>
                <a:close/>
                <a:moveTo>
                  <a:pt x="7346393" y="8320074"/>
                </a:moveTo>
                <a:cubicBezTo>
                  <a:pt x="7346573" y="8324152"/>
                  <a:pt x="7350788" y="8332486"/>
                  <a:pt x="7347113" y="8336388"/>
                </a:cubicBezTo>
                <a:cubicBezTo>
                  <a:pt x="7343438" y="8340289"/>
                  <a:pt x="7343438" y="8340289"/>
                  <a:pt x="7335731" y="8339936"/>
                </a:cubicBezTo>
                <a:cubicBezTo>
                  <a:pt x="7339045" y="8327877"/>
                  <a:pt x="7339045" y="8327877"/>
                  <a:pt x="7346393" y="8320074"/>
                </a:cubicBezTo>
                <a:close/>
                <a:moveTo>
                  <a:pt x="7104694" y="8314462"/>
                </a:moveTo>
                <a:cubicBezTo>
                  <a:pt x="7129372" y="8328200"/>
                  <a:pt x="7146268" y="8313649"/>
                  <a:pt x="7170944" y="8327389"/>
                </a:cubicBezTo>
                <a:cubicBezTo>
                  <a:pt x="7156641" y="8351371"/>
                  <a:pt x="7152084" y="8372793"/>
                  <a:pt x="7144932" y="8384784"/>
                </a:cubicBezTo>
                <a:cubicBezTo>
                  <a:pt x="7100764" y="8376168"/>
                  <a:pt x="7083239" y="8350437"/>
                  <a:pt x="7104694" y="8314462"/>
                </a:cubicBezTo>
                <a:close/>
                <a:moveTo>
                  <a:pt x="7346229" y="8308437"/>
                </a:moveTo>
                <a:cubicBezTo>
                  <a:pt x="7349733" y="8308598"/>
                  <a:pt x="7349927" y="8312968"/>
                  <a:pt x="7346615" y="8317177"/>
                </a:cubicBezTo>
                <a:cubicBezTo>
                  <a:pt x="7346615" y="8317177"/>
                  <a:pt x="7343110" y="8317016"/>
                  <a:pt x="7343110" y="8317016"/>
                </a:cubicBezTo>
                <a:cubicBezTo>
                  <a:pt x="7342918" y="8312646"/>
                  <a:pt x="7342724" y="8308277"/>
                  <a:pt x="7346229" y="8308437"/>
                </a:cubicBezTo>
                <a:close/>
                <a:moveTo>
                  <a:pt x="1936857" y="8296872"/>
                </a:moveTo>
                <a:cubicBezTo>
                  <a:pt x="1942943" y="8296786"/>
                  <a:pt x="1948364" y="8298086"/>
                  <a:pt x="1952077" y="8301109"/>
                </a:cubicBezTo>
                <a:cubicBezTo>
                  <a:pt x="1954954" y="8311753"/>
                  <a:pt x="1957831" y="8322397"/>
                  <a:pt x="1960709" y="8333039"/>
                </a:cubicBezTo>
                <a:cubicBezTo>
                  <a:pt x="1954783" y="8353313"/>
                  <a:pt x="1936276" y="8364326"/>
                  <a:pt x="1919847" y="8361211"/>
                </a:cubicBezTo>
                <a:cubicBezTo>
                  <a:pt x="1914372" y="8360173"/>
                  <a:pt x="1909126" y="8357566"/>
                  <a:pt x="1904657" y="8353208"/>
                </a:cubicBezTo>
                <a:cubicBezTo>
                  <a:pt x="1898697" y="8347400"/>
                  <a:pt x="1894114" y="8338478"/>
                  <a:pt x="1892195" y="8326021"/>
                </a:cubicBezTo>
                <a:cubicBezTo>
                  <a:pt x="1894347" y="8309875"/>
                  <a:pt x="1918598" y="8297132"/>
                  <a:pt x="1936857" y="8296872"/>
                </a:cubicBezTo>
                <a:close/>
                <a:moveTo>
                  <a:pt x="7323771" y="8295303"/>
                </a:moveTo>
                <a:cubicBezTo>
                  <a:pt x="7326421" y="8295967"/>
                  <a:pt x="7327324" y="8297719"/>
                  <a:pt x="7327351" y="8300015"/>
                </a:cubicBezTo>
                <a:cubicBezTo>
                  <a:pt x="7327380" y="8302309"/>
                  <a:pt x="7326535" y="8305146"/>
                  <a:pt x="7325689" y="8307983"/>
                </a:cubicBezTo>
                <a:cubicBezTo>
                  <a:pt x="7323996" y="8313659"/>
                  <a:pt x="7322305" y="8319335"/>
                  <a:pt x="7320615" y="8325011"/>
                </a:cubicBezTo>
                <a:cubicBezTo>
                  <a:pt x="7320615" y="8325011"/>
                  <a:pt x="7320615" y="8325011"/>
                  <a:pt x="7323771" y="8295303"/>
                </a:cubicBezTo>
                <a:close/>
                <a:moveTo>
                  <a:pt x="1590653" y="8293549"/>
                </a:moveTo>
                <a:cubicBezTo>
                  <a:pt x="1597941" y="8310818"/>
                  <a:pt x="1592276" y="8321547"/>
                  <a:pt x="1578247" y="8332582"/>
                </a:cubicBezTo>
                <a:cubicBezTo>
                  <a:pt x="1568530" y="8327678"/>
                  <a:pt x="1561242" y="8310408"/>
                  <a:pt x="1566907" y="8299680"/>
                </a:cubicBezTo>
                <a:cubicBezTo>
                  <a:pt x="1579048" y="8292222"/>
                  <a:pt x="1583637" y="8299067"/>
                  <a:pt x="1590653" y="8293549"/>
                </a:cubicBezTo>
                <a:close/>
                <a:moveTo>
                  <a:pt x="7264681" y="8285986"/>
                </a:moveTo>
                <a:cubicBezTo>
                  <a:pt x="7269382" y="8288366"/>
                  <a:pt x="7271531" y="8292705"/>
                  <a:pt x="7271817" y="8297726"/>
                </a:cubicBezTo>
                <a:cubicBezTo>
                  <a:pt x="7272103" y="8302748"/>
                  <a:pt x="7270526" y="8308449"/>
                  <a:pt x="7267773" y="8313558"/>
                </a:cubicBezTo>
                <a:cubicBezTo>
                  <a:pt x="7266885" y="8317984"/>
                  <a:pt x="7263644" y="8321219"/>
                  <a:pt x="7259574" y="8323221"/>
                </a:cubicBezTo>
                <a:cubicBezTo>
                  <a:pt x="7255503" y="8325225"/>
                  <a:pt x="7250601" y="8325993"/>
                  <a:pt x="7246388" y="8325485"/>
                </a:cubicBezTo>
                <a:cubicBezTo>
                  <a:pt x="7241687" y="8323104"/>
                  <a:pt x="7241687" y="8323104"/>
                  <a:pt x="7236987" y="8320725"/>
                </a:cubicBezTo>
                <a:cubicBezTo>
                  <a:pt x="7235039" y="8313238"/>
                  <a:pt x="7229364" y="8307114"/>
                  <a:pt x="7231142" y="8298261"/>
                </a:cubicBezTo>
                <a:cubicBezTo>
                  <a:pt x="7236647" y="8288046"/>
                  <a:pt x="7256254" y="8284971"/>
                  <a:pt x="7264681" y="8285986"/>
                </a:cubicBezTo>
                <a:close/>
                <a:moveTo>
                  <a:pt x="2708446" y="8251634"/>
                </a:moveTo>
                <a:lnTo>
                  <a:pt x="2699639" y="8263174"/>
                </a:lnTo>
                <a:lnTo>
                  <a:pt x="2698363" y="8263709"/>
                </a:lnTo>
                <a:lnTo>
                  <a:pt x="2711675" y="8277777"/>
                </a:lnTo>
                <a:cubicBezTo>
                  <a:pt x="2715726" y="8281324"/>
                  <a:pt x="2718041" y="8283689"/>
                  <a:pt x="2718041" y="8288419"/>
                </a:cubicBezTo>
                <a:cubicBezTo>
                  <a:pt x="2736561" y="8297877"/>
                  <a:pt x="2750450" y="8312067"/>
                  <a:pt x="2773600" y="8326255"/>
                </a:cubicBezTo>
                <a:cubicBezTo>
                  <a:pt x="2792120" y="8345174"/>
                  <a:pt x="2810638" y="8364092"/>
                  <a:pt x="2843051" y="8387740"/>
                </a:cubicBezTo>
                <a:cubicBezTo>
                  <a:pt x="2843051" y="8373552"/>
                  <a:pt x="2810638" y="8359362"/>
                  <a:pt x="2792120" y="8340444"/>
                </a:cubicBezTo>
                <a:cubicBezTo>
                  <a:pt x="2773600" y="8321525"/>
                  <a:pt x="2759711" y="8302607"/>
                  <a:pt x="2741190" y="8283689"/>
                </a:cubicBezTo>
                <a:close/>
                <a:moveTo>
                  <a:pt x="2291360" y="8250465"/>
                </a:moveTo>
                <a:lnTo>
                  <a:pt x="2310231" y="8266552"/>
                </a:lnTo>
                <a:lnTo>
                  <a:pt x="2314953" y="8263614"/>
                </a:lnTo>
                <a:cubicBezTo>
                  <a:pt x="2317807" y="8262594"/>
                  <a:pt x="2321267" y="8262552"/>
                  <a:pt x="2330805" y="8261871"/>
                </a:cubicBezTo>
                <a:cubicBezTo>
                  <a:pt x="2333772" y="8273076"/>
                  <a:pt x="2336740" y="8284281"/>
                  <a:pt x="2339708" y="8295487"/>
                </a:cubicBezTo>
                <a:cubicBezTo>
                  <a:pt x="2335409" y="8294979"/>
                  <a:pt x="2331479" y="8295871"/>
                  <a:pt x="2327971" y="8297039"/>
                </a:cubicBezTo>
                <a:lnTo>
                  <a:pt x="2326773" y="8297456"/>
                </a:lnTo>
                <a:lnTo>
                  <a:pt x="2331892" y="8348780"/>
                </a:lnTo>
                <a:cubicBezTo>
                  <a:pt x="2293451" y="8342398"/>
                  <a:pt x="2286731" y="8285358"/>
                  <a:pt x="2291360" y="8250465"/>
                </a:cubicBezTo>
                <a:close/>
                <a:moveTo>
                  <a:pt x="1806094" y="8243637"/>
                </a:moveTo>
                <a:cubicBezTo>
                  <a:pt x="1820742" y="8252200"/>
                  <a:pt x="1835393" y="8260758"/>
                  <a:pt x="1839191" y="8272265"/>
                </a:cubicBezTo>
                <a:cubicBezTo>
                  <a:pt x="1834491" y="8281901"/>
                  <a:pt x="1827933" y="8288904"/>
                  <a:pt x="1819662" y="8292195"/>
                </a:cubicBezTo>
                <a:cubicBezTo>
                  <a:pt x="1811387" y="8295486"/>
                  <a:pt x="1801396" y="8295064"/>
                  <a:pt x="1789820" y="8289848"/>
                </a:cubicBezTo>
                <a:cubicBezTo>
                  <a:pt x="1779872" y="8271652"/>
                  <a:pt x="1797776" y="8254254"/>
                  <a:pt x="1806094" y="8243637"/>
                </a:cubicBezTo>
                <a:close/>
                <a:moveTo>
                  <a:pt x="7102789" y="8240063"/>
                </a:moveTo>
                <a:cubicBezTo>
                  <a:pt x="7106675" y="8242064"/>
                  <a:pt x="7109539" y="8245463"/>
                  <a:pt x="7109486" y="8247490"/>
                </a:cubicBezTo>
                <a:cubicBezTo>
                  <a:pt x="7105450" y="8251064"/>
                  <a:pt x="7097595" y="8250108"/>
                  <a:pt x="7093560" y="8253683"/>
                </a:cubicBezTo>
                <a:cubicBezTo>
                  <a:pt x="7093669" y="8249629"/>
                  <a:pt x="7089850" y="8245094"/>
                  <a:pt x="7089959" y="8241041"/>
                </a:cubicBezTo>
                <a:cubicBezTo>
                  <a:pt x="7093995" y="8237466"/>
                  <a:pt x="7098903" y="8238064"/>
                  <a:pt x="7102789" y="8240063"/>
                </a:cubicBezTo>
                <a:close/>
                <a:moveTo>
                  <a:pt x="7354413" y="8224500"/>
                </a:moveTo>
                <a:cubicBezTo>
                  <a:pt x="7354589" y="8228506"/>
                  <a:pt x="7354230" y="8241482"/>
                  <a:pt x="7352958" y="8254915"/>
                </a:cubicBezTo>
                <a:lnTo>
                  <a:pt x="7351385" y="8266498"/>
                </a:lnTo>
                <a:lnTo>
                  <a:pt x="7356942" y="8266736"/>
                </a:lnTo>
                <a:cubicBezTo>
                  <a:pt x="7367876" y="8271964"/>
                  <a:pt x="7370822" y="8289268"/>
                  <a:pt x="7383114" y="8302751"/>
                </a:cubicBezTo>
                <a:cubicBezTo>
                  <a:pt x="7374693" y="8309756"/>
                  <a:pt x="7363653" y="8309555"/>
                  <a:pt x="7354362" y="8305369"/>
                </a:cubicBezTo>
                <a:lnTo>
                  <a:pt x="7342427" y="8296609"/>
                </a:lnTo>
                <a:lnTo>
                  <a:pt x="7342210" y="8296624"/>
                </a:lnTo>
                <a:lnTo>
                  <a:pt x="7342266" y="8296470"/>
                </a:lnTo>
                <a:lnTo>
                  <a:pt x="7336103" y="8284073"/>
                </a:lnTo>
                <a:cubicBezTo>
                  <a:pt x="7335151" y="8278113"/>
                  <a:pt x="7336920" y="8271813"/>
                  <a:pt x="7342702" y="8266126"/>
                </a:cubicBezTo>
                <a:lnTo>
                  <a:pt x="7346892" y="8266305"/>
                </a:lnTo>
                <a:lnTo>
                  <a:pt x="7347352" y="8254659"/>
                </a:lnTo>
                <a:cubicBezTo>
                  <a:pt x="7347778" y="8243186"/>
                  <a:pt x="7349161" y="8232255"/>
                  <a:pt x="7354413" y="8224500"/>
                </a:cubicBezTo>
                <a:close/>
                <a:moveTo>
                  <a:pt x="2297638" y="8185630"/>
                </a:moveTo>
                <a:cubicBezTo>
                  <a:pt x="2310004" y="8199211"/>
                  <a:pt x="2318752" y="8213772"/>
                  <a:pt x="2320268" y="8230298"/>
                </a:cubicBezTo>
                <a:cubicBezTo>
                  <a:pt x="2302183" y="8235208"/>
                  <a:pt x="2280251" y="8228460"/>
                  <a:pt x="2263218" y="8224616"/>
                </a:cubicBezTo>
                <a:cubicBezTo>
                  <a:pt x="2275119" y="8212917"/>
                  <a:pt x="2292152" y="8216759"/>
                  <a:pt x="2297638" y="8185630"/>
                </a:cubicBezTo>
                <a:close/>
                <a:moveTo>
                  <a:pt x="1183480" y="8172699"/>
                </a:moveTo>
                <a:cubicBezTo>
                  <a:pt x="1226574" y="8194171"/>
                  <a:pt x="1281025" y="8206649"/>
                  <a:pt x="1317102" y="8242952"/>
                </a:cubicBezTo>
                <a:cubicBezTo>
                  <a:pt x="1268660" y="8262788"/>
                  <a:pt x="1174122" y="8244997"/>
                  <a:pt x="1183480" y="8172699"/>
                </a:cubicBezTo>
                <a:close/>
                <a:moveTo>
                  <a:pt x="7175402" y="8170436"/>
                </a:moveTo>
                <a:cubicBezTo>
                  <a:pt x="7183241" y="8170752"/>
                  <a:pt x="7190890" y="8172526"/>
                  <a:pt x="7198284" y="8176244"/>
                </a:cubicBezTo>
                <a:lnTo>
                  <a:pt x="7189377" y="8199364"/>
                </a:lnTo>
                <a:lnTo>
                  <a:pt x="7198481" y="8200774"/>
                </a:lnTo>
                <a:cubicBezTo>
                  <a:pt x="7201689" y="8201864"/>
                  <a:pt x="7204813" y="8203771"/>
                  <a:pt x="7207654" y="8207168"/>
                </a:cubicBezTo>
                <a:lnTo>
                  <a:pt x="7206286" y="8213270"/>
                </a:lnTo>
                <a:lnTo>
                  <a:pt x="7230399" y="8202972"/>
                </a:lnTo>
                <a:cubicBezTo>
                  <a:pt x="7236717" y="8201987"/>
                  <a:pt x="7242985" y="8202179"/>
                  <a:pt x="7249216" y="8203254"/>
                </a:cubicBezTo>
                <a:cubicBezTo>
                  <a:pt x="7267906" y="8206478"/>
                  <a:pt x="7286250" y="8217656"/>
                  <a:pt x="7304597" y="8228834"/>
                </a:cubicBezTo>
                <a:cubicBezTo>
                  <a:pt x="7289684" y="8253066"/>
                  <a:pt x="7256931" y="8245469"/>
                  <a:pt x="7229549" y="8230465"/>
                </a:cubicBezTo>
                <a:lnTo>
                  <a:pt x="7205971" y="8214669"/>
                </a:lnTo>
                <a:lnTo>
                  <a:pt x="7203215" y="8226964"/>
                </a:lnTo>
                <a:cubicBezTo>
                  <a:pt x="7171289" y="8251542"/>
                  <a:pt x="7152135" y="8237004"/>
                  <a:pt x="7148130" y="8240582"/>
                </a:cubicBezTo>
                <a:cubicBezTo>
                  <a:pt x="7136768" y="8226994"/>
                  <a:pt x="7144777" y="8219836"/>
                  <a:pt x="7153003" y="8204569"/>
                </a:cubicBezTo>
                <a:cubicBezTo>
                  <a:pt x="7154897" y="8206834"/>
                  <a:pt x="7158846" y="8205282"/>
                  <a:pt x="7162824" y="8202716"/>
                </a:cubicBezTo>
                <a:lnTo>
                  <a:pt x="7167896" y="8198686"/>
                </a:lnTo>
                <a:lnTo>
                  <a:pt x="7164249" y="8188374"/>
                </a:lnTo>
                <a:cubicBezTo>
                  <a:pt x="7161592" y="8183752"/>
                  <a:pt x="7157559" y="8178813"/>
                  <a:pt x="7151375" y="8173375"/>
                </a:cubicBezTo>
                <a:cubicBezTo>
                  <a:pt x="7159533" y="8171261"/>
                  <a:pt x="7167562" y="8170120"/>
                  <a:pt x="7175402" y="8170436"/>
                </a:cubicBezTo>
                <a:close/>
                <a:moveTo>
                  <a:pt x="7281877" y="8164410"/>
                </a:moveTo>
                <a:cubicBezTo>
                  <a:pt x="7286663" y="8166835"/>
                  <a:pt x="7288604" y="8170301"/>
                  <a:pt x="7288999" y="8173811"/>
                </a:cubicBezTo>
                <a:cubicBezTo>
                  <a:pt x="7289393" y="8177322"/>
                  <a:pt x="7288240" y="8180876"/>
                  <a:pt x="7286839" y="8183477"/>
                </a:cubicBezTo>
                <a:cubicBezTo>
                  <a:pt x="7286429" y="8189890"/>
                  <a:pt x="7282430" y="8194487"/>
                  <a:pt x="7276987" y="8197523"/>
                </a:cubicBezTo>
                <a:cubicBezTo>
                  <a:pt x="7271544" y="8200560"/>
                  <a:pt x="7264656" y="8202036"/>
                  <a:pt x="7258468" y="8202211"/>
                </a:cubicBezTo>
                <a:cubicBezTo>
                  <a:pt x="7262263" y="8200823"/>
                  <a:pt x="7262263" y="8200823"/>
                  <a:pt x="7262263" y="8200823"/>
                </a:cubicBezTo>
                <a:cubicBezTo>
                  <a:pt x="7265064" y="8195622"/>
                  <a:pt x="7261271" y="8197011"/>
                  <a:pt x="7260278" y="8193198"/>
                </a:cubicBezTo>
                <a:cubicBezTo>
                  <a:pt x="7260278" y="8193198"/>
                  <a:pt x="7261271" y="8197011"/>
                  <a:pt x="7256483" y="8194586"/>
                </a:cubicBezTo>
                <a:cubicBezTo>
                  <a:pt x="7260278" y="8193198"/>
                  <a:pt x="7259286" y="8189383"/>
                  <a:pt x="7258295" y="8185571"/>
                </a:cubicBezTo>
                <a:cubicBezTo>
                  <a:pt x="7263899" y="8175166"/>
                  <a:pt x="7273297" y="8163374"/>
                  <a:pt x="7281877" y="8164410"/>
                </a:cubicBezTo>
                <a:close/>
                <a:moveTo>
                  <a:pt x="7359588" y="8162232"/>
                </a:moveTo>
                <a:cubicBezTo>
                  <a:pt x="7363669" y="8170173"/>
                  <a:pt x="7368092" y="8185881"/>
                  <a:pt x="7360961" y="8193307"/>
                </a:cubicBezTo>
                <a:cubicBezTo>
                  <a:pt x="7360961" y="8193307"/>
                  <a:pt x="7360961" y="8193307"/>
                  <a:pt x="7357395" y="8197019"/>
                </a:cubicBezTo>
                <a:cubicBezTo>
                  <a:pt x="7356879" y="8185366"/>
                  <a:pt x="7356193" y="8169829"/>
                  <a:pt x="7359588" y="8162232"/>
                </a:cubicBezTo>
                <a:close/>
                <a:moveTo>
                  <a:pt x="7149581" y="8161945"/>
                </a:moveTo>
                <a:cubicBezTo>
                  <a:pt x="7150130" y="8174805"/>
                  <a:pt x="7146854" y="8182813"/>
                  <a:pt x="7140023" y="8187076"/>
                </a:cubicBezTo>
                <a:lnTo>
                  <a:pt x="7126316" y="8188262"/>
                </a:lnTo>
                <a:lnTo>
                  <a:pt x="7127015" y="8199265"/>
                </a:lnTo>
                <a:cubicBezTo>
                  <a:pt x="7124538" y="8208925"/>
                  <a:pt x="7117645" y="8218951"/>
                  <a:pt x="7104934" y="8227123"/>
                </a:cubicBezTo>
                <a:cubicBezTo>
                  <a:pt x="7085588" y="8226680"/>
                  <a:pt x="7062306" y="8197021"/>
                  <a:pt x="7068128" y="8182195"/>
                </a:cubicBezTo>
                <a:cubicBezTo>
                  <a:pt x="7085142" y="8163397"/>
                  <a:pt x="7101721" y="8160419"/>
                  <a:pt x="7113119" y="8165762"/>
                </a:cubicBezTo>
                <a:lnTo>
                  <a:pt x="7116900" y="8169755"/>
                </a:lnTo>
                <a:lnTo>
                  <a:pt x="7120613" y="8167039"/>
                </a:lnTo>
                <a:cubicBezTo>
                  <a:pt x="7128721" y="8164392"/>
                  <a:pt x="7139743" y="8164680"/>
                  <a:pt x="7149581" y="8161945"/>
                </a:cubicBezTo>
                <a:close/>
                <a:moveTo>
                  <a:pt x="7223832" y="8158910"/>
                </a:moveTo>
                <a:cubicBezTo>
                  <a:pt x="7231625" y="8163420"/>
                  <a:pt x="7235612" y="8167758"/>
                  <a:pt x="7239602" y="8172094"/>
                </a:cubicBezTo>
                <a:cubicBezTo>
                  <a:pt x="7247394" y="8176605"/>
                  <a:pt x="7247577" y="8180767"/>
                  <a:pt x="7240336" y="8188741"/>
                </a:cubicBezTo>
                <a:cubicBezTo>
                  <a:pt x="7232543" y="8184229"/>
                  <a:pt x="7220395" y="8167060"/>
                  <a:pt x="7223832" y="8158910"/>
                </a:cubicBezTo>
                <a:close/>
                <a:moveTo>
                  <a:pt x="7272339" y="8151150"/>
                </a:moveTo>
                <a:cubicBezTo>
                  <a:pt x="7277330" y="8152962"/>
                  <a:pt x="7289502" y="8151206"/>
                  <a:pt x="7288709" y="8160182"/>
                </a:cubicBezTo>
                <a:cubicBezTo>
                  <a:pt x="7280129" y="8160153"/>
                  <a:pt x="7275138" y="8158343"/>
                  <a:pt x="7272339" y="8151150"/>
                </a:cubicBezTo>
                <a:close/>
                <a:moveTo>
                  <a:pt x="2397814" y="8146256"/>
                </a:moveTo>
                <a:cubicBezTo>
                  <a:pt x="2397282" y="8169958"/>
                  <a:pt x="2390210" y="8184881"/>
                  <a:pt x="2376964" y="8193045"/>
                </a:cubicBezTo>
                <a:lnTo>
                  <a:pt x="2362985" y="8197295"/>
                </a:lnTo>
                <a:lnTo>
                  <a:pt x="2364890" y="8198319"/>
                </a:lnTo>
                <a:cubicBezTo>
                  <a:pt x="2366565" y="8198775"/>
                  <a:pt x="2368020" y="8198448"/>
                  <a:pt x="2369035" y="8196555"/>
                </a:cubicBezTo>
                <a:cubicBezTo>
                  <a:pt x="2383979" y="8214519"/>
                  <a:pt x="2403738" y="8196752"/>
                  <a:pt x="2430106" y="8220146"/>
                </a:cubicBezTo>
                <a:cubicBezTo>
                  <a:pt x="2420416" y="8221989"/>
                  <a:pt x="2411493" y="8222162"/>
                  <a:pt x="2403197" y="8221466"/>
                </a:cubicBezTo>
                <a:cubicBezTo>
                  <a:pt x="2378305" y="8219374"/>
                  <a:pt x="2359047" y="8209460"/>
                  <a:pt x="2341589" y="8213384"/>
                </a:cubicBezTo>
                <a:cubicBezTo>
                  <a:pt x="2341589" y="8213384"/>
                  <a:pt x="2341589" y="8213384"/>
                  <a:pt x="2334115" y="8204401"/>
                </a:cubicBezTo>
                <a:cubicBezTo>
                  <a:pt x="2330272" y="8203932"/>
                  <a:pt x="2330272" y="8203932"/>
                  <a:pt x="2330272" y="8203932"/>
                </a:cubicBezTo>
                <a:lnTo>
                  <a:pt x="2327077" y="8199582"/>
                </a:lnTo>
                <a:lnTo>
                  <a:pt x="2319102" y="8199301"/>
                </a:lnTo>
                <a:cubicBezTo>
                  <a:pt x="2315800" y="8146036"/>
                  <a:pt x="2360492" y="8157196"/>
                  <a:pt x="2397814" y="8146256"/>
                </a:cubicBezTo>
                <a:close/>
                <a:moveTo>
                  <a:pt x="7216321" y="8145075"/>
                </a:moveTo>
                <a:cubicBezTo>
                  <a:pt x="7217789" y="8145641"/>
                  <a:pt x="7218796" y="8146687"/>
                  <a:pt x="7218796" y="8146687"/>
                </a:cubicBezTo>
                <a:cubicBezTo>
                  <a:pt x="7222827" y="8150869"/>
                  <a:pt x="7226859" y="8155051"/>
                  <a:pt x="7223182" y="8158880"/>
                </a:cubicBezTo>
                <a:cubicBezTo>
                  <a:pt x="7223182" y="8158880"/>
                  <a:pt x="7219326" y="8158703"/>
                  <a:pt x="7211265" y="8150339"/>
                </a:cubicBezTo>
                <a:cubicBezTo>
                  <a:pt x="7215119" y="8150515"/>
                  <a:pt x="7214942" y="8146509"/>
                  <a:pt x="7214942" y="8146509"/>
                </a:cubicBezTo>
                <a:cubicBezTo>
                  <a:pt x="7214942" y="8146509"/>
                  <a:pt x="7214942" y="8146509"/>
                  <a:pt x="7211087" y="8146333"/>
                </a:cubicBezTo>
                <a:cubicBezTo>
                  <a:pt x="7212927" y="8144418"/>
                  <a:pt x="7214854" y="8144506"/>
                  <a:pt x="7216321" y="8145075"/>
                </a:cubicBezTo>
                <a:close/>
                <a:moveTo>
                  <a:pt x="7482681" y="8128464"/>
                </a:moveTo>
                <a:cubicBezTo>
                  <a:pt x="7478564" y="8136172"/>
                  <a:pt x="7471913" y="8151786"/>
                  <a:pt x="7464871" y="8157076"/>
                </a:cubicBezTo>
                <a:cubicBezTo>
                  <a:pt x="7462524" y="8158840"/>
                  <a:pt x="7460135" y="8159456"/>
                  <a:pt x="7457779" y="8158250"/>
                </a:cubicBezTo>
                <a:cubicBezTo>
                  <a:pt x="7463267" y="8147972"/>
                  <a:pt x="7466793" y="8130144"/>
                  <a:pt x="7482681" y="8128464"/>
                </a:cubicBezTo>
                <a:close/>
                <a:moveTo>
                  <a:pt x="1371086" y="8117468"/>
                </a:moveTo>
                <a:cubicBezTo>
                  <a:pt x="1423668" y="8181666"/>
                  <a:pt x="1395725" y="8245192"/>
                  <a:pt x="1367778" y="8308715"/>
                </a:cubicBezTo>
                <a:cubicBezTo>
                  <a:pt x="1305196" y="8272990"/>
                  <a:pt x="1336569" y="8172968"/>
                  <a:pt x="1371086" y="8117468"/>
                </a:cubicBezTo>
                <a:close/>
                <a:moveTo>
                  <a:pt x="7380905" y="8117258"/>
                </a:moveTo>
                <a:lnTo>
                  <a:pt x="7383572" y="8123859"/>
                </a:lnTo>
                <a:lnTo>
                  <a:pt x="7382568" y="8123299"/>
                </a:lnTo>
                <a:cubicBezTo>
                  <a:pt x="7380905" y="8117258"/>
                  <a:pt x="7380905" y="8117258"/>
                  <a:pt x="7380905" y="8117258"/>
                </a:cubicBezTo>
                <a:close/>
                <a:moveTo>
                  <a:pt x="7338648" y="8110739"/>
                </a:moveTo>
                <a:cubicBezTo>
                  <a:pt x="7346775" y="8113664"/>
                  <a:pt x="7352211" y="8118093"/>
                  <a:pt x="7355473" y="8123263"/>
                </a:cubicBezTo>
                <a:cubicBezTo>
                  <a:pt x="7365260" y="8138771"/>
                  <a:pt x="7355487" y="8160927"/>
                  <a:pt x="7340148" y="8169014"/>
                </a:cubicBezTo>
                <a:cubicBezTo>
                  <a:pt x="7333330" y="8172610"/>
                  <a:pt x="7325414" y="8173423"/>
                  <a:pt x="7317627" y="8169640"/>
                </a:cubicBezTo>
                <a:cubicBezTo>
                  <a:pt x="7317041" y="8145488"/>
                  <a:pt x="7311902" y="8118627"/>
                  <a:pt x="7338648" y="8110739"/>
                </a:cubicBezTo>
                <a:close/>
                <a:moveTo>
                  <a:pt x="7328312" y="8089353"/>
                </a:moveTo>
                <a:cubicBezTo>
                  <a:pt x="7333770" y="8090247"/>
                  <a:pt x="7337476" y="8089854"/>
                  <a:pt x="7339784" y="8089731"/>
                </a:cubicBezTo>
                <a:cubicBezTo>
                  <a:pt x="7342091" y="8089609"/>
                  <a:pt x="7343001" y="8089759"/>
                  <a:pt x="7342870" y="8091738"/>
                </a:cubicBezTo>
                <a:cubicBezTo>
                  <a:pt x="7346509" y="8092335"/>
                  <a:pt x="7346247" y="8096293"/>
                  <a:pt x="7342608" y="8095699"/>
                </a:cubicBezTo>
                <a:cubicBezTo>
                  <a:pt x="7338444" y="8103020"/>
                  <a:pt x="7331689" y="8093907"/>
                  <a:pt x="7328312" y="8089353"/>
                </a:cubicBezTo>
                <a:close/>
                <a:moveTo>
                  <a:pt x="7419289" y="8069664"/>
                </a:moveTo>
                <a:cubicBezTo>
                  <a:pt x="7426425" y="8075348"/>
                  <a:pt x="7433049" y="8084941"/>
                  <a:pt x="7439675" y="8094536"/>
                </a:cubicBezTo>
                <a:cubicBezTo>
                  <a:pt x="7424618" y="8119247"/>
                  <a:pt x="7395319" y="8072162"/>
                  <a:pt x="7419289" y="8069664"/>
                </a:cubicBezTo>
                <a:close/>
                <a:moveTo>
                  <a:pt x="2160828" y="8024879"/>
                </a:moveTo>
                <a:cubicBezTo>
                  <a:pt x="2171332" y="8024476"/>
                  <a:pt x="2181840" y="8026915"/>
                  <a:pt x="2191712" y="8032702"/>
                </a:cubicBezTo>
                <a:cubicBezTo>
                  <a:pt x="2214912" y="8050221"/>
                  <a:pt x="2219559" y="8072777"/>
                  <a:pt x="2212957" y="8092314"/>
                </a:cubicBezTo>
                <a:lnTo>
                  <a:pt x="2208140" y="8099510"/>
                </a:lnTo>
                <a:lnTo>
                  <a:pt x="2226687" y="8129747"/>
                </a:lnTo>
                <a:lnTo>
                  <a:pt x="2234444" y="8117051"/>
                </a:lnTo>
                <a:cubicBezTo>
                  <a:pt x="2237745" y="8113678"/>
                  <a:pt x="2241538" y="8111606"/>
                  <a:pt x="2245506" y="8111571"/>
                </a:cubicBezTo>
                <a:cubicBezTo>
                  <a:pt x="2296069" y="8129119"/>
                  <a:pt x="2291241" y="8168742"/>
                  <a:pt x="2262325" y="8172685"/>
                </a:cubicBezTo>
                <a:cubicBezTo>
                  <a:pt x="2257505" y="8173342"/>
                  <a:pt x="2252016" y="8173007"/>
                  <a:pt x="2246003" y="8171414"/>
                </a:cubicBezTo>
                <a:lnTo>
                  <a:pt x="2245233" y="8171065"/>
                </a:lnTo>
                <a:lnTo>
                  <a:pt x="2248076" y="8178141"/>
                </a:lnTo>
                <a:cubicBezTo>
                  <a:pt x="2271479" y="8254643"/>
                  <a:pt x="2251155" y="8320986"/>
                  <a:pt x="2274607" y="8399803"/>
                </a:cubicBezTo>
                <a:cubicBezTo>
                  <a:pt x="2227563" y="8404050"/>
                  <a:pt x="2178738" y="8409704"/>
                  <a:pt x="2133041" y="8408027"/>
                </a:cubicBezTo>
                <a:cubicBezTo>
                  <a:pt x="2087344" y="8406348"/>
                  <a:pt x="2044774" y="8397336"/>
                  <a:pt x="2010244" y="8372245"/>
                </a:cubicBezTo>
                <a:cubicBezTo>
                  <a:pt x="1987222" y="8355513"/>
                  <a:pt x="1967773" y="8331642"/>
                  <a:pt x="1953353" y="8298031"/>
                </a:cubicBezTo>
                <a:cubicBezTo>
                  <a:pt x="1944284" y="8274451"/>
                  <a:pt x="1940898" y="8251690"/>
                  <a:pt x="1942161" y="8230326"/>
                </a:cubicBezTo>
                <a:lnTo>
                  <a:pt x="1948441" y="8208032"/>
                </a:lnTo>
                <a:lnTo>
                  <a:pt x="1931070" y="8218374"/>
                </a:lnTo>
                <a:cubicBezTo>
                  <a:pt x="1905686" y="8228131"/>
                  <a:pt x="1876105" y="8231718"/>
                  <a:pt x="1862404" y="8229431"/>
                </a:cubicBezTo>
                <a:cubicBezTo>
                  <a:pt x="1884075" y="8212589"/>
                  <a:pt x="1916849" y="8188331"/>
                  <a:pt x="1946489" y="8176816"/>
                </a:cubicBezTo>
                <a:lnTo>
                  <a:pt x="1957987" y="8174145"/>
                </a:lnTo>
                <a:lnTo>
                  <a:pt x="1958871" y="8171005"/>
                </a:lnTo>
                <a:cubicBezTo>
                  <a:pt x="1968403" y="8153013"/>
                  <a:pt x="1981553" y="8136997"/>
                  <a:pt x="1997288" y="8123533"/>
                </a:cubicBezTo>
                <a:lnTo>
                  <a:pt x="2048094" y="8093238"/>
                </a:lnTo>
                <a:lnTo>
                  <a:pt x="2023436" y="8079160"/>
                </a:lnTo>
                <a:cubicBezTo>
                  <a:pt x="2023963" y="8068623"/>
                  <a:pt x="2028216" y="8063312"/>
                  <a:pt x="2034346" y="8062167"/>
                </a:cubicBezTo>
                <a:cubicBezTo>
                  <a:pt x="2040477" y="8061021"/>
                  <a:pt x="2048484" y="8064044"/>
                  <a:pt x="2056517" y="8070178"/>
                </a:cubicBezTo>
                <a:lnTo>
                  <a:pt x="2048120" y="8093222"/>
                </a:lnTo>
                <a:lnTo>
                  <a:pt x="2051214" y="8091377"/>
                </a:lnTo>
                <a:cubicBezTo>
                  <a:pt x="2063139" y="8086708"/>
                  <a:pt x="2075622" y="8083165"/>
                  <a:pt x="2088441" y="8080874"/>
                </a:cubicBezTo>
                <a:lnTo>
                  <a:pt x="2091186" y="8080665"/>
                </a:lnTo>
                <a:lnTo>
                  <a:pt x="2115770" y="8044182"/>
                </a:lnTo>
                <a:cubicBezTo>
                  <a:pt x="2129332" y="8032487"/>
                  <a:pt x="2145074" y="8025484"/>
                  <a:pt x="2160828" y="8024879"/>
                </a:cubicBezTo>
                <a:close/>
                <a:moveTo>
                  <a:pt x="7290575" y="8021735"/>
                </a:moveTo>
                <a:cubicBezTo>
                  <a:pt x="7300916" y="8025703"/>
                  <a:pt x="7306243" y="8034994"/>
                  <a:pt x="7308914" y="8045258"/>
                </a:cubicBezTo>
                <a:lnTo>
                  <a:pt x="7309729" y="8055224"/>
                </a:lnTo>
                <a:lnTo>
                  <a:pt x="7316538" y="8057336"/>
                </a:lnTo>
                <a:cubicBezTo>
                  <a:pt x="7325351" y="8071504"/>
                  <a:pt x="7325848" y="8087139"/>
                  <a:pt x="7319460" y="8097050"/>
                </a:cubicBezTo>
                <a:lnTo>
                  <a:pt x="7308341" y="8104436"/>
                </a:lnTo>
                <a:lnTo>
                  <a:pt x="7306886" y="8108278"/>
                </a:lnTo>
                <a:cubicBezTo>
                  <a:pt x="7304666" y="8111673"/>
                  <a:pt x="7301832" y="8112711"/>
                  <a:pt x="7297072" y="8110319"/>
                </a:cubicBezTo>
                <a:cubicBezTo>
                  <a:pt x="7292804" y="8109814"/>
                  <a:pt x="7291123" y="8107328"/>
                  <a:pt x="7289319" y="8104370"/>
                </a:cubicBezTo>
                <a:lnTo>
                  <a:pt x="7288781" y="8103815"/>
                </a:lnTo>
                <a:lnTo>
                  <a:pt x="7281077" y="8102424"/>
                </a:lnTo>
                <a:lnTo>
                  <a:pt x="7278576" y="8096012"/>
                </a:lnTo>
                <a:lnTo>
                  <a:pt x="7267510" y="8098076"/>
                </a:lnTo>
                <a:cubicBezTo>
                  <a:pt x="7263018" y="8100689"/>
                  <a:pt x="7258345" y="8104595"/>
                  <a:pt x="7253108" y="8108320"/>
                </a:cubicBezTo>
                <a:lnTo>
                  <a:pt x="7250131" y="8109853"/>
                </a:lnTo>
                <a:lnTo>
                  <a:pt x="7245641" y="8125366"/>
                </a:lnTo>
                <a:cubicBezTo>
                  <a:pt x="7240249" y="8124460"/>
                  <a:pt x="7234855" y="8123554"/>
                  <a:pt x="7229462" y="8122647"/>
                </a:cubicBezTo>
                <a:lnTo>
                  <a:pt x="7228458" y="8117253"/>
                </a:lnTo>
                <a:lnTo>
                  <a:pt x="7211844" y="8116704"/>
                </a:lnTo>
                <a:cubicBezTo>
                  <a:pt x="7217436" y="8106390"/>
                  <a:pt x="7197412" y="8093044"/>
                  <a:pt x="7205799" y="8077570"/>
                </a:cubicBezTo>
                <a:cubicBezTo>
                  <a:pt x="7226201" y="8028758"/>
                  <a:pt x="7239499" y="8032160"/>
                  <a:pt x="7268890" y="8033807"/>
                </a:cubicBezTo>
                <a:cubicBezTo>
                  <a:pt x="7265113" y="8035189"/>
                  <a:pt x="7269873" y="8037582"/>
                  <a:pt x="7269873" y="8037582"/>
                </a:cubicBezTo>
                <a:cubicBezTo>
                  <a:pt x="7279391" y="8042366"/>
                  <a:pt x="7277277" y="8018334"/>
                  <a:pt x="7290575" y="8021735"/>
                </a:cubicBezTo>
                <a:close/>
                <a:moveTo>
                  <a:pt x="1431147" y="8012835"/>
                </a:moveTo>
                <a:cubicBezTo>
                  <a:pt x="1442559" y="8043655"/>
                  <a:pt x="1446881" y="8073770"/>
                  <a:pt x="1437036" y="8102468"/>
                </a:cubicBezTo>
                <a:cubicBezTo>
                  <a:pt x="1401606" y="8098929"/>
                  <a:pt x="1368252" y="8073338"/>
                  <a:pt x="1341288" y="8055801"/>
                </a:cubicBezTo>
                <a:cubicBezTo>
                  <a:pt x="1371013" y="8043932"/>
                  <a:pt x="1397975" y="8061463"/>
                  <a:pt x="1431147" y="8012835"/>
                </a:cubicBezTo>
                <a:close/>
                <a:moveTo>
                  <a:pt x="2271371" y="7995426"/>
                </a:moveTo>
                <a:cubicBezTo>
                  <a:pt x="2277295" y="7994497"/>
                  <a:pt x="2283950" y="7994673"/>
                  <a:pt x="2291690" y="7997060"/>
                </a:cubicBezTo>
                <a:cubicBezTo>
                  <a:pt x="2283150" y="8003317"/>
                  <a:pt x="2274870" y="8007653"/>
                  <a:pt x="2266940" y="8010882"/>
                </a:cubicBezTo>
                <a:cubicBezTo>
                  <a:pt x="2243146" y="8020568"/>
                  <a:pt x="2222485" y="8020300"/>
                  <a:pt x="2207261" y="8032137"/>
                </a:cubicBezTo>
                <a:cubicBezTo>
                  <a:pt x="2207261" y="8032137"/>
                  <a:pt x="2207261" y="8032137"/>
                  <a:pt x="2197847" y="8027229"/>
                </a:cubicBezTo>
                <a:cubicBezTo>
                  <a:pt x="2194134" y="8028588"/>
                  <a:pt x="2194134" y="8028588"/>
                  <a:pt x="2194134" y="8028588"/>
                </a:cubicBezTo>
                <a:cubicBezTo>
                  <a:pt x="2190419" y="8029948"/>
                  <a:pt x="2188435" y="8022321"/>
                  <a:pt x="2188435" y="8022321"/>
                </a:cubicBezTo>
                <a:cubicBezTo>
                  <a:pt x="2190165" y="8013334"/>
                  <a:pt x="2202299" y="8013071"/>
                  <a:pt x="2209727" y="8010352"/>
                </a:cubicBezTo>
                <a:cubicBezTo>
                  <a:pt x="2211456" y="8001365"/>
                  <a:pt x="2226567" y="8012541"/>
                  <a:pt x="2228297" y="8003555"/>
                </a:cubicBezTo>
                <a:cubicBezTo>
                  <a:pt x="2242416" y="8010917"/>
                  <a:pt x="2253601" y="7998210"/>
                  <a:pt x="2271371" y="7995426"/>
                </a:cubicBezTo>
                <a:close/>
                <a:moveTo>
                  <a:pt x="2132392" y="7895888"/>
                </a:moveTo>
                <a:cubicBezTo>
                  <a:pt x="2134682" y="7896976"/>
                  <a:pt x="2135827" y="7897518"/>
                  <a:pt x="2136812" y="7899141"/>
                </a:cubicBezTo>
                <a:cubicBezTo>
                  <a:pt x="2137796" y="7900765"/>
                  <a:pt x="2138619" y="7903467"/>
                  <a:pt x="2140266" y="7908874"/>
                </a:cubicBezTo>
                <a:cubicBezTo>
                  <a:pt x="2135685" y="7906702"/>
                  <a:pt x="2135685" y="7906702"/>
                  <a:pt x="2133300" y="7911740"/>
                </a:cubicBezTo>
                <a:cubicBezTo>
                  <a:pt x="2133300" y="7911740"/>
                  <a:pt x="2133300" y="7911740"/>
                  <a:pt x="2134397" y="7915343"/>
                </a:cubicBezTo>
                <a:cubicBezTo>
                  <a:pt x="2130913" y="7916777"/>
                  <a:pt x="2129817" y="7913171"/>
                  <a:pt x="2126333" y="7914604"/>
                </a:cubicBezTo>
                <a:cubicBezTo>
                  <a:pt x="2126333" y="7914604"/>
                  <a:pt x="2125234" y="7910999"/>
                  <a:pt x="2125234" y="7910999"/>
                </a:cubicBezTo>
                <a:cubicBezTo>
                  <a:pt x="2123494" y="7911715"/>
                  <a:pt x="2123494" y="7911715"/>
                  <a:pt x="2124091" y="7910455"/>
                </a:cubicBezTo>
                <a:cubicBezTo>
                  <a:pt x="2124686" y="7909197"/>
                  <a:pt x="2125879" y="7906678"/>
                  <a:pt x="2126523" y="7902359"/>
                </a:cubicBezTo>
                <a:cubicBezTo>
                  <a:pt x="2128909" y="7897320"/>
                  <a:pt x="2127812" y="7893716"/>
                  <a:pt x="2132392" y="7895888"/>
                </a:cubicBezTo>
                <a:close/>
                <a:moveTo>
                  <a:pt x="1596498" y="7887146"/>
                </a:moveTo>
                <a:cubicBezTo>
                  <a:pt x="1599822" y="7888824"/>
                  <a:pt x="1602667" y="7891409"/>
                  <a:pt x="1605208" y="7895565"/>
                </a:cubicBezTo>
                <a:cubicBezTo>
                  <a:pt x="1607750" y="7899720"/>
                  <a:pt x="1609990" y="7905445"/>
                  <a:pt x="1612101" y="7913404"/>
                </a:cubicBezTo>
                <a:cubicBezTo>
                  <a:pt x="1574018" y="7921750"/>
                  <a:pt x="1602916" y="7954721"/>
                  <a:pt x="1573395" y="7962794"/>
                </a:cubicBezTo>
                <a:cubicBezTo>
                  <a:pt x="1561988" y="7960482"/>
                  <a:pt x="1548425" y="7962250"/>
                  <a:pt x="1537770" y="7955147"/>
                </a:cubicBezTo>
                <a:cubicBezTo>
                  <a:pt x="1534218" y="7952781"/>
                  <a:pt x="1530989" y="7949426"/>
                  <a:pt x="1528272" y="7944608"/>
                </a:cubicBezTo>
                <a:cubicBezTo>
                  <a:pt x="1558301" y="7927602"/>
                  <a:pt x="1573117" y="7907508"/>
                  <a:pt x="1596498" y="7887146"/>
                </a:cubicBezTo>
                <a:close/>
                <a:moveTo>
                  <a:pt x="1981104" y="7874178"/>
                </a:moveTo>
                <a:cubicBezTo>
                  <a:pt x="1993152" y="7871436"/>
                  <a:pt x="2006053" y="7874286"/>
                  <a:pt x="2017313" y="7890283"/>
                </a:cubicBezTo>
                <a:cubicBezTo>
                  <a:pt x="2014937" y="7895161"/>
                  <a:pt x="2012562" y="7900040"/>
                  <a:pt x="2010186" y="7904921"/>
                </a:cubicBezTo>
                <a:cubicBezTo>
                  <a:pt x="1986763" y="7894341"/>
                  <a:pt x="1968472" y="7899309"/>
                  <a:pt x="1949989" y="7891623"/>
                </a:cubicBezTo>
                <a:cubicBezTo>
                  <a:pt x="1957853" y="7885254"/>
                  <a:pt x="1969053" y="7876920"/>
                  <a:pt x="1981104" y="7874178"/>
                </a:cubicBezTo>
                <a:close/>
                <a:moveTo>
                  <a:pt x="1395757" y="7854714"/>
                </a:moveTo>
                <a:cubicBezTo>
                  <a:pt x="1471149" y="7917050"/>
                  <a:pt x="1432705" y="7980353"/>
                  <a:pt x="1379014" y="7968138"/>
                </a:cubicBezTo>
                <a:cubicBezTo>
                  <a:pt x="1361117" y="7964068"/>
                  <a:pt x="1341524" y="7951605"/>
                  <a:pt x="1323890" y="7927923"/>
                </a:cubicBezTo>
                <a:cubicBezTo>
                  <a:pt x="1320131" y="7891009"/>
                  <a:pt x="1367818" y="7844614"/>
                  <a:pt x="1395757" y="7854714"/>
                </a:cubicBezTo>
                <a:close/>
                <a:moveTo>
                  <a:pt x="1805898" y="7852708"/>
                </a:moveTo>
                <a:cubicBezTo>
                  <a:pt x="1817043" y="7851786"/>
                  <a:pt x="1827243" y="7851210"/>
                  <a:pt x="1840083" y="7852826"/>
                </a:cubicBezTo>
                <a:cubicBezTo>
                  <a:pt x="1841084" y="7856669"/>
                  <a:pt x="1837304" y="7858053"/>
                  <a:pt x="1838304" y="7861897"/>
                </a:cubicBezTo>
                <a:cubicBezTo>
                  <a:pt x="1836915" y="7864510"/>
                  <a:pt x="1833321" y="7866614"/>
                  <a:pt x="1828698" y="7868241"/>
                </a:cubicBezTo>
                <a:cubicBezTo>
                  <a:pt x="1814831" y="7873118"/>
                  <a:pt x="1791693" y="7873694"/>
                  <a:pt x="1790943" y="7870810"/>
                </a:cubicBezTo>
                <a:cubicBezTo>
                  <a:pt x="1787163" y="7872193"/>
                  <a:pt x="1786163" y="7868350"/>
                  <a:pt x="1782382" y="7869733"/>
                </a:cubicBezTo>
                <a:cubicBezTo>
                  <a:pt x="1782382" y="7869733"/>
                  <a:pt x="1778603" y="7871117"/>
                  <a:pt x="1773824" y="7868656"/>
                </a:cubicBezTo>
                <a:cubicBezTo>
                  <a:pt x="1769042" y="7866198"/>
                  <a:pt x="1764262" y="7863736"/>
                  <a:pt x="1766042" y="7854666"/>
                </a:cubicBezTo>
                <a:cubicBezTo>
                  <a:pt x="1782663" y="7854898"/>
                  <a:pt x="1794753" y="7853630"/>
                  <a:pt x="1805898" y="7852708"/>
                </a:cubicBezTo>
                <a:close/>
                <a:moveTo>
                  <a:pt x="1848456" y="7827192"/>
                </a:moveTo>
                <a:cubicBezTo>
                  <a:pt x="1858375" y="7832967"/>
                  <a:pt x="1864442" y="7827085"/>
                  <a:pt x="1874359" y="7832862"/>
                </a:cubicBezTo>
                <a:cubicBezTo>
                  <a:pt x="1869573" y="7842629"/>
                  <a:pt x="1868464" y="7851398"/>
                  <a:pt x="1866071" y="7856283"/>
                </a:cubicBezTo>
                <a:cubicBezTo>
                  <a:pt x="1848802" y="7852503"/>
                  <a:pt x="1841279" y="7841843"/>
                  <a:pt x="1848456" y="7827192"/>
                </a:cubicBezTo>
                <a:close/>
                <a:moveTo>
                  <a:pt x="2020176" y="7823202"/>
                </a:moveTo>
                <a:cubicBezTo>
                  <a:pt x="2024035" y="7832430"/>
                  <a:pt x="2024605" y="7839499"/>
                  <a:pt x="2022484" y="7845361"/>
                </a:cubicBezTo>
                <a:lnTo>
                  <a:pt x="2011791" y="7856879"/>
                </a:lnTo>
                <a:lnTo>
                  <a:pt x="2014834" y="7858231"/>
                </a:lnTo>
                <a:cubicBezTo>
                  <a:pt x="2025511" y="7862585"/>
                  <a:pt x="2035211" y="7866818"/>
                  <a:pt x="2046785" y="7874332"/>
                </a:cubicBezTo>
                <a:cubicBezTo>
                  <a:pt x="2046676" y="7878386"/>
                  <a:pt x="2042764" y="7877909"/>
                  <a:pt x="2042656" y="7881964"/>
                </a:cubicBezTo>
                <a:cubicBezTo>
                  <a:pt x="2040645" y="7883752"/>
                  <a:pt x="2036711" y="7884035"/>
                  <a:pt x="2031945" y="7883389"/>
                </a:cubicBezTo>
                <a:cubicBezTo>
                  <a:pt x="2017646" y="7881454"/>
                  <a:pt x="1995844" y="7871169"/>
                  <a:pt x="1995925" y="7868128"/>
                </a:cubicBezTo>
                <a:cubicBezTo>
                  <a:pt x="1992013" y="7867651"/>
                  <a:pt x="1992122" y="7863597"/>
                  <a:pt x="1988209" y="7863120"/>
                </a:cubicBezTo>
                <a:cubicBezTo>
                  <a:pt x="1988209" y="7863120"/>
                  <a:pt x="1984295" y="7862642"/>
                  <a:pt x="1980493" y="7858111"/>
                </a:cubicBezTo>
                <a:cubicBezTo>
                  <a:pt x="1976689" y="7853579"/>
                  <a:pt x="1972886" y="7849048"/>
                  <a:pt x="1977014" y="7841417"/>
                </a:cubicBezTo>
                <a:lnTo>
                  <a:pt x="2003447" y="7853169"/>
                </a:lnTo>
                <a:lnTo>
                  <a:pt x="1996838" y="7844147"/>
                </a:lnTo>
                <a:cubicBezTo>
                  <a:pt x="1994357" y="7837496"/>
                  <a:pt x="1993787" y="7830426"/>
                  <a:pt x="1996503" y="7825514"/>
                </a:cubicBezTo>
                <a:cubicBezTo>
                  <a:pt x="2008507" y="7820005"/>
                  <a:pt x="2013269" y="7827594"/>
                  <a:pt x="2020176" y="7823202"/>
                </a:cubicBezTo>
                <a:close/>
                <a:moveTo>
                  <a:pt x="2032460" y="7811862"/>
                </a:moveTo>
                <a:cubicBezTo>
                  <a:pt x="2042290" y="7817815"/>
                  <a:pt x="2052120" y="7823769"/>
                  <a:pt x="2061950" y="7829723"/>
                </a:cubicBezTo>
                <a:lnTo>
                  <a:pt x="2057302" y="7839687"/>
                </a:lnTo>
                <a:lnTo>
                  <a:pt x="2062071" y="7851263"/>
                </a:lnTo>
                <a:cubicBezTo>
                  <a:pt x="2054885" y="7856861"/>
                  <a:pt x="2044360" y="7860774"/>
                  <a:pt x="2033833" y="7864688"/>
                </a:cubicBezTo>
                <a:cubicBezTo>
                  <a:pt x="2029431" y="7859005"/>
                  <a:pt x="2029299" y="7853748"/>
                  <a:pt x="2031501" y="7849452"/>
                </a:cubicBezTo>
                <a:lnTo>
                  <a:pt x="2033866" y="7847534"/>
                </a:lnTo>
                <a:lnTo>
                  <a:pt x="2022254" y="7840501"/>
                </a:lnTo>
                <a:cubicBezTo>
                  <a:pt x="2024247" y="7822715"/>
                  <a:pt x="2021943" y="7827651"/>
                  <a:pt x="2032460" y="7811862"/>
                </a:cubicBezTo>
                <a:close/>
                <a:moveTo>
                  <a:pt x="1566697" y="7806309"/>
                </a:moveTo>
                <a:cubicBezTo>
                  <a:pt x="1594691" y="7805562"/>
                  <a:pt x="1614518" y="7834433"/>
                  <a:pt x="1591373" y="7866485"/>
                </a:cubicBezTo>
                <a:cubicBezTo>
                  <a:pt x="1551707" y="7861333"/>
                  <a:pt x="1538854" y="7844084"/>
                  <a:pt x="1537268" y="7817905"/>
                </a:cubicBezTo>
                <a:cubicBezTo>
                  <a:pt x="1547127" y="7810096"/>
                  <a:pt x="1557364" y="7806558"/>
                  <a:pt x="1566697" y="7806309"/>
                </a:cubicBezTo>
                <a:close/>
                <a:moveTo>
                  <a:pt x="746382" y="7805558"/>
                </a:moveTo>
                <a:cubicBezTo>
                  <a:pt x="752035" y="7804559"/>
                  <a:pt x="758753" y="7805324"/>
                  <a:pt x="766696" y="7808310"/>
                </a:cubicBezTo>
                <a:cubicBezTo>
                  <a:pt x="760362" y="7855073"/>
                  <a:pt x="777544" y="7898859"/>
                  <a:pt x="760372" y="7918986"/>
                </a:cubicBezTo>
                <a:cubicBezTo>
                  <a:pt x="754648" y="7925696"/>
                  <a:pt x="745108" y="7929773"/>
                  <a:pt x="729608" y="7930457"/>
                </a:cubicBezTo>
                <a:cubicBezTo>
                  <a:pt x="719432" y="7906052"/>
                  <a:pt x="706814" y="7812554"/>
                  <a:pt x="746382" y="7805558"/>
                </a:cubicBezTo>
                <a:close/>
                <a:moveTo>
                  <a:pt x="2334697" y="7805269"/>
                </a:moveTo>
                <a:lnTo>
                  <a:pt x="2321279" y="7806597"/>
                </a:lnTo>
                <a:lnTo>
                  <a:pt x="2315610" y="7805878"/>
                </a:lnTo>
                <a:lnTo>
                  <a:pt x="2338381" y="7839107"/>
                </a:lnTo>
                <a:lnTo>
                  <a:pt x="2371468" y="7883983"/>
                </a:lnTo>
                <a:lnTo>
                  <a:pt x="2382882" y="7888953"/>
                </a:lnTo>
                <a:lnTo>
                  <a:pt x="2387683" y="7905975"/>
                </a:lnTo>
                <a:lnTo>
                  <a:pt x="2407252" y="7932517"/>
                </a:lnTo>
                <a:cubicBezTo>
                  <a:pt x="2429823" y="7963259"/>
                  <a:pt x="2451815" y="7992819"/>
                  <a:pt x="2472649" y="8018831"/>
                </a:cubicBezTo>
                <a:cubicBezTo>
                  <a:pt x="2458760" y="8018831"/>
                  <a:pt x="2449501" y="8014101"/>
                  <a:pt x="2449501" y="8028291"/>
                </a:cubicBezTo>
                <a:cubicBezTo>
                  <a:pt x="2468019" y="8075586"/>
                  <a:pt x="2518949" y="8113423"/>
                  <a:pt x="2546730" y="8141801"/>
                </a:cubicBezTo>
                <a:cubicBezTo>
                  <a:pt x="2537471" y="8122883"/>
                  <a:pt x="2523578" y="8099234"/>
                  <a:pt x="2514321" y="8085046"/>
                </a:cubicBezTo>
                <a:cubicBezTo>
                  <a:pt x="2514321" y="8085046"/>
                  <a:pt x="2514321" y="8085046"/>
                  <a:pt x="2518949" y="8085046"/>
                </a:cubicBezTo>
                <a:cubicBezTo>
                  <a:pt x="2514321" y="8080316"/>
                  <a:pt x="2514321" y="8075586"/>
                  <a:pt x="2509692" y="8070858"/>
                </a:cubicBezTo>
                <a:cubicBezTo>
                  <a:pt x="2509692" y="8066128"/>
                  <a:pt x="2509692" y="8066128"/>
                  <a:pt x="2509692" y="8066128"/>
                </a:cubicBezTo>
                <a:cubicBezTo>
                  <a:pt x="2514321" y="8070858"/>
                  <a:pt x="2514321" y="8070858"/>
                  <a:pt x="2518949" y="8075586"/>
                </a:cubicBezTo>
                <a:cubicBezTo>
                  <a:pt x="2518949" y="8075586"/>
                  <a:pt x="2523578" y="8080316"/>
                  <a:pt x="2523578" y="8080316"/>
                </a:cubicBezTo>
                <a:cubicBezTo>
                  <a:pt x="2523578" y="8080316"/>
                  <a:pt x="2523578" y="8080316"/>
                  <a:pt x="2528212" y="8085046"/>
                </a:cubicBezTo>
                <a:cubicBezTo>
                  <a:pt x="2551360" y="8108694"/>
                  <a:pt x="2583769" y="8151261"/>
                  <a:pt x="2593030" y="8155991"/>
                </a:cubicBezTo>
                <a:cubicBezTo>
                  <a:pt x="2593030" y="8165449"/>
                  <a:pt x="2611550" y="8189097"/>
                  <a:pt x="2634702" y="8212746"/>
                </a:cubicBezTo>
                <a:lnTo>
                  <a:pt x="2644668" y="8222371"/>
                </a:lnTo>
                <a:lnTo>
                  <a:pt x="2648757" y="8219892"/>
                </a:lnTo>
                <a:cubicBezTo>
                  <a:pt x="2651262" y="8217367"/>
                  <a:pt x="2654334" y="8213797"/>
                  <a:pt x="2657790" y="8210216"/>
                </a:cubicBezTo>
                <a:lnTo>
                  <a:pt x="2662234" y="8206394"/>
                </a:lnTo>
                <a:lnTo>
                  <a:pt x="2630070" y="8174907"/>
                </a:lnTo>
                <a:cubicBezTo>
                  <a:pt x="2593030" y="8137071"/>
                  <a:pt x="2565250" y="8103964"/>
                  <a:pt x="2551360" y="8070858"/>
                </a:cubicBezTo>
                <a:cubicBezTo>
                  <a:pt x="2528212" y="8051940"/>
                  <a:pt x="2500430" y="8014101"/>
                  <a:pt x="2486540" y="8014101"/>
                </a:cubicBezTo>
                <a:cubicBezTo>
                  <a:pt x="2486540" y="8004643"/>
                  <a:pt x="2458760" y="7980995"/>
                  <a:pt x="2468019" y="7980995"/>
                </a:cubicBezTo>
                <a:cubicBezTo>
                  <a:pt x="2421721" y="7928970"/>
                  <a:pt x="2375420" y="7867485"/>
                  <a:pt x="2338381" y="7810730"/>
                </a:cubicBezTo>
                <a:close/>
                <a:moveTo>
                  <a:pt x="525272" y="7790159"/>
                </a:moveTo>
                <a:cubicBezTo>
                  <a:pt x="544485" y="7814049"/>
                  <a:pt x="563697" y="7837939"/>
                  <a:pt x="561653" y="7859706"/>
                </a:cubicBezTo>
                <a:cubicBezTo>
                  <a:pt x="546119" y="7872803"/>
                  <a:pt x="529325" y="7880281"/>
                  <a:pt x="512327" y="7880415"/>
                </a:cubicBezTo>
                <a:cubicBezTo>
                  <a:pt x="495327" y="7880549"/>
                  <a:pt x="478126" y="7873340"/>
                  <a:pt x="461774" y="7857056"/>
                </a:cubicBezTo>
                <a:cubicBezTo>
                  <a:pt x="458095" y="7820070"/>
                  <a:pt x="502653" y="7802550"/>
                  <a:pt x="525272" y="7790159"/>
                </a:cubicBezTo>
                <a:close/>
                <a:moveTo>
                  <a:pt x="1497464" y="7758680"/>
                </a:moveTo>
                <a:cubicBezTo>
                  <a:pt x="1501485" y="7757943"/>
                  <a:pt x="1505433" y="7758404"/>
                  <a:pt x="1508561" y="7760422"/>
                </a:cubicBezTo>
                <a:cubicBezTo>
                  <a:pt x="1512732" y="7763111"/>
                  <a:pt x="1515442" y="7768570"/>
                  <a:pt x="1514907" y="7777646"/>
                </a:cubicBezTo>
                <a:cubicBezTo>
                  <a:pt x="1498974" y="7783623"/>
                  <a:pt x="1488352" y="7787606"/>
                  <a:pt x="1479677" y="7787900"/>
                </a:cubicBezTo>
                <a:cubicBezTo>
                  <a:pt x="1472712" y="7773868"/>
                  <a:pt x="1485404" y="7760888"/>
                  <a:pt x="1497464" y="7758680"/>
                </a:cubicBezTo>
                <a:close/>
                <a:moveTo>
                  <a:pt x="1958217" y="7757840"/>
                </a:moveTo>
                <a:cubicBezTo>
                  <a:pt x="1968596" y="7755782"/>
                  <a:pt x="1979767" y="7756166"/>
                  <a:pt x="1989885" y="7758690"/>
                </a:cubicBezTo>
                <a:cubicBezTo>
                  <a:pt x="2010121" y="7763733"/>
                  <a:pt x="2026144" y="7777339"/>
                  <a:pt x="2023182" y="7797095"/>
                </a:cubicBezTo>
                <a:cubicBezTo>
                  <a:pt x="2022336" y="7802738"/>
                  <a:pt x="2019941" y="7808885"/>
                  <a:pt x="2015651" y="7815476"/>
                </a:cubicBezTo>
                <a:cubicBezTo>
                  <a:pt x="1988528" y="7813232"/>
                  <a:pt x="1940859" y="7818363"/>
                  <a:pt x="1931310" y="7771638"/>
                </a:cubicBezTo>
                <a:cubicBezTo>
                  <a:pt x="1938255" y="7764397"/>
                  <a:pt x="1947840" y="7759898"/>
                  <a:pt x="1958217" y="7757840"/>
                </a:cubicBezTo>
                <a:close/>
                <a:moveTo>
                  <a:pt x="2051077" y="7755610"/>
                </a:moveTo>
                <a:cubicBezTo>
                  <a:pt x="2067726" y="7752811"/>
                  <a:pt x="2090344" y="7762819"/>
                  <a:pt x="2101553" y="7773097"/>
                </a:cubicBezTo>
                <a:lnTo>
                  <a:pt x="2101839" y="7773516"/>
                </a:lnTo>
                <a:lnTo>
                  <a:pt x="2103299" y="7773695"/>
                </a:lnTo>
                <a:lnTo>
                  <a:pt x="2103248" y="7775580"/>
                </a:lnTo>
                <a:lnTo>
                  <a:pt x="2108316" y="7783001"/>
                </a:lnTo>
                <a:lnTo>
                  <a:pt x="2105745" y="7784434"/>
                </a:lnTo>
                <a:lnTo>
                  <a:pt x="2098797" y="7797357"/>
                </a:lnTo>
                <a:cubicBezTo>
                  <a:pt x="2096814" y="7799132"/>
                  <a:pt x="2093868" y="7800791"/>
                  <a:pt x="2090947" y="7801443"/>
                </a:cubicBezTo>
                <a:cubicBezTo>
                  <a:pt x="2088028" y="7802096"/>
                  <a:pt x="2085136" y="7801743"/>
                  <a:pt x="2083261" y="7799497"/>
                </a:cubicBezTo>
                <a:lnTo>
                  <a:pt x="2080464" y="7792955"/>
                </a:lnTo>
                <a:lnTo>
                  <a:pt x="2064842" y="7794353"/>
                </a:lnTo>
                <a:cubicBezTo>
                  <a:pt x="2045911" y="7793187"/>
                  <a:pt x="2029076" y="7785742"/>
                  <a:pt x="2033945" y="7768030"/>
                </a:cubicBezTo>
                <a:cubicBezTo>
                  <a:pt x="2037459" y="7760626"/>
                  <a:pt x="2043678" y="7756852"/>
                  <a:pt x="2051077" y="7755610"/>
                </a:cubicBezTo>
                <a:close/>
                <a:moveTo>
                  <a:pt x="1865477" y="7732239"/>
                </a:moveTo>
                <a:cubicBezTo>
                  <a:pt x="1865477" y="7732239"/>
                  <a:pt x="1866469" y="7736053"/>
                  <a:pt x="1866469" y="7736053"/>
                </a:cubicBezTo>
                <a:cubicBezTo>
                  <a:pt x="1862743" y="7737417"/>
                  <a:pt x="1866469" y="7736053"/>
                  <a:pt x="1871187" y="7738502"/>
                </a:cubicBezTo>
                <a:cubicBezTo>
                  <a:pt x="1869446" y="7747492"/>
                  <a:pt x="1870438" y="7751305"/>
                  <a:pt x="1867704" y="7756483"/>
                </a:cubicBezTo>
                <a:cubicBezTo>
                  <a:pt x="1866337" y="7759071"/>
                  <a:pt x="1864038" y="7762001"/>
                  <a:pt x="1861490" y="7763977"/>
                </a:cubicBezTo>
                <a:cubicBezTo>
                  <a:pt x="1858943" y="7765953"/>
                  <a:pt x="1856149" y="7766975"/>
                  <a:pt x="1853789" y="7765751"/>
                </a:cubicBezTo>
                <a:cubicBezTo>
                  <a:pt x="1852797" y="7761939"/>
                  <a:pt x="1849072" y="7763302"/>
                  <a:pt x="1848079" y="7759488"/>
                </a:cubicBezTo>
                <a:cubicBezTo>
                  <a:pt x="1842367" y="7753227"/>
                  <a:pt x="1841376" y="7749414"/>
                  <a:pt x="1844111" y="7744236"/>
                </a:cubicBezTo>
                <a:cubicBezTo>
                  <a:pt x="1843118" y="7740423"/>
                  <a:pt x="1846844" y="7739058"/>
                  <a:pt x="1849578" y="7733881"/>
                </a:cubicBezTo>
                <a:cubicBezTo>
                  <a:pt x="1853306" y="7732517"/>
                  <a:pt x="1858024" y="7734966"/>
                  <a:pt x="1858024" y="7734966"/>
                </a:cubicBezTo>
                <a:cubicBezTo>
                  <a:pt x="1862743" y="7737417"/>
                  <a:pt x="1862743" y="7737417"/>
                  <a:pt x="1865477" y="7732239"/>
                </a:cubicBezTo>
                <a:close/>
                <a:moveTo>
                  <a:pt x="1530476" y="7729509"/>
                </a:moveTo>
                <a:cubicBezTo>
                  <a:pt x="1548368" y="7737124"/>
                  <a:pt x="1552147" y="7748569"/>
                  <a:pt x="1550127" y="7765747"/>
                </a:cubicBezTo>
                <a:cubicBezTo>
                  <a:pt x="1539541" y="7768620"/>
                  <a:pt x="1521649" y="7761007"/>
                  <a:pt x="1517871" y="7749560"/>
                </a:cubicBezTo>
                <a:cubicBezTo>
                  <a:pt x="1521149" y="7736200"/>
                  <a:pt x="1529466" y="7738098"/>
                  <a:pt x="1530476" y="7729509"/>
                </a:cubicBezTo>
                <a:close/>
                <a:moveTo>
                  <a:pt x="1608602" y="7707205"/>
                </a:moveTo>
                <a:cubicBezTo>
                  <a:pt x="1679364" y="7706463"/>
                  <a:pt x="1688459" y="7754573"/>
                  <a:pt x="1703165" y="7798243"/>
                </a:cubicBezTo>
                <a:cubicBezTo>
                  <a:pt x="1672104" y="7804411"/>
                  <a:pt x="1600883" y="7768638"/>
                  <a:pt x="1608602" y="7707205"/>
                </a:cubicBezTo>
                <a:close/>
                <a:moveTo>
                  <a:pt x="1530767" y="7667018"/>
                </a:moveTo>
                <a:cubicBezTo>
                  <a:pt x="1537429" y="7668169"/>
                  <a:pt x="1543392" y="7670895"/>
                  <a:pt x="1547450" y="7675227"/>
                </a:cubicBezTo>
                <a:cubicBezTo>
                  <a:pt x="1547474" y="7699215"/>
                  <a:pt x="1519057" y="7713983"/>
                  <a:pt x="1499605" y="7709514"/>
                </a:cubicBezTo>
                <a:cubicBezTo>
                  <a:pt x="1493122" y="7708024"/>
                  <a:pt x="1487634" y="7704398"/>
                  <a:pt x="1484529" y="7698263"/>
                </a:cubicBezTo>
                <a:cubicBezTo>
                  <a:pt x="1484505" y="7674274"/>
                  <a:pt x="1510780" y="7663564"/>
                  <a:pt x="1530767" y="7667018"/>
                </a:cubicBezTo>
                <a:close/>
                <a:moveTo>
                  <a:pt x="1251768" y="7649627"/>
                </a:moveTo>
                <a:cubicBezTo>
                  <a:pt x="1294762" y="7643718"/>
                  <a:pt x="1335224" y="7655181"/>
                  <a:pt x="1361092" y="7687445"/>
                </a:cubicBezTo>
                <a:cubicBezTo>
                  <a:pt x="1415948" y="7776399"/>
                  <a:pt x="1325431" y="7850837"/>
                  <a:pt x="1240736" y="7840713"/>
                </a:cubicBezTo>
                <a:cubicBezTo>
                  <a:pt x="1189922" y="7834639"/>
                  <a:pt x="1141201" y="7798123"/>
                  <a:pt x="1127238" y="7716031"/>
                </a:cubicBezTo>
                <a:cubicBezTo>
                  <a:pt x="1163242" y="7678816"/>
                  <a:pt x="1208772" y="7655538"/>
                  <a:pt x="1251768" y="7649627"/>
                </a:cubicBezTo>
                <a:close/>
                <a:moveTo>
                  <a:pt x="1062840" y="7634422"/>
                </a:moveTo>
                <a:cubicBezTo>
                  <a:pt x="1074457" y="7636493"/>
                  <a:pt x="1086209" y="7646775"/>
                  <a:pt x="1095655" y="7662287"/>
                </a:cubicBezTo>
                <a:cubicBezTo>
                  <a:pt x="1087099" y="7676005"/>
                  <a:pt x="1078542" y="7689719"/>
                  <a:pt x="1063462" y="7695501"/>
                </a:cubicBezTo>
                <a:cubicBezTo>
                  <a:pt x="1050418" y="7679626"/>
                  <a:pt x="1036695" y="7670970"/>
                  <a:pt x="1030848" y="7655815"/>
                </a:cubicBezTo>
                <a:cubicBezTo>
                  <a:pt x="1039744" y="7638490"/>
                  <a:pt x="1051223" y="7632350"/>
                  <a:pt x="1062840" y="7634422"/>
                </a:cubicBezTo>
                <a:close/>
                <a:moveTo>
                  <a:pt x="1906806" y="7626798"/>
                </a:moveTo>
                <a:cubicBezTo>
                  <a:pt x="1914961" y="7634985"/>
                  <a:pt x="1919038" y="7639080"/>
                  <a:pt x="1927019" y="7643352"/>
                </a:cubicBezTo>
                <a:cubicBezTo>
                  <a:pt x="1904631" y="7665764"/>
                  <a:pt x="1905667" y="7689253"/>
                  <a:pt x="1877989" y="7680168"/>
                </a:cubicBezTo>
                <a:cubicBezTo>
                  <a:pt x="1873394" y="7664333"/>
                  <a:pt x="1892052" y="7645654"/>
                  <a:pt x="1906806" y="7626798"/>
                </a:cubicBezTo>
                <a:close/>
                <a:moveTo>
                  <a:pt x="1998246" y="7557417"/>
                </a:moveTo>
                <a:cubicBezTo>
                  <a:pt x="2013005" y="7572067"/>
                  <a:pt x="2014850" y="7592209"/>
                  <a:pt x="2008394" y="7608690"/>
                </a:cubicBezTo>
                <a:lnTo>
                  <a:pt x="1996968" y="7624210"/>
                </a:lnTo>
                <a:lnTo>
                  <a:pt x="1990061" y="7643742"/>
                </a:lnTo>
                <a:cubicBezTo>
                  <a:pt x="1981281" y="7659352"/>
                  <a:pt x="1967586" y="7673055"/>
                  <a:pt x="1953891" y="7686756"/>
                </a:cubicBezTo>
                <a:cubicBezTo>
                  <a:pt x="1942409" y="7671796"/>
                  <a:pt x="1945903" y="7652944"/>
                  <a:pt x="1955877" y="7635073"/>
                </a:cubicBezTo>
                <a:lnTo>
                  <a:pt x="1959321" y="7630399"/>
                </a:lnTo>
                <a:lnTo>
                  <a:pt x="1953974" y="7626086"/>
                </a:lnTo>
                <a:cubicBezTo>
                  <a:pt x="1948439" y="7621507"/>
                  <a:pt x="1942905" y="7616014"/>
                  <a:pt x="1939214" y="7608689"/>
                </a:cubicBezTo>
                <a:cubicBezTo>
                  <a:pt x="1946595" y="7572065"/>
                  <a:pt x="1968731" y="7557417"/>
                  <a:pt x="1998246" y="7557417"/>
                </a:cubicBezTo>
                <a:close/>
                <a:moveTo>
                  <a:pt x="2048736" y="7546740"/>
                </a:moveTo>
                <a:cubicBezTo>
                  <a:pt x="2047682" y="7564662"/>
                  <a:pt x="2043307" y="7580909"/>
                  <a:pt x="2032295" y="7593804"/>
                </a:cubicBezTo>
                <a:cubicBezTo>
                  <a:pt x="2015699" y="7585424"/>
                  <a:pt x="2004872" y="7566118"/>
                  <a:pt x="1995441" y="7552126"/>
                </a:cubicBezTo>
                <a:cubicBezTo>
                  <a:pt x="2012564" y="7551545"/>
                  <a:pt x="2021996" y="7565534"/>
                  <a:pt x="2048736" y="7546740"/>
                </a:cubicBezTo>
                <a:close/>
                <a:moveTo>
                  <a:pt x="1416971" y="7539286"/>
                </a:moveTo>
                <a:cubicBezTo>
                  <a:pt x="1422847" y="7540107"/>
                  <a:pt x="1429373" y="7542514"/>
                  <a:pt x="1436759" y="7546777"/>
                </a:cubicBezTo>
                <a:cubicBezTo>
                  <a:pt x="1439996" y="7562617"/>
                  <a:pt x="1429407" y="7572804"/>
                  <a:pt x="1415688" y="7576528"/>
                </a:cubicBezTo>
                <a:cubicBezTo>
                  <a:pt x="1401969" y="7580254"/>
                  <a:pt x="1385120" y="7577515"/>
                  <a:pt x="1375834" y="7567498"/>
                </a:cubicBezTo>
                <a:cubicBezTo>
                  <a:pt x="1387548" y="7548645"/>
                  <a:pt x="1399342" y="7536824"/>
                  <a:pt x="1416971" y="7539286"/>
                </a:cubicBezTo>
                <a:close/>
                <a:moveTo>
                  <a:pt x="2149179" y="7507747"/>
                </a:moveTo>
                <a:lnTo>
                  <a:pt x="2148383" y="7507881"/>
                </a:lnTo>
                <a:lnTo>
                  <a:pt x="2149034" y="7514193"/>
                </a:lnTo>
                <a:cubicBezTo>
                  <a:pt x="2145958" y="7517587"/>
                  <a:pt x="2142304" y="7519090"/>
                  <a:pt x="2138363" y="7519646"/>
                </a:cubicBezTo>
                <a:lnTo>
                  <a:pt x="2137844" y="7519637"/>
                </a:lnTo>
                <a:lnTo>
                  <a:pt x="2143920" y="7531685"/>
                </a:lnTo>
                <a:cubicBezTo>
                  <a:pt x="2167068" y="7574251"/>
                  <a:pt x="2194852" y="7612088"/>
                  <a:pt x="2208739" y="7649924"/>
                </a:cubicBezTo>
                <a:lnTo>
                  <a:pt x="2275794" y="7747776"/>
                </a:lnTo>
                <a:lnTo>
                  <a:pt x="2285070" y="7753178"/>
                </a:lnTo>
                <a:cubicBezTo>
                  <a:pt x="2287637" y="7755458"/>
                  <a:pt x="2288743" y="7757671"/>
                  <a:pt x="2288776" y="7760044"/>
                </a:cubicBezTo>
                <a:lnTo>
                  <a:pt x="2286772" y="7763795"/>
                </a:lnTo>
                <a:lnTo>
                  <a:pt x="2307456" y="7793979"/>
                </a:lnTo>
                <a:lnTo>
                  <a:pt x="2321811" y="7786171"/>
                </a:lnTo>
                <a:lnTo>
                  <a:pt x="2279348" y="7723233"/>
                </a:lnTo>
                <a:lnTo>
                  <a:pt x="2253881" y="7687391"/>
                </a:lnTo>
                <a:lnTo>
                  <a:pt x="2245863" y="7692586"/>
                </a:lnTo>
                <a:cubicBezTo>
                  <a:pt x="2244880" y="7688811"/>
                  <a:pt x="2242916" y="7681261"/>
                  <a:pt x="2234481" y="7680213"/>
                </a:cubicBezTo>
                <a:lnTo>
                  <a:pt x="2241284" y="7669663"/>
                </a:lnTo>
                <a:lnTo>
                  <a:pt x="2227259" y="7649924"/>
                </a:lnTo>
                <a:cubicBezTo>
                  <a:pt x="2213370" y="7626276"/>
                  <a:pt x="2197165" y="7599081"/>
                  <a:pt x="2180381" y="7568930"/>
                </a:cubicBezTo>
                <a:lnTo>
                  <a:pt x="2167616" y="7543899"/>
                </a:lnTo>
                <a:lnTo>
                  <a:pt x="2158596" y="7538155"/>
                </a:lnTo>
                <a:cubicBezTo>
                  <a:pt x="2154870" y="7533678"/>
                  <a:pt x="2147525" y="7520713"/>
                  <a:pt x="2151358" y="7521181"/>
                </a:cubicBezTo>
                <a:cubicBezTo>
                  <a:pt x="2155299" y="7517638"/>
                  <a:pt x="2151466" y="7517171"/>
                  <a:pt x="2151573" y="7513161"/>
                </a:cubicBezTo>
                <a:lnTo>
                  <a:pt x="2151861" y="7513006"/>
                </a:lnTo>
                <a:close/>
                <a:moveTo>
                  <a:pt x="1796198" y="7496833"/>
                </a:moveTo>
                <a:cubicBezTo>
                  <a:pt x="1806064" y="7502590"/>
                  <a:pt x="1815928" y="7508346"/>
                  <a:pt x="1825792" y="7514103"/>
                </a:cubicBezTo>
                <a:cubicBezTo>
                  <a:pt x="1836374" y="7532582"/>
                  <a:pt x="1831113" y="7552692"/>
                  <a:pt x="1817006" y="7561276"/>
                </a:cubicBezTo>
                <a:cubicBezTo>
                  <a:pt x="1812304" y="7564137"/>
                  <a:pt x="1806620" y="7565719"/>
                  <a:pt x="1800211" y="7565531"/>
                </a:cubicBezTo>
                <a:cubicBezTo>
                  <a:pt x="1791666" y="7565281"/>
                  <a:pt x="1781836" y="7561887"/>
                  <a:pt x="1771331" y="7554195"/>
                </a:cubicBezTo>
                <a:cubicBezTo>
                  <a:pt x="1757633" y="7536826"/>
                  <a:pt x="1776647" y="7497924"/>
                  <a:pt x="1796198" y="7496833"/>
                </a:cubicBezTo>
                <a:close/>
                <a:moveTo>
                  <a:pt x="1948538" y="7489959"/>
                </a:moveTo>
                <a:cubicBezTo>
                  <a:pt x="1957286" y="7490760"/>
                  <a:pt x="1967777" y="7495321"/>
                  <a:pt x="1978221" y="7496720"/>
                </a:cubicBezTo>
                <a:cubicBezTo>
                  <a:pt x="1974098" y="7508424"/>
                  <a:pt x="1968053" y="7514300"/>
                  <a:pt x="1959946" y="7515443"/>
                </a:cubicBezTo>
                <a:cubicBezTo>
                  <a:pt x="1951839" y="7516585"/>
                  <a:pt x="1941669" y="7512995"/>
                  <a:pt x="1929302" y="7505767"/>
                </a:cubicBezTo>
                <a:cubicBezTo>
                  <a:pt x="1932782" y="7492120"/>
                  <a:pt x="1939791" y="7489158"/>
                  <a:pt x="1948538" y="7489959"/>
                </a:cubicBezTo>
                <a:close/>
                <a:moveTo>
                  <a:pt x="2068969" y="7472027"/>
                </a:moveTo>
                <a:lnTo>
                  <a:pt x="2070585" y="7478035"/>
                </a:lnTo>
                <a:lnTo>
                  <a:pt x="2070782" y="7475931"/>
                </a:lnTo>
                <a:close/>
                <a:moveTo>
                  <a:pt x="1646413" y="7469402"/>
                </a:moveTo>
                <a:cubicBezTo>
                  <a:pt x="1684737" y="7482617"/>
                  <a:pt x="1681789" y="7509695"/>
                  <a:pt x="1666280" y="7520420"/>
                </a:cubicBezTo>
                <a:cubicBezTo>
                  <a:pt x="1661110" y="7523995"/>
                  <a:pt x="1654545" y="7525753"/>
                  <a:pt x="1647646" y="7524575"/>
                </a:cubicBezTo>
                <a:cubicBezTo>
                  <a:pt x="1638449" y="7523005"/>
                  <a:pt x="1628659" y="7516214"/>
                  <a:pt x="1620800" y="7501551"/>
                </a:cubicBezTo>
                <a:cubicBezTo>
                  <a:pt x="1626792" y="7483126"/>
                  <a:pt x="1637876" y="7480117"/>
                  <a:pt x="1646413" y="7469402"/>
                </a:cubicBezTo>
                <a:close/>
                <a:moveTo>
                  <a:pt x="2048029" y="7425872"/>
                </a:moveTo>
                <a:lnTo>
                  <a:pt x="2032538" y="7463455"/>
                </a:lnTo>
                <a:lnTo>
                  <a:pt x="2053521" y="7455736"/>
                </a:lnTo>
                <a:lnTo>
                  <a:pt x="2061948" y="7458091"/>
                </a:lnTo>
                <a:lnTo>
                  <a:pt x="2055949" y="7446552"/>
                </a:lnTo>
                <a:close/>
                <a:moveTo>
                  <a:pt x="1313615" y="7421604"/>
                </a:moveTo>
                <a:cubicBezTo>
                  <a:pt x="1345096" y="7459316"/>
                  <a:pt x="1328681" y="7495817"/>
                  <a:pt x="1294454" y="7520975"/>
                </a:cubicBezTo>
                <a:cubicBezTo>
                  <a:pt x="1237405" y="7562908"/>
                  <a:pt x="1130871" y="7573340"/>
                  <a:pt x="1114120" y="7505393"/>
                </a:cubicBezTo>
                <a:cubicBezTo>
                  <a:pt x="1160888" y="7459057"/>
                  <a:pt x="1222033" y="7419903"/>
                  <a:pt x="1313615" y="7421604"/>
                </a:cubicBezTo>
                <a:close/>
                <a:moveTo>
                  <a:pt x="1908815" y="7417316"/>
                </a:moveTo>
                <a:cubicBezTo>
                  <a:pt x="1921160" y="7415107"/>
                  <a:pt x="1933866" y="7457860"/>
                  <a:pt x="1898391" y="7438476"/>
                </a:cubicBezTo>
                <a:cubicBezTo>
                  <a:pt x="1900626" y="7423782"/>
                  <a:pt x="1904701" y="7418051"/>
                  <a:pt x="1908815" y="7417316"/>
                </a:cubicBezTo>
                <a:close/>
                <a:moveTo>
                  <a:pt x="1768680" y="7410945"/>
                </a:moveTo>
                <a:cubicBezTo>
                  <a:pt x="1772468" y="7410318"/>
                  <a:pt x="1776579" y="7411607"/>
                  <a:pt x="1780004" y="7416025"/>
                </a:cubicBezTo>
                <a:cubicBezTo>
                  <a:pt x="1777690" y="7420928"/>
                  <a:pt x="1776674" y="7429759"/>
                  <a:pt x="1770752" y="7435643"/>
                </a:cubicBezTo>
                <a:cubicBezTo>
                  <a:pt x="1748890" y="7431955"/>
                  <a:pt x="1757321" y="7412826"/>
                  <a:pt x="1768680" y="7410945"/>
                </a:cubicBezTo>
                <a:close/>
                <a:moveTo>
                  <a:pt x="1080985" y="7400298"/>
                </a:moveTo>
                <a:cubicBezTo>
                  <a:pt x="1085959" y="7399483"/>
                  <a:pt x="1091904" y="7401622"/>
                  <a:pt x="1098168" y="7408501"/>
                </a:cubicBezTo>
                <a:cubicBezTo>
                  <a:pt x="1091074" y="7423295"/>
                  <a:pt x="1086342" y="7433155"/>
                  <a:pt x="1080315" y="7439081"/>
                </a:cubicBezTo>
                <a:cubicBezTo>
                  <a:pt x="1059927" y="7431750"/>
                  <a:pt x="1066070" y="7402738"/>
                  <a:pt x="1080985" y="7400298"/>
                </a:cubicBezTo>
                <a:close/>
                <a:moveTo>
                  <a:pt x="2083046" y="7376417"/>
                </a:moveTo>
                <a:lnTo>
                  <a:pt x="2078963" y="7402136"/>
                </a:lnTo>
                <a:lnTo>
                  <a:pt x="2078259" y="7402805"/>
                </a:lnTo>
                <a:lnTo>
                  <a:pt x="2088361" y="7418173"/>
                </a:lnTo>
                <a:lnTo>
                  <a:pt x="2093418" y="7428851"/>
                </a:lnTo>
                <a:lnTo>
                  <a:pt x="2098107" y="7433995"/>
                </a:lnTo>
                <a:cubicBezTo>
                  <a:pt x="2101823" y="7440356"/>
                  <a:pt x="2105662" y="7447188"/>
                  <a:pt x="2113264" y="7452642"/>
                </a:cubicBezTo>
                <a:cubicBezTo>
                  <a:pt x="2110968" y="7459660"/>
                  <a:pt x="2113866" y="7466836"/>
                  <a:pt x="2116416" y="7474655"/>
                </a:cubicBezTo>
                <a:lnTo>
                  <a:pt x="2117504" y="7479304"/>
                </a:lnTo>
                <a:lnTo>
                  <a:pt x="2123811" y="7491810"/>
                </a:lnTo>
                <a:lnTo>
                  <a:pt x="2126057" y="7489498"/>
                </a:lnTo>
                <a:lnTo>
                  <a:pt x="2125888" y="7476287"/>
                </a:lnTo>
                <a:lnTo>
                  <a:pt x="2129908" y="7469955"/>
                </a:lnTo>
                <a:close/>
                <a:moveTo>
                  <a:pt x="1266830" y="7356896"/>
                </a:moveTo>
                <a:cubicBezTo>
                  <a:pt x="1270485" y="7355906"/>
                  <a:pt x="1275080" y="7356252"/>
                  <a:pt x="1280033" y="7357498"/>
                </a:cubicBezTo>
                <a:cubicBezTo>
                  <a:pt x="1294894" y="7361237"/>
                  <a:pt x="1312987" y="7373070"/>
                  <a:pt x="1318628" y="7381107"/>
                </a:cubicBezTo>
                <a:cubicBezTo>
                  <a:pt x="1317011" y="7394304"/>
                  <a:pt x="1311243" y="7401716"/>
                  <a:pt x="1303934" y="7404830"/>
                </a:cubicBezTo>
                <a:cubicBezTo>
                  <a:pt x="1282005" y="7414173"/>
                  <a:pt x="1246185" y="7384827"/>
                  <a:pt x="1266830" y="7356896"/>
                </a:cubicBezTo>
                <a:close/>
                <a:moveTo>
                  <a:pt x="1046595" y="7313426"/>
                </a:moveTo>
                <a:cubicBezTo>
                  <a:pt x="1064178" y="7330657"/>
                  <a:pt x="1054534" y="7359994"/>
                  <a:pt x="1037259" y="7369597"/>
                </a:cubicBezTo>
                <a:cubicBezTo>
                  <a:pt x="1031503" y="7372798"/>
                  <a:pt x="1024895" y="7373806"/>
                  <a:pt x="1018167" y="7371442"/>
                </a:cubicBezTo>
                <a:cubicBezTo>
                  <a:pt x="994723" y="7348467"/>
                  <a:pt x="1022221" y="7311661"/>
                  <a:pt x="1046595" y="7313426"/>
                </a:cubicBezTo>
                <a:close/>
                <a:moveTo>
                  <a:pt x="1993576" y="7294315"/>
                </a:moveTo>
                <a:lnTo>
                  <a:pt x="1991308" y="7310608"/>
                </a:lnTo>
                <a:lnTo>
                  <a:pt x="1970263" y="7336201"/>
                </a:lnTo>
                <a:lnTo>
                  <a:pt x="1975150" y="7334694"/>
                </a:lnTo>
                <a:lnTo>
                  <a:pt x="1976308" y="7330761"/>
                </a:lnTo>
                <a:cubicBezTo>
                  <a:pt x="1978099" y="7328323"/>
                  <a:pt x="1980948" y="7326242"/>
                  <a:pt x="1985081" y="7324649"/>
                </a:cubicBezTo>
                <a:lnTo>
                  <a:pt x="1990022" y="7330108"/>
                </a:lnTo>
                <a:lnTo>
                  <a:pt x="2002724" y="7326190"/>
                </a:lnTo>
                <a:lnTo>
                  <a:pt x="2008241" y="7326856"/>
                </a:lnTo>
                <a:lnTo>
                  <a:pt x="2000389" y="7309394"/>
                </a:lnTo>
                <a:close/>
                <a:moveTo>
                  <a:pt x="1111698" y="7284530"/>
                </a:moveTo>
                <a:cubicBezTo>
                  <a:pt x="1134904" y="7287772"/>
                  <a:pt x="1155368" y="7300947"/>
                  <a:pt x="1163010" y="7335102"/>
                </a:cubicBezTo>
                <a:lnTo>
                  <a:pt x="1143673" y="7351435"/>
                </a:lnTo>
                <a:lnTo>
                  <a:pt x="1147465" y="7358338"/>
                </a:lnTo>
                <a:cubicBezTo>
                  <a:pt x="1150527" y="7372974"/>
                  <a:pt x="1140794" y="7388138"/>
                  <a:pt x="1125900" y="7387455"/>
                </a:cubicBezTo>
                <a:cubicBezTo>
                  <a:pt x="1121756" y="7383300"/>
                  <a:pt x="1113638" y="7378962"/>
                  <a:pt x="1109316" y="7370836"/>
                </a:cubicBezTo>
                <a:cubicBezTo>
                  <a:pt x="1110863" y="7360995"/>
                  <a:pt x="1114527" y="7354225"/>
                  <a:pt x="1119789" y="7350007"/>
                </a:cubicBezTo>
                <a:lnTo>
                  <a:pt x="1129725" y="7347273"/>
                </a:lnTo>
                <a:lnTo>
                  <a:pt x="1114305" y="7334993"/>
                </a:lnTo>
                <a:cubicBezTo>
                  <a:pt x="1089027" y="7318902"/>
                  <a:pt x="1063883" y="7312216"/>
                  <a:pt x="1043936" y="7293529"/>
                </a:cubicBezTo>
                <a:cubicBezTo>
                  <a:pt x="1062544" y="7287969"/>
                  <a:pt x="1088492" y="7281283"/>
                  <a:pt x="1111698" y="7284530"/>
                </a:cubicBezTo>
                <a:close/>
                <a:moveTo>
                  <a:pt x="1652860" y="7264662"/>
                </a:moveTo>
                <a:cubicBezTo>
                  <a:pt x="1657123" y="7280476"/>
                  <a:pt x="1661387" y="7296289"/>
                  <a:pt x="1655692" y="7307075"/>
                </a:cubicBezTo>
                <a:cubicBezTo>
                  <a:pt x="1645256" y="7310914"/>
                  <a:pt x="1635415" y="7311638"/>
                  <a:pt x="1627058" y="7308555"/>
                </a:cubicBezTo>
                <a:cubicBezTo>
                  <a:pt x="1618699" y="7305474"/>
                  <a:pt x="1611824" y="7298588"/>
                  <a:pt x="1607322" y="7287207"/>
                </a:cubicBezTo>
                <a:cubicBezTo>
                  <a:pt x="1613494" y="7267555"/>
                  <a:pt x="1639105" y="7266825"/>
                  <a:pt x="1652860" y="7264662"/>
                </a:cubicBezTo>
                <a:close/>
                <a:moveTo>
                  <a:pt x="1719908" y="7259175"/>
                </a:moveTo>
                <a:cubicBezTo>
                  <a:pt x="1736530" y="7275675"/>
                  <a:pt x="1741067" y="7285404"/>
                  <a:pt x="1737590" y="7293404"/>
                </a:cubicBezTo>
                <a:lnTo>
                  <a:pt x="1737212" y="7293804"/>
                </a:lnTo>
                <a:lnTo>
                  <a:pt x="1743703" y="7291645"/>
                </a:lnTo>
                <a:cubicBezTo>
                  <a:pt x="1748183" y="7291135"/>
                  <a:pt x="1752573" y="7291670"/>
                  <a:pt x="1756424" y="7294129"/>
                </a:cubicBezTo>
                <a:cubicBezTo>
                  <a:pt x="1764122" y="7299047"/>
                  <a:pt x="1767918" y="7303490"/>
                  <a:pt x="1775618" y="7308408"/>
                </a:cubicBezTo>
                <a:cubicBezTo>
                  <a:pt x="1775300" y="7320305"/>
                  <a:pt x="1786688" y="7333633"/>
                  <a:pt x="1770440" y="7355526"/>
                </a:cubicBezTo>
                <a:cubicBezTo>
                  <a:pt x="1750290" y="7376942"/>
                  <a:pt x="1727405" y="7354255"/>
                  <a:pt x="1727300" y="7358221"/>
                </a:cubicBezTo>
                <a:lnTo>
                  <a:pt x="1724350" y="7363567"/>
                </a:lnTo>
                <a:lnTo>
                  <a:pt x="1726321" y="7366856"/>
                </a:lnTo>
                <a:cubicBezTo>
                  <a:pt x="1735928" y="7392209"/>
                  <a:pt x="1739806" y="7422569"/>
                  <a:pt x="1740166" y="7437080"/>
                </a:cubicBezTo>
                <a:lnTo>
                  <a:pt x="1725160" y="7433315"/>
                </a:lnTo>
                <a:lnTo>
                  <a:pt x="1720490" y="7451190"/>
                </a:lnTo>
                <a:lnTo>
                  <a:pt x="1716989" y="7456775"/>
                </a:lnTo>
                <a:lnTo>
                  <a:pt x="1729301" y="7451964"/>
                </a:lnTo>
                <a:cubicBezTo>
                  <a:pt x="1743779" y="7453131"/>
                  <a:pt x="1759729" y="7465919"/>
                  <a:pt x="1760707" y="7488068"/>
                </a:cubicBezTo>
                <a:cubicBezTo>
                  <a:pt x="1749677" y="7499620"/>
                  <a:pt x="1738291" y="7503115"/>
                  <a:pt x="1730761" y="7506790"/>
                </a:cubicBezTo>
                <a:cubicBezTo>
                  <a:pt x="1722697" y="7498381"/>
                  <a:pt x="1714811" y="7494000"/>
                  <a:pt x="1706746" y="7485593"/>
                </a:cubicBezTo>
                <a:lnTo>
                  <a:pt x="1709245" y="7469131"/>
                </a:lnTo>
                <a:lnTo>
                  <a:pt x="1699976" y="7483917"/>
                </a:lnTo>
                <a:cubicBezTo>
                  <a:pt x="1692476" y="7493324"/>
                  <a:pt x="1684925" y="7500686"/>
                  <a:pt x="1679156" y="7504377"/>
                </a:cubicBezTo>
                <a:cubicBezTo>
                  <a:pt x="1681334" y="7486787"/>
                  <a:pt x="1684651" y="7463575"/>
                  <a:pt x="1690445" y="7441817"/>
                </a:cubicBezTo>
                <a:lnTo>
                  <a:pt x="1698217" y="7419574"/>
                </a:lnTo>
                <a:lnTo>
                  <a:pt x="1688302" y="7411554"/>
                </a:lnTo>
                <a:cubicBezTo>
                  <a:pt x="1667074" y="7389685"/>
                  <a:pt x="1651165" y="7358785"/>
                  <a:pt x="1656158" y="7338217"/>
                </a:cubicBezTo>
                <a:cubicBezTo>
                  <a:pt x="1664157" y="7331932"/>
                  <a:pt x="1671453" y="7328245"/>
                  <a:pt x="1678102" y="7326670"/>
                </a:cubicBezTo>
                <a:cubicBezTo>
                  <a:pt x="1689740" y="7323913"/>
                  <a:pt x="1699393" y="7327621"/>
                  <a:pt x="1707338" y="7335188"/>
                </a:cubicBezTo>
                <a:lnTo>
                  <a:pt x="1718555" y="7353899"/>
                </a:lnTo>
                <a:lnTo>
                  <a:pt x="1719601" y="7353302"/>
                </a:lnTo>
                <a:cubicBezTo>
                  <a:pt x="1715697" y="7352827"/>
                  <a:pt x="1719706" y="7349338"/>
                  <a:pt x="1719706" y="7349338"/>
                </a:cubicBezTo>
                <a:cubicBezTo>
                  <a:pt x="1719706" y="7349338"/>
                  <a:pt x="1719706" y="7349338"/>
                  <a:pt x="1712115" y="7340452"/>
                </a:cubicBezTo>
                <a:cubicBezTo>
                  <a:pt x="1712115" y="7340452"/>
                  <a:pt x="1708345" y="7335018"/>
                  <a:pt x="1706592" y="7327344"/>
                </a:cubicBezTo>
                <a:lnTo>
                  <a:pt x="1706234" y="7315633"/>
                </a:lnTo>
                <a:lnTo>
                  <a:pt x="1697603" y="7300773"/>
                </a:lnTo>
                <a:cubicBezTo>
                  <a:pt x="1692888" y="7285693"/>
                  <a:pt x="1702153" y="7274097"/>
                  <a:pt x="1719908" y="7259175"/>
                </a:cubicBezTo>
                <a:close/>
                <a:moveTo>
                  <a:pt x="1383609" y="7234520"/>
                </a:moveTo>
                <a:lnTo>
                  <a:pt x="1363940" y="7252890"/>
                </a:lnTo>
                <a:lnTo>
                  <a:pt x="1382904" y="7271453"/>
                </a:lnTo>
                <a:cubicBezTo>
                  <a:pt x="1393262" y="7281809"/>
                  <a:pt x="1402869" y="7292896"/>
                  <a:pt x="1409157" y="7305937"/>
                </a:cubicBezTo>
                <a:cubicBezTo>
                  <a:pt x="1395145" y="7305528"/>
                  <a:pt x="1376759" y="7297878"/>
                  <a:pt x="1363944" y="7286082"/>
                </a:cubicBezTo>
                <a:lnTo>
                  <a:pt x="1350188" y="7265734"/>
                </a:lnTo>
                <a:lnTo>
                  <a:pt x="1310100" y="7303173"/>
                </a:lnTo>
                <a:cubicBezTo>
                  <a:pt x="1296524" y="7313349"/>
                  <a:pt x="1281820" y="7322394"/>
                  <a:pt x="1265288" y="7329561"/>
                </a:cubicBezTo>
                <a:lnTo>
                  <a:pt x="1224587" y="7340592"/>
                </a:lnTo>
                <a:lnTo>
                  <a:pt x="1222976" y="7346208"/>
                </a:lnTo>
                <a:cubicBezTo>
                  <a:pt x="1217551" y="7364892"/>
                  <a:pt x="1210680" y="7383509"/>
                  <a:pt x="1194216" y="7402683"/>
                </a:cubicBezTo>
                <a:cubicBezTo>
                  <a:pt x="1172747" y="7373797"/>
                  <a:pt x="1193517" y="7301075"/>
                  <a:pt x="1227684" y="7290000"/>
                </a:cubicBezTo>
                <a:lnTo>
                  <a:pt x="1231700" y="7289827"/>
                </a:lnTo>
                <a:lnTo>
                  <a:pt x="1231758" y="7289733"/>
                </a:lnTo>
                <a:cubicBezTo>
                  <a:pt x="1268535" y="7245843"/>
                  <a:pt x="1341456" y="7233200"/>
                  <a:pt x="1383609" y="7234520"/>
                </a:cubicBezTo>
                <a:close/>
                <a:moveTo>
                  <a:pt x="1864128" y="7225212"/>
                </a:moveTo>
                <a:cubicBezTo>
                  <a:pt x="1870114" y="7226736"/>
                  <a:pt x="1876534" y="7231685"/>
                  <a:pt x="1881355" y="7237069"/>
                </a:cubicBezTo>
                <a:lnTo>
                  <a:pt x="1886400" y="7246629"/>
                </a:lnTo>
                <a:lnTo>
                  <a:pt x="1888434" y="7245147"/>
                </a:lnTo>
                <a:cubicBezTo>
                  <a:pt x="1902537" y="7238479"/>
                  <a:pt x="1925344" y="7235159"/>
                  <a:pt x="1936950" y="7239625"/>
                </a:cubicBezTo>
                <a:cubicBezTo>
                  <a:pt x="1908702" y="7272787"/>
                  <a:pt x="1885870" y="7249664"/>
                  <a:pt x="1869744" y="7268034"/>
                </a:cubicBezTo>
                <a:cubicBezTo>
                  <a:pt x="1866065" y="7259451"/>
                  <a:pt x="1866065" y="7259451"/>
                  <a:pt x="1870177" y="7251818"/>
                </a:cubicBezTo>
                <a:cubicBezTo>
                  <a:pt x="1874074" y="7252293"/>
                  <a:pt x="1874182" y="7248238"/>
                  <a:pt x="1877970" y="7252767"/>
                </a:cubicBezTo>
                <a:lnTo>
                  <a:pt x="1878725" y="7252218"/>
                </a:lnTo>
                <a:lnTo>
                  <a:pt x="1864882" y="7247577"/>
                </a:lnTo>
                <a:cubicBezTo>
                  <a:pt x="1855378" y="7242809"/>
                  <a:pt x="1847967" y="7235373"/>
                  <a:pt x="1853337" y="7227617"/>
                </a:cubicBezTo>
                <a:cubicBezTo>
                  <a:pt x="1856338" y="7224701"/>
                  <a:pt x="1860137" y="7224196"/>
                  <a:pt x="1864128" y="7225212"/>
                </a:cubicBezTo>
                <a:close/>
                <a:moveTo>
                  <a:pt x="1587259" y="7193503"/>
                </a:moveTo>
                <a:cubicBezTo>
                  <a:pt x="1610158" y="7180759"/>
                  <a:pt x="1677631" y="7232596"/>
                  <a:pt x="1631135" y="7265535"/>
                </a:cubicBezTo>
                <a:cubicBezTo>
                  <a:pt x="1625232" y="7270583"/>
                  <a:pt x="1617577" y="7270287"/>
                  <a:pt x="1609897" y="7266586"/>
                </a:cubicBezTo>
                <a:cubicBezTo>
                  <a:pt x="1586866" y="7255476"/>
                  <a:pt x="1563661" y="7213696"/>
                  <a:pt x="1587259" y="7193503"/>
                </a:cubicBezTo>
                <a:close/>
                <a:moveTo>
                  <a:pt x="1759685" y="7174130"/>
                </a:moveTo>
                <a:cubicBezTo>
                  <a:pt x="1765599" y="7172526"/>
                  <a:pt x="1772599" y="7172715"/>
                  <a:pt x="1781778" y="7176492"/>
                </a:cubicBezTo>
                <a:cubicBezTo>
                  <a:pt x="1790480" y="7190844"/>
                  <a:pt x="1790640" y="7203340"/>
                  <a:pt x="1781150" y="7222633"/>
                </a:cubicBezTo>
                <a:cubicBezTo>
                  <a:pt x="1776601" y="7223868"/>
                  <a:pt x="1771271" y="7223486"/>
                  <a:pt x="1766020" y="7221843"/>
                </a:cubicBezTo>
                <a:lnTo>
                  <a:pt x="1765032" y="7221279"/>
                </a:lnTo>
                <a:lnTo>
                  <a:pt x="1758451" y="7231064"/>
                </a:lnTo>
                <a:cubicBezTo>
                  <a:pt x="1751872" y="7237293"/>
                  <a:pt x="1742328" y="7242883"/>
                  <a:pt x="1734924" y="7252592"/>
                </a:cubicBezTo>
                <a:cubicBezTo>
                  <a:pt x="1723387" y="7240759"/>
                  <a:pt x="1726356" y="7220691"/>
                  <a:pt x="1735512" y="7209172"/>
                </a:cubicBezTo>
                <a:lnTo>
                  <a:pt x="1744311" y="7202681"/>
                </a:lnTo>
                <a:lnTo>
                  <a:pt x="1742344" y="7199669"/>
                </a:lnTo>
                <a:cubicBezTo>
                  <a:pt x="1740850" y="7194394"/>
                  <a:pt x="1741156" y="7188564"/>
                  <a:pt x="1744121" y="7182535"/>
                </a:cubicBezTo>
                <a:cubicBezTo>
                  <a:pt x="1748947" y="7179135"/>
                  <a:pt x="1753772" y="7175735"/>
                  <a:pt x="1759685" y="7174130"/>
                </a:cubicBezTo>
                <a:close/>
                <a:moveTo>
                  <a:pt x="1590924" y="7142649"/>
                </a:moveTo>
                <a:cubicBezTo>
                  <a:pt x="1597240" y="7140934"/>
                  <a:pt x="1603057" y="7141433"/>
                  <a:pt x="1607875" y="7143373"/>
                </a:cubicBezTo>
                <a:cubicBezTo>
                  <a:pt x="1622330" y="7149192"/>
                  <a:pt x="1627793" y="7167976"/>
                  <a:pt x="1610737" y="7178843"/>
                </a:cubicBezTo>
                <a:cubicBezTo>
                  <a:pt x="1591263" y="7167500"/>
                  <a:pt x="1587485" y="7156053"/>
                  <a:pt x="1590924" y="7142649"/>
                </a:cubicBezTo>
                <a:close/>
                <a:moveTo>
                  <a:pt x="1743265" y="7133693"/>
                </a:moveTo>
                <a:cubicBezTo>
                  <a:pt x="1747514" y="7134037"/>
                  <a:pt x="1752048" y="7135310"/>
                  <a:pt x="1753890" y="7134552"/>
                </a:cubicBezTo>
                <a:cubicBezTo>
                  <a:pt x="1756297" y="7135652"/>
                  <a:pt x="1758705" y="7136753"/>
                  <a:pt x="1760191" y="7138232"/>
                </a:cubicBezTo>
                <a:cubicBezTo>
                  <a:pt x="1761678" y="7139713"/>
                  <a:pt x="1762244" y="7141571"/>
                  <a:pt x="1760968" y="7144187"/>
                </a:cubicBezTo>
                <a:cubicBezTo>
                  <a:pt x="1758417" y="7149420"/>
                  <a:pt x="1759549" y="7153136"/>
                  <a:pt x="1751049" y="7152450"/>
                </a:cubicBezTo>
                <a:cubicBezTo>
                  <a:pt x="1747365" y="7153965"/>
                  <a:pt x="1742549" y="7151763"/>
                  <a:pt x="1738865" y="7153278"/>
                </a:cubicBezTo>
                <a:cubicBezTo>
                  <a:pt x="1738865" y="7153278"/>
                  <a:pt x="1737095" y="7150870"/>
                  <a:pt x="1735644" y="7147806"/>
                </a:cubicBezTo>
                <a:cubicBezTo>
                  <a:pt x="1734194" y="7144743"/>
                  <a:pt x="1733062" y="7141026"/>
                  <a:pt x="1734337" y="7138409"/>
                </a:cubicBezTo>
                <a:cubicBezTo>
                  <a:pt x="1735047" y="7133935"/>
                  <a:pt x="1739015" y="7133350"/>
                  <a:pt x="1743265" y="7133693"/>
                </a:cubicBezTo>
                <a:close/>
                <a:moveTo>
                  <a:pt x="1285024" y="7124377"/>
                </a:moveTo>
                <a:cubicBezTo>
                  <a:pt x="1301072" y="7132980"/>
                  <a:pt x="1305170" y="7137102"/>
                  <a:pt x="1313714" y="7153228"/>
                </a:cubicBezTo>
                <a:cubicBezTo>
                  <a:pt x="1302985" y="7176336"/>
                  <a:pt x="1283712" y="7183318"/>
                  <a:pt x="1264438" y="7190300"/>
                </a:cubicBezTo>
                <a:cubicBezTo>
                  <a:pt x="1216300" y="7164492"/>
                  <a:pt x="1266273" y="7143183"/>
                  <a:pt x="1285024" y="7124377"/>
                </a:cubicBezTo>
                <a:close/>
                <a:moveTo>
                  <a:pt x="914632" y="7119397"/>
                </a:moveTo>
                <a:cubicBezTo>
                  <a:pt x="927652" y="7135538"/>
                  <a:pt x="942745" y="7129623"/>
                  <a:pt x="955766" y="7145767"/>
                </a:cubicBezTo>
                <a:cubicBezTo>
                  <a:pt x="939983" y="7159030"/>
                  <a:pt x="931405" y="7173013"/>
                  <a:pt x="923513" y="7179646"/>
                </a:cubicBezTo>
                <a:cubicBezTo>
                  <a:pt x="896089" y="7162068"/>
                  <a:pt x="890959" y="7139293"/>
                  <a:pt x="914632" y="7119397"/>
                </a:cubicBezTo>
                <a:close/>
                <a:moveTo>
                  <a:pt x="1645428" y="7103215"/>
                </a:moveTo>
                <a:cubicBezTo>
                  <a:pt x="1681780" y="7118494"/>
                  <a:pt x="1678625" y="7144499"/>
                  <a:pt x="1679061" y="7169530"/>
                </a:cubicBezTo>
                <a:cubicBezTo>
                  <a:pt x="1662155" y="7165737"/>
                  <a:pt x="1631498" y="7132146"/>
                  <a:pt x="1645428" y="7103215"/>
                </a:cubicBezTo>
                <a:close/>
                <a:moveTo>
                  <a:pt x="1533889" y="7095692"/>
                </a:moveTo>
                <a:cubicBezTo>
                  <a:pt x="1537867" y="7094414"/>
                  <a:pt x="1542228" y="7095612"/>
                  <a:pt x="1545970" y="7100947"/>
                </a:cubicBezTo>
                <a:cubicBezTo>
                  <a:pt x="1544897" y="7109706"/>
                  <a:pt x="1540185" y="7119455"/>
                  <a:pt x="1535474" y="7129203"/>
                </a:cubicBezTo>
                <a:cubicBezTo>
                  <a:pt x="1513484" y="7125646"/>
                  <a:pt x="1521960" y="7099526"/>
                  <a:pt x="1533889" y="7095692"/>
                </a:cubicBezTo>
                <a:close/>
                <a:moveTo>
                  <a:pt x="639306" y="7032509"/>
                </a:moveTo>
                <a:cubicBezTo>
                  <a:pt x="648236" y="7033042"/>
                  <a:pt x="658182" y="7038689"/>
                  <a:pt x="667494" y="7051966"/>
                </a:cubicBezTo>
                <a:cubicBezTo>
                  <a:pt x="648938" y="7070884"/>
                  <a:pt x="653699" y="7090873"/>
                  <a:pt x="630731" y="7097726"/>
                </a:cubicBezTo>
                <a:cubicBezTo>
                  <a:pt x="594837" y="7075321"/>
                  <a:pt x="612511" y="7030909"/>
                  <a:pt x="639306" y="7032509"/>
                </a:cubicBezTo>
                <a:close/>
                <a:moveTo>
                  <a:pt x="1813591" y="6991048"/>
                </a:moveTo>
                <a:cubicBezTo>
                  <a:pt x="1816428" y="6991029"/>
                  <a:pt x="1819150" y="6991700"/>
                  <a:pt x="1824597" y="6993045"/>
                </a:cubicBezTo>
                <a:cubicBezTo>
                  <a:pt x="1821421" y="6995141"/>
                  <a:pt x="1817339" y="7002774"/>
                  <a:pt x="1811892" y="7001429"/>
                </a:cubicBezTo>
                <a:cubicBezTo>
                  <a:pt x="1806445" y="7000084"/>
                  <a:pt x="1806445" y="7000084"/>
                  <a:pt x="1801904" y="6993203"/>
                </a:cubicBezTo>
                <a:cubicBezTo>
                  <a:pt x="1807804" y="6991779"/>
                  <a:pt x="1810754" y="6991067"/>
                  <a:pt x="1813591" y="6991048"/>
                </a:cubicBezTo>
                <a:close/>
                <a:moveTo>
                  <a:pt x="1829946" y="6986036"/>
                </a:moveTo>
                <a:cubicBezTo>
                  <a:pt x="1831480" y="6985585"/>
                  <a:pt x="1832847" y="6985805"/>
                  <a:pt x="1833879" y="6987369"/>
                </a:cubicBezTo>
                <a:cubicBezTo>
                  <a:pt x="1835943" y="6990498"/>
                  <a:pt x="1832540" y="6992744"/>
                  <a:pt x="1827073" y="6991861"/>
                </a:cubicBezTo>
                <a:cubicBezTo>
                  <a:pt x="1827073" y="6991861"/>
                  <a:pt x="1825008" y="6988732"/>
                  <a:pt x="1825008" y="6988732"/>
                </a:cubicBezTo>
                <a:cubicBezTo>
                  <a:pt x="1826710" y="6987610"/>
                  <a:pt x="1828411" y="6986487"/>
                  <a:pt x="1829946" y="6986036"/>
                </a:cubicBezTo>
                <a:close/>
                <a:moveTo>
                  <a:pt x="1585234" y="6968912"/>
                </a:moveTo>
                <a:cubicBezTo>
                  <a:pt x="1600825" y="6964464"/>
                  <a:pt x="1604712" y="6975551"/>
                  <a:pt x="1615736" y="6990702"/>
                </a:cubicBezTo>
                <a:cubicBezTo>
                  <a:pt x="1610540" y="6992185"/>
                  <a:pt x="1616368" y="7008817"/>
                  <a:pt x="1618311" y="7014361"/>
                </a:cubicBezTo>
                <a:cubicBezTo>
                  <a:pt x="1607918" y="7017326"/>
                  <a:pt x="1612118" y="7037472"/>
                  <a:pt x="1596529" y="7041921"/>
                </a:cubicBezTo>
                <a:cubicBezTo>
                  <a:pt x="1589388" y="7037860"/>
                  <a:pt x="1585819" y="7035828"/>
                  <a:pt x="1580307" y="7028254"/>
                </a:cubicBezTo>
                <a:cubicBezTo>
                  <a:pt x="1568334" y="6985932"/>
                  <a:pt x="1587178" y="6974456"/>
                  <a:pt x="1585234" y="6968912"/>
                </a:cubicBezTo>
                <a:close/>
                <a:moveTo>
                  <a:pt x="1187971" y="6961581"/>
                </a:moveTo>
                <a:cubicBezTo>
                  <a:pt x="1191027" y="6962332"/>
                  <a:pt x="1194343" y="6964200"/>
                  <a:pt x="1197923" y="6967445"/>
                </a:cubicBezTo>
                <a:cubicBezTo>
                  <a:pt x="1187087" y="6989366"/>
                  <a:pt x="1188772" y="7015004"/>
                  <a:pt x="1176712" y="7021244"/>
                </a:cubicBezTo>
                <a:cubicBezTo>
                  <a:pt x="1172692" y="7023324"/>
                  <a:pt x="1167144" y="7023248"/>
                  <a:pt x="1159096" y="7020162"/>
                </a:cubicBezTo>
                <a:cubicBezTo>
                  <a:pt x="1157848" y="7005739"/>
                  <a:pt x="1166575" y="6956319"/>
                  <a:pt x="1187971" y="6961581"/>
                </a:cubicBezTo>
                <a:close/>
                <a:moveTo>
                  <a:pt x="1307100" y="6955629"/>
                </a:moveTo>
                <a:lnTo>
                  <a:pt x="1325970" y="6971716"/>
                </a:lnTo>
                <a:lnTo>
                  <a:pt x="1330692" y="6968778"/>
                </a:lnTo>
                <a:cubicBezTo>
                  <a:pt x="1333547" y="6967758"/>
                  <a:pt x="1337006" y="6967716"/>
                  <a:pt x="1346544" y="6967035"/>
                </a:cubicBezTo>
                <a:cubicBezTo>
                  <a:pt x="1349511" y="6978240"/>
                  <a:pt x="1352479" y="6989445"/>
                  <a:pt x="1355447" y="7000651"/>
                </a:cubicBezTo>
                <a:cubicBezTo>
                  <a:pt x="1351148" y="7000143"/>
                  <a:pt x="1347219" y="7001035"/>
                  <a:pt x="1343710" y="7002203"/>
                </a:cubicBezTo>
                <a:lnTo>
                  <a:pt x="1342512" y="7002620"/>
                </a:lnTo>
                <a:lnTo>
                  <a:pt x="1347631" y="7053944"/>
                </a:lnTo>
                <a:cubicBezTo>
                  <a:pt x="1309190" y="7047562"/>
                  <a:pt x="1302470" y="6990522"/>
                  <a:pt x="1307100" y="6955629"/>
                </a:cubicBezTo>
                <a:close/>
                <a:moveTo>
                  <a:pt x="821833" y="6948801"/>
                </a:moveTo>
                <a:cubicBezTo>
                  <a:pt x="836482" y="6957364"/>
                  <a:pt x="851132" y="6965922"/>
                  <a:pt x="854931" y="6977429"/>
                </a:cubicBezTo>
                <a:cubicBezTo>
                  <a:pt x="850230" y="6987065"/>
                  <a:pt x="843673" y="6994068"/>
                  <a:pt x="835401" y="6997359"/>
                </a:cubicBezTo>
                <a:cubicBezTo>
                  <a:pt x="827127" y="7000650"/>
                  <a:pt x="817135" y="7000228"/>
                  <a:pt x="805560" y="6995012"/>
                </a:cubicBezTo>
                <a:cubicBezTo>
                  <a:pt x="795611" y="6976816"/>
                  <a:pt x="813516" y="6959418"/>
                  <a:pt x="821833" y="6948801"/>
                </a:cubicBezTo>
                <a:close/>
                <a:moveTo>
                  <a:pt x="1105877" y="6928636"/>
                </a:moveTo>
                <a:cubicBezTo>
                  <a:pt x="1117439" y="6929167"/>
                  <a:pt x="1141099" y="6942329"/>
                  <a:pt x="1145845" y="6962673"/>
                </a:cubicBezTo>
                <a:cubicBezTo>
                  <a:pt x="1131318" y="6982135"/>
                  <a:pt x="1115723" y="6977395"/>
                  <a:pt x="1099416" y="6956517"/>
                </a:cubicBezTo>
                <a:cubicBezTo>
                  <a:pt x="1102912" y="6948627"/>
                  <a:pt x="1102556" y="6940561"/>
                  <a:pt x="1105877" y="6928636"/>
                </a:cubicBezTo>
                <a:close/>
                <a:moveTo>
                  <a:pt x="1590467" y="6910310"/>
                </a:moveTo>
                <a:cubicBezTo>
                  <a:pt x="1594035" y="6912341"/>
                  <a:pt x="1599245" y="6910830"/>
                  <a:pt x="1602816" y="6912861"/>
                </a:cubicBezTo>
                <a:cubicBezTo>
                  <a:pt x="1606675" y="6924006"/>
                  <a:pt x="1594615" y="6930569"/>
                  <a:pt x="1591045" y="6928538"/>
                </a:cubicBezTo>
                <a:cubicBezTo>
                  <a:pt x="1589116" y="6922966"/>
                  <a:pt x="1592395" y="6915883"/>
                  <a:pt x="1590467" y="6910310"/>
                </a:cubicBezTo>
                <a:close/>
                <a:moveTo>
                  <a:pt x="1313378" y="6890794"/>
                </a:moveTo>
                <a:cubicBezTo>
                  <a:pt x="1325744" y="6904375"/>
                  <a:pt x="1334492" y="6918936"/>
                  <a:pt x="1336007" y="6935462"/>
                </a:cubicBezTo>
                <a:cubicBezTo>
                  <a:pt x="1317922" y="6940372"/>
                  <a:pt x="1295990" y="6933624"/>
                  <a:pt x="1278957" y="6929780"/>
                </a:cubicBezTo>
                <a:cubicBezTo>
                  <a:pt x="1290858" y="6918081"/>
                  <a:pt x="1307891" y="6921923"/>
                  <a:pt x="1313378" y="6890794"/>
                </a:cubicBezTo>
                <a:close/>
                <a:moveTo>
                  <a:pt x="1741239" y="6881825"/>
                </a:moveTo>
                <a:cubicBezTo>
                  <a:pt x="1780053" y="6876123"/>
                  <a:pt x="1834163" y="6915318"/>
                  <a:pt x="1861770" y="6950746"/>
                </a:cubicBezTo>
                <a:lnTo>
                  <a:pt x="1870326" y="6966824"/>
                </a:lnTo>
                <a:lnTo>
                  <a:pt x="1877952" y="6962777"/>
                </a:lnTo>
                <a:cubicBezTo>
                  <a:pt x="1887471" y="6957693"/>
                  <a:pt x="1897151" y="6953701"/>
                  <a:pt x="1906693" y="6954588"/>
                </a:cubicBezTo>
                <a:cubicBezTo>
                  <a:pt x="1903574" y="6956646"/>
                  <a:pt x="1892885" y="6962503"/>
                  <a:pt x="1881255" y="6967782"/>
                </a:cubicBezTo>
                <a:lnTo>
                  <a:pt x="1872667" y="6971223"/>
                </a:lnTo>
                <a:lnTo>
                  <a:pt x="1878995" y="6983115"/>
                </a:lnTo>
                <a:lnTo>
                  <a:pt x="1849402" y="6978329"/>
                </a:lnTo>
                <a:lnTo>
                  <a:pt x="1849091" y="6979577"/>
                </a:lnTo>
                <a:cubicBezTo>
                  <a:pt x="1848756" y="6980920"/>
                  <a:pt x="1848421" y="6982264"/>
                  <a:pt x="1848421" y="6982264"/>
                </a:cubicBezTo>
                <a:cubicBezTo>
                  <a:pt x="1842955" y="6981381"/>
                  <a:pt x="1845018" y="6984509"/>
                  <a:pt x="1840891" y="6978252"/>
                </a:cubicBezTo>
                <a:lnTo>
                  <a:pt x="1845012" y="6977619"/>
                </a:lnTo>
                <a:lnTo>
                  <a:pt x="1838469" y="6976561"/>
                </a:lnTo>
                <a:lnTo>
                  <a:pt x="1833356" y="6974860"/>
                </a:lnTo>
                <a:lnTo>
                  <a:pt x="1827171" y="6973764"/>
                </a:lnTo>
                <a:cubicBezTo>
                  <a:pt x="1819649" y="6971876"/>
                  <a:pt x="1813351" y="6969999"/>
                  <a:pt x="1811904" y="6969823"/>
                </a:cubicBezTo>
                <a:lnTo>
                  <a:pt x="1807489" y="6969284"/>
                </a:lnTo>
                <a:lnTo>
                  <a:pt x="1790703" y="6968524"/>
                </a:lnTo>
                <a:lnTo>
                  <a:pt x="1790015" y="6958766"/>
                </a:lnTo>
                <a:lnTo>
                  <a:pt x="1756920" y="6932100"/>
                </a:lnTo>
                <a:cubicBezTo>
                  <a:pt x="1747497" y="6919145"/>
                  <a:pt x="1741566" y="6902730"/>
                  <a:pt x="1741239" y="6881825"/>
                </a:cubicBezTo>
                <a:close/>
                <a:moveTo>
                  <a:pt x="1477214" y="6881675"/>
                </a:moveTo>
                <a:cubicBezTo>
                  <a:pt x="1496391" y="6881215"/>
                  <a:pt x="1517462" y="6884989"/>
                  <a:pt x="1540771" y="6895540"/>
                </a:cubicBezTo>
                <a:cubicBezTo>
                  <a:pt x="1550766" y="6921312"/>
                  <a:pt x="1536432" y="6935885"/>
                  <a:pt x="1514821" y="6940862"/>
                </a:cubicBezTo>
                <a:cubicBezTo>
                  <a:pt x="1496810" y="6945010"/>
                  <a:pt x="1473745" y="6942494"/>
                  <a:pt x="1455489" y="6934243"/>
                </a:cubicBezTo>
                <a:lnTo>
                  <a:pt x="1443487" y="6925425"/>
                </a:lnTo>
                <a:lnTo>
                  <a:pt x="1418936" y="6926630"/>
                </a:lnTo>
                <a:cubicBezTo>
                  <a:pt x="1394044" y="6924538"/>
                  <a:pt x="1374787" y="6914624"/>
                  <a:pt x="1357328" y="6918548"/>
                </a:cubicBezTo>
                <a:cubicBezTo>
                  <a:pt x="1357328" y="6918548"/>
                  <a:pt x="1357328" y="6918548"/>
                  <a:pt x="1349854" y="6909565"/>
                </a:cubicBezTo>
                <a:cubicBezTo>
                  <a:pt x="1346011" y="6909096"/>
                  <a:pt x="1346011" y="6909096"/>
                  <a:pt x="1346011" y="6909096"/>
                </a:cubicBezTo>
                <a:cubicBezTo>
                  <a:pt x="1342167" y="6908628"/>
                  <a:pt x="1342382" y="6900583"/>
                  <a:pt x="1342382" y="6900583"/>
                </a:cubicBezTo>
                <a:cubicBezTo>
                  <a:pt x="1344413" y="6896795"/>
                  <a:pt x="1348283" y="6896259"/>
                  <a:pt x="1352607" y="6896787"/>
                </a:cubicBezTo>
                <a:cubicBezTo>
                  <a:pt x="1356932" y="6897313"/>
                  <a:pt x="1361710" y="6898906"/>
                  <a:pt x="1365554" y="6899375"/>
                </a:cubicBezTo>
                <a:cubicBezTo>
                  <a:pt x="1369613" y="6891799"/>
                  <a:pt x="1380714" y="6909294"/>
                  <a:pt x="1384774" y="6901719"/>
                </a:cubicBezTo>
                <a:cubicBezTo>
                  <a:pt x="1395982" y="6915192"/>
                  <a:pt x="1409899" y="6908566"/>
                  <a:pt x="1427280" y="6914281"/>
                </a:cubicBezTo>
                <a:lnTo>
                  <a:pt x="1432932" y="6917638"/>
                </a:lnTo>
                <a:lnTo>
                  <a:pt x="1425015" y="6893209"/>
                </a:lnTo>
                <a:cubicBezTo>
                  <a:pt x="1440752" y="6886825"/>
                  <a:pt x="1458037" y="6882133"/>
                  <a:pt x="1477214" y="6881675"/>
                </a:cubicBezTo>
                <a:close/>
                <a:moveTo>
                  <a:pt x="1679620" y="6843497"/>
                </a:moveTo>
                <a:cubicBezTo>
                  <a:pt x="1698732" y="6844374"/>
                  <a:pt x="1711093" y="6865130"/>
                  <a:pt x="1692694" y="6880438"/>
                </a:cubicBezTo>
                <a:cubicBezTo>
                  <a:pt x="1680693" y="6867774"/>
                  <a:pt x="1668688" y="6855110"/>
                  <a:pt x="1679620" y="6843497"/>
                </a:cubicBezTo>
                <a:close/>
                <a:moveTo>
                  <a:pt x="1261246" y="6816735"/>
                </a:moveTo>
                <a:cubicBezTo>
                  <a:pt x="1311808" y="6834283"/>
                  <a:pt x="1306981" y="6873906"/>
                  <a:pt x="1278064" y="6877849"/>
                </a:cubicBezTo>
                <a:cubicBezTo>
                  <a:pt x="1268424" y="6879162"/>
                  <a:pt x="1256108" y="6876511"/>
                  <a:pt x="1242275" y="6867757"/>
                </a:cubicBezTo>
                <a:cubicBezTo>
                  <a:pt x="1232306" y="6849614"/>
                  <a:pt x="1245373" y="6816875"/>
                  <a:pt x="1261246" y="6816735"/>
                </a:cubicBezTo>
                <a:close/>
                <a:moveTo>
                  <a:pt x="1877837" y="6809682"/>
                </a:moveTo>
                <a:cubicBezTo>
                  <a:pt x="1879077" y="6818613"/>
                  <a:pt x="1878077" y="6824148"/>
                  <a:pt x="1877078" y="6829682"/>
                </a:cubicBezTo>
                <a:cubicBezTo>
                  <a:pt x="1878318" y="6838614"/>
                  <a:pt x="1875077" y="6840752"/>
                  <a:pt x="1864113" y="6838237"/>
                </a:cubicBezTo>
                <a:cubicBezTo>
                  <a:pt x="1862871" y="6829307"/>
                  <a:pt x="1869113" y="6810563"/>
                  <a:pt x="1877837" y="6809682"/>
                </a:cubicBezTo>
                <a:close/>
                <a:moveTo>
                  <a:pt x="1549548" y="6804905"/>
                </a:moveTo>
                <a:cubicBezTo>
                  <a:pt x="1570494" y="6804480"/>
                  <a:pt x="1592749" y="6811063"/>
                  <a:pt x="1606995" y="6817717"/>
                </a:cubicBezTo>
                <a:cubicBezTo>
                  <a:pt x="1591045" y="6824152"/>
                  <a:pt x="1575414" y="6831552"/>
                  <a:pt x="1558207" y="6835698"/>
                </a:cubicBezTo>
                <a:cubicBezTo>
                  <a:pt x="1540998" y="6839844"/>
                  <a:pt x="1522212" y="6840734"/>
                  <a:pt x="1499958" y="6834152"/>
                </a:cubicBezTo>
                <a:cubicBezTo>
                  <a:pt x="1508965" y="6812766"/>
                  <a:pt x="1528602" y="6805331"/>
                  <a:pt x="1549548" y="6804905"/>
                </a:cubicBezTo>
                <a:close/>
                <a:moveTo>
                  <a:pt x="1880002" y="6792603"/>
                </a:moveTo>
                <a:cubicBezTo>
                  <a:pt x="1882696" y="6793294"/>
                  <a:pt x="1883832" y="6795014"/>
                  <a:pt x="1884293" y="6796563"/>
                </a:cubicBezTo>
                <a:cubicBezTo>
                  <a:pt x="1884754" y="6798110"/>
                  <a:pt x="1884542" y="6799484"/>
                  <a:pt x="1884542" y="6799484"/>
                </a:cubicBezTo>
                <a:cubicBezTo>
                  <a:pt x="1883693" y="6804984"/>
                  <a:pt x="1882844" y="6810483"/>
                  <a:pt x="1877453" y="6809101"/>
                </a:cubicBezTo>
                <a:cubicBezTo>
                  <a:pt x="1877453" y="6809101"/>
                  <a:pt x="1875183" y="6805660"/>
                  <a:pt x="1876881" y="6794662"/>
                </a:cubicBezTo>
                <a:cubicBezTo>
                  <a:pt x="1879152" y="6798102"/>
                  <a:pt x="1882272" y="6796044"/>
                  <a:pt x="1882272" y="6796044"/>
                </a:cubicBezTo>
                <a:cubicBezTo>
                  <a:pt x="1882272" y="6796044"/>
                  <a:pt x="1882272" y="6796044"/>
                  <a:pt x="1880002" y="6792603"/>
                </a:cubicBezTo>
                <a:close/>
                <a:moveTo>
                  <a:pt x="1477942" y="6790221"/>
                </a:moveTo>
                <a:cubicBezTo>
                  <a:pt x="1491238" y="6787789"/>
                  <a:pt x="1504733" y="6805372"/>
                  <a:pt x="1503186" y="6817185"/>
                </a:cubicBezTo>
                <a:cubicBezTo>
                  <a:pt x="1489443" y="6830227"/>
                  <a:pt x="1467112" y="6816933"/>
                  <a:pt x="1465279" y="6800279"/>
                </a:cubicBezTo>
                <a:cubicBezTo>
                  <a:pt x="1469101" y="6794066"/>
                  <a:pt x="1473512" y="6791032"/>
                  <a:pt x="1477942" y="6790221"/>
                </a:cubicBezTo>
                <a:close/>
                <a:moveTo>
                  <a:pt x="1050085" y="6767331"/>
                </a:moveTo>
                <a:cubicBezTo>
                  <a:pt x="1056217" y="6766185"/>
                  <a:pt x="1064224" y="6769208"/>
                  <a:pt x="1072256" y="6775342"/>
                </a:cubicBezTo>
                <a:cubicBezTo>
                  <a:pt x="1071099" y="6783972"/>
                  <a:pt x="1069941" y="6792599"/>
                  <a:pt x="1063850" y="6798411"/>
                </a:cubicBezTo>
                <a:cubicBezTo>
                  <a:pt x="1053979" y="6792776"/>
                  <a:pt x="1045370" y="6790958"/>
                  <a:pt x="1039176" y="6784324"/>
                </a:cubicBezTo>
                <a:cubicBezTo>
                  <a:pt x="1039702" y="6773787"/>
                  <a:pt x="1043955" y="6768476"/>
                  <a:pt x="1050085" y="6767331"/>
                </a:cubicBezTo>
                <a:close/>
                <a:moveTo>
                  <a:pt x="1824091" y="6753652"/>
                </a:moveTo>
                <a:cubicBezTo>
                  <a:pt x="1829126" y="6754819"/>
                  <a:pt x="1833954" y="6756434"/>
                  <a:pt x="1839144" y="6754858"/>
                </a:cubicBezTo>
                <a:cubicBezTo>
                  <a:pt x="1839249" y="6759446"/>
                  <a:pt x="1839823" y="6765432"/>
                  <a:pt x="1838216" y="6771309"/>
                </a:cubicBezTo>
                <a:lnTo>
                  <a:pt x="1835262" y="6774641"/>
                </a:lnTo>
                <a:lnTo>
                  <a:pt x="1837723" y="6790227"/>
                </a:lnTo>
                <a:cubicBezTo>
                  <a:pt x="1838017" y="6804476"/>
                  <a:pt x="1831183" y="6806884"/>
                  <a:pt x="1823685" y="6803808"/>
                </a:cubicBezTo>
                <a:cubicBezTo>
                  <a:pt x="1819520" y="6802100"/>
                  <a:pt x="1815150" y="6798699"/>
                  <a:pt x="1811683" y="6794695"/>
                </a:cubicBezTo>
                <a:lnTo>
                  <a:pt x="1807331" y="6786273"/>
                </a:lnTo>
                <a:lnTo>
                  <a:pt x="1804587" y="6786137"/>
                </a:lnTo>
                <a:cubicBezTo>
                  <a:pt x="1801523" y="6785526"/>
                  <a:pt x="1798875" y="6784020"/>
                  <a:pt x="1796174" y="6780220"/>
                </a:cubicBezTo>
                <a:cubicBezTo>
                  <a:pt x="1792539" y="6773624"/>
                  <a:pt x="1792433" y="6769036"/>
                  <a:pt x="1794741" y="6765255"/>
                </a:cubicBezTo>
                <a:cubicBezTo>
                  <a:pt x="1797050" y="6761474"/>
                  <a:pt x="1801771" y="6758501"/>
                  <a:pt x="1807791" y="6755134"/>
                </a:cubicBezTo>
                <a:cubicBezTo>
                  <a:pt x="1813812" y="6751767"/>
                  <a:pt x="1819055" y="6752485"/>
                  <a:pt x="1824091" y="6753652"/>
                </a:cubicBezTo>
                <a:close/>
                <a:moveTo>
                  <a:pt x="1176568" y="6730043"/>
                </a:moveTo>
                <a:cubicBezTo>
                  <a:pt x="1187071" y="6729640"/>
                  <a:pt x="1197579" y="6732079"/>
                  <a:pt x="1207451" y="6737866"/>
                </a:cubicBezTo>
                <a:cubicBezTo>
                  <a:pt x="1253850" y="6772904"/>
                  <a:pt x="1226041" y="6828091"/>
                  <a:pt x="1182441" y="6838976"/>
                </a:cubicBezTo>
                <a:cubicBezTo>
                  <a:pt x="1156282" y="6845507"/>
                  <a:pt x="1124437" y="6836092"/>
                  <a:pt x="1099526" y="6796808"/>
                </a:cubicBezTo>
                <a:cubicBezTo>
                  <a:pt x="1113602" y="6758053"/>
                  <a:pt x="1145059" y="6731253"/>
                  <a:pt x="1176568" y="6730043"/>
                </a:cubicBezTo>
                <a:close/>
                <a:moveTo>
                  <a:pt x="1062924" y="6726568"/>
                </a:moveTo>
                <a:cubicBezTo>
                  <a:pt x="1067525" y="6729184"/>
                  <a:pt x="1071381" y="6738795"/>
                  <a:pt x="1074011" y="6740290"/>
                </a:cubicBezTo>
                <a:cubicBezTo>
                  <a:pt x="1075906" y="6745762"/>
                  <a:pt x="1077801" y="6751235"/>
                  <a:pt x="1072684" y="6752719"/>
                </a:cubicBezTo>
                <a:cubicBezTo>
                  <a:pt x="1067568" y="6754204"/>
                  <a:pt x="1065957" y="6757682"/>
                  <a:pt x="1060555" y="6750215"/>
                </a:cubicBezTo>
                <a:cubicBezTo>
                  <a:pt x="1057050" y="6748220"/>
                  <a:pt x="1055155" y="6742746"/>
                  <a:pt x="1051648" y="6740753"/>
                </a:cubicBezTo>
                <a:cubicBezTo>
                  <a:pt x="1051648" y="6740753"/>
                  <a:pt x="1051980" y="6737645"/>
                  <a:pt x="1052950" y="6734352"/>
                </a:cubicBezTo>
                <a:cubicBezTo>
                  <a:pt x="1053922" y="6731060"/>
                  <a:pt x="1055533" y="6727582"/>
                  <a:pt x="1058090" y="6726839"/>
                </a:cubicBezTo>
                <a:cubicBezTo>
                  <a:pt x="1059773" y="6725598"/>
                  <a:pt x="1061390" y="6725694"/>
                  <a:pt x="1062924" y="6726568"/>
                </a:cubicBezTo>
                <a:close/>
                <a:moveTo>
                  <a:pt x="1790651" y="6701391"/>
                </a:moveTo>
                <a:cubicBezTo>
                  <a:pt x="1804196" y="6698977"/>
                  <a:pt x="1805828" y="6707351"/>
                  <a:pt x="1814090" y="6704796"/>
                </a:cubicBezTo>
                <a:cubicBezTo>
                  <a:pt x="1814373" y="6724238"/>
                  <a:pt x="1805438" y="6732328"/>
                  <a:pt x="1788915" y="6737438"/>
                </a:cubicBezTo>
                <a:cubicBezTo>
                  <a:pt x="1782000" y="6728922"/>
                  <a:pt x="1781716" y="6709480"/>
                  <a:pt x="1790651" y="6701391"/>
                </a:cubicBezTo>
                <a:close/>
                <a:moveTo>
                  <a:pt x="1702972" y="6685801"/>
                </a:moveTo>
                <a:cubicBezTo>
                  <a:pt x="1712193" y="6685864"/>
                  <a:pt x="1721256" y="6687924"/>
                  <a:pt x="1728187" y="6691862"/>
                </a:cubicBezTo>
                <a:lnTo>
                  <a:pt x="1728398" y="6692156"/>
                </a:lnTo>
                <a:lnTo>
                  <a:pt x="1739937" y="6694996"/>
                </a:lnTo>
                <a:cubicBezTo>
                  <a:pt x="1749759" y="6702264"/>
                  <a:pt x="1757576" y="6714224"/>
                  <a:pt x="1761330" y="6731367"/>
                </a:cubicBezTo>
                <a:cubicBezTo>
                  <a:pt x="1755015" y="6760545"/>
                  <a:pt x="1735223" y="6780925"/>
                  <a:pt x="1713358" y="6785265"/>
                </a:cubicBezTo>
                <a:cubicBezTo>
                  <a:pt x="1691494" y="6789600"/>
                  <a:pt x="1667560" y="6777896"/>
                  <a:pt x="1652968" y="6742903"/>
                </a:cubicBezTo>
                <a:lnTo>
                  <a:pt x="1664382" y="6721026"/>
                </a:lnTo>
                <a:lnTo>
                  <a:pt x="1665503" y="6717313"/>
                </a:lnTo>
                <a:cubicBezTo>
                  <a:pt x="1664819" y="6715131"/>
                  <a:pt x="1663193" y="6712731"/>
                  <a:pt x="1661567" y="6710331"/>
                </a:cubicBezTo>
                <a:cubicBezTo>
                  <a:pt x="1665464" y="6693531"/>
                  <a:pt x="1684532" y="6685673"/>
                  <a:pt x="1702972" y="6685801"/>
                </a:cubicBezTo>
                <a:close/>
                <a:moveTo>
                  <a:pt x="1604569" y="6658284"/>
                </a:moveTo>
                <a:cubicBezTo>
                  <a:pt x="1612148" y="6659854"/>
                  <a:pt x="1620115" y="6664359"/>
                  <a:pt x="1628172" y="6672584"/>
                </a:cubicBezTo>
                <a:cubicBezTo>
                  <a:pt x="1626103" y="6694637"/>
                  <a:pt x="1594655" y="6728599"/>
                  <a:pt x="1573659" y="6726504"/>
                </a:cubicBezTo>
                <a:cubicBezTo>
                  <a:pt x="1567348" y="6718451"/>
                  <a:pt x="1561038" y="6710400"/>
                  <a:pt x="1554731" y="6702353"/>
                </a:cubicBezTo>
                <a:cubicBezTo>
                  <a:pt x="1562570" y="6675308"/>
                  <a:pt x="1581830" y="6653577"/>
                  <a:pt x="1604569" y="6658284"/>
                </a:cubicBezTo>
                <a:close/>
                <a:moveTo>
                  <a:pt x="1587273" y="6635658"/>
                </a:moveTo>
                <a:cubicBezTo>
                  <a:pt x="1590181" y="6634052"/>
                  <a:pt x="1594232" y="6634301"/>
                  <a:pt x="1598847" y="6635783"/>
                </a:cubicBezTo>
                <a:cubicBezTo>
                  <a:pt x="1612692" y="6640229"/>
                  <a:pt x="1631610" y="6655776"/>
                  <a:pt x="1639940" y="6665617"/>
                </a:cubicBezTo>
                <a:cubicBezTo>
                  <a:pt x="1637033" y="6667224"/>
                  <a:pt x="1632981" y="6666974"/>
                  <a:pt x="1628366" y="6665491"/>
                </a:cubicBezTo>
                <a:cubicBezTo>
                  <a:pt x="1614522" y="6661045"/>
                  <a:pt x="1595603" y="6645499"/>
                  <a:pt x="1587273" y="6635658"/>
                </a:cubicBezTo>
                <a:close/>
                <a:moveTo>
                  <a:pt x="1101374" y="6598060"/>
                </a:moveTo>
                <a:cubicBezTo>
                  <a:pt x="1109055" y="6597220"/>
                  <a:pt x="1117053" y="6597952"/>
                  <a:pt x="1125034" y="6599936"/>
                </a:cubicBezTo>
                <a:lnTo>
                  <a:pt x="1142129" y="6607968"/>
                </a:lnTo>
                <a:lnTo>
                  <a:pt x="1142263" y="6607523"/>
                </a:lnTo>
                <a:cubicBezTo>
                  <a:pt x="1144649" y="6602484"/>
                  <a:pt x="1143552" y="6598880"/>
                  <a:pt x="1148131" y="6601052"/>
                </a:cubicBezTo>
                <a:cubicBezTo>
                  <a:pt x="1150421" y="6602140"/>
                  <a:pt x="1151567" y="6602682"/>
                  <a:pt x="1152551" y="6604305"/>
                </a:cubicBezTo>
                <a:cubicBezTo>
                  <a:pt x="1153535" y="6605929"/>
                  <a:pt x="1154359" y="6608631"/>
                  <a:pt x="1156005" y="6614038"/>
                </a:cubicBezTo>
                <a:lnTo>
                  <a:pt x="1153430" y="6613278"/>
                </a:lnTo>
                <a:lnTo>
                  <a:pt x="1159702" y="6616225"/>
                </a:lnTo>
                <a:cubicBezTo>
                  <a:pt x="1191991" y="6638784"/>
                  <a:pt x="1213752" y="6676888"/>
                  <a:pt x="1194436" y="6701148"/>
                </a:cubicBezTo>
                <a:cubicBezTo>
                  <a:pt x="1189529" y="6707310"/>
                  <a:pt x="1181976" y="6712578"/>
                  <a:pt x="1171271" y="6716475"/>
                </a:cubicBezTo>
                <a:cubicBezTo>
                  <a:pt x="1111263" y="6708978"/>
                  <a:pt x="1068368" y="6687927"/>
                  <a:pt x="1066809" y="6624953"/>
                </a:cubicBezTo>
                <a:cubicBezTo>
                  <a:pt x="1076809" y="6626202"/>
                  <a:pt x="1078217" y="6615915"/>
                  <a:pt x="1079624" y="6605629"/>
                </a:cubicBezTo>
                <a:cubicBezTo>
                  <a:pt x="1086333" y="6601318"/>
                  <a:pt x="1093694" y="6598903"/>
                  <a:pt x="1101374" y="6598060"/>
                </a:cubicBezTo>
                <a:close/>
                <a:moveTo>
                  <a:pt x="1490234" y="6594369"/>
                </a:moveTo>
                <a:cubicBezTo>
                  <a:pt x="1494144" y="6592848"/>
                  <a:pt x="1498001" y="6593319"/>
                  <a:pt x="1501751" y="6597772"/>
                </a:cubicBezTo>
                <a:cubicBezTo>
                  <a:pt x="1505500" y="6602224"/>
                  <a:pt x="1509252" y="6606676"/>
                  <a:pt x="1509039" y="6614641"/>
                </a:cubicBezTo>
                <a:cubicBezTo>
                  <a:pt x="1501111" y="6621662"/>
                  <a:pt x="1489647" y="6616270"/>
                  <a:pt x="1485683" y="6619780"/>
                </a:cubicBezTo>
                <a:cubicBezTo>
                  <a:pt x="1485790" y="6615800"/>
                  <a:pt x="1486003" y="6607835"/>
                  <a:pt x="1478396" y="6602913"/>
                </a:cubicBezTo>
                <a:cubicBezTo>
                  <a:pt x="1482359" y="6599401"/>
                  <a:pt x="1486324" y="6595889"/>
                  <a:pt x="1490234" y="6594369"/>
                </a:cubicBezTo>
                <a:close/>
                <a:moveTo>
                  <a:pt x="1229517" y="6593511"/>
                </a:moveTo>
                <a:cubicBezTo>
                  <a:pt x="1233861" y="6594893"/>
                  <a:pt x="1238243" y="6597387"/>
                  <a:pt x="1239197" y="6600110"/>
                </a:cubicBezTo>
                <a:cubicBezTo>
                  <a:pt x="1246521" y="6612992"/>
                  <a:pt x="1234716" y="6619352"/>
                  <a:pt x="1224822" y="6631155"/>
                </a:cubicBezTo>
                <a:cubicBezTo>
                  <a:pt x="1222912" y="6625711"/>
                  <a:pt x="1217808" y="6627166"/>
                  <a:pt x="1212705" y="6628622"/>
                </a:cubicBezTo>
                <a:cubicBezTo>
                  <a:pt x="1209842" y="6620454"/>
                  <a:pt x="1203933" y="6608104"/>
                  <a:pt x="1209771" y="6599986"/>
                </a:cubicBezTo>
                <a:cubicBezTo>
                  <a:pt x="1211716" y="6597278"/>
                  <a:pt x="1214967" y="6595041"/>
                  <a:pt x="1220069" y="6593585"/>
                </a:cubicBezTo>
                <a:cubicBezTo>
                  <a:pt x="1220868" y="6591862"/>
                  <a:pt x="1225173" y="6592130"/>
                  <a:pt x="1229517" y="6593511"/>
                </a:cubicBezTo>
                <a:close/>
                <a:moveTo>
                  <a:pt x="996843" y="6579342"/>
                </a:moveTo>
                <a:cubicBezTo>
                  <a:pt x="1008892" y="6576600"/>
                  <a:pt x="1021792" y="6579450"/>
                  <a:pt x="1033053" y="6595447"/>
                </a:cubicBezTo>
                <a:lnTo>
                  <a:pt x="1025933" y="6610068"/>
                </a:lnTo>
                <a:lnTo>
                  <a:pt x="1026216" y="6610165"/>
                </a:lnTo>
                <a:cubicBezTo>
                  <a:pt x="1030252" y="6612874"/>
                  <a:pt x="1034355" y="6617101"/>
                  <a:pt x="1038548" y="6623350"/>
                </a:cubicBezTo>
                <a:cubicBezTo>
                  <a:pt x="1031592" y="6643219"/>
                  <a:pt x="1019639" y="6638635"/>
                  <a:pt x="1007688" y="6634048"/>
                </a:cubicBezTo>
                <a:cubicBezTo>
                  <a:pt x="1013173" y="6625213"/>
                  <a:pt x="1005513" y="6618049"/>
                  <a:pt x="1007812" y="6611908"/>
                </a:cubicBezTo>
                <a:lnTo>
                  <a:pt x="1013250" y="6607017"/>
                </a:lnTo>
                <a:lnTo>
                  <a:pt x="993974" y="6602351"/>
                </a:lnTo>
                <a:cubicBezTo>
                  <a:pt x="984163" y="6601309"/>
                  <a:pt x="974969" y="6600630"/>
                  <a:pt x="965728" y="6596787"/>
                </a:cubicBezTo>
                <a:cubicBezTo>
                  <a:pt x="973592" y="6590418"/>
                  <a:pt x="984792" y="6582084"/>
                  <a:pt x="996843" y="6579342"/>
                </a:cubicBezTo>
                <a:close/>
                <a:moveTo>
                  <a:pt x="1265725" y="6576732"/>
                </a:moveTo>
                <a:cubicBezTo>
                  <a:pt x="1300942" y="6573280"/>
                  <a:pt x="1318753" y="6586237"/>
                  <a:pt x="1323523" y="6603303"/>
                </a:cubicBezTo>
                <a:lnTo>
                  <a:pt x="1322547" y="6616045"/>
                </a:lnTo>
                <a:lnTo>
                  <a:pt x="1323066" y="6615660"/>
                </a:lnTo>
                <a:cubicBezTo>
                  <a:pt x="1328713" y="6614311"/>
                  <a:pt x="1334240" y="6614907"/>
                  <a:pt x="1339759" y="6616774"/>
                </a:cubicBezTo>
                <a:lnTo>
                  <a:pt x="1343283" y="6618623"/>
                </a:lnTo>
                <a:lnTo>
                  <a:pt x="1339138" y="6609407"/>
                </a:lnTo>
                <a:cubicBezTo>
                  <a:pt x="1340919" y="6593594"/>
                  <a:pt x="1364948" y="6584747"/>
                  <a:pt x="1383256" y="6587427"/>
                </a:cubicBezTo>
                <a:cubicBezTo>
                  <a:pt x="1389358" y="6588321"/>
                  <a:pt x="1394826" y="6590494"/>
                  <a:pt x="1398621" y="6594117"/>
                </a:cubicBezTo>
                <a:cubicBezTo>
                  <a:pt x="1401754" y="6605232"/>
                  <a:pt x="1404889" y="6616347"/>
                  <a:pt x="1408024" y="6627460"/>
                </a:cubicBezTo>
                <a:cubicBezTo>
                  <a:pt x="1405290" y="6637126"/>
                  <a:pt x="1399346" y="6643970"/>
                  <a:pt x="1392016" y="6647676"/>
                </a:cubicBezTo>
                <a:lnTo>
                  <a:pt x="1389446" y="6647824"/>
                </a:lnTo>
                <a:lnTo>
                  <a:pt x="1392217" y="6649695"/>
                </a:lnTo>
                <a:cubicBezTo>
                  <a:pt x="1376132" y="6666638"/>
                  <a:pt x="1361087" y="6672558"/>
                  <a:pt x="1346003" y="6669197"/>
                </a:cubicBezTo>
                <a:cubicBezTo>
                  <a:pt x="1338462" y="6667518"/>
                  <a:pt x="1330914" y="6663515"/>
                  <a:pt x="1323220" y="6657414"/>
                </a:cubicBezTo>
                <a:lnTo>
                  <a:pt x="1310719" y="6644513"/>
                </a:lnTo>
                <a:lnTo>
                  <a:pt x="1303074" y="6654540"/>
                </a:lnTo>
                <a:cubicBezTo>
                  <a:pt x="1291776" y="6663197"/>
                  <a:pt x="1276622" y="6668219"/>
                  <a:pt x="1258902" y="6665956"/>
                </a:cubicBezTo>
                <a:cubicBezTo>
                  <a:pt x="1245814" y="6648386"/>
                  <a:pt x="1248441" y="6590424"/>
                  <a:pt x="1265725" y="6576732"/>
                </a:cubicBezTo>
                <a:close/>
                <a:moveTo>
                  <a:pt x="864196" y="6532356"/>
                </a:moveTo>
                <a:cubicBezTo>
                  <a:pt x="874114" y="6538131"/>
                  <a:pt x="880182" y="6532249"/>
                  <a:pt x="890098" y="6538026"/>
                </a:cubicBezTo>
                <a:cubicBezTo>
                  <a:pt x="885312" y="6547793"/>
                  <a:pt x="884203" y="6556562"/>
                  <a:pt x="881811" y="6561447"/>
                </a:cubicBezTo>
                <a:cubicBezTo>
                  <a:pt x="864541" y="6557667"/>
                  <a:pt x="857018" y="6547007"/>
                  <a:pt x="864196" y="6532356"/>
                </a:cubicBezTo>
                <a:close/>
                <a:moveTo>
                  <a:pt x="1035916" y="6528366"/>
                </a:moveTo>
                <a:cubicBezTo>
                  <a:pt x="1039774" y="6537594"/>
                  <a:pt x="1040344" y="6544663"/>
                  <a:pt x="1038223" y="6550525"/>
                </a:cubicBezTo>
                <a:lnTo>
                  <a:pt x="1027530" y="6562043"/>
                </a:lnTo>
                <a:lnTo>
                  <a:pt x="1030573" y="6563395"/>
                </a:lnTo>
                <a:cubicBezTo>
                  <a:pt x="1041250" y="6567749"/>
                  <a:pt x="1050950" y="6571982"/>
                  <a:pt x="1062524" y="6579496"/>
                </a:cubicBezTo>
                <a:cubicBezTo>
                  <a:pt x="1062415" y="6583550"/>
                  <a:pt x="1058503" y="6583073"/>
                  <a:pt x="1058395" y="6587128"/>
                </a:cubicBezTo>
                <a:cubicBezTo>
                  <a:pt x="1056385" y="6588916"/>
                  <a:pt x="1052451" y="6589199"/>
                  <a:pt x="1047684" y="6588553"/>
                </a:cubicBezTo>
                <a:cubicBezTo>
                  <a:pt x="1033386" y="6586618"/>
                  <a:pt x="1011583" y="6576333"/>
                  <a:pt x="1011664" y="6573292"/>
                </a:cubicBezTo>
                <a:cubicBezTo>
                  <a:pt x="1007752" y="6572815"/>
                  <a:pt x="1007862" y="6568761"/>
                  <a:pt x="1003948" y="6568284"/>
                </a:cubicBezTo>
                <a:cubicBezTo>
                  <a:pt x="1003948" y="6568284"/>
                  <a:pt x="1000034" y="6567806"/>
                  <a:pt x="996232" y="6563275"/>
                </a:cubicBezTo>
                <a:cubicBezTo>
                  <a:pt x="992428" y="6558743"/>
                  <a:pt x="988625" y="6554212"/>
                  <a:pt x="992754" y="6546581"/>
                </a:cubicBezTo>
                <a:lnTo>
                  <a:pt x="1019187" y="6558333"/>
                </a:lnTo>
                <a:lnTo>
                  <a:pt x="1012578" y="6549311"/>
                </a:lnTo>
                <a:cubicBezTo>
                  <a:pt x="1010097" y="6542660"/>
                  <a:pt x="1009526" y="6535590"/>
                  <a:pt x="1012242" y="6530678"/>
                </a:cubicBezTo>
                <a:cubicBezTo>
                  <a:pt x="1024246" y="6525169"/>
                  <a:pt x="1029008" y="6532758"/>
                  <a:pt x="1035916" y="6528366"/>
                </a:cubicBezTo>
                <a:close/>
                <a:moveTo>
                  <a:pt x="1759148" y="6509085"/>
                </a:moveTo>
                <a:cubicBezTo>
                  <a:pt x="1767481" y="6506619"/>
                  <a:pt x="1771942" y="6508929"/>
                  <a:pt x="1774466" y="6513628"/>
                </a:cubicBezTo>
                <a:cubicBezTo>
                  <a:pt x="1776990" y="6518325"/>
                  <a:pt x="1777576" y="6525413"/>
                  <a:pt x="1778164" y="6532501"/>
                </a:cubicBezTo>
                <a:cubicBezTo>
                  <a:pt x="1769829" y="6534968"/>
                  <a:pt x="1766251" y="6543288"/>
                  <a:pt x="1753163" y="6539901"/>
                </a:cubicBezTo>
                <a:cubicBezTo>
                  <a:pt x="1754366" y="6528653"/>
                  <a:pt x="1757945" y="6520332"/>
                  <a:pt x="1759148" y="6509085"/>
                </a:cubicBezTo>
                <a:close/>
                <a:moveTo>
                  <a:pt x="1776904" y="6488505"/>
                </a:moveTo>
                <a:cubicBezTo>
                  <a:pt x="1776904" y="6488505"/>
                  <a:pt x="1787053" y="6496894"/>
                  <a:pt x="1787053" y="6496894"/>
                </a:cubicBezTo>
                <a:cubicBezTo>
                  <a:pt x="1786151" y="6502519"/>
                  <a:pt x="1786151" y="6502519"/>
                  <a:pt x="1783839" y="6499015"/>
                </a:cubicBezTo>
                <a:cubicBezTo>
                  <a:pt x="1779723" y="6506760"/>
                  <a:pt x="1776508" y="6508881"/>
                  <a:pt x="1773294" y="6511003"/>
                </a:cubicBezTo>
                <a:cubicBezTo>
                  <a:pt x="1767768" y="6509620"/>
                  <a:pt x="1763145" y="6502613"/>
                  <a:pt x="1761735" y="6493486"/>
                </a:cubicBezTo>
                <a:cubicBezTo>
                  <a:pt x="1767261" y="6494869"/>
                  <a:pt x="1771379" y="6487122"/>
                  <a:pt x="1776904" y="6488505"/>
                </a:cubicBezTo>
                <a:close/>
                <a:moveTo>
                  <a:pt x="1103720" y="6472954"/>
                </a:moveTo>
                <a:cubicBezTo>
                  <a:pt x="1107576" y="6473424"/>
                  <a:pt x="1111325" y="6477917"/>
                  <a:pt x="1111325" y="6477917"/>
                </a:cubicBezTo>
                <a:cubicBezTo>
                  <a:pt x="1115074" y="6482410"/>
                  <a:pt x="1115074" y="6482410"/>
                  <a:pt x="1119038" y="6478859"/>
                </a:cubicBezTo>
                <a:cubicBezTo>
                  <a:pt x="1119038" y="6478859"/>
                  <a:pt x="1118930" y="6482881"/>
                  <a:pt x="1118930" y="6482881"/>
                </a:cubicBezTo>
                <a:cubicBezTo>
                  <a:pt x="1115074" y="6482410"/>
                  <a:pt x="1118930" y="6482881"/>
                  <a:pt x="1122680" y="6487374"/>
                </a:cubicBezTo>
                <a:cubicBezTo>
                  <a:pt x="1118607" y="6494947"/>
                  <a:pt x="1118500" y="6498969"/>
                  <a:pt x="1114536" y="6502521"/>
                </a:cubicBezTo>
                <a:cubicBezTo>
                  <a:pt x="1112553" y="6504296"/>
                  <a:pt x="1109607" y="6505955"/>
                  <a:pt x="1106686" y="6506607"/>
                </a:cubicBezTo>
                <a:cubicBezTo>
                  <a:pt x="1103767" y="6507260"/>
                  <a:pt x="1100875" y="6506907"/>
                  <a:pt x="1099000" y="6504661"/>
                </a:cubicBezTo>
                <a:cubicBezTo>
                  <a:pt x="1099108" y="6500639"/>
                  <a:pt x="1095251" y="6500169"/>
                  <a:pt x="1095359" y="6496146"/>
                </a:cubicBezTo>
                <a:cubicBezTo>
                  <a:pt x="1091716" y="6487631"/>
                  <a:pt x="1091825" y="6483610"/>
                  <a:pt x="1095789" y="6480058"/>
                </a:cubicBezTo>
                <a:cubicBezTo>
                  <a:pt x="1095897" y="6476036"/>
                  <a:pt x="1099754" y="6476507"/>
                  <a:pt x="1103720" y="6472954"/>
                </a:cubicBezTo>
                <a:close/>
                <a:moveTo>
                  <a:pt x="1653469" y="6463590"/>
                </a:moveTo>
                <a:cubicBezTo>
                  <a:pt x="1690656" y="6475723"/>
                  <a:pt x="1681530" y="6505194"/>
                  <a:pt x="1659957" y="6510654"/>
                </a:cubicBezTo>
                <a:cubicBezTo>
                  <a:pt x="1652765" y="6512474"/>
                  <a:pt x="1644190" y="6511625"/>
                  <a:pt x="1635485" y="6506581"/>
                </a:cubicBezTo>
                <a:cubicBezTo>
                  <a:pt x="1631636" y="6494923"/>
                  <a:pt x="1642396" y="6466598"/>
                  <a:pt x="1653469" y="6463590"/>
                </a:cubicBezTo>
                <a:close/>
                <a:moveTo>
                  <a:pt x="973957" y="6463004"/>
                </a:moveTo>
                <a:cubicBezTo>
                  <a:pt x="984336" y="6460946"/>
                  <a:pt x="995506" y="6461330"/>
                  <a:pt x="1005624" y="6463854"/>
                </a:cubicBezTo>
                <a:cubicBezTo>
                  <a:pt x="1025861" y="6468897"/>
                  <a:pt x="1041883" y="6482503"/>
                  <a:pt x="1038921" y="6502259"/>
                </a:cubicBezTo>
                <a:cubicBezTo>
                  <a:pt x="1038075" y="6507902"/>
                  <a:pt x="1035680" y="6514049"/>
                  <a:pt x="1031390" y="6520640"/>
                </a:cubicBezTo>
                <a:cubicBezTo>
                  <a:pt x="1004267" y="6518396"/>
                  <a:pt x="956598" y="6523527"/>
                  <a:pt x="947049" y="6476802"/>
                </a:cubicBezTo>
                <a:cubicBezTo>
                  <a:pt x="953994" y="6469561"/>
                  <a:pt x="963579" y="6465062"/>
                  <a:pt x="973957" y="6463004"/>
                </a:cubicBezTo>
                <a:close/>
                <a:moveTo>
                  <a:pt x="1288335" y="6451077"/>
                </a:moveTo>
                <a:cubicBezTo>
                  <a:pt x="1311845" y="6461630"/>
                  <a:pt x="1305776" y="6467512"/>
                  <a:pt x="1294922" y="6483162"/>
                </a:cubicBezTo>
                <a:cubicBezTo>
                  <a:pt x="1280047" y="6474498"/>
                  <a:pt x="1281156" y="6465728"/>
                  <a:pt x="1288335" y="6451077"/>
                </a:cubicBezTo>
                <a:close/>
                <a:moveTo>
                  <a:pt x="1369610" y="6446451"/>
                </a:moveTo>
                <a:cubicBezTo>
                  <a:pt x="1376198" y="6444264"/>
                  <a:pt x="1383421" y="6447567"/>
                  <a:pt x="1392487" y="6450112"/>
                </a:cubicBezTo>
                <a:cubicBezTo>
                  <a:pt x="1391777" y="6454586"/>
                  <a:pt x="1393192" y="6459233"/>
                  <a:pt x="1394147" y="6464068"/>
                </a:cubicBezTo>
                <a:lnTo>
                  <a:pt x="1393817" y="6468570"/>
                </a:lnTo>
                <a:lnTo>
                  <a:pt x="1418113" y="6466829"/>
                </a:lnTo>
                <a:lnTo>
                  <a:pt x="1417181" y="6475919"/>
                </a:lnTo>
                <a:lnTo>
                  <a:pt x="1417790" y="6475005"/>
                </a:lnTo>
                <a:cubicBezTo>
                  <a:pt x="1427953" y="6467661"/>
                  <a:pt x="1441665" y="6465186"/>
                  <a:pt x="1460354" y="6472266"/>
                </a:cubicBezTo>
                <a:cubicBezTo>
                  <a:pt x="1468842" y="6472995"/>
                  <a:pt x="1465168" y="6474506"/>
                  <a:pt x="1469984" y="6476745"/>
                </a:cubicBezTo>
                <a:cubicBezTo>
                  <a:pt x="1474797" y="6478984"/>
                  <a:pt x="1483285" y="6479713"/>
                  <a:pt x="1486960" y="6478202"/>
                </a:cubicBezTo>
                <a:cubicBezTo>
                  <a:pt x="1480506" y="6497734"/>
                  <a:pt x="1493810" y="6500701"/>
                  <a:pt x="1482294" y="6530752"/>
                </a:cubicBezTo>
                <a:cubicBezTo>
                  <a:pt x="1469390" y="6569813"/>
                  <a:pt x="1441395" y="6572889"/>
                  <a:pt x="1423278" y="6567683"/>
                </a:cubicBezTo>
                <a:cubicBezTo>
                  <a:pt x="1425176" y="6563737"/>
                  <a:pt x="1400494" y="6556484"/>
                  <a:pt x="1394547" y="6534405"/>
                </a:cubicBezTo>
                <a:cubicBezTo>
                  <a:pt x="1392563" y="6527046"/>
                  <a:pt x="1392661" y="6518039"/>
                  <a:pt x="1396522" y="6506958"/>
                </a:cubicBezTo>
                <a:lnTo>
                  <a:pt x="1404243" y="6495358"/>
                </a:lnTo>
                <a:lnTo>
                  <a:pt x="1375616" y="6507941"/>
                </a:lnTo>
                <a:cubicBezTo>
                  <a:pt x="1350382" y="6513619"/>
                  <a:pt x="1320795" y="6512446"/>
                  <a:pt x="1306999" y="6507952"/>
                </a:cubicBezTo>
                <a:lnTo>
                  <a:pt x="1353922" y="6482430"/>
                </a:lnTo>
                <a:lnTo>
                  <a:pt x="1350544" y="6475727"/>
                </a:lnTo>
                <a:cubicBezTo>
                  <a:pt x="1357069" y="6456314"/>
                  <a:pt x="1363021" y="6448638"/>
                  <a:pt x="1369610" y="6446451"/>
                </a:cubicBezTo>
                <a:close/>
                <a:moveTo>
                  <a:pt x="1220605" y="6438947"/>
                </a:moveTo>
                <a:cubicBezTo>
                  <a:pt x="1235897" y="6439419"/>
                  <a:pt x="1257965" y="6451926"/>
                  <a:pt x="1246375" y="6471158"/>
                </a:cubicBezTo>
                <a:cubicBezTo>
                  <a:pt x="1244606" y="6474854"/>
                  <a:pt x="1240800" y="6476155"/>
                  <a:pt x="1236234" y="6475719"/>
                </a:cubicBezTo>
                <a:cubicBezTo>
                  <a:pt x="1222535" y="6474412"/>
                  <a:pt x="1201993" y="6457471"/>
                  <a:pt x="1209070" y="6442681"/>
                </a:cubicBezTo>
                <a:cubicBezTo>
                  <a:pt x="1211164" y="6439969"/>
                  <a:pt x="1215510" y="6438789"/>
                  <a:pt x="1220605" y="6438947"/>
                </a:cubicBezTo>
                <a:close/>
                <a:moveTo>
                  <a:pt x="1553487" y="6436844"/>
                </a:moveTo>
                <a:cubicBezTo>
                  <a:pt x="1586569" y="6431511"/>
                  <a:pt x="1621348" y="6495957"/>
                  <a:pt x="1596761" y="6509874"/>
                </a:cubicBezTo>
                <a:cubicBezTo>
                  <a:pt x="1593248" y="6511860"/>
                  <a:pt x="1588524" y="6512817"/>
                  <a:pt x="1582410" y="6512393"/>
                </a:cubicBezTo>
                <a:cubicBezTo>
                  <a:pt x="1552902" y="6495386"/>
                  <a:pt x="1534357" y="6475399"/>
                  <a:pt x="1543786" y="6443647"/>
                </a:cubicBezTo>
                <a:cubicBezTo>
                  <a:pt x="1548704" y="6446483"/>
                  <a:pt x="1551095" y="6441664"/>
                  <a:pt x="1553487" y="6436844"/>
                </a:cubicBezTo>
                <a:close/>
                <a:moveTo>
                  <a:pt x="831016" y="6387910"/>
                </a:moveTo>
                <a:cubicBezTo>
                  <a:pt x="888224" y="6435016"/>
                  <a:pt x="862569" y="6478508"/>
                  <a:pt x="827256" y="6486397"/>
                </a:cubicBezTo>
                <a:cubicBezTo>
                  <a:pt x="815486" y="6489026"/>
                  <a:pt x="802641" y="6487698"/>
                  <a:pt x="791436" y="6481234"/>
                </a:cubicBezTo>
                <a:cubicBezTo>
                  <a:pt x="776494" y="6472614"/>
                  <a:pt x="764467" y="6454854"/>
                  <a:pt x="761777" y="6425150"/>
                </a:cubicBezTo>
                <a:cubicBezTo>
                  <a:pt x="786226" y="6398155"/>
                  <a:pt x="807936" y="6400325"/>
                  <a:pt x="831016" y="6387910"/>
                </a:cubicBezTo>
                <a:close/>
                <a:moveTo>
                  <a:pt x="1089656" y="6369470"/>
                </a:moveTo>
                <a:cubicBezTo>
                  <a:pt x="1096769" y="6370883"/>
                  <a:pt x="1103004" y="6375723"/>
                  <a:pt x="1105669" y="6385358"/>
                </a:cubicBezTo>
                <a:cubicBezTo>
                  <a:pt x="1097901" y="6392075"/>
                  <a:pt x="1089437" y="6406223"/>
                  <a:pt x="1074601" y="6412237"/>
                </a:cubicBezTo>
                <a:cubicBezTo>
                  <a:pt x="1039053" y="6391821"/>
                  <a:pt x="1068311" y="6365231"/>
                  <a:pt x="1089656" y="6369470"/>
                </a:cubicBezTo>
                <a:close/>
                <a:moveTo>
                  <a:pt x="1461188" y="6366240"/>
                </a:moveTo>
                <a:cubicBezTo>
                  <a:pt x="1486790" y="6369644"/>
                  <a:pt x="1500741" y="6455024"/>
                  <a:pt x="1434251" y="6398454"/>
                </a:cubicBezTo>
                <a:cubicBezTo>
                  <a:pt x="1442825" y="6373078"/>
                  <a:pt x="1452655" y="6365104"/>
                  <a:pt x="1461188" y="6366240"/>
                </a:cubicBezTo>
                <a:close/>
                <a:moveTo>
                  <a:pt x="346372" y="6348813"/>
                </a:moveTo>
                <a:cubicBezTo>
                  <a:pt x="366338" y="6348062"/>
                  <a:pt x="385366" y="6357284"/>
                  <a:pt x="404821" y="6381198"/>
                </a:cubicBezTo>
                <a:cubicBezTo>
                  <a:pt x="398511" y="6409865"/>
                  <a:pt x="372234" y="6420059"/>
                  <a:pt x="345360" y="6417373"/>
                </a:cubicBezTo>
                <a:cubicBezTo>
                  <a:pt x="318482" y="6414690"/>
                  <a:pt x="291009" y="6399129"/>
                  <a:pt x="282303" y="6376288"/>
                </a:cubicBezTo>
                <a:cubicBezTo>
                  <a:pt x="305508" y="6360294"/>
                  <a:pt x="326408" y="6349566"/>
                  <a:pt x="346372" y="6348813"/>
                </a:cubicBezTo>
                <a:close/>
                <a:moveTo>
                  <a:pt x="1447235" y="6347747"/>
                </a:moveTo>
                <a:cubicBezTo>
                  <a:pt x="1449760" y="6348610"/>
                  <a:pt x="1450016" y="6349455"/>
                  <a:pt x="1449270" y="6350714"/>
                </a:cubicBezTo>
                <a:cubicBezTo>
                  <a:pt x="1448521" y="6351971"/>
                  <a:pt x="1446770" y="6353643"/>
                  <a:pt x="1445275" y="6356158"/>
                </a:cubicBezTo>
                <a:cubicBezTo>
                  <a:pt x="1444246" y="6352779"/>
                  <a:pt x="1445275" y="6356158"/>
                  <a:pt x="1447235" y="6347747"/>
                </a:cubicBezTo>
                <a:close/>
                <a:moveTo>
                  <a:pt x="922545" y="6331962"/>
                </a:moveTo>
                <a:cubicBezTo>
                  <a:pt x="930700" y="6340149"/>
                  <a:pt x="934777" y="6344244"/>
                  <a:pt x="942758" y="6348516"/>
                </a:cubicBezTo>
                <a:cubicBezTo>
                  <a:pt x="920370" y="6370928"/>
                  <a:pt x="921406" y="6394417"/>
                  <a:pt x="893729" y="6385332"/>
                </a:cubicBezTo>
                <a:cubicBezTo>
                  <a:pt x="889134" y="6369497"/>
                  <a:pt x="907791" y="6350818"/>
                  <a:pt x="922545" y="6331962"/>
                </a:cubicBezTo>
                <a:close/>
                <a:moveTo>
                  <a:pt x="1865034" y="6311059"/>
                </a:moveTo>
                <a:lnTo>
                  <a:pt x="1867278" y="6358748"/>
                </a:lnTo>
                <a:lnTo>
                  <a:pt x="1871366" y="6398241"/>
                </a:lnTo>
                <a:lnTo>
                  <a:pt x="1877130" y="6408340"/>
                </a:lnTo>
                <a:cubicBezTo>
                  <a:pt x="1884048" y="6429321"/>
                  <a:pt x="1884992" y="6455778"/>
                  <a:pt x="1880334" y="6477664"/>
                </a:cubicBezTo>
                <a:lnTo>
                  <a:pt x="1879745" y="6479151"/>
                </a:lnTo>
                <a:lnTo>
                  <a:pt x="1880010" y="6481717"/>
                </a:lnTo>
                <a:lnTo>
                  <a:pt x="1879107" y="6480765"/>
                </a:lnTo>
                <a:lnTo>
                  <a:pt x="1874535" y="6492319"/>
                </a:lnTo>
                <a:lnTo>
                  <a:pt x="1875959" y="6492234"/>
                </a:lnTo>
                <a:cubicBezTo>
                  <a:pt x="1885904" y="6495548"/>
                  <a:pt x="1893239" y="6503804"/>
                  <a:pt x="1897617" y="6519675"/>
                </a:cubicBezTo>
                <a:cubicBezTo>
                  <a:pt x="1892981" y="6526443"/>
                  <a:pt x="1886895" y="6529916"/>
                  <a:pt x="1880394" y="6530903"/>
                </a:cubicBezTo>
                <a:lnTo>
                  <a:pt x="1868798" y="6528732"/>
                </a:lnTo>
                <a:lnTo>
                  <a:pt x="1875380" y="6574537"/>
                </a:lnTo>
                <a:cubicBezTo>
                  <a:pt x="1878853" y="6595229"/>
                  <a:pt x="1882326" y="6614147"/>
                  <a:pt x="1884641" y="6628335"/>
                </a:cubicBezTo>
                <a:cubicBezTo>
                  <a:pt x="1893900" y="6618875"/>
                  <a:pt x="1880010" y="6576310"/>
                  <a:pt x="1889270" y="6566850"/>
                </a:cubicBezTo>
                <a:cubicBezTo>
                  <a:pt x="1889270" y="6566850"/>
                  <a:pt x="1889270" y="6566850"/>
                  <a:pt x="1884641" y="6552662"/>
                </a:cubicBezTo>
                <a:cubicBezTo>
                  <a:pt x="1884641" y="6547932"/>
                  <a:pt x="1884641" y="6543200"/>
                  <a:pt x="1884641" y="6543200"/>
                </a:cubicBezTo>
                <a:cubicBezTo>
                  <a:pt x="1889270" y="6543200"/>
                  <a:pt x="1889270" y="6547932"/>
                  <a:pt x="1889270" y="6552662"/>
                </a:cubicBezTo>
                <a:cubicBezTo>
                  <a:pt x="1889270" y="6552662"/>
                  <a:pt x="1889270" y="6552662"/>
                  <a:pt x="1893900" y="6566850"/>
                </a:cubicBezTo>
                <a:cubicBezTo>
                  <a:pt x="1893900" y="6576310"/>
                  <a:pt x="1898530" y="6595227"/>
                  <a:pt x="1903160" y="6614147"/>
                </a:cubicBezTo>
                <a:cubicBezTo>
                  <a:pt x="1903160" y="6633063"/>
                  <a:pt x="1907790" y="6647253"/>
                  <a:pt x="1903160" y="6647253"/>
                </a:cubicBezTo>
                <a:cubicBezTo>
                  <a:pt x="1907790" y="6656711"/>
                  <a:pt x="1907790" y="6651983"/>
                  <a:pt x="1912419" y="6666170"/>
                </a:cubicBezTo>
                <a:cubicBezTo>
                  <a:pt x="1917049" y="6685090"/>
                  <a:pt x="1921681" y="6708738"/>
                  <a:pt x="1926311" y="6732385"/>
                </a:cubicBezTo>
                <a:cubicBezTo>
                  <a:pt x="1930941" y="6756033"/>
                  <a:pt x="1935570" y="6779679"/>
                  <a:pt x="1935570" y="6789141"/>
                </a:cubicBezTo>
                <a:cubicBezTo>
                  <a:pt x="1940200" y="6817516"/>
                  <a:pt x="1944830" y="6803328"/>
                  <a:pt x="1954090" y="6836438"/>
                </a:cubicBezTo>
                <a:cubicBezTo>
                  <a:pt x="1956405" y="6834072"/>
                  <a:pt x="1954090" y="6822248"/>
                  <a:pt x="1952932" y="6813380"/>
                </a:cubicBezTo>
                <a:lnTo>
                  <a:pt x="1952909" y="6811839"/>
                </a:lnTo>
                <a:lnTo>
                  <a:pt x="1951966" y="6807986"/>
                </a:lnTo>
                <a:cubicBezTo>
                  <a:pt x="1951118" y="6800643"/>
                  <a:pt x="1951223" y="6793925"/>
                  <a:pt x="1952864" y="6788216"/>
                </a:cubicBezTo>
                <a:lnTo>
                  <a:pt x="1954119" y="6786512"/>
                </a:lnTo>
                <a:lnTo>
                  <a:pt x="1950327" y="6768750"/>
                </a:lnTo>
                <a:lnTo>
                  <a:pt x="1948280" y="6766501"/>
                </a:lnTo>
                <a:lnTo>
                  <a:pt x="1949377" y="6764302"/>
                </a:lnTo>
                <a:lnTo>
                  <a:pt x="1940773" y="6724003"/>
                </a:lnTo>
                <a:lnTo>
                  <a:pt x="1930467" y="6724879"/>
                </a:lnTo>
                <a:cubicBezTo>
                  <a:pt x="1926645" y="6720490"/>
                  <a:pt x="1922926" y="6712191"/>
                  <a:pt x="1930990" y="6705331"/>
                </a:cubicBezTo>
                <a:lnTo>
                  <a:pt x="1936173" y="6702458"/>
                </a:lnTo>
                <a:lnTo>
                  <a:pt x="1928047" y="6664398"/>
                </a:lnTo>
                <a:cubicBezTo>
                  <a:pt x="1920523" y="6617693"/>
                  <a:pt x="1914736" y="6571580"/>
                  <a:pt x="1907790" y="6524284"/>
                </a:cubicBezTo>
                <a:cubicBezTo>
                  <a:pt x="1907790" y="6510095"/>
                  <a:pt x="1903160" y="6510095"/>
                  <a:pt x="1903160" y="6500637"/>
                </a:cubicBezTo>
                <a:cubicBezTo>
                  <a:pt x="1898530" y="6486447"/>
                  <a:pt x="1903160" y="6476989"/>
                  <a:pt x="1903160" y="6467529"/>
                </a:cubicBezTo>
                <a:cubicBezTo>
                  <a:pt x="1898530" y="6434422"/>
                  <a:pt x="1893900" y="6406042"/>
                  <a:pt x="1889270" y="6372938"/>
                </a:cubicBezTo>
                <a:lnTo>
                  <a:pt x="1888251" y="6357029"/>
                </a:lnTo>
                <a:lnTo>
                  <a:pt x="1884229" y="6345152"/>
                </a:lnTo>
                <a:lnTo>
                  <a:pt x="1887431" y="6344246"/>
                </a:lnTo>
                <a:lnTo>
                  <a:pt x="1885939" y="6320962"/>
                </a:lnTo>
                <a:lnTo>
                  <a:pt x="1885075" y="6319063"/>
                </a:lnTo>
                <a:lnTo>
                  <a:pt x="1871560" y="6328915"/>
                </a:lnTo>
                <a:close/>
                <a:moveTo>
                  <a:pt x="1780146" y="6304737"/>
                </a:moveTo>
                <a:cubicBezTo>
                  <a:pt x="1784698" y="6303525"/>
                  <a:pt x="1789131" y="6303400"/>
                  <a:pt x="1792828" y="6304759"/>
                </a:cubicBezTo>
                <a:cubicBezTo>
                  <a:pt x="1770805" y="6319343"/>
                  <a:pt x="1771301" y="6340048"/>
                  <a:pt x="1752646" y="6334268"/>
                </a:cubicBezTo>
                <a:cubicBezTo>
                  <a:pt x="1751769" y="6321795"/>
                  <a:pt x="1766491" y="6308374"/>
                  <a:pt x="1780146" y="6304737"/>
                </a:cubicBezTo>
                <a:close/>
                <a:moveTo>
                  <a:pt x="1408500" y="6287873"/>
                </a:moveTo>
                <a:cubicBezTo>
                  <a:pt x="1419870" y="6301196"/>
                  <a:pt x="1415548" y="6316586"/>
                  <a:pt x="1426812" y="6333876"/>
                </a:cubicBezTo>
                <a:cubicBezTo>
                  <a:pt x="1418702" y="6344824"/>
                  <a:pt x="1429858" y="6366081"/>
                  <a:pt x="1417746" y="6380519"/>
                </a:cubicBezTo>
                <a:lnTo>
                  <a:pt x="1417059" y="6379398"/>
                </a:lnTo>
                <a:lnTo>
                  <a:pt x="1412016" y="6389684"/>
                </a:lnTo>
                <a:cubicBezTo>
                  <a:pt x="1409717" y="6393757"/>
                  <a:pt x="1408002" y="6396867"/>
                  <a:pt x="1408074" y="6399088"/>
                </a:cubicBezTo>
                <a:cubicBezTo>
                  <a:pt x="1392828" y="6403488"/>
                  <a:pt x="1392828" y="6403488"/>
                  <a:pt x="1379905" y="6374346"/>
                </a:cubicBezTo>
                <a:cubicBezTo>
                  <a:pt x="1378018" y="6368914"/>
                  <a:pt x="1377401" y="6363116"/>
                  <a:pt x="1378290" y="6357630"/>
                </a:cubicBezTo>
                <a:cubicBezTo>
                  <a:pt x="1379179" y="6352143"/>
                  <a:pt x="1381575" y="6346969"/>
                  <a:pt x="1385714" y="6342786"/>
                </a:cubicBezTo>
                <a:cubicBezTo>
                  <a:pt x="1385425" y="6333903"/>
                  <a:pt x="1390218" y="6323555"/>
                  <a:pt x="1396897" y="6318638"/>
                </a:cubicBezTo>
                <a:lnTo>
                  <a:pt x="1400769" y="6318667"/>
                </a:lnTo>
                <a:lnTo>
                  <a:pt x="1401652" y="6304135"/>
                </a:lnTo>
                <a:cubicBezTo>
                  <a:pt x="1403141" y="6296420"/>
                  <a:pt x="1405498" y="6290491"/>
                  <a:pt x="1408500" y="6287873"/>
                </a:cubicBezTo>
                <a:close/>
                <a:moveTo>
                  <a:pt x="1612360" y="6256083"/>
                </a:moveTo>
                <a:cubicBezTo>
                  <a:pt x="1624068" y="6257511"/>
                  <a:pt x="1631874" y="6258463"/>
                  <a:pt x="1639468" y="6267338"/>
                </a:cubicBezTo>
                <a:cubicBezTo>
                  <a:pt x="1650856" y="6280648"/>
                  <a:pt x="1657920" y="6309323"/>
                  <a:pt x="1645894" y="6319777"/>
                </a:cubicBezTo>
                <a:cubicBezTo>
                  <a:pt x="1633762" y="6334191"/>
                  <a:pt x="1621949" y="6336724"/>
                  <a:pt x="1610240" y="6335295"/>
                </a:cubicBezTo>
                <a:cubicBezTo>
                  <a:pt x="1610240" y="6335295"/>
                  <a:pt x="1610240" y="6335295"/>
                  <a:pt x="1614143" y="6335771"/>
                </a:cubicBezTo>
                <a:lnTo>
                  <a:pt x="1626509" y="6351190"/>
                </a:lnTo>
                <a:lnTo>
                  <a:pt x="1639225" y="6341800"/>
                </a:lnTo>
                <a:cubicBezTo>
                  <a:pt x="1689884" y="6380090"/>
                  <a:pt x="1657213" y="6439136"/>
                  <a:pt x="1619446" y="6433288"/>
                </a:cubicBezTo>
                <a:cubicBezTo>
                  <a:pt x="1613150" y="6432313"/>
                  <a:pt x="1606714" y="6429536"/>
                  <a:pt x="1600498" y="6424559"/>
                </a:cubicBezTo>
                <a:lnTo>
                  <a:pt x="1592069" y="6414072"/>
                </a:lnTo>
                <a:lnTo>
                  <a:pt x="1584327" y="6417245"/>
                </a:lnTo>
                <a:cubicBezTo>
                  <a:pt x="1567381" y="6406121"/>
                  <a:pt x="1559786" y="6369725"/>
                  <a:pt x="1585831" y="6364389"/>
                </a:cubicBezTo>
                <a:lnTo>
                  <a:pt x="1601447" y="6370635"/>
                </a:lnTo>
                <a:lnTo>
                  <a:pt x="1606190" y="6366194"/>
                </a:lnTo>
                <a:lnTo>
                  <a:pt x="1610501" y="6363010"/>
                </a:lnTo>
                <a:lnTo>
                  <a:pt x="1601799" y="6358107"/>
                </a:lnTo>
                <a:cubicBezTo>
                  <a:pt x="1594206" y="6349234"/>
                  <a:pt x="1594312" y="6345273"/>
                  <a:pt x="1586824" y="6332439"/>
                </a:cubicBezTo>
                <a:cubicBezTo>
                  <a:pt x="1590939" y="6324995"/>
                  <a:pt x="1590939" y="6324995"/>
                  <a:pt x="1594842" y="6325470"/>
                </a:cubicBezTo>
                <a:cubicBezTo>
                  <a:pt x="1590939" y="6324995"/>
                  <a:pt x="1591045" y="6321034"/>
                  <a:pt x="1587248" y="6316597"/>
                </a:cubicBezTo>
                <a:cubicBezTo>
                  <a:pt x="1568053" y="6302336"/>
                  <a:pt x="1576389" y="6283485"/>
                  <a:pt x="1592529" y="6265586"/>
                </a:cubicBezTo>
                <a:cubicBezTo>
                  <a:pt x="1596327" y="6270022"/>
                  <a:pt x="1604449" y="6259092"/>
                  <a:pt x="1612360" y="6256083"/>
                </a:cubicBezTo>
                <a:close/>
                <a:moveTo>
                  <a:pt x="432710" y="6244450"/>
                </a:moveTo>
                <a:cubicBezTo>
                  <a:pt x="438586" y="6245271"/>
                  <a:pt x="445112" y="6247678"/>
                  <a:pt x="452498" y="6251941"/>
                </a:cubicBezTo>
                <a:cubicBezTo>
                  <a:pt x="455735" y="6267781"/>
                  <a:pt x="445146" y="6277968"/>
                  <a:pt x="431427" y="6281692"/>
                </a:cubicBezTo>
                <a:cubicBezTo>
                  <a:pt x="417708" y="6285418"/>
                  <a:pt x="400859" y="6282679"/>
                  <a:pt x="391573" y="6272662"/>
                </a:cubicBezTo>
                <a:cubicBezTo>
                  <a:pt x="403288" y="6253809"/>
                  <a:pt x="415081" y="6241988"/>
                  <a:pt x="432710" y="6244450"/>
                </a:cubicBezTo>
                <a:close/>
                <a:moveTo>
                  <a:pt x="1522978" y="6228038"/>
                </a:moveTo>
                <a:cubicBezTo>
                  <a:pt x="1528747" y="6228662"/>
                  <a:pt x="1534941" y="6230856"/>
                  <a:pt x="1541737" y="6234881"/>
                </a:cubicBezTo>
                <a:cubicBezTo>
                  <a:pt x="1542749" y="6250666"/>
                  <a:pt x="1530713" y="6261251"/>
                  <a:pt x="1516453" y="6265456"/>
                </a:cubicBezTo>
                <a:cubicBezTo>
                  <a:pt x="1502192" y="6269662"/>
                  <a:pt x="1485707" y="6267487"/>
                  <a:pt x="1477818" y="6257751"/>
                </a:cubicBezTo>
                <a:cubicBezTo>
                  <a:pt x="1492200" y="6238434"/>
                  <a:pt x="1505672" y="6226169"/>
                  <a:pt x="1522978" y="6228038"/>
                </a:cubicBezTo>
                <a:close/>
                <a:moveTo>
                  <a:pt x="964277" y="6195123"/>
                </a:moveTo>
                <a:cubicBezTo>
                  <a:pt x="973025" y="6195924"/>
                  <a:pt x="983516" y="6200485"/>
                  <a:pt x="993960" y="6201884"/>
                </a:cubicBezTo>
                <a:cubicBezTo>
                  <a:pt x="989837" y="6213588"/>
                  <a:pt x="983793" y="6219464"/>
                  <a:pt x="975685" y="6220607"/>
                </a:cubicBezTo>
                <a:cubicBezTo>
                  <a:pt x="967578" y="6221749"/>
                  <a:pt x="957408" y="6218159"/>
                  <a:pt x="945041" y="6210931"/>
                </a:cubicBezTo>
                <a:cubicBezTo>
                  <a:pt x="948521" y="6197284"/>
                  <a:pt x="955530" y="6194322"/>
                  <a:pt x="964277" y="6195123"/>
                </a:cubicBezTo>
                <a:close/>
                <a:moveTo>
                  <a:pt x="1852646" y="6180037"/>
                </a:moveTo>
                <a:lnTo>
                  <a:pt x="1852230" y="6193213"/>
                </a:lnTo>
                <a:lnTo>
                  <a:pt x="1853690" y="6206629"/>
                </a:lnTo>
                <a:lnTo>
                  <a:pt x="1860288" y="6220525"/>
                </a:lnTo>
                <a:lnTo>
                  <a:pt x="1860935" y="6225176"/>
                </a:lnTo>
                <a:lnTo>
                  <a:pt x="1868898" y="6233662"/>
                </a:lnTo>
                <a:lnTo>
                  <a:pt x="1863391" y="6242823"/>
                </a:lnTo>
                <a:lnTo>
                  <a:pt x="1865277" y="6256371"/>
                </a:lnTo>
                <a:lnTo>
                  <a:pt x="1866534" y="6253856"/>
                </a:lnTo>
                <a:lnTo>
                  <a:pt x="1866508" y="6253326"/>
                </a:lnTo>
                <a:lnTo>
                  <a:pt x="1867187" y="6252550"/>
                </a:lnTo>
                <a:lnTo>
                  <a:pt x="1881460" y="6224003"/>
                </a:lnTo>
                <a:lnTo>
                  <a:pt x="1880276" y="6183430"/>
                </a:lnTo>
                <a:close/>
                <a:moveTo>
                  <a:pt x="1585895" y="6180023"/>
                </a:moveTo>
                <a:cubicBezTo>
                  <a:pt x="1594460" y="6179548"/>
                  <a:pt x="1602591" y="6181024"/>
                  <a:pt x="1609074" y="6184941"/>
                </a:cubicBezTo>
                <a:cubicBezTo>
                  <a:pt x="1565888" y="6203242"/>
                  <a:pt x="1562639" y="6241441"/>
                  <a:pt x="1529697" y="6223657"/>
                </a:cubicBezTo>
                <a:cubicBezTo>
                  <a:pt x="1530596" y="6200422"/>
                  <a:pt x="1560203" y="6181448"/>
                  <a:pt x="1585895" y="6180023"/>
                </a:cubicBezTo>
                <a:close/>
                <a:moveTo>
                  <a:pt x="662152" y="6174566"/>
                </a:moveTo>
                <a:cubicBezTo>
                  <a:pt x="700476" y="6187781"/>
                  <a:pt x="697528" y="6214859"/>
                  <a:pt x="682019" y="6225584"/>
                </a:cubicBezTo>
                <a:cubicBezTo>
                  <a:pt x="676849" y="6229159"/>
                  <a:pt x="670284" y="6230917"/>
                  <a:pt x="663385" y="6229739"/>
                </a:cubicBezTo>
                <a:cubicBezTo>
                  <a:pt x="654188" y="6228169"/>
                  <a:pt x="644399" y="6221378"/>
                  <a:pt x="636539" y="6206715"/>
                </a:cubicBezTo>
                <a:cubicBezTo>
                  <a:pt x="642532" y="6188290"/>
                  <a:pt x="653616" y="6185281"/>
                  <a:pt x="662152" y="6174566"/>
                </a:cubicBezTo>
                <a:close/>
                <a:moveTo>
                  <a:pt x="1099576" y="6166010"/>
                </a:moveTo>
                <a:cubicBezTo>
                  <a:pt x="1103623" y="6165374"/>
                  <a:pt x="1108509" y="6166164"/>
                  <a:pt x="1114258" y="6168838"/>
                </a:cubicBezTo>
                <a:cubicBezTo>
                  <a:pt x="1118105" y="6180496"/>
                  <a:pt x="1110229" y="6203806"/>
                  <a:pt x="1099511" y="6206716"/>
                </a:cubicBezTo>
                <a:cubicBezTo>
                  <a:pt x="1094655" y="6203799"/>
                  <a:pt x="1089800" y="6200884"/>
                  <a:pt x="1084943" y="6197968"/>
                </a:cubicBezTo>
                <a:cubicBezTo>
                  <a:pt x="1082813" y="6182669"/>
                  <a:pt x="1087432" y="6167917"/>
                  <a:pt x="1099576" y="6166010"/>
                </a:cubicBezTo>
                <a:close/>
                <a:moveTo>
                  <a:pt x="1173788" y="6159096"/>
                </a:moveTo>
                <a:cubicBezTo>
                  <a:pt x="1180186" y="6160947"/>
                  <a:pt x="1186640" y="6165574"/>
                  <a:pt x="1192252" y="6173618"/>
                </a:cubicBezTo>
                <a:cubicBezTo>
                  <a:pt x="1195597" y="6189720"/>
                  <a:pt x="1190420" y="6203883"/>
                  <a:pt x="1180696" y="6210245"/>
                </a:cubicBezTo>
                <a:lnTo>
                  <a:pt x="1164122" y="6213045"/>
                </a:lnTo>
                <a:lnTo>
                  <a:pt x="1164773" y="6219357"/>
                </a:lnTo>
                <a:cubicBezTo>
                  <a:pt x="1158620" y="6226146"/>
                  <a:pt x="1150160" y="6225366"/>
                  <a:pt x="1141701" y="6224588"/>
                </a:cubicBezTo>
                <a:cubicBezTo>
                  <a:pt x="1135069" y="6223057"/>
                  <a:pt x="1132089" y="6220024"/>
                  <a:pt x="1131393" y="6216051"/>
                </a:cubicBezTo>
                <a:cubicBezTo>
                  <a:pt x="1130698" y="6212079"/>
                  <a:pt x="1132285" y="6207167"/>
                  <a:pt x="1134788" y="6201879"/>
                </a:cubicBezTo>
                <a:lnTo>
                  <a:pt x="1141796" y="6194662"/>
                </a:lnTo>
                <a:lnTo>
                  <a:pt x="1141627" y="6181451"/>
                </a:lnTo>
                <a:cubicBezTo>
                  <a:pt x="1145265" y="6164822"/>
                  <a:pt x="1159389" y="6154933"/>
                  <a:pt x="1173788" y="6159096"/>
                </a:cubicBezTo>
                <a:close/>
                <a:moveTo>
                  <a:pt x="745041" y="6157128"/>
                </a:moveTo>
                <a:cubicBezTo>
                  <a:pt x="759518" y="6158295"/>
                  <a:pt x="775468" y="6171083"/>
                  <a:pt x="776446" y="6193232"/>
                </a:cubicBezTo>
                <a:cubicBezTo>
                  <a:pt x="765416" y="6204784"/>
                  <a:pt x="754031" y="6208279"/>
                  <a:pt x="746500" y="6211954"/>
                </a:cubicBezTo>
                <a:cubicBezTo>
                  <a:pt x="738436" y="6203545"/>
                  <a:pt x="730550" y="6199164"/>
                  <a:pt x="722486" y="6190757"/>
                </a:cubicBezTo>
                <a:cubicBezTo>
                  <a:pt x="717565" y="6166416"/>
                  <a:pt x="730564" y="6155962"/>
                  <a:pt x="745041" y="6157128"/>
                </a:cubicBezTo>
                <a:close/>
                <a:moveTo>
                  <a:pt x="1479220" y="6147337"/>
                </a:moveTo>
                <a:cubicBezTo>
                  <a:pt x="1489032" y="6145253"/>
                  <a:pt x="1500583" y="6149428"/>
                  <a:pt x="1498440" y="6161660"/>
                </a:cubicBezTo>
                <a:cubicBezTo>
                  <a:pt x="1491363" y="6166105"/>
                  <a:pt x="1480897" y="6168327"/>
                  <a:pt x="1470430" y="6170548"/>
                </a:cubicBezTo>
                <a:cubicBezTo>
                  <a:pt x="1461334" y="6157757"/>
                  <a:pt x="1469407" y="6149420"/>
                  <a:pt x="1479220" y="6147337"/>
                </a:cubicBezTo>
                <a:close/>
                <a:moveTo>
                  <a:pt x="924554" y="6122480"/>
                </a:moveTo>
                <a:cubicBezTo>
                  <a:pt x="936899" y="6120271"/>
                  <a:pt x="949605" y="6163024"/>
                  <a:pt x="914130" y="6143640"/>
                </a:cubicBezTo>
                <a:cubicBezTo>
                  <a:pt x="916365" y="6128946"/>
                  <a:pt x="920440" y="6123215"/>
                  <a:pt x="924554" y="6122480"/>
                </a:cubicBezTo>
                <a:close/>
                <a:moveTo>
                  <a:pt x="1376811" y="6117152"/>
                </a:moveTo>
                <a:cubicBezTo>
                  <a:pt x="1406694" y="6105416"/>
                  <a:pt x="1429734" y="6166588"/>
                  <a:pt x="1421235" y="6180459"/>
                </a:cubicBezTo>
                <a:cubicBezTo>
                  <a:pt x="1406293" y="6186325"/>
                  <a:pt x="1346241" y="6136174"/>
                  <a:pt x="1376811" y="6117152"/>
                </a:cubicBezTo>
                <a:close/>
                <a:moveTo>
                  <a:pt x="784419" y="6116109"/>
                </a:moveTo>
                <a:cubicBezTo>
                  <a:pt x="788208" y="6115482"/>
                  <a:pt x="792318" y="6116771"/>
                  <a:pt x="795743" y="6121189"/>
                </a:cubicBezTo>
                <a:cubicBezTo>
                  <a:pt x="793429" y="6126092"/>
                  <a:pt x="792414" y="6134923"/>
                  <a:pt x="786491" y="6140807"/>
                </a:cubicBezTo>
                <a:cubicBezTo>
                  <a:pt x="764629" y="6137119"/>
                  <a:pt x="773060" y="6117990"/>
                  <a:pt x="784419" y="6116109"/>
                </a:cubicBezTo>
                <a:close/>
                <a:moveTo>
                  <a:pt x="1685349" y="6087938"/>
                </a:moveTo>
                <a:cubicBezTo>
                  <a:pt x="1704356" y="6085474"/>
                  <a:pt x="1713630" y="6104025"/>
                  <a:pt x="1729683" y="6117583"/>
                </a:cubicBezTo>
                <a:lnTo>
                  <a:pt x="1729766" y="6117822"/>
                </a:lnTo>
                <a:lnTo>
                  <a:pt x="1755579" y="6123600"/>
                </a:lnTo>
                <a:cubicBezTo>
                  <a:pt x="1763891" y="6126435"/>
                  <a:pt x="1770981" y="6130252"/>
                  <a:pt x="1775305" y="6135545"/>
                </a:cubicBezTo>
                <a:cubicBezTo>
                  <a:pt x="1778188" y="6139074"/>
                  <a:pt x="1779840" y="6143259"/>
                  <a:pt x="1779807" y="6148246"/>
                </a:cubicBezTo>
                <a:lnTo>
                  <a:pt x="1777399" y="6158607"/>
                </a:lnTo>
                <a:lnTo>
                  <a:pt x="1782334" y="6161438"/>
                </a:lnTo>
                <a:cubicBezTo>
                  <a:pt x="1786569" y="6165852"/>
                  <a:pt x="1788614" y="6170735"/>
                  <a:pt x="1788986" y="6175597"/>
                </a:cubicBezTo>
                <a:cubicBezTo>
                  <a:pt x="1789731" y="6185321"/>
                  <a:pt x="1783781" y="6194963"/>
                  <a:pt x="1775261" y="6200608"/>
                </a:cubicBezTo>
                <a:cubicBezTo>
                  <a:pt x="1769581" y="6204374"/>
                  <a:pt x="1762759" y="6206360"/>
                  <a:pt x="1756017" y="6205414"/>
                </a:cubicBezTo>
                <a:cubicBezTo>
                  <a:pt x="1751524" y="6204782"/>
                  <a:pt x="1747065" y="6202846"/>
                  <a:pt x="1743005" y="6199262"/>
                </a:cubicBezTo>
                <a:lnTo>
                  <a:pt x="1737626" y="6191145"/>
                </a:lnTo>
                <a:lnTo>
                  <a:pt x="1714956" y="6191040"/>
                </a:lnTo>
                <a:cubicBezTo>
                  <a:pt x="1660443" y="6182322"/>
                  <a:pt x="1636812" y="6153228"/>
                  <a:pt x="1636812" y="6153228"/>
                </a:cubicBezTo>
                <a:cubicBezTo>
                  <a:pt x="1637869" y="6124600"/>
                  <a:pt x="1655580" y="6114834"/>
                  <a:pt x="1677159" y="6112923"/>
                </a:cubicBezTo>
                <a:lnTo>
                  <a:pt x="1689497" y="6113088"/>
                </a:lnTo>
                <a:lnTo>
                  <a:pt x="1682397" y="6103959"/>
                </a:lnTo>
                <a:cubicBezTo>
                  <a:pt x="1679672" y="6100197"/>
                  <a:pt x="1678715" y="6097441"/>
                  <a:pt x="1679287" y="6095000"/>
                </a:cubicBezTo>
                <a:cubicBezTo>
                  <a:pt x="1679859" y="6092559"/>
                  <a:pt x="1681960" y="6090436"/>
                  <a:pt x="1685349" y="6087938"/>
                </a:cubicBezTo>
                <a:close/>
                <a:moveTo>
                  <a:pt x="282569" y="6062060"/>
                </a:moveTo>
                <a:cubicBezTo>
                  <a:pt x="286224" y="6061070"/>
                  <a:pt x="290819" y="6061416"/>
                  <a:pt x="295772" y="6062662"/>
                </a:cubicBezTo>
                <a:cubicBezTo>
                  <a:pt x="310633" y="6066401"/>
                  <a:pt x="328726" y="6078234"/>
                  <a:pt x="334367" y="6086271"/>
                </a:cubicBezTo>
                <a:cubicBezTo>
                  <a:pt x="332750" y="6099468"/>
                  <a:pt x="326982" y="6106880"/>
                  <a:pt x="319673" y="6109994"/>
                </a:cubicBezTo>
                <a:cubicBezTo>
                  <a:pt x="297744" y="6119337"/>
                  <a:pt x="261924" y="6089991"/>
                  <a:pt x="282569" y="6062060"/>
                </a:cubicBezTo>
                <a:close/>
                <a:moveTo>
                  <a:pt x="1398306" y="6050128"/>
                </a:moveTo>
                <a:cubicBezTo>
                  <a:pt x="1413502" y="6045648"/>
                  <a:pt x="1440741" y="6062160"/>
                  <a:pt x="1446762" y="6072657"/>
                </a:cubicBezTo>
                <a:cubicBezTo>
                  <a:pt x="1443288" y="6085955"/>
                  <a:pt x="1436471" y="6093591"/>
                  <a:pt x="1428714" y="6096964"/>
                </a:cubicBezTo>
                <a:cubicBezTo>
                  <a:pt x="1405442" y="6107087"/>
                  <a:pt x="1373703" y="6078860"/>
                  <a:pt x="1398306" y="6050128"/>
                </a:cubicBezTo>
                <a:close/>
                <a:moveTo>
                  <a:pt x="155593" y="6049649"/>
                </a:moveTo>
                <a:cubicBezTo>
                  <a:pt x="172181" y="6066268"/>
                  <a:pt x="161496" y="6093529"/>
                  <a:pt x="141639" y="6092619"/>
                </a:cubicBezTo>
                <a:cubicBezTo>
                  <a:pt x="137494" y="6088464"/>
                  <a:pt x="129376" y="6084126"/>
                  <a:pt x="125055" y="6076000"/>
                </a:cubicBezTo>
                <a:cubicBezTo>
                  <a:pt x="128148" y="6056318"/>
                  <a:pt x="139710" y="6048920"/>
                  <a:pt x="155593" y="6049649"/>
                </a:cubicBezTo>
                <a:close/>
                <a:moveTo>
                  <a:pt x="1249007" y="6010888"/>
                </a:moveTo>
                <a:cubicBezTo>
                  <a:pt x="1266839" y="6008147"/>
                  <a:pt x="1285404" y="6014552"/>
                  <a:pt x="1297848" y="6044906"/>
                </a:cubicBezTo>
                <a:cubicBezTo>
                  <a:pt x="1303216" y="6052392"/>
                  <a:pt x="1299719" y="6050404"/>
                  <a:pt x="1301591" y="6055900"/>
                </a:cubicBezTo>
                <a:cubicBezTo>
                  <a:pt x="1303461" y="6061398"/>
                  <a:pt x="1308827" y="6068884"/>
                  <a:pt x="1312324" y="6070873"/>
                </a:cubicBezTo>
                <a:cubicBezTo>
                  <a:pt x="1303830" y="6074908"/>
                  <a:pt x="1301393" y="6080172"/>
                  <a:pt x="1297676" y="6085815"/>
                </a:cubicBezTo>
                <a:lnTo>
                  <a:pt x="1294878" y="6089060"/>
                </a:lnTo>
                <a:lnTo>
                  <a:pt x="1305349" y="6091300"/>
                </a:lnTo>
                <a:cubicBezTo>
                  <a:pt x="1309218" y="6093361"/>
                  <a:pt x="1312315" y="6096414"/>
                  <a:pt x="1313724" y="6100034"/>
                </a:cubicBezTo>
                <a:cubicBezTo>
                  <a:pt x="1308391" y="6119967"/>
                  <a:pt x="1283637" y="6123624"/>
                  <a:pt x="1274344" y="6110956"/>
                </a:cubicBezTo>
                <a:lnTo>
                  <a:pt x="1277543" y="6101771"/>
                </a:lnTo>
                <a:lnTo>
                  <a:pt x="1275347" y="6103037"/>
                </a:lnTo>
                <a:cubicBezTo>
                  <a:pt x="1241372" y="6119177"/>
                  <a:pt x="1220151" y="6098239"/>
                  <a:pt x="1211041" y="6079758"/>
                </a:cubicBezTo>
                <a:cubicBezTo>
                  <a:pt x="1214882" y="6078618"/>
                  <a:pt x="1202578" y="6053330"/>
                  <a:pt x="1212677" y="6033307"/>
                </a:cubicBezTo>
                <a:cubicBezTo>
                  <a:pt x="1216044" y="6026634"/>
                  <a:pt x="1221901" y="6020544"/>
                  <a:pt x="1231674" y="6016128"/>
                </a:cubicBezTo>
                <a:cubicBezTo>
                  <a:pt x="1237201" y="6013732"/>
                  <a:pt x="1243063" y="6011801"/>
                  <a:pt x="1249007" y="6010888"/>
                </a:cubicBezTo>
                <a:close/>
                <a:moveTo>
                  <a:pt x="1501440" y="6001883"/>
                </a:moveTo>
                <a:cubicBezTo>
                  <a:pt x="1504836" y="6004214"/>
                  <a:pt x="1506794" y="6006669"/>
                  <a:pt x="1507672" y="6009221"/>
                </a:cubicBezTo>
                <a:cubicBezTo>
                  <a:pt x="1510306" y="6016871"/>
                  <a:pt x="1503226" y="6025379"/>
                  <a:pt x="1496145" y="6033884"/>
                </a:cubicBezTo>
                <a:cubicBezTo>
                  <a:pt x="1489352" y="6029226"/>
                  <a:pt x="1481235" y="6032567"/>
                  <a:pt x="1475765" y="6019909"/>
                </a:cubicBezTo>
                <a:cubicBezTo>
                  <a:pt x="1484544" y="6012569"/>
                  <a:pt x="1492661" y="6009226"/>
                  <a:pt x="1501440" y="6001883"/>
                </a:cubicBezTo>
                <a:close/>
                <a:moveTo>
                  <a:pt x="1073161" y="5988543"/>
                </a:moveTo>
                <a:cubicBezTo>
                  <a:pt x="1085036" y="5997013"/>
                  <a:pt x="1096385" y="5993570"/>
                  <a:pt x="1112452" y="6010156"/>
                </a:cubicBezTo>
                <a:cubicBezTo>
                  <a:pt x="1080683" y="6072088"/>
                  <a:pt x="1068298" y="6138873"/>
                  <a:pt x="1039847" y="6189072"/>
                </a:cubicBezTo>
                <a:lnTo>
                  <a:pt x="1034325" y="6157180"/>
                </a:lnTo>
                <a:lnTo>
                  <a:pt x="1030768" y="6158624"/>
                </a:lnTo>
                <a:cubicBezTo>
                  <a:pt x="1021724" y="6170305"/>
                  <a:pt x="1032945" y="6192106"/>
                  <a:pt x="1010879" y="6194599"/>
                </a:cubicBezTo>
                <a:cubicBezTo>
                  <a:pt x="999384" y="6190449"/>
                  <a:pt x="985819" y="6190034"/>
                  <a:pt x="974966" y="6181211"/>
                </a:cubicBezTo>
                <a:cubicBezTo>
                  <a:pt x="971348" y="6178270"/>
                  <a:pt x="968033" y="6174395"/>
                  <a:pt x="965193" y="6169135"/>
                </a:cubicBezTo>
                <a:cubicBezTo>
                  <a:pt x="994916" y="6156950"/>
                  <a:pt x="1009308" y="6139229"/>
                  <a:pt x="1032284" y="6122616"/>
                </a:cubicBezTo>
                <a:lnTo>
                  <a:pt x="1033785" y="6124266"/>
                </a:lnTo>
                <a:lnTo>
                  <a:pt x="1039284" y="6089503"/>
                </a:lnTo>
                <a:lnTo>
                  <a:pt x="1052878" y="6047921"/>
                </a:lnTo>
                <a:lnTo>
                  <a:pt x="1046080" y="6047394"/>
                </a:lnTo>
                <a:cubicBezTo>
                  <a:pt x="1041947" y="6046030"/>
                  <a:pt x="1037439" y="6043502"/>
                  <a:pt x="1032640" y="6039537"/>
                </a:cubicBezTo>
                <a:cubicBezTo>
                  <a:pt x="1026257" y="6020200"/>
                  <a:pt x="1043274" y="6011367"/>
                  <a:pt x="1046761" y="5997779"/>
                </a:cubicBezTo>
                <a:cubicBezTo>
                  <a:pt x="1055056" y="6000267"/>
                  <a:pt x="1061093" y="6004405"/>
                  <a:pt x="1065175" y="6009279"/>
                </a:cubicBezTo>
                <a:lnTo>
                  <a:pt x="1065640" y="6010390"/>
                </a:lnTo>
                <a:close/>
                <a:moveTo>
                  <a:pt x="925946" y="5978591"/>
                </a:moveTo>
                <a:cubicBezTo>
                  <a:pt x="936507" y="5976315"/>
                  <a:pt x="948533" y="5981908"/>
                  <a:pt x="947887" y="5999905"/>
                </a:cubicBezTo>
                <a:cubicBezTo>
                  <a:pt x="932046" y="6003319"/>
                  <a:pt x="921482" y="6005596"/>
                  <a:pt x="912788" y="6004494"/>
                </a:cubicBezTo>
                <a:cubicBezTo>
                  <a:pt x="906287" y="5991014"/>
                  <a:pt x="915384" y="5980868"/>
                  <a:pt x="925946" y="5978591"/>
                </a:cubicBezTo>
                <a:close/>
                <a:moveTo>
                  <a:pt x="250484" y="5952181"/>
                </a:moveTo>
                <a:cubicBezTo>
                  <a:pt x="279123" y="5955042"/>
                  <a:pt x="317919" y="6003631"/>
                  <a:pt x="323000" y="6026493"/>
                </a:cubicBezTo>
                <a:cubicBezTo>
                  <a:pt x="310182" y="6047572"/>
                  <a:pt x="294461" y="6056249"/>
                  <a:pt x="279287" y="6056712"/>
                </a:cubicBezTo>
                <a:cubicBezTo>
                  <a:pt x="233765" y="6058104"/>
                  <a:pt x="193148" y="5985579"/>
                  <a:pt x="250484" y="5952181"/>
                </a:cubicBezTo>
                <a:close/>
                <a:moveTo>
                  <a:pt x="1240234" y="5950257"/>
                </a:moveTo>
                <a:cubicBezTo>
                  <a:pt x="1255589" y="5948486"/>
                  <a:pt x="1258539" y="5960051"/>
                  <a:pt x="1265433" y="5973861"/>
                </a:cubicBezTo>
                <a:cubicBezTo>
                  <a:pt x="1258706" y="5978822"/>
                  <a:pt x="1257381" y="5991252"/>
                  <a:pt x="1247147" y="5994220"/>
                </a:cubicBezTo>
                <a:cubicBezTo>
                  <a:pt x="1247147" y="5994220"/>
                  <a:pt x="1242030" y="5995703"/>
                  <a:pt x="1235019" y="5991715"/>
                </a:cubicBezTo>
                <a:cubicBezTo>
                  <a:pt x="1221279" y="5992688"/>
                  <a:pt x="1215591" y="5976269"/>
                  <a:pt x="1215591" y="5976269"/>
                </a:cubicBezTo>
                <a:cubicBezTo>
                  <a:pt x="1215591" y="5976269"/>
                  <a:pt x="1215591" y="5976269"/>
                  <a:pt x="1213980" y="5979748"/>
                </a:cubicBezTo>
                <a:cubicBezTo>
                  <a:pt x="1217202" y="5972791"/>
                  <a:pt x="1216917" y="5963839"/>
                  <a:pt x="1220139" y="5956884"/>
                </a:cubicBezTo>
                <a:cubicBezTo>
                  <a:pt x="1228620" y="5952919"/>
                  <a:pt x="1235117" y="5950846"/>
                  <a:pt x="1240234" y="5950257"/>
                </a:cubicBezTo>
                <a:close/>
                <a:moveTo>
                  <a:pt x="1368855" y="5948794"/>
                </a:moveTo>
                <a:cubicBezTo>
                  <a:pt x="1371215" y="5954132"/>
                  <a:pt x="1367391" y="5951957"/>
                  <a:pt x="1362101" y="5952944"/>
                </a:cubicBezTo>
                <a:cubicBezTo>
                  <a:pt x="1363566" y="5949781"/>
                  <a:pt x="1362101" y="5952944"/>
                  <a:pt x="1368855" y="5948794"/>
                </a:cubicBezTo>
                <a:close/>
                <a:moveTo>
                  <a:pt x="367889" y="5946513"/>
                </a:moveTo>
                <a:cubicBezTo>
                  <a:pt x="386465" y="5966755"/>
                  <a:pt x="412320" y="5985018"/>
                  <a:pt x="424896" y="6011101"/>
                </a:cubicBezTo>
                <a:cubicBezTo>
                  <a:pt x="396871" y="6010283"/>
                  <a:pt x="351354" y="5980502"/>
                  <a:pt x="367889" y="5946513"/>
                </a:cubicBezTo>
                <a:close/>
                <a:moveTo>
                  <a:pt x="1688092" y="5934588"/>
                </a:moveTo>
                <a:cubicBezTo>
                  <a:pt x="1696138" y="5936687"/>
                  <a:pt x="1704184" y="5938786"/>
                  <a:pt x="1706663" y="5946642"/>
                </a:cubicBezTo>
                <a:cubicBezTo>
                  <a:pt x="1707489" y="5949261"/>
                  <a:pt x="1707697" y="5952520"/>
                  <a:pt x="1707079" y="5956632"/>
                </a:cubicBezTo>
                <a:cubicBezTo>
                  <a:pt x="1707079" y="5956632"/>
                  <a:pt x="1707079" y="5956632"/>
                  <a:pt x="1703985" y="5958673"/>
                </a:cubicBezTo>
                <a:cubicBezTo>
                  <a:pt x="1697797" y="5962757"/>
                  <a:pt x="1694704" y="5964799"/>
                  <a:pt x="1691609" y="5966840"/>
                </a:cubicBezTo>
                <a:cubicBezTo>
                  <a:pt x="1686245" y="5965441"/>
                  <a:pt x="1673246" y="5959201"/>
                  <a:pt x="1674070" y="5953720"/>
                </a:cubicBezTo>
                <a:cubicBezTo>
                  <a:pt x="1675716" y="5942755"/>
                  <a:pt x="1682727" y="5933189"/>
                  <a:pt x="1688092" y="5934588"/>
                </a:cubicBezTo>
                <a:close/>
                <a:moveTo>
                  <a:pt x="879867" y="5930376"/>
                </a:moveTo>
                <a:cubicBezTo>
                  <a:pt x="891839" y="5933424"/>
                  <a:pt x="905546" y="5950173"/>
                  <a:pt x="904725" y="5956694"/>
                </a:cubicBezTo>
                <a:cubicBezTo>
                  <a:pt x="898721" y="5962525"/>
                  <a:pt x="858336" y="5948293"/>
                  <a:pt x="869076" y="5932781"/>
                </a:cubicBezTo>
                <a:cubicBezTo>
                  <a:pt x="872077" y="5929865"/>
                  <a:pt x="875877" y="5929360"/>
                  <a:pt x="879867" y="5930376"/>
                </a:cubicBezTo>
                <a:close/>
                <a:moveTo>
                  <a:pt x="1485381" y="5924366"/>
                </a:moveTo>
                <a:cubicBezTo>
                  <a:pt x="1494174" y="5924642"/>
                  <a:pt x="1502270" y="5926520"/>
                  <a:pt x="1508680" y="5930021"/>
                </a:cubicBezTo>
                <a:lnTo>
                  <a:pt x="1503984" y="5935651"/>
                </a:lnTo>
                <a:lnTo>
                  <a:pt x="1526550" y="5960427"/>
                </a:lnTo>
                <a:cubicBezTo>
                  <a:pt x="1535465" y="5970467"/>
                  <a:pt x="1543525" y="5981266"/>
                  <a:pt x="1547985" y="5994139"/>
                </a:cubicBezTo>
                <a:cubicBezTo>
                  <a:pt x="1527026" y="5994239"/>
                  <a:pt x="1498507" y="5978325"/>
                  <a:pt x="1494558" y="5955736"/>
                </a:cubicBezTo>
                <a:lnTo>
                  <a:pt x="1497217" y="5943763"/>
                </a:lnTo>
                <a:lnTo>
                  <a:pt x="1490640" y="5951648"/>
                </a:lnTo>
                <a:cubicBezTo>
                  <a:pt x="1467906" y="5967905"/>
                  <a:pt x="1433899" y="5969082"/>
                  <a:pt x="1413901" y="5964445"/>
                </a:cubicBezTo>
                <a:cubicBezTo>
                  <a:pt x="1426312" y="5937106"/>
                  <a:pt x="1458997" y="5923534"/>
                  <a:pt x="1485381" y="5924366"/>
                </a:cubicBezTo>
                <a:close/>
                <a:moveTo>
                  <a:pt x="1167658" y="5920796"/>
                </a:moveTo>
                <a:cubicBezTo>
                  <a:pt x="1172826" y="5928189"/>
                  <a:pt x="1177994" y="5935580"/>
                  <a:pt x="1183161" y="5942971"/>
                </a:cubicBezTo>
                <a:cubicBezTo>
                  <a:pt x="1179763" y="5941037"/>
                  <a:pt x="1171877" y="5976617"/>
                  <a:pt x="1171877" y="5976617"/>
                </a:cubicBezTo>
                <a:lnTo>
                  <a:pt x="1164652" y="5977494"/>
                </a:lnTo>
                <a:lnTo>
                  <a:pt x="1178373" y="5987555"/>
                </a:lnTo>
                <a:cubicBezTo>
                  <a:pt x="1193911" y="6006544"/>
                  <a:pt x="1202574" y="6040137"/>
                  <a:pt x="1188852" y="6048631"/>
                </a:cubicBezTo>
                <a:cubicBezTo>
                  <a:pt x="1179560" y="6054383"/>
                  <a:pt x="1159999" y="6048622"/>
                  <a:pt x="1125353" y="6019017"/>
                </a:cubicBezTo>
                <a:cubicBezTo>
                  <a:pt x="1132066" y="5991890"/>
                  <a:pt x="1141133" y="5979099"/>
                  <a:pt x="1150524" y="5975441"/>
                </a:cubicBezTo>
                <a:lnTo>
                  <a:pt x="1160282" y="5974946"/>
                </a:lnTo>
                <a:lnTo>
                  <a:pt x="1154877" y="5966947"/>
                </a:lnTo>
                <a:cubicBezTo>
                  <a:pt x="1153111" y="5961488"/>
                  <a:pt x="1153381" y="5951626"/>
                  <a:pt x="1155556" y="5942292"/>
                </a:cubicBezTo>
                <a:cubicBezTo>
                  <a:pt x="1157732" y="5932957"/>
                  <a:pt x="1161811" y="5924148"/>
                  <a:pt x="1167658" y="5920796"/>
                </a:cubicBezTo>
                <a:close/>
                <a:moveTo>
                  <a:pt x="762161" y="5906289"/>
                </a:moveTo>
                <a:cubicBezTo>
                  <a:pt x="767651" y="5904530"/>
                  <a:pt x="773815" y="5905567"/>
                  <a:pt x="779925" y="5910870"/>
                </a:cubicBezTo>
                <a:cubicBezTo>
                  <a:pt x="788840" y="5935393"/>
                  <a:pt x="765472" y="5938339"/>
                  <a:pt x="750664" y="5957756"/>
                </a:cubicBezTo>
                <a:cubicBezTo>
                  <a:pt x="735280" y="5941979"/>
                  <a:pt x="745686" y="5911561"/>
                  <a:pt x="762161" y="5906289"/>
                </a:cubicBezTo>
                <a:close/>
                <a:moveTo>
                  <a:pt x="1475997" y="5893247"/>
                </a:moveTo>
                <a:cubicBezTo>
                  <a:pt x="1475997" y="5893247"/>
                  <a:pt x="1477969" y="5898844"/>
                  <a:pt x="1479941" y="5904440"/>
                </a:cubicBezTo>
                <a:cubicBezTo>
                  <a:pt x="1481913" y="5910037"/>
                  <a:pt x="1481913" y="5910037"/>
                  <a:pt x="1487166" y="5908550"/>
                </a:cubicBezTo>
                <a:cubicBezTo>
                  <a:pt x="1489138" y="5914146"/>
                  <a:pt x="1489138" y="5914146"/>
                  <a:pt x="1485859" y="5921230"/>
                </a:cubicBezTo>
                <a:cubicBezTo>
                  <a:pt x="1483886" y="5915633"/>
                  <a:pt x="1470745" y="5894734"/>
                  <a:pt x="1475997" y="5893247"/>
                </a:cubicBezTo>
                <a:close/>
                <a:moveTo>
                  <a:pt x="1279171" y="5890230"/>
                </a:moveTo>
                <a:cubicBezTo>
                  <a:pt x="1286423" y="5893483"/>
                  <a:pt x="1291819" y="5897499"/>
                  <a:pt x="1294898" y="5902470"/>
                </a:cubicBezTo>
                <a:cubicBezTo>
                  <a:pt x="1297977" y="5907439"/>
                  <a:pt x="1298738" y="5913361"/>
                  <a:pt x="1296715" y="5920429"/>
                </a:cubicBezTo>
                <a:lnTo>
                  <a:pt x="1290812" y="5930165"/>
                </a:lnTo>
                <a:lnTo>
                  <a:pt x="1294972" y="5929540"/>
                </a:lnTo>
                <a:lnTo>
                  <a:pt x="1299230" y="5929982"/>
                </a:lnTo>
                <a:lnTo>
                  <a:pt x="1301212" y="5922634"/>
                </a:lnTo>
                <a:lnTo>
                  <a:pt x="1315386" y="5929581"/>
                </a:lnTo>
                <a:lnTo>
                  <a:pt x="1313952" y="5931509"/>
                </a:lnTo>
                <a:lnTo>
                  <a:pt x="1325675" y="5932725"/>
                </a:lnTo>
                <a:cubicBezTo>
                  <a:pt x="1336441" y="5935400"/>
                  <a:pt x="1347825" y="5939947"/>
                  <a:pt x="1360088" y="5947152"/>
                </a:cubicBezTo>
                <a:cubicBezTo>
                  <a:pt x="1360189" y="5953446"/>
                  <a:pt x="1363650" y="5960933"/>
                  <a:pt x="1364976" y="5967948"/>
                </a:cubicBezTo>
                <a:lnTo>
                  <a:pt x="1364716" y="5976708"/>
                </a:lnTo>
                <a:lnTo>
                  <a:pt x="1366490" y="5980410"/>
                </a:lnTo>
                <a:cubicBezTo>
                  <a:pt x="1367518" y="5985310"/>
                  <a:pt x="1366410" y="5990073"/>
                  <a:pt x="1361508" y="5995913"/>
                </a:cubicBezTo>
                <a:cubicBezTo>
                  <a:pt x="1359770" y="5994924"/>
                  <a:pt x="1357953" y="5991733"/>
                  <a:pt x="1356333" y="5988116"/>
                </a:cubicBezTo>
                <a:lnTo>
                  <a:pt x="1354774" y="5984064"/>
                </a:lnTo>
                <a:lnTo>
                  <a:pt x="1342247" y="5974037"/>
                </a:lnTo>
                <a:lnTo>
                  <a:pt x="1338895" y="5973005"/>
                </a:lnTo>
                <a:lnTo>
                  <a:pt x="1338045" y="5974786"/>
                </a:lnTo>
                <a:cubicBezTo>
                  <a:pt x="1331943" y="5981480"/>
                  <a:pt x="1321092" y="5985943"/>
                  <a:pt x="1316343" y="5983713"/>
                </a:cubicBezTo>
                <a:cubicBezTo>
                  <a:pt x="1311595" y="5981483"/>
                  <a:pt x="1310462" y="5977766"/>
                  <a:pt x="1310462" y="5977766"/>
                </a:cubicBezTo>
                <a:lnTo>
                  <a:pt x="1316717" y="5966179"/>
                </a:lnTo>
                <a:lnTo>
                  <a:pt x="1313440" y="5965171"/>
                </a:lnTo>
                <a:cubicBezTo>
                  <a:pt x="1283760" y="5961253"/>
                  <a:pt x="1253291" y="5967193"/>
                  <a:pt x="1238474" y="5938031"/>
                </a:cubicBezTo>
                <a:lnTo>
                  <a:pt x="1262339" y="5934444"/>
                </a:lnTo>
                <a:lnTo>
                  <a:pt x="1259322" y="5929572"/>
                </a:lnTo>
                <a:cubicBezTo>
                  <a:pt x="1257170" y="5924220"/>
                  <a:pt x="1255848" y="5916450"/>
                  <a:pt x="1259163" y="5906774"/>
                </a:cubicBezTo>
                <a:cubicBezTo>
                  <a:pt x="1261747" y="5901553"/>
                  <a:pt x="1270626" y="5889587"/>
                  <a:pt x="1271751" y="5893282"/>
                </a:cubicBezTo>
                <a:cubicBezTo>
                  <a:pt x="1276586" y="5895449"/>
                  <a:pt x="1275461" y="5891756"/>
                  <a:pt x="1279171" y="5890230"/>
                </a:cubicBezTo>
                <a:close/>
                <a:moveTo>
                  <a:pt x="1426795" y="5888972"/>
                </a:moveTo>
                <a:cubicBezTo>
                  <a:pt x="1439753" y="5933594"/>
                  <a:pt x="1412920" y="5956607"/>
                  <a:pt x="1386088" y="5979621"/>
                </a:cubicBezTo>
                <a:cubicBezTo>
                  <a:pt x="1362355" y="5945982"/>
                  <a:pt x="1398341" y="5906408"/>
                  <a:pt x="1426795" y="5888972"/>
                </a:cubicBezTo>
                <a:close/>
                <a:moveTo>
                  <a:pt x="1891056" y="5885214"/>
                </a:moveTo>
                <a:lnTo>
                  <a:pt x="1882550" y="5891134"/>
                </a:lnTo>
                <a:cubicBezTo>
                  <a:pt x="1876459" y="5892905"/>
                  <a:pt x="1870660" y="5892351"/>
                  <a:pt x="1865615" y="5890188"/>
                </a:cubicBezTo>
                <a:lnTo>
                  <a:pt x="1865583" y="5890161"/>
                </a:lnTo>
                <a:lnTo>
                  <a:pt x="1873130" y="5909084"/>
                </a:lnTo>
                <a:cubicBezTo>
                  <a:pt x="1874630" y="5919647"/>
                  <a:pt x="1872879" y="5929560"/>
                  <a:pt x="1866407" y="5937258"/>
                </a:cubicBezTo>
                <a:lnTo>
                  <a:pt x="1859289" y="5926684"/>
                </a:lnTo>
                <a:lnTo>
                  <a:pt x="1857439" y="5949122"/>
                </a:lnTo>
                <a:cubicBezTo>
                  <a:pt x="1855703" y="5994571"/>
                  <a:pt x="1859175" y="6030043"/>
                  <a:pt x="1852230" y="6065514"/>
                </a:cubicBezTo>
                <a:lnTo>
                  <a:pt x="1853386" y="6113943"/>
                </a:lnTo>
                <a:lnTo>
                  <a:pt x="1877813" y="6119576"/>
                </a:lnTo>
                <a:lnTo>
                  <a:pt x="1875379" y="6108080"/>
                </a:lnTo>
                <a:lnTo>
                  <a:pt x="1877799" y="6061125"/>
                </a:lnTo>
                <a:lnTo>
                  <a:pt x="1876819" y="6057658"/>
                </a:lnTo>
                <a:lnTo>
                  <a:pt x="1878043" y="6056378"/>
                </a:lnTo>
                <a:lnTo>
                  <a:pt x="1880589" y="6006985"/>
                </a:lnTo>
                <a:cubicBezTo>
                  <a:pt x="1882325" y="5970922"/>
                  <a:pt x="1884640" y="5933086"/>
                  <a:pt x="1889270" y="5895249"/>
                </a:cubicBezTo>
                <a:close/>
                <a:moveTo>
                  <a:pt x="997530" y="5873397"/>
                </a:moveTo>
                <a:cubicBezTo>
                  <a:pt x="998749" y="5873025"/>
                  <a:pt x="999577" y="5873497"/>
                  <a:pt x="1000453" y="5876127"/>
                </a:cubicBezTo>
                <a:cubicBezTo>
                  <a:pt x="1002206" y="5881384"/>
                  <a:pt x="1002206" y="5881384"/>
                  <a:pt x="997521" y="5891504"/>
                </a:cubicBezTo>
                <a:cubicBezTo>
                  <a:pt x="995768" y="5886244"/>
                  <a:pt x="995768" y="5886244"/>
                  <a:pt x="990891" y="5887733"/>
                </a:cubicBezTo>
                <a:cubicBezTo>
                  <a:pt x="990891" y="5887733"/>
                  <a:pt x="990891" y="5887733"/>
                  <a:pt x="989330" y="5891104"/>
                </a:cubicBezTo>
                <a:cubicBezTo>
                  <a:pt x="986014" y="5889219"/>
                  <a:pt x="987576" y="5885847"/>
                  <a:pt x="984261" y="5883961"/>
                </a:cubicBezTo>
                <a:cubicBezTo>
                  <a:pt x="984261" y="5883961"/>
                  <a:pt x="985823" y="5880587"/>
                  <a:pt x="985823" y="5880587"/>
                </a:cubicBezTo>
                <a:cubicBezTo>
                  <a:pt x="984166" y="5879644"/>
                  <a:pt x="984166" y="5879644"/>
                  <a:pt x="985385" y="5879274"/>
                </a:cubicBezTo>
                <a:cubicBezTo>
                  <a:pt x="986603" y="5878901"/>
                  <a:pt x="989042" y="5878158"/>
                  <a:pt x="992261" y="5875728"/>
                </a:cubicBezTo>
                <a:cubicBezTo>
                  <a:pt x="994701" y="5874984"/>
                  <a:pt x="996310" y="5873770"/>
                  <a:pt x="997530" y="5873397"/>
                </a:cubicBezTo>
                <a:close/>
                <a:moveTo>
                  <a:pt x="1618755" y="5864621"/>
                </a:moveTo>
                <a:cubicBezTo>
                  <a:pt x="1623075" y="5868330"/>
                  <a:pt x="1625548" y="5873392"/>
                  <a:pt x="1626668" y="5879203"/>
                </a:cubicBezTo>
                <a:lnTo>
                  <a:pt x="1625531" y="5892722"/>
                </a:lnTo>
                <a:lnTo>
                  <a:pt x="1627708" y="5892616"/>
                </a:lnTo>
                <a:lnTo>
                  <a:pt x="1626941" y="5875546"/>
                </a:lnTo>
                <a:cubicBezTo>
                  <a:pt x="1629700" y="5876271"/>
                  <a:pt x="1630869" y="5878043"/>
                  <a:pt x="1631245" y="5880340"/>
                </a:cubicBezTo>
                <a:cubicBezTo>
                  <a:pt x="1631621" y="5882637"/>
                  <a:pt x="1631202" y="5885458"/>
                  <a:pt x="1630783" y="5888278"/>
                </a:cubicBezTo>
                <a:lnTo>
                  <a:pt x="1630157" y="5892497"/>
                </a:lnTo>
                <a:lnTo>
                  <a:pt x="1638815" y="5892077"/>
                </a:lnTo>
                <a:cubicBezTo>
                  <a:pt x="1651534" y="5906147"/>
                  <a:pt x="1655913" y="5919041"/>
                  <a:pt x="1654817" y="5929716"/>
                </a:cubicBezTo>
                <a:cubicBezTo>
                  <a:pt x="1651533" y="5961746"/>
                  <a:pt x="1598993" y="5973821"/>
                  <a:pt x="1574585" y="5937834"/>
                </a:cubicBezTo>
                <a:cubicBezTo>
                  <a:pt x="1574521" y="5927205"/>
                  <a:pt x="1580358" y="5917375"/>
                  <a:pt x="1588871" y="5909518"/>
                </a:cubicBezTo>
                <a:lnTo>
                  <a:pt x="1593522" y="5906991"/>
                </a:lnTo>
                <a:lnTo>
                  <a:pt x="1595446" y="5893980"/>
                </a:lnTo>
                <a:cubicBezTo>
                  <a:pt x="1599452" y="5879559"/>
                  <a:pt x="1606133" y="5868432"/>
                  <a:pt x="1618755" y="5864621"/>
                </a:cubicBezTo>
                <a:close/>
                <a:moveTo>
                  <a:pt x="945527" y="5854292"/>
                </a:moveTo>
                <a:cubicBezTo>
                  <a:pt x="950719" y="5855036"/>
                  <a:pt x="955573" y="5858902"/>
                  <a:pt x="962719" y="5867385"/>
                </a:cubicBezTo>
                <a:cubicBezTo>
                  <a:pt x="962719" y="5867385"/>
                  <a:pt x="964606" y="5872876"/>
                  <a:pt x="964606" y="5872876"/>
                </a:cubicBezTo>
                <a:lnTo>
                  <a:pt x="969414" y="5897034"/>
                </a:lnTo>
                <a:lnTo>
                  <a:pt x="978136" y="5902651"/>
                </a:lnTo>
                <a:cubicBezTo>
                  <a:pt x="978428" y="5914656"/>
                  <a:pt x="971534" y="5923210"/>
                  <a:pt x="962116" y="5927811"/>
                </a:cubicBezTo>
                <a:lnTo>
                  <a:pt x="954502" y="5928165"/>
                </a:lnTo>
                <a:lnTo>
                  <a:pt x="953434" y="5936484"/>
                </a:lnTo>
                <a:cubicBezTo>
                  <a:pt x="945631" y="5933474"/>
                  <a:pt x="937096" y="5936165"/>
                  <a:pt x="931651" y="5936060"/>
                </a:cubicBezTo>
                <a:lnTo>
                  <a:pt x="926671" y="5925457"/>
                </a:lnTo>
                <a:lnTo>
                  <a:pt x="915561" y="5915575"/>
                </a:lnTo>
                <a:cubicBezTo>
                  <a:pt x="915367" y="5907570"/>
                  <a:pt x="918137" y="5901515"/>
                  <a:pt x="922663" y="5897245"/>
                </a:cubicBezTo>
                <a:lnTo>
                  <a:pt x="930945" y="5893666"/>
                </a:lnTo>
                <a:lnTo>
                  <a:pt x="928930" y="5882957"/>
                </a:lnTo>
                <a:cubicBezTo>
                  <a:pt x="928933" y="5875778"/>
                  <a:pt x="929137" y="5868164"/>
                  <a:pt x="926307" y="5859926"/>
                </a:cubicBezTo>
                <a:cubicBezTo>
                  <a:pt x="934804" y="5855924"/>
                  <a:pt x="940335" y="5853547"/>
                  <a:pt x="945527" y="5854292"/>
                </a:cubicBezTo>
                <a:close/>
                <a:moveTo>
                  <a:pt x="606664" y="5847813"/>
                </a:moveTo>
                <a:cubicBezTo>
                  <a:pt x="612979" y="5846098"/>
                  <a:pt x="618796" y="5846597"/>
                  <a:pt x="623615" y="5848537"/>
                </a:cubicBezTo>
                <a:cubicBezTo>
                  <a:pt x="638069" y="5854356"/>
                  <a:pt x="643532" y="5873140"/>
                  <a:pt x="626476" y="5884007"/>
                </a:cubicBezTo>
                <a:cubicBezTo>
                  <a:pt x="607003" y="5872664"/>
                  <a:pt x="603224" y="5861217"/>
                  <a:pt x="606664" y="5847813"/>
                </a:cubicBezTo>
                <a:close/>
                <a:moveTo>
                  <a:pt x="300763" y="5829541"/>
                </a:moveTo>
                <a:cubicBezTo>
                  <a:pt x="316811" y="5838144"/>
                  <a:pt x="320909" y="5842266"/>
                  <a:pt x="329453" y="5858392"/>
                </a:cubicBezTo>
                <a:cubicBezTo>
                  <a:pt x="318724" y="5881500"/>
                  <a:pt x="299451" y="5888482"/>
                  <a:pt x="280177" y="5895464"/>
                </a:cubicBezTo>
                <a:cubicBezTo>
                  <a:pt x="232039" y="5869656"/>
                  <a:pt x="282012" y="5848347"/>
                  <a:pt x="300763" y="5829541"/>
                </a:cubicBezTo>
                <a:close/>
                <a:moveTo>
                  <a:pt x="1899120" y="5826798"/>
                </a:moveTo>
                <a:lnTo>
                  <a:pt x="1872989" y="5845732"/>
                </a:lnTo>
                <a:lnTo>
                  <a:pt x="1882217" y="5848267"/>
                </a:lnTo>
                <a:lnTo>
                  <a:pt x="1895803" y="5858548"/>
                </a:lnTo>
                <a:lnTo>
                  <a:pt x="1898530" y="5843225"/>
                </a:lnTo>
                <a:close/>
                <a:moveTo>
                  <a:pt x="1752960" y="5824081"/>
                </a:moveTo>
                <a:cubicBezTo>
                  <a:pt x="1766089" y="5820208"/>
                  <a:pt x="1775978" y="5825292"/>
                  <a:pt x="1779484" y="5833256"/>
                </a:cubicBezTo>
                <a:cubicBezTo>
                  <a:pt x="1782989" y="5841222"/>
                  <a:pt x="1780110" y="5852068"/>
                  <a:pt x="1767706" y="5859727"/>
                </a:cubicBezTo>
                <a:cubicBezTo>
                  <a:pt x="1749804" y="5849009"/>
                  <a:pt x="1747630" y="5837651"/>
                  <a:pt x="1752960" y="5824081"/>
                </a:cubicBezTo>
                <a:close/>
                <a:moveTo>
                  <a:pt x="487524" y="5813956"/>
                </a:moveTo>
                <a:cubicBezTo>
                  <a:pt x="504787" y="5859988"/>
                  <a:pt x="536310" y="5907446"/>
                  <a:pt x="538628" y="5959371"/>
                </a:cubicBezTo>
                <a:cubicBezTo>
                  <a:pt x="490102" y="5939753"/>
                  <a:pt x="432815" y="5860187"/>
                  <a:pt x="487524" y="5813956"/>
                </a:cubicBezTo>
                <a:close/>
                <a:moveTo>
                  <a:pt x="661167" y="5808379"/>
                </a:moveTo>
                <a:cubicBezTo>
                  <a:pt x="697519" y="5823658"/>
                  <a:pt x="694364" y="5849663"/>
                  <a:pt x="694800" y="5874694"/>
                </a:cubicBezTo>
                <a:cubicBezTo>
                  <a:pt x="677894" y="5870901"/>
                  <a:pt x="647237" y="5837310"/>
                  <a:pt x="661167" y="5808379"/>
                </a:cubicBezTo>
                <a:close/>
                <a:moveTo>
                  <a:pt x="980921" y="5803863"/>
                </a:moveTo>
                <a:cubicBezTo>
                  <a:pt x="1030408" y="5808805"/>
                  <a:pt x="1039126" y="5867959"/>
                  <a:pt x="988283" y="5877452"/>
                </a:cubicBezTo>
                <a:cubicBezTo>
                  <a:pt x="962714" y="5845759"/>
                  <a:pt x="964748" y="5824106"/>
                  <a:pt x="980921" y="5803863"/>
                </a:cubicBezTo>
                <a:close/>
                <a:moveTo>
                  <a:pt x="1106335" y="5773215"/>
                </a:moveTo>
                <a:cubicBezTo>
                  <a:pt x="1158523" y="5822497"/>
                  <a:pt x="1133313" y="5864052"/>
                  <a:pt x="1115141" y="5906312"/>
                </a:cubicBezTo>
                <a:cubicBezTo>
                  <a:pt x="1088366" y="5888946"/>
                  <a:pt x="1060018" y="5812663"/>
                  <a:pt x="1106335" y="5773215"/>
                </a:cubicBezTo>
                <a:close/>
                <a:moveTo>
                  <a:pt x="1681777" y="5729330"/>
                </a:moveTo>
                <a:cubicBezTo>
                  <a:pt x="1691175" y="5728509"/>
                  <a:pt x="1700678" y="5730486"/>
                  <a:pt x="1705466" y="5736303"/>
                </a:cubicBezTo>
                <a:cubicBezTo>
                  <a:pt x="1708659" y="5740182"/>
                  <a:pt x="1709754" y="5745769"/>
                  <a:pt x="1707328" y="5753371"/>
                </a:cubicBezTo>
                <a:cubicBezTo>
                  <a:pt x="1698450" y="5774841"/>
                  <a:pt x="1679838" y="5771292"/>
                  <a:pt x="1659835" y="5764171"/>
                </a:cubicBezTo>
                <a:cubicBezTo>
                  <a:pt x="1660664" y="5755228"/>
                  <a:pt x="1657882" y="5748082"/>
                  <a:pt x="1658711" y="5739139"/>
                </a:cubicBezTo>
                <a:cubicBezTo>
                  <a:pt x="1663083" y="5733770"/>
                  <a:pt x="1672378" y="5730151"/>
                  <a:pt x="1681777" y="5729330"/>
                </a:cubicBezTo>
                <a:close/>
                <a:moveTo>
                  <a:pt x="829330" y="5696212"/>
                </a:moveTo>
                <a:cubicBezTo>
                  <a:pt x="832167" y="5696193"/>
                  <a:pt x="834890" y="5696864"/>
                  <a:pt x="840336" y="5698209"/>
                </a:cubicBezTo>
                <a:cubicBezTo>
                  <a:pt x="837160" y="5700305"/>
                  <a:pt x="833078" y="5707938"/>
                  <a:pt x="827631" y="5706593"/>
                </a:cubicBezTo>
                <a:cubicBezTo>
                  <a:pt x="822184" y="5705248"/>
                  <a:pt x="822184" y="5705248"/>
                  <a:pt x="817643" y="5698367"/>
                </a:cubicBezTo>
                <a:cubicBezTo>
                  <a:pt x="823543" y="5696943"/>
                  <a:pt x="826494" y="5696231"/>
                  <a:pt x="829330" y="5696212"/>
                </a:cubicBezTo>
                <a:close/>
                <a:moveTo>
                  <a:pt x="845685" y="5691200"/>
                </a:moveTo>
                <a:cubicBezTo>
                  <a:pt x="847219" y="5690749"/>
                  <a:pt x="848586" y="5690969"/>
                  <a:pt x="849618" y="5692533"/>
                </a:cubicBezTo>
                <a:cubicBezTo>
                  <a:pt x="851682" y="5695662"/>
                  <a:pt x="848279" y="5697908"/>
                  <a:pt x="842812" y="5697025"/>
                </a:cubicBezTo>
                <a:cubicBezTo>
                  <a:pt x="842812" y="5697025"/>
                  <a:pt x="840748" y="5693896"/>
                  <a:pt x="840748" y="5693896"/>
                </a:cubicBezTo>
                <a:cubicBezTo>
                  <a:pt x="842450" y="5692774"/>
                  <a:pt x="844150" y="5691651"/>
                  <a:pt x="845685" y="5691200"/>
                </a:cubicBezTo>
                <a:close/>
                <a:moveTo>
                  <a:pt x="865500" y="5682053"/>
                </a:moveTo>
                <a:cubicBezTo>
                  <a:pt x="865500" y="5682053"/>
                  <a:pt x="864160" y="5687428"/>
                  <a:pt x="864160" y="5687428"/>
                </a:cubicBezTo>
                <a:cubicBezTo>
                  <a:pt x="858694" y="5686545"/>
                  <a:pt x="860758" y="5689673"/>
                  <a:pt x="856630" y="5683416"/>
                </a:cubicBezTo>
                <a:cubicBezTo>
                  <a:pt x="862097" y="5684300"/>
                  <a:pt x="862097" y="5684300"/>
                  <a:pt x="865500" y="5682053"/>
                </a:cubicBezTo>
                <a:close/>
                <a:moveTo>
                  <a:pt x="600974" y="5674076"/>
                </a:moveTo>
                <a:cubicBezTo>
                  <a:pt x="616565" y="5669628"/>
                  <a:pt x="620451" y="5680715"/>
                  <a:pt x="631475" y="5695866"/>
                </a:cubicBezTo>
                <a:cubicBezTo>
                  <a:pt x="626279" y="5697349"/>
                  <a:pt x="632108" y="5713981"/>
                  <a:pt x="634051" y="5719525"/>
                </a:cubicBezTo>
                <a:cubicBezTo>
                  <a:pt x="623657" y="5722490"/>
                  <a:pt x="627857" y="5742636"/>
                  <a:pt x="612268" y="5747085"/>
                </a:cubicBezTo>
                <a:cubicBezTo>
                  <a:pt x="605127" y="5743024"/>
                  <a:pt x="601558" y="5740992"/>
                  <a:pt x="596046" y="5733418"/>
                </a:cubicBezTo>
                <a:cubicBezTo>
                  <a:pt x="584073" y="5691096"/>
                  <a:pt x="602917" y="5679620"/>
                  <a:pt x="600974" y="5674076"/>
                </a:cubicBezTo>
                <a:close/>
                <a:moveTo>
                  <a:pt x="1525640" y="5667141"/>
                </a:moveTo>
                <a:cubicBezTo>
                  <a:pt x="1531899" y="5667646"/>
                  <a:pt x="1543943" y="5679632"/>
                  <a:pt x="1548516" y="5687760"/>
                </a:cubicBezTo>
                <a:cubicBezTo>
                  <a:pt x="1550041" y="5690470"/>
                  <a:pt x="1550735" y="5692751"/>
                  <a:pt x="1550109" y="5694036"/>
                </a:cubicBezTo>
                <a:cubicBezTo>
                  <a:pt x="1540304" y="5691907"/>
                  <a:pt x="1523145" y="5688184"/>
                  <a:pt x="1516824" y="5680582"/>
                </a:cubicBezTo>
                <a:cubicBezTo>
                  <a:pt x="1514716" y="5678048"/>
                  <a:pt x="1513814" y="5675083"/>
                  <a:pt x="1514790" y="5671602"/>
                </a:cubicBezTo>
                <a:cubicBezTo>
                  <a:pt x="1517296" y="5666465"/>
                  <a:pt x="1522023" y="5668628"/>
                  <a:pt x="1525640" y="5667141"/>
                </a:cubicBezTo>
                <a:close/>
                <a:moveTo>
                  <a:pt x="203710" y="5666745"/>
                </a:moveTo>
                <a:cubicBezTo>
                  <a:pt x="206766" y="5667496"/>
                  <a:pt x="210081" y="5669364"/>
                  <a:pt x="213662" y="5672609"/>
                </a:cubicBezTo>
                <a:cubicBezTo>
                  <a:pt x="202825" y="5694530"/>
                  <a:pt x="204511" y="5720168"/>
                  <a:pt x="192450" y="5726408"/>
                </a:cubicBezTo>
                <a:cubicBezTo>
                  <a:pt x="188431" y="5728488"/>
                  <a:pt x="182883" y="5728412"/>
                  <a:pt x="174835" y="5725326"/>
                </a:cubicBezTo>
                <a:cubicBezTo>
                  <a:pt x="173587" y="5710903"/>
                  <a:pt x="182313" y="5661483"/>
                  <a:pt x="203710" y="5666745"/>
                </a:cubicBezTo>
                <a:close/>
                <a:moveTo>
                  <a:pt x="922432" y="5659752"/>
                </a:moveTo>
                <a:cubicBezTo>
                  <a:pt x="916194" y="5663869"/>
                  <a:pt x="879676" y="5683177"/>
                  <a:pt x="865913" y="5682680"/>
                </a:cubicBezTo>
                <a:cubicBezTo>
                  <a:pt x="883713" y="5675723"/>
                  <a:pt x="903348" y="5657977"/>
                  <a:pt x="922432" y="5659752"/>
                </a:cubicBezTo>
                <a:close/>
                <a:moveTo>
                  <a:pt x="975890" y="5634653"/>
                </a:moveTo>
                <a:cubicBezTo>
                  <a:pt x="972042" y="5641983"/>
                  <a:pt x="962143" y="5653303"/>
                  <a:pt x="951690" y="5650623"/>
                </a:cubicBezTo>
                <a:cubicBezTo>
                  <a:pt x="951690" y="5650623"/>
                  <a:pt x="951690" y="5650623"/>
                  <a:pt x="946463" y="5649283"/>
                </a:cubicBezTo>
                <a:cubicBezTo>
                  <a:pt x="955538" y="5643294"/>
                  <a:pt x="967639" y="5635310"/>
                  <a:pt x="975890" y="5634653"/>
                </a:cubicBezTo>
                <a:close/>
                <a:moveTo>
                  <a:pt x="121615" y="5633800"/>
                </a:moveTo>
                <a:cubicBezTo>
                  <a:pt x="133177" y="5634331"/>
                  <a:pt x="156838" y="5647493"/>
                  <a:pt x="161584" y="5667837"/>
                </a:cubicBezTo>
                <a:cubicBezTo>
                  <a:pt x="147056" y="5687299"/>
                  <a:pt x="131461" y="5682559"/>
                  <a:pt x="115154" y="5661681"/>
                </a:cubicBezTo>
                <a:cubicBezTo>
                  <a:pt x="118651" y="5653791"/>
                  <a:pt x="118295" y="5645725"/>
                  <a:pt x="121615" y="5633800"/>
                </a:cubicBezTo>
                <a:close/>
                <a:moveTo>
                  <a:pt x="1008237" y="5627283"/>
                </a:moveTo>
                <a:cubicBezTo>
                  <a:pt x="1032520" y="5634509"/>
                  <a:pt x="1055175" y="5662313"/>
                  <a:pt x="1061874" y="5682607"/>
                </a:cubicBezTo>
                <a:cubicBezTo>
                  <a:pt x="1055666" y="5700085"/>
                  <a:pt x="1045970" y="5708509"/>
                  <a:pt x="1035348" y="5710537"/>
                </a:cubicBezTo>
                <a:cubicBezTo>
                  <a:pt x="1003480" y="5716622"/>
                  <a:pt x="963280" y="5665153"/>
                  <a:pt x="983941" y="5627957"/>
                </a:cubicBezTo>
                <a:cubicBezTo>
                  <a:pt x="991867" y="5624751"/>
                  <a:pt x="1000143" y="5624874"/>
                  <a:pt x="1008237" y="5627283"/>
                </a:cubicBezTo>
                <a:close/>
                <a:moveTo>
                  <a:pt x="606206" y="5615474"/>
                </a:moveTo>
                <a:cubicBezTo>
                  <a:pt x="609774" y="5617505"/>
                  <a:pt x="614985" y="5615994"/>
                  <a:pt x="618555" y="5618025"/>
                </a:cubicBezTo>
                <a:cubicBezTo>
                  <a:pt x="622415" y="5629170"/>
                  <a:pt x="610354" y="5635733"/>
                  <a:pt x="606784" y="5633702"/>
                </a:cubicBezTo>
                <a:cubicBezTo>
                  <a:pt x="604855" y="5628130"/>
                  <a:pt x="608135" y="5621047"/>
                  <a:pt x="606206" y="5615474"/>
                </a:cubicBezTo>
                <a:close/>
                <a:moveTo>
                  <a:pt x="1455828" y="5589844"/>
                </a:moveTo>
                <a:cubicBezTo>
                  <a:pt x="1457558" y="5595522"/>
                  <a:pt x="1467078" y="5595599"/>
                  <a:pt x="1469536" y="5599778"/>
                </a:cubicBezTo>
                <a:cubicBezTo>
                  <a:pt x="1470357" y="5601171"/>
                  <a:pt x="1470392" y="5603020"/>
                  <a:pt x="1469093" y="5605683"/>
                </a:cubicBezTo>
                <a:cubicBezTo>
                  <a:pt x="1464190" y="5603441"/>
                  <a:pt x="1458134" y="5597414"/>
                  <a:pt x="1453231" y="5595172"/>
                </a:cubicBezTo>
                <a:cubicBezTo>
                  <a:pt x="1453231" y="5595172"/>
                  <a:pt x="1453231" y="5595172"/>
                  <a:pt x="1455828" y="5589844"/>
                </a:cubicBezTo>
                <a:close/>
                <a:moveTo>
                  <a:pt x="492953" y="5586839"/>
                </a:moveTo>
                <a:cubicBezTo>
                  <a:pt x="512131" y="5586379"/>
                  <a:pt x="533202" y="5590153"/>
                  <a:pt x="556511" y="5600704"/>
                </a:cubicBezTo>
                <a:cubicBezTo>
                  <a:pt x="566505" y="5626476"/>
                  <a:pt x="552171" y="5641049"/>
                  <a:pt x="530560" y="5646026"/>
                </a:cubicBezTo>
                <a:cubicBezTo>
                  <a:pt x="494538" y="5654322"/>
                  <a:pt x="438297" y="5635964"/>
                  <a:pt x="440754" y="5598373"/>
                </a:cubicBezTo>
                <a:cubicBezTo>
                  <a:pt x="456491" y="5591989"/>
                  <a:pt x="473776" y="5587297"/>
                  <a:pt x="492953" y="5586839"/>
                </a:cubicBezTo>
                <a:close/>
                <a:moveTo>
                  <a:pt x="1530318" y="5578514"/>
                </a:moveTo>
                <a:cubicBezTo>
                  <a:pt x="1535857" y="5579468"/>
                  <a:pt x="1540617" y="5583274"/>
                  <a:pt x="1543365" y="5591429"/>
                </a:cubicBezTo>
                <a:cubicBezTo>
                  <a:pt x="1545197" y="5596867"/>
                  <a:pt x="1547028" y="5602302"/>
                  <a:pt x="1543586" y="5600344"/>
                </a:cubicBezTo>
                <a:cubicBezTo>
                  <a:pt x="1541976" y="5603823"/>
                  <a:pt x="1538532" y="5601864"/>
                  <a:pt x="1533480" y="5603385"/>
                </a:cubicBezTo>
                <a:cubicBezTo>
                  <a:pt x="1524983" y="5602947"/>
                  <a:pt x="1514657" y="5597072"/>
                  <a:pt x="1512826" y="5591634"/>
                </a:cubicBezTo>
                <a:cubicBezTo>
                  <a:pt x="1510994" y="5586199"/>
                  <a:pt x="1512606" y="5582721"/>
                  <a:pt x="1512606" y="5582721"/>
                </a:cubicBezTo>
                <a:cubicBezTo>
                  <a:pt x="1518463" y="5579460"/>
                  <a:pt x="1524780" y="5577560"/>
                  <a:pt x="1530318" y="5578514"/>
                </a:cubicBezTo>
                <a:close/>
                <a:moveTo>
                  <a:pt x="1720509" y="5551173"/>
                </a:moveTo>
                <a:cubicBezTo>
                  <a:pt x="1722590" y="5556618"/>
                  <a:pt x="1733518" y="5562834"/>
                  <a:pt x="1739241" y="5570351"/>
                </a:cubicBezTo>
                <a:cubicBezTo>
                  <a:pt x="1737679" y="5573724"/>
                  <a:pt x="1739760" y="5579169"/>
                  <a:pt x="1738198" y="5582542"/>
                </a:cubicBezTo>
                <a:lnTo>
                  <a:pt x="1736765" y="5582036"/>
                </a:lnTo>
                <a:lnTo>
                  <a:pt x="1736499" y="5583536"/>
                </a:lnTo>
                <a:lnTo>
                  <a:pt x="1753879" y="5576388"/>
                </a:lnTo>
                <a:cubicBezTo>
                  <a:pt x="1759826" y="5582307"/>
                  <a:pt x="1752170" y="5598003"/>
                  <a:pt x="1750751" y="5606952"/>
                </a:cubicBezTo>
                <a:cubicBezTo>
                  <a:pt x="1745935" y="5604749"/>
                  <a:pt x="1741119" y="5602549"/>
                  <a:pt x="1742251" y="5606265"/>
                </a:cubicBezTo>
                <a:lnTo>
                  <a:pt x="1733856" y="5598490"/>
                </a:lnTo>
                <a:lnTo>
                  <a:pt x="1732100" y="5608419"/>
                </a:lnTo>
                <a:cubicBezTo>
                  <a:pt x="1726006" y="5616104"/>
                  <a:pt x="1716321" y="5621315"/>
                  <a:pt x="1705149" y="5624181"/>
                </a:cubicBezTo>
                <a:cubicBezTo>
                  <a:pt x="1667915" y="5633734"/>
                  <a:pt x="1614183" y="5617227"/>
                  <a:pt x="1621934" y="5579420"/>
                </a:cubicBezTo>
                <a:cubicBezTo>
                  <a:pt x="1638588" y="5572480"/>
                  <a:pt x="1656555" y="5567181"/>
                  <a:pt x="1675822" y="5566067"/>
                </a:cubicBezTo>
                <a:cubicBezTo>
                  <a:pt x="1685456" y="5565510"/>
                  <a:pt x="1695414" y="5565998"/>
                  <a:pt x="1705697" y="5567850"/>
                </a:cubicBezTo>
                <a:lnTo>
                  <a:pt x="1726672" y="5574420"/>
                </a:lnTo>
                <a:lnTo>
                  <a:pt x="1725645" y="5571140"/>
                </a:lnTo>
                <a:cubicBezTo>
                  <a:pt x="1725970" y="5569195"/>
                  <a:pt x="1726751" y="5567508"/>
                  <a:pt x="1726751" y="5567508"/>
                </a:cubicBezTo>
                <a:cubicBezTo>
                  <a:pt x="1723108" y="5565435"/>
                  <a:pt x="1719466" y="5563363"/>
                  <a:pt x="1717385" y="5557919"/>
                </a:cubicBezTo>
                <a:cubicBezTo>
                  <a:pt x="1722590" y="5556618"/>
                  <a:pt x="1718947" y="5554546"/>
                  <a:pt x="1720509" y="5551173"/>
                </a:cubicBezTo>
                <a:close/>
                <a:moveTo>
                  <a:pt x="1763147" y="5549973"/>
                </a:moveTo>
                <a:cubicBezTo>
                  <a:pt x="1765109" y="5550519"/>
                  <a:pt x="1766444" y="5552419"/>
                  <a:pt x="1767360" y="5555224"/>
                </a:cubicBezTo>
                <a:cubicBezTo>
                  <a:pt x="1767360" y="5555224"/>
                  <a:pt x="1769192" y="5560830"/>
                  <a:pt x="1771025" y="5566440"/>
                </a:cubicBezTo>
                <a:lnTo>
                  <a:pt x="1774117" y="5570843"/>
                </a:lnTo>
                <a:lnTo>
                  <a:pt x="1775084" y="5570431"/>
                </a:lnTo>
                <a:lnTo>
                  <a:pt x="1775932" y="5573428"/>
                </a:lnTo>
                <a:lnTo>
                  <a:pt x="1776363" y="5574042"/>
                </a:lnTo>
                <a:lnTo>
                  <a:pt x="1776203" y="5574387"/>
                </a:lnTo>
                <a:lnTo>
                  <a:pt x="1779057" y="5584475"/>
                </a:lnTo>
                <a:cubicBezTo>
                  <a:pt x="1779822" y="5594566"/>
                  <a:pt x="1771329" y="5594105"/>
                  <a:pt x="1756909" y="5594868"/>
                </a:cubicBezTo>
                <a:cubicBezTo>
                  <a:pt x="1754540" y="5586493"/>
                  <a:pt x="1755133" y="5581200"/>
                  <a:pt x="1758293" y="5577592"/>
                </a:cubicBezTo>
                <a:lnTo>
                  <a:pt x="1765091" y="5574693"/>
                </a:lnTo>
                <a:lnTo>
                  <a:pt x="1761214" y="5563712"/>
                </a:lnTo>
                <a:cubicBezTo>
                  <a:pt x="1759630" y="5559957"/>
                  <a:pt x="1757838" y="5556654"/>
                  <a:pt x="1755168" y="5552853"/>
                </a:cubicBezTo>
                <a:cubicBezTo>
                  <a:pt x="1758595" y="5550236"/>
                  <a:pt x="1761184" y="5549427"/>
                  <a:pt x="1763147" y="5549973"/>
                </a:cubicBezTo>
                <a:close/>
                <a:moveTo>
                  <a:pt x="1309736" y="5538338"/>
                </a:moveTo>
                <a:cubicBezTo>
                  <a:pt x="1330771" y="5553754"/>
                  <a:pt x="1347049" y="5557786"/>
                  <a:pt x="1361912" y="5559033"/>
                </a:cubicBezTo>
                <a:lnTo>
                  <a:pt x="1363830" y="5559109"/>
                </a:lnTo>
                <a:lnTo>
                  <a:pt x="1363275" y="5557809"/>
                </a:lnTo>
                <a:cubicBezTo>
                  <a:pt x="1363043" y="5557127"/>
                  <a:pt x="1363909" y="5557620"/>
                  <a:pt x="1366448" y="5556867"/>
                </a:cubicBezTo>
                <a:cubicBezTo>
                  <a:pt x="1366448" y="5556867"/>
                  <a:pt x="1366448" y="5556867"/>
                  <a:pt x="1371527" y="5555362"/>
                </a:cubicBezTo>
                <a:cubicBezTo>
                  <a:pt x="1371527" y="5555362"/>
                  <a:pt x="1371930" y="5554493"/>
                  <a:pt x="1373230" y="5555233"/>
                </a:cubicBezTo>
                <a:lnTo>
                  <a:pt x="1376489" y="5559610"/>
                </a:lnTo>
                <a:lnTo>
                  <a:pt x="1383559" y="5559891"/>
                </a:lnTo>
                <a:cubicBezTo>
                  <a:pt x="1390699" y="5560198"/>
                  <a:pt x="1397901" y="5560884"/>
                  <a:pt x="1405583" y="5563024"/>
                </a:cubicBezTo>
                <a:cubicBezTo>
                  <a:pt x="1418615" y="5575331"/>
                  <a:pt x="1431830" y="5589703"/>
                  <a:pt x="1444033" y="5605537"/>
                </a:cubicBezTo>
                <a:lnTo>
                  <a:pt x="1453887" y="5621147"/>
                </a:lnTo>
                <a:lnTo>
                  <a:pt x="1463608" y="5632862"/>
                </a:lnTo>
                <a:lnTo>
                  <a:pt x="1464557" y="5634390"/>
                </a:lnTo>
                <a:lnTo>
                  <a:pt x="1492552" y="5651889"/>
                </a:lnTo>
                <a:cubicBezTo>
                  <a:pt x="1500579" y="5659786"/>
                  <a:pt x="1506567" y="5669400"/>
                  <a:pt x="1509685" y="5680538"/>
                </a:cubicBezTo>
                <a:cubicBezTo>
                  <a:pt x="1511941" y="5694807"/>
                  <a:pt x="1509879" y="5706238"/>
                  <a:pt x="1504892" y="5714934"/>
                </a:cubicBezTo>
                <a:lnTo>
                  <a:pt x="1495351" y="5722615"/>
                </a:lnTo>
                <a:lnTo>
                  <a:pt x="1494289" y="5771351"/>
                </a:lnTo>
                <a:lnTo>
                  <a:pt x="1493588" y="5772902"/>
                </a:lnTo>
                <a:lnTo>
                  <a:pt x="1501577" y="5801350"/>
                </a:lnTo>
                <a:cubicBezTo>
                  <a:pt x="1501667" y="5809922"/>
                  <a:pt x="1499224" y="5816477"/>
                  <a:pt x="1495258" y="5820851"/>
                </a:cubicBezTo>
                <a:lnTo>
                  <a:pt x="1481089" y="5826728"/>
                </a:lnTo>
                <a:lnTo>
                  <a:pt x="1478810" y="5826050"/>
                </a:lnTo>
                <a:lnTo>
                  <a:pt x="1477667" y="5826387"/>
                </a:lnTo>
                <a:lnTo>
                  <a:pt x="1464807" y="5821079"/>
                </a:lnTo>
                <a:lnTo>
                  <a:pt x="1450822" y="5834390"/>
                </a:lnTo>
                <a:lnTo>
                  <a:pt x="1424835" y="5851660"/>
                </a:lnTo>
                <a:lnTo>
                  <a:pt x="1444820" y="5858418"/>
                </a:lnTo>
                <a:lnTo>
                  <a:pt x="1443909" y="5857815"/>
                </a:lnTo>
                <a:cubicBezTo>
                  <a:pt x="1445520" y="5854337"/>
                  <a:pt x="1443654" y="5848882"/>
                  <a:pt x="1443654" y="5848882"/>
                </a:cubicBezTo>
                <a:cubicBezTo>
                  <a:pt x="1448741" y="5847381"/>
                  <a:pt x="1452218" y="5849359"/>
                  <a:pt x="1455695" y="5851336"/>
                </a:cubicBezTo>
                <a:lnTo>
                  <a:pt x="1457021" y="5860326"/>
                </a:lnTo>
                <a:lnTo>
                  <a:pt x="1460900" y="5860701"/>
                </a:lnTo>
                <a:lnTo>
                  <a:pt x="1472769" y="5856576"/>
                </a:lnTo>
                <a:lnTo>
                  <a:pt x="1466898" y="5848043"/>
                </a:lnTo>
                <a:cubicBezTo>
                  <a:pt x="1464243" y="5841077"/>
                  <a:pt x="1464045" y="5833299"/>
                  <a:pt x="1468460" y="5829104"/>
                </a:cubicBezTo>
                <a:lnTo>
                  <a:pt x="1477667" y="5826387"/>
                </a:lnTo>
                <a:lnTo>
                  <a:pt x="1479794" y="5827265"/>
                </a:lnTo>
                <a:lnTo>
                  <a:pt x="1481089" y="5826728"/>
                </a:lnTo>
                <a:lnTo>
                  <a:pt x="1497696" y="5831669"/>
                </a:lnTo>
                <a:cubicBezTo>
                  <a:pt x="1495527" y="5847118"/>
                  <a:pt x="1491802" y="5855668"/>
                  <a:pt x="1487624" y="5859571"/>
                </a:cubicBezTo>
                <a:lnTo>
                  <a:pt x="1477190" y="5859584"/>
                </a:lnTo>
                <a:lnTo>
                  <a:pt x="1474044" y="5879488"/>
                </a:lnTo>
                <a:lnTo>
                  <a:pt x="1471425" y="5883989"/>
                </a:lnTo>
                <a:lnTo>
                  <a:pt x="1471878" y="5886359"/>
                </a:lnTo>
                <a:cubicBezTo>
                  <a:pt x="1472174" y="5889275"/>
                  <a:pt x="1472238" y="5891509"/>
                  <a:pt x="1472238" y="5891509"/>
                </a:cubicBezTo>
                <a:cubicBezTo>
                  <a:pt x="1467150" y="5893009"/>
                  <a:pt x="1467150" y="5893009"/>
                  <a:pt x="1468760" y="5889532"/>
                </a:cubicBezTo>
                <a:lnTo>
                  <a:pt x="1468498" y="5889019"/>
                </a:lnTo>
                <a:lnTo>
                  <a:pt x="1462559" y="5899225"/>
                </a:lnTo>
                <a:cubicBezTo>
                  <a:pt x="1454137" y="5893697"/>
                  <a:pt x="1447099" y="5885666"/>
                  <a:pt x="1440943" y="5877079"/>
                </a:cubicBezTo>
                <a:lnTo>
                  <a:pt x="1424716" y="5851739"/>
                </a:lnTo>
                <a:lnTo>
                  <a:pt x="1419409" y="5855265"/>
                </a:lnTo>
                <a:cubicBezTo>
                  <a:pt x="1408534" y="5862510"/>
                  <a:pt x="1397478" y="5870529"/>
                  <a:pt x="1386914" y="5880792"/>
                </a:cubicBezTo>
                <a:cubicBezTo>
                  <a:pt x="1344845" y="5849957"/>
                  <a:pt x="1323077" y="5868544"/>
                  <a:pt x="1296189" y="5871617"/>
                </a:cubicBezTo>
                <a:cubicBezTo>
                  <a:pt x="1277350" y="5838702"/>
                  <a:pt x="1234183" y="5816616"/>
                  <a:pt x="1204369" y="5786680"/>
                </a:cubicBezTo>
                <a:cubicBezTo>
                  <a:pt x="1203640" y="5736169"/>
                  <a:pt x="1189556" y="5693512"/>
                  <a:pt x="1188826" y="5643001"/>
                </a:cubicBezTo>
                <a:cubicBezTo>
                  <a:pt x="1232543" y="5618455"/>
                  <a:pt x="1249738" y="5537724"/>
                  <a:pt x="1309736" y="5538338"/>
                </a:cubicBezTo>
                <a:close/>
                <a:moveTo>
                  <a:pt x="1541675" y="5537334"/>
                </a:moveTo>
                <a:lnTo>
                  <a:pt x="1546956" y="5553761"/>
                </a:lnTo>
                <a:cubicBezTo>
                  <a:pt x="1541916" y="5555367"/>
                  <a:pt x="1533476" y="5555041"/>
                  <a:pt x="1531717" y="5549565"/>
                </a:cubicBezTo>
                <a:cubicBezTo>
                  <a:pt x="1529136" y="5545861"/>
                  <a:pt x="1529956" y="5544090"/>
                  <a:pt x="1532256" y="5542602"/>
                </a:cubicBezTo>
                <a:cubicBezTo>
                  <a:pt x="1534556" y="5541114"/>
                  <a:pt x="1538336" y="5539908"/>
                  <a:pt x="1541675" y="5537334"/>
                </a:cubicBezTo>
                <a:close/>
                <a:moveTo>
                  <a:pt x="1404166" y="5527106"/>
                </a:moveTo>
                <a:cubicBezTo>
                  <a:pt x="1405309" y="5530859"/>
                  <a:pt x="1409061" y="5529316"/>
                  <a:pt x="1406453" y="5534614"/>
                </a:cubicBezTo>
                <a:cubicBezTo>
                  <a:pt x="1419992" y="5537495"/>
                  <a:pt x="1441533" y="5566658"/>
                  <a:pt x="1442356" y="5583218"/>
                </a:cubicBezTo>
                <a:cubicBezTo>
                  <a:pt x="1400595" y="5570822"/>
                  <a:pt x="1412491" y="5540581"/>
                  <a:pt x="1389163" y="5533276"/>
                </a:cubicBezTo>
                <a:cubicBezTo>
                  <a:pt x="1395522" y="5526435"/>
                  <a:pt x="1395522" y="5526435"/>
                  <a:pt x="1404166" y="5527106"/>
                </a:cubicBezTo>
                <a:close/>
                <a:moveTo>
                  <a:pt x="1434284" y="5518098"/>
                </a:moveTo>
                <a:cubicBezTo>
                  <a:pt x="1442508" y="5525307"/>
                  <a:pt x="1448021" y="5536810"/>
                  <a:pt x="1451619" y="5546981"/>
                </a:cubicBezTo>
                <a:cubicBezTo>
                  <a:pt x="1455219" y="5557152"/>
                  <a:pt x="1456906" y="5565990"/>
                  <a:pt x="1457478" y="5567873"/>
                </a:cubicBezTo>
                <a:cubicBezTo>
                  <a:pt x="1453907" y="5569342"/>
                  <a:pt x="1453907" y="5569342"/>
                  <a:pt x="1453907" y="5569342"/>
                </a:cubicBezTo>
                <a:cubicBezTo>
                  <a:pt x="1453145" y="5556945"/>
                  <a:pt x="1439686" y="5547389"/>
                  <a:pt x="1433597" y="5534203"/>
                </a:cubicBezTo>
                <a:cubicBezTo>
                  <a:pt x="1431568" y="5529807"/>
                  <a:pt x="1430359" y="5525008"/>
                  <a:pt x="1430711" y="5519567"/>
                </a:cubicBezTo>
                <a:cubicBezTo>
                  <a:pt x="1430711" y="5519567"/>
                  <a:pt x="1430711" y="5519567"/>
                  <a:pt x="1431857" y="5523332"/>
                </a:cubicBezTo>
                <a:cubicBezTo>
                  <a:pt x="1431857" y="5523332"/>
                  <a:pt x="1430711" y="5519567"/>
                  <a:pt x="1434284" y="5518098"/>
                </a:cubicBezTo>
                <a:close/>
                <a:moveTo>
                  <a:pt x="1137158" y="5516894"/>
                </a:moveTo>
                <a:cubicBezTo>
                  <a:pt x="1148642" y="5528056"/>
                  <a:pt x="1149501" y="5537935"/>
                  <a:pt x="1145047" y="5547172"/>
                </a:cubicBezTo>
                <a:lnTo>
                  <a:pt x="1141293" y="5551307"/>
                </a:lnTo>
                <a:lnTo>
                  <a:pt x="1150182" y="5558689"/>
                </a:lnTo>
                <a:cubicBezTo>
                  <a:pt x="1148913" y="5570039"/>
                  <a:pt x="1147644" y="5581391"/>
                  <a:pt x="1146377" y="5592742"/>
                </a:cubicBezTo>
                <a:cubicBezTo>
                  <a:pt x="1133766" y="5609899"/>
                  <a:pt x="1113248" y="5613234"/>
                  <a:pt x="1099686" y="5603811"/>
                </a:cubicBezTo>
                <a:cubicBezTo>
                  <a:pt x="1095167" y="5600670"/>
                  <a:pt x="1091418" y="5596114"/>
                  <a:pt x="1088994" y="5590178"/>
                </a:cubicBezTo>
                <a:cubicBezTo>
                  <a:pt x="1085763" y="5582265"/>
                  <a:pt x="1084885" y="5571901"/>
                  <a:pt x="1087663" y="5559182"/>
                </a:cubicBezTo>
                <a:lnTo>
                  <a:pt x="1093456" y="5554332"/>
                </a:lnTo>
                <a:lnTo>
                  <a:pt x="1086601" y="5540107"/>
                </a:lnTo>
                <a:cubicBezTo>
                  <a:pt x="1104125" y="5530007"/>
                  <a:pt x="1119634" y="5526993"/>
                  <a:pt x="1137158" y="5516894"/>
                </a:cubicBezTo>
                <a:close/>
                <a:moveTo>
                  <a:pt x="1190381" y="5516888"/>
                </a:moveTo>
                <a:cubicBezTo>
                  <a:pt x="1212543" y="5523189"/>
                  <a:pt x="1201576" y="5550801"/>
                  <a:pt x="1190518" y="5553803"/>
                </a:cubicBezTo>
                <a:cubicBezTo>
                  <a:pt x="1164669" y="5548503"/>
                  <a:pt x="1179323" y="5519890"/>
                  <a:pt x="1190381" y="5516888"/>
                </a:cubicBezTo>
                <a:close/>
                <a:moveTo>
                  <a:pt x="893576" y="5514846"/>
                </a:moveTo>
                <a:cubicBezTo>
                  <a:pt x="894816" y="5523777"/>
                  <a:pt x="893816" y="5529312"/>
                  <a:pt x="892817" y="5534846"/>
                </a:cubicBezTo>
                <a:cubicBezTo>
                  <a:pt x="894057" y="5543778"/>
                  <a:pt x="890816" y="5545916"/>
                  <a:pt x="879852" y="5543401"/>
                </a:cubicBezTo>
                <a:cubicBezTo>
                  <a:pt x="878610" y="5534471"/>
                  <a:pt x="884853" y="5515727"/>
                  <a:pt x="893576" y="5514846"/>
                </a:cubicBezTo>
                <a:close/>
                <a:moveTo>
                  <a:pt x="565287" y="5510069"/>
                </a:moveTo>
                <a:cubicBezTo>
                  <a:pt x="586233" y="5509644"/>
                  <a:pt x="608489" y="5516227"/>
                  <a:pt x="622734" y="5522881"/>
                </a:cubicBezTo>
                <a:cubicBezTo>
                  <a:pt x="606784" y="5529316"/>
                  <a:pt x="591153" y="5536716"/>
                  <a:pt x="573946" y="5540862"/>
                </a:cubicBezTo>
                <a:cubicBezTo>
                  <a:pt x="556737" y="5545008"/>
                  <a:pt x="537951" y="5545898"/>
                  <a:pt x="515697" y="5539316"/>
                </a:cubicBezTo>
                <a:cubicBezTo>
                  <a:pt x="524705" y="5517930"/>
                  <a:pt x="544341" y="5510495"/>
                  <a:pt x="565287" y="5510069"/>
                </a:cubicBezTo>
                <a:close/>
                <a:moveTo>
                  <a:pt x="1074276" y="5508766"/>
                </a:moveTo>
                <a:cubicBezTo>
                  <a:pt x="1078920" y="5525276"/>
                  <a:pt x="1083568" y="5541788"/>
                  <a:pt x="1078107" y="5551666"/>
                </a:cubicBezTo>
                <a:lnTo>
                  <a:pt x="1069198" y="5550693"/>
                </a:lnTo>
                <a:lnTo>
                  <a:pt x="1070443" y="5553779"/>
                </a:lnTo>
                <a:cubicBezTo>
                  <a:pt x="1072374" y="5560371"/>
                  <a:pt x="1072588" y="5567085"/>
                  <a:pt x="1067613" y="5573045"/>
                </a:cubicBezTo>
                <a:cubicBezTo>
                  <a:pt x="1066191" y="5568941"/>
                  <a:pt x="1063743" y="5563015"/>
                  <a:pt x="1061779" y="5557058"/>
                </a:cubicBezTo>
                <a:lnTo>
                  <a:pt x="1060452" y="5549739"/>
                </a:lnTo>
                <a:lnTo>
                  <a:pt x="1049420" y="5548536"/>
                </a:lnTo>
                <a:cubicBezTo>
                  <a:pt x="1040963" y="5544108"/>
                  <a:pt x="1033907" y="5536109"/>
                  <a:pt x="1029125" y="5523997"/>
                </a:cubicBezTo>
                <a:cubicBezTo>
                  <a:pt x="1034858" y="5505323"/>
                  <a:pt x="1060529" y="5508716"/>
                  <a:pt x="1074276" y="5508766"/>
                </a:cubicBezTo>
                <a:close/>
                <a:moveTo>
                  <a:pt x="895741" y="5497767"/>
                </a:moveTo>
                <a:cubicBezTo>
                  <a:pt x="898436" y="5498458"/>
                  <a:pt x="899571" y="5500178"/>
                  <a:pt x="900032" y="5501727"/>
                </a:cubicBezTo>
                <a:cubicBezTo>
                  <a:pt x="900493" y="5503274"/>
                  <a:pt x="900281" y="5504648"/>
                  <a:pt x="900281" y="5504648"/>
                </a:cubicBezTo>
                <a:cubicBezTo>
                  <a:pt x="899432" y="5510148"/>
                  <a:pt x="898583" y="5515647"/>
                  <a:pt x="893193" y="5514265"/>
                </a:cubicBezTo>
                <a:cubicBezTo>
                  <a:pt x="893193" y="5514265"/>
                  <a:pt x="890923" y="5510824"/>
                  <a:pt x="892621" y="5499826"/>
                </a:cubicBezTo>
                <a:cubicBezTo>
                  <a:pt x="894891" y="5503266"/>
                  <a:pt x="898011" y="5501208"/>
                  <a:pt x="898011" y="5501208"/>
                </a:cubicBezTo>
                <a:cubicBezTo>
                  <a:pt x="898011" y="5501208"/>
                  <a:pt x="898011" y="5501208"/>
                  <a:pt x="895741" y="5497767"/>
                </a:cubicBezTo>
                <a:close/>
                <a:moveTo>
                  <a:pt x="493681" y="5495385"/>
                </a:moveTo>
                <a:cubicBezTo>
                  <a:pt x="506977" y="5492953"/>
                  <a:pt x="520472" y="5510536"/>
                  <a:pt x="518925" y="5522349"/>
                </a:cubicBezTo>
                <a:cubicBezTo>
                  <a:pt x="505182" y="5535391"/>
                  <a:pt x="482851" y="5522097"/>
                  <a:pt x="481018" y="5505443"/>
                </a:cubicBezTo>
                <a:cubicBezTo>
                  <a:pt x="484840" y="5499230"/>
                  <a:pt x="489251" y="5496196"/>
                  <a:pt x="493681" y="5495385"/>
                </a:cubicBezTo>
                <a:close/>
                <a:moveTo>
                  <a:pt x="1534151" y="5490572"/>
                </a:moveTo>
                <a:cubicBezTo>
                  <a:pt x="1538040" y="5490601"/>
                  <a:pt x="1541089" y="5491243"/>
                  <a:pt x="1540288" y="5492971"/>
                </a:cubicBezTo>
                <a:cubicBezTo>
                  <a:pt x="1542218" y="5498437"/>
                  <a:pt x="1543819" y="5494979"/>
                  <a:pt x="1547349" y="5496988"/>
                </a:cubicBezTo>
                <a:cubicBezTo>
                  <a:pt x="1553138" y="5513385"/>
                  <a:pt x="1551866" y="5525765"/>
                  <a:pt x="1540001" y="5532120"/>
                </a:cubicBezTo>
                <a:cubicBezTo>
                  <a:pt x="1529738" y="5535019"/>
                  <a:pt x="1514344" y="5539365"/>
                  <a:pt x="1506953" y="5526425"/>
                </a:cubicBezTo>
                <a:cubicBezTo>
                  <a:pt x="1508555" y="5522966"/>
                  <a:pt x="1505024" y="5520958"/>
                  <a:pt x="1506626" y="5517502"/>
                </a:cubicBezTo>
                <a:cubicBezTo>
                  <a:pt x="1506626" y="5517502"/>
                  <a:pt x="1506461" y="5513041"/>
                  <a:pt x="1508421" y="5507603"/>
                </a:cubicBezTo>
                <a:cubicBezTo>
                  <a:pt x="1510381" y="5502166"/>
                  <a:pt x="1514466" y="5495754"/>
                  <a:pt x="1522964" y="5491852"/>
                </a:cubicBezTo>
                <a:cubicBezTo>
                  <a:pt x="1525528" y="5491127"/>
                  <a:pt x="1530261" y="5490544"/>
                  <a:pt x="1534151" y="5490572"/>
                </a:cubicBezTo>
                <a:close/>
                <a:moveTo>
                  <a:pt x="1309978" y="5489588"/>
                </a:moveTo>
                <a:cubicBezTo>
                  <a:pt x="1336981" y="5478581"/>
                  <a:pt x="1362242" y="5528108"/>
                  <a:pt x="1371033" y="5537504"/>
                </a:cubicBezTo>
                <a:cubicBezTo>
                  <a:pt x="1371033" y="5537504"/>
                  <a:pt x="1374502" y="5539476"/>
                  <a:pt x="1376360" y="5544928"/>
                </a:cubicBezTo>
                <a:cubicBezTo>
                  <a:pt x="1381683" y="5552351"/>
                  <a:pt x="1369670" y="5549912"/>
                  <a:pt x="1371527" y="5555362"/>
                </a:cubicBezTo>
                <a:cubicBezTo>
                  <a:pt x="1347005" y="5532624"/>
                  <a:pt x="1319510" y="5525772"/>
                  <a:pt x="1319510" y="5525772"/>
                </a:cubicBezTo>
                <a:cubicBezTo>
                  <a:pt x="1314184" y="5518348"/>
                  <a:pt x="1315795" y="5514869"/>
                  <a:pt x="1314184" y="5518348"/>
                </a:cubicBezTo>
                <a:cubicBezTo>
                  <a:pt x="1310470" y="5507446"/>
                  <a:pt x="1303288" y="5494571"/>
                  <a:pt x="1309978" y="5489588"/>
                </a:cubicBezTo>
                <a:close/>
                <a:moveTo>
                  <a:pt x="1729411" y="5485123"/>
                </a:moveTo>
                <a:cubicBezTo>
                  <a:pt x="1732787" y="5482649"/>
                  <a:pt x="1735838" y="5483286"/>
                  <a:pt x="1738525" y="5485913"/>
                </a:cubicBezTo>
                <a:lnTo>
                  <a:pt x="1741357" y="5491116"/>
                </a:lnTo>
                <a:lnTo>
                  <a:pt x="1759050" y="5486564"/>
                </a:lnTo>
                <a:cubicBezTo>
                  <a:pt x="1780083" y="5485422"/>
                  <a:pt x="1801441" y="5491270"/>
                  <a:pt x="1814769" y="5497462"/>
                </a:cubicBezTo>
                <a:cubicBezTo>
                  <a:pt x="1797893" y="5504462"/>
                  <a:pt x="1781201" y="5512421"/>
                  <a:pt x="1763389" y="5517168"/>
                </a:cubicBezTo>
                <a:lnTo>
                  <a:pt x="1752511" y="5518812"/>
                </a:lnTo>
                <a:lnTo>
                  <a:pt x="1754093" y="5523334"/>
                </a:lnTo>
                <a:lnTo>
                  <a:pt x="1742960" y="5534550"/>
                </a:lnTo>
                <a:lnTo>
                  <a:pt x="1743196" y="5541339"/>
                </a:lnTo>
                <a:cubicBezTo>
                  <a:pt x="1741369" y="5545825"/>
                  <a:pt x="1737214" y="5549141"/>
                  <a:pt x="1729768" y="5550010"/>
                </a:cubicBezTo>
                <a:cubicBezTo>
                  <a:pt x="1725811" y="5550866"/>
                  <a:pt x="1722074" y="5548701"/>
                  <a:pt x="1719023" y="5544899"/>
                </a:cubicBezTo>
                <a:cubicBezTo>
                  <a:pt x="1714448" y="5539196"/>
                  <a:pt x="1711417" y="5529814"/>
                  <a:pt x="1711509" y="5521427"/>
                </a:cubicBezTo>
                <a:lnTo>
                  <a:pt x="1712216" y="5518460"/>
                </a:lnTo>
                <a:lnTo>
                  <a:pt x="1705283" y="5517603"/>
                </a:lnTo>
                <a:lnTo>
                  <a:pt x="1722846" y="5500229"/>
                </a:lnTo>
                <a:lnTo>
                  <a:pt x="1723274" y="5492206"/>
                </a:lnTo>
                <a:cubicBezTo>
                  <a:pt x="1724467" y="5489176"/>
                  <a:pt x="1726438" y="5486727"/>
                  <a:pt x="1729411" y="5485123"/>
                </a:cubicBezTo>
                <a:close/>
                <a:moveTo>
                  <a:pt x="839830" y="5458816"/>
                </a:moveTo>
                <a:cubicBezTo>
                  <a:pt x="844865" y="5459983"/>
                  <a:pt x="849693" y="5461598"/>
                  <a:pt x="854883" y="5460022"/>
                </a:cubicBezTo>
                <a:cubicBezTo>
                  <a:pt x="855094" y="5469197"/>
                  <a:pt x="857177" y="5483966"/>
                  <a:pt x="839947" y="5492274"/>
                </a:cubicBezTo>
                <a:cubicBezTo>
                  <a:pt x="834757" y="5493850"/>
                  <a:pt x="834757" y="5493850"/>
                  <a:pt x="831227" y="5491842"/>
                </a:cubicBezTo>
                <a:cubicBezTo>
                  <a:pt x="822506" y="5491409"/>
                  <a:pt x="817315" y="5492984"/>
                  <a:pt x="811914" y="5485384"/>
                </a:cubicBezTo>
                <a:cubicBezTo>
                  <a:pt x="808278" y="5478788"/>
                  <a:pt x="808172" y="5474200"/>
                  <a:pt x="810480" y="5470419"/>
                </a:cubicBezTo>
                <a:cubicBezTo>
                  <a:pt x="812789" y="5466638"/>
                  <a:pt x="817510" y="5463665"/>
                  <a:pt x="823530" y="5460298"/>
                </a:cubicBezTo>
                <a:cubicBezTo>
                  <a:pt x="829551" y="5456931"/>
                  <a:pt x="834795" y="5457649"/>
                  <a:pt x="839830" y="5458816"/>
                </a:cubicBezTo>
                <a:close/>
                <a:moveTo>
                  <a:pt x="1916668" y="5454743"/>
                </a:moveTo>
                <a:lnTo>
                  <a:pt x="1908377" y="5457268"/>
                </a:lnTo>
                <a:lnTo>
                  <a:pt x="1893900" y="5535801"/>
                </a:lnTo>
                <a:cubicBezTo>
                  <a:pt x="1893900" y="5535801"/>
                  <a:pt x="1893900" y="5535801"/>
                  <a:pt x="1898530" y="5535801"/>
                </a:cubicBezTo>
                <a:close/>
                <a:moveTo>
                  <a:pt x="974763" y="5450128"/>
                </a:moveTo>
                <a:cubicBezTo>
                  <a:pt x="987060" y="5446974"/>
                  <a:pt x="1012492" y="5462632"/>
                  <a:pt x="1015042" y="5478617"/>
                </a:cubicBezTo>
                <a:cubicBezTo>
                  <a:pt x="1015892" y="5483946"/>
                  <a:pt x="1014198" y="5489309"/>
                  <a:pt x="1008630" y="5494024"/>
                </a:cubicBezTo>
                <a:cubicBezTo>
                  <a:pt x="991216" y="5506002"/>
                  <a:pt x="977363" y="5490777"/>
                  <a:pt x="964019" y="5471665"/>
                </a:cubicBezTo>
                <a:cubicBezTo>
                  <a:pt x="968882" y="5464783"/>
                  <a:pt x="969901" y="5457009"/>
                  <a:pt x="974763" y="5450128"/>
                </a:cubicBezTo>
                <a:close/>
                <a:moveTo>
                  <a:pt x="78662" y="5431732"/>
                </a:moveTo>
                <a:cubicBezTo>
                  <a:pt x="83264" y="5434348"/>
                  <a:pt x="87120" y="5443959"/>
                  <a:pt x="89750" y="5445454"/>
                </a:cubicBezTo>
                <a:cubicBezTo>
                  <a:pt x="91645" y="5450926"/>
                  <a:pt x="93540" y="5456399"/>
                  <a:pt x="88423" y="5457883"/>
                </a:cubicBezTo>
                <a:cubicBezTo>
                  <a:pt x="83306" y="5459368"/>
                  <a:pt x="81696" y="5462846"/>
                  <a:pt x="76294" y="5455379"/>
                </a:cubicBezTo>
                <a:cubicBezTo>
                  <a:pt x="72789" y="5453384"/>
                  <a:pt x="70893" y="5447910"/>
                  <a:pt x="67387" y="5445917"/>
                </a:cubicBezTo>
                <a:cubicBezTo>
                  <a:pt x="67387" y="5445917"/>
                  <a:pt x="67718" y="5442809"/>
                  <a:pt x="68689" y="5439516"/>
                </a:cubicBezTo>
                <a:cubicBezTo>
                  <a:pt x="69661" y="5436224"/>
                  <a:pt x="71272" y="5432746"/>
                  <a:pt x="73829" y="5432003"/>
                </a:cubicBezTo>
                <a:cubicBezTo>
                  <a:pt x="75511" y="5430762"/>
                  <a:pt x="77128" y="5430858"/>
                  <a:pt x="78662" y="5431732"/>
                </a:cubicBezTo>
                <a:close/>
                <a:moveTo>
                  <a:pt x="350171" y="5422414"/>
                </a:moveTo>
                <a:cubicBezTo>
                  <a:pt x="426643" y="5418530"/>
                  <a:pt x="508203" y="5524015"/>
                  <a:pt x="449741" y="5568558"/>
                </a:cubicBezTo>
                <a:cubicBezTo>
                  <a:pt x="441389" y="5574920"/>
                  <a:pt x="430183" y="5580041"/>
                  <a:pt x="415693" y="5583421"/>
                </a:cubicBezTo>
                <a:cubicBezTo>
                  <a:pt x="379630" y="5547189"/>
                  <a:pt x="304770" y="5495409"/>
                  <a:pt x="350171" y="5422414"/>
                </a:cubicBezTo>
                <a:close/>
                <a:moveTo>
                  <a:pt x="806391" y="5406555"/>
                </a:moveTo>
                <a:cubicBezTo>
                  <a:pt x="819935" y="5404141"/>
                  <a:pt x="821567" y="5412515"/>
                  <a:pt x="829830" y="5409960"/>
                </a:cubicBezTo>
                <a:cubicBezTo>
                  <a:pt x="830112" y="5429402"/>
                  <a:pt x="821178" y="5437492"/>
                  <a:pt x="804654" y="5442602"/>
                </a:cubicBezTo>
                <a:cubicBezTo>
                  <a:pt x="797739" y="5434086"/>
                  <a:pt x="797455" y="5414644"/>
                  <a:pt x="806391" y="5406555"/>
                </a:cubicBezTo>
                <a:close/>
                <a:moveTo>
                  <a:pt x="1267319" y="5398326"/>
                </a:moveTo>
                <a:cubicBezTo>
                  <a:pt x="1268256" y="5401086"/>
                  <a:pt x="1270462" y="5402898"/>
                  <a:pt x="1273332" y="5404322"/>
                </a:cubicBezTo>
                <a:lnTo>
                  <a:pt x="1275283" y="5405038"/>
                </a:lnTo>
                <a:lnTo>
                  <a:pt x="1280401" y="5402582"/>
                </a:lnTo>
                <a:cubicBezTo>
                  <a:pt x="1284915" y="5401518"/>
                  <a:pt x="1290075" y="5401512"/>
                  <a:pt x="1295807" y="5403387"/>
                </a:cubicBezTo>
                <a:cubicBezTo>
                  <a:pt x="1293914" y="5407339"/>
                  <a:pt x="1309689" y="5415929"/>
                  <a:pt x="1316532" y="5427595"/>
                </a:cubicBezTo>
                <a:cubicBezTo>
                  <a:pt x="1318813" y="5431484"/>
                  <a:pt x="1320102" y="5435715"/>
                  <a:pt x="1319412" y="5440231"/>
                </a:cubicBezTo>
                <a:cubicBezTo>
                  <a:pt x="1318033" y="5449263"/>
                  <a:pt x="1315508" y="5454532"/>
                  <a:pt x="1314130" y="5463564"/>
                </a:cubicBezTo>
                <a:lnTo>
                  <a:pt x="1311288" y="5465452"/>
                </a:lnTo>
                <a:lnTo>
                  <a:pt x="1311295" y="5469563"/>
                </a:lnTo>
                <a:cubicBezTo>
                  <a:pt x="1308324" y="5479567"/>
                  <a:pt x="1299858" y="5485890"/>
                  <a:pt x="1288885" y="5495241"/>
                </a:cubicBezTo>
                <a:cubicBezTo>
                  <a:pt x="1290519" y="5491713"/>
                  <a:pt x="1285378" y="5493245"/>
                  <a:pt x="1285378" y="5493245"/>
                </a:cubicBezTo>
                <a:cubicBezTo>
                  <a:pt x="1275100" y="5496309"/>
                  <a:pt x="1294503" y="5511801"/>
                  <a:pt x="1282593" y="5518392"/>
                </a:cubicBezTo>
                <a:cubicBezTo>
                  <a:pt x="1262097" y="5526780"/>
                  <a:pt x="1239872" y="5506620"/>
                  <a:pt x="1228561" y="5495173"/>
                </a:cubicBezTo>
                <a:lnTo>
                  <a:pt x="1222185" y="5488834"/>
                </a:lnTo>
                <a:lnTo>
                  <a:pt x="1220591" y="5492274"/>
                </a:lnTo>
                <a:lnTo>
                  <a:pt x="1218565" y="5486425"/>
                </a:lnTo>
                <a:lnTo>
                  <a:pt x="1217850" y="5486017"/>
                </a:lnTo>
                <a:cubicBezTo>
                  <a:pt x="1219484" y="5482491"/>
                  <a:pt x="1215978" y="5480496"/>
                  <a:pt x="1214344" y="5484023"/>
                </a:cubicBezTo>
                <a:cubicBezTo>
                  <a:pt x="1210718" y="5477505"/>
                  <a:pt x="1207561" y="5472368"/>
                  <a:pt x="1206593" y="5468477"/>
                </a:cubicBezTo>
                <a:lnTo>
                  <a:pt x="1208718" y="5465300"/>
                </a:lnTo>
                <a:lnTo>
                  <a:pt x="1200142" y="5461744"/>
                </a:lnTo>
                <a:lnTo>
                  <a:pt x="1197199" y="5465129"/>
                </a:lnTo>
                <a:cubicBezTo>
                  <a:pt x="1166858" y="5478695"/>
                  <a:pt x="1113018" y="5466068"/>
                  <a:pt x="1095885" y="5454729"/>
                </a:cubicBezTo>
                <a:cubicBezTo>
                  <a:pt x="1112850" y="5449597"/>
                  <a:pt x="1135416" y="5443230"/>
                  <a:pt x="1157657" y="5439715"/>
                </a:cubicBezTo>
                <a:lnTo>
                  <a:pt x="1161802" y="5439380"/>
                </a:lnTo>
                <a:lnTo>
                  <a:pt x="1161427" y="5439132"/>
                </a:lnTo>
                <a:cubicBezTo>
                  <a:pt x="1155036" y="5432574"/>
                  <a:pt x="1151899" y="5425328"/>
                  <a:pt x="1154245" y="5417377"/>
                </a:cubicBezTo>
                <a:cubicBezTo>
                  <a:pt x="1167728" y="5422075"/>
                  <a:pt x="1193111" y="5426676"/>
                  <a:pt x="1213971" y="5435641"/>
                </a:cubicBezTo>
                <a:lnTo>
                  <a:pt x="1239427" y="5452663"/>
                </a:lnTo>
                <a:lnTo>
                  <a:pt x="1241958" y="5449055"/>
                </a:lnTo>
                <a:lnTo>
                  <a:pt x="1243650" y="5439088"/>
                </a:lnTo>
                <a:lnTo>
                  <a:pt x="1240532" y="5438815"/>
                </a:lnTo>
                <a:cubicBezTo>
                  <a:pt x="1239387" y="5435054"/>
                  <a:pt x="1233427" y="5429041"/>
                  <a:pt x="1228613" y="5426790"/>
                </a:cubicBezTo>
                <a:cubicBezTo>
                  <a:pt x="1232282" y="5425280"/>
                  <a:pt x="1235953" y="5423770"/>
                  <a:pt x="1234806" y="5420010"/>
                </a:cubicBezTo>
                <a:cubicBezTo>
                  <a:pt x="1239621" y="5422262"/>
                  <a:pt x="1242314" y="5424328"/>
                  <a:pt x="1244406" y="5426113"/>
                </a:cubicBezTo>
                <a:lnTo>
                  <a:pt x="1245692" y="5427060"/>
                </a:lnTo>
                <a:lnTo>
                  <a:pt x="1246420" y="5422774"/>
                </a:lnTo>
                <a:cubicBezTo>
                  <a:pt x="1249106" y="5413443"/>
                  <a:pt x="1254532" y="5404416"/>
                  <a:pt x="1267319" y="5398326"/>
                </a:cubicBezTo>
                <a:close/>
                <a:moveTo>
                  <a:pt x="1931565" y="5388166"/>
                </a:moveTo>
                <a:lnTo>
                  <a:pt x="1924525" y="5388563"/>
                </a:lnTo>
                <a:lnTo>
                  <a:pt x="1924303" y="5388318"/>
                </a:lnTo>
                <a:lnTo>
                  <a:pt x="1910684" y="5444756"/>
                </a:lnTo>
                <a:lnTo>
                  <a:pt x="1909578" y="5450755"/>
                </a:lnTo>
                <a:lnTo>
                  <a:pt x="1917691" y="5450172"/>
                </a:lnTo>
                <a:close/>
                <a:moveTo>
                  <a:pt x="1416463" y="5383790"/>
                </a:moveTo>
                <a:cubicBezTo>
                  <a:pt x="1421526" y="5386826"/>
                  <a:pt x="1426589" y="5389861"/>
                  <a:pt x="1430451" y="5394617"/>
                </a:cubicBezTo>
                <a:lnTo>
                  <a:pt x="1435076" y="5409032"/>
                </a:lnTo>
                <a:lnTo>
                  <a:pt x="1468333" y="5421797"/>
                </a:lnTo>
                <a:cubicBezTo>
                  <a:pt x="1479177" y="5429485"/>
                  <a:pt x="1486633" y="5441199"/>
                  <a:pt x="1483445" y="5459565"/>
                </a:cubicBezTo>
                <a:cubicBezTo>
                  <a:pt x="1478195" y="5460663"/>
                  <a:pt x="1472944" y="5461761"/>
                  <a:pt x="1467692" y="5462862"/>
                </a:cubicBezTo>
                <a:cubicBezTo>
                  <a:pt x="1462863" y="5450598"/>
                  <a:pt x="1456188" y="5441669"/>
                  <a:pt x="1449709" y="5433438"/>
                </a:cubicBezTo>
                <a:lnTo>
                  <a:pt x="1436584" y="5413731"/>
                </a:lnTo>
                <a:lnTo>
                  <a:pt x="1437239" y="5415773"/>
                </a:lnTo>
                <a:cubicBezTo>
                  <a:pt x="1427640" y="5429543"/>
                  <a:pt x="1416280" y="5434748"/>
                  <a:pt x="1394796" y="5433885"/>
                </a:cubicBezTo>
                <a:cubicBezTo>
                  <a:pt x="1382911" y="5419250"/>
                  <a:pt x="1389609" y="5382710"/>
                  <a:pt x="1416463" y="5383790"/>
                </a:cubicBezTo>
                <a:close/>
                <a:moveTo>
                  <a:pt x="1170718" y="5369620"/>
                </a:moveTo>
                <a:cubicBezTo>
                  <a:pt x="1169079" y="5373162"/>
                  <a:pt x="1169079" y="5373162"/>
                  <a:pt x="1169079" y="5373162"/>
                </a:cubicBezTo>
                <a:cubicBezTo>
                  <a:pt x="1170979" y="5378717"/>
                  <a:pt x="1172620" y="5375176"/>
                  <a:pt x="1176161" y="5377190"/>
                </a:cubicBezTo>
                <a:cubicBezTo>
                  <a:pt x="1176161" y="5377190"/>
                  <a:pt x="1172620" y="5375176"/>
                  <a:pt x="1177802" y="5373650"/>
                </a:cubicBezTo>
                <a:cubicBezTo>
                  <a:pt x="1176161" y="5377190"/>
                  <a:pt x="1179703" y="5379206"/>
                  <a:pt x="1183244" y="5381220"/>
                </a:cubicBezTo>
                <a:cubicBezTo>
                  <a:pt x="1187048" y="5392333"/>
                  <a:pt x="1189211" y="5406986"/>
                  <a:pt x="1182389" y="5412056"/>
                </a:cubicBezTo>
                <a:cubicBezTo>
                  <a:pt x="1172026" y="5415108"/>
                  <a:pt x="1166584" y="5407537"/>
                  <a:pt x="1164681" y="5401982"/>
                </a:cubicBezTo>
                <a:cubicBezTo>
                  <a:pt x="1160190" y="5397189"/>
                  <a:pt x="1159583" y="5391250"/>
                  <a:pt x="1161158" y="5385435"/>
                </a:cubicBezTo>
                <a:cubicBezTo>
                  <a:pt x="1162732" y="5379619"/>
                  <a:pt x="1166488" y="5373924"/>
                  <a:pt x="1170718" y="5369620"/>
                </a:cubicBezTo>
                <a:close/>
                <a:moveTo>
                  <a:pt x="1641148" y="5341766"/>
                </a:moveTo>
                <a:cubicBezTo>
                  <a:pt x="1648300" y="5345096"/>
                  <a:pt x="1651815" y="5349925"/>
                  <a:pt x="1653514" y="5355500"/>
                </a:cubicBezTo>
                <a:cubicBezTo>
                  <a:pt x="1655211" y="5361076"/>
                  <a:pt x="1655091" y="5367400"/>
                  <a:pt x="1654971" y="5373723"/>
                </a:cubicBezTo>
                <a:cubicBezTo>
                  <a:pt x="1653597" y="5382652"/>
                  <a:pt x="1654729" y="5386369"/>
                  <a:pt x="1660629" y="5392308"/>
                </a:cubicBezTo>
                <a:cubicBezTo>
                  <a:pt x="1660629" y="5392308"/>
                  <a:pt x="1660629" y="5392308"/>
                  <a:pt x="1655621" y="5402733"/>
                </a:cubicBezTo>
                <a:lnTo>
                  <a:pt x="1651985" y="5404227"/>
                </a:lnTo>
                <a:cubicBezTo>
                  <a:pt x="1649884" y="5404046"/>
                  <a:pt x="1648055" y="5401399"/>
                  <a:pt x="1646475" y="5397473"/>
                </a:cubicBezTo>
                <a:lnTo>
                  <a:pt x="1646051" y="5395751"/>
                </a:lnTo>
                <a:lnTo>
                  <a:pt x="1639635" y="5404026"/>
                </a:lnTo>
                <a:cubicBezTo>
                  <a:pt x="1633706" y="5406704"/>
                  <a:pt x="1626806" y="5406440"/>
                  <a:pt x="1620152" y="5403970"/>
                </a:cubicBezTo>
                <a:cubicBezTo>
                  <a:pt x="1614320" y="5386307"/>
                  <a:pt x="1624191" y="5376409"/>
                  <a:pt x="1638253" y="5379207"/>
                </a:cubicBezTo>
                <a:lnTo>
                  <a:pt x="1642472" y="5381232"/>
                </a:lnTo>
                <a:lnTo>
                  <a:pt x="1640982" y="5375178"/>
                </a:lnTo>
                <a:cubicBezTo>
                  <a:pt x="1639661" y="5367536"/>
                  <a:pt x="1638827" y="5361017"/>
                  <a:pt x="1638402" y="5359623"/>
                </a:cubicBezTo>
                <a:cubicBezTo>
                  <a:pt x="1638402" y="5359623"/>
                  <a:pt x="1637271" y="5355906"/>
                  <a:pt x="1636139" y="5352189"/>
                </a:cubicBezTo>
                <a:cubicBezTo>
                  <a:pt x="1638643" y="5346977"/>
                  <a:pt x="1642279" y="5345482"/>
                  <a:pt x="1641148" y="5341766"/>
                </a:cubicBezTo>
                <a:close/>
                <a:moveTo>
                  <a:pt x="30024" y="5311249"/>
                </a:moveTo>
                <a:cubicBezTo>
                  <a:pt x="37873" y="5311608"/>
                  <a:pt x="45901" y="5316015"/>
                  <a:pt x="54286" y="5328514"/>
                </a:cubicBezTo>
                <a:cubicBezTo>
                  <a:pt x="47330" y="5348383"/>
                  <a:pt x="35378" y="5343799"/>
                  <a:pt x="23426" y="5339212"/>
                </a:cubicBezTo>
                <a:cubicBezTo>
                  <a:pt x="30739" y="5327433"/>
                  <a:pt x="14684" y="5318622"/>
                  <a:pt x="30024" y="5311249"/>
                </a:cubicBezTo>
                <a:close/>
                <a:moveTo>
                  <a:pt x="245256" y="5298675"/>
                </a:moveTo>
                <a:cubicBezTo>
                  <a:pt x="249600" y="5300057"/>
                  <a:pt x="253982" y="5302551"/>
                  <a:pt x="254936" y="5305274"/>
                </a:cubicBezTo>
                <a:cubicBezTo>
                  <a:pt x="262260" y="5318156"/>
                  <a:pt x="250455" y="5324516"/>
                  <a:pt x="240561" y="5336319"/>
                </a:cubicBezTo>
                <a:cubicBezTo>
                  <a:pt x="238651" y="5330875"/>
                  <a:pt x="233547" y="5332330"/>
                  <a:pt x="228444" y="5333786"/>
                </a:cubicBezTo>
                <a:cubicBezTo>
                  <a:pt x="225581" y="5325618"/>
                  <a:pt x="219672" y="5313268"/>
                  <a:pt x="225510" y="5305150"/>
                </a:cubicBezTo>
                <a:cubicBezTo>
                  <a:pt x="227455" y="5302442"/>
                  <a:pt x="230706" y="5300205"/>
                  <a:pt x="235808" y="5298749"/>
                </a:cubicBezTo>
                <a:cubicBezTo>
                  <a:pt x="236607" y="5297026"/>
                  <a:pt x="240912" y="5297294"/>
                  <a:pt x="245256" y="5298675"/>
                </a:cubicBezTo>
                <a:close/>
                <a:moveTo>
                  <a:pt x="878697" y="5277588"/>
                </a:moveTo>
                <a:cubicBezTo>
                  <a:pt x="943545" y="5276670"/>
                  <a:pt x="1014142" y="5291115"/>
                  <a:pt x="1079927" y="5356844"/>
                </a:cubicBezTo>
                <a:cubicBezTo>
                  <a:pt x="1077954" y="5406567"/>
                  <a:pt x="1041794" y="5421674"/>
                  <a:pt x="1000130" y="5415953"/>
                </a:cubicBezTo>
                <a:cubicBezTo>
                  <a:pt x="930686" y="5406418"/>
                  <a:pt x="845945" y="5339025"/>
                  <a:pt x="878697" y="5277588"/>
                </a:cubicBezTo>
                <a:close/>
                <a:moveTo>
                  <a:pt x="1294351" y="5273100"/>
                </a:moveTo>
                <a:cubicBezTo>
                  <a:pt x="1308814" y="5275734"/>
                  <a:pt x="1327141" y="5274858"/>
                  <a:pt x="1344761" y="5274918"/>
                </a:cubicBezTo>
                <a:cubicBezTo>
                  <a:pt x="1362382" y="5274979"/>
                  <a:pt x="1379298" y="5275974"/>
                  <a:pt x="1390941" y="5282347"/>
                </a:cubicBezTo>
                <a:lnTo>
                  <a:pt x="1401886" y="5292668"/>
                </a:lnTo>
                <a:lnTo>
                  <a:pt x="1404355" y="5290684"/>
                </a:lnTo>
                <a:cubicBezTo>
                  <a:pt x="1407515" y="5301850"/>
                  <a:pt x="1416206" y="5303008"/>
                  <a:pt x="1419365" y="5314175"/>
                </a:cubicBezTo>
                <a:lnTo>
                  <a:pt x="1404995" y="5318998"/>
                </a:lnTo>
                <a:lnTo>
                  <a:pt x="1402187" y="5336205"/>
                </a:lnTo>
                <a:cubicBezTo>
                  <a:pt x="1367688" y="5303579"/>
                  <a:pt x="1310701" y="5310652"/>
                  <a:pt x="1294351" y="5273100"/>
                </a:cubicBezTo>
                <a:close/>
                <a:moveTo>
                  <a:pt x="1097535" y="5271658"/>
                </a:moveTo>
                <a:cubicBezTo>
                  <a:pt x="1104490" y="5275614"/>
                  <a:pt x="1113055" y="5276091"/>
                  <a:pt x="1118398" y="5283526"/>
                </a:cubicBezTo>
                <a:cubicBezTo>
                  <a:pt x="1122131" y="5294439"/>
                  <a:pt x="1110599" y="5309852"/>
                  <a:pt x="1103902" y="5314832"/>
                </a:cubicBezTo>
                <a:cubicBezTo>
                  <a:pt x="1093726" y="5317831"/>
                  <a:pt x="1084905" y="5308419"/>
                  <a:pt x="1081172" y="5297506"/>
                </a:cubicBezTo>
                <a:cubicBezTo>
                  <a:pt x="1078501" y="5293789"/>
                  <a:pt x="1078374" y="5289321"/>
                  <a:pt x="1079750" y="5285161"/>
                </a:cubicBezTo>
                <a:cubicBezTo>
                  <a:pt x="1081128" y="5281000"/>
                  <a:pt x="1084011" y="5277147"/>
                  <a:pt x="1087360" y="5274658"/>
                </a:cubicBezTo>
                <a:cubicBezTo>
                  <a:pt x="1092448" y="5273158"/>
                  <a:pt x="1092448" y="5273158"/>
                  <a:pt x="1097535" y="5271658"/>
                </a:cubicBezTo>
                <a:close/>
                <a:moveTo>
                  <a:pt x="1976701" y="5234955"/>
                </a:moveTo>
                <a:lnTo>
                  <a:pt x="1956985" y="5302277"/>
                </a:lnTo>
                <a:lnTo>
                  <a:pt x="1941128" y="5370976"/>
                </a:lnTo>
                <a:lnTo>
                  <a:pt x="1941681" y="5371394"/>
                </a:lnTo>
                <a:cubicBezTo>
                  <a:pt x="1944169" y="5376226"/>
                  <a:pt x="1944994" y="5382274"/>
                  <a:pt x="1944914" y="5388695"/>
                </a:cubicBezTo>
                <a:cubicBezTo>
                  <a:pt x="1950837" y="5394777"/>
                  <a:pt x="1959222" y="5395586"/>
                  <a:pt x="1957910" y="5404644"/>
                </a:cubicBezTo>
                <a:cubicBezTo>
                  <a:pt x="1952564" y="5400454"/>
                  <a:pt x="1948699" y="5397785"/>
                  <a:pt x="1945430" y="5395403"/>
                </a:cubicBezTo>
                <a:lnTo>
                  <a:pt x="1937261" y="5388505"/>
                </a:lnTo>
                <a:lnTo>
                  <a:pt x="1903160" y="5545261"/>
                </a:lnTo>
                <a:lnTo>
                  <a:pt x="1897170" y="5587278"/>
                </a:lnTo>
                <a:lnTo>
                  <a:pt x="1900207" y="5592850"/>
                </a:lnTo>
                <a:cubicBezTo>
                  <a:pt x="1900207" y="5592850"/>
                  <a:pt x="1900207" y="5592850"/>
                  <a:pt x="1899405" y="5593723"/>
                </a:cubicBezTo>
                <a:lnTo>
                  <a:pt x="1895672" y="5597786"/>
                </a:lnTo>
                <a:lnTo>
                  <a:pt x="1894479" y="5606154"/>
                </a:lnTo>
                <a:lnTo>
                  <a:pt x="1889313" y="5677104"/>
                </a:lnTo>
                <a:lnTo>
                  <a:pt x="1889890" y="5677805"/>
                </a:lnTo>
                <a:lnTo>
                  <a:pt x="1888386" y="5680962"/>
                </a:lnTo>
                <a:lnTo>
                  <a:pt x="1880010" y="5711977"/>
                </a:lnTo>
                <a:lnTo>
                  <a:pt x="1876997" y="5725454"/>
                </a:lnTo>
                <a:lnTo>
                  <a:pt x="1882811" y="5732428"/>
                </a:lnTo>
                <a:cubicBezTo>
                  <a:pt x="1890945" y="5747079"/>
                  <a:pt x="1896889" y="5763357"/>
                  <a:pt x="1900500" y="5779170"/>
                </a:cubicBezTo>
                <a:lnTo>
                  <a:pt x="1900730" y="5781944"/>
                </a:lnTo>
                <a:lnTo>
                  <a:pt x="1900845" y="5778784"/>
                </a:lnTo>
                <a:cubicBezTo>
                  <a:pt x="1900845" y="5756909"/>
                  <a:pt x="1900845" y="5734445"/>
                  <a:pt x="1903160" y="5710795"/>
                </a:cubicBezTo>
                <a:lnTo>
                  <a:pt x="1920891" y="5636700"/>
                </a:lnTo>
                <a:lnTo>
                  <a:pt x="1917120" y="5634544"/>
                </a:lnTo>
                <a:cubicBezTo>
                  <a:pt x="1912270" y="5630296"/>
                  <a:pt x="1907376" y="5625039"/>
                  <a:pt x="1903460" y="5620834"/>
                </a:cubicBezTo>
                <a:cubicBezTo>
                  <a:pt x="1902926" y="5608733"/>
                  <a:pt x="1909868" y="5596976"/>
                  <a:pt x="1920723" y="5589421"/>
                </a:cubicBezTo>
                <a:lnTo>
                  <a:pt x="1927858" y="5603038"/>
                </a:lnTo>
                <a:lnTo>
                  <a:pt x="1929855" y="5593073"/>
                </a:lnTo>
                <a:cubicBezTo>
                  <a:pt x="1931519" y="5580436"/>
                  <a:pt x="1932098" y="5567725"/>
                  <a:pt x="1930941" y="5554719"/>
                </a:cubicBezTo>
                <a:lnTo>
                  <a:pt x="1938253" y="5523436"/>
                </a:lnTo>
                <a:lnTo>
                  <a:pt x="1931845" y="5485825"/>
                </a:lnTo>
                <a:lnTo>
                  <a:pt x="1949097" y="5477060"/>
                </a:lnTo>
                <a:lnTo>
                  <a:pt x="2002303" y="5249468"/>
                </a:lnTo>
                <a:lnTo>
                  <a:pt x="2001481" y="5250114"/>
                </a:lnTo>
                <a:cubicBezTo>
                  <a:pt x="1997917" y="5251701"/>
                  <a:pt x="1994241" y="5252078"/>
                  <a:pt x="1990640" y="5250852"/>
                </a:cubicBezTo>
                <a:cubicBezTo>
                  <a:pt x="1987898" y="5249918"/>
                  <a:pt x="1985198" y="5248052"/>
                  <a:pt x="1982626" y="5245082"/>
                </a:cubicBezTo>
                <a:close/>
                <a:moveTo>
                  <a:pt x="395917" y="5233875"/>
                </a:moveTo>
                <a:cubicBezTo>
                  <a:pt x="406696" y="5233103"/>
                  <a:pt x="416647" y="5238716"/>
                  <a:pt x="424298" y="5254262"/>
                </a:cubicBezTo>
                <a:cubicBezTo>
                  <a:pt x="388707" y="5283969"/>
                  <a:pt x="372267" y="5328055"/>
                  <a:pt x="346395" y="5330669"/>
                </a:cubicBezTo>
                <a:cubicBezTo>
                  <a:pt x="337773" y="5331541"/>
                  <a:pt x="328101" y="5327804"/>
                  <a:pt x="316324" y="5317390"/>
                </a:cubicBezTo>
                <a:cubicBezTo>
                  <a:pt x="323802" y="5295964"/>
                  <a:pt x="363582" y="5236189"/>
                  <a:pt x="395917" y="5233875"/>
                </a:cubicBezTo>
                <a:close/>
                <a:moveTo>
                  <a:pt x="1972462" y="5222948"/>
                </a:moveTo>
                <a:lnTo>
                  <a:pt x="1964984" y="5247071"/>
                </a:lnTo>
                <a:lnTo>
                  <a:pt x="1954479" y="5263260"/>
                </a:lnTo>
                <a:lnTo>
                  <a:pt x="1948303" y="5281586"/>
                </a:lnTo>
                <a:cubicBezTo>
                  <a:pt x="1941358" y="5306416"/>
                  <a:pt x="1935571" y="5332429"/>
                  <a:pt x="1930941" y="5360806"/>
                </a:cubicBezTo>
                <a:lnTo>
                  <a:pt x="1930438" y="5362889"/>
                </a:lnTo>
                <a:lnTo>
                  <a:pt x="1936332" y="5367348"/>
                </a:lnTo>
                <a:lnTo>
                  <a:pt x="1972611" y="5228377"/>
                </a:lnTo>
                <a:lnTo>
                  <a:pt x="1973571" y="5226661"/>
                </a:lnTo>
                <a:close/>
                <a:moveTo>
                  <a:pt x="1107440" y="5202862"/>
                </a:moveTo>
                <a:cubicBezTo>
                  <a:pt x="1163370" y="5196691"/>
                  <a:pt x="1225015" y="5238803"/>
                  <a:pt x="1254939" y="5269450"/>
                </a:cubicBezTo>
                <a:cubicBezTo>
                  <a:pt x="1222098" y="5269857"/>
                  <a:pt x="1189089" y="5272092"/>
                  <a:pt x="1155777" y="5267844"/>
                </a:cubicBezTo>
                <a:cubicBezTo>
                  <a:pt x="1139120" y="5265719"/>
                  <a:pt x="1122387" y="5261973"/>
                  <a:pt x="1105563" y="5255568"/>
                </a:cubicBezTo>
                <a:lnTo>
                  <a:pt x="1072765" y="5237328"/>
                </a:lnTo>
                <a:lnTo>
                  <a:pt x="1063889" y="5247323"/>
                </a:lnTo>
                <a:cubicBezTo>
                  <a:pt x="1059179" y="5249233"/>
                  <a:pt x="1052991" y="5249725"/>
                  <a:pt x="1044739" y="5250381"/>
                </a:cubicBezTo>
                <a:cubicBezTo>
                  <a:pt x="1047486" y="5241384"/>
                  <a:pt x="1050922" y="5236721"/>
                  <a:pt x="1055634" y="5234810"/>
                </a:cubicBezTo>
                <a:lnTo>
                  <a:pt x="1069504" y="5235514"/>
                </a:lnTo>
                <a:lnTo>
                  <a:pt x="1054800" y="5227337"/>
                </a:lnTo>
                <a:cubicBezTo>
                  <a:pt x="1070787" y="5212340"/>
                  <a:pt x="1088794" y="5204920"/>
                  <a:pt x="1107440" y="5202862"/>
                </a:cubicBezTo>
                <a:close/>
                <a:moveTo>
                  <a:pt x="1274624" y="5194465"/>
                </a:moveTo>
                <a:cubicBezTo>
                  <a:pt x="1279325" y="5195492"/>
                  <a:pt x="1283879" y="5198083"/>
                  <a:pt x="1288537" y="5202930"/>
                </a:cubicBezTo>
                <a:cubicBezTo>
                  <a:pt x="1274388" y="5203670"/>
                  <a:pt x="1269135" y="5205075"/>
                  <a:pt x="1259817" y="5195381"/>
                </a:cubicBezTo>
                <a:cubicBezTo>
                  <a:pt x="1265070" y="5193975"/>
                  <a:pt x="1269921" y="5193439"/>
                  <a:pt x="1274624" y="5194465"/>
                </a:cubicBezTo>
                <a:close/>
                <a:moveTo>
                  <a:pt x="792643" y="5193669"/>
                </a:moveTo>
                <a:cubicBezTo>
                  <a:pt x="792643" y="5193669"/>
                  <a:pt x="802793" y="5202058"/>
                  <a:pt x="802793" y="5202058"/>
                </a:cubicBezTo>
                <a:cubicBezTo>
                  <a:pt x="801890" y="5207683"/>
                  <a:pt x="801890" y="5207683"/>
                  <a:pt x="799578" y="5204179"/>
                </a:cubicBezTo>
                <a:cubicBezTo>
                  <a:pt x="795462" y="5211924"/>
                  <a:pt x="792247" y="5214045"/>
                  <a:pt x="789033" y="5216167"/>
                </a:cubicBezTo>
                <a:cubicBezTo>
                  <a:pt x="783508" y="5214784"/>
                  <a:pt x="778884" y="5207777"/>
                  <a:pt x="777474" y="5198650"/>
                </a:cubicBezTo>
                <a:cubicBezTo>
                  <a:pt x="783001" y="5200033"/>
                  <a:pt x="787118" y="5192286"/>
                  <a:pt x="792643" y="5193669"/>
                </a:cubicBezTo>
                <a:close/>
                <a:moveTo>
                  <a:pt x="1690482" y="5187222"/>
                </a:moveTo>
                <a:cubicBezTo>
                  <a:pt x="1693332" y="5186205"/>
                  <a:pt x="1696572" y="5186191"/>
                  <a:pt x="1700333" y="5187514"/>
                </a:cubicBezTo>
                <a:cubicBezTo>
                  <a:pt x="1707272" y="5205343"/>
                  <a:pt x="1693299" y="5225050"/>
                  <a:pt x="1671852" y="5214427"/>
                </a:cubicBezTo>
                <a:cubicBezTo>
                  <a:pt x="1676891" y="5202351"/>
                  <a:pt x="1681930" y="5190273"/>
                  <a:pt x="1690482" y="5187222"/>
                </a:cubicBezTo>
                <a:close/>
                <a:moveTo>
                  <a:pt x="669208" y="5168754"/>
                </a:moveTo>
                <a:cubicBezTo>
                  <a:pt x="706395" y="5180887"/>
                  <a:pt x="697270" y="5210358"/>
                  <a:pt x="675696" y="5215818"/>
                </a:cubicBezTo>
                <a:cubicBezTo>
                  <a:pt x="668504" y="5217638"/>
                  <a:pt x="659929" y="5216789"/>
                  <a:pt x="651224" y="5211745"/>
                </a:cubicBezTo>
                <a:cubicBezTo>
                  <a:pt x="647376" y="5200087"/>
                  <a:pt x="658135" y="5171762"/>
                  <a:pt x="669208" y="5168754"/>
                </a:cubicBezTo>
                <a:close/>
                <a:moveTo>
                  <a:pt x="1709774" y="5157575"/>
                </a:moveTo>
                <a:cubicBezTo>
                  <a:pt x="1722074" y="5160963"/>
                  <a:pt x="1727075" y="5178737"/>
                  <a:pt x="1737109" y="5192142"/>
                </a:cubicBezTo>
                <a:cubicBezTo>
                  <a:pt x="1725672" y="5196000"/>
                  <a:pt x="1717001" y="5194853"/>
                  <a:pt x="1710209" y="5189258"/>
                </a:cubicBezTo>
                <a:cubicBezTo>
                  <a:pt x="1703419" y="5183664"/>
                  <a:pt x="1698505" y="5173620"/>
                  <a:pt x="1694584" y="5159678"/>
                </a:cubicBezTo>
                <a:cubicBezTo>
                  <a:pt x="1700762" y="5156916"/>
                  <a:pt x="1705674" y="5156446"/>
                  <a:pt x="1709774" y="5157575"/>
                </a:cubicBezTo>
                <a:close/>
                <a:moveTo>
                  <a:pt x="569226" y="5142008"/>
                </a:moveTo>
                <a:cubicBezTo>
                  <a:pt x="602308" y="5136675"/>
                  <a:pt x="637088" y="5201121"/>
                  <a:pt x="612500" y="5215038"/>
                </a:cubicBezTo>
                <a:cubicBezTo>
                  <a:pt x="608987" y="5217024"/>
                  <a:pt x="604263" y="5217981"/>
                  <a:pt x="598149" y="5217557"/>
                </a:cubicBezTo>
                <a:cubicBezTo>
                  <a:pt x="568641" y="5200550"/>
                  <a:pt x="550096" y="5180563"/>
                  <a:pt x="559525" y="5148811"/>
                </a:cubicBezTo>
                <a:cubicBezTo>
                  <a:pt x="564443" y="5151647"/>
                  <a:pt x="566834" y="5146828"/>
                  <a:pt x="569226" y="5142008"/>
                </a:cubicBezTo>
                <a:close/>
                <a:moveTo>
                  <a:pt x="1478365" y="5084235"/>
                </a:moveTo>
                <a:cubicBezTo>
                  <a:pt x="1500062" y="5109107"/>
                  <a:pt x="1508671" y="5137238"/>
                  <a:pt x="1507135" y="5163518"/>
                </a:cubicBezTo>
                <a:cubicBezTo>
                  <a:pt x="1504573" y="5207316"/>
                  <a:pt x="1473825" y="5245970"/>
                  <a:pt x="1428503" y="5255805"/>
                </a:cubicBezTo>
                <a:cubicBezTo>
                  <a:pt x="1425221" y="5250974"/>
                  <a:pt x="1421940" y="5246145"/>
                  <a:pt x="1417626" y="5249211"/>
                </a:cubicBezTo>
                <a:cubicBezTo>
                  <a:pt x="1405880" y="5234279"/>
                  <a:pt x="1399402" y="5216497"/>
                  <a:pt x="1397390" y="5198227"/>
                </a:cubicBezTo>
                <a:lnTo>
                  <a:pt x="1400806" y="5170188"/>
                </a:lnTo>
                <a:lnTo>
                  <a:pt x="1380731" y="5171420"/>
                </a:lnTo>
                <a:cubicBezTo>
                  <a:pt x="1377904" y="5160646"/>
                  <a:pt x="1383318" y="5154553"/>
                  <a:pt x="1390482" y="5152322"/>
                </a:cubicBezTo>
                <a:lnTo>
                  <a:pt x="1402683" y="5154780"/>
                </a:lnTo>
                <a:lnTo>
                  <a:pt x="1403961" y="5144302"/>
                </a:lnTo>
                <a:cubicBezTo>
                  <a:pt x="1416212" y="5110516"/>
                  <a:pt x="1443142" y="5084205"/>
                  <a:pt x="1478365" y="5084235"/>
                </a:cubicBezTo>
                <a:close/>
                <a:moveTo>
                  <a:pt x="476927" y="5071404"/>
                </a:moveTo>
                <a:cubicBezTo>
                  <a:pt x="502529" y="5074808"/>
                  <a:pt x="516480" y="5160188"/>
                  <a:pt x="449990" y="5103618"/>
                </a:cubicBezTo>
                <a:cubicBezTo>
                  <a:pt x="458564" y="5078242"/>
                  <a:pt x="468394" y="5070268"/>
                  <a:pt x="476927" y="5071404"/>
                </a:cubicBezTo>
                <a:close/>
                <a:moveTo>
                  <a:pt x="1023615" y="5056559"/>
                </a:moveTo>
                <a:cubicBezTo>
                  <a:pt x="1043500" y="5062184"/>
                  <a:pt x="1062766" y="5084510"/>
                  <a:pt x="1086641" y="5093775"/>
                </a:cubicBezTo>
                <a:cubicBezTo>
                  <a:pt x="1102469" y="5093676"/>
                  <a:pt x="1108297" y="5075298"/>
                  <a:pt x="1134125" y="5093482"/>
                </a:cubicBezTo>
                <a:cubicBezTo>
                  <a:pt x="1111870" y="5134167"/>
                  <a:pt x="1084607" y="5159678"/>
                  <a:pt x="1052871" y="5171640"/>
                </a:cubicBezTo>
                <a:cubicBezTo>
                  <a:pt x="1042293" y="5175628"/>
                  <a:pt x="1031218" y="5178109"/>
                  <a:pt x="1019664" y="5179147"/>
                </a:cubicBezTo>
                <a:cubicBezTo>
                  <a:pt x="1009486" y="5148316"/>
                  <a:pt x="1039692" y="5131717"/>
                  <a:pt x="1057709" y="5114228"/>
                </a:cubicBezTo>
                <a:cubicBezTo>
                  <a:pt x="1033153" y="5099899"/>
                  <a:pt x="992769" y="5085667"/>
                  <a:pt x="1003330" y="5057604"/>
                </a:cubicBezTo>
                <a:cubicBezTo>
                  <a:pt x="1010290" y="5054664"/>
                  <a:pt x="1016986" y="5054684"/>
                  <a:pt x="1023615" y="5056559"/>
                </a:cubicBezTo>
                <a:close/>
                <a:moveTo>
                  <a:pt x="412636" y="5023802"/>
                </a:moveTo>
                <a:cubicBezTo>
                  <a:pt x="417718" y="5022335"/>
                  <a:pt x="422003" y="5022593"/>
                  <a:pt x="425251" y="5023897"/>
                </a:cubicBezTo>
                <a:cubicBezTo>
                  <a:pt x="428500" y="5025200"/>
                  <a:pt x="430714" y="5027548"/>
                  <a:pt x="431658" y="5030265"/>
                </a:cubicBezTo>
                <a:cubicBezTo>
                  <a:pt x="451841" y="5072253"/>
                  <a:pt x="423523" y="5095369"/>
                  <a:pt x="423813" y="5104252"/>
                </a:cubicBezTo>
                <a:cubicBezTo>
                  <a:pt x="408567" y="5108652"/>
                  <a:pt x="408567" y="5108652"/>
                  <a:pt x="395644" y="5079510"/>
                </a:cubicBezTo>
                <a:cubicBezTo>
                  <a:pt x="393757" y="5074078"/>
                  <a:pt x="393140" y="5068280"/>
                  <a:pt x="394029" y="5062794"/>
                </a:cubicBezTo>
                <a:cubicBezTo>
                  <a:pt x="394918" y="5057307"/>
                  <a:pt x="397314" y="5052133"/>
                  <a:pt x="401453" y="5047950"/>
                </a:cubicBezTo>
                <a:cubicBezTo>
                  <a:pt x="401164" y="5039067"/>
                  <a:pt x="405957" y="5028719"/>
                  <a:pt x="412636" y="5023802"/>
                </a:cubicBezTo>
                <a:close/>
                <a:moveTo>
                  <a:pt x="981689" y="5021818"/>
                </a:moveTo>
                <a:cubicBezTo>
                  <a:pt x="984055" y="5024730"/>
                  <a:pt x="985663" y="5028328"/>
                  <a:pt x="986437" y="5033316"/>
                </a:cubicBezTo>
                <a:cubicBezTo>
                  <a:pt x="987209" y="5038302"/>
                  <a:pt x="987146" y="5044679"/>
                  <a:pt x="986162" y="5053152"/>
                </a:cubicBezTo>
                <a:cubicBezTo>
                  <a:pt x="949107" y="5046262"/>
                  <a:pt x="963044" y="5089249"/>
                  <a:pt x="933743" y="5085450"/>
                </a:cubicBezTo>
                <a:cubicBezTo>
                  <a:pt x="924379" y="5078762"/>
                  <a:pt x="911616" y="5075154"/>
                  <a:pt x="904655" y="5064158"/>
                </a:cubicBezTo>
                <a:cubicBezTo>
                  <a:pt x="902334" y="5060494"/>
                  <a:pt x="900659" y="5056009"/>
                  <a:pt x="899968" y="5050316"/>
                </a:cubicBezTo>
                <a:cubicBezTo>
                  <a:pt x="932947" y="5045731"/>
                  <a:pt x="953441" y="5032229"/>
                  <a:pt x="981689" y="5021818"/>
                </a:cubicBezTo>
                <a:close/>
                <a:moveTo>
                  <a:pt x="1852968" y="5018908"/>
                </a:moveTo>
                <a:cubicBezTo>
                  <a:pt x="1855615" y="5020916"/>
                  <a:pt x="1857027" y="5024722"/>
                  <a:pt x="1857541" y="5029542"/>
                </a:cubicBezTo>
                <a:cubicBezTo>
                  <a:pt x="1859082" y="5044001"/>
                  <a:pt x="1852530" y="5067595"/>
                  <a:pt x="1846905" y="5079196"/>
                </a:cubicBezTo>
                <a:cubicBezTo>
                  <a:pt x="1844258" y="5077188"/>
                  <a:pt x="1842846" y="5073382"/>
                  <a:pt x="1842333" y="5068563"/>
                </a:cubicBezTo>
                <a:cubicBezTo>
                  <a:pt x="1840792" y="5054104"/>
                  <a:pt x="1847344" y="5030509"/>
                  <a:pt x="1852968" y="5018908"/>
                </a:cubicBezTo>
                <a:close/>
                <a:moveTo>
                  <a:pt x="1258759" y="5012584"/>
                </a:moveTo>
                <a:cubicBezTo>
                  <a:pt x="1261610" y="5013619"/>
                  <a:pt x="1264316" y="5015746"/>
                  <a:pt x="1266832" y="5019326"/>
                </a:cubicBezTo>
                <a:cubicBezTo>
                  <a:pt x="1264293" y="5038715"/>
                  <a:pt x="1243455" y="5045870"/>
                  <a:pt x="1230542" y="5022895"/>
                </a:cubicBezTo>
                <a:cubicBezTo>
                  <a:pt x="1240375" y="5016186"/>
                  <a:pt x="1250210" y="5009476"/>
                  <a:pt x="1258759" y="5012584"/>
                </a:cubicBezTo>
                <a:close/>
                <a:moveTo>
                  <a:pt x="1632824" y="4974668"/>
                </a:moveTo>
                <a:cubicBezTo>
                  <a:pt x="1640613" y="4974043"/>
                  <a:pt x="1650322" y="4979269"/>
                  <a:pt x="1649026" y="4989899"/>
                </a:cubicBezTo>
                <a:cubicBezTo>
                  <a:pt x="1643803" y="4991061"/>
                  <a:pt x="1636717" y="4995593"/>
                  <a:pt x="1628131" y="4994550"/>
                </a:cubicBezTo>
                <a:cubicBezTo>
                  <a:pt x="1619162" y="4981772"/>
                  <a:pt x="1625033" y="4975294"/>
                  <a:pt x="1632824" y="4974668"/>
                </a:cubicBezTo>
                <a:close/>
                <a:moveTo>
                  <a:pt x="1058695" y="4939938"/>
                </a:moveTo>
                <a:cubicBezTo>
                  <a:pt x="1085989" y="4938714"/>
                  <a:pt x="1111782" y="4947355"/>
                  <a:pt x="1115896" y="4968911"/>
                </a:cubicBezTo>
                <a:cubicBezTo>
                  <a:pt x="1071700" y="4965122"/>
                  <a:pt x="1040876" y="4984727"/>
                  <a:pt x="992479" y="4970150"/>
                </a:cubicBezTo>
                <a:cubicBezTo>
                  <a:pt x="1002603" y="4952248"/>
                  <a:pt x="1031400" y="4941161"/>
                  <a:pt x="1058695" y="4939938"/>
                </a:cubicBezTo>
                <a:close/>
                <a:moveTo>
                  <a:pt x="1545081" y="4923258"/>
                </a:moveTo>
                <a:cubicBezTo>
                  <a:pt x="1553745" y="4925051"/>
                  <a:pt x="1561157" y="4923038"/>
                  <a:pt x="1569822" y="4924832"/>
                </a:cubicBezTo>
                <a:cubicBezTo>
                  <a:pt x="1574845" y="4940048"/>
                  <a:pt x="1593434" y="4947439"/>
                  <a:pt x="1579933" y="4967686"/>
                </a:cubicBezTo>
                <a:cubicBezTo>
                  <a:pt x="1557703" y="4973722"/>
                  <a:pt x="1532834" y="4947310"/>
                  <a:pt x="1545081" y="4923258"/>
                </a:cubicBezTo>
                <a:close/>
                <a:moveTo>
                  <a:pt x="1838816" y="4906098"/>
                </a:moveTo>
                <a:cubicBezTo>
                  <a:pt x="1843632" y="4908300"/>
                  <a:pt x="1848448" y="4910502"/>
                  <a:pt x="1851422" y="4913462"/>
                </a:cubicBezTo>
                <a:cubicBezTo>
                  <a:pt x="1854395" y="4916421"/>
                  <a:pt x="1855528" y="4920138"/>
                  <a:pt x="1852976" y="4925370"/>
                </a:cubicBezTo>
                <a:lnTo>
                  <a:pt x="1842754" y="4936429"/>
                </a:lnTo>
                <a:lnTo>
                  <a:pt x="1847932" y="4940131"/>
                </a:lnTo>
                <a:cubicBezTo>
                  <a:pt x="1854561" y="4951245"/>
                  <a:pt x="1852636" y="4971961"/>
                  <a:pt x="1847352" y="4975254"/>
                </a:cubicBezTo>
                <a:cubicBezTo>
                  <a:pt x="1840896" y="4974398"/>
                  <a:pt x="1828297" y="4951755"/>
                  <a:pt x="1830434" y="4940056"/>
                </a:cubicBezTo>
                <a:lnTo>
                  <a:pt x="1836794" y="4934496"/>
                </a:lnTo>
                <a:lnTo>
                  <a:pt x="1831618" y="4928403"/>
                </a:lnTo>
                <a:cubicBezTo>
                  <a:pt x="1829885" y="4924410"/>
                  <a:pt x="1828752" y="4920693"/>
                  <a:pt x="1826344" y="4919591"/>
                </a:cubicBezTo>
                <a:cubicBezTo>
                  <a:pt x="1830027" y="4918077"/>
                  <a:pt x="1837396" y="4915047"/>
                  <a:pt x="1838816" y="4906098"/>
                </a:cubicBezTo>
                <a:close/>
                <a:moveTo>
                  <a:pt x="1511565" y="4902286"/>
                </a:moveTo>
                <a:cubicBezTo>
                  <a:pt x="1515851" y="4902609"/>
                  <a:pt x="1517909" y="4905929"/>
                  <a:pt x="1519178" y="4910098"/>
                </a:cubicBezTo>
                <a:cubicBezTo>
                  <a:pt x="1520447" y="4914265"/>
                  <a:pt x="1520926" y="4919278"/>
                  <a:pt x="1522055" y="4922983"/>
                </a:cubicBezTo>
                <a:cubicBezTo>
                  <a:pt x="1530624" y="4923626"/>
                  <a:pt x="1519124" y="4940861"/>
                  <a:pt x="1527695" y="4941505"/>
                </a:cubicBezTo>
                <a:cubicBezTo>
                  <a:pt x="1517321" y="4962445"/>
                  <a:pt x="1541567" y="4973315"/>
                  <a:pt x="1530858" y="5006898"/>
                </a:cubicBezTo>
                <a:cubicBezTo>
                  <a:pt x="1525247" y="4998785"/>
                  <a:pt x="1521476" y="4990696"/>
                  <a:pt x="1518752" y="4982829"/>
                </a:cubicBezTo>
                <a:lnTo>
                  <a:pt x="1513011" y="4958486"/>
                </a:lnTo>
                <a:lnTo>
                  <a:pt x="1490340" y="4964660"/>
                </a:lnTo>
                <a:cubicBezTo>
                  <a:pt x="1483968" y="4962807"/>
                  <a:pt x="1477870" y="4958777"/>
                  <a:pt x="1473635" y="4952721"/>
                </a:cubicBezTo>
                <a:cubicBezTo>
                  <a:pt x="1467988" y="4944646"/>
                  <a:pt x="1465652" y="4932969"/>
                  <a:pt x="1470388" y="4918043"/>
                </a:cubicBezTo>
                <a:cubicBezTo>
                  <a:pt x="1479204" y="4914814"/>
                  <a:pt x="1486193" y="4914894"/>
                  <a:pt x="1492727" y="4915801"/>
                </a:cubicBezTo>
                <a:lnTo>
                  <a:pt x="1504089" y="4917380"/>
                </a:lnTo>
                <a:lnTo>
                  <a:pt x="1506379" y="4912755"/>
                </a:lnTo>
                <a:cubicBezTo>
                  <a:pt x="1505251" y="4909051"/>
                  <a:pt x="1505251" y="4909051"/>
                  <a:pt x="1505251" y="4909051"/>
                </a:cubicBezTo>
                <a:cubicBezTo>
                  <a:pt x="1504123" y="4905347"/>
                  <a:pt x="1511565" y="4902286"/>
                  <a:pt x="1511565" y="4902286"/>
                </a:cubicBezTo>
                <a:close/>
                <a:moveTo>
                  <a:pt x="1446947" y="4892318"/>
                </a:moveTo>
                <a:lnTo>
                  <a:pt x="1439881" y="4916086"/>
                </a:lnTo>
                <a:lnTo>
                  <a:pt x="1444479" y="4919214"/>
                </a:lnTo>
                <a:cubicBezTo>
                  <a:pt x="1446566" y="4921412"/>
                  <a:pt x="1448007" y="4924557"/>
                  <a:pt x="1452494" y="4933003"/>
                </a:cubicBezTo>
                <a:cubicBezTo>
                  <a:pt x="1443449" y="4940253"/>
                  <a:pt x="1434406" y="4947505"/>
                  <a:pt x="1425363" y="4954755"/>
                </a:cubicBezTo>
                <a:cubicBezTo>
                  <a:pt x="1424086" y="4950618"/>
                  <a:pt x="1421680" y="4947388"/>
                  <a:pt x="1419190" y="4944652"/>
                </a:cubicBezTo>
                <a:lnTo>
                  <a:pt x="1418323" y="4943726"/>
                </a:lnTo>
                <a:lnTo>
                  <a:pt x="1373469" y="4969192"/>
                </a:lnTo>
                <a:cubicBezTo>
                  <a:pt x="1363737" y="4931460"/>
                  <a:pt x="1413169" y="4902216"/>
                  <a:pt x="1446947" y="4892318"/>
                </a:cubicBezTo>
                <a:close/>
                <a:moveTo>
                  <a:pt x="1931617" y="4889208"/>
                </a:moveTo>
                <a:cubicBezTo>
                  <a:pt x="1929675" y="4900367"/>
                  <a:pt x="1925463" y="4908085"/>
                  <a:pt x="1913469" y="4911061"/>
                </a:cubicBezTo>
                <a:cubicBezTo>
                  <a:pt x="1918652" y="4897763"/>
                  <a:pt x="1919623" y="4892183"/>
                  <a:pt x="1931617" y="4889208"/>
                </a:cubicBezTo>
                <a:close/>
                <a:moveTo>
                  <a:pt x="1958718" y="4888729"/>
                </a:moveTo>
                <a:cubicBezTo>
                  <a:pt x="1988287" y="4893636"/>
                  <a:pt x="1979108" y="4926306"/>
                  <a:pt x="1964452" y="4930284"/>
                </a:cubicBezTo>
                <a:cubicBezTo>
                  <a:pt x="1945874" y="4922395"/>
                  <a:pt x="1945366" y="4896666"/>
                  <a:pt x="1958718" y="4888729"/>
                </a:cubicBezTo>
                <a:close/>
                <a:moveTo>
                  <a:pt x="1739617" y="4880771"/>
                </a:moveTo>
                <a:cubicBezTo>
                  <a:pt x="1743237" y="4879787"/>
                  <a:pt x="1747179" y="4879773"/>
                  <a:pt x="1752052" y="4881086"/>
                </a:cubicBezTo>
                <a:cubicBezTo>
                  <a:pt x="1756925" y="4882399"/>
                  <a:pt x="1762730" y="4885040"/>
                  <a:pt x="1770078" y="4889371"/>
                </a:cubicBezTo>
                <a:cubicBezTo>
                  <a:pt x="1748773" y="4920460"/>
                  <a:pt x="1793719" y="4925127"/>
                  <a:pt x="1778381" y="4950380"/>
                </a:cubicBezTo>
                <a:cubicBezTo>
                  <a:pt x="1768474" y="4956232"/>
                  <a:pt x="1760006" y="4966440"/>
                  <a:pt x="1747134" y="4968352"/>
                </a:cubicBezTo>
                <a:cubicBezTo>
                  <a:pt x="1742843" y="4968991"/>
                  <a:pt x="1738065" y="4968705"/>
                  <a:pt x="1732579" y="4967031"/>
                </a:cubicBezTo>
                <a:cubicBezTo>
                  <a:pt x="1741742" y="4935021"/>
                  <a:pt x="1737697" y="4910815"/>
                  <a:pt x="1739617" y="4880771"/>
                </a:cubicBezTo>
                <a:close/>
                <a:moveTo>
                  <a:pt x="939513" y="4859637"/>
                </a:moveTo>
                <a:cubicBezTo>
                  <a:pt x="943371" y="4860503"/>
                  <a:pt x="946736" y="4862492"/>
                  <a:pt x="948804" y="4865654"/>
                </a:cubicBezTo>
                <a:cubicBezTo>
                  <a:pt x="951563" y="4869872"/>
                  <a:pt x="952016" y="4876175"/>
                  <a:pt x="948262" y="4884686"/>
                </a:cubicBezTo>
                <a:cubicBezTo>
                  <a:pt x="931864" y="4884191"/>
                  <a:pt x="920930" y="4883859"/>
                  <a:pt x="913070" y="4880748"/>
                </a:cubicBezTo>
                <a:cubicBezTo>
                  <a:pt x="911906" y="4864540"/>
                  <a:pt x="927936" y="4857039"/>
                  <a:pt x="939513" y="4859637"/>
                </a:cubicBezTo>
                <a:close/>
                <a:moveTo>
                  <a:pt x="1459185" y="4856118"/>
                </a:moveTo>
                <a:cubicBezTo>
                  <a:pt x="1474702" y="4862261"/>
                  <a:pt x="1478086" y="4879391"/>
                  <a:pt x="1508769" y="4871802"/>
                </a:cubicBezTo>
                <a:cubicBezTo>
                  <a:pt x="1501361" y="4888607"/>
                  <a:pt x="1491589" y="4902504"/>
                  <a:pt x="1477093" y="4910581"/>
                </a:cubicBezTo>
                <a:cubicBezTo>
                  <a:pt x="1465279" y="4896034"/>
                  <a:pt x="1462569" y="4873248"/>
                  <a:pt x="1459185" y="4856118"/>
                </a:cubicBezTo>
                <a:close/>
                <a:moveTo>
                  <a:pt x="1583515" y="4847597"/>
                </a:moveTo>
                <a:cubicBezTo>
                  <a:pt x="1588489" y="4846782"/>
                  <a:pt x="1594433" y="4848921"/>
                  <a:pt x="1600697" y="4855800"/>
                </a:cubicBezTo>
                <a:cubicBezTo>
                  <a:pt x="1593603" y="4870594"/>
                  <a:pt x="1588872" y="4880454"/>
                  <a:pt x="1582844" y="4886380"/>
                </a:cubicBezTo>
                <a:cubicBezTo>
                  <a:pt x="1562456" y="4879049"/>
                  <a:pt x="1568600" y="4850037"/>
                  <a:pt x="1583515" y="4847597"/>
                </a:cubicBezTo>
                <a:close/>
                <a:moveTo>
                  <a:pt x="692899" y="4818087"/>
                </a:moveTo>
                <a:cubicBezTo>
                  <a:pt x="700092" y="4817450"/>
                  <a:pt x="707715" y="4817686"/>
                  <a:pt x="715294" y="4818386"/>
                </a:cubicBezTo>
                <a:cubicBezTo>
                  <a:pt x="725400" y="4819321"/>
                  <a:pt x="735427" y="4821083"/>
                  <a:pt x="744255" y="4822706"/>
                </a:cubicBezTo>
                <a:cubicBezTo>
                  <a:pt x="762684" y="4825442"/>
                  <a:pt x="782396" y="4830123"/>
                  <a:pt x="791044" y="4840709"/>
                </a:cubicBezTo>
                <a:cubicBezTo>
                  <a:pt x="793927" y="4844238"/>
                  <a:pt x="795579" y="4848423"/>
                  <a:pt x="795546" y="4853410"/>
                </a:cubicBezTo>
                <a:cubicBezTo>
                  <a:pt x="796890" y="4882317"/>
                  <a:pt x="766008" y="4902694"/>
                  <a:pt x="730696" y="4896204"/>
                </a:cubicBezTo>
                <a:cubicBezTo>
                  <a:pt x="676182" y="4887486"/>
                  <a:pt x="652551" y="4858392"/>
                  <a:pt x="652551" y="4858392"/>
                </a:cubicBezTo>
                <a:cubicBezTo>
                  <a:pt x="653608" y="4829764"/>
                  <a:pt x="671319" y="4819998"/>
                  <a:pt x="692899" y="4818087"/>
                </a:cubicBezTo>
                <a:close/>
                <a:moveTo>
                  <a:pt x="1625702" y="4797462"/>
                </a:moveTo>
                <a:cubicBezTo>
                  <a:pt x="1631103" y="4804930"/>
                  <a:pt x="1633000" y="4810403"/>
                  <a:pt x="1629777" y="4817359"/>
                </a:cubicBezTo>
                <a:cubicBezTo>
                  <a:pt x="1627882" y="4811887"/>
                  <a:pt x="1618974" y="4802425"/>
                  <a:pt x="1625702" y="4797462"/>
                </a:cubicBezTo>
                <a:close/>
                <a:moveTo>
                  <a:pt x="1454926" y="4796073"/>
                </a:moveTo>
                <a:cubicBezTo>
                  <a:pt x="1465625" y="4798891"/>
                  <a:pt x="1470975" y="4800300"/>
                  <a:pt x="1475515" y="4807181"/>
                </a:cubicBezTo>
                <a:cubicBezTo>
                  <a:pt x="1480865" y="4808590"/>
                  <a:pt x="1486214" y="4810000"/>
                  <a:pt x="1490024" y="4812424"/>
                </a:cubicBezTo>
                <a:cubicBezTo>
                  <a:pt x="1493834" y="4814849"/>
                  <a:pt x="1496105" y="4818290"/>
                  <a:pt x="1495296" y="4823762"/>
                </a:cubicBezTo>
                <a:cubicBezTo>
                  <a:pt x="1483789" y="4826417"/>
                  <a:pt x="1475360" y="4827040"/>
                  <a:pt x="1461582" y="4826253"/>
                </a:cubicBezTo>
                <a:cubicBezTo>
                  <a:pt x="1461582" y="4826253"/>
                  <a:pt x="1440183" y="4820618"/>
                  <a:pt x="1439530" y="4806232"/>
                </a:cubicBezTo>
                <a:cubicBezTo>
                  <a:pt x="1437260" y="4802791"/>
                  <a:pt x="1449577" y="4794663"/>
                  <a:pt x="1454926" y="4796073"/>
                </a:cubicBezTo>
                <a:close/>
                <a:moveTo>
                  <a:pt x="1776482" y="4781399"/>
                </a:moveTo>
                <a:cubicBezTo>
                  <a:pt x="1791661" y="4776625"/>
                  <a:pt x="1809481" y="4795013"/>
                  <a:pt x="1814445" y="4812838"/>
                </a:cubicBezTo>
                <a:cubicBezTo>
                  <a:pt x="1816100" y="4818778"/>
                  <a:pt x="1816327" y="4824658"/>
                  <a:pt x="1814551" y="4829595"/>
                </a:cubicBezTo>
                <a:cubicBezTo>
                  <a:pt x="1805658" y="4836962"/>
                  <a:pt x="1796765" y="4844330"/>
                  <a:pt x="1787873" y="4851696"/>
                </a:cubicBezTo>
                <a:cubicBezTo>
                  <a:pt x="1767981" y="4854524"/>
                  <a:pt x="1753216" y="4841042"/>
                  <a:pt x="1751780" y="4823576"/>
                </a:cubicBezTo>
                <a:cubicBezTo>
                  <a:pt x="1751303" y="4817755"/>
                  <a:pt x="1752304" y="4811489"/>
                  <a:pt x="1755093" y="4805240"/>
                </a:cubicBezTo>
                <a:cubicBezTo>
                  <a:pt x="1758809" y="4796906"/>
                  <a:pt x="1765699" y="4788599"/>
                  <a:pt x="1776482" y="4781399"/>
                </a:cubicBezTo>
                <a:close/>
                <a:moveTo>
                  <a:pt x="1208171" y="4770884"/>
                </a:moveTo>
                <a:cubicBezTo>
                  <a:pt x="1230550" y="4775956"/>
                  <a:pt x="1255516" y="4797340"/>
                  <a:pt x="1261206" y="4814570"/>
                </a:cubicBezTo>
                <a:cubicBezTo>
                  <a:pt x="1255903" y="4831655"/>
                  <a:pt x="1247150" y="4840551"/>
                  <a:pt x="1237375" y="4843530"/>
                </a:cubicBezTo>
                <a:cubicBezTo>
                  <a:pt x="1208056" y="4852467"/>
                  <a:pt x="1169552" y="4808162"/>
                  <a:pt x="1187463" y="4772009"/>
                </a:cubicBezTo>
                <a:cubicBezTo>
                  <a:pt x="1193537" y="4769317"/>
                  <a:pt x="1200711" y="4769194"/>
                  <a:pt x="1208171" y="4770884"/>
                </a:cubicBezTo>
                <a:close/>
                <a:moveTo>
                  <a:pt x="1263088" y="4767401"/>
                </a:moveTo>
                <a:cubicBezTo>
                  <a:pt x="1281814" y="4768967"/>
                  <a:pt x="1295231" y="4777775"/>
                  <a:pt x="1302374" y="4802656"/>
                </a:cubicBezTo>
                <a:cubicBezTo>
                  <a:pt x="1293391" y="4814707"/>
                  <a:pt x="1278279" y="4812639"/>
                  <a:pt x="1265500" y="4804251"/>
                </a:cubicBezTo>
                <a:cubicBezTo>
                  <a:pt x="1252724" y="4795863"/>
                  <a:pt x="1242280" y="4781152"/>
                  <a:pt x="1242629" y="4767921"/>
                </a:cubicBezTo>
                <a:cubicBezTo>
                  <a:pt x="1250015" y="4767162"/>
                  <a:pt x="1256847" y="4766880"/>
                  <a:pt x="1263088" y="4767401"/>
                </a:cubicBezTo>
                <a:close/>
                <a:moveTo>
                  <a:pt x="992478" y="4757952"/>
                </a:moveTo>
                <a:cubicBezTo>
                  <a:pt x="996767" y="4757608"/>
                  <a:pt x="999483" y="4758303"/>
                  <a:pt x="1001304" y="4760208"/>
                </a:cubicBezTo>
                <a:cubicBezTo>
                  <a:pt x="1003127" y="4762115"/>
                  <a:pt x="1004056" y="4765232"/>
                  <a:pt x="1004769" y="4769735"/>
                </a:cubicBezTo>
                <a:lnTo>
                  <a:pt x="992814" y="4781126"/>
                </a:lnTo>
                <a:lnTo>
                  <a:pt x="1002354" y="4784613"/>
                </a:lnTo>
                <a:cubicBezTo>
                  <a:pt x="1007895" y="4788327"/>
                  <a:pt x="1012242" y="4793279"/>
                  <a:pt x="1014306" y="4799030"/>
                </a:cubicBezTo>
                <a:cubicBezTo>
                  <a:pt x="1005671" y="4822084"/>
                  <a:pt x="974942" y="4825148"/>
                  <a:pt x="959167" y="4813242"/>
                </a:cubicBezTo>
                <a:cubicBezTo>
                  <a:pt x="953908" y="4809274"/>
                  <a:pt x="950310" y="4803641"/>
                  <a:pt x="949748" y="4796532"/>
                </a:cubicBezTo>
                <a:lnTo>
                  <a:pt x="954244" y="4791373"/>
                </a:lnTo>
                <a:lnTo>
                  <a:pt x="950728" y="4790474"/>
                </a:lnTo>
                <a:cubicBezTo>
                  <a:pt x="945297" y="4789085"/>
                  <a:pt x="939866" y="4787695"/>
                  <a:pt x="942152" y="4791161"/>
                </a:cubicBezTo>
                <a:cubicBezTo>
                  <a:pt x="925856" y="4786993"/>
                  <a:pt x="922711" y="4789068"/>
                  <a:pt x="918997" y="4776599"/>
                </a:cubicBezTo>
                <a:cubicBezTo>
                  <a:pt x="946446" y="4763458"/>
                  <a:pt x="983902" y="4758638"/>
                  <a:pt x="992478" y="4757952"/>
                </a:cubicBezTo>
                <a:close/>
                <a:moveTo>
                  <a:pt x="1427319" y="4755472"/>
                </a:moveTo>
                <a:cubicBezTo>
                  <a:pt x="1427319" y="4755472"/>
                  <a:pt x="1428543" y="4755786"/>
                  <a:pt x="1429673" y="4756723"/>
                </a:cubicBezTo>
                <a:cubicBezTo>
                  <a:pt x="1430802" y="4757664"/>
                  <a:pt x="1431833" y="4759228"/>
                  <a:pt x="1431447" y="4761727"/>
                </a:cubicBezTo>
                <a:cubicBezTo>
                  <a:pt x="1431447" y="4761727"/>
                  <a:pt x="1431447" y="4761727"/>
                  <a:pt x="1428611" y="4763599"/>
                </a:cubicBezTo>
                <a:cubicBezTo>
                  <a:pt x="1428611" y="4763599"/>
                  <a:pt x="1426547" y="4760470"/>
                  <a:pt x="1427319" y="4755472"/>
                </a:cubicBezTo>
                <a:close/>
                <a:moveTo>
                  <a:pt x="264746" y="4716052"/>
                </a:moveTo>
                <a:cubicBezTo>
                  <a:pt x="282578" y="4713311"/>
                  <a:pt x="301143" y="4719716"/>
                  <a:pt x="313587" y="4750070"/>
                </a:cubicBezTo>
                <a:cubicBezTo>
                  <a:pt x="318955" y="4757556"/>
                  <a:pt x="315459" y="4755568"/>
                  <a:pt x="317330" y="4761064"/>
                </a:cubicBezTo>
                <a:cubicBezTo>
                  <a:pt x="319200" y="4766562"/>
                  <a:pt x="324566" y="4774048"/>
                  <a:pt x="328063" y="4776037"/>
                </a:cubicBezTo>
                <a:cubicBezTo>
                  <a:pt x="311075" y="4784107"/>
                  <a:pt x="318314" y="4797092"/>
                  <a:pt x="291086" y="4808201"/>
                </a:cubicBezTo>
                <a:cubicBezTo>
                  <a:pt x="257111" y="4824341"/>
                  <a:pt x="235890" y="4803403"/>
                  <a:pt x="226780" y="4784922"/>
                </a:cubicBezTo>
                <a:cubicBezTo>
                  <a:pt x="230621" y="4783782"/>
                  <a:pt x="218317" y="4758494"/>
                  <a:pt x="228416" y="4738471"/>
                </a:cubicBezTo>
                <a:cubicBezTo>
                  <a:pt x="231783" y="4731798"/>
                  <a:pt x="237640" y="4725708"/>
                  <a:pt x="247413" y="4721292"/>
                </a:cubicBezTo>
                <a:cubicBezTo>
                  <a:pt x="252940" y="4718896"/>
                  <a:pt x="258802" y="4716965"/>
                  <a:pt x="264746" y="4716052"/>
                </a:cubicBezTo>
                <a:close/>
                <a:moveTo>
                  <a:pt x="2098559" y="4714607"/>
                </a:moveTo>
                <a:cubicBezTo>
                  <a:pt x="2090982" y="4730397"/>
                  <a:pt x="2075161" y="4732679"/>
                  <a:pt x="2063913" y="4749980"/>
                </a:cubicBezTo>
                <a:cubicBezTo>
                  <a:pt x="2050619" y="4746999"/>
                  <a:pt x="2035702" y="4765807"/>
                  <a:pt x="2017595" y="4760581"/>
                </a:cubicBezTo>
                <a:cubicBezTo>
                  <a:pt x="2025412" y="4732016"/>
                  <a:pt x="2084123" y="4707870"/>
                  <a:pt x="2098559" y="4714607"/>
                </a:cubicBezTo>
                <a:close/>
                <a:moveTo>
                  <a:pt x="1856231" y="4710929"/>
                </a:moveTo>
                <a:cubicBezTo>
                  <a:pt x="1884048" y="4729732"/>
                  <a:pt x="1928918" y="4762300"/>
                  <a:pt x="1938827" y="4795868"/>
                </a:cubicBezTo>
                <a:cubicBezTo>
                  <a:pt x="1899870" y="4821036"/>
                  <a:pt x="1859186" y="4739796"/>
                  <a:pt x="1856231" y="4710929"/>
                </a:cubicBezTo>
                <a:close/>
                <a:moveTo>
                  <a:pt x="1796539" y="4685326"/>
                </a:moveTo>
                <a:cubicBezTo>
                  <a:pt x="1802421" y="4683959"/>
                  <a:pt x="1807674" y="4686778"/>
                  <a:pt x="1811930" y="4691514"/>
                </a:cubicBezTo>
                <a:cubicBezTo>
                  <a:pt x="1816186" y="4696248"/>
                  <a:pt x="1819443" y="4702899"/>
                  <a:pt x="1821335" y="4709194"/>
                </a:cubicBezTo>
                <a:cubicBezTo>
                  <a:pt x="1819023" y="4705691"/>
                  <a:pt x="1819023" y="4705691"/>
                  <a:pt x="1819023" y="4705691"/>
                </a:cubicBezTo>
                <a:cubicBezTo>
                  <a:pt x="1813561" y="4704267"/>
                  <a:pt x="1815872" y="4707770"/>
                  <a:pt x="1812721" y="4709849"/>
                </a:cubicBezTo>
                <a:cubicBezTo>
                  <a:pt x="1812721" y="4709849"/>
                  <a:pt x="1815872" y="4707770"/>
                  <a:pt x="1815033" y="4713353"/>
                </a:cubicBezTo>
                <a:cubicBezTo>
                  <a:pt x="1812721" y="4709849"/>
                  <a:pt x="1809570" y="4711929"/>
                  <a:pt x="1806418" y="4714008"/>
                </a:cubicBezTo>
                <a:cubicBezTo>
                  <a:pt x="1795493" y="4711160"/>
                  <a:pt x="1782256" y="4704808"/>
                  <a:pt x="1780783" y="4695723"/>
                </a:cubicBezTo>
                <a:cubicBezTo>
                  <a:pt x="1782462" y="4684557"/>
                  <a:pt x="1791075" y="4683902"/>
                  <a:pt x="1796539" y="4685326"/>
                </a:cubicBezTo>
                <a:close/>
                <a:moveTo>
                  <a:pt x="1227131" y="4682826"/>
                </a:moveTo>
                <a:cubicBezTo>
                  <a:pt x="1232656" y="4684209"/>
                  <a:pt x="1255663" y="4684114"/>
                  <a:pt x="1254760" y="4689738"/>
                </a:cubicBezTo>
                <a:cubicBezTo>
                  <a:pt x="1254760" y="4689738"/>
                  <a:pt x="1249235" y="4688356"/>
                  <a:pt x="1243708" y="4686974"/>
                </a:cubicBezTo>
                <a:cubicBezTo>
                  <a:pt x="1238183" y="4685592"/>
                  <a:pt x="1238183" y="4685592"/>
                  <a:pt x="1237280" y="4691216"/>
                </a:cubicBezTo>
                <a:cubicBezTo>
                  <a:pt x="1231754" y="4689833"/>
                  <a:pt x="1231754" y="4689833"/>
                  <a:pt x="1227131" y="4682826"/>
                </a:cubicBezTo>
                <a:close/>
                <a:moveTo>
                  <a:pt x="1297789" y="4680652"/>
                </a:moveTo>
                <a:cubicBezTo>
                  <a:pt x="1300059" y="4684092"/>
                  <a:pt x="1305423" y="4685492"/>
                  <a:pt x="1305423" y="4685492"/>
                </a:cubicBezTo>
                <a:cubicBezTo>
                  <a:pt x="1304600" y="4690973"/>
                  <a:pt x="1301506" y="4693015"/>
                  <a:pt x="1298413" y="4695056"/>
                </a:cubicBezTo>
                <a:cubicBezTo>
                  <a:pt x="1293047" y="4693657"/>
                  <a:pt x="1290778" y="4690217"/>
                  <a:pt x="1285413" y="4688817"/>
                </a:cubicBezTo>
                <a:cubicBezTo>
                  <a:pt x="1282319" y="4690859"/>
                  <a:pt x="1276132" y="4694942"/>
                  <a:pt x="1270767" y="4693543"/>
                </a:cubicBezTo>
                <a:cubicBezTo>
                  <a:pt x="1265403" y="4692145"/>
                  <a:pt x="1257768" y="4687304"/>
                  <a:pt x="1257768" y="4687304"/>
                </a:cubicBezTo>
                <a:cubicBezTo>
                  <a:pt x="1258592" y="4681821"/>
                  <a:pt x="1258592" y="4681821"/>
                  <a:pt x="1260863" y="4685262"/>
                </a:cubicBezTo>
                <a:cubicBezTo>
                  <a:pt x="1269320" y="4684619"/>
                  <a:pt x="1266226" y="4686661"/>
                  <a:pt x="1271591" y="4688061"/>
                </a:cubicBezTo>
                <a:cubicBezTo>
                  <a:pt x="1276954" y="4689460"/>
                  <a:pt x="1296965" y="4686134"/>
                  <a:pt x="1297789" y="4680652"/>
                </a:cubicBezTo>
                <a:close/>
                <a:moveTo>
                  <a:pt x="1705960" y="4678644"/>
                </a:moveTo>
                <a:lnTo>
                  <a:pt x="1711016" y="4684381"/>
                </a:lnTo>
                <a:lnTo>
                  <a:pt x="1723300" y="4685718"/>
                </a:lnTo>
                <a:cubicBezTo>
                  <a:pt x="1726976" y="4687048"/>
                  <a:pt x="1728701" y="4689663"/>
                  <a:pt x="1727884" y="4695211"/>
                </a:cubicBezTo>
                <a:cubicBezTo>
                  <a:pt x="1729367" y="4704245"/>
                  <a:pt x="1720827" y="4704874"/>
                  <a:pt x="1719191" y="4715967"/>
                </a:cubicBezTo>
                <a:cubicBezTo>
                  <a:pt x="1719153" y="4721000"/>
                  <a:pt x="1721548" y="4725053"/>
                  <a:pt x="1725156" y="4728930"/>
                </a:cubicBezTo>
                <a:lnTo>
                  <a:pt x="1734269" y="4737124"/>
                </a:lnTo>
                <a:lnTo>
                  <a:pt x="1745593" y="4736635"/>
                </a:lnTo>
                <a:lnTo>
                  <a:pt x="1742032" y="4745147"/>
                </a:lnTo>
                <a:lnTo>
                  <a:pt x="1748333" y="4752624"/>
                </a:lnTo>
                <a:lnTo>
                  <a:pt x="1746683" y="4747276"/>
                </a:lnTo>
                <a:cubicBezTo>
                  <a:pt x="1744461" y="4728098"/>
                  <a:pt x="1751138" y="4702104"/>
                  <a:pt x="1774405" y="4697129"/>
                </a:cubicBezTo>
                <a:cubicBezTo>
                  <a:pt x="1782311" y="4715818"/>
                  <a:pt x="1781016" y="4728470"/>
                  <a:pt x="1775540" y="4738374"/>
                </a:cubicBezTo>
                <a:lnTo>
                  <a:pt x="1752897" y="4761791"/>
                </a:lnTo>
                <a:lnTo>
                  <a:pt x="1757502" y="4780812"/>
                </a:lnTo>
                <a:cubicBezTo>
                  <a:pt x="1746660" y="4777953"/>
                  <a:pt x="1740268" y="4802199"/>
                  <a:pt x="1724005" y="4797910"/>
                </a:cubicBezTo>
                <a:lnTo>
                  <a:pt x="1723907" y="4797887"/>
                </a:lnTo>
                <a:lnTo>
                  <a:pt x="1715265" y="4821561"/>
                </a:lnTo>
                <a:cubicBezTo>
                  <a:pt x="1710812" y="4830947"/>
                  <a:pt x="1704978" y="4840395"/>
                  <a:pt x="1696746" y="4849982"/>
                </a:cubicBezTo>
                <a:cubicBezTo>
                  <a:pt x="1690612" y="4841729"/>
                  <a:pt x="1687926" y="4829897"/>
                  <a:pt x="1688016" y="4816947"/>
                </a:cubicBezTo>
                <a:lnTo>
                  <a:pt x="1693428" y="4789791"/>
                </a:lnTo>
                <a:lnTo>
                  <a:pt x="1679418" y="4780391"/>
                </a:lnTo>
                <a:cubicBezTo>
                  <a:pt x="1672205" y="4772006"/>
                  <a:pt x="1670351" y="4760713"/>
                  <a:pt x="1666974" y="4745416"/>
                </a:cubicBezTo>
                <a:cubicBezTo>
                  <a:pt x="1669277" y="4748905"/>
                  <a:pt x="1670094" y="4743358"/>
                  <a:pt x="1670094" y="4743358"/>
                </a:cubicBezTo>
                <a:cubicBezTo>
                  <a:pt x="1671730" y="4732265"/>
                  <a:pt x="1650711" y="4741127"/>
                  <a:pt x="1650045" y="4726546"/>
                </a:cubicBezTo>
                <a:cubicBezTo>
                  <a:pt x="1651386" y="4703130"/>
                  <a:pt x="1677497" y="4694349"/>
                  <a:pt x="1691785" y="4690554"/>
                </a:cubicBezTo>
                <a:lnTo>
                  <a:pt x="1694687" y="4689749"/>
                </a:lnTo>
                <a:lnTo>
                  <a:pt x="1698313" y="4686178"/>
                </a:lnTo>
                <a:lnTo>
                  <a:pt x="1697500" y="4684946"/>
                </a:lnTo>
                <a:lnTo>
                  <a:pt x="1699138" y="4685366"/>
                </a:lnTo>
                <a:close/>
                <a:moveTo>
                  <a:pt x="1918856" y="4668640"/>
                </a:moveTo>
                <a:cubicBezTo>
                  <a:pt x="1923086" y="4668319"/>
                  <a:pt x="1926904" y="4670739"/>
                  <a:pt x="1929845" y="4674354"/>
                </a:cubicBezTo>
                <a:cubicBezTo>
                  <a:pt x="1932786" y="4677971"/>
                  <a:pt x="1934850" y="4682782"/>
                  <a:pt x="1935574" y="4687243"/>
                </a:cubicBezTo>
                <a:cubicBezTo>
                  <a:pt x="1934750" y="4692726"/>
                  <a:pt x="1934750" y="4692726"/>
                  <a:pt x="1933926" y="4698207"/>
                </a:cubicBezTo>
                <a:cubicBezTo>
                  <a:pt x="1927739" y="4702290"/>
                  <a:pt x="1923821" y="4709815"/>
                  <a:pt x="1915363" y="4710458"/>
                </a:cubicBezTo>
                <a:cubicBezTo>
                  <a:pt x="1910000" y="4709058"/>
                  <a:pt x="1905252" y="4703547"/>
                  <a:pt x="1901666" y="4697271"/>
                </a:cubicBezTo>
                <a:lnTo>
                  <a:pt x="1897741" y="4686911"/>
                </a:lnTo>
                <a:lnTo>
                  <a:pt x="1894305" y="4691347"/>
                </a:lnTo>
                <a:cubicBezTo>
                  <a:pt x="1889992" y="4693328"/>
                  <a:pt x="1883357" y="4691640"/>
                  <a:pt x="1874005" y="4689846"/>
                </a:cubicBezTo>
                <a:cubicBezTo>
                  <a:pt x="1875902" y="4672737"/>
                  <a:pt x="1884370" y="4670200"/>
                  <a:pt x="1900673" y="4670830"/>
                </a:cubicBezTo>
                <a:lnTo>
                  <a:pt x="1900474" y="4672632"/>
                </a:lnTo>
                <a:lnTo>
                  <a:pt x="1903487" y="4668904"/>
                </a:lnTo>
                <a:cubicBezTo>
                  <a:pt x="1907922" y="4667212"/>
                  <a:pt x="1913493" y="4667241"/>
                  <a:pt x="1918856" y="4668640"/>
                </a:cubicBezTo>
                <a:close/>
                <a:moveTo>
                  <a:pt x="255973" y="4655421"/>
                </a:moveTo>
                <a:cubicBezTo>
                  <a:pt x="271328" y="4653650"/>
                  <a:pt x="274278" y="4665215"/>
                  <a:pt x="281172" y="4679025"/>
                </a:cubicBezTo>
                <a:cubicBezTo>
                  <a:pt x="274445" y="4683986"/>
                  <a:pt x="273120" y="4696416"/>
                  <a:pt x="262886" y="4699384"/>
                </a:cubicBezTo>
                <a:cubicBezTo>
                  <a:pt x="262886" y="4699384"/>
                  <a:pt x="257769" y="4700867"/>
                  <a:pt x="250758" y="4696879"/>
                </a:cubicBezTo>
                <a:cubicBezTo>
                  <a:pt x="237018" y="4697852"/>
                  <a:pt x="231330" y="4681433"/>
                  <a:pt x="231330" y="4681433"/>
                </a:cubicBezTo>
                <a:cubicBezTo>
                  <a:pt x="231330" y="4681433"/>
                  <a:pt x="231330" y="4681433"/>
                  <a:pt x="229719" y="4684912"/>
                </a:cubicBezTo>
                <a:cubicBezTo>
                  <a:pt x="232941" y="4677955"/>
                  <a:pt x="232656" y="4669003"/>
                  <a:pt x="235878" y="4662048"/>
                </a:cubicBezTo>
                <a:cubicBezTo>
                  <a:pt x="244359" y="4658083"/>
                  <a:pt x="250856" y="4656010"/>
                  <a:pt x="255973" y="4655421"/>
                </a:cubicBezTo>
                <a:close/>
                <a:moveTo>
                  <a:pt x="384594" y="4653958"/>
                </a:moveTo>
                <a:cubicBezTo>
                  <a:pt x="386954" y="4659296"/>
                  <a:pt x="383130" y="4657121"/>
                  <a:pt x="377840" y="4658108"/>
                </a:cubicBezTo>
                <a:cubicBezTo>
                  <a:pt x="379305" y="4654945"/>
                  <a:pt x="377840" y="4658108"/>
                  <a:pt x="384594" y="4653958"/>
                </a:cubicBezTo>
                <a:close/>
                <a:moveTo>
                  <a:pt x="703831" y="4639752"/>
                </a:moveTo>
                <a:cubicBezTo>
                  <a:pt x="711877" y="4641851"/>
                  <a:pt x="719924" y="4643950"/>
                  <a:pt x="722402" y="4651806"/>
                </a:cubicBezTo>
                <a:cubicBezTo>
                  <a:pt x="723229" y="4654425"/>
                  <a:pt x="723436" y="4657684"/>
                  <a:pt x="722818" y="4661796"/>
                </a:cubicBezTo>
                <a:cubicBezTo>
                  <a:pt x="722818" y="4661796"/>
                  <a:pt x="722818" y="4661796"/>
                  <a:pt x="719725" y="4663837"/>
                </a:cubicBezTo>
                <a:cubicBezTo>
                  <a:pt x="713537" y="4667921"/>
                  <a:pt x="710443" y="4669963"/>
                  <a:pt x="707348" y="4672004"/>
                </a:cubicBezTo>
                <a:cubicBezTo>
                  <a:pt x="701984" y="4670605"/>
                  <a:pt x="688985" y="4664365"/>
                  <a:pt x="689809" y="4658884"/>
                </a:cubicBezTo>
                <a:cubicBezTo>
                  <a:pt x="691456" y="4647919"/>
                  <a:pt x="698467" y="4638353"/>
                  <a:pt x="703831" y="4639752"/>
                </a:cubicBezTo>
                <a:close/>
                <a:moveTo>
                  <a:pt x="1078591" y="4632644"/>
                </a:moveTo>
                <a:cubicBezTo>
                  <a:pt x="1118812" y="4634377"/>
                  <a:pt x="1157257" y="4678767"/>
                  <a:pt x="1158924" y="4707837"/>
                </a:cubicBezTo>
                <a:cubicBezTo>
                  <a:pt x="1118702" y="4706105"/>
                  <a:pt x="1087536" y="4659738"/>
                  <a:pt x="1078591" y="4632644"/>
                </a:cubicBezTo>
                <a:close/>
                <a:moveTo>
                  <a:pt x="1934049" y="4628494"/>
                </a:moveTo>
                <a:cubicBezTo>
                  <a:pt x="1940587" y="4623423"/>
                  <a:pt x="1943994" y="4634151"/>
                  <a:pt x="1945699" y="4639515"/>
                </a:cubicBezTo>
                <a:cubicBezTo>
                  <a:pt x="1935755" y="4633857"/>
                  <a:pt x="1930828" y="4635451"/>
                  <a:pt x="1932439" y="4631972"/>
                </a:cubicBezTo>
                <a:cubicBezTo>
                  <a:pt x="1929125" y="4630087"/>
                  <a:pt x="1930736" y="4626609"/>
                  <a:pt x="1934049" y="4628494"/>
                </a:cubicBezTo>
                <a:close/>
                <a:moveTo>
                  <a:pt x="13268" y="4578561"/>
                </a:moveTo>
                <a:cubicBezTo>
                  <a:pt x="14487" y="4578189"/>
                  <a:pt x="15316" y="4578661"/>
                  <a:pt x="16192" y="4581291"/>
                </a:cubicBezTo>
                <a:cubicBezTo>
                  <a:pt x="17945" y="4586548"/>
                  <a:pt x="17945" y="4586548"/>
                  <a:pt x="13259" y="4596668"/>
                </a:cubicBezTo>
                <a:cubicBezTo>
                  <a:pt x="11506" y="4591408"/>
                  <a:pt x="11506" y="4591408"/>
                  <a:pt x="6630" y="4592897"/>
                </a:cubicBezTo>
                <a:cubicBezTo>
                  <a:pt x="6630" y="4592897"/>
                  <a:pt x="6630" y="4592897"/>
                  <a:pt x="5068" y="4596268"/>
                </a:cubicBezTo>
                <a:cubicBezTo>
                  <a:pt x="1753" y="4594383"/>
                  <a:pt x="3314" y="4591011"/>
                  <a:pt x="0" y="4589125"/>
                </a:cubicBezTo>
                <a:cubicBezTo>
                  <a:pt x="0" y="4589125"/>
                  <a:pt x="1561" y="4585751"/>
                  <a:pt x="1561" y="4585751"/>
                </a:cubicBezTo>
                <a:cubicBezTo>
                  <a:pt x="-96" y="4584808"/>
                  <a:pt x="-96" y="4584808"/>
                  <a:pt x="1123" y="4584438"/>
                </a:cubicBezTo>
                <a:cubicBezTo>
                  <a:pt x="2342" y="4584065"/>
                  <a:pt x="4781" y="4583322"/>
                  <a:pt x="8000" y="4580892"/>
                </a:cubicBezTo>
                <a:cubicBezTo>
                  <a:pt x="10439" y="4580148"/>
                  <a:pt x="12049" y="4578934"/>
                  <a:pt x="13268" y="4578561"/>
                </a:cubicBezTo>
                <a:close/>
                <a:moveTo>
                  <a:pt x="1913249" y="4577964"/>
                </a:moveTo>
                <a:cubicBezTo>
                  <a:pt x="1924170" y="4578738"/>
                  <a:pt x="1934179" y="4582721"/>
                  <a:pt x="1942933" y="4591134"/>
                </a:cubicBezTo>
                <a:cubicBezTo>
                  <a:pt x="1937696" y="4635731"/>
                  <a:pt x="1872908" y="4654645"/>
                  <a:pt x="1834681" y="4658496"/>
                </a:cubicBezTo>
                <a:cubicBezTo>
                  <a:pt x="1825024" y="4640189"/>
                  <a:pt x="1809333" y="4643144"/>
                  <a:pt x="1799674" y="4624837"/>
                </a:cubicBezTo>
                <a:cubicBezTo>
                  <a:pt x="1839516" y="4602236"/>
                  <a:pt x="1880485" y="4575646"/>
                  <a:pt x="1913249" y="4577964"/>
                </a:cubicBezTo>
                <a:close/>
                <a:moveTo>
                  <a:pt x="1507421" y="4576172"/>
                </a:moveTo>
                <a:cubicBezTo>
                  <a:pt x="1510738" y="4576776"/>
                  <a:pt x="1513265" y="4578497"/>
                  <a:pt x="1515029" y="4581068"/>
                </a:cubicBezTo>
                <a:cubicBezTo>
                  <a:pt x="1518559" y="4586208"/>
                  <a:pt x="1519038" y="4594754"/>
                  <a:pt x="1516683" y="4604582"/>
                </a:cubicBezTo>
                <a:cubicBezTo>
                  <a:pt x="1508325" y="4607019"/>
                  <a:pt x="1499966" y="4609454"/>
                  <a:pt x="1492186" y="4606239"/>
                </a:cubicBezTo>
                <a:cubicBezTo>
                  <a:pt x="1493341" y="4594931"/>
                  <a:pt x="1491516" y="4586323"/>
                  <a:pt x="1495073" y="4577973"/>
                </a:cubicBezTo>
                <a:cubicBezTo>
                  <a:pt x="1499997" y="4576080"/>
                  <a:pt x="1504104" y="4575568"/>
                  <a:pt x="1507421" y="4576172"/>
                </a:cubicBezTo>
                <a:close/>
                <a:moveTo>
                  <a:pt x="913710" y="4568281"/>
                </a:moveTo>
                <a:cubicBezTo>
                  <a:pt x="921492" y="4572514"/>
                  <a:pt x="925124" y="4568804"/>
                  <a:pt x="933247" y="4580806"/>
                </a:cubicBezTo>
                <a:cubicBezTo>
                  <a:pt x="929615" y="4584517"/>
                  <a:pt x="925982" y="4588226"/>
                  <a:pt x="922349" y="4591936"/>
                </a:cubicBezTo>
                <a:cubicBezTo>
                  <a:pt x="914397" y="4583818"/>
                  <a:pt x="906445" y="4575700"/>
                  <a:pt x="913710" y="4568281"/>
                </a:cubicBezTo>
                <a:close/>
                <a:moveTo>
                  <a:pt x="1313488" y="4556551"/>
                </a:moveTo>
                <a:cubicBezTo>
                  <a:pt x="1327105" y="4565489"/>
                  <a:pt x="1336415" y="4598998"/>
                  <a:pt x="1334263" y="4611282"/>
                </a:cubicBezTo>
                <a:cubicBezTo>
                  <a:pt x="1323601" y="4617980"/>
                  <a:pt x="1314034" y="4617978"/>
                  <a:pt x="1306416" y="4614188"/>
                </a:cubicBezTo>
                <a:cubicBezTo>
                  <a:pt x="1283560" y="4602822"/>
                  <a:pt x="1278237" y="4557379"/>
                  <a:pt x="1313488" y="4556551"/>
                </a:cubicBezTo>
                <a:close/>
                <a:moveTo>
                  <a:pt x="1459257" y="4553058"/>
                </a:moveTo>
                <a:cubicBezTo>
                  <a:pt x="1458835" y="4566354"/>
                  <a:pt x="1460108" y="4580763"/>
                  <a:pt x="1460304" y="4595030"/>
                </a:cubicBezTo>
                <a:lnTo>
                  <a:pt x="1459550" y="4600756"/>
                </a:lnTo>
                <a:lnTo>
                  <a:pt x="1470162" y="4605725"/>
                </a:lnTo>
                <a:cubicBezTo>
                  <a:pt x="1476330" y="4610518"/>
                  <a:pt x="1481688" y="4616685"/>
                  <a:pt x="1486205" y="4623755"/>
                </a:cubicBezTo>
                <a:lnTo>
                  <a:pt x="1497942" y="4658405"/>
                </a:lnTo>
                <a:lnTo>
                  <a:pt x="1508100" y="4638209"/>
                </a:lnTo>
                <a:cubicBezTo>
                  <a:pt x="1549236" y="4635385"/>
                  <a:pt x="1586478" y="4653292"/>
                  <a:pt x="1600345" y="4681613"/>
                </a:cubicBezTo>
                <a:lnTo>
                  <a:pt x="1604504" y="4706010"/>
                </a:lnTo>
                <a:lnTo>
                  <a:pt x="1621125" y="4722430"/>
                </a:lnTo>
                <a:cubicBezTo>
                  <a:pt x="1625359" y="4727873"/>
                  <a:pt x="1628295" y="4733207"/>
                  <a:pt x="1630112" y="4738339"/>
                </a:cubicBezTo>
                <a:lnTo>
                  <a:pt x="1629395" y="4756018"/>
                </a:lnTo>
                <a:lnTo>
                  <a:pt x="1636914" y="4756691"/>
                </a:lnTo>
                <a:cubicBezTo>
                  <a:pt x="1638253" y="4757042"/>
                  <a:pt x="1638253" y="4757042"/>
                  <a:pt x="1637118" y="4755322"/>
                </a:cubicBezTo>
                <a:cubicBezTo>
                  <a:pt x="1647829" y="4758131"/>
                  <a:pt x="1661627" y="4758905"/>
                  <a:pt x="1663083" y="4767822"/>
                </a:cubicBezTo>
                <a:cubicBezTo>
                  <a:pt x="1661277" y="4798647"/>
                  <a:pt x="1609172" y="4793518"/>
                  <a:pt x="1597644" y="4796186"/>
                </a:cubicBezTo>
                <a:cubicBezTo>
                  <a:pt x="1597644" y="4796186"/>
                  <a:pt x="1594558" y="4798222"/>
                  <a:pt x="1589203" y="4796817"/>
                </a:cubicBezTo>
                <a:cubicBezTo>
                  <a:pt x="1584983" y="4797133"/>
                  <a:pt x="1584619" y="4794904"/>
                  <a:pt x="1584641" y="4792420"/>
                </a:cubicBezTo>
                <a:lnTo>
                  <a:pt x="1583164" y="4788529"/>
                </a:lnTo>
                <a:lnTo>
                  <a:pt x="1580129" y="4789011"/>
                </a:lnTo>
                <a:lnTo>
                  <a:pt x="1578368" y="4788446"/>
                </a:lnTo>
                <a:lnTo>
                  <a:pt x="1570864" y="4789162"/>
                </a:lnTo>
                <a:lnTo>
                  <a:pt x="1571308" y="4786182"/>
                </a:lnTo>
                <a:lnTo>
                  <a:pt x="1559260" y="4782318"/>
                </a:lnTo>
                <a:lnTo>
                  <a:pt x="1557518" y="4780843"/>
                </a:lnTo>
                <a:lnTo>
                  <a:pt x="1557529" y="4791671"/>
                </a:lnTo>
                <a:lnTo>
                  <a:pt x="1555292" y="4794852"/>
                </a:lnTo>
                <a:lnTo>
                  <a:pt x="1551729" y="4826409"/>
                </a:lnTo>
                <a:cubicBezTo>
                  <a:pt x="1542141" y="4851018"/>
                  <a:pt x="1517791" y="4852903"/>
                  <a:pt x="1506305" y="4834271"/>
                </a:cubicBezTo>
                <a:cubicBezTo>
                  <a:pt x="1501201" y="4825989"/>
                  <a:pt x="1498636" y="4813654"/>
                  <a:pt x="1501037" y="4797461"/>
                </a:cubicBezTo>
                <a:cubicBezTo>
                  <a:pt x="1504176" y="4793345"/>
                  <a:pt x="1508732" y="4790176"/>
                  <a:pt x="1513902" y="4787964"/>
                </a:cubicBezTo>
                <a:lnTo>
                  <a:pt x="1514463" y="4787837"/>
                </a:lnTo>
                <a:lnTo>
                  <a:pt x="1528224" y="4769626"/>
                </a:lnTo>
                <a:lnTo>
                  <a:pt x="1511513" y="4773250"/>
                </a:lnTo>
                <a:cubicBezTo>
                  <a:pt x="1511513" y="4773250"/>
                  <a:pt x="1511513" y="4773250"/>
                  <a:pt x="1512223" y="4767693"/>
                </a:cubicBezTo>
                <a:cubicBezTo>
                  <a:pt x="1522184" y="4766209"/>
                  <a:pt x="1529806" y="4761179"/>
                  <a:pt x="1537720" y="4756593"/>
                </a:cubicBezTo>
                <a:lnTo>
                  <a:pt x="1545226" y="4754268"/>
                </a:lnTo>
                <a:lnTo>
                  <a:pt x="1545314" y="4754054"/>
                </a:lnTo>
                <a:lnTo>
                  <a:pt x="1528934" y="4751192"/>
                </a:lnTo>
                <a:cubicBezTo>
                  <a:pt x="1519059" y="4746802"/>
                  <a:pt x="1510025" y="4739962"/>
                  <a:pt x="1503122" y="4731098"/>
                </a:cubicBezTo>
                <a:lnTo>
                  <a:pt x="1498479" y="4717278"/>
                </a:lnTo>
                <a:lnTo>
                  <a:pt x="1498028" y="4721709"/>
                </a:lnTo>
                <a:cubicBezTo>
                  <a:pt x="1492601" y="4735191"/>
                  <a:pt x="1483307" y="4744735"/>
                  <a:pt x="1469896" y="4746567"/>
                </a:cubicBezTo>
                <a:cubicBezTo>
                  <a:pt x="1462230" y="4747613"/>
                  <a:pt x="1453224" y="4746143"/>
                  <a:pt x="1442822" y="4741452"/>
                </a:cubicBezTo>
                <a:cubicBezTo>
                  <a:pt x="1403944" y="4693722"/>
                  <a:pt x="1386544" y="4648138"/>
                  <a:pt x="1427103" y="4601031"/>
                </a:cubicBezTo>
                <a:cubicBezTo>
                  <a:pt x="1430342" y="4605010"/>
                  <a:pt x="1433922" y="4605368"/>
                  <a:pt x="1437672" y="4603916"/>
                </a:cubicBezTo>
                <a:lnTo>
                  <a:pt x="1439121" y="4602918"/>
                </a:lnTo>
                <a:lnTo>
                  <a:pt x="1435840" y="4589150"/>
                </a:lnTo>
                <a:cubicBezTo>
                  <a:pt x="1434866" y="4572110"/>
                  <a:pt x="1440971" y="4556889"/>
                  <a:pt x="1459257" y="4553058"/>
                </a:cubicBezTo>
                <a:close/>
                <a:moveTo>
                  <a:pt x="827202" y="4543961"/>
                </a:moveTo>
                <a:cubicBezTo>
                  <a:pt x="858401" y="4545392"/>
                  <a:pt x="908032" y="4611630"/>
                  <a:pt x="882146" y="4642422"/>
                </a:cubicBezTo>
                <a:cubicBezTo>
                  <a:pt x="865485" y="4617672"/>
                  <a:pt x="852724" y="4593102"/>
                  <a:pt x="820461" y="4567637"/>
                </a:cubicBezTo>
                <a:cubicBezTo>
                  <a:pt x="827908" y="4559983"/>
                  <a:pt x="815854" y="4551435"/>
                  <a:pt x="827202" y="4543961"/>
                </a:cubicBezTo>
                <a:close/>
                <a:moveTo>
                  <a:pt x="1946113" y="4537017"/>
                </a:moveTo>
                <a:cubicBezTo>
                  <a:pt x="1962039" y="4534688"/>
                  <a:pt x="1977897" y="4536609"/>
                  <a:pt x="1993683" y="4541399"/>
                </a:cubicBezTo>
                <a:lnTo>
                  <a:pt x="2025913" y="4556165"/>
                </a:lnTo>
                <a:lnTo>
                  <a:pt x="2028542" y="4549345"/>
                </a:lnTo>
                <a:cubicBezTo>
                  <a:pt x="2030670" y="4546301"/>
                  <a:pt x="2033437" y="4543950"/>
                  <a:pt x="2036419" y="4542991"/>
                </a:cubicBezTo>
                <a:cubicBezTo>
                  <a:pt x="2040397" y="4541713"/>
                  <a:pt x="2044758" y="4542911"/>
                  <a:pt x="2048500" y="4548246"/>
                </a:cubicBezTo>
                <a:lnTo>
                  <a:pt x="2042592" y="4564151"/>
                </a:lnTo>
                <a:lnTo>
                  <a:pt x="2087541" y="4593534"/>
                </a:lnTo>
                <a:cubicBezTo>
                  <a:pt x="2103037" y="4604281"/>
                  <a:pt x="2118457" y="4615136"/>
                  <a:pt x="2133800" y="4624717"/>
                </a:cubicBezTo>
                <a:cubicBezTo>
                  <a:pt x="2124690" y="4634650"/>
                  <a:pt x="2126947" y="4647220"/>
                  <a:pt x="2109747" y="4659291"/>
                </a:cubicBezTo>
                <a:cubicBezTo>
                  <a:pt x="2053697" y="4610154"/>
                  <a:pt x="1991303" y="4579621"/>
                  <a:pt x="1946113" y="4537017"/>
                </a:cubicBezTo>
                <a:close/>
                <a:moveTo>
                  <a:pt x="1223914" y="4526969"/>
                </a:moveTo>
                <a:cubicBezTo>
                  <a:pt x="1227627" y="4527550"/>
                  <a:pt x="1231619" y="4528553"/>
                  <a:pt x="1234281" y="4529220"/>
                </a:cubicBezTo>
                <a:cubicBezTo>
                  <a:pt x="1237375" y="4527179"/>
                  <a:pt x="1242698" y="4528516"/>
                  <a:pt x="1244927" y="4531893"/>
                </a:cubicBezTo>
                <a:cubicBezTo>
                  <a:pt x="1244927" y="4531893"/>
                  <a:pt x="1250251" y="4533231"/>
                  <a:pt x="1253344" y="4531189"/>
                </a:cubicBezTo>
                <a:cubicBezTo>
                  <a:pt x="1263990" y="4533863"/>
                  <a:pt x="1266218" y="4537240"/>
                  <a:pt x="1268448" y="4540619"/>
                </a:cubicBezTo>
                <a:cubicBezTo>
                  <a:pt x="1268448" y="4540619"/>
                  <a:pt x="1263125" y="4539282"/>
                  <a:pt x="1260031" y="4541323"/>
                </a:cubicBezTo>
                <a:cubicBezTo>
                  <a:pt x="1260031" y="4541323"/>
                  <a:pt x="1254709" y="4539987"/>
                  <a:pt x="1249385" y="4538651"/>
                </a:cubicBezTo>
                <a:cubicBezTo>
                  <a:pt x="1249385" y="4538651"/>
                  <a:pt x="1246292" y="4540692"/>
                  <a:pt x="1243198" y="4542734"/>
                </a:cubicBezTo>
                <a:cubicBezTo>
                  <a:pt x="1229457" y="4542101"/>
                  <a:pt x="1221040" y="4542807"/>
                  <a:pt x="1215218" y="4527253"/>
                </a:cubicBezTo>
                <a:cubicBezTo>
                  <a:pt x="1216765" y="4526231"/>
                  <a:pt x="1220200" y="4526389"/>
                  <a:pt x="1223914" y="4526969"/>
                </a:cubicBezTo>
                <a:close/>
                <a:moveTo>
                  <a:pt x="1789304" y="4506216"/>
                </a:moveTo>
                <a:cubicBezTo>
                  <a:pt x="1791630" y="4505260"/>
                  <a:pt x="1793773" y="4505424"/>
                  <a:pt x="1796200" y="4506518"/>
                </a:cubicBezTo>
                <a:cubicBezTo>
                  <a:pt x="1799921" y="4504986"/>
                  <a:pt x="1801052" y="4508703"/>
                  <a:pt x="1805906" y="4510891"/>
                </a:cubicBezTo>
                <a:cubicBezTo>
                  <a:pt x="1807038" y="4514607"/>
                  <a:pt x="1804448" y="4519854"/>
                  <a:pt x="1804448" y="4519854"/>
                </a:cubicBezTo>
                <a:cubicBezTo>
                  <a:pt x="1801859" y="4525102"/>
                  <a:pt x="1801859" y="4525102"/>
                  <a:pt x="1806712" y="4527288"/>
                </a:cubicBezTo>
                <a:cubicBezTo>
                  <a:pt x="1806712" y="4527288"/>
                  <a:pt x="1802990" y="4528818"/>
                  <a:pt x="1802990" y="4528818"/>
                </a:cubicBezTo>
                <a:cubicBezTo>
                  <a:pt x="1801859" y="4525102"/>
                  <a:pt x="1802990" y="4528818"/>
                  <a:pt x="1800401" y="4534065"/>
                </a:cubicBezTo>
                <a:cubicBezTo>
                  <a:pt x="1791827" y="4533409"/>
                  <a:pt x="1788105" y="4534940"/>
                  <a:pt x="1783253" y="4532754"/>
                </a:cubicBezTo>
                <a:cubicBezTo>
                  <a:pt x="1780827" y="4531660"/>
                  <a:pt x="1778117" y="4529638"/>
                  <a:pt x="1776338" y="4527233"/>
                </a:cubicBezTo>
                <a:cubicBezTo>
                  <a:pt x="1774559" y="4524827"/>
                  <a:pt x="1773710" y="4522039"/>
                  <a:pt x="1775005" y="4519416"/>
                </a:cubicBezTo>
                <a:cubicBezTo>
                  <a:pt x="1778726" y="4517886"/>
                  <a:pt x="1777594" y="4514169"/>
                  <a:pt x="1781315" y="4512639"/>
                </a:cubicBezTo>
                <a:cubicBezTo>
                  <a:pt x="1784471" y="4509249"/>
                  <a:pt x="1786978" y="4507172"/>
                  <a:pt x="1789304" y="4506216"/>
                </a:cubicBezTo>
                <a:close/>
                <a:moveTo>
                  <a:pt x="1141836" y="4479808"/>
                </a:moveTo>
                <a:cubicBezTo>
                  <a:pt x="1146301" y="4480075"/>
                  <a:pt x="1151020" y="4481620"/>
                  <a:pt x="1155787" y="4484758"/>
                </a:cubicBezTo>
                <a:lnTo>
                  <a:pt x="1164185" y="4493315"/>
                </a:lnTo>
                <a:lnTo>
                  <a:pt x="1166139" y="4482846"/>
                </a:lnTo>
                <a:cubicBezTo>
                  <a:pt x="1169752" y="4484902"/>
                  <a:pt x="1171425" y="4481289"/>
                  <a:pt x="1175037" y="4483343"/>
                </a:cubicBezTo>
                <a:cubicBezTo>
                  <a:pt x="1183936" y="4483839"/>
                  <a:pt x="1183936" y="4483839"/>
                  <a:pt x="1185874" y="4489508"/>
                </a:cubicBezTo>
                <a:cubicBezTo>
                  <a:pt x="1187814" y="4495176"/>
                  <a:pt x="1179180" y="4503963"/>
                  <a:pt x="1181120" y="4509633"/>
                </a:cubicBezTo>
                <a:cubicBezTo>
                  <a:pt x="1181120" y="4509633"/>
                  <a:pt x="1181120" y="4509633"/>
                  <a:pt x="1172221" y="4509136"/>
                </a:cubicBezTo>
                <a:lnTo>
                  <a:pt x="1166936" y="4503496"/>
                </a:lnTo>
                <a:lnTo>
                  <a:pt x="1159682" y="4513433"/>
                </a:lnTo>
                <a:cubicBezTo>
                  <a:pt x="1152116" y="4527356"/>
                  <a:pt x="1150487" y="4539885"/>
                  <a:pt x="1133261" y="4545025"/>
                </a:cubicBezTo>
                <a:cubicBezTo>
                  <a:pt x="1097367" y="4522620"/>
                  <a:pt x="1115041" y="4478208"/>
                  <a:pt x="1141836" y="4479808"/>
                </a:cubicBezTo>
                <a:close/>
                <a:moveTo>
                  <a:pt x="1428189" y="4442206"/>
                </a:moveTo>
                <a:cubicBezTo>
                  <a:pt x="1430550" y="4447544"/>
                  <a:pt x="1426724" y="4445369"/>
                  <a:pt x="1425259" y="4448530"/>
                </a:cubicBezTo>
                <a:cubicBezTo>
                  <a:pt x="1422899" y="4443192"/>
                  <a:pt x="1422899" y="4443192"/>
                  <a:pt x="1428189" y="4442206"/>
                </a:cubicBezTo>
                <a:close/>
                <a:moveTo>
                  <a:pt x="1232073" y="4440363"/>
                </a:moveTo>
                <a:cubicBezTo>
                  <a:pt x="1241072" y="4441050"/>
                  <a:pt x="1250131" y="4444208"/>
                  <a:pt x="1256670" y="4445860"/>
                </a:cubicBezTo>
                <a:cubicBezTo>
                  <a:pt x="1254773" y="4462720"/>
                  <a:pt x="1252881" y="4479583"/>
                  <a:pt x="1243897" y="4487716"/>
                </a:cubicBezTo>
                <a:cubicBezTo>
                  <a:pt x="1233185" y="4487319"/>
                  <a:pt x="1224125" y="4484161"/>
                  <a:pt x="1217766" y="4477930"/>
                </a:cubicBezTo>
                <a:cubicBezTo>
                  <a:pt x="1211406" y="4471698"/>
                  <a:pt x="1207746" y="4462390"/>
                  <a:pt x="1207827" y="4449695"/>
                </a:cubicBezTo>
                <a:cubicBezTo>
                  <a:pt x="1214131" y="4441463"/>
                  <a:pt x="1223073" y="4439678"/>
                  <a:pt x="1232073" y="4440363"/>
                </a:cubicBezTo>
                <a:close/>
                <a:moveTo>
                  <a:pt x="1693649" y="4439249"/>
                </a:moveTo>
                <a:lnTo>
                  <a:pt x="1693609" y="4468176"/>
                </a:lnTo>
                <a:lnTo>
                  <a:pt x="1699181" y="4458480"/>
                </a:lnTo>
                <a:cubicBezTo>
                  <a:pt x="1704256" y="4453518"/>
                  <a:pt x="1710490" y="4450133"/>
                  <a:pt x="1716082" y="4450627"/>
                </a:cubicBezTo>
                <a:cubicBezTo>
                  <a:pt x="1725981" y="4459372"/>
                  <a:pt x="1720970" y="4466799"/>
                  <a:pt x="1727783" y="4471336"/>
                </a:cubicBezTo>
                <a:cubicBezTo>
                  <a:pt x="1720909" y="4478600"/>
                  <a:pt x="1714675" y="4481986"/>
                  <a:pt x="1708457" y="4482420"/>
                </a:cubicBezTo>
                <a:lnTo>
                  <a:pt x="1693596" y="4477307"/>
                </a:lnTo>
                <a:lnTo>
                  <a:pt x="1693591" y="4480638"/>
                </a:lnTo>
                <a:lnTo>
                  <a:pt x="1692627" y="4499962"/>
                </a:lnTo>
                <a:lnTo>
                  <a:pt x="1708072" y="4503629"/>
                </a:lnTo>
                <a:cubicBezTo>
                  <a:pt x="1713900" y="4505224"/>
                  <a:pt x="1719559" y="4507278"/>
                  <a:pt x="1722924" y="4510150"/>
                </a:cubicBezTo>
                <a:cubicBezTo>
                  <a:pt x="1725167" y="4512066"/>
                  <a:pt x="1726392" y="4514345"/>
                  <a:pt x="1725967" y="4517095"/>
                </a:cubicBezTo>
                <a:cubicBezTo>
                  <a:pt x="1720577" y="4515713"/>
                  <a:pt x="1713626" y="4515360"/>
                  <a:pt x="1707279" y="4513374"/>
                </a:cubicBezTo>
                <a:lnTo>
                  <a:pt x="1692614" y="4500228"/>
                </a:lnTo>
                <a:lnTo>
                  <a:pt x="1691809" y="4516371"/>
                </a:lnTo>
                <a:cubicBezTo>
                  <a:pt x="1688059" y="4517914"/>
                  <a:pt x="1686910" y="4514144"/>
                  <a:pt x="1683159" y="4515686"/>
                </a:cubicBezTo>
                <a:cubicBezTo>
                  <a:pt x="1680710" y="4514573"/>
                  <a:pt x="1678858" y="4511090"/>
                  <a:pt x="1677518" y="4506472"/>
                </a:cubicBezTo>
                <a:cubicBezTo>
                  <a:pt x="1673497" y="4492614"/>
                  <a:pt x="1674072" y="4468513"/>
                  <a:pt x="1676884" y="4467356"/>
                </a:cubicBezTo>
                <a:cubicBezTo>
                  <a:pt x="1675737" y="4463586"/>
                  <a:pt x="1679487" y="4462043"/>
                  <a:pt x="1678339" y="4458273"/>
                </a:cubicBezTo>
                <a:cubicBezTo>
                  <a:pt x="1678339" y="4458273"/>
                  <a:pt x="1677191" y="4454502"/>
                  <a:pt x="1679794" y="4449189"/>
                </a:cubicBezTo>
                <a:cubicBezTo>
                  <a:pt x="1682396" y="4443876"/>
                  <a:pt x="1685000" y="4438564"/>
                  <a:pt x="1693649" y="4439249"/>
                </a:cubicBezTo>
                <a:close/>
                <a:moveTo>
                  <a:pt x="1636800" y="4434870"/>
                </a:moveTo>
                <a:cubicBezTo>
                  <a:pt x="1645808" y="4439481"/>
                  <a:pt x="1657964" y="4446346"/>
                  <a:pt x="1665350" y="4456254"/>
                </a:cubicBezTo>
                <a:cubicBezTo>
                  <a:pt x="1672738" y="4466161"/>
                  <a:pt x="1675356" y="4479110"/>
                  <a:pt x="1665290" y="4495884"/>
                </a:cubicBezTo>
                <a:cubicBezTo>
                  <a:pt x="1659867" y="4495687"/>
                  <a:pt x="1654444" y="4495491"/>
                  <a:pt x="1649019" y="4495296"/>
                </a:cubicBezTo>
                <a:cubicBezTo>
                  <a:pt x="1649207" y="4469595"/>
                  <a:pt x="1637258" y="4454882"/>
                  <a:pt x="1636800" y="4434870"/>
                </a:cubicBezTo>
                <a:close/>
                <a:moveTo>
                  <a:pt x="2087788" y="4427500"/>
                </a:moveTo>
                <a:cubicBezTo>
                  <a:pt x="2104466" y="4424091"/>
                  <a:pt x="2119227" y="4433000"/>
                  <a:pt x="2121251" y="4447851"/>
                </a:cubicBezTo>
                <a:cubicBezTo>
                  <a:pt x="2122150" y="4454451"/>
                  <a:pt x="2120533" y="4462225"/>
                  <a:pt x="2115451" y="4470614"/>
                </a:cubicBezTo>
                <a:cubicBezTo>
                  <a:pt x="2102082" y="4480194"/>
                  <a:pt x="2087038" y="4481197"/>
                  <a:pt x="2077283" y="4474883"/>
                </a:cubicBezTo>
                <a:cubicBezTo>
                  <a:pt x="2067529" y="4468568"/>
                  <a:pt x="2063070" y="4454938"/>
                  <a:pt x="2070872" y="4435251"/>
                </a:cubicBezTo>
                <a:cubicBezTo>
                  <a:pt x="2076456" y="4431141"/>
                  <a:pt x="2082228" y="4428636"/>
                  <a:pt x="2087788" y="4427500"/>
                </a:cubicBezTo>
                <a:close/>
                <a:moveTo>
                  <a:pt x="1086807" y="4426841"/>
                </a:moveTo>
                <a:cubicBezTo>
                  <a:pt x="1119791" y="4429848"/>
                  <a:pt x="1151346" y="4444226"/>
                  <a:pt x="1156452" y="4472309"/>
                </a:cubicBezTo>
                <a:cubicBezTo>
                  <a:pt x="1105048" y="4446079"/>
                  <a:pt x="1060511" y="4487797"/>
                  <a:pt x="1008581" y="4449609"/>
                </a:cubicBezTo>
                <a:cubicBezTo>
                  <a:pt x="1019407" y="4432203"/>
                  <a:pt x="1053823" y="4423836"/>
                  <a:pt x="1086807" y="4426841"/>
                </a:cubicBezTo>
                <a:close/>
                <a:moveTo>
                  <a:pt x="1860365" y="4422272"/>
                </a:moveTo>
                <a:cubicBezTo>
                  <a:pt x="1904327" y="4410464"/>
                  <a:pt x="1939561" y="4465225"/>
                  <a:pt x="1950998" y="4495325"/>
                </a:cubicBezTo>
                <a:cubicBezTo>
                  <a:pt x="1934630" y="4486841"/>
                  <a:pt x="1917806" y="4479185"/>
                  <a:pt x="1902157" y="4468348"/>
                </a:cubicBezTo>
                <a:cubicBezTo>
                  <a:pt x="1886507" y="4457507"/>
                  <a:pt x="1872032" y="4443486"/>
                  <a:pt x="1860365" y="4422272"/>
                </a:cubicBezTo>
                <a:close/>
                <a:moveTo>
                  <a:pt x="2332018" y="4421474"/>
                </a:moveTo>
                <a:lnTo>
                  <a:pt x="2322754" y="4437946"/>
                </a:lnTo>
                <a:cubicBezTo>
                  <a:pt x="2317544" y="4445632"/>
                  <a:pt x="2312914" y="4450361"/>
                  <a:pt x="2310599" y="4447997"/>
                </a:cubicBezTo>
                <a:cubicBezTo>
                  <a:pt x="2310599" y="4447997"/>
                  <a:pt x="2310599" y="4447997"/>
                  <a:pt x="2310599" y="4452725"/>
                </a:cubicBezTo>
                <a:cubicBezTo>
                  <a:pt x="2310599" y="4452725"/>
                  <a:pt x="2305970" y="4457457"/>
                  <a:pt x="2305970" y="4462187"/>
                </a:cubicBezTo>
                <a:cubicBezTo>
                  <a:pt x="2296711" y="4476375"/>
                  <a:pt x="2287450" y="4485833"/>
                  <a:pt x="2278190" y="4495293"/>
                </a:cubicBezTo>
                <a:cubicBezTo>
                  <a:pt x="2282820" y="4500023"/>
                  <a:pt x="2268929" y="4518942"/>
                  <a:pt x="2278190" y="4514210"/>
                </a:cubicBezTo>
                <a:lnTo>
                  <a:pt x="2237084" y="4585594"/>
                </a:lnTo>
                <a:lnTo>
                  <a:pt x="2245795" y="4580992"/>
                </a:lnTo>
                <a:cubicBezTo>
                  <a:pt x="2250044" y="4581336"/>
                  <a:pt x="2254578" y="4582609"/>
                  <a:pt x="2256420" y="4581851"/>
                </a:cubicBezTo>
                <a:cubicBezTo>
                  <a:pt x="2258827" y="4582951"/>
                  <a:pt x="2261235" y="4584052"/>
                  <a:pt x="2262721" y="4585531"/>
                </a:cubicBezTo>
                <a:cubicBezTo>
                  <a:pt x="2264208" y="4587012"/>
                  <a:pt x="2264774" y="4588870"/>
                  <a:pt x="2263498" y="4591486"/>
                </a:cubicBezTo>
                <a:cubicBezTo>
                  <a:pt x="2260947" y="4596719"/>
                  <a:pt x="2262079" y="4600435"/>
                  <a:pt x="2253579" y="4599749"/>
                </a:cubicBezTo>
                <a:cubicBezTo>
                  <a:pt x="2249895" y="4601264"/>
                  <a:pt x="2245079" y="4599062"/>
                  <a:pt x="2241395" y="4600577"/>
                </a:cubicBezTo>
                <a:cubicBezTo>
                  <a:pt x="2241395" y="4600577"/>
                  <a:pt x="2239625" y="4598169"/>
                  <a:pt x="2238174" y="4595105"/>
                </a:cubicBezTo>
                <a:lnTo>
                  <a:pt x="2236897" y="4585920"/>
                </a:lnTo>
                <a:lnTo>
                  <a:pt x="2231889" y="4594615"/>
                </a:lnTo>
                <a:cubicBezTo>
                  <a:pt x="2218000" y="4618261"/>
                  <a:pt x="2204109" y="4641909"/>
                  <a:pt x="2190220" y="4651367"/>
                </a:cubicBezTo>
                <a:cubicBezTo>
                  <a:pt x="2180959" y="4670287"/>
                  <a:pt x="2167068" y="4703392"/>
                  <a:pt x="2167068" y="4712852"/>
                </a:cubicBezTo>
                <a:lnTo>
                  <a:pt x="2158623" y="4726457"/>
                </a:lnTo>
                <a:lnTo>
                  <a:pt x="2160540" y="4735053"/>
                </a:lnTo>
                <a:cubicBezTo>
                  <a:pt x="2161427" y="4742331"/>
                  <a:pt x="2161070" y="4748981"/>
                  <a:pt x="2158222" y="4754374"/>
                </a:cubicBezTo>
                <a:lnTo>
                  <a:pt x="2140733" y="4755278"/>
                </a:lnTo>
                <a:lnTo>
                  <a:pt x="2136975" y="4761332"/>
                </a:lnTo>
                <a:cubicBezTo>
                  <a:pt x="2126557" y="4781433"/>
                  <a:pt x="2116139" y="4805081"/>
                  <a:pt x="2106878" y="4831094"/>
                </a:cubicBezTo>
                <a:lnTo>
                  <a:pt x="2076222" y="4902675"/>
                </a:lnTo>
                <a:lnTo>
                  <a:pt x="2086724" y="4898915"/>
                </a:lnTo>
                <a:cubicBezTo>
                  <a:pt x="2091777" y="4899615"/>
                  <a:pt x="2096557" y="4902319"/>
                  <a:pt x="2100413" y="4907733"/>
                </a:cubicBezTo>
                <a:cubicBezTo>
                  <a:pt x="2102175" y="4920064"/>
                  <a:pt x="2103937" y="4932395"/>
                  <a:pt x="2090048" y="4947402"/>
                </a:cubicBezTo>
                <a:cubicBezTo>
                  <a:pt x="2082223" y="4948740"/>
                  <a:pt x="2075666" y="4948161"/>
                  <a:pt x="2069522" y="4945082"/>
                </a:cubicBezTo>
                <a:lnTo>
                  <a:pt x="2061399" y="4937287"/>
                </a:lnTo>
                <a:lnTo>
                  <a:pt x="2042061" y="4982439"/>
                </a:lnTo>
                <a:cubicBezTo>
                  <a:pt x="2032800" y="5010818"/>
                  <a:pt x="2009651" y="5053382"/>
                  <a:pt x="2009651" y="5086491"/>
                </a:cubicBezTo>
                <a:cubicBezTo>
                  <a:pt x="2000389" y="5100677"/>
                  <a:pt x="1991130" y="5124325"/>
                  <a:pt x="1981870" y="5147975"/>
                </a:cubicBezTo>
                <a:lnTo>
                  <a:pt x="1974408" y="5173986"/>
                </a:lnTo>
                <a:lnTo>
                  <a:pt x="1976139" y="5179996"/>
                </a:lnTo>
                <a:lnTo>
                  <a:pt x="1976130" y="5180382"/>
                </a:lnTo>
                <a:lnTo>
                  <a:pt x="1995610" y="5174341"/>
                </a:lnTo>
                <a:cubicBezTo>
                  <a:pt x="2002793" y="5173529"/>
                  <a:pt x="2008553" y="5174268"/>
                  <a:pt x="2013077" y="5176165"/>
                </a:cubicBezTo>
                <a:lnTo>
                  <a:pt x="2022942" y="5184772"/>
                </a:lnTo>
                <a:lnTo>
                  <a:pt x="2035170" y="5148559"/>
                </a:lnTo>
                <a:lnTo>
                  <a:pt x="2033361" y="5150341"/>
                </a:lnTo>
                <a:cubicBezTo>
                  <a:pt x="2023828" y="5156472"/>
                  <a:pt x="2011861" y="5159047"/>
                  <a:pt x="2002135" y="5156813"/>
                </a:cubicBezTo>
                <a:cubicBezTo>
                  <a:pt x="1995652" y="5155323"/>
                  <a:pt x="1990164" y="5151697"/>
                  <a:pt x="1987059" y="5145562"/>
                </a:cubicBezTo>
                <a:cubicBezTo>
                  <a:pt x="1987035" y="5121573"/>
                  <a:pt x="2013310" y="5110863"/>
                  <a:pt x="2033297" y="5114317"/>
                </a:cubicBezTo>
                <a:lnTo>
                  <a:pt x="2044819" y="5119986"/>
                </a:lnTo>
                <a:lnTo>
                  <a:pt x="2056529" y="5085307"/>
                </a:lnTo>
                <a:cubicBezTo>
                  <a:pt x="2066079" y="5059295"/>
                  <a:pt x="2076352" y="5032987"/>
                  <a:pt x="2087710" y="5006383"/>
                </a:cubicBezTo>
                <a:lnTo>
                  <a:pt x="2100346" y="4979328"/>
                </a:lnTo>
                <a:lnTo>
                  <a:pt x="2098199" y="4980739"/>
                </a:lnTo>
                <a:cubicBezTo>
                  <a:pt x="2097052" y="4976977"/>
                  <a:pt x="2095907" y="4973217"/>
                  <a:pt x="2098426" y="4967948"/>
                </a:cubicBezTo>
                <a:cubicBezTo>
                  <a:pt x="2100945" y="4962680"/>
                  <a:pt x="2102090" y="4966441"/>
                  <a:pt x="2100945" y="4962680"/>
                </a:cubicBezTo>
                <a:cubicBezTo>
                  <a:pt x="2103465" y="4957413"/>
                  <a:pt x="2099800" y="4958919"/>
                  <a:pt x="2099800" y="4958919"/>
                </a:cubicBezTo>
                <a:cubicBezTo>
                  <a:pt x="2099800" y="4958919"/>
                  <a:pt x="2103465" y="4957413"/>
                  <a:pt x="2103465" y="4957413"/>
                </a:cubicBezTo>
                <a:cubicBezTo>
                  <a:pt x="2103465" y="4957413"/>
                  <a:pt x="2103465" y="4957413"/>
                  <a:pt x="2108503" y="4946876"/>
                </a:cubicBezTo>
                <a:cubicBezTo>
                  <a:pt x="2112396" y="4932578"/>
                  <a:pt x="2111250" y="4928817"/>
                  <a:pt x="2112623" y="4919789"/>
                </a:cubicBezTo>
                <a:lnTo>
                  <a:pt x="2113687" y="4918125"/>
                </a:lnTo>
                <a:lnTo>
                  <a:pt x="2105931" y="4906204"/>
                </a:lnTo>
                <a:cubicBezTo>
                  <a:pt x="2098213" y="4879548"/>
                  <a:pt x="2110194" y="4843380"/>
                  <a:pt x="2141630" y="4838580"/>
                </a:cubicBezTo>
                <a:cubicBezTo>
                  <a:pt x="2149767" y="4842791"/>
                  <a:pt x="2155774" y="4849279"/>
                  <a:pt x="2160008" y="4857003"/>
                </a:cubicBezTo>
                <a:lnTo>
                  <a:pt x="2162959" y="4866868"/>
                </a:lnTo>
                <a:lnTo>
                  <a:pt x="2167068" y="4854740"/>
                </a:lnTo>
                <a:cubicBezTo>
                  <a:pt x="2176329" y="4835822"/>
                  <a:pt x="2186746" y="4814539"/>
                  <a:pt x="2198322" y="4791483"/>
                </a:cubicBezTo>
                <a:lnTo>
                  <a:pt x="2209005" y="4770814"/>
                </a:lnTo>
                <a:lnTo>
                  <a:pt x="2208731" y="4761850"/>
                </a:lnTo>
                <a:cubicBezTo>
                  <a:pt x="2209587" y="4757292"/>
                  <a:pt x="2211671" y="4752572"/>
                  <a:pt x="2215706" y="4748090"/>
                </a:cubicBezTo>
                <a:lnTo>
                  <a:pt x="2221478" y="4746685"/>
                </a:lnTo>
                <a:lnTo>
                  <a:pt x="2232451" y="4725455"/>
                </a:lnTo>
                <a:lnTo>
                  <a:pt x="2230913" y="4723717"/>
                </a:lnTo>
                <a:lnTo>
                  <a:pt x="2234629" y="4721240"/>
                </a:lnTo>
                <a:lnTo>
                  <a:pt x="2236520" y="4717582"/>
                </a:lnTo>
                <a:lnTo>
                  <a:pt x="2263277" y="4666133"/>
                </a:lnTo>
                <a:lnTo>
                  <a:pt x="2253894" y="4660779"/>
                </a:lnTo>
                <a:cubicBezTo>
                  <a:pt x="2245429" y="4653152"/>
                  <a:pt x="2240720" y="4641893"/>
                  <a:pt x="2246651" y="4629834"/>
                </a:cubicBezTo>
                <a:cubicBezTo>
                  <a:pt x="2251477" y="4626434"/>
                  <a:pt x="2256302" y="4623034"/>
                  <a:pt x="2262215" y="4621429"/>
                </a:cubicBezTo>
                <a:cubicBezTo>
                  <a:pt x="2268129" y="4619825"/>
                  <a:pt x="2275129" y="4620014"/>
                  <a:pt x="2284308" y="4623791"/>
                </a:cubicBezTo>
                <a:lnTo>
                  <a:pt x="2284675" y="4624987"/>
                </a:lnTo>
                <a:lnTo>
                  <a:pt x="2315229" y="4566234"/>
                </a:lnTo>
                <a:cubicBezTo>
                  <a:pt x="2324489" y="4552047"/>
                  <a:pt x="2338379" y="4535495"/>
                  <a:pt x="2349955" y="4519533"/>
                </a:cubicBezTo>
                <a:lnTo>
                  <a:pt x="2356565" y="4509172"/>
                </a:lnTo>
                <a:lnTo>
                  <a:pt x="2355119" y="4497004"/>
                </a:lnTo>
                <a:cubicBezTo>
                  <a:pt x="2349493" y="4477855"/>
                  <a:pt x="2339720" y="4460160"/>
                  <a:pt x="2339953" y="4442977"/>
                </a:cubicBezTo>
                <a:lnTo>
                  <a:pt x="2347059" y="4424138"/>
                </a:lnTo>
                <a:close/>
                <a:moveTo>
                  <a:pt x="1808995" y="4420975"/>
                </a:moveTo>
                <a:lnTo>
                  <a:pt x="1795565" y="4423280"/>
                </a:lnTo>
                <a:lnTo>
                  <a:pt x="1808702" y="4432699"/>
                </a:lnTo>
                <a:lnTo>
                  <a:pt x="1808604" y="4432113"/>
                </a:lnTo>
                <a:close/>
                <a:moveTo>
                  <a:pt x="2000522" y="4420058"/>
                </a:moveTo>
                <a:cubicBezTo>
                  <a:pt x="2014294" y="4426274"/>
                  <a:pt x="2019378" y="4431986"/>
                  <a:pt x="2019712" y="4436408"/>
                </a:cubicBezTo>
                <a:cubicBezTo>
                  <a:pt x="2020711" y="4449671"/>
                  <a:pt x="1978929" y="4451311"/>
                  <a:pt x="2000522" y="4420058"/>
                </a:cubicBezTo>
                <a:close/>
                <a:moveTo>
                  <a:pt x="387895" y="4390586"/>
                </a:moveTo>
                <a:cubicBezTo>
                  <a:pt x="427682" y="4405561"/>
                  <a:pt x="452312" y="4476207"/>
                  <a:pt x="415143" y="4485492"/>
                </a:cubicBezTo>
                <a:cubicBezTo>
                  <a:pt x="409833" y="4486818"/>
                  <a:pt x="403263" y="4486893"/>
                  <a:pt x="395295" y="4485374"/>
                </a:cubicBezTo>
                <a:cubicBezTo>
                  <a:pt x="382714" y="4459330"/>
                  <a:pt x="352795" y="4416951"/>
                  <a:pt x="387895" y="4390586"/>
                </a:cubicBezTo>
                <a:close/>
                <a:moveTo>
                  <a:pt x="1259523" y="4383615"/>
                </a:moveTo>
                <a:cubicBezTo>
                  <a:pt x="1262187" y="4385130"/>
                  <a:pt x="1264933" y="4388890"/>
                  <a:pt x="1268651" y="4395398"/>
                </a:cubicBezTo>
                <a:cubicBezTo>
                  <a:pt x="1272532" y="4406396"/>
                  <a:pt x="1278025" y="4413915"/>
                  <a:pt x="1276414" y="4417394"/>
                </a:cubicBezTo>
                <a:cubicBezTo>
                  <a:pt x="1279966" y="4419413"/>
                  <a:pt x="1281906" y="4424911"/>
                  <a:pt x="1285458" y="4426933"/>
                </a:cubicBezTo>
                <a:cubicBezTo>
                  <a:pt x="1285458" y="4426933"/>
                  <a:pt x="1285458" y="4426933"/>
                  <a:pt x="1283848" y="4430411"/>
                </a:cubicBezTo>
                <a:cubicBezTo>
                  <a:pt x="1271251" y="4418850"/>
                  <a:pt x="1251883" y="4412227"/>
                  <a:pt x="1244448" y="4399210"/>
                </a:cubicBezTo>
                <a:cubicBezTo>
                  <a:pt x="1243478" y="4396460"/>
                  <a:pt x="1242508" y="4393711"/>
                  <a:pt x="1243069" y="4391284"/>
                </a:cubicBezTo>
                <a:cubicBezTo>
                  <a:pt x="1243633" y="4388858"/>
                  <a:pt x="1245729" y="4386754"/>
                  <a:pt x="1250891" y="4385297"/>
                </a:cubicBezTo>
                <a:cubicBezTo>
                  <a:pt x="1254278" y="4382828"/>
                  <a:pt x="1256860" y="4382100"/>
                  <a:pt x="1259523" y="4383615"/>
                </a:cubicBezTo>
                <a:close/>
                <a:moveTo>
                  <a:pt x="2069728" y="4375651"/>
                </a:moveTo>
                <a:cubicBezTo>
                  <a:pt x="2076040" y="4375487"/>
                  <a:pt x="2081546" y="4377632"/>
                  <a:pt x="2084877" y="4382797"/>
                </a:cubicBezTo>
                <a:cubicBezTo>
                  <a:pt x="2087096" y="4386241"/>
                  <a:pt x="2088352" y="4391027"/>
                  <a:pt x="2088236" y="4397367"/>
                </a:cubicBezTo>
                <a:cubicBezTo>
                  <a:pt x="2079135" y="4405606"/>
                  <a:pt x="2054632" y="4407844"/>
                  <a:pt x="2047631" y="4399224"/>
                </a:cubicBezTo>
                <a:cubicBezTo>
                  <a:pt x="2048331" y="4393602"/>
                  <a:pt x="2049030" y="4387982"/>
                  <a:pt x="2049730" y="4382361"/>
                </a:cubicBezTo>
                <a:cubicBezTo>
                  <a:pt x="2056293" y="4378289"/>
                  <a:pt x="2063414" y="4375815"/>
                  <a:pt x="2069728" y="4375651"/>
                </a:cubicBezTo>
                <a:close/>
                <a:moveTo>
                  <a:pt x="810652" y="4371622"/>
                </a:moveTo>
                <a:cubicBezTo>
                  <a:pt x="847566" y="4382259"/>
                  <a:pt x="891820" y="4421230"/>
                  <a:pt x="881877" y="4452163"/>
                </a:cubicBezTo>
                <a:cubicBezTo>
                  <a:pt x="846819" y="4419859"/>
                  <a:pt x="811988" y="4415808"/>
                  <a:pt x="778465" y="4371772"/>
                </a:cubicBezTo>
                <a:cubicBezTo>
                  <a:pt x="786860" y="4367677"/>
                  <a:pt x="798348" y="4368075"/>
                  <a:pt x="810652" y="4371622"/>
                </a:cubicBezTo>
                <a:close/>
                <a:moveTo>
                  <a:pt x="1070073" y="4365933"/>
                </a:moveTo>
                <a:cubicBezTo>
                  <a:pt x="1075191" y="4364449"/>
                  <a:pt x="1082201" y="4368439"/>
                  <a:pt x="1091109" y="4377900"/>
                </a:cubicBezTo>
                <a:cubicBezTo>
                  <a:pt x="1091394" y="4386851"/>
                  <a:pt x="1076044" y="4391303"/>
                  <a:pt x="1069316" y="4396265"/>
                </a:cubicBezTo>
                <a:cubicBezTo>
                  <a:pt x="1067420" y="4390792"/>
                  <a:pt x="1065524" y="4385319"/>
                  <a:pt x="1063915" y="4388798"/>
                </a:cubicBezTo>
                <a:cubicBezTo>
                  <a:pt x="1062020" y="4383324"/>
                  <a:pt x="1061877" y="4378849"/>
                  <a:pt x="1063050" y="4375121"/>
                </a:cubicBezTo>
                <a:cubicBezTo>
                  <a:pt x="1064221" y="4371393"/>
                  <a:pt x="1066709" y="4368414"/>
                  <a:pt x="1070073" y="4365933"/>
                </a:cubicBezTo>
                <a:close/>
                <a:moveTo>
                  <a:pt x="1324423" y="4355642"/>
                </a:moveTo>
                <a:lnTo>
                  <a:pt x="1337012" y="4364617"/>
                </a:lnTo>
                <a:lnTo>
                  <a:pt x="1341237" y="4364699"/>
                </a:lnTo>
                <a:cubicBezTo>
                  <a:pt x="1344454" y="4365969"/>
                  <a:pt x="1347487" y="4368812"/>
                  <a:pt x="1349290" y="4374312"/>
                </a:cubicBezTo>
                <a:lnTo>
                  <a:pt x="1350035" y="4379283"/>
                </a:lnTo>
                <a:lnTo>
                  <a:pt x="1358074" y="4393476"/>
                </a:lnTo>
                <a:lnTo>
                  <a:pt x="1350803" y="4393917"/>
                </a:lnTo>
                <a:lnTo>
                  <a:pt x="1343054" y="4406562"/>
                </a:lnTo>
                <a:lnTo>
                  <a:pt x="1343318" y="4408245"/>
                </a:lnTo>
                <a:lnTo>
                  <a:pt x="1344981" y="4409310"/>
                </a:lnTo>
                <a:cubicBezTo>
                  <a:pt x="1350949" y="4413958"/>
                  <a:pt x="1355562" y="4418975"/>
                  <a:pt x="1357461" y="4424728"/>
                </a:cubicBezTo>
                <a:cubicBezTo>
                  <a:pt x="1352760" y="4434364"/>
                  <a:pt x="1346203" y="4441367"/>
                  <a:pt x="1337931" y="4444658"/>
                </a:cubicBezTo>
                <a:cubicBezTo>
                  <a:pt x="1329657" y="4447949"/>
                  <a:pt x="1319665" y="4447527"/>
                  <a:pt x="1308090" y="4442311"/>
                </a:cubicBezTo>
                <a:cubicBezTo>
                  <a:pt x="1298141" y="4424115"/>
                  <a:pt x="1316045" y="4406717"/>
                  <a:pt x="1324363" y="4396100"/>
                </a:cubicBezTo>
                <a:lnTo>
                  <a:pt x="1338430" y="4405113"/>
                </a:lnTo>
                <a:lnTo>
                  <a:pt x="1337809" y="4399104"/>
                </a:lnTo>
                <a:lnTo>
                  <a:pt x="1333967" y="4394939"/>
                </a:lnTo>
                <a:lnTo>
                  <a:pt x="1333023" y="4394997"/>
                </a:lnTo>
                <a:lnTo>
                  <a:pt x="1332084" y="4392898"/>
                </a:lnTo>
                <a:lnTo>
                  <a:pt x="1329122" y="4389688"/>
                </a:lnTo>
                <a:lnTo>
                  <a:pt x="1329148" y="4387824"/>
                </a:lnTo>
                <a:lnTo>
                  <a:pt x="1322295" y="4379562"/>
                </a:lnTo>
                <a:cubicBezTo>
                  <a:pt x="1315986" y="4372467"/>
                  <a:pt x="1309298" y="4365623"/>
                  <a:pt x="1309298" y="4365623"/>
                </a:cubicBezTo>
                <a:cubicBezTo>
                  <a:pt x="1310748" y="4354660"/>
                  <a:pt x="1310748" y="4354660"/>
                  <a:pt x="1324423" y="4355642"/>
                </a:cubicBezTo>
                <a:close/>
                <a:moveTo>
                  <a:pt x="1654592" y="4315944"/>
                </a:moveTo>
                <a:cubicBezTo>
                  <a:pt x="1653329" y="4327350"/>
                  <a:pt x="1661163" y="4330516"/>
                  <a:pt x="1659898" y="4341924"/>
                </a:cubicBezTo>
                <a:cubicBezTo>
                  <a:pt x="1649029" y="4341501"/>
                  <a:pt x="1640562" y="4344039"/>
                  <a:pt x="1635127" y="4343831"/>
                </a:cubicBezTo>
                <a:cubicBezTo>
                  <a:pt x="1631590" y="4326510"/>
                  <a:pt x="1638290" y="4315314"/>
                  <a:pt x="1654592" y="4315944"/>
                </a:cubicBezTo>
                <a:close/>
                <a:moveTo>
                  <a:pt x="1801557" y="4301227"/>
                </a:moveTo>
                <a:lnTo>
                  <a:pt x="1797276" y="4316403"/>
                </a:lnTo>
                <a:lnTo>
                  <a:pt x="1793420" y="4318424"/>
                </a:lnTo>
                <a:lnTo>
                  <a:pt x="1818696" y="4321979"/>
                </a:lnTo>
                <a:lnTo>
                  <a:pt x="1822361" y="4324075"/>
                </a:lnTo>
                <a:lnTo>
                  <a:pt x="1823276" y="4321555"/>
                </a:lnTo>
                <a:lnTo>
                  <a:pt x="1837264" y="4308764"/>
                </a:lnTo>
                <a:lnTo>
                  <a:pt x="1834074" y="4307919"/>
                </a:lnTo>
                <a:cubicBezTo>
                  <a:pt x="1827898" y="4306845"/>
                  <a:pt x="1822404" y="4306178"/>
                  <a:pt x="1817743" y="4304962"/>
                </a:cubicBezTo>
                <a:lnTo>
                  <a:pt x="1811957" y="4301768"/>
                </a:lnTo>
                <a:close/>
                <a:moveTo>
                  <a:pt x="1073374" y="4297015"/>
                </a:moveTo>
                <a:cubicBezTo>
                  <a:pt x="1087232" y="4294465"/>
                  <a:pt x="1101520" y="4300296"/>
                  <a:pt x="1106213" y="4312869"/>
                </a:cubicBezTo>
                <a:cubicBezTo>
                  <a:pt x="1109343" y="4321251"/>
                  <a:pt x="1108209" y="4332631"/>
                  <a:pt x="1099839" y="4346522"/>
                </a:cubicBezTo>
                <a:cubicBezTo>
                  <a:pt x="1075028" y="4337218"/>
                  <a:pt x="1058680" y="4349666"/>
                  <a:pt x="1043112" y="4331442"/>
                </a:cubicBezTo>
                <a:cubicBezTo>
                  <a:pt x="1046086" y="4310495"/>
                  <a:pt x="1059515" y="4299565"/>
                  <a:pt x="1073374" y="4297015"/>
                </a:cubicBezTo>
                <a:close/>
                <a:moveTo>
                  <a:pt x="263551" y="4296819"/>
                </a:moveTo>
                <a:cubicBezTo>
                  <a:pt x="273785" y="4293692"/>
                  <a:pt x="279100" y="4301189"/>
                  <a:pt x="279100" y="4301189"/>
                </a:cubicBezTo>
                <a:cubicBezTo>
                  <a:pt x="286250" y="4314207"/>
                  <a:pt x="284808" y="4326809"/>
                  <a:pt x="272934" y="4333478"/>
                </a:cubicBezTo>
                <a:cubicBezTo>
                  <a:pt x="264339" y="4333064"/>
                  <a:pt x="259025" y="4325567"/>
                  <a:pt x="253711" y="4318068"/>
                </a:cubicBezTo>
                <a:cubicBezTo>
                  <a:pt x="250134" y="4311560"/>
                  <a:pt x="250036" y="4307029"/>
                  <a:pt x="252112" y="4303736"/>
                </a:cubicBezTo>
                <a:cubicBezTo>
                  <a:pt x="254186" y="4300440"/>
                  <a:pt x="258433" y="4298382"/>
                  <a:pt x="263551" y="4296819"/>
                </a:cubicBezTo>
                <a:close/>
                <a:moveTo>
                  <a:pt x="936463" y="4294585"/>
                </a:moveTo>
                <a:cubicBezTo>
                  <a:pt x="952125" y="4311406"/>
                  <a:pt x="952837" y="4327540"/>
                  <a:pt x="946252" y="4347365"/>
                </a:cubicBezTo>
                <a:cubicBezTo>
                  <a:pt x="938778" y="4347024"/>
                  <a:pt x="927030" y="4334409"/>
                  <a:pt x="919199" y="4325998"/>
                </a:cubicBezTo>
                <a:cubicBezTo>
                  <a:pt x="918665" y="4313897"/>
                  <a:pt x="925607" y="4302140"/>
                  <a:pt x="936463" y="4294585"/>
                </a:cubicBezTo>
                <a:close/>
                <a:moveTo>
                  <a:pt x="7141116" y="4287191"/>
                </a:moveTo>
                <a:lnTo>
                  <a:pt x="7144324" y="4287191"/>
                </a:lnTo>
                <a:cubicBezTo>
                  <a:pt x="7144324" y="4291921"/>
                  <a:pt x="7144324" y="4291921"/>
                  <a:pt x="7144324" y="4291921"/>
                </a:cubicBezTo>
                <a:close/>
                <a:moveTo>
                  <a:pt x="546057" y="4283678"/>
                </a:moveTo>
                <a:cubicBezTo>
                  <a:pt x="551596" y="4284632"/>
                  <a:pt x="556356" y="4288438"/>
                  <a:pt x="559104" y="4296593"/>
                </a:cubicBezTo>
                <a:cubicBezTo>
                  <a:pt x="560936" y="4302031"/>
                  <a:pt x="562768" y="4307466"/>
                  <a:pt x="559325" y="4305508"/>
                </a:cubicBezTo>
                <a:cubicBezTo>
                  <a:pt x="557715" y="4308987"/>
                  <a:pt x="554272" y="4307028"/>
                  <a:pt x="549219" y="4308549"/>
                </a:cubicBezTo>
                <a:cubicBezTo>
                  <a:pt x="540723" y="4308111"/>
                  <a:pt x="530396" y="4302236"/>
                  <a:pt x="528565" y="4296798"/>
                </a:cubicBezTo>
                <a:cubicBezTo>
                  <a:pt x="526733" y="4291363"/>
                  <a:pt x="528345" y="4287885"/>
                  <a:pt x="528345" y="4287885"/>
                </a:cubicBezTo>
                <a:cubicBezTo>
                  <a:pt x="534202" y="4284624"/>
                  <a:pt x="540519" y="4282724"/>
                  <a:pt x="546057" y="4283678"/>
                </a:cubicBezTo>
                <a:close/>
                <a:moveTo>
                  <a:pt x="736248" y="4256337"/>
                </a:moveTo>
                <a:cubicBezTo>
                  <a:pt x="738329" y="4261782"/>
                  <a:pt x="749258" y="4267998"/>
                  <a:pt x="754980" y="4275515"/>
                </a:cubicBezTo>
                <a:cubicBezTo>
                  <a:pt x="753419" y="4278888"/>
                  <a:pt x="755500" y="4284333"/>
                  <a:pt x="753937" y="4287706"/>
                </a:cubicBezTo>
                <a:cubicBezTo>
                  <a:pt x="750294" y="4285634"/>
                  <a:pt x="741447" y="4284863"/>
                  <a:pt x="743009" y="4281490"/>
                </a:cubicBezTo>
                <a:cubicBezTo>
                  <a:pt x="739367" y="4279418"/>
                  <a:pt x="742490" y="4272672"/>
                  <a:pt x="742490" y="4272672"/>
                </a:cubicBezTo>
                <a:cubicBezTo>
                  <a:pt x="738848" y="4270599"/>
                  <a:pt x="735205" y="4268527"/>
                  <a:pt x="733125" y="4263083"/>
                </a:cubicBezTo>
                <a:cubicBezTo>
                  <a:pt x="738329" y="4261782"/>
                  <a:pt x="734686" y="4259710"/>
                  <a:pt x="736248" y="4256337"/>
                </a:cubicBezTo>
                <a:close/>
                <a:moveTo>
                  <a:pt x="778886" y="4255137"/>
                </a:moveTo>
                <a:cubicBezTo>
                  <a:pt x="780848" y="4255683"/>
                  <a:pt x="782183" y="4257583"/>
                  <a:pt x="783100" y="4260388"/>
                </a:cubicBezTo>
                <a:cubicBezTo>
                  <a:pt x="783100" y="4260388"/>
                  <a:pt x="784932" y="4265994"/>
                  <a:pt x="786764" y="4271604"/>
                </a:cubicBezTo>
                <a:cubicBezTo>
                  <a:pt x="788597" y="4277212"/>
                  <a:pt x="792103" y="4279206"/>
                  <a:pt x="792103" y="4279206"/>
                </a:cubicBezTo>
                <a:cubicBezTo>
                  <a:pt x="793936" y="4284815"/>
                  <a:pt x="792262" y="4288428"/>
                  <a:pt x="787082" y="4290048"/>
                </a:cubicBezTo>
                <a:cubicBezTo>
                  <a:pt x="787082" y="4290048"/>
                  <a:pt x="781744" y="4282444"/>
                  <a:pt x="781744" y="4282444"/>
                </a:cubicBezTo>
                <a:cubicBezTo>
                  <a:pt x="778078" y="4271228"/>
                  <a:pt x="776246" y="4265620"/>
                  <a:pt x="770908" y="4258017"/>
                </a:cubicBezTo>
                <a:cubicBezTo>
                  <a:pt x="774334" y="4255400"/>
                  <a:pt x="776923" y="4254591"/>
                  <a:pt x="778886" y="4255137"/>
                </a:cubicBezTo>
                <a:close/>
                <a:moveTo>
                  <a:pt x="1517675" y="4249895"/>
                </a:moveTo>
                <a:cubicBezTo>
                  <a:pt x="1523117" y="4249116"/>
                  <a:pt x="1528208" y="4249380"/>
                  <a:pt x="1532334" y="4251240"/>
                </a:cubicBezTo>
                <a:cubicBezTo>
                  <a:pt x="1537836" y="4253720"/>
                  <a:pt x="1541622" y="4259036"/>
                  <a:pt x="1542241" y="4268498"/>
                </a:cubicBezTo>
                <a:cubicBezTo>
                  <a:pt x="1518526" y="4273307"/>
                  <a:pt x="1501368" y="4290060"/>
                  <a:pt x="1488006" y="4284472"/>
                </a:cubicBezTo>
                <a:cubicBezTo>
                  <a:pt x="1483553" y="4282610"/>
                  <a:pt x="1479521" y="4278266"/>
                  <a:pt x="1475808" y="4270168"/>
                </a:cubicBezTo>
                <a:cubicBezTo>
                  <a:pt x="1481871" y="4263960"/>
                  <a:pt x="1501352" y="4252233"/>
                  <a:pt x="1517675" y="4249895"/>
                </a:cubicBezTo>
                <a:close/>
                <a:moveTo>
                  <a:pt x="865561" y="4246319"/>
                </a:moveTo>
                <a:cubicBezTo>
                  <a:pt x="870586" y="4244863"/>
                  <a:pt x="872447" y="4250237"/>
                  <a:pt x="875889" y="4252194"/>
                </a:cubicBezTo>
                <a:cubicBezTo>
                  <a:pt x="881193" y="4259526"/>
                  <a:pt x="880450" y="4289307"/>
                  <a:pt x="875425" y="4290764"/>
                </a:cubicBezTo>
                <a:cubicBezTo>
                  <a:pt x="870053" y="4281235"/>
                  <a:pt x="860649" y="4264560"/>
                  <a:pt x="861190" y="4254147"/>
                </a:cubicBezTo>
                <a:cubicBezTo>
                  <a:pt x="861370" y="4250676"/>
                  <a:pt x="862655" y="4247902"/>
                  <a:pt x="865561" y="4246319"/>
                </a:cubicBezTo>
                <a:close/>
                <a:moveTo>
                  <a:pt x="7162562" y="4243830"/>
                </a:moveTo>
                <a:lnTo>
                  <a:pt x="7160344" y="4245398"/>
                </a:lnTo>
                <a:lnTo>
                  <a:pt x="7128074" y="4267947"/>
                </a:lnTo>
                <a:lnTo>
                  <a:pt x="7141116" y="4287191"/>
                </a:lnTo>
                <a:lnTo>
                  <a:pt x="7139694" y="4287191"/>
                </a:lnTo>
                <a:cubicBezTo>
                  <a:pt x="7139694" y="4287191"/>
                  <a:pt x="7139694" y="4291921"/>
                  <a:pt x="7144324" y="4291921"/>
                </a:cubicBezTo>
                <a:cubicBezTo>
                  <a:pt x="7144324" y="4291921"/>
                  <a:pt x="7144324" y="4291921"/>
                  <a:pt x="7139694" y="4291921"/>
                </a:cubicBezTo>
                <a:cubicBezTo>
                  <a:pt x="7139694" y="4291921"/>
                  <a:pt x="7136220" y="4287191"/>
                  <a:pt x="7131591" y="4281279"/>
                </a:cubicBezTo>
                <a:lnTo>
                  <a:pt x="7123178" y="4271366"/>
                </a:lnTo>
                <a:lnTo>
                  <a:pt x="7122052" y="4272153"/>
                </a:lnTo>
                <a:lnTo>
                  <a:pt x="7126382" y="4278915"/>
                </a:lnTo>
                <a:cubicBezTo>
                  <a:pt x="7130432" y="4286008"/>
                  <a:pt x="7135062" y="4294286"/>
                  <a:pt x="7139694" y="4301381"/>
                </a:cubicBezTo>
                <a:lnTo>
                  <a:pt x="7143546" y="4306628"/>
                </a:lnTo>
                <a:lnTo>
                  <a:pt x="7159024" y="4270825"/>
                </a:lnTo>
                <a:lnTo>
                  <a:pt x="7169530" y="4249121"/>
                </a:lnTo>
                <a:close/>
                <a:moveTo>
                  <a:pt x="557415" y="4242498"/>
                </a:moveTo>
                <a:lnTo>
                  <a:pt x="562695" y="4258925"/>
                </a:lnTo>
                <a:cubicBezTo>
                  <a:pt x="557655" y="4260531"/>
                  <a:pt x="549216" y="4260205"/>
                  <a:pt x="547456" y="4254729"/>
                </a:cubicBezTo>
                <a:cubicBezTo>
                  <a:pt x="544875" y="4251025"/>
                  <a:pt x="545695" y="4249254"/>
                  <a:pt x="547995" y="4247766"/>
                </a:cubicBezTo>
                <a:cubicBezTo>
                  <a:pt x="550295" y="4246278"/>
                  <a:pt x="554075" y="4245072"/>
                  <a:pt x="557415" y="4242498"/>
                </a:cubicBezTo>
                <a:close/>
                <a:moveTo>
                  <a:pt x="2465505" y="4221794"/>
                </a:moveTo>
                <a:cubicBezTo>
                  <a:pt x="2487676" y="4231824"/>
                  <a:pt x="2489939" y="4269506"/>
                  <a:pt x="2487542" y="4290553"/>
                </a:cubicBezTo>
                <a:cubicBezTo>
                  <a:pt x="2477094" y="4292743"/>
                  <a:pt x="2476811" y="4301606"/>
                  <a:pt x="2466363" y="4303795"/>
                </a:cubicBezTo>
                <a:cubicBezTo>
                  <a:pt x="2457040" y="4270528"/>
                  <a:pt x="2444327" y="4235036"/>
                  <a:pt x="2465505" y="4221794"/>
                </a:cubicBezTo>
                <a:close/>
                <a:moveTo>
                  <a:pt x="2172905" y="4220957"/>
                </a:moveTo>
                <a:cubicBezTo>
                  <a:pt x="2174493" y="4226476"/>
                  <a:pt x="2179713" y="4225426"/>
                  <a:pt x="2184933" y="4224376"/>
                </a:cubicBezTo>
                <a:cubicBezTo>
                  <a:pt x="2191982" y="4229982"/>
                  <a:pt x="2195979" y="4238300"/>
                  <a:pt x="2197570" y="4247454"/>
                </a:cubicBezTo>
                <a:lnTo>
                  <a:pt x="2196499" y="4264191"/>
                </a:lnTo>
                <a:lnTo>
                  <a:pt x="2217305" y="4266377"/>
                </a:lnTo>
                <a:cubicBezTo>
                  <a:pt x="2218390" y="4274970"/>
                  <a:pt x="2217052" y="4282166"/>
                  <a:pt x="2214248" y="4287871"/>
                </a:cubicBezTo>
                <a:lnTo>
                  <a:pt x="2213421" y="4288747"/>
                </a:lnTo>
                <a:lnTo>
                  <a:pt x="2236442" y="4286776"/>
                </a:lnTo>
                <a:cubicBezTo>
                  <a:pt x="2234974" y="4293920"/>
                  <a:pt x="2236176" y="4299738"/>
                  <a:pt x="2236663" y="4306445"/>
                </a:cubicBezTo>
                <a:lnTo>
                  <a:pt x="2234795" y="4317920"/>
                </a:lnTo>
                <a:lnTo>
                  <a:pt x="2239379" y="4317980"/>
                </a:lnTo>
                <a:cubicBezTo>
                  <a:pt x="2244050" y="4327013"/>
                  <a:pt x="2245811" y="4334454"/>
                  <a:pt x="2245515" y="4340327"/>
                </a:cubicBezTo>
                <a:lnTo>
                  <a:pt x="2242736" y="4346121"/>
                </a:lnTo>
                <a:lnTo>
                  <a:pt x="2262373" y="4345040"/>
                </a:lnTo>
                <a:lnTo>
                  <a:pt x="2275942" y="4350634"/>
                </a:lnTo>
                <a:lnTo>
                  <a:pt x="2279506" y="4349508"/>
                </a:lnTo>
                <a:cubicBezTo>
                  <a:pt x="2282830" y="4350214"/>
                  <a:pt x="2285072" y="4351625"/>
                  <a:pt x="2286580" y="4353597"/>
                </a:cubicBezTo>
                <a:lnTo>
                  <a:pt x="2287189" y="4356084"/>
                </a:lnTo>
                <a:lnTo>
                  <a:pt x="2289280" y="4352746"/>
                </a:lnTo>
                <a:cubicBezTo>
                  <a:pt x="2293555" y="4348919"/>
                  <a:pt x="2302682" y="4345173"/>
                  <a:pt x="2312098" y="4343382"/>
                </a:cubicBezTo>
                <a:cubicBezTo>
                  <a:pt x="2321514" y="4341590"/>
                  <a:pt x="2331220" y="4341753"/>
                  <a:pt x="2336653" y="4345741"/>
                </a:cubicBezTo>
                <a:cubicBezTo>
                  <a:pt x="2331987" y="4353460"/>
                  <a:pt x="2327322" y="4361179"/>
                  <a:pt x="2322657" y="4368898"/>
                </a:cubicBezTo>
                <a:cubicBezTo>
                  <a:pt x="2322950" y="4365979"/>
                  <a:pt x="2302929" y="4369299"/>
                  <a:pt x="2292900" y="4371142"/>
                </a:cubicBezTo>
                <a:lnTo>
                  <a:pt x="2289580" y="4371775"/>
                </a:lnTo>
                <a:lnTo>
                  <a:pt x="2289609" y="4382684"/>
                </a:lnTo>
                <a:cubicBezTo>
                  <a:pt x="2284802" y="4380513"/>
                  <a:pt x="2282239" y="4385715"/>
                  <a:pt x="2279678" y="4390916"/>
                </a:cubicBezTo>
                <a:lnTo>
                  <a:pt x="2274761" y="4388562"/>
                </a:lnTo>
                <a:lnTo>
                  <a:pt x="2254998" y="4411358"/>
                </a:lnTo>
                <a:cubicBezTo>
                  <a:pt x="2245148" y="4418339"/>
                  <a:pt x="2235015" y="4421443"/>
                  <a:pt x="2228353" y="4416890"/>
                </a:cubicBezTo>
                <a:cubicBezTo>
                  <a:pt x="2221586" y="4412265"/>
                  <a:pt x="2218402" y="4399736"/>
                  <a:pt x="2222732" y="4375338"/>
                </a:cubicBezTo>
                <a:lnTo>
                  <a:pt x="2227347" y="4356501"/>
                </a:lnTo>
                <a:lnTo>
                  <a:pt x="2225896" y="4356895"/>
                </a:lnTo>
                <a:cubicBezTo>
                  <a:pt x="2220789" y="4356573"/>
                  <a:pt x="2215333" y="4354722"/>
                  <a:pt x="2210380" y="4351364"/>
                </a:cubicBezTo>
                <a:lnTo>
                  <a:pt x="2197251" y="4332741"/>
                </a:lnTo>
                <a:lnTo>
                  <a:pt x="2131570" y="4335134"/>
                </a:lnTo>
                <a:cubicBezTo>
                  <a:pt x="2099186" y="4337859"/>
                  <a:pt x="2068311" y="4340367"/>
                  <a:pt x="2039601" y="4337525"/>
                </a:cubicBezTo>
                <a:lnTo>
                  <a:pt x="2066525" y="4319561"/>
                </a:lnTo>
                <a:lnTo>
                  <a:pt x="2063764" y="4316893"/>
                </a:lnTo>
                <a:cubicBezTo>
                  <a:pt x="2049421" y="4313355"/>
                  <a:pt x="2034033" y="4332443"/>
                  <a:pt x="2022816" y="4313277"/>
                </a:cubicBezTo>
                <a:cubicBezTo>
                  <a:pt x="2021956" y="4301086"/>
                  <a:pt x="2016841" y="4288515"/>
                  <a:pt x="2020514" y="4275020"/>
                </a:cubicBezTo>
                <a:cubicBezTo>
                  <a:pt x="2021737" y="4270520"/>
                  <a:pt x="2023938" y="4265920"/>
                  <a:pt x="2027597" y="4261193"/>
                </a:cubicBezTo>
                <a:cubicBezTo>
                  <a:pt x="2050775" y="4283434"/>
                  <a:pt x="2072807" y="4289418"/>
                  <a:pt x="2097300" y="4303697"/>
                </a:cubicBezTo>
                <a:lnTo>
                  <a:pt x="2096400" y="4305737"/>
                </a:lnTo>
                <a:lnTo>
                  <a:pt x="2130412" y="4296686"/>
                </a:lnTo>
                <a:lnTo>
                  <a:pt x="2154508" y="4294245"/>
                </a:lnTo>
                <a:lnTo>
                  <a:pt x="2152016" y="4292312"/>
                </a:lnTo>
                <a:cubicBezTo>
                  <a:pt x="2142489" y="4259194"/>
                  <a:pt x="2143173" y="4232779"/>
                  <a:pt x="2172905" y="4220957"/>
                </a:cubicBezTo>
                <a:close/>
                <a:moveTo>
                  <a:pt x="2337343" y="4219095"/>
                </a:moveTo>
                <a:cubicBezTo>
                  <a:pt x="2345029" y="4249560"/>
                  <a:pt x="2336212" y="4255209"/>
                  <a:pt x="2326215" y="4251107"/>
                </a:cubicBezTo>
                <a:cubicBezTo>
                  <a:pt x="2309553" y="4244274"/>
                  <a:pt x="2289617" y="4210356"/>
                  <a:pt x="2337343" y="4219095"/>
                </a:cubicBezTo>
                <a:close/>
                <a:moveTo>
                  <a:pt x="1552615" y="4214630"/>
                </a:moveTo>
                <a:cubicBezTo>
                  <a:pt x="1558746" y="4213484"/>
                  <a:pt x="1566753" y="4216507"/>
                  <a:pt x="1574786" y="4222641"/>
                </a:cubicBezTo>
                <a:cubicBezTo>
                  <a:pt x="1573629" y="4231271"/>
                  <a:pt x="1572471" y="4239898"/>
                  <a:pt x="1566380" y="4245710"/>
                </a:cubicBezTo>
                <a:cubicBezTo>
                  <a:pt x="1556509" y="4240075"/>
                  <a:pt x="1547899" y="4238257"/>
                  <a:pt x="1541705" y="4231623"/>
                </a:cubicBezTo>
                <a:cubicBezTo>
                  <a:pt x="1542232" y="4221086"/>
                  <a:pt x="1546485" y="4215775"/>
                  <a:pt x="1552615" y="4214630"/>
                </a:cubicBezTo>
                <a:close/>
                <a:moveTo>
                  <a:pt x="1972819" y="4210721"/>
                </a:moveTo>
                <a:cubicBezTo>
                  <a:pt x="1996399" y="4212160"/>
                  <a:pt x="2005180" y="4228299"/>
                  <a:pt x="2002780" y="4242849"/>
                </a:cubicBezTo>
                <a:lnTo>
                  <a:pt x="1991662" y="4260783"/>
                </a:lnTo>
                <a:lnTo>
                  <a:pt x="1996497" y="4261287"/>
                </a:lnTo>
                <a:cubicBezTo>
                  <a:pt x="1999970" y="4263336"/>
                  <a:pt x="2002060" y="4266719"/>
                  <a:pt x="2003465" y="4270880"/>
                </a:cubicBezTo>
                <a:cubicBezTo>
                  <a:pt x="2006276" y="4279203"/>
                  <a:pt x="2006353" y="4290642"/>
                  <a:pt x="2009304" y="4300758"/>
                </a:cubicBezTo>
                <a:cubicBezTo>
                  <a:pt x="1996933" y="4301729"/>
                  <a:pt x="1989112" y="4298581"/>
                  <a:pt x="1984784" y="4291632"/>
                </a:cubicBezTo>
                <a:lnTo>
                  <a:pt x="1981585" y="4262966"/>
                </a:lnTo>
                <a:lnTo>
                  <a:pt x="1965651" y="4265463"/>
                </a:lnTo>
                <a:cubicBezTo>
                  <a:pt x="1955653" y="4251057"/>
                  <a:pt x="1953344" y="4238435"/>
                  <a:pt x="1950524" y="4229724"/>
                </a:cubicBezTo>
                <a:cubicBezTo>
                  <a:pt x="1959236" y="4223686"/>
                  <a:pt x="1964105" y="4216758"/>
                  <a:pt x="1972819" y="4210721"/>
                </a:cubicBezTo>
                <a:close/>
                <a:moveTo>
                  <a:pt x="2046513" y="4201897"/>
                </a:moveTo>
                <a:cubicBezTo>
                  <a:pt x="2050321" y="4202192"/>
                  <a:pt x="2052628" y="4203410"/>
                  <a:pt x="2053798" y="4205141"/>
                </a:cubicBezTo>
                <a:cubicBezTo>
                  <a:pt x="2060816" y="4215535"/>
                  <a:pt x="2026872" y="4244466"/>
                  <a:pt x="2030229" y="4204179"/>
                </a:cubicBezTo>
                <a:cubicBezTo>
                  <a:pt x="2037399" y="4202226"/>
                  <a:pt x="2042706" y="4201601"/>
                  <a:pt x="2046513" y="4201897"/>
                </a:cubicBezTo>
                <a:close/>
                <a:moveTo>
                  <a:pt x="2510620" y="4197624"/>
                </a:moveTo>
                <a:cubicBezTo>
                  <a:pt x="2510620" y="4197624"/>
                  <a:pt x="2510620" y="4197624"/>
                  <a:pt x="2514476" y="4198096"/>
                </a:cubicBezTo>
                <a:cubicBezTo>
                  <a:pt x="2510188" y="4213759"/>
                  <a:pt x="2513506" y="4234398"/>
                  <a:pt x="2505467" y="4245558"/>
                </a:cubicBezTo>
                <a:cubicBezTo>
                  <a:pt x="2503484" y="4247339"/>
                  <a:pt x="2501503" y="4249121"/>
                  <a:pt x="2499079" y="4249331"/>
                </a:cubicBezTo>
                <a:cubicBezTo>
                  <a:pt x="2496654" y="4249541"/>
                  <a:pt x="2493789" y="4248180"/>
                  <a:pt x="2490040" y="4243675"/>
                </a:cubicBezTo>
                <a:cubicBezTo>
                  <a:pt x="2482433" y="4238701"/>
                  <a:pt x="2482541" y="4234667"/>
                  <a:pt x="2490579" y="4223508"/>
                </a:cubicBezTo>
                <a:cubicBezTo>
                  <a:pt x="2498510" y="4216381"/>
                  <a:pt x="2502583" y="4208784"/>
                  <a:pt x="2506439" y="4209255"/>
                </a:cubicBezTo>
                <a:cubicBezTo>
                  <a:pt x="2506548" y="4205221"/>
                  <a:pt x="2510512" y="4201659"/>
                  <a:pt x="2510620" y="4197624"/>
                </a:cubicBezTo>
                <a:close/>
                <a:moveTo>
                  <a:pt x="549890" y="4195736"/>
                </a:moveTo>
                <a:cubicBezTo>
                  <a:pt x="553780" y="4195765"/>
                  <a:pt x="556828" y="4196407"/>
                  <a:pt x="556027" y="4198135"/>
                </a:cubicBezTo>
                <a:cubicBezTo>
                  <a:pt x="557957" y="4203601"/>
                  <a:pt x="559558" y="4200143"/>
                  <a:pt x="563088" y="4202152"/>
                </a:cubicBezTo>
                <a:cubicBezTo>
                  <a:pt x="568877" y="4218549"/>
                  <a:pt x="567605" y="4230929"/>
                  <a:pt x="555741" y="4237284"/>
                </a:cubicBezTo>
                <a:cubicBezTo>
                  <a:pt x="545477" y="4240183"/>
                  <a:pt x="530083" y="4244529"/>
                  <a:pt x="522692" y="4231589"/>
                </a:cubicBezTo>
                <a:cubicBezTo>
                  <a:pt x="524294" y="4228130"/>
                  <a:pt x="520764" y="4226122"/>
                  <a:pt x="522365" y="4222666"/>
                </a:cubicBezTo>
                <a:cubicBezTo>
                  <a:pt x="522365" y="4222666"/>
                  <a:pt x="522200" y="4218205"/>
                  <a:pt x="524160" y="4212767"/>
                </a:cubicBezTo>
                <a:cubicBezTo>
                  <a:pt x="526120" y="4207330"/>
                  <a:pt x="530205" y="4200918"/>
                  <a:pt x="538703" y="4197016"/>
                </a:cubicBezTo>
                <a:cubicBezTo>
                  <a:pt x="541267" y="4196291"/>
                  <a:pt x="546000" y="4195708"/>
                  <a:pt x="549890" y="4195736"/>
                </a:cubicBezTo>
                <a:close/>
                <a:moveTo>
                  <a:pt x="745150" y="4190287"/>
                </a:moveTo>
                <a:cubicBezTo>
                  <a:pt x="751902" y="4185340"/>
                  <a:pt x="757353" y="4192836"/>
                  <a:pt x="761193" y="4203807"/>
                </a:cubicBezTo>
                <a:cubicBezTo>
                  <a:pt x="774014" y="4224285"/>
                  <a:pt x="772711" y="4236727"/>
                  <a:pt x="757287" y="4241137"/>
                </a:cubicBezTo>
                <a:cubicBezTo>
                  <a:pt x="753757" y="4239129"/>
                  <a:pt x="744777" y="4229626"/>
                  <a:pt x="743165" y="4233105"/>
                </a:cubicBezTo>
                <a:cubicBezTo>
                  <a:pt x="738844" y="4220759"/>
                  <a:pt x="735431" y="4206458"/>
                  <a:pt x="739013" y="4197370"/>
                </a:cubicBezTo>
                <a:cubicBezTo>
                  <a:pt x="740206" y="4194340"/>
                  <a:pt x="742177" y="4191891"/>
                  <a:pt x="745150" y="4190287"/>
                </a:cubicBezTo>
                <a:close/>
                <a:moveTo>
                  <a:pt x="2366589" y="4165994"/>
                </a:moveTo>
                <a:cubicBezTo>
                  <a:pt x="2370828" y="4166412"/>
                  <a:pt x="2376428" y="4167308"/>
                  <a:pt x="2383894" y="4168506"/>
                </a:cubicBezTo>
                <a:cubicBezTo>
                  <a:pt x="2389246" y="4169872"/>
                  <a:pt x="2394386" y="4172601"/>
                  <a:pt x="2398645" y="4176527"/>
                </a:cubicBezTo>
                <a:cubicBezTo>
                  <a:pt x="2402903" y="4180451"/>
                  <a:pt x="2406282" y="4185570"/>
                  <a:pt x="2408108" y="4191711"/>
                </a:cubicBezTo>
                <a:cubicBezTo>
                  <a:pt x="2415713" y="4196489"/>
                  <a:pt x="2422468" y="4206726"/>
                  <a:pt x="2423870" y="4215597"/>
                </a:cubicBezTo>
                <a:cubicBezTo>
                  <a:pt x="2422173" y="4226514"/>
                  <a:pt x="2415971" y="4230606"/>
                  <a:pt x="2410618" y="4229240"/>
                </a:cubicBezTo>
                <a:cubicBezTo>
                  <a:pt x="2366949" y="4223769"/>
                  <a:pt x="2359087" y="4184874"/>
                  <a:pt x="2351483" y="4180095"/>
                </a:cubicBezTo>
                <a:cubicBezTo>
                  <a:pt x="2353393" y="4167814"/>
                  <a:pt x="2353871" y="4164744"/>
                  <a:pt x="2366589" y="4165994"/>
                </a:cubicBezTo>
                <a:close/>
                <a:moveTo>
                  <a:pt x="877573" y="4141771"/>
                </a:moveTo>
                <a:cubicBezTo>
                  <a:pt x="874293" y="4148854"/>
                  <a:pt x="886932" y="4160518"/>
                  <a:pt x="876513" y="4163541"/>
                </a:cubicBezTo>
                <a:cubicBezTo>
                  <a:pt x="874583" y="4157968"/>
                  <a:pt x="874293" y="4148854"/>
                  <a:pt x="872363" y="4143282"/>
                </a:cubicBezTo>
                <a:cubicBezTo>
                  <a:pt x="872363" y="4143282"/>
                  <a:pt x="872363" y="4143282"/>
                  <a:pt x="877573" y="4141771"/>
                </a:cubicBezTo>
                <a:close/>
                <a:moveTo>
                  <a:pt x="2205502" y="4133101"/>
                </a:moveTo>
                <a:cubicBezTo>
                  <a:pt x="2223943" y="4133227"/>
                  <a:pt x="2241755" y="4141341"/>
                  <a:pt x="2243141" y="4156488"/>
                </a:cubicBezTo>
                <a:cubicBezTo>
                  <a:pt x="2243537" y="4160818"/>
                  <a:pt x="2242592" y="4165719"/>
                  <a:pt x="2239938" y="4171173"/>
                </a:cubicBezTo>
                <a:cubicBezTo>
                  <a:pt x="2214255" y="4189495"/>
                  <a:pt x="2190114" y="4196033"/>
                  <a:pt x="2166320" y="4170285"/>
                </a:cubicBezTo>
                <a:lnTo>
                  <a:pt x="2167981" y="4164784"/>
                </a:lnTo>
                <a:lnTo>
                  <a:pt x="2156911" y="4146603"/>
                </a:lnTo>
                <a:cubicBezTo>
                  <a:pt x="2161757" y="4140901"/>
                  <a:pt x="2167419" y="4139103"/>
                  <a:pt x="2172666" y="4139821"/>
                </a:cubicBezTo>
                <a:lnTo>
                  <a:pt x="2176643" y="4142318"/>
                </a:lnTo>
                <a:lnTo>
                  <a:pt x="2179346" y="4139017"/>
                </a:lnTo>
                <a:cubicBezTo>
                  <a:pt x="2186905" y="4134969"/>
                  <a:pt x="2196282" y="4133036"/>
                  <a:pt x="2205502" y="4133101"/>
                </a:cubicBezTo>
                <a:close/>
                <a:moveTo>
                  <a:pt x="1164398" y="4124355"/>
                </a:moveTo>
                <a:cubicBezTo>
                  <a:pt x="1169948" y="4140696"/>
                  <a:pt x="1161654" y="4149163"/>
                  <a:pt x="1153361" y="4157628"/>
                </a:cubicBezTo>
                <a:cubicBezTo>
                  <a:pt x="1146678" y="4162616"/>
                  <a:pt x="1145068" y="4166094"/>
                  <a:pt x="1145308" y="4175020"/>
                </a:cubicBezTo>
                <a:cubicBezTo>
                  <a:pt x="1145308" y="4175020"/>
                  <a:pt x="1145308" y="4175020"/>
                  <a:pt x="1135165" y="4178039"/>
                </a:cubicBezTo>
                <a:lnTo>
                  <a:pt x="1131705" y="4176070"/>
                </a:lnTo>
                <a:cubicBezTo>
                  <a:pt x="1130377" y="4174216"/>
                  <a:pt x="1130821" y="4170897"/>
                  <a:pt x="1132258" y="4166909"/>
                </a:cubicBezTo>
                <a:cubicBezTo>
                  <a:pt x="1136569" y="4154941"/>
                  <a:pt x="1149825" y="4136939"/>
                  <a:pt x="1151034" y="4134330"/>
                </a:cubicBezTo>
                <a:cubicBezTo>
                  <a:pt x="1151034" y="4134330"/>
                  <a:pt x="1152644" y="4130853"/>
                  <a:pt x="1154254" y="4127374"/>
                </a:cubicBezTo>
                <a:cubicBezTo>
                  <a:pt x="1159325" y="4125865"/>
                  <a:pt x="1162787" y="4127833"/>
                  <a:pt x="1164398" y="4124355"/>
                </a:cubicBezTo>
                <a:close/>
                <a:moveTo>
                  <a:pt x="1688352" y="4110055"/>
                </a:moveTo>
                <a:cubicBezTo>
                  <a:pt x="1704571" y="4118273"/>
                  <a:pt x="1718004" y="4149438"/>
                  <a:pt x="1716722" y="4174669"/>
                </a:cubicBezTo>
                <a:lnTo>
                  <a:pt x="1712559" y="4188601"/>
                </a:lnTo>
                <a:lnTo>
                  <a:pt x="1731779" y="4214215"/>
                </a:lnTo>
                <a:cubicBezTo>
                  <a:pt x="1734207" y="4221918"/>
                  <a:pt x="1734539" y="4229763"/>
                  <a:pt x="1733160" y="4237326"/>
                </a:cubicBezTo>
                <a:lnTo>
                  <a:pt x="1731700" y="4240845"/>
                </a:lnTo>
                <a:lnTo>
                  <a:pt x="1739448" y="4238520"/>
                </a:lnTo>
                <a:cubicBezTo>
                  <a:pt x="1751312" y="4231929"/>
                  <a:pt x="1752942" y="4228409"/>
                  <a:pt x="1759689" y="4223355"/>
                </a:cubicBezTo>
                <a:cubicBezTo>
                  <a:pt x="1769923" y="4220283"/>
                  <a:pt x="1773410" y="4222266"/>
                  <a:pt x="1787132" y="4221178"/>
                </a:cubicBezTo>
                <a:cubicBezTo>
                  <a:pt x="1792477" y="4228666"/>
                  <a:pt x="1792477" y="4228666"/>
                  <a:pt x="1790846" y="4232185"/>
                </a:cubicBezTo>
                <a:cubicBezTo>
                  <a:pt x="1792477" y="4228666"/>
                  <a:pt x="1795965" y="4230649"/>
                  <a:pt x="1801081" y="4229113"/>
                </a:cubicBezTo>
                <a:cubicBezTo>
                  <a:pt x="1819692" y="4217468"/>
                  <a:pt x="1833869" y="4234425"/>
                  <a:pt x="1844788" y="4258422"/>
                </a:cubicBezTo>
                <a:cubicBezTo>
                  <a:pt x="1839670" y="4259958"/>
                  <a:pt x="1846873" y="4272949"/>
                  <a:pt x="1847100" y="4281971"/>
                </a:cubicBezTo>
                <a:lnTo>
                  <a:pt x="1845856" y="4284246"/>
                </a:lnTo>
                <a:lnTo>
                  <a:pt x="1861448" y="4288139"/>
                </a:lnTo>
                <a:cubicBezTo>
                  <a:pt x="1859357" y="4293526"/>
                  <a:pt x="1857788" y="4297565"/>
                  <a:pt x="1856657" y="4301387"/>
                </a:cubicBezTo>
                <a:lnTo>
                  <a:pt x="1855643" y="4306996"/>
                </a:lnTo>
                <a:lnTo>
                  <a:pt x="1866590" y="4317655"/>
                </a:lnTo>
                <a:lnTo>
                  <a:pt x="1866938" y="4318993"/>
                </a:lnTo>
                <a:lnTo>
                  <a:pt x="1871012" y="4316918"/>
                </a:lnTo>
                <a:cubicBezTo>
                  <a:pt x="1878063" y="4317353"/>
                  <a:pt x="1881974" y="4319862"/>
                  <a:pt x="1884213" y="4324109"/>
                </a:cubicBezTo>
                <a:cubicBezTo>
                  <a:pt x="1886451" y="4328357"/>
                  <a:pt x="1887019" y="4334342"/>
                  <a:pt x="1887387" y="4341733"/>
                </a:cubicBezTo>
                <a:lnTo>
                  <a:pt x="1884435" y="4350239"/>
                </a:lnTo>
                <a:lnTo>
                  <a:pt x="1887304" y="4349018"/>
                </a:lnTo>
                <a:cubicBezTo>
                  <a:pt x="1902248" y="4366982"/>
                  <a:pt x="1922007" y="4349215"/>
                  <a:pt x="1948375" y="4372609"/>
                </a:cubicBezTo>
                <a:cubicBezTo>
                  <a:pt x="1938685" y="4374452"/>
                  <a:pt x="1929762" y="4374625"/>
                  <a:pt x="1921466" y="4373929"/>
                </a:cubicBezTo>
                <a:cubicBezTo>
                  <a:pt x="1909020" y="4372883"/>
                  <a:pt x="1897983" y="4369882"/>
                  <a:pt x="1887874" y="4367632"/>
                </a:cubicBezTo>
                <a:lnTo>
                  <a:pt x="1876691" y="4366919"/>
                </a:lnTo>
                <a:lnTo>
                  <a:pt x="1874754" y="4370423"/>
                </a:lnTo>
                <a:lnTo>
                  <a:pt x="1869507" y="4366462"/>
                </a:lnTo>
                <a:lnTo>
                  <a:pt x="1868581" y="4366403"/>
                </a:lnTo>
                <a:lnTo>
                  <a:pt x="1849248" y="4399170"/>
                </a:lnTo>
                <a:lnTo>
                  <a:pt x="1824169" y="4415323"/>
                </a:lnTo>
                <a:lnTo>
                  <a:pt x="1828500" y="4419015"/>
                </a:lnTo>
                <a:lnTo>
                  <a:pt x="1833222" y="4416077"/>
                </a:lnTo>
                <a:cubicBezTo>
                  <a:pt x="1836076" y="4415057"/>
                  <a:pt x="1839536" y="4415015"/>
                  <a:pt x="1849074" y="4414334"/>
                </a:cubicBezTo>
                <a:cubicBezTo>
                  <a:pt x="1852041" y="4425539"/>
                  <a:pt x="1855009" y="4436744"/>
                  <a:pt x="1857977" y="4447950"/>
                </a:cubicBezTo>
                <a:cubicBezTo>
                  <a:pt x="1853678" y="4447442"/>
                  <a:pt x="1849748" y="4448334"/>
                  <a:pt x="1846240" y="4449502"/>
                </a:cubicBezTo>
                <a:lnTo>
                  <a:pt x="1845042" y="4449919"/>
                </a:lnTo>
                <a:lnTo>
                  <a:pt x="1850161" y="4501243"/>
                </a:lnTo>
                <a:lnTo>
                  <a:pt x="1841936" y="4496582"/>
                </a:lnTo>
                <a:lnTo>
                  <a:pt x="1836342" y="4503766"/>
                </a:lnTo>
                <a:cubicBezTo>
                  <a:pt x="1824820" y="4512285"/>
                  <a:pt x="1809344" y="4508398"/>
                  <a:pt x="1794726" y="4498084"/>
                </a:cubicBezTo>
                <a:cubicBezTo>
                  <a:pt x="1782544" y="4489490"/>
                  <a:pt x="1770958" y="4476433"/>
                  <a:pt x="1762752" y="4462375"/>
                </a:cubicBezTo>
                <a:lnTo>
                  <a:pt x="1760326" y="4456865"/>
                </a:lnTo>
                <a:lnTo>
                  <a:pt x="1752871" y="4463512"/>
                </a:lnTo>
                <a:cubicBezTo>
                  <a:pt x="1747369" y="4465023"/>
                  <a:pt x="1740778" y="4465322"/>
                  <a:pt x="1733014" y="4464069"/>
                </a:cubicBezTo>
                <a:cubicBezTo>
                  <a:pt x="1728548" y="4451215"/>
                  <a:pt x="1720316" y="4434413"/>
                  <a:pt x="1718058" y="4417365"/>
                </a:cubicBezTo>
                <a:lnTo>
                  <a:pt x="1719498" y="4401592"/>
                </a:lnTo>
                <a:lnTo>
                  <a:pt x="1696226" y="4380951"/>
                </a:lnTo>
                <a:cubicBezTo>
                  <a:pt x="1698628" y="4376092"/>
                  <a:pt x="1701029" y="4371235"/>
                  <a:pt x="1696080" y="4368372"/>
                </a:cubicBezTo>
                <a:cubicBezTo>
                  <a:pt x="1702646" y="4351868"/>
                  <a:pt x="1714481" y="4339191"/>
                  <a:pt x="1729128" y="4330483"/>
                </a:cubicBezTo>
                <a:lnTo>
                  <a:pt x="1759775" y="4321840"/>
                </a:lnTo>
                <a:lnTo>
                  <a:pt x="1744805" y="4315056"/>
                </a:lnTo>
                <a:cubicBezTo>
                  <a:pt x="1734835" y="4296913"/>
                  <a:pt x="1747903" y="4264174"/>
                  <a:pt x="1763775" y="4264034"/>
                </a:cubicBezTo>
                <a:lnTo>
                  <a:pt x="1776700" y="4271597"/>
                </a:lnTo>
                <a:lnTo>
                  <a:pt x="1773506" y="4260118"/>
                </a:lnTo>
                <a:cubicBezTo>
                  <a:pt x="1773335" y="4253351"/>
                  <a:pt x="1774909" y="4247575"/>
                  <a:pt x="1777354" y="4242296"/>
                </a:cubicBezTo>
                <a:cubicBezTo>
                  <a:pt x="1777354" y="4242296"/>
                  <a:pt x="1777354" y="4242296"/>
                  <a:pt x="1775723" y="4245816"/>
                </a:cubicBezTo>
                <a:cubicBezTo>
                  <a:pt x="1765489" y="4248887"/>
                  <a:pt x="1751417" y="4253110"/>
                  <a:pt x="1738800" y="4255382"/>
                </a:cubicBezTo>
                <a:lnTo>
                  <a:pt x="1725159" y="4256618"/>
                </a:lnTo>
                <a:lnTo>
                  <a:pt x="1724279" y="4258739"/>
                </a:lnTo>
                <a:cubicBezTo>
                  <a:pt x="1715451" y="4271882"/>
                  <a:pt x="1701321" y="4282193"/>
                  <a:pt x="1684971" y="4286275"/>
                </a:cubicBezTo>
                <a:cubicBezTo>
                  <a:pt x="1658812" y="4292806"/>
                  <a:pt x="1626967" y="4283391"/>
                  <a:pt x="1602056" y="4244107"/>
                </a:cubicBezTo>
                <a:cubicBezTo>
                  <a:pt x="1609094" y="4224730"/>
                  <a:pt x="1620477" y="4208341"/>
                  <a:pt x="1634039" y="4196645"/>
                </a:cubicBezTo>
                <a:lnTo>
                  <a:pt x="1650177" y="4186378"/>
                </a:lnTo>
                <a:lnTo>
                  <a:pt x="1646623" y="4180567"/>
                </a:lnTo>
                <a:cubicBezTo>
                  <a:pt x="1642084" y="4165436"/>
                  <a:pt x="1643190" y="4145833"/>
                  <a:pt x="1645707" y="4125113"/>
                </a:cubicBezTo>
                <a:cubicBezTo>
                  <a:pt x="1661384" y="4122057"/>
                  <a:pt x="1672674" y="4113112"/>
                  <a:pt x="1688352" y="4110055"/>
                </a:cubicBezTo>
                <a:close/>
                <a:moveTo>
                  <a:pt x="1790741" y="4109799"/>
                </a:moveTo>
                <a:cubicBezTo>
                  <a:pt x="1805455" y="4118636"/>
                  <a:pt x="1820169" y="4127471"/>
                  <a:pt x="1813229" y="4142187"/>
                </a:cubicBezTo>
                <a:cubicBezTo>
                  <a:pt x="1795186" y="4147086"/>
                  <a:pt x="1777880" y="4130399"/>
                  <a:pt x="1790741" y="4109799"/>
                </a:cubicBezTo>
                <a:close/>
                <a:moveTo>
                  <a:pt x="2089803" y="4082957"/>
                </a:moveTo>
                <a:cubicBezTo>
                  <a:pt x="2092711" y="4081352"/>
                  <a:pt x="2096762" y="4081601"/>
                  <a:pt x="2101377" y="4083083"/>
                </a:cubicBezTo>
                <a:cubicBezTo>
                  <a:pt x="2115222" y="4087529"/>
                  <a:pt x="2134140" y="4103076"/>
                  <a:pt x="2142470" y="4112916"/>
                </a:cubicBezTo>
                <a:cubicBezTo>
                  <a:pt x="2139563" y="4114524"/>
                  <a:pt x="2135511" y="4114274"/>
                  <a:pt x="2130896" y="4112791"/>
                </a:cubicBezTo>
                <a:cubicBezTo>
                  <a:pt x="2117052" y="4108345"/>
                  <a:pt x="2098133" y="4092798"/>
                  <a:pt x="2089803" y="4082957"/>
                </a:cubicBezTo>
                <a:close/>
                <a:moveTo>
                  <a:pt x="905470" y="4072945"/>
                </a:moveTo>
                <a:cubicBezTo>
                  <a:pt x="905470" y="4072945"/>
                  <a:pt x="905470" y="4072945"/>
                  <a:pt x="903839" y="4076468"/>
                </a:cubicBezTo>
                <a:cubicBezTo>
                  <a:pt x="903839" y="4076468"/>
                  <a:pt x="905470" y="4072945"/>
                  <a:pt x="908871" y="4074879"/>
                </a:cubicBezTo>
                <a:cubicBezTo>
                  <a:pt x="910913" y="4098298"/>
                  <a:pt x="894458" y="4124553"/>
                  <a:pt x="892827" y="4128076"/>
                </a:cubicBezTo>
                <a:cubicBezTo>
                  <a:pt x="889427" y="4126142"/>
                  <a:pt x="889427" y="4126142"/>
                  <a:pt x="889427" y="4126142"/>
                </a:cubicBezTo>
                <a:cubicBezTo>
                  <a:pt x="896873" y="4117022"/>
                  <a:pt x="893761" y="4099393"/>
                  <a:pt x="898050" y="4085348"/>
                </a:cubicBezTo>
                <a:cubicBezTo>
                  <a:pt x="899479" y="4080665"/>
                  <a:pt x="901732" y="4076383"/>
                  <a:pt x="905470" y="4072945"/>
                </a:cubicBezTo>
                <a:close/>
                <a:moveTo>
                  <a:pt x="1987574" y="4068717"/>
                </a:moveTo>
                <a:cubicBezTo>
                  <a:pt x="1992905" y="4067224"/>
                  <a:pt x="1999712" y="4069620"/>
                  <a:pt x="2002871" y="4074433"/>
                </a:cubicBezTo>
                <a:cubicBezTo>
                  <a:pt x="2004978" y="4077642"/>
                  <a:pt x="2005465" y="4081924"/>
                  <a:pt x="2002813" y="4086843"/>
                </a:cubicBezTo>
                <a:cubicBezTo>
                  <a:pt x="1997393" y="4086714"/>
                  <a:pt x="1988906" y="4089361"/>
                  <a:pt x="1981128" y="4086330"/>
                </a:cubicBezTo>
                <a:cubicBezTo>
                  <a:pt x="1978388" y="4075588"/>
                  <a:pt x="1982243" y="4070208"/>
                  <a:pt x="1987574" y="4068717"/>
                </a:cubicBezTo>
                <a:close/>
                <a:moveTo>
                  <a:pt x="2530004" y="4059172"/>
                </a:moveTo>
                <a:cubicBezTo>
                  <a:pt x="2536144" y="4065122"/>
                  <a:pt x="2539384" y="4072737"/>
                  <a:pt x="2540460" y="4081114"/>
                </a:cubicBezTo>
                <a:cubicBezTo>
                  <a:pt x="2542073" y="4093678"/>
                  <a:pt x="2538818" y="4107954"/>
                  <a:pt x="2533178" y="4120881"/>
                </a:cubicBezTo>
                <a:lnTo>
                  <a:pt x="2528481" y="4127778"/>
                </a:lnTo>
                <a:lnTo>
                  <a:pt x="2527450" y="4130926"/>
                </a:lnTo>
                <a:lnTo>
                  <a:pt x="2523416" y="4135212"/>
                </a:lnTo>
                <a:lnTo>
                  <a:pt x="2511597" y="4152560"/>
                </a:lnTo>
                <a:cubicBezTo>
                  <a:pt x="2502349" y="4153261"/>
                  <a:pt x="2494818" y="4152248"/>
                  <a:pt x="2488829" y="4149949"/>
                </a:cubicBezTo>
                <a:lnTo>
                  <a:pt x="2482144" y="4144837"/>
                </a:lnTo>
                <a:lnTo>
                  <a:pt x="2471487" y="4150888"/>
                </a:lnTo>
                <a:cubicBezTo>
                  <a:pt x="2467985" y="4152912"/>
                  <a:pt x="2464988" y="4154507"/>
                  <a:pt x="2461008" y="4155983"/>
                </a:cubicBezTo>
                <a:cubicBezTo>
                  <a:pt x="2460904" y="4159895"/>
                  <a:pt x="2460799" y="4163802"/>
                  <a:pt x="2456768" y="4167232"/>
                </a:cubicBezTo>
                <a:cubicBezTo>
                  <a:pt x="2448705" y="4174095"/>
                  <a:pt x="2440955" y="4169227"/>
                  <a:pt x="2432997" y="4172178"/>
                </a:cubicBezTo>
                <a:cubicBezTo>
                  <a:pt x="2429175" y="4167790"/>
                  <a:pt x="2425456" y="4159491"/>
                  <a:pt x="2433520" y="4152631"/>
                </a:cubicBezTo>
                <a:cubicBezTo>
                  <a:pt x="2441688" y="4141860"/>
                  <a:pt x="2453468" y="4143298"/>
                  <a:pt x="2465145" y="4148643"/>
                </a:cubicBezTo>
                <a:cubicBezTo>
                  <a:pt x="2469125" y="4147168"/>
                  <a:pt x="2472149" y="4144595"/>
                  <a:pt x="2475147" y="4143000"/>
                </a:cubicBezTo>
                <a:lnTo>
                  <a:pt x="2479879" y="4143106"/>
                </a:lnTo>
                <a:lnTo>
                  <a:pt x="2475316" y="4139618"/>
                </a:lnTo>
                <a:cubicBezTo>
                  <a:pt x="2456846" y="4112944"/>
                  <a:pt x="2487627" y="4055344"/>
                  <a:pt x="2530004" y="4059172"/>
                </a:cubicBezTo>
                <a:close/>
                <a:moveTo>
                  <a:pt x="2459920" y="4054709"/>
                </a:moveTo>
                <a:cubicBezTo>
                  <a:pt x="2460782" y="4055358"/>
                  <a:pt x="2461631" y="4056552"/>
                  <a:pt x="2463383" y="4056765"/>
                </a:cubicBezTo>
                <a:cubicBezTo>
                  <a:pt x="2459760" y="4060681"/>
                  <a:pt x="2459760" y="4060681"/>
                  <a:pt x="2456370" y="4055910"/>
                </a:cubicBezTo>
                <a:cubicBezTo>
                  <a:pt x="2458182" y="4053951"/>
                  <a:pt x="2459059" y="4054059"/>
                  <a:pt x="2459920" y="4054709"/>
                </a:cubicBezTo>
                <a:close/>
                <a:moveTo>
                  <a:pt x="2607538" y="4049396"/>
                </a:moveTo>
                <a:cubicBezTo>
                  <a:pt x="2625415" y="4084159"/>
                  <a:pt x="2603465" y="4101710"/>
                  <a:pt x="2584462" y="4099214"/>
                </a:cubicBezTo>
                <a:cubicBezTo>
                  <a:pt x="2578127" y="4098380"/>
                  <a:pt x="2572120" y="4095321"/>
                  <a:pt x="2568023" y="4089928"/>
                </a:cubicBezTo>
                <a:cubicBezTo>
                  <a:pt x="2562560" y="4082738"/>
                  <a:pt x="2560496" y="4071400"/>
                  <a:pt x="2565582" y="4055665"/>
                </a:cubicBezTo>
                <a:cubicBezTo>
                  <a:pt x="2583382" y="4046351"/>
                  <a:pt x="2593552" y="4051486"/>
                  <a:pt x="2607538" y="4049396"/>
                </a:cubicBezTo>
                <a:close/>
                <a:moveTo>
                  <a:pt x="1650661" y="4048352"/>
                </a:moveTo>
                <a:cubicBezTo>
                  <a:pt x="1652951" y="4049439"/>
                  <a:pt x="1654096" y="4049982"/>
                  <a:pt x="1655081" y="4051605"/>
                </a:cubicBezTo>
                <a:cubicBezTo>
                  <a:pt x="1656065" y="4053228"/>
                  <a:pt x="1656888" y="4055931"/>
                  <a:pt x="1658535" y="4061338"/>
                </a:cubicBezTo>
                <a:cubicBezTo>
                  <a:pt x="1653954" y="4059165"/>
                  <a:pt x="1653954" y="4059165"/>
                  <a:pt x="1651569" y="4064203"/>
                </a:cubicBezTo>
                <a:cubicBezTo>
                  <a:pt x="1651569" y="4064203"/>
                  <a:pt x="1651569" y="4064203"/>
                  <a:pt x="1652666" y="4067806"/>
                </a:cubicBezTo>
                <a:cubicBezTo>
                  <a:pt x="1649182" y="4069240"/>
                  <a:pt x="1648086" y="4065635"/>
                  <a:pt x="1644602" y="4067067"/>
                </a:cubicBezTo>
                <a:cubicBezTo>
                  <a:pt x="1644602" y="4067067"/>
                  <a:pt x="1643503" y="4063463"/>
                  <a:pt x="1643503" y="4063463"/>
                </a:cubicBezTo>
                <a:cubicBezTo>
                  <a:pt x="1641763" y="4064178"/>
                  <a:pt x="1641763" y="4064178"/>
                  <a:pt x="1642360" y="4062919"/>
                </a:cubicBezTo>
                <a:cubicBezTo>
                  <a:pt x="1642955" y="4061661"/>
                  <a:pt x="1644148" y="4059142"/>
                  <a:pt x="1644792" y="4054822"/>
                </a:cubicBezTo>
                <a:cubicBezTo>
                  <a:pt x="1647178" y="4049784"/>
                  <a:pt x="1646081" y="4046180"/>
                  <a:pt x="1650661" y="4048352"/>
                </a:cubicBezTo>
                <a:close/>
                <a:moveTo>
                  <a:pt x="868100" y="4048136"/>
                </a:moveTo>
                <a:cubicBezTo>
                  <a:pt x="876866" y="4048683"/>
                  <a:pt x="876866" y="4048683"/>
                  <a:pt x="882379" y="4056258"/>
                </a:cubicBezTo>
                <a:cubicBezTo>
                  <a:pt x="880753" y="4059771"/>
                  <a:pt x="884321" y="4061802"/>
                  <a:pt x="879126" y="4063285"/>
                </a:cubicBezTo>
                <a:cubicBezTo>
                  <a:pt x="886580" y="4076405"/>
                  <a:pt x="882648" y="4114117"/>
                  <a:pt x="872569" y="4126140"/>
                </a:cubicBezTo>
                <a:cubicBezTo>
                  <a:pt x="851829" y="4083269"/>
                  <a:pt x="879441" y="4072343"/>
                  <a:pt x="868100" y="4048136"/>
                </a:cubicBezTo>
                <a:close/>
                <a:moveTo>
                  <a:pt x="1992764" y="4041669"/>
                </a:moveTo>
                <a:cubicBezTo>
                  <a:pt x="1996674" y="4040148"/>
                  <a:pt x="2000531" y="4040619"/>
                  <a:pt x="2004281" y="4045072"/>
                </a:cubicBezTo>
                <a:cubicBezTo>
                  <a:pt x="2008030" y="4049524"/>
                  <a:pt x="2011782" y="4053976"/>
                  <a:pt x="2011569" y="4061940"/>
                </a:cubicBezTo>
                <a:cubicBezTo>
                  <a:pt x="2003641" y="4068962"/>
                  <a:pt x="1992177" y="4063570"/>
                  <a:pt x="1988213" y="4067080"/>
                </a:cubicBezTo>
                <a:cubicBezTo>
                  <a:pt x="1988320" y="4063099"/>
                  <a:pt x="1988533" y="4055135"/>
                  <a:pt x="1980926" y="4050213"/>
                </a:cubicBezTo>
                <a:cubicBezTo>
                  <a:pt x="1984889" y="4046701"/>
                  <a:pt x="1988854" y="4043189"/>
                  <a:pt x="1992764" y="4041669"/>
                </a:cubicBezTo>
                <a:close/>
                <a:moveTo>
                  <a:pt x="1819217" y="4033682"/>
                </a:moveTo>
                <a:lnTo>
                  <a:pt x="1848226" y="4045198"/>
                </a:lnTo>
                <a:lnTo>
                  <a:pt x="1857530" y="4038782"/>
                </a:lnTo>
                <a:cubicBezTo>
                  <a:pt x="1866048" y="4034928"/>
                  <a:pt x="1876632" y="4033387"/>
                  <a:pt x="1885786" y="4034726"/>
                </a:cubicBezTo>
                <a:cubicBezTo>
                  <a:pt x="1891888" y="4035621"/>
                  <a:pt x="1897355" y="4037794"/>
                  <a:pt x="1901151" y="4041417"/>
                </a:cubicBezTo>
                <a:lnTo>
                  <a:pt x="1906091" y="4058935"/>
                </a:lnTo>
                <a:lnTo>
                  <a:pt x="1909537" y="4048035"/>
                </a:lnTo>
                <a:cubicBezTo>
                  <a:pt x="1919669" y="4040857"/>
                  <a:pt x="1928439" y="4039181"/>
                  <a:pt x="1935278" y="4041013"/>
                </a:cubicBezTo>
                <a:cubicBezTo>
                  <a:pt x="1942116" y="4042845"/>
                  <a:pt x="1947021" y="4048186"/>
                  <a:pt x="1949419" y="4055039"/>
                </a:cubicBezTo>
                <a:cubicBezTo>
                  <a:pt x="1954214" y="4068749"/>
                  <a:pt x="1948981" y="4088512"/>
                  <a:pt x="1929126" y="4098375"/>
                </a:cubicBezTo>
                <a:cubicBezTo>
                  <a:pt x="1921612" y="4095672"/>
                  <a:pt x="1915903" y="4092072"/>
                  <a:pt x="1911272" y="4088472"/>
                </a:cubicBezTo>
                <a:lnTo>
                  <a:pt x="1904414" y="4082514"/>
                </a:lnTo>
                <a:lnTo>
                  <a:pt x="1894546" y="4094976"/>
                </a:lnTo>
                <a:cubicBezTo>
                  <a:pt x="1887217" y="4098683"/>
                  <a:pt x="1878503" y="4099253"/>
                  <a:pt x="1870227" y="4096373"/>
                </a:cubicBezTo>
                <a:cubicBezTo>
                  <a:pt x="1864710" y="4094451"/>
                  <a:pt x="1859387" y="4090998"/>
                  <a:pt x="1854804" y="4085918"/>
                </a:cubicBezTo>
                <a:lnTo>
                  <a:pt x="1846868" y="4068271"/>
                </a:lnTo>
                <a:lnTo>
                  <a:pt x="1835332" y="4066916"/>
                </a:lnTo>
                <a:cubicBezTo>
                  <a:pt x="1828110" y="4053930"/>
                  <a:pt x="1805767" y="4054537"/>
                  <a:pt x="1796680" y="4036051"/>
                </a:cubicBezTo>
                <a:cubicBezTo>
                  <a:pt x="1802612" y="4032766"/>
                  <a:pt x="1810554" y="4032291"/>
                  <a:pt x="1819217" y="4033682"/>
                </a:cubicBezTo>
                <a:close/>
                <a:moveTo>
                  <a:pt x="2495327" y="4033541"/>
                </a:moveTo>
                <a:cubicBezTo>
                  <a:pt x="2504479" y="4039414"/>
                  <a:pt x="2516678" y="4047243"/>
                  <a:pt x="2520621" y="4054523"/>
                </a:cubicBezTo>
                <a:cubicBezTo>
                  <a:pt x="2512361" y="4053972"/>
                  <a:pt x="2498002" y="4049506"/>
                  <a:pt x="2496219" y="4038862"/>
                </a:cubicBezTo>
                <a:cubicBezTo>
                  <a:pt x="2496219" y="4038862"/>
                  <a:pt x="2496219" y="4038862"/>
                  <a:pt x="2495327" y="4033541"/>
                </a:cubicBezTo>
                <a:close/>
                <a:moveTo>
                  <a:pt x="2223847" y="4014988"/>
                </a:moveTo>
                <a:cubicBezTo>
                  <a:pt x="2234050" y="4018051"/>
                  <a:pt x="2241418" y="4022798"/>
                  <a:pt x="2246823" y="4028288"/>
                </a:cubicBezTo>
                <a:lnTo>
                  <a:pt x="2249566" y="4032636"/>
                </a:lnTo>
                <a:lnTo>
                  <a:pt x="2255142" y="4031206"/>
                </a:lnTo>
                <a:cubicBezTo>
                  <a:pt x="2297469" y="4029930"/>
                  <a:pt x="2342420" y="4058052"/>
                  <a:pt x="2363864" y="4103708"/>
                </a:cubicBezTo>
                <a:cubicBezTo>
                  <a:pt x="2360145" y="4107508"/>
                  <a:pt x="2356429" y="4111308"/>
                  <a:pt x="2360496" y="4115467"/>
                </a:cubicBezTo>
                <a:cubicBezTo>
                  <a:pt x="2349431" y="4128857"/>
                  <a:pt x="2334253" y="4137095"/>
                  <a:pt x="2317418" y="4140790"/>
                </a:cubicBezTo>
                <a:lnTo>
                  <a:pt x="2298849" y="4140111"/>
                </a:lnTo>
                <a:lnTo>
                  <a:pt x="2298236" y="4140680"/>
                </a:lnTo>
                <a:lnTo>
                  <a:pt x="2278097" y="4154859"/>
                </a:lnTo>
                <a:lnTo>
                  <a:pt x="2276492" y="4165108"/>
                </a:lnTo>
                <a:cubicBezTo>
                  <a:pt x="2254775" y="4175366"/>
                  <a:pt x="2234043" y="4153752"/>
                  <a:pt x="2233052" y="4132738"/>
                </a:cubicBezTo>
                <a:lnTo>
                  <a:pt x="2235923" y="4123777"/>
                </a:lnTo>
                <a:lnTo>
                  <a:pt x="2216156" y="4113310"/>
                </a:lnTo>
                <a:lnTo>
                  <a:pt x="2208062" y="4103955"/>
                </a:lnTo>
                <a:lnTo>
                  <a:pt x="2207482" y="4107038"/>
                </a:lnTo>
                <a:cubicBezTo>
                  <a:pt x="2204512" y="4113626"/>
                  <a:pt x="2200497" y="4118928"/>
                  <a:pt x="2197349" y="4119873"/>
                </a:cubicBezTo>
                <a:cubicBezTo>
                  <a:pt x="2193468" y="4118308"/>
                  <a:pt x="2190692" y="4106854"/>
                  <a:pt x="2191203" y="4096233"/>
                </a:cubicBezTo>
                <a:lnTo>
                  <a:pt x="2194374" y="4083593"/>
                </a:lnTo>
                <a:lnTo>
                  <a:pt x="2187436" y="4067816"/>
                </a:lnTo>
                <a:lnTo>
                  <a:pt x="2212610" y="4045744"/>
                </a:lnTo>
                <a:lnTo>
                  <a:pt x="2206661" y="4026203"/>
                </a:lnTo>
                <a:cubicBezTo>
                  <a:pt x="2211739" y="4015819"/>
                  <a:pt x="2219062" y="4012808"/>
                  <a:pt x="2223847" y="4014988"/>
                </a:cubicBezTo>
                <a:close/>
                <a:moveTo>
                  <a:pt x="1563018" y="3987560"/>
                </a:moveTo>
                <a:cubicBezTo>
                  <a:pt x="1566524" y="3989555"/>
                  <a:pt x="1573536" y="3993544"/>
                  <a:pt x="1580264" y="3988581"/>
                </a:cubicBezTo>
                <a:cubicBezTo>
                  <a:pt x="1584057" y="3999528"/>
                  <a:pt x="1587846" y="4010474"/>
                  <a:pt x="1577612" y="4013441"/>
                </a:cubicBezTo>
                <a:cubicBezTo>
                  <a:pt x="1572496" y="4014924"/>
                  <a:pt x="1567378" y="4016408"/>
                  <a:pt x="1560366" y="4012421"/>
                </a:cubicBezTo>
                <a:cubicBezTo>
                  <a:pt x="1556575" y="4001475"/>
                  <a:pt x="1564913" y="3993034"/>
                  <a:pt x="1563018" y="3987560"/>
                </a:cubicBezTo>
                <a:close/>
                <a:moveTo>
                  <a:pt x="1750559" y="3979632"/>
                </a:moveTo>
                <a:cubicBezTo>
                  <a:pt x="1791142" y="3992765"/>
                  <a:pt x="1793079" y="4016431"/>
                  <a:pt x="1798548" y="4017810"/>
                </a:cubicBezTo>
                <a:cubicBezTo>
                  <a:pt x="1795900" y="4034525"/>
                  <a:pt x="1784960" y="4031766"/>
                  <a:pt x="1767669" y="4033199"/>
                </a:cubicBezTo>
                <a:cubicBezTo>
                  <a:pt x="1768550" y="4027627"/>
                  <a:pt x="1752142" y="4023489"/>
                  <a:pt x="1746671" y="4022109"/>
                </a:cubicBezTo>
                <a:cubicBezTo>
                  <a:pt x="1748438" y="4010967"/>
                  <a:pt x="1729735" y="4003352"/>
                  <a:pt x="1732384" y="3986638"/>
                </a:cubicBezTo>
                <a:cubicBezTo>
                  <a:pt x="1738737" y="3982446"/>
                  <a:pt x="1741914" y="3980350"/>
                  <a:pt x="1750559" y="3979632"/>
                </a:cubicBezTo>
                <a:close/>
                <a:moveTo>
                  <a:pt x="1860140" y="3975914"/>
                </a:moveTo>
                <a:cubicBezTo>
                  <a:pt x="1879413" y="3973932"/>
                  <a:pt x="1886653" y="3982848"/>
                  <a:pt x="1899908" y="3986314"/>
                </a:cubicBezTo>
                <a:cubicBezTo>
                  <a:pt x="1903345" y="4026707"/>
                  <a:pt x="1877393" y="4034977"/>
                  <a:pt x="1861306" y="4025140"/>
                </a:cubicBezTo>
                <a:cubicBezTo>
                  <a:pt x="1855943" y="4021862"/>
                  <a:pt x="1851678" y="4016570"/>
                  <a:pt x="1849961" y="4009786"/>
                </a:cubicBezTo>
                <a:cubicBezTo>
                  <a:pt x="1847672" y="4000741"/>
                  <a:pt x="1849917" y="3989039"/>
                  <a:pt x="1860140" y="3975914"/>
                </a:cubicBezTo>
                <a:close/>
                <a:moveTo>
                  <a:pt x="1538445" y="3975666"/>
                </a:moveTo>
                <a:cubicBezTo>
                  <a:pt x="1542304" y="3984893"/>
                  <a:pt x="1542874" y="3991963"/>
                  <a:pt x="1540753" y="3997824"/>
                </a:cubicBezTo>
                <a:lnTo>
                  <a:pt x="1530060" y="4009343"/>
                </a:lnTo>
                <a:lnTo>
                  <a:pt x="1533103" y="4010695"/>
                </a:lnTo>
                <a:cubicBezTo>
                  <a:pt x="1543780" y="4015049"/>
                  <a:pt x="1553480" y="4019282"/>
                  <a:pt x="1565054" y="4026795"/>
                </a:cubicBezTo>
                <a:cubicBezTo>
                  <a:pt x="1564945" y="4030850"/>
                  <a:pt x="1561033" y="4030373"/>
                  <a:pt x="1560925" y="4034427"/>
                </a:cubicBezTo>
                <a:cubicBezTo>
                  <a:pt x="1558914" y="4036216"/>
                  <a:pt x="1554980" y="4036499"/>
                  <a:pt x="1550214" y="4035853"/>
                </a:cubicBezTo>
                <a:cubicBezTo>
                  <a:pt x="1535915" y="4033918"/>
                  <a:pt x="1514113" y="4023633"/>
                  <a:pt x="1514194" y="4020592"/>
                </a:cubicBezTo>
                <a:cubicBezTo>
                  <a:pt x="1510282" y="4020115"/>
                  <a:pt x="1510391" y="4016060"/>
                  <a:pt x="1506478" y="4015584"/>
                </a:cubicBezTo>
                <a:cubicBezTo>
                  <a:pt x="1506478" y="4015584"/>
                  <a:pt x="1502564" y="4015106"/>
                  <a:pt x="1498762" y="4010575"/>
                </a:cubicBezTo>
                <a:cubicBezTo>
                  <a:pt x="1494958" y="4006043"/>
                  <a:pt x="1491155" y="4001512"/>
                  <a:pt x="1495283" y="3993881"/>
                </a:cubicBezTo>
                <a:lnTo>
                  <a:pt x="1521716" y="4005632"/>
                </a:lnTo>
                <a:lnTo>
                  <a:pt x="1515107" y="3996611"/>
                </a:lnTo>
                <a:cubicBezTo>
                  <a:pt x="1512626" y="3989960"/>
                  <a:pt x="1512056" y="3982890"/>
                  <a:pt x="1514772" y="3977978"/>
                </a:cubicBezTo>
                <a:cubicBezTo>
                  <a:pt x="1526776" y="3972469"/>
                  <a:pt x="1531538" y="3980058"/>
                  <a:pt x="1538445" y="3975666"/>
                </a:cubicBezTo>
                <a:close/>
                <a:moveTo>
                  <a:pt x="2158609" y="3961756"/>
                </a:moveTo>
                <a:cubicBezTo>
                  <a:pt x="2169077" y="3960114"/>
                  <a:pt x="2179956" y="3962645"/>
                  <a:pt x="2185702" y="3969108"/>
                </a:cubicBezTo>
                <a:cubicBezTo>
                  <a:pt x="2189533" y="3973417"/>
                  <a:pt x="2191081" y="3979474"/>
                  <a:pt x="2188707" y="3987208"/>
                </a:cubicBezTo>
                <a:cubicBezTo>
                  <a:pt x="2169896" y="4005290"/>
                  <a:pt x="2157738" y="3985117"/>
                  <a:pt x="2133989" y="3979440"/>
                </a:cubicBezTo>
                <a:cubicBezTo>
                  <a:pt x="2138086" y="3969212"/>
                  <a:pt x="2148141" y="3963398"/>
                  <a:pt x="2158609" y="3961756"/>
                </a:cubicBezTo>
                <a:close/>
                <a:moveTo>
                  <a:pt x="2261678" y="3956385"/>
                </a:moveTo>
                <a:cubicBezTo>
                  <a:pt x="2270011" y="3953918"/>
                  <a:pt x="2274472" y="3956229"/>
                  <a:pt x="2276996" y="3960928"/>
                </a:cubicBezTo>
                <a:cubicBezTo>
                  <a:pt x="2279520" y="3965625"/>
                  <a:pt x="2280106" y="3972713"/>
                  <a:pt x="2280694" y="3979801"/>
                </a:cubicBezTo>
                <a:cubicBezTo>
                  <a:pt x="2272359" y="3982268"/>
                  <a:pt x="2268781" y="3990588"/>
                  <a:pt x="2255693" y="3987201"/>
                </a:cubicBezTo>
                <a:cubicBezTo>
                  <a:pt x="2256896" y="3975953"/>
                  <a:pt x="2260475" y="3967632"/>
                  <a:pt x="2261678" y="3956385"/>
                </a:cubicBezTo>
                <a:close/>
                <a:moveTo>
                  <a:pt x="1361674" y="3941880"/>
                </a:moveTo>
                <a:cubicBezTo>
                  <a:pt x="1401416" y="3940650"/>
                  <a:pt x="1441867" y="3956286"/>
                  <a:pt x="1474984" y="3983778"/>
                </a:cubicBezTo>
                <a:lnTo>
                  <a:pt x="1510469" y="4027260"/>
                </a:lnTo>
                <a:lnTo>
                  <a:pt x="1517773" y="4027667"/>
                </a:lnTo>
                <a:cubicBezTo>
                  <a:pt x="1523912" y="4030036"/>
                  <a:pt x="1529952" y="4034748"/>
                  <a:pt x="1535582" y="4042746"/>
                </a:cubicBezTo>
                <a:lnTo>
                  <a:pt x="1529323" y="4055603"/>
                </a:lnTo>
                <a:lnTo>
                  <a:pt x="1540714" y="4083163"/>
                </a:lnTo>
                <a:cubicBezTo>
                  <a:pt x="1544734" y="4096594"/>
                  <a:pt x="1547443" y="4110687"/>
                  <a:pt x="1548624" y="4125305"/>
                </a:cubicBezTo>
                <a:cubicBezTo>
                  <a:pt x="1535195" y="4158233"/>
                  <a:pt x="1519317" y="4182960"/>
                  <a:pt x="1501927" y="4202794"/>
                </a:cubicBezTo>
                <a:lnTo>
                  <a:pt x="1500336" y="4204166"/>
                </a:lnTo>
                <a:lnTo>
                  <a:pt x="1508414" y="4208381"/>
                </a:lnTo>
                <a:cubicBezTo>
                  <a:pt x="1508300" y="4218386"/>
                  <a:pt x="1508034" y="4224769"/>
                  <a:pt x="1505276" y="4229072"/>
                </a:cubicBezTo>
                <a:lnTo>
                  <a:pt x="1503068" y="4230074"/>
                </a:lnTo>
                <a:lnTo>
                  <a:pt x="1469099" y="4257336"/>
                </a:lnTo>
                <a:cubicBezTo>
                  <a:pt x="1463983" y="4258820"/>
                  <a:pt x="1446737" y="4257799"/>
                  <a:pt x="1444841" y="4252325"/>
                </a:cubicBezTo>
                <a:lnTo>
                  <a:pt x="1444903" y="4251739"/>
                </a:lnTo>
                <a:lnTo>
                  <a:pt x="1386937" y="4289535"/>
                </a:lnTo>
                <a:cubicBezTo>
                  <a:pt x="1367247" y="4303025"/>
                  <a:pt x="1347919" y="4318236"/>
                  <a:pt x="1329891" y="4338475"/>
                </a:cubicBezTo>
                <a:cubicBezTo>
                  <a:pt x="1302554" y="4298765"/>
                  <a:pt x="1273136" y="4258184"/>
                  <a:pt x="1251431" y="4216679"/>
                </a:cubicBezTo>
                <a:cubicBezTo>
                  <a:pt x="1229732" y="4175173"/>
                  <a:pt x="1215750" y="4132742"/>
                  <a:pt x="1219283" y="4089331"/>
                </a:cubicBezTo>
                <a:cubicBezTo>
                  <a:pt x="1221639" y="4060393"/>
                  <a:pt x="1231777" y="4031018"/>
                  <a:pt x="1252607" y="4001194"/>
                </a:cubicBezTo>
                <a:cubicBezTo>
                  <a:pt x="1282895" y="3961212"/>
                  <a:pt x="1321931" y="3943111"/>
                  <a:pt x="1361674" y="3941880"/>
                </a:cubicBezTo>
                <a:close/>
                <a:moveTo>
                  <a:pt x="2378489" y="3939534"/>
                </a:moveTo>
                <a:cubicBezTo>
                  <a:pt x="2388434" y="3942848"/>
                  <a:pt x="2395769" y="3951104"/>
                  <a:pt x="2400147" y="3966975"/>
                </a:cubicBezTo>
                <a:cubicBezTo>
                  <a:pt x="2390875" y="3980510"/>
                  <a:pt x="2375802" y="3980868"/>
                  <a:pt x="2363210" y="3974512"/>
                </a:cubicBezTo>
                <a:cubicBezTo>
                  <a:pt x="2350620" y="3968155"/>
                  <a:pt x="2340513" y="3955082"/>
                  <a:pt x="2341171" y="3941753"/>
                </a:cubicBezTo>
                <a:cubicBezTo>
                  <a:pt x="2355989" y="3937850"/>
                  <a:pt x="2368544" y="3936220"/>
                  <a:pt x="2378489" y="3939534"/>
                </a:cubicBezTo>
                <a:close/>
                <a:moveTo>
                  <a:pt x="2398280" y="3935635"/>
                </a:moveTo>
                <a:cubicBezTo>
                  <a:pt x="2401971" y="3940453"/>
                  <a:pt x="2403816" y="3942863"/>
                  <a:pt x="2404982" y="3945449"/>
                </a:cubicBezTo>
                <a:cubicBezTo>
                  <a:pt x="2406150" y="3948034"/>
                  <a:pt x="2406638" y="3950796"/>
                  <a:pt x="2407614" y="3956320"/>
                </a:cubicBezTo>
                <a:cubicBezTo>
                  <a:pt x="2404411" y="3954266"/>
                  <a:pt x="2395779" y="3953624"/>
                  <a:pt x="2394803" y="3948099"/>
                </a:cubicBezTo>
                <a:cubicBezTo>
                  <a:pt x="2393827" y="3942574"/>
                  <a:pt x="2393827" y="3942574"/>
                  <a:pt x="2398280" y="3935635"/>
                </a:cubicBezTo>
                <a:close/>
                <a:moveTo>
                  <a:pt x="1606249" y="3920254"/>
                </a:moveTo>
                <a:cubicBezTo>
                  <a:pt x="1610105" y="3920724"/>
                  <a:pt x="1613855" y="3925217"/>
                  <a:pt x="1613855" y="3925217"/>
                </a:cubicBezTo>
                <a:cubicBezTo>
                  <a:pt x="1617604" y="3929710"/>
                  <a:pt x="1617604" y="3929710"/>
                  <a:pt x="1621568" y="3926159"/>
                </a:cubicBezTo>
                <a:cubicBezTo>
                  <a:pt x="1621568" y="3926159"/>
                  <a:pt x="1621460" y="3930181"/>
                  <a:pt x="1621460" y="3930181"/>
                </a:cubicBezTo>
                <a:cubicBezTo>
                  <a:pt x="1617604" y="3929710"/>
                  <a:pt x="1621460" y="3930181"/>
                  <a:pt x="1625210" y="3934674"/>
                </a:cubicBezTo>
                <a:cubicBezTo>
                  <a:pt x="1621137" y="3942247"/>
                  <a:pt x="1621030" y="3946269"/>
                  <a:pt x="1617066" y="3949820"/>
                </a:cubicBezTo>
                <a:cubicBezTo>
                  <a:pt x="1615083" y="3951595"/>
                  <a:pt x="1612137" y="3953254"/>
                  <a:pt x="1609216" y="3953907"/>
                </a:cubicBezTo>
                <a:cubicBezTo>
                  <a:pt x="1606297" y="3954560"/>
                  <a:pt x="1603405" y="3954207"/>
                  <a:pt x="1601530" y="3951960"/>
                </a:cubicBezTo>
                <a:cubicBezTo>
                  <a:pt x="1601638" y="3947939"/>
                  <a:pt x="1597781" y="3947469"/>
                  <a:pt x="1597889" y="3943446"/>
                </a:cubicBezTo>
                <a:cubicBezTo>
                  <a:pt x="1594246" y="3934931"/>
                  <a:pt x="1594355" y="3930910"/>
                  <a:pt x="1598319" y="3927358"/>
                </a:cubicBezTo>
                <a:cubicBezTo>
                  <a:pt x="1598427" y="3923336"/>
                  <a:pt x="1602283" y="3923807"/>
                  <a:pt x="1606249" y="3920254"/>
                </a:cubicBezTo>
                <a:close/>
                <a:moveTo>
                  <a:pt x="1476487" y="3910304"/>
                </a:moveTo>
                <a:cubicBezTo>
                  <a:pt x="1486865" y="3908246"/>
                  <a:pt x="1498036" y="3908630"/>
                  <a:pt x="1508154" y="3911153"/>
                </a:cubicBezTo>
                <a:cubicBezTo>
                  <a:pt x="1528390" y="3916197"/>
                  <a:pt x="1544413" y="3929803"/>
                  <a:pt x="1541451" y="3949559"/>
                </a:cubicBezTo>
                <a:cubicBezTo>
                  <a:pt x="1540605" y="3955202"/>
                  <a:pt x="1538210" y="3961349"/>
                  <a:pt x="1533920" y="3967940"/>
                </a:cubicBezTo>
                <a:cubicBezTo>
                  <a:pt x="1506797" y="3965696"/>
                  <a:pt x="1459128" y="3970827"/>
                  <a:pt x="1449579" y="3924102"/>
                </a:cubicBezTo>
                <a:cubicBezTo>
                  <a:pt x="1456524" y="3916860"/>
                  <a:pt x="1466109" y="3912362"/>
                  <a:pt x="1476487" y="3910304"/>
                </a:cubicBezTo>
                <a:close/>
                <a:moveTo>
                  <a:pt x="1790865" y="3898377"/>
                </a:moveTo>
                <a:cubicBezTo>
                  <a:pt x="1814374" y="3908930"/>
                  <a:pt x="1808306" y="3914812"/>
                  <a:pt x="1797452" y="3930462"/>
                </a:cubicBezTo>
                <a:cubicBezTo>
                  <a:pt x="1782576" y="3921798"/>
                  <a:pt x="1783686" y="3913028"/>
                  <a:pt x="1790865" y="3898377"/>
                </a:cubicBezTo>
                <a:close/>
                <a:moveTo>
                  <a:pt x="1872140" y="3893751"/>
                </a:moveTo>
                <a:cubicBezTo>
                  <a:pt x="1878728" y="3891564"/>
                  <a:pt x="1885951" y="3894867"/>
                  <a:pt x="1895016" y="3897412"/>
                </a:cubicBezTo>
                <a:cubicBezTo>
                  <a:pt x="1894306" y="3901886"/>
                  <a:pt x="1895722" y="3906533"/>
                  <a:pt x="1896676" y="3911368"/>
                </a:cubicBezTo>
                <a:lnTo>
                  <a:pt x="1896347" y="3915870"/>
                </a:lnTo>
                <a:lnTo>
                  <a:pt x="1920643" y="3914129"/>
                </a:lnTo>
                <a:lnTo>
                  <a:pt x="1919711" y="3923218"/>
                </a:lnTo>
                <a:lnTo>
                  <a:pt x="1920320" y="3922305"/>
                </a:lnTo>
                <a:cubicBezTo>
                  <a:pt x="1930483" y="3914960"/>
                  <a:pt x="1944195" y="3912485"/>
                  <a:pt x="1962884" y="3919566"/>
                </a:cubicBezTo>
                <a:cubicBezTo>
                  <a:pt x="1971372" y="3920295"/>
                  <a:pt x="1967698" y="3921806"/>
                  <a:pt x="1972514" y="3924044"/>
                </a:cubicBezTo>
                <a:cubicBezTo>
                  <a:pt x="1977327" y="3926284"/>
                  <a:pt x="1985815" y="3927013"/>
                  <a:pt x="1989490" y="3925502"/>
                </a:cubicBezTo>
                <a:cubicBezTo>
                  <a:pt x="1983036" y="3945033"/>
                  <a:pt x="1996340" y="3948001"/>
                  <a:pt x="1984824" y="3978052"/>
                </a:cubicBezTo>
                <a:cubicBezTo>
                  <a:pt x="1971920" y="4017113"/>
                  <a:pt x="1943925" y="4020189"/>
                  <a:pt x="1925808" y="4014983"/>
                </a:cubicBezTo>
                <a:cubicBezTo>
                  <a:pt x="1927706" y="4011037"/>
                  <a:pt x="1903024" y="4003783"/>
                  <a:pt x="1897076" y="3981705"/>
                </a:cubicBezTo>
                <a:cubicBezTo>
                  <a:pt x="1895093" y="3974346"/>
                  <a:pt x="1895191" y="3965339"/>
                  <a:pt x="1899052" y="3954258"/>
                </a:cubicBezTo>
                <a:lnTo>
                  <a:pt x="1906773" y="3942658"/>
                </a:lnTo>
                <a:lnTo>
                  <a:pt x="1878145" y="3955241"/>
                </a:lnTo>
                <a:cubicBezTo>
                  <a:pt x="1852911" y="3960918"/>
                  <a:pt x="1823325" y="3959746"/>
                  <a:pt x="1809529" y="3955252"/>
                </a:cubicBezTo>
                <a:lnTo>
                  <a:pt x="1856451" y="3929730"/>
                </a:lnTo>
                <a:lnTo>
                  <a:pt x="1853074" y="3923027"/>
                </a:lnTo>
                <a:cubicBezTo>
                  <a:pt x="1859598" y="3903614"/>
                  <a:pt x="1865551" y="3895938"/>
                  <a:pt x="1872140" y="3893751"/>
                </a:cubicBezTo>
                <a:close/>
                <a:moveTo>
                  <a:pt x="1662947" y="3892350"/>
                </a:moveTo>
                <a:cubicBezTo>
                  <a:pt x="1670118" y="3891124"/>
                  <a:pt x="1677971" y="3892977"/>
                  <a:pt x="1685047" y="3899268"/>
                </a:cubicBezTo>
                <a:cubicBezTo>
                  <a:pt x="1682210" y="3923009"/>
                  <a:pt x="1683442" y="3950914"/>
                  <a:pt x="1656188" y="3949663"/>
                </a:cubicBezTo>
                <a:cubicBezTo>
                  <a:pt x="1626066" y="3927396"/>
                  <a:pt x="1641436" y="3896024"/>
                  <a:pt x="1662947" y="3892350"/>
                </a:cubicBezTo>
                <a:close/>
                <a:moveTo>
                  <a:pt x="1723135" y="3886247"/>
                </a:moveTo>
                <a:cubicBezTo>
                  <a:pt x="1738427" y="3886719"/>
                  <a:pt x="1760495" y="3899226"/>
                  <a:pt x="1748905" y="3918457"/>
                </a:cubicBezTo>
                <a:cubicBezTo>
                  <a:pt x="1747136" y="3922154"/>
                  <a:pt x="1743329" y="3923455"/>
                  <a:pt x="1738764" y="3923019"/>
                </a:cubicBezTo>
                <a:cubicBezTo>
                  <a:pt x="1725065" y="3921712"/>
                  <a:pt x="1704523" y="3904770"/>
                  <a:pt x="1711600" y="3889981"/>
                </a:cubicBezTo>
                <a:cubicBezTo>
                  <a:pt x="1713694" y="3887268"/>
                  <a:pt x="1718039" y="3886088"/>
                  <a:pt x="1723135" y="3886247"/>
                </a:cubicBezTo>
                <a:close/>
                <a:moveTo>
                  <a:pt x="2238210" y="3871970"/>
                </a:moveTo>
                <a:cubicBezTo>
                  <a:pt x="2246267" y="3874000"/>
                  <a:pt x="2259100" y="3875635"/>
                  <a:pt x="2263548" y="3885557"/>
                </a:cubicBezTo>
                <a:cubicBezTo>
                  <a:pt x="2265031" y="3888864"/>
                  <a:pt x="2265583" y="3893093"/>
                  <a:pt x="2264715" y="3898564"/>
                </a:cubicBezTo>
                <a:cubicBezTo>
                  <a:pt x="2266966" y="3901976"/>
                  <a:pt x="2256739" y="3913623"/>
                  <a:pt x="2251367" y="3912268"/>
                </a:cubicBezTo>
                <a:cubicBezTo>
                  <a:pt x="2237504" y="3911620"/>
                  <a:pt x="2236990" y="3897265"/>
                  <a:pt x="2231102" y="3881557"/>
                </a:cubicBezTo>
                <a:cubicBezTo>
                  <a:pt x="2236474" y="3882912"/>
                  <a:pt x="2237342" y="3877440"/>
                  <a:pt x="2238210" y="3871970"/>
                </a:cubicBezTo>
                <a:close/>
                <a:moveTo>
                  <a:pt x="2866309" y="3868760"/>
                </a:moveTo>
                <a:lnTo>
                  <a:pt x="2855240" y="3885498"/>
                </a:lnTo>
                <a:lnTo>
                  <a:pt x="2845686" y="3872163"/>
                </a:lnTo>
                <a:lnTo>
                  <a:pt x="2821444" y="3918450"/>
                </a:lnTo>
                <a:lnTo>
                  <a:pt x="2831964" y="3914840"/>
                </a:lnTo>
                <a:lnTo>
                  <a:pt x="2820126" y="3948045"/>
                </a:lnTo>
                <a:lnTo>
                  <a:pt x="2896284" y="3883215"/>
                </a:lnTo>
                <a:lnTo>
                  <a:pt x="2891893" y="3881098"/>
                </a:lnTo>
                <a:close/>
                <a:moveTo>
                  <a:pt x="1139131" y="3861829"/>
                </a:moveTo>
                <a:cubicBezTo>
                  <a:pt x="1160718" y="3858509"/>
                  <a:pt x="1182850" y="3880458"/>
                  <a:pt x="1179916" y="3900770"/>
                </a:cubicBezTo>
                <a:cubicBezTo>
                  <a:pt x="1178612" y="3909800"/>
                  <a:pt x="1172357" y="3918505"/>
                  <a:pt x="1158901" y="3924523"/>
                </a:cubicBezTo>
                <a:cubicBezTo>
                  <a:pt x="1142570" y="3900424"/>
                  <a:pt x="1123142" y="3899981"/>
                  <a:pt x="1118675" y="3874571"/>
                </a:cubicBezTo>
                <a:cubicBezTo>
                  <a:pt x="1124800" y="3866851"/>
                  <a:pt x="1131935" y="3862937"/>
                  <a:pt x="1139131" y="3861829"/>
                </a:cubicBezTo>
                <a:close/>
                <a:moveTo>
                  <a:pt x="1207164" y="3853178"/>
                </a:moveTo>
                <a:cubicBezTo>
                  <a:pt x="1222681" y="3849820"/>
                  <a:pt x="1243383" y="3875191"/>
                  <a:pt x="1240180" y="3891326"/>
                </a:cubicBezTo>
                <a:cubicBezTo>
                  <a:pt x="1223582" y="3870213"/>
                  <a:pt x="1204140" y="3873391"/>
                  <a:pt x="1207164" y="3853178"/>
                </a:cubicBezTo>
                <a:close/>
                <a:moveTo>
                  <a:pt x="826168" y="3843018"/>
                </a:moveTo>
                <a:cubicBezTo>
                  <a:pt x="829660" y="3845004"/>
                  <a:pt x="833153" y="3846990"/>
                  <a:pt x="834782" y="3843471"/>
                </a:cubicBezTo>
                <a:cubicBezTo>
                  <a:pt x="838507" y="3854483"/>
                  <a:pt x="836877" y="3858002"/>
                  <a:pt x="838740" y="3863509"/>
                </a:cubicBezTo>
                <a:cubicBezTo>
                  <a:pt x="840370" y="3859989"/>
                  <a:pt x="842232" y="3865496"/>
                  <a:pt x="842232" y="3865496"/>
                </a:cubicBezTo>
                <a:cubicBezTo>
                  <a:pt x="842232" y="3865496"/>
                  <a:pt x="842232" y="3865496"/>
                  <a:pt x="852475" y="3862430"/>
                </a:cubicBezTo>
                <a:cubicBezTo>
                  <a:pt x="852475" y="3862430"/>
                  <a:pt x="876456" y="3858284"/>
                  <a:pt x="887399" y="3882296"/>
                </a:cubicBezTo>
                <a:cubicBezTo>
                  <a:pt x="882276" y="3883829"/>
                  <a:pt x="893451" y="3916866"/>
                  <a:pt x="879946" y="3926970"/>
                </a:cubicBezTo>
                <a:cubicBezTo>
                  <a:pt x="873195" y="3932023"/>
                  <a:pt x="868073" y="3933556"/>
                  <a:pt x="861321" y="3938608"/>
                </a:cubicBezTo>
                <a:cubicBezTo>
                  <a:pt x="850845" y="3932649"/>
                  <a:pt x="835478" y="3937246"/>
                  <a:pt x="821044" y="3911248"/>
                </a:cubicBezTo>
                <a:cubicBezTo>
                  <a:pt x="808240" y="3881731"/>
                  <a:pt x="835480" y="3870548"/>
                  <a:pt x="831987" y="3868561"/>
                </a:cubicBezTo>
                <a:cubicBezTo>
                  <a:pt x="830125" y="3863055"/>
                  <a:pt x="830125" y="3863055"/>
                  <a:pt x="826633" y="3861069"/>
                </a:cubicBezTo>
                <a:cubicBezTo>
                  <a:pt x="828264" y="3857549"/>
                  <a:pt x="828030" y="3848524"/>
                  <a:pt x="826168" y="3843018"/>
                </a:cubicBezTo>
                <a:close/>
                <a:moveTo>
                  <a:pt x="2234324" y="3837118"/>
                </a:moveTo>
                <a:cubicBezTo>
                  <a:pt x="2235075" y="3876542"/>
                  <a:pt x="2210020" y="3884189"/>
                  <a:pt x="2187310" y="3894724"/>
                </a:cubicBezTo>
                <a:cubicBezTo>
                  <a:pt x="2183931" y="3877732"/>
                  <a:pt x="2202230" y="3836097"/>
                  <a:pt x="2234324" y="3837118"/>
                </a:cubicBezTo>
                <a:close/>
                <a:moveTo>
                  <a:pt x="2256990" y="3836138"/>
                </a:moveTo>
                <a:cubicBezTo>
                  <a:pt x="2256990" y="3836138"/>
                  <a:pt x="2256990" y="3836138"/>
                  <a:pt x="2260467" y="3838115"/>
                </a:cubicBezTo>
                <a:cubicBezTo>
                  <a:pt x="2267422" y="3842071"/>
                  <a:pt x="2270898" y="3844049"/>
                  <a:pt x="2274376" y="3846027"/>
                </a:cubicBezTo>
                <a:cubicBezTo>
                  <a:pt x="2276241" y="3851483"/>
                  <a:pt x="2278363" y="3865873"/>
                  <a:pt x="2273276" y="3867374"/>
                </a:cubicBezTo>
                <a:cubicBezTo>
                  <a:pt x="2263100" y="3870376"/>
                  <a:pt x="2251059" y="3867919"/>
                  <a:pt x="2249192" y="3862463"/>
                </a:cubicBezTo>
                <a:cubicBezTo>
                  <a:pt x="2246393" y="3854278"/>
                  <a:pt x="2243592" y="3846096"/>
                  <a:pt x="2248807" y="3840615"/>
                </a:cubicBezTo>
                <a:cubicBezTo>
                  <a:pt x="2250545" y="3838788"/>
                  <a:pt x="2253175" y="3837263"/>
                  <a:pt x="2256990" y="3836138"/>
                </a:cubicBezTo>
                <a:close/>
                <a:moveTo>
                  <a:pt x="2312421" y="3820047"/>
                </a:moveTo>
                <a:cubicBezTo>
                  <a:pt x="2329789" y="3819269"/>
                  <a:pt x="2341716" y="3855878"/>
                  <a:pt x="2353872" y="3874081"/>
                </a:cubicBezTo>
                <a:cubicBezTo>
                  <a:pt x="2344262" y="3888260"/>
                  <a:pt x="2339977" y="3891369"/>
                  <a:pt x="2323884" y="3895841"/>
                </a:cubicBezTo>
                <a:cubicBezTo>
                  <a:pt x="2302869" y="3878660"/>
                  <a:pt x="2297950" y="3857008"/>
                  <a:pt x="2293031" y="3835357"/>
                </a:cubicBezTo>
                <a:cubicBezTo>
                  <a:pt x="2300239" y="3824722"/>
                  <a:pt x="2306633" y="3820307"/>
                  <a:pt x="2312421" y="3820047"/>
                </a:cubicBezTo>
                <a:close/>
                <a:moveTo>
                  <a:pt x="1949765" y="3795047"/>
                </a:moveTo>
                <a:cubicBezTo>
                  <a:pt x="1952289" y="3795910"/>
                  <a:pt x="1952546" y="3796755"/>
                  <a:pt x="1951800" y="3798014"/>
                </a:cubicBezTo>
                <a:cubicBezTo>
                  <a:pt x="1951051" y="3799271"/>
                  <a:pt x="1949300" y="3800943"/>
                  <a:pt x="1947805" y="3803458"/>
                </a:cubicBezTo>
                <a:cubicBezTo>
                  <a:pt x="1946776" y="3800078"/>
                  <a:pt x="1947805" y="3803458"/>
                  <a:pt x="1949765" y="3795047"/>
                </a:cubicBezTo>
                <a:close/>
                <a:moveTo>
                  <a:pt x="2044378" y="3793037"/>
                </a:moveTo>
                <a:lnTo>
                  <a:pt x="2073733" y="3825422"/>
                </a:lnTo>
                <a:lnTo>
                  <a:pt x="2074755" y="3820634"/>
                </a:lnTo>
                <a:cubicBezTo>
                  <a:pt x="2077441" y="3816298"/>
                  <a:pt x="2081850" y="3813023"/>
                  <a:pt x="2088361" y="3811689"/>
                </a:cubicBezTo>
                <a:cubicBezTo>
                  <a:pt x="2100349" y="3815071"/>
                  <a:pt x="2112337" y="3818454"/>
                  <a:pt x="2120435" y="3837231"/>
                </a:cubicBezTo>
                <a:cubicBezTo>
                  <a:pt x="2116543" y="3852625"/>
                  <a:pt x="2107694" y="3860276"/>
                  <a:pt x="2086857" y="3864545"/>
                </a:cubicBezTo>
                <a:lnTo>
                  <a:pt x="2086288" y="3863888"/>
                </a:lnTo>
                <a:lnTo>
                  <a:pt x="2086090" y="3866564"/>
                </a:lnTo>
                <a:cubicBezTo>
                  <a:pt x="2063139" y="3869488"/>
                  <a:pt x="2042460" y="3836714"/>
                  <a:pt x="2033870" y="3816427"/>
                </a:cubicBezTo>
                <a:cubicBezTo>
                  <a:pt x="2041227" y="3808807"/>
                  <a:pt x="2037021" y="3800658"/>
                  <a:pt x="2044378" y="3793037"/>
                </a:cubicBezTo>
                <a:close/>
                <a:moveTo>
                  <a:pt x="1425075" y="3779261"/>
                </a:moveTo>
                <a:cubicBezTo>
                  <a:pt x="1433230" y="3787449"/>
                  <a:pt x="1437307" y="3791544"/>
                  <a:pt x="1445288" y="3795816"/>
                </a:cubicBezTo>
                <a:cubicBezTo>
                  <a:pt x="1422900" y="3818228"/>
                  <a:pt x="1423936" y="3841716"/>
                  <a:pt x="1396259" y="3832632"/>
                </a:cubicBezTo>
                <a:cubicBezTo>
                  <a:pt x="1391664" y="3816796"/>
                  <a:pt x="1410321" y="3798118"/>
                  <a:pt x="1425075" y="3779261"/>
                </a:cubicBezTo>
                <a:close/>
                <a:moveTo>
                  <a:pt x="1700639" y="3778642"/>
                </a:moveTo>
                <a:cubicBezTo>
                  <a:pt x="1722619" y="3781719"/>
                  <a:pt x="1738204" y="3787714"/>
                  <a:pt x="1743092" y="3804830"/>
                </a:cubicBezTo>
                <a:cubicBezTo>
                  <a:pt x="1744722" y="3810535"/>
                  <a:pt x="1745163" y="3817478"/>
                  <a:pt x="1744256" y="3825957"/>
                </a:cubicBezTo>
                <a:cubicBezTo>
                  <a:pt x="1731086" y="3835331"/>
                  <a:pt x="1717482" y="3829774"/>
                  <a:pt x="1708521" y="3818740"/>
                </a:cubicBezTo>
                <a:cubicBezTo>
                  <a:pt x="1699559" y="3807704"/>
                  <a:pt x="1695240" y="3791189"/>
                  <a:pt x="1700639" y="3778642"/>
                </a:cubicBezTo>
                <a:close/>
                <a:moveTo>
                  <a:pt x="2184094" y="3764877"/>
                </a:moveTo>
                <a:cubicBezTo>
                  <a:pt x="2200988" y="3762042"/>
                  <a:pt x="2234081" y="3781876"/>
                  <a:pt x="2191104" y="3799770"/>
                </a:cubicBezTo>
                <a:cubicBezTo>
                  <a:pt x="2169651" y="3776436"/>
                  <a:pt x="2173957" y="3766576"/>
                  <a:pt x="2184094" y="3764877"/>
                </a:cubicBezTo>
                <a:close/>
                <a:moveTo>
                  <a:pt x="1911030" y="3735172"/>
                </a:moveTo>
                <a:cubicBezTo>
                  <a:pt x="1922400" y="3748496"/>
                  <a:pt x="1918078" y="3763886"/>
                  <a:pt x="1929341" y="3781176"/>
                </a:cubicBezTo>
                <a:cubicBezTo>
                  <a:pt x="1921232" y="3792124"/>
                  <a:pt x="1932388" y="3813381"/>
                  <a:pt x="1920276" y="3827819"/>
                </a:cubicBezTo>
                <a:cubicBezTo>
                  <a:pt x="1897324" y="3809104"/>
                  <a:pt x="1899024" y="3745645"/>
                  <a:pt x="1911030" y="3735172"/>
                </a:cubicBezTo>
                <a:close/>
                <a:moveTo>
                  <a:pt x="1354011" y="3715004"/>
                </a:moveTo>
                <a:cubicBezTo>
                  <a:pt x="1355983" y="3715578"/>
                  <a:pt x="1357753" y="3716585"/>
                  <a:pt x="1357753" y="3716585"/>
                </a:cubicBezTo>
                <a:cubicBezTo>
                  <a:pt x="1363232" y="3724080"/>
                  <a:pt x="1354874" y="3732466"/>
                  <a:pt x="1351663" y="3739399"/>
                </a:cubicBezTo>
                <a:cubicBezTo>
                  <a:pt x="1357142" y="3746894"/>
                  <a:pt x="1338159" y="3749235"/>
                  <a:pt x="1343637" y="3756731"/>
                </a:cubicBezTo>
                <a:cubicBezTo>
                  <a:pt x="1323049" y="3762540"/>
                  <a:pt x="1332730" y="3789945"/>
                  <a:pt x="1303785" y="3804138"/>
                </a:cubicBezTo>
                <a:cubicBezTo>
                  <a:pt x="1305143" y="3793962"/>
                  <a:pt x="1307749" y="3785315"/>
                  <a:pt x="1310932" y="3777683"/>
                </a:cubicBezTo>
                <a:cubicBezTo>
                  <a:pt x="1320488" y="3754785"/>
                  <a:pt x="1335254" y="3741014"/>
                  <a:pt x="1337167" y="3722392"/>
                </a:cubicBezTo>
                <a:cubicBezTo>
                  <a:pt x="1337167" y="3722392"/>
                  <a:pt x="1337167" y="3722392"/>
                  <a:pt x="1347460" y="3719488"/>
                </a:cubicBezTo>
                <a:cubicBezTo>
                  <a:pt x="1349065" y="3716022"/>
                  <a:pt x="1349065" y="3716022"/>
                  <a:pt x="1349065" y="3716022"/>
                </a:cubicBezTo>
                <a:cubicBezTo>
                  <a:pt x="1349868" y="3714289"/>
                  <a:pt x="1352040" y="3714430"/>
                  <a:pt x="1354011" y="3715004"/>
                </a:cubicBezTo>
                <a:close/>
                <a:moveTo>
                  <a:pt x="2114890" y="3703383"/>
                </a:moveTo>
                <a:cubicBezTo>
                  <a:pt x="2126598" y="3704811"/>
                  <a:pt x="2134404" y="3705763"/>
                  <a:pt x="2141998" y="3714638"/>
                </a:cubicBezTo>
                <a:cubicBezTo>
                  <a:pt x="2153386" y="3727947"/>
                  <a:pt x="2160450" y="3756623"/>
                  <a:pt x="2148424" y="3767077"/>
                </a:cubicBezTo>
                <a:cubicBezTo>
                  <a:pt x="2136292" y="3781491"/>
                  <a:pt x="2124479" y="3784024"/>
                  <a:pt x="2112770" y="3782595"/>
                </a:cubicBezTo>
                <a:cubicBezTo>
                  <a:pt x="2112770" y="3782595"/>
                  <a:pt x="2112770" y="3782595"/>
                  <a:pt x="2116673" y="3783070"/>
                </a:cubicBezTo>
                <a:cubicBezTo>
                  <a:pt x="2128063" y="3796380"/>
                  <a:pt x="2145859" y="3817177"/>
                  <a:pt x="2152266" y="3831556"/>
                </a:cubicBezTo>
                <a:lnTo>
                  <a:pt x="2152401" y="3832371"/>
                </a:lnTo>
                <a:lnTo>
                  <a:pt x="2159474" y="3812096"/>
                </a:lnTo>
                <a:cubicBezTo>
                  <a:pt x="2163725" y="3806988"/>
                  <a:pt x="2169371" y="3804394"/>
                  <a:pt x="2176196" y="3803252"/>
                </a:cubicBezTo>
                <a:cubicBezTo>
                  <a:pt x="2180320" y="3808332"/>
                  <a:pt x="2182221" y="3813853"/>
                  <a:pt x="2182398" y="3819044"/>
                </a:cubicBezTo>
                <a:cubicBezTo>
                  <a:pt x="2182798" y="3830724"/>
                  <a:pt x="2174482" y="3840733"/>
                  <a:pt x="2163193" y="3840285"/>
                </a:cubicBezTo>
                <a:lnTo>
                  <a:pt x="2153127" y="3836732"/>
                </a:lnTo>
                <a:lnTo>
                  <a:pt x="2154216" y="3843280"/>
                </a:lnTo>
                <a:cubicBezTo>
                  <a:pt x="2150312" y="3842804"/>
                  <a:pt x="2146410" y="3842328"/>
                  <a:pt x="2142613" y="3837891"/>
                </a:cubicBezTo>
                <a:cubicBezTo>
                  <a:pt x="2138816" y="3833455"/>
                  <a:pt x="2142719" y="3833931"/>
                  <a:pt x="2138816" y="3833455"/>
                </a:cubicBezTo>
                <a:cubicBezTo>
                  <a:pt x="2135021" y="3829018"/>
                  <a:pt x="2134914" y="3832979"/>
                  <a:pt x="2134914" y="3832979"/>
                </a:cubicBezTo>
                <a:cubicBezTo>
                  <a:pt x="2134914" y="3832979"/>
                  <a:pt x="2135021" y="3829018"/>
                  <a:pt x="2135021" y="3829018"/>
                </a:cubicBezTo>
                <a:cubicBezTo>
                  <a:pt x="2135021" y="3829018"/>
                  <a:pt x="2135021" y="3829018"/>
                  <a:pt x="2127427" y="3820145"/>
                </a:cubicBezTo>
                <a:cubicBezTo>
                  <a:pt x="2115931" y="3810795"/>
                  <a:pt x="2112028" y="3810320"/>
                  <a:pt x="2104329" y="3805407"/>
                </a:cubicBezTo>
                <a:cubicBezTo>
                  <a:pt x="2096736" y="3796533"/>
                  <a:pt x="2096842" y="3792572"/>
                  <a:pt x="2089354" y="3779739"/>
                </a:cubicBezTo>
                <a:cubicBezTo>
                  <a:pt x="2093469" y="3772294"/>
                  <a:pt x="2093469" y="3772294"/>
                  <a:pt x="2097372" y="3772770"/>
                </a:cubicBezTo>
                <a:cubicBezTo>
                  <a:pt x="2093469" y="3772294"/>
                  <a:pt x="2093575" y="3768333"/>
                  <a:pt x="2089778" y="3763896"/>
                </a:cubicBezTo>
                <a:cubicBezTo>
                  <a:pt x="2070583" y="3749635"/>
                  <a:pt x="2078919" y="3730785"/>
                  <a:pt x="2095059" y="3712886"/>
                </a:cubicBezTo>
                <a:cubicBezTo>
                  <a:pt x="2098857" y="3717322"/>
                  <a:pt x="2106979" y="3706392"/>
                  <a:pt x="2114890" y="3703383"/>
                </a:cubicBezTo>
                <a:close/>
                <a:moveTo>
                  <a:pt x="935240" y="3691750"/>
                </a:moveTo>
                <a:cubicBezTo>
                  <a:pt x="941116" y="3692571"/>
                  <a:pt x="947642" y="3694977"/>
                  <a:pt x="955028" y="3699241"/>
                </a:cubicBezTo>
                <a:cubicBezTo>
                  <a:pt x="958265" y="3715080"/>
                  <a:pt x="947676" y="3725268"/>
                  <a:pt x="933957" y="3728992"/>
                </a:cubicBezTo>
                <a:cubicBezTo>
                  <a:pt x="920238" y="3732718"/>
                  <a:pt x="903389" y="3729978"/>
                  <a:pt x="894103" y="3719961"/>
                </a:cubicBezTo>
                <a:cubicBezTo>
                  <a:pt x="905817" y="3701109"/>
                  <a:pt x="917611" y="3689288"/>
                  <a:pt x="935240" y="3691750"/>
                </a:cubicBezTo>
                <a:close/>
                <a:moveTo>
                  <a:pt x="2025508" y="3675338"/>
                </a:moveTo>
                <a:cubicBezTo>
                  <a:pt x="2031277" y="3675961"/>
                  <a:pt x="2037471" y="3678155"/>
                  <a:pt x="2044267" y="3682181"/>
                </a:cubicBezTo>
                <a:cubicBezTo>
                  <a:pt x="2045279" y="3697966"/>
                  <a:pt x="2033243" y="3708551"/>
                  <a:pt x="2018983" y="3712756"/>
                </a:cubicBezTo>
                <a:cubicBezTo>
                  <a:pt x="2004722" y="3716962"/>
                  <a:pt x="1988237" y="3714787"/>
                  <a:pt x="1980348" y="3705051"/>
                </a:cubicBezTo>
                <a:cubicBezTo>
                  <a:pt x="1994730" y="3685734"/>
                  <a:pt x="2008202" y="3673469"/>
                  <a:pt x="2025508" y="3675338"/>
                </a:cubicBezTo>
                <a:close/>
                <a:moveTo>
                  <a:pt x="1784903" y="3671125"/>
                </a:moveTo>
                <a:cubicBezTo>
                  <a:pt x="1788444" y="3673140"/>
                  <a:pt x="1790053" y="3669662"/>
                  <a:pt x="1793596" y="3671678"/>
                </a:cubicBezTo>
                <a:cubicBezTo>
                  <a:pt x="1802291" y="3672228"/>
                  <a:pt x="1805831" y="3674242"/>
                  <a:pt x="1807763" y="3679736"/>
                </a:cubicBezTo>
                <a:cubicBezTo>
                  <a:pt x="1811303" y="3681751"/>
                  <a:pt x="1809693" y="3685228"/>
                  <a:pt x="1811624" y="3690722"/>
                </a:cubicBezTo>
                <a:cubicBezTo>
                  <a:pt x="1810013" y="3694200"/>
                  <a:pt x="1804861" y="3695664"/>
                  <a:pt x="1804861" y="3695664"/>
                </a:cubicBezTo>
                <a:cubicBezTo>
                  <a:pt x="1799709" y="3697127"/>
                  <a:pt x="1799709" y="3697127"/>
                  <a:pt x="1801639" y="3702619"/>
                </a:cubicBezTo>
                <a:cubicBezTo>
                  <a:pt x="1801639" y="3702619"/>
                  <a:pt x="1798098" y="3700606"/>
                  <a:pt x="1798098" y="3700606"/>
                </a:cubicBezTo>
                <a:cubicBezTo>
                  <a:pt x="1799709" y="3697127"/>
                  <a:pt x="1798098" y="3700606"/>
                  <a:pt x="1792945" y="3702069"/>
                </a:cubicBezTo>
                <a:cubicBezTo>
                  <a:pt x="1787473" y="3694562"/>
                  <a:pt x="1783931" y="3692547"/>
                  <a:pt x="1782001" y="3687054"/>
                </a:cubicBezTo>
                <a:cubicBezTo>
                  <a:pt x="1781037" y="3684308"/>
                  <a:pt x="1780474" y="3680691"/>
                  <a:pt x="1780796" y="3677579"/>
                </a:cubicBezTo>
                <a:cubicBezTo>
                  <a:pt x="1781120" y="3674466"/>
                  <a:pt x="1782327" y="3671858"/>
                  <a:pt x="1784903" y="3671125"/>
                </a:cubicBezTo>
                <a:close/>
                <a:moveTo>
                  <a:pt x="3104784" y="3664931"/>
                </a:moveTo>
                <a:lnTo>
                  <a:pt x="3096997" y="3672274"/>
                </a:lnTo>
                <a:lnTo>
                  <a:pt x="3079821" y="3676092"/>
                </a:lnTo>
                <a:lnTo>
                  <a:pt x="3085372" y="3694045"/>
                </a:lnTo>
                <a:close/>
                <a:moveTo>
                  <a:pt x="2209801" y="3661727"/>
                </a:moveTo>
                <a:cubicBezTo>
                  <a:pt x="2209801" y="3661727"/>
                  <a:pt x="2212283" y="3663794"/>
                  <a:pt x="2214659" y="3666546"/>
                </a:cubicBezTo>
                <a:cubicBezTo>
                  <a:pt x="2217036" y="3669300"/>
                  <a:pt x="2219306" y="3672742"/>
                  <a:pt x="2218883" y="3675490"/>
                </a:cubicBezTo>
                <a:cubicBezTo>
                  <a:pt x="2220303" y="3684431"/>
                  <a:pt x="2204133" y="3680284"/>
                  <a:pt x="2201013" y="3682343"/>
                </a:cubicBezTo>
                <a:cubicBezTo>
                  <a:pt x="2195623" y="3680960"/>
                  <a:pt x="2190233" y="3679579"/>
                  <a:pt x="2191083" y="3674079"/>
                </a:cubicBezTo>
                <a:cubicBezTo>
                  <a:pt x="2191931" y="3668580"/>
                  <a:pt x="2189660" y="3665140"/>
                  <a:pt x="2198171" y="3664462"/>
                </a:cubicBezTo>
                <a:cubicBezTo>
                  <a:pt x="2201290" y="3662404"/>
                  <a:pt x="2206681" y="3663787"/>
                  <a:pt x="2209801" y="3661727"/>
                </a:cubicBezTo>
                <a:close/>
                <a:moveTo>
                  <a:pt x="1466807" y="3642423"/>
                </a:moveTo>
                <a:cubicBezTo>
                  <a:pt x="1475555" y="3643223"/>
                  <a:pt x="1486046" y="3647785"/>
                  <a:pt x="1496490" y="3649184"/>
                </a:cubicBezTo>
                <a:cubicBezTo>
                  <a:pt x="1492367" y="3660887"/>
                  <a:pt x="1486322" y="3666764"/>
                  <a:pt x="1478215" y="3667907"/>
                </a:cubicBezTo>
                <a:cubicBezTo>
                  <a:pt x="1470108" y="3669049"/>
                  <a:pt x="1459938" y="3665459"/>
                  <a:pt x="1447571" y="3658231"/>
                </a:cubicBezTo>
                <a:cubicBezTo>
                  <a:pt x="1451051" y="3644584"/>
                  <a:pt x="1458060" y="3641622"/>
                  <a:pt x="1466807" y="3642423"/>
                </a:cubicBezTo>
                <a:close/>
                <a:moveTo>
                  <a:pt x="2135217" y="3627927"/>
                </a:moveTo>
                <a:cubicBezTo>
                  <a:pt x="2153654" y="3636354"/>
                  <a:pt x="2159656" y="3650199"/>
                  <a:pt x="2157547" y="3666314"/>
                </a:cubicBezTo>
                <a:cubicBezTo>
                  <a:pt x="2140266" y="3678911"/>
                  <a:pt x="2115301" y="3660667"/>
                  <a:pt x="2117938" y="3640523"/>
                </a:cubicBezTo>
                <a:cubicBezTo>
                  <a:pt x="2122257" y="3637375"/>
                  <a:pt x="2127105" y="3630197"/>
                  <a:pt x="2135217" y="3627927"/>
                </a:cubicBezTo>
                <a:close/>
                <a:moveTo>
                  <a:pt x="1989253" y="3624906"/>
                </a:moveTo>
                <a:cubicBezTo>
                  <a:pt x="1978270" y="3650088"/>
                  <a:pt x="1972040" y="3681124"/>
                  <a:pt x="1953286" y="3703186"/>
                </a:cubicBezTo>
                <a:cubicBezTo>
                  <a:pt x="1942683" y="3677230"/>
                  <a:pt x="1951481" y="3623551"/>
                  <a:pt x="1989253" y="3624906"/>
                </a:cubicBezTo>
                <a:close/>
                <a:moveTo>
                  <a:pt x="3162324" y="3623618"/>
                </a:moveTo>
                <a:lnTo>
                  <a:pt x="3151921" y="3623855"/>
                </a:lnTo>
                <a:lnTo>
                  <a:pt x="3152060" y="3625111"/>
                </a:lnTo>
                <a:cubicBezTo>
                  <a:pt x="3146933" y="3634139"/>
                  <a:pt x="3139692" y="3637737"/>
                  <a:pt x="3131295" y="3639748"/>
                </a:cubicBezTo>
                <a:lnTo>
                  <a:pt x="3118638" y="3642089"/>
                </a:lnTo>
                <a:lnTo>
                  <a:pt x="3119263" y="3642446"/>
                </a:lnTo>
                <a:cubicBezTo>
                  <a:pt x="3120811" y="3644127"/>
                  <a:pt x="3121529" y="3646482"/>
                  <a:pt x="3120547" y="3650066"/>
                </a:cubicBezTo>
                <a:lnTo>
                  <a:pt x="3106096" y="3663693"/>
                </a:lnTo>
                <a:lnTo>
                  <a:pt x="3116322" y="3708488"/>
                </a:lnTo>
                <a:lnTo>
                  <a:pt x="3120850" y="3705452"/>
                </a:lnTo>
                <a:lnTo>
                  <a:pt x="3134960" y="3695724"/>
                </a:lnTo>
                <a:lnTo>
                  <a:pt x="3139776" y="3665353"/>
                </a:lnTo>
                <a:lnTo>
                  <a:pt x="3162684" y="3624013"/>
                </a:lnTo>
                <a:close/>
                <a:moveTo>
                  <a:pt x="1164682" y="3621866"/>
                </a:moveTo>
                <a:cubicBezTo>
                  <a:pt x="1203006" y="3635081"/>
                  <a:pt x="1200058" y="3662159"/>
                  <a:pt x="1184549" y="3672884"/>
                </a:cubicBezTo>
                <a:cubicBezTo>
                  <a:pt x="1179379" y="3676459"/>
                  <a:pt x="1172814" y="3678216"/>
                  <a:pt x="1165915" y="3677039"/>
                </a:cubicBezTo>
                <a:cubicBezTo>
                  <a:pt x="1156718" y="3675469"/>
                  <a:pt x="1146929" y="3668677"/>
                  <a:pt x="1139069" y="3654015"/>
                </a:cubicBezTo>
                <a:cubicBezTo>
                  <a:pt x="1145062" y="3635590"/>
                  <a:pt x="1156146" y="3632581"/>
                  <a:pt x="1164682" y="3621866"/>
                </a:cubicBezTo>
                <a:close/>
                <a:moveTo>
                  <a:pt x="3120298" y="3613730"/>
                </a:moveTo>
                <a:lnTo>
                  <a:pt x="3120055" y="3613891"/>
                </a:lnTo>
                <a:lnTo>
                  <a:pt x="3120440" y="3613855"/>
                </a:lnTo>
                <a:close/>
                <a:moveTo>
                  <a:pt x="1602106" y="3613310"/>
                </a:moveTo>
                <a:cubicBezTo>
                  <a:pt x="1606153" y="3612674"/>
                  <a:pt x="1611039" y="3613464"/>
                  <a:pt x="1616788" y="3616138"/>
                </a:cubicBezTo>
                <a:cubicBezTo>
                  <a:pt x="1620635" y="3627796"/>
                  <a:pt x="1612759" y="3651105"/>
                  <a:pt x="1602041" y="3654016"/>
                </a:cubicBezTo>
                <a:cubicBezTo>
                  <a:pt x="1597185" y="3651099"/>
                  <a:pt x="1592330" y="3648184"/>
                  <a:pt x="1587473" y="3645268"/>
                </a:cubicBezTo>
                <a:cubicBezTo>
                  <a:pt x="1585343" y="3629969"/>
                  <a:pt x="1589962" y="3615217"/>
                  <a:pt x="1602106" y="3613310"/>
                </a:cubicBezTo>
                <a:close/>
                <a:moveTo>
                  <a:pt x="1676317" y="3606396"/>
                </a:moveTo>
                <a:cubicBezTo>
                  <a:pt x="1682716" y="3608247"/>
                  <a:pt x="1689170" y="3612874"/>
                  <a:pt x="1694782" y="3620918"/>
                </a:cubicBezTo>
                <a:cubicBezTo>
                  <a:pt x="1698127" y="3637020"/>
                  <a:pt x="1692950" y="3651182"/>
                  <a:pt x="1683226" y="3657544"/>
                </a:cubicBezTo>
                <a:lnTo>
                  <a:pt x="1666652" y="3660345"/>
                </a:lnTo>
                <a:lnTo>
                  <a:pt x="1667303" y="3666657"/>
                </a:lnTo>
                <a:cubicBezTo>
                  <a:pt x="1661150" y="3673446"/>
                  <a:pt x="1652690" y="3672666"/>
                  <a:pt x="1644231" y="3671888"/>
                </a:cubicBezTo>
                <a:cubicBezTo>
                  <a:pt x="1637598" y="3670357"/>
                  <a:pt x="1634619" y="3667323"/>
                  <a:pt x="1633923" y="3663351"/>
                </a:cubicBezTo>
                <a:cubicBezTo>
                  <a:pt x="1633228" y="3659378"/>
                  <a:pt x="1634815" y="3654467"/>
                  <a:pt x="1637317" y="3649178"/>
                </a:cubicBezTo>
                <a:lnTo>
                  <a:pt x="1644326" y="3641961"/>
                </a:lnTo>
                <a:lnTo>
                  <a:pt x="1644157" y="3628751"/>
                </a:lnTo>
                <a:cubicBezTo>
                  <a:pt x="1647795" y="3612121"/>
                  <a:pt x="1661918" y="3602232"/>
                  <a:pt x="1676317" y="3606396"/>
                </a:cubicBezTo>
                <a:close/>
                <a:moveTo>
                  <a:pt x="1247571" y="3604427"/>
                </a:moveTo>
                <a:cubicBezTo>
                  <a:pt x="1262048" y="3605595"/>
                  <a:pt x="1277998" y="3618383"/>
                  <a:pt x="1278976" y="3640532"/>
                </a:cubicBezTo>
                <a:cubicBezTo>
                  <a:pt x="1267946" y="3652083"/>
                  <a:pt x="1256561" y="3655579"/>
                  <a:pt x="1249030" y="3659253"/>
                </a:cubicBezTo>
                <a:cubicBezTo>
                  <a:pt x="1240966" y="3650845"/>
                  <a:pt x="1233080" y="3646464"/>
                  <a:pt x="1225016" y="3638056"/>
                </a:cubicBezTo>
                <a:cubicBezTo>
                  <a:pt x="1220095" y="3613716"/>
                  <a:pt x="1233094" y="3603262"/>
                  <a:pt x="1247571" y="3604427"/>
                </a:cubicBezTo>
                <a:close/>
                <a:moveTo>
                  <a:pt x="2265076" y="3597388"/>
                </a:moveTo>
                <a:cubicBezTo>
                  <a:pt x="2283334" y="3603366"/>
                  <a:pt x="2290772" y="3613173"/>
                  <a:pt x="2291516" y="3622897"/>
                </a:cubicBezTo>
                <a:cubicBezTo>
                  <a:pt x="2292261" y="3632621"/>
                  <a:pt x="2286311" y="3642263"/>
                  <a:pt x="2277791" y="3647908"/>
                </a:cubicBezTo>
                <a:cubicBezTo>
                  <a:pt x="2272111" y="3651673"/>
                  <a:pt x="2265289" y="3653660"/>
                  <a:pt x="2258547" y="3652714"/>
                </a:cubicBezTo>
                <a:cubicBezTo>
                  <a:pt x="2249560" y="3651450"/>
                  <a:pt x="2240714" y="3644969"/>
                  <a:pt x="2234907" y="3630523"/>
                </a:cubicBezTo>
                <a:cubicBezTo>
                  <a:pt x="2243500" y="3611830"/>
                  <a:pt x="2255020" y="3608433"/>
                  <a:pt x="2265076" y="3597388"/>
                </a:cubicBezTo>
                <a:close/>
                <a:moveTo>
                  <a:pt x="1981750" y="3594637"/>
                </a:moveTo>
                <a:cubicBezTo>
                  <a:pt x="1991562" y="3592553"/>
                  <a:pt x="2003113" y="3596728"/>
                  <a:pt x="2000970" y="3608960"/>
                </a:cubicBezTo>
                <a:cubicBezTo>
                  <a:pt x="1993893" y="3613405"/>
                  <a:pt x="1983427" y="3615626"/>
                  <a:pt x="1972960" y="3617848"/>
                </a:cubicBezTo>
                <a:cubicBezTo>
                  <a:pt x="1963864" y="3605057"/>
                  <a:pt x="1971937" y="3596720"/>
                  <a:pt x="1981750" y="3594637"/>
                </a:cubicBezTo>
                <a:close/>
                <a:moveTo>
                  <a:pt x="974457" y="3593894"/>
                </a:moveTo>
                <a:cubicBezTo>
                  <a:pt x="1004026" y="3598800"/>
                  <a:pt x="994847" y="3631471"/>
                  <a:pt x="980191" y="3635449"/>
                </a:cubicBezTo>
                <a:cubicBezTo>
                  <a:pt x="961613" y="3627559"/>
                  <a:pt x="961105" y="3601830"/>
                  <a:pt x="974457" y="3593894"/>
                </a:cubicBezTo>
                <a:close/>
                <a:moveTo>
                  <a:pt x="1849053" y="3593689"/>
                </a:moveTo>
                <a:cubicBezTo>
                  <a:pt x="1851439" y="3596629"/>
                  <a:pt x="1852983" y="3600971"/>
                  <a:pt x="1853850" y="3606005"/>
                </a:cubicBezTo>
                <a:cubicBezTo>
                  <a:pt x="1856449" y="3621106"/>
                  <a:pt x="1852958" y="3642441"/>
                  <a:pt x="1847894" y="3650853"/>
                </a:cubicBezTo>
                <a:cubicBezTo>
                  <a:pt x="1835172" y="3654719"/>
                  <a:pt x="1826060" y="3652447"/>
                  <a:pt x="1820252" y="3647025"/>
                </a:cubicBezTo>
                <a:cubicBezTo>
                  <a:pt x="1802830" y="3630759"/>
                  <a:pt x="1815154" y="3586123"/>
                  <a:pt x="1849053" y="3593689"/>
                </a:cubicBezTo>
                <a:close/>
                <a:moveTo>
                  <a:pt x="910242" y="3576595"/>
                </a:moveTo>
                <a:cubicBezTo>
                  <a:pt x="963604" y="3562768"/>
                  <a:pt x="966106" y="3627168"/>
                  <a:pt x="943228" y="3645291"/>
                </a:cubicBezTo>
                <a:cubicBezTo>
                  <a:pt x="907024" y="3645527"/>
                  <a:pt x="891808" y="3600683"/>
                  <a:pt x="910242" y="3576595"/>
                </a:cubicBezTo>
                <a:close/>
                <a:moveTo>
                  <a:pt x="1427084" y="3569780"/>
                </a:moveTo>
                <a:cubicBezTo>
                  <a:pt x="1439429" y="3567571"/>
                  <a:pt x="1452135" y="3610323"/>
                  <a:pt x="1416660" y="3590939"/>
                </a:cubicBezTo>
                <a:cubicBezTo>
                  <a:pt x="1418895" y="3576246"/>
                  <a:pt x="1422970" y="3570515"/>
                  <a:pt x="1427084" y="3569780"/>
                </a:cubicBezTo>
                <a:close/>
                <a:moveTo>
                  <a:pt x="1286949" y="3563408"/>
                </a:moveTo>
                <a:cubicBezTo>
                  <a:pt x="1290738" y="3562782"/>
                  <a:pt x="1294848" y="3564071"/>
                  <a:pt x="1298273" y="3568488"/>
                </a:cubicBezTo>
                <a:cubicBezTo>
                  <a:pt x="1295959" y="3573392"/>
                  <a:pt x="1294944" y="3582223"/>
                  <a:pt x="1289021" y="3588107"/>
                </a:cubicBezTo>
                <a:cubicBezTo>
                  <a:pt x="1267159" y="3584419"/>
                  <a:pt x="1275590" y="3565289"/>
                  <a:pt x="1286949" y="3563408"/>
                </a:cubicBezTo>
                <a:close/>
                <a:moveTo>
                  <a:pt x="3312542" y="3537762"/>
                </a:moveTo>
                <a:lnTo>
                  <a:pt x="3313969" y="3539396"/>
                </a:lnTo>
                <a:cubicBezTo>
                  <a:pt x="3317135" y="3548719"/>
                  <a:pt x="3313436" y="3560108"/>
                  <a:pt x="3304784" y="3566945"/>
                </a:cubicBezTo>
                <a:lnTo>
                  <a:pt x="3296551" y="3568936"/>
                </a:lnTo>
                <a:lnTo>
                  <a:pt x="3298478" y="3572458"/>
                </a:lnTo>
                <a:lnTo>
                  <a:pt x="3320520" y="3561792"/>
                </a:lnTo>
                <a:lnTo>
                  <a:pt x="3337247" y="3552590"/>
                </a:lnTo>
                <a:close/>
                <a:moveTo>
                  <a:pt x="1794865" y="3535816"/>
                </a:moveTo>
                <a:cubicBezTo>
                  <a:pt x="1803867" y="3535124"/>
                  <a:pt x="1813435" y="3540093"/>
                  <a:pt x="1816254" y="3547334"/>
                </a:cubicBezTo>
                <a:cubicBezTo>
                  <a:pt x="1810921" y="3567267"/>
                  <a:pt x="1786166" y="3570924"/>
                  <a:pt x="1776874" y="3558256"/>
                </a:cubicBezTo>
                <a:lnTo>
                  <a:pt x="1779735" y="3550039"/>
                </a:lnTo>
                <a:lnTo>
                  <a:pt x="1753858" y="3577539"/>
                </a:lnTo>
                <a:cubicBezTo>
                  <a:pt x="1746688" y="3585718"/>
                  <a:pt x="1739926" y="3593015"/>
                  <a:pt x="1729669" y="3600554"/>
                </a:cubicBezTo>
                <a:cubicBezTo>
                  <a:pt x="1726099" y="3598524"/>
                  <a:pt x="1727732" y="3594996"/>
                  <a:pt x="1724163" y="3592965"/>
                </a:cubicBezTo>
                <a:cubicBezTo>
                  <a:pt x="1723195" y="3590187"/>
                  <a:pt x="1724159" y="3586277"/>
                  <a:pt x="1726206" y="3582008"/>
                </a:cubicBezTo>
                <a:cubicBezTo>
                  <a:pt x="1732348" y="3569204"/>
                  <a:pt x="1748231" y="3553165"/>
                  <a:pt x="1750910" y="3554687"/>
                </a:cubicBezTo>
                <a:cubicBezTo>
                  <a:pt x="1752543" y="3551159"/>
                  <a:pt x="1756113" y="3553191"/>
                  <a:pt x="1757747" y="3549662"/>
                </a:cubicBezTo>
                <a:cubicBezTo>
                  <a:pt x="1757747" y="3549662"/>
                  <a:pt x="1759381" y="3546133"/>
                  <a:pt x="1764583" y="3544636"/>
                </a:cubicBezTo>
                <a:cubicBezTo>
                  <a:pt x="1767186" y="3543887"/>
                  <a:pt x="1769787" y="3543139"/>
                  <a:pt x="1772428" y="3543525"/>
                </a:cubicBezTo>
                <a:lnTo>
                  <a:pt x="1780112" y="3548958"/>
                </a:lnTo>
                <a:lnTo>
                  <a:pt x="1782702" y="3541521"/>
                </a:lnTo>
                <a:cubicBezTo>
                  <a:pt x="1786005" y="3537922"/>
                  <a:pt x="1790364" y="3536162"/>
                  <a:pt x="1794865" y="3535816"/>
                </a:cubicBezTo>
                <a:close/>
                <a:moveTo>
                  <a:pt x="2187879" y="3535238"/>
                </a:moveTo>
                <a:cubicBezTo>
                  <a:pt x="2206886" y="3532774"/>
                  <a:pt x="2216160" y="3551325"/>
                  <a:pt x="2232213" y="3564883"/>
                </a:cubicBezTo>
                <a:cubicBezTo>
                  <a:pt x="2230591" y="3568386"/>
                  <a:pt x="2232504" y="3573899"/>
                  <a:pt x="2236039" y="3575910"/>
                </a:cubicBezTo>
                <a:cubicBezTo>
                  <a:pt x="2237952" y="3581423"/>
                  <a:pt x="2239866" y="3586936"/>
                  <a:pt x="2241487" y="3583434"/>
                </a:cubicBezTo>
                <a:cubicBezTo>
                  <a:pt x="2247227" y="3599975"/>
                  <a:pt x="2250762" y="3601986"/>
                  <a:pt x="2242362" y="3610483"/>
                </a:cubicBezTo>
                <a:cubicBezTo>
                  <a:pt x="2215702" y="3590893"/>
                  <a:pt x="2190374" y="3558783"/>
                  <a:pt x="2184927" y="3551259"/>
                </a:cubicBezTo>
                <a:cubicBezTo>
                  <a:pt x="2182202" y="3547497"/>
                  <a:pt x="2181245" y="3544741"/>
                  <a:pt x="2181817" y="3542300"/>
                </a:cubicBezTo>
                <a:cubicBezTo>
                  <a:pt x="2182389" y="3539859"/>
                  <a:pt x="2184490" y="3537735"/>
                  <a:pt x="2187879" y="3535238"/>
                </a:cubicBezTo>
                <a:close/>
                <a:moveTo>
                  <a:pt x="1467403" y="3523804"/>
                </a:moveTo>
                <a:cubicBezTo>
                  <a:pt x="1475457" y="3532023"/>
                  <a:pt x="1479660" y="3540065"/>
                  <a:pt x="1487716" y="3548285"/>
                </a:cubicBezTo>
                <a:cubicBezTo>
                  <a:pt x="1480701" y="3563662"/>
                  <a:pt x="1468790" y="3555267"/>
                  <a:pt x="1456880" y="3546870"/>
                </a:cubicBezTo>
                <a:cubicBezTo>
                  <a:pt x="1460387" y="3539180"/>
                  <a:pt x="1456186" y="3531139"/>
                  <a:pt x="1467403" y="3523804"/>
                </a:cubicBezTo>
                <a:close/>
                <a:moveTo>
                  <a:pt x="785099" y="3509360"/>
                </a:moveTo>
                <a:cubicBezTo>
                  <a:pt x="788754" y="3508369"/>
                  <a:pt x="793349" y="3508716"/>
                  <a:pt x="798302" y="3509962"/>
                </a:cubicBezTo>
                <a:cubicBezTo>
                  <a:pt x="813163" y="3513701"/>
                  <a:pt x="831256" y="3525534"/>
                  <a:pt x="836897" y="3533570"/>
                </a:cubicBezTo>
                <a:cubicBezTo>
                  <a:pt x="835280" y="3546767"/>
                  <a:pt x="829512" y="3554179"/>
                  <a:pt x="822203" y="3557293"/>
                </a:cubicBezTo>
                <a:cubicBezTo>
                  <a:pt x="800274" y="3566636"/>
                  <a:pt x="764454" y="3537291"/>
                  <a:pt x="785099" y="3509360"/>
                </a:cubicBezTo>
                <a:close/>
                <a:moveTo>
                  <a:pt x="1789988" y="3498287"/>
                </a:moveTo>
                <a:cubicBezTo>
                  <a:pt x="1806607" y="3503129"/>
                  <a:pt x="1803315" y="3522730"/>
                  <a:pt x="1793322" y="3525444"/>
                </a:cubicBezTo>
                <a:cubicBezTo>
                  <a:pt x="1789990" y="3526347"/>
                  <a:pt x="1785914" y="3525376"/>
                  <a:pt x="1781583" y="3521355"/>
                </a:cubicBezTo>
                <a:cubicBezTo>
                  <a:pt x="1782740" y="3512726"/>
                  <a:pt x="1785157" y="3507913"/>
                  <a:pt x="1789988" y="3498287"/>
                </a:cubicBezTo>
                <a:close/>
                <a:moveTo>
                  <a:pt x="658124" y="3496949"/>
                </a:moveTo>
                <a:cubicBezTo>
                  <a:pt x="674712" y="3513568"/>
                  <a:pt x="664027" y="3540829"/>
                  <a:pt x="644169" y="3539919"/>
                </a:cubicBezTo>
                <a:cubicBezTo>
                  <a:pt x="640025" y="3535764"/>
                  <a:pt x="631907" y="3531426"/>
                  <a:pt x="627585" y="3523300"/>
                </a:cubicBezTo>
                <a:cubicBezTo>
                  <a:pt x="630678" y="3503618"/>
                  <a:pt x="642241" y="3496220"/>
                  <a:pt x="658124" y="3496949"/>
                </a:cubicBezTo>
                <a:close/>
                <a:moveTo>
                  <a:pt x="2026956" y="3496099"/>
                </a:moveTo>
                <a:cubicBezTo>
                  <a:pt x="2040498" y="3499747"/>
                  <a:pt x="2056625" y="3511396"/>
                  <a:pt x="2069020" y="3516160"/>
                </a:cubicBezTo>
                <a:cubicBezTo>
                  <a:pt x="2067652" y="3534316"/>
                  <a:pt x="2065544" y="3539733"/>
                  <a:pt x="2054260" y="3554076"/>
                </a:cubicBezTo>
                <a:cubicBezTo>
                  <a:pt x="2028787" y="3553624"/>
                  <a:pt x="2014597" y="3538829"/>
                  <a:pt x="2000408" y="3524034"/>
                </a:cubicBezTo>
                <a:cubicBezTo>
                  <a:pt x="2002460" y="3496802"/>
                  <a:pt x="2013415" y="3492451"/>
                  <a:pt x="2026956" y="3496099"/>
                </a:cubicBezTo>
                <a:close/>
                <a:moveTo>
                  <a:pt x="2998490" y="3492801"/>
                </a:moveTo>
                <a:cubicBezTo>
                  <a:pt x="3027227" y="3500000"/>
                  <a:pt x="3048354" y="3533024"/>
                  <a:pt x="3056409" y="3554286"/>
                </a:cubicBezTo>
                <a:cubicBezTo>
                  <a:pt x="3040230" y="3548410"/>
                  <a:pt x="3023573" y="3543440"/>
                  <a:pt x="3008165" y="3535088"/>
                </a:cubicBezTo>
                <a:cubicBezTo>
                  <a:pt x="2992757" y="3526735"/>
                  <a:pt x="2978600" y="3515002"/>
                  <a:pt x="2967420" y="3495600"/>
                </a:cubicBezTo>
                <a:cubicBezTo>
                  <a:pt x="2978486" y="3490870"/>
                  <a:pt x="2988911" y="3490401"/>
                  <a:pt x="2998490" y="3492801"/>
                </a:cubicBezTo>
                <a:close/>
                <a:moveTo>
                  <a:pt x="3321798" y="3492035"/>
                </a:moveTo>
                <a:lnTo>
                  <a:pt x="3310681" y="3497351"/>
                </a:lnTo>
                <a:cubicBezTo>
                  <a:pt x="3310681" y="3497351"/>
                  <a:pt x="3310681" y="3497351"/>
                  <a:pt x="3301420" y="3502081"/>
                </a:cubicBezTo>
                <a:cubicBezTo>
                  <a:pt x="3282901" y="3513904"/>
                  <a:pt x="3259751" y="3528093"/>
                  <a:pt x="3234285" y="3543464"/>
                </a:cubicBezTo>
                <a:lnTo>
                  <a:pt x="3228599" y="3546866"/>
                </a:lnTo>
                <a:lnTo>
                  <a:pt x="3232208" y="3548851"/>
                </a:lnTo>
                <a:lnTo>
                  <a:pt x="3243651" y="3563574"/>
                </a:lnTo>
                <a:lnTo>
                  <a:pt x="3252021" y="3564301"/>
                </a:lnTo>
                <a:lnTo>
                  <a:pt x="3251003" y="3568356"/>
                </a:lnTo>
                <a:lnTo>
                  <a:pt x="3271273" y="3561987"/>
                </a:lnTo>
                <a:lnTo>
                  <a:pt x="3267632" y="3551601"/>
                </a:lnTo>
                <a:lnTo>
                  <a:pt x="3277052" y="3563444"/>
                </a:lnTo>
                <a:lnTo>
                  <a:pt x="3279671" y="3565060"/>
                </a:lnTo>
                <a:lnTo>
                  <a:pt x="3275533" y="3547485"/>
                </a:lnTo>
                <a:cubicBezTo>
                  <a:pt x="3275519" y="3537514"/>
                  <a:pt x="3277562" y="3527854"/>
                  <a:pt x="3281966" y="3524247"/>
                </a:cubicBezTo>
                <a:lnTo>
                  <a:pt x="3300650" y="3527272"/>
                </a:lnTo>
                <a:lnTo>
                  <a:pt x="3298989" y="3525506"/>
                </a:lnTo>
                <a:cubicBezTo>
                  <a:pt x="3300786" y="3515929"/>
                  <a:pt x="3304118" y="3508412"/>
                  <a:pt x="3308571" y="3502556"/>
                </a:cubicBezTo>
                <a:close/>
                <a:moveTo>
                  <a:pt x="1230166" y="3488103"/>
                </a:moveTo>
                <a:cubicBezTo>
                  <a:pt x="1254168" y="3510613"/>
                  <a:pt x="1249166" y="3501473"/>
                  <a:pt x="1262176" y="3535929"/>
                </a:cubicBezTo>
                <a:cubicBezTo>
                  <a:pt x="1244188" y="3545761"/>
                  <a:pt x="1226200" y="3555595"/>
                  <a:pt x="1208211" y="3565427"/>
                </a:cubicBezTo>
                <a:cubicBezTo>
                  <a:pt x="1205202" y="3549255"/>
                  <a:pt x="1193203" y="3537997"/>
                  <a:pt x="1188201" y="3528857"/>
                </a:cubicBezTo>
                <a:cubicBezTo>
                  <a:pt x="1194190" y="3507767"/>
                  <a:pt x="1205179" y="3495820"/>
                  <a:pt x="1230166" y="3488103"/>
                </a:cubicBezTo>
                <a:close/>
                <a:moveTo>
                  <a:pt x="1772518" y="3455315"/>
                </a:moveTo>
                <a:cubicBezTo>
                  <a:pt x="1791767" y="3450172"/>
                  <a:pt x="1803212" y="3457748"/>
                  <a:pt x="1808979" y="3472566"/>
                </a:cubicBezTo>
                <a:cubicBezTo>
                  <a:pt x="1800502" y="3494462"/>
                  <a:pt x="1771249" y="3495734"/>
                  <a:pt x="1764039" y="3477209"/>
                </a:cubicBezTo>
                <a:cubicBezTo>
                  <a:pt x="1766159" y="3471736"/>
                  <a:pt x="1766838" y="3462556"/>
                  <a:pt x="1772518" y="3455315"/>
                </a:cubicBezTo>
                <a:close/>
                <a:moveTo>
                  <a:pt x="2908573" y="3452062"/>
                </a:moveTo>
                <a:cubicBezTo>
                  <a:pt x="2912562" y="3453134"/>
                  <a:pt x="2915177" y="3455176"/>
                  <a:pt x="2916690" y="3457683"/>
                </a:cubicBezTo>
                <a:cubicBezTo>
                  <a:pt x="2921234" y="3465201"/>
                  <a:pt x="2915880" y="3476903"/>
                  <a:pt x="2908091" y="3479200"/>
                </a:cubicBezTo>
                <a:cubicBezTo>
                  <a:pt x="2904627" y="3480222"/>
                  <a:pt x="2900683" y="3479384"/>
                  <a:pt x="2896912" y="3475497"/>
                </a:cubicBezTo>
                <a:cubicBezTo>
                  <a:pt x="2899284" y="3466801"/>
                  <a:pt x="2902381" y="3461886"/>
                  <a:pt x="2908573" y="3452062"/>
                </a:cubicBezTo>
                <a:close/>
                <a:moveTo>
                  <a:pt x="2003970" y="3449183"/>
                </a:moveTo>
                <a:cubicBezTo>
                  <a:pt x="2007366" y="3451514"/>
                  <a:pt x="2009324" y="3453969"/>
                  <a:pt x="2010202" y="3456521"/>
                </a:cubicBezTo>
                <a:cubicBezTo>
                  <a:pt x="2012836" y="3464171"/>
                  <a:pt x="2005756" y="3472679"/>
                  <a:pt x="1998675" y="3481184"/>
                </a:cubicBezTo>
                <a:cubicBezTo>
                  <a:pt x="1991882" y="3476525"/>
                  <a:pt x="1983765" y="3479867"/>
                  <a:pt x="1978295" y="3467208"/>
                </a:cubicBezTo>
                <a:cubicBezTo>
                  <a:pt x="1987074" y="3459868"/>
                  <a:pt x="1995191" y="3456526"/>
                  <a:pt x="2003970" y="3449183"/>
                </a:cubicBezTo>
                <a:close/>
                <a:moveTo>
                  <a:pt x="1575691" y="3435842"/>
                </a:moveTo>
                <a:cubicBezTo>
                  <a:pt x="1587566" y="3444313"/>
                  <a:pt x="1598914" y="3440870"/>
                  <a:pt x="1614981" y="3457456"/>
                </a:cubicBezTo>
                <a:cubicBezTo>
                  <a:pt x="1583213" y="3519388"/>
                  <a:pt x="1570828" y="3586173"/>
                  <a:pt x="1542377" y="3636372"/>
                </a:cubicBezTo>
                <a:lnTo>
                  <a:pt x="1536855" y="3604479"/>
                </a:lnTo>
                <a:lnTo>
                  <a:pt x="1533297" y="3605924"/>
                </a:lnTo>
                <a:cubicBezTo>
                  <a:pt x="1524254" y="3617605"/>
                  <a:pt x="1535475" y="3639406"/>
                  <a:pt x="1513409" y="3641898"/>
                </a:cubicBezTo>
                <a:cubicBezTo>
                  <a:pt x="1501913" y="3637748"/>
                  <a:pt x="1488348" y="3637334"/>
                  <a:pt x="1477496" y="3628511"/>
                </a:cubicBezTo>
                <a:cubicBezTo>
                  <a:pt x="1473878" y="3625570"/>
                  <a:pt x="1470563" y="3621695"/>
                  <a:pt x="1467723" y="3616435"/>
                </a:cubicBezTo>
                <a:cubicBezTo>
                  <a:pt x="1497446" y="3604250"/>
                  <a:pt x="1511837" y="3586529"/>
                  <a:pt x="1534814" y="3569916"/>
                </a:cubicBezTo>
                <a:lnTo>
                  <a:pt x="1536314" y="3571566"/>
                </a:lnTo>
                <a:lnTo>
                  <a:pt x="1541813" y="3536802"/>
                </a:lnTo>
                <a:lnTo>
                  <a:pt x="1555407" y="3495221"/>
                </a:lnTo>
                <a:lnTo>
                  <a:pt x="1548610" y="3494694"/>
                </a:lnTo>
                <a:cubicBezTo>
                  <a:pt x="1544477" y="3493330"/>
                  <a:pt x="1539969" y="3490801"/>
                  <a:pt x="1535170" y="3486837"/>
                </a:cubicBezTo>
                <a:cubicBezTo>
                  <a:pt x="1528787" y="3467500"/>
                  <a:pt x="1545803" y="3458666"/>
                  <a:pt x="1549291" y="3445079"/>
                </a:cubicBezTo>
                <a:cubicBezTo>
                  <a:pt x="1557586" y="3447567"/>
                  <a:pt x="1563623" y="3451705"/>
                  <a:pt x="1567705" y="3456579"/>
                </a:cubicBezTo>
                <a:lnTo>
                  <a:pt x="1568170" y="3457690"/>
                </a:lnTo>
                <a:close/>
                <a:moveTo>
                  <a:pt x="2921885" y="3428317"/>
                </a:moveTo>
                <a:cubicBezTo>
                  <a:pt x="2912667" y="3440473"/>
                  <a:pt x="2909972" y="3445764"/>
                  <a:pt x="2897358" y="3446769"/>
                </a:cubicBezTo>
                <a:cubicBezTo>
                  <a:pt x="2902748" y="3436187"/>
                  <a:pt x="2909272" y="3429321"/>
                  <a:pt x="2921885" y="3428317"/>
                </a:cubicBezTo>
                <a:close/>
                <a:moveTo>
                  <a:pt x="1428476" y="3425891"/>
                </a:moveTo>
                <a:cubicBezTo>
                  <a:pt x="1439037" y="3423614"/>
                  <a:pt x="1451063" y="3429208"/>
                  <a:pt x="1450417" y="3447205"/>
                </a:cubicBezTo>
                <a:cubicBezTo>
                  <a:pt x="1434576" y="3450619"/>
                  <a:pt x="1424012" y="3452896"/>
                  <a:pt x="1415318" y="3451793"/>
                </a:cubicBezTo>
                <a:cubicBezTo>
                  <a:pt x="1408817" y="3438314"/>
                  <a:pt x="1417914" y="3428168"/>
                  <a:pt x="1428476" y="3425891"/>
                </a:cubicBezTo>
                <a:close/>
                <a:moveTo>
                  <a:pt x="870419" y="3393813"/>
                </a:moveTo>
                <a:cubicBezTo>
                  <a:pt x="888995" y="3414054"/>
                  <a:pt x="914850" y="3432318"/>
                  <a:pt x="927426" y="3458401"/>
                </a:cubicBezTo>
                <a:cubicBezTo>
                  <a:pt x="899401" y="3457583"/>
                  <a:pt x="853884" y="3427802"/>
                  <a:pt x="870419" y="3393813"/>
                </a:cubicBezTo>
                <a:close/>
                <a:moveTo>
                  <a:pt x="1382397" y="3377676"/>
                </a:moveTo>
                <a:cubicBezTo>
                  <a:pt x="1394369" y="3380724"/>
                  <a:pt x="1408076" y="3397473"/>
                  <a:pt x="1407255" y="3403994"/>
                </a:cubicBezTo>
                <a:cubicBezTo>
                  <a:pt x="1401251" y="3409825"/>
                  <a:pt x="1360866" y="3395593"/>
                  <a:pt x="1371606" y="3380080"/>
                </a:cubicBezTo>
                <a:cubicBezTo>
                  <a:pt x="1374607" y="3377164"/>
                  <a:pt x="1378407" y="3376660"/>
                  <a:pt x="1382397" y="3377676"/>
                </a:cubicBezTo>
                <a:close/>
                <a:moveTo>
                  <a:pt x="3182292" y="3374843"/>
                </a:moveTo>
                <a:cubicBezTo>
                  <a:pt x="3201285" y="3381836"/>
                  <a:pt x="3228485" y="3382412"/>
                  <a:pt x="3243120" y="3396454"/>
                </a:cubicBezTo>
                <a:cubicBezTo>
                  <a:pt x="3235421" y="3395193"/>
                  <a:pt x="3193332" y="3384415"/>
                  <a:pt x="3182292" y="3374843"/>
                </a:cubicBezTo>
                <a:close/>
                <a:moveTo>
                  <a:pt x="3578180" y="3372251"/>
                </a:moveTo>
                <a:lnTo>
                  <a:pt x="3528290" y="3393301"/>
                </a:lnTo>
                <a:lnTo>
                  <a:pt x="3329425" y="3488388"/>
                </a:lnTo>
                <a:lnTo>
                  <a:pt x="3345462" y="3484184"/>
                </a:lnTo>
                <a:cubicBezTo>
                  <a:pt x="3352756" y="3483384"/>
                  <a:pt x="3360347" y="3483450"/>
                  <a:pt x="3367825" y="3483983"/>
                </a:cubicBezTo>
                <a:lnTo>
                  <a:pt x="3378298" y="3485344"/>
                </a:lnTo>
                <a:lnTo>
                  <a:pt x="3380423" y="3481128"/>
                </a:lnTo>
                <a:cubicBezTo>
                  <a:pt x="3382657" y="3478258"/>
                  <a:pt x="3385363" y="3475408"/>
                  <a:pt x="3387168" y="3473509"/>
                </a:cubicBezTo>
                <a:cubicBezTo>
                  <a:pt x="3386994" y="3469536"/>
                  <a:pt x="3390601" y="3465737"/>
                  <a:pt x="3394386" y="3465911"/>
                </a:cubicBezTo>
                <a:cubicBezTo>
                  <a:pt x="3394386" y="3465911"/>
                  <a:pt x="3397996" y="3462112"/>
                  <a:pt x="3397819" y="3458139"/>
                </a:cubicBezTo>
                <a:cubicBezTo>
                  <a:pt x="3405037" y="3450541"/>
                  <a:pt x="3408821" y="3450716"/>
                  <a:pt x="3412606" y="3450889"/>
                </a:cubicBezTo>
                <a:cubicBezTo>
                  <a:pt x="3412606" y="3450889"/>
                  <a:pt x="3408996" y="3454687"/>
                  <a:pt x="3409171" y="3458660"/>
                </a:cubicBezTo>
                <a:cubicBezTo>
                  <a:pt x="3409171" y="3458660"/>
                  <a:pt x="3405563" y="3462459"/>
                  <a:pt x="3401953" y="3466258"/>
                </a:cubicBezTo>
                <a:cubicBezTo>
                  <a:pt x="3401953" y="3466258"/>
                  <a:pt x="3402130" y="3470231"/>
                  <a:pt x="3402305" y="3474204"/>
                </a:cubicBezTo>
                <a:lnTo>
                  <a:pt x="3392804" y="3487230"/>
                </a:lnTo>
                <a:lnTo>
                  <a:pt x="3396150" y="3487666"/>
                </a:lnTo>
                <a:cubicBezTo>
                  <a:pt x="3405163" y="3488830"/>
                  <a:pt x="3414423" y="3490476"/>
                  <a:pt x="3422311" y="3493133"/>
                </a:cubicBezTo>
                <a:lnTo>
                  <a:pt x="3426936" y="3496110"/>
                </a:lnTo>
                <a:lnTo>
                  <a:pt x="3433279" y="3480295"/>
                </a:lnTo>
                <a:cubicBezTo>
                  <a:pt x="3443292" y="3484004"/>
                  <a:pt x="3446227" y="3469522"/>
                  <a:pt x="3457657" y="3476869"/>
                </a:cubicBezTo>
                <a:cubicBezTo>
                  <a:pt x="3460488" y="3484146"/>
                  <a:pt x="3460083" y="3494116"/>
                  <a:pt x="3457278" y="3504803"/>
                </a:cubicBezTo>
                <a:lnTo>
                  <a:pt x="3456849" y="3505739"/>
                </a:lnTo>
                <a:lnTo>
                  <a:pt x="3458262" y="3505036"/>
                </a:lnTo>
                <a:cubicBezTo>
                  <a:pt x="3465786" y="3502080"/>
                  <a:pt x="3472731" y="3499716"/>
                  <a:pt x="3477360" y="3497351"/>
                </a:cubicBezTo>
                <a:cubicBezTo>
                  <a:pt x="3491251" y="3492622"/>
                  <a:pt x="3500510" y="3478433"/>
                  <a:pt x="3481990" y="3483162"/>
                </a:cubicBezTo>
                <a:cubicBezTo>
                  <a:pt x="3500510" y="3468973"/>
                  <a:pt x="3537549" y="3459515"/>
                  <a:pt x="3560699" y="3445324"/>
                </a:cubicBezTo>
                <a:cubicBezTo>
                  <a:pt x="3553755" y="3454784"/>
                  <a:pt x="3560700" y="3454784"/>
                  <a:pt x="3571696" y="3451828"/>
                </a:cubicBezTo>
                <a:lnTo>
                  <a:pt x="3572155" y="3451682"/>
                </a:lnTo>
                <a:lnTo>
                  <a:pt x="3575288" y="3427386"/>
                </a:lnTo>
                <a:cubicBezTo>
                  <a:pt x="3576614" y="3417349"/>
                  <a:pt x="3578295" y="3407207"/>
                  <a:pt x="3581313" y="3396544"/>
                </a:cubicBezTo>
                <a:lnTo>
                  <a:pt x="3585438" y="3386565"/>
                </a:lnTo>
                <a:close/>
                <a:moveTo>
                  <a:pt x="3174179" y="3369147"/>
                </a:moveTo>
                <a:cubicBezTo>
                  <a:pt x="3178141" y="3373435"/>
                  <a:pt x="3178141" y="3373435"/>
                  <a:pt x="3182338" y="3374123"/>
                </a:cubicBezTo>
                <a:cubicBezTo>
                  <a:pt x="3182338" y="3374123"/>
                  <a:pt x="3177901" y="3377036"/>
                  <a:pt x="3177901" y="3377036"/>
                </a:cubicBezTo>
                <a:cubicBezTo>
                  <a:pt x="3173940" y="3372747"/>
                  <a:pt x="3173703" y="3376348"/>
                  <a:pt x="3174179" y="3369147"/>
                </a:cubicBezTo>
                <a:close/>
                <a:moveTo>
                  <a:pt x="3154582" y="3365937"/>
                </a:moveTo>
                <a:cubicBezTo>
                  <a:pt x="3158781" y="3366625"/>
                  <a:pt x="3162980" y="3367313"/>
                  <a:pt x="3162742" y="3370912"/>
                </a:cubicBezTo>
                <a:cubicBezTo>
                  <a:pt x="3162504" y="3374513"/>
                  <a:pt x="3158305" y="3373824"/>
                  <a:pt x="3154344" y="3369537"/>
                </a:cubicBezTo>
                <a:cubicBezTo>
                  <a:pt x="3154344" y="3369537"/>
                  <a:pt x="3154582" y="3365937"/>
                  <a:pt x="3154582" y="3365937"/>
                </a:cubicBezTo>
                <a:close/>
                <a:moveTo>
                  <a:pt x="3132757" y="3353628"/>
                </a:moveTo>
                <a:cubicBezTo>
                  <a:pt x="3144253" y="3359514"/>
                  <a:pt x="3144253" y="3359514"/>
                  <a:pt x="3151567" y="3368718"/>
                </a:cubicBezTo>
                <a:cubicBezTo>
                  <a:pt x="3147648" y="3368075"/>
                  <a:pt x="3139547" y="3370751"/>
                  <a:pt x="3135889" y="3366149"/>
                </a:cubicBezTo>
                <a:cubicBezTo>
                  <a:pt x="3132233" y="3361547"/>
                  <a:pt x="3132233" y="3361547"/>
                  <a:pt x="3132757" y="3353628"/>
                </a:cubicBezTo>
                <a:close/>
                <a:moveTo>
                  <a:pt x="1264691" y="3353588"/>
                </a:moveTo>
                <a:cubicBezTo>
                  <a:pt x="1270181" y="3351830"/>
                  <a:pt x="1276345" y="3352867"/>
                  <a:pt x="1282455" y="3358170"/>
                </a:cubicBezTo>
                <a:cubicBezTo>
                  <a:pt x="1291371" y="3382693"/>
                  <a:pt x="1268002" y="3385639"/>
                  <a:pt x="1253194" y="3405055"/>
                </a:cubicBezTo>
                <a:cubicBezTo>
                  <a:pt x="1237810" y="3389279"/>
                  <a:pt x="1248216" y="3358860"/>
                  <a:pt x="1264691" y="3353588"/>
                </a:cubicBezTo>
                <a:close/>
                <a:moveTo>
                  <a:pt x="1978527" y="3340547"/>
                </a:moveTo>
                <a:cubicBezTo>
                  <a:pt x="1978527" y="3340547"/>
                  <a:pt x="1980499" y="3346144"/>
                  <a:pt x="1982471" y="3351740"/>
                </a:cubicBezTo>
                <a:cubicBezTo>
                  <a:pt x="1984443" y="3357337"/>
                  <a:pt x="1984443" y="3357337"/>
                  <a:pt x="1989696" y="3355849"/>
                </a:cubicBezTo>
                <a:cubicBezTo>
                  <a:pt x="1991668" y="3361446"/>
                  <a:pt x="1991668" y="3361446"/>
                  <a:pt x="1988389" y="3368530"/>
                </a:cubicBezTo>
                <a:cubicBezTo>
                  <a:pt x="1986416" y="3362933"/>
                  <a:pt x="1973275" y="3342034"/>
                  <a:pt x="1978527" y="3340547"/>
                </a:cubicBezTo>
                <a:close/>
                <a:moveTo>
                  <a:pt x="1929325" y="3336272"/>
                </a:moveTo>
                <a:cubicBezTo>
                  <a:pt x="1935804" y="3358583"/>
                  <a:pt x="1932335" y="3375492"/>
                  <a:pt x="1923892" y="3389699"/>
                </a:cubicBezTo>
                <a:lnTo>
                  <a:pt x="1916940" y="3397035"/>
                </a:lnTo>
                <a:lnTo>
                  <a:pt x="1923328" y="3404824"/>
                </a:lnTo>
                <a:lnTo>
                  <a:pt x="1946931" y="3381141"/>
                </a:lnTo>
                <a:cubicBezTo>
                  <a:pt x="1959952" y="3374435"/>
                  <a:pt x="1974719" y="3371250"/>
                  <a:pt x="1987911" y="3371666"/>
                </a:cubicBezTo>
                <a:cubicBezTo>
                  <a:pt x="1996704" y="3371942"/>
                  <a:pt x="2004800" y="3373820"/>
                  <a:pt x="2011210" y="3377321"/>
                </a:cubicBezTo>
                <a:lnTo>
                  <a:pt x="2006514" y="3382951"/>
                </a:lnTo>
                <a:lnTo>
                  <a:pt x="2029080" y="3407726"/>
                </a:lnTo>
                <a:cubicBezTo>
                  <a:pt x="2037995" y="3417767"/>
                  <a:pt x="2046055" y="3428566"/>
                  <a:pt x="2050515" y="3441439"/>
                </a:cubicBezTo>
                <a:cubicBezTo>
                  <a:pt x="2029556" y="3441538"/>
                  <a:pt x="2001037" y="3425625"/>
                  <a:pt x="1997088" y="3403036"/>
                </a:cubicBezTo>
                <a:lnTo>
                  <a:pt x="1999747" y="3391063"/>
                </a:lnTo>
                <a:lnTo>
                  <a:pt x="1993170" y="3398947"/>
                </a:lnTo>
                <a:cubicBezTo>
                  <a:pt x="1981803" y="3407076"/>
                  <a:pt x="1967618" y="3411435"/>
                  <a:pt x="1953775" y="3413182"/>
                </a:cubicBezTo>
                <a:lnTo>
                  <a:pt x="1929414" y="3412244"/>
                </a:lnTo>
                <a:lnTo>
                  <a:pt x="1935574" y="3419753"/>
                </a:lnTo>
                <a:cubicBezTo>
                  <a:pt x="1947889" y="3441829"/>
                  <a:pt x="1953301" y="3468583"/>
                  <a:pt x="1944825" y="3485346"/>
                </a:cubicBezTo>
                <a:lnTo>
                  <a:pt x="1919606" y="3499712"/>
                </a:lnTo>
                <a:lnTo>
                  <a:pt x="1928504" y="3503076"/>
                </a:lnTo>
                <a:cubicBezTo>
                  <a:pt x="1937966" y="3507956"/>
                  <a:pt x="1946282" y="3514708"/>
                  <a:pt x="1949292" y="3519957"/>
                </a:cubicBezTo>
                <a:cubicBezTo>
                  <a:pt x="1945817" y="3533255"/>
                  <a:pt x="1939000" y="3540891"/>
                  <a:pt x="1931244" y="3544264"/>
                </a:cubicBezTo>
                <a:cubicBezTo>
                  <a:pt x="1913790" y="3551856"/>
                  <a:pt x="1891573" y="3537876"/>
                  <a:pt x="1891935" y="3518291"/>
                </a:cubicBezTo>
                <a:lnTo>
                  <a:pt x="1893522" y="3514571"/>
                </a:lnTo>
                <a:lnTo>
                  <a:pt x="1891619" y="3515655"/>
                </a:lnTo>
                <a:cubicBezTo>
                  <a:pt x="1854684" y="3513199"/>
                  <a:pt x="1830400" y="3482769"/>
                  <a:pt x="1831279" y="3450155"/>
                </a:cubicBezTo>
                <a:lnTo>
                  <a:pt x="1839493" y="3422830"/>
                </a:lnTo>
                <a:lnTo>
                  <a:pt x="1829216" y="3429895"/>
                </a:lnTo>
                <a:cubicBezTo>
                  <a:pt x="1825147" y="3431569"/>
                  <a:pt x="1821247" y="3432128"/>
                  <a:pt x="1818873" y="3431012"/>
                </a:cubicBezTo>
                <a:cubicBezTo>
                  <a:pt x="1814125" y="3428783"/>
                  <a:pt x="1812992" y="3425066"/>
                  <a:pt x="1812992" y="3425066"/>
                </a:cubicBezTo>
                <a:lnTo>
                  <a:pt x="1819247" y="3413478"/>
                </a:lnTo>
                <a:lnTo>
                  <a:pt x="1815969" y="3412470"/>
                </a:lnTo>
                <a:cubicBezTo>
                  <a:pt x="1786290" y="3408553"/>
                  <a:pt x="1755820" y="3414493"/>
                  <a:pt x="1741004" y="3385331"/>
                </a:cubicBezTo>
                <a:lnTo>
                  <a:pt x="1764869" y="3381743"/>
                </a:lnTo>
                <a:lnTo>
                  <a:pt x="1761852" y="3376872"/>
                </a:lnTo>
                <a:cubicBezTo>
                  <a:pt x="1759700" y="3371520"/>
                  <a:pt x="1758378" y="3363750"/>
                  <a:pt x="1761692" y="3354073"/>
                </a:cubicBezTo>
                <a:cubicBezTo>
                  <a:pt x="1764277" y="3348852"/>
                  <a:pt x="1773156" y="3336887"/>
                  <a:pt x="1774281" y="3340581"/>
                </a:cubicBezTo>
                <a:cubicBezTo>
                  <a:pt x="1779116" y="3342749"/>
                  <a:pt x="1777990" y="3339055"/>
                  <a:pt x="1781700" y="3337530"/>
                </a:cubicBezTo>
                <a:cubicBezTo>
                  <a:pt x="1788953" y="3340783"/>
                  <a:pt x="1794349" y="3344798"/>
                  <a:pt x="1797427" y="3349770"/>
                </a:cubicBezTo>
                <a:cubicBezTo>
                  <a:pt x="1800506" y="3354739"/>
                  <a:pt x="1801267" y="3360661"/>
                  <a:pt x="1799244" y="3367729"/>
                </a:cubicBezTo>
                <a:lnTo>
                  <a:pt x="1793342" y="3377465"/>
                </a:lnTo>
                <a:lnTo>
                  <a:pt x="1797501" y="3376840"/>
                </a:lnTo>
                <a:lnTo>
                  <a:pt x="1801760" y="3377281"/>
                </a:lnTo>
                <a:lnTo>
                  <a:pt x="1803742" y="3369934"/>
                </a:lnTo>
                <a:lnTo>
                  <a:pt x="1817916" y="3376881"/>
                </a:lnTo>
                <a:lnTo>
                  <a:pt x="1816481" y="3378809"/>
                </a:lnTo>
                <a:lnTo>
                  <a:pt x="1828204" y="3380025"/>
                </a:lnTo>
                <a:cubicBezTo>
                  <a:pt x="1838970" y="3382700"/>
                  <a:pt x="1850355" y="3387247"/>
                  <a:pt x="1862617" y="3394452"/>
                </a:cubicBezTo>
                <a:lnTo>
                  <a:pt x="1862845" y="3395422"/>
                </a:lnTo>
                <a:lnTo>
                  <a:pt x="1884903" y="3382231"/>
                </a:lnTo>
                <a:lnTo>
                  <a:pt x="1886944" y="3382945"/>
                </a:lnTo>
                <a:lnTo>
                  <a:pt x="1889401" y="3375520"/>
                </a:lnTo>
                <a:cubicBezTo>
                  <a:pt x="1898988" y="3359243"/>
                  <a:pt x="1915098" y="3344990"/>
                  <a:pt x="1929325" y="3336272"/>
                </a:cubicBezTo>
                <a:close/>
                <a:moveTo>
                  <a:pt x="2873842" y="3327396"/>
                </a:moveTo>
                <a:cubicBezTo>
                  <a:pt x="2875997" y="3327523"/>
                  <a:pt x="2877751" y="3328520"/>
                  <a:pt x="2878699" y="3331257"/>
                </a:cubicBezTo>
                <a:cubicBezTo>
                  <a:pt x="2878699" y="3331257"/>
                  <a:pt x="2877087" y="3334735"/>
                  <a:pt x="2866855" y="3337703"/>
                </a:cubicBezTo>
                <a:cubicBezTo>
                  <a:pt x="2868464" y="3334224"/>
                  <a:pt x="2864959" y="3332230"/>
                  <a:pt x="2864959" y="3332230"/>
                </a:cubicBezTo>
                <a:cubicBezTo>
                  <a:pt x="2864959" y="3332230"/>
                  <a:pt x="2864959" y="3332230"/>
                  <a:pt x="2863349" y="3335708"/>
                </a:cubicBezTo>
                <a:cubicBezTo>
                  <a:pt x="2862400" y="3332971"/>
                  <a:pt x="2863205" y="3331233"/>
                  <a:pt x="2864248" y="3330177"/>
                </a:cubicBezTo>
                <a:cubicBezTo>
                  <a:pt x="2865290" y="3329122"/>
                  <a:pt x="2866569" y="3328751"/>
                  <a:pt x="2866569" y="3328751"/>
                </a:cubicBezTo>
                <a:cubicBezTo>
                  <a:pt x="2869127" y="3328010"/>
                  <a:pt x="2871685" y="3327268"/>
                  <a:pt x="2873842" y="3327396"/>
                </a:cubicBezTo>
                <a:close/>
                <a:moveTo>
                  <a:pt x="3506586" y="3306149"/>
                </a:moveTo>
                <a:lnTo>
                  <a:pt x="3504614" y="3320787"/>
                </a:lnTo>
                <a:lnTo>
                  <a:pt x="3517612" y="3314659"/>
                </a:lnTo>
                <a:close/>
                <a:moveTo>
                  <a:pt x="3063732" y="3303878"/>
                </a:moveTo>
                <a:cubicBezTo>
                  <a:pt x="3067301" y="3305909"/>
                  <a:pt x="3076052" y="3306490"/>
                  <a:pt x="3078010" y="3312000"/>
                </a:cubicBezTo>
                <a:cubicBezTo>
                  <a:pt x="3079970" y="3317509"/>
                  <a:pt x="3079970" y="3317509"/>
                  <a:pt x="3076748" y="3324466"/>
                </a:cubicBezTo>
                <a:cubicBezTo>
                  <a:pt x="3067650" y="3314896"/>
                  <a:pt x="3067650" y="3314896"/>
                  <a:pt x="3063732" y="3303878"/>
                </a:cubicBezTo>
                <a:close/>
                <a:moveTo>
                  <a:pt x="1448057" y="3301592"/>
                </a:moveTo>
                <a:cubicBezTo>
                  <a:pt x="1453249" y="3302335"/>
                  <a:pt x="1458103" y="3306202"/>
                  <a:pt x="1465249" y="3314685"/>
                </a:cubicBezTo>
                <a:cubicBezTo>
                  <a:pt x="1465249" y="3314685"/>
                  <a:pt x="1467136" y="3320176"/>
                  <a:pt x="1467136" y="3320176"/>
                </a:cubicBezTo>
                <a:lnTo>
                  <a:pt x="1471944" y="3344333"/>
                </a:lnTo>
                <a:lnTo>
                  <a:pt x="1480665" y="3349951"/>
                </a:lnTo>
                <a:cubicBezTo>
                  <a:pt x="1480957" y="3361956"/>
                  <a:pt x="1474064" y="3370510"/>
                  <a:pt x="1464646" y="3375111"/>
                </a:cubicBezTo>
                <a:lnTo>
                  <a:pt x="1457032" y="3375465"/>
                </a:lnTo>
                <a:lnTo>
                  <a:pt x="1455964" y="3383784"/>
                </a:lnTo>
                <a:cubicBezTo>
                  <a:pt x="1448161" y="3380774"/>
                  <a:pt x="1439626" y="3383464"/>
                  <a:pt x="1434181" y="3383360"/>
                </a:cubicBezTo>
                <a:lnTo>
                  <a:pt x="1429201" y="3372757"/>
                </a:lnTo>
                <a:lnTo>
                  <a:pt x="1418091" y="3362875"/>
                </a:lnTo>
                <a:cubicBezTo>
                  <a:pt x="1417897" y="3354870"/>
                  <a:pt x="1420667" y="3348814"/>
                  <a:pt x="1425193" y="3344544"/>
                </a:cubicBezTo>
                <a:lnTo>
                  <a:pt x="1433475" y="3340966"/>
                </a:lnTo>
                <a:lnTo>
                  <a:pt x="1431460" y="3330257"/>
                </a:lnTo>
                <a:cubicBezTo>
                  <a:pt x="1431463" y="3323078"/>
                  <a:pt x="1431667" y="3315463"/>
                  <a:pt x="1428837" y="3307226"/>
                </a:cubicBezTo>
                <a:cubicBezTo>
                  <a:pt x="1437334" y="3303223"/>
                  <a:pt x="1442865" y="3300847"/>
                  <a:pt x="1448057" y="3301592"/>
                </a:cubicBezTo>
                <a:close/>
                <a:moveTo>
                  <a:pt x="3057167" y="3296747"/>
                </a:moveTo>
                <a:cubicBezTo>
                  <a:pt x="3058601" y="3297563"/>
                  <a:pt x="3060148" y="3299441"/>
                  <a:pt x="3061328" y="3302110"/>
                </a:cubicBezTo>
                <a:cubicBezTo>
                  <a:pt x="3061328" y="3302110"/>
                  <a:pt x="3059863" y="3305273"/>
                  <a:pt x="3059863" y="3305273"/>
                </a:cubicBezTo>
                <a:cubicBezTo>
                  <a:pt x="3056039" y="3303098"/>
                  <a:pt x="3052214" y="3300921"/>
                  <a:pt x="3053678" y="3297759"/>
                </a:cubicBezTo>
                <a:cubicBezTo>
                  <a:pt x="3054410" y="3296178"/>
                  <a:pt x="3055732" y="3295932"/>
                  <a:pt x="3057167" y="3296747"/>
                </a:cubicBezTo>
                <a:close/>
                <a:moveTo>
                  <a:pt x="1109194" y="3295112"/>
                </a:moveTo>
                <a:cubicBezTo>
                  <a:pt x="1115509" y="3293398"/>
                  <a:pt x="1121326" y="3293896"/>
                  <a:pt x="1126145" y="3295836"/>
                </a:cubicBezTo>
                <a:cubicBezTo>
                  <a:pt x="1140599" y="3301656"/>
                  <a:pt x="1146062" y="3320440"/>
                  <a:pt x="1129006" y="3331306"/>
                </a:cubicBezTo>
                <a:cubicBezTo>
                  <a:pt x="1109533" y="3319964"/>
                  <a:pt x="1105754" y="3308517"/>
                  <a:pt x="1109194" y="3295112"/>
                </a:cubicBezTo>
                <a:close/>
                <a:moveTo>
                  <a:pt x="2359994" y="3288769"/>
                </a:moveTo>
                <a:cubicBezTo>
                  <a:pt x="2376497" y="3293300"/>
                  <a:pt x="2395499" y="3295747"/>
                  <a:pt x="2401996" y="3308619"/>
                </a:cubicBezTo>
                <a:cubicBezTo>
                  <a:pt x="2404161" y="3312910"/>
                  <a:pt x="2404936" y="3318359"/>
                  <a:pt x="2403767" y="3325428"/>
                </a:cubicBezTo>
                <a:cubicBezTo>
                  <a:pt x="2391341" y="3339705"/>
                  <a:pt x="2378234" y="3341813"/>
                  <a:pt x="2368145" y="3337488"/>
                </a:cubicBezTo>
                <a:lnTo>
                  <a:pt x="2365988" y="3335645"/>
                </a:lnTo>
                <a:lnTo>
                  <a:pt x="2366036" y="3335867"/>
                </a:lnTo>
                <a:cubicBezTo>
                  <a:pt x="2368375" y="3339412"/>
                  <a:pt x="2356506" y="3342155"/>
                  <a:pt x="2356506" y="3342155"/>
                </a:cubicBezTo>
                <a:cubicBezTo>
                  <a:pt x="2350991" y="3340707"/>
                  <a:pt x="2350326" y="3325879"/>
                  <a:pt x="2347987" y="3322333"/>
                </a:cubicBezTo>
                <a:lnTo>
                  <a:pt x="2353849" y="3320979"/>
                </a:lnTo>
                <a:lnTo>
                  <a:pt x="2350636" y="3310938"/>
                </a:lnTo>
                <a:cubicBezTo>
                  <a:pt x="2350405" y="3303295"/>
                  <a:pt x="2353157" y="3295340"/>
                  <a:pt x="2359994" y="3288769"/>
                </a:cubicBezTo>
                <a:close/>
                <a:moveTo>
                  <a:pt x="2044835" y="3283538"/>
                </a:moveTo>
                <a:cubicBezTo>
                  <a:pt x="2056605" y="3294842"/>
                  <a:pt x="2070151" y="3308135"/>
                  <a:pt x="2084027" y="3322739"/>
                </a:cubicBezTo>
                <a:lnTo>
                  <a:pt x="2098749" y="3339567"/>
                </a:lnTo>
                <a:lnTo>
                  <a:pt x="2106400" y="3322621"/>
                </a:lnTo>
                <a:cubicBezTo>
                  <a:pt x="2110148" y="3317561"/>
                  <a:pt x="2114974" y="3313826"/>
                  <a:pt x="2121285" y="3311921"/>
                </a:cubicBezTo>
                <a:cubicBezTo>
                  <a:pt x="2125605" y="3315630"/>
                  <a:pt x="2128078" y="3320692"/>
                  <a:pt x="2129198" y="3326503"/>
                </a:cubicBezTo>
                <a:lnTo>
                  <a:pt x="2128061" y="3340022"/>
                </a:lnTo>
                <a:lnTo>
                  <a:pt x="2130238" y="3339916"/>
                </a:lnTo>
                <a:lnTo>
                  <a:pt x="2129471" y="3322846"/>
                </a:lnTo>
                <a:cubicBezTo>
                  <a:pt x="2132230" y="3323571"/>
                  <a:pt x="2133399" y="3325343"/>
                  <a:pt x="2133775" y="3327640"/>
                </a:cubicBezTo>
                <a:cubicBezTo>
                  <a:pt x="2134151" y="3329937"/>
                  <a:pt x="2133732" y="3332757"/>
                  <a:pt x="2133313" y="3335578"/>
                </a:cubicBezTo>
                <a:lnTo>
                  <a:pt x="2132687" y="3339797"/>
                </a:lnTo>
                <a:lnTo>
                  <a:pt x="2141345" y="3339377"/>
                </a:lnTo>
                <a:lnTo>
                  <a:pt x="2148064" y="3349618"/>
                </a:lnTo>
                <a:lnTo>
                  <a:pt x="2149248" y="3349402"/>
                </a:lnTo>
                <a:cubicBezTo>
                  <a:pt x="2163495" y="3348232"/>
                  <a:pt x="2176638" y="3350646"/>
                  <a:pt x="2178565" y="3361493"/>
                </a:cubicBezTo>
                <a:cubicBezTo>
                  <a:pt x="2179115" y="3364591"/>
                  <a:pt x="2178751" y="3368379"/>
                  <a:pt x="2177234" y="3372968"/>
                </a:cubicBezTo>
                <a:lnTo>
                  <a:pt x="2157077" y="3375332"/>
                </a:lnTo>
                <a:lnTo>
                  <a:pt x="2157347" y="3377016"/>
                </a:lnTo>
                <a:cubicBezTo>
                  <a:pt x="2156526" y="3385024"/>
                  <a:pt x="2152627" y="3391784"/>
                  <a:pt x="2146858" y="3396858"/>
                </a:cubicBezTo>
                <a:lnTo>
                  <a:pt x="2144316" y="3397997"/>
                </a:lnTo>
                <a:lnTo>
                  <a:pt x="2159679" y="3420656"/>
                </a:lnTo>
                <a:cubicBezTo>
                  <a:pt x="2169092" y="3437787"/>
                  <a:pt x="2175944" y="3454871"/>
                  <a:pt x="2178789" y="3471229"/>
                </a:cubicBezTo>
                <a:cubicBezTo>
                  <a:pt x="2159721" y="3479034"/>
                  <a:pt x="2141791" y="3474588"/>
                  <a:pt x="2125627" y="3462684"/>
                </a:cubicBezTo>
                <a:lnTo>
                  <a:pt x="2109593" y="3446644"/>
                </a:lnTo>
                <a:lnTo>
                  <a:pt x="2126541" y="3475803"/>
                </a:lnTo>
                <a:cubicBezTo>
                  <a:pt x="2137135" y="3514090"/>
                  <a:pt x="2127277" y="3569802"/>
                  <a:pt x="2095338" y="3572141"/>
                </a:cubicBezTo>
                <a:cubicBezTo>
                  <a:pt x="2102120" y="3538636"/>
                  <a:pt x="2095293" y="3511201"/>
                  <a:pt x="2099876" y="3479481"/>
                </a:cubicBezTo>
                <a:lnTo>
                  <a:pt x="2109125" y="3446176"/>
                </a:lnTo>
                <a:lnTo>
                  <a:pt x="2102785" y="3439834"/>
                </a:lnTo>
                <a:cubicBezTo>
                  <a:pt x="2067185" y="3394423"/>
                  <a:pt x="2044592" y="3317369"/>
                  <a:pt x="2044835" y="3283538"/>
                </a:cubicBezTo>
                <a:close/>
                <a:moveTo>
                  <a:pt x="3043176" y="3281674"/>
                </a:moveTo>
                <a:cubicBezTo>
                  <a:pt x="3045474" y="3285156"/>
                  <a:pt x="3047771" y="3288638"/>
                  <a:pt x="3046965" y="3294168"/>
                </a:cubicBezTo>
                <a:cubicBezTo>
                  <a:pt x="3046159" y="3299696"/>
                  <a:pt x="3043863" y="3296215"/>
                  <a:pt x="3046159" y="3299696"/>
                </a:cubicBezTo>
                <a:cubicBezTo>
                  <a:pt x="3045353" y="3305226"/>
                  <a:pt x="3048457" y="3303178"/>
                  <a:pt x="3048457" y="3303178"/>
                </a:cubicBezTo>
                <a:cubicBezTo>
                  <a:pt x="3048457" y="3303178"/>
                  <a:pt x="3045353" y="3305226"/>
                  <a:pt x="3045353" y="3305226"/>
                </a:cubicBezTo>
                <a:cubicBezTo>
                  <a:pt x="3045353" y="3305226"/>
                  <a:pt x="3045353" y="3305226"/>
                  <a:pt x="3043743" y="3316283"/>
                </a:cubicBezTo>
                <a:cubicBezTo>
                  <a:pt x="3044429" y="3330823"/>
                  <a:pt x="3046726" y="3334306"/>
                  <a:pt x="3048218" y="3343315"/>
                </a:cubicBezTo>
                <a:cubicBezTo>
                  <a:pt x="3046607" y="3354373"/>
                  <a:pt x="3043504" y="3356422"/>
                  <a:pt x="3038790" y="3369527"/>
                </a:cubicBezTo>
                <a:cubicBezTo>
                  <a:pt x="3030287" y="3370141"/>
                  <a:pt x="3030287" y="3370141"/>
                  <a:pt x="3027989" y="3366659"/>
                </a:cubicBezTo>
                <a:cubicBezTo>
                  <a:pt x="3030287" y="3370141"/>
                  <a:pt x="3027183" y="3372188"/>
                  <a:pt x="3026378" y="3377718"/>
                </a:cubicBezTo>
                <a:cubicBezTo>
                  <a:pt x="3028556" y="3401268"/>
                  <a:pt x="3008447" y="3404542"/>
                  <a:pt x="2983742" y="3400855"/>
                </a:cubicBezTo>
                <a:lnTo>
                  <a:pt x="2976854" y="3395253"/>
                </a:lnTo>
                <a:lnTo>
                  <a:pt x="2953580" y="3408745"/>
                </a:lnTo>
                <a:cubicBezTo>
                  <a:pt x="2932710" y="3414402"/>
                  <a:pt x="2907879" y="3410795"/>
                  <a:pt x="2895126" y="3396527"/>
                </a:cubicBezTo>
                <a:cubicBezTo>
                  <a:pt x="2904894" y="3382801"/>
                  <a:pt x="2914499" y="3371611"/>
                  <a:pt x="2924915" y="3364252"/>
                </a:cubicBezTo>
                <a:lnTo>
                  <a:pt x="2925428" y="3364001"/>
                </a:lnTo>
                <a:lnTo>
                  <a:pt x="2895398" y="3360204"/>
                </a:lnTo>
                <a:cubicBezTo>
                  <a:pt x="2886587" y="3357102"/>
                  <a:pt x="2879507" y="3351335"/>
                  <a:pt x="2875418" y="3340379"/>
                </a:cubicBezTo>
                <a:lnTo>
                  <a:pt x="2907970" y="3334492"/>
                </a:lnTo>
                <a:lnTo>
                  <a:pt x="2908049" y="3332165"/>
                </a:lnTo>
                <a:lnTo>
                  <a:pt x="2894477" y="3335696"/>
                </a:lnTo>
                <a:cubicBezTo>
                  <a:pt x="2888077" y="3335851"/>
                  <a:pt x="2881819" y="3334458"/>
                  <a:pt x="2878971" y="3330670"/>
                </a:cubicBezTo>
                <a:cubicBezTo>
                  <a:pt x="2885793" y="3325875"/>
                  <a:pt x="2891026" y="3324515"/>
                  <a:pt x="2896257" y="3323154"/>
                </a:cubicBezTo>
                <a:cubicBezTo>
                  <a:pt x="2899669" y="3320757"/>
                  <a:pt x="2902286" y="3320076"/>
                  <a:pt x="2904562" y="3321371"/>
                </a:cubicBezTo>
                <a:lnTo>
                  <a:pt x="2908216" y="3327242"/>
                </a:lnTo>
                <a:lnTo>
                  <a:pt x="2908270" y="3325623"/>
                </a:lnTo>
                <a:cubicBezTo>
                  <a:pt x="2910149" y="3318949"/>
                  <a:pt x="2913831" y="3311376"/>
                  <a:pt x="2919682" y="3302725"/>
                </a:cubicBezTo>
                <a:cubicBezTo>
                  <a:pt x="2925888" y="3312920"/>
                  <a:pt x="2934167" y="3321229"/>
                  <a:pt x="2943184" y="3328581"/>
                </a:cubicBezTo>
                <a:lnTo>
                  <a:pt x="2946357" y="3330867"/>
                </a:lnTo>
                <a:lnTo>
                  <a:pt x="2963477" y="3332082"/>
                </a:lnTo>
                <a:lnTo>
                  <a:pt x="2968856" y="3334289"/>
                </a:lnTo>
                <a:lnTo>
                  <a:pt x="2976735" y="3328642"/>
                </a:lnTo>
                <a:cubicBezTo>
                  <a:pt x="2980656" y="3326990"/>
                  <a:pt x="2984765" y="3326466"/>
                  <a:pt x="2988814" y="3327542"/>
                </a:cubicBezTo>
                <a:cubicBezTo>
                  <a:pt x="3008119" y="3329796"/>
                  <a:pt x="3018113" y="3338193"/>
                  <a:pt x="3025005" y="3348638"/>
                </a:cubicBezTo>
                <a:cubicBezTo>
                  <a:pt x="3025005" y="3348638"/>
                  <a:pt x="3025005" y="3348638"/>
                  <a:pt x="3022708" y="3345156"/>
                </a:cubicBezTo>
                <a:cubicBezTo>
                  <a:pt x="3025125" y="3328569"/>
                  <a:pt x="3028901" y="3302652"/>
                  <a:pt x="3035534" y="3289606"/>
                </a:cubicBezTo>
                <a:lnTo>
                  <a:pt x="3036801" y="3288293"/>
                </a:lnTo>
                <a:lnTo>
                  <a:pt x="3035830" y="3287605"/>
                </a:lnTo>
                <a:lnTo>
                  <a:pt x="3037820" y="3287235"/>
                </a:lnTo>
                <a:close/>
                <a:moveTo>
                  <a:pt x="803293" y="3276841"/>
                </a:moveTo>
                <a:cubicBezTo>
                  <a:pt x="819341" y="3285443"/>
                  <a:pt x="823439" y="3289565"/>
                  <a:pt x="831983" y="3305692"/>
                </a:cubicBezTo>
                <a:cubicBezTo>
                  <a:pt x="821254" y="3328799"/>
                  <a:pt x="801981" y="3335782"/>
                  <a:pt x="782707" y="3342764"/>
                </a:cubicBezTo>
                <a:cubicBezTo>
                  <a:pt x="734569" y="3316956"/>
                  <a:pt x="784542" y="3295646"/>
                  <a:pt x="803293" y="3276841"/>
                </a:cubicBezTo>
                <a:close/>
                <a:moveTo>
                  <a:pt x="2175441" y="3273091"/>
                </a:moveTo>
                <a:cubicBezTo>
                  <a:pt x="2179639" y="3283876"/>
                  <a:pt x="2177186" y="3310840"/>
                  <a:pt x="2160506" y="3323418"/>
                </a:cubicBezTo>
                <a:cubicBezTo>
                  <a:pt x="2136830" y="3318017"/>
                  <a:pt x="2134847" y="3301838"/>
                  <a:pt x="2147332" y="3278473"/>
                </a:cubicBezTo>
                <a:cubicBezTo>
                  <a:pt x="2155962" y="3278474"/>
                  <a:pt x="2163193" y="3274883"/>
                  <a:pt x="2175441" y="3273091"/>
                </a:cubicBezTo>
                <a:close/>
                <a:moveTo>
                  <a:pt x="2255490" y="3271381"/>
                </a:moveTo>
                <a:cubicBezTo>
                  <a:pt x="2268619" y="3267508"/>
                  <a:pt x="2278508" y="3272592"/>
                  <a:pt x="2282014" y="3280555"/>
                </a:cubicBezTo>
                <a:cubicBezTo>
                  <a:pt x="2285519" y="3288521"/>
                  <a:pt x="2282640" y="3299368"/>
                  <a:pt x="2270236" y="3307027"/>
                </a:cubicBezTo>
                <a:cubicBezTo>
                  <a:pt x="2252334" y="3296309"/>
                  <a:pt x="2250160" y="3284951"/>
                  <a:pt x="2255490" y="3271381"/>
                </a:cubicBezTo>
                <a:close/>
                <a:moveTo>
                  <a:pt x="3452973" y="3270272"/>
                </a:moveTo>
                <a:cubicBezTo>
                  <a:pt x="3455831" y="3281254"/>
                  <a:pt x="3459641" y="3295897"/>
                  <a:pt x="3457933" y="3304542"/>
                </a:cubicBezTo>
                <a:cubicBezTo>
                  <a:pt x="3452414" y="3298541"/>
                  <a:pt x="3444990" y="3285222"/>
                  <a:pt x="3450313" y="3275255"/>
                </a:cubicBezTo>
                <a:cubicBezTo>
                  <a:pt x="3450313" y="3275255"/>
                  <a:pt x="3450313" y="3275255"/>
                  <a:pt x="3452973" y="3270272"/>
                </a:cubicBezTo>
                <a:close/>
                <a:moveTo>
                  <a:pt x="1163697" y="3255679"/>
                </a:moveTo>
                <a:cubicBezTo>
                  <a:pt x="1200049" y="3270958"/>
                  <a:pt x="1196894" y="3296963"/>
                  <a:pt x="1197330" y="3321993"/>
                </a:cubicBezTo>
                <a:cubicBezTo>
                  <a:pt x="1180424" y="3318201"/>
                  <a:pt x="1149767" y="3284610"/>
                  <a:pt x="1163697" y="3255679"/>
                </a:cubicBezTo>
                <a:close/>
                <a:moveTo>
                  <a:pt x="2615131" y="3254777"/>
                </a:moveTo>
                <a:cubicBezTo>
                  <a:pt x="2619080" y="3253798"/>
                  <a:pt x="2623224" y="3253878"/>
                  <a:pt x="2627457" y="3254782"/>
                </a:cubicBezTo>
                <a:cubicBezTo>
                  <a:pt x="2652859" y="3260214"/>
                  <a:pt x="2681466" y="3295351"/>
                  <a:pt x="2690480" y="3309767"/>
                </a:cubicBezTo>
                <a:cubicBezTo>
                  <a:pt x="2685025" y="3314617"/>
                  <a:pt x="2676760" y="3316816"/>
                  <a:pt x="2667300" y="3316951"/>
                </a:cubicBezTo>
                <a:cubicBezTo>
                  <a:pt x="2638919" y="3317353"/>
                  <a:pt x="2599769" y="3299143"/>
                  <a:pt x="2593460" y="3277947"/>
                </a:cubicBezTo>
                <a:cubicBezTo>
                  <a:pt x="2596467" y="3270419"/>
                  <a:pt x="2600022" y="3264927"/>
                  <a:pt x="2603970" y="3261122"/>
                </a:cubicBezTo>
                <a:cubicBezTo>
                  <a:pt x="2607426" y="3257793"/>
                  <a:pt x="2611181" y="3255755"/>
                  <a:pt x="2615131" y="3254777"/>
                </a:cubicBezTo>
                <a:close/>
                <a:moveTo>
                  <a:pt x="2828708" y="3234057"/>
                </a:moveTo>
                <a:cubicBezTo>
                  <a:pt x="2829932" y="3249540"/>
                  <a:pt x="2824945" y="3264488"/>
                  <a:pt x="2816913" y="3277781"/>
                </a:cubicBezTo>
                <a:lnTo>
                  <a:pt x="2802578" y="3293892"/>
                </a:lnTo>
                <a:lnTo>
                  <a:pt x="2807848" y="3290922"/>
                </a:lnTo>
                <a:cubicBezTo>
                  <a:pt x="2813226" y="3289513"/>
                  <a:pt x="2818928" y="3289609"/>
                  <a:pt x="2824428" y="3291700"/>
                </a:cubicBezTo>
                <a:cubicBezTo>
                  <a:pt x="2832431" y="3287838"/>
                  <a:pt x="2843834" y="3288029"/>
                  <a:pt x="2851035" y="3292145"/>
                </a:cubicBezTo>
                <a:cubicBezTo>
                  <a:pt x="2854435" y="3296197"/>
                  <a:pt x="2855934" y="3300219"/>
                  <a:pt x="2856057" y="3303717"/>
                </a:cubicBezTo>
                <a:cubicBezTo>
                  <a:pt x="2856182" y="3307215"/>
                  <a:pt x="2854931" y="3310192"/>
                  <a:pt x="2852829" y="3312154"/>
                </a:cubicBezTo>
                <a:cubicBezTo>
                  <a:pt x="2822612" y="3347612"/>
                  <a:pt x="2790009" y="3331081"/>
                  <a:pt x="2782005" y="3334944"/>
                </a:cubicBezTo>
                <a:cubicBezTo>
                  <a:pt x="2776906" y="3328865"/>
                  <a:pt x="2774356" y="3325825"/>
                  <a:pt x="2775758" y="3321353"/>
                </a:cubicBezTo>
                <a:lnTo>
                  <a:pt x="2777643" y="3318353"/>
                </a:lnTo>
                <a:lnTo>
                  <a:pt x="2777034" y="3318030"/>
                </a:lnTo>
                <a:lnTo>
                  <a:pt x="2766034" y="3325266"/>
                </a:lnTo>
                <a:lnTo>
                  <a:pt x="2768168" y="3310606"/>
                </a:lnTo>
                <a:lnTo>
                  <a:pt x="2764881" y="3303130"/>
                </a:lnTo>
                <a:cubicBezTo>
                  <a:pt x="2764660" y="3299122"/>
                  <a:pt x="2765829" y="3294944"/>
                  <a:pt x="2768387" y="3291086"/>
                </a:cubicBezTo>
                <a:lnTo>
                  <a:pt x="2775604" y="3284919"/>
                </a:lnTo>
                <a:lnTo>
                  <a:pt x="2785709" y="3266145"/>
                </a:lnTo>
                <a:cubicBezTo>
                  <a:pt x="2798307" y="3249160"/>
                  <a:pt x="2814790" y="3236680"/>
                  <a:pt x="2828708" y="3234057"/>
                </a:cubicBezTo>
                <a:close/>
                <a:moveTo>
                  <a:pt x="3203723" y="3212365"/>
                </a:moveTo>
                <a:cubicBezTo>
                  <a:pt x="3224710" y="3221249"/>
                  <a:pt x="3242191" y="3231874"/>
                  <a:pt x="3256354" y="3244145"/>
                </a:cubicBezTo>
                <a:lnTo>
                  <a:pt x="3257597" y="3245728"/>
                </a:lnTo>
                <a:lnTo>
                  <a:pt x="3260811" y="3242122"/>
                </a:lnTo>
                <a:lnTo>
                  <a:pt x="3261000" y="3250061"/>
                </a:lnTo>
                <a:lnTo>
                  <a:pt x="3267263" y="3258037"/>
                </a:lnTo>
                <a:lnTo>
                  <a:pt x="3267458" y="3257630"/>
                </a:lnTo>
                <a:cubicBezTo>
                  <a:pt x="3271664" y="3252300"/>
                  <a:pt x="3277377" y="3247516"/>
                  <a:pt x="3284884" y="3243356"/>
                </a:cubicBezTo>
                <a:cubicBezTo>
                  <a:pt x="3286345" y="3248636"/>
                  <a:pt x="3291593" y="3246742"/>
                  <a:pt x="3296840" y="3244848"/>
                </a:cubicBezTo>
                <a:lnTo>
                  <a:pt x="3302784" y="3255213"/>
                </a:lnTo>
                <a:lnTo>
                  <a:pt x="3309430" y="3249370"/>
                </a:lnTo>
                <a:cubicBezTo>
                  <a:pt x="3323358" y="3253942"/>
                  <a:pt x="3333344" y="3259819"/>
                  <a:pt x="3340110" y="3266306"/>
                </a:cubicBezTo>
                <a:lnTo>
                  <a:pt x="3349936" y="3284150"/>
                </a:lnTo>
                <a:lnTo>
                  <a:pt x="3385883" y="3248435"/>
                </a:lnTo>
                <a:cubicBezTo>
                  <a:pt x="3421752" y="3251542"/>
                  <a:pt x="3457016" y="3308532"/>
                  <a:pt x="3442168" y="3334944"/>
                </a:cubicBezTo>
                <a:cubicBezTo>
                  <a:pt x="3414609" y="3359208"/>
                  <a:pt x="3389916" y="3367229"/>
                  <a:pt x="3370960" y="3365030"/>
                </a:cubicBezTo>
                <a:lnTo>
                  <a:pt x="3352167" y="3356960"/>
                </a:lnTo>
                <a:lnTo>
                  <a:pt x="3348249" y="3365368"/>
                </a:lnTo>
                <a:cubicBezTo>
                  <a:pt x="3341006" y="3372038"/>
                  <a:pt x="3329094" y="3373269"/>
                  <a:pt x="3319339" y="3368127"/>
                </a:cubicBezTo>
                <a:cubicBezTo>
                  <a:pt x="3312837" y="3364699"/>
                  <a:pt x="3307291" y="3358441"/>
                  <a:pt x="3304729" y="3349072"/>
                </a:cubicBezTo>
                <a:cubicBezTo>
                  <a:pt x="3307614" y="3343609"/>
                  <a:pt x="3316175" y="3337551"/>
                  <a:pt x="3325287" y="3333500"/>
                </a:cubicBezTo>
                <a:lnTo>
                  <a:pt x="3334302" y="3332167"/>
                </a:lnTo>
                <a:lnTo>
                  <a:pt x="3335419" y="3318752"/>
                </a:lnTo>
                <a:lnTo>
                  <a:pt x="3333477" y="3322605"/>
                </a:lnTo>
                <a:cubicBezTo>
                  <a:pt x="3325376" y="3327871"/>
                  <a:pt x="3315391" y="3330543"/>
                  <a:pt x="3305230" y="3328985"/>
                </a:cubicBezTo>
                <a:lnTo>
                  <a:pt x="3287861" y="3320976"/>
                </a:lnTo>
                <a:lnTo>
                  <a:pt x="3286440" y="3321221"/>
                </a:lnTo>
                <a:lnTo>
                  <a:pt x="3274475" y="3325931"/>
                </a:lnTo>
                <a:lnTo>
                  <a:pt x="3274409" y="3325889"/>
                </a:lnTo>
                <a:lnTo>
                  <a:pt x="3284918" y="3341193"/>
                </a:lnTo>
                <a:cubicBezTo>
                  <a:pt x="3269171" y="3344088"/>
                  <a:pt x="3253924" y="3345222"/>
                  <a:pt x="3239427" y="3343713"/>
                </a:cubicBezTo>
                <a:lnTo>
                  <a:pt x="3213089" y="3335146"/>
                </a:lnTo>
                <a:lnTo>
                  <a:pt x="3203096" y="3347437"/>
                </a:lnTo>
                <a:cubicBezTo>
                  <a:pt x="3198116" y="3350849"/>
                  <a:pt x="3192250" y="3352154"/>
                  <a:pt x="3185159" y="3350313"/>
                </a:cubicBezTo>
                <a:cubicBezTo>
                  <a:pt x="3170405" y="3323317"/>
                  <a:pt x="3201819" y="3294839"/>
                  <a:pt x="3209830" y="3260822"/>
                </a:cubicBezTo>
                <a:cubicBezTo>
                  <a:pt x="3207794" y="3244670"/>
                  <a:pt x="3189353" y="3240960"/>
                  <a:pt x="3203723" y="3212365"/>
                </a:cubicBezTo>
                <a:close/>
                <a:moveTo>
                  <a:pt x="3270864" y="3194396"/>
                </a:moveTo>
                <a:cubicBezTo>
                  <a:pt x="3287011" y="3189914"/>
                  <a:pt x="3297295" y="3201462"/>
                  <a:pt x="3316574" y="3198992"/>
                </a:cubicBezTo>
                <a:cubicBezTo>
                  <a:pt x="3321476" y="3212032"/>
                  <a:pt x="3343889" y="3211573"/>
                  <a:pt x="3349674" y="3230129"/>
                </a:cubicBezTo>
                <a:cubicBezTo>
                  <a:pt x="3323647" y="3243113"/>
                  <a:pt x="3273516" y="3210941"/>
                  <a:pt x="3270864" y="3194396"/>
                </a:cubicBezTo>
                <a:close/>
                <a:moveTo>
                  <a:pt x="3445378" y="3178332"/>
                </a:moveTo>
                <a:cubicBezTo>
                  <a:pt x="3446676" y="3198530"/>
                  <a:pt x="3457164" y="3223633"/>
                  <a:pt x="3450251" y="3242702"/>
                </a:cubicBezTo>
                <a:cubicBezTo>
                  <a:pt x="3448287" y="3235151"/>
                  <a:pt x="3441097" y="3192303"/>
                  <a:pt x="3445378" y="3178332"/>
                </a:cubicBezTo>
                <a:close/>
                <a:moveTo>
                  <a:pt x="2184307" y="3176630"/>
                </a:moveTo>
                <a:cubicBezTo>
                  <a:pt x="2193705" y="3175809"/>
                  <a:pt x="2203208" y="3177786"/>
                  <a:pt x="2207996" y="3183603"/>
                </a:cubicBezTo>
                <a:cubicBezTo>
                  <a:pt x="2211189" y="3187482"/>
                  <a:pt x="2212284" y="3193069"/>
                  <a:pt x="2209858" y="3200671"/>
                </a:cubicBezTo>
                <a:cubicBezTo>
                  <a:pt x="2200980" y="3222141"/>
                  <a:pt x="2182368" y="3218592"/>
                  <a:pt x="2162365" y="3211471"/>
                </a:cubicBezTo>
                <a:cubicBezTo>
                  <a:pt x="2163194" y="3202528"/>
                  <a:pt x="2160412" y="3195381"/>
                  <a:pt x="2161241" y="3186439"/>
                </a:cubicBezTo>
                <a:cubicBezTo>
                  <a:pt x="2165613" y="3181069"/>
                  <a:pt x="2174908" y="3177450"/>
                  <a:pt x="2184307" y="3176630"/>
                </a:cubicBezTo>
                <a:close/>
                <a:moveTo>
                  <a:pt x="3447300" y="3168608"/>
                </a:moveTo>
                <a:cubicBezTo>
                  <a:pt x="3444984" y="3173966"/>
                  <a:pt x="3444984" y="3173966"/>
                  <a:pt x="3446055" y="3178084"/>
                </a:cubicBezTo>
                <a:cubicBezTo>
                  <a:pt x="3446055" y="3178084"/>
                  <a:pt x="3441595" y="3175206"/>
                  <a:pt x="3441595" y="3175206"/>
                </a:cubicBezTo>
                <a:cubicBezTo>
                  <a:pt x="3443911" y="3169847"/>
                  <a:pt x="3440523" y="3171088"/>
                  <a:pt x="3447300" y="3168608"/>
                </a:cubicBezTo>
                <a:close/>
                <a:moveTo>
                  <a:pt x="2705103" y="3167986"/>
                </a:moveTo>
                <a:cubicBezTo>
                  <a:pt x="2711679" y="3167277"/>
                  <a:pt x="2718392" y="3169605"/>
                  <a:pt x="2724248" y="3173911"/>
                </a:cubicBezTo>
                <a:cubicBezTo>
                  <a:pt x="2725320" y="3198188"/>
                  <a:pt x="2702791" y="3201192"/>
                  <a:pt x="2686762" y="3180267"/>
                </a:cubicBezTo>
                <a:cubicBezTo>
                  <a:pt x="2692081" y="3172437"/>
                  <a:pt x="2698524" y="3168692"/>
                  <a:pt x="2705103" y="3167986"/>
                </a:cubicBezTo>
                <a:close/>
                <a:moveTo>
                  <a:pt x="3188584" y="3163882"/>
                </a:moveTo>
                <a:cubicBezTo>
                  <a:pt x="3212524" y="3176612"/>
                  <a:pt x="3190127" y="3198841"/>
                  <a:pt x="3178413" y="3198305"/>
                </a:cubicBezTo>
                <a:cubicBezTo>
                  <a:pt x="3158378" y="3185755"/>
                  <a:pt x="3176871" y="3163346"/>
                  <a:pt x="3188584" y="3163882"/>
                </a:cubicBezTo>
                <a:close/>
                <a:moveTo>
                  <a:pt x="2414493" y="3159551"/>
                </a:moveTo>
                <a:cubicBezTo>
                  <a:pt x="2453358" y="3185255"/>
                  <a:pt x="2490042" y="3161523"/>
                  <a:pt x="2524619" y="3164044"/>
                </a:cubicBezTo>
                <a:cubicBezTo>
                  <a:pt x="2536144" y="3164884"/>
                  <a:pt x="2547436" y="3168640"/>
                  <a:pt x="2558497" y="3178119"/>
                </a:cubicBezTo>
                <a:cubicBezTo>
                  <a:pt x="2627636" y="3232119"/>
                  <a:pt x="2583452" y="3332496"/>
                  <a:pt x="2519189" y="3335527"/>
                </a:cubicBezTo>
                <a:lnTo>
                  <a:pt x="2502248" y="3331840"/>
                </a:lnTo>
                <a:lnTo>
                  <a:pt x="2506425" y="3336279"/>
                </a:lnTo>
                <a:cubicBezTo>
                  <a:pt x="2499501" y="3352243"/>
                  <a:pt x="2503141" y="3348341"/>
                  <a:pt x="2488393" y="3359874"/>
                </a:cubicBezTo>
                <a:cubicBezTo>
                  <a:pt x="2480388" y="3351366"/>
                  <a:pt x="2472383" y="3342859"/>
                  <a:pt x="2464378" y="3334351"/>
                </a:cubicBezTo>
                <a:lnTo>
                  <a:pt x="2476818" y="3321019"/>
                </a:lnTo>
                <a:lnTo>
                  <a:pt x="2451687" y="3300786"/>
                </a:lnTo>
                <a:cubicBezTo>
                  <a:pt x="2422957" y="3263590"/>
                  <a:pt x="2432472" y="3216187"/>
                  <a:pt x="2414493" y="3159551"/>
                </a:cubicBezTo>
                <a:close/>
                <a:moveTo>
                  <a:pt x="3442300" y="3149391"/>
                </a:moveTo>
                <a:cubicBezTo>
                  <a:pt x="3443371" y="3153507"/>
                  <a:pt x="3444443" y="3157626"/>
                  <a:pt x="3441055" y="3158866"/>
                </a:cubicBezTo>
                <a:cubicBezTo>
                  <a:pt x="3437666" y="3160106"/>
                  <a:pt x="3436595" y="3155987"/>
                  <a:pt x="3438912" y="3150630"/>
                </a:cubicBezTo>
                <a:cubicBezTo>
                  <a:pt x="3438912" y="3150630"/>
                  <a:pt x="3442300" y="3149391"/>
                  <a:pt x="3442300" y="3149391"/>
                </a:cubicBezTo>
                <a:close/>
                <a:moveTo>
                  <a:pt x="3257514" y="3146019"/>
                </a:moveTo>
                <a:cubicBezTo>
                  <a:pt x="3260727" y="3147555"/>
                  <a:pt x="3263299" y="3151036"/>
                  <a:pt x="3265313" y="3155650"/>
                </a:cubicBezTo>
                <a:cubicBezTo>
                  <a:pt x="3271352" y="3169488"/>
                  <a:pt x="3272360" y="3193501"/>
                  <a:pt x="3270510" y="3205690"/>
                </a:cubicBezTo>
                <a:cubicBezTo>
                  <a:pt x="3257661" y="3199544"/>
                  <a:pt x="3255048" y="3162270"/>
                  <a:pt x="3257514" y="3146019"/>
                </a:cubicBezTo>
                <a:close/>
                <a:moveTo>
                  <a:pt x="1331860" y="3143512"/>
                </a:moveTo>
                <a:cubicBezTo>
                  <a:pt x="1334697" y="3143493"/>
                  <a:pt x="1337420" y="3144164"/>
                  <a:pt x="1342866" y="3145509"/>
                </a:cubicBezTo>
                <a:cubicBezTo>
                  <a:pt x="1339690" y="3147604"/>
                  <a:pt x="1335608" y="3155238"/>
                  <a:pt x="1330161" y="3153893"/>
                </a:cubicBezTo>
                <a:cubicBezTo>
                  <a:pt x="1324714" y="3152548"/>
                  <a:pt x="1324714" y="3152548"/>
                  <a:pt x="1320173" y="3145666"/>
                </a:cubicBezTo>
                <a:cubicBezTo>
                  <a:pt x="1326073" y="3144242"/>
                  <a:pt x="1329024" y="3143531"/>
                  <a:pt x="1331860" y="3143512"/>
                </a:cubicBezTo>
                <a:close/>
                <a:moveTo>
                  <a:pt x="1348215" y="3138499"/>
                </a:moveTo>
                <a:cubicBezTo>
                  <a:pt x="1349749" y="3138048"/>
                  <a:pt x="1351116" y="3138269"/>
                  <a:pt x="1352148" y="3139833"/>
                </a:cubicBezTo>
                <a:cubicBezTo>
                  <a:pt x="1354212" y="3142962"/>
                  <a:pt x="1350809" y="3145207"/>
                  <a:pt x="1345342" y="3144325"/>
                </a:cubicBezTo>
                <a:cubicBezTo>
                  <a:pt x="1345342" y="3144325"/>
                  <a:pt x="1343278" y="3141196"/>
                  <a:pt x="1343278" y="3141196"/>
                </a:cubicBezTo>
                <a:cubicBezTo>
                  <a:pt x="1344980" y="3140074"/>
                  <a:pt x="1346680" y="3138951"/>
                  <a:pt x="1348215" y="3138499"/>
                </a:cubicBezTo>
                <a:close/>
                <a:moveTo>
                  <a:pt x="1368030" y="3129353"/>
                </a:moveTo>
                <a:cubicBezTo>
                  <a:pt x="1368030" y="3129353"/>
                  <a:pt x="1366690" y="3134727"/>
                  <a:pt x="1366690" y="3134727"/>
                </a:cubicBezTo>
                <a:cubicBezTo>
                  <a:pt x="1361224" y="3133845"/>
                  <a:pt x="1363288" y="3136973"/>
                  <a:pt x="1359160" y="3130716"/>
                </a:cubicBezTo>
                <a:cubicBezTo>
                  <a:pt x="1364627" y="3131599"/>
                  <a:pt x="1364627" y="3131599"/>
                  <a:pt x="1368030" y="3129353"/>
                </a:cubicBezTo>
                <a:close/>
                <a:moveTo>
                  <a:pt x="3444715" y="3124450"/>
                </a:moveTo>
                <a:cubicBezTo>
                  <a:pt x="3443989" y="3137345"/>
                  <a:pt x="3443989" y="3137345"/>
                  <a:pt x="3438536" y="3147759"/>
                </a:cubicBezTo>
                <a:cubicBezTo>
                  <a:pt x="3437536" y="3143915"/>
                  <a:pt x="3431808" y="3137592"/>
                  <a:pt x="3434535" y="3132384"/>
                </a:cubicBezTo>
                <a:cubicBezTo>
                  <a:pt x="3437263" y="3127177"/>
                  <a:pt x="3437263" y="3127177"/>
                  <a:pt x="3444715" y="3124450"/>
                </a:cubicBezTo>
                <a:close/>
                <a:moveTo>
                  <a:pt x="1103504" y="3121376"/>
                </a:moveTo>
                <a:cubicBezTo>
                  <a:pt x="1119095" y="3116928"/>
                  <a:pt x="1122981" y="3128015"/>
                  <a:pt x="1134005" y="3143166"/>
                </a:cubicBezTo>
                <a:cubicBezTo>
                  <a:pt x="1128809" y="3144649"/>
                  <a:pt x="1134638" y="3161281"/>
                  <a:pt x="1136581" y="3166825"/>
                </a:cubicBezTo>
                <a:cubicBezTo>
                  <a:pt x="1126187" y="3169790"/>
                  <a:pt x="1130387" y="3189936"/>
                  <a:pt x="1114798" y="3194385"/>
                </a:cubicBezTo>
                <a:cubicBezTo>
                  <a:pt x="1107657" y="3190323"/>
                  <a:pt x="1104088" y="3188292"/>
                  <a:pt x="1098576" y="3180718"/>
                </a:cubicBezTo>
                <a:cubicBezTo>
                  <a:pt x="1086603" y="3138396"/>
                  <a:pt x="1105447" y="3126919"/>
                  <a:pt x="1103504" y="3121376"/>
                </a:cubicBezTo>
                <a:close/>
                <a:moveTo>
                  <a:pt x="2028170" y="3114441"/>
                </a:moveTo>
                <a:cubicBezTo>
                  <a:pt x="2034429" y="3114946"/>
                  <a:pt x="2046473" y="3126932"/>
                  <a:pt x="2051046" y="3135060"/>
                </a:cubicBezTo>
                <a:cubicBezTo>
                  <a:pt x="2052571" y="3137770"/>
                  <a:pt x="2053265" y="3140051"/>
                  <a:pt x="2052639" y="3141335"/>
                </a:cubicBezTo>
                <a:cubicBezTo>
                  <a:pt x="2042834" y="3139207"/>
                  <a:pt x="2025675" y="3135484"/>
                  <a:pt x="2019354" y="3127882"/>
                </a:cubicBezTo>
                <a:cubicBezTo>
                  <a:pt x="2017246" y="3125348"/>
                  <a:pt x="2016344" y="3122383"/>
                  <a:pt x="2017320" y="3118902"/>
                </a:cubicBezTo>
                <a:cubicBezTo>
                  <a:pt x="2019826" y="3113765"/>
                  <a:pt x="2024553" y="3115927"/>
                  <a:pt x="2028170" y="3114441"/>
                </a:cubicBezTo>
                <a:close/>
                <a:moveTo>
                  <a:pt x="706240" y="3114044"/>
                </a:moveTo>
                <a:cubicBezTo>
                  <a:pt x="709296" y="3114796"/>
                  <a:pt x="712612" y="3116664"/>
                  <a:pt x="716192" y="3119909"/>
                </a:cubicBezTo>
                <a:cubicBezTo>
                  <a:pt x="705356" y="3141830"/>
                  <a:pt x="707042" y="3167467"/>
                  <a:pt x="694981" y="3173708"/>
                </a:cubicBezTo>
                <a:cubicBezTo>
                  <a:pt x="690961" y="3175788"/>
                  <a:pt x="685413" y="3175712"/>
                  <a:pt x="677365" y="3172626"/>
                </a:cubicBezTo>
                <a:cubicBezTo>
                  <a:pt x="676117" y="3158203"/>
                  <a:pt x="684844" y="3108783"/>
                  <a:pt x="706240" y="3114044"/>
                </a:cubicBezTo>
                <a:close/>
                <a:moveTo>
                  <a:pt x="3171309" y="3112232"/>
                </a:moveTo>
                <a:cubicBezTo>
                  <a:pt x="3174794" y="3112291"/>
                  <a:pt x="3171309" y="3112232"/>
                  <a:pt x="3177838" y="3116728"/>
                </a:cubicBezTo>
                <a:cubicBezTo>
                  <a:pt x="3173912" y="3121047"/>
                  <a:pt x="3174353" y="3116670"/>
                  <a:pt x="3171309" y="3112232"/>
                </a:cubicBezTo>
                <a:close/>
                <a:moveTo>
                  <a:pt x="1424962" y="3107052"/>
                </a:moveTo>
                <a:cubicBezTo>
                  <a:pt x="1418724" y="3111168"/>
                  <a:pt x="1382206" y="3130476"/>
                  <a:pt x="1368443" y="3129979"/>
                </a:cubicBezTo>
                <a:cubicBezTo>
                  <a:pt x="1386243" y="3123022"/>
                  <a:pt x="1405878" y="3105276"/>
                  <a:pt x="1424962" y="3107052"/>
                </a:cubicBezTo>
                <a:close/>
                <a:moveTo>
                  <a:pt x="2330210" y="3096432"/>
                </a:moveTo>
                <a:lnTo>
                  <a:pt x="2342683" y="3130505"/>
                </a:lnTo>
                <a:lnTo>
                  <a:pt x="2351757" y="3111570"/>
                </a:lnTo>
                <a:cubicBezTo>
                  <a:pt x="2359243" y="3113307"/>
                  <a:pt x="2366319" y="3110845"/>
                  <a:pt x="2373065" y="3110872"/>
                </a:cubicBezTo>
                <a:cubicBezTo>
                  <a:pt x="2379812" y="3110899"/>
                  <a:pt x="2386235" y="3113413"/>
                  <a:pt x="2392420" y="3125105"/>
                </a:cubicBezTo>
                <a:cubicBezTo>
                  <a:pt x="2390074" y="3143019"/>
                  <a:pt x="2371466" y="3152549"/>
                  <a:pt x="2355511" y="3145964"/>
                </a:cubicBezTo>
                <a:lnTo>
                  <a:pt x="2345093" y="3137088"/>
                </a:lnTo>
                <a:lnTo>
                  <a:pt x="2345388" y="3137896"/>
                </a:lnTo>
                <a:cubicBezTo>
                  <a:pt x="2349846" y="3170556"/>
                  <a:pt x="2343947" y="3210199"/>
                  <a:pt x="2333492" y="3238515"/>
                </a:cubicBezTo>
                <a:lnTo>
                  <a:pt x="2332262" y="3241208"/>
                </a:lnTo>
                <a:lnTo>
                  <a:pt x="2334299" y="3242586"/>
                </a:lnTo>
                <a:cubicBezTo>
                  <a:pt x="2338428" y="3247417"/>
                  <a:pt x="2340690" y="3252798"/>
                  <a:pt x="2341785" y="3258524"/>
                </a:cubicBezTo>
                <a:lnTo>
                  <a:pt x="2340429" y="3285849"/>
                </a:lnTo>
                <a:lnTo>
                  <a:pt x="2343927" y="3296277"/>
                </a:lnTo>
                <a:cubicBezTo>
                  <a:pt x="2343927" y="3296277"/>
                  <a:pt x="2340903" y="3298273"/>
                  <a:pt x="2340903" y="3298273"/>
                </a:cubicBezTo>
                <a:cubicBezTo>
                  <a:pt x="2334053" y="3297764"/>
                  <a:pt x="2330806" y="3296134"/>
                  <a:pt x="2329451" y="3293258"/>
                </a:cubicBezTo>
                <a:lnTo>
                  <a:pt x="2329418" y="3289442"/>
                </a:lnTo>
                <a:lnTo>
                  <a:pt x="2326705" y="3287920"/>
                </a:lnTo>
                <a:lnTo>
                  <a:pt x="2315439" y="3269784"/>
                </a:lnTo>
                <a:lnTo>
                  <a:pt x="2315119" y="3270205"/>
                </a:lnTo>
                <a:lnTo>
                  <a:pt x="2314195" y="3267782"/>
                </a:lnTo>
                <a:lnTo>
                  <a:pt x="2311075" y="3262759"/>
                </a:lnTo>
                <a:lnTo>
                  <a:pt x="2310748" y="3258738"/>
                </a:lnTo>
                <a:lnTo>
                  <a:pt x="2300111" y="3230837"/>
                </a:lnTo>
                <a:cubicBezTo>
                  <a:pt x="2295266" y="3215904"/>
                  <a:pt x="2291221" y="3199613"/>
                  <a:pt x="2289905" y="3183321"/>
                </a:cubicBezTo>
                <a:cubicBezTo>
                  <a:pt x="2287274" y="3150737"/>
                  <a:pt x="2295564" y="3118154"/>
                  <a:pt x="2330210" y="3096432"/>
                </a:cubicBezTo>
                <a:close/>
                <a:moveTo>
                  <a:pt x="1478420" y="3081953"/>
                </a:moveTo>
                <a:cubicBezTo>
                  <a:pt x="1474572" y="3089283"/>
                  <a:pt x="1464673" y="3100603"/>
                  <a:pt x="1454220" y="3097923"/>
                </a:cubicBezTo>
                <a:cubicBezTo>
                  <a:pt x="1454220" y="3097923"/>
                  <a:pt x="1454220" y="3097923"/>
                  <a:pt x="1448993" y="3096582"/>
                </a:cubicBezTo>
                <a:cubicBezTo>
                  <a:pt x="1458068" y="3090593"/>
                  <a:pt x="1470169" y="3082609"/>
                  <a:pt x="1478420" y="3081953"/>
                </a:cubicBezTo>
                <a:close/>
                <a:moveTo>
                  <a:pt x="8060300" y="3081675"/>
                </a:moveTo>
                <a:lnTo>
                  <a:pt x="8025177" y="3097567"/>
                </a:lnTo>
                <a:lnTo>
                  <a:pt x="8010002" y="3108427"/>
                </a:lnTo>
                <a:lnTo>
                  <a:pt x="8003739" y="3147119"/>
                </a:lnTo>
                <a:lnTo>
                  <a:pt x="8037911" y="3113867"/>
                </a:lnTo>
                <a:lnTo>
                  <a:pt x="8061196" y="3092631"/>
                </a:lnTo>
                <a:lnTo>
                  <a:pt x="8060266" y="3085213"/>
                </a:lnTo>
                <a:close/>
                <a:moveTo>
                  <a:pt x="624146" y="3081100"/>
                </a:moveTo>
                <a:cubicBezTo>
                  <a:pt x="635708" y="3081630"/>
                  <a:pt x="659368" y="3094793"/>
                  <a:pt x="664114" y="3115137"/>
                </a:cubicBezTo>
                <a:cubicBezTo>
                  <a:pt x="649587" y="3134598"/>
                  <a:pt x="633992" y="3129858"/>
                  <a:pt x="617685" y="3108981"/>
                </a:cubicBezTo>
                <a:cubicBezTo>
                  <a:pt x="621181" y="3101091"/>
                  <a:pt x="620825" y="3093024"/>
                  <a:pt x="624146" y="3081100"/>
                </a:cubicBezTo>
                <a:close/>
                <a:moveTo>
                  <a:pt x="1510767" y="3074583"/>
                </a:moveTo>
                <a:cubicBezTo>
                  <a:pt x="1535050" y="3081808"/>
                  <a:pt x="1557705" y="3109613"/>
                  <a:pt x="1564404" y="3129907"/>
                </a:cubicBezTo>
                <a:cubicBezTo>
                  <a:pt x="1558196" y="3147385"/>
                  <a:pt x="1548500" y="3155809"/>
                  <a:pt x="1537878" y="3157837"/>
                </a:cubicBezTo>
                <a:cubicBezTo>
                  <a:pt x="1506010" y="3163922"/>
                  <a:pt x="1465810" y="3112453"/>
                  <a:pt x="1486471" y="3075257"/>
                </a:cubicBezTo>
                <a:cubicBezTo>
                  <a:pt x="1494397" y="3072051"/>
                  <a:pt x="1502673" y="3072174"/>
                  <a:pt x="1510767" y="3074583"/>
                </a:cubicBezTo>
                <a:close/>
                <a:moveTo>
                  <a:pt x="1108736" y="3062774"/>
                </a:moveTo>
                <a:cubicBezTo>
                  <a:pt x="1112305" y="3064804"/>
                  <a:pt x="1117515" y="3063294"/>
                  <a:pt x="1121085" y="3065325"/>
                </a:cubicBezTo>
                <a:cubicBezTo>
                  <a:pt x="1124944" y="3076470"/>
                  <a:pt x="1112884" y="3083033"/>
                  <a:pt x="1109314" y="3081002"/>
                </a:cubicBezTo>
                <a:cubicBezTo>
                  <a:pt x="1107385" y="3075430"/>
                  <a:pt x="1110665" y="3068346"/>
                  <a:pt x="1108736" y="3062774"/>
                </a:cubicBezTo>
                <a:close/>
                <a:moveTo>
                  <a:pt x="2425322" y="3055160"/>
                </a:moveTo>
                <a:cubicBezTo>
                  <a:pt x="2427502" y="3055031"/>
                  <a:pt x="2430028" y="3055961"/>
                  <a:pt x="2433267" y="3058722"/>
                </a:cubicBezTo>
                <a:cubicBezTo>
                  <a:pt x="2436116" y="3066043"/>
                  <a:pt x="2435339" y="3075167"/>
                  <a:pt x="2427306" y="3087896"/>
                </a:cubicBezTo>
                <a:cubicBezTo>
                  <a:pt x="2406322" y="3089583"/>
                  <a:pt x="2405674" y="3076797"/>
                  <a:pt x="2405028" y="3064012"/>
                </a:cubicBezTo>
                <a:cubicBezTo>
                  <a:pt x="2415325" y="3065450"/>
                  <a:pt x="2418775" y="3055545"/>
                  <a:pt x="2425322" y="3055160"/>
                </a:cubicBezTo>
                <a:close/>
                <a:moveTo>
                  <a:pt x="3462250" y="3041190"/>
                </a:moveTo>
                <a:cubicBezTo>
                  <a:pt x="3461839" y="3045276"/>
                  <a:pt x="3464850" y="3053514"/>
                  <a:pt x="3460605" y="3057535"/>
                </a:cubicBezTo>
                <a:cubicBezTo>
                  <a:pt x="3456362" y="3061557"/>
                  <a:pt x="3456362" y="3061557"/>
                  <a:pt x="3448696" y="3061430"/>
                </a:cubicBezTo>
                <a:cubicBezTo>
                  <a:pt x="3453762" y="3049236"/>
                  <a:pt x="3453762" y="3049236"/>
                  <a:pt x="3462250" y="3041190"/>
                </a:cubicBezTo>
                <a:close/>
                <a:moveTo>
                  <a:pt x="2591881" y="3041040"/>
                </a:moveTo>
                <a:cubicBezTo>
                  <a:pt x="2591881" y="3041040"/>
                  <a:pt x="2591881" y="3041040"/>
                  <a:pt x="2615292" y="3060166"/>
                </a:cubicBezTo>
                <a:cubicBezTo>
                  <a:pt x="2613250" y="3061951"/>
                  <a:pt x="2611263" y="3061708"/>
                  <a:pt x="2609303" y="3060452"/>
                </a:cubicBezTo>
                <a:cubicBezTo>
                  <a:pt x="2607343" y="3059196"/>
                  <a:pt x="2605411" y="3056927"/>
                  <a:pt x="2603478" y="3054658"/>
                </a:cubicBezTo>
                <a:cubicBezTo>
                  <a:pt x="2599612" y="3050119"/>
                  <a:pt x="2595747" y="3045579"/>
                  <a:pt x="2591881" y="3041040"/>
                </a:cubicBezTo>
                <a:close/>
                <a:moveTo>
                  <a:pt x="1958358" y="3037144"/>
                </a:moveTo>
                <a:cubicBezTo>
                  <a:pt x="1960087" y="3042822"/>
                  <a:pt x="1969608" y="3042899"/>
                  <a:pt x="1972066" y="3047078"/>
                </a:cubicBezTo>
                <a:cubicBezTo>
                  <a:pt x="1972887" y="3048470"/>
                  <a:pt x="1972922" y="3050319"/>
                  <a:pt x="1971623" y="3052983"/>
                </a:cubicBezTo>
                <a:cubicBezTo>
                  <a:pt x="1966719" y="3050741"/>
                  <a:pt x="1960664" y="3044714"/>
                  <a:pt x="1955761" y="3042472"/>
                </a:cubicBezTo>
                <a:cubicBezTo>
                  <a:pt x="1955761" y="3042472"/>
                  <a:pt x="1955761" y="3042472"/>
                  <a:pt x="1958358" y="3037144"/>
                </a:cubicBezTo>
                <a:close/>
                <a:moveTo>
                  <a:pt x="995483" y="3034139"/>
                </a:moveTo>
                <a:cubicBezTo>
                  <a:pt x="1014661" y="3033678"/>
                  <a:pt x="1035732" y="3037453"/>
                  <a:pt x="1059041" y="3048003"/>
                </a:cubicBezTo>
                <a:cubicBezTo>
                  <a:pt x="1069035" y="3073776"/>
                  <a:pt x="1054701" y="3088348"/>
                  <a:pt x="1033090" y="3093326"/>
                </a:cubicBezTo>
                <a:cubicBezTo>
                  <a:pt x="997068" y="3101622"/>
                  <a:pt x="940827" y="3083264"/>
                  <a:pt x="943284" y="3045672"/>
                </a:cubicBezTo>
                <a:cubicBezTo>
                  <a:pt x="959021" y="3039289"/>
                  <a:pt x="976306" y="3034596"/>
                  <a:pt x="995483" y="3034139"/>
                </a:cubicBezTo>
                <a:close/>
                <a:moveTo>
                  <a:pt x="3258765" y="3033901"/>
                </a:moveTo>
                <a:cubicBezTo>
                  <a:pt x="3274796" y="3046630"/>
                  <a:pt x="3278847" y="3050812"/>
                  <a:pt x="3271981" y="3070485"/>
                </a:cubicBezTo>
                <a:cubicBezTo>
                  <a:pt x="3271981" y="3070485"/>
                  <a:pt x="3268283" y="3074313"/>
                  <a:pt x="3268283" y="3074313"/>
                </a:cubicBezTo>
                <a:cubicBezTo>
                  <a:pt x="3257365" y="3089803"/>
                  <a:pt x="3234470" y="3096747"/>
                  <a:pt x="3226543" y="3092385"/>
                </a:cubicBezTo>
                <a:cubicBezTo>
                  <a:pt x="3218439" y="3084019"/>
                  <a:pt x="3213857" y="3067817"/>
                  <a:pt x="3224951" y="3056336"/>
                </a:cubicBezTo>
                <a:cubicBezTo>
                  <a:pt x="3232170" y="3044673"/>
                  <a:pt x="3247671" y="3045385"/>
                  <a:pt x="3258765" y="3033901"/>
                </a:cubicBezTo>
                <a:close/>
                <a:moveTo>
                  <a:pt x="3463773" y="3029521"/>
                </a:moveTo>
                <a:cubicBezTo>
                  <a:pt x="3465515" y="3029550"/>
                  <a:pt x="3466275" y="3030658"/>
                  <a:pt x="3466110" y="3032302"/>
                </a:cubicBezTo>
                <a:cubicBezTo>
                  <a:pt x="3465945" y="3033942"/>
                  <a:pt x="3464854" y="3036117"/>
                  <a:pt x="3462892" y="3038277"/>
                </a:cubicBezTo>
                <a:cubicBezTo>
                  <a:pt x="3462892" y="3038277"/>
                  <a:pt x="3459408" y="3038218"/>
                  <a:pt x="3459408" y="3038218"/>
                </a:cubicBezTo>
                <a:cubicBezTo>
                  <a:pt x="3459848" y="3033841"/>
                  <a:pt x="3460289" y="3029462"/>
                  <a:pt x="3463773" y="3029521"/>
                </a:cubicBezTo>
                <a:close/>
                <a:moveTo>
                  <a:pt x="2387910" y="3021262"/>
                </a:moveTo>
                <a:cubicBezTo>
                  <a:pt x="2389334" y="3020676"/>
                  <a:pt x="2390576" y="3021251"/>
                  <a:pt x="2393063" y="3022401"/>
                </a:cubicBezTo>
                <a:cubicBezTo>
                  <a:pt x="2398032" y="3024702"/>
                  <a:pt x="2397766" y="3037849"/>
                  <a:pt x="2402737" y="3040150"/>
                </a:cubicBezTo>
                <a:cubicBezTo>
                  <a:pt x="2402737" y="3040150"/>
                  <a:pt x="2402737" y="3040150"/>
                  <a:pt x="2396321" y="3047132"/>
                </a:cubicBezTo>
                <a:cubicBezTo>
                  <a:pt x="2392526" y="3048695"/>
                  <a:pt x="2388731" y="3050255"/>
                  <a:pt x="2383759" y="3047954"/>
                </a:cubicBezTo>
                <a:cubicBezTo>
                  <a:pt x="2378788" y="3045654"/>
                  <a:pt x="2376436" y="3037930"/>
                  <a:pt x="2375260" y="3034068"/>
                </a:cubicBezTo>
                <a:cubicBezTo>
                  <a:pt x="2379055" y="3032506"/>
                  <a:pt x="2377880" y="3028645"/>
                  <a:pt x="2381675" y="3027084"/>
                </a:cubicBezTo>
                <a:cubicBezTo>
                  <a:pt x="2384882" y="3023592"/>
                  <a:pt x="2386486" y="3021846"/>
                  <a:pt x="2387910" y="3021262"/>
                </a:cubicBezTo>
                <a:close/>
                <a:moveTo>
                  <a:pt x="2277614" y="3017731"/>
                </a:moveTo>
                <a:cubicBezTo>
                  <a:pt x="2287355" y="3042310"/>
                  <a:pt x="2278665" y="3041150"/>
                  <a:pt x="2259439" y="3042168"/>
                </a:cubicBezTo>
                <a:cubicBezTo>
                  <a:pt x="2254700" y="3025417"/>
                  <a:pt x="2261811" y="3020995"/>
                  <a:pt x="2277614" y="3017731"/>
                </a:cubicBezTo>
                <a:close/>
                <a:moveTo>
                  <a:pt x="2178352" y="3013366"/>
                </a:moveTo>
                <a:cubicBezTo>
                  <a:pt x="2197619" y="3012252"/>
                  <a:pt x="2218187" y="3015321"/>
                  <a:pt x="2240041" y="3025114"/>
                </a:cubicBezTo>
                <a:lnTo>
                  <a:pt x="2239029" y="3030836"/>
                </a:lnTo>
                <a:lnTo>
                  <a:pt x="2256409" y="3023687"/>
                </a:lnTo>
                <a:cubicBezTo>
                  <a:pt x="2262356" y="3029607"/>
                  <a:pt x="2254700" y="3045302"/>
                  <a:pt x="2253281" y="3054252"/>
                </a:cubicBezTo>
                <a:cubicBezTo>
                  <a:pt x="2248465" y="3052049"/>
                  <a:pt x="2243649" y="3049849"/>
                  <a:pt x="2244781" y="3053565"/>
                </a:cubicBezTo>
                <a:lnTo>
                  <a:pt x="2236386" y="3045790"/>
                </a:lnTo>
                <a:lnTo>
                  <a:pt x="2234630" y="3055718"/>
                </a:lnTo>
                <a:cubicBezTo>
                  <a:pt x="2228536" y="3063404"/>
                  <a:pt x="2218851" y="3068614"/>
                  <a:pt x="2207679" y="3071480"/>
                </a:cubicBezTo>
                <a:cubicBezTo>
                  <a:pt x="2170445" y="3081034"/>
                  <a:pt x="2116713" y="3064527"/>
                  <a:pt x="2124464" y="3026720"/>
                </a:cubicBezTo>
                <a:cubicBezTo>
                  <a:pt x="2141118" y="3019780"/>
                  <a:pt x="2159085" y="3014481"/>
                  <a:pt x="2178352" y="3013366"/>
                </a:cubicBezTo>
                <a:close/>
                <a:moveTo>
                  <a:pt x="2716305" y="2999597"/>
                </a:moveTo>
                <a:cubicBezTo>
                  <a:pt x="2747342" y="2997484"/>
                  <a:pt x="2782614" y="3009466"/>
                  <a:pt x="2824203" y="3006951"/>
                </a:cubicBezTo>
                <a:cubicBezTo>
                  <a:pt x="2803274" y="3031738"/>
                  <a:pt x="2808893" y="3062682"/>
                  <a:pt x="2810699" y="3091298"/>
                </a:cubicBezTo>
                <a:lnTo>
                  <a:pt x="2810263" y="3111621"/>
                </a:lnTo>
                <a:lnTo>
                  <a:pt x="2817433" y="3116054"/>
                </a:lnTo>
                <a:cubicBezTo>
                  <a:pt x="2823160" y="3120419"/>
                  <a:pt x="2827688" y="3124828"/>
                  <a:pt x="2830199" y="3128656"/>
                </a:cubicBezTo>
                <a:cubicBezTo>
                  <a:pt x="2826344" y="3147738"/>
                  <a:pt x="2816932" y="3158557"/>
                  <a:pt x="2805691" y="3163201"/>
                </a:cubicBezTo>
                <a:cubicBezTo>
                  <a:pt x="2797259" y="3166685"/>
                  <a:pt x="2787796" y="3166697"/>
                  <a:pt x="2778874" y="3164117"/>
                </a:cubicBezTo>
                <a:lnTo>
                  <a:pt x="2774265" y="3161258"/>
                </a:lnTo>
                <a:lnTo>
                  <a:pt x="2762711" y="3168037"/>
                </a:lnTo>
                <a:cubicBezTo>
                  <a:pt x="2686558" y="3188336"/>
                  <a:pt x="2593261" y="3063843"/>
                  <a:pt x="2686601" y="3007464"/>
                </a:cubicBezTo>
                <a:cubicBezTo>
                  <a:pt x="2696083" y="3002570"/>
                  <a:pt x="2705959" y="3000301"/>
                  <a:pt x="2716305" y="2999597"/>
                </a:cubicBezTo>
                <a:close/>
                <a:moveTo>
                  <a:pt x="1621985" y="2992362"/>
                </a:moveTo>
                <a:cubicBezTo>
                  <a:pt x="1635209" y="2992505"/>
                  <a:pt x="1648255" y="2997271"/>
                  <a:pt x="1652712" y="3005988"/>
                </a:cubicBezTo>
                <a:cubicBezTo>
                  <a:pt x="1651443" y="3017339"/>
                  <a:pt x="1650174" y="3028691"/>
                  <a:pt x="1648907" y="3040041"/>
                </a:cubicBezTo>
                <a:cubicBezTo>
                  <a:pt x="1636295" y="3057198"/>
                  <a:pt x="1615778" y="3060533"/>
                  <a:pt x="1602216" y="3051110"/>
                </a:cubicBezTo>
                <a:cubicBezTo>
                  <a:pt x="1597696" y="3047970"/>
                  <a:pt x="1593948" y="3043414"/>
                  <a:pt x="1591524" y="3037477"/>
                </a:cubicBezTo>
                <a:cubicBezTo>
                  <a:pt x="1588293" y="3029565"/>
                  <a:pt x="1587414" y="3019201"/>
                  <a:pt x="1590193" y="3006482"/>
                </a:cubicBezTo>
                <a:cubicBezTo>
                  <a:pt x="1595360" y="2996702"/>
                  <a:pt x="1608761" y="2992220"/>
                  <a:pt x="1621985" y="2992362"/>
                </a:cubicBezTo>
                <a:close/>
                <a:moveTo>
                  <a:pt x="1812266" y="2985638"/>
                </a:moveTo>
                <a:cubicBezTo>
                  <a:pt x="1833301" y="3001054"/>
                  <a:pt x="1849579" y="3005086"/>
                  <a:pt x="1864442" y="3006333"/>
                </a:cubicBezTo>
                <a:lnTo>
                  <a:pt x="1866360" y="3006409"/>
                </a:lnTo>
                <a:lnTo>
                  <a:pt x="1865804" y="3005109"/>
                </a:lnTo>
                <a:cubicBezTo>
                  <a:pt x="1865572" y="3004426"/>
                  <a:pt x="1866439" y="3004920"/>
                  <a:pt x="1868978" y="3004167"/>
                </a:cubicBezTo>
                <a:cubicBezTo>
                  <a:pt x="1868978" y="3004167"/>
                  <a:pt x="1868978" y="3004167"/>
                  <a:pt x="1874057" y="3002661"/>
                </a:cubicBezTo>
                <a:cubicBezTo>
                  <a:pt x="1874057" y="3002661"/>
                  <a:pt x="1874460" y="3001793"/>
                  <a:pt x="1875760" y="3002533"/>
                </a:cubicBezTo>
                <a:lnTo>
                  <a:pt x="1879019" y="3006909"/>
                </a:lnTo>
                <a:lnTo>
                  <a:pt x="1886089" y="3007190"/>
                </a:lnTo>
                <a:cubicBezTo>
                  <a:pt x="1893229" y="3007497"/>
                  <a:pt x="1900431" y="3008184"/>
                  <a:pt x="1908113" y="3010324"/>
                </a:cubicBezTo>
                <a:cubicBezTo>
                  <a:pt x="1921145" y="3022631"/>
                  <a:pt x="1934359" y="3037003"/>
                  <a:pt x="1946563" y="3052836"/>
                </a:cubicBezTo>
                <a:lnTo>
                  <a:pt x="1956417" y="3068446"/>
                </a:lnTo>
                <a:lnTo>
                  <a:pt x="1966138" y="3080161"/>
                </a:lnTo>
                <a:lnTo>
                  <a:pt x="1967087" y="3081690"/>
                </a:lnTo>
                <a:lnTo>
                  <a:pt x="1995082" y="3099189"/>
                </a:lnTo>
                <a:cubicBezTo>
                  <a:pt x="2003109" y="3107085"/>
                  <a:pt x="2009097" y="3116700"/>
                  <a:pt x="2012215" y="3127838"/>
                </a:cubicBezTo>
                <a:cubicBezTo>
                  <a:pt x="2014471" y="3142107"/>
                  <a:pt x="2012409" y="3153538"/>
                  <a:pt x="2007422" y="3162234"/>
                </a:cubicBezTo>
                <a:lnTo>
                  <a:pt x="1997881" y="3169914"/>
                </a:lnTo>
                <a:lnTo>
                  <a:pt x="1996819" y="3218651"/>
                </a:lnTo>
                <a:lnTo>
                  <a:pt x="1996118" y="3220202"/>
                </a:lnTo>
                <a:lnTo>
                  <a:pt x="2004107" y="3248650"/>
                </a:lnTo>
                <a:cubicBezTo>
                  <a:pt x="2004197" y="3257222"/>
                  <a:pt x="2001754" y="3263777"/>
                  <a:pt x="1997788" y="3268151"/>
                </a:cubicBezTo>
                <a:lnTo>
                  <a:pt x="1983619" y="3274027"/>
                </a:lnTo>
                <a:lnTo>
                  <a:pt x="1981340" y="3273349"/>
                </a:lnTo>
                <a:lnTo>
                  <a:pt x="1980197" y="3273686"/>
                </a:lnTo>
                <a:lnTo>
                  <a:pt x="1967336" y="3268379"/>
                </a:lnTo>
                <a:lnTo>
                  <a:pt x="1953352" y="3281690"/>
                </a:lnTo>
                <a:lnTo>
                  <a:pt x="1933779" y="3294698"/>
                </a:lnTo>
                <a:lnTo>
                  <a:pt x="1933773" y="3295494"/>
                </a:lnTo>
                <a:lnTo>
                  <a:pt x="1931308" y="3300293"/>
                </a:lnTo>
                <a:lnTo>
                  <a:pt x="1947349" y="3305718"/>
                </a:lnTo>
                <a:lnTo>
                  <a:pt x="1946439" y="3305115"/>
                </a:lnTo>
                <a:cubicBezTo>
                  <a:pt x="1948050" y="3301636"/>
                  <a:pt x="1946183" y="3296181"/>
                  <a:pt x="1946183" y="3296181"/>
                </a:cubicBezTo>
                <a:cubicBezTo>
                  <a:pt x="1951271" y="3294680"/>
                  <a:pt x="1954748" y="3296659"/>
                  <a:pt x="1958225" y="3298636"/>
                </a:cubicBezTo>
                <a:lnTo>
                  <a:pt x="1959551" y="3307626"/>
                </a:lnTo>
                <a:lnTo>
                  <a:pt x="1963429" y="3308001"/>
                </a:lnTo>
                <a:lnTo>
                  <a:pt x="1975299" y="3303876"/>
                </a:lnTo>
                <a:lnTo>
                  <a:pt x="1969427" y="3295342"/>
                </a:lnTo>
                <a:cubicBezTo>
                  <a:pt x="1966773" y="3288377"/>
                  <a:pt x="1966575" y="3280599"/>
                  <a:pt x="1970989" y="3276404"/>
                </a:cubicBezTo>
                <a:lnTo>
                  <a:pt x="1980197" y="3273686"/>
                </a:lnTo>
                <a:lnTo>
                  <a:pt x="1982324" y="3274565"/>
                </a:lnTo>
                <a:lnTo>
                  <a:pt x="1983619" y="3274027"/>
                </a:lnTo>
                <a:lnTo>
                  <a:pt x="2000226" y="3278968"/>
                </a:lnTo>
                <a:cubicBezTo>
                  <a:pt x="1998057" y="3294418"/>
                  <a:pt x="1994332" y="3302968"/>
                  <a:pt x="1990154" y="3306870"/>
                </a:cubicBezTo>
                <a:lnTo>
                  <a:pt x="1979719" y="3306884"/>
                </a:lnTo>
                <a:lnTo>
                  <a:pt x="1976574" y="3326788"/>
                </a:lnTo>
                <a:lnTo>
                  <a:pt x="1973955" y="3331289"/>
                </a:lnTo>
                <a:lnTo>
                  <a:pt x="1974407" y="3333659"/>
                </a:lnTo>
                <a:cubicBezTo>
                  <a:pt x="1974703" y="3336575"/>
                  <a:pt x="1974768" y="3338809"/>
                  <a:pt x="1974768" y="3338809"/>
                </a:cubicBezTo>
                <a:cubicBezTo>
                  <a:pt x="1969680" y="3340309"/>
                  <a:pt x="1969680" y="3340309"/>
                  <a:pt x="1971290" y="3336831"/>
                </a:cubicBezTo>
                <a:lnTo>
                  <a:pt x="1971028" y="3336319"/>
                </a:lnTo>
                <a:lnTo>
                  <a:pt x="1965089" y="3346525"/>
                </a:lnTo>
                <a:cubicBezTo>
                  <a:pt x="1956667" y="3340997"/>
                  <a:pt x="1949629" y="3332966"/>
                  <a:pt x="1943472" y="3324378"/>
                </a:cubicBezTo>
                <a:lnTo>
                  <a:pt x="1929858" y="3303117"/>
                </a:lnTo>
                <a:lnTo>
                  <a:pt x="1916876" y="3328394"/>
                </a:lnTo>
                <a:cubicBezTo>
                  <a:pt x="1900522" y="3349760"/>
                  <a:pt x="1877082" y="3368561"/>
                  <a:pt x="1865124" y="3376220"/>
                </a:cubicBezTo>
                <a:cubicBezTo>
                  <a:pt x="1859163" y="3369151"/>
                  <a:pt x="1856505" y="3358485"/>
                  <a:pt x="1856419" y="3346293"/>
                </a:cubicBezTo>
                <a:cubicBezTo>
                  <a:pt x="1856354" y="3337150"/>
                  <a:pt x="1857736" y="3327150"/>
                  <a:pt x="1860256" y="3317168"/>
                </a:cubicBezTo>
                <a:lnTo>
                  <a:pt x="1861643" y="3313398"/>
                </a:lnTo>
                <a:lnTo>
                  <a:pt x="1861302" y="3313217"/>
                </a:lnTo>
                <a:cubicBezTo>
                  <a:pt x="1836171" y="3305580"/>
                  <a:pt x="1818885" y="3316612"/>
                  <a:pt x="1798719" y="3318917"/>
                </a:cubicBezTo>
                <a:cubicBezTo>
                  <a:pt x="1789299" y="3302459"/>
                  <a:pt x="1773797" y="3288709"/>
                  <a:pt x="1756924" y="3275331"/>
                </a:cubicBezTo>
                <a:lnTo>
                  <a:pt x="1720664" y="3245358"/>
                </a:lnTo>
                <a:lnTo>
                  <a:pt x="1730832" y="3268227"/>
                </a:lnTo>
                <a:cubicBezTo>
                  <a:pt x="1746154" y="3317345"/>
                  <a:pt x="1735300" y="3376946"/>
                  <a:pt x="1699917" y="3391706"/>
                </a:cubicBezTo>
                <a:lnTo>
                  <a:pt x="1683142" y="3393811"/>
                </a:lnTo>
                <a:lnTo>
                  <a:pt x="1682494" y="3394712"/>
                </a:lnTo>
                <a:cubicBezTo>
                  <a:pt x="1678843" y="3403903"/>
                  <a:pt x="1674407" y="3423917"/>
                  <a:pt x="1674407" y="3423917"/>
                </a:cubicBezTo>
                <a:lnTo>
                  <a:pt x="1667182" y="3424794"/>
                </a:lnTo>
                <a:lnTo>
                  <a:pt x="1680903" y="3434855"/>
                </a:lnTo>
                <a:cubicBezTo>
                  <a:pt x="1696441" y="3453844"/>
                  <a:pt x="1705104" y="3487437"/>
                  <a:pt x="1691382" y="3495931"/>
                </a:cubicBezTo>
                <a:cubicBezTo>
                  <a:pt x="1682089" y="3501683"/>
                  <a:pt x="1662529" y="3495922"/>
                  <a:pt x="1627883" y="3466317"/>
                </a:cubicBezTo>
                <a:cubicBezTo>
                  <a:pt x="1634596" y="3439190"/>
                  <a:pt x="1643663" y="3426399"/>
                  <a:pt x="1653054" y="3422740"/>
                </a:cubicBezTo>
                <a:lnTo>
                  <a:pt x="1662812" y="3422245"/>
                </a:lnTo>
                <a:lnTo>
                  <a:pt x="1657407" y="3414247"/>
                </a:lnTo>
                <a:cubicBezTo>
                  <a:pt x="1655640" y="3408788"/>
                  <a:pt x="1655911" y="3398926"/>
                  <a:pt x="1658086" y="3389592"/>
                </a:cubicBezTo>
                <a:lnTo>
                  <a:pt x="1658571" y="3388245"/>
                </a:lnTo>
                <a:lnTo>
                  <a:pt x="1641038" y="3381621"/>
                </a:lnTo>
                <a:cubicBezTo>
                  <a:pt x="1638680" y="3329759"/>
                  <a:pt x="1618276" y="3239219"/>
                  <a:pt x="1699775" y="3217857"/>
                </a:cubicBezTo>
                <a:lnTo>
                  <a:pt x="1705963" y="3225331"/>
                </a:lnTo>
                <a:lnTo>
                  <a:pt x="1699127" y="3162140"/>
                </a:lnTo>
                <a:cubicBezTo>
                  <a:pt x="1695424" y="3138848"/>
                  <a:pt x="1691720" y="3115556"/>
                  <a:pt x="1691355" y="3090301"/>
                </a:cubicBezTo>
                <a:cubicBezTo>
                  <a:pt x="1735073" y="3065755"/>
                  <a:pt x="1752268" y="2985023"/>
                  <a:pt x="1812266" y="2985638"/>
                </a:cubicBezTo>
                <a:close/>
                <a:moveTo>
                  <a:pt x="1906696" y="2974405"/>
                </a:moveTo>
                <a:cubicBezTo>
                  <a:pt x="1907839" y="2978159"/>
                  <a:pt x="1911590" y="2976616"/>
                  <a:pt x="1908983" y="2981914"/>
                </a:cubicBezTo>
                <a:cubicBezTo>
                  <a:pt x="1922522" y="2984795"/>
                  <a:pt x="1944063" y="3013957"/>
                  <a:pt x="1944885" y="3030518"/>
                </a:cubicBezTo>
                <a:cubicBezTo>
                  <a:pt x="1903125" y="3018121"/>
                  <a:pt x="1915020" y="2987881"/>
                  <a:pt x="1891693" y="2980575"/>
                </a:cubicBezTo>
                <a:cubicBezTo>
                  <a:pt x="1898052" y="2973735"/>
                  <a:pt x="1898052" y="2973735"/>
                  <a:pt x="1906696" y="2974405"/>
                </a:cubicBezTo>
                <a:close/>
                <a:moveTo>
                  <a:pt x="1936814" y="2965397"/>
                </a:moveTo>
                <a:cubicBezTo>
                  <a:pt x="1945038" y="2972607"/>
                  <a:pt x="1950550" y="2984110"/>
                  <a:pt x="1954149" y="2994281"/>
                </a:cubicBezTo>
                <a:cubicBezTo>
                  <a:pt x="1957749" y="3004452"/>
                  <a:pt x="1959435" y="3013290"/>
                  <a:pt x="1960008" y="3015173"/>
                </a:cubicBezTo>
                <a:cubicBezTo>
                  <a:pt x="1956437" y="3016642"/>
                  <a:pt x="1956437" y="3016642"/>
                  <a:pt x="1956437" y="3016642"/>
                </a:cubicBezTo>
                <a:cubicBezTo>
                  <a:pt x="1955675" y="3004245"/>
                  <a:pt x="1942215" y="2994689"/>
                  <a:pt x="1936127" y="2981502"/>
                </a:cubicBezTo>
                <a:cubicBezTo>
                  <a:pt x="1934097" y="2977107"/>
                  <a:pt x="1932889" y="2972308"/>
                  <a:pt x="1933240" y="2966867"/>
                </a:cubicBezTo>
                <a:cubicBezTo>
                  <a:pt x="1933240" y="2966867"/>
                  <a:pt x="1933240" y="2966867"/>
                  <a:pt x="1934387" y="2970631"/>
                </a:cubicBezTo>
                <a:cubicBezTo>
                  <a:pt x="1934387" y="2970631"/>
                  <a:pt x="1933240" y="2966867"/>
                  <a:pt x="1936814" y="2965397"/>
                </a:cubicBezTo>
                <a:close/>
                <a:moveTo>
                  <a:pt x="1692910" y="2964188"/>
                </a:moveTo>
                <a:cubicBezTo>
                  <a:pt x="1715073" y="2970488"/>
                  <a:pt x="1704106" y="2998101"/>
                  <a:pt x="1693048" y="3001103"/>
                </a:cubicBezTo>
                <a:cubicBezTo>
                  <a:pt x="1667199" y="2995802"/>
                  <a:pt x="1681852" y="2967190"/>
                  <a:pt x="1692910" y="2964188"/>
                </a:cubicBezTo>
                <a:close/>
                <a:moveTo>
                  <a:pt x="1396106" y="2962146"/>
                </a:moveTo>
                <a:cubicBezTo>
                  <a:pt x="1397346" y="2971076"/>
                  <a:pt x="1396346" y="2976611"/>
                  <a:pt x="1395347" y="2982145"/>
                </a:cubicBezTo>
                <a:cubicBezTo>
                  <a:pt x="1396587" y="2991078"/>
                  <a:pt x="1393346" y="2993216"/>
                  <a:pt x="1382382" y="2990700"/>
                </a:cubicBezTo>
                <a:cubicBezTo>
                  <a:pt x="1381140" y="2981770"/>
                  <a:pt x="1387383" y="2963027"/>
                  <a:pt x="1396106" y="2962146"/>
                </a:cubicBezTo>
                <a:close/>
                <a:moveTo>
                  <a:pt x="1067817" y="2957369"/>
                </a:moveTo>
                <a:cubicBezTo>
                  <a:pt x="1088763" y="2956943"/>
                  <a:pt x="1111019" y="2963526"/>
                  <a:pt x="1125264" y="2970181"/>
                </a:cubicBezTo>
                <a:cubicBezTo>
                  <a:pt x="1109314" y="2976616"/>
                  <a:pt x="1093683" y="2984016"/>
                  <a:pt x="1076476" y="2988162"/>
                </a:cubicBezTo>
                <a:cubicBezTo>
                  <a:pt x="1059267" y="2992307"/>
                  <a:pt x="1040481" y="2993198"/>
                  <a:pt x="1018227" y="2986616"/>
                </a:cubicBezTo>
                <a:cubicBezTo>
                  <a:pt x="1027235" y="2965230"/>
                  <a:pt x="1046871" y="2957795"/>
                  <a:pt x="1067817" y="2957369"/>
                </a:cubicBezTo>
                <a:close/>
                <a:moveTo>
                  <a:pt x="2925730" y="2956642"/>
                </a:moveTo>
                <a:lnTo>
                  <a:pt x="2935380" y="2966348"/>
                </a:lnTo>
                <a:lnTo>
                  <a:pt x="2934898" y="2957154"/>
                </a:lnTo>
                <a:close/>
                <a:moveTo>
                  <a:pt x="1576805" y="2956065"/>
                </a:moveTo>
                <a:cubicBezTo>
                  <a:pt x="1581450" y="2972576"/>
                  <a:pt x="1586098" y="2989088"/>
                  <a:pt x="1580637" y="2998966"/>
                </a:cubicBezTo>
                <a:lnTo>
                  <a:pt x="1571728" y="2997993"/>
                </a:lnTo>
                <a:lnTo>
                  <a:pt x="1572972" y="3001079"/>
                </a:lnTo>
                <a:cubicBezTo>
                  <a:pt x="1574904" y="3007671"/>
                  <a:pt x="1575117" y="3014385"/>
                  <a:pt x="1570143" y="3020344"/>
                </a:cubicBezTo>
                <a:cubicBezTo>
                  <a:pt x="1568721" y="3016240"/>
                  <a:pt x="1566272" y="3010315"/>
                  <a:pt x="1564309" y="3004358"/>
                </a:cubicBezTo>
                <a:lnTo>
                  <a:pt x="1562982" y="2997039"/>
                </a:lnTo>
                <a:lnTo>
                  <a:pt x="1551950" y="2995836"/>
                </a:lnTo>
                <a:cubicBezTo>
                  <a:pt x="1543493" y="2991408"/>
                  <a:pt x="1536437" y="2983409"/>
                  <a:pt x="1531655" y="2971296"/>
                </a:cubicBezTo>
                <a:cubicBezTo>
                  <a:pt x="1537387" y="2952622"/>
                  <a:pt x="1563059" y="2956015"/>
                  <a:pt x="1576805" y="2956065"/>
                </a:cubicBezTo>
                <a:close/>
                <a:moveTo>
                  <a:pt x="2828568" y="2954268"/>
                </a:moveTo>
                <a:cubicBezTo>
                  <a:pt x="2829365" y="2954723"/>
                  <a:pt x="2829759" y="2956045"/>
                  <a:pt x="2830547" y="2958691"/>
                </a:cubicBezTo>
                <a:cubicBezTo>
                  <a:pt x="2828937" y="2962170"/>
                  <a:pt x="2827327" y="2965647"/>
                  <a:pt x="2824138" y="2963834"/>
                </a:cubicBezTo>
                <a:cubicBezTo>
                  <a:pt x="2822528" y="2967312"/>
                  <a:pt x="2822528" y="2967312"/>
                  <a:pt x="2819341" y="2965500"/>
                </a:cubicBezTo>
                <a:cubicBezTo>
                  <a:pt x="2820950" y="2962021"/>
                  <a:pt x="2822562" y="2958543"/>
                  <a:pt x="2824173" y="2955065"/>
                </a:cubicBezTo>
                <a:cubicBezTo>
                  <a:pt x="2826572" y="2954233"/>
                  <a:pt x="2827772" y="2953815"/>
                  <a:pt x="2828568" y="2954268"/>
                </a:cubicBezTo>
                <a:close/>
                <a:moveTo>
                  <a:pt x="1398271" y="2945067"/>
                </a:moveTo>
                <a:cubicBezTo>
                  <a:pt x="1400966" y="2945758"/>
                  <a:pt x="1402101" y="2947478"/>
                  <a:pt x="1402562" y="2949026"/>
                </a:cubicBezTo>
                <a:cubicBezTo>
                  <a:pt x="1403023" y="2950573"/>
                  <a:pt x="1402811" y="2951948"/>
                  <a:pt x="1402811" y="2951948"/>
                </a:cubicBezTo>
                <a:cubicBezTo>
                  <a:pt x="1401962" y="2957448"/>
                  <a:pt x="1401113" y="2962947"/>
                  <a:pt x="1395723" y="2961564"/>
                </a:cubicBezTo>
                <a:cubicBezTo>
                  <a:pt x="1395723" y="2961564"/>
                  <a:pt x="1393453" y="2958123"/>
                  <a:pt x="1395151" y="2947126"/>
                </a:cubicBezTo>
                <a:cubicBezTo>
                  <a:pt x="1397421" y="2950566"/>
                  <a:pt x="1400541" y="2948508"/>
                  <a:pt x="1400541" y="2948508"/>
                </a:cubicBezTo>
                <a:cubicBezTo>
                  <a:pt x="1400541" y="2948508"/>
                  <a:pt x="1400541" y="2948508"/>
                  <a:pt x="1398271" y="2945067"/>
                </a:cubicBezTo>
                <a:close/>
                <a:moveTo>
                  <a:pt x="996211" y="2942685"/>
                </a:moveTo>
                <a:cubicBezTo>
                  <a:pt x="1009507" y="2940253"/>
                  <a:pt x="1023002" y="2957836"/>
                  <a:pt x="1021455" y="2969648"/>
                </a:cubicBezTo>
                <a:cubicBezTo>
                  <a:pt x="1007712" y="2982691"/>
                  <a:pt x="985381" y="2969396"/>
                  <a:pt x="983548" y="2952743"/>
                </a:cubicBezTo>
                <a:cubicBezTo>
                  <a:pt x="987370" y="2946530"/>
                  <a:pt x="991781" y="2943495"/>
                  <a:pt x="996211" y="2942685"/>
                </a:cubicBezTo>
                <a:close/>
                <a:moveTo>
                  <a:pt x="1812508" y="2936888"/>
                </a:moveTo>
                <a:cubicBezTo>
                  <a:pt x="1839511" y="2925881"/>
                  <a:pt x="1864772" y="2975407"/>
                  <a:pt x="1873563" y="2984804"/>
                </a:cubicBezTo>
                <a:cubicBezTo>
                  <a:pt x="1873563" y="2984804"/>
                  <a:pt x="1877032" y="2986776"/>
                  <a:pt x="1878889" y="2992228"/>
                </a:cubicBezTo>
                <a:cubicBezTo>
                  <a:pt x="1884213" y="2999651"/>
                  <a:pt x="1872200" y="2997212"/>
                  <a:pt x="1874057" y="3002661"/>
                </a:cubicBezTo>
                <a:cubicBezTo>
                  <a:pt x="1849535" y="2979923"/>
                  <a:pt x="1822040" y="2973072"/>
                  <a:pt x="1822040" y="2973072"/>
                </a:cubicBezTo>
                <a:cubicBezTo>
                  <a:pt x="1816713" y="2965648"/>
                  <a:pt x="1818325" y="2962169"/>
                  <a:pt x="1816713" y="2965648"/>
                </a:cubicBezTo>
                <a:cubicBezTo>
                  <a:pt x="1812999" y="2954746"/>
                  <a:pt x="1805818" y="2941870"/>
                  <a:pt x="1812508" y="2936888"/>
                </a:cubicBezTo>
                <a:close/>
                <a:moveTo>
                  <a:pt x="2261580" y="2933864"/>
                </a:moveTo>
                <a:cubicBezTo>
                  <a:pt x="2282613" y="2932722"/>
                  <a:pt x="2303971" y="2938570"/>
                  <a:pt x="2317299" y="2944761"/>
                </a:cubicBezTo>
                <a:cubicBezTo>
                  <a:pt x="2300423" y="2951762"/>
                  <a:pt x="2283731" y="2959720"/>
                  <a:pt x="2265919" y="2964468"/>
                </a:cubicBezTo>
                <a:lnTo>
                  <a:pt x="2242318" y="2968035"/>
                </a:lnTo>
                <a:lnTo>
                  <a:pt x="2245181" y="2972954"/>
                </a:lnTo>
                <a:cubicBezTo>
                  <a:pt x="2248919" y="2984043"/>
                  <a:pt x="2247190" y="2995573"/>
                  <a:pt x="2232298" y="2997309"/>
                </a:cubicBezTo>
                <a:cubicBezTo>
                  <a:pt x="2228341" y="2998165"/>
                  <a:pt x="2224604" y="2996001"/>
                  <a:pt x="2221553" y="2992199"/>
                </a:cubicBezTo>
                <a:cubicBezTo>
                  <a:pt x="2216978" y="2986496"/>
                  <a:pt x="2213947" y="2977113"/>
                  <a:pt x="2214039" y="2968727"/>
                </a:cubicBezTo>
                <a:lnTo>
                  <a:pt x="2214746" y="2965760"/>
                </a:lnTo>
                <a:lnTo>
                  <a:pt x="2207813" y="2964902"/>
                </a:lnTo>
                <a:cubicBezTo>
                  <a:pt x="2219840" y="2943136"/>
                  <a:pt x="2240547" y="2935006"/>
                  <a:pt x="2261580" y="2933864"/>
                </a:cubicBezTo>
                <a:close/>
                <a:moveTo>
                  <a:pt x="2502926" y="2923375"/>
                </a:moveTo>
                <a:cubicBezTo>
                  <a:pt x="2540910" y="2917720"/>
                  <a:pt x="2591214" y="2930791"/>
                  <a:pt x="2605774" y="2947109"/>
                </a:cubicBezTo>
                <a:cubicBezTo>
                  <a:pt x="2597368" y="2950813"/>
                  <a:pt x="2586864" y="2955441"/>
                  <a:pt x="2575301" y="2959429"/>
                </a:cubicBezTo>
                <a:cubicBezTo>
                  <a:pt x="2563736" y="2963421"/>
                  <a:pt x="2551114" y="2966771"/>
                  <a:pt x="2538479" y="2967918"/>
                </a:cubicBezTo>
                <a:cubicBezTo>
                  <a:pt x="2513202" y="2970215"/>
                  <a:pt x="2487875" y="2963696"/>
                  <a:pt x="2470828" y="2935846"/>
                </a:cubicBezTo>
                <a:cubicBezTo>
                  <a:pt x="2478971" y="2929227"/>
                  <a:pt x="2490266" y="2925261"/>
                  <a:pt x="2502926" y="2923375"/>
                </a:cubicBezTo>
                <a:close/>
                <a:moveTo>
                  <a:pt x="1342360" y="2906116"/>
                </a:moveTo>
                <a:cubicBezTo>
                  <a:pt x="1347395" y="2907283"/>
                  <a:pt x="1352223" y="2908897"/>
                  <a:pt x="1357413" y="2907322"/>
                </a:cubicBezTo>
                <a:cubicBezTo>
                  <a:pt x="1357624" y="2916497"/>
                  <a:pt x="1359707" y="2931266"/>
                  <a:pt x="1342477" y="2939574"/>
                </a:cubicBezTo>
                <a:cubicBezTo>
                  <a:pt x="1337288" y="2941149"/>
                  <a:pt x="1337288" y="2941149"/>
                  <a:pt x="1333757" y="2939141"/>
                </a:cubicBezTo>
                <a:cubicBezTo>
                  <a:pt x="1325036" y="2938709"/>
                  <a:pt x="1319845" y="2940284"/>
                  <a:pt x="1314444" y="2932683"/>
                </a:cubicBezTo>
                <a:cubicBezTo>
                  <a:pt x="1310808" y="2926088"/>
                  <a:pt x="1310702" y="2921500"/>
                  <a:pt x="1313010" y="2917719"/>
                </a:cubicBezTo>
                <a:cubicBezTo>
                  <a:pt x="1315319" y="2913938"/>
                  <a:pt x="1320040" y="2910965"/>
                  <a:pt x="1326060" y="2907598"/>
                </a:cubicBezTo>
                <a:cubicBezTo>
                  <a:pt x="1332081" y="2904230"/>
                  <a:pt x="1337324" y="2904949"/>
                  <a:pt x="1342360" y="2906116"/>
                </a:cubicBezTo>
                <a:close/>
                <a:moveTo>
                  <a:pt x="1477293" y="2897428"/>
                </a:moveTo>
                <a:cubicBezTo>
                  <a:pt x="1489589" y="2894274"/>
                  <a:pt x="1515022" y="2909931"/>
                  <a:pt x="1517571" y="2925916"/>
                </a:cubicBezTo>
                <a:cubicBezTo>
                  <a:pt x="1518422" y="2931246"/>
                  <a:pt x="1516728" y="2936609"/>
                  <a:pt x="1511160" y="2941324"/>
                </a:cubicBezTo>
                <a:cubicBezTo>
                  <a:pt x="1493746" y="2953302"/>
                  <a:pt x="1479893" y="2938077"/>
                  <a:pt x="1466549" y="2918964"/>
                </a:cubicBezTo>
                <a:cubicBezTo>
                  <a:pt x="1471412" y="2912083"/>
                  <a:pt x="1472431" y="2904308"/>
                  <a:pt x="1477293" y="2897428"/>
                </a:cubicBezTo>
                <a:close/>
                <a:moveTo>
                  <a:pt x="2375468" y="2888981"/>
                </a:moveTo>
                <a:cubicBezTo>
                  <a:pt x="2378267" y="2887830"/>
                  <a:pt x="2382565" y="2888154"/>
                  <a:pt x="2389294" y="2889569"/>
                </a:cubicBezTo>
                <a:cubicBezTo>
                  <a:pt x="2399021" y="2893933"/>
                  <a:pt x="2407617" y="2894580"/>
                  <a:pt x="2408748" y="2898297"/>
                </a:cubicBezTo>
                <a:cubicBezTo>
                  <a:pt x="2412480" y="2896763"/>
                  <a:pt x="2417343" y="2898944"/>
                  <a:pt x="2421075" y="2897410"/>
                </a:cubicBezTo>
                <a:cubicBezTo>
                  <a:pt x="2421075" y="2897410"/>
                  <a:pt x="2421075" y="2897410"/>
                  <a:pt x="2422206" y="2901126"/>
                </a:cubicBezTo>
                <a:cubicBezTo>
                  <a:pt x="2406147" y="2903548"/>
                  <a:pt x="2388621" y="2914940"/>
                  <a:pt x="2375161" y="2912111"/>
                </a:cubicBezTo>
                <a:cubicBezTo>
                  <a:pt x="2372730" y="2911020"/>
                  <a:pt x="2370299" y="2909929"/>
                  <a:pt x="2369124" y="2907797"/>
                </a:cubicBezTo>
                <a:cubicBezTo>
                  <a:pt x="2367951" y="2905666"/>
                  <a:pt x="2368034" y="2902494"/>
                  <a:pt x="2370634" y="2897242"/>
                </a:cubicBezTo>
                <a:cubicBezTo>
                  <a:pt x="2371368" y="2892758"/>
                  <a:pt x="2372668" y="2890132"/>
                  <a:pt x="2375468" y="2888981"/>
                </a:cubicBezTo>
                <a:close/>
                <a:moveTo>
                  <a:pt x="2600915" y="2887834"/>
                </a:moveTo>
                <a:cubicBezTo>
                  <a:pt x="2606305" y="2889216"/>
                  <a:pt x="2617936" y="2886481"/>
                  <a:pt x="2619356" y="2895422"/>
                </a:cubicBezTo>
                <a:cubicBezTo>
                  <a:pt x="2610847" y="2896097"/>
                  <a:pt x="2605456" y="2894716"/>
                  <a:pt x="2600915" y="2887834"/>
                </a:cubicBezTo>
                <a:close/>
                <a:moveTo>
                  <a:pt x="3362930" y="2883109"/>
                </a:moveTo>
                <a:cubicBezTo>
                  <a:pt x="3370076" y="2887404"/>
                  <a:pt x="3373439" y="2891638"/>
                  <a:pt x="3376802" y="2895870"/>
                </a:cubicBezTo>
                <a:cubicBezTo>
                  <a:pt x="3380376" y="2898019"/>
                  <a:pt x="3382057" y="2900136"/>
                  <a:pt x="3381796" y="2902742"/>
                </a:cubicBezTo>
                <a:lnTo>
                  <a:pt x="3377907" y="2908460"/>
                </a:lnTo>
                <a:lnTo>
                  <a:pt x="3379409" y="2907854"/>
                </a:lnTo>
                <a:lnTo>
                  <a:pt x="3399344" y="2908760"/>
                </a:lnTo>
                <a:lnTo>
                  <a:pt x="3399563" y="2908553"/>
                </a:lnTo>
                <a:cubicBezTo>
                  <a:pt x="3401766" y="2907424"/>
                  <a:pt x="3403641" y="2907313"/>
                  <a:pt x="3405514" y="2907203"/>
                </a:cubicBezTo>
                <a:lnTo>
                  <a:pt x="3404929" y="2909014"/>
                </a:lnTo>
                <a:lnTo>
                  <a:pt x="3404967" y="2909016"/>
                </a:lnTo>
                <a:lnTo>
                  <a:pt x="3404825" y="2909340"/>
                </a:lnTo>
                <a:lnTo>
                  <a:pt x="3402879" y="2915363"/>
                </a:lnTo>
                <a:lnTo>
                  <a:pt x="3401171" y="2917607"/>
                </a:lnTo>
                <a:lnTo>
                  <a:pt x="3396969" y="2927115"/>
                </a:lnTo>
                <a:lnTo>
                  <a:pt x="3397609" y="2931684"/>
                </a:lnTo>
                <a:lnTo>
                  <a:pt x="3390034" y="2944825"/>
                </a:lnTo>
                <a:lnTo>
                  <a:pt x="3385912" y="2964429"/>
                </a:lnTo>
                <a:lnTo>
                  <a:pt x="3392753" y="2964834"/>
                </a:lnTo>
                <a:cubicBezTo>
                  <a:pt x="3397226" y="2966467"/>
                  <a:pt x="3401279" y="2968758"/>
                  <a:pt x="3404376" y="2971675"/>
                </a:cubicBezTo>
                <a:lnTo>
                  <a:pt x="3409110" y="2980183"/>
                </a:lnTo>
                <a:lnTo>
                  <a:pt x="3409616" y="2972535"/>
                </a:lnTo>
                <a:cubicBezTo>
                  <a:pt x="3413315" y="2977216"/>
                  <a:pt x="3421514" y="2974485"/>
                  <a:pt x="3425214" y="2979166"/>
                </a:cubicBezTo>
                <a:cubicBezTo>
                  <a:pt x="3425214" y="2979166"/>
                  <a:pt x="3428380" y="2991911"/>
                  <a:pt x="3428380" y="2991911"/>
                </a:cubicBezTo>
                <a:cubicBezTo>
                  <a:pt x="3424147" y="2995292"/>
                  <a:pt x="3424147" y="2995292"/>
                  <a:pt x="3424414" y="2991261"/>
                </a:cubicBezTo>
                <a:lnTo>
                  <a:pt x="3411286" y="2992427"/>
                </a:lnTo>
                <a:lnTo>
                  <a:pt x="3412650" y="3006105"/>
                </a:lnTo>
                <a:lnTo>
                  <a:pt x="3410606" y="3011296"/>
                </a:lnTo>
                <a:lnTo>
                  <a:pt x="3419983" y="3013087"/>
                </a:lnTo>
                <a:lnTo>
                  <a:pt x="3418939" y="3017549"/>
                </a:lnTo>
                <a:lnTo>
                  <a:pt x="3436460" y="3013031"/>
                </a:lnTo>
                <a:cubicBezTo>
                  <a:pt x="3446612" y="3010803"/>
                  <a:pt x="3456572" y="3009238"/>
                  <a:pt x="3463879" y="3009630"/>
                </a:cubicBezTo>
                <a:lnTo>
                  <a:pt x="3465595" y="3010255"/>
                </a:lnTo>
                <a:lnTo>
                  <a:pt x="3465828" y="3009088"/>
                </a:lnTo>
                <a:lnTo>
                  <a:pt x="3466974" y="3010758"/>
                </a:lnTo>
                <a:lnTo>
                  <a:pt x="3474225" y="3013404"/>
                </a:lnTo>
                <a:cubicBezTo>
                  <a:pt x="3471972" y="3016915"/>
                  <a:pt x="3469720" y="3020424"/>
                  <a:pt x="3464337" y="3021928"/>
                </a:cubicBezTo>
                <a:cubicBezTo>
                  <a:pt x="3458957" y="3023431"/>
                  <a:pt x="3461209" y="3019920"/>
                  <a:pt x="3458957" y="3023431"/>
                </a:cubicBezTo>
                <a:cubicBezTo>
                  <a:pt x="3453575" y="3024932"/>
                  <a:pt x="3456704" y="3026941"/>
                  <a:pt x="3456704" y="3026941"/>
                </a:cubicBezTo>
                <a:cubicBezTo>
                  <a:pt x="3456704" y="3026941"/>
                  <a:pt x="3453575" y="3024932"/>
                  <a:pt x="3453575" y="3024932"/>
                </a:cubicBezTo>
                <a:cubicBezTo>
                  <a:pt x="3453575" y="3024932"/>
                  <a:pt x="3453575" y="3024932"/>
                  <a:pt x="3442812" y="3027939"/>
                </a:cubicBezTo>
                <a:cubicBezTo>
                  <a:pt x="3429796" y="3034454"/>
                  <a:pt x="3427542" y="3037964"/>
                  <a:pt x="3419908" y="3042977"/>
                </a:cubicBezTo>
                <a:lnTo>
                  <a:pt x="3412756" y="3043961"/>
                </a:lnTo>
                <a:lnTo>
                  <a:pt x="3412480" y="3045141"/>
                </a:lnTo>
                <a:lnTo>
                  <a:pt x="3393809" y="3069458"/>
                </a:lnTo>
                <a:lnTo>
                  <a:pt x="3407485" y="3076798"/>
                </a:lnTo>
                <a:cubicBezTo>
                  <a:pt x="3427062" y="3096681"/>
                  <a:pt x="3435461" y="3135787"/>
                  <a:pt x="3412435" y="3157097"/>
                </a:cubicBezTo>
                <a:cubicBezTo>
                  <a:pt x="3377680" y="3159478"/>
                  <a:pt x="3352280" y="3110599"/>
                  <a:pt x="3351049" y="3082710"/>
                </a:cubicBezTo>
                <a:lnTo>
                  <a:pt x="3351716" y="3082123"/>
                </a:lnTo>
                <a:lnTo>
                  <a:pt x="3344243" y="3076435"/>
                </a:lnTo>
                <a:cubicBezTo>
                  <a:pt x="3340880" y="3072117"/>
                  <a:pt x="3338150" y="3066139"/>
                  <a:pt x="3336313" y="3058240"/>
                </a:cubicBezTo>
                <a:lnTo>
                  <a:pt x="3355186" y="3035508"/>
                </a:lnTo>
                <a:lnTo>
                  <a:pt x="3355141" y="3035487"/>
                </a:lnTo>
                <a:cubicBezTo>
                  <a:pt x="3348946" y="3029653"/>
                  <a:pt x="3344504" y="3019367"/>
                  <a:pt x="3341187" y="3007326"/>
                </a:cubicBezTo>
                <a:cubicBezTo>
                  <a:pt x="3346568" y="3005824"/>
                  <a:pt x="3341689" y="2992779"/>
                  <a:pt x="3343065" y="2983750"/>
                </a:cubicBezTo>
                <a:cubicBezTo>
                  <a:pt x="3346445" y="2978484"/>
                  <a:pt x="3349261" y="2974096"/>
                  <a:pt x="3352578" y="2970649"/>
                </a:cubicBezTo>
                <a:lnTo>
                  <a:pt x="3353109" y="2970334"/>
                </a:lnTo>
                <a:lnTo>
                  <a:pt x="3351225" y="2944274"/>
                </a:lnTo>
                <a:cubicBezTo>
                  <a:pt x="3351887" y="2931641"/>
                  <a:pt x="3355042" y="2920979"/>
                  <a:pt x="3363173" y="2914399"/>
                </a:cubicBezTo>
                <a:lnTo>
                  <a:pt x="3373338" y="2910301"/>
                </a:lnTo>
                <a:lnTo>
                  <a:pt x="3364614" y="2899322"/>
                </a:lnTo>
                <a:cubicBezTo>
                  <a:pt x="3361881" y="2893532"/>
                  <a:pt x="3360619" y="2887247"/>
                  <a:pt x="3362930" y="2883109"/>
                </a:cubicBezTo>
                <a:close/>
                <a:moveTo>
                  <a:pt x="581193" y="2879031"/>
                </a:moveTo>
                <a:cubicBezTo>
                  <a:pt x="585794" y="2881648"/>
                  <a:pt x="589650" y="2891258"/>
                  <a:pt x="592280" y="2892754"/>
                </a:cubicBezTo>
                <a:cubicBezTo>
                  <a:pt x="594175" y="2898226"/>
                  <a:pt x="596070" y="2903698"/>
                  <a:pt x="590953" y="2905182"/>
                </a:cubicBezTo>
                <a:cubicBezTo>
                  <a:pt x="585837" y="2906667"/>
                  <a:pt x="584226" y="2910145"/>
                  <a:pt x="578824" y="2902679"/>
                </a:cubicBezTo>
                <a:cubicBezTo>
                  <a:pt x="575319" y="2900684"/>
                  <a:pt x="573424" y="2895210"/>
                  <a:pt x="569917" y="2893216"/>
                </a:cubicBezTo>
                <a:cubicBezTo>
                  <a:pt x="569917" y="2893216"/>
                  <a:pt x="570249" y="2890109"/>
                  <a:pt x="571219" y="2886816"/>
                </a:cubicBezTo>
                <a:cubicBezTo>
                  <a:pt x="572191" y="2883524"/>
                  <a:pt x="573802" y="2880045"/>
                  <a:pt x="576359" y="2879303"/>
                </a:cubicBezTo>
                <a:cubicBezTo>
                  <a:pt x="578042" y="2878062"/>
                  <a:pt x="579659" y="2878157"/>
                  <a:pt x="581193" y="2879031"/>
                </a:cubicBezTo>
                <a:close/>
                <a:moveTo>
                  <a:pt x="3357417" y="2869448"/>
                </a:moveTo>
                <a:cubicBezTo>
                  <a:pt x="3358804" y="2869974"/>
                  <a:pt x="3359661" y="2870992"/>
                  <a:pt x="3359661" y="2870992"/>
                </a:cubicBezTo>
                <a:cubicBezTo>
                  <a:pt x="3361375" y="2873032"/>
                  <a:pt x="3363089" y="2875070"/>
                  <a:pt x="3363846" y="2877093"/>
                </a:cubicBezTo>
                <a:cubicBezTo>
                  <a:pt x="3364602" y="2879114"/>
                  <a:pt x="3364401" y="2881122"/>
                  <a:pt x="3362283" y="2883098"/>
                </a:cubicBezTo>
                <a:cubicBezTo>
                  <a:pt x="3362283" y="2883098"/>
                  <a:pt x="3358450" y="2883032"/>
                  <a:pt x="3351591" y="2874878"/>
                </a:cubicBezTo>
                <a:cubicBezTo>
                  <a:pt x="3355424" y="2874942"/>
                  <a:pt x="3355829" y="2870929"/>
                  <a:pt x="3355829" y="2870929"/>
                </a:cubicBezTo>
                <a:cubicBezTo>
                  <a:pt x="3355829" y="2870929"/>
                  <a:pt x="3355829" y="2870929"/>
                  <a:pt x="3351996" y="2870865"/>
                </a:cubicBezTo>
                <a:cubicBezTo>
                  <a:pt x="3354115" y="2868890"/>
                  <a:pt x="3356030" y="2868921"/>
                  <a:pt x="3357417" y="2869448"/>
                </a:cubicBezTo>
                <a:close/>
                <a:moveTo>
                  <a:pt x="8203347" y="2869447"/>
                </a:moveTo>
                <a:cubicBezTo>
                  <a:pt x="8204734" y="2869973"/>
                  <a:pt x="8205591" y="2870991"/>
                  <a:pt x="8205591" y="2870991"/>
                </a:cubicBezTo>
                <a:cubicBezTo>
                  <a:pt x="8207305" y="2873031"/>
                  <a:pt x="8209019" y="2875069"/>
                  <a:pt x="8209776" y="2877093"/>
                </a:cubicBezTo>
                <a:cubicBezTo>
                  <a:pt x="8210532" y="2879114"/>
                  <a:pt x="8210331" y="2881121"/>
                  <a:pt x="8208213" y="2883097"/>
                </a:cubicBezTo>
                <a:cubicBezTo>
                  <a:pt x="8208213" y="2883097"/>
                  <a:pt x="8204380" y="2883032"/>
                  <a:pt x="8197521" y="2874878"/>
                </a:cubicBezTo>
                <a:cubicBezTo>
                  <a:pt x="8201354" y="2874941"/>
                  <a:pt x="8201759" y="2870928"/>
                  <a:pt x="8201759" y="2870928"/>
                </a:cubicBezTo>
                <a:cubicBezTo>
                  <a:pt x="8201759" y="2870928"/>
                  <a:pt x="8201759" y="2870928"/>
                  <a:pt x="8197926" y="2870864"/>
                </a:cubicBezTo>
                <a:cubicBezTo>
                  <a:pt x="8200045" y="2868889"/>
                  <a:pt x="8201960" y="2868920"/>
                  <a:pt x="8203347" y="2869447"/>
                </a:cubicBezTo>
                <a:close/>
                <a:moveTo>
                  <a:pt x="2364066" y="2862260"/>
                </a:moveTo>
                <a:cubicBezTo>
                  <a:pt x="2369951" y="2861448"/>
                  <a:pt x="2375535" y="2862448"/>
                  <a:pt x="2380706" y="2865949"/>
                </a:cubicBezTo>
                <a:cubicBezTo>
                  <a:pt x="2380514" y="2890281"/>
                  <a:pt x="2346977" y="2907612"/>
                  <a:pt x="2326762" y="2913944"/>
                </a:cubicBezTo>
                <a:cubicBezTo>
                  <a:pt x="2320529" y="2905276"/>
                  <a:pt x="2312311" y="2908608"/>
                  <a:pt x="2306077" y="2899942"/>
                </a:cubicBezTo>
                <a:cubicBezTo>
                  <a:pt x="2326058" y="2883443"/>
                  <a:pt x="2346412" y="2864696"/>
                  <a:pt x="2364066" y="2862260"/>
                </a:cubicBezTo>
                <a:close/>
                <a:moveTo>
                  <a:pt x="1308921" y="2853855"/>
                </a:moveTo>
                <a:cubicBezTo>
                  <a:pt x="1322465" y="2851441"/>
                  <a:pt x="1324097" y="2859814"/>
                  <a:pt x="1332360" y="2857259"/>
                </a:cubicBezTo>
                <a:cubicBezTo>
                  <a:pt x="1332642" y="2876702"/>
                  <a:pt x="1323708" y="2884792"/>
                  <a:pt x="1307184" y="2889902"/>
                </a:cubicBezTo>
                <a:cubicBezTo>
                  <a:pt x="1300269" y="2881386"/>
                  <a:pt x="1299985" y="2861944"/>
                  <a:pt x="1308921" y="2853855"/>
                </a:cubicBezTo>
                <a:close/>
                <a:moveTo>
                  <a:pt x="1769849" y="2845626"/>
                </a:moveTo>
                <a:cubicBezTo>
                  <a:pt x="1770785" y="2848386"/>
                  <a:pt x="1772991" y="2850197"/>
                  <a:pt x="1775862" y="2851621"/>
                </a:cubicBezTo>
                <a:lnTo>
                  <a:pt x="1777813" y="2852337"/>
                </a:lnTo>
                <a:lnTo>
                  <a:pt x="1782930" y="2849881"/>
                </a:lnTo>
                <a:cubicBezTo>
                  <a:pt x="1787445" y="2848817"/>
                  <a:pt x="1792604" y="2848812"/>
                  <a:pt x="1798337" y="2850686"/>
                </a:cubicBezTo>
                <a:cubicBezTo>
                  <a:pt x="1796444" y="2854638"/>
                  <a:pt x="1812219" y="2863229"/>
                  <a:pt x="1819062" y="2874895"/>
                </a:cubicBezTo>
                <a:cubicBezTo>
                  <a:pt x="1821343" y="2878783"/>
                  <a:pt x="1822632" y="2883015"/>
                  <a:pt x="1821941" y="2887530"/>
                </a:cubicBezTo>
                <a:cubicBezTo>
                  <a:pt x="1820563" y="2896562"/>
                  <a:pt x="1818038" y="2901831"/>
                  <a:pt x="1816660" y="2910864"/>
                </a:cubicBezTo>
                <a:lnTo>
                  <a:pt x="1813817" y="2912752"/>
                </a:lnTo>
                <a:lnTo>
                  <a:pt x="1813825" y="2916863"/>
                </a:lnTo>
                <a:cubicBezTo>
                  <a:pt x="1810853" y="2926866"/>
                  <a:pt x="1802388" y="2933190"/>
                  <a:pt x="1791415" y="2942540"/>
                </a:cubicBezTo>
                <a:cubicBezTo>
                  <a:pt x="1793048" y="2939013"/>
                  <a:pt x="1787908" y="2940544"/>
                  <a:pt x="1787908" y="2940544"/>
                </a:cubicBezTo>
                <a:cubicBezTo>
                  <a:pt x="1777630" y="2943608"/>
                  <a:pt x="1797033" y="2959101"/>
                  <a:pt x="1785123" y="2965691"/>
                </a:cubicBezTo>
                <a:cubicBezTo>
                  <a:pt x="1764626" y="2974080"/>
                  <a:pt x="1742402" y="2953920"/>
                  <a:pt x="1731090" y="2942473"/>
                </a:cubicBezTo>
                <a:lnTo>
                  <a:pt x="1724715" y="2936133"/>
                </a:lnTo>
                <a:lnTo>
                  <a:pt x="1723121" y="2939573"/>
                </a:lnTo>
                <a:lnTo>
                  <a:pt x="1721095" y="2933724"/>
                </a:lnTo>
                <a:lnTo>
                  <a:pt x="1720380" y="2933317"/>
                </a:lnTo>
                <a:cubicBezTo>
                  <a:pt x="1722013" y="2929791"/>
                  <a:pt x="1718507" y="2927796"/>
                  <a:pt x="1716874" y="2931323"/>
                </a:cubicBezTo>
                <a:cubicBezTo>
                  <a:pt x="1713248" y="2924804"/>
                  <a:pt x="1710090" y="2919667"/>
                  <a:pt x="1709123" y="2915776"/>
                </a:cubicBezTo>
                <a:lnTo>
                  <a:pt x="1711248" y="2912600"/>
                </a:lnTo>
                <a:lnTo>
                  <a:pt x="1702672" y="2909044"/>
                </a:lnTo>
                <a:lnTo>
                  <a:pt x="1699728" y="2912429"/>
                </a:lnTo>
                <a:cubicBezTo>
                  <a:pt x="1669387" y="2925994"/>
                  <a:pt x="1615548" y="2913367"/>
                  <a:pt x="1598414" y="2902028"/>
                </a:cubicBezTo>
                <a:cubicBezTo>
                  <a:pt x="1615380" y="2896896"/>
                  <a:pt x="1637946" y="2890530"/>
                  <a:pt x="1660187" y="2887015"/>
                </a:cubicBezTo>
                <a:lnTo>
                  <a:pt x="1664332" y="2886680"/>
                </a:lnTo>
                <a:lnTo>
                  <a:pt x="1663957" y="2886431"/>
                </a:lnTo>
                <a:cubicBezTo>
                  <a:pt x="1657566" y="2879874"/>
                  <a:pt x="1654429" y="2872627"/>
                  <a:pt x="1656775" y="2864677"/>
                </a:cubicBezTo>
                <a:cubicBezTo>
                  <a:pt x="1670258" y="2869375"/>
                  <a:pt x="1695641" y="2873975"/>
                  <a:pt x="1716500" y="2882941"/>
                </a:cubicBezTo>
                <a:lnTo>
                  <a:pt x="1741957" y="2899963"/>
                </a:lnTo>
                <a:lnTo>
                  <a:pt x="1744487" y="2896354"/>
                </a:lnTo>
                <a:lnTo>
                  <a:pt x="1746180" y="2886388"/>
                </a:lnTo>
                <a:lnTo>
                  <a:pt x="1743062" y="2886115"/>
                </a:lnTo>
                <a:cubicBezTo>
                  <a:pt x="1741917" y="2882354"/>
                  <a:pt x="1735957" y="2876341"/>
                  <a:pt x="1731143" y="2874089"/>
                </a:cubicBezTo>
                <a:cubicBezTo>
                  <a:pt x="1734812" y="2872580"/>
                  <a:pt x="1738482" y="2871070"/>
                  <a:pt x="1737336" y="2867309"/>
                </a:cubicBezTo>
                <a:cubicBezTo>
                  <a:pt x="1742150" y="2869561"/>
                  <a:pt x="1744844" y="2871628"/>
                  <a:pt x="1746936" y="2873413"/>
                </a:cubicBezTo>
                <a:lnTo>
                  <a:pt x="1748222" y="2874359"/>
                </a:lnTo>
                <a:lnTo>
                  <a:pt x="1748950" y="2870074"/>
                </a:lnTo>
                <a:cubicBezTo>
                  <a:pt x="1751636" y="2860743"/>
                  <a:pt x="1757062" y="2851716"/>
                  <a:pt x="1769849" y="2845626"/>
                </a:cubicBezTo>
                <a:close/>
                <a:moveTo>
                  <a:pt x="1918993" y="2831090"/>
                </a:moveTo>
                <a:cubicBezTo>
                  <a:pt x="1924056" y="2834126"/>
                  <a:pt x="1929119" y="2837161"/>
                  <a:pt x="1932981" y="2841917"/>
                </a:cubicBezTo>
                <a:lnTo>
                  <a:pt x="1937606" y="2856332"/>
                </a:lnTo>
                <a:lnTo>
                  <a:pt x="1970863" y="2869097"/>
                </a:lnTo>
                <a:cubicBezTo>
                  <a:pt x="1981707" y="2876784"/>
                  <a:pt x="1989163" y="2888498"/>
                  <a:pt x="1985975" y="2906865"/>
                </a:cubicBezTo>
                <a:cubicBezTo>
                  <a:pt x="1980725" y="2907963"/>
                  <a:pt x="1975474" y="2909061"/>
                  <a:pt x="1970221" y="2910161"/>
                </a:cubicBezTo>
                <a:cubicBezTo>
                  <a:pt x="1965392" y="2897897"/>
                  <a:pt x="1958717" y="2888968"/>
                  <a:pt x="1952239" y="2880738"/>
                </a:cubicBezTo>
                <a:lnTo>
                  <a:pt x="1939113" y="2861031"/>
                </a:lnTo>
                <a:lnTo>
                  <a:pt x="1939769" y="2863073"/>
                </a:lnTo>
                <a:cubicBezTo>
                  <a:pt x="1930169" y="2876843"/>
                  <a:pt x="1918810" y="2882048"/>
                  <a:pt x="1897326" y="2881184"/>
                </a:cubicBezTo>
                <a:cubicBezTo>
                  <a:pt x="1885441" y="2866550"/>
                  <a:pt x="1892139" y="2830010"/>
                  <a:pt x="1918993" y="2831090"/>
                </a:cubicBezTo>
                <a:close/>
                <a:moveTo>
                  <a:pt x="1673248" y="2816920"/>
                </a:moveTo>
                <a:cubicBezTo>
                  <a:pt x="1671609" y="2820461"/>
                  <a:pt x="1671609" y="2820461"/>
                  <a:pt x="1671609" y="2820461"/>
                </a:cubicBezTo>
                <a:cubicBezTo>
                  <a:pt x="1673509" y="2826017"/>
                  <a:pt x="1675149" y="2822476"/>
                  <a:pt x="1678691" y="2824490"/>
                </a:cubicBezTo>
                <a:cubicBezTo>
                  <a:pt x="1678691" y="2824490"/>
                  <a:pt x="1675149" y="2822476"/>
                  <a:pt x="1680332" y="2820949"/>
                </a:cubicBezTo>
                <a:cubicBezTo>
                  <a:pt x="1678691" y="2824490"/>
                  <a:pt x="1682233" y="2826505"/>
                  <a:pt x="1685774" y="2828520"/>
                </a:cubicBezTo>
                <a:cubicBezTo>
                  <a:pt x="1689578" y="2839632"/>
                  <a:pt x="1691741" y="2854286"/>
                  <a:pt x="1684919" y="2859355"/>
                </a:cubicBezTo>
                <a:cubicBezTo>
                  <a:pt x="1674556" y="2862408"/>
                  <a:pt x="1669114" y="2854837"/>
                  <a:pt x="1667211" y="2849281"/>
                </a:cubicBezTo>
                <a:cubicBezTo>
                  <a:pt x="1662719" y="2844488"/>
                  <a:pt x="1662113" y="2838550"/>
                  <a:pt x="1663688" y="2832735"/>
                </a:cubicBezTo>
                <a:cubicBezTo>
                  <a:pt x="1665262" y="2826918"/>
                  <a:pt x="1669018" y="2821224"/>
                  <a:pt x="1673248" y="2816920"/>
                </a:cubicBezTo>
                <a:close/>
                <a:moveTo>
                  <a:pt x="2430992" y="2808694"/>
                </a:moveTo>
                <a:cubicBezTo>
                  <a:pt x="2444147" y="2811800"/>
                  <a:pt x="2447603" y="2823154"/>
                  <a:pt x="2447444" y="2835995"/>
                </a:cubicBezTo>
                <a:cubicBezTo>
                  <a:pt x="2453367" y="2842077"/>
                  <a:pt x="2461752" y="2842886"/>
                  <a:pt x="2460440" y="2851944"/>
                </a:cubicBezTo>
                <a:cubicBezTo>
                  <a:pt x="2449748" y="2843564"/>
                  <a:pt x="2444980" y="2841266"/>
                  <a:pt x="2439058" y="2835186"/>
                </a:cubicBezTo>
                <a:cubicBezTo>
                  <a:pt x="2435441" y="2836672"/>
                  <a:pt x="2431824" y="2838160"/>
                  <a:pt x="2427055" y="2835863"/>
                </a:cubicBezTo>
                <a:cubicBezTo>
                  <a:pt x="2417516" y="2831270"/>
                  <a:pt x="2418829" y="2822213"/>
                  <a:pt x="2412906" y="2816132"/>
                </a:cubicBezTo>
                <a:cubicBezTo>
                  <a:pt x="2415371" y="2810860"/>
                  <a:pt x="2421453" y="2804099"/>
                  <a:pt x="2430992" y="2808694"/>
                </a:cubicBezTo>
                <a:close/>
                <a:moveTo>
                  <a:pt x="3345769" y="2798628"/>
                </a:moveTo>
                <a:cubicBezTo>
                  <a:pt x="3347877" y="2798473"/>
                  <a:pt x="3350492" y="2800761"/>
                  <a:pt x="3353264" y="2804334"/>
                </a:cubicBezTo>
                <a:cubicBezTo>
                  <a:pt x="3361579" y="2815052"/>
                  <a:pt x="3371312" y="2837338"/>
                  <a:pt x="3373015" y="2839919"/>
                </a:cubicBezTo>
                <a:cubicBezTo>
                  <a:pt x="3373015" y="2839919"/>
                  <a:pt x="3375285" y="2843359"/>
                  <a:pt x="3377555" y="2846800"/>
                </a:cubicBezTo>
                <a:cubicBezTo>
                  <a:pt x="3376747" y="2852272"/>
                  <a:pt x="3373668" y="2854304"/>
                  <a:pt x="3375938" y="2857745"/>
                </a:cubicBezTo>
                <a:cubicBezTo>
                  <a:pt x="3359890" y="2853518"/>
                  <a:pt x="3356157" y="2841164"/>
                  <a:pt x="3352424" y="2828810"/>
                </a:cubicBezTo>
                <a:cubicBezTo>
                  <a:pt x="3350963" y="2819896"/>
                  <a:pt x="3348693" y="2816455"/>
                  <a:pt x="3341073" y="2811606"/>
                </a:cubicBezTo>
                <a:cubicBezTo>
                  <a:pt x="3341073" y="2811606"/>
                  <a:pt x="3341073" y="2811606"/>
                  <a:pt x="3342690" y="2800660"/>
                </a:cubicBezTo>
                <a:close/>
                <a:moveTo>
                  <a:pt x="8191699" y="2798628"/>
                </a:moveTo>
                <a:cubicBezTo>
                  <a:pt x="8193807" y="2798473"/>
                  <a:pt x="8196422" y="2800760"/>
                  <a:pt x="8199194" y="2804334"/>
                </a:cubicBezTo>
                <a:cubicBezTo>
                  <a:pt x="8207509" y="2815051"/>
                  <a:pt x="8217242" y="2837338"/>
                  <a:pt x="8218945" y="2839918"/>
                </a:cubicBezTo>
                <a:cubicBezTo>
                  <a:pt x="8218945" y="2839918"/>
                  <a:pt x="8221215" y="2843358"/>
                  <a:pt x="8223485" y="2846799"/>
                </a:cubicBezTo>
                <a:cubicBezTo>
                  <a:pt x="8222677" y="2852272"/>
                  <a:pt x="8219598" y="2854303"/>
                  <a:pt x="8221868" y="2857744"/>
                </a:cubicBezTo>
                <a:cubicBezTo>
                  <a:pt x="8205820" y="2853517"/>
                  <a:pt x="8202087" y="2841163"/>
                  <a:pt x="8198354" y="2828809"/>
                </a:cubicBezTo>
                <a:cubicBezTo>
                  <a:pt x="8196893" y="2819896"/>
                  <a:pt x="8194623" y="2816455"/>
                  <a:pt x="8187003" y="2811605"/>
                </a:cubicBezTo>
                <a:cubicBezTo>
                  <a:pt x="8187003" y="2811605"/>
                  <a:pt x="8187003" y="2811605"/>
                  <a:pt x="8188620" y="2800660"/>
                </a:cubicBezTo>
                <a:close/>
                <a:moveTo>
                  <a:pt x="2528679" y="2790416"/>
                </a:moveTo>
                <a:cubicBezTo>
                  <a:pt x="2531204" y="2791280"/>
                  <a:pt x="2531461" y="2792124"/>
                  <a:pt x="2531216" y="2793176"/>
                </a:cubicBezTo>
                <a:cubicBezTo>
                  <a:pt x="2530971" y="2794226"/>
                  <a:pt x="2530223" y="2795486"/>
                  <a:pt x="2530738" y="2797176"/>
                </a:cubicBezTo>
                <a:cubicBezTo>
                  <a:pt x="2525690" y="2795448"/>
                  <a:pt x="2525690" y="2795448"/>
                  <a:pt x="2528679" y="2790416"/>
                </a:cubicBezTo>
                <a:close/>
                <a:moveTo>
                  <a:pt x="2143678" y="2789066"/>
                </a:moveTo>
                <a:cubicBezTo>
                  <a:pt x="2150830" y="2792396"/>
                  <a:pt x="2154345" y="2797224"/>
                  <a:pt x="2156044" y="2802800"/>
                </a:cubicBezTo>
                <a:cubicBezTo>
                  <a:pt x="2157741" y="2808376"/>
                  <a:pt x="2157621" y="2814699"/>
                  <a:pt x="2157501" y="2821022"/>
                </a:cubicBezTo>
                <a:cubicBezTo>
                  <a:pt x="2156127" y="2829952"/>
                  <a:pt x="2157259" y="2833669"/>
                  <a:pt x="2163159" y="2839607"/>
                </a:cubicBezTo>
                <a:cubicBezTo>
                  <a:pt x="2163159" y="2839607"/>
                  <a:pt x="2163159" y="2839607"/>
                  <a:pt x="2158151" y="2850032"/>
                </a:cubicBezTo>
                <a:lnTo>
                  <a:pt x="2154515" y="2851527"/>
                </a:lnTo>
                <a:cubicBezTo>
                  <a:pt x="2152414" y="2851346"/>
                  <a:pt x="2150585" y="2848699"/>
                  <a:pt x="2149005" y="2844773"/>
                </a:cubicBezTo>
                <a:lnTo>
                  <a:pt x="2148581" y="2843051"/>
                </a:lnTo>
                <a:lnTo>
                  <a:pt x="2142165" y="2851325"/>
                </a:lnTo>
                <a:cubicBezTo>
                  <a:pt x="2136236" y="2854004"/>
                  <a:pt x="2129336" y="2853740"/>
                  <a:pt x="2122682" y="2851269"/>
                </a:cubicBezTo>
                <a:cubicBezTo>
                  <a:pt x="2116850" y="2833607"/>
                  <a:pt x="2126721" y="2823709"/>
                  <a:pt x="2140783" y="2826507"/>
                </a:cubicBezTo>
                <a:lnTo>
                  <a:pt x="2145002" y="2828531"/>
                </a:lnTo>
                <a:lnTo>
                  <a:pt x="2143512" y="2822478"/>
                </a:lnTo>
                <a:cubicBezTo>
                  <a:pt x="2142191" y="2814835"/>
                  <a:pt x="2141357" y="2808317"/>
                  <a:pt x="2140932" y="2806923"/>
                </a:cubicBezTo>
                <a:cubicBezTo>
                  <a:pt x="2140932" y="2806923"/>
                  <a:pt x="2139801" y="2803206"/>
                  <a:pt x="2138669" y="2799489"/>
                </a:cubicBezTo>
                <a:cubicBezTo>
                  <a:pt x="2141173" y="2794276"/>
                  <a:pt x="2144809" y="2792782"/>
                  <a:pt x="2143678" y="2789066"/>
                </a:cubicBezTo>
                <a:close/>
                <a:moveTo>
                  <a:pt x="3262428" y="2778857"/>
                </a:moveTo>
                <a:cubicBezTo>
                  <a:pt x="3300857" y="2768437"/>
                  <a:pt x="3323524" y="2809312"/>
                  <a:pt x="3288018" y="2830694"/>
                </a:cubicBezTo>
                <a:cubicBezTo>
                  <a:pt x="3260214" y="2814721"/>
                  <a:pt x="3255832" y="2798279"/>
                  <a:pt x="3262428" y="2778857"/>
                </a:cubicBezTo>
                <a:close/>
                <a:moveTo>
                  <a:pt x="2564109" y="2775993"/>
                </a:moveTo>
                <a:cubicBezTo>
                  <a:pt x="2572873" y="2791790"/>
                  <a:pt x="2556382" y="2801049"/>
                  <a:pt x="2547074" y="2794939"/>
                </a:cubicBezTo>
                <a:cubicBezTo>
                  <a:pt x="2543971" y="2792901"/>
                  <a:pt x="2541666" y="2789157"/>
                  <a:pt x="2541363" y="2783378"/>
                </a:cubicBezTo>
                <a:cubicBezTo>
                  <a:pt x="2548406" y="2779077"/>
                  <a:pt x="2553641" y="2778049"/>
                  <a:pt x="2564109" y="2775993"/>
                </a:cubicBezTo>
                <a:close/>
                <a:moveTo>
                  <a:pt x="532555" y="2758549"/>
                </a:moveTo>
                <a:cubicBezTo>
                  <a:pt x="540404" y="2758908"/>
                  <a:pt x="548431" y="2763315"/>
                  <a:pt x="556817" y="2775814"/>
                </a:cubicBezTo>
                <a:cubicBezTo>
                  <a:pt x="549861" y="2795683"/>
                  <a:pt x="537908" y="2791098"/>
                  <a:pt x="525957" y="2786511"/>
                </a:cubicBezTo>
                <a:cubicBezTo>
                  <a:pt x="533270" y="2774732"/>
                  <a:pt x="517215" y="2765921"/>
                  <a:pt x="532555" y="2758549"/>
                </a:cubicBezTo>
                <a:close/>
                <a:moveTo>
                  <a:pt x="747786" y="2745975"/>
                </a:moveTo>
                <a:cubicBezTo>
                  <a:pt x="752130" y="2747357"/>
                  <a:pt x="756512" y="2749851"/>
                  <a:pt x="757466" y="2752573"/>
                </a:cubicBezTo>
                <a:cubicBezTo>
                  <a:pt x="764790" y="2765456"/>
                  <a:pt x="752985" y="2771815"/>
                  <a:pt x="743091" y="2783619"/>
                </a:cubicBezTo>
                <a:cubicBezTo>
                  <a:pt x="741181" y="2778175"/>
                  <a:pt x="736077" y="2779630"/>
                  <a:pt x="730974" y="2781085"/>
                </a:cubicBezTo>
                <a:cubicBezTo>
                  <a:pt x="728111" y="2772918"/>
                  <a:pt x="722202" y="2760567"/>
                  <a:pt x="728040" y="2752449"/>
                </a:cubicBezTo>
                <a:cubicBezTo>
                  <a:pt x="729985" y="2749742"/>
                  <a:pt x="733237" y="2747505"/>
                  <a:pt x="738338" y="2746048"/>
                </a:cubicBezTo>
                <a:cubicBezTo>
                  <a:pt x="739137" y="2744325"/>
                  <a:pt x="743442" y="2744594"/>
                  <a:pt x="747786" y="2745975"/>
                </a:cubicBezTo>
                <a:close/>
                <a:moveTo>
                  <a:pt x="3289179" y="2743780"/>
                </a:moveTo>
                <a:cubicBezTo>
                  <a:pt x="3298092" y="2741299"/>
                  <a:pt x="3307760" y="2740732"/>
                  <a:pt x="3314104" y="2744273"/>
                </a:cubicBezTo>
                <a:cubicBezTo>
                  <a:pt x="3311325" y="2752264"/>
                  <a:pt x="3308546" y="2760256"/>
                  <a:pt x="3305768" y="2768246"/>
                </a:cubicBezTo>
                <a:cubicBezTo>
                  <a:pt x="3305223" y="2764364"/>
                  <a:pt x="3271508" y="2774173"/>
                  <a:pt x="3271508" y="2774173"/>
                </a:cubicBezTo>
                <a:cubicBezTo>
                  <a:pt x="3262686" y="2766862"/>
                  <a:pt x="3262686" y="2766862"/>
                  <a:pt x="3268787" y="2754762"/>
                </a:cubicBezTo>
                <a:cubicBezTo>
                  <a:pt x="3272111" y="2750654"/>
                  <a:pt x="3280267" y="2746260"/>
                  <a:pt x="3289179" y="2743780"/>
                </a:cubicBezTo>
                <a:close/>
                <a:moveTo>
                  <a:pt x="1796880" y="2720399"/>
                </a:moveTo>
                <a:cubicBezTo>
                  <a:pt x="1811344" y="2723033"/>
                  <a:pt x="1829670" y="2722158"/>
                  <a:pt x="1847291" y="2722217"/>
                </a:cubicBezTo>
                <a:cubicBezTo>
                  <a:pt x="1864912" y="2722278"/>
                  <a:pt x="1881828" y="2723273"/>
                  <a:pt x="1893471" y="2729646"/>
                </a:cubicBezTo>
                <a:lnTo>
                  <a:pt x="1904415" y="2739967"/>
                </a:lnTo>
                <a:lnTo>
                  <a:pt x="1906885" y="2737984"/>
                </a:lnTo>
                <a:cubicBezTo>
                  <a:pt x="1910045" y="2749149"/>
                  <a:pt x="1918736" y="2750308"/>
                  <a:pt x="1921895" y="2761475"/>
                </a:cubicBezTo>
                <a:lnTo>
                  <a:pt x="1907525" y="2766298"/>
                </a:lnTo>
                <a:lnTo>
                  <a:pt x="1904716" y="2783504"/>
                </a:lnTo>
                <a:cubicBezTo>
                  <a:pt x="1887467" y="2767191"/>
                  <a:pt x="1864595" y="2760803"/>
                  <a:pt x="1843993" y="2753799"/>
                </a:cubicBezTo>
                <a:lnTo>
                  <a:pt x="1841359" y="2752653"/>
                </a:lnTo>
                <a:lnTo>
                  <a:pt x="1848823" y="2765287"/>
                </a:lnTo>
                <a:cubicBezTo>
                  <a:pt x="1853263" y="2777471"/>
                  <a:pt x="1849436" y="2786109"/>
                  <a:pt x="1858096" y="2794322"/>
                </a:cubicBezTo>
                <a:cubicBezTo>
                  <a:pt x="1830044" y="2815702"/>
                  <a:pt x="1809797" y="2809591"/>
                  <a:pt x="1786707" y="2787692"/>
                </a:cubicBezTo>
                <a:cubicBezTo>
                  <a:pt x="1791098" y="2772228"/>
                  <a:pt x="1807975" y="2756335"/>
                  <a:pt x="1824680" y="2751934"/>
                </a:cubicBezTo>
                <a:lnTo>
                  <a:pt x="1839441" y="2751817"/>
                </a:lnTo>
                <a:lnTo>
                  <a:pt x="1815776" y="2741514"/>
                </a:lnTo>
                <a:cubicBezTo>
                  <a:pt x="1807595" y="2736387"/>
                  <a:pt x="1800968" y="2729787"/>
                  <a:pt x="1796880" y="2720399"/>
                </a:cubicBezTo>
                <a:close/>
                <a:moveTo>
                  <a:pt x="1600065" y="2718957"/>
                </a:moveTo>
                <a:cubicBezTo>
                  <a:pt x="1607020" y="2722913"/>
                  <a:pt x="1615584" y="2723391"/>
                  <a:pt x="1620927" y="2730826"/>
                </a:cubicBezTo>
                <a:cubicBezTo>
                  <a:pt x="1624661" y="2741738"/>
                  <a:pt x="1613129" y="2757151"/>
                  <a:pt x="1606432" y="2762131"/>
                </a:cubicBezTo>
                <a:cubicBezTo>
                  <a:pt x="1596256" y="2765131"/>
                  <a:pt x="1587435" y="2755719"/>
                  <a:pt x="1583702" y="2744806"/>
                </a:cubicBezTo>
                <a:cubicBezTo>
                  <a:pt x="1581030" y="2741088"/>
                  <a:pt x="1580903" y="2736621"/>
                  <a:pt x="1582279" y="2732461"/>
                </a:cubicBezTo>
                <a:cubicBezTo>
                  <a:pt x="1583658" y="2728300"/>
                  <a:pt x="1586541" y="2724446"/>
                  <a:pt x="1589889" y="2721958"/>
                </a:cubicBezTo>
                <a:cubicBezTo>
                  <a:pt x="1594978" y="2720457"/>
                  <a:pt x="1594978" y="2720457"/>
                  <a:pt x="1600065" y="2718957"/>
                </a:cubicBezTo>
                <a:close/>
                <a:moveTo>
                  <a:pt x="3328351" y="2703557"/>
                </a:moveTo>
                <a:cubicBezTo>
                  <a:pt x="3336409" y="2701640"/>
                  <a:pt x="3348339" y="2707495"/>
                  <a:pt x="3364688" y="2726581"/>
                </a:cubicBezTo>
                <a:lnTo>
                  <a:pt x="3371908" y="2736169"/>
                </a:lnTo>
                <a:lnTo>
                  <a:pt x="3377204" y="2739576"/>
                </a:lnTo>
                <a:cubicBezTo>
                  <a:pt x="3397149" y="2760834"/>
                  <a:pt x="3392509" y="2788757"/>
                  <a:pt x="3390942" y="2815849"/>
                </a:cubicBezTo>
                <a:cubicBezTo>
                  <a:pt x="3384742" y="2814567"/>
                  <a:pt x="3377464" y="2810615"/>
                  <a:pt x="3370408" y="2804750"/>
                </a:cubicBezTo>
                <a:lnTo>
                  <a:pt x="3355470" y="2787186"/>
                </a:lnTo>
                <a:lnTo>
                  <a:pt x="3352228" y="2790827"/>
                </a:lnTo>
                <a:cubicBezTo>
                  <a:pt x="3345916" y="2793718"/>
                  <a:pt x="3339045" y="2793687"/>
                  <a:pt x="3332728" y="2791434"/>
                </a:cubicBezTo>
                <a:lnTo>
                  <a:pt x="3333624" y="2778961"/>
                </a:lnTo>
                <a:lnTo>
                  <a:pt x="3331972" y="2778367"/>
                </a:lnTo>
                <a:cubicBezTo>
                  <a:pt x="3312257" y="2761713"/>
                  <a:pt x="3308204" y="2708349"/>
                  <a:pt x="3328351" y="2703557"/>
                </a:cubicBezTo>
                <a:close/>
                <a:moveTo>
                  <a:pt x="8174281" y="2703556"/>
                </a:moveTo>
                <a:cubicBezTo>
                  <a:pt x="8185025" y="2701001"/>
                  <a:pt x="8202652" y="2712261"/>
                  <a:pt x="8228460" y="2750276"/>
                </a:cubicBezTo>
                <a:lnTo>
                  <a:pt x="8211616" y="2771404"/>
                </a:lnTo>
                <a:lnTo>
                  <a:pt x="8214306" y="2772693"/>
                </a:lnTo>
                <a:cubicBezTo>
                  <a:pt x="8210225" y="2782125"/>
                  <a:pt x="8204472" y="2787936"/>
                  <a:pt x="8198158" y="2790827"/>
                </a:cubicBezTo>
                <a:cubicBezTo>
                  <a:pt x="8191846" y="2793717"/>
                  <a:pt x="8184975" y="2793686"/>
                  <a:pt x="8178658" y="2791434"/>
                </a:cubicBezTo>
                <a:lnTo>
                  <a:pt x="8179554" y="2778960"/>
                </a:lnTo>
                <a:lnTo>
                  <a:pt x="8177902" y="2778366"/>
                </a:lnTo>
                <a:cubicBezTo>
                  <a:pt x="8158187" y="2761713"/>
                  <a:pt x="8154134" y="2708348"/>
                  <a:pt x="8174281" y="2703556"/>
                </a:cubicBezTo>
                <a:close/>
                <a:moveTo>
                  <a:pt x="3287314" y="2700233"/>
                </a:moveTo>
                <a:cubicBezTo>
                  <a:pt x="3287314" y="2700233"/>
                  <a:pt x="3291171" y="2700704"/>
                  <a:pt x="3298671" y="2709608"/>
                </a:cubicBezTo>
                <a:cubicBezTo>
                  <a:pt x="3294814" y="2709138"/>
                  <a:pt x="3294708" y="2713120"/>
                  <a:pt x="3294708" y="2713120"/>
                </a:cubicBezTo>
                <a:cubicBezTo>
                  <a:pt x="3294708" y="2713120"/>
                  <a:pt x="3294708" y="2713120"/>
                  <a:pt x="3298564" y="2713590"/>
                </a:cubicBezTo>
                <a:cubicBezTo>
                  <a:pt x="3296583" y="2715347"/>
                  <a:pt x="3294654" y="2715112"/>
                  <a:pt x="3293221" y="2714436"/>
                </a:cubicBezTo>
                <a:cubicBezTo>
                  <a:pt x="3291788" y="2713762"/>
                  <a:pt x="3290852" y="2712650"/>
                  <a:pt x="3290852" y="2712650"/>
                </a:cubicBezTo>
                <a:cubicBezTo>
                  <a:pt x="3287101" y="2708197"/>
                  <a:pt x="3283351" y="2703746"/>
                  <a:pt x="3287314" y="2700233"/>
                </a:cubicBezTo>
                <a:close/>
                <a:moveTo>
                  <a:pt x="1558163" y="2682109"/>
                </a:moveTo>
                <a:cubicBezTo>
                  <a:pt x="1562873" y="2680199"/>
                  <a:pt x="1568855" y="2681040"/>
                  <a:pt x="1576695" y="2683051"/>
                </a:cubicBezTo>
                <a:cubicBezTo>
                  <a:pt x="1572023" y="2695713"/>
                  <a:pt x="1563772" y="2696369"/>
                  <a:pt x="1547268" y="2697680"/>
                </a:cubicBezTo>
                <a:cubicBezTo>
                  <a:pt x="1550016" y="2688683"/>
                  <a:pt x="1553452" y="2684020"/>
                  <a:pt x="1558163" y="2682109"/>
                </a:cubicBezTo>
                <a:close/>
                <a:moveTo>
                  <a:pt x="3272210" y="2669337"/>
                </a:moveTo>
                <a:cubicBezTo>
                  <a:pt x="3279713" y="2674403"/>
                  <a:pt x="3290690" y="2692344"/>
                  <a:pt x="3286662" y="2700154"/>
                </a:cubicBezTo>
                <a:cubicBezTo>
                  <a:pt x="3279159" y="2695088"/>
                  <a:pt x="3275464" y="2690487"/>
                  <a:pt x="3271767" y="2685886"/>
                </a:cubicBezTo>
                <a:cubicBezTo>
                  <a:pt x="3264264" y="2680820"/>
                  <a:pt x="3264375" y="2676683"/>
                  <a:pt x="3272210" y="2669337"/>
                </a:cubicBezTo>
                <a:close/>
                <a:moveTo>
                  <a:pt x="8118140" y="2669336"/>
                </a:moveTo>
                <a:cubicBezTo>
                  <a:pt x="8125643" y="2674402"/>
                  <a:pt x="8136620" y="2692343"/>
                  <a:pt x="8132592" y="2700153"/>
                </a:cubicBezTo>
                <a:cubicBezTo>
                  <a:pt x="8125089" y="2695087"/>
                  <a:pt x="8121394" y="2690486"/>
                  <a:pt x="8117697" y="2685885"/>
                </a:cubicBezTo>
                <a:cubicBezTo>
                  <a:pt x="8110194" y="2680819"/>
                  <a:pt x="8110305" y="2676682"/>
                  <a:pt x="8118140" y="2669336"/>
                </a:cubicBezTo>
                <a:close/>
                <a:moveTo>
                  <a:pt x="3236338" y="2645343"/>
                </a:moveTo>
                <a:cubicBezTo>
                  <a:pt x="3239867" y="2645505"/>
                  <a:pt x="3243603" y="2647638"/>
                  <a:pt x="3246741" y="2652689"/>
                </a:cubicBezTo>
                <a:lnTo>
                  <a:pt x="3239541" y="2661966"/>
                </a:lnTo>
                <a:lnTo>
                  <a:pt x="3243025" y="2661918"/>
                </a:lnTo>
                <a:cubicBezTo>
                  <a:pt x="3255247" y="2674689"/>
                  <a:pt x="3247819" y="2682489"/>
                  <a:pt x="3240753" y="2698446"/>
                </a:cubicBezTo>
                <a:cubicBezTo>
                  <a:pt x="3236680" y="2694188"/>
                  <a:pt x="3225540" y="2705888"/>
                  <a:pt x="3221827" y="2709788"/>
                </a:cubicBezTo>
                <a:cubicBezTo>
                  <a:pt x="3213681" y="2701274"/>
                  <a:pt x="3198648" y="2712795"/>
                  <a:pt x="3186428" y="2700024"/>
                </a:cubicBezTo>
                <a:cubicBezTo>
                  <a:pt x="3186068" y="2691866"/>
                  <a:pt x="3185887" y="2687787"/>
                  <a:pt x="3189420" y="2679810"/>
                </a:cubicBezTo>
                <a:cubicBezTo>
                  <a:pt x="3196892" y="2673029"/>
                  <a:pt x="3203746" y="2668765"/>
                  <a:pt x="3209881" y="2666120"/>
                </a:cubicBezTo>
                <a:lnTo>
                  <a:pt x="3224861" y="2662445"/>
                </a:lnTo>
                <a:lnTo>
                  <a:pt x="3224596" y="2654740"/>
                </a:lnTo>
                <a:cubicBezTo>
                  <a:pt x="3226222" y="2649294"/>
                  <a:pt x="3231046" y="2645101"/>
                  <a:pt x="3236338" y="2645343"/>
                </a:cubicBezTo>
                <a:close/>
                <a:moveTo>
                  <a:pt x="1777154" y="2641765"/>
                </a:moveTo>
                <a:cubicBezTo>
                  <a:pt x="1781855" y="2642792"/>
                  <a:pt x="1786409" y="2645383"/>
                  <a:pt x="1791067" y="2650229"/>
                </a:cubicBezTo>
                <a:cubicBezTo>
                  <a:pt x="1776918" y="2650969"/>
                  <a:pt x="1771665" y="2652375"/>
                  <a:pt x="1762347" y="2642680"/>
                </a:cubicBezTo>
                <a:cubicBezTo>
                  <a:pt x="1767600" y="2641275"/>
                  <a:pt x="1772451" y="2640738"/>
                  <a:pt x="1777154" y="2641765"/>
                </a:cubicBezTo>
                <a:close/>
                <a:moveTo>
                  <a:pt x="1295173" y="2640968"/>
                </a:moveTo>
                <a:cubicBezTo>
                  <a:pt x="1295173" y="2640968"/>
                  <a:pt x="1305323" y="2649358"/>
                  <a:pt x="1305323" y="2649358"/>
                </a:cubicBezTo>
                <a:cubicBezTo>
                  <a:pt x="1304420" y="2654982"/>
                  <a:pt x="1304420" y="2654982"/>
                  <a:pt x="1302108" y="2651479"/>
                </a:cubicBezTo>
                <a:cubicBezTo>
                  <a:pt x="1297992" y="2659224"/>
                  <a:pt x="1294777" y="2661345"/>
                  <a:pt x="1291563" y="2663467"/>
                </a:cubicBezTo>
                <a:cubicBezTo>
                  <a:pt x="1286038" y="2662084"/>
                  <a:pt x="1281414" y="2655077"/>
                  <a:pt x="1280004" y="2645950"/>
                </a:cubicBezTo>
                <a:cubicBezTo>
                  <a:pt x="1285531" y="2647332"/>
                  <a:pt x="1289648" y="2639586"/>
                  <a:pt x="1295173" y="2640968"/>
                </a:cubicBezTo>
                <a:close/>
                <a:moveTo>
                  <a:pt x="2193012" y="2634521"/>
                </a:moveTo>
                <a:cubicBezTo>
                  <a:pt x="2195862" y="2633505"/>
                  <a:pt x="2199102" y="2633490"/>
                  <a:pt x="2202863" y="2634813"/>
                </a:cubicBezTo>
                <a:cubicBezTo>
                  <a:pt x="2209802" y="2652643"/>
                  <a:pt x="2195829" y="2672349"/>
                  <a:pt x="2174382" y="2661727"/>
                </a:cubicBezTo>
                <a:cubicBezTo>
                  <a:pt x="2179421" y="2649651"/>
                  <a:pt x="2184460" y="2637573"/>
                  <a:pt x="2193012" y="2634521"/>
                </a:cubicBezTo>
                <a:close/>
                <a:moveTo>
                  <a:pt x="3283441" y="2634238"/>
                </a:moveTo>
                <a:cubicBezTo>
                  <a:pt x="3287122" y="2632707"/>
                  <a:pt x="3291023" y="2632829"/>
                  <a:pt x="3294699" y="2634380"/>
                </a:cubicBezTo>
                <a:cubicBezTo>
                  <a:pt x="3302053" y="2637487"/>
                  <a:pt x="3308510" y="2646318"/>
                  <a:pt x="3310508" y="2659109"/>
                </a:cubicBezTo>
                <a:cubicBezTo>
                  <a:pt x="3301792" y="2662572"/>
                  <a:pt x="3294106" y="2662118"/>
                  <a:pt x="3287816" y="2659136"/>
                </a:cubicBezTo>
                <a:lnTo>
                  <a:pt x="3284052" y="2655156"/>
                </a:lnTo>
                <a:lnTo>
                  <a:pt x="3280821" y="2652023"/>
                </a:lnTo>
                <a:lnTo>
                  <a:pt x="3281005" y="2651934"/>
                </a:lnTo>
                <a:lnTo>
                  <a:pt x="3273506" y="2644004"/>
                </a:lnTo>
                <a:cubicBezTo>
                  <a:pt x="3276300" y="2638949"/>
                  <a:pt x="3279760" y="2635768"/>
                  <a:pt x="3283441" y="2634238"/>
                </a:cubicBezTo>
                <a:close/>
                <a:moveTo>
                  <a:pt x="2301643" y="2627601"/>
                </a:moveTo>
                <a:cubicBezTo>
                  <a:pt x="2313808" y="2629641"/>
                  <a:pt x="2327031" y="2634959"/>
                  <a:pt x="2341097" y="2644335"/>
                </a:cubicBezTo>
                <a:cubicBezTo>
                  <a:pt x="2378237" y="2672254"/>
                  <a:pt x="2382606" y="2721739"/>
                  <a:pt x="2415161" y="2772017"/>
                </a:cubicBezTo>
                <a:lnTo>
                  <a:pt x="2405305" y="2771244"/>
                </a:lnTo>
                <a:lnTo>
                  <a:pt x="2405974" y="2776092"/>
                </a:lnTo>
                <a:cubicBezTo>
                  <a:pt x="2396883" y="2788386"/>
                  <a:pt x="2382904" y="2792907"/>
                  <a:pt x="2371176" y="2789206"/>
                </a:cubicBezTo>
                <a:lnTo>
                  <a:pt x="2358140" y="2778972"/>
                </a:lnTo>
                <a:lnTo>
                  <a:pt x="2335351" y="2791041"/>
                </a:lnTo>
                <a:cubicBezTo>
                  <a:pt x="2327464" y="2795170"/>
                  <a:pt x="2319574" y="2798810"/>
                  <a:pt x="2311347" y="2800796"/>
                </a:cubicBezTo>
                <a:cubicBezTo>
                  <a:pt x="2300379" y="2803443"/>
                  <a:pt x="2288814" y="2803152"/>
                  <a:pt x="2275869" y="2797166"/>
                </a:cubicBezTo>
                <a:cubicBezTo>
                  <a:pt x="2183163" y="2759525"/>
                  <a:pt x="2216482" y="2613311"/>
                  <a:pt x="2301643" y="2627601"/>
                </a:cubicBezTo>
                <a:close/>
                <a:moveTo>
                  <a:pt x="3308207" y="2625374"/>
                </a:moveTo>
                <a:cubicBezTo>
                  <a:pt x="3317129" y="2631101"/>
                  <a:pt x="3322330" y="2629539"/>
                  <a:pt x="3320104" y="2633010"/>
                </a:cubicBezTo>
                <a:cubicBezTo>
                  <a:pt x="3323077" y="2634918"/>
                  <a:pt x="3320851" y="2638387"/>
                  <a:pt x="3317877" y="2636479"/>
                </a:cubicBezTo>
                <a:cubicBezTo>
                  <a:pt x="3310449" y="2641508"/>
                  <a:pt x="3308955" y="2630753"/>
                  <a:pt x="3308207" y="2625374"/>
                </a:cubicBezTo>
                <a:close/>
                <a:moveTo>
                  <a:pt x="3194307" y="2616156"/>
                </a:moveTo>
                <a:cubicBezTo>
                  <a:pt x="3199698" y="2617539"/>
                  <a:pt x="3203526" y="2619951"/>
                  <a:pt x="3206187" y="2623134"/>
                </a:cubicBezTo>
                <a:cubicBezTo>
                  <a:pt x="3208847" y="2626317"/>
                  <a:pt x="3210338" y="2630272"/>
                  <a:pt x="3211048" y="2634742"/>
                </a:cubicBezTo>
                <a:cubicBezTo>
                  <a:pt x="3210200" y="2640241"/>
                  <a:pt x="3203960" y="2644359"/>
                  <a:pt x="3192330" y="2647093"/>
                </a:cubicBezTo>
                <a:cubicBezTo>
                  <a:pt x="3184669" y="2642271"/>
                  <a:pt x="3187217" y="2625772"/>
                  <a:pt x="3185797" y="2616832"/>
                </a:cubicBezTo>
                <a:cubicBezTo>
                  <a:pt x="3191186" y="2618215"/>
                  <a:pt x="3196577" y="2619597"/>
                  <a:pt x="3194307" y="2616156"/>
                </a:cubicBezTo>
                <a:close/>
                <a:moveTo>
                  <a:pt x="1171738" y="2616053"/>
                </a:moveTo>
                <a:cubicBezTo>
                  <a:pt x="1208925" y="2628186"/>
                  <a:pt x="1199800" y="2657658"/>
                  <a:pt x="1178226" y="2663118"/>
                </a:cubicBezTo>
                <a:cubicBezTo>
                  <a:pt x="1171034" y="2664938"/>
                  <a:pt x="1162459" y="2664089"/>
                  <a:pt x="1153754" y="2659044"/>
                </a:cubicBezTo>
                <a:cubicBezTo>
                  <a:pt x="1149906" y="2647387"/>
                  <a:pt x="1160665" y="2619061"/>
                  <a:pt x="1171738" y="2616053"/>
                </a:cubicBezTo>
                <a:close/>
                <a:moveTo>
                  <a:pt x="2212304" y="2604875"/>
                </a:moveTo>
                <a:cubicBezTo>
                  <a:pt x="2224604" y="2608263"/>
                  <a:pt x="2229605" y="2626036"/>
                  <a:pt x="2239639" y="2639442"/>
                </a:cubicBezTo>
                <a:cubicBezTo>
                  <a:pt x="2228202" y="2643299"/>
                  <a:pt x="2219531" y="2642153"/>
                  <a:pt x="2212739" y="2636558"/>
                </a:cubicBezTo>
                <a:cubicBezTo>
                  <a:pt x="2205949" y="2630964"/>
                  <a:pt x="2201035" y="2620919"/>
                  <a:pt x="2197114" y="2606978"/>
                </a:cubicBezTo>
                <a:cubicBezTo>
                  <a:pt x="2203292" y="2604215"/>
                  <a:pt x="2208204" y="2603746"/>
                  <a:pt x="2212304" y="2604875"/>
                </a:cubicBezTo>
                <a:close/>
                <a:moveTo>
                  <a:pt x="8149996" y="2592942"/>
                </a:moveTo>
                <a:lnTo>
                  <a:pt x="8116310" y="2595035"/>
                </a:lnTo>
                <a:lnTo>
                  <a:pt x="8114607" y="2594345"/>
                </a:lnTo>
                <a:lnTo>
                  <a:pt x="8113987" y="2602970"/>
                </a:lnTo>
                <a:cubicBezTo>
                  <a:pt x="8109707" y="2646297"/>
                  <a:pt x="8103430" y="2691125"/>
                  <a:pt x="8092918" y="2738060"/>
                </a:cubicBezTo>
                <a:cubicBezTo>
                  <a:pt x="8091605" y="2740332"/>
                  <a:pt x="8088741" y="2743983"/>
                  <a:pt x="8085787" y="2749096"/>
                </a:cubicBezTo>
                <a:lnTo>
                  <a:pt x="8078827" y="2767069"/>
                </a:lnTo>
                <a:lnTo>
                  <a:pt x="8094607" y="2791599"/>
                </a:lnTo>
                <a:lnTo>
                  <a:pt x="8075866" y="2788648"/>
                </a:lnTo>
                <a:lnTo>
                  <a:pt x="8075006" y="2800417"/>
                </a:lnTo>
                <a:cubicBezTo>
                  <a:pt x="8071661" y="2816658"/>
                  <a:pt x="8067898" y="2834929"/>
                  <a:pt x="8063596" y="2854783"/>
                </a:cubicBezTo>
                <a:lnTo>
                  <a:pt x="8053867" y="2897242"/>
                </a:lnTo>
                <a:lnTo>
                  <a:pt x="8085899" y="2942832"/>
                </a:lnTo>
                <a:cubicBezTo>
                  <a:pt x="8079208" y="2966462"/>
                  <a:pt x="8076348" y="2989270"/>
                  <a:pt x="8073487" y="3012078"/>
                </a:cubicBezTo>
                <a:lnTo>
                  <a:pt x="8067256" y="3046840"/>
                </a:lnTo>
                <a:lnTo>
                  <a:pt x="8077318" y="3010630"/>
                </a:lnTo>
                <a:cubicBezTo>
                  <a:pt x="8083288" y="2989843"/>
                  <a:pt x="8089259" y="2969058"/>
                  <a:pt x="8098090" y="2958998"/>
                </a:cubicBezTo>
                <a:cubicBezTo>
                  <a:pt x="8101434" y="2942757"/>
                  <a:pt x="8105500" y="2914821"/>
                  <a:pt x="8103594" y="2907670"/>
                </a:cubicBezTo>
                <a:cubicBezTo>
                  <a:pt x="8113143" y="2885913"/>
                  <a:pt x="8122459" y="2848887"/>
                  <a:pt x="8126290" y="2805681"/>
                </a:cubicBezTo>
                <a:lnTo>
                  <a:pt x="8131690" y="2770429"/>
                </a:lnTo>
                <a:lnTo>
                  <a:pt x="8122714" y="2772699"/>
                </a:lnTo>
                <a:cubicBezTo>
                  <a:pt x="8119545" y="2773558"/>
                  <a:pt x="8117438" y="2774172"/>
                  <a:pt x="8117438" y="2774172"/>
                </a:cubicBezTo>
                <a:cubicBezTo>
                  <a:pt x="8108616" y="2766861"/>
                  <a:pt x="8108616" y="2766861"/>
                  <a:pt x="8114717" y="2754762"/>
                </a:cubicBezTo>
                <a:cubicBezTo>
                  <a:pt x="8118041" y="2750653"/>
                  <a:pt x="8126197" y="2746259"/>
                  <a:pt x="8135109" y="2743779"/>
                </a:cubicBezTo>
                <a:lnTo>
                  <a:pt x="8135771" y="2743792"/>
                </a:lnTo>
                <a:lnTo>
                  <a:pt x="8136093" y="2741688"/>
                </a:lnTo>
                <a:lnTo>
                  <a:pt x="8140296" y="2714254"/>
                </a:lnTo>
                <a:lnTo>
                  <a:pt x="8139151" y="2714436"/>
                </a:lnTo>
                <a:cubicBezTo>
                  <a:pt x="8137718" y="2713761"/>
                  <a:pt x="8136782" y="2712649"/>
                  <a:pt x="8136782" y="2712649"/>
                </a:cubicBezTo>
                <a:cubicBezTo>
                  <a:pt x="8133031" y="2708195"/>
                  <a:pt x="8129281" y="2703745"/>
                  <a:pt x="8133244" y="2700232"/>
                </a:cubicBezTo>
                <a:cubicBezTo>
                  <a:pt x="8133244" y="2700232"/>
                  <a:pt x="8134208" y="2700350"/>
                  <a:pt x="8136110" y="2701581"/>
                </a:cubicBezTo>
                <a:lnTo>
                  <a:pt x="8141462" y="2706640"/>
                </a:lnTo>
                <a:lnTo>
                  <a:pt x="8145896" y="2677695"/>
                </a:lnTo>
                <a:lnTo>
                  <a:pt x="8148138" y="2659119"/>
                </a:lnTo>
                <a:lnTo>
                  <a:pt x="8133746" y="2659136"/>
                </a:lnTo>
                <a:lnTo>
                  <a:pt x="8129982" y="2655155"/>
                </a:lnTo>
                <a:lnTo>
                  <a:pt x="8126751" y="2652022"/>
                </a:lnTo>
                <a:lnTo>
                  <a:pt x="8126935" y="2651933"/>
                </a:lnTo>
                <a:lnTo>
                  <a:pt x="8119436" y="2644003"/>
                </a:lnTo>
                <a:cubicBezTo>
                  <a:pt x="8122230" y="2638948"/>
                  <a:pt x="8125690" y="2635767"/>
                  <a:pt x="8129371" y="2634237"/>
                </a:cubicBezTo>
                <a:cubicBezTo>
                  <a:pt x="8133052" y="2632706"/>
                  <a:pt x="8136953" y="2632829"/>
                  <a:pt x="8140629" y="2634380"/>
                </a:cubicBezTo>
                <a:lnTo>
                  <a:pt x="8150115" y="2642736"/>
                </a:lnTo>
                <a:lnTo>
                  <a:pt x="8150978" y="2635586"/>
                </a:lnTo>
                <a:close/>
                <a:moveTo>
                  <a:pt x="1071756" y="2589308"/>
                </a:moveTo>
                <a:cubicBezTo>
                  <a:pt x="1104838" y="2583975"/>
                  <a:pt x="1139618" y="2648421"/>
                  <a:pt x="1115030" y="2662338"/>
                </a:cubicBezTo>
                <a:cubicBezTo>
                  <a:pt x="1111517" y="2664324"/>
                  <a:pt x="1106793" y="2665281"/>
                  <a:pt x="1100679" y="2664857"/>
                </a:cubicBezTo>
                <a:cubicBezTo>
                  <a:pt x="1071171" y="2647849"/>
                  <a:pt x="1052626" y="2627863"/>
                  <a:pt x="1062055" y="2596111"/>
                </a:cubicBezTo>
                <a:cubicBezTo>
                  <a:pt x="1066973" y="2598946"/>
                  <a:pt x="1069365" y="2594128"/>
                  <a:pt x="1071756" y="2589308"/>
                </a:cubicBezTo>
                <a:close/>
                <a:moveTo>
                  <a:pt x="8306981" y="2573490"/>
                </a:moveTo>
                <a:cubicBezTo>
                  <a:pt x="8312469" y="2574898"/>
                  <a:pt x="8320269" y="2579808"/>
                  <a:pt x="8325757" y="2581217"/>
                </a:cubicBezTo>
                <a:cubicBezTo>
                  <a:pt x="8325757" y="2581217"/>
                  <a:pt x="8325757" y="2581217"/>
                  <a:pt x="8324892" y="2586815"/>
                </a:cubicBezTo>
                <a:cubicBezTo>
                  <a:pt x="8320269" y="2579808"/>
                  <a:pt x="8305252" y="2584689"/>
                  <a:pt x="8306981" y="2573490"/>
                </a:cubicBezTo>
                <a:close/>
                <a:moveTo>
                  <a:pt x="2317310" y="2564378"/>
                </a:moveTo>
                <a:cubicBezTo>
                  <a:pt x="2334249" y="2561137"/>
                  <a:pt x="2349156" y="2575389"/>
                  <a:pt x="2356507" y="2592301"/>
                </a:cubicBezTo>
                <a:cubicBezTo>
                  <a:pt x="2363859" y="2609214"/>
                  <a:pt x="2363654" y="2628786"/>
                  <a:pt x="2350366" y="2636188"/>
                </a:cubicBezTo>
                <a:cubicBezTo>
                  <a:pt x="2346567" y="2638302"/>
                  <a:pt x="2341704" y="2639423"/>
                  <a:pt x="2335641" y="2639206"/>
                </a:cubicBezTo>
                <a:cubicBezTo>
                  <a:pt x="2308488" y="2623143"/>
                  <a:pt x="2292733" y="2603719"/>
                  <a:pt x="2306640" y="2571535"/>
                </a:cubicBezTo>
                <a:cubicBezTo>
                  <a:pt x="2311165" y="2574213"/>
                  <a:pt x="2314239" y="2569295"/>
                  <a:pt x="2317310" y="2564378"/>
                </a:cubicBezTo>
                <a:close/>
                <a:moveTo>
                  <a:pt x="3173148" y="2562831"/>
                </a:moveTo>
                <a:cubicBezTo>
                  <a:pt x="3168875" y="2582285"/>
                  <a:pt x="3171870" y="2610613"/>
                  <a:pt x="3160223" y="2625173"/>
                </a:cubicBezTo>
                <a:cubicBezTo>
                  <a:pt x="3160435" y="2617208"/>
                  <a:pt x="3165348" y="2573864"/>
                  <a:pt x="3173148" y="2562831"/>
                </a:cubicBezTo>
                <a:close/>
                <a:moveTo>
                  <a:pt x="8227414" y="2555505"/>
                </a:moveTo>
                <a:cubicBezTo>
                  <a:pt x="8238751" y="2552512"/>
                  <a:pt x="8252382" y="2558158"/>
                  <a:pt x="8262759" y="2576699"/>
                </a:cubicBezTo>
                <a:cubicBezTo>
                  <a:pt x="8260526" y="2612730"/>
                  <a:pt x="8218918" y="2622866"/>
                  <a:pt x="8205826" y="2586132"/>
                </a:cubicBezTo>
                <a:cubicBezTo>
                  <a:pt x="8207030" y="2570128"/>
                  <a:pt x="8216076" y="2558497"/>
                  <a:pt x="8227414" y="2555505"/>
                </a:cubicBezTo>
                <a:close/>
                <a:moveTo>
                  <a:pt x="3172752" y="2554611"/>
                </a:moveTo>
                <a:cubicBezTo>
                  <a:pt x="3173205" y="2554123"/>
                  <a:pt x="3174082" y="2554229"/>
                  <a:pt x="3177588" y="2554656"/>
                </a:cubicBezTo>
                <a:cubicBezTo>
                  <a:pt x="3173965" y="2558572"/>
                  <a:pt x="3173965" y="2558572"/>
                  <a:pt x="3173849" y="2562917"/>
                </a:cubicBezTo>
                <a:cubicBezTo>
                  <a:pt x="3173849" y="2562917"/>
                  <a:pt x="3170459" y="2558145"/>
                  <a:pt x="3170459" y="2558145"/>
                </a:cubicBezTo>
                <a:cubicBezTo>
                  <a:pt x="3172270" y="2556187"/>
                  <a:pt x="3172300" y="2555101"/>
                  <a:pt x="3172752" y="2554611"/>
                </a:cubicBezTo>
                <a:close/>
                <a:moveTo>
                  <a:pt x="3174624" y="2533957"/>
                </a:moveTo>
                <a:cubicBezTo>
                  <a:pt x="3174624" y="2533957"/>
                  <a:pt x="3178131" y="2534385"/>
                  <a:pt x="3178131" y="2534385"/>
                </a:cubicBezTo>
                <a:cubicBezTo>
                  <a:pt x="3178015" y="2538729"/>
                  <a:pt x="3177899" y="2543072"/>
                  <a:pt x="3174392" y="2542646"/>
                </a:cubicBezTo>
                <a:cubicBezTo>
                  <a:pt x="3170885" y="2542218"/>
                  <a:pt x="3171001" y="2537873"/>
                  <a:pt x="3174624" y="2533957"/>
                </a:cubicBezTo>
                <a:close/>
                <a:moveTo>
                  <a:pt x="1980895" y="2531535"/>
                </a:moveTo>
                <a:cubicBezTo>
                  <a:pt x="2002592" y="2556407"/>
                  <a:pt x="2011201" y="2584538"/>
                  <a:pt x="2009665" y="2610818"/>
                </a:cubicBezTo>
                <a:cubicBezTo>
                  <a:pt x="2007103" y="2654616"/>
                  <a:pt x="1976355" y="2693269"/>
                  <a:pt x="1931033" y="2703104"/>
                </a:cubicBezTo>
                <a:cubicBezTo>
                  <a:pt x="1927751" y="2698274"/>
                  <a:pt x="1924469" y="2693445"/>
                  <a:pt x="1920155" y="2696511"/>
                </a:cubicBezTo>
                <a:cubicBezTo>
                  <a:pt x="1908409" y="2681579"/>
                  <a:pt x="1901931" y="2663797"/>
                  <a:pt x="1899920" y="2645526"/>
                </a:cubicBezTo>
                <a:lnTo>
                  <a:pt x="1903335" y="2617488"/>
                </a:lnTo>
                <a:lnTo>
                  <a:pt x="1883260" y="2618719"/>
                </a:lnTo>
                <a:cubicBezTo>
                  <a:pt x="1880433" y="2607946"/>
                  <a:pt x="1885848" y="2601853"/>
                  <a:pt x="1893012" y="2599622"/>
                </a:cubicBezTo>
                <a:lnTo>
                  <a:pt x="1905213" y="2602080"/>
                </a:lnTo>
                <a:lnTo>
                  <a:pt x="1906491" y="2591602"/>
                </a:lnTo>
                <a:cubicBezTo>
                  <a:pt x="1918742" y="2557816"/>
                  <a:pt x="1945672" y="2531505"/>
                  <a:pt x="1980895" y="2531535"/>
                </a:cubicBezTo>
                <a:close/>
                <a:moveTo>
                  <a:pt x="2681242" y="2525773"/>
                </a:moveTo>
                <a:cubicBezTo>
                  <a:pt x="2685717" y="2526795"/>
                  <a:pt x="2690459" y="2529422"/>
                  <a:pt x="2695444" y="2534033"/>
                </a:cubicBezTo>
                <a:cubicBezTo>
                  <a:pt x="2676880" y="2565899"/>
                  <a:pt x="2676589" y="2602871"/>
                  <a:pt x="2657917" y="2612127"/>
                </a:cubicBezTo>
                <a:cubicBezTo>
                  <a:pt x="2651695" y="2615210"/>
                  <a:pt x="2643429" y="2615215"/>
                  <a:pt x="2631762" y="2610926"/>
                </a:cubicBezTo>
                <a:cubicBezTo>
                  <a:pt x="2631480" y="2590133"/>
                  <a:pt x="2649903" y="2518618"/>
                  <a:pt x="2681242" y="2525773"/>
                </a:cubicBezTo>
                <a:close/>
                <a:moveTo>
                  <a:pt x="8531524" y="2524936"/>
                </a:moveTo>
                <a:cubicBezTo>
                  <a:pt x="8535917" y="2524153"/>
                  <a:pt x="8539734" y="2524779"/>
                  <a:pt x="8541513" y="2527072"/>
                </a:cubicBezTo>
                <a:cubicBezTo>
                  <a:pt x="8546846" y="2533950"/>
                  <a:pt x="8552178" y="2540828"/>
                  <a:pt x="8549348" y="2548056"/>
                </a:cubicBezTo>
                <a:cubicBezTo>
                  <a:pt x="8548406" y="2550464"/>
                  <a:pt x="8546555" y="2552914"/>
                  <a:pt x="8543495" y="2555415"/>
                </a:cubicBezTo>
                <a:cubicBezTo>
                  <a:pt x="8543495" y="2555415"/>
                  <a:pt x="8543495" y="2555415"/>
                  <a:pt x="8539678" y="2554790"/>
                </a:cubicBezTo>
                <a:cubicBezTo>
                  <a:pt x="8532041" y="2553539"/>
                  <a:pt x="8528224" y="2552914"/>
                  <a:pt x="8524407" y="2552287"/>
                </a:cubicBezTo>
                <a:cubicBezTo>
                  <a:pt x="8520852" y="2547702"/>
                  <a:pt x="8514002" y="2534572"/>
                  <a:pt x="8518081" y="2531238"/>
                </a:cubicBezTo>
                <a:cubicBezTo>
                  <a:pt x="8522161" y="2527904"/>
                  <a:pt x="8527130" y="2525717"/>
                  <a:pt x="8531524" y="2524936"/>
                </a:cubicBezTo>
                <a:close/>
                <a:moveTo>
                  <a:pt x="2448369" y="2523867"/>
                </a:moveTo>
                <a:cubicBezTo>
                  <a:pt x="2486281" y="2573610"/>
                  <a:pt x="2525357" y="2593066"/>
                  <a:pt x="2567270" y="2628699"/>
                </a:cubicBezTo>
                <a:cubicBezTo>
                  <a:pt x="2563265" y="2642807"/>
                  <a:pt x="2552414" y="2654850"/>
                  <a:pt x="2525866" y="2669809"/>
                </a:cubicBezTo>
                <a:lnTo>
                  <a:pt x="2524779" y="2667741"/>
                </a:lnTo>
                <a:lnTo>
                  <a:pt x="2514180" y="2689421"/>
                </a:lnTo>
                <a:cubicBezTo>
                  <a:pt x="2507875" y="2696642"/>
                  <a:pt x="2500372" y="2700604"/>
                  <a:pt x="2493170" y="2698152"/>
                </a:cubicBezTo>
                <a:cubicBezTo>
                  <a:pt x="2487685" y="2696283"/>
                  <a:pt x="2482373" y="2690691"/>
                  <a:pt x="2477900" y="2679980"/>
                </a:cubicBezTo>
                <a:lnTo>
                  <a:pt x="2474992" y="2670248"/>
                </a:lnTo>
                <a:lnTo>
                  <a:pt x="2467514" y="2694371"/>
                </a:lnTo>
                <a:cubicBezTo>
                  <a:pt x="2462448" y="2705245"/>
                  <a:pt x="2455779" y="2715669"/>
                  <a:pt x="2447514" y="2725193"/>
                </a:cubicBezTo>
                <a:cubicBezTo>
                  <a:pt x="2442533" y="2723332"/>
                  <a:pt x="2437554" y="2721472"/>
                  <a:pt x="2435399" y="2726877"/>
                </a:cubicBezTo>
                <a:cubicBezTo>
                  <a:pt x="2385226" y="2712793"/>
                  <a:pt x="2362461" y="2646086"/>
                  <a:pt x="2378916" y="2594028"/>
                </a:cubicBezTo>
                <a:lnTo>
                  <a:pt x="2388564" y="2579643"/>
                </a:lnTo>
                <a:lnTo>
                  <a:pt x="2384642" y="2571605"/>
                </a:lnTo>
                <a:cubicBezTo>
                  <a:pt x="2386937" y="2567455"/>
                  <a:pt x="2389836" y="2564835"/>
                  <a:pt x="2393088" y="2563152"/>
                </a:cubicBezTo>
                <a:lnTo>
                  <a:pt x="2401051" y="2561022"/>
                </a:lnTo>
                <a:lnTo>
                  <a:pt x="2408882" y="2549344"/>
                </a:lnTo>
                <a:lnTo>
                  <a:pt x="2430853" y="2559527"/>
                </a:lnTo>
                <a:lnTo>
                  <a:pt x="2432647" y="2546524"/>
                </a:lnTo>
                <a:cubicBezTo>
                  <a:pt x="2435787" y="2538736"/>
                  <a:pt x="2440732" y="2531134"/>
                  <a:pt x="2448369" y="2523867"/>
                </a:cubicBezTo>
                <a:close/>
                <a:moveTo>
                  <a:pt x="979457" y="2518703"/>
                </a:moveTo>
                <a:cubicBezTo>
                  <a:pt x="1005059" y="2522107"/>
                  <a:pt x="1019010" y="2607488"/>
                  <a:pt x="952520" y="2550917"/>
                </a:cubicBezTo>
                <a:cubicBezTo>
                  <a:pt x="961094" y="2525541"/>
                  <a:pt x="970924" y="2517567"/>
                  <a:pt x="979457" y="2518703"/>
                </a:cubicBezTo>
                <a:close/>
                <a:moveTo>
                  <a:pt x="2641471" y="2513447"/>
                </a:moveTo>
                <a:cubicBezTo>
                  <a:pt x="2643846" y="2514296"/>
                  <a:pt x="2646306" y="2516083"/>
                  <a:pt x="2648880" y="2519116"/>
                </a:cubicBezTo>
                <a:cubicBezTo>
                  <a:pt x="2648880" y="2519116"/>
                  <a:pt x="2648880" y="2519116"/>
                  <a:pt x="2648479" y="2523095"/>
                </a:cubicBezTo>
                <a:cubicBezTo>
                  <a:pt x="2647680" y="2531057"/>
                  <a:pt x="2647280" y="2535036"/>
                  <a:pt x="2646878" y="2539017"/>
                </a:cubicBezTo>
                <a:cubicBezTo>
                  <a:pt x="2642645" y="2542933"/>
                  <a:pt x="2630346" y="2550701"/>
                  <a:pt x="2626914" y="2546656"/>
                </a:cubicBezTo>
                <a:cubicBezTo>
                  <a:pt x="2620049" y="2538568"/>
                  <a:pt x="2617419" y="2526564"/>
                  <a:pt x="2621652" y="2522647"/>
                </a:cubicBezTo>
                <a:cubicBezTo>
                  <a:pt x="2628001" y="2516773"/>
                  <a:pt x="2634350" y="2510898"/>
                  <a:pt x="2641471" y="2513447"/>
                </a:cubicBezTo>
                <a:close/>
                <a:moveTo>
                  <a:pt x="3179921" y="2511869"/>
                </a:moveTo>
                <a:cubicBezTo>
                  <a:pt x="3181381" y="2511539"/>
                  <a:pt x="3183310" y="2511774"/>
                  <a:pt x="3187166" y="2512244"/>
                </a:cubicBezTo>
                <a:cubicBezTo>
                  <a:pt x="3182983" y="2523937"/>
                  <a:pt x="3182983" y="2523937"/>
                  <a:pt x="3175053" y="2531104"/>
                </a:cubicBezTo>
                <a:cubicBezTo>
                  <a:pt x="3175161" y="2527051"/>
                  <a:pt x="3171521" y="2518470"/>
                  <a:pt x="3175486" y="2514888"/>
                </a:cubicBezTo>
                <a:cubicBezTo>
                  <a:pt x="3177470" y="2513096"/>
                  <a:pt x="3178461" y="2512200"/>
                  <a:pt x="3179921" y="2511869"/>
                </a:cubicBezTo>
                <a:close/>
                <a:moveTo>
                  <a:pt x="1526145" y="2503859"/>
                </a:moveTo>
                <a:cubicBezTo>
                  <a:pt x="1546030" y="2509483"/>
                  <a:pt x="1565296" y="2531809"/>
                  <a:pt x="1589171" y="2541074"/>
                </a:cubicBezTo>
                <a:cubicBezTo>
                  <a:pt x="1604998" y="2540976"/>
                  <a:pt x="1610827" y="2522598"/>
                  <a:pt x="1636654" y="2540782"/>
                </a:cubicBezTo>
                <a:cubicBezTo>
                  <a:pt x="1614400" y="2581467"/>
                  <a:pt x="1587137" y="2606978"/>
                  <a:pt x="1555401" y="2618940"/>
                </a:cubicBezTo>
                <a:cubicBezTo>
                  <a:pt x="1544823" y="2622927"/>
                  <a:pt x="1533747" y="2625408"/>
                  <a:pt x="1522193" y="2626447"/>
                </a:cubicBezTo>
                <a:cubicBezTo>
                  <a:pt x="1512016" y="2595616"/>
                  <a:pt x="1542222" y="2579017"/>
                  <a:pt x="1560239" y="2561528"/>
                </a:cubicBezTo>
                <a:cubicBezTo>
                  <a:pt x="1535682" y="2547199"/>
                  <a:pt x="1495298" y="2532966"/>
                  <a:pt x="1505859" y="2504903"/>
                </a:cubicBezTo>
                <a:cubicBezTo>
                  <a:pt x="1512819" y="2501964"/>
                  <a:pt x="1519516" y="2501984"/>
                  <a:pt x="1526145" y="2503859"/>
                </a:cubicBezTo>
                <a:close/>
                <a:moveTo>
                  <a:pt x="8357412" y="2503321"/>
                </a:moveTo>
                <a:cubicBezTo>
                  <a:pt x="8357412" y="2503321"/>
                  <a:pt x="8357412" y="2503321"/>
                  <a:pt x="8349405" y="2532471"/>
                </a:cubicBezTo>
                <a:cubicBezTo>
                  <a:pt x="8346947" y="2531327"/>
                  <a:pt x="8346364" y="2529412"/>
                  <a:pt x="8346718" y="2527113"/>
                </a:cubicBezTo>
                <a:cubicBezTo>
                  <a:pt x="8347073" y="2524812"/>
                  <a:pt x="8348365" y="2522125"/>
                  <a:pt x="8349658" y="2519438"/>
                </a:cubicBezTo>
                <a:cubicBezTo>
                  <a:pt x="8352242" y="2514066"/>
                  <a:pt x="8354826" y="2508694"/>
                  <a:pt x="8357412" y="2503321"/>
                </a:cubicBezTo>
                <a:close/>
                <a:moveTo>
                  <a:pt x="8589644" y="2487224"/>
                </a:moveTo>
                <a:cubicBezTo>
                  <a:pt x="8595332" y="2485870"/>
                  <a:pt x="8602277" y="2486483"/>
                  <a:pt x="8608391" y="2488162"/>
                </a:cubicBezTo>
                <a:cubicBezTo>
                  <a:pt x="8604503" y="2488390"/>
                  <a:pt x="8604503" y="2488390"/>
                  <a:pt x="8604503" y="2488390"/>
                </a:cubicBezTo>
                <a:cubicBezTo>
                  <a:pt x="8601183" y="2492662"/>
                  <a:pt x="8605069" y="2492434"/>
                  <a:pt x="8605636" y="2496477"/>
                </a:cubicBezTo>
                <a:cubicBezTo>
                  <a:pt x="8605636" y="2496477"/>
                  <a:pt x="8605069" y="2492434"/>
                  <a:pt x="8609523" y="2496249"/>
                </a:cubicBezTo>
                <a:cubicBezTo>
                  <a:pt x="8605636" y="2496477"/>
                  <a:pt x="8606203" y="2500521"/>
                  <a:pt x="8606770" y="2504564"/>
                </a:cubicBezTo>
                <a:cubicBezTo>
                  <a:pt x="8600130" y="2513109"/>
                  <a:pt x="8589602" y="2521882"/>
                  <a:pt x="8581263" y="2518294"/>
                </a:cubicBezTo>
                <a:cubicBezTo>
                  <a:pt x="8572356" y="2510663"/>
                  <a:pt x="8575109" y="2502347"/>
                  <a:pt x="8578430" y="2498075"/>
                </a:cubicBezTo>
                <a:cubicBezTo>
                  <a:pt x="8579523" y="2491896"/>
                  <a:pt x="8583956" y="2488577"/>
                  <a:pt x="8589644" y="2487224"/>
                </a:cubicBezTo>
                <a:close/>
                <a:moveTo>
                  <a:pt x="915166" y="2471102"/>
                </a:moveTo>
                <a:cubicBezTo>
                  <a:pt x="920248" y="2469634"/>
                  <a:pt x="924533" y="2469893"/>
                  <a:pt x="927781" y="2471197"/>
                </a:cubicBezTo>
                <a:cubicBezTo>
                  <a:pt x="931030" y="2472499"/>
                  <a:pt x="933244" y="2474848"/>
                  <a:pt x="934188" y="2477565"/>
                </a:cubicBezTo>
                <a:cubicBezTo>
                  <a:pt x="954371" y="2519553"/>
                  <a:pt x="926053" y="2542669"/>
                  <a:pt x="926343" y="2551551"/>
                </a:cubicBezTo>
                <a:cubicBezTo>
                  <a:pt x="911097" y="2555952"/>
                  <a:pt x="911097" y="2555952"/>
                  <a:pt x="898174" y="2526810"/>
                </a:cubicBezTo>
                <a:cubicBezTo>
                  <a:pt x="896287" y="2521378"/>
                  <a:pt x="895670" y="2515579"/>
                  <a:pt x="896559" y="2510094"/>
                </a:cubicBezTo>
                <a:cubicBezTo>
                  <a:pt x="897448" y="2504607"/>
                  <a:pt x="899844" y="2499432"/>
                  <a:pt x="903983" y="2495249"/>
                </a:cubicBezTo>
                <a:cubicBezTo>
                  <a:pt x="903694" y="2486367"/>
                  <a:pt x="908487" y="2476019"/>
                  <a:pt x="915166" y="2471102"/>
                </a:cubicBezTo>
                <a:close/>
                <a:moveTo>
                  <a:pt x="8400229" y="2470705"/>
                </a:moveTo>
                <a:cubicBezTo>
                  <a:pt x="8402731" y="2469675"/>
                  <a:pt x="8405152" y="2469785"/>
                  <a:pt x="8407342" y="2471674"/>
                </a:cubicBezTo>
                <a:cubicBezTo>
                  <a:pt x="8400830" y="2480129"/>
                  <a:pt x="8395438" y="2496591"/>
                  <a:pt x="8379608" y="2493484"/>
                </a:cubicBezTo>
                <a:cubicBezTo>
                  <a:pt x="8384492" y="2487144"/>
                  <a:pt x="8392724" y="2473794"/>
                  <a:pt x="8400229" y="2470705"/>
                </a:cubicBezTo>
                <a:close/>
                <a:moveTo>
                  <a:pt x="1484219" y="2469117"/>
                </a:moveTo>
                <a:cubicBezTo>
                  <a:pt x="1486585" y="2472030"/>
                  <a:pt x="1488193" y="2475627"/>
                  <a:pt x="1488967" y="2480615"/>
                </a:cubicBezTo>
                <a:cubicBezTo>
                  <a:pt x="1489739" y="2485602"/>
                  <a:pt x="1489675" y="2491979"/>
                  <a:pt x="1488691" y="2500452"/>
                </a:cubicBezTo>
                <a:cubicBezTo>
                  <a:pt x="1451637" y="2493562"/>
                  <a:pt x="1465574" y="2536548"/>
                  <a:pt x="1436273" y="2532750"/>
                </a:cubicBezTo>
                <a:cubicBezTo>
                  <a:pt x="1426909" y="2526062"/>
                  <a:pt x="1414146" y="2522453"/>
                  <a:pt x="1407185" y="2511458"/>
                </a:cubicBezTo>
                <a:cubicBezTo>
                  <a:pt x="1404864" y="2507793"/>
                  <a:pt x="1403189" y="2503309"/>
                  <a:pt x="1402498" y="2497615"/>
                </a:cubicBezTo>
                <a:cubicBezTo>
                  <a:pt x="1435477" y="2493030"/>
                  <a:pt x="1455971" y="2479529"/>
                  <a:pt x="1484219" y="2469117"/>
                </a:cubicBezTo>
                <a:close/>
                <a:moveTo>
                  <a:pt x="2355498" y="2466208"/>
                </a:moveTo>
                <a:cubicBezTo>
                  <a:pt x="2358145" y="2468216"/>
                  <a:pt x="2359557" y="2472021"/>
                  <a:pt x="2360071" y="2476841"/>
                </a:cubicBezTo>
                <a:cubicBezTo>
                  <a:pt x="2361612" y="2491301"/>
                  <a:pt x="2355060" y="2514895"/>
                  <a:pt x="2349435" y="2526495"/>
                </a:cubicBezTo>
                <a:cubicBezTo>
                  <a:pt x="2346788" y="2524487"/>
                  <a:pt x="2345376" y="2520682"/>
                  <a:pt x="2344863" y="2515863"/>
                </a:cubicBezTo>
                <a:cubicBezTo>
                  <a:pt x="2343322" y="2501404"/>
                  <a:pt x="2349874" y="2477809"/>
                  <a:pt x="2355498" y="2466208"/>
                </a:cubicBezTo>
                <a:close/>
                <a:moveTo>
                  <a:pt x="1761289" y="2459884"/>
                </a:moveTo>
                <a:cubicBezTo>
                  <a:pt x="1764139" y="2460919"/>
                  <a:pt x="1766845" y="2463046"/>
                  <a:pt x="1769361" y="2466625"/>
                </a:cubicBezTo>
                <a:cubicBezTo>
                  <a:pt x="1766823" y="2486014"/>
                  <a:pt x="1745985" y="2493169"/>
                  <a:pt x="1733072" y="2470194"/>
                </a:cubicBezTo>
                <a:cubicBezTo>
                  <a:pt x="1742904" y="2463485"/>
                  <a:pt x="1752739" y="2456775"/>
                  <a:pt x="1761289" y="2459884"/>
                </a:cubicBezTo>
                <a:close/>
                <a:moveTo>
                  <a:pt x="2784268" y="2453735"/>
                </a:moveTo>
                <a:cubicBezTo>
                  <a:pt x="2827856" y="2470440"/>
                  <a:pt x="2887363" y="2445491"/>
                  <a:pt x="2930868" y="2470391"/>
                </a:cubicBezTo>
                <a:lnTo>
                  <a:pt x="2933970" y="2472861"/>
                </a:lnTo>
                <a:lnTo>
                  <a:pt x="2984308" y="2481593"/>
                </a:lnTo>
                <a:cubicBezTo>
                  <a:pt x="3023618" y="2492388"/>
                  <a:pt x="3066238" y="2511827"/>
                  <a:pt x="3118730" y="2541753"/>
                </a:cubicBezTo>
                <a:cubicBezTo>
                  <a:pt x="3119708" y="2585034"/>
                  <a:pt x="3137234" y="2619582"/>
                  <a:pt x="3153071" y="2651393"/>
                </a:cubicBezTo>
                <a:lnTo>
                  <a:pt x="3153929" y="2653365"/>
                </a:lnTo>
                <a:lnTo>
                  <a:pt x="3155279" y="2652170"/>
                </a:lnTo>
                <a:lnTo>
                  <a:pt x="3155081" y="2656009"/>
                </a:lnTo>
                <a:lnTo>
                  <a:pt x="3173280" y="2697804"/>
                </a:lnTo>
                <a:lnTo>
                  <a:pt x="3176914" y="2740357"/>
                </a:lnTo>
                <a:lnTo>
                  <a:pt x="3202810" y="2751700"/>
                </a:lnTo>
                <a:cubicBezTo>
                  <a:pt x="3224254" y="2759646"/>
                  <a:pt x="3243778" y="2767505"/>
                  <a:pt x="3248677" y="2791599"/>
                </a:cubicBezTo>
                <a:cubicBezTo>
                  <a:pt x="3229374" y="2788725"/>
                  <a:pt x="3210159" y="2787844"/>
                  <a:pt x="3190746" y="2782478"/>
                </a:cubicBezTo>
                <a:lnTo>
                  <a:pt x="3168160" y="2773056"/>
                </a:lnTo>
                <a:lnTo>
                  <a:pt x="3155991" y="2811036"/>
                </a:lnTo>
                <a:lnTo>
                  <a:pt x="3142288" y="2832746"/>
                </a:lnTo>
                <a:lnTo>
                  <a:pt x="3173380" y="2836051"/>
                </a:lnTo>
                <a:cubicBezTo>
                  <a:pt x="3182719" y="2872384"/>
                  <a:pt x="3219005" y="2905965"/>
                  <a:pt x="3239969" y="2942833"/>
                </a:cubicBezTo>
                <a:cubicBezTo>
                  <a:pt x="3226587" y="2990093"/>
                  <a:pt x="3228528" y="3034065"/>
                  <a:pt x="3215145" y="3081325"/>
                </a:cubicBezTo>
                <a:cubicBezTo>
                  <a:pt x="3202685" y="3083745"/>
                  <a:pt x="3190874" y="3089935"/>
                  <a:pt x="3179247" y="3097568"/>
                </a:cubicBezTo>
                <a:lnTo>
                  <a:pt x="3164072" y="3108428"/>
                </a:lnTo>
                <a:lnTo>
                  <a:pt x="3155013" y="3164396"/>
                </a:lnTo>
                <a:cubicBezTo>
                  <a:pt x="3149034" y="3180387"/>
                  <a:pt x="3141368" y="3192811"/>
                  <a:pt x="3132481" y="3203118"/>
                </a:cubicBezTo>
                <a:lnTo>
                  <a:pt x="3123615" y="3210843"/>
                </a:lnTo>
                <a:lnTo>
                  <a:pt x="3130715" y="3213493"/>
                </a:lnTo>
                <a:cubicBezTo>
                  <a:pt x="3155641" y="3226023"/>
                  <a:pt x="3179091" y="3243755"/>
                  <a:pt x="3196493" y="3260764"/>
                </a:cubicBezTo>
                <a:lnTo>
                  <a:pt x="3177606" y="3269370"/>
                </a:lnTo>
                <a:lnTo>
                  <a:pt x="3187854" y="3285398"/>
                </a:lnTo>
                <a:cubicBezTo>
                  <a:pt x="3189820" y="3291265"/>
                  <a:pt x="3189569" y="3296848"/>
                  <a:pt x="3186173" y="3301871"/>
                </a:cubicBezTo>
                <a:cubicBezTo>
                  <a:pt x="3180946" y="3298178"/>
                  <a:pt x="3173473" y="3293816"/>
                  <a:pt x="3165212" y="3288851"/>
                </a:cubicBezTo>
                <a:lnTo>
                  <a:pt x="3147494" y="3277379"/>
                </a:lnTo>
                <a:lnTo>
                  <a:pt x="3145947" y="3277702"/>
                </a:lnTo>
                <a:cubicBezTo>
                  <a:pt x="3129917" y="3279105"/>
                  <a:pt x="3114623" y="3276691"/>
                  <a:pt x="3099820" y="3271732"/>
                </a:cubicBezTo>
                <a:lnTo>
                  <a:pt x="3064141" y="3254181"/>
                </a:lnTo>
                <a:lnTo>
                  <a:pt x="3032103" y="3277880"/>
                </a:lnTo>
                <a:lnTo>
                  <a:pt x="3022457" y="3272715"/>
                </a:lnTo>
                <a:lnTo>
                  <a:pt x="3025956" y="3275596"/>
                </a:lnTo>
                <a:cubicBezTo>
                  <a:pt x="3030575" y="3279823"/>
                  <a:pt x="3034273" y="3283791"/>
                  <a:pt x="3036123" y="3286972"/>
                </a:cubicBezTo>
                <a:cubicBezTo>
                  <a:pt x="3028138" y="3280300"/>
                  <a:pt x="3017620" y="3274318"/>
                  <a:pt x="3007930" y="3267740"/>
                </a:cubicBezTo>
                <a:lnTo>
                  <a:pt x="3003873" y="3263756"/>
                </a:lnTo>
                <a:lnTo>
                  <a:pt x="2983416" y="3262257"/>
                </a:lnTo>
                <a:cubicBezTo>
                  <a:pt x="2969171" y="3263917"/>
                  <a:pt x="2956230" y="3269766"/>
                  <a:pt x="2942552" y="3271766"/>
                </a:cubicBezTo>
                <a:cubicBezTo>
                  <a:pt x="2928320" y="3239376"/>
                  <a:pt x="2888205" y="3218684"/>
                  <a:pt x="2862564" y="3189659"/>
                </a:cubicBezTo>
                <a:cubicBezTo>
                  <a:pt x="2868940" y="3138997"/>
                  <a:pt x="2860842" y="3096670"/>
                  <a:pt x="2867216" y="3046007"/>
                </a:cubicBezTo>
                <a:cubicBezTo>
                  <a:pt x="2879024" y="3039476"/>
                  <a:pt x="2889665" y="3029479"/>
                  <a:pt x="2899923" y="3018132"/>
                </a:cubicBezTo>
                <a:lnTo>
                  <a:pt x="2917543" y="2997292"/>
                </a:lnTo>
                <a:lnTo>
                  <a:pt x="2901945" y="2983995"/>
                </a:lnTo>
                <a:cubicBezTo>
                  <a:pt x="2896167" y="2977161"/>
                  <a:pt x="2891876" y="2969546"/>
                  <a:pt x="2889836" y="2961372"/>
                </a:cubicBezTo>
                <a:lnTo>
                  <a:pt x="2890913" y="2954695"/>
                </a:lnTo>
                <a:lnTo>
                  <a:pt x="2883705" y="2954293"/>
                </a:lnTo>
                <a:lnTo>
                  <a:pt x="2881462" y="2956439"/>
                </a:lnTo>
                <a:lnTo>
                  <a:pt x="2877494" y="2953945"/>
                </a:lnTo>
                <a:lnTo>
                  <a:pt x="2855350" y="2952708"/>
                </a:lnTo>
                <a:lnTo>
                  <a:pt x="2814696" y="2938935"/>
                </a:lnTo>
                <a:lnTo>
                  <a:pt x="2817028" y="2944171"/>
                </a:lnTo>
                <a:cubicBezTo>
                  <a:pt x="2817928" y="2952913"/>
                  <a:pt x="2815304" y="2960951"/>
                  <a:pt x="2807840" y="2966810"/>
                </a:cubicBezTo>
                <a:cubicBezTo>
                  <a:pt x="2803575" y="2970158"/>
                  <a:pt x="2797730" y="2972797"/>
                  <a:pt x="2790061" y="2974448"/>
                </a:cubicBezTo>
                <a:cubicBezTo>
                  <a:pt x="2774566" y="2959361"/>
                  <a:pt x="2747034" y="2939251"/>
                  <a:pt x="2743444" y="2913667"/>
                </a:cubicBezTo>
                <a:lnTo>
                  <a:pt x="2747259" y="2895393"/>
                </a:lnTo>
                <a:lnTo>
                  <a:pt x="2734374" y="2884919"/>
                </a:lnTo>
                <a:cubicBezTo>
                  <a:pt x="2713359" y="2863630"/>
                  <a:pt x="2698733" y="2839410"/>
                  <a:pt x="2689677" y="2813324"/>
                </a:cubicBezTo>
                <a:lnTo>
                  <a:pt x="2682633" y="2783397"/>
                </a:lnTo>
                <a:lnTo>
                  <a:pt x="2680799" y="2786039"/>
                </a:lnTo>
                <a:cubicBezTo>
                  <a:pt x="2676743" y="2791294"/>
                  <a:pt x="2671456" y="2794610"/>
                  <a:pt x="2662090" y="2790724"/>
                </a:cubicBezTo>
                <a:cubicBezTo>
                  <a:pt x="2663836" y="2737576"/>
                  <a:pt x="2593834" y="2714245"/>
                  <a:pt x="2609097" y="2669972"/>
                </a:cubicBezTo>
                <a:cubicBezTo>
                  <a:pt x="2633066" y="2689099"/>
                  <a:pt x="2659099" y="2704493"/>
                  <a:pt x="2677131" y="2734358"/>
                </a:cubicBezTo>
                <a:lnTo>
                  <a:pt x="2681363" y="2744339"/>
                </a:lnTo>
                <a:lnTo>
                  <a:pt x="2683761" y="2686942"/>
                </a:lnTo>
                <a:lnTo>
                  <a:pt x="2701382" y="2634878"/>
                </a:lnTo>
                <a:lnTo>
                  <a:pt x="2699767" y="2616034"/>
                </a:lnTo>
                <a:cubicBezTo>
                  <a:pt x="2696940" y="2594896"/>
                  <a:pt x="2692836" y="2572920"/>
                  <a:pt x="2692599" y="2552349"/>
                </a:cubicBezTo>
                <a:cubicBezTo>
                  <a:pt x="2710456" y="2536850"/>
                  <a:pt x="2724445" y="2519945"/>
                  <a:pt x="2738433" y="2503042"/>
                </a:cubicBezTo>
                <a:lnTo>
                  <a:pt x="2762513" y="2477137"/>
                </a:lnTo>
                <a:lnTo>
                  <a:pt x="2763849" y="2464880"/>
                </a:lnTo>
                <a:lnTo>
                  <a:pt x="2770995" y="2464272"/>
                </a:lnTo>
                <a:lnTo>
                  <a:pt x="2770608" y="2454980"/>
                </a:lnTo>
                <a:lnTo>
                  <a:pt x="2778777" y="2459642"/>
                </a:lnTo>
                <a:close/>
                <a:moveTo>
                  <a:pt x="8501151" y="2449536"/>
                </a:moveTo>
                <a:cubicBezTo>
                  <a:pt x="8502071" y="2455024"/>
                  <a:pt x="8509281" y="2464551"/>
                  <a:pt x="8501682" y="2469471"/>
                </a:cubicBezTo>
                <a:cubicBezTo>
                  <a:pt x="8497618" y="2461964"/>
                  <a:pt x="8496698" y="2456476"/>
                  <a:pt x="8501151" y="2449536"/>
                </a:cubicBezTo>
                <a:close/>
                <a:moveTo>
                  <a:pt x="2135354" y="2421968"/>
                </a:moveTo>
                <a:cubicBezTo>
                  <a:pt x="2143143" y="2421343"/>
                  <a:pt x="2152852" y="2426568"/>
                  <a:pt x="2151556" y="2437199"/>
                </a:cubicBezTo>
                <a:cubicBezTo>
                  <a:pt x="2146333" y="2438360"/>
                  <a:pt x="2139247" y="2442893"/>
                  <a:pt x="2130661" y="2441850"/>
                </a:cubicBezTo>
                <a:cubicBezTo>
                  <a:pt x="2121692" y="2429072"/>
                  <a:pt x="2127563" y="2422594"/>
                  <a:pt x="2135354" y="2421968"/>
                </a:cubicBezTo>
                <a:close/>
                <a:moveTo>
                  <a:pt x="8245660" y="2419732"/>
                </a:moveTo>
                <a:cubicBezTo>
                  <a:pt x="8256617" y="2422765"/>
                  <a:pt x="8262096" y="2424281"/>
                  <a:pt x="8270693" y="2423739"/>
                </a:cubicBezTo>
                <a:cubicBezTo>
                  <a:pt x="8272293" y="2432946"/>
                  <a:pt x="8269172" y="2435005"/>
                  <a:pt x="8263693" y="2433489"/>
                </a:cubicBezTo>
                <a:cubicBezTo>
                  <a:pt x="8263693" y="2433489"/>
                  <a:pt x="8258215" y="2431973"/>
                  <a:pt x="8252737" y="2430457"/>
                </a:cubicBezTo>
                <a:cubicBezTo>
                  <a:pt x="8247258" y="2428940"/>
                  <a:pt x="8244139" y="2430999"/>
                  <a:pt x="8244139" y="2430999"/>
                </a:cubicBezTo>
                <a:cubicBezTo>
                  <a:pt x="8238660" y="2429483"/>
                  <a:pt x="8236301" y="2425908"/>
                  <a:pt x="8237062" y="2420274"/>
                </a:cubicBezTo>
                <a:cubicBezTo>
                  <a:pt x="8237062" y="2420274"/>
                  <a:pt x="8245660" y="2419732"/>
                  <a:pt x="8245660" y="2419732"/>
                </a:cubicBezTo>
                <a:close/>
                <a:moveTo>
                  <a:pt x="8303074" y="2412634"/>
                </a:moveTo>
                <a:cubicBezTo>
                  <a:pt x="8315251" y="2415712"/>
                  <a:pt x="8328705" y="2420725"/>
                  <a:pt x="8334894" y="2429144"/>
                </a:cubicBezTo>
                <a:cubicBezTo>
                  <a:pt x="8336957" y="2431949"/>
                  <a:pt x="8338213" y="2435134"/>
                  <a:pt x="8338345" y="2438750"/>
                </a:cubicBezTo>
                <a:cubicBezTo>
                  <a:pt x="8339744" y="2447705"/>
                  <a:pt x="8331190" y="2448410"/>
                  <a:pt x="8320367" y="2445675"/>
                </a:cubicBezTo>
                <a:cubicBezTo>
                  <a:pt x="8297848" y="2445717"/>
                  <a:pt x="8287895" y="2437467"/>
                  <a:pt x="8290508" y="2420926"/>
                </a:cubicBezTo>
                <a:cubicBezTo>
                  <a:pt x="8293650" y="2418854"/>
                  <a:pt x="8305344" y="2416075"/>
                  <a:pt x="8303074" y="2412634"/>
                </a:cubicBezTo>
                <a:close/>
                <a:moveTo>
                  <a:pt x="1561224" y="2387238"/>
                </a:moveTo>
                <a:cubicBezTo>
                  <a:pt x="1588519" y="2386014"/>
                  <a:pt x="1614312" y="2394655"/>
                  <a:pt x="1618426" y="2416210"/>
                </a:cubicBezTo>
                <a:cubicBezTo>
                  <a:pt x="1574229" y="2412422"/>
                  <a:pt x="1543405" y="2432026"/>
                  <a:pt x="1495009" y="2417450"/>
                </a:cubicBezTo>
                <a:cubicBezTo>
                  <a:pt x="1505132" y="2399548"/>
                  <a:pt x="1533930" y="2388461"/>
                  <a:pt x="1561224" y="2387238"/>
                </a:cubicBezTo>
                <a:close/>
                <a:moveTo>
                  <a:pt x="8262360" y="2385022"/>
                </a:moveTo>
                <a:cubicBezTo>
                  <a:pt x="8265600" y="2382883"/>
                  <a:pt x="8270004" y="2389556"/>
                  <a:pt x="8270004" y="2389556"/>
                </a:cubicBezTo>
                <a:cubicBezTo>
                  <a:pt x="8273245" y="2387417"/>
                  <a:pt x="8276487" y="2385278"/>
                  <a:pt x="8281929" y="2386476"/>
                </a:cubicBezTo>
                <a:cubicBezTo>
                  <a:pt x="8280890" y="2391952"/>
                  <a:pt x="8284132" y="2389813"/>
                  <a:pt x="8286333" y="2393148"/>
                </a:cubicBezTo>
                <a:cubicBezTo>
                  <a:pt x="8280890" y="2391952"/>
                  <a:pt x="8271166" y="2398368"/>
                  <a:pt x="8262483" y="2399308"/>
                </a:cubicBezTo>
                <a:cubicBezTo>
                  <a:pt x="8260281" y="2395972"/>
                  <a:pt x="8254839" y="2394775"/>
                  <a:pt x="8252636" y="2391437"/>
                </a:cubicBezTo>
                <a:cubicBezTo>
                  <a:pt x="8255878" y="2389299"/>
                  <a:pt x="8260158" y="2381684"/>
                  <a:pt x="8262360" y="2385022"/>
                </a:cubicBezTo>
                <a:close/>
                <a:moveTo>
                  <a:pt x="2047611" y="2370558"/>
                </a:moveTo>
                <a:cubicBezTo>
                  <a:pt x="2056275" y="2372350"/>
                  <a:pt x="2063687" y="2370337"/>
                  <a:pt x="2072352" y="2372132"/>
                </a:cubicBezTo>
                <a:cubicBezTo>
                  <a:pt x="2077375" y="2387348"/>
                  <a:pt x="2095964" y="2394739"/>
                  <a:pt x="2082463" y="2414986"/>
                </a:cubicBezTo>
                <a:cubicBezTo>
                  <a:pt x="2060233" y="2421021"/>
                  <a:pt x="2035364" y="2394610"/>
                  <a:pt x="2047611" y="2370558"/>
                </a:cubicBezTo>
                <a:close/>
                <a:moveTo>
                  <a:pt x="8620330" y="2368934"/>
                </a:moveTo>
                <a:cubicBezTo>
                  <a:pt x="8624555" y="2368185"/>
                  <a:pt x="8629466" y="2368899"/>
                  <a:pt x="8633561" y="2370660"/>
                </a:cubicBezTo>
                <a:cubicBezTo>
                  <a:pt x="8637935" y="2374406"/>
                  <a:pt x="8637935" y="2374406"/>
                  <a:pt x="8642308" y="2378151"/>
                </a:cubicBezTo>
                <a:cubicBezTo>
                  <a:pt x="8643421" y="2386092"/>
                  <a:pt x="8648351" y="2393809"/>
                  <a:pt x="8645646" y="2401973"/>
                </a:cubicBezTo>
                <a:cubicBezTo>
                  <a:pt x="8639125" y="2410361"/>
                  <a:pt x="8619482" y="2407513"/>
                  <a:pt x="8611290" y="2403991"/>
                </a:cubicBezTo>
                <a:cubicBezTo>
                  <a:pt x="8602543" y="2396499"/>
                  <a:pt x="8604690" y="2384365"/>
                  <a:pt x="8611213" y="2375976"/>
                </a:cubicBezTo>
                <a:cubicBezTo>
                  <a:pt x="8612566" y="2371893"/>
                  <a:pt x="8616104" y="2369684"/>
                  <a:pt x="8620330" y="2368934"/>
                </a:cubicBezTo>
                <a:close/>
                <a:moveTo>
                  <a:pt x="8703662" y="2368788"/>
                </a:moveTo>
                <a:cubicBezTo>
                  <a:pt x="8693286" y="2408337"/>
                  <a:pt x="8690464" y="2448554"/>
                  <a:pt x="8646082" y="2485098"/>
                </a:cubicBezTo>
                <a:cubicBezTo>
                  <a:pt x="8635407" y="2480109"/>
                  <a:pt x="8615195" y="2486418"/>
                  <a:pt x="8614715" y="2466144"/>
                </a:cubicBezTo>
                <a:cubicBezTo>
                  <a:pt x="8664016" y="2446216"/>
                  <a:pt x="8657001" y="2372762"/>
                  <a:pt x="8703662" y="2368788"/>
                </a:cubicBezTo>
                <a:close/>
                <a:moveTo>
                  <a:pt x="9076710" y="2357437"/>
                </a:moveTo>
                <a:cubicBezTo>
                  <a:pt x="9088263" y="2360115"/>
                  <a:pt x="9098822" y="2370379"/>
                  <a:pt x="9105036" y="2383540"/>
                </a:cubicBezTo>
                <a:cubicBezTo>
                  <a:pt x="9087646" y="2395134"/>
                  <a:pt x="9072242" y="2391562"/>
                  <a:pt x="9053980" y="2379513"/>
                </a:cubicBezTo>
                <a:cubicBezTo>
                  <a:pt x="9054972" y="2371929"/>
                  <a:pt x="9068014" y="2363234"/>
                  <a:pt x="9076710" y="2357437"/>
                </a:cubicBezTo>
                <a:close/>
                <a:moveTo>
                  <a:pt x="2341346" y="2353398"/>
                </a:moveTo>
                <a:cubicBezTo>
                  <a:pt x="2346162" y="2355600"/>
                  <a:pt x="2350978" y="2357802"/>
                  <a:pt x="2353952" y="2360762"/>
                </a:cubicBezTo>
                <a:cubicBezTo>
                  <a:pt x="2356925" y="2363720"/>
                  <a:pt x="2358058" y="2367438"/>
                  <a:pt x="2355506" y="2372669"/>
                </a:cubicBezTo>
                <a:lnTo>
                  <a:pt x="2345284" y="2383729"/>
                </a:lnTo>
                <a:lnTo>
                  <a:pt x="2350462" y="2387430"/>
                </a:lnTo>
                <a:cubicBezTo>
                  <a:pt x="2357091" y="2398544"/>
                  <a:pt x="2355166" y="2419260"/>
                  <a:pt x="2349882" y="2422554"/>
                </a:cubicBezTo>
                <a:cubicBezTo>
                  <a:pt x="2343426" y="2421697"/>
                  <a:pt x="2330827" y="2399054"/>
                  <a:pt x="2332964" y="2387356"/>
                </a:cubicBezTo>
                <a:lnTo>
                  <a:pt x="2339324" y="2381796"/>
                </a:lnTo>
                <a:lnTo>
                  <a:pt x="2334148" y="2375702"/>
                </a:lnTo>
                <a:cubicBezTo>
                  <a:pt x="2332415" y="2371710"/>
                  <a:pt x="2331282" y="2367992"/>
                  <a:pt x="2328874" y="2366891"/>
                </a:cubicBezTo>
                <a:cubicBezTo>
                  <a:pt x="2332557" y="2365376"/>
                  <a:pt x="2339926" y="2362347"/>
                  <a:pt x="2341346" y="2353398"/>
                </a:cubicBezTo>
                <a:close/>
                <a:moveTo>
                  <a:pt x="8572541" y="2352784"/>
                </a:moveTo>
                <a:cubicBezTo>
                  <a:pt x="8579326" y="2357481"/>
                  <a:pt x="8582385" y="2361852"/>
                  <a:pt x="8588503" y="2370591"/>
                </a:cubicBezTo>
                <a:cubicBezTo>
                  <a:pt x="8577610" y="2385002"/>
                  <a:pt x="8562465" y="2373673"/>
                  <a:pt x="8564283" y="2362687"/>
                </a:cubicBezTo>
                <a:cubicBezTo>
                  <a:pt x="8564890" y="2359025"/>
                  <a:pt x="8567380" y="2355402"/>
                  <a:pt x="8572541" y="2352784"/>
                </a:cubicBezTo>
                <a:close/>
                <a:moveTo>
                  <a:pt x="2014095" y="2349585"/>
                </a:moveTo>
                <a:cubicBezTo>
                  <a:pt x="2018381" y="2349908"/>
                  <a:pt x="2020439" y="2353229"/>
                  <a:pt x="2021708" y="2357397"/>
                </a:cubicBezTo>
                <a:cubicBezTo>
                  <a:pt x="2022977" y="2361564"/>
                  <a:pt x="2023456" y="2366578"/>
                  <a:pt x="2024585" y="2370282"/>
                </a:cubicBezTo>
                <a:cubicBezTo>
                  <a:pt x="2033154" y="2370925"/>
                  <a:pt x="2021654" y="2388160"/>
                  <a:pt x="2030225" y="2388805"/>
                </a:cubicBezTo>
                <a:cubicBezTo>
                  <a:pt x="2019851" y="2409744"/>
                  <a:pt x="2044097" y="2420615"/>
                  <a:pt x="2033388" y="2454197"/>
                </a:cubicBezTo>
                <a:cubicBezTo>
                  <a:pt x="2027777" y="2446085"/>
                  <a:pt x="2024006" y="2437996"/>
                  <a:pt x="2021282" y="2430128"/>
                </a:cubicBezTo>
                <a:lnTo>
                  <a:pt x="2015541" y="2405786"/>
                </a:lnTo>
                <a:lnTo>
                  <a:pt x="1992870" y="2411960"/>
                </a:lnTo>
                <a:cubicBezTo>
                  <a:pt x="1986498" y="2410107"/>
                  <a:pt x="1980400" y="2406076"/>
                  <a:pt x="1976164" y="2400021"/>
                </a:cubicBezTo>
                <a:cubicBezTo>
                  <a:pt x="1970517" y="2391945"/>
                  <a:pt x="1968181" y="2380268"/>
                  <a:pt x="1972917" y="2365343"/>
                </a:cubicBezTo>
                <a:cubicBezTo>
                  <a:pt x="1981734" y="2362113"/>
                  <a:pt x="1988723" y="2362194"/>
                  <a:pt x="1995257" y="2363101"/>
                </a:cubicBezTo>
                <a:lnTo>
                  <a:pt x="2006619" y="2364679"/>
                </a:lnTo>
                <a:lnTo>
                  <a:pt x="2008909" y="2360055"/>
                </a:lnTo>
                <a:cubicBezTo>
                  <a:pt x="2007781" y="2356351"/>
                  <a:pt x="2007781" y="2356351"/>
                  <a:pt x="2007781" y="2356351"/>
                </a:cubicBezTo>
                <a:cubicBezTo>
                  <a:pt x="2006653" y="2352646"/>
                  <a:pt x="2014095" y="2349585"/>
                  <a:pt x="2014095" y="2349585"/>
                </a:cubicBezTo>
                <a:close/>
                <a:moveTo>
                  <a:pt x="2589254" y="2346215"/>
                </a:moveTo>
                <a:cubicBezTo>
                  <a:pt x="2594307" y="2346915"/>
                  <a:pt x="2599087" y="2349619"/>
                  <a:pt x="2602943" y="2355033"/>
                </a:cubicBezTo>
                <a:cubicBezTo>
                  <a:pt x="2604705" y="2367363"/>
                  <a:pt x="2606467" y="2379694"/>
                  <a:pt x="2592578" y="2394702"/>
                </a:cubicBezTo>
                <a:cubicBezTo>
                  <a:pt x="2576928" y="2397378"/>
                  <a:pt x="2566348" y="2392386"/>
                  <a:pt x="2554006" y="2375063"/>
                </a:cubicBezTo>
                <a:cubicBezTo>
                  <a:pt x="2556488" y="2360063"/>
                  <a:pt x="2574097" y="2344116"/>
                  <a:pt x="2589254" y="2346215"/>
                </a:cubicBezTo>
                <a:close/>
                <a:moveTo>
                  <a:pt x="1949477" y="2339618"/>
                </a:moveTo>
                <a:lnTo>
                  <a:pt x="1942410" y="2363386"/>
                </a:lnTo>
                <a:lnTo>
                  <a:pt x="1947008" y="2366514"/>
                </a:lnTo>
                <a:cubicBezTo>
                  <a:pt x="1949096" y="2368711"/>
                  <a:pt x="1950537" y="2371857"/>
                  <a:pt x="1955023" y="2380303"/>
                </a:cubicBezTo>
                <a:cubicBezTo>
                  <a:pt x="1945979" y="2387552"/>
                  <a:pt x="1936936" y="2394805"/>
                  <a:pt x="1927892" y="2402055"/>
                </a:cubicBezTo>
                <a:cubicBezTo>
                  <a:pt x="1926615" y="2397918"/>
                  <a:pt x="1924209" y="2394687"/>
                  <a:pt x="1921719" y="2391952"/>
                </a:cubicBezTo>
                <a:lnTo>
                  <a:pt x="1920853" y="2391026"/>
                </a:lnTo>
                <a:lnTo>
                  <a:pt x="1875999" y="2416491"/>
                </a:lnTo>
                <a:cubicBezTo>
                  <a:pt x="1866267" y="2378760"/>
                  <a:pt x="1915699" y="2349516"/>
                  <a:pt x="1949477" y="2339618"/>
                </a:cubicBezTo>
                <a:close/>
                <a:moveTo>
                  <a:pt x="2434147" y="2336508"/>
                </a:moveTo>
                <a:cubicBezTo>
                  <a:pt x="2432205" y="2347666"/>
                  <a:pt x="2427993" y="2355384"/>
                  <a:pt x="2415999" y="2358360"/>
                </a:cubicBezTo>
                <a:cubicBezTo>
                  <a:pt x="2421182" y="2345063"/>
                  <a:pt x="2422153" y="2339483"/>
                  <a:pt x="2434147" y="2336508"/>
                </a:cubicBezTo>
                <a:close/>
                <a:moveTo>
                  <a:pt x="2887100" y="2331387"/>
                </a:moveTo>
                <a:cubicBezTo>
                  <a:pt x="2889564" y="2330921"/>
                  <a:pt x="2892357" y="2331981"/>
                  <a:pt x="2896012" y="2334069"/>
                </a:cubicBezTo>
                <a:lnTo>
                  <a:pt x="2897837" y="2340302"/>
                </a:lnTo>
                <a:lnTo>
                  <a:pt x="2911588" y="2348330"/>
                </a:lnTo>
                <a:cubicBezTo>
                  <a:pt x="2933477" y="2372606"/>
                  <a:pt x="2939529" y="2417991"/>
                  <a:pt x="2922673" y="2443203"/>
                </a:cubicBezTo>
                <a:cubicBezTo>
                  <a:pt x="2901794" y="2448443"/>
                  <a:pt x="2882962" y="2439150"/>
                  <a:pt x="2869652" y="2423677"/>
                </a:cubicBezTo>
                <a:lnTo>
                  <a:pt x="2863169" y="2412391"/>
                </a:lnTo>
                <a:lnTo>
                  <a:pt x="2860856" y="2414549"/>
                </a:lnTo>
                <a:cubicBezTo>
                  <a:pt x="2857758" y="2416524"/>
                  <a:pt x="2854863" y="2416476"/>
                  <a:pt x="2849277" y="2414356"/>
                </a:cubicBezTo>
                <a:lnTo>
                  <a:pt x="2853841" y="2401148"/>
                </a:lnTo>
                <a:lnTo>
                  <a:pt x="2849530" y="2401303"/>
                </a:lnTo>
                <a:cubicBezTo>
                  <a:pt x="2843817" y="2392592"/>
                  <a:pt x="2844652" y="2386321"/>
                  <a:pt x="2848471" y="2382242"/>
                </a:cubicBezTo>
                <a:lnTo>
                  <a:pt x="2851866" y="2381050"/>
                </a:lnTo>
                <a:lnTo>
                  <a:pt x="2849752" y="2367075"/>
                </a:lnTo>
                <a:cubicBezTo>
                  <a:pt x="2850555" y="2354090"/>
                  <a:pt x="2855350" y="2342071"/>
                  <a:pt x="2865172" y="2333494"/>
                </a:cubicBezTo>
                <a:cubicBezTo>
                  <a:pt x="2872132" y="2331748"/>
                  <a:pt x="2878652" y="2331552"/>
                  <a:pt x="2884682" y="2332621"/>
                </a:cubicBezTo>
                <a:lnTo>
                  <a:pt x="2885356" y="2333015"/>
                </a:lnTo>
                <a:close/>
                <a:moveTo>
                  <a:pt x="3127464" y="2312648"/>
                </a:moveTo>
                <a:cubicBezTo>
                  <a:pt x="3134474" y="2322886"/>
                  <a:pt x="3144917" y="2333686"/>
                  <a:pt x="3155437" y="2344608"/>
                </a:cubicBezTo>
                <a:lnTo>
                  <a:pt x="3174599" y="2366636"/>
                </a:lnTo>
                <a:lnTo>
                  <a:pt x="3174595" y="2365516"/>
                </a:lnTo>
                <a:cubicBezTo>
                  <a:pt x="3176676" y="2363111"/>
                  <a:pt x="3180664" y="2361930"/>
                  <a:pt x="3185982" y="2360355"/>
                </a:cubicBezTo>
                <a:cubicBezTo>
                  <a:pt x="3187898" y="2364079"/>
                  <a:pt x="3189052" y="2367314"/>
                  <a:pt x="3188114" y="2370452"/>
                </a:cubicBezTo>
                <a:lnTo>
                  <a:pt x="3182435" y="2375643"/>
                </a:lnTo>
                <a:lnTo>
                  <a:pt x="3183871" y="2377294"/>
                </a:lnTo>
                <a:cubicBezTo>
                  <a:pt x="3191190" y="2388016"/>
                  <a:pt x="3195230" y="2398417"/>
                  <a:pt x="3192637" y="2408056"/>
                </a:cubicBezTo>
                <a:lnTo>
                  <a:pt x="3188095" y="2414823"/>
                </a:lnTo>
                <a:lnTo>
                  <a:pt x="3214669" y="2423197"/>
                </a:lnTo>
                <a:cubicBezTo>
                  <a:pt x="3226755" y="2460192"/>
                  <a:pt x="3203782" y="2481521"/>
                  <a:pt x="3171004" y="2489150"/>
                </a:cubicBezTo>
                <a:cubicBezTo>
                  <a:pt x="3116371" y="2501868"/>
                  <a:pt x="3034493" y="2476522"/>
                  <a:pt x="3042274" y="2422208"/>
                </a:cubicBezTo>
                <a:cubicBezTo>
                  <a:pt x="3066444" y="2412674"/>
                  <a:pt x="3092738" y="2405545"/>
                  <a:pt x="3121392" y="2404487"/>
                </a:cubicBezTo>
                <a:lnTo>
                  <a:pt x="3143579" y="2406185"/>
                </a:lnTo>
                <a:lnTo>
                  <a:pt x="3146978" y="2401377"/>
                </a:lnTo>
                <a:lnTo>
                  <a:pt x="3151758" y="2397381"/>
                </a:lnTo>
                <a:lnTo>
                  <a:pt x="3138194" y="2369286"/>
                </a:lnTo>
                <a:cubicBezTo>
                  <a:pt x="3128046" y="2349099"/>
                  <a:pt x="3120010" y="2330298"/>
                  <a:pt x="3127464" y="2312648"/>
                </a:cubicBezTo>
                <a:close/>
                <a:moveTo>
                  <a:pt x="1442043" y="2306937"/>
                </a:moveTo>
                <a:cubicBezTo>
                  <a:pt x="1445901" y="2307803"/>
                  <a:pt x="1449266" y="2309791"/>
                  <a:pt x="1451334" y="2312954"/>
                </a:cubicBezTo>
                <a:cubicBezTo>
                  <a:pt x="1454093" y="2317172"/>
                  <a:pt x="1454546" y="2323474"/>
                  <a:pt x="1450792" y="2331986"/>
                </a:cubicBezTo>
                <a:cubicBezTo>
                  <a:pt x="1434394" y="2331491"/>
                  <a:pt x="1423460" y="2331159"/>
                  <a:pt x="1415600" y="2328048"/>
                </a:cubicBezTo>
                <a:cubicBezTo>
                  <a:pt x="1414436" y="2311839"/>
                  <a:pt x="1430466" y="2304338"/>
                  <a:pt x="1442043" y="2306937"/>
                </a:cubicBezTo>
                <a:close/>
                <a:moveTo>
                  <a:pt x="1961714" y="2303418"/>
                </a:moveTo>
                <a:cubicBezTo>
                  <a:pt x="1977231" y="2309561"/>
                  <a:pt x="1980615" y="2326691"/>
                  <a:pt x="2011299" y="2319101"/>
                </a:cubicBezTo>
                <a:cubicBezTo>
                  <a:pt x="2003891" y="2335907"/>
                  <a:pt x="1994119" y="2349804"/>
                  <a:pt x="1979623" y="2357880"/>
                </a:cubicBezTo>
                <a:cubicBezTo>
                  <a:pt x="1967809" y="2343333"/>
                  <a:pt x="1965098" y="2320548"/>
                  <a:pt x="1961714" y="2303418"/>
                </a:cubicBezTo>
                <a:close/>
                <a:moveTo>
                  <a:pt x="8409144" y="2296188"/>
                </a:moveTo>
                <a:cubicBezTo>
                  <a:pt x="8414241" y="2303984"/>
                  <a:pt x="8421142" y="2308514"/>
                  <a:pt x="8426239" y="2316311"/>
                </a:cubicBezTo>
                <a:cubicBezTo>
                  <a:pt x="8419018" y="2329373"/>
                  <a:pt x="8427405" y="2348231"/>
                  <a:pt x="8402930" y="2349967"/>
                </a:cubicBezTo>
                <a:cubicBezTo>
                  <a:pt x="8382224" y="2336375"/>
                  <a:pt x="8382863" y="2301187"/>
                  <a:pt x="8409144" y="2296188"/>
                </a:cubicBezTo>
                <a:close/>
                <a:moveTo>
                  <a:pt x="2920725" y="2290993"/>
                </a:moveTo>
                <a:lnTo>
                  <a:pt x="2924899" y="2298317"/>
                </a:lnTo>
                <a:lnTo>
                  <a:pt x="2944965" y="2297272"/>
                </a:lnTo>
                <a:cubicBezTo>
                  <a:pt x="2990837" y="2301578"/>
                  <a:pt x="3049790" y="2343222"/>
                  <a:pt x="3040772" y="2387763"/>
                </a:cubicBezTo>
                <a:cubicBezTo>
                  <a:pt x="3013697" y="2375648"/>
                  <a:pt x="2990920" y="2363143"/>
                  <a:pt x="2969510" y="2349786"/>
                </a:cubicBezTo>
                <a:lnTo>
                  <a:pt x="2943093" y="2331730"/>
                </a:lnTo>
                <a:lnTo>
                  <a:pt x="2951607" y="2348285"/>
                </a:lnTo>
                <a:cubicBezTo>
                  <a:pt x="2960535" y="2369851"/>
                  <a:pt x="2963000" y="2390539"/>
                  <a:pt x="2943700" y="2400305"/>
                </a:cubicBezTo>
                <a:cubicBezTo>
                  <a:pt x="2936411" y="2382059"/>
                  <a:pt x="2910404" y="2336380"/>
                  <a:pt x="2910402" y="2309666"/>
                </a:cubicBezTo>
                <a:lnTo>
                  <a:pt x="2910515" y="2309463"/>
                </a:lnTo>
                <a:lnTo>
                  <a:pt x="2906456" y="2306689"/>
                </a:lnTo>
                <a:lnTo>
                  <a:pt x="2914108" y="2302962"/>
                </a:lnTo>
                <a:close/>
                <a:moveTo>
                  <a:pt x="2644160" y="2285879"/>
                </a:moveTo>
                <a:cubicBezTo>
                  <a:pt x="2652297" y="2290091"/>
                  <a:pt x="2658304" y="2296579"/>
                  <a:pt x="2662538" y="2304303"/>
                </a:cubicBezTo>
                <a:lnTo>
                  <a:pt x="2666539" y="2317677"/>
                </a:lnTo>
                <a:lnTo>
                  <a:pt x="2695995" y="2321143"/>
                </a:lnTo>
                <a:cubicBezTo>
                  <a:pt x="2693476" y="2326412"/>
                  <a:pt x="2706759" y="2329414"/>
                  <a:pt x="2712714" y="2335428"/>
                </a:cubicBezTo>
                <a:cubicBezTo>
                  <a:pt x="2714432" y="2341069"/>
                  <a:pt x="2715863" y="2345771"/>
                  <a:pt x="2716236" y="2350379"/>
                </a:cubicBezTo>
                <a:lnTo>
                  <a:pt x="2714352" y="2359945"/>
                </a:lnTo>
                <a:lnTo>
                  <a:pt x="2723062" y="2355573"/>
                </a:lnTo>
                <a:cubicBezTo>
                  <a:pt x="2728173" y="2354634"/>
                  <a:pt x="2733213" y="2355187"/>
                  <a:pt x="2737938" y="2356854"/>
                </a:cubicBezTo>
                <a:cubicBezTo>
                  <a:pt x="2766279" y="2366867"/>
                  <a:pt x="2783220" y="2417028"/>
                  <a:pt x="2735361" y="2425825"/>
                </a:cubicBezTo>
                <a:cubicBezTo>
                  <a:pt x="2727958" y="2411966"/>
                  <a:pt x="2721788" y="2400416"/>
                  <a:pt x="2717106" y="2390283"/>
                </a:cubicBezTo>
                <a:lnTo>
                  <a:pt x="2709699" y="2368828"/>
                </a:lnTo>
                <a:lnTo>
                  <a:pt x="2693306" y="2386789"/>
                </a:lnTo>
                <a:cubicBezTo>
                  <a:pt x="2684718" y="2392437"/>
                  <a:pt x="2675272" y="2395264"/>
                  <a:pt x="2668058" y="2391883"/>
                </a:cubicBezTo>
                <a:lnTo>
                  <a:pt x="2648282" y="2381006"/>
                </a:lnTo>
                <a:lnTo>
                  <a:pt x="2639608" y="2382116"/>
                </a:lnTo>
                <a:lnTo>
                  <a:pt x="2634911" y="2380265"/>
                </a:lnTo>
                <a:lnTo>
                  <a:pt x="2621425" y="2406301"/>
                </a:lnTo>
                <a:cubicBezTo>
                  <a:pt x="2614240" y="2418250"/>
                  <a:pt x="2606798" y="2427659"/>
                  <a:pt x="2600729" y="2428039"/>
                </a:cubicBezTo>
                <a:cubicBezTo>
                  <a:pt x="2599582" y="2424277"/>
                  <a:pt x="2598437" y="2420516"/>
                  <a:pt x="2600956" y="2415247"/>
                </a:cubicBezTo>
                <a:cubicBezTo>
                  <a:pt x="2603475" y="2409979"/>
                  <a:pt x="2604620" y="2413741"/>
                  <a:pt x="2603475" y="2409979"/>
                </a:cubicBezTo>
                <a:cubicBezTo>
                  <a:pt x="2605995" y="2404712"/>
                  <a:pt x="2602330" y="2406219"/>
                  <a:pt x="2602330" y="2406219"/>
                </a:cubicBezTo>
                <a:cubicBezTo>
                  <a:pt x="2602330" y="2406219"/>
                  <a:pt x="2605995" y="2404712"/>
                  <a:pt x="2605995" y="2404712"/>
                </a:cubicBezTo>
                <a:cubicBezTo>
                  <a:pt x="2605995" y="2404712"/>
                  <a:pt x="2605995" y="2404712"/>
                  <a:pt x="2611033" y="2394176"/>
                </a:cubicBezTo>
                <a:cubicBezTo>
                  <a:pt x="2614926" y="2379878"/>
                  <a:pt x="2613780" y="2376117"/>
                  <a:pt x="2615153" y="2367089"/>
                </a:cubicBezTo>
                <a:lnTo>
                  <a:pt x="2616217" y="2365425"/>
                </a:lnTo>
                <a:lnTo>
                  <a:pt x="2608461" y="2353503"/>
                </a:lnTo>
                <a:cubicBezTo>
                  <a:pt x="2600743" y="2326847"/>
                  <a:pt x="2612724" y="2290679"/>
                  <a:pt x="2644160" y="2285879"/>
                </a:cubicBezTo>
                <a:close/>
                <a:moveTo>
                  <a:pt x="1195429" y="2265387"/>
                </a:moveTo>
                <a:cubicBezTo>
                  <a:pt x="1202622" y="2264749"/>
                  <a:pt x="1210245" y="2264985"/>
                  <a:pt x="1217824" y="2265686"/>
                </a:cubicBezTo>
                <a:cubicBezTo>
                  <a:pt x="1227930" y="2266620"/>
                  <a:pt x="1237957" y="2268383"/>
                  <a:pt x="1246785" y="2270006"/>
                </a:cubicBezTo>
                <a:cubicBezTo>
                  <a:pt x="1265214" y="2272741"/>
                  <a:pt x="1284926" y="2277423"/>
                  <a:pt x="1293574" y="2288009"/>
                </a:cubicBezTo>
                <a:cubicBezTo>
                  <a:pt x="1296457" y="2291537"/>
                  <a:pt x="1298109" y="2295723"/>
                  <a:pt x="1298076" y="2300710"/>
                </a:cubicBezTo>
                <a:cubicBezTo>
                  <a:pt x="1299420" y="2329616"/>
                  <a:pt x="1268538" y="2349994"/>
                  <a:pt x="1233226" y="2343503"/>
                </a:cubicBezTo>
                <a:cubicBezTo>
                  <a:pt x="1178712" y="2334785"/>
                  <a:pt x="1155081" y="2305691"/>
                  <a:pt x="1155081" y="2305691"/>
                </a:cubicBezTo>
                <a:cubicBezTo>
                  <a:pt x="1156138" y="2277064"/>
                  <a:pt x="1173849" y="2267298"/>
                  <a:pt x="1195429" y="2265387"/>
                </a:cubicBezTo>
                <a:close/>
                <a:moveTo>
                  <a:pt x="3331146" y="2263681"/>
                </a:moveTo>
                <a:lnTo>
                  <a:pt x="3340752" y="2271295"/>
                </a:lnTo>
                <a:lnTo>
                  <a:pt x="3345336" y="2266906"/>
                </a:lnTo>
                <a:cubicBezTo>
                  <a:pt x="3351441" y="2273183"/>
                  <a:pt x="3353608" y="2278279"/>
                  <a:pt x="3352856" y="2283242"/>
                </a:cubicBezTo>
                <a:lnTo>
                  <a:pt x="3351308" y="2285647"/>
                </a:lnTo>
                <a:lnTo>
                  <a:pt x="3352151" y="2287146"/>
                </a:lnTo>
                <a:cubicBezTo>
                  <a:pt x="3354646" y="2295540"/>
                  <a:pt x="3353160" y="2304128"/>
                  <a:pt x="3349273" y="2311767"/>
                </a:cubicBezTo>
                <a:lnTo>
                  <a:pt x="3348782" y="2312303"/>
                </a:lnTo>
                <a:lnTo>
                  <a:pt x="3349750" y="2312333"/>
                </a:lnTo>
                <a:cubicBezTo>
                  <a:pt x="3351194" y="2319881"/>
                  <a:pt x="3356310" y="2325353"/>
                  <a:pt x="3359017" y="2331532"/>
                </a:cubicBezTo>
                <a:cubicBezTo>
                  <a:pt x="3361726" y="2337713"/>
                  <a:pt x="3362027" y="2344603"/>
                  <a:pt x="3353843" y="2354993"/>
                </a:cubicBezTo>
                <a:cubicBezTo>
                  <a:pt x="3342290" y="2358400"/>
                  <a:pt x="3331217" y="2353689"/>
                  <a:pt x="3324988" y="2345057"/>
                </a:cubicBezTo>
                <a:lnTo>
                  <a:pt x="3321204" y="2333802"/>
                </a:lnTo>
                <a:lnTo>
                  <a:pt x="3309759" y="2337096"/>
                </a:lnTo>
                <a:lnTo>
                  <a:pt x="3304794" y="2315693"/>
                </a:lnTo>
                <a:lnTo>
                  <a:pt x="3247223" y="2336460"/>
                </a:lnTo>
                <a:cubicBezTo>
                  <a:pt x="3221102" y="2342798"/>
                  <a:pt x="3192988" y="2344468"/>
                  <a:pt x="3160516" y="2335424"/>
                </a:cubicBezTo>
                <a:cubicBezTo>
                  <a:pt x="3176290" y="2304372"/>
                  <a:pt x="3206392" y="2293237"/>
                  <a:pt x="3237678" y="2292190"/>
                </a:cubicBezTo>
                <a:cubicBezTo>
                  <a:pt x="3253323" y="2291667"/>
                  <a:pt x="3269262" y="2293668"/>
                  <a:pt x="3283856" y="2296963"/>
                </a:cubicBezTo>
                <a:lnTo>
                  <a:pt x="3301820" y="2302873"/>
                </a:lnTo>
                <a:lnTo>
                  <a:pt x="3299444" y="2292625"/>
                </a:lnTo>
                <a:cubicBezTo>
                  <a:pt x="3304438" y="2278013"/>
                  <a:pt x="3316437" y="2265991"/>
                  <a:pt x="3331146" y="2263681"/>
                </a:cubicBezTo>
                <a:close/>
                <a:moveTo>
                  <a:pt x="8861646" y="2261455"/>
                </a:moveTo>
                <a:cubicBezTo>
                  <a:pt x="8870225" y="2262032"/>
                  <a:pt x="8878716" y="2263835"/>
                  <a:pt x="8886856" y="2267000"/>
                </a:cubicBezTo>
                <a:lnTo>
                  <a:pt x="8908264" y="2279728"/>
                </a:lnTo>
                <a:lnTo>
                  <a:pt x="8911088" y="2274692"/>
                </a:lnTo>
                <a:cubicBezTo>
                  <a:pt x="8919945" y="2265491"/>
                  <a:pt x="8932799" y="2268396"/>
                  <a:pt x="8948561" y="2280108"/>
                </a:cubicBezTo>
                <a:cubicBezTo>
                  <a:pt x="8947506" y="2288921"/>
                  <a:pt x="8950090" y="2296747"/>
                  <a:pt x="8950327" y="2309475"/>
                </a:cubicBezTo>
                <a:cubicBezTo>
                  <a:pt x="8944866" y="2310957"/>
                  <a:pt x="8935711" y="2310245"/>
                  <a:pt x="8926658" y="2306840"/>
                </a:cubicBezTo>
                <a:lnTo>
                  <a:pt x="8908385" y="2291948"/>
                </a:lnTo>
                <a:lnTo>
                  <a:pt x="8903968" y="2323747"/>
                </a:lnTo>
                <a:cubicBezTo>
                  <a:pt x="8899266" y="2336285"/>
                  <a:pt x="8892089" y="2346960"/>
                  <a:pt x="8883138" y="2355579"/>
                </a:cubicBezTo>
                <a:cubicBezTo>
                  <a:pt x="8853303" y="2384302"/>
                  <a:pt x="8803782" y="2390162"/>
                  <a:pt x="8760650" y="2366000"/>
                </a:cubicBezTo>
                <a:cubicBezTo>
                  <a:pt x="8761038" y="2360393"/>
                  <a:pt x="8761427" y="2354787"/>
                  <a:pt x="8755968" y="2353969"/>
                </a:cubicBezTo>
                <a:lnTo>
                  <a:pt x="8764355" y="2318889"/>
                </a:lnTo>
                <a:lnTo>
                  <a:pt x="8755382" y="2317994"/>
                </a:lnTo>
                <a:cubicBezTo>
                  <a:pt x="8732439" y="2313201"/>
                  <a:pt x="8711080" y="2304248"/>
                  <a:pt x="8696429" y="2295801"/>
                </a:cubicBezTo>
                <a:cubicBezTo>
                  <a:pt x="8721728" y="2288613"/>
                  <a:pt x="8746792" y="2280006"/>
                  <a:pt x="8773394" y="2276236"/>
                </a:cubicBezTo>
                <a:lnTo>
                  <a:pt x="8808165" y="2275188"/>
                </a:lnTo>
                <a:lnTo>
                  <a:pt x="8823382" y="2266677"/>
                </a:lnTo>
                <a:cubicBezTo>
                  <a:pt x="8835725" y="2262485"/>
                  <a:pt x="8848781" y="2260590"/>
                  <a:pt x="8861646" y="2261455"/>
                </a:cubicBezTo>
                <a:close/>
                <a:moveTo>
                  <a:pt x="2128232" y="2244762"/>
                </a:moveTo>
                <a:cubicBezTo>
                  <a:pt x="2133633" y="2252230"/>
                  <a:pt x="2135530" y="2257702"/>
                  <a:pt x="2132307" y="2264659"/>
                </a:cubicBezTo>
                <a:cubicBezTo>
                  <a:pt x="2130412" y="2259186"/>
                  <a:pt x="2121504" y="2249724"/>
                  <a:pt x="2128232" y="2244762"/>
                </a:cubicBezTo>
                <a:close/>
                <a:moveTo>
                  <a:pt x="1957456" y="2243372"/>
                </a:moveTo>
                <a:cubicBezTo>
                  <a:pt x="1968155" y="2246190"/>
                  <a:pt x="1973505" y="2247600"/>
                  <a:pt x="1978045" y="2254480"/>
                </a:cubicBezTo>
                <a:cubicBezTo>
                  <a:pt x="1983395" y="2255890"/>
                  <a:pt x="1988744" y="2257299"/>
                  <a:pt x="1992554" y="2259723"/>
                </a:cubicBezTo>
                <a:cubicBezTo>
                  <a:pt x="1996364" y="2262148"/>
                  <a:pt x="1998635" y="2265590"/>
                  <a:pt x="1997826" y="2271062"/>
                </a:cubicBezTo>
                <a:cubicBezTo>
                  <a:pt x="1986319" y="2273716"/>
                  <a:pt x="1977890" y="2274339"/>
                  <a:pt x="1964111" y="2273553"/>
                </a:cubicBezTo>
                <a:cubicBezTo>
                  <a:pt x="1964111" y="2273553"/>
                  <a:pt x="1942712" y="2267917"/>
                  <a:pt x="1942060" y="2253531"/>
                </a:cubicBezTo>
                <a:cubicBezTo>
                  <a:pt x="1939789" y="2250091"/>
                  <a:pt x="1952107" y="2241963"/>
                  <a:pt x="1957456" y="2243372"/>
                </a:cubicBezTo>
                <a:close/>
                <a:moveTo>
                  <a:pt x="2032984" y="2231507"/>
                </a:moveTo>
                <a:cubicBezTo>
                  <a:pt x="2044179" y="2230929"/>
                  <a:pt x="2054624" y="2234215"/>
                  <a:pt x="2057902" y="2241443"/>
                </a:cubicBezTo>
                <a:cubicBezTo>
                  <a:pt x="2062334" y="2294780"/>
                  <a:pt x="2024150" y="2306413"/>
                  <a:pt x="2008835" y="2281570"/>
                </a:cubicBezTo>
                <a:cubicBezTo>
                  <a:pt x="2003731" y="2273289"/>
                  <a:pt x="2001166" y="2260954"/>
                  <a:pt x="2003567" y="2244760"/>
                </a:cubicBezTo>
                <a:cubicBezTo>
                  <a:pt x="2009845" y="2236529"/>
                  <a:pt x="2021789" y="2232085"/>
                  <a:pt x="2032984" y="2231507"/>
                </a:cubicBezTo>
                <a:close/>
                <a:moveTo>
                  <a:pt x="8491232" y="2229793"/>
                </a:moveTo>
                <a:lnTo>
                  <a:pt x="8507325" y="2239051"/>
                </a:lnTo>
                <a:lnTo>
                  <a:pt x="8519021" y="2239935"/>
                </a:lnTo>
                <a:cubicBezTo>
                  <a:pt x="8526490" y="2236305"/>
                  <a:pt x="8537958" y="2236830"/>
                  <a:pt x="8545779" y="2241163"/>
                </a:cubicBezTo>
                <a:cubicBezTo>
                  <a:pt x="8553775" y="2249476"/>
                  <a:pt x="8554126" y="2257439"/>
                  <a:pt x="8550480" y="2261245"/>
                </a:cubicBezTo>
                <a:cubicBezTo>
                  <a:pt x="8525305" y="2295851"/>
                  <a:pt x="8490200" y="2278346"/>
                  <a:pt x="8482731" y="2281976"/>
                </a:cubicBezTo>
                <a:cubicBezTo>
                  <a:pt x="8473734" y="2272624"/>
                  <a:pt x="8471484" y="2270286"/>
                  <a:pt x="8478540" y="2259994"/>
                </a:cubicBezTo>
                <a:lnTo>
                  <a:pt x="8486123" y="2250010"/>
                </a:lnTo>
                <a:lnTo>
                  <a:pt x="8480138" y="2241277"/>
                </a:lnTo>
                <a:cubicBezTo>
                  <a:pt x="8483836" y="2237450"/>
                  <a:pt x="8487533" y="2233622"/>
                  <a:pt x="8491232" y="2229793"/>
                </a:cubicBezTo>
                <a:close/>
                <a:moveTo>
                  <a:pt x="2279012" y="2228699"/>
                </a:moveTo>
                <a:cubicBezTo>
                  <a:pt x="2294191" y="2223925"/>
                  <a:pt x="2312011" y="2242313"/>
                  <a:pt x="2316975" y="2260137"/>
                </a:cubicBezTo>
                <a:cubicBezTo>
                  <a:pt x="2318630" y="2266078"/>
                  <a:pt x="2318857" y="2271958"/>
                  <a:pt x="2317081" y="2276895"/>
                </a:cubicBezTo>
                <a:cubicBezTo>
                  <a:pt x="2308188" y="2284261"/>
                  <a:pt x="2299295" y="2291629"/>
                  <a:pt x="2290403" y="2298995"/>
                </a:cubicBezTo>
                <a:cubicBezTo>
                  <a:pt x="2270511" y="2301824"/>
                  <a:pt x="2255746" y="2288341"/>
                  <a:pt x="2254310" y="2270876"/>
                </a:cubicBezTo>
                <a:cubicBezTo>
                  <a:pt x="2253833" y="2265054"/>
                  <a:pt x="2254834" y="2258789"/>
                  <a:pt x="2257623" y="2252540"/>
                </a:cubicBezTo>
                <a:cubicBezTo>
                  <a:pt x="2261339" y="2244206"/>
                  <a:pt x="2268229" y="2235898"/>
                  <a:pt x="2279012" y="2228699"/>
                </a:cubicBezTo>
                <a:close/>
                <a:moveTo>
                  <a:pt x="8148913" y="2228365"/>
                </a:moveTo>
                <a:cubicBezTo>
                  <a:pt x="8148913" y="2228365"/>
                  <a:pt x="8148913" y="2228365"/>
                  <a:pt x="8145335" y="2229335"/>
                </a:cubicBezTo>
                <a:cubicBezTo>
                  <a:pt x="8145082" y="2271571"/>
                  <a:pt x="8149360" y="2316413"/>
                  <a:pt x="8150060" y="2362224"/>
                </a:cubicBezTo>
                <a:lnTo>
                  <a:pt x="8150044" y="2409471"/>
                </a:lnTo>
                <a:lnTo>
                  <a:pt x="8156980" y="2404277"/>
                </a:lnTo>
                <a:lnTo>
                  <a:pt x="8155544" y="2368404"/>
                </a:lnTo>
                <a:cubicBezTo>
                  <a:pt x="8155798" y="2326167"/>
                  <a:pt x="8154144" y="2276780"/>
                  <a:pt x="8148913" y="2228365"/>
                </a:cubicBezTo>
                <a:close/>
                <a:moveTo>
                  <a:pt x="9018177" y="2227517"/>
                </a:moveTo>
                <a:cubicBezTo>
                  <a:pt x="9036977" y="2223119"/>
                  <a:pt x="9057636" y="2227434"/>
                  <a:pt x="9069048" y="2245300"/>
                </a:cubicBezTo>
                <a:cubicBezTo>
                  <a:pt x="9066826" y="2281883"/>
                  <a:pt x="9017513" y="2302050"/>
                  <a:pt x="8991078" y="2299716"/>
                </a:cubicBezTo>
                <a:cubicBezTo>
                  <a:pt x="8978916" y="2286383"/>
                  <a:pt x="8975806" y="2273337"/>
                  <a:pt x="8978458" y="2262014"/>
                </a:cubicBezTo>
                <a:cubicBezTo>
                  <a:pt x="8982436" y="2245028"/>
                  <a:pt x="8999378" y="2231916"/>
                  <a:pt x="9018177" y="2227517"/>
                </a:cubicBezTo>
                <a:close/>
                <a:moveTo>
                  <a:pt x="8365160" y="2222240"/>
                </a:moveTo>
                <a:cubicBezTo>
                  <a:pt x="8369342" y="2221995"/>
                  <a:pt x="8370498" y="2223747"/>
                  <a:pt x="8370808" y="2226685"/>
                </a:cubicBezTo>
                <a:cubicBezTo>
                  <a:pt x="8371119" y="2229623"/>
                  <a:pt x="8370584" y="2233748"/>
                  <a:pt x="8371383" y="2238249"/>
                </a:cubicBezTo>
                <a:lnTo>
                  <a:pt x="8355371" y="2233728"/>
                </a:lnTo>
                <a:cubicBezTo>
                  <a:pt x="8356085" y="2228228"/>
                  <a:pt x="8359824" y="2220732"/>
                  <a:pt x="8365160" y="2222240"/>
                </a:cubicBezTo>
                <a:close/>
                <a:moveTo>
                  <a:pt x="8303110" y="2220381"/>
                </a:moveTo>
                <a:cubicBezTo>
                  <a:pt x="8307605" y="2220625"/>
                  <a:pt x="8312945" y="2223359"/>
                  <a:pt x="8319409" y="2227045"/>
                </a:cubicBezTo>
                <a:cubicBezTo>
                  <a:pt x="8332340" y="2234415"/>
                  <a:pt x="8330100" y="2246740"/>
                  <a:pt x="8339096" y="2254340"/>
                </a:cubicBezTo>
                <a:cubicBezTo>
                  <a:pt x="8331795" y="2258833"/>
                  <a:pt x="8321125" y="2267589"/>
                  <a:pt x="8303699" y="2256418"/>
                </a:cubicBezTo>
                <a:cubicBezTo>
                  <a:pt x="8299202" y="2252619"/>
                  <a:pt x="8299202" y="2252619"/>
                  <a:pt x="8298637" y="2248586"/>
                </a:cubicBezTo>
                <a:cubicBezTo>
                  <a:pt x="8293573" y="2240756"/>
                  <a:pt x="8289074" y="2236956"/>
                  <a:pt x="8291878" y="2228661"/>
                </a:cubicBezTo>
                <a:cubicBezTo>
                  <a:pt x="8294964" y="2222384"/>
                  <a:pt x="8298614" y="2220137"/>
                  <a:pt x="8303110" y="2220381"/>
                </a:cubicBezTo>
                <a:close/>
                <a:moveTo>
                  <a:pt x="1710700" y="2218184"/>
                </a:moveTo>
                <a:cubicBezTo>
                  <a:pt x="1733080" y="2223256"/>
                  <a:pt x="1758046" y="2244640"/>
                  <a:pt x="1763736" y="2261870"/>
                </a:cubicBezTo>
                <a:cubicBezTo>
                  <a:pt x="1758432" y="2278955"/>
                  <a:pt x="1749679" y="2287850"/>
                  <a:pt x="1739905" y="2290830"/>
                </a:cubicBezTo>
                <a:cubicBezTo>
                  <a:pt x="1710585" y="2299767"/>
                  <a:pt x="1672082" y="2255462"/>
                  <a:pt x="1689993" y="2219309"/>
                </a:cubicBezTo>
                <a:cubicBezTo>
                  <a:pt x="1696067" y="2216616"/>
                  <a:pt x="1703240" y="2216494"/>
                  <a:pt x="1710700" y="2218184"/>
                </a:cubicBezTo>
                <a:close/>
                <a:moveTo>
                  <a:pt x="1765618" y="2214701"/>
                </a:moveTo>
                <a:cubicBezTo>
                  <a:pt x="1784344" y="2216267"/>
                  <a:pt x="1797760" y="2225074"/>
                  <a:pt x="1804903" y="2249955"/>
                </a:cubicBezTo>
                <a:cubicBezTo>
                  <a:pt x="1795920" y="2262007"/>
                  <a:pt x="1780809" y="2259938"/>
                  <a:pt x="1768030" y="2251551"/>
                </a:cubicBezTo>
                <a:cubicBezTo>
                  <a:pt x="1755254" y="2243162"/>
                  <a:pt x="1744809" y="2228452"/>
                  <a:pt x="1745159" y="2215221"/>
                </a:cubicBezTo>
                <a:cubicBezTo>
                  <a:pt x="1752545" y="2214462"/>
                  <a:pt x="1759377" y="2214179"/>
                  <a:pt x="1765618" y="2214701"/>
                </a:cubicBezTo>
                <a:close/>
                <a:moveTo>
                  <a:pt x="8394825" y="2212842"/>
                </a:moveTo>
                <a:cubicBezTo>
                  <a:pt x="8397083" y="2216262"/>
                  <a:pt x="8400223" y="2214189"/>
                  <a:pt x="8402480" y="2217609"/>
                </a:cubicBezTo>
                <a:cubicBezTo>
                  <a:pt x="8402480" y="2217609"/>
                  <a:pt x="8406307" y="2219992"/>
                  <a:pt x="8410084" y="2224864"/>
                </a:cubicBezTo>
                <a:cubicBezTo>
                  <a:pt x="8413863" y="2229734"/>
                  <a:pt x="8417591" y="2237092"/>
                  <a:pt x="8417392" y="2247041"/>
                </a:cubicBezTo>
                <a:cubicBezTo>
                  <a:pt x="8416508" y="2252534"/>
                  <a:pt x="8411597" y="2265593"/>
                  <a:pt x="8409339" y="2262173"/>
                </a:cubicBezTo>
                <a:cubicBezTo>
                  <a:pt x="8403942" y="2260825"/>
                  <a:pt x="8406198" y="2264246"/>
                  <a:pt x="8403057" y="2266319"/>
                </a:cubicBezTo>
                <a:cubicBezTo>
                  <a:pt x="8386862" y="2262278"/>
                  <a:pt x="8376951" y="2254092"/>
                  <a:pt x="8376463" y="2239685"/>
                </a:cubicBezTo>
                <a:cubicBezTo>
                  <a:pt x="8378233" y="2228699"/>
                  <a:pt x="8380887" y="2212221"/>
                  <a:pt x="8394825" y="2212842"/>
                </a:cubicBezTo>
                <a:close/>
                <a:moveTo>
                  <a:pt x="2075199" y="2205637"/>
                </a:moveTo>
                <a:cubicBezTo>
                  <a:pt x="2080556" y="2207042"/>
                  <a:pt x="2080556" y="2207042"/>
                  <a:pt x="2082826" y="2210481"/>
                </a:cubicBezTo>
                <a:cubicBezTo>
                  <a:pt x="2082011" y="2215959"/>
                  <a:pt x="2078925" y="2217995"/>
                  <a:pt x="2078110" y="2223472"/>
                </a:cubicBezTo>
                <a:cubicBezTo>
                  <a:pt x="2088822" y="2226282"/>
                  <a:pt x="2086551" y="2222840"/>
                  <a:pt x="2085737" y="2228318"/>
                </a:cubicBezTo>
                <a:cubicBezTo>
                  <a:pt x="2085737" y="2228318"/>
                  <a:pt x="2085737" y="2228318"/>
                  <a:pt x="2084922" y="2233794"/>
                </a:cubicBezTo>
                <a:cubicBezTo>
                  <a:pt x="2084922" y="2233794"/>
                  <a:pt x="2087192" y="2237234"/>
                  <a:pt x="2073394" y="2236462"/>
                </a:cubicBezTo>
                <a:cubicBezTo>
                  <a:pt x="2074210" y="2230985"/>
                  <a:pt x="2076654" y="2214554"/>
                  <a:pt x="2076654" y="2214554"/>
                </a:cubicBezTo>
                <a:cubicBezTo>
                  <a:pt x="2074385" y="2211114"/>
                  <a:pt x="2074385" y="2211114"/>
                  <a:pt x="2075199" y="2205637"/>
                </a:cubicBezTo>
                <a:close/>
                <a:moveTo>
                  <a:pt x="1495008" y="2205252"/>
                </a:moveTo>
                <a:cubicBezTo>
                  <a:pt x="1499297" y="2204908"/>
                  <a:pt x="1502013" y="2205603"/>
                  <a:pt x="1503834" y="2207508"/>
                </a:cubicBezTo>
                <a:cubicBezTo>
                  <a:pt x="1505657" y="2209415"/>
                  <a:pt x="1506585" y="2212532"/>
                  <a:pt x="1507299" y="2217034"/>
                </a:cubicBezTo>
                <a:lnTo>
                  <a:pt x="1495343" y="2228425"/>
                </a:lnTo>
                <a:lnTo>
                  <a:pt x="1504884" y="2231913"/>
                </a:lnTo>
                <a:cubicBezTo>
                  <a:pt x="1510425" y="2235627"/>
                  <a:pt x="1514772" y="2240579"/>
                  <a:pt x="1516836" y="2246330"/>
                </a:cubicBezTo>
                <a:cubicBezTo>
                  <a:pt x="1508201" y="2269384"/>
                  <a:pt x="1477472" y="2272448"/>
                  <a:pt x="1461697" y="2260542"/>
                </a:cubicBezTo>
                <a:cubicBezTo>
                  <a:pt x="1456438" y="2256574"/>
                  <a:pt x="1452840" y="2250940"/>
                  <a:pt x="1452278" y="2243831"/>
                </a:cubicBezTo>
                <a:lnTo>
                  <a:pt x="1456774" y="2238673"/>
                </a:lnTo>
                <a:lnTo>
                  <a:pt x="1453258" y="2237773"/>
                </a:lnTo>
                <a:cubicBezTo>
                  <a:pt x="1447827" y="2236385"/>
                  <a:pt x="1442396" y="2234994"/>
                  <a:pt x="1444682" y="2238460"/>
                </a:cubicBezTo>
                <a:cubicBezTo>
                  <a:pt x="1428386" y="2234292"/>
                  <a:pt x="1425241" y="2236367"/>
                  <a:pt x="1421527" y="2223898"/>
                </a:cubicBezTo>
                <a:cubicBezTo>
                  <a:pt x="1448976" y="2210758"/>
                  <a:pt x="1486431" y="2205938"/>
                  <a:pt x="1495008" y="2205252"/>
                </a:cubicBezTo>
                <a:close/>
                <a:moveTo>
                  <a:pt x="1929849" y="2202771"/>
                </a:moveTo>
                <a:cubicBezTo>
                  <a:pt x="1929849" y="2202771"/>
                  <a:pt x="1931073" y="2203085"/>
                  <a:pt x="1932203" y="2204023"/>
                </a:cubicBezTo>
                <a:cubicBezTo>
                  <a:pt x="1933331" y="2204964"/>
                  <a:pt x="1934363" y="2206527"/>
                  <a:pt x="1933977" y="2209027"/>
                </a:cubicBezTo>
                <a:cubicBezTo>
                  <a:pt x="1933977" y="2209027"/>
                  <a:pt x="1933977" y="2209027"/>
                  <a:pt x="1931141" y="2210899"/>
                </a:cubicBezTo>
                <a:cubicBezTo>
                  <a:pt x="1931141" y="2210899"/>
                  <a:pt x="1929077" y="2207770"/>
                  <a:pt x="1929849" y="2202771"/>
                </a:cubicBezTo>
                <a:close/>
                <a:moveTo>
                  <a:pt x="2139648" y="2202621"/>
                </a:moveTo>
                <a:cubicBezTo>
                  <a:pt x="2150359" y="2205431"/>
                  <a:pt x="2164157" y="2206205"/>
                  <a:pt x="2165613" y="2215121"/>
                </a:cubicBezTo>
                <a:cubicBezTo>
                  <a:pt x="2163807" y="2245947"/>
                  <a:pt x="2111702" y="2240817"/>
                  <a:pt x="2100174" y="2243485"/>
                </a:cubicBezTo>
                <a:cubicBezTo>
                  <a:pt x="2100174" y="2243485"/>
                  <a:pt x="2097088" y="2245521"/>
                  <a:pt x="2091733" y="2244117"/>
                </a:cubicBezTo>
                <a:cubicBezTo>
                  <a:pt x="2083292" y="2244748"/>
                  <a:pt x="2090278" y="2235199"/>
                  <a:pt x="2084922" y="2233794"/>
                </a:cubicBezTo>
                <a:cubicBezTo>
                  <a:pt x="2114147" y="2224387"/>
                  <a:pt x="2131206" y="2203253"/>
                  <a:pt x="2131206" y="2203253"/>
                </a:cubicBezTo>
                <a:cubicBezTo>
                  <a:pt x="2139648" y="2202621"/>
                  <a:pt x="2141918" y="2206062"/>
                  <a:pt x="2139648" y="2202621"/>
                </a:cubicBezTo>
                <a:close/>
                <a:moveTo>
                  <a:pt x="8615917" y="2199376"/>
                </a:moveTo>
                <a:cubicBezTo>
                  <a:pt x="8637703" y="2203818"/>
                  <a:pt x="8656882" y="2198779"/>
                  <a:pt x="8678668" y="2203221"/>
                </a:cubicBezTo>
                <a:cubicBezTo>
                  <a:pt x="8684219" y="2209387"/>
                  <a:pt x="8688052" y="2218505"/>
                  <a:pt x="8690151" y="2229041"/>
                </a:cubicBezTo>
                <a:lnTo>
                  <a:pt x="8690285" y="2233293"/>
                </a:lnTo>
                <a:lnTo>
                  <a:pt x="8702917" y="2247765"/>
                </a:lnTo>
                <a:cubicBezTo>
                  <a:pt x="8710220" y="2260242"/>
                  <a:pt x="8709543" y="2270027"/>
                  <a:pt x="8704376" y="2277213"/>
                </a:cubicBezTo>
                <a:lnTo>
                  <a:pt x="8684279" y="2288142"/>
                </a:lnTo>
                <a:lnTo>
                  <a:pt x="8681808" y="2296953"/>
                </a:lnTo>
                <a:cubicBezTo>
                  <a:pt x="8676906" y="2307005"/>
                  <a:pt x="8670238" y="2315399"/>
                  <a:pt x="8661787" y="2320598"/>
                </a:cubicBezTo>
                <a:cubicBezTo>
                  <a:pt x="8656151" y="2324066"/>
                  <a:pt x="8649726" y="2326109"/>
                  <a:pt x="8642504" y="2326280"/>
                </a:cubicBezTo>
                <a:lnTo>
                  <a:pt x="8622392" y="2321625"/>
                </a:lnTo>
                <a:lnTo>
                  <a:pt x="8634136" y="2333699"/>
                </a:lnTo>
                <a:cubicBezTo>
                  <a:pt x="8635839" y="2339274"/>
                  <a:pt x="8634158" y="2345193"/>
                  <a:pt x="8628584" y="2350934"/>
                </a:cubicBezTo>
                <a:cubicBezTo>
                  <a:pt x="8620443" y="2342565"/>
                  <a:pt x="8612832" y="2346214"/>
                  <a:pt x="8604694" y="2337844"/>
                </a:cubicBezTo>
                <a:lnTo>
                  <a:pt x="8618026" y="2320313"/>
                </a:lnTo>
                <a:lnTo>
                  <a:pt x="8593537" y="2296756"/>
                </a:lnTo>
                <a:cubicBezTo>
                  <a:pt x="8579422" y="2269966"/>
                  <a:pt x="8594973" y="2235379"/>
                  <a:pt x="8615917" y="2199376"/>
                </a:cubicBezTo>
                <a:close/>
                <a:moveTo>
                  <a:pt x="8337458" y="2181162"/>
                </a:moveTo>
                <a:cubicBezTo>
                  <a:pt x="8342791" y="2182581"/>
                  <a:pt x="8345061" y="2186022"/>
                  <a:pt x="8345061" y="2186022"/>
                </a:cubicBezTo>
                <a:cubicBezTo>
                  <a:pt x="8345747" y="2200388"/>
                  <a:pt x="8341099" y="2213332"/>
                  <a:pt x="8325099" y="2209073"/>
                </a:cubicBezTo>
                <a:cubicBezTo>
                  <a:pt x="8319765" y="2207654"/>
                  <a:pt x="8314432" y="2206234"/>
                  <a:pt x="8317494" y="2204214"/>
                </a:cubicBezTo>
                <a:cubicBezTo>
                  <a:pt x="8315224" y="2200772"/>
                  <a:pt x="8318287" y="2198750"/>
                  <a:pt x="8319079" y="2193290"/>
                </a:cubicBezTo>
                <a:cubicBezTo>
                  <a:pt x="8322935" y="2185806"/>
                  <a:pt x="8332124" y="2179743"/>
                  <a:pt x="8337458" y="2181162"/>
                </a:cubicBezTo>
                <a:close/>
                <a:moveTo>
                  <a:pt x="8274068" y="2180514"/>
                </a:moveTo>
                <a:cubicBezTo>
                  <a:pt x="8288117" y="2188672"/>
                  <a:pt x="8290954" y="2209304"/>
                  <a:pt x="8285642" y="2223392"/>
                </a:cubicBezTo>
                <a:lnTo>
                  <a:pt x="8282920" y="2227243"/>
                </a:lnTo>
                <a:lnTo>
                  <a:pt x="8282858" y="2238167"/>
                </a:lnTo>
                <a:cubicBezTo>
                  <a:pt x="8280175" y="2242457"/>
                  <a:pt x="8275398" y="2245031"/>
                  <a:pt x="8267876" y="2244502"/>
                </a:cubicBezTo>
                <a:cubicBezTo>
                  <a:pt x="8256993" y="2242713"/>
                  <a:pt x="8251143" y="2236800"/>
                  <a:pt x="8248169" y="2228531"/>
                </a:cubicBezTo>
                <a:lnTo>
                  <a:pt x="8246702" y="2210481"/>
                </a:lnTo>
                <a:lnTo>
                  <a:pt x="8240222" y="2215858"/>
                </a:lnTo>
                <a:cubicBezTo>
                  <a:pt x="8231305" y="2220644"/>
                  <a:pt x="8228287" y="2212692"/>
                  <a:pt x="8221750" y="2199816"/>
                </a:cubicBezTo>
                <a:cubicBezTo>
                  <a:pt x="8228448" y="2194259"/>
                  <a:pt x="8233528" y="2192657"/>
                  <a:pt x="8238107" y="2194086"/>
                </a:cubicBezTo>
                <a:lnTo>
                  <a:pt x="8245966" y="2201417"/>
                </a:lnTo>
                <a:lnTo>
                  <a:pt x="8245722" y="2198422"/>
                </a:lnTo>
                <a:cubicBezTo>
                  <a:pt x="8254041" y="2196960"/>
                  <a:pt x="8259795" y="2192247"/>
                  <a:pt x="8268113" y="2190785"/>
                </a:cubicBezTo>
                <a:lnTo>
                  <a:pt x="8268228" y="2190897"/>
                </a:lnTo>
                <a:close/>
                <a:moveTo>
                  <a:pt x="3357458" y="2174157"/>
                </a:moveTo>
                <a:cubicBezTo>
                  <a:pt x="3360832" y="2174937"/>
                  <a:pt x="3364503" y="2177104"/>
                  <a:pt x="3368502" y="2181285"/>
                </a:cubicBezTo>
                <a:cubicBezTo>
                  <a:pt x="3372325" y="2181460"/>
                  <a:pt x="3376855" y="2197658"/>
                  <a:pt x="3373208" y="2201488"/>
                </a:cubicBezTo>
                <a:cubicBezTo>
                  <a:pt x="3366094" y="2213155"/>
                  <a:pt x="3354273" y="2204618"/>
                  <a:pt x="3338807" y="2199909"/>
                </a:cubicBezTo>
                <a:cubicBezTo>
                  <a:pt x="3342453" y="2196080"/>
                  <a:pt x="3338453" y="2191898"/>
                  <a:pt x="3334454" y="2187717"/>
                </a:cubicBezTo>
                <a:cubicBezTo>
                  <a:pt x="3339922" y="2181971"/>
                  <a:pt x="3347342" y="2171819"/>
                  <a:pt x="3357458" y="2174157"/>
                </a:cubicBezTo>
                <a:close/>
                <a:moveTo>
                  <a:pt x="8203388" y="2174157"/>
                </a:moveTo>
                <a:cubicBezTo>
                  <a:pt x="8206762" y="2174936"/>
                  <a:pt x="8210433" y="2177103"/>
                  <a:pt x="8214432" y="2181284"/>
                </a:cubicBezTo>
                <a:cubicBezTo>
                  <a:pt x="8218255" y="2181459"/>
                  <a:pt x="8222785" y="2197657"/>
                  <a:pt x="8219138" y="2201488"/>
                </a:cubicBezTo>
                <a:cubicBezTo>
                  <a:pt x="8212024" y="2213154"/>
                  <a:pt x="8200203" y="2204617"/>
                  <a:pt x="8184737" y="2199909"/>
                </a:cubicBezTo>
                <a:cubicBezTo>
                  <a:pt x="8188383" y="2196079"/>
                  <a:pt x="8184383" y="2191898"/>
                  <a:pt x="8180384" y="2187716"/>
                </a:cubicBezTo>
                <a:cubicBezTo>
                  <a:pt x="8185852" y="2181970"/>
                  <a:pt x="8193272" y="2171818"/>
                  <a:pt x="8203388" y="2174157"/>
                </a:cubicBezTo>
                <a:close/>
                <a:moveTo>
                  <a:pt x="3003886" y="2169442"/>
                </a:moveTo>
                <a:cubicBezTo>
                  <a:pt x="3020021" y="2170549"/>
                  <a:pt x="3037214" y="2181742"/>
                  <a:pt x="3047443" y="2194669"/>
                </a:cubicBezTo>
                <a:lnTo>
                  <a:pt x="3051258" y="2202265"/>
                </a:lnTo>
                <a:lnTo>
                  <a:pt x="3066554" y="2194652"/>
                </a:lnTo>
                <a:cubicBezTo>
                  <a:pt x="3067008" y="2197467"/>
                  <a:pt x="3065861" y="2199254"/>
                  <a:pt x="3063914" y="2200528"/>
                </a:cubicBezTo>
                <a:cubicBezTo>
                  <a:pt x="3061966" y="2201801"/>
                  <a:pt x="3059218" y="2202561"/>
                  <a:pt x="3056469" y="2203321"/>
                </a:cubicBezTo>
                <a:lnTo>
                  <a:pt x="3052358" y="2204457"/>
                </a:lnTo>
                <a:lnTo>
                  <a:pt x="3056249" y="2212203"/>
                </a:lnTo>
                <a:cubicBezTo>
                  <a:pt x="3048536" y="2229530"/>
                  <a:pt x="3038519" y="2238755"/>
                  <a:pt x="3028314" y="2242078"/>
                </a:cubicBezTo>
                <a:cubicBezTo>
                  <a:pt x="2997699" y="2252046"/>
                  <a:pt x="2965381" y="2208896"/>
                  <a:pt x="2988400" y="2172005"/>
                </a:cubicBezTo>
                <a:cubicBezTo>
                  <a:pt x="2993247" y="2169824"/>
                  <a:pt x="2998507" y="2169072"/>
                  <a:pt x="3003886" y="2169442"/>
                </a:cubicBezTo>
                <a:close/>
                <a:moveTo>
                  <a:pt x="767276" y="2163351"/>
                </a:moveTo>
                <a:cubicBezTo>
                  <a:pt x="785108" y="2160610"/>
                  <a:pt x="803673" y="2167015"/>
                  <a:pt x="816117" y="2197369"/>
                </a:cubicBezTo>
                <a:cubicBezTo>
                  <a:pt x="821485" y="2204856"/>
                  <a:pt x="817988" y="2202867"/>
                  <a:pt x="819860" y="2208364"/>
                </a:cubicBezTo>
                <a:cubicBezTo>
                  <a:pt x="821730" y="2213862"/>
                  <a:pt x="827096" y="2221348"/>
                  <a:pt x="830594" y="2223337"/>
                </a:cubicBezTo>
                <a:cubicBezTo>
                  <a:pt x="813605" y="2231407"/>
                  <a:pt x="820844" y="2244391"/>
                  <a:pt x="793616" y="2255501"/>
                </a:cubicBezTo>
                <a:cubicBezTo>
                  <a:pt x="759641" y="2271640"/>
                  <a:pt x="738420" y="2250703"/>
                  <a:pt x="729310" y="2232221"/>
                </a:cubicBezTo>
                <a:cubicBezTo>
                  <a:pt x="733151" y="2231081"/>
                  <a:pt x="720847" y="2205793"/>
                  <a:pt x="730946" y="2185771"/>
                </a:cubicBezTo>
                <a:cubicBezTo>
                  <a:pt x="734313" y="2179097"/>
                  <a:pt x="740170" y="2173008"/>
                  <a:pt x="749943" y="2168592"/>
                </a:cubicBezTo>
                <a:cubicBezTo>
                  <a:pt x="755470" y="2166195"/>
                  <a:pt x="761332" y="2164264"/>
                  <a:pt x="767276" y="2163351"/>
                </a:cubicBezTo>
                <a:close/>
                <a:moveTo>
                  <a:pt x="2746635" y="2162226"/>
                </a:moveTo>
                <a:cubicBezTo>
                  <a:pt x="2751093" y="2162556"/>
                  <a:pt x="2755286" y="2165589"/>
                  <a:pt x="2758225" y="2169655"/>
                </a:cubicBezTo>
                <a:cubicBezTo>
                  <a:pt x="2764104" y="2177782"/>
                  <a:pt x="2764964" y="2190034"/>
                  <a:pt x="2752913" y="2193028"/>
                </a:cubicBezTo>
                <a:cubicBezTo>
                  <a:pt x="2745983" y="2188357"/>
                  <a:pt x="2739713" y="2179687"/>
                  <a:pt x="2733443" y="2171016"/>
                </a:cubicBezTo>
                <a:cubicBezTo>
                  <a:pt x="2737449" y="2164268"/>
                  <a:pt x="2742175" y="2161896"/>
                  <a:pt x="2746635" y="2162226"/>
                </a:cubicBezTo>
                <a:close/>
                <a:moveTo>
                  <a:pt x="2601089" y="2161906"/>
                </a:moveTo>
                <a:cubicBezTo>
                  <a:pt x="2593512" y="2177697"/>
                  <a:pt x="2577691" y="2179978"/>
                  <a:pt x="2566443" y="2197279"/>
                </a:cubicBezTo>
                <a:cubicBezTo>
                  <a:pt x="2553149" y="2194298"/>
                  <a:pt x="2538232" y="2213107"/>
                  <a:pt x="2520125" y="2207880"/>
                </a:cubicBezTo>
                <a:cubicBezTo>
                  <a:pt x="2527942" y="2179315"/>
                  <a:pt x="2586653" y="2155170"/>
                  <a:pt x="2601089" y="2161906"/>
                </a:cubicBezTo>
                <a:close/>
                <a:moveTo>
                  <a:pt x="2358761" y="2158229"/>
                </a:moveTo>
                <a:cubicBezTo>
                  <a:pt x="2386578" y="2177031"/>
                  <a:pt x="2431448" y="2209600"/>
                  <a:pt x="2441357" y="2243168"/>
                </a:cubicBezTo>
                <a:cubicBezTo>
                  <a:pt x="2402400" y="2268335"/>
                  <a:pt x="2361716" y="2187095"/>
                  <a:pt x="2358761" y="2158229"/>
                </a:cubicBezTo>
                <a:close/>
                <a:moveTo>
                  <a:pt x="2299069" y="2132626"/>
                </a:moveTo>
                <a:cubicBezTo>
                  <a:pt x="2304951" y="2131259"/>
                  <a:pt x="2310204" y="2134078"/>
                  <a:pt x="2314460" y="2138813"/>
                </a:cubicBezTo>
                <a:cubicBezTo>
                  <a:pt x="2318716" y="2143548"/>
                  <a:pt x="2321973" y="2150199"/>
                  <a:pt x="2323865" y="2156494"/>
                </a:cubicBezTo>
                <a:cubicBezTo>
                  <a:pt x="2321553" y="2152990"/>
                  <a:pt x="2321553" y="2152990"/>
                  <a:pt x="2321553" y="2152990"/>
                </a:cubicBezTo>
                <a:cubicBezTo>
                  <a:pt x="2316091" y="2151566"/>
                  <a:pt x="2318402" y="2155070"/>
                  <a:pt x="2315251" y="2157149"/>
                </a:cubicBezTo>
                <a:cubicBezTo>
                  <a:pt x="2315251" y="2157149"/>
                  <a:pt x="2318402" y="2155070"/>
                  <a:pt x="2317563" y="2160652"/>
                </a:cubicBezTo>
                <a:cubicBezTo>
                  <a:pt x="2315251" y="2157149"/>
                  <a:pt x="2312100" y="2159228"/>
                  <a:pt x="2308948" y="2161308"/>
                </a:cubicBezTo>
                <a:cubicBezTo>
                  <a:pt x="2298023" y="2158460"/>
                  <a:pt x="2284786" y="2152108"/>
                  <a:pt x="2283313" y="2143022"/>
                </a:cubicBezTo>
                <a:cubicBezTo>
                  <a:pt x="2284992" y="2131857"/>
                  <a:pt x="2293605" y="2131202"/>
                  <a:pt x="2299069" y="2132626"/>
                </a:cubicBezTo>
                <a:close/>
                <a:moveTo>
                  <a:pt x="1729661" y="2130126"/>
                </a:moveTo>
                <a:cubicBezTo>
                  <a:pt x="1735186" y="2131508"/>
                  <a:pt x="1758193" y="2131413"/>
                  <a:pt x="1757290" y="2137038"/>
                </a:cubicBezTo>
                <a:cubicBezTo>
                  <a:pt x="1757290" y="2137038"/>
                  <a:pt x="1751764" y="2135655"/>
                  <a:pt x="1746238" y="2134274"/>
                </a:cubicBezTo>
                <a:cubicBezTo>
                  <a:pt x="1740713" y="2132891"/>
                  <a:pt x="1740713" y="2132891"/>
                  <a:pt x="1739810" y="2138515"/>
                </a:cubicBezTo>
                <a:cubicBezTo>
                  <a:pt x="1734284" y="2137133"/>
                  <a:pt x="1734284" y="2137133"/>
                  <a:pt x="1729661" y="2130126"/>
                </a:cubicBezTo>
                <a:close/>
                <a:moveTo>
                  <a:pt x="1800319" y="2127951"/>
                </a:moveTo>
                <a:cubicBezTo>
                  <a:pt x="1802589" y="2131391"/>
                  <a:pt x="1807953" y="2132791"/>
                  <a:pt x="1807953" y="2132791"/>
                </a:cubicBezTo>
                <a:cubicBezTo>
                  <a:pt x="1807130" y="2138273"/>
                  <a:pt x="1804036" y="2140314"/>
                  <a:pt x="1800942" y="2142356"/>
                </a:cubicBezTo>
                <a:cubicBezTo>
                  <a:pt x="1795577" y="2140956"/>
                  <a:pt x="1793308" y="2137517"/>
                  <a:pt x="1787943" y="2136117"/>
                </a:cubicBezTo>
                <a:cubicBezTo>
                  <a:pt x="1784849" y="2138159"/>
                  <a:pt x="1778662" y="2142242"/>
                  <a:pt x="1773296" y="2140842"/>
                </a:cubicBezTo>
                <a:cubicBezTo>
                  <a:pt x="1767933" y="2139444"/>
                  <a:pt x="1760298" y="2134603"/>
                  <a:pt x="1760298" y="2134603"/>
                </a:cubicBezTo>
                <a:cubicBezTo>
                  <a:pt x="1761122" y="2129121"/>
                  <a:pt x="1761122" y="2129121"/>
                  <a:pt x="1763392" y="2132561"/>
                </a:cubicBezTo>
                <a:cubicBezTo>
                  <a:pt x="1771850" y="2131918"/>
                  <a:pt x="1768756" y="2133961"/>
                  <a:pt x="1774121" y="2135360"/>
                </a:cubicBezTo>
                <a:cubicBezTo>
                  <a:pt x="1779484" y="2136759"/>
                  <a:pt x="1799495" y="2133434"/>
                  <a:pt x="1800319" y="2127951"/>
                </a:cubicBezTo>
                <a:close/>
                <a:moveTo>
                  <a:pt x="8281879" y="2126458"/>
                </a:moveTo>
                <a:cubicBezTo>
                  <a:pt x="8285453" y="2126848"/>
                  <a:pt x="8288660" y="2128470"/>
                  <a:pt x="8291046" y="2131741"/>
                </a:cubicBezTo>
                <a:cubicBezTo>
                  <a:pt x="8296740" y="2144484"/>
                  <a:pt x="8267012" y="2182659"/>
                  <a:pt x="8251774" y="2156834"/>
                </a:cubicBezTo>
                <a:cubicBezTo>
                  <a:pt x="8249388" y="2153563"/>
                  <a:pt x="8249855" y="2149269"/>
                  <a:pt x="8252095" y="2144940"/>
                </a:cubicBezTo>
                <a:cubicBezTo>
                  <a:pt x="8257137" y="2135201"/>
                  <a:pt x="8271158" y="2125287"/>
                  <a:pt x="8281879" y="2126458"/>
                </a:cubicBezTo>
                <a:close/>
                <a:moveTo>
                  <a:pt x="2208490" y="2125943"/>
                </a:moveTo>
                <a:lnTo>
                  <a:pt x="2213546" y="2131681"/>
                </a:lnTo>
                <a:lnTo>
                  <a:pt x="2225830" y="2133018"/>
                </a:lnTo>
                <a:cubicBezTo>
                  <a:pt x="2229506" y="2134347"/>
                  <a:pt x="2231231" y="2136963"/>
                  <a:pt x="2230414" y="2142510"/>
                </a:cubicBezTo>
                <a:cubicBezTo>
                  <a:pt x="2231897" y="2151545"/>
                  <a:pt x="2223357" y="2152173"/>
                  <a:pt x="2221721" y="2163267"/>
                </a:cubicBezTo>
                <a:cubicBezTo>
                  <a:pt x="2221645" y="2173332"/>
                  <a:pt x="2231299" y="2179479"/>
                  <a:pt x="2240934" y="2188141"/>
                </a:cubicBezTo>
                <a:lnTo>
                  <a:pt x="2250863" y="2199923"/>
                </a:lnTo>
                <a:lnTo>
                  <a:pt x="2249213" y="2194576"/>
                </a:lnTo>
                <a:cubicBezTo>
                  <a:pt x="2246991" y="2175398"/>
                  <a:pt x="2253668" y="2149403"/>
                  <a:pt x="2276935" y="2144428"/>
                </a:cubicBezTo>
                <a:cubicBezTo>
                  <a:pt x="2284841" y="2163118"/>
                  <a:pt x="2283546" y="2175769"/>
                  <a:pt x="2278070" y="2185674"/>
                </a:cubicBezTo>
                <a:lnTo>
                  <a:pt x="2255427" y="2209091"/>
                </a:lnTo>
                <a:lnTo>
                  <a:pt x="2260032" y="2228112"/>
                </a:lnTo>
                <a:cubicBezTo>
                  <a:pt x="2249190" y="2225253"/>
                  <a:pt x="2242798" y="2249499"/>
                  <a:pt x="2226535" y="2245210"/>
                </a:cubicBezTo>
                <a:cubicBezTo>
                  <a:pt x="2176923" y="2237890"/>
                  <a:pt x="2176257" y="2223308"/>
                  <a:pt x="2169504" y="2192716"/>
                </a:cubicBezTo>
                <a:cubicBezTo>
                  <a:pt x="2171807" y="2196204"/>
                  <a:pt x="2172624" y="2190657"/>
                  <a:pt x="2172624" y="2190657"/>
                </a:cubicBezTo>
                <a:cubicBezTo>
                  <a:pt x="2174260" y="2179565"/>
                  <a:pt x="2153241" y="2188426"/>
                  <a:pt x="2152575" y="2173846"/>
                </a:cubicBezTo>
                <a:cubicBezTo>
                  <a:pt x="2153916" y="2150430"/>
                  <a:pt x="2180027" y="2141648"/>
                  <a:pt x="2194315" y="2137853"/>
                </a:cubicBezTo>
                <a:lnTo>
                  <a:pt x="2197217" y="2137049"/>
                </a:lnTo>
                <a:lnTo>
                  <a:pt x="2200843" y="2133478"/>
                </a:lnTo>
                <a:lnTo>
                  <a:pt x="2200030" y="2132246"/>
                </a:lnTo>
                <a:lnTo>
                  <a:pt x="2201668" y="2132665"/>
                </a:lnTo>
                <a:close/>
                <a:moveTo>
                  <a:pt x="2421386" y="2115940"/>
                </a:moveTo>
                <a:cubicBezTo>
                  <a:pt x="2425616" y="2115619"/>
                  <a:pt x="2429434" y="2118039"/>
                  <a:pt x="2432375" y="2121654"/>
                </a:cubicBezTo>
                <a:cubicBezTo>
                  <a:pt x="2435316" y="2125270"/>
                  <a:pt x="2437380" y="2130081"/>
                  <a:pt x="2438104" y="2134543"/>
                </a:cubicBezTo>
                <a:cubicBezTo>
                  <a:pt x="2437280" y="2140026"/>
                  <a:pt x="2437280" y="2140026"/>
                  <a:pt x="2436456" y="2145507"/>
                </a:cubicBezTo>
                <a:cubicBezTo>
                  <a:pt x="2430269" y="2149590"/>
                  <a:pt x="2426351" y="2157114"/>
                  <a:pt x="2417893" y="2157757"/>
                </a:cubicBezTo>
                <a:cubicBezTo>
                  <a:pt x="2412530" y="2156358"/>
                  <a:pt x="2407782" y="2150846"/>
                  <a:pt x="2404196" y="2144571"/>
                </a:cubicBezTo>
                <a:lnTo>
                  <a:pt x="2400271" y="2134211"/>
                </a:lnTo>
                <a:lnTo>
                  <a:pt x="2396835" y="2138646"/>
                </a:lnTo>
                <a:cubicBezTo>
                  <a:pt x="2392522" y="2140628"/>
                  <a:pt x="2385887" y="2138940"/>
                  <a:pt x="2376535" y="2137145"/>
                </a:cubicBezTo>
                <a:cubicBezTo>
                  <a:pt x="2378432" y="2120036"/>
                  <a:pt x="2386900" y="2117500"/>
                  <a:pt x="2403203" y="2118130"/>
                </a:cubicBezTo>
                <a:lnTo>
                  <a:pt x="2403004" y="2119931"/>
                </a:lnTo>
                <a:lnTo>
                  <a:pt x="2406017" y="2116204"/>
                </a:lnTo>
                <a:cubicBezTo>
                  <a:pt x="2410452" y="2114512"/>
                  <a:pt x="2416023" y="2114540"/>
                  <a:pt x="2421386" y="2115940"/>
                </a:cubicBezTo>
                <a:close/>
                <a:moveTo>
                  <a:pt x="3212871" y="2109805"/>
                </a:moveTo>
                <a:cubicBezTo>
                  <a:pt x="3213444" y="2113881"/>
                  <a:pt x="3217901" y="2117729"/>
                  <a:pt x="3218472" y="2121805"/>
                </a:cubicBezTo>
                <a:cubicBezTo>
                  <a:pt x="3211842" y="2130413"/>
                  <a:pt x="3199038" y="2122946"/>
                  <a:pt x="3198468" y="2118869"/>
                </a:cubicBezTo>
                <a:cubicBezTo>
                  <a:pt x="3201783" y="2114565"/>
                  <a:pt x="3209556" y="2114109"/>
                  <a:pt x="3212871" y="2109805"/>
                </a:cubicBezTo>
                <a:close/>
                <a:moveTo>
                  <a:pt x="758503" y="2102721"/>
                </a:moveTo>
                <a:cubicBezTo>
                  <a:pt x="773858" y="2100949"/>
                  <a:pt x="776808" y="2112514"/>
                  <a:pt x="783702" y="2126325"/>
                </a:cubicBezTo>
                <a:cubicBezTo>
                  <a:pt x="776975" y="2131286"/>
                  <a:pt x="775650" y="2143715"/>
                  <a:pt x="765416" y="2146683"/>
                </a:cubicBezTo>
                <a:cubicBezTo>
                  <a:pt x="765416" y="2146683"/>
                  <a:pt x="760299" y="2148167"/>
                  <a:pt x="753288" y="2144178"/>
                </a:cubicBezTo>
                <a:cubicBezTo>
                  <a:pt x="739548" y="2145151"/>
                  <a:pt x="733860" y="2128733"/>
                  <a:pt x="733860" y="2128733"/>
                </a:cubicBezTo>
                <a:cubicBezTo>
                  <a:pt x="733860" y="2128733"/>
                  <a:pt x="733860" y="2128733"/>
                  <a:pt x="732249" y="2132212"/>
                </a:cubicBezTo>
                <a:cubicBezTo>
                  <a:pt x="735471" y="2125255"/>
                  <a:pt x="735186" y="2116303"/>
                  <a:pt x="738408" y="2109347"/>
                </a:cubicBezTo>
                <a:cubicBezTo>
                  <a:pt x="746889" y="2105383"/>
                  <a:pt x="753386" y="2103310"/>
                  <a:pt x="758503" y="2102721"/>
                </a:cubicBezTo>
                <a:close/>
                <a:moveTo>
                  <a:pt x="887124" y="2101257"/>
                </a:moveTo>
                <a:cubicBezTo>
                  <a:pt x="889484" y="2106596"/>
                  <a:pt x="885660" y="2104421"/>
                  <a:pt x="880370" y="2105408"/>
                </a:cubicBezTo>
                <a:cubicBezTo>
                  <a:pt x="881835" y="2102244"/>
                  <a:pt x="880370" y="2105408"/>
                  <a:pt x="887124" y="2101257"/>
                </a:cubicBezTo>
                <a:close/>
                <a:moveTo>
                  <a:pt x="8729617" y="2099945"/>
                </a:moveTo>
                <a:cubicBezTo>
                  <a:pt x="8781651" y="2110816"/>
                  <a:pt x="8741059" y="2146834"/>
                  <a:pt x="8728845" y="2170982"/>
                </a:cubicBezTo>
                <a:lnTo>
                  <a:pt x="8716531" y="2166983"/>
                </a:lnTo>
                <a:lnTo>
                  <a:pt x="8714817" y="2168320"/>
                </a:lnTo>
                <a:cubicBezTo>
                  <a:pt x="8697490" y="2174383"/>
                  <a:pt x="8681819" y="2160341"/>
                  <a:pt x="8685259" y="2144436"/>
                </a:cubicBezTo>
                <a:cubicBezTo>
                  <a:pt x="8686790" y="2137368"/>
                  <a:pt x="8692093" y="2129931"/>
                  <a:pt x="8702703" y="2123727"/>
                </a:cubicBezTo>
                <a:lnTo>
                  <a:pt x="8705113" y="2125442"/>
                </a:lnTo>
                <a:lnTo>
                  <a:pt x="8707174" y="2120622"/>
                </a:lnTo>
                <a:cubicBezTo>
                  <a:pt x="8713617" y="2112622"/>
                  <a:pt x="8721616" y="2106284"/>
                  <a:pt x="8729617" y="2099945"/>
                </a:cubicBezTo>
                <a:close/>
                <a:moveTo>
                  <a:pt x="9445762" y="2092102"/>
                </a:moveTo>
                <a:cubicBezTo>
                  <a:pt x="9448078" y="2091456"/>
                  <a:pt x="9451083" y="2092301"/>
                  <a:pt x="9455468" y="2096132"/>
                </a:cubicBezTo>
                <a:cubicBezTo>
                  <a:pt x="9463672" y="2099740"/>
                  <a:pt x="9464240" y="2103795"/>
                  <a:pt x="9458310" y="2116408"/>
                </a:cubicBezTo>
                <a:cubicBezTo>
                  <a:pt x="9451812" y="2124967"/>
                  <a:pt x="9449132" y="2133304"/>
                  <a:pt x="9445314" y="2133526"/>
                </a:cubicBezTo>
                <a:cubicBezTo>
                  <a:pt x="9445881" y="2137582"/>
                  <a:pt x="9442633" y="2141861"/>
                  <a:pt x="9443202" y="2145916"/>
                </a:cubicBezTo>
                <a:cubicBezTo>
                  <a:pt x="9443202" y="2145916"/>
                  <a:pt x="9443202" y="2145916"/>
                  <a:pt x="9439384" y="2146141"/>
                </a:cubicBezTo>
                <a:cubicBezTo>
                  <a:pt x="9440928" y="2129695"/>
                  <a:pt x="9434270" y="2109645"/>
                  <a:pt x="9440198" y="2097028"/>
                </a:cubicBezTo>
                <a:cubicBezTo>
                  <a:pt x="9441824" y="2094889"/>
                  <a:pt x="9443449" y="2092750"/>
                  <a:pt x="9445762" y="2092102"/>
                </a:cubicBezTo>
                <a:close/>
                <a:moveTo>
                  <a:pt x="1206361" y="2087051"/>
                </a:moveTo>
                <a:cubicBezTo>
                  <a:pt x="1214407" y="2089151"/>
                  <a:pt x="1222454" y="2091249"/>
                  <a:pt x="1224932" y="2099106"/>
                </a:cubicBezTo>
                <a:cubicBezTo>
                  <a:pt x="1225758" y="2101725"/>
                  <a:pt x="1225966" y="2104984"/>
                  <a:pt x="1225348" y="2109096"/>
                </a:cubicBezTo>
                <a:cubicBezTo>
                  <a:pt x="1225348" y="2109096"/>
                  <a:pt x="1225348" y="2109096"/>
                  <a:pt x="1222255" y="2111137"/>
                </a:cubicBezTo>
                <a:cubicBezTo>
                  <a:pt x="1216067" y="2115221"/>
                  <a:pt x="1212973" y="2117263"/>
                  <a:pt x="1209878" y="2119304"/>
                </a:cubicBezTo>
                <a:cubicBezTo>
                  <a:pt x="1204514" y="2117904"/>
                  <a:pt x="1191515" y="2111665"/>
                  <a:pt x="1192339" y="2106184"/>
                </a:cubicBezTo>
                <a:cubicBezTo>
                  <a:pt x="1193986" y="2095218"/>
                  <a:pt x="1200997" y="2085652"/>
                  <a:pt x="1206361" y="2087051"/>
                </a:cubicBezTo>
                <a:close/>
                <a:moveTo>
                  <a:pt x="2010630" y="2085509"/>
                </a:moveTo>
                <a:cubicBezTo>
                  <a:pt x="2051766" y="2082684"/>
                  <a:pt x="2089008" y="2100592"/>
                  <a:pt x="2102875" y="2128912"/>
                </a:cubicBezTo>
                <a:cubicBezTo>
                  <a:pt x="2107498" y="2138351"/>
                  <a:pt x="2109522" y="2148948"/>
                  <a:pt x="2108228" y="2160318"/>
                </a:cubicBezTo>
                <a:cubicBezTo>
                  <a:pt x="2104917" y="2174472"/>
                  <a:pt x="2098575" y="2184894"/>
                  <a:pt x="2090495" y="2192012"/>
                </a:cubicBezTo>
                <a:lnTo>
                  <a:pt x="2079911" y="2196473"/>
                </a:lnTo>
                <a:lnTo>
                  <a:pt x="2080803" y="2201939"/>
                </a:lnTo>
                <a:lnTo>
                  <a:pt x="2078030" y="2197266"/>
                </a:lnTo>
                <a:lnTo>
                  <a:pt x="2064442" y="2202992"/>
                </a:lnTo>
                <a:lnTo>
                  <a:pt x="2062919" y="2206744"/>
                </a:lnTo>
                <a:cubicBezTo>
                  <a:pt x="2059986" y="2210588"/>
                  <a:pt x="2055412" y="2213606"/>
                  <a:pt x="2048499" y="2213079"/>
                </a:cubicBezTo>
                <a:cubicBezTo>
                  <a:pt x="2034675" y="2212024"/>
                  <a:pt x="2027868" y="2221604"/>
                  <a:pt x="2014043" y="2220550"/>
                </a:cubicBezTo>
                <a:cubicBezTo>
                  <a:pt x="2014043" y="2220550"/>
                  <a:pt x="2014043" y="2220550"/>
                  <a:pt x="2014753" y="2214993"/>
                </a:cubicBezTo>
                <a:cubicBezTo>
                  <a:pt x="2024714" y="2213509"/>
                  <a:pt x="2032336" y="2208478"/>
                  <a:pt x="2040250" y="2203892"/>
                </a:cubicBezTo>
                <a:lnTo>
                  <a:pt x="2048230" y="2201421"/>
                </a:lnTo>
                <a:lnTo>
                  <a:pt x="2031464" y="2198492"/>
                </a:lnTo>
                <a:cubicBezTo>
                  <a:pt x="2021589" y="2194102"/>
                  <a:pt x="2012555" y="2187261"/>
                  <a:pt x="2005652" y="2178397"/>
                </a:cubicBezTo>
                <a:cubicBezTo>
                  <a:pt x="1989086" y="2157125"/>
                  <a:pt x="1984800" y="2124195"/>
                  <a:pt x="2010630" y="2085509"/>
                </a:cubicBezTo>
                <a:close/>
                <a:moveTo>
                  <a:pt x="1581121" y="2079943"/>
                </a:moveTo>
                <a:cubicBezTo>
                  <a:pt x="1621342" y="2081677"/>
                  <a:pt x="1659787" y="2126066"/>
                  <a:pt x="1661454" y="2155137"/>
                </a:cubicBezTo>
                <a:cubicBezTo>
                  <a:pt x="1621232" y="2153405"/>
                  <a:pt x="1590065" y="2107037"/>
                  <a:pt x="1581121" y="2079943"/>
                </a:cubicBezTo>
                <a:close/>
                <a:moveTo>
                  <a:pt x="3157592" y="2079617"/>
                </a:moveTo>
                <a:cubicBezTo>
                  <a:pt x="3160942" y="2079272"/>
                  <a:pt x="3164797" y="2079449"/>
                  <a:pt x="3166813" y="2081540"/>
                </a:cubicBezTo>
                <a:cubicBezTo>
                  <a:pt x="3174699" y="2085900"/>
                  <a:pt x="3163665" y="2097386"/>
                  <a:pt x="3163843" y="2101392"/>
                </a:cubicBezTo>
                <a:cubicBezTo>
                  <a:pt x="3160164" y="2105220"/>
                  <a:pt x="3156488" y="2109049"/>
                  <a:pt x="3152457" y="2104866"/>
                </a:cubicBezTo>
                <a:cubicBezTo>
                  <a:pt x="3148426" y="2100685"/>
                  <a:pt x="3144572" y="2100508"/>
                  <a:pt x="3148071" y="2092673"/>
                </a:cubicBezTo>
                <a:cubicBezTo>
                  <a:pt x="3147894" y="2088667"/>
                  <a:pt x="3151572" y="2084839"/>
                  <a:pt x="3151395" y="2080833"/>
                </a:cubicBezTo>
                <a:cubicBezTo>
                  <a:pt x="3151395" y="2080833"/>
                  <a:pt x="3154242" y="2079964"/>
                  <a:pt x="3157592" y="2079617"/>
                </a:cubicBezTo>
                <a:close/>
                <a:moveTo>
                  <a:pt x="8944230" y="2076172"/>
                </a:moveTo>
                <a:cubicBezTo>
                  <a:pt x="9004911" y="2079952"/>
                  <a:pt x="9067778" y="2150859"/>
                  <a:pt x="9050911" y="2210912"/>
                </a:cubicBezTo>
                <a:cubicBezTo>
                  <a:pt x="9036727" y="2215995"/>
                  <a:pt x="9022701" y="2217530"/>
                  <a:pt x="9009309" y="2216156"/>
                </a:cubicBezTo>
                <a:lnTo>
                  <a:pt x="8985677" y="2208527"/>
                </a:lnTo>
                <a:lnTo>
                  <a:pt x="8985585" y="2210807"/>
                </a:lnTo>
                <a:cubicBezTo>
                  <a:pt x="8960617" y="2217949"/>
                  <a:pt x="8933764" y="2222488"/>
                  <a:pt x="8905143" y="2220755"/>
                </a:cubicBezTo>
                <a:lnTo>
                  <a:pt x="8871824" y="2214909"/>
                </a:lnTo>
                <a:lnTo>
                  <a:pt x="8864332" y="2227792"/>
                </a:lnTo>
                <a:cubicBezTo>
                  <a:pt x="8842362" y="2248876"/>
                  <a:pt x="8799391" y="2261077"/>
                  <a:pt x="8779164" y="2234983"/>
                </a:cubicBezTo>
                <a:cubicBezTo>
                  <a:pt x="8791673" y="2229731"/>
                  <a:pt x="8804053" y="2225468"/>
                  <a:pt x="8816691" y="2219227"/>
                </a:cubicBezTo>
                <a:lnTo>
                  <a:pt x="8838810" y="2203589"/>
                </a:lnTo>
                <a:lnTo>
                  <a:pt x="8814087" y="2193066"/>
                </a:lnTo>
                <a:cubicBezTo>
                  <a:pt x="8805592" y="2155067"/>
                  <a:pt x="8830496" y="2136069"/>
                  <a:pt x="8863850" y="2131665"/>
                </a:cubicBezTo>
                <a:cubicBezTo>
                  <a:pt x="8877749" y="2129829"/>
                  <a:pt x="8893115" y="2130525"/>
                  <a:pt x="8908144" y="2133436"/>
                </a:cubicBezTo>
                <a:lnTo>
                  <a:pt x="8917855" y="2136895"/>
                </a:lnTo>
                <a:lnTo>
                  <a:pt x="8912407" y="2122318"/>
                </a:lnTo>
                <a:cubicBezTo>
                  <a:pt x="8909807" y="2110746"/>
                  <a:pt x="8908806" y="2098711"/>
                  <a:pt x="8909678" y="2086582"/>
                </a:cubicBezTo>
                <a:cubicBezTo>
                  <a:pt x="8914932" y="2085516"/>
                  <a:pt x="8920187" y="2084450"/>
                  <a:pt x="8918596" y="2078889"/>
                </a:cubicBezTo>
                <a:cubicBezTo>
                  <a:pt x="8926938" y="2076462"/>
                  <a:pt x="8935561" y="2075632"/>
                  <a:pt x="8944230" y="2076172"/>
                </a:cubicBezTo>
                <a:close/>
                <a:moveTo>
                  <a:pt x="2436579" y="2075793"/>
                </a:moveTo>
                <a:cubicBezTo>
                  <a:pt x="2443117" y="2070722"/>
                  <a:pt x="2446524" y="2081451"/>
                  <a:pt x="2448229" y="2086814"/>
                </a:cubicBezTo>
                <a:cubicBezTo>
                  <a:pt x="2438285" y="2081157"/>
                  <a:pt x="2433358" y="2082750"/>
                  <a:pt x="2434969" y="2079271"/>
                </a:cubicBezTo>
                <a:cubicBezTo>
                  <a:pt x="2431655" y="2077386"/>
                  <a:pt x="2433266" y="2073908"/>
                  <a:pt x="2436579" y="2075793"/>
                </a:cubicBezTo>
                <a:close/>
                <a:moveTo>
                  <a:pt x="9580168" y="2073828"/>
                </a:moveTo>
                <a:cubicBezTo>
                  <a:pt x="9584474" y="2076397"/>
                  <a:pt x="9587336" y="2080401"/>
                  <a:pt x="9588971" y="2085126"/>
                </a:cubicBezTo>
                <a:cubicBezTo>
                  <a:pt x="9591423" y="2092212"/>
                  <a:pt x="9591108" y="2100927"/>
                  <a:pt x="9588743" y="2108867"/>
                </a:cubicBezTo>
                <a:lnTo>
                  <a:pt x="9582381" y="2118575"/>
                </a:lnTo>
                <a:lnTo>
                  <a:pt x="9584632" y="2123845"/>
                </a:lnTo>
                <a:cubicBezTo>
                  <a:pt x="9559164" y="2155557"/>
                  <a:pt x="9538108" y="2134402"/>
                  <a:pt x="9542364" y="2110850"/>
                </a:cubicBezTo>
                <a:cubicBezTo>
                  <a:pt x="9543785" y="2103000"/>
                  <a:pt x="9548016" y="2094884"/>
                  <a:pt x="9555835" y="2088368"/>
                </a:cubicBezTo>
                <a:cubicBezTo>
                  <a:pt x="9558683" y="2088620"/>
                  <a:pt x="9562032" y="2090202"/>
                  <a:pt x="9565423" y="2092624"/>
                </a:cubicBezTo>
                <a:lnTo>
                  <a:pt x="9566516" y="2093657"/>
                </a:lnTo>
                <a:close/>
                <a:moveTo>
                  <a:pt x="9285002" y="2072929"/>
                </a:moveTo>
                <a:cubicBezTo>
                  <a:pt x="9287518" y="2074497"/>
                  <a:pt x="9290590" y="2077545"/>
                  <a:pt x="9294600" y="2079668"/>
                </a:cubicBezTo>
                <a:lnTo>
                  <a:pt x="9283342" y="2090781"/>
                </a:lnTo>
                <a:cubicBezTo>
                  <a:pt x="9279246" y="2086717"/>
                  <a:pt x="9274979" y="2078768"/>
                  <a:pt x="9278732" y="2075065"/>
                </a:cubicBezTo>
                <a:cubicBezTo>
                  <a:pt x="9280522" y="2071269"/>
                  <a:pt x="9282485" y="2071359"/>
                  <a:pt x="9285002" y="2072929"/>
                </a:cubicBezTo>
                <a:close/>
                <a:moveTo>
                  <a:pt x="8841006" y="2070484"/>
                </a:moveTo>
                <a:cubicBezTo>
                  <a:pt x="8844509" y="2070646"/>
                  <a:pt x="8841006" y="2070484"/>
                  <a:pt x="8848207" y="2075174"/>
                </a:cubicBezTo>
                <a:cubicBezTo>
                  <a:pt x="8844895" y="2079384"/>
                  <a:pt x="8844702" y="2075014"/>
                  <a:pt x="8841006" y="2070484"/>
                </a:cubicBezTo>
                <a:close/>
                <a:moveTo>
                  <a:pt x="8926547" y="2066007"/>
                </a:moveTo>
                <a:cubicBezTo>
                  <a:pt x="8930650" y="2066804"/>
                  <a:pt x="8933919" y="2068901"/>
                  <a:pt x="8937707" y="2073781"/>
                </a:cubicBezTo>
                <a:cubicBezTo>
                  <a:pt x="8926718" y="2076526"/>
                  <a:pt x="8917955" y="2075801"/>
                  <a:pt x="8910377" y="2066039"/>
                </a:cubicBezTo>
                <a:cubicBezTo>
                  <a:pt x="8917506" y="2065716"/>
                  <a:pt x="8922444" y="2065211"/>
                  <a:pt x="8926547" y="2066007"/>
                </a:cubicBezTo>
                <a:close/>
                <a:moveTo>
                  <a:pt x="2989242" y="2063806"/>
                </a:moveTo>
                <a:cubicBezTo>
                  <a:pt x="2989242" y="2063806"/>
                  <a:pt x="2984923" y="2067877"/>
                  <a:pt x="2980605" y="2071947"/>
                </a:cubicBezTo>
                <a:cubicBezTo>
                  <a:pt x="2976286" y="2076016"/>
                  <a:pt x="2976286" y="2076016"/>
                  <a:pt x="2979774" y="2080216"/>
                </a:cubicBezTo>
                <a:cubicBezTo>
                  <a:pt x="2975455" y="2084286"/>
                  <a:pt x="2975455" y="2084286"/>
                  <a:pt x="2967650" y="2084156"/>
                </a:cubicBezTo>
                <a:cubicBezTo>
                  <a:pt x="2971968" y="2080087"/>
                  <a:pt x="2985756" y="2059607"/>
                  <a:pt x="2989242" y="2063806"/>
                </a:cubicBezTo>
                <a:close/>
                <a:moveTo>
                  <a:pt x="9386303" y="2059137"/>
                </a:moveTo>
                <a:cubicBezTo>
                  <a:pt x="9392789" y="2056672"/>
                  <a:pt x="9401019" y="2057472"/>
                  <a:pt x="9412220" y="2062875"/>
                </a:cubicBezTo>
                <a:cubicBezTo>
                  <a:pt x="9410758" y="2080638"/>
                  <a:pt x="9392055" y="2134158"/>
                  <a:pt x="9367530" y="2142683"/>
                </a:cubicBezTo>
                <a:cubicBezTo>
                  <a:pt x="9359354" y="2145526"/>
                  <a:pt x="9350533" y="2143367"/>
                  <a:pt x="9341487" y="2133219"/>
                </a:cubicBezTo>
                <a:cubicBezTo>
                  <a:pt x="9363010" y="2103305"/>
                  <a:pt x="9366833" y="2066536"/>
                  <a:pt x="9386303" y="2059137"/>
                </a:cubicBezTo>
                <a:close/>
                <a:moveTo>
                  <a:pt x="3224015" y="2046987"/>
                </a:moveTo>
                <a:cubicBezTo>
                  <a:pt x="3226034" y="2062111"/>
                  <a:pt x="3223839" y="2068976"/>
                  <a:pt x="3220213" y="2070940"/>
                </a:cubicBezTo>
                <a:cubicBezTo>
                  <a:pt x="3209333" y="2076832"/>
                  <a:pt x="3185567" y="2038620"/>
                  <a:pt x="3224015" y="2046987"/>
                </a:cubicBezTo>
                <a:close/>
                <a:moveTo>
                  <a:pt x="8094040" y="2043737"/>
                </a:moveTo>
                <a:lnTo>
                  <a:pt x="8094586" y="2046148"/>
                </a:lnTo>
                <a:cubicBezTo>
                  <a:pt x="8098996" y="2062685"/>
                  <a:pt x="8103520" y="2079666"/>
                  <a:pt x="8106497" y="2098028"/>
                </a:cubicBezTo>
                <a:cubicBezTo>
                  <a:pt x="8110777" y="2142869"/>
                  <a:pt x="8102414" y="2183470"/>
                  <a:pt x="8116476" y="2221825"/>
                </a:cubicBezTo>
                <a:lnTo>
                  <a:pt x="8117126" y="2247004"/>
                </a:lnTo>
                <a:lnTo>
                  <a:pt x="8129656" y="2274092"/>
                </a:lnTo>
                <a:lnTo>
                  <a:pt x="8118088" y="2284334"/>
                </a:lnTo>
                <a:lnTo>
                  <a:pt x="8121796" y="2427829"/>
                </a:lnTo>
                <a:lnTo>
                  <a:pt x="8143764" y="2414173"/>
                </a:lnTo>
                <a:lnTo>
                  <a:pt x="8147025" y="2411732"/>
                </a:lnTo>
                <a:lnTo>
                  <a:pt x="8145529" y="2359619"/>
                </a:lnTo>
                <a:cubicBezTo>
                  <a:pt x="8144830" y="2313808"/>
                  <a:pt x="8140552" y="2268966"/>
                  <a:pt x="8139850" y="2223153"/>
                </a:cubicBezTo>
                <a:cubicBezTo>
                  <a:pt x="8136759" y="2197158"/>
                  <a:pt x="8133432" y="2155893"/>
                  <a:pt x="8123903" y="2120141"/>
                </a:cubicBezTo>
                <a:cubicBezTo>
                  <a:pt x="8123787" y="2112506"/>
                  <a:pt x="8124090" y="2102840"/>
                  <a:pt x="8124152" y="2092283"/>
                </a:cubicBezTo>
                <a:lnTo>
                  <a:pt x="8123768" y="2081464"/>
                </a:lnTo>
                <a:lnTo>
                  <a:pt x="8117868" y="2077411"/>
                </a:lnTo>
                <a:cubicBezTo>
                  <a:pt x="8108628" y="2068040"/>
                  <a:pt x="8100755" y="2056983"/>
                  <a:pt x="8094776" y="2045786"/>
                </a:cubicBezTo>
                <a:close/>
                <a:moveTo>
                  <a:pt x="2378780" y="2042256"/>
                </a:moveTo>
                <a:cubicBezTo>
                  <a:pt x="2382108" y="2043070"/>
                  <a:pt x="2384946" y="2046566"/>
                  <a:pt x="2386866" y="2051290"/>
                </a:cubicBezTo>
                <a:cubicBezTo>
                  <a:pt x="2392627" y="2065463"/>
                  <a:pt x="2390129" y="2090705"/>
                  <a:pt x="2367851" y="2087896"/>
                </a:cubicBezTo>
                <a:cubicBezTo>
                  <a:pt x="2363755" y="2087776"/>
                  <a:pt x="2361023" y="2084823"/>
                  <a:pt x="2359573" y="2080471"/>
                </a:cubicBezTo>
                <a:cubicBezTo>
                  <a:pt x="2355221" y="2067417"/>
                  <a:pt x="2362391" y="2041774"/>
                  <a:pt x="2378780" y="2042256"/>
                </a:cubicBezTo>
                <a:close/>
                <a:moveTo>
                  <a:pt x="8738624" y="2037843"/>
                </a:moveTo>
                <a:cubicBezTo>
                  <a:pt x="8749751" y="2043875"/>
                  <a:pt x="8761129" y="2038347"/>
                  <a:pt x="8772004" y="2055936"/>
                </a:cubicBezTo>
                <a:cubicBezTo>
                  <a:pt x="8766249" y="2061590"/>
                  <a:pt x="8760527" y="2065799"/>
                  <a:pt x="8754804" y="2070007"/>
                </a:cubicBezTo>
                <a:lnTo>
                  <a:pt x="8754318" y="2070406"/>
                </a:lnTo>
                <a:lnTo>
                  <a:pt x="8769397" y="2074371"/>
                </a:lnTo>
                <a:cubicBezTo>
                  <a:pt x="8775416" y="2077508"/>
                  <a:pt x="8779282" y="2082407"/>
                  <a:pt x="8778843" y="2090834"/>
                </a:cubicBezTo>
                <a:cubicBezTo>
                  <a:pt x="8768080" y="2099650"/>
                  <a:pt x="8753296" y="2096635"/>
                  <a:pt x="8748282" y="2084106"/>
                </a:cubicBezTo>
                <a:lnTo>
                  <a:pt x="8747625" y="2075881"/>
                </a:lnTo>
                <a:lnTo>
                  <a:pt x="8737607" y="2084078"/>
                </a:lnTo>
                <a:cubicBezTo>
                  <a:pt x="8715357" y="2072017"/>
                  <a:pt x="8726990" y="2054928"/>
                  <a:pt x="8738624" y="2037843"/>
                </a:cubicBezTo>
                <a:close/>
                <a:moveTo>
                  <a:pt x="9302206" y="2037583"/>
                </a:moveTo>
                <a:cubicBezTo>
                  <a:pt x="9307932" y="2037342"/>
                  <a:pt x="9315638" y="2038702"/>
                  <a:pt x="9323566" y="2045103"/>
                </a:cubicBezTo>
                <a:cubicBezTo>
                  <a:pt x="9327576" y="2049312"/>
                  <a:pt x="9335772" y="2061766"/>
                  <a:pt x="9331941" y="2061591"/>
                </a:cubicBezTo>
                <a:cubicBezTo>
                  <a:pt x="9328289" y="2065447"/>
                  <a:pt x="9332120" y="2065624"/>
                  <a:pt x="9332298" y="2069657"/>
                </a:cubicBezTo>
                <a:lnTo>
                  <a:pt x="9327150" y="2072983"/>
                </a:lnTo>
                <a:lnTo>
                  <a:pt x="9328961" y="2075816"/>
                </a:lnTo>
                <a:cubicBezTo>
                  <a:pt x="9334083" y="2083832"/>
                  <a:pt x="9334083" y="2083832"/>
                  <a:pt x="9330694" y="2088190"/>
                </a:cubicBezTo>
                <a:cubicBezTo>
                  <a:pt x="9327307" y="2092547"/>
                  <a:pt x="9314830" y="2089121"/>
                  <a:pt x="9311443" y="2093479"/>
                </a:cubicBezTo>
                <a:cubicBezTo>
                  <a:pt x="9311443" y="2093479"/>
                  <a:pt x="9311443" y="2093479"/>
                  <a:pt x="9306320" y="2085462"/>
                </a:cubicBezTo>
                <a:lnTo>
                  <a:pt x="9307558" y="2078474"/>
                </a:lnTo>
                <a:lnTo>
                  <a:pt x="9298174" y="2076143"/>
                </a:lnTo>
                <a:cubicBezTo>
                  <a:pt x="9290157" y="2067723"/>
                  <a:pt x="9278129" y="2055096"/>
                  <a:pt x="9285256" y="2043346"/>
                </a:cubicBezTo>
                <a:cubicBezTo>
                  <a:pt x="9289088" y="2043522"/>
                  <a:pt x="9288911" y="2039488"/>
                  <a:pt x="9292741" y="2039663"/>
                </a:cubicBezTo>
                <a:cubicBezTo>
                  <a:pt x="9292741" y="2039663"/>
                  <a:pt x="9296482" y="2037822"/>
                  <a:pt x="9302206" y="2037583"/>
                </a:cubicBezTo>
                <a:close/>
                <a:moveTo>
                  <a:pt x="2898996" y="2035864"/>
                </a:moveTo>
                <a:cubicBezTo>
                  <a:pt x="2929018" y="2036141"/>
                  <a:pt x="2954665" y="2060529"/>
                  <a:pt x="2964590" y="2084989"/>
                </a:cubicBezTo>
                <a:cubicBezTo>
                  <a:pt x="2967898" y="2093142"/>
                  <a:pt x="2969459" y="2101304"/>
                  <a:pt x="2968854" y="2108584"/>
                </a:cubicBezTo>
                <a:cubicBezTo>
                  <a:pt x="2928823" y="2108216"/>
                  <a:pt x="2904141" y="2062748"/>
                  <a:pt x="2898996" y="2035864"/>
                </a:cubicBezTo>
                <a:close/>
                <a:moveTo>
                  <a:pt x="515799" y="2025861"/>
                </a:moveTo>
                <a:cubicBezTo>
                  <a:pt x="517018" y="2025488"/>
                  <a:pt x="517846" y="2025960"/>
                  <a:pt x="518722" y="2028590"/>
                </a:cubicBezTo>
                <a:cubicBezTo>
                  <a:pt x="520475" y="2033848"/>
                  <a:pt x="520475" y="2033848"/>
                  <a:pt x="515790" y="2043967"/>
                </a:cubicBezTo>
                <a:cubicBezTo>
                  <a:pt x="514037" y="2038707"/>
                  <a:pt x="514037" y="2038707"/>
                  <a:pt x="509160" y="2040196"/>
                </a:cubicBezTo>
                <a:cubicBezTo>
                  <a:pt x="509160" y="2040196"/>
                  <a:pt x="509160" y="2040196"/>
                  <a:pt x="507599" y="2043568"/>
                </a:cubicBezTo>
                <a:cubicBezTo>
                  <a:pt x="504283" y="2041682"/>
                  <a:pt x="505845" y="2038311"/>
                  <a:pt x="502530" y="2036425"/>
                </a:cubicBezTo>
                <a:cubicBezTo>
                  <a:pt x="502530" y="2036425"/>
                  <a:pt x="504092" y="2033051"/>
                  <a:pt x="504092" y="2033051"/>
                </a:cubicBezTo>
                <a:cubicBezTo>
                  <a:pt x="502435" y="2032107"/>
                  <a:pt x="502435" y="2032107"/>
                  <a:pt x="503654" y="2031737"/>
                </a:cubicBezTo>
                <a:cubicBezTo>
                  <a:pt x="504872" y="2031364"/>
                  <a:pt x="507311" y="2030621"/>
                  <a:pt x="510530" y="2028191"/>
                </a:cubicBezTo>
                <a:cubicBezTo>
                  <a:pt x="512970" y="2027447"/>
                  <a:pt x="514579" y="2026233"/>
                  <a:pt x="515799" y="2025861"/>
                </a:cubicBezTo>
                <a:close/>
                <a:moveTo>
                  <a:pt x="2009951" y="2023471"/>
                </a:moveTo>
                <a:cubicBezTo>
                  <a:pt x="2013268" y="2024076"/>
                  <a:pt x="2015795" y="2025796"/>
                  <a:pt x="2017559" y="2028367"/>
                </a:cubicBezTo>
                <a:cubicBezTo>
                  <a:pt x="2021089" y="2033508"/>
                  <a:pt x="2021568" y="2042053"/>
                  <a:pt x="2019213" y="2051882"/>
                </a:cubicBezTo>
                <a:cubicBezTo>
                  <a:pt x="2010855" y="2054318"/>
                  <a:pt x="2002496" y="2056754"/>
                  <a:pt x="1994716" y="2053538"/>
                </a:cubicBezTo>
                <a:cubicBezTo>
                  <a:pt x="1995871" y="2042231"/>
                  <a:pt x="1994046" y="2033623"/>
                  <a:pt x="1997603" y="2025272"/>
                </a:cubicBezTo>
                <a:cubicBezTo>
                  <a:pt x="2002527" y="2023379"/>
                  <a:pt x="2006634" y="2022867"/>
                  <a:pt x="2009951" y="2023471"/>
                </a:cubicBezTo>
                <a:close/>
                <a:moveTo>
                  <a:pt x="8555295" y="2021656"/>
                </a:moveTo>
                <a:cubicBezTo>
                  <a:pt x="8584140" y="2023582"/>
                  <a:pt x="8609858" y="2039147"/>
                  <a:pt x="8617891" y="2070515"/>
                </a:cubicBezTo>
                <a:cubicBezTo>
                  <a:pt x="8620953" y="2082464"/>
                  <a:pt x="8621446" y="2096708"/>
                  <a:pt x="8618570" y="2113366"/>
                </a:cubicBezTo>
                <a:cubicBezTo>
                  <a:pt x="8608083" y="2158632"/>
                  <a:pt x="8564607" y="2182666"/>
                  <a:pt x="8531821" y="2232793"/>
                </a:cubicBezTo>
                <a:lnTo>
                  <a:pt x="8528535" y="2223468"/>
                </a:lnTo>
                <a:lnTo>
                  <a:pt x="8524373" y="2226044"/>
                </a:lnTo>
                <a:cubicBezTo>
                  <a:pt x="8509450" y="2222711"/>
                  <a:pt x="8499657" y="2211760"/>
                  <a:pt x="8498291" y="2199538"/>
                </a:cubicBezTo>
                <a:lnTo>
                  <a:pt x="8502369" y="2183473"/>
                </a:lnTo>
                <a:lnTo>
                  <a:pt x="8482105" y="2167525"/>
                </a:lnTo>
                <a:cubicBezTo>
                  <a:pt x="8475135" y="2161987"/>
                  <a:pt x="8468613" y="2156246"/>
                  <a:pt x="8463466" y="2149527"/>
                </a:cubicBezTo>
                <a:cubicBezTo>
                  <a:pt x="8456602" y="2140572"/>
                  <a:pt x="8452185" y="2129880"/>
                  <a:pt x="8452415" y="2115619"/>
                </a:cubicBezTo>
                <a:cubicBezTo>
                  <a:pt x="8450461" y="2053114"/>
                  <a:pt x="8507220" y="2018445"/>
                  <a:pt x="8555295" y="2021656"/>
                </a:cubicBezTo>
                <a:close/>
                <a:moveTo>
                  <a:pt x="1416240" y="2015580"/>
                </a:moveTo>
                <a:cubicBezTo>
                  <a:pt x="1424022" y="2019814"/>
                  <a:pt x="1427654" y="2016103"/>
                  <a:pt x="1435777" y="2028105"/>
                </a:cubicBezTo>
                <a:cubicBezTo>
                  <a:pt x="1432145" y="2031816"/>
                  <a:pt x="1428512" y="2035526"/>
                  <a:pt x="1424879" y="2039235"/>
                </a:cubicBezTo>
                <a:cubicBezTo>
                  <a:pt x="1416927" y="2031118"/>
                  <a:pt x="1408975" y="2023000"/>
                  <a:pt x="1416240" y="2015580"/>
                </a:cubicBezTo>
                <a:close/>
                <a:moveTo>
                  <a:pt x="9835740" y="2009147"/>
                </a:moveTo>
                <a:cubicBezTo>
                  <a:pt x="9846659" y="2010907"/>
                  <a:pt x="9855013" y="2009418"/>
                  <a:pt x="9865932" y="2011177"/>
                </a:cubicBezTo>
                <a:cubicBezTo>
                  <a:pt x="9884218" y="2028313"/>
                  <a:pt x="9881142" y="2045550"/>
                  <a:pt x="9869970" y="2054033"/>
                </a:cubicBezTo>
                <a:cubicBezTo>
                  <a:pt x="9858794" y="2062517"/>
                  <a:pt x="9839523" y="2062248"/>
                  <a:pt x="9825413" y="2044368"/>
                </a:cubicBezTo>
                <a:cubicBezTo>
                  <a:pt x="9826399" y="2027503"/>
                  <a:pt x="9832517" y="2017138"/>
                  <a:pt x="9835740" y="2009147"/>
                </a:cubicBezTo>
                <a:close/>
                <a:moveTo>
                  <a:pt x="1816018" y="2003850"/>
                </a:moveTo>
                <a:cubicBezTo>
                  <a:pt x="1829634" y="2012788"/>
                  <a:pt x="1838945" y="2046297"/>
                  <a:pt x="1836793" y="2058582"/>
                </a:cubicBezTo>
                <a:cubicBezTo>
                  <a:pt x="1826131" y="2065279"/>
                  <a:pt x="1816564" y="2065278"/>
                  <a:pt x="1808946" y="2061488"/>
                </a:cubicBezTo>
                <a:cubicBezTo>
                  <a:pt x="1786090" y="2050122"/>
                  <a:pt x="1780767" y="2004678"/>
                  <a:pt x="1816018" y="2003850"/>
                </a:cubicBezTo>
                <a:close/>
                <a:moveTo>
                  <a:pt x="8850240" y="2001860"/>
                </a:moveTo>
                <a:cubicBezTo>
                  <a:pt x="8854094" y="2000933"/>
                  <a:pt x="8857500" y="2001993"/>
                  <a:pt x="8859662" y="2006243"/>
                </a:cubicBezTo>
                <a:cubicBezTo>
                  <a:pt x="8864544" y="2022906"/>
                  <a:pt x="8831776" y="2036247"/>
                  <a:pt x="8824908" y="2031582"/>
                </a:cubicBezTo>
                <a:cubicBezTo>
                  <a:pt x="8823075" y="2025333"/>
                  <a:pt x="8838676" y="2004643"/>
                  <a:pt x="8850240" y="2001860"/>
                </a:cubicBezTo>
                <a:close/>
                <a:moveTo>
                  <a:pt x="1961787" y="2000357"/>
                </a:moveTo>
                <a:cubicBezTo>
                  <a:pt x="1960943" y="2026949"/>
                  <a:pt x="1966877" y="2057992"/>
                  <a:pt x="1957421" y="2083454"/>
                </a:cubicBezTo>
                <a:cubicBezTo>
                  <a:pt x="1937367" y="2061241"/>
                  <a:pt x="1925215" y="2008020"/>
                  <a:pt x="1961787" y="2000357"/>
                </a:cubicBezTo>
                <a:close/>
                <a:moveTo>
                  <a:pt x="3006547" y="2000187"/>
                </a:moveTo>
                <a:lnTo>
                  <a:pt x="3008461" y="2021196"/>
                </a:lnTo>
                <a:lnTo>
                  <a:pt x="3008644" y="2020119"/>
                </a:lnTo>
                <a:cubicBezTo>
                  <a:pt x="3012476" y="2020183"/>
                  <a:pt x="3016708" y="2016268"/>
                  <a:pt x="3016708" y="2016268"/>
                </a:cubicBezTo>
                <a:lnTo>
                  <a:pt x="3019302" y="2028099"/>
                </a:lnTo>
                <a:lnTo>
                  <a:pt x="3025685" y="2027129"/>
                </a:lnTo>
                <a:lnTo>
                  <a:pt x="3050865" y="2031008"/>
                </a:lnTo>
                <a:lnTo>
                  <a:pt x="3050694" y="2024349"/>
                </a:lnTo>
                <a:lnTo>
                  <a:pt x="3032861" y="2016953"/>
                </a:lnTo>
                <a:close/>
                <a:moveTo>
                  <a:pt x="2921171" y="1996480"/>
                </a:moveTo>
                <a:cubicBezTo>
                  <a:pt x="2939937" y="1998654"/>
                  <a:pt x="2959492" y="2007612"/>
                  <a:pt x="2973225" y="2017089"/>
                </a:cubicBezTo>
                <a:cubicBezTo>
                  <a:pt x="2937673" y="2047008"/>
                  <a:pt x="2905765" y="2031793"/>
                  <a:pt x="2873856" y="2016580"/>
                </a:cubicBezTo>
                <a:cubicBezTo>
                  <a:pt x="2884429" y="1998919"/>
                  <a:pt x="2902405" y="1994307"/>
                  <a:pt x="2921171" y="1996480"/>
                </a:cubicBezTo>
                <a:close/>
                <a:moveTo>
                  <a:pt x="9173894" y="1996462"/>
                </a:moveTo>
                <a:cubicBezTo>
                  <a:pt x="9178389" y="2013188"/>
                  <a:pt x="9182883" y="2029916"/>
                  <a:pt x="9167212" y="2033404"/>
                </a:cubicBezTo>
                <a:cubicBezTo>
                  <a:pt x="9150408" y="2022372"/>
                  <a:pt x="9149636" y="1998905"/>
                  <a:pt x="9173894" y="1996462"/>
                </a:cubicBezTo>
                <a:close/>
                <a:moveTo>
                  <a:pt x="1329732" y="1991260"/>
                </a:moveTo>
                <a:cubicBezTo>
                  <a:pt x="1360931" y="1992691"/>
                  <a:pt x="1410562" y="2058929"/>
                  <a:pt x="1384676" y="2089722"/>
                </a:cubicBezTo>
                <a:cubicBezTo>
                  <a:pt x="1368015" y="2064971"/>
                  <a:pt x="1355254" y="2040401"/>
                  <a:pt x="1322991" y="2014936"/>
                </a:cubicBezTo>
                <a:cubicBezTo>
                  <a:pt x="1330438" y="2007282"/>
                  <a:pt x="1318384" y="1998734"/>
                  <a:pt x="1329732" y="1991260"/>
                </a:cubicBezTo>
                <a:close/>
                <a:moveTo>
                  <a:pt x="2448643" y="1984316"/>
                </a:moveTo>
                <a:cubicBezTo>
                  <a:pt x="2512346" y="1974998"/>
                  <a:pt x="2574958" y="2033689"/>
                  <a:pt x="2636330" y="2072016"/>
                </a:cubicBezTo>
                <a:cubicBezTo>
                  <a:pt x="2627220" y="2081950"/>
                  <a:pt x="2629477" y="2094519"/>
                  <a:pt x="2612277" y="2106590"/>
                </a:cubicBezTo>
                <a:cubicBezTo>
                  <a:pt x="2556227" y="2057453"/>
                  <a:pt x="2493833" y="2026921"/>
                  <a:pt x="2448643" y="1984316"/>
                </a:cubicBezTo>
                <a:close/>
                <a:moveTo>
                  <a:pt x="1726443" y="1974269"/>
                </a:moveTo>
                <a:cubicBezTo>
                  <a:pt x="1730157" y="1974849"/>
                  <a:pt x="1734149" y="1975852"/>
                  <a:pt x="1736811" y="1976520"/>
                </a:cubicBezTo>
                <a:cubicBezTo>
                  <a:pt x="1739904" y="1974478"/>
                  <a:pt x="1745228" y="1975815"/>
                  <a:pt x="1747456" y="1979193"/>
                </a:cubicBezTo>
                <a:cubicBezTo>
                  <a:pt x="1747456" y="1979193"/>
                  <a:pt x="1752780" y="1980530"/>
                  <a:pt x="1755874" y="1978489"/>
                </a:cubicBezTo>
                <a:cubicBezTo>
                  <a:pt x="1766519" y="1981162"/>
                  <a:pt x="1768748" y="1984540"/>
                  <a:pt x="1770978" y="1987918"/>
                </a:cubicBezTo>
                <a:cubicBezTo>
                  <a:pt x="1770978" y="1987918"/>
                  <a:pt x="1765654" y="1986581"/>
                  <a:pt x="1762561" y="1988623"/>
                </a:cubicBezTo>
                <a:cubicBezTo>
                  <a:pt x="1762561" y="1988623"/>
                  <a:pt x="1757238" y="1987286"/>
                  <a:pt x="1751915" y="1985950"/>
                </a:cubicBezTo>
                <a:cubicBezTo>
                  <a:pt x="1751915" y="1985950"/>
                  <a:pt x="1748822" y="1987991"/>
                  <a:pt x="1745727" y="1990033"/>
                </a:cubicBezTo>
                <a:cubicBezTo>
                  <a:pt x="1731987" y="1989401"/>
                  <a:pt x="1723570" y="1990106"/>
                  <a:pt x="1717748" y="1974552"/>
                </a:cubicBezTo>
                <a:cubicBezTo>
                  <a:pt x="1719295" y="1973531"/>
                  <a:pt x="1722729" y="1973689"/>
                  <a:pt x="1726443" y="1974269"/>
                </a:cubicBezTo>
                <a:close/>
                <a:moveTo>
                  <a:pt x="9173238" y="1970360"/>
                </a:moveTo>
                <a:cubicBezTo>
                  <a:pt x="9173620" y="1966566"/>
                  <a:pt x="9177453" y="1966631"/>
                  <a:pt x="9177071" y="1970424"/>
                </a:cubicBezTo>
                <a:cubicBezTo>
                  <a:pt x="9184355" y="1974347"/>
                  <a:pt x="9175926" y="1981808"/>
                  <a:pt x="9171712" y="1985538"/>
                </a:cubicBezTo>
                <a:cubicBezTo>
                  <a:pt x="9172857" y="1974155"/>
                  <a:pt x="9169406" y="1970296"/>
                  <a:pt x="9173238" y="1970360"/>
                </a:cubicBezTo>
                <a:close/>
                <a:moveTo>
                  <a:pt x="8401205" y="1969447"/>
                </a:moveTo>
                <a:cubicBezTo>
                  <a:pt x="8428754" y="1971248"/>
                  <a:pt x="8457443" y="1989618"/>
                  <a:pt x="8470975" y="2033713"/>
                </a:cubicBezTo>
                <a:cubicBezTo>
                  <a:pt x="8438094" y="2076176"/>
                  <a:pt x="8380758" y="2089535"/>
                  <a:pt x="8348385" y="2056069"/>
                </a:cubicBezTo>
                <a:cubicBezTo>
                  <a:pt x="8339423" y="2044415"/>
                  <a:pt x="8335374" y="2032987"/>
                  <a:pt x="8335058" y="2022445"/>
                </a:cubicBezTo>
                <a:lnTo>
                  <a:pt x="8342159" y="2000307"/>
                </a:lnTo>
                <a:lnTo>
                  <a:pt x="8340910" y="1997466"/>
                </a:lnTo>
                <a:lnTo>
                  <a:pt x="8343345" y="1996611"/>
                </a:lnTo>
                <a:lnTo>
                  <a:pt x="8344134" y="1994150"/>
                </a:lnTo>
                <a:cubicBezTo>
                  <a:pt x="8356080" y="1977945"/>
                  <a:pt x="8378247" y="1967944"/>
                  <a:pt x="8401205" y="1969447"/>
                </a:cubicBezTo>
                <a:close/>
                <a:moveTo>
                  <a:pt x="8594416" y="1966589"/>
                </a:moveTo>
                <a:cubicBezTo>
                  <a:pt x="8599444" y="1971120"/>
                  <a:pt x="8601862" y="1975421"/>
                  <a:pt x="8602490" y="1979627"/>
                </a:cubicBezTo>
                <a:cubicBezTo>
                  <a:pt x="8604375" y="1992246"/>
                  <a:pt x="8590149" y="2004015"/>
                  <a:pt x="8581956" y="2018619"/>
                </a:cubicBezTo>
                <a:cubicBezTo>
                  <a:pt x="8573798" y="2009724"/>
                  <a:pt x="8571333" y="2001332"/>
                  <a:pt x="8573699" y="1992856"/>
                </a:cubicBezTo>
                <a:cubicBezTo>
                  <a:pt x="8576063" y="1984382"/>
                  <a:pt x="8583257" y="1975821"/>
                  <a:pt x="8594416" y="1966589"/>
                </a:cubicBezTo>
                <a:close/>
                <a:moveTo>
                  <a:pt x="8691490" y="1962361"/>
                </a:moveTo>
                <a:cubicBezTo>
                  <a:pt x="8699035" y="1962956"/>
                  <a:pt x="8707419" y="1966081"/>
                  <a:pt x="8716475" y="1973472"/>
                </a:cubicBezTo>
                <a:cubicBezTo>
                  <a:pt x="8736622" y="1990339"/>
                  <a:pt x="8753232" y="2015017"/>
                  <a:pt x="8727426" y="2045718"/>
                </a:cubicBezTo>
                <a:cubicBezTo>
                  <a:pt x="8723890" y="2053528"/>
                  <a:pt x="8723714" y="2049534"/>
                  <a:pt x="8720002" y="2053350"/>
                </a:cubicBezTo>
                <a:cubicBezTo>
                  <a:pt x="8716291" y="2057165"/>
                  <a:pt x="8712755" y="2064975"/>
                  <a:pt x="8712931" y="2068969"/>
                </a:cubicBezTo>
                <a:cubicBezTo>
                  <a:pt x="8696849" y="2056273"/>
                  <a:pt x="8689601" y="2067899"/>
                  <a:pt x="8665390" y="2046858"/>
                </a:cubicBezTo>
                <a:cubicBezTo>
                  <a:pt x="8633228" y="2021468"/>
                  <a:pt x="8639769" y="1993867"/>
                  <a:pt x="8650728" y="1978425"/>
                </a:cubicBezTo>
                <a:cubicBezTo>
                  <a:pt x="8653777" y="1981556"/>
                  <a:pt x="8668857" y="1960575"/>
                  <a:pt x="8691490" y="1962361"/>
                </a:cubicBezTo>
                <a:close/>
                <a:moveTo>
                  <a:pt x="9624365" y="1960385"/>
                </a:moveTo>
                <a:cubicBezTo>
                  <a:pt x="9630818" y="1965505"/>
                  <a:pt x="9633497" y="1975017"/>
                  <a:pt x="9634655" y="1986424"/>
                </a:cubicBezTo>
                <a:lnTo>
                  <a:pt x="9635607" y="2016934"/>
                </a:lnTo>
                <a:lnTo>
                  <a:pt x="9646423" y="2023774"/>
                </a:lnTo>
                <a:cubicBezTo>
                  <a:pt x="9642020" y="2027462"/>
                  <a:pt x="9645094" y="2031809"/>
                  <a:pt x="9648169" y="2036156"/>
                </a:cubicBezTo>
                <a:cubicBezTo>
                  <a:pt x="9639081" y="2071017"/>
                  <a:pt x="9570576" y="2078789"/>
                  <a:pt x="9568955" y="2048777"/>
                </a:cubicBezTo>
                <a:cubicBezTo>
                  <a:pt x="9568723" y="2044489"/>
                  <a:pt x="9569857" y="2039431"/>
                  <a:pt x="9572722" y="2033571"/>
                </a:cubicBezTo>
                <a:cubicBezTo>
                  <a:pt x="9579328" y="2028040"/>
                  <a:pt x="9585809" y="2023263"/>
                  <a:pt x="9592172" y="2019558"/>
                </a:cubicBezTo>
                <a:lnTo>
                  <a:pt x="9610635" y="2012090"/>
                </a:lnTo>
                <a:lnTo>
                  <a:pt x="9609196" y="1983216"/>
                </a:lnTo>
                <a:cubicBezTo>
                  <a:pt x="9608973" y="1972994"/>
                  <a:pt x="9611609" y="1965630"/>
                  <a:pt x="9624365" y="1960385"/>
                </a:cubicBezTo>
                <a:close/>
                <a:moveTo>
                  <a:pt x="9114601" y="1955307"/>
                </a:moveTo>
                <a:cubicBezTo>
                  <a:pt x="9125293" y="1952372"/>
                  <a:pt x="9132424" y="1961848"/>
                  <a:pt x="9134211" y="1972791"/>
                </a:cubicBezTo>
                <a:cubicBezTo>
                  <a:pt x="9136218" y="1976528"/>
                  <a:pt x="9135550" y="1980999"/>
                  <a:pt x="9133436" y="1985152"/>
                </a:cubicBezTo>
                <a:cubicBezTo>
                  <a:pt x="9131321" y="1989305"/>
                  <a:pt x="9127757" y="1993141"/>
                  <a:pt x="9123972" y="1995609"/>
                </a:cubicBezTo>
                <a:cubicBezTo>
                  <a:pt x="9118625" y="1997077"/>
                  <a:pt x="9118625" y="1997077"/>
                  <a:pt x="9113280" y="1998544"/>
                </a:cubicBezTo>
                <a:cubicBezTo>
                  <a:pt x="9107041" y="1994540"/>
                  <a:pt x="9098574" y="1994005"/>
                  <a:pt x="9094562" y="1986531"/>
                </a:cubicBezTo>
                <a:cubicBezTo>
                  <a:pt x="9092775" y="1975589"/>
                  <a:pt x="9107028" y="1960244"/>
                  <a:pt x="9114601" y="1955307"/>
                </a:cubicBezTo>
                <a:close/>
                <a:moveTo>
                  <a:pt x="2755515" y="1955022"/>
                </a:moveTo>
                <a:cubicBezTo>
                  <a:pt x="2759249" y="1954847"/>
                  <a:pt x="2763283" y="1955042"/>
                  <a:pt x="2768661" y="1955301"/>
                </a:cubicBezTo>
                <a:cubicBezTo>
                  <a:pt x="2770964" y="1972458"/>
                  <a:pt x="2751709" y="1977385"/>
                  <a:pt x="2745182" y="1969348"/>
                </a:cubicBezTo>
                <a:cubicBezTo>
                  <a:pt x="2743007" y="1966667"/>
                  <a:pt x="2742244" y="1962547"/>
                  <a:pt x="2744167" y="1956959"/>
                </a:cubicBezTo>
                <a:cubicBezTo>
                  <a:pt x="2748346" y="1955741"/>
                  <a:pt x="2751781" y="1955197"/>
                  <a:pt x="2755515" y="1955022"/>
                </a:cubicBezTo>
                <a:close/>
                <a:moveTo>
                  <a:pt x="2291834" y="1953515"/>
                </a:moveTo>
                <a:cubicBezTo>
                  <a:pt x="2294160" y="1952559"/>
                  <a:pt x="2296303" y="1952724"/>
                  <a:pt x="2298730" y="1953817"/>
                </a:cubicBezTo>
                <a:cubicBezTo>
                  <a:pt x="2302451" y="1952285"/>
                  <a:pt x="2303582" y="1956002"/>
                  <a:pt x="2308436" y="1958190"/>
                </a:cubicBezTo>
                <a:cubicBezTo>
                  <a:pt x="2309568" y="1961906"/>
                  <a:pt x="2306978" y="1967154"/>
                  <a:pt x="2306978" y="1967154"/>
                </a:cubicBezTo>
                <a:cubicBezTo>
                  <a:pt x="2304389" y="1972401"/>
                  <a:pt x="2304389" y="1972401"/>
                  <a:pt x="2309242" y="1974588"/>
                </a:cubicBezTo>
                <a:cubicBezTo>
                  <a:pt x="2309242" y="1974588"/>
                  <a:pt x="2305520" y="1976117"/>
                  <a:pt x="2305520" y="1976117"/>
                </a:cubicBezTo>
                <a:cubicBezTo>
                  <a:pt x="2304389" y="1972401"/>
                  <a:pt x="2305520" y="1976117"/>
                  <a:pt x="2302931" y="1981365"/>
                </a:cubicBezTo>
                <a:cubicBezTo>
                  <a:pt x="2294357" y="1980708"/>
                  <a:pt x="2290635" y="1982240"/>
                  <a:pt x="2285783" y="1980053"/>
                </a:cubicBezTo>
                <a:cubicBezTo>
                  <a:pt x="2283357" y="1978960"/>
                  <a:pt x="2280647" y="1976938"/>
                  <a:pt x="2278868" y="1974532"/>
                </a:cubicBezTo>
                <a:cubicBezTo>
                  <a:pt x="2277089" y="1972127"/>
                  <a:pt x="2276240" y="1969339"/>
                  <a:pt x="2277535" y="1966715"/>
                </a:cubicBezTo>
                <a:cubicBezTo>
                  <a:pt x="2281256" y="1965185"/>
                  <a:pt x="2280124" y="1961468"/>
                  <a:pt x="2283845" y="1959938"/>
                </a:cubicBezTo>
                <a:cubicBezTo>
                  <a:pt x="2287001" y="1956549"/>
                  <a:pt x="2289508" y="1954472"/>
                  <a:pt x="2291834" y="1953515"/>
                </a:cubicBezTo>
                <a:close/>
                <a:moveTo>
                  <a:pt x="9394569" y="1946790"/>
                </a:moveTo>
                <a:cubicBezTo>
                  <a:pt x="9394463" y="1961899"/>
                  <a:pt x="9391299" y="1968862"/>
                  <a:pt x="9387392" y="1970956"/>
                </a:cubicBezTo>
                <a:cubicBezTo>
                  <a:pt x="9375668" y="1977241"/>
                  <a:pt x="9357248" y="1939704"/>
                  <a:pt x="9394569" y="1946790"/>
                </a:cubicBezTo>
                <a:close/>
                <a:moveTo>
                  <a:pt x="9980314" y="1939536"/>
                </a:moveTo>
                <a:cubicBezTo>
                  <a:pt x="9981252" y="1944997"/>
                  <a:pt x="9986606" y="1943575"/>
                  <a:pt x="9991960" y="1942153"/>
                </a:cubicBezTo>
                <a:cubicBezTo>
                  <a:pt x="9993366" y="1950342"/>
                  <a:pt x="9997068" y="1962738"/>
                  <a:pt x="9989798" y="1970823"/>
                </a:cubicBezTo>
                <a:cubicBezTo>
                  <a:pt x="9987374" y="1973518"/>
                  <a:pt x="9983732" y="1975735"/>
                  <a:pt x="9978378" y="1977156"/>
                </a:cubicBezTo>
                <a:cubicBezTo>
                  <a:pt x="9976170" y="1980597"/>
                  <a:pt x="9961378" y="1975963"/>
                  <a:pt x="9960442" y="1970503"/>
                </a:cubicBezTo>
                <a:cubicBezTo>
                  <a:pt x="9955420" y="1957566"/>
                  <a:pt x="9968338" y="1951281"/>
                  <a:pt x="9980314" y="1939536"/>
                </a:cubicBezTo>
                <a:close/>
                <a:moveTo>
                  <a:pt x="1668669" y="1930145"/>
                </a:moveTo>
                <a:cubicBezTo>
                  <a:pt x="1672282" y="1932202"/>
                  <a:pt x="1673954" y="1928588"/>
                  <a:pt x="1677567" y="1930643"/>
                </a:cubicBezTo>
                <a:cubicBezTo>
                  <a:pt x="1686466" y="1931138"/>
                  <a:pt x="1686466" y="1931138"/>
                  <a:pt x="1688404" y="1936807"/>
                </a:cubicBezTo>
                <a:cubicBezTo>
                  <a:pt x="1690344" y="1942476"/>
                  <a:pt x="1681710" y="1951263"/>
                  <a:pt x="1683649" y="1956932"/>
                </a:cubicBezTo>
                <a:cubicBezTo>
                  <a:pt x="1683649" y="1956932"/>
                  <a:pt x="1683649" y="1956932"/>
                  <a:pt x="1674751" y="1956435"/>
                </a:cubicBezTo>
                <a:cubicBezTo>
                  <a:pt x="1671138" y="1954381"/>
                  <a:pt x="1667526" y="1952326"/>
                  <a:pt x="1665587" y="1946657"/>
                </a:cubicBezTo>
                <a:cubicBezTo>
                  <a:pt x="1663648" y="1940989"/>
                  <a:pt x="1666995" y="1933761"/>
                  <a:pt x="1668669" y="1930145"/>
                </a:cubicBezTo>
                <a:close/>
                <a:moveTo>
                  <a:pt x="8254294" y="1927895"/>
                </a:moveTo>
                <a:cubicBezTo>
                  <a:pt x="8279922" y="1940239"/>
                  <a:pt x="8288964" y="1990971"/>
                  <a:pt x="8278063" y="2010691"/>
                </a:cubicBezTo>
                <a:cubicBezTo>
                  <a:pt x="8261895" y="2016874"/>
                  <a:pt x="8249064" y="2015450"/>
                  <a:pt x="8239726" y="2009670"/>
                </a:cubicBezTo>
                <a:cubicBezTo>
                  <a:pt x="8232726" y="2005337"/>
                  <a:pt x="8227688" y="1998551"/>
                  <a:pt x="8224682" y="1990689"/>
                </a:cubicBezTo>
                <a:lnTo>
                  <a:pt x="8223780" y="1982643"/>
                </a:lnTo>
                <a:lnTo>
                  <a:pt x="8223651" y="1982751"/>
                </a:lnTo>
                <a:cubicBezTo>
                  <a:pt x="8209843" y="1985966"/>
                  <a:pt x="8191419" y="1978199"/>
                  <a:pt x="8184325" y="1956712"/>
                </a:cubicBezTo>
                <a:cubicBezTo>
                  <a:pt x="8191373" y="1942026"/>
                  <a:pt x="8200999" y="1935156"/>
                  <a:pt x="8206988" y="1929275"/>
                </a:cubicBezTo>
                <a:lnTo>
                  <a:pt x="8232000" y="1941307"/>
                </a:lnTo>
                <a:close/>
                <a:moveTo>
                  <a:pt x="8786704" y="1926560"/>
                </a:moveTo>
                <a:cubicBezTo>
                  <a:pt x="8795760" y="1925989"/>
                  <a:pt x="8805468" y="1929394"/>
                  <a:pt x="8815395" y="1937740"/>
                </a:cubicBezTo>
                <a:cubicBezTo>
                  <a:pt x="8820098" y="1957685"/>
                  <a:pt x="8797635" y="1968490"/>
                  <a:pt x="8786492" y="1975870"/>
                </a:cubicBezTo>
                <a:lnTo>
                  <a:pt x="8781394" y="1970179"/>
                </a:lnTo>
                <a:lnTo>
                  <a:pt x="8778486" y="1978250"/>
                </a:lnTo>
                <a:cubicBezTo>
                  <a:pt x="8776406" y="1981528"/>
                  <a:pt x="8773671" y="1984900"/>
                  <a:pt x="8770957" y="1988774"/>
                </a:cubicBezTo>
                <a:cubicBezTo>
                  <a:pt x="8763072" y="1984415"/>
                  <a:pt x="8751685" y="1987890"/>
                  <a:pt x="8743623" y="1979523"/>
                </a:cubicBezTo>
                <a:cubicBezTo>
                  <a:pt x="8743623" y="1979523"/>
                  <a:pt x="8739592" y="1975343"/>
                  <a:pt x="8739238" y="1967331"/>
                </a:cubicBezTo>
                <a:cubicBezTo>
                  <a:pt x="8730999" y="1954960"/>
                  <a:pt x="8742032" y="1943474"/>
                  <a:pt x="8742032" y="1943474"/>
                </a:cubicBezTo>
                <a:cubicBezTo>
                  <a:pt x="8742032" y="1943474"/>
                  <a:pt x="8742032" y="1943474"/>
                  <a:pt x="8738177" y="1943296"/>
                </a:cubicBezTo>
                <a:cubicBezTo>
                  <a:pt x="8745885" y="1943650"/>
                  <a:pt x="8753417" y="1939998"/>
                  <a:pt x="8761126" y="1940352"/>
                </a:cubicBezTo>
                <a:lnTo>
                  <a:pt x="8763406" y="1942578"/>
                </a:lnTo>
                <a:lnTo>
                  <a:pt x="8761935" y="1939233"/>
                </a:lnTo>
                <a:cubicBezTo>
                  <a:pt x="8769247" y="1931677"/>
                  <a:pt x="8777650" y="1927132"/>
                  <a:pt x="8786704" y="1926560"/>
                </a:cubicBezTo>
                <a:close/>
                <a:moveTo>
                  <a:pt x="8432323" y="1918940"/>
                </a:moveTo>
                <a:cubicBezTo>
                  <a:pt x="8439275" y="1919381"/>
                  <a:pt x="8443134" y="1921863"/>
                  <a:pt x="8445058" y="1925622"/>
                </a:cubicBezTo>
                <a:cubicBezTo>
                  <a:pt x="8446983" y="1929381"/>
                  <a:pt x="8446975" y="1934415"/>
                  <a:pt x="8446192" y="1939961"/>
                </a:cubicBezTo>
                <a:cubicBezTo>
                  <a:pt x="8444628" y="1951050"/>
                  <a:pt x="8436128" y="1951630"/>
                  <a:pt x="8436128" y="1951630"/>
                </a:cubicBezTo>
                <a:cubicBezTo>
                  <a:pt x="8422225" y="1950747"/>
                  <a:pt x="8412195" y="1942279"/>
                  <a:pt x="8411447" y="1927686"/>
                </a:cubicBezTo>
                <a:cubicBezTo>
                  <a:pt x="8415323" y="1920100"/>
                  <a:pt x="8423823" y="1919520"/>
                  <a:pt x="8432323" y="1918940"/>
                </a:cubicBezTo>
                <a:close/>
                <a:moveTo>
                  <a:pt x="8318018" y="1904420"/>
                </a:moveTo>
                <a:cubicBezTo>
                  <a:pt x="8327864" y="1906101"/>
                  <a:pt x="8339238" y="1912284"/>
                  <a:pt x="8350396" y="1924607"/>
                </a:cubicBezTo>
                <a:cubicBezTo>
                  <a:pt x="8355137" y="1944509"/>
                  <a:pt x="8333146" y="1971059"/>
                  <a:pt x="8317498" y="1966405"/>
                </a:cubicBezTo>
                <a:cubicBezTo>
                  <a:pt x="8272674" y="1934820"/>
                  <a:pt x="8288481" y="1899375"/>
                  <a:pt x="8318018" y="1904420"/>
                </a:cubicBezTo>
                <a:close/>
                <a:moveTo>
                  <a:pt x="8092305" y="1902293"/>
                </a:moveTo>
                <a:lnTo>
                  <a:pt x="8085289" y="1918065"/>
                </a:lnTo>
                <a:lnTo>
                  <a:pt x="8075775" y="1932251"/>
                </a:lnTo>
                <a:lnTo>
                  <a:pt x="8080068" y="1955689"/>
                </a:lnTo>
                <a:cubicBezTo>
                  <a:pt x="8083880" y="1969989"/>
                  <a:pt x="8083161" y="1981683"/>
                  <a:pt x="8083395" y="1996954"/>
                </a:cubicBezTo>
                <a:lnTo>
                  <a:pt x="8086248" y="2009495"/>
                </a:lnTo>
                <a:lnTo>
                  <a:pt x="8105208" y="1986596"/>
                </a:lnTo>
                <a:lnTo>
                  <a:pt x="8110733" y="1984359"/>
                </a:lnTo>
                <a:lnTo>
                  <a:pt x="8109162" y="1978467"/>
                </a:lnTo>
                <a:cubicBezTo>
                  <a:pt x="8107256" y="1971318"/>
                  <a:pt x="8105350" y="1964167"/>
                  <a:pt x="8104398" y="1960591"/>
                </a:cubicBezTo>
                <a:cubicBezTo>
                  <a:pt x="8103444" y="1957018"/>
                  <a:pt x="8101538" y="1949867"/>
                  <a:pt x="8100586" y="1946292"/>
                </a:cubicBezTo>
                <a:cubicBezTo>
                  <a:pt x="8098802" y="1932400"/>
                  <a:pt x="8096421" y="1919868"/>
                  <a:pt x="8093816" y="1908295"/>
                </a:cubicBezTo>
                <a:close/>
                <a:moveTo>
                  <a:pt x="9581304" y="1889758"/>
                </a:moveTo>
                <a:cubicBezTo>
                  <a:pt x="9588912" y="1890291"/>
                  <a:pt x="9595330" y="1891035"/>
                  <a:pt x="9596762" y="1890951"/>
                </a:cubicBezTo>
                <a:cubicBezTo>
                  <a:pt x="9596762" y="1890951"/>
                  <a:pt x="9600578" y="1890726"/>
                  <a:pt x="9604396" y="1890502"/>
                </a:cubicBezTo>
                <a:cubicBezTo>
                  <a:pt x="9608767" y="1894229"/>
                  <a:pt x="9609321" y="1898181"/>
                  <a:pt x="9613138" y="1897956"/>
                </a:cubicBezTo>
                <a:cubicBezTo>
                  <a:pt x="9603347" y="1910483"/>
                  <a:pt x="9591341" y="1907204"/>
                  <a:pt x="9579336" y="1903925"/>
                </a:cubicBezTo>
                <a:cubicBezTo>
                  <a:pt x="9571147" y="1900422"/>
                  <a:pt x="9567329" y="1900647"/>
                  <a:pt x="9560249" y="1905046"/>
                </a:cubicBezTo>
                <a:cubicBezTo>
                  <a:pt x="9560249" y="1905046"/>
                  <a:pt x="9560249" y="1905046"/>
                  <a:pt x="9551507" y="1897592"/>
                </a:cubicBezTo>
                <a:lnTo>
                  <a:pt x="9550953" y="1893641"/>
                </a:lnTo>
                <a:cubicBezTo>
                  <a:pt x="9551630" y="1891609"/>
                  <a:pt x="9554593" y="1890439"/>
                  <a:pt x="9558717" y="1889823"/>
                </a:cubicBezTo>
                <a:cubicBezTo>
                  <a:pt x="9564902" y="1888900"/>
                  <a:pt x="9573698" y="1889224"/>
                  <a:pt x="9581304" y="1889758"/>
                </a:cubicBezTo>
                <a:close/>
                <a:moveTo>
                  <a:pt x="1930719" y="1889505"/>
                </a:moveTo>
                <a:cubicBezTo>
                  <a:pt x="1933080" y="1894843"/>
                  <a:pt x="1929253" y="1892668"/>
                  <a:pt x="1927789" y="1895830"/>
                </a:cubicBezTo>
                <a:cubicBezTo>
                  <a:pt x="1925429" y="1890492"/>
                  <a:pt x="1925429" y="1890492"/>
                  <a:pt x="1930719" y="1889505"/>
                </a:cubicBezTo>
                <a:close/>
                <a:moveTo>
                  <a:pt x="1734602" y="1887663"/>
                </a:moveTo>
                <a:cubicBezTo>
                  <a:pt x="1743602" y="1888349"/>
                  <a:pt x="1752661" y="1891507"/>
                  <a:pt x="1759200" y="1893159"/>
                </a:cubicBezTo>
                <a:cubicBezTo>
                  <a:pt x="1757303" y="1910020"/>
                  <a:pt x="1755411" y="1926882"/>
                  <a:pt x="1746427" y="1935015"/>
                </a:cubicBezTo>
                <a:cubicBezTo>
                  <a:pt x="1735714" y="1934618"/>
                  <a:pt x="1726655" y="1931460"/>
                  <a:pt x="1720296" y="1925229"/>
                </a:cubicBezTo>
                <a:cubicBezTo>
                  <a:pt x="1713936" y="1918997"/>
                  <a:pt x="1710276" y="1909690"/>
                  <a:pt x="1710357" y="1896995"/>
                </a:cubicBezTo>
                <a:cubicBezTo>
                  <a:pt x="1716661" y="1888763"/>
                  <a:pt x="1725603" y="1886977"/>
                  <a:pt x="1734602" y="1887663"/>
                </a:cubicBezTo>
                <a:close/>
                <a:moveTo>
                  <a:pt x="2196179" y="1886548"/>
                </a:moveTo>
                <a:lnTo>
                  <a:pt x="2196139" y="1915475"/>
                </a:lnTo>
                <a:lnTo>
                  <a:pt x="2201711" y="1905779"/>
                </a:lnTo>
                <a:cubicBezTo>
                  <a:pt x="2206786" y="1900817"/>
                  <a:pt x="2213020" y="1897432"/>
                  <a:pt x="2218612" y="1897927"/>
                </a:cubicBezTo>
                <a:cubicBezTo>
                  <a:pt x="2228511" y="1906671"/>
                  <a:pt x="2223500" y="1914098"/>
                  <a:pt x="2230313" y="1918636"/>
                </a:cubicBezTo>
                <a:cubicBezTo>
                  <a:pt x="2223439" y="1925900"/>
                  <a:pt x="2217205" y="1929285"/>
                  <a:pt x="2210987" y="1929720"/>
                </a:cubicBezTo>
                <a:lnTo>
                  <a:pt x="2196126" y="1924607"/>
                </a:lnTo>
                <a:lnTo>
                  <a:pt x="2196121" y="1927937"/>
                </a:lnTo>
                <a:lnTo>
                  <a:pt x="2195157" y="1947261"/>
                </a:lnTo>
                <a:lnTo>
                  <a:pt x="2210602" y="1950928"/>
                </a:lnTo>
                <a:cubicBezTo>
                  <a:pt x="2216430" y="1952523"/>
                  <a:pt x="2222089" y="1954577"/>
                  <a:pt x="2225454" y="1957449"/>
                </a:cubicBezTo>
                <a:cubicBezTo>
                  <a:pt x="2227697" y="1959366"/>
                  <a:pt x="2228922" y="1961644"/>
                  <a:pt x="2228497" y="1964394"/>
                </a:cubicBezTo>
                <a:cubicBezTo>
                  <a:pt x="2223107" y="1963012"/>
                  <a:pt x="2216156" y="1962659"/>
                  <a:pt x="2209809" y="1960674"/>
                </a:cubicBezTo>
                <a:lnTo>
                  <a:pt x="2195144" y="1947528"/>
                </a:lnTo>
                <a:lnTo>
                  <a:pt x="2194339" y="1963671"/>
                </a:lnTo>
                <a:cubicBezTo>
                  <a:pt x="2190589" y="1965213"/>
                  <a:pt x="2189440" y="1961443"/>
                  <a:pt x="2185689" y="1962985"/>
                </a:cubicBezTo>
                <a:cubicBezTo>
                  <a:pt x="2183240" y="1961872"/>
                  <a:pt x="2181388" y="1958389"/>
                  <a:pt x="2180048" y="1953771"/>
                </a:cubicBezTo>
                <a:cubicBezTo>
                  <a:pt x="2176027" y="1939913"/>
                  <a:pt x="2176602" y="1915813"/>
                  <a:pt x="2179414" y="1914655"/>
                </a:cubicBezTo>
                <a:cubicBezTo>
                  <a:pt x="2178267" y="1910886"/>
                  <a:pt x="2182017" y="1909343"/>
                  <a:pt x="2180869" y="1905572"/>
                </a:cubicBezTo>
                <a:cubicBezTo>
                  <a:pt x="2180869" y="1905572"/>
                  <a:pt x="2179721" y="1901801"/>
                  <a:pt x="2182324" y="1896489"/>
                </a:cubicBezTo>
                <a:cubicBezTo>
                  <a:pt x="2184926" y="1891175"/>
                  <a:pt x="2187530" y="1885863"/>
                  <a:pt x="2196179" y="1886548"/>
                </a:cubicBezTo>
                <a:close/>
                <a:moveTo>
                  <a:pt x="2139330" y="1882170"/>
                </a:moveTo>
                <a:cubicBezTo>
                  <a:pt x="2148338" y="1886781"/>
                  <a:pt x="2160494" y="1893645"/>
                  <a:pt x="2167880" y="1903553"/>
                </a:cubicBezTo>
                <a:cubicBezTo>
                  <a:pt x="2175268" y="1913461"/>
                  <a:pt x="2177886" y="1926409"/>
                  <a:pt x="2167820" y="1943183"/>
                </a:cubicBezTo>
                <a:cubicBezTo>
                  <a:pt x="2162397" y="1942986"/>
                  <a:pt x="2156974" y="1942790"/>
                  <a:pt x="2151549" y="1942595"/>
                </a:cubicBezTo>
                <a:cubicBezTo>
                  <a:pt x="2151737" y="1916894"/>
                  <a:pt x="2139788" y="1902181"/>
                  <a:pt x="2139330" y="1882170"/>
                </a:cubicBezTo>
                <a:close/>
                <a:moveTo>
                  <a:pt x="2590318" y="1874799"/>
                </a:moveTo>
                <a:cubicBezTo>
                  <a:pt x="2606996" y="1871390"/>
                  <a:pt x="2621757" y="1880299"/>
                  <a:pt x="2623781" y="1895151"/>
                </a:cubicBezTo>
                <a:cubicBezTo>
                  <a:pt x="2624680" y="1901751"/>
                  <a:pt x="2623063" y="1909525"/>
                  <a:pt x="2617981" y="1917914"/>
                </a:cubicBezTo>
                <a:cubicBezTo>
                  <a:pt x="2604612" y="1927494"/>
                  <a:pt x="2589568" y="1928496"/>
                  <a:pt x="2579813" y="1922182"/>
                </a:cubicBezTo>
                <a:cubicBezTo>
                  <a:pt x="2570059" y="1915868"/>
                  <a:pt x="2565600" y="1902237"/>
                  <a:pt x="2573402" y="1882550"/>
                </a:cubicBezTo>
                <a:cubicBezTo>
                  <a:pt x="2578986" y="1878441"/>
                  <a:pt x="2584758" y="1875935"/>
                  <a:pt x="2590318" y="1874799"/>
                </a:cubicBezTo>
                <a:close/>
                <a:moveTo>
                  <a:pt x="1589337" y="1874141"/>
                </a:moveTo>
                <a:cubicBezTo>
                  <a:pt x="1622321" y="1877147"/>
                  <a:pt x="1653876" y="1891525"/>
                  <a:pt x="1658981" y="1919609"/>
                </a:cubicBezTo>
                <a:cubicBezTo>
                  <a:pt x="1607578" y="1893378"/>
                  <a:pt x="1563041" y="1935097"/>
                  <a:pt x="1511111" y="1896909"/>
                </a:cubicBezTo>
                <a:cubicBezTo>
                  <a:pt x="1521937" y="1879503"/>
                  <a:pt x="1556352" y="1871135"/>
                  <a:pt x="1589337" y="1874141"/>
                </a:cubicBezTo>
                <a:close/>
                <a:moveTo>
                  <a:pt x="2362895" y="1869572"/>
                </a:moveTo>
                <a:cubicBezTo>
                  <a:pt x="2406857" y="1857763"/>
                  <a:pt x="2442091" y="1912525"/>
                  <a:pt x="2453528" y="1942625"/>
                </a:cubicBezTo>
                <a:cubicBezTo>
                  <a:pt x="2437160" y="1934140"/>
                  <a:pt x="2420336" y="1926484"/>
                  <a:pt x="2404687" y="1915647"/>
                </a:cubicBezTo>
                <a:cubicBezTo>
                  <a:pt x="2389037" y="1904806"/>
                  <a:pt x="2374562" y="1890785"/>
                  <a:pt x="2362895" y="1869572"/>
                </a:cubicBezTo>
                <a:close/>
                <a:moveTo>
                  <a:pt x="2503052" y="1867357"/>
                </a:moveTo>
                <a:cubicBezTo>
                  <a:pt x="2516824" y="1873573"/>
                  <a:pt x="2521908" y="1879285"/>
                  <a:pt x="2522242" y="1883707"/>
                </a:cubicBezTo>
                <a:cubicBezTo>
                  <a:pt x="2523241" y="1896970"/>
                  <a:pt x="2481459" y="1898611"/>
                  <a:pt x="2503052" y="1867357"/>
                </a:cubicBezTo>
                <a:close/>
                <a:moveTo>
                  <a:pt x="2852104" y="1864769"/>
                </a:moveTo>
                <a:cubicBezTo>
                  <a:pt x="2862444" y="1880728"/>
                  <a:pt x="2874295" y="1895320"/>
                  <a:pt x="2882748" y="1912988"/>
                </a:cubicBezTo>
                <a:cubicBezTo>
                  <a:pt x="2891202" y="1930655"/>
                  <a:pt x="2896259" y="1951398"/>
                  <a:pt x="2893014" y="1979658"/>
                </a:cubicBezTo>
                <a:cubicBezTo>
                  <a:pt x="2887300" y="1982299"/>
                  <a:pt x="2881856" y="1988495"/>
                  <a:pt x="2875980" y="1992550"/>
                </a:cubicBezTo>
                <a:lnTo>
                  <a:pt x="2867864" y="1995860"/>
                </a:lnTo>
                <a:lnTo>
                  <a:pt x="2865198" y="1998981"/>
                </a:lnTo>
                <a:cubicBezTo>
                  <a:pt x="2861135" y="2001903"/>
                  <a:pt x="2856332" y="2002819"/>
                  <a:pt x="2849006" y="2000704"/>
                </a:cubicBezTo>
                <a:cubicBezTo>
                  <a:pt x="2849207" y="1998713"/>
                  <a:pt x="2851388" y="1995761"/>
                  <a:pt x="2854040" y="1992816"/>
                </a:cubicBezTo>
                <a:lnTo>
                  <a:pt x="2857113" y="1989747"/>
                </a:lnTo>
                <a:lnTo>
                  <a:pt x="2861207" y="1974233"/>
                </a:lnTo>
                <a:cubicBezTo>
                  <a:pt x="2865327" y="1932560"/>
                  <a:pt x="2824553" y="1898579"/>
                  <a:pt x="2852104" y="1864769"/>
                </a:cubicBezTo>
                <a:close/>
                <a:moveTo>
                  <a:pt x="8803601" y="1864298"/>
                </a:moveTo>
                <a:cubicBezTo>
                  <a:pt x="8808621" y="1867134"/>
                  <a:pt x="8817392" y="1868952"/>
                  <a:pt x="8823686" y="1875643"/>
                </a:cubicBezTo>
                <a:cubicBezTo>
                  <a:pt x="8826298" y="1895929"/>
                  <a:pt x="8817596" y="1906691"/>
                  <a:pt x="8802598" y="1910762"/>
                </a:cubicBezTo>
                <a:cubicBezTo>
                  <a:pt x="8782514" y="1899419"/>
                  <a:pt x="8784855" y="1869388"/>
                  <a:pt x="8803601" y="1864298"/>
                </a:cubicBezTo>
                <a:close/>
                <a:moveTo>
                  <a:pt x="9053531" y="1857513"/>
                </a:moveTo>
                <a:cubicBezTo>
                  <a:pt x="9064421" y="1854527"/>
                  <a:pt x="9068508" y="1862138"/>
                  <a:pt x="9069419" y="1867709"/>
                </a:cubicBezTo>
                <a:cubicBezTo>
                  <a:pt x="9073051" y="1872535"/>
                  <a:pt x="9072601" y="1878480"/>
                  <a:pt x="9069995" y="1884287"/>
                </a:cubicBezTo>
                <a:cubicBezTo>
                  <a:pt x="9067389" y="1890096"/>
                  <a:pt x="9062626" y="1895768"/>
                  <a:pt x="9057637" y="1900047"/>
                </a:cubicBezTo>
                <a:cubicBezTo>
                  <a:pt x="9059904" y="1896515"/>
                  <a:pt x="9059904" y="1896515"/>
                  <a:pt x="9059904" y="1896515"/>
                </a:cubicBezTo>
                <a:cubicBezTo>
                  <a:pt x="9058995" y="1890944"/>
                  <a:pt x="9056728" y="1894476"/>
                  <a:pt x="9053550" y="1892436"/>
                </a:cubicBezTo>
                <a:cubicBezTo>
                  <a:pt x="9053550" y="1892436"/>
                  <a:pt x="9056728" y="1894476"/>
                  <a:pt x="9051283" y="1895969"/>
                </a:cubicBezTo>
                <a:cubicBezTo>
                  <a:pt x="9053550" y="1892436"/>
                  <a:pt x="9050372" y="1890397"/>
                  <a:pt x="9047195" y="1888359"/>
                </a:cubicBezTo>
                <a:cubicBezTo>
                  <a:pt x="9045375" y="1877216"/>
                  <a:pt x="9045820" y="1862539"/>
                  <a:pt x="9053531" y="1857513"/>
                </a:cubicBezTo>
                <a:close/>
                <a:moveTo>
                  <a:pt x="10056050" y="1845456"/>
                </a:moveTo>
                <a:cubicBezTo>
                  <a:pt x="10061028" y="1842882"/>
                  <a:pt x="10065132" y="1845013"/>
                  <a:pt x="10067962" y="1849303"/>
                </a:cubicBezTo>
                <a:cubicBezTo>
                  <a:pt x="10075038" y="1860027"/>
                  <a:pt x="10074144" y="1884246"/>
                  <a:pt x="10059010" y="1882165"/>
                </a:cubicBezTo>
                <a:lnTo>
                  <a:pt x="10055878" y="1880247"/>
                </a:lnTo>
                <a:lnTo>
                  <a:pt x="10054188" y="1881275"/>
                </a:lnTo>
                <a:cubicBezTo>
                  <a:pt x="10049910" y="1881526"/>
                  <a:pt x="10045012" y="1880794"/>
                  <a:pt x="10041208" y="1881017"/>
                </a:cubicBezTo>
                <a:cubicBezTo>
                  <a:pt x="10038538" y="1889329"/>
                  <a:pt x="10024856" y="1873824"/>
                  <a:pt x="10022184" y="1882134"/>
                </a:cubicBezTo>
                <a:cubicBezTo>
                  <a:pt x="10004700" y="1866853"/>
                  <a:pt x="9988510" y="1888189"/>
                  <a:pt x="9959046" y="1869535"/>
                </a:cubicBezTo>
                <a:cubicBezTo>
                  <a:pt x="9968132" y="1865943"/>
                  <a:pt x="9976754" y="1864164"/>
                  <a:pt x="9984910" y="1863365"/>
                </a:cubicBezTo>
                <a:cubicBezTo>
                  <a:pt x="9997152" y="1862169"/>
                  <a:pt x="10008352" y="1863183"/>
                  <a:pt x="10018524" y="1863613"/>
                </a:cubicBezTo>
                <a:lnTo>
                  <a:pt x="10043932" y="1860595"/>
                </a:lnTo>
                <a:lnTo>
                  <a:pt x="10047978" y="1853165"/>
                </a:lnTo>
                <a:cubicBezTo>
                  <a:pt x="10050854" y="1849207"/>
                  <a:pt x="10053560" y="1846743"/>
                  <a:pt x="10056050" y="1845456"/>
                </a:cubicBezTo>
                <a:close/>
                <a:moveTo>
                  <a:pt x="9884880" y="1843288"/>
                </a:moveTo>
                <a:cubicBezTo>
                  <a:pt x="9890508" y="1883245"/>
                  <a:pt x="9817717" y="1939713"/>
                  <a:pt x="9784112" y="1908587"/>
                </a:cubicBezTo>
                <a:cubicBezTo>
                  <a:pt x="9822833" y="1888679"/>
                  <a:pt x="9835992" y="1856522"/>
                  <a:pt x="9884880" y="1843288"/>
                </a:cubicBezTo>
                <a:close/>
                <a:moveTo>
                  <a:pt x="890425" y="1837885"/>
                </a:moveTo>
                <a:cubicBezTo>
                  <a:pt x="930212" y="1852860"/>
                  <a:pt x="954842" y="1923507"/>
                  <a:pt x="917673" y="1932792"/>
                </a:cubicBezTo>
                <a:cubicBezTo>
                  <a:pt x="912363" y="1934117"/>
                  <a:pt x="905793" y="1934193"/>
                  <a:pt x="897825" y="1932674"/>
                </a:cubicBezTo>
                <a:cubicBezTo>
                  <a:pt x="885244" y="1906629"/>
                  <a:pt x="855325" y="1864250"/>
                  <a:pt x="890425" y="1837885"/>
                </a:cubicBezTo>
                <a:close/>
                <a:moveTo>
                  <a:pt x="1762053" y="1830914"/>
                </a:moveTo>
                <a:cubicBezTo>
                  <a:pt x="1764716" y="1832429"/>
                  <a:pt x="1767463" y="1836189"/>
                  <a:pt x="1771181" y="1842697"/>
                </a:cubicBezTo>
                <a:cubicBezTo>
                  <a:pt x="1775061" y="1853695"/>
                  <a:pt x="1780554" y="1861214"/>
                  <a:pt x="1778944" y="1864693"/>
                </a:cubicBezTo>
                <a:cubicBezTo>
                  <a:pt x="1782496" y="1866713"/>
                  <a:pt x="1784436" y="1872210"/>
                  <a:pt x="1787988" y="1874232"/>
                </a:cubicBezTo>
                <a:cubicBezTo>
                  <a:pt x="1787988" y="1874232"/>
                  <a:pt x="1787988" y="1874232"/>
                  <a:pt x="1786378" y="1877710"/>
                </a:cubicBezTo>
                <a:cubicBezTo>
                  <a:pt x="1773781" y="1866149"/>
                  <a:pt x="1754413" y="1859526"/>
                  <a:pt x="1746978" y="1846509"/>
                </a:cubicBezTo>
                <a:cubicBezTo>
                  <a:pt x="1746008" y="1843759"/>
                  <a:pt x="1745038" y="1841010"/>
                  <a:pt x="1745599" y="1838584"/>
                </a:cubicBezTo>
                <a:cubicBezTo>
                  <a:pt x="1746163" y="1836157"/>
                  <a:pt x="1748259" y="1834054"/>
                  <a:pt x="1753421" y="1832596"/>
                </a:cubicBezTo>
                <a:cubicBezTo>
                  <a:pt x="1756808" y="1830127"/>
                  <a:pt x="1759389" y="1829399"/>
                  <a:pt x="1762053" y="1830914"/>
                </a:cubicBezTo>
                <a:close/>
                <a:moveTo>
                  <a:pt x="8730146" y="1829485"/>
                </a:moveTo>
                <a:cubicBezTo>
                  <a:pt x="8733694" y="1829358"/>
                  <a:pt x="8736701" y="1831762"/>
                  <a:pt x="8738565" y="1835197"/>
                </a:cubicBezTo>
                <a:cubicBezTo>
                  <a:pt x="8742291" y="1842065"/>
                  <a:pt x="8741445" y="1853058"/>
                  <a:pt x="8731200" y="1856179"/>
                </a:cubicBezTo>
                <a:cubicBezTo>
                  <a:pt x="8728024" y="1851874"/>
                  <a:pt x="8721010" y="1847230"/>
                  <a:pt x="8718486" y="1838957"/>
                </a:cubicBezTo>
                <a:cubicBezTo>
                  <a:pt x="8722511" y="1832269"/>
                  <a:pt x="8726599" y="1829612"/>
                  <a:pt x="8730146" y="1829485"/>
                </a:cubicBezTo>
                <a:close/>
                <a:moveTo>
                  <a:pt x="8261214" y="1827965"/>
                </a:moveTo>
                <a:cubicBezTo>
                  <a:pt x="8265480" y="1848742"/>
                  <a:pt x="8270883" y="1885939"/>
                  <a:pt x="8234717" y="1894986"/>
                </a:cubicBezTo>
                <a:cubicBezTo>
                  <a:pt x="8231585" y="1890630"/>
                  <a:pt x="8228455" y="1886273"/>
                  <a:pt x="8225322" y="1881917"/>
                </a:cubicBezTo>
                <a:cubicBezTo>
                  <a:pt x="8243836" y="1863152"/>
                  <a:pt x="8247163" y="1843045"/>
                  <a:pt x="8261214" y="1827965"/>
                </a:cubicBezTo>
                <a:close/>
                <a:moveTo>
                  <a:pt x="9548349" y="1823995"/>
                </a:moveTo>
                <a:cubicBezTo>
                  <a:pt x="9557397" y="1829516"/>
                  <a:pt x="9565704" y="1831162"/>
                  <a:pt x="9574753" y="1836684"/>
                </a:cubicBezTo>
                <a:cubicBezTo>
                  <a:pt x="9582985" y="1858827"/>
                  <a:pt x="9571787" y="1873391"/>
                  <a:pt x="9557510" y="1877091"/>
                </a:cubicBezTo>
                <a:cubicBezTo>
                  <a:pt x="9543231" y="1880790"/>
                  <a:pt x="9525876" y="1873622"/>
                  <a:pt x="9521798" y="1852300"/>
                </a:cubicBezTo>
                <a:cubicBezTo>
                  <a:pt x="9530920" y="1837324"/>
                  <a:pt x="9541525" y="1830102"/>
                  <a:pt x="9548349" y="1823995"/>
                </a:cubicBezTo>
                <a:close/>
                <a:moveTo>
                  <a:pt x="2572258" y="1822951"/>
                </a:moveTo>
                <a:cubicBezTo>
                  <a:pt x="2578570" y="1822786"/>
                  <a:pt x="2584076" y="1824932"/>
                  <a:pt x="2587407" y="1830097"/>
                </a:cubicBezTo>
                <a:cubicBezTo>
                  <a:pt x="2589626" y="1833540"/>
                  <a:pt x="2590882" y="1838327"/>
                  <a:pt x="2590766" y="1844666"/>
                </a:cubicBezTo>
                <a:cubicBezTo>
                  <a:pt x="2581665" y="1852906"/>
                  <a:pt x="2557162" y="1855143"/>
                  <a:pt x="2550161" y="1846523"/>
                </a:cubicBezTo>
                <a:cubicBezTo>
                  <a:pt x="2550861" y="1840902"/>
                  <a:pt x="2551560" y="1835281"/>
                  <a:pt x="2552260" y="1829661"/>
                </a:cubicBezTo>
                <a:cubicBezTo>
                  <a:pt x="2558823" y="1825588"/>
                  <a:pt x="2565944" y="1823115"/>
                  <a:pt x="2572258" y="1822951"/>
                </a:cubicBezTo>
                <a:close/>
                <a:moveTo>
                  <a:pt x="9077512" y="1819779"/>
                </a:moveTo>
                <a:cubicBezTo>
                  <a:pt x="9081458" y="1820456"/>
                  <a:pt x="9085513" y="1823615"/>
                  <a:pt x="9089614" y="1827768"/>
                </a:cubicBezTo>
                <a:cubicBezTo>
                  <a:pt x="9097814" y="1836073"/>
                  <a:pt x="9094240" y="1843838"/>
                  <a:pt x="9094240" y="1843838"/>
                </a:cubicBezTo>
                <a:cubicBezTo>
                  <a:pt x="9086918" y="1855396"/>
                  <a:pt x="9075319" y="1858828"/>
                  <a:pt x="9063196" y="1850342"/>
                </a:cubicBezTo>
                <a:cubicBezTo>
                  <a:pt x="9058920" y="1842218"/>
                  <a:pt x="9062494" y="1834453"/>
                  <a:pt x="9066067" y="1826688"/>
                </a:cubicBezTo>
                <a:cubicBezTo>
                  <a:pt x="9069728" y="1820909"/>
                  <a:pt x="9073565" y="1819102"/>
                  <a:pt x="9077512" y="1819779"/>
                </a:cubicBezTo>
                <a:close/>
                <a:moveTo>
                  <a:pt x="9335784" y="1819538"/>
                </a:moveTo>
                <a:cubicBezTo>
                  <a:pt x="9350085" y="1837244"/>
                  <a:pt x="9348284" y="1859696"/>
                  <a:pt x="9340048" y="1880551"/>
                </a:cubicBezTo>
                <a:lnTo>
                  <a:pt x="9325444" y="1907332"/>
                </a:lnTo>
                <a:lnTo>
                  <a:pt x="9344190" y="1919770"/>
                </a:lnTo>
                <a:lnTo>
                  <a:pt x="9349744" y="1927456"/>
                </a:lnTo>
                <a:lnTo>
                  <a:pt x="9358902" y="1928875"/>
                </a:lnTo>
                <a:lnTo>
                  <a:pt x="9360858" y="1942835"/>
                </a:lnTo>
                <a:lnTo>
                  <a:pt x="9365462" y="1949206"/>
                </a:lnTo>
                <a:cubicBezTo>
                  <a:pt x="9369548" y="1960812"/>
                  <a:pt x="9369994" y="1974407"/>
                  <a:pt x="9364899" y="1990580"/>
                </a:cubicBezTo>
                <a:cubicBezTo>
                  <a:pt x="9335737" y="2000060"/>
                  <a:pt x="9300084" y="1989139"/>
                  <a:pt x="9276248" y="1970108"/>
                </a:cubicBezTo>
                <a:lnTo>
                  <a:pt x="9272607" y="1965211"/>
                </a:lnTo>
                <a:lnTo>
                  <a:pt x="9280854" y="1989678"/>
                </a:lnTo>
                <a:cubicBezTo>
                  <a:pt x="9286893" y="2038802"/>
                  <a:pt x="9269060" y="2097805"/>
                  <a:pt x="9261418" y="2151532"/>
                </a:cubicBezTo>
                <a:cubicBezTo>
                  <a:pt x="9248647" y="2147224"/>
                  <a:pt x="9238068" y="2154380"/>
                  <a:pt x="9220065" y="2143540"/>
                </a:cubicBezTo>
                <a:lnTo>
                  <a:pt x="9231863" y="2090858"/>
                </a:lnTo>
                <a:lnTo>
                  <a:pt x="9229998" y="2083664"/>
                </a:lnTo>
                <a:cubicBezTo>
                  <a:pt x="9229802" y="2079240"/>
                  <a:pt x="9230592" y="2075350"/>
                  <a:pt x="9232433" y="2073473"/>
                </a:cubicBezTo>
                <a:lnTo>
                  <a:pt x="9236154" y="2071706"/>
                </a:lnTo>
                <a:lnTo>
                  <a:pt x="9243420" y="2039259"/>
                </a:lnTo>
                <a:lnTo>
                  <a:pt x="9263572" y="1953059"/>
                </a:lnTo>
                <a:lnTo>
                  <a:pt x="9251644" y="1937016"/>
                </a:lnTo>
                <a:cubicBezTo>
                  <a:pt x="9247923" y="1924982"/>
                  <a:pt x="9249444" y="1912456"/>
                  <a:pt x="9258496" y="1900977"/>
                </a:cubicBezTo>
                <a:cubicBezTo>
                  <a:pt x="9263668" y="1894418"/>
                  <a:pt x="9271299" y="1888198"/>
                  <a:pt x="9281817" y="1882605"/>
                </a:cubicBezTo>
                <a:lnTo>
                  <a:pt x="9308789" y="1896792"/>
                </a:lnTo>
                <a:lnTo>
                  <a:pt x="9310581" y="1876409"/>
                </a:lnTo>
                <a:cubicBezTo>
                  <a:pt x="9314155" y="1857709"/>
                  <a:pt x="9321113" y="1838795"/>
                  <a:pt x="9335784" y="1819538"/>
                </a:cubicBezTo>
                <a:close/>
                <a:moveTo>
                  <a:pt x="1313182" y="1818921"/>
                </a:moveTo>
                <a:cubicBezTo>
                  <a:pt x="1350096" y="1829559"/>
                  <a:pt x="1394350" y="1868529"/>
                  <a:pt x="1384407" y="1899462"/>
                </a:cubicBezTo>
                <a:cubicBezTo>
                  <a:pt x="1349349" y="1867158"/>
                  <a:pt x="1314518" y="1863107"/>
                  <a:pt x="1280995" y="1819072"/>
                </a:cubicBezTo>
                <a:cubicBezTo>
                  <a:pt x="1289390" y="1814976"/>
                  <a:pt x="1300878" y="1815374"/>
                  <a:pt x="1313182" y="1818921"/>
                </a:cubicBezTo>
                <a:close/>
                <a:moveTo>
                  <a:pt x="10160132" y="1816857"/>
                </a:moveTo>
                <a:cubicBezTo>
                  <a:pt x="10161870" y="1816746"/>
                  <a:pt x="10163442" y="1817755"/>
                  <a:pt x="10165474" y="1821509"/>
                </a:cubicBezTo>
                <a:cubicBezTo>
                  <a:pt x="10168620" y="1823527"/>
                  <a:pt x="10169538" y="1829016"/>
                  <a:pt x="10172684" y="1831035"/>
                </a:cubicBezTo>
                <a:cubicBezTo>
                  <a:pt x="10172684" y="1831035"/>
                  <a:pt x="10171802" y="1834141"/>
                  <a:pt x="10170246" y="1837430"/>
                </a:cubicBezTo>
                <a:cubicBezTo>
                  <a:pt x="10168692" y="1840716"/>
                  <a:pt x="10166464" y="1844187"/>
                  <a:pt x="10163778" y="1844912"/>
                </a:cubicBezTo>
                <a:cubicBezTo>
                  <a:pt x="10156180" y="1849832"/>
                  <a:pt x="10153422" y="1833368"/>
                  <a:pt x="10150276" y="1831349"/>
                </a:cubicBezTo>
                <a:cubicBezTo>
                  <a:pt x="10149358" y="1825861"/>
                  <a:pt x="10148440" y="1820373"/>
                  <a:pt x="10153812" y="1818923"/>
                </a:cubicBezTo>
                <a:cubicBezTo>
                  <a:pt x="10156498" y="1818197"/>
                  <a:pt x="10158398" y="1816966"/>
                  <a:pt x="10160132" y="1816857"/>
                </a:cubicBezTo>
                <a:close/>
                <a:moveTo>
                  <a:pt x="1572602" y="1813232"/>
                </a:moveTo>
                <a:cubicBezTo>
                  <a:pt x="1577720" y="1811748"/>
                  <a:pt x="1584731" y="1815738"/>
                  <a:pt x="1593639" y="1825200"/>
                </a:cubicBezTo>
                <a:cubicBezTo>
                  <a:pt x="1593924" y="1834150"/>
                  <a:pt x="1578574" y="1838602"/>
                  <a:pt x="1571846" y="1843564"/>
                </a:cubicBezTo>
                <a:cubicBezTo>
                  <a:pt x="1569950" y="1838091"/>
                  <a:pt x="1568054" y="1832619"/>
                  <a:pt x="1566444" y="1836097"/>
                </a:cubicBezTo>
                <a:cubicBezTo>
                  <a:pt x="1564550" y="1830624"/>
                  <a:pt x="1564407" y="1826149"/>
                  <a:pt x="1565579" y="1822420"/>
                </a:cubicBezTo>
                <a:cubicBezTo>
                  <a:pt x="1566751" y="1818693"/>
                  <a:pt x="1569238" y="1815713"/>
                  <a:pt x="1572602" y="1813232"/>
                </a:cubicBezTo>
                <a:close/>
                <a:moveTo>
                  <a:pt x="1826953" y="1802941"/>
                </a:moveTo>
                <a:lnTo>
                  <a:pt x="1839542" y="1811917"/>
                </a:lnTo>
                <a:lnTo>
                  <a:pt x="1843767" y="1811999"/>
                </a:lnTo>
                <a:cubicBezTo>
                  <a:pt x="1846984" y="1813268"/>
                  <a:pt x="1850017" y="1816112"/>
                  <a:pt x="1851820" y="1821612"/>
                </a:cubicBezTo>
                <a:lnTo>
                  <a:pt x="1852565" y="1826583"/>
                </a:lnTo>
                <a:lnTo>
                  <a:pt x="1860603" y="1840776"/>
                </a:lnTo>
                <a:lnTo>
                  <a:pt x="1853333" y="1841216"/>
                </a:lnTo>
                <a:lnTo>
                  <a:pt x="1845584" y="1853861"/>
                </a:lnTo>
                <a:cubicBezTo>
                  <a:pt x="1845746" y="1862902"/>
                  <a:pt x="1850991" y="1870360"/>
                  <a:pt x="1844268" y="1875485"/>
                </a:cubicBezTo>
                <a:cubicBezTo>
                  <a:pt x="1842303" y="1860944"/>
                  <a:pt x="1840502" y="1855444"/>
                  <a:pt x="1840339" y="1846403"/>
                </a:cubicBezTo>
                <a:lnTo>
                  <a:pt x="1836497" y="1842238"/>
                </a:lnTo>
                <a:lnTo>
                  <a:pt x="1835553" y="1842296"/>
                </a:lnTo>
                <a:lnTo>
                  <a:pt x="1834614" y="1840198"/>
                </a:lnTo>
                <a:lnTo>
                  <a:pt x="1831651" y="1836987"/>
                </a:lnTo>
                <a:lnTo>
                  <a:pt x="1831678" y="1835124"/>
                </a:lnTo>
                <a:lnTo>
                  <a:pt x="1824824" y="1826861"/>
                </a:lnTo>
                <a:cubicBezTo>
                  <a:pt x="1818516" y="1819767"/>
                  <a:pt x="1811828" y="1812923"/>
                  <a:pt x="1811828" y="1812923"/>
                </a:cubicBezTo>
                <a:cubicBezTo>
                  <a:pt x="1813278" y="1801959"/>
                  <a:pt x="1813278" y="1801959"/>
                  <a:pt x="1826953" y="1802941"/>
                </a:cubicBezTo>
                <a:close/>
                <a:moveTo>
                  <a:pt x="8676159" y="1785107"/>
                </a:moveTo>
                <a:cubicBezTo>
                  <a:pt x="8700353" y="1792622"/>
                  <a:pt x="8737633" y="1844343"/>
                  <a:pt x="8709784" y="1883868"/>
                </a:cubicBezTo>
                <a:cubicBezTo>
                  <a:pt x="8659518" y="1857552"/>
                  <a:pt x="8670628" y="1820859"/>
                  <a:pt x="8676159" y="1785107"/>
                </a:cubicBezTo>
                <a:close/>
                <a:moveTo>
                  <a:pt x="8780023" y="1780337"/>
                </a:moveTo>
                <a:cubicBezTo>
                  <a:pt x="8806172" y="1798936"/>
                  <a:pt x="8808960" y="1815731"/>
                  <a:pt x="8800540" y="1834420"/>
                </a:cubicBezTo>
                <a:cubicBezTo>
                  <a:pt x="8761295" y="1841054"/>
                  <a:pt x="8742640" y="1798168"/>
                  <a:pt x="8780023" y="1780337"/>
                </a:cubicBezTo>
                <a:close/>
                <a:moveTo>
                  <a:pt x="2281580" y="1763703"/>
                </a:moveTo>
                <a:cubicBezTo>
                  <a:pt x="2308302" y="1762757"/>
                  <a:pt x="2335823" y="1771058"/>
                  <a:pt x="2355854" y="1789083"/>
                </a:cubicBezTo>
                <a:lnTo>
                  <a:pt x="2358512" y="1792365"/>
                </a:lnTo>
                <a:lnTo>
                  <a:pt x="2356231" y="1785818"/>
                </a:lnTo>
                <a:cubicBezTo>
                  <a:pt x="2357033" y="1780200"/>
                  <a:pt x="2357033" y="1780200"/>
                  <a:pt x="2360174" y="1778127"/>
                </a:cubicBezTo>
                <a:cubicBezTo>
                  <a:pt x="2364118" y="1770436"/>
                  <a:pt x="2364919" y="1764818"/>
                  <a:pt x="2373542" y="1764218"/>
                </a:cubicBezTo>
                <a:cubicBezTo>
                  <a:pt x="2380593" y="1764653"/>
                  <a:pt x="2384504" y="1767161"/>
                  <a:pt x="2386743" y="1771408"/>
                </a:cubicBezTo>
                <a:cubicBezTo>
                  <a:pt x="2388981" y="1775656"/>
                  <a:pt x="2389549" y="1781641"/>
                  <a:pt x="2389917" y="1789032"/>
                </a:cubicBezTo>
                <a:cubicBezTo>
                  <a:pt x="2390651" y="1803814"/>
                  <a:pt x="2378888" y="1806487"/>
                  <a:pt x="2377284" y="1817723"/>
                </a:cubicBezTo>
                <a:lnTo>
                  <a:pt x="2371372" y="1813259"/>
                </a:lnTo>
                <a:lnTo>
                  <a:pt x="2351778" y="1846470"/>
                </a:lnTo>
                <a:cubicBezTo>
                  <a:pt x="2342725" y="1855838"/>
                  <a:pt x="2331964" y="1862573"/>
                  <a:pt x="2320246" y="1866778"/>
                </a:cubicBezTo>
                <a:lnTo>
                  <a:pt x="2298095" y="1870579"/>
                </a:lnTo>
                <a:lnTo>
                  <a:pt x="2312037" y="1880576"/>
                </a:lnTo>
                <a:cubicBezTo>
                  <a:pt x="2326491" y="1895162"/>
                  <a:pt x="2339302" y="1913767"/>
                  <a:pt x="2348897" y="1938190"/>
                </a:cubicBezTo>
                <a:cubicBezTo>
                  <a:pt x="2337763" y="1961462"/>
                  <a:pt x="2316747" y="1959135"/>
                  <a:pt x="2297256" y="1945384"/>
                </a:cubicBezTo>
                <a:cubicBezTo>
                  <a:pt x="2285074" y="1936789"/>
                  <a:pt x="2273488" y="1923732"/>
                  <a:pt x="2265282" y="1909674"/>
                </a:cubicBezTo>
                <a:lnTo>
                  <a:pt x="2262856" y="1904164"/>
                </a:lnTo>
                <a:lnTo>
                  <a:pt x="2255401" y="1910812"/>
                </a:lnTo>
                <a:cubicBezTo>
                  <a:pt x="2249899" y="1912322"/>
                  <a:pt x="2243308" y="1912622"/>
                  <a:pt x="2235544" y="1911369"/>
                </a:cubicBezTo>
                <a:cubicBezTo>
                  <a:pt x="2231078" y="1898515"/>
                  <a:pt x="2222846" y="1881712"/>
                  <a:pt x="2220588" y="1864665"/>
                </a:cubicBezTo>
                <a:lnTo>
                  <a:pt x="2222028" y="1848891"/>
                </a:lnTo>
                <a:lnTo>
                  <a:pt x="2198756" y="1828250"/>
                </a:lnTo>
                <a:cubicBezTo>
                  <a:pt x="2201158" y="1823392"/>
                  <a:pt x="2203559" y="1818534"/>
                  <a:pt x="2198610" y="1815672"/>
                </a:cubicBezTo>
                <a:cubicBezTo>
                  <a:pt x="2211742" y="1782663"/>
                  <a:pt x="2245950" y="1764964"/>
                  <a:pt x="2281580" y="1763703"/>
                </a:cubicBezTo>
                <a:close/>
                <a:moveTo>
                  <a:pt x="2157122" y="1763243"/>
                </a:moveTo>
                <a:cubicBezTo>
                  <a:pt x="2155859" y="1774650"/>
                  <a:pt x="2163693" y="1777816"/>
                  <a:pt x="2162428" y="1789223"/>
                </a:cubicBezTo>
                <a:cubicBezTo>
                  <a:pt x="2151559" y="1788801"/>
                  <a:pt x="2143092" y="1791339"/>
                  <a:pt x="2137657" y="1791130"/>
                </a:cubicBezTo>
                <a:cubicBezTo>
                  <a:pt x="2134120" y="1773809"/>
                  <a:pt x="2140820" y="1762613"/>
                  <a:pt x="2157122" y="1763243"/>
                </a:cubicBezTo>
                <a:close/>
                <a:moveTo>
                  <a:pt x="8116438" y="1760184"/>
                </a:moveTo>
                <a:lnTo>
                  <a:pt x="8098002" y="1776420"/>
                </a:lnTo>
                <a:lnTo>
                  <a:pt x="8097146" y="1776596"/>
                </a:lnTo>
                <a:lnTo>
                  <a:pt x="8099928" y="1785467"/>
                </a:lnTo>
                <a:lnTo>
                  <a:pt x="8105057" y="1812275"/>
                </a:lnTo>
                <a:lnTo>
                  <a:pt x="8108869" y="1789818"/>
                </a:lnTo>
                <a:cubicBezTo>
                  <a:pt x="8109009" y="1778886"/>
                  <a:pt x="8107791" y="1771907"/>
                  <a:pt x="8107791" y="1771907"/>
                </a:cubicBezTo>
                <a:cubicBezTo>
                  <a:pt x="8112422" y="1764031"/>
                  <a:pt x="8116255" y="1764095"/>
                  <a:pt x="8112422" y="1764031"/>
                </a:cubicBezTo>
                <a:close/>
                <a:moveTo>
                  <a:pt x="8274126" y="1759547"/>
                </a:moveTo>
                <a:cubicBezTo>
                  <a:pt x="8288315" y="1775656"/>
                  <a:pt x="8294526" y="1797845"/>
                  <a:pt x="8294734" y="1818359"/>
                </a:cubicBezTo>
                <a:lnTo>
                  <a:pt x="8292069" y="1837645"/>
                </a:lnTo>
                <a:lnTo>
                  <a:pt x="8305683" y="1841604"/>
                </a:lnTo>
                <a:cubicBezTo>
                  <a:pt x="8314957" y="1846027"/>
                  <a:pt x="8323798" y="1851431"/>
                  <a:pt x="8331638" y="1855788"/>
                </a:cubicBezTo>
                <a:cubicBezTo>
                  <a:pt x="8316668" y="1863096"/>
                  <a:pt x="8300989" y="1854381"/>
                  <a:pt x="8286904" y="1881718"/>
                </a:cubicBezTo>
                <a:lnTo>
                  <a:pt x="8280572" y="1864922"/>
                </a:lnTo>
                <a:lnTo>
                  <a:pt x="8279328" y="1867112"/>
                </a:lnTo>
                <a:cubicBezTo>
                  <a:pt x="8250947" y="1834896"/>
                  <a:pt x="8261269" y="1782804"/>
                  <a:pt x="8274126" y="1759547"/>
                </a:cubicBezTo>
                <a:close/>
                <a:moveTo>
                  <a:pt x="8897705" y="1756921"/>
                </a:moveTo>
                <a:cubicBezTo>
                  <a:pt x="8893064" y="1764884"/>
                  <a:pt x="8888828" y="1768834"/>
                  <a:pt x="8881163" y="1768705"/>
                </a:cubicBezTo>
                <a:cubicBezTo>
                  <a:pt x="8885400" y="1764756"/>
                  <a:pt x="8890444" y="1752779"/>
                  <a:pt x="8897705" y="1756921"/>
                </a:cubicBezTo>
                <a:close/>
                <a:moveTo>
                  <a:pt x="8988147" y="1749041"/>
                </a:moveTo>
                <a:cubicBezTo>
                  <a:pt x="9003075" y="1751812"/>
                  <a:pt x="9015274" y="1765402"/>
                  <a:pt x="9022217" y="1774047"/>
                </a:cubicBezTo>
                <a:lnTo>
                  <a:pt x="9024128" y="1776376"/>
                </a:lnTo>
                <a:lnTo>
                  <a:pt x="9028861" y="1778244"/>
                </a:lnTo>
                <a:lnTo>
                  <a:pt x="9029659" y="1777002"/>
                </a:lnTo>
                <a:lnTo>
                  <a:pt x="9029937" y="1778668"/>
                </a:lnTo>
                <a:lnTo>
                  <a:pt x="9038846" y="1782184"/>
                </a:lnTo>
                <a:lnTo>
                  <a:pt x="9035648" y="1789131"/>
                </a:lnTo>
                <a:lnTo>
                  <a:pt x="9039401" y="1800903"/>
                </a:lnTo>
                <a:cubicBezTo>
                  <a:pt x="9039674" y="1804803"/>
                  <a:pt x="9037981" y="1807440"/>
                  <a:pt x="9032578" y="1808940"/>
                </a:cubicBezTo>
                <a:cubicBezTo>
                  <a:pt x="9024918" y="1813955"/>
                  <a:pt x="9020884" y="1806401"/>
                  <a:pt x="9010079" y="1809398"/>
                </a:cubicBezTo>
                <a:cubicBezTo>
                  <a:pt x="9000846" y="1813404"/>
                  <a:pt x="8999135" y="1824720"/>
                  <a:pt x="8995116" y="1837037"/>
                </a:cubicBezTo>
                <a:lnTo>
                  <a:pt x="8988364" y="1850887"/>
                </a:lnTo>
                <a:lnTo>
                  <a:pt x="8992586" y="1847212"/>
                </a:lnTo>
                <a:cubicBezTo>
                  <a:pt x="9009222" y="1837416"/>
                  <a:pt x="9035692" y="1832993"/>
                  <a:pt x="9049664" y="1852252"/>
                </a:cubicBezTo>
                <a:cubicBezTo>
                  <a:pt x="9035777" y="1867049"/>
                  <a:pt x="9023685" y="1870988"/>
                  <a:pt x="9012411" y="1869992"/>
                </a:cubicBezTo>
                <a:lnTo>
                  <a:pt x="8981830" y="1858773"/>
                </a:lnTo>
                <a:lnTo>
                  <a:pt x="8966304" y="1870687"/>
                </a:lnTo>
                <a:cubicBezTo>
                  <a:pt x="8964527" y="1859616"/>
                  <a:pt x="8939771" y="1863590"/>
                  <a:pt x="8937106" y="1846983"/>
                </a:cubicBezTo>
                <a:cubicBezTo>
                  <a:pt x="8923707" y="1798658"/>
                  <a:pt x="8936770" y="1792144"/>
                  <a:pt x="8962006" y="1773581"/>
                </a:cubicBezTo>
                <a:cubicBezTo>
                  <a:pt x="8959749" y="1777098"/>
                  <a:pt x="8965152" y="1775599"/>
                  <a:pt x="8965152" y="1775599"/>
                </a:cubicBezTo>
                <a:cubicBezTo>
                  <a:pt x="8975957" y="1772603"/>
                  <a:pt x="8959342" y="1756974"/>
                  <a:pt x="8972404" y="1750459"/>
                </a:cubicBezTo>
                <a:cubicBezTo>
                  <a:pt x="8977892" y="1748395"/>
                  <a:pt x="8983171" y="1748116"/>
                  <a:pt x="8988147" y="1749041"/>
                </a:cubicBezTo>
                <a:close/>
                <a:moveTo>
                  <a:pt x="3291085" y="1748539"/>
                </a:moveTo>
                <a:lnTo>
                  <a:pt x="3295715" y="1761634"/>
                </a:lnTo>
                <a:lnTo>
                  <a:pt x="3302167" y="1762071"/>
                </a:lnTo>
                <a:cubicBezTo>
                  <a:pt x="3343669" y="1774409"/>
                  <a:pt x="3373807" y="1847338"/>
                  <a:pt x="3340386" y="1865355"/>
                </a:cubicBezTo>
                <a:cubicBezTo>
                  <a:pt x="3334928" y="1868297"/>
                  <a:pt x="3327779" y="1869775"/>
                  <a:pt x="3318706" y="1869286"/>
                </a:cubicBezTo>
                <a:cubicBezTo>
                  <a:pt x="3297630" y="1857313"/>
                  <a:pt x="3280725" y="1844210"/>
                  <a:pt x="3271281" y="1828347"/>
                </a:cubicBezTo>
                <a:lnTo>
                  <a:pt x="3270595" y="1826158"/>
                </a:lnTo>
                <a:lnTo>
                  <a:pt x="3267368" y="1831644"/>
                </a:lnTo>
                <a:cubicBezTo>
                  <a:pt x="3262737" y="1839519"/>
                  <a:pt x="3260103" y="1827547"/>
                  <a:pt x="3255872" y="1831452"/>
                </a:cubicBezTo>
                <a:cubicBezTo>
                  <a:pt x="3266732" y="1799823"/>
                  <a:pt x="3261861" y="1771908"/>
                  <a:pt x="3261861" y="1771908"/>
                </a:cubicBezTo>
                <a:cubicBezTo>
                  <a:pt x="3266492" y="1764032"/>
                  <a:pt x="3270325" y="1764096"/>
                  <a:pt x="3266492" y="1764032"/>
                </a:cubicBezTo>
                <a:cubicBezTo>
                  <a:pt x="3274956" y="1756221"/>
                  <a:pt x="3283819" y="1744441"/>
                  <a:pt x="3291085" y="1748539"/>
                </a:cubicBezTo>
                <a:close/>
                <a:moveTo>
                  <a:pt x="1575903" y="1744314"/>
                </a:moveTo>
                <a:cubicBezTo>
                  <a:pt x="1589762" y="1741764"/>
                  <a:pt x="1604050" y="1747595"/>
                  <a:pt x="1608743" y="1760169"/>
                </a:cubicBezTo>
                <a:cubicBezTo>
                  <a:pt x="1611873" y="1768551"/>
                  <a:pt x="1610739" y="1779931"/>
                  <a:pt x="1602369" y="1793822"/>
                </a:cubicBezTo>
                <a:cubicBezTo>
                  <a:pt x="1577558" y="1784517"/>
                  <a:pt x="1561210" y="1796965"/>
                  <a:pt x="1545642" y="1778741"/>
                </a:cubicBezTo>
                <a:cubicBezTo>
                  <a:pt x="1548616" y="1757794"/>
                  <a:pt x="1562045" y="1746864"/>
                  <a:pt x="1575903" y="1744314"/>
                </a:cubicBezTo>
                <a:close/>
                <a:moveTo>
                  <a:pt x="766081" y="1744118"/>
                </a:moveTo>
                <a:cubicBezTo>
                  <a:pt x="776315" y="1740991"/>
                  <a:pt x="781630" y="1748488"/>
                  <a:pt x="781630" y="1748488"/>
                </a:cubicBezTo>
                <a:cubicBezTo>
                  <a:pt x="788780" y="1761506"/>
                  <a:pt x="787338" y="1774108"/>
                  <a:pt x="775464" y="1780778"/>
                </a:cubicBezTo>
                <a:cubicBezTo>
                  <a:pt x="766869" y="1780363"/>
                  <a:pt x="761555" y="1772866"/>
                  <a:pt x="756241" y="1765367"/>
                </a:cubicBezTo>
                <a:cubicBezTo>
                  <a:pt x="752664" y="1758859"/>
                  <a:pt x="752566" y="1754329"/>
                  <a:pt x="754642" y="1751035"/>
                </a:cubicBezTo>
                <a:cubicBezTo>
                  <a:pt x="756716" y="1747739"/>
                  <a:pt x="760963" y="1745681"/>
                  <a:pt x="766081" y="1744118"/>
                </a:cubicBezTo>
                <a:close/>
                <a:moveTo>
                  <a:pt x="1438993" y="1741885"/>
                </a:moveTo>
                <a:cubicBezTo>
                  <a:pt x="1454655" y="1758706"/>
                  <a:pt x="1455367" y="1774840"/>
                  <a:pt x="1448782" y="1794665"/>
                </a:cubicBezTo>
                <a:cubicBezTo>
                  <a:pt x="1441308" y="1794323"/>
                  <a:pt x="1429560" y="1781708"/>
                  <a:pt x="1421729" y="1773297"/>
                </a:cubicBezTo>
                <a:cubicBezTo>
                  <a:pt x="1421195" y="1761196"/>
                  <a:pt x="1428137" y="1749439"/>
                  <a:pt x="1438993" y="1741885"/>
                </a:cubicBezTo>
                <a:close/>
                <a:moveTo>
                  <a:pt x="10154870" y="1738454"/>
                </a:moveTo>
                <a:cubicBezTo>
                  <a:pt x="10159498" y="1741129"/>
                  <a:pt x="10168024" y="1742655"/>
                  <a:pt x="10173384" y="1749153"/>
                </a:cubicBezTo>
                <a:cubicBezTo>
                  <a:pt x="10173146" y="1769422"/>
                  <a:pt x="10162918" y="1780518"/>
                  <a:pt x="10147330" y="1785115"/>
                </a:cubicBezTo>
                <a:cubicBezTo>
                  <a:pt x="10128814" y="1774415"/>
                  <a:pt x="10135384" y="1744201"/>
                  <a:pt x="10154870" y="1738454"/>
                </a:cubicBezTo>
                <a:close/>
                <a:moveTo>
                  <a:pt x="8750037" y="1734150"/>
                </a:moveTo>
                <a:cubicBezTo>
                  <a:pt x="8751907" y="1742799"/>
                  <a:pt x="8756748" y="1748761"/>
                  <a:pt x="8758617" y="1757410"/>
                </a:cubicBezTo>
                <a:cubicBezTo>
                  <a:pt x="8746738" y="1768165"/>
                  <a:pt x="8747510" y="1788154"/>
                  <a:pt x="8723529" y="1784009"/>
                </a:cubicBezTo>
                <a:cubicBezTo>
                  <a:pt x="8709009" y="1766128"/>
                  <a:pt x="8723086" y="1732695"/>
                  <a:pt x="8750037" y="1734150"/>
                </a:cubicBezTo>
                <a:close/>
                <a:moveTo>
                  <a:pt x="9959992" y="1732826"/>
                </a:moveTo>
                <a:cubicBezTo>
                  <a:pt x="9969938" y="1736466"/>
                  <a:pt x="9975686" y="1729321"/>
                  <a:pt x="9985632" y="1732961"/>
                </a:cubicBezTo>
                <a:cubicBezTo>
                  <a:pt x="9972584" y="1765188"/>
                  <a:pt x="9960936" y="1801010"/>
                  <a:pt x="9935298" y="1800876"/>
                </a:cubicBezTo>
                <a:cubicBezTo>
                  <a:pt x="9923330" y="1781076"/>
                  <a:pt x="9944922" y="1748895"/>
                  <a:pt x="9959992" y="1732826"/>
                </a:cubicBezTo>
                <a:close/>
                <a:moveTo>
                  <a:pt x="1048587" y="1730977"/>
                </a:moveTo>
                <a:cubicBezTo>
                  <a:pt x="1054126" y="1731932"/>
                  <a:pt x="1058887" y="1735738"/>
                  <a:pt x="1061634" y="1743892"/>
                </a:cubicBezTo>
                <a:cubicBezTo>
                  <a:pt x="1063466" y="1749330"/>
                  <a:pt x="1065298" y="1754766"/>
                  <a:pt x="1061855" y="1752807"/>
                </a:cubicBezTo>
                <a:cubicBezTo>
                  <a:pt x="1060245" y="1756287"/>
                  <a:pt x="1056802" y="1754327"/>
                  <a:pt x="1051749" y="1755848"/>
                </a:cubicBezTo>
                <a:cubicBezTo>
                  <a:pt x="1043253" y="1755410"/>
                  <a:pt x="1032927" y="1749535"/>
                  <a:pt x="1031095" y="1744097"/>
                </a:cubicBezTo>
                <a:cubicBezTo>
                  <a:pt x="1029263" y="1738662"/>
                  <a:pt x="1030875" y="1735184"/>
                  <a:pt x="1030875" y="1735184"/>
                </a:cubicBezTo>
                <a:cubicBezTo>
                  <a:pt x="1036732" y="1731924"/>
                  <a:pt x="1043049" y="1730024"/>
                  <a:pt x="1048587" y="1730977"/>
                </a:cubicBezTo>
                <a:close/>
                <a:moveTo>
                  <a:pt x="8027146" y="1724919"/>
                </a:moveTo>
                <a:lnTo>
                  <a:pt x="8049840" y="1732914"/>
                </a:lnTo>
                <a:lnTo>
                  <a:pt x="8050995" y="1732745"/>
                </a:lnTo>
                <a:lnTo>
                  <a:pt x="8049936" y="1728179"/>
                </a:lnTo>
                <a:lnTo>
                  <a:pt x="8043671" y="1728164"/>
                </a:lnTo>
                <a:cubicBezTo>
                  <a:pt x="8035159" y="1728798"/>
                  <a:pt x="8038270" y="1726746"/>
                  <a:pt x="8032869" y="1725327"/>
                </a:cubicBezTo>
                <a:close/>
                <a:moveTo>
                  <a:pt x="10345334" y="1713689"/>
                </a:moveTo>
                <a:cubicBezTo>
                  <a:pt x="10348088" y="1714070"/>
                  <a:pt x="10351590" y="1713842"/>
                  <a:pt x="10355408" y="1714016"/>
                </a:cubicBezTo>
                <a:cubicBezTo>
                  <a:pt x="10359226" y="1714187"/>
                  <a:pt x="10363360" y="1714761"/>
                  <a:pt x="10367382" y="1716747"/>
                </a:cubicBezTo>
                <a:cubicBezTo>
                  <a:pt x="10377054" y="1735224"/>
                  <a:pt x="10373170" y="1748964"/>
                  <a:pt x="10361242" y="1758735"/>
                </a:cubicBezTo>
                <a:cubicBezTo>
                  <a:pt x="10339192" y="1755678"/>
                  <a:pt x="10330424" y="1725901"/>
                  <a:pt x="10345334" y="1713689"/>
                </a:cubicBezTo>
                <a:close/>
                <a:moveTo>
                  <a:pt x="8890194" y="1712880"/>
                </a:moveTo>
                <a:cubicBezTo>
                  <a:pt x="8910630" y="1735792"/>
                  <a:pt x="8936862" y="1742830"/>
                  <a:pt x="8936862" y="1742830"/>
                </a:cubicBezTo>
                <a:cubicBezTo>
                  <a:pt x="8940858" y="1750292"/>
                  <a:pt x="8938631" y="1753762"/>
                  <a:pt x="8940858" y="1750292"/>
                </a:cubicBezTo>
                <a:cubicBezTo>
                  <a:pt x="8942627" y="1761225"/>
                  <a:pt x="8947508" y="1774154"/>
                  <a:pt x="8939944" y="1779095"/>
                </a:cubicBezTo>
                <a:cubicBezTo>
                  <a:pt x="8911028" y="1789929"/>
                  <a:pt x="8894616" y="1740209"/>
                  <a:pt x="8887510" y="1730750"/>
                </a:cubicBezTo>
                <a:cubicBezTo>
                  <a:pt x="8887510" y="1730750"/>
                  <a:pt x="8884398" y="1728753"/>
                  <a:pt x="8883514" y="1723288"/>
                </a:cubicBezTo>
                <a:cubicBezTo>
                  <a:pt x="8879518" y="1715825"/>
                  <a:pt x="8891078" y="1718345"/>
                  <a:pt x="8890194" y="1712880"/>
                </a:cubicBezTo>
                <a:close/>
                <a:moveTo>
                  <a:pt x="1238778" y="1703636"/>
                </a:moveTo>
                <a:cubicBezTo>
                  <a:pt x="1240859" y="1709081"/>
                  <a:pt x="1251788" y="1715297"/>
                  <a:pt x="1257510" y="1722815"/>
                </a:cubicBezTo>
                <a:cubicBezTo>
                  <a:pt x="1255949" y="1726188"/>
                  <a:pt x="1258030" y="1731632"/>
                  <a:pt x="1256467" y="1735006"/>
                </a:cubicBezTo>
                <a:cubicBezTo>
                  <a:pt x="1252824" y="1732934"/>
                  <a:pt x="1243977" y="1732162"/>
                  <a:pt x="1245539" y="1728789"/>
                </a:cubicBezTo>
                <a:cubicBezTo>
                  <a:pt x="1241897" y="1726717"/>
                  <a:pt x="1245020" y="1719971"/>
                  <a:pt x="1245020" y="1719971"/>
                </a:cubicBezTo>
                <a:cubicBezTo>
                  <a:pt x="1241377" y="1717899"/>
                  <a:pt x="1237735" y="1715826"/>
                  <a:pt x="1235655" y="1710382"/>
                </a:cubicBezTo>
                <a:cubicBezTo>
                  <a:pt x="1240859" y="1709081"/>
                  <a:pt x="1237216" y="1707009"/>
                  <a:pt x="1238778" y="1703636"/>
                </a:cubicBezTo>
                <a:close/>
                <a:moveTo>
                  <a:pt x="1281416" y="1702437"/>
                </a:moveTo>
                <a:cubicBezTo>
                  <a:pt x="1283378" y="1702982"/>
                  <a:pt x="1284713" y="1704883"/>
                  <a:pt x="1285630" y="1707687"/>
                </a:cubicBezTo>
                <a:cubicBezTo>
                  <a:pt x="1285630" y="1707687"/>
                  <a:pt x="1287462" y="1713294"/>
                  <a:pt x="1289295" y="1718903"/>
                </a:cubicBezTo>
                <a:cubicBezTo>
                  <a:pt x="1291127" y="1724511"/>
                  <a:pt x="1294633" y="1726506"/>
                  <a:pt x="1294633" y="1726506"/>
                </a:cubicBezTo>
                <a:cubicBezTo>
                  <a:pt x="1296466" y="1732114"/>
                  <a:pt x="1294792" y="1735728"/>
                  <a:pt x="1289612" y="1737347"/>
                </a:cubicBezTo>
                <a:cubicBezTo>
                  <a:pt x="1289612" y="1737347"/>
                  <a:pt x="1284274" y="1729744"/>
                  <a:pt x="1284274" y="1729744"/>
                </a:cubicBezTo>
                <a:cubicBezTo>
                  <a:pt x="1280609" y="1718527"/>
                  <a:pt x="1278776" y="1712919"/>
                  <a:pt x="1273438" y="1705317"/>
                </a:cubicBezTo>
                <a:cubicBezTo>
                  <a:pt x="1276864" y="1702700"/>
                  <a:pt x="1279453" y="1701890"/>
                  <a:pt x="1281416" y="1702437"/>
                </a:cubicBezTo>
                <a:close/>
                <a:moveTo>
                  <a:pt x="9196742" y="1697206"/>
                </a:moveTo>
                <a:cubicBezTo>
                  <a:pt x="9198120" y="1705437"/>
                  <a:pt x="9202303" y="1720979"/>
                  <a:pt x="9199775" y="1729459"/>
                </a:cubicBezTo>
                <a:cubicBezTo>
                  <a:pt x="9198932" y="1732287"/>
                  <a:pt x="9197344" y="1734328"/>
                  <a:pt x="9194658" y="1735053"/>
                </a:cubicBezTo>
                <a:cubicBezTo>
                  <a:pt x="9192820" y="1724078"/>
                  <a:pt x="9184690" y="1709064"/>
                  <a:pt x="9196742" y="1697206"/>
                </a:cubicBezTo>
                <a:close/>
                <a:moveTo>
                  <a:pt x="2020205" y="1697194"/>
                </a:moveTo>
                <a:cubicBezTo>
                  <a:pt x="2025647" y="1696416"/>
                  <a:pt x="2030738" y="1696679"/>
                  <a:pt x="2034864" y="1698539"/>
                </a:cubicBezTo>
                <a:cubicBezTo>
                  <a:pt x="2040366" y="1701020"/>
                  <a:pt x="2044152" y="1706336"/>
                  <a:pt x="2044771" y="1715798"/>
                </a:cubicBezTo>
                <a:cubicBezTo>
                  <a:pt x="2021056" y="1720606"/>
                  <a:pt x="2003898" y="1737359"/>
                  <a:pt x="1990536" y="1731772"/>
                </a:cubicBezTo>
                <a:cubicBezTo>
                  <a:pt x="1986083" y="1729909"/>
                  <a:pt x="1982051" y="1725566"/>
                  <a:pt x="1978338" y="1717467"/>
                </a:cubicBezTo>
                <a:cubicBezTo>
                  <a:pt x="1984401" y="1711259"/>
                  <a:pt x="2003882" y="1699532"/>
                  <a:pt x="2020205" y="1697194"/>
                </a:cubicBezTo>
                <a:close/>
                <a:moveTo>
                  <a:pt x="8490780" y="1694637"/>
                </a:moveTo>
                <a:cubicBezTo>
                  <a:pt x="8526633" y="1692157"/>
                  <a:pt x="8561596" y="1706125"/>
                  <a:pt x="8575833" y="1738343"/>
                </a:cubicBezTo>
                <a:cubicBezTo>
                  <a:pt x="8561879" y="1768253"/>
                  <a:pt x="8539644" y="1787517"/>
                  <a:pt x="8514993" y="1796754"/>
                </a:cubicBezTo>
                <a:cubicBezTo>
                  <a:pt x="8473910" y="1812150"/>
                  <a:pt x="8426117" y="1799689"/>
                  <a:pt x="8398769" y="1762233"/>
                </a:cubicBezTo>
                <a:cubicBezTo>
                  <a:pt x="8401857" y="1757276"/>
                  <a:pt x="8404944" y="1752320"/>
                  <a:pt x="8400392" y="1749616"/>
                </a:cubicBezTo>
                <a:cubicBezTo>
                  <a:pt x="8418187" y="1716045"/>
                  <a:pt x="8454929" y="1697117"/>
                  <a:pt x="8490780" y="1694637"/>
                </a:cubicBezTo>
                <a:close/>
                <a:moveTo>
                  <a:pt x="1368091" y="1693619"/>
                </a:moveTo>
                <a:cubicBezTo>
                  <a:pt x="1373116" y="1692163"/>
                  <a:pt x="1374977" y="1697537"/>
                  <a:pt x="1378419" y="1699494"/>
                </a:cubicBezTo>
                <a:cubicBezTo>
                  <a:pt x="1383723" y="1706826"/>
                  <a:pt x="1382980" y="1736606"/>
                  <a:pt x="1377955" y="1738063"/>
                </a:cubicBezTo>
                <a:cubicBezTo>
                  <a:pt x="1372583" y="1728534"/>
                  <a:pt x="1363179" y="1711859"/>
                  <a:pt x="1363720" y="1701447"/>
                </a:cubicBezTo>
                <a:cubicBezTo>
                  <a:pt x="1363900" y="1697975"/>
                  <a:pt x="1365185" y="1695202"/>
                  <a:pt x="1368091" y="1693619"/>
                </a:cubicBezTo>
                <a:close/>
                <a:moveTo>
                  <a:pt x="8912002" y="1692587"/>
                </a:moveTo>
                <a:cubicBezTo>
                  <a:pt x="8912886" y="1698054"/>
                  <a:pt x="8912886" y="1698054"/>
                  <a:pt x="8910660" y="1701523"/>
                </a:cubicBezTo>
                <a:cubicBezTo>
                  <a:pt x="8905322" y="1702995"/>
                  <a:pt x="8902211" y="1700998"/>
                  <a:pt x="8896873" y="1702472"/>
                </a:cubicBezTo>
                <a:cubicBezTo>
                  <a:pt x="8898643" y="1713403"/>
                  <a:pt x="8900869" y="1709934"/>
                  <a:pt x="8895531" y="1711406"/>
                </a:cubicBezTo>
                <a:cubicBezTo>
                  <a:pt x="8895531" y="1711406"/>
                  <a:pt x="8895531" y="1711406"/>
                  <a:pt x="8890194" y="1712880"/>
                </a:cubicBezTo>
                <a:cubicBezTo>
                  <a:pt x="8890194" y="1712880"/>
                  <a:pt x="8887967" y="1716348"/>
                  <a:pt x="8883085" y="1703420"/>
                </a:cubicBezTo>
                <a:cubicBezTo>
                  <a:pt x="8888424" y="1701947"/>
                  <a:pt x="8904437" y="1697529"/>
                  <a:pt x="8904437" y="1697529"/>
                </a:cubicBezTo>
                <a:cubicBezTo>
                  <a:pt x="8906664" y="1694061"/>
                  <a:pt x="8906664" y="1694061"/>
                  <a:pt x="8912002" y="1692587"/>
                </a:cubicBezTo>
                <a:close/>
                <a:moveTo>
                  <a:pt x="10557590" y="1691921"/>
                </a:moveTo>
                <a:cubicBezTo>
                  <a:pt x="10585296" y="1694198"/>
                  <a:pt x="10610306" y="1709829"/>
                  <a:pt x="10614708" y="1743860"/>
                </a:cubicBezTo>
                <a:cubicBezTo>
                  <a:pt x="10604326" y="1772984"/>
                  <a:pt x="10593946" y="1802110"/>
                  <a:pt x="10546172" y="1815559"/>
                </a:cubicBezTo>
                <a:cubicBezTo>
                  <a:pt x="10508778" y="1799890"/>
                  <a:pt x="10491356" y="1774560"/>
                  <a:pt x="10484310" y="1720111"/>
                </a:cubicBezTo>
                <a:cubicBezTo>
                  <a:pt x="10499488" y="1700725"/>
                  <a:pt x="10529888" y="1689647"/>
                  <a:pt x="10557590" y="1691921"/>
                </a:cubicBezTo>
                <a:close/>
                <a:moveTo>
                  <a:pt x="1059945" y="1689797"/>
                </a:moveTo>
                <a:lnTo>
                  <a:pt x="1065225" y="1706224"/>
                </a:lnTo>
                <a:cubicBezTo>
                  <a:pt x="1060185" y="1707830"/>
                  <a:pt x="1051745" y="1707504"/>
                  <a:pt x="1049986" y="1702029"/>
                </a:cubicBezTo>
                <a:cubicBezTo>
                  <a:pt x="1047405" y="1698324"/>
                  <a:pt x="1048225" y="1696554"/>
                  <a:pt x="1050525" y="1695065"/>
                </a:cubicBezTo>
                <a:cubicBezTo>
                  <a:pt x="1052825" y="1693578"/>
                  <a:pt x="1056605" y="1692371"/>
                  <a:pt x="1059945" y="1689797"/>
                </a:cubicBezTo>
                <a:close/>
                <a:moveTo>
                  <a:pt x="2289662" y="1668478"/>
                </a:moveTo>
                <a:cubicBezTo>
                  <a:pt x="2295007" y="1675965"/>
                  <a:pt x="2295007" y="1675965"/>
                  <a:pt x="2293376" y="1679484"/>
                </a:cubicBezTo>
                <a:cubicBezTo>
                  <a:pt x="2295007" y="1675965"/>
                  <a:pt x="2298495" y="1677949"/>
                  <a:pt x="2303611" y="1676413"/>
                </a:cubicBezTo>
                <a:cubicBezTo>
                  <a:pt x="2322222" y="1664767"/>
                  <a:pt x="2336399" y="1681724"/>
                  <a:pt x="2347318" y="1705721"/>
                </a:cubicBezTo>
                <a:cubicBezTo>
                  <a:pt x="2342200" y="1707258"/>
                  <a:pt x="2349403" y="1720249"/>
                  <a:pt x="2349630" y="1729271"/>
                </a:cubicBezTo>
                <a:lnTo>
                  <a:pt x="2348386" y="1731545"/>
                </a:lnTo>
                <a:lnTo>
                  <a:pt x="2363978" y="1735438"/>
                </a:lnTo>
                <a:cubicBezTo>
                  <a:pt x="2359795" y="1746211"/>
                  <a:pt x="2357702" y="1751597"/>
                  <a:pt x="2357028" y="1760624"/>
                </a:cubicBezTo>
                <a:cubicBezTo>
                  <a:pt x="2342249" y="1754927"/>
                  <a:pt x="2329595" y="1754694"/>
                  <a:pt x="2320273" y="1752261"/>
                </a:cubicBezTo>
                <a:lnTo>
                  <a:pt x="2314487" y="1749068"/>
                </a:lnTo>
                <a:lnTo>
                  <a:pt x="2303282" y="1748484"/>
                </a:lnTo>
                <a:cubicBezTo>
                  <a:pt x="2293749" y="1745284"/>
                  <a:pt x="2285438" y="1739446"/>
                  <a:pt x="2282651" y="1731190"/>
                </a:cubicBezTo>
                <a:cubicBezTo>
                  <a:pt x="2273591" y="1712697"/>
                  <a:pt x="2274993" y="1700154"/>
                  <a:pt x="2279884" y="1689595"/>
                </a:cubicBezTo>
                <a:cubicBezTo>
                  <a:pt x="2279884" y="1689595"/>
                  <a:pt x="2279884" y="1689595"/>
                  <a:pt x="2278253" y="1693115"/>
                </a:cubicBezTo>
                <a:cubicBezTo>
                  <a:pt x="2257785" y="1699257"/>
                  <a:pt x="2221965" y="1710008"/>
                  <a:pt x="2213132" y="1700538"/>
                </a:cubicBezTo>
                <a:cubicBezTo>
                  <a:pt x="2214762" y="1697018"/>
                  <a:pt x="2216391" y="1693498"/>
                  <a:pt x="2221509" y="1691961"/>
                </a:cubicBezTo>
                <a:cubicBezTo>
                  <a:pt x="2226626" y="1690426"/>
                  <a:pt x="2224996" y="1693945"/>
                  <a:pt x="2226626" y="1690426"/>
                </a:cubicBezTo>
                <a:cubicBezTo>
                  <a:pt x="2231743" y="1688891"/>
                  <a:pt x="2228256" y="1686907"/>
                  <a:pt x="2228256" y="1686907"/>
                </a:cubicBezTo>
                <a:cubicBezTo>
                  <a:pt x="2228256" y="1686907"/>
                  <a:pt x="2231743" y="1688891"/>
                  <a:pt x="2231743" y="1688891"/>
                </a:cubicBezTo>
                <a:cubicBezTo>
                  <a:pt x="2231743" y="1688891"/>
                  <a:pt x="2231743" y="1688891"/>
                  <a:pt x="2241978" y="1685819"/>
                </a:cubicBezTo>
                <a:cubicBezTo>
                  <a:pt x="2253842" y="1679229"/>
                  <a:pt x="2255472" y="1675709"/>
                  <a:pt x="2262219" y="1670654"/>
                </a:cubicBezTo>
                <a:cubicBezTo>
                  <a:pt x="2272453" y="1667582"/>
                  <a:pt x="2275940" y="1669566"/>
                  <a:pt x="2289662" y="1668478"/>
                </a:cubicBezTo>
                <a:close/>
                <a:moveTo>
                  <a:pt x="2675435" y="1668256"/>
                </a:moveTo>
                <a:cubicBezTo>
                  <a:pt x="2677023" y="1673776"/>
                  <a:pt x="2682243" y="1672726"/>
                  <a:pt x="2687463" y="1671676"/>
                </a:cubicBezTo>
                <a:cubicBezTo>
                  <a:pt x="2694512" y="1677282"/>
                  <a:pt x="2698509" y="1685599"/>
                  <a:pt x="2700100" y="1694753"/>
                </a:cubicBezTo>
                <a:lnTo>
                  <a:pt x="2699029" y="1711490"/>
                </a:lnTo>
                <a:lnTo>
                  <a:pt x="2719835" y="1713676"/>
                </a:lnTo>
                <a:cubicBezTo>
                  <a:pt x="2720920" y="1722269"/>
                  <a:pt x="2719582" y="1729465"/>
                  <a:pt x="2716778" y="1735170"/>
                </a:cubicBezTo>
                <a:lnTo>
                  <a:pt x="2715951" y="1736046"/>
                </a:lnTo>
                <a:lnTo>
                  <a:pt x="2738972" y="1734075"/>
                </a:lnTo>
                <a:cubicBezTo>
                  <a:pt x="2737504" y="1741219"/>
                  <a:pt x="2738706" y="1747037"/>
                  <a:pt x="2739193" y="1753744"/>
                </a:cubicBezTo>
                <a:lnTo>
                  <a:pt x="2737325" y="1765219"/>
                </a:lnTo>
                <a:lnTo>
                  <a:pt x="2741909" y="1765279"/>
                </a:lnTo>
                <a:cubicBezTo>
                  <a:pt x="2746580" y="1774312"/>
                  <a:pt x="2748341" y="1781754"/>
                  <a:pt x="2748045" y="1787626"/>
                </a:cubicBezTo>
                <a:lnTo>
                  <a:pt x="2745266" y="1793420"/>
                </a:lnTo>
                <a:lnTo>
                  <a:pt x="2764903" y="1792339"/>
                </a:lnTo>
                <a:cubicBezTo>
                  <a:pt x="2773079" y="1793399"/>
                  <a:pt x="2778708" y="1795952"/>
                  <a:pt x="2782281" y="1799504"/>
                </a:cubicBezTo>
                <a:lnTo>
                  <a:pt x="2786685" y="1808226"/>
                </a:lnTo>
                <a:lnTo>
                  <a:pt x="2791810" y="1800045"/>
                </a:lnTo>
                <a:cubicBezTo>
                  <a:pt x="2796085" y="1796218"/>
                  <a:pt x="2805212" y="1792472"/>
                  <a:pt x="2814628" y="1790681"/>
                </a:cubicBezTo>
                <a:cubicBezTo>
                  <a:pt x="2824044" y="1788889"/>
                  <a:pt x="2833750" y="1789052"/>
                  <a:pt x="2839183" y="1793040"/>
                </a:cubicBezTo>
                <a:cubicBezTo>
                  <a:pt x="2834517" y="1800760"/>
                  <a:pt x="2829852" y="1808478"/>
                  <a:pt x="2825187" y="1816197"/>
                </a:cubicBezTo>
                <a:cubicBezTo>
                  <a:pt x="2825578" y="1812305"/>
                  <a:pt x="2789854" y="1819505"/>
                  <a:pt x="2789854" y="1819505"/>
                </a:cubicBezTo>
                <a:lnTo>
                  <a:pt x="2786124" y="1813254"/>
                </a:lnTo>
                <a:lnTo>
                  <a:pt x="2782483" y="1829873"/>
                </a:lnTo>
                <a:cubicBezTo>
                  <a:pt x="2771413" y="1851770"/>
                  <a:pt x="2744207" y="1873296"/>
                  <a:pt x="2730883" y="1864189"/>
                </a:cubicBezTo>
                <a:cubicBezTo>
                  <a:pt x="2724116" y="1859564"/>
                  <a:pt x="2720932" y="1847035"/>
                  <a:pt x="2725262" y="1822637"/>
                </a:cubicBezTo>
                <a:lnTo>
                  <a:pt x="2729877" y="1803801"/>
                </a:lnTo>
                <a:lnTo>
                  <a:pt x="2728426" y="1804194"/>
                </a:lnTo>
                <a:cubicBezTo>
                  <a:pt x="2723319" y="1803872"/>
                  <a:pt x="2717863" y="1802021"/>
                  <a:pt x="2712910" y="1798663"/>
                </a:cubicBezTo>
                <a:lnTo>
                  <a:pt x="2699781" y="1780040"/>
                </a:lnTo>
                <a:lnTo>
                  <a:pt x="2634100" y="1782433"/>
                </a:lnTo>
                <a:cubicBezTo>
                  <a:pt x="2601716" y="1785158"/>
                  <a:pt x="2570841" y="1787667"/>
                  <a:pt x="2542131" y="1784825"/>
                </a:cubicBezTo>
                <a:lnTo>
                  <a:pt x="2569055" y="1766860"/>
                </a:lnTo>
                <a:lnTo>
                  <a:pt x="2566294" y="1764192"/>
                </a:lnTo>
                <a:cubicBezTo>
                  <a:pt x="2551951" y="1760654"/>
                  <a:pt x="2536563" y="1779742"/>
                  <a:pt x="2525346" y="1760576"/>
                </a:cubicBezTo>
                <a:cubicBezTo>
                  <a:pt x="2524486" y="1748385"/>
                  <a:pt x="2519371" y="1735815"/>
                  <a:pt x="2523044" y="1722320"/>
                </a:cubicBezTo>
                <a:cubicBezTo>
                  <a:pt x="2524267" y="1717819"/>
                  <a:pt x="2526468" y="1713220"/>
                  <a:pt x="2530127" y="1708492"/>
                </a:cubicBezTo>
                <a:cubicBezTo>
                  <a:pt x="2553305" y="1730734"/>
                  <a:pt x="2575337" y="1736717"/>
                  <a:pt x="2599830" y="1750996"/>
                </a:cubicBezTo>
                <a:lnTo>
                  <a:pt x="2598930" y="1753037"/>
                </a:lnTo>
                <a:lnTo>
                  <a:pt x="2632942" y="1743985"/>
                </a:lnTo>
                <a:lnTo>
                  <a:pt x="2657038" y="1741544"/>
                </a:lnTo>
                <a:lnTo>
                  <a:pt x="2654546" y="1739611"/>
                </a:lnTo>
                <a:cubicBezTo>
                  <a:pt x="2645019" y="1706493"/>
                  <a:pt x="2645703" y="1680079"/>
                  <a:pt x="2675435" y="1668256"/>
                </a:cubicBezTo>
                <a:close/>
                <a:moveTo>
                  <a:pt x="8724556" y="1663743"/>
                </a:moveTo>
                <a:cubicBezTo>
                  <a:pt x="8731079" y="1670498"/>
                  <a:pt x="8733835" y="1676922"/>
                  <a:pt x="8735652" y="1683262"/>
                </a:cubicBezTo>
                <a:cubicBezTo>
                  <a:pt x="8737469" y="1689603"/>
                  <a:pt x="8738343" y="1695860"/>
                  <a:pt x="8741100" y="1702283"/>
                </a:cubicBezTo>
                <a:cubicBezTo>
                  <a:pt x="8714254" y="1734672"/>
                  <a:pt x="8692675" y="1720600"/>
                  <a:pt x="8690014" y="1700867"/>
                </a:cubicBezTo>
                <a:cubicBezTo>
                  <a:pt x="8689127" y="1694289"/>
                  <a:pt x="8690343" y="1687081"/>
                  <a:pt x="8694164" y="1680757"/>
                </a:cubicBezTo>
                <a:cubicBezTo>
                  <a:pt x="8699260" y="1672324"/>
                  <a:pt x="8708992" y="1665459"/>
                  <a:pt x="8724556" y="1663743"/>
                </a:cubicBezTo>
                <a:close/>
                <a:moveTo>
                  <a:pt x="8976996" y="1659489"/>
                </a:moveTo>
                <a:cubicBezTo>
                  <a:pt x="8980164" y="1661522"/>
                  <a:pt x="8980164" y="1661522"/>
                  <a:pt x="8980164" y="1661522"/>
                </a:cubicBezTo>
                <a:cubicBezTo>
                  <a:pt x="8982197" y="1665321"/>
                  <a:pt x="8981289" y="1668478"/>
                  <a:pt x="8978231" y="1671502"/>
                </a:cubicBezTo>
                <a:cubicBezTo>
                  <a:pt x="8975171" y="1674526"/>
                  <a:pt x="8969962" y="1677418"/>
                  <a:pt x="8963394" y="1680684"/>
                </a:cubicBezTo>
                <a:cubicBezTo>
                  <a:pt x="8950258" y="1687215"/>
                  <a:pt x="8930788" y="1689681"/>
                  <a:pt x="8925353" y="1691181"/>
                </a:cubicBezTo>
                <a:cubicBezTo>
                  <a:pt x="8919918" y="1692680"/>
                  <a:pt x="8917651" y="1696213"/>
                  <a:pt x="8917651" y="1696213"/>
                </a:cubicBezTo>
                <a:cubicBezTo>
                  <a:pt x="8913582" y="1688615"/>
                  <a:pt x="8963860" y="1666021"/>
                  <a:pt x="8976996" y="1659489"/>
                </a:cubicBezTo>
                <a:close/>
                <a:moveTo>
                  <a:pt x="2475349" y="1658020"/>
                </a:moveTo>
                <a:cubicBezTo>
                  <a:pt x="2498929" y="1659460"/>
                  <a:pt x="2507710" y="1675598"/>
                  <a:pt x="2505310" y="1690149"/>
                </a:cubicBezTo>
                <a:lnTo>
                  <a:pt x="2494192" y="1708082"/>
                </a:lnTo>
                <a:lnTo>
                  <a:pt x="2499027" y="1708586"/>
                </a:lnTo>
                <a:cubicBezTo>
                  <a:pt x="2502500" y="1710635"/>
                  <a:pt x="2504590" y="1714019"/>
                  <a:pt x="2505995" y="1718180"/>
                </a:cubicBezTo>
                <a:cubicBezTo>
                  <a:pt x="2508806" y="1726502"/>
                  <a:pt x="2508883" y="1737942"/>
                  <a:pt x="2511834" y="1748057"/>
                </a:cubicBezTo>
                <a:cubicBezTo>
                  <a:pt x="2499463" y="1749028"/>
                  <a:pt x="2491642" y="1745881"/>
                  <a:pt x="2487314" y="1738931"/>
                </a:cubicBezTo>
                <a:lnTo>
                  <a:pt x="2484115" y="1710266"/>
                </a:lnTo>
                <a:lnTo>
                  <a:pt x="2468181" y="1712762"/>
                </a:lnTo>
                <a:cubicBezTo>
                  <a:pt x="2458183" y="1698356"/>
                  <a:pt x="2455874" y="1685735"/>
                  <a:pt x="2453054" y="1677023"/>
                </a:cubicBezTo>
                <a:cubicBezTo>
                  <a:pt x="2461766" y="1670985"/>
                  <a:pt x="2466635" y="1664057"/>
                  <a:pt x="2475349" y="1658020"/>
                </a:cubicBezTo>
                <a:close/>
                <a:moveTo>
                  <a:pt x="10329232" y="1651657"/>
                </a:moveTo>
                <a:cubicBezTo>
                  <a:pt x="10319296" y="1691127"/>
                  <a:pt x="10228338" y="1727772"/>
                  <a:pt x="10208242" y="1690097"/>
                </a:cubicBezTo>
                <a:cubicBezTo>
                  <a:pt x="10252750" y="1680275"/>
                  <a:pt x="10277592" y="1652700"/>
                  <a:pt x="10329232" y="1651657"/>
                </a:cubicBezTo>
                <a:close/>
                <a:moveTo>
                  <a:pt x="9416515" y="1651396"/>
                </a:moveTo>
                <a:cubicBezTo>
                  <a:pt x="9416515" y="1651396"/>
                  <a:pt x="9416515" y="1651396"/>
                  <a:pt x="9420973" y="1655243"/>
                </a:cubicBezTo>
                <a:cubicBezTo>
                  <a:pt x="9413199" y="1655700"/>
                  <a:pt x="9411598" y="1672232"/>
                  <a:pt x="9402681" y="1664536"/>
                </a:cubicBezTo>
                <a:cubicBezTo>
                  <a:pt x="9405998" y="1660232"/>
                  <a:pt x="9413199" y="1655700"/>
                  <a:pt x="9416515" y="1651396"/>
                </a:cubicBezTo>
                <a:close/>
                <a:moveTo>
                  <a:pt x="2549043" y="1649196"/>
                </a:moveTo>
                <a:cubicBezTo>
                  <a:pt x="2552851" y="1649492"/>
                  <a:pt x="2555158" y="1650709"/>
                  <a:pt x="2556328" y="1652441"/>
                </a:cubicBezTo>
                <a:cubicBezTo>
                  <a:pt x="2563346" y="1662834"/>
                  <a:pt x="2529402" y="1691765"/>
                  <a:pt x="2532759" y="1651478"/>
                </a:cubicBezTo>
                <a:cubicBezTo>
                  <a:pt x="2539929" y="1649525"/>
                  <a:pt x="2545236" y="1648900"/>
                  <a:pt x="2549043" y="1649196"/>
                </a:cubicBezTo>
                <a:close/>
                <a:moveTo>
                  <a:pt x="9318535" y="1647498"/>
                </a:moveTo>
                <a:cubicBezTo>
                  <a:pt x="9354034" y="1646138"/>
                  <a:pt x="9384070" y="1670248"/>
                  <a:pt x="9399653" y="1702315"/>
                </a:cubicBezTo>
                <a:cubicBezTo>
                  <a:pt x="9411339" y="1726364"/>
                  <a:pt x="9414895" y="1754889"/>
                  <a:pt x="9406527" y="1780503"/>
                </a:cubicBezTo>
                <a:lnTo>
                  <a:pt x="9404602" y="1784263"/>
                </a:lnTo>
                <a:lnTo>
                  <a:pt x="9409663" y="1779526"/>
                </a:lnTo>
                <a:cubicBezTo>
                  <a:pt x="9415126" y="1777984"/>
                  <a:pt x="9415126" y="1777984"/>
                  <a:pt x="9418293" y="1780017"/>
                </a:cubicBezTo>
                <a:cubicBezTo>
                  <a:pt x="9426922" y="1780508"/>
                  <a:pt x="9432383" y="1778966"/>
                  <a:pt x="9436424" y="1786607"/>
                </a:cubicBezTo>
                <a:cubicBezTo>
                  <a:pt x="9438882" y="1793231"/>
                  <a:pt x="9438171" y="1797821"/>
                  <a:pt x="9435196" y="1801589"/>
                </a:cubicBezTo>
                <a:cubicBezTo>
                  <a:pt x="9432218" y="1805355"/>
                  <a:pt x="9426975" y="1808299"/>
                  <a:pt x="9420366" y="1811628"/>
                </a:cubicBezTo>
                <a:cubicBezTo>
                  <a:pt x="9407149" y="1818285"/>
                  <a:pt x="9399941" y="1808613"/>
                  <a:pt x="9389018" y="1811696"/>
                </a:cubicBezTo>
                <a:lnTo>
                  <a:pt x="9390706" y="1804483"/>
                </a:lnTo>
                <a:lnTo>
                  <a:pt x="9352405" y="1800018"/>
                </a:lnTo>
                <a:cubicBezTo>
                  <a:pt x="9340173" y="1795534"/>
                  <a:pt x="9329657" y="1788422"/>
                  <a:pt x="9321067" y="1779410"/>
                </a:cubicBezTo>
                <a:lnTo>
                  <a:pt x="9308621" y="1760697"/>
                </a:lnTo>
                <a:lnTo>
                  <a:pt x="9305127" y="1777493"/>
                </a:lnTo>
                <a:cubicBezTo>
                  <a:pt x="9297643" y="1796615"/>
                  <a:pt x="9285821" y="1815864"/>
                  <a:pt x="9267376" y="1834527"/>
                </a:cubicBezTo>
                <a:cubicBezTo>
                  <a:pt x="9241589" y="1833771"/>
                  <a:pt x="9235206" y="1813614"/>
                  <a:pt x="9239886" y="1790225"/>
                </a:cubicBezTo>
                <a:cubicBezTo>
                  <a:pt x="9245734" y="1760987"/>
                  <a:pt x="9268869" y="1726699"/>
                  <a:pt x="9292992" y="1718944"/>
                </a:cubicBezTo>
                <a:lnTo>
                  <a:pt x="9295202" y="1719154"/>
                </a:lnTo>
                <a:lnTo>
                  <a:pt x="9296015" y="1687483"/>
                </a:lnTo>
                <a:cubicBezTo>
                  <a:pt x="9297967" y="1675821"/>
                  <a:pt x="9301620" y="1664095"/>
                  <a:pt x="9307093" y="1652727"/>
                </a:cubicBezTo>
                <a:cubicBezTo>
                  <a:pt x="9312508" y="1652954"/>
                  <a:pt x="9317922" y="1653184"/>
                  <a:pt x="9318535" y="1647498"/>
                </a:cubicBezTo>
                <a:close/>
                <a:moveTo>
                  <a:pt x="8328627" y="1646577"/>
                </a:moveTo>
                <a:cubicBezTo>
                  <a:pt x="8332077" y="1660869"/>
                  <a:pt x="8340298" y="1677272"/>
                  <a:pt x="8347380" y="1693406"/>
                </a:cubicBezTo>
                <a:cubicBezTo>
                  <a:pt x="8354461" y="1709541"/>
                  <a:pt x="8360401" y="1725411"/>
                  <a:pt x="8359289" y="1738638"/>
                </a:cubicBezTo>
                <a:lnTo>
                  <a:pt x="8354284" y="1752824"/>
                </a:lnTo>
                <a:lnTo>
                  <a:pt x="8357098" y="1754279"/>
                </a:lnTo>
                <a:cubicBezTo>
                  <a:pt x="8348169" y="1761690"/>
                  <a:pt x="8350629" y="1770106"/>
                  <a:pt x="8341698" y="1777517"/>
                </a:cubicBezTo>
                <a:lnTo>
                  <a:pt x="8331470" y="1766330"/>
                </a:lnTo>
                <a:lnTo>
                  <a:pt x="8323589" y="1768387"/>
                </a:lnTo>
                <a:lnTo>
                  <a:pt x="8320332" y="1796361"/>
                </a:lnTo>
                <a:cubicBezTo>
                  <a:pt x="8318011" y="1806179"/>
                  <a:pt x="8314749" y="1815456"/>
                  <a:pt x="8311176" y="1823231"/>
                </a:cubicBezTo>
                <a:cubicBezTo>
                  <a:pt x="8278376" y="1789970"/>
                  <a:pt x="8288568" y="1754712"/>
                  <a:pt x="8298761" y="1719452"/>
                </a:cubicBezTo>
                <a:cubicBezTo>
                  <a:pt x="8307766" y="1723835"/>
                  <a:pt x="8313939" y="1730569"/>
                  <a:pt x="8317908" y="1738690"/>
                </a:cubicBezTo>
                <a:lnTo>
                  <a:pt x="8318731" y="1742520"/>
                </a:lnTo>
                <a:lnTo>
                  <a:pt x="8319585" y="1736692"/>
                </a:lnTo>
                <a:cubicBezTo>
                  <a:pt x="8319265" y="1702548"/>
                  <a:pt x="8307842" y="1669196"/>
                  <a:pt x="8328627" y="1646577"/>
                </a:cubicBezTo>
                <a:close/>
                <a:moveTo>
                  <a:pt x="1052420" y="1643036"/>
                </a:moveTo>
                <a:cubicBezTo>
                  <a:pt x="1056310" y="1643064"/>
                  <a:pt x="1059358" y="1643706"/>
                  <a:pt x="1058557" y="1645435"/>
                </a:cubicBezTo>
                <a:cubicBezTo>
                  <a:pt x="1060487" y="1650901"/>
                  <a:pt x="1062089" y="1647443"/>
                  <a:pt x="1065618" y="1649452"/>
                </a:cubicBezTo>
                <a:cubicBezTo>
                  <a:pt x="1071407" y="1665849"/>
                  <a:pt x="1070135" y="1678229"/>
                  <a:pt x="1058271" y="1684583"/>
                </a:cubicBezTo>
                <a:cubicBezTo>
                  <a:pt x="1048007" y="1687482"/>
                  <a:pt x="1032613" y="1691828"/>
                  <a:pt x="1025222" y="1678889"/>
                </a:cubicBezTo>
                <a:cubicBezTo>
                  <a:pt x="1026824" y="1675430"/>
                  <a:pt x="1023294" y="1673422"/>
                  <a:pt x="1024895" y="1669965"/>
                </a:cubicBezTo>
                <a:cubicBezTo>
                  <a:pt x="1024895" y="1669965"/>
                  <a:pt x="1024730" y="1665505"/>
                  <a:pt x="1026690" y="1660066"/>
                </a:cubicBezTo>
                <a:cubicBezTo>
                  <a:pt x="1028650" y="1654629"/>
                  <a:pt x="1032735" y="1648218"/>
                  <a:pt x="1041233" y="1644315"/>
                </a:cubicBezTo>
                <a:cubicBezTo>
                  <a:pt x="1043797" y="1643591"/>
                  <a:pt x="1048530" y="1643007"/>
                  <a:pt x="1052420" y="1643036"/>
                </a:cubicBezTo>
                <a:close/>
                <a:moveTo>
                  <a:pt x="8398862" y="1641930"/>
                </a:moveTo>
                <a:cubicBezTo>
                  <a:pt x="8418202" y="1646837"/>
                  <a:pt x="8446280" y="1664978"/>
                  <a:pt x="8431436" y="1680568"/>
                </a:cubicBezTo>
                <a:lnTo>
                  <a:pt x="8424596" y="1681425"/>
                </a:lnTo>
                <a:lnTo>
                  <a:pt x="8424468" y="1682357"/>
                </a:lnTo>
                <a:lnTo>
                  <a:pt x="8406554" y="1701548"/>
                </a:lnTo>
                <a:lnTo>
                  <a:pt x="8407441" y="1704493"/>
                </a:lnTo>
                <a:cubicBezTo>
                  <a:pt x="8404681" y="1717182"/>
                  <a:pt x="8382695" y="1721413"/>
                  <a:pt x="8368865" y="1715826"/>
                </a:cubicBezTo>
                <a:lnTo>
                  <a:pt x="8360922" y="1710113"/>
                </a:lnTo>
                <a:lnTo>
                  <a:pt x="8359670" y="1710232"/>
                </a:lnTo>
                <a:cubicBezTo>
                  <a:pt x="8346638" y="1698964"/>
                  <a:pt x="8346638" y="1698964"/>
                  <a:pt x="8362222" y="1673977"/>
                </a:cubicBezTo>
                <a:cubicBezTo>
                  <a:pt x="8365451" y="1669775"/>
                  <a:pt x="8369764" y="1666514"/>
                  <a:pt x="8374760" y="1664716"/>
                </a:cubicBezTo>
                <a:cubicBezTo>
                  <a:pt x="8379756" y="1662918"/>
                  <a:pt x="8385435" y="1662584"/>
                  <a:pt x="8391393" y="1664240"/>
                </a:cubicBezTo>
                <a:lnTo>
                  <a:pt x="8393419" y="1664121"/>
                </a:lnTo>
                <a:lnTo>
                  <a:pt x="8387196" y="1655347"/>
                </a:lnTo>
                <a:cubicBezTo>
                  <a:pt x="8384578" y="1649977"/>
                  <a:pt x="8383403" y="1645089"/>
                  <a:pt x="8384346" y="1642023"/>
                </a:cubicBezTo>
                <a:cubicBezTo>
                  <a:pt x="8386938" y="1640132"/>
                  <a:pt x="8392414" y="1640296"/>
                  <a:pt x="8398862" y="1641930"/>
                </a:cubicBezTo>
                <a:close/>
                <a:moveTo>
                  <a:pt x="10755268" y="1641900"/>
                </a:moveTo>
                <a:cubicBezTo>
                  <a:pt x="10775160" y="1652098"/>
                  <a:pt x="10795276" y="1652535"/>
                  <a:pt x="10825228" y="1662955"/>
                </a:cubicBezTo>
                <a:cubicBezTo>
                  <a:pt x="10824560" y="1692243"/>
                  <a:pt x="10793056" y="1750167"/>
                  <a:pt x="10742548" y="1758836"/>
                </a:cubicBezTo>
                <a:cubicBezTo>
                  <a:pt x="10693150" y="1718691"/>
                  <a:pt x="10704094" y="1679860"/>
                  <a:pt x="10755268" y="1641900"/>
                </a:cubicBezTo>
                <a:close/>
                <a:moveTo>
                  <a:pt x="8878968" y="1641108"/>
                </a:moveTo>
                <a:cubicBezTo>
                  <a:pt x="8889750" y="1658121"/>
                  <a:pt x="8909709" y="1660836"/>
                  <a:pt x="8918197" y="1681424"/>
                </a:cubicBezTo>
                <a:cubicBezTo>
                  <a:pt x="8912830" y="1683026"/>
                  <a:pt x="8899019" y="1684256"/>
                  <a:pt x="8894384" y="1671189"/>
                </a:cubicBezTo>
                <a:cubicBezTo>
                  <a:pt x="8889750" y="1658121"/>
                  <a:pt x="8878234" y="1655777"/>
                  <a:pt x="8873599" y="1642710"/>
                </a:cubicBezTo>
                <a:cubicBezTo>
                  <a:pt x="8873599" y="1642710"/>
                  <a:pt x="8873599" y="1642710"/>
                  <a:pt x="8878968" y="1641108"/>
                </a:cubicBezTo>
                <a:close/>
                <a:moveTo>
                  <a:pt x="1247680" y="1637586"/>
                </a:moveTo>
                <a:cubicBezTo>
                  <a:pt x="1254432" y="1632639"/>
                  <a:pt x="1259883" y="1640135"/>
                  <a:pt x="1263723" y="1651107"/>
                </a:cubicBezTo>
                <a:cubicBezTo>
                  <a:pt x="1276544" y="1671584"/>
                  <a:pt x="1275241" y="1684026"/>
                  <a:pt x="1259817" y="1688437"/>
                </a:cubicBezTo>
                <a:cubicBezTo>
                  <a:pt x="1256287" y="1686428"/>
                  <a:pt x="1247307" y="1676925"/>
                  <a:pt x="1245695" y="1680405"/>
                </a:cubicBezTo>
                <a:cubicBezTo>
                  <a:pt x="1241374" y="1668058"/>
                  <a:pt x="1237961" y="1653757"/>
                  <a:pt x="1241543" y="1644670"/>
                </a:cubicBezTo>
                <a:cubicBezTo>
                  <a:pt x="1242736" y="1641640"/>
                  <a:pt x="1244707" y="1639190"/>
                  <a:pt x="1247680" y="1637586"/>
                </a:cubicBezTo>
                <a:close/>
                <a:moveTo>
                  <a:pt x="1971682" y="1636898"/>
                </a:moveTo>
                <a:cubicBezTo>
                  <a:pt x="1985607" y="1637641"/>
                  <a:pt x="1994738" y="1651478"/>
                  <a:pt x="2010944" y="1655680"/>
                </a:cubicBezTo>
                <a:cubicBezTo>
                  <a:pt x="2010830" y="1665685"/>
                  <a:pt x="2010564" y="1672068"/>
                  <a:pt x="2007806" y="1676372"/>
                </a:cubicBezTo>
                <a:lnTo>
                  <a:pt x="2005598" y="1677374"/>
                </a:lnTo>
                <a:lnTo>
                  <a:pt x="1971629" y="1704635"/>
                </a:lnTo>
                <a:cubicBezTo>
                  <a:pt x="1966512" y="1706120"/>
                  <a:pt x="1949266" y="1705098"/>
                  <a:pt x="1947371" y="1699624"/>
                </a:cubicBezTo>
                <a:cubicBezTo>
                  <a:pt x="1945475" y="1694153"/>
                  <a:pt x="1947087" y="1690674"/>
                  <a:pt x="1948697" y="1687195"/>
                </a:cubicBezTo>
                <a:lnTo>
                  <a:pt x="1965056" y="1675129"/>
                </a:lnTo>
                <a:lnTo>
                  <a:pt x="1957255" y="1671867"/>
                </a:lnTo>
                <a:cubicBezTo>
                  <a:pt x="1949675" y="1666318"/>
                  <a:pt x="1944329" y="1659913"/>
                  <a:pt x="1943607" y="1655425"/>
                </a:cubicBezTo>
                <a:cubicBezTo>
                  <a:pt x="1945280" y="1644390"/>
                  <a:pt x="1955477" y="1632696"/>
                  <a:pt x="1971682" y="1636898"/>
                </a:cubicBezTo>
                <a:close/>
                <a:moveTo>
                  <a:pt x="8291810" y="1632096"/>
                </a:moveTo>
                <a:cubicBezTo>
                  <a:pt x="8295798" y="1649849"/>
                  <a:pt x="8276738" y="1670396"/>
                  <a:pt x="8257166" y="1676857"/>
                </a:cubicBezTo>
                <a:cubicBezTo>
                  <a:pt x="8250642" y="1679013"/>
                  <a:pt x="8244062" y="1679599"/>
                  <a:pt x="8238260" y="1677998"/>
                </a:cubicBezTo>
                <a:cubicBezTo>
                  <a:pt x="8267953" y="1655112"/>
                  <a:pt x="8262768" y="1625559"/>
                  <a:pt x="8291810" y="1632096"/>
                </a:cubicBezTo>
                <a:close/>
                <a:moveTo>
                  <a:pt x="9593292" y="1629334"/>
                </a:moveTo>
                <a:cubicBezTo>
                  <a:pt x="9591170" y="1646366"/>
                  <a:pt x="9589050" y="1663397"/>
                  <a:pt x="9572785" y="1663012"/>
                </a:cubicBezTo>
                <a:cubicBezTo>
                  <a:pt x="9561000" y="1648499"/>
                  <a:pt x="9569249" y="1625917"/>
                  <a:pt x="9593292" y="1629334"/>
                </a:cubicBezTo>
                <a:close/>
                <a:moveTo>
                  <a:pt x="9111053" y="1624190"/>
                </a:moveTo>
                <a:cubicBezTo>
                  <a:pt x="9152510" y="1628850"/>
                  <a:pt x="9212820" y="1676989"/>
                  <a:pt x="9179850" y="1723398"/>
                </a:cubicBezTo>
                <a:cubicBezTo>
                  <a:pt x="9157233" y="1692220"/>
                  <a:pt x="9123307" y="1662953"/>
                  <a:pt x="9111053" y="1624190"/>
                </a:cubicBezTo>
                <a:close/>
                <a:moveTo>
                  <a:pt x="9260596" y="1616521"/>
                </a:moveTo>
                <a:cubicBezTo>
                  <a:pt x="9269089" y="1620058"/>
                  <a:pt x="9269650" y="1624062"/>
                  <a:pt x="9266245" y="1628298"/>
                </a:cubicBezTo>
                <a:cubicBezTo>
                  <a:pt x="9266245" y="1628298"/>
                  <a:pt x="9262840" y="1632534"/>
                  <a:pt x="9259435" y="1636771"/>
                </a:cubicBezTo>
                <a:cubicBezTo>
                  <a:pt x="9256030" y="1641006"/>
                  <a:pt x="9256591" y="1645010"/>
                  <a:pt x="9256591" y="1645010"/>
                </a:cubicBezTo>
                <a:cubicBezTo>
                  <a:pt x="9253185" y="1649245"/>
                  <a:pt x="9249219" y="1649479"/>
                  <a:pt x="9244693" y="1645708"/>
                </a:cubicBezTo>
                <a:cubicBezTo>
                  <a:pt x="9244693" y="1645708"/>
                  <a:pt x="9247536" y="1637469"/>
                  <a:pt x="9247536" y="1637469"/>
                </a:cubicBezTo>
                <a:cubicBezTo>
                  <a:pt x="9254347" y="1628996"/>
                  <a:pt x="9257752" y="1624760"/>
                  <a:pt x="9260596" y="1616521"/>
                </a:cubicBezTo>
                <a:close/>
                <a:moveTo>
                  <a:pt x="2869119" y="1613293"/>
                </a:moveTo>
                <a:cubicBezTo>
                  <a:pt x="2873358" y="1613711"/>
                  <a:pt x="2878958" y="1614607"/>
                  <a:pt x="2886424" y="1615804"/>
                </a:cubicBezTo>
                <a:cubicBezTo>
                  <a:pt x="2891776" y="1617171"/>
                  <a:pt x="2896916" y="1619900"/>
                  <a:pt x="2901175" y="1623825"/>
                </a:cubicBezTo>
                <a:cubicBezTo>
                  <a:pt x="2905433" y="1627750"/>
                  <a:pt x="2908812" y="1632868"/>
                  <a:pt x="2910638" y="1639010"/>
                </a:cubicBezTo>
                <a:cubicBezTo>
                  <a:pt x="2918243" y="1643789"/>
                  <a:pt x="2924998" y="1654026"/>
                  <a:pt x="2926400" y="1662897"/>
                </a:cubicBezTo>
                <a:cubicBezTo>
                  <a:pt x="2924703" y="1673813"/>
                  <a:pt x="2918501" y="1677905"/>
                  <a:pt x="2913148" y="1676539"/>
                </a:cubicBezTo>
                <a:cubicBezTo>
                  <a:pt x="2869479" y="1671069"/>
                  <a:pt x="2861617" y="1632173"/>
                  <a:pt x="2854013" y="1627394"/>
                </a:cubicBezTo>
                <a:cubicBezTo>
                  <a:pt x="2855923" y="1615112"/>
                  <a:pt x="2856401" y="1612043"/>
                  <a:pt x="2869119" y="1613293"/>
                </a:cubicBezTo>
                <a:close/>
                <a:moveTo>
                  <a:pt x="9663127" y="1604899"/>
                </a:moveTo>
                <a:cubicBezTo>
                  <a:pt x="9668532" y="1608992"/>
                  <a:pt x="9672183" y="1616062"/>
                  <a:pt x="9674420" y="1624546"/>
                </a:cubicBezTo>
                <a:cubicBezTo>
                  <a:pt x="9681130" y="1649998"/>
                  <a:pt x="9675107" y="1688188"/>
                  <a:pt x="9665493" y="1697037"/>
                </a:cubicBezTo>
                <a:cubicBezTo>
                  <a:pt x="9655085" y="1684850"/>
                  <a:pt x="9660564" y="1668924"/>
                  <a:pt x="9650559" y="1652738"/>
                </a:cubicBezTo>
                <a:cubicBezTo>
                  <a:pt x="9659508" y="1640875"/>
                  <a:pt x="9649904" y="1620693"/>
                  <a:pt x="9663127" y="1604899"/>
                </a:cubicBezTo>
                <a:close/>
                <a:moveTo>
                  <a:pt x="9490938" y="1602994"/>
                </a:moveTo>
                <a:cubicBezTo>
                  <a:pt x="9495937" y="1610919"/>
                  <a:pt x="9495937" y="1610919"/>
                  <a:pt x="9493223" y="1619298"/>
                </a:cubicBezTo>
                <a:cubicBezTo>
                  <a:pt x="9489367" y="1619524"/>
                  <a:pt x="9489938" y="1623600"/>
                  <a:pt x="9485511" y="1619750"/>
                </a:cubicBezTo>
                <a:cubicBezTo>
                  <a:pt x="9482512" y="1626091"/>
                  <a:pt x="9472765" y="1632827"/>
                  <a:pt x="9461768" y="1637583"/>
                </a:cubicBezTo>
                <a:lnTo>
                  <a:pt x="9460151" y="1637891"/>
                </a:lnTo>
                <a:lnTo>
                  <a:pt x="9467161" y="1642268"/>
                </a:lnTo>
                <a:cubicBezTo>
                  <a:pt x="9470404" y="1643822"/>
                  <a:pt x="9473212" y="1644869"/>
                  <a:pt x="9476889" y="1646929"/>
                </a:cubicBezTo>
                <a:lnTo>
                  <a:pt x="9477244" y="1647491"/>
                </a:lnTo>
                <a:lnTo>
                  <a:pt x="9479388" y="1646663"/>
                </a:lnTo>
                <a:cubicBezTo>
                  <a:pt x="9484068" y="1645715"/>
                  <a:pt x="9488937" y="1645673"/>
                  <a:pt x="9494042" y="1647331"/>
                </a:cubicBezTo>
                <a:cubicBezTo>
                  <a:pt x="9494042" y="1647331"/>
                  <a:pt x="9494042" y="1647331"/>
                  <a:pt x="9490175" y="1647558"/>
                </a:cubicBezTo>
                <a:cubicBezTo>
                  <a:pt x="9490175" y="1647558"/>
                  <a:pt x="9494042" y="1647331"/>
                  <a:pt x="9494586" y="1651213"/>
                </a:cubicBezTo>
                <a:lnTo>
                  <a:pt x="9482123" y="1655213"/>
                </a:lnTo>
                <a:lnTo>
                  <a:pt x="9483591" y="1657537"/>
                </a:lnTo>
                <a:cubicBezTo>
                  <a:pt x="9485179" y="1661064"/>
                  <a:pt x="9486716" y="1665088"/>
                  <a:pt x="9489993" y="1671141"/>
                </a:cubicBezTo>
                <a:cubicBezTo>
                  <a:pt x="9485311" y="1679060"/>
                  <a:pt x="9485311" y="1679060"/>
                  <a:pt x="9481432" y="1678994"/>
                </a:cubicBezTo>
                <a:cubicBezTo>
                  <a:pt x="9485311" y="1679060"/>
                  <a:pt x="9484910" y="1683053"/>
                  <a:pt x="9488386" y="1687108"/>
                </a:cubicBezTo>
                <a:cubicBezTo>
                  <a:pt x="9506571" y="1699409"/>
                  <a:pt x="9496807" y="1719238"/>
                  <a:pt x="9479288" y="1738940"/>
                </a:cubicBezTo>
                <a:cubicBezTo>
                  <a:pt x="9475811" y="1734882"/>
                  <a:pt x="9466851" y="1746728"/>
                  <a:pt x="9458693" y="1750591"/>
                </a:cubicBezTo>
                <a:cubicBezTo>
                  <a:pt x="9447059" y="1750395"/>
                  <a:pt x="9439303" y="1750267"/>
                  <a:pt x="9432350" y="1742152"/>
                </a:cubicBezTo>
                <a:cubicBezTo>
                  <a:pt x="9421920" y="1729982"/>
                  <a:pt x="9416974" y="1701909"/>
                  <a:pt x="9429814" y="1690128"/>
                </a:cubicBezTo>
                <a:cubicBezTo>
                  <a:pt x="9443054" y="1674354"/>
                  <a:pt x="9455089" y="1670557"/>
                  <a:pt x="9466725" y="1670752"/>
                </a:cubicBezTo>
                <a:cubicBezTo>
                  <a:pt x="9466725" y="1670752"/>
                  <a:pt x="9466725" y="1670752"/>
                  <a:pt x="9462845" y="1670688"/>
                </a:cubicBezTo>
                <a:lnTo>
                  <a:pt x="9455780" y="1661778"/>
                </a:lnTo>
                <a:lnTo>
                  <a:pt x="9448967" y="1662148"/>
                </a:lnTo>
                <a:cubicBezTo>
                  <a:pt x="9445195" y="1662186"/>
                  <a:pt x="9442502" y="1662100"/>
                  <a:pt x="9441536" y="1662156"/>
                </a:cubicBezTo>
                <a:cubicBezTo>
                  <a:pt x="9440992" y="1658274"/>
                  <a:pt x="9440992" y="1658274"/>
                  <a:pt x="9440992" y="1658274"/>
                </a:cubicBezTo>
                <a:lnTo>
                  <a:pt x="9451276" y="1656097"/>
                </a:lnTo>
                <a:lnTo>
                  <a:pt x="9439895" y="1641744"/>
                </a:lnTo>
                <a:lnTo>
                  <a:pt x="9430528" y="1643528"/>
                </a:lnTo>
                <a:lnTo>
                  <a:pt x="9436703" y="1636405"/>
                </a:lnTo>
                <a:lnTo>
                  <a:pt x="9430769" y="1625727"/>
                </a:lnTo>
                <a:cubicBezTo>
                  <a:pt x="9428985" y="1621136"/>
                  <a:pt x="9428415" y="1617128"/>
                  <a:pt x="9429686" y="1614150"/>
                </a:cubicBezTo>
                <a:cubicBezTo>
                  <a:pt x="9433565" y="1614216"/>
                  <a:pt x="9437443" y="1614281"/>
                  <a:pt x="9440921" y="1618336"/>
                </a:cubicBezTo>
                <a:cubicBezTo>
                  <a:pt x="9444396" y="1622393"/>
                  <a:pt x="9440519" y="1622329"/>
                  <a:pt x="9444396" y="1622393"/>
                </a:cubicBezTo>
                <a:cubicBezTo>
                  <a:pt x="9447873" y="1626451"/>
                  <a:pt x="9448274" y="1622458"/>
                  <a:pt x="9448274" y="1622458"/>
                </a:cubicBezTo>
                <a:lnTo>
                  <a:pt x="9448146" y="1623732"/>
                </a:lnTo>
                <a:lnTo>
                  <a:pt x="9464214" y="1616891"/>
                </a:lnTo>
                <a:cubicBezTo>
                  <a:pt x="9475014" y="1614202"/>
                  <a:pt x="9484654" y="1613636"/>
                  <a:pt x="9490938" y="1602994"/>
                </a:cubicBezTo>
                <a:close/>
                <a:moveTo>
                  <a:pt x="9721740" y="1598133"/>
                </a:moveTo>
                <a:cubicBezTo>
                  <a:pt x="9771037" y="1609268"/>
                  <a:pt x="9790162" y="1639875"/>
                  <a:pt x="9789246" y="1680109"/>
                </a:cubicBezTo>
                <a:cubicBezTo>
                  <a:pt x="9779113" y="1689954"/>
                  <a:pt x="9767222" y="1695355"/>
                  <a:pt x="9755104" y="1697136"/>
                </a:cubicBezTo>
                <a:cubicBezTo>
                  <a:pt x="9718750" y="1702478"/>
                  <a:pt x="9680349" y="1675226"/>
                  <a:pt x="9681207" y="1637505"/>
                </a:cubicBezTo>
                <a:cubicBezTo>
                  <a:pt x="9691337" y="1627663"/>
                  <a:pt x="9701702" y="1607764"/>
                  <a:pt x="9721740" y="1598133"/>
                </a:cubicBezTo>
                <a:close/>
                <a:moveTo>
                  <a:pt x="8814292" y="1590250"/>
                </a:moveTo>
                <a:cubicBezTo>
                  <a:pt x="8816518" y="1586781"/>
                  <a:pt x="8828937" y="1594750"/>
                  <a:pt x="8829815" y="1600213"/>
                </a:cubicBezTo>
                <a:cubicBezTo>
                  <a:pt x="8831572" y="1611136"/>
                  <a:pt x="8832450" y="1616599"/>
                  <a:pt x="8827997" y="1623537"/>
                </a:cubicBezTo>
                <a:cubicBezTo>
                  <a:pt x="8828874" y="1628999"/>
                  <a:pt x="8829754" y="1634461"/>
                  <a:pt x="8829079" y="1638926"/>
                </a:cubicBezTo>
                <a:cubicBezTo>
                  <a:pt x="8828405" y="1643392"/>
                  <a:pt x="8826178" y="1646862"/>
                  <a:pt x="8820847" y="1648337"/>
                </a:cubicBezTo>
                <a:cubicBezTo>
                  <a:pt x="8813760" y="1638891"/>
                  <a:pt x="8809777" y="1631438"/>
                  <a:pt x="8804915" y="1618520"/>
                </a:cubicBezTo>
                <a:cubicBezTo>
                  <a:pt x="8804915" y="1618520"/>
                  <a:pt x="8801402" y="1596673"/>
                  <a:pt x="8814292" y="1590250"/>
                </a:cubicBezTo>
                <a:close/>
                <a:moveTo>
                  <a:pt x="1380103" y="1589069"/>
                </a:moveTo>
                <a:cubicBezTo>
                  <a:pt x="1376823" y="1596153"/>
                  <a:pt x="1389462" y="1607817"/>
                  <a:pt x="1379043" y="1610839"/>
                </a:cubicBezTo>
                <a:cubicBezTo>
                  <a:pt x="1377113" y="1605267"/>
                  <a:pt x="1376823" y="1596153"/>
                  <a:pt x="1374893" y="1590581"/>
                </a:cubicBezTo>
                <a:cubicBezTo>
                  <a:pt x="1374893" y="1590581"/>
                  <a:pt x="1374893" y="1590581"/>
                  <a:pt x="1380103" y="1589069"/>
                </a:cubicBezTo>
                <a:close/>
                <a:moveTo>
                  <a:pt x="2675196" y="1587120"/>
                </a:moveTo>
                <a:cubicBezTo>
                  <a:pt x="2680443" y="1587839"/>
                  <a:pt x="2685272" y="1591075"/>
                  <a:pt x="2688452" y="1595442"/>
                </a:cubicBezTo>
                <a:cubicBezTo>
                  <a:pt x="2694811" y="1604176"/>
                  <a:pt x="2694567" y="1617438"/>
                  <a:pt x="2677850" y="1624136"/>
                </a:cubicBezTo>
                <a:cubicBezTo>
                  <a:pt x="2668313" y="1611034"/>
                  <a:pt x="2661954" y="1602297"/>
                  <a:pt x="2659441" y="1593902"/>
                </a:cubicBezTo>
                <a:cubicBezTo>
                  <a:pt x="2664287" y="1588200"/>
                  <a:pt x="2669949" y="1586401"/>
                  <a:pt x="2675196" y="1587120"/>
                </a:cubicBezTo>
                <a:close/>
                <a:moveTo>
                  <a:pt x="9240441" y="1585415"/>
                </a:moveTo>
                <a:cubicBezTo>
                  <a:pt x="9237323" y="1589791"/>
                  <a:pt x="9239071" y="1602269"/>
                  <a:pt x="9236535" y="1610805"/>
                </a:cubicBezTo>
                <a:cubicBezTo>
                  <a:pt x="9232833" y="1611022"/>
                  <a:pt x="9229714" y="1615399"/>
                  <a:pt x="9226013" y="1615616"/>
                </a:cubicBezTo>
                <a:cubicBezTo>
                  <a:pt x="9225429" y="1611457"/>
                  <a:pt x="9220563" y="1603356"/>
                  <a:pt x="9224264" y="1603139"/>
                </a:cubicBezTo>
                <a:cubicBezTo>
                  <a:pt x="9223681" y="1598979"/>
                  <a:pt x="9231085" y="1598544"/>
                  <a:pt x="9231085" y="1598544"/>
                </a:cubicBezTo>
                <a:cubicBezTo>
                  <a:pt x="9230501" y="1594385"/>
                  <a:pt x="9229919" y="1590226"/>
                  <a:pt x="9233037" y="1585850"/>
                </a:cubicBezTo>
                <a:cubicBezTo>
                  <a:pt x="9237323" y="1589791"/>
                  <a:pt x="9236739" y="1585632"/>
                  <a:pt x="9240441" y="1585415"/>
                </a:cubicBezTo>
                <a:close/>
                <a:moveTo>
                  <a:pt x="8385703" y="1583529"/>
                </a:moveTo>
                <a:cubicBezTo>
                  <a:pt x="8389116" y="1587763"/>
                  <a:pt x="8391570" y="1591981"/>
                  <a:pt x="8392536" y="1596696"/>
                </a:cubicBezTo>
                <a:cubicBezTo>
                  <a:pt x="8393502" y="1601411"/>
                  <a:pt x="8392978" y="1606623"/>
                  <a:pt x="8390432" y="1612845"/>
                </a:cubicBezTo>
                <a:cubicBezTo>
                  <a:pt x="8384025" y="1600209"/>
                  <a:pt x="8380613" y="1595974"/>
                  <a:pt x="8385703" y="1583529"/>
                </a:cubicBezTo>
                <a:close/>
                <a:moveTo>
                  <a:pt x="3294042" y="1576905"/>
                </a:moveTo>
                <a:lnTo>
                  <a:pt x="3298023" y="1604015"/>
                </a:lnTo>
                <a:lnTo>
                  <a:pt x="3299103" y="1605381"/>
                </a:lnTo>
                <a:lnTo>
                  <a:pt x="3298367" y="1607130"/>
                </a:lnTo>
                <a:lnTo>
                  <a:pt x="3299967" y="1623212"/>
                </a:lnTo>
                <a:lnTo>
                  <a:pt x="3320977" y="1633609"/>
                </a:lnTo>
                <a:cubicBezTo>
                  <a:pt x="3329741" y="1638770"/>
                  <a:pt x="3338259" y="1645218"/>
                  <a:pt x="3346316" y="1654595"/>
                </a:cubicBezTo>
                <a:cubicBezTo>
                  <a:pt x="3338105" y="1659671"/>
                  <a:pt x="3326320" y="1661103"/>
                  <a:pt x="3312863" y="1659978"/>
                </a:cubicBezTo>
                <a:lnTo>
                  <a:pt x="3298360" y="1657112"/>
                </a:lnTo>
                <a:lnTo>
                  <a:pt x="3296276" y="1669080"/>
                </a:lnTo>
                <a:lnTo>
                  <a:pt x="3300599" y="1669932"/>
                </a:lnTo>
                <a:cubicBezTo>
                  <a:pt x="3315453" y="1667354"/>
                  <a:pt x="3335757" y="1654126"/>
                  <a:pt x="3357252" y="1672576"/>
                </a:cubicBezTo>
                <a:cubicBezTo>
                  <a:pt x="3348676" y="1680473"/>
                  <a:pt x="3362199" y="1700798"/>
                  <a:pt x="3349331" y="1712644"/>
                </a:cubicBezTo>
                <a:cubicBezTo>
                  <a:pt x="3322991" y="1742356"/>
                  <a:pt x="3310303" y="1745158"/>
                  <a:pt x="3294643" y="1739431"/>
                </a:cubicBezTo>
                <a:lnTo>
                  <a:pt x="3293581" y="1738946"/>
                </a:lnTo>
                <a:lnTo>
                  <a:pt x="3270917" y="1739000"/>
                </a:lnTo>
                <a:lnTo>
                  <a:pt x="3267396" y="1731171"/>
                </a:lnTo>
                <a:lnTo>
                  <a:pt x="3267176" y="1731372"/>
                </a:lnTo>
                <a:cubicBezTo>
                  <a:pt x="3263373" y="1735327"/>
                  <a:pt x="3259084" y="1739276"/>
                  <a:pt x="3253659" y="1735165"/>
                </a:cubicBezTo>
                <a:cubicBezTo>
                  <a:pt x="3237689" y="1719822"/>
                  <a:pt x="3247121" y="1691337"/>
                  <a:pt x="3253006" y="1676359"/>
                </a:cubicBezTo>
                <a:lnTo>
                  <a:pt x="3256221" y="1667962"/>
                </a:lnTo>
                <a:lnTo>
                  <a:pt x="3252429" y="1667899"/>
                </a:lnTo>
                <a:lnTo>
                  <a:pt x="3256957" y="1663678"/>
                </a:lnTo>
                <a:lnTo>
                  <a:pt x="3257041" y="1662859"/>
                </a:lnTo>
                <a:cubicBezTo>
                  <a:pt x="3260926" y="1662924"/>
                  <a:pt x="3261330" y="1658910"/>
                  <a:pt x="3257444" y="1658845"/>
                </a:cubicBezTo>
                <a:lnTo>
                  <a:pt x="3266187" y="1648281"/>
                </a:lnTo>
                <a:lnTo>
                  <a:pt x="3247435" y="1641349"/>
                </a:lnTo>
                <a:lnTo>
                  <a:pt x="3239547" y="1637194"/>
                </a:lnTo>
                <a:lnTo>
                  <a:pt x="3245406" y="1645333"/>
                </a:lnTo>
                <a:cubicBezTo>
                  <a:pt x="3246984" y="1649782"/>
                  <a:pt x="3247686" y="1654786"/>
                  <a:pt x="3246074" y="1656898"/>
                </a:cubicBezTo>
                <a:lnTo>
                  <a:pt x="3243157" y="1660025"/>
                </a:lnTo>
                <a:lnTo>
                  <a:pt x="3249149" y="1684278"/>
                </a:lnTo>
                <a:cubicBezTo>
                  <a:pt x="3248160" y="1709843"/>
                  <a:pt x="3238658" y="1736042"/>
                  <a:pt x="3197741" y="1728165"/>
                </a:cubicBezTo>
                <a:cubicBezTo>
                  <a:pt x="3189229" y="1728799"/>
                  <a:pt x="3192340" y="1726746"/>
                  <a:pt x="3186939" y="1725328"/>
                </a:cubicBezTo>
                <a:lnTo>
                  <a:pt x="3181216" y="1724920"/>
                </a:lnTo>
                <a:lnTo>
                  <a:pt x="3219442" y="1738386"/>
                </a:lnTo>
                <a:cubicBezTo>
                  <a:pt x="3230980" y="1745013"/>
                  <a:pt x="3240480" y="1754284"/>
                  <a:pt x="3246413" y="1768062"/>
                </a:cubicBezTo>
                <a:cubicBezTo>
                  <a:pt x="3240837" y="1793537"/>
                  <a:pt x="3243742" y="1810054"/>
                  <a:pt x="3248621" y="1824147"/>
                </a:cubicBezTo>
                <a:lnTo>
                  <a:pt x="3249329" y="1825934"/>
                </a:lnTo>
                <a:lnTo>
                  <a:pt x="3250292" y="1824898"/>
                </a:lnTo>
                <a:cubicBezTo>
                  <a:pt x="3250822" y="1824409"/>
                  <a:pt x="3250722" y="1825403"/>
                  <a:pt x="3252439" y="1827419"/>
                </a:cubicBezTo>
                <a:cubicBezTo>
                  <a:pt x="3252439" y="1827419"/>
                  <a:pt x="3252439" y="1827419"/>
                  <a:pt x="3255872" y="1831452"/>
                </a:cubicBezTo>
                <a:cubicBezTo>
                  <a:pt x="3255872" y="1831452"/>
                  <a:pt x="3256829" y="1831468"/>
                  <a:pt x="3256679" y="1832958"/>
                </a:cubicBezTo>
                <a:lnTo>
                  <a:pt x="3253997" y="1837710"/>
                </a:lnTo>
                <a:lnTo>
                  <a:pt x="3256603" y="1844288"/>
                </a:lnTo>
                <a:cubicBezTo>
                  <a:pt x="3259214" y="1850940"/>
                  <a:pt x="3261504" y="1857803"/>
                  <a:pt x="3262657" y="1865693"/>
                </a:cubicBezTo>
                <a:cubicBezTo>
                  <a:pt x="3256683" y="1882593"/>
                  <a:pt x="3248893" y="1900496"/>
                  <a:pt x="3239359" y="1918066"/>
                </a:cubicBezTo>
                <a:lnTo>
                  <a:pt x="3229077" y="1933397"/>
                </a:lnTo>
                <a:lnTo>
                  <a:pt x="3222303" y="1947031"/>
                </a:lnTo>
                <a:lnTo>
                  <a:pt x="3221288" y="1948517"/>
                </a:lnTo>
                <a:lnTo>
                  <a:pt x="3216626" y="1981200"/>
                </a:lnTo>
                <a:cubicBezTo>
                  <a:pt x="3212658" y="1991737"/>
                  <a:pt x="3206292" y="2001106"/>
                  <a:pt x="3197370" y="2008467"/>
                </a:cubicBezTo>
                <a:cubicBezTo>
                  <a:pt x="3185238" y="2016309"/>
                  <a:pt x="3173950" y="2019052"/>
                  <a:pt x="3163980" y="2018014"/>
                </a:cubicBezTo>
                <a:lnTo>
                  <a:pt x="3153094" y="2012401"/>
                </a:lnTo>
                <a:lnTo>
                  <a:pt x="3108102" y="2031167"/>
                </a:lnTo>
                <a:lnTo>
                  <a:pt x="3106400" y="2031155"/>
                </a:lnTo>
                <a:lnTo>
                  <a:pt x="3100792" y="2035791"/>
                </a:lnTo>
                <a:lnTo>
                  <a:pt x="3103177" y="2043624"/>
                </a:lnTo>
                <a:cubicBezTo>
                  <a:pt x="3114905" y="2055832"/>
                  <a:pt x="3132388" y="2049275"/>
                  <a:pt x="3138360" y="2080248"/>
                </a:cubicBezTo>
                <a:lnTo>
                  <a:pt x="3113435" y="2080763"/>
                </a:lnTo>
                <a:lnTo>
                  <a:pt x="3115936" y="2086054"/>
                </a:lnTo>
                <a:cubicBezTo>
                  <a:pt x="3119178" y="2098402"/>
                  <a:pt x="3121011" y="2111317"/>
                  <a:pt x="3121934" y="2124582"/>
                </a:cubicBezTo>
                <a:lnTo>
                  <a:pt x="3122232" y="2146862"/>
                </a:lnTo>
                <a:lnTo>
                  <a:pt x="3129884" y="2140419"/>
                </a:lnTo>
                <a:cubicBezTo>
                  <a:pt x="3147268" y="2130537"/>
                  <a:pt x="3159694" y="2135972"/>
                  <a:pt x="3162158" y="2132744"/>
                </a:cubicBezTo>
                <a:cubicBezTo>
                  <a:pt x="3175439" y="2144292"/>
                  <a:pt x="3168869" y="2152897"/>
                  <a:pt x="3163442" y="2169656"/>
                </a:cubicBezTo>
                <a:cubicBezTo>
                  <a:pt x="3159015" y="2165806"/>
                  <a:pt x="3149161" y="2178712"/>
                  <a:pt x="3145876" y="2183015"/>
                </a:cubicBezTo>
                <a:cubicBezTo>
                  <a:pt x="3141449" y="2179166"/>
                  <a:pt x="3135808" y="2180525"/>
                  <a:pt x="3129614" y="2181402"/>
                </a:cubicBezTo>
                <a:lnTo>
                  <a:pt x="3121823" y="2181599"/>
                </a:lnTo>
                <a:lnTo>
                  <a:pt x="3119204" y="2247453"/>
                </a:lnTo>
                <a:cubicBezTo>
                  <a:pt x="3105781" y="2242704"/>
                  <a:pt x="3096175" y="2249509"/>
                  <a:pt x="3076582" y="2238042"/>
                </a:cubicBezTo>
                <a:cubicBezTo>
                  <a:pt x="3082730" y="2202800"/>
                  <a:pt x="3084028" y="2167827"/>
                  <a:pt x="3085348" y="2134423"/>
                </a:cubicBezTo>
                <a:lnTo>
                  <a:pt x="3090375" y="2081241"/>
                </a:lnTo>
                <a:lnTo>
                  <a:pt x="3075280" y="2081553"/>
                </a:lnTo>
                <a:cubicBezTo>
                  <a:pt x="3055990" y="2078848"/>
                  <a:pt x="3038403" y="2073060"/>
                  <a:pt x="3022422" y="2064366"/>
                </a:cubicBezTo>
                <a:lnTo>
                  <a:pt x="3008491" y="2054464"/>
                </a:lnTo>
                <a:lnTo>
                  <a:pt x="3001031" y="2056450"/>
                </a:lnTo>
                <a:lnTo>
                  <a:pt x="2995854" y="2055878"/>
                </a:lnTo>
                <a:lnTo>
                  <a:pt x="2993871" y="2057250"/>
                </a:lnTo>
                <a:cubicBezTo>
                  <a:pt x="2991325" y="2058703"/>
                  <a:pt x="2989308" y="2059666"/>
                  <a:pt x="2989308" y="2059666"/>
                </a:cubicBezTo>
                <a:cubicBezTo>
                  <a:pt x="2985876" y="2055621"/>
                  <a:pt x="2985876" y="2055621"/>
                  <a:pt x="2989708" y="2055685"/>
                </a:cubicBezTo>
                <a:lnTo>
                  <a:pt x="2990070" y="2055239"/>
                </a:lnTo>
                <a:lnTo>
                  <a:pt x="2978334" y="2053941"/>
                </a:lnTo>
                <a:cubicBezTo>
                  <a:pt x="2979979" y="2044002"/>
                  <a:pt x="2984471" y="2034314"/>
                  <a:pt x="2989829" y="2025208"/>
                </a:cubicBezTo>
                <a:lnTo>
                  <a:pt x="3006426" y="2000109"/>
                </a:lnTo>
                <a:lnTo>
                  <a:pt x="3001053" y="1996686"/>
                </a:lnTo>
                <a:cubicBezTo>
                  <a:pt x="2990025" y="1989676"/>
                  <a:pt x="2978215" y="1982814"/>
                  <a:pt x="2964553" y="1977312"/>
                </a:cubicBezTo>
                <a:cubicBezTo>
                  <a:pt x="2975710" y="1926360"/>
                  <a:pt x="2949900" y="1913984"/>
                  <a:pt x="2936200" y="1890644"/>
                </a:cubicBezTo>
                <a:cubicBezTo>
                  <a:pt x="2958667" y="1860089"/>
                  <a:pt x="2961379" y="1811675"/>
                  <a:pt x="2976676" y="1772293"/>
                </a:cubicBezTo>
                <a:cubicBezTo>
                  <a:pt x="3022565" y="1751169"/>
                  <a:pt x="3055864" y="1721017"/>
                  <a:pt x="3101752" y="1699895"/>
                </a:cubicBezTo>
                <a:cubicBezTo>
                  <a:pt x="3111788" y="1707403"/>
                  <a:pt x="3124365" y="1711973"/>
                  <a:pt x="3137955" y="1715466"/>
                </a:cubicBezTo>
                <a:lnTo>
                  <a:pt x="3168547" y="1722057"/>
                </a:lnTo>
                <a:lnTo>
                  <a:pt x="3163335" y="1704781"/>
                </a:lnTo>
                <a:cubicBezTo>
                  <a:pt x="3160104" y="1698193"/>
                  <a:pt x="3157078" y="1690225"/>
                  <a:pt x="3157983" y="1674681"/>
                </a:cubicBezTo>
                <a:cubicBezTo>
                  <a:pt x="3158324" y="1634597"/>
                  <a:pt x="3184678" y="1627172"/>
                  <a:pt x="3203991" y="1629374"/>
                </a:cubicBezTo>
                <a:cubicBezTo>
                  <a:pt x="3203838" y="1630410"/>
                  <a:pt x="3205370" y="1631383"/>
                  <a:pt x="3207953" y="1632584"/>
                </a:cubicBezTo>
                <a:lnTo>
                  <a:pt x="3215721" y="1636035"/>
                </a:lnTo>
                <a:lnTo>
                  <a:pt x="3227905" y="1631099"/>
                </a:lnTo>
                <a:lnTo>
                  <a:pt x="3232593" y="1633531"/>
                </a:lnTo>
                <a:lnTo>
                  <a:pt x="3218294" y="1625998"/>
                </a:lnTo>
                <a:cubicBezTo>
                  <a:pt x="3209780" y="1620671"/>
                  <a:pt x="3202733" y="1615286"/>
                  <a:pt x="3197956" y="1610304"/>
                </a:cubicBezTo>
                <a:cubicBezTo>
                  <a:pt x="3200054" y="1601448"/>
                  <a:pt x="3203217" y="1596465"/>
                  <a:pt x="3206934" y="1593601"/>
                </a:cubicBezTo>
                <a:cubicBezTo>
                  <a:pt x="3218080" y="1585008"/>
                  <a:pt x="3234177" y="1595459"/>
                  <a:pt x="3241235" y="1577487"/>
                </a:cubicBezTo>
                <a:cubicBezTo>
                  <a:pt x="3249549" y="1589729"/>
                  <a:pt x="3258259" y="1598325"/>
                  <a:pt x="3267151" y="1604919"/>
                </a:cubicBezTo>
                <a:lnTo>
                  <a:pt x="3274252" y="1608973"/>
                </a:lnTo>
                <a:lnTo>
                  <a:pt x="3277059" y="1592281"/>
                </a:lnTo>
                <a:cubicBezTo>
                  <a:pt x="3280467" y="1583783"/>
                  <a:pt x="3285822" y="1577980"/>
                  <a:pt x="3294042" y="1576905"/>
                </a:cubicBezTo>
                <a:close/>
                <a:moveTo>
                  <a:pt x="1666928" y="1571654"/>
                </a:moveTo>
                <a:cubicBezTo>
                  <a:pt x="1672477" y="1587995"/>
                  <a:pt x="1664184" y="1596461"/>
                  <a:pt x="1655890" y="1604927"/>
                </a:cubicBezTo>
                <a:cubicBezTo>
                  <a:pt x="1649208" y="1609915"/>
                  <a:pt x="1647597" y="1613393"/>
                  <a:pt x="1647838" y="1622319"/>
                </a:cubicBezTo>
                <a:cubicBezTo>
                  <a:pt x="1647838" y="1622319"/>
                  <a:pt x="1647838" y="1622319"/>
                  <a:pt x="1637694" y="1625338"/>
                </a:cubicBezTo>
                <a:lnTo>
                  <a:pt x="1634235" y="1623369"/>
                </a:lnTo>
                <a:cubicBezTo>
                  <a:pt x="1632907" y="1621515"/>
                  <a:pt x="1633350" y="1618196"/>
                  <a:pt x="1634787" y="1614207"/>
                </a:cubicBezTo>
                <a:cubicBezTo>
                  <a:pt x="1639099" y="1602240"/>
                  <a:pt x="1652355" y="1584238"/>
                  <a:pt x="1653563" y="1581629"/>
                </a:cubicBezTo>
                <a:cubicBezTo>
                  <a:pt x="1653563" y="1581629"/>
                  <a:pt x="1655174" y="1578152"/>
                  <a:pt x="1656784" y="1574672"/>
                </a:cubicBezTo>
                <a:cubicBezTo>
                  <a:pt x="1661855" y="1573163"/>
                  <a:pt x="1665316" y="1575132"/>
                  <a:pt x="1666928" y="1571654"/>
                </a:cubicBezTo>
                <a:close/>
                <a:moveTo>
                  <a:pt x="3326046" y="1570290"/>
                </a:moveTo>
                <a:cubicBezTo>
                  <a:pt x="3332003" y="1569374"/>
                  <a:pt x="3338730" y="1570502"/>
                  <a:pt x="3344378" y="1572627"/>
                </a:cubicBezTo>
                <a:cubicBezTo>
                  <a:pt x="3340476" y="1572562"/>
                  <a:pt x="3340476" y="1572562"/>
                  <a:pt x="3340476" y="1572562"/>
                </a:cubicBezTo>
                <a:cubicBezTo>
                  <a:pt x="3336166" y="1576549"/>
                  <a:pt x="3340068" y="1576616"/>
                  <a:pt x="3339660" y="1580669"/>
                </a:cubicBezTo>
                <a:cubicBezTo>
                  <a:pt x="3339660" y="1580669"/>
                  <a:pt x="3340068" y="1576616"/>
                  <a:pt x="3343563" y="1580735"/>
                </a:cubicBezTo>
                <a:cubicBezTo>
                  <a:pt x="3339660" y="1580669"/>
                  <a:pt x="3339253" y="1584723"/>
                  <a:pt x="3338845" y="1588777"/>
                </a:cubicBezTo>
                <a:cubicBezTo>
                  <a:pt x="3330224" y="1596755"/>
                  <a:pt x="3317702" y="1604668"/>
                  <a:pt x="3310306" y="1600483"/>
                </a:cubicBezTo>
                <a:cubicBezTo>
                  <a:pt x="3303316" y="1592243"/>
                  <a:pt x="3308035" y="1584202"/>
                  <a:pt x="3312345" y="1580213"/>
                </a:cubicBezTo>
                <a:cubicBezTo>
                  <a:pt x="3314908" y="1574164"/>
                  <a:pt x="3320092" y="1571205"/>
                  <a:pt x="3326046" y="1570290"/>
                </a:cubicBezTo>
                <a:close/>
                <a:moveTo>
                  <a:pt x="8171976" y="1570289"/>
                </a:moveTo>
                <a:cubicBezTo>
                  <a:pt x="8177933" y="1569373"/>
                  <a:pt x="8184660" y="1570501"/>
                  <a:pt x="8190308" y="1572626"/>
                </a:cubicBezTo>
                <a:cubicBezTo>
                  <a:pt x="8186406" y="1572561"/>
                  <a:pt x="8186406" y="1572561"/>
                  <a:pt x="8186406" y="1572561"/>
                </a:cubicBezTo>
                <a:cubicBezTo>
                  <a:pt x="8182096" y="1576549"/>
                  <a:pt x="8185998" y="1576615"/>
                  <a:pt x="8185590" y="1580668"/>
                </a:cubicBezTo>
                <a:cubicBezTo>
                  <a:pt x="8185590" y="1580668"/>
                  <a:pt x="8185998" y="1576615"/>
                  <a:pt x="8189493" y="1580735"/>
                </a:cubicBezTo>
                <a:cubicBezTo>
                  <a:pt x="8185590" y="1580668"/>
                  <a:pt x="8185183" y="1584723"/>
                  <a:pt x="8184775" y="1588776"/>
                </a:cubicBezTo>
                <a:cubicBezTo>
                  <a:pt x="8176154" y="1596754"/>
                  <a:pt x="8163632" y="1604667"/>
                  <a:pt x="8156236" y="1600482"/>
                </a:cubicBezTo>
                <a:cubicBezTo>
                  <a:pt x="8149246" y="1592242"/>
                  <a:pt x="8153965" y="1584201"/>
                  <a:pt x="8158275" y="1580212"/>
                </a:cubicBezTo>
                <a:cubicBezTo>
                  <a:pt x="8160838" y="1574163"/>
                  <a:pt x="8166022" y="1571204"/>
                  <a:pt x="8171976" y="1570289"/>
                </a:cubicBezTo>
                <a:close/>
                <a:moveTo>
                  <a:pt x="9289920" y="1560147"/>
                </a:moveTo>
                <a:cubicBezTo>
                  <a:pt x="9293116" y="1559769"/>
                  <a:pt x="9296323" y="1560342"/>
                  <a:pt x="9299468" y="1562190"/>
                </a:cubicBezTo>
                <a:cubicBezTo>
                  <a:pt x="9307668" y="1565773"/>
                  <a:pt x="9304979" y="1574060"/>
                  <a:pt x="9298475" y="1582570"/>
                </a:cubicBezTo>
                <a:cubicBezTo>
                  <a:pt x="9289847" y="1603400"/>
                  <a:pt x="9278959" y="1608103"/>
                  <a:pt x="9265813" y="1596681"/>
                </a:cubicBezTo>
                <a:cubicBezTo>
                  <a:pt x="9265248" y="1592650"/>
                  <a:pt x="9267371" y="1580333"/>
                  <a:pt x="9263553" y="1580558"/>
                </a:cubicBezTo>
                <a:cubicBezTo>
                  <a:pt x="9270871" y="1570981"/>
                  <a:pt x="9280337" y="1561281"/>
                  <a:pt x="9289920" y="1560147"/>
                </a:cubicBezTo>
                <a:close/>
                <a:moveTo>
                  <a:pt x="2293271" y="1557098"/>
                </a:moveTo>
                <a:cubicBezTo>
                  <a:pt x="2307985" y="1565935"/>
                  <a:pt x="2322699" y="1574770"/>
                  <a:pt x="2315759" y="1589487"/>
                </a:cubicBezTo>
                <a:cubicBezTo>
                  <a:pt x="2297716" y="1594385"/>
                  <a:pt x="2280410" y="1577697"/>
                  <a:pt x="2293271" y="1557098"/>
                </a:cubicBezTo>
                <a:close/>
                <a:moveTo>
                  <a:pt x="7981450" y="1555384"/>
                </a:moveTo>
                <a:lnTo>
                  <a:pt x="7981317" y="1555520"/>
                </a:lnTo>
                <a:cubicBezTo>
                  <a:pt x="7978694" y="1557738"/>
                  <a:pt x="7975870" y="1559576"/>
                  <a:pt x="7972769" y="1560592"/>
                </a:cubicBezTo>
                <a:lnTo>
                  <a:pt x="7969069" y="1560644"/>
                </a:lnTo>
                <a:lnTo>
                  <a:pt x="7983822" y="1594607"/>
                </a:lnTo>
                <a:lnTo>
                  <a:pt x="7997475" y="1634991"/>
                </a:lnTo>
                <a:lnTo>
                  <a:pt x="8006378" y="1624170"/>
                </a:lnTo>
                <a:lnTo>
                  <a:pt x="8015022" y="1636300"/>
                </a:lnTo>
                <a:lnTo>
                  <a:pt x="8003678" y="1600724"/>
                </a:lnTo>
                <a:lnTo>
                  <a:pt x="7992562" y="1571729"/>
                </a:lnTo>
                <a:lnTo>
                  <a:pt x="7986070" y="1565301"/>
                </a:lnTo>
                <a:close/>
                <a:moveTo>
                  <a:pt x="2797097" y="1547716"/>
                </a:moveTo>
                <a:cubicBezTo>
                  <a:pt x="2804198" y="1553864"/>
                  <a:pt x="2808611" y="1557959"/>
                  <a:pt x="2810034" y="1563007"/>
                </a:cubicBezTo>
                <a:cubicBezTo>
                  <a:pt x="2811455" y="1568057"/>
                  <a:pt x="2809885" y="1574060"/>
                  <a:pt x="2805024" y="1584029"/>
                </a:cubicBezTo>
                <a:cubicBezTo>
                  <a:pt x="2805024" y="1584029"/>
                  <a:pt x="2800766" y="1587979"/>
                  <a:pt x="2800766" y="1587979"/>
                </a:cubicBezTo>
                <a:lnTo>
                  <a:pt x="2780627" y="1602158"/>
                </a:lnTo>
                <a:lnTo>
                  <a:pt x="2779022" y="1612407"/>
                </a:lnTo>
                <a:cubicBezTo>
                  <a:pt x="2757305" y="1622665"/>
                  <a:pt x="2736573" y="1601051"/>
                  <a:pt x="2735582" y="1580037"/>
                </a:cubicBezTo>
                <a:cubicBezTo>
                  <a:pt x="2735251" y="1573032"/>
                  <a:pt x="2737114" y="1566095"/>
                  <a:pt x="2741865" y="1560427"/>
                </a:cubicBezTo>
                <a:cubicBezTo>
                  <a:pt x="2749103" y="1557008"/>
                  <a:pt x="2755763" y="1557089"/>
                  <a:pt x="2761501" y="1559498"/>
                </a:cubicBezTo>
                <a:lnTo>
                  <a:pt x="2768127" y="1565621"/>
                </a:lnTo>
                <a:lnTo>
                  <a:pt x="2777102" y="1559442"/>
                </a:lnTo>
                <a:cubicBezTo>
                  <a:pt x="2783666" y="1556536"/>
                  <a:pt x="2790712" y="1553640"/>
                  <a:pt x="2797097" y="1547716"/>
                </a:cubicBezTo>
                <a:close/>
                <a:moveTo>
                  <a:pt x="8841613" y="1538619"/>
                </a:moveTo>
                <a:cubicBezTo>
                  <a:pt x="8846496" y="1546396"/>
                  <a:pt x="8853232" y="1550819"/>
                  <a:pt x="8858118" y="1558595"/>
                </a:cubicBezTo>
                <a:cubicBezTo>
                  <a:pt x="8857607" y="1571974"/>
                  <a:pt x="8836536" y="1589848"/>
                  <a:pt x="8821415" y="1585276"/>
                </a:cubicBezTo>
                <a:cubicBezTo>
                  <a:pt x="8816374" y="1583753"/>
                  <a:pt x="8811996" y="1579735"/>
                  <a:pt x="8809260" y="1572227"/>
                </a:cubicBezTo>
                <a:cubicBezTo>
                  <a:pt x="8803201" y="1549967"/>
                  <a:pt x="8820723" y="1543187"/>
                  <a:pt x="8841613" y="1538619"/>
                </a:cubicBezTo>
                <a:close/>
                <a:moveTo>
                  <a:pt x="3462066" y="1534144"/>
                </a:moveTo>
                <a:cubicBezTo>
                  <a:pt x="3462066" y="1534144"/>
                  <a:pt x="3464268" y="1537481"/>
                  <a:pt x="3464268" y="1537481"/>
                </a:cubicBezTo>
                <a:cubicBezTo>
                  <a:pt x="3465743" y="1536508"/>
                  <a:pt x="3465743" y="1536508"/>
                  <a:pt x="3465555" y="1537828"/>
                </a:cubicBezTo>
                <a:cubicBezTo>
                  <a:pt x="3465369" y="1539150"/>
                  <a:pt x="3464995" y="1541790"/>
                  <a:pt x="3465722" y="1546100"/>
                </a:cubicBezTo>
                <a:cubicBezTo>
                  <a:pt x="3464974" y="1551383"/>
                  <a:pt x="3467176" y="1554720"/>
                  <a:pt x="3462025" y="1553329"/>
                </a:cubicBezTo>
                <a:cubicBezTo>
                  <a:pt x="3456873" y="1551938"/>
                  <a:pt x="3456873" y="1551938"/>
                  <a:pt x="3450267" y="1541929"/>
                </a:cubicBezTo>
                <a:cubicBezTo>
                  <a:pt x="3455420" y="1543319"/>
                  <a:pt x="3455420" y="1543319"/>
                  <a:pt x="3456166" y="1538037"/>
                </a:cubicBezTo>
                <a:cubicBezTo>
                  <a:pt x="3456166" y="1538037"/>
                  <a:pt x="3456166" y="1538037"/>
                  <a:pt x="3453965" y="1534701"/>
                </a:cubicBezTo>
                <a:cubicBezTo>
                  <a:pt x="3456915" y="1532754"/>
                  <a:pt x="3459117" y="1536090"/>
                  <a:pt x="3462066" y="1534144"/>
                </a:cubicBezTo>
                <a:close/>
                <a:moveTo>
                  <a:pt x="8307996" y="1534143"/>
                </a:moveTo>
                <a:cubicBezTo>
                  <a:pt x="8307996" y="1534143"/>
                  <a:pt x="8310198" y="1537480"/>
                  <a:pt x="8310198" y="1537480"/>
                </a:cubicBezTo>
                <a:cubicBezTo>
                  <a:pt x="8311673" y="1536507"/>
                  <a:pt x="8311673" y="1536507"/>
                  <a:pt x="8311485" y="1537827"/>
                </a:cubicBezTo>
                <a:cubicBezTo>
                  <a:pt x="8311299" y="1539149"/>
                  <a:pt x="8310925" y="1541789"/>
                  <a:pt x="8311652" y="1546099"/>
                </a:cubicBezTo>
                <a:cubicBezTo>
                  <a:pt x="8310904" y="1551382"/>
                  <a:pt x="8313106" y="1554719"/>
                  <a:pt x="8307955" y="1553328"/>
                </a:cubicBezTo>
                <a:cubicBezTo>
                  <a:pt x="8302803" y="1551938"/>
                  <a:pt x="8302803" y="1551938"/>
                  <a:pt x="8296197" y="1541929"/>
                </a:cubicBezTo>
                <a:cubicBezTo>
                  <a:pt x="8301350" y="1543319"/>
                  <a:pt x="8301350" y="1543319"/>
                  <a:pt x="8302096" y="1538036"/>
                </a:cubicBezTo>
                <a:cubicBezTo>
                  <a:pt x="8302096" y="1538036"/>
                  <a:pt x="8302096" y="1538036"/>
                  <a:pt x="8299895" y="1534700"/>
                </a:cubicBezTo>
                <a:cubicBezTo>
                  <a:pt x="8302845" y="1532753"/>
                  <a:pt x="8305047" y="1536089"/>
                  <a:pt x="8307996" y="1534143"/>
                </a:cubicBezTo>
                <a:close/>
                <a:moveTo>
                  <a:pt x="9682269" y="1526100"/>
                </a:moveTo>
                <a:cubicBezTo>
                  <a:pt x="9688674" y="1530210"/>
                  <a:pt x="9691877" y="1532266"/>
                  <a:pt x="9696034" y="1539881"/>
                </a:cubicBezTo>
                <a:cubicBezTo>
                  <a:pt x="9700461" y="1582304"/>
                  <a:pt x="9679607" y="1593660"/>
                  <a:pt x="9680561" y="1599220"/>
                </a:cubicBezTo>
                <a:cubicBezTo>
                  <a:pt x="9664206" y="1603567"/>
                  <a:pt x="9662299" y="1592447"/>
                  <a:pt x="9653986" y="1577217"/>
                </a:cubicBezTo>
                <a:cubicBezTo>
                  <a:pt x="9659437" y="1575768"/>
                  <a:pt x="9656576" y="1559089"/>
                  <a:pt x="9655623" y="1553528"/>
                </a:cubicBezTo>
                <a:cubicBezTo>
                  <a:pt x="9666526" y="1550630"/>
                  <a:pt x="9665913" y="1530447"/>
                  <a:pt x="9682269" y="1526100"/>
                </a:cubicBezTo>
                <a:close/>
                <a:moveTo>
                  <a:pt x="2707308" y="1524892"/>
                </a:moveTo>
                <a:cubicBezTo>
                  <a:pt x="2711189" y="1526456"/>
                  <a:pt x="2713189" y="1529725"/>
                  <a:pt x="2713876" y="1533785"/>
                </a:cubicBezTo>
                <a:cubicBezTo>
                  <a:pt x="2715938" y="1545966"/>
                  <a:pt x="2706175" y="1565281"/>
                  <a:pt x="2699879" y="1567172"/>
                </a:cubicBezTo>
                <a:cubicBezTo>
                  <a:pt x="2692117" y="1564043"/>
                  <a:pt x="2688775" y="1521355"/>
                  <a:pt x="2707308" y="1524892"/>
                </a:cubicBezTo>
                <a:close/>
                <a:moveTo>
                  <a:pt x="2020024" y="1524820"/>
                </a:moveTo>
                <a:cubicBezTo>
                  <a:pt x="2022140" y="1539037"/>
                  <a:pt x="1992209" y="1556711"/>
                  <a:pt x="1977112" y="1561134"/>
                </a:cubicBezTo>
                <a:cubicBezTo>
                  <a:pt x="1976583" y="1557581"/>
                  <a:pt x="1978058" y="1553810"/>
                  <a:pt x="1980802" y="1550085"/>
                </a:cubicBezTo>
                <a:cubicBezTo>
                  <a:pt x="1989035" y="1538911"/>
                  <a:pt x="2008701" y="1528138"/>
                  <a:pt x="2020024" y="1524820"/>
                </a:cubicBezTo>
                <a:close/>
                <a:moveTo>
                  <a:pt x="1408000" y="1520244"/>
                </a:moveTo>
                <a:cubicBezTo>
                  <a:pt x="1408000" y="1520244"/>
                  <a:pt x="1408000" y="1520244"/>
                  <a:pt x="1406369" y="1523767"/>
                </a:cubicBezTo>
                <a:cubicBezTo>
                  <a:pt x="1406369" y="1523767"/>
                  <a:pt x="1408000" y="1520244"/>
                  <a:pt x="1411401" y="1522178"/>
                </a:cubicBezTo>
                <a:cubicBezTo>
                  <a:pt x="1413443" y="1545597"/>
                  <a:pt x="1396988" y="1571852"/>
                  <a:pt x="1395357" y="1575375"/>
                </a:cubicBezTo>
                <a:cubicBezTo>
                  <a:pt x="1391957" y="1573441"/>
                  <a:pt x="1391957" y="1573441"/>
                  <a:pt x="1391957" y="1573441"/>
                </a:cubicBezTo>
                <a:cubicBezTo>
                  <a:pt x="1399403" y="1564321"/>
                  <a:pt x="1396291" y="1546692"/>
                  <a:pt x="1400580" y="1532646"/>
                </a:cubicBezTo>
                <a:cubicBezTo>
                  <a:pt x="1402009" y="1527964"/>
                  <a:pt x="1404262" y="1523682"/>
                  <a:pt x="1408000" y="1520244"/>
                </a:cubicBezTo>
                <a:close/>
                <a:moveTo>
                  <a:pt x="8692100" y="1519047"/>
                </a:moveTo>
                <a:cubicBezTo>
                  <a:pt x="8698656" y="1517802"/>
                  <a:pt x="8705433" y="1518855"/>
                  <a:pt x="8711391" y="1523086"/>
                </a:cubicBezTo>
                <a:cubicBezTo>
                  <a:pt x="8728033" y="1551548"/>
                  <a:pt x="8690715" y="1577537"/>
                  <a:pt x="8667239" y="1568545"/>
                </a:cubicBezTo>
                <a:cubicBezTo>
                  <a:pt x="8654756" y="1547197"/>
                  <a:pt x="8672431" y="1522783"/>
                  <a:pt x="8692100" y="1519047"/>
                </a:cubicBezTo>
                <a:close/>
                <a:moveTo>
                  <a:pt x="11130442" y="1518198"/>
                </a:moveTo>
                <a:cubicBezTo>
                  <a:pt x="11135668" y="1517459"/>
                  <a:pt x="11140392" y="1517929"/>
                  <a:pt x="11144604" y="1519345"/>
                </a:cubicBezTo>
                <a:cubicBezTo>
                  <a:pt x="11169876" y="1527844"/>
                  <a:pt x="11176672" y="1570431"/>
                  <a:pt x="11162356" y="1590415"/>
                </a:cubicBezTo>
                <a:cubicBezTo>
                  <a:pt x="11159176" y="1594857"/>
                  <a:pt x="11154952" y="1598181"/>
                  <a:pt x="11149658" y="1599771"/>
                </a:cubicBezTo>
                <a:cubicBezTo>
                  <a:pt x="11144364" y="1601355"/>
                  <a:pt x="11137996" y="1601202"/>
                  <a:pt x="11130526" y="1598690"/>
                </a:cubicBezTo>
                <a:cubicBezTo>
                  <a:pt x="11120732" y="1579066"/>
                  <a:pt x="11117002" y="1551686"/>
                  <a:pt x="11113274" y="1524310"/>
                </a:cubicBezTo>
                <a:cubicBezTo>
                  <a:pt x="11119490" y="1520888"/>
                  <a:pt x="11125216" y="1518938"/>
                  <a:pt x="11130442" y="1518198"/>
                </a:cubicBezTo>
                <a:close/>
                <a:moveTo>
                  <a:pt x="2490104" y="1516015"/>
                </a:moveTo>
                <a:cubicBezTo>
                  <a:pt x="2495435" y="1514524"/>
                  <a:pt x="2502242" y="1516919"/>
                  <a:pt x="2505401" y="1521732"/>
                </a:cubicBezTo>
                <a:cubicBezTo>
                  <a:pt x="2507508" y="1524941"/>
                  <a:pt x="2507995" y="1529222"/>
                  <a:pt x="2505343" y="1534142"/>
                </a:cubicBezTo>
                <a:cubicBezTo>
                  <a:pt x="2499923" y="1534012"/>
                  <a:pt x="2491436" y="1536660"/>
                  <a:pt x="2483658" y="1533629"/>
                </a:cubicBezTo>
                <a:cubicBezTo>
                  <a:pt x="2480918" y="1522887"/>
                  <a:pt x="2484773" y="1517507"/>
                  <a:pt x="2490104" y="1516015"/>
                </a:cubicBezTo>
                <a:close/>
                <a:moveTo>
                  <a:pt x="3032534" y="1506471"/>
                </a:moveTo>
                <a:cubicBezTo>
                  <a:pt x="3038674" y="1512421"/>
                  <a:pt x="3041914" y="1520035"/>
                  <a:pt x="3042990" y="1528413"/>
                </a:cubicBezTo>
                <a:cubicBezTo>
                  <a:pt x="3044603" y="1540977"/>
                  <a:pt x="3041348" y="1555253"/>
                  <a:pt x="3035708" y="1568181"/>
                </a:cubicBezTo>
                <a:lnTo>
                  <a:pt x="3031011" y="1575076"/>
                </a:lnTo>
                <a:lnTo>
                  <a:pt x="3029980" y="1578224"/>
                </a:lnTo>
                <a:lnTo>
                  <a:pt x="3025946" y="1582511"/>
                </a:lnTo>
                <a:lnTo>
                  <a:pt x="3014127" y="1599859"/>
                </a:lnTo>
                <a:cubicBezTo>
                  <a:pt x="2995631" y="1601260"/>
                  <a:pt x="2984002" y="1595808"/>
                  <a:pt x="2977846" y="1586917"/>
                </a:cubicBezTo>
                <a:cubicBezTo>
                  <a:pt x="2959376" y="1560243"/>
                  <a:pt x="2990157" y="1502643"/>
                  <a:pt x="3032534" y="1506471"/>
                </a:cubicBezTo>
                <a:close/>
                <a:moveTo>
                  <a:pt x="3145886" y="1505684"/>
                </a:moveTo>
                <a:cubicBezTo>
                  <a:pt x="3165282" y="1503361"/>
                  <a:pt x="3172575" y="1528208"/>
                  <a:pt x="3178096" y="1540797"/>
                </a:cubicBezTo>
                <a:cubicBezTo>
                  <a:pt x="3164882" y="1551730"/>
                  <a:pt x="3151667" y="1562666"/>
                  <a:pt x="3140424" y="1561673"/>
                </a:cubicBezTo>
                <a:lnTo>
                  <a:pt x="3137705" y="1553134"/>
                </a:lnTo>
                <a:lnTo>
                  <a:pt x="3135387" y="1555521"/>
                </a:lnTo>
                <a:cubicBezTo>
                  <a:pt x="3130142" y="1559957"/>
                  <a:pt x="3124090" y="1562871"/>
                  <a:pt x="3116626" y="1560737"/>
                </a:cubicBezTo>
                <a:cubicBezTo>
                  <a:pt x="3119803" y="1557774"/>
                  <a:pt x="3124229" y="1553136"/>
                  <a:pt x="3128881" y="1548928"/>
                </a:cubicBezTo>
                <a:lnTo>
                  <a:pt x="3135034" y="1544751"/>
                </a:lnTo>
                <a:lnTo>
                  <a:pt x="3131667" y="1534177"/>
                </a:lnTo>
                <a:cubicBezTo>
                  <a:pt x="3132292" y="1524652"/>
                  <a:pt x="3136748" y="1514959"/>
                  <a:pt x="3145886" y="1505684"/>
                </a:cubicBezTo>
                <a:close/>
                <a:moveTo>
                  <a:pt x="9291885" y="1496262"/>
                </a:moveTo>
                <a:cubicBezTo>
                  <a:pt x="9326787" y="1485672"/>
                  <a:pt x="9372792" y="1531981"/>
                  <a:pt x="9335206" y="1569243"/>
                </a:cubicBezTo>
                <a:cubicBezTo>
                  <a:pt x="9312495" y="1573081"/>
                  <a:pt x="9272720" y="1544483"/>
                  <a:pt x="9264185" y="1528266"/>
                </a:cubicBezTo>
                <a:cubicBezTo>
                  <a:pt x="9269848" y="1509647"/>
                  <a:pt x="9280248" y="1499795"/>
                  <a:pt x="9291885" y="1496262"/>
                </a:cubicBezTo>
                <a:close/>
                <a:moveTo>
                  <a:pt x="1370630" y="1495435"/>
                </a:moveTo>
                <a:cubicBezTo>
                  <a:pt x="1379396" y="1495982"/>
                  <a:pt x="1379396" y="1495982"/>
                  <a:pt x="1384909" y="1503557"/>
                </a:cubicBezTo>
                <a:cubicBezTo>
                  <a:pt x="1383283" y="1507070"/>
                  <a:pt x="1386851" y="1509101"/>
                  <a:pt x="1381656" y="1510583"/>
                </a:cubicBezTo>
                <a:cubicBezTo>
                  <a:pt x="1389110" y="1523704"/>
                  <a:pt x="1385178" y="1561416"/>
                  <a:pt x="1375099" y="1573439"/>
                </a:cubicBezTo>
                <a:cubicBezTo>
                  <a:pt x="1354359" y="1530568"/>
                  <a:pt x="1381971" y="1519642"/>
                  <a:pt x="1370630" y="1495435"/>
                </a:cubicBezTo>
                <a:close/>
                <a:moveTo>
                  <a:pt x="9034127" y="1493751"/>
                </a:moveTo>
                <a:cubicBezTo>
                  <a:pt x="9041486" y="1494527"/>
                  <a:pt x="9048310" y="1498174"/>
                  <a:pt x="9053764" y="1505757"/>
                </a:cubicBezTo>
                <a:cubicBezTo>
                  <a:pt x="9029110" y="1515755"/>
                  <a:pt x="9003129" y="1533752"/>
                  <a:pt x="8976019" y="1535419"/>
                </a:cubicBezTo>
                <a:cubicBezTo>
                  <a:pt x="8985162" y="1514920"/>
                  <a:pt x="9012050" y="1491422"/>
                  <a:pt x="9034127" y="1493751"/>
                </a:cubicBezTo>
                <a:close/>
                <a:moveTo>
                  <a:pt x="8180208" y="1492445"/>
                </a:moveTo>
                <a:cubicBezTo>
                  <a:pt x="8190334" y="1491281"/>
                  <a:pt x="8202346" y="1495448"/>
                  <a:pt x="8214648" y="1507953"/>
                </a:cubicBezTo>
                <a:cubicBezTo>
                  <a:pt x="8219365" y="1536322"/>
                  <a:pt x="8191892" y="1546801"/>
                  <a:pt x="8183354" y="1565746"/>
                </a:cubicBezTo>
                <a:cubicBezTo>
                  <a:pt x="8136485" y="1547419"/>
                  <a:pt x="8149840" y="1495939"/>
                  <a:pt x="8180208" y="1492445"/>
                </a:cubicBezTo>
                <a:close/>
                <a:moveTo>
                  <a:pt x="2437808" y="1488312"/>
                </a:moveTo>
                <a:cubicBezTo>
                  <a:pt x="2444646" y="1490144"/>
                  <a:pt x="2449551" y="1495484"/>
                  <a:pt x="2451949" y="1502338"/>
                </a:cubicBezTo>
                <a:cubicBezTo>
                  <a:pt x="2456744" y="1516048"/>
                  <a:pt x="2451511" y="1535811"/>
                  <a:pt x="2431656" y="1545674"/>
                </a:cubicBezTo>
                <a:cubicBezTo>
                  <a:pt x="2416628" y="1540268"/>
                  <a:pt x="2408821" y="1531272"/>
                  <a:pt x="2402412" y="1525875"/>
                </a:cubicBezTo>
                <a:cubicBezTo>
                  <a:pt x="2406835" y="1515097"/>
                  <a:pt x="2407646" y="1506113"/>
                  <a:pt x="2412067" y="1495334"/>
                </a:cubicBezTo>
                <a:cubicBezTo>
                  <a:pt x="2422199" y="1488156"/>
                  <a:pt x="2430969" y="1486480"/>
                  <a:pt x="2437808" y="1488312"/>
                </a:cubicBezTo>
                <a:close/>
                <a:moveTo>
                  <a:pt x="8531556" y="1486909"/>
                </a:moveTo>
                <a:cubicBezTo>
                  <a:pt x="8541672" y="1493183"/>
                  <a:pt x="8551790" y="1499458"/>
                  <a:pt x="8552411" y="1508533"/>
                </a:cubicBezTo>
                <a:cubicBezTo>
                  <a:pt x="8552618" y="1511558"/>
                  <a:pt x="8551770" y="1514894"/>
                  <a:pt x="8549516" y="1518645"/>
                </a:cubicBezTo>
                <a:cubicBezTo>
                  <a:pt x="8530760" y="1524175"/>
                  <a:pt x="8515779" y="1508020"/>
                  <a:pt x="8531556" y="1486909"/>
                </a:cubicBezTo>
                <a:close/>
                <a:moveTo>
                  <a:pt x="2321747" y="1480981"/>
                </a:moveTo>
                <a:cubicBezTo>
                  <a:pt x="2347737" y="1485153"/>
                  <a:pt x="2380216" y="1506125"/>
                  <a:pt x="2384412" y="1518500"/>
                </a:cubicBezTo>
                <a:cubicBezTo>
                  <a:pt x="2369055" y="1523082"/>
                  <a:pt x="2356713" y="1511621"/>
                  <a:pt x="2337862" y="1514215"/>
                </a:cubicBezTo>
                <a:cubicBezTo>
                  <a:pt x="2330640" y="1501229"/>
                  <a:pt x="2308297" y="1501836"/>
                  <a:pt x="2299210" y="1483349"/>
                </a:cubicBezTo>
                <a:cubicBezTo>
                  <a:pt x="2305142" y="1480065"/>
                  <a:pt x="2313084" y="1479590"/>
                  <a:pt x="2321747" y="1480981"/>
                </a:cubicBezTo>
                <a:close/>
                <a:moveTo>
                  <a:pt x="2997857" y="1480839"/>
                </a:moveTo>
                <a:cubicBezTo>
                  <a:pt x="3007009" y="1486712"/>
                  <a:pt x="3019208" y="1494542"/>
                  <a:pt x="3023151" y="1501821"/>
                </a:cubicBezTo>
                <a:cubicBezTo>
                  <a:pt x="3014891" y="1501271"/>
                  <a:pt x="3000532" y="1496805"/>
                  <a:pt x="2998749" y="1486161"/>
                </a:cubicBezTo>
                <a:cubicBezTo>
                  <a:pt x="2998749" y="1486161"/>
                  <a:pt x="2998749" y="1486161"/>
                  <a:pt x="2997857" y="1480839"/>
                </a:cubicBezTo>
                <a:close/>
                <a:moveTo>
                  <a:pt x="1764481" y="1477404"/>
                </a:moveTo>
                <a:cubicBezTo>
                  <a:pt x="1773005" y="1479347"/>
                  <a:pt x="1780238" y="1477384"/>
                  <a:pt x="1788761" y="1479326"/>
                </a:cubicBezTo>
                <a:cubicBezTo>
                  <a:pt x="1798055" y="1489574"/>
                  <a:pt x="1798188" y="1519070"/>
                  <a:pt x="1785796" y="1527422"/>
                </a:cubicBezTo>
                <a:cubicBezTo>
                  <a:pt x="1781667" y="1530207"/>
                  <a:pt x="1776145" y="1530641"/>
                  <a:pt x="1769107" y="1527231"/>
                </a:cubicBezTo>
                <a:cubicBezTo>
                  <a:pt x="1749480" y="1515532"/>
                  <a:pt x="1755172" y="1496960"/>
                  <a:pt x="1764481" y="1477404"/>
                </a:cubicBezTo>
                <a:close/>
                <a:moveTo>
                  <a:pt x="9631054" y="1470008"/>
                </a:moveTo>
                <a:cubicBezTo>
                  <a:pt x="9631613" y="1473994"/>
                  <a:pt x="9632171" y="1477983"/>
                  <a:pt x="9636034" y="1477756"/>
                </a:cubicBezTo>
                <a:cubicBezTo>
                  <a:pt x="9629426" y="1486184"/>
                  <a:pt x="9625564" y="1486411"/>
                  <a:pt x="9622260" y="1490625"/>
                </a:cubicBezTo>
                <a:cubicBezTo>
                  <a:pt x="9626123" y="1490399"/>
                  <a:pt x="9622819" y="1494613"/>
                  <a:pt x="9622819" y="1494613"/>
                </a:cubicBezTo>
                <a:cubicBezTo>
                  <a:pt x="9622819" y="1494613"/>
                  <a:pt x="9622819" y="1494613"/>
                  <a:pt x="9631661" y="1502134"/>
                </a:cubicBezTo>
                <a:cubicBezTo>
                  <a:pt x="9631661" y="1502134"/>
                  <a:pt x="9649907" y="1521165"/>
                  <a:pt x="9637250" y="1542010"/>
                </a:cubicBezTo>
                <a:cubicBezTo>
                  <a:pt x="9632828" y="1538248"/>
                  <a:pt x="9613007" y="1563535"/>
                  <a:pt x="9596437" y="1556467"/>
                </a:cubicBezTo>
                <a:cubicBezTo>
                  <a:pt x="9588152" y="1552933"/>
                  <a:pt x="9583733" y="1549172"/>
                  <a:pt x="9575448" y="1545639"/>
                </a:cubicBezTo>
                <a:cubicBezTo>
                  <a:pt x="9573771" y="1533676"/>
                  <a:pt x="9560507" y="1522394"/>
                  <a:pt x="9572605" y="1497562"/>
                </a:cubicBezTo>
                <a:cubicBezTo>
                  <a:pt x="9588567" y="1472504"/>
                  <a:pt x="9614535" y="1491080"/>
                  <a:pt x="9613977" y="1487092"/>
                </a:cubicBezTo>
                <a:cubicBezTo>
                  <a:pt x="9617280" y="1482877"/>
                  <a:pt x="9617280" y="1482877"/>
                  <a:pt x="9616721" y="1478891"/>
                </a:cubicBezTo>
                <a:cubicBezTo>
                  <a:pt x="9620584" y="1478663"/>
                  <a:pt x="9627750" y="1474221"/>
                  <a:pt x="9631054" y="1470008"/>
                </a:cubicBezTo>
                <a:close/>
                <a:moveTo>
                  <a:pt x="8692509" y="1460548"/>
                </a:moveTo>
                <a:cubicBezTo>
                  <a:pt x="8695980" y="1460345"/>
                  <a:pt x="8692509" y="1460548"/>
                  <a:pt x="8700062" y="1464507"/>
                </a:cubicBezTo>
                <a:cubicBezTo>
                  <a:pt x="8697203" y="1469079"/>
                  <a:pt x="8696591" y="1464711"/>
                  <a:pt x="8692509" y="1460548"/>
                </a:cubicBezTo>
                <a:close/>
                <a:moveTo>
                  <a:pt x="3384762" y="1455247"/>
                </a:moveTo>
                <a:cubicBezTo>
                  <a:pt x="3389124" y="1454823"/>
                  <a:pt x="3393815" y="1455898"/>
                  <a:pt x="3397447" y="1457953"/>
                </a:cubicBezTo>
                <a:cubicBezTo>
                  <a:pt x="3400879" y="1461998"/>
                  <a:pt x="3400879" y="1461998"/>
                  <a:pt x="3404311" y="1466041"/>
                </a:cubicBezTo>
                <a:cubicBezTo>
                  <a:pt x="3403510" y="1474001"/>
                  <a:pt x="3406542" y="1482026"/>
                  <a:pt x="3401908" y="1489923"/>
                </a:cubicBezTo>
                <a:cubicBezTo>
                  <a:pt x="3393442" y="1497754"/>
                  <a:pt x="3374680" y="1493454"/>
                  <a:pt x="3367414" y="1489346"/>
                </a:cubicBezTo>
                <a:cubicBezTo>
                  <a:pt x="3360550" y="1481258"/>
                  <a:pt x="3365584" y="1469380"/>
                  <a:pt x="3374050" y="1461548"/>
                </a:cubicBezTo>
                <a:cubicBezTo>
                  <a:pt x="3376366" y="1457600"/>
                  <a:pt x="3380400" y="1455674"/>
                  <a:pt x="3384762" y="1455247"/>
                </a:cubicBezTo>
                <a:close/>
                <a:moveTo>
                  <a:pt x="8230692" y="1455247"/>
                </a:moveTo>
                <a:cubicBezTo>
                  <a:pt x="8235054" y="1454822"/>
                  <a:pt x="8239745" y="1455898"/>
                  <a:pt x="8243377" y="1457952"/>
                </a:cubicBezTo>
                <a:cubicBezTo>
                  <a:pt x="8246809" y="1461997"/>
                  <a:pt x="8246809" y="1461997"/>
                  <a:pt x="8250241" y="1466040"/>
                </a:cubicBezTo>
                <a:cubicBezTo>
                  <a:pt x="8249440" y="1474001"/>
                  <a:pt x="8252472" y="1482026"/>
                  <a:pt x="8247838" y="1489922"/>
                </a:cubicBezTo>
                <a:cubicBezTo>
                  <a:pt x="8239372" y="1497753"/>
                  <a:pt x="8220610" y="1493453"/>
                  <a:pt x="8213344" y="1489345"/>
                </a:cubicBezTo>
                <a:cubicBezTo>
                  <a:pt x="8206480" y="1481257"/>
                  <a:pt x="8211514" y="1469379"/>
                  <a:pt x="8219980" y="1461547"/>
                </a:cubicBezTo>
                <a:cubicBezTo>
                  <a:pt x="8222296" y="1457599"/>
                  <a:pt x="8226330" y="1455674"/>
                  <a:pt x="8230692" y="1455247"/>
                </a:cubicBezTo>
                <a:close/>
                <a:moveTo>
                  <a:pt x="9984456" y="1445204"/>
                </a:moveTo>
                <a:cubicBezTo>
                  <a:pt x="9987432" y="1444238"/>
                  <a:pt x="9990306" y="1444286"/>
                  <a:pt x="9992018" y="1446345"/>
                </a:cubicBezTo>
                <a:cubicBezTo>
                  <a:pt x="9991610" y="1450398"/>
                  <a:pt x="9995442" y="1450462"/>
                  <a:pt x="9995036" y="1454516"/>
                </a:cubicBezTo>
                <a:cubicBezTo>
                  <a:pt x="9998052" y="1462689"/>
                  <a:pt x="9997646" y="1466742"/>
                  <a:pt x="9993404" y="1470733"/>
                </a:cubicBezTo>
                <a:cubicBezTo>
                  <a:pt x="9992996" y="1474786"/>
                  <a:pt x="9989164" y="1474723"/>
                  <a:pt x="9984924" y="1478712"/>
                </a:cubicBezTo>
                <a:cubicBezTo>
                  <a:pt x="9981090" y="1478649"/>
                  <a:pt x="9977666" y="1474531"/>
                  <a:pt x="9977666" y="1474531"/>
                </a:cubicBezTo>
                <a:cubicBezTo>
                  <a:pt x="9974240" y="1470412"/>
                  <a:pt x="9974240" y="1470412"/>
                  <a:pt x="9970002" y="1474402"/>
                </a:cubicBezTo>
                <a:cubicBezTo>
                  <a:pt x="9970002" y="1474402"/>
                  <a:pt x="9970410" y="1470348"/>
                  <a:pt x="9970410" y="1470348"/>
                </a:cubicBezTo>
                <a:cubicBezTo>
                  <a:pt x="9974240" y="1470412"/>
                  <a:pt x="9970410" y="1470348"/>
                  <a:pt x="9966984" y="1466230"/>
                </a:cubicBezTo>
                <a:cubicBezTo>
                  <a:pt x="9971632" y="1458186"/>
                  <a:pt x="9972040" y="1454132"/>
                  <a:pt x="9976280" y="1450142"/>
                </a:cubicBezTo>
                <a:cubicBezTo>
                  <a:pt x="9978400" y="1448148"/>
                  <a:pt x="9981480" y="1446169"/>
                  <a:pt x="9984456" y="1445204"/>
                </a:cubicBezTo>
                <a:close/>
                <a:moveTo>
                  <a:pt x="8669156" y="1441359"/>
                </a:moveTo>
                <a:cubicBezTo>
                  <a:pt x="8693160" y="1458658"/>
                  <a:pt x="8660019" y="1497632"/>
                  <a:pt x="8643061" y="1464457"/>
                </a:cubicBezTo>
                <a:cubicBezTo>
                  <a:pt x="8654167" y="1452818"/>
                  <a:pt x="8661573" y="1445060"/>
                  <a:pt x="8669156" y="1441359"/>
                </a:cubicBezTo>
                <a:close/>
                <a:moveTo>
                  <a:pt x="2065548" y="1434859"/>
                </a:moveTo>
                <a:cubicBezTo>
                  <a:pt x="2069054" y="1436853"/>
                  <a:pt x="2076066" y="1440843"/>
                  <a:pt x="2082794" y="1435881"/>
                </a:cubicBezTo>
                <a:cubicBezTo>
                  <a:pt x="2086587" y="1446827"/>
                  <a:pt x="2090376" y="1457773"/>
                  <a:pt x="2080142" y="1460740"/>
                </a:cubicBezTo>
                <a:cubicBezTo>
                  <a:pt x="2075026" y="1462223"/>
                  <a:pt x="2069908" y="1463706"/>
                  <a:pt x="2062896" y="1459719"/>
                </a:cubicBezTo>
                <a:cubicBezTo>
                  <a:pt x="2059105" y="1448774"/>
                  <a:pt x="2067443" y="1440332"/>
                  <a:pt x="2065548" y="1434859"/>
                </a:cubicBezTo>
                <a:close/>
                <a:moveTo>
                  <a:pt x="9135570" y="1432342"/>
                </a:moveTo>
                <a:cubicBezTo>
                  <a:pt x="9139494" y="1428022"/>
                  <a:pt x="9139494" y="1428022"/>
                  <a:pt x="9142537" y="1432459"/>
                </a:cubicBezTo>
                <a:cubicBezTo>
                  <a:pt x="9138613" y="1436779"/>
                  <a:pt x="9139054" y="1432401"/>
                  <a:pt x="9135570" y="1432342"/>
                </a:cubicBezTo>
                <a:close/>
                <a:moveTo>
                  <a:pt x="3073587" y="1431674"/>
                </a:moveTo>
                <a:cubicBezTo>
                  <a:pt x="3092859" y="1432558"/>
                  <a:pt x="3117207" y="1461294"/>
                  <a:pt x="3098809" y="1480177"/>
                </a:cubicBezTo>
                <a:cubicBezTo>
                  <a:pt x="3087419" y="1483600"/>
                  <a:pt x="3076030" y="1487023"/>
                  <a:pt x="3060090" y="1474456"/>
                </a:cubicBezTo>
                <a:cubicBezTo>
                  <a:pt x="3055538" y="1458465"/>
                  <a:pt x="3058868" y="1446781"/>
                  <a:pt x="3073587" y="1431674"/>
                </a:cubicBezTo>
                <a:close/>
                <a:moveTo>
                  <a:pt x="2253089" y="1426931"/>
                </a:moveTo>
                <a:cubicBezTo>
                  <a:pt x="2293672" y="1440064"/>
                  <a:pt x="2295609" y="1463730"/>
                  <a:pt x="2301078" y="1465110"/>
                </a:cubicBezTo>
                <a:cubicBezTo>
                  <a:pt x="2298430" y="1481823"/>
                  <a:pt x="2287490" y="1479065"/>
                  <a:pt x="2270199" y="1480498"/>
                </a:cubicBezTo>
                <a:cubicBezTo>
                  <a:pt x="2271080" y="1474926"/>
                  <a:pt x="2254672" y="1470787"/>
                  <a:pt x="2249201" y="1469408"/>
                </a:cubicBezTo>
                <a:cubicBezTo>
                  <a:pt x="2250968" y="1458266"/>
                  <a:pt x="2232265" y="1450651"/>
                  <a:pt x="2234914" y="1433937"/>
                </a:cubicBezTo>
                <a:cubicBezTo>
                  <a:pt x="2241267" y="1429745"/>
                  <a:pt x="2244444" y="1427649"/>
                  <a:pt x="2253089" y="1426931"/>
                </a:cubicBezTo>
                <a:close/>
                <a:moveTo>
                  <a:pt x="3167368" y="1424962"/>
                </a:moveTo>
                <a:cubicBezTo>
                  <a:pt x="3175630" y="1426621"/>
                  <a:pt x="3183149" y="1424404"/>
                  <a:pt x="3191410" y="1426063"/>
                </a:cubicBezTo>
                <a:cubicBezTo>
                  <a:pt x="3199275" y="1436029"/>
                  <a:pt x="3195257" y="1465624"/>
                  <a:pt x="3181674" y="1474428"/>
                </a:cubicBezTo>
                <a:cubicBezTo>
                  <a:pt x="3177147" y="1477364"/>
                  <a:pt x="3171558" y="1477987"/>
                  <a:pt x="3164990" y="1474806"/>
                </a:cubicBezTo>
                <a:cubicBezTo>
                  <a:pt x="3146986" y="1463735"/>
                  <a:pt x="3155297" y="1444902"/>
                  <a:pt x="3167368" y="1424962"/>
                </a:cubicBezTo>
                <a:close/>
                <a:moveTo>
                  <a:pt x="8013298" y="1424961"/>
                </a:moveTo>
                <a:cubicBezTo>
                  <a:pt x="8021560" y="1426619"/>
                  <a:pt x="8029079" y="1424403"/>
                  <a:pt x="8037340" y="1426062"/>
                </a:cubicBezTo>
                <a:cubicBezTo>
                  <a:pt x="8045205" y="1436028"/>
                  <a:pt x="8041187" y="1465623"/>
                  <a:pt x="8027604" y="1474427"/>
                </a:cubicBezTo>
                <a:cubicBezTo>
                  <a:pt x="8023077" y="1477362"/>
                  <a:pt x="8017488" y="1477986"/>
                  <a:pt x="8010920" y="1474805"/>
                </a:cubicBezTo>
                <a:cubicBezTo>
                  <a:pt x="7992916" y="1463734"/>
                  <a:pt x="8001227" y="1444902"/>
                  <a:pt x="8013298" y="1424961"/>
                </a:cubicBezTo>
                <a:close/>
                <a:moveTo>
                  <a:pt x="2362670" y="1423213"/>
                </a:moveTo>
                <a:cubicBezTo>
                  <a:pt x="2381943" y="1421231"/>
                  <a:pt x="2389183" y="1430147"/>
                  <a:pt x="2402438" y="1433613"/>
                </a:cubicBezTo>
                <a:cubicBezTo>
                  <a:pt x="2405875" y="1474007"/>
                  <a:pt x="2379923" y="1482276"/>
                  <a:pt x="2363836" y="1472439"/>
                </a:cubicBezTo>
                <a:cubicBezTo>
                  <a:pt x="2358473" y="1469160"/>
                  <a:pt x="2354208" y="1463868"/>
                  <a:pt x="2352491" y="1457084"/>
                </a:cubicBezTo>
                <a:cubicBezTo>
                  <a:pt x="2350202" y="1448040"/>
                  <a:pt x="2352447" y="1436339"/>
                  <a:pt x="2362670" y="1423213"/>
                </a:cubicBezTo>
                <a:close/>
                <a:moveTo>
                  <a:pt x="2934701" y="1420716"/>
                </a:moveTo>
                <a:cubicBezTo>
                  <a:pt x="2948270" y="1434173"/>
                  <a:pt x="2972448" y="1444940"/>
                  <a:pt x="2978553" y="1463107"/>
                </a:cubicBezTo>
                <a:cubicBezTo>
                  <a:pt x="2972262" y="1459071"/>
                  <a:pt x="2939820" y="1433500"/>
                  <a:pt x="2934701" y="1420716"/>
                </a:cubicBezTo>
                <a:close/>
                <a:moveTo>
                  <a:pt x="9085824" y="1418369"/>
                </a:moveTo>
                <a:cubicBezTo>
                  <a:pt x="9098376" y="1425556"/>
                  <a:pt x="9107663" y="1436901"/>
                  <a:pt x="9097863" y="1449365"/>
                </a:cubicBezTo>
                <a:cubicBezTo>
                  <a:pt x="9094597" y="1453520"/>
                  <a:pt x="9091331" y="1457675"/>
                  <a:pt x="9090779" y="1453744"/>
                </a:cubicBezTo>
                <a:cubicBezTo>
                  <a:pt x="9086962" y="1453968"/>
                  <a:pt x="9086412" y="1450037"/>
                  <a:pt x="9082044" y="1446331"/>
                </a:cubicBezTo>
                <a:cubicBezTo>
                  <a:pt x="9077124" y="1438694"/>
                  <a:pt x="9075472" y="1426902"/>
                  <a:pt x="9078739" y="1422747"/>
                </a:cubicBezTo>
                <a:cubicBezTo>
                  <a:pt x="9082005" y="1418593"/>
                  <a:pt x="9085824" y="1418369"/>
                  <a:pt x="9085824" y="1418369"/>
                </a:cubicBezTo>
                <a:close/>
                <a:moveTo>
                  <a:pt x="9130518" y="1416722"/>
                </a:moveTo>
                <a:cubicBezTo>
                  <a:pt x="9133151" y="1418035"/>
                  <a:pt x="9136474" y="1420776"/>
                  <a:pt x="9140634" y="1422488"/>
                </a:cubicBezTo>
                <a:lnTo>
                  <a:pt x="9130604" y="1434819"/>
                </a:lnTo>
                <a:cubicBezTo>
                  <a:pt x="9126175" y="1431166"/>
                  <a:pt x="9121199" y="1423630"/>
                  <a:pt x="9124542" y="1419519"/>
                </a:cubicBezTo>
                <a:cubicBezTo>
                  <a:pt x="9125942" y="1415523"/>
                  <a:pt x="9127884" y="1415408"/>
                  <a:pt x="9130518" y="1416722"/>
                </a:cubicBezTo>
                <a:close/>
                <a:moveTo>
                  <a:pt x="2930268" y="1412526"/>
                </a:moveTo>
                <a:cubicBezTo>
                  <a:pt x="2931674" y="1417882"/>
                  <a:pt x="2931674" y="1417882"/>
                  <a:pt x="2935106" y="1420084"/>
                </a:cubicBezTo>
                <a:cubicBezTo>
                  <a:pt x="2935106" y="1420084"/>
                  <a:pt x="2929650" y="1421036"/>
                  <a:pt x="2929650" y="1421036"/>
                </a:cubicBezTo>
                <a:cubicBezTo>
                  <a:pt x="2928243" y="1415680"/>
                  <a:pt x="2926220" y="1418835"/>
                  <a:pt x="2930268" y="1412526"/>
                </a:cubicBezTo>
                <a:close/>
                <a:moveTo>
                  <a:pt x="9711323" y="1412416"/>
                </a:moveTo>
                <a:cubicBezTo>
                  <a:pt x="9722578" y="1410456"/>
                  <a:pt x="9734323" y="1415337"/>
                  <a:pt x="9740359" y="1424427"/>
                </a:cubicBezTo>
                <a:cubicBezTo>
                  <a:pt x="9744383" y="1430488"/>
                  <a:pt x="9745870" y="1438418"/>
                  <a:pt x="9742982" y="1447436"/>
                </a:cubicBezTo>
                <a:cubicBezTo>
                  <a:pt x="9720128" y="1454456"/>
                  <a:pt x="9695112" y="1466883"/>
                  <a:pt x="9685218" y="1441458"/>
                </a:cubicBezTo>
                <a:cubicBezTo>
                  <a:pt x="9689299" y="1423178"/>
                  <a:pt x="9700066" y="1414375"/>
                  <a:pt x="9711323" y="1412416"/>
                </a:cubicBezTo>
                <a:close/>
                <a:moveTo>
                  <a:pt x="3402384" y="1409152"/>
                </a:moveTo>
                <a:cubicBezTo>
                  <a:pt x="3411723" y="1408020"/>
                  <a:pt x="3417377" y="1409273"/>
                  <a:pt x="3421033" y="1412806"/>
                </a:cubicBezTo>
                <a:cubicBezTo>
                  <a:pt x="3424687" y="1416339"/>
                  <a:pt x="3426340" y="1422150"/>
                  <a:pt x="3427677" y="1430132"/>
                </a:cubicBezTo>
                <a:cubicBezTo>
                  <a:pt x="3414207" y="1430989"/>
                  <a:pt x="3410267" y="1423709"/>
                  <a:pt x="3402384" y="1409152"/>
                </a:cubicBezTo>
                <a:close/>
                <a:moveTo>
                  <a:pt x="8248314" y="1409151"/>
                </a:moveTo>
                <a:cubicBezTo>
                  <a:pt x="8257653" y="1408019"/>
                  <a:pt x="8263307" y="1409272"/>
                  <a:pt x="8266963" y="1412805"/>
                </a:cubicBezTo>
                <a:cubicBezTo>
                  <a:pt x="8270617" y="1416338"/>
                  <a:pt x="8272270" y="1422149"/>
                  <a:pt x="8273607" y="1430131"/>
                </a:cubicBezTo>
                <a:cubicBezTo>
                  <a:pt x="8260137" y="1430988"/>
                  <a:pt x="8256197" y="1423708"/>
                  <a:pt x="8248314" y="1409151"/>
                </a:cubicBezTo>
                <a:close/>
                <a:moveTo>
                  <a:pt x="2661139" y="1409056"/>
                </a:moveTo>
                <a:cubicBezTo>
                  <a:pt x="2671607" y="1407413"/>
                  <a:pt x="2682486" y="1409944"/>
                  <a:pt x="2688232" y="1416407"/>
                </a:cubicBezTo>
                <a:cubicBezTo>
                  <a:pt x="2692063" y="1420716"/>
                  <a:pt x="2693611" y="1426773"/>
                  <a:pt x="2691237" y="1434506"/>
                </a:cubicBezTo>
                <a:cubicBezTo>
                  <a:pt x="2672426" y="1452589"/>
                  <a:pt x="2660268" y="1432415"/>
                  <a:pt x="2636519" y="1426739"/>
                </a:cubicBezTo>
                <a:cubicBezTo>
                  <a:pt x="2640616" y="1416511"/>
                  <a:pt x="2650671" y="1410697"/>
                  <a:pt x="2661139" y="1409056"/>
                </a:cubicBezTo>
                <a:close/>
                <a:moveTo>
                  <a:pt x="9319122" y="1406328"/>
                </a:moveTo>
                <a:cubicBezTo>
                  <a:pt x="9327253" y="1409358"/>
                  <a:pt x="9345866" y="1422420"/>
                  <a:pt x="9354613" y="1436398"/>
                </a:cubicBezTo>
                <a:cubicBezTo>
                  <a:pt x="9357530" y="1441058"/>
                  <a:pt x="9359349" y="1445820"/>
                  <a:pt x="9359320" y="1450346"/>
                </a:cubicBezTo>
                <a:cubicBezTo>
                  <a:pt x="9359280" y="1456380"/>
                  <a:pt x="9355953" y="1461996"/>
                  <a:pt x="9347552" y="1466393"/>
                </a:cubicBezTo>
                <a:cubicBezTo>
                  <a:pt x="9333551" y="1446657"/>
                  <a:pt x="9311285" y="1437753"/>
                  <a:pt x="9310982" y="1423274"/>
                </a:cubicBezTo>
                <a:cubicBezTo>
                  <a:pt x="9310882" y="1418448"/>
                  <a:pt x="9313222" y="1413001"/>
                  <a:pt x="9319122" y="1406328"/>
                </a:cubicBezTo>
                <a:close/>
                <a:moveTo>
                  <a:pt x="2914254" y="1402249"/>
                </a:moveTo>
                <a:cubicBezTo>
                  <a:pt x="2915969" y="1403350"/>
                  <a:pt x="2917685" y="1404452"/>
                  <a:pt x="2918719" y="1405671"/>
                </a:cubicBezTo>
                <a:cubicBezTo>
                  <a:pt x="2919752" y="1406891"/>
                  <a:pt x="2920104" y="1408231"/>
                  <a:pt x="2919092" y="1409807"/>
                </a:cubicBezTo>
                <a:cubicBezTo>
                  <a:pt x="2917068" y="1412962"/>
                  <a:pt x="2913636" y="1410759"/>
                  <a:pt x="2912229" y="1405403"/>
                </a:cubicBezTo>
                <a:cubicBezTo>
                  <a:pt x="2912229" y="1405403"/>
                  <a:pt x="2914254" y="1402249"/>
                  <a:pt x="2914254" y="1402249"/>
                </a:cubicBezTo>
                <a:close/>
                <a:moveTo>
                  <a:pt x="7935942" y="1400581"/>
                </a:moveTo>
                <a:cubicBezTo>
                  <a:pt x="7932003" y="1407401"/>
                  <a:pt x="7941881" y="1425566"/>
                  <a:pt x="7944851" y="1438059"/>
                </a:cubicBezTo>
                <a:lnTo>
                  <a:pt x="7944754" y="1447659"/>
                </a:lnTo>
                <a:lnTo>
                  <a:pt x="7946254" y="1449175"/>
                </a:lnTo>
                <a:lnTo>
                  <a:pt x="7946967" y="1451389"/>
                </a:lnTo>
                <a:lnTo>
                  <a:pt x="7951188" y="1457784"/>
                </a:lnTo>
                <a:cubicBezTo>
                  <a:pt x="7952142" y="1461360"/>
                  <a:pt x="7953094" y="1464935"/>
                  <a:pt x="7953094" y="1464935"/>
                </a:cubicBezTo>
                <a:lnTo>
                  <a:pt x="7950321" y="1461810"/>
                </a:lnTo>
                <a:lnTo>
                  <a:pt x="7951270" y="1464756"/>
                </a:lnTo>
                <a:cubicBezTo>
                  <a:pt x="7951266" y="1470119"/>
                  <a:pt x="7949338" y="1475456"/>
                  <a:pt x="7944739" y="1480177"/>
                </a:cubicBezTo>
                <a:lnTo>
                  <a:pt x="7937854" y="1481399"/>
                </a:lnTo>
                <a:lnTo>
                  <a:pt x="7939014" y="1484086"/>
                </a:lnTo>
                <a:cubicBezTo>
                  <a:pt x="7941872" y="1494812"/>
                  <a:pt x="7945450" y="1493841"/>
                  <a:pt x="7947356" y="1500990"/>
                </a:cubicBezTo>
                <a:cubicBezTo>
                  <a:pt x="7953794" y="1510746"/>
                  <a:pt x="7952122" y="1518866"/>
                  <a:pt x="7954026" y="1526015"/>
                </a:cubicBezTo>
                <a:lnTo>
                  <a:pt x="7967175" y="1556285"/>
                </a:lnTo>
                <a:lnTo>
                  <a:pt x="7974811" y="1548927"/>
                </a:lnTo>
                <a:lnTo>
                  <a:pt x="7977569" y="1547055"/>
                </a:lnTo>
                <a:lnTo>
                  <a:pt x="7974563" y="1540603"/>
                </a:lnTo>
                <a:cubicBezTo>
                  <a:pt x="7971750" y="1531661"/>
                  <a:pt x="7970033" y="1522331"/>
                  <a:pt x="7969627" y="1513572"/>
                </a:cubicBezTo>
                <a:lnTo>
                  <a:pt x="7969785" y="1512325"/>
                </a:lnTo>
                <a:lnTo>
                  <a:pt x="7969062" y="1510441"/>
                </a:lnTo>
                <a:lnTo>
                  <a:pt x="7969952" y="1510971"/>
                </a:lnTo>
                <a:lnTo>
                  <a:pt x="7972566" y="1489961"/>
                </a:lnTo>
                <a:lnTo>
                  <a:pt x="7974688" y="1487434"/>
                </a:lnTo>
                <a:lnTo>
                  <a:pt x="7974078" y="1486079"/>
                </a:lnTo>
                <a:cubicBezTo>
                  <a:pt x="7961924" y="1454874"/>
                  <a:pt x="7945237" y="1421064"/>
                  <a:pt x="7935942" y="1400581"/>
                </a:cubicBezTo>
                <a:close/>
                <a:moveTo>
                  <a:pt x="8769580" y="1394704"/>
                </a:moveTo>
                <a:cubicBezTo>
                  <a:pt x="8773266" y="1401149"/>
                  <a:pt x="8776291" y="1407281"/>
                  <a:pt x="8778342" y="1413199"/>
                </a:cubicBezTo>
                <a:cubicBezTo>
                  <a:pt x="8784493" y="1430955"/>
                  <a:pt x="8781873" y="1446788"/>
                  <a:pt x="8762017" y="1463397"/>
                </a:cubicBezTo>
                <a:cubicBezTo>
                  <a:pt x="8747360" y="1460063"/>
                  <a:pt x="8743131" y="1445409"/>
                  <a:pt x="8745626" y="1430327"/>
                </a:cubicBezTo>
                <a:cubicBezTo>
                  <a:pt x="8748121" y="1415248"/>
                  <a:pt x="8757341" y="1399742"/>
                  <a:pt x="8769580" y="1394704"/>
                </a:cubicBezTo>
                <a:close/>
                <a:moveTo>
                  <a:pt x="2900810" y="1382934"/>
                </a:moveTo>
                <a:cubicBezTo>
                  <a:pt x="2904501" y="1387752"/>
                  <a:pt x="2906346" y="1390162"/>
                  <a:pt x="2907512" y="1392747"/>
                </a:cubicBezTo>
                <a:cubicBezTo>
                  <a:pt x="2908680" y="1395332"/>
                  <a:pt x="2909168" y="1398095"/>
                  <a:pt x="2910144" y="1403619"/>
                </a:cubicBezTo>
                <a:cubicBezTo>
                  <a:pt x="2906941" y="1401564"/>
                  <a:pt x="2898309" y="1400923"/>
                  <a:pt x="2897333" y="1395398"/>
                </a:cubicBezTo>
                <a:cubicBezTo>
                  <a:pt x="2896357" y="1389873"/>
                  <a:pt x="2896357" y="1389873"/>
                  <a:pt x="2900810" y="1382934"/>
                </a:cubicBezTo>
                <a:close/>
                <a:moveTo>
                  <a:pt x="9144071" y="1379441"/>
                </a:moveTo>
                <a:cubicBezTo>
                  <a:pt x="9146881" y="1379022"/>
                  <a:pt x="9150219" y="1378953"/>
                  <a:pt x="9153908" y="1379689"/>
                </a:cubicBezTo>
                <a:cubicBezTo>
                  <a:pt x="9157598" y="1380425"/>
                  <a:pt x="9161639" y="1381965"/>
                  <a:pt x="9165857" y="1384766"/>
                </a:cubicBezTo>
                <a:cubicBezTo>
                  <a:pt x="9170215" y="1388574"/>
                  <a:pt x="9179499" y="1400223"/>
                  <a:pt x="9175705" y="1400445"/>
                </a:cubicBezTo>
                <a:cubicBezTo>
                  <a:pt x="9172476" y="1404700"/>
                  <a:pt x="9176270" y="1404477"/>
                  <a:pt x="9176836" y="1408508"/>
                </a:cubicBezTo>
                <a:cubicBezTo>
                  <a:pt x="9167146" y="1421271"/>
                  <a:pt x="9156330" y="1425970"/>
                  <a:pt x="9143817" y="1418576"/>
                </a:cubicBezTo>
                <a:cubicBezTo>
                  <a:pt x="9135099" y="1410958"/>
                  <a:pt x="9122020" y="1399534"/>
                  <a:pt x="9127914" y="1386994"/>
                </a:cubicBezTo>
                <a:cubicBezTo>
                  <a:pt x="9131709" y="1386772"/>
                  <a:pt x="9131144" y="1382739"/>
                  <a:pt x="9134938" y="1382518"/>
                </a:cubicBezTo>
                <a:cubicBezTo>
                  <a:pt x="9134938" y="1382518"/>
                  <a:pt x="9138449" y="1380279"/>
                  <a:pt x="9144071" y="1379441"/>
                </a:cubicBezTo>
                <a:close/>
                <a:moveTo>
                  <a:pt x="8853821" y="1375047"/>
                </a:moveTo>
                <a:cubicBezTo>
                  <a:pt x="8854212" y="1375297"/>
                  <a:pt x="8853656" y="1376164"/>
                  <a:pt x="8852542" y="1377899"/>
                </a:cubicBezTo>
                <a:cubicBezTo>
                  <a:pt x="8856554" y="1385372"/>
                  <a:pt x="8853434" y="1383370"/>
                  <a:pt x="8854327" y="1388842"/>
                </a:cubicBezTo>
                <a:cubicBezTo>
                  <a:pt x="8855221" y="1394312"/>
                  <a:pt x="8866365" y="1411262"/>
                  <a:pt x="8871712" y="1409795"/>
                </a:cubicBezTo>
                <a:cubicBezTo>
                  <a:pt x="8869486" y="1413265"/>
                  <a:pt x="8870378" y="1418736"/>
                  <a:pt x="8870378" y="1418736"/>
                </a:cubicBezTo>
                <a:cubicBezTo>
                  <a:pt x="8865032" y="1420203"/>
                  <a:pt x="8861913" y="1418201"/>
                  <a:pt x="8858793" y="1416200"/>
                </a:cubicBezTo>
                <a:cubicBezTo>
                  <a:pt x="8857900" y="1410727"/>
                  <a:pt x="8860126" y="1407259"/>
                  <a:pt x="8859234" y="1401787"/>
                </a:cubicBezTo>
                <a:cubicBezTo>
                  <a:pt x="8856114" y="1399784"/>
                  <a:pt x="8849875" y="1395780"/>
                  <a:pt x="8848981" y="1390309"/>
                </a:cubicBezTo>
                <a:cubicBezTo>
                  <a:pt x="8848089" y="1384838"/>
                  <a:pt x="8849423" y="1375897"/>
                  <a:pt x="8849423" y="1375897"/>
                </a:cubicBezTo>
                <a:cubicBezTo>
                  <a:pt x="8852095" y="1375163"/>
                  <a:pt x="8853432" y="1374797"/>
                  <a:pt x="8853821" y="1375047"/>
                </a:cubicBezTo>
                <a:close/>
                <a:moveTo>
                  <a:pt x="3084772" y="1372909"/>
                </a:moveTo>
                <a:cubicBezTo>
                  <a:pt x="3091189" y="1372797"/>
                  <a:pt x="3097189" y="1374230"/>
                  <a:pt x="3099359" y="1378040"/>
                </a:cubicBezTo>
                <a:cubicBezTo>
                  <a:pt x="3091695" y="1382792"/>
                  <a:pt x="3086230" y="1384118"/>
                  <a:pt x="3080765" y="1385446"/>
                </a:cubicBezTo>
                <a:cubicBezTo>
                  <a:pt x="3073101" y="1390197"/>
                  <a:pt x="3069833" y="1388100"/>
                  <a:pt x="3067692" y="1377056"/>
                </a:cubicBezTo>
                <a:cubicBezTo>
                  <a:pt x="3071523" y="1374680"/>
                  <a:pt x="3078356" y="1373021"/>
                  <a:pt x="3084772" y="1372909"/>
                </a:cubicBezTo>
                <a:close/>
                <a:moveTo>
                  <a:pt x="9612836" y="1371618"/>
                </a:moveTo>
                <a:cubicBezTo>
                  <a:pt x="9612433" y="1375631"/>
                  <a:pt x="9611625" y="1383658"/>
                  <a:pt x="9618886" y="1387800"/>
                </a:cubicBezTo>
                <a:cubicBezTo>
                  <a:pt x="9610414" y="1395700"/>
                  <a:pt x="9601940" y="1403597"/>
                  <a:pt x="9595083" y="1395442"/>
                </a:cubicBezTo>
                <a:cubicBezTo>
                  <a:pt x="9591655" y="1391365"/>
                  <a:pt x="9588226" y="1387287"/>
                  <a:pt x="9589032" y="1379260"/>
                </a:cubicBezTo>
                <a:cubicBezTo>
                  <a:pt x="9597505" y="1371362"/>
                  <a:pt x="9608600" y="1375566"/>
                  <a:pt x="9612836" y="1371618"/>
                </a:cubicBezTo>
                <a:close/>
                <a:moveTo>
                  <a:pt x="3112706" y="1371085"/>
                </a:moveTo>
                <a:cubicBezTo>
                  <a:pt x="3110480" y="1374554"/>
                  <a:pt x="3113624" y="1376573"/>
                  <a:pt x="3113624" y="1376573"/>
                </a:cubicBezTo>
                <a:cubicBezTo>
                  <a:pt x="3113624" y="1376573"/>
                  <a:pt x="3113624" y="1376573"/>
                  <a:pt x="3115851" y="1373103"/>
                </a:cubicBezTo>
                <a:cubicBezTo>
                  <a:pt x="3116311" y="1375847"/>
                  <a:pt x="3115197" y="1377582"/>
                  <a:pt x="3113970" y="1378630"/>
                </a:cubicBezTo>
                <a:cubicBezTo>
                  <a:pt x="3112742" y="1379679"/>
                  <a:pt x="3111398" y="1380041"/>
                  <a:pt x="3111398" y="1380041"/>
                </a:cubicBezTo>
                <a:cubicBezTo>
                  <a:pt x="3106026" y="1381493"/>
                  <a:pt x="3100654" y="1382944"/>
                  <a:pt x="3099735" y="1377455"/>
                </a:cubicBezTo>
                <a:cubicBezTo>
                  <a:pt x="3099735" y="1377455"/>
                  <a:pt x="3101962" y="1373985"/>
                  <a:pt x="3112706" y="1371085"/>
                </a:cubicBezTo>
                <a:close/>
                <a:moveTo>
                  <a:pt x="8963063" y="1359273"/>
                </a:moveTo>
                <a:cubicBezTo>
                  <a:pt x="8967631" y="1358103"/>
                  <a:pt x="8972306" y="1358058"/>
                  <a:pt x="8976675" y="1359487"/>
                </a:cubicBezTo>
                <a:cubicBezTo>
                  <a:pt x="8982499" y="1361393"/>
                  <a:pt x="8987780" y="1365919"/>
                  <a:pt x="8991538" y="1373892"/>
                </a:cubicBezTo>
                <a:cubicBezTo>
                  <a:pt x="8988880" y="1389961"/>
                  <a:pt x="8962014" y="1412045"/>
                  <a:pt x="8949910" y="1415052"/>
                </a:cubicBezTo>
                <a:cubicBezTo>
                  <a:pt x="8939468" y="1408016"/>
                  <a:pt x="8935595" y="1399268"/>
                  <a:pt x="8935975" y="1390767"/>
                </a:cubicBezTo>
                <a:cubicBezTo>
                  <a:pt x="8936614" y="1376423"/>
                  <a:pt x="8949358" y="1362784"/>
                  <a:pt x="8963063" y="1359273"/>
                </a:cubicBezTo>
                <a:close/>
                <a:moveTo>
                  <a:pt x="10049732" y="1356587"/>
                </a:moveTo>
                <a:cubicBezTo>
                  <a:pt x="10063926" y="1357017"/>
                  <a:pt x="10085022" y="1365044"/>
                  <a:pt x="10084716" y="1368108"/>
                </a:cubicBezTo>
                <a:cubicBezTo>
                  <a:pt x="10088602" y="1368173"/>
                  <a:pt x="10088192" y="1372261"/>
                  <a:pt x="10092080" y="1372325"/>
                </a:cubicBezTo>
                <a:cubicBezTo>
                  <a:pt x="10092080" y="1372325"/>
                  <a:pt x="10095968" y="1372390"/>
                  <a:pt x="10099444" y="1376541"/>
                </a:cubicBezTo>
                <a:cubicBezTo>
                  <a:pt x="10101182" y="1378617"/>
                  <a:pt x="10102920" y="1380694"/>
                  <a:pt x="10103636" y="1383264"/>
                </a:cubicBezTo>
                <a:cubicBezTo>
                  <a:pt x="10104350" y="1385835"/>
                  <a:pt x="10104042" y="1388900"/>
                  <a:pt x="10101688" y="1392952"/>
                </a:cubicBezTo>
                <a:cubicBezTo>
                  <a:pt x="10071818" y="1380173"/>
                  <a:pt x="10056268" y="1379913"/>
                  <a:pt x="10034176" y="1367264"/>
                </a:cubicBezTo>
                <a:cubicBezTo>
                  <a:pt x="10034588" y="1363177"/>
                  <a:pt x="10038474" y="1363241"/>
                  <a:pt x="10038884" y="1359156"/>
                </a:cubicBezTo>
                <a:cubicBezTo>
                  <a:pt x="10041034" y="1357145"/>
                  <a:pt x="10045000" y="1356444"/>
                  <a:pt x="10049732" y="1356587"/>
                </a:cubicBezTo>
                <a:close/>
                <a:moveTo>
                  <a:pt x="9361783" y="1349447"/>
                </a:moveTo>
                <a:cubicBezTo>
                  <a:pt x="9372551" y="1346508"/>
                  <a:pt x="9387372" y="1351095"/>
                  <a:pt x="9390093" y="1367615"/>
                </a:cubicBezTo>
                <a:cubicBezTo>
                  <a:pt x="9395053" y="1380646"/>
                  <a:pt x="9386099" y="1394598"/>
                  <a:pt x="9388821" y="1411119"/>
                </a:cubicBezTo>
                <a:cubicBezTo>
                  <a:pt x="9379626" y="1415066"/>
                  <a:pt x="9373682" y="1417407"/>
                  <a:pt x="9368631" y="1416628"/>
                </a:cubicBezTo>
                <a:lnTo>
                  <a:pt x="9366819" y="1415015"/>
                </a:lnTo>
                <a:lnTo>
                  <a:pt x="9328138" y="1394997"/>
                </a:lnTo>
                <a:cubicBezTo>
                  <a:pt x="9324708" y="1390920"/>
                  <a:pt x="9318658" y="1374738"/>
                  <a:pt x="9322895" y="1370789"/>
                </a:cubicBezTo>
                <a:cubicBezTo>
                  <a:pt x="9327130" y="1366839"/>
                  <a:pt x="9330964" y="1366904"/>
                  <a:pt x="9334797" y="1366966"/>
                </a:cubicBezTo>
                <a:lnTo>
                  <a:pt x="9352454" y="1377039"/>
                </a:lnTo>
                <a:lnTo>
                  <a:pt x="9352277" y="1368583"/>
                </a:lnTo>
                <a:cubicBezTo>
                  <a:pt x="9354281" y="1359405"/>
                  <a:pt x="9357972" y="1351925"/>
                  <a:pt x="9361783" y="1349447"/>
                </a:cubicBezTo>
                <a:close/>
                <a:moveTo>
                  <a:pt x="8841108" y="1346072"/>
                </a:moveTo>
                <a:cubicBezTo>
                  <a:pt x="8842082" y="1351684"/>
                  <a:pt x="8851486" y="1372681"/>
                  <a:pt x="8845979" y="1374133"/>
                </a:cubicBezTo>
                <a:cubicBezTo>
                  <a:pt x="8845979" y="1374133"/>
                  <a:pt x="8845004" y="1368521"/>
                  <a:pt x="8844030" y="1362909"/>
                </a:cubicBezTo>
                <a:cubicBezTo>
                  <a:pt x="8843057" y="1357296"/>
                  <a:pt x="8843057" y="1357296"/>
                  <a:pt x="8837549" y="1358748"/>
                </a:cubicBezTo>
                <a:cubicBezTo>
                  <a:pt x="8836574" y="1353137"/>
                  <a:pt x="8836574" y="1353137"/>
                  <a:pt x="8841108" y="1346072"/>
                </a:cubicBezTo>
                <a:close/>
                <a:moveTo>
                  <a:pt x="8743502" y="1345918"/>
                </a:moveTo>
                <a:cubicBezTo>
                  <a:pt x="8748425" y="1350382"/>
                  <a:pt x="8751441" y="1356891"/>
                  <a:pt x="8752917" y="1364397"/>
                </a:cubicBezTo>
                <a:cubicBezTo>
                  <a:pt x="8757343" y="1386913"/>
                  <a:pt x="8747901" y="1418401"/>
                  <a:pt x="8734450" y="1430580"/>
                </a:cubicBezTo>
                <a:cubicBezTo>
                  <a:pt x="8716682" y="1432650"/>
                  <a:pt x="8705004" y="1428250"/>
                  <a:pt x="8698322" y="1420519"/>
                </a:cubicBezTo>
                <a:cubicBezTo>
                  <a:pt x="8678276" y="1397331"/>
                  <a:pt x="8703193" y="1344183"/>
                  <a:pt x="8743502" y="1345918"/>
                </a:cubicBezTo>
                <a:close/>
                <a:moveTo>
                  <a:pt x="9473162" y="1340795"/>
                </a:moveTo>
                <a:cubicBezTo>
                  <a:pt x="9486714" y="1343798"/>
                  <a:pt x="9504527" y="1357417"/>
                  <a:pt x="9512146" y="1366425"/>
                </a:cubicBezTo>
                <a:cubicBezTo>
                  <a:pt x="9500005" y="1374117"/>
                  <a:pt x="9471724" y="1353907"/>
                  <a:pt x="9461565" y="1341896"/>
                </a:cubicBezTo>
                <a:cubicBezTo>
                  <a:pt x="9464601" y="1339973"/>
                  <a:pt x="9468644" y="1339794"/>
                  <a:pt x="9473162" y="1340795"/>
                </a:cubicBezTo>
                <a:close/>
                <a:moveTo>
                  <a:pt x="2165477" y="1339649"/>
                </a:moveTo>
                <a:cubicBezTo>
                  <a:pt x="2172648" y="1338423"/>
                  <a:pt x="2180501" y="1340276"/>
                  <a:pt x="2187577" y="1346567"/>
                </a:cubicBezTo>
                <a:cubicBezTo>
                  <a:pt x="2184740" y="1370307"/>
                  <a:pt x="2185972" y="1398213"/>
                  <a:pt x="2158718" y="1396962"/>
                </a:cubicBezTo>
                <a:cubicBezTo>
                  <a:pt x="2128596" y="1374694"/>
                  <a:pt x="2143966" y="1343322"/>
                  <a:pt x="2165477" y="1339649"/>
                </a:cubicBezTo>
                <a:close/>
                <a:moveTo>
                  <a:pt x="8601188" y="1338220"/>
                </a:moveTo>
                <a:cubicBezTo>
                  <a:pt x="8635094" y="1360446"/>
                  <a:pt x="8624763" y="1369125"/>
                  <a:pt x="8615555" y="1385810"/>
                </a:cubicBezTo>
                <a:cubicBezTo>
                  <a:pt x="8607360" y="1382257"/>
                  <a:pt x="8596468" y="1386932"/>
                  <a:pt x="8587711" y="1379374"/>
                </a:cubicBezTo>
                <a:cubicBezTo>
                  <a:pt x="8587711" y="1379374"/>
                  <a:pt x="8583332" y="1375595"/>
                  <a:pt x="8582211" y="1367588"/>
                </a:cubicBezTo>
                <a:cubicBezTo>
                  <a:pt x="8572893" y="1356027"/>
                  <a:pt x="8582663" y="1343344"/>
                  <a:pt x="8582663" y="1343344"/>
                </a:cubicBezTo>
                <a:cubicBezTo>
                  <a:pt x="8582663" y="1343344"/>
                  <a:pt x="8582663" y="1343344"/>
                  <a:pt x="8578845" y="1343569"/>
                </a:cubicBezTo>
                <a:cubicBezTo>
                  <a:pt x="8586479" y="1343120"/>
                  <a:pt x="8593554" y="1338668"/>
                  <a:pt x="8601188" y="1338220"/>
                </a:cubicBezTo>
                <a:close/>
                <a:moveTo>
                  <a:pt x="2740740" y="1319269"/>
                </a:moveTo>
                <a:cubicBezTo>
                  <a:pt x="2748797" y="1321299"/>
                  <a:pt x="2761630" y="1322933"/>
                  <a:pt x="2766078" y="1332856"/>
                </a:cubicBezTo>
                <a:cubicBezTo>
                  <a:pt x="2767561" y="1336163"/>
                  <a:pt x="2768113" y="1340391"/>
                  <a:pt x="2767245" y="1345862"/>
                </a:cubicBezTo>
                <a:cubicBezTo>
                  <a:pt x="2769496" y="1349275"/>
                  <a:pt x="2759269" y="1360922"/>
                  <a:pt x="2753897" y="1359567"/>
                </a:cubicBezTo>
                <a:cubicBezTo>
                  <a:pt x="2740034" y="1358919"/>
                  <a:pt x="2739520" y="1344564"/>
                  <a:pt x="2733632" y="1328856"/>
                </a:cubicBezTo>
                <a:cubicBezTo>
                  <a:pt x="2739004" y="1330211"/>
                  <a:pt x="2739872" y="1324739"/>
                  <a:pt x="2740740" y="1319269"/>
                </a:cubicBezTo>
                <a:close/>
                <a:moveTo>
                  <a:pt x="8530472" y="1315495"/>
                </a:moveTo>
                <a:cubicBezTo>
                  <a:pt x="8534868" y="1316194"/>
                  <a:pt x="8539488" y="1317900"/>
                  <a:pt x="8544416" y="1321111"/>
                </a:cubicBezTo>
                <a:cubicBezTo>
                  <a:pt x="8535443" y="1334637"/>
                  <a:pt x="8530262" y="1347340"/>
                  <a:pt x="8526038" y="1360087"/>
                </a:cubicBezTo>
                <a:lnTo>
                  <a:pt x="8522649" y="1370620"/>
                </a:lnTo>
                <a:lnTo>
                  <a:pt x="8534652" y="1367575"/>
                </a:lnTo>
                <a:cubicBezTo>
                  <a:pt x="8542148" y="1367387"/>
                  <a:pt x="8550717" y="1369650"/>
                  <a:pt x="8560360" y="1376128"/>
                </a:cubicBezTo>
                <a:cubicBezTo>
                  <a:pt x="8571106" y="1383545"/>
                  <a:pt x="8581169" y="1393015"/>
                  <a:pt x="8585736" y="1404819"/>
                </a:cubicBezTo>
                <a:lnTo>
                  <a:pt x="8587412" y="1420191"/>
                </a:lnTo>
                <a:lnTo>
                  <a:pt x="8594156" y="1407954"/>
                </a:lnTo>
                <a:cubicBezTo>
                  <a:pt x="8596942" y="1403043"/>
                  <a:pt x="8600429" y="1398012"/>
                  <a:pt x="8605556" y="1394184"/>
                </a:cubicBezTo>
                <a:cubicBezTo>
                  <a:pt x="8637144" y="1402167"/>
                  <a:pt x="8619889" y="1428398"/>
                  <a:pt x="8602538" y="1429664"/>
                </a:cubicBezTo>
                <a:lnTo>
                  <a:pt x="8587536" y="1421330"/>
                </a:lnTo>
                <a:lnTo>
                  <a:pt x="8587861" y="1424313"/>
                </a:lnTo>
                <a:cubicBezTo>
                  <a:pt x="8586794" y="1431419"/>
                  <a:pt x="8583751" y="1439143"/>
                  <a:pt x="8578131" y="1447522"/>
                </a:cubicBezTo>
                <a:cubicBezTo>
                  <a:pt x="8575399" y="1455731"/>
                  <a:pt x="8574840" y="1451740"/>
                  <a:pt x="8571547" y="1455958"/>
                </a:cubicBezTo>
                <a:cubicBezTo>
                  <a:pt x="8568256" y="1460175"/>
                  <a:pt x="8565524" y="1468385"/>
                  <a:pt x="8566083" y="1472376"/>
                </a:cubicBezTo>
                <a:cubicBezTo>
                  <a:pt x="8549001" y="1461306"/>
                  <a:pt x="8542977" y="1473734"/>
                  <a:pt x="8517074" y="1455133"/>
                </a:cubicBezTo>
                <a:cubicBezTo>
                  <a:pt x="8491451" y="1438529"/>
                  <a:pt x="8487176" y="1418405"/>
                  <a:pt x="8490569" y="1402360"/>
                </a:cubicBezTo>
                <a:lnTo>
                  <a:pt x="8495201" y="1390102"/>
                </a:lnTo>
                <a:lnTo>
                  <a:pt x="8485860" y="1382134"/>
                </a:lnTo>
                <a:cubicBezTo>
                  <a:pt x="8515490" y="1359602"/>
                  <a:pt x="8472590" y="1341707"/>
                  <a:pt x="8494725" y="1322813"/>
                </a:cubicBezTo>
                <a:cubicBezTo>
                  <a:pt x="8506100" y="1320350"/>
                  <a:pt x="8517279" y="1313396"/>
                  <a:pt x="8530472" y="1315495"/>
                </a:cubicBezTo>
                <a:close/>
                <a:moveTo>
                  <a:pt x="1641661" y="1309128"/>
                </a:moveTo>
                <a:cubicBezTo>
                  <a:pt x="1663248" y="1305807"/>
                  <a:pt x="1685380" y="1327757"/>
                  <a:pt x="1682446" y="1348069"/>
                </a:cubicBezTo>
                <a:cubicBezTo>
                  <a:pt x="1681141" y="1357099"/>
                  <a:pt x="1674887" y="1365803"/>
                  <a:pt x="1661431" y="1371822"/>
                </a:cubicBezTo>
                <a:cubicBezTo>
                  <a:pt x="1645100" y="1347723"/>
                  <a:pt x="1625671" y="1347279"/>
                  <a:pt x="1621205" y="1321870"/>
                </a:cubicBezTo>
                <a:cubicBezTo>
                  <a:pt x="1627329" y="1314150"/>
                  <a:pt x="1634465" y="1310236"/>
                  <a:pt x="1641661" y="1309128"/>
                </a:cubicBezTo>
                <a:close/>
                <a:moveTo>
                  <a:pt x="1709694" y="1300477"/>
                </a:moveTo>
                <a:cubicBezTo>
                  <a:pt x="1725211" y="1297119"/>
                  <a:pt x="1745913" y="1322490"/>
                  <a:pt x="1742710" y="1338625"/>
                </a:cubicBezTo>
                <a:cubicBezTo>
                  <a:pt x="1726112" y="1317512"/>
                  <a:pt x="1706670" y="1320689"/>
                  <a:pt x="1709694" y="1300477"/>
                </a:cubicBezTo>
                <a:close/>
                <a:moveTo>
                  <a:pt x="9174277" y="1291628"/>
                </a:moveTo>
                <a:cubicBezTo>
                  <a:pt x="9176183" y="1292851"/>
                  <a:pt x="9177343" y="1296077"/>
                  <a:pt x="9179663" y="1302527"/>
                </a:cubicBezTo>
                <a:lnTo>
                  <a:pt x="9176555" y="1317672"/>
                </a:lnTo>
                <a:lnTo>
                  <a:pt x="9178191" y="1321569"/>
                </a:lnTo>
                <a:cubicBezTo>
                  <a:pt x="9178333" y="1325024"/>
                  <a:pt x="9176961" y="1328949"/>
                  <a:pt x="9172663" y="1332824"/>
                </a:cubicBezTo>
                <a:lnTo>
                  <a:pt x="9168420" y="1335519"/>
                </a:lnTo>
                <a:lnTo>
                  <a:pt x="9158698" y="1348616"/>
                </a:lnTo>
                <a:lnTo>
                  <a:pt x="9155349" y="1342148"/>
                </a:lnTo>
                <a:lnTo>
                  <a:pt x="9140651" y="1340183"/>
                </a:lnTo>
                <a:cubicBezTo>
                  <a:pt x="9132450" y="1343992"/>
                  <a:pt x="9127756" y="1351809"/>
                  <a:pt x="9120348" y="1347736"/>
                </a:cubicBezTo>
                <a:cubicBezTo>
                  <a:pt x="9132847" y="1340052"/>
                  <a:pt x="9137144" y="1336177"/>
                  <a:pt x="9145346" y="1332368"/>
                </a:cubicBezTo>
                <a:lnTo>
                  <a:pt x="9147598" y="1327167"/>
                </a:lnTo>
                <a:lnTo>
                  <a:pt x="9147163" y="1326328"/>
                </a:lnTo>
                <a:lnTo>
                  <a:pt x="9148701" y="1324618"/>
                </a:lnTo>
                <a:lnTo>
                  <a:pt x="9150438" y="1320611"/>
                </a:lnTo>
                <a:lnTo>
                  <a:pt x="9152152" y="1319880"/>
                </a:lnTo>
                <a:lnTo>
                  <a:pt x="9156932" y="1310268"/>
                </a:lnTo>
                <a:cubicBezTo>
                  <a:pt x="9160862" y="1301627"/>
                  <a:pt x="9164412" y="1292739"/>
                  <a:pt x="9164412" y="1292739"/>
                </a:cubicBezTo>
                <a:cubicBezTo>
                  <a:pt x="9169717" y="1291183"/>
                  <a:pt x="9172370" y="1290404"/>
                  <a:pt x="9174277" y="1291628"/>
                </a:cubicBezTo>
                <a:close/>
                <a:moveTo>
                  <a:pt x="1328698" y="1290316"/>
                </a:moveTo>
                <a:cubicBezTo>
                  <a:pt x="1332190" y="1292302"/>
                  <a:pt x="1335683" y="1294288"/>
                  <a:pt x="1337312" y="1290770"/>
                </a:cubicBezTo>
                <a:cubicBezTo>
                  <a:pt x="1341037" y="1301782"/>
                  <a:pt x="1339407" y="1305301"/>
                  <a:pt x="1341270" y="1310807"/>
                </a:cubicBezTo>
                <a:cubicBezTo>
                  <a:pt x="1342900" y="1307288"/>
                  <a:pt x="1344762" y="1312794"/>
                  <a:pt x="1344762" y="1312794"/>
                </a:cubicBezTo>
                <a:cubicBezTo>
                  <a:pt x="1344762" y="1312794"/>
                  <a:pt x="1344762" y="1312794"/>
                  <a:pt x="1355005" y="1309728"/>
                </a:cubicBezTo>
                <a:cubicBezTo>
                  <a:pt x="1355005" y="1309728"/>
                  <a:pt x="1378986" y="1305583"/>
                  <a:pt x="1389929" y="1329594"/>
                </a:cubicBezTo>
                <a:cubicBezTo>
                  <a:pt x="1384806" y="1331128"/>
                  <a:pt x="1395981" y="1364164"/>
                  <a:pt x="1382476" y="1374269"/>
                </a:cubicBezTo>
                <a:cubicBezTo>
                  <a:pt x="1375725" y="1379322"/>
                  <a:pt x="1370603" y="1380855"/>
                  <a:pt x="1363851" y="1385907"/>
                </a:cubicBezTo>
                <a:cubicBezTo>
                  <a:pt x="1353374" y="1379947"/>
                  <a:pt x="1338008" y="1384545"/>
                  <a:pt x="1323574" y="1358547"/>
                </a:cubicBezTo>
                <a:cubicBezTo>
                  <a:pt x="1310770" y="1329030"/>
                  <a:pt x="1338010" y="1317847"/>
                  <a:pt x="1334517" y="1315859"/>
                </a:cubicBezTo>
                <a:cubicBezTo>
                  <a:pt x="1332655" y="1310354"/>
                  <a:pt x="1332655" y="1310354"/>
                  <a:pt x="1329163" y="1308368"/>
                </a:cubicBezTo>
                <a:cubicBezTo>
                  <a:pt x="1330794" y="1304848"/>
                  <a:pt x="1330560" y="1295822"/>
                  <a:pt x="1328698" y="1290316"/>
                </a:cubicBezTo>
                <a:close/>
                <a:moveTo>
                  <a:pt x="2736854" y="1284416"/>
                </a:moveTo>
                <a:cubicBezTo>
                  <a:pt x="2737605" y="1323841"/>
                  <a:pt x="2712550" y="1331488"/>
                  <a:pt x="2689840" y="1342023"/>
                </a:cubicBezTo>
                <a:cubicBezTo>
                  <a:pt x="2686461" y="1325030"/>
                  <a:pt x="2704760" y="1283396"/>
                  <a:pt x="2736854" y="1284416"/>
                </a:cubicBezTo>
                <a:close/>
                <a:moveTo>
                  <a:pt x="3106328" y="1284072"/>
                </a:moveTo>
                <a:cubicBezTo>
                  <a:pt x="3110720" y="1284651"/>
                  <a:pt x="3115351" y="1287765"/>
                  <a:pt x="3120867" y="1291905"/>
                </a:cubicBezTo>
                <a:cubicBezTo>
                  <a:pt x="3126383" y="1296046"/>
                  <a:pt x="3127850" y="1301132"/>
                  <a:pt x="3128822" y="1306207"/>
                </a:cubicBezTo>
                <a:cubicBezTo>
                  <a:pt x="3129796" y="1311284"/>
                  <a:pt x="3130274" y="1316352"/>
                  <a:pt x="3133816" y="1320460"/>
                </a:cubicBezTo>
                <a:cubicBezTo>
                  <a:pt x="3125512" y="1324369"/>
                  <a:pt x="3112852" y="1332255"/>
                  <a:pt x="3098277" y="1319865"/>
                </a:cubicBezTo>
                <a:cubicBezTo>
                  <a:pt x="3094735" y="1315759"/>
                  <a:pt x="3094735" y="1315759"/>
                  <a:pt x="3095142" y="1311716"/>
                </a:cubicBezTo>
                <a:cubicBezTo>
                  <a:pt x="3092006" y="1303568"/>
                  <a:pt x="3088464" y="1299460"/>
                  <a:pt x="3093225" y="1291443"/>
                </a:cubicBezTo>
                <a:cubicBezTo>
                  <a:pt x="3097785" y="1285447"/>
                  <a:pt x="3101936" y="1283493"/>
                  <a:pt x="3106328" y="1284072"/>
                </a:cubicBezTo>
                <a:close/>
                <a:moveTo>
                  <a:pt x="7952258" y="1284071"/>
                </a:moveTo>
                <a:cubicBezTo>
                  <a:pt x="7956650" y="1284650"/>
                  <a:pt x="7961281" y="1287764"/>
                  <a:pt x="7966797" y="1291904"/>
                </a:cubicBezTo>
                <a:cubicBezTo>
                  <a:pt x="7972313" y="1296045"/>
                  <a:pt x="7973780" y="1301131"/>
                  <a:pt x="7974752" y="1306207"/>
                </a:cubicBezTo>
                <a:cubicBezTo>
                  <a:pt x="7975726" y="1311284"/>
                  <a:pt x="7976204" y="1316351"/>
                  <a:pt x="7979746" y="1320459"/>
                </a:cubicBezTo>
                <a:cubicBezTo>
                  <a:pt x="7971442" y="1324367"/>
                  <a:pt x="7958782" y="1332254"/>
                  <a:pt x="7944207" y="1319864"/>
                </a:cubicBezTo>
                <a:cubicBezTo>
                  <a:pt x="7940665" y="1315758"/>
                  <a:pt x="7940665" y="1315758"/>
                  <a:pt x="7941072" y="1311715"/>
                </a:cubicBezTo>
                <a:cubicBezTo>
                  <a:pt x="7937936" y="1303568"/>
                  <a:pt x="7934394" y="1299459"/>
                  <a:pt x="7939155" y="1291441"/>
                </a:cubicBezTo>
                <a:cubicBezTo>
                  <a:pt x="7943715" y="1285446"/>
                  <a:pt x="7947866" y="1283492"/>
                  <a:pt x="7952258" y="1284071"/>
                </a:cubicBezTo>
                <a:close/>
                <a:moveTo>
                  <a:pt x="8978530" y="1272176"/>
                </a:moveTo>
                <a:cubicBezTo>
                  <a:pt x="8980090" y="1273176"/>
                  <a:pt x="8981337" y="1276380"/>
                  <a:pt x="8982310" y="1280011"/>
                </a:cubicBezTo>
                <a:cubicBezTo>
                  <a:pt x="8983283" y="1283642"/>
                  <a:pt x="8983983" y="1287698"/>
                  <a:pt x="8984450" y="1290402"/>
                </a:cubicBezTo>
                <a:cubicBezTo>
                  <a:pt x="8987570" y="1292405"/>
                  <a:pt x="8988503" y="1297813"/>
                  <a:pt x="8986317" y="1301219"/>
                </a:cubicBezTo>
                <a:cubicBezTo>
                  <a:pt x="8986317" y="1301219"/>
                  <a:pt x="8987251" y="1306628"/>
                  <a:pt x="8990369" y="1308630"/>
                </a:cubicBezTo>
                <a:cubicBezTo>
                  <a:pt x="8992237" y="1319446"/>
                  <a:pt x="8990052" y="1322852"/>
                  <a:pt x="8987865" y="1326259"/>
                </a:cubicBezTo>
                <a:cubicBezTo>
                  <a:pt x="8987865" y="1326259"/>
                  <a:pt x="8986933" y="1320850"/>
                  <a:pt x="8983812" y="1318847"/>
                </a:cubicBezTo>
                <a:cubicBezTo>
                  <a:pt x="8983812" y="1318847"/>
                  <a:pt x="8982879" y="1313440"/>
                  <a:pt x="8981945" y="1308032"/>
                </a:cubicBezTo>
                <a:cubicBezTo>
                  <a:pt x="8981945" y="1308032"/>
                  <a:pt x="8978826" y="1306030"/>
                  <a:pt x="8975705" y="1304027"/>
                </a:cubicBezTo>
                <a:cubicBezTo>
                  <a:pt x="8970719" y="1291208"/>
                  <a:pt x="8966665" y="1283798"/>
                  <a:pt x="8978530" y="1272176"/>
                </a:cubicBezTo>
                <a:close/>
                <a:moveTo>
                  <a:pt x="2814951" y="1267347"/>
                </a:moveTo>
                <a:cubicBezTo>
                  <a:pt x="2832319" y="1266568"/>
                  <a:pt x="2844246" y="1303177"/>
                  <a:pt x="2856402" y="1321380"/>
                </a:cubicBezTo>
                <a:cubicBezTo>
                  <a:pt x="2846792" y="1335559"/>
                  <a:pt x="2842507" y="1338668"/>
                  <a:pt x="2826414" y="1343139"/>
                </a:cubicBezTo>
                <a:cubicBezTo>
                  <a:pt x="2805399" y="1325959"/>
                  <a:pt x="2800480" y="1304307"/>
                  <a:pt x="2795561" y="1282656"/>
                </a:cubicBezTo>
                <a:cubicBezTo>
                  <a:pt x="2802769" y="1272021"/>
                  <a:pt x="2809163" y="1267606"/>
                  <a:pt x="2814951" y="1267347"/>
                </a:cubicBezTo>
                <a:close/>
                <a:moveTo>
                  <a:pt x="8156518" y="1261211"/>
                </a:moveTo>
                <a:cubicBezTo>
                  <a:pt x="8163016" y="1265975"/>
                  <a:pt x="8169516" y="1270738"/>
                  <a:pt x="8176014" y="1275500"/>
                </a:cubicBezTo>
                <a:cubicBezTo>
                  <a:pt x="8175405" y="1297584"/>
                  <a:pt x="8164896" y="1318046"/>
                  <a:pt x="8146372" y="1319254"/>
                </a:cubicBezTo>
                <a:cubicBezTo>
                  <a:pt x="8140198" y="1319656"/>
                  <a:pt x="8133134" y="1317919"/>
                  <a:pt x="8125248" y="1313392"/>
                </a:cubicBezTo>
                <a:cubicBezTo>
                  <a:pt x="8122404" y="1296286"/>
                  <a:pt x="8139868" y="1264026"/>
                  <a:pt x="8156518" y="1261211"/>
                </a:cubicBezTo>
                <a:close/>
                <a:moveTo>
                  <a:pt x="7840335" y="1257833"/>
                </a:moveTo>
                <a:cubicBezTo>
                  <a:pt x="7837710" y="1262379"/>
                  <a:pt x="7857020" y="1291644"/>
                  <a:pt x="7842475" y="1280254"/>
                </a:cubicBezTo>
                <a:cubicBezTo>
                  <a:pt x="7863215" y="1314882"/>
                  <a:pt x="7879902" y="1348693"/>
                  <a:pt x="7895127" y="1382420"/>
                </a:cubicBezTo>
                <a:lnTo>
                  <a:pt x="7917621" y="1434529"/>
                </a:lnTo>
                <a:lnTo>
                  <a:pt x="7919517" y="1431673"/>
                </a:lnTo>
                <a:cubicBezTo>
                  <a:pt x="7924335" y="1431894"/>
                  <a:pt x="7929470" y="1433855"/>
                  <a:pt x="7934175" y="1436969"/>
                </a:cubicBezTo>
                <a:lnTo>
                  <a:pt x="7937387" y="1440214"/>
                </a:lnTo>
                <a:lnTo>
                  <a:pt x="7934886" y="1434411"/>
                </a:lnTo>
                <a:cubicBezTo>
                  <a:pt x="7931877" y="1428518"/>
                  <a:pt x="7928181" y="1421853"/>
                  <a:pt x="7924486" y="1415188"/>
                </a:cubicBezTo>
                <a:cubicBezTo>
                  <a:pt x="7920674" y="1400890"/>
                  <a:pt x="7914238" y="1391134"/>
                  <a:pt x="7917817" y="1390166"/>
                </a:cubicBezTo>
                <a:cubicBezTo>
                  <a:pt x="7912332" y="1383983"/>
                  <a:pt x="7913284" y="1387559"/>
                  <a:pt x="7906848" y="1377805"/>
                </a:cubicBezTo>
                <a:cubicBezTo>
                  <a:pt x="7899458" y="1364474"/>
                  <a:pt x="7891112" y="1347569"/>
                  <a:pt x="7882770" y="1330663"/>
                </a:cubicBezTo>
                <a:cubicBezTo>
                  <a:pt x="7874428" y="1313758"/>
                  <a:pt x="7866085" y="1296854"/>
                  <a:pt x="7864179" y="1289703"/>
                </a:cubicBezTo>
                <a:cubicBezTo>
                  <a:pt x="7854884" y="1269223"/>
                  <a:pt x="7854163" y="1280919"/>
                  <a:pt x="7840335" y="1257833"/>
                </a:cubicBezTo>
                <a:close/>
                <a:moveTo>
                  <a:pt x="2678726" y="1250551"/>
                </a:moveTo>
                <a:cubicBezTo>
                  <a:pt x="2682850" y="1255631"/>
                  <a:pt x="2684751" y="1261152"/>
                  <a:pt x="2684928" y="1266343"/>
                </a:cubicBezTo>
                <a:cubicBezTo>
                  <a:pt x="2685461" y="1281916"/>
                  <a:pt x="2670499" y="1294519"/>
                  <a:pt x="2653656" y="1283325"/>
                </a:cubicBezTo>
                <a:cubicBezTo>
                  <a:pt x="2656141" y="1260926"/>
                  <a:pt x="2665076" y="1252835"/>
                  <a:pt x="2678726" y="1250551"/>
                </a:cubicBezTo>
                <a:close/>
                <a:moveTo>
                  <a:pt x="9114128" y="1242578"/>
                </a:moveTo>
                <a:cubicBezTo>
                  <a:pt x="9116575" y="1242111"/>
                  <a:pt x="9119347" y="1243175"/>
                  <a:pt x="9122771" y="1247303"/>
                </a:cubicBezTo>
                <a:cubicBezTo>
                  <a:pt x="9126400" y="1249402"/>
                  <a:pt x="9128112" y="1251466"/>
                  <a:pt x="9127804" y="1254515"/>
                </a:cubicBezTo>
                <a:cubicBezTo>
                  <a:pt x="9127498" y="1257565"/>
                  <a:pt x="9125172" y="1261597"/>
                  <a:pt x="9120727" y="1267633"/>
                </a:cubicBezTo>
                <a:cubicBezTo>
                  <a:pt x="9112243" y="1275635"/>
                  <a:pt x="9107593" y="1283703"/>
                  <a:pt x="9103760" y="1283639"/>
                </a:cubicBezTo>
                <a:cubicBezTo>
                  <a:pt x="9103351" y="1287704"/>
                  <a:pt x="9099111" y="1291705"/>
                  <a:pt x="9098700" y="1295771"/>
                </a:cubicBezTo>
                <a:cubicBezTo>
                  <a:pt x="9098700" y="1295771"/>
                  <a:pt x="9098700" y="1295771"/>
                  <a:pt x="9094868" y="1295707"/>
                </a:cubicBezTo>
                <a:cubicBezTo>
                  <a:pt x="9100337" y="1279508"/>
                  <a:pt x="9098549" y="1259117"/>
                  <a:pt x="9107441" y="1247047"/>
                </a:cubicBezTo>
                <a:cubicBezTo>
                  <a:pt x="9109561" y="1245047"/>
                  <a:pt x="9111682" y="1243047"/>
                  <a:pt x="9114128" y="1242578"/>
                </a:cubicBezTo>
                <a:close/>
                <a:moveTo>
                  <a:pt x="8411990" y="1241019"/>
                </a:moveTo>
                <a:cubicBezTo>
                  <a:pt x="8425647" y="1251558"/>
                  <a:pt x="8435294" y="1295922"/>
                  <a:pt x="8424694" y="1309893"/>
                </a:cubicBezTo>
                <a:lnTo>
                  <a:pt x="8416767" y="1310930"/>
                </a:lnTo>
                <a:lnTo>
                  <a:pt x="8416977" y="1311344"/>
                </a:lnTo>
                <a:cubicBezTo>
                  <a:pt x="8419886" y="1331803"/>
                  <a:pt x="8407274" y="1358460"/>
                  <a:pt x="8408472" y="1384041"/>
                </a:cubicBezTo>
                <a:cubicBezTo>
                  <a:pt x="8414972" y="1398474"/>
                  <a:pt x="8434137" y="1396359"/>
                  <a:pt x="8427970" y="1427338"/>
                </a:cubicBezTo>
                <a:cubicBezTo>
                  <a:pt x="8381758" y="1423466"/>
                  <a:pt x="8347392" y="1408871"/>
                  <a:pt x="8323602" y="1384698"/>
                </a:cubicBezTo>
                <a:cubicBezTo>
                  <a:pt x="8315672" y="1376641"/>
                  <a:pt x="8308918" y="1367519"/>
                  <a:pt x="8303290" y="1357376"/>
                </a:cubicBezTo>
                <a:cubicBezTo>
                  <a:pt x="8327358" y="1335584"/>
                  <a:pt x="8354767" y="1356480"/>
                  <a:pt x="8378054" y="1365871"/>
                </a:cubicBezTo>
                <a:cubicBezTo>
                  <a:pt x="8379633" y="1351743"/>
                  <a:pt x="8379586" y="1334007"/>
                  <a:pt x="8382887" y="1319590"/>
                </a:cubicBezTo>
                <a:lnTo>
                  <a:pt x="8386965" y="1310374"/>
                </a:lnTo>
                <a:lnTo>
                  <a:pt x="8374668" y="1301920"/>
                </a:lnTo>
                <a:lnTo>
                  <a:pt x="8372857" y="1292084"/>
                </a:lnTo>
                <a:lnTo>
                  <a:pt x="8372532" y="1292482"/>
                </a:lnTo>
                <a:cubicBezTo>
                  <a:pt x="8356165" y="1301295"/>
                  <a:pt x="8334998" y="1286190"/>
                  <a:pt x="8312229" y="1281247"/>
                </a:cubicBezTo>
                <a:cubicBezTo>
                  <a:pt x="8321247" y="1265069"/>
                  <a:pt x="8331684" y="1257440"/>
                  <a:pt x="8344018" y="1256821"/>
                </a:cubicBezTo>
                <a:cubicBezTo>
                  <a:pt x="8350184" y="1256513"/>
                  <a:pt x="8356825" y="1257953"/>
                  <a:pt x="8364001" y="1260955"/>
                </a:cubicBezTo>
                <a:lnTo>
                  <a:pt x="8376262" y="1268087"/>
                </a:lnTo>
                <a:lnTo>
                  <a:pt x="8380150" y="1258905"/>
                </a:lnTo>
                <a:cubicBezTo>
                  <a:pt x="8387138" y="1249994"/>
                  <a:pt x="8397839" y="1243024"/>
                  <a:pt x="8411990" y="1241019"/>
                </a:cubicBezTo>
                <a:close/>
                <a:moveTo>
                  <a:pt x="2546908" y="1240336"/>
                </a:moveTo>
                <a:cubicBezTo>
                  <a:pt x="2571091" y="1265317"/>
                  <a:pt x="2599127" y="1290473"/>
                  <a:pt x="2588620" y="1313862"/>
                </a:cubicBezTo>
                <a:cubicBezTo>
                  <a:pt x="2565669" y="1316787"/>
                  <a:pt x="2544990" y="1284012"/>
                  <a:pt x="2536400" y="1263725"/>
                </a:cubicBezTo>
                <a:cubicBezTo>
                  <a:pt x="2543757" y="1256106"/>
                  <a:pt x="2539551" y="1247957"/>
                  <a:pt x="2546908" y="1240336"/>
                </a:cubicBezTo>
                <a:close/>
                <a:moveTo>
                  <a:pt x="9168148" y="1237488"/>
                </a:moveTo>
                <a:cubicBezTo>
                  <a:pt x="9189461" y="1233883"/>
                  <a:pt x="9213832" y="1239887"/>
                  <a:pt x="9225163" y="1255328"/>
                </a:cubicBezTo>
                <a:cubicBezTo>
                  <a:pt x="9210450" y="1272281"/>
                  <a:pt x="9196459" y="1284770"/>
                  <a:pt x="9181179" y="1289524"/>
                </a:cubicBezTo>
                <a:cubicBezTo>
                  <a:pt x="9165900" y="1294275"/>
                  <a:pt x="9149333" y="1291291"/>
                  <a:pt x="9129480" y="1277290"/>
                </a:cubicBezTo>
                <a:cubicBezTo>
                  <a:pt x="9128578" y="1254300"/>
                  <a:pt x="9146834" y="1241090"/>
                  <a:pt x="9168148" y="1237488"/>
                </a:cubicBezTo>
                <a:close/>
                <a:moveTo>
                  <a:pt x="2203169" y="1225942"/>
                </a:moveTo>
                <a:cubicBezTo>
                  <a:pt x="2225149" y="1229017"/>
                  <a:pt x="2240734" y="1235013"/>
                  <a:pt x="2245622" y="1252129"/>
                </a:cubicBezTo>
                <a:cubicBezTo>
                  <a:pt x="2247252" y="1257834"/>
                  <a:pt x="2247693" y="1264776"/>
                  <a:pt x="2246786" y="1273255"/>
                </a:cubicBezTo>
                <a:cubicBezTo>
                  <a:pt x="2233616" y="1282630"/>
                  <a:pt x="2220012" y="1277073"/>
                  <a:pt x="2211051" y="1266039"/>
                </a:cubicBezTo>
                <a:cubicBezTo>
                  <a:pt x="2202089" y="1255003"/>
                  <a:pt x="2197770" y="1238488"/>
                  <a:pt x="2203169" y="1225942"/>
                </a:cubicBezTo>
                <a:close/>
                <a:moveTo>
                  <a:pt x="2686624" y="1212176"/>
                </a:moveTo>
                <a:cubicBezTo>
                  <a:pt x="2703518" y="1209341"/>
                  <a:pt x="2736611" y="1229175"/>
                  <a:pt x="2693634" y="1247069"/>
                </a:cubicBezTo>
                <a:cubicBezTo>
                  <a:pt x="2672181" y="1223735"/>
                  <a:pt x="2676487" y="1213875"/>
                  <a:pt x="2686624" y="1212176"/>
                </a:cubicBezTo>
                <a:close/>
                <a:moveTo>
                  <a:pt x="8999256" y="1209318"/>
                </a:moveTo>
                <a:cubicBezTo>
                  <a:pt x="8998839" y="1213454"/>
                  <a:pt x="9002821" y="1213520"/>
                  <a:pt x="9002405" y="1217655"/>
                </a:cubicBezTo>
                <a:cubicBezTo>
                  <a:pt x="9005555" y="1225992"/>
                  <a:pt x="9005555" y="1225992"/>
                  <a:pt x="9001157" y="1230060"/>
                </a:cubicBezTo>
                <a:cubicBezTo>
                  <a:pt x="8996760" y="1234129"/>
                  <a:pt x="8985230" y="1229794"/>
                  <a:pt x="8980832" y="1233863"/>
                </a:cubicBezTo>
                <a:cubicBezTo>
                  <a:pt x="8980832" y="1233863"/>
                  <a:pt x="8980832" y="1233863"/>
                  <a:pt x="8977682" y="1225526"/>
                </a:cubicBezTo>
                <a:cubicBezTo>
                  <a:pt x="8978097" y="1221390"/>
                  <a:pt x="8978513" y="1217256"/>
                  <a:pt x="8982911" y="1213187"/>
                </a:cubicBezTo>
                <a:cubicBezTo>
                  <a:pt x="8987309" y="1209119"/>
                  <a:pt x="8995274" y="1209253"/>
                  <a:pt x="8999256" y="1209318"/>
                </a:cubicBezTo>
                <a:close/>
                <a:moveTo>
                  <a:pt x="3252538" y="1200034"/>
                </a:moveTo>
                <a:cubicBezTo>
                  <a:pt x="3245486" y="1215758"/>
                  <a:pt x="3235744" y="1236374"/>
                  <a:pt x="3223972" y="1254891"/>
                </a:cubicBezTo>
                <a:lnTo>
                  <a:pt x="3222113" y="1257357"/>
                </a:lnTo>
                <a:lnTo>
                  <a:pt x="3229139" y="1254460"/>
                </a:lnTo>
                <a:cubicBezTo>
                  <a:pt x="3237124" y="1252866"/>
                  <a:pt x="3245976" y="1252500"/>
                  <a:pt x="3255250" y="1253205"/>
                </a:cubicBezTo>
                <a:cubicBezTo>
                  <a:pt x="3310894" y="1257433"/>
                  <a:pt x="3381767" y="1300221"/>
                  <a:pt x="3372144" y="1347712"/>
                </a:cubicBezTo>
                <a:cubicBezTo>
                  <a:pt x="3329864" y="1320742"/>
                  <a:pt x="3290296" y="1316603"/>
                  <a:pt x="3249532" y="1293734"/>
                </a:cubicBezTo>
                <a:lnTo>
                  <a:pt x="3214362" y="1267638"/>
                </a:lnTo>
                <a:lnTo>
                  <a:pt x="3204876" y="1280219"/>
                </a:lnTo>
                <a:cubicBezTo>
                  <a:pt x="3198058" y="1287555"/>
                  <a:pt x="3190816" y="1293491"/>
                  <a:pt x="3183231" y="1297155"/>
                </a:cubicBezTo>
                <a:cubicBezTo>
                  <a:pt x="3154465" y="1259726"/>
                  <a:pt x="3225724" y="1206827"/>
                  <a:pt x="3252538" y="1200034"/>
                </a:cubicBezTo>
                <a:close/>
                <a:moveTo>
                  <a:pt x="8098468" y="1200033"/>
                </a:moveTo>
                <a:lnTo>
                  <a:pt x="8072150" y="1250574"/>
                </a:lnTo>
                <a:lnTo>
                  <a:pt x="8091916" y="1265433"/>
                </a:lnTo>
                <a:cubicBezTo>
                  <a:pt x="8093388" y="1291677"/>
                  <a:pt x="8079389" y="1311706"/>
                  <a:pt x="8061840" y="1319085"/>
                </a:cubicBezTo>
                <a:cubicBezTo>
                  <a:pt x="8044292" y="1326469"/>
                  <a:pt x="8023198" y="1321203"/>
                  <a:pt x="8010489" y="1296861"/>
                </a:cubicBezTo>
                <a:cubicBezTo>
                  <a:pt x="8009488" y="1273482"/>
                  <a:pt x="8020680" y="1253928"/>
                  <a:pt x="8036707" y="1246067"/>
                </a:cubicBezTo>
                <a:lnTo>
                  <a:pt x="8037369" y="1246016"/>
                </a:lnTo>
                <a:lnTo>
                  <a:pt x="8042972" y="1237105"/>
                </a:lnTo>
                <a:cubicBezTo>
                  <a:pt x="8060543" y="1218352"/>
                  <a:pt x="8085061" y="1203429"/>
                  <a:pt x="8098468" y="1200033"/>
                </a:cubicBezTo>
                <a:close/>
                <a:moveTo>
                  <a:pt x="9383479" y="1192887"/>
                </a:moveTo>
                <a:cubicBezTo>
                  <a:pt x="9422993" y="1188167"/>
                  <a:pt x="9437086" y="1236848"/>
                  <a:pt x="9416744" y="1253019"/>
                </a:cubicBezTo>
                <a:cubicBezTo>
                  <a:pt x="9409960" y="1258408"/>
                  <a:pt x="9399353" y="1260187"/>
                  <a:pt x="9384584" y="1255171"/>
                </a:cubicBezTo>
                <a:cubicBezTo>
                  <a:pt x="9386556" y="1227226"/>
                  <a:pt x="9371019" y="1213625"/>
                  <a:pt x="9383479" y="1192887"/>
                </a:cubicBezTo>
                <a:close/>
                <a:moveTo>
                  <a:pt x="8826837" y="1189935"/>
                </a:moveTo>
                <a:cubicBezTo>
                  <a:pt x="8837865" y="1218043"/>
                  <a:pt x="8826549" y="1254954"/>
                  <a:pt x="8809274" y="1277263"/>
                </a:cubicBezTo>
                <a:lnTo>
                  <a:pt x="8801956" y="1283764"/>
                </a:lnTo>
                <a:lnTo>
                  <a:pt x="8810513" y="1282691"/>
                </a:lnTo>
                <a:cubicBezTo>
                  <a:pt x="8823797" y="1286075"/>
                  <a:pt x="8836672" y="1296978"/>
                  <a:pt x="8844734" y="1318869"/>
                </a:cubicBezTo>
                <a:cubicBezTo>
                  <a:pt x="8841370" y="1325251"/>
                  <a:pt x="8837771" y="1330219"/>
                  <a:pt x="8834024" y="1334304"/>
                </a:cubicBezTo>
                <a:lnTo>
                  <a:pt x="8824682" y="1342473"/>
                </a:lnTo>
                <a:lnTo>
                  <a:pt x="8836110" y="1366431"/>
                </a:lnTo>
                <a:cubicBezTo>
                  <a:pt x="8844327" y="1394203"/>
                  <a:pt x="8843213" y="1422984"/>
                  <a:pt x="8824750" y="1432798"/>
                </a:cubicBezTo>
                <a:cubicBezTo>
                  <a:pt x="8820712" y="1409566"/>
                  <a:pt x="8812244" y="1391287"/>
                  <a:pt x="8804862" y="1372120"/>
                </a:cubicBezTo>
                <a:lnTo>
                  <a:pt x="8800984" y="1359900"/>
                </a:lnTo>
                <a:lnTo>
                  <a:pt x="8798724" y="1361529"/>
                </a:lnTo>
                <a:cubicBezTo>
                  <a:pt x="8745017" y="1337910"/>
                  <a:pt x="8756083" y="1299658"/>
                  <a:pt x="8781786" y="1286295"/>
                </a:cubicBezTo>
                <a:lnTo>
                  <a:pt x="8789596" y="1285315"/>
                </a:lnTo>
                <a:lnTo>
                  <a:pt x="8787099" y="1264484"/>
                </a:lnTo>
                <a:cubicBezTo>
                  <a:pt x="8790260" y="1234480"/>
                  <a:pt x="8810975" y="1204297"/>
                  <a:pt x="8826837" y="1189935"/>
                </a:cubicBezTo>
                <a:close/>
                <a:moveTo>
                  <a:pt x="8901501" y="1184186"/>
                </a:moveTo>
                <a:cubicBezTo>
                  <a:pt x="8905456" y="1184453"/>
                  <a:pt x="8909762" y="1187202"/>
                  <a:pt x="8914204" y="1190944"/>
                </a:cubicBezTo>
                <a:cubicBezTo>
                  <a:pt x="8923091" y="1198428"/>
                  <a:pt x="8920317" y="1206598"/>
                  <a:pt x="8920317" y="1206598"/>
                </a:cubicBezTo>
                <a:cubicBezTo>
                  <a:pt x="8914212" y="1218963"/>
                  <a:pt x="8903109" y="1223620"/>
                  <a:pt x="8890335" y="1216363"/>
                </a:cubicBezTo>
                <a:cubicBezTo>
                  <a:pt x="8885336" y="1208651"/>
                  <a:pt x="8888110" y="1200483"/>
                  <a:pt x="8890884" y="1192314"/>
                </a:cubicBezTo>
                <a:cubicBezTo>
                  <a:pt x="8893936" y="1186131"/>
                  <a:pt x="8897545" y="1183917"/>
                  <a:pt x="8901501" y="1184186"/>
                </a:cubicBezTo>
                <a:close/>
                <a:moveTo>
                  <a:pt x="8503289" y="1182297"/>
                </a:moveTo>
                <a:cubicBezTo>
                  <a:pt x="8534662" y="1183546"/>
                  <a:pt x="8558300" y="1196303"/>
                  <a:pt x="8568722" y="1231760"/>
                </a:cubicBezTo>
                <a:cubicBezTo>
                  <a:pt x="8560740" y="1232911"/>
                  <a:pt x="8561726" y="1240982"/>
                  <a:pt x="8562709" y="1249051"/>
                </a:cubicBezTo>
                <a:cubicBezTo>
                  <a:pt x="8558393" y="1253716"/>
                  <a:pt x="8553189" y="1257085"/>
                  <a:pt x="8547424" y="1259329"/>
                </a:cubicBezTo>
                <a:cubicBezTo>
                  <a:pt x="8541657" y="1261576"/>
                  <a:pt x="8535327" y="1262698"/>
                  <a:pt x="8528759" y="1262871"/>
                </a:cubicBezTo>
                <a:cubicBezTo>
                  <a:pt x="8489348" y="1263905"/>
                  <a:pt x="8441339" y="1230758"/>
                  <a:pt x="8454726" y="1200911"/>
                </a:cubicBezTo>
                <a:cubicBezTo>
                  <a:pt x="8457276" y="1195223"/>
                  <a:pt x="8462054" y="1189658"/>
                  <a:pt x="8469542" y="1184471"/>
                </a:cubicBezTo>
                <a:cubicBezTo>
                  <a:pt x="8481514" y="1182744"/>
                  <a:pt x="8492832" y="1181881"/>
                  <a:pt x="8503289" y="1182297"/>
                </a:cubicBezTo>
                <a:close/>
                <a:moveTo>
                  <a:pt x="3032556" y="1175584"/>
                </a:moveTo>
                <a:cubicBezTo>
                  <a:pt x="3039746" y="1181280"/>
                  <a:pt x="3047448" y="1183066"/>
                  <a:pt x="3058491" y="1189657"/>
                </a:cubicBezTo>
                <a:cubicBezTo>
                  <a:pt x="3057723" y="1195522"/>
                  <a:pt x="3053682" y="1203650"/>
                  <a:pt x="3047363" y="1210242"/>
                </a:cubicBezTo>
                <a:lnTo>
                  <a:pt x="3043353" y="1213236"/>
                </a:lnTo>
                <a:lnTo>
                  <a:pt x="3054701" y="1221472"/>
                </a:lnTo>
                <a:cubicBezTo>
                  <a:pt x="3065316" y="1232857"/>
                  <a:pt x="3068880" y="1246853"/>
                  <a:pt x="3056525" y="1259220"/>
                </a:cubicBezTo>
                <a:cubicBezTo>
                  <a:pt x="3015330" y="1257249"/>
                  <a:pt x="3020131" y="1245392"/>
                  <a:pt x="2976910" y="1220760"/>
                </a:cubicBezTo>
                <a:cubicBezTo>
                  <a:pt x="2977795" y="1214253"/>
                  <a:pt x="2980292" y="1209385"/>
                  <a:pt x="2983908" y="1205927"/>
                </a:cubicBezTo>
                <a:cubicBezTo>
                  <a:pt x="2990238" y="1199866"/>
                  <a:pt x="3000000" y="1198103"/>
                  <a:pt x="3010567" y="1199388"/>
                </a:cubicBezTo>
                <a:lnTo>
                  <a:pt x="3013426" y="1200279"/>
                </a:lnTo>
                <a:lnTo>
                  <a:pt x="3013118" y="1195249"/>
                </a:lnTo>
                <a:cubicBezTo>
                  <a:pt x="3015105" y="1187652"/>
                  <a:pt x="3021905" y="1181171"/>
                  <a:pt x="3032556" y="1175584"/>
                </a:cubicBezTo>
                <a:close/>
                <a:moveTo>
                  <a:pt x="2835274" y="1174990"/>
                </a:moveTo>
                <a:cubicBezTo>
                  <a:pt x="2845655" y="1187444"/>
                  <a:pt x="2837090" y="1195487"/>
                  <a:pt x="2827704" y="1211703"/>
                </a:cubicBezTo>
                <a:cubicBezTo>
                  <a:pt x="2824242" y="1207552"/>
                  <a:pt x="2811396" y="1219618"/>
                  <a:pt x="2807113" y="1223638"/>
                </a:cubicBezTo>
                <a:cubicBezTo>
                  <a:pt x="2800193" y="1215337"/>
                  <a:pt x="2783474" y="1227336"/>
                  <a:pt x="2773093" y="1214883"/>
                </a:cubicBezTo>
                <a:cubicBezTo>
                  <a:pt x="2773915" y="1206710"/>
                  <a:pt x="2774326" y="1202623"/>
                  <a:pt x="2779020" y="1194516"/>
                </a:cubicBezTo>
                <a:cubicBezTo>
                  <a:pt x="2812868" y="1166430"/>
                  <a:pt x="2830991" y="1179012"/>
                  <a:pt x="2835274" y="1174990"/>
                </a:cubicBezTo>
                <a:close/>
                <a:moveTo>
                  <a:pt x="1856541" y="1162303"/>
                </a:moveTo>
                <a:cubicBezTo>
                  <a:pt x="1858513" y="1162876"/>
                  <a:pt x="1860283" y="1163883"/>
                  <a:pt x="1860283" y="1163883"/>
                </a:cubicBezTo>
                <a:cubicBezTo>
                  <a:pt x="1865761" y="1171380"/>
                  <a:pt x="1857403" y="1179765"/>
                  <a:pt x="1854193" y="1186698"/>
                </a:cubicBezTo>
                <a:cubicBezTo>
                  <a:pt x="1859672" y="1194193"/>
                  <a:pt x="1840688" y="1196534"/>
                  <a:pt x="1846166" y="1204030"/>
                </a:cubicBezTo>
                <a:cubicBezTo>
                  <a:pt x="1825579" y="1209839"/>
                  <a:pt x="1835259" y="1237244"/>
                  <a:pt x="1806315" y="1251438"/>
                </a:cubicBezTo>
                <a:cubicBezTo>
                  <a:pt x="1807672" y="1241261"/>
                  <a:pt x="1810279" y="1232613"/>
                  <a:pt x="1813462" y="1224982"/>
                </a:cubicBezTo>
                <a:cubicBezTo>
                  <a:pt x="1823018" y="1202084"/>
                  <a:pt x="1837784" y="1188313"/>
                  <a:pt x="1839696" y="1169691"/>
                </a:cubicBezTo>
                <a:cubicBezTo>
                  <a:pt x="1839696" y="1169691"/>
                  <a:pt x="1839696" y="1169691"/>
                  <a:pt x="1849990" y="1166787"/>
                </a:cubicBezTo>
                <a:cubicBezTo>
                  <a:pt x="1851595" y="1163321"/>
                  <a:pt x="1851595" y="1163321"/>
                  <a:pt x="1851595" y="1163321"/>
                </a:cubicBezTo>
                <a:cubicBezTo>
                  <a:pt x="1852398" y="1161588"/>
                  <a:pt x="1854570" y="1161728"/>
                  <a:pt x="1856541" y="1162303"/>
                </a:cubicBezTo>
                <a:close/>
                <a:moveTo>
                  <a:pt x="2890974" y="1156040"/>
                </a:moveTo>
                <a:cubicBezTo>
                  <a:pt x="2890562" y="1160127"/>
                  <a:pt x="2894054" y="1164279"/>
                  <a:pt x="2893642" y="1168366"/>
                </a:cubicBezTo>
                <a:cubicBezTo>
                  <a:pt x="2885015" y="1176408"/>
                  <a:pt x="2874131" y="1168039"/>
                  <a:pt x="2874542" y="1163953"/>
                </a:cubicBezTo>
                <a:cubicBezTo>
                  <a:pt x="2878855" y="1159932"/>
                  <a:pt x="2886660" y="1160061"/>
                  <a:pt x="2890974" y="1156040"/>
                </a:cubicBezTo>
                <a:close/>
                <a:moveTo>
                  <a:pt x="8187378" y="1143834"/>
                </a:moveTo>
                <a:cubicBezTo>
                  <a:pt x="8188352" y="1149446"/>
                  <a:pt x="8197101" y="1150074"/>
                  <a:pt x="8198074" y="1155685"/>
                </a:cubicBezTo>
                <a:cubicBezTo>
                  <a:pt x="8198074" y="1155685"/>
                  <a:pt x="8197184" y="1158855"/>
                  <a:pt x="8196295" y="1162024"/>
                </a:cubicBezTo>
                <a:lnTo>
                  <a:pt x="8194576" y="1168143"/>
                </a:lnTo>
                <a:lnTo>
                  <a:pt x="8200984" y="1171651"/>
                </a:lnTo>
                <a:cubicBezTo>
                  <a:pt x="8208458" y="1172999"/>
                  <a:pt x="8215034" y="1168372"/>
                  <a:pt x="8219265" y="1181658"/>
                </a:cubicBezTo>
                <a:cubicBezTo>
                  <a:pt x="8218221" y="1189621"/>
                  <a:pt x="8213316" y="1196689"/>
                  <a:pt x="8200686" y="1201963"/>
                </a:cubicBezTo>
                <a:cubicBezTo>
                  <a:pt x="8191550" y="1195742"/>
                  <a:pt x="8188339" y="1189870"/>
                  <a:pt x="8188089" y="1184171"/>
                </a:cubicBezTo>
                <a:lnTo>
                  <a:pt x="8192884" y="1168661"/>
                </a:lnTo>
                <a:lnTo>
                  <a:pt x="8189979" y="1169192"/>
                </a:lnTo>
                <a:cubicBezTo>
                  <a:pt x="8189573" y="1168932"/>
                  <a:pt x="8190140" y="1168049"/>
                  <a:pt x="8191273" y="1166283"/>
                </a:cubicBezTo>
                <a:cubicBezTo>
                  <a:pt x="8182525" y="1165656"/>
                  <a:pt x="8179284" y="1163575"/>
                  <a:pt x="8176043" y="1161495"/>
                </a:cubicBezTo>
                <a:cubicBezTo>
                  <a:pt x="8175069" y="1155883"/>
                  <a:pt x="8179603" y="1148818"/>
                  <a:pt x="8187378" y="1143834"/>
                </a:cubicBezTo>
                <a:close/>
                <a:moveTo>
                  <a:pt x="2287433" y="1118424"/>
                </a:moveTo>
                <a:cubicBezTo>
                  <a:pt x="2290974" y="1120439"/>
                  <a:pt x="2292583" y="1116961"/>
                  <a:pt x="2296126" y="1118977"/>
                </a:cubicBezTo>
                <a:cubicBezTo>
                  <a:pt x="2304821" y="1119527"/>
                  <a:pt x="2308361" y="1121541"/>
                  <a:pt x="2310293" y="1127035"/>
                </a:cubicBezTo>
                <a:cubicBezTo>
                  <a:pt x="2313833" y="1129049"/>
                  <a:pt x="2312223" y="1132527"/>
                  <a:pt x="2314154" y="1138020"/>
                </a:cubicBezTo>
                <a:cubicBezTo>
                  <a:pt x="2312543" y="1141498"/>
                  <a:pt x="2307391" y="1142963"/>
                  <a:pt x="2307391" y="1142963"/>
                </a:cubicBezTo>
                <a:cubicBezTo>
                  <a:pt x="2302239" y="1144426"/>
                  <a:pt x="2302239" y="1144426"/>
                  <a:pt x="2304169" y="1149918"/>
                </a:cubicBezTo>
                <a:cubicBezTo>
                  <a:pt x="2304169" y="1149918"/>
                  <a:pt x="2300628" y="1147905"/>
                  <a:pt x="2300628" y="1147905"/>
                </a:cubicBezTo>
                <a:cubicBezTo>
                  <a:pt x="2302239" y="1144426"/>
                  <a:pt x="2300628" y="1147905"/>
                  <a:pt x="2295475" y="1149368"/>
                </a:cubicBezTo>
                <a:cubicBezTo>
                  <a:pt x="2290003" y="1141861"/>
                  <a:pt x="2286461" y="1139846"/>
                  <a:pt x="2284531" y="1134353"/>
                </a:cubicBezTo>
                <a:cubicBezTo>
                  <a:pt x="2283567" y="1131607"/>
                  <a:pt x="2283004" y="1127990"/>
                  <a:pt x="2283326" y="1124878"/>
                </a:cubicBezTo>
                <a:cubicBezTo>
                  <a:pt x="2283650" y="1121765"/>
                  <a:pt x="2284857" y="1119157"/>
                  <a:pt x="2287433" y="1118424"/>
                </a:cubicBezTo>
                <a:close/>
                <a:moveTo>
                  <a:pt x="9452011" y="1113573"/>
                </a:moveTo>
                <a:cubicBezTo>
                  <a:pt x="9453686" y="1122153"/>
                  <a:pt x="9458411" y="1127971"/>
                  <a:pt x="9460086" y="1136551"/>
                </a:cubicBezTo>
                <a:cubicBezTo>
                  <a:pt x="9454481" y="1149199"/>
                  <a:pt x="9427565" y="1161266"/>
                  <a:pt x="9414911" y="1153317"/>
                </a:cubicBezTo>
                <a:cubicBezTo>
                  <a:pt x="9410693" y="1150670"/>
                  <a:pt x="9408059" y="1145796"/>
                  <a:pt x="9408327" y="1137981"/>
                </a:cubicBezTo>
                <a:cubicBezTo>
                  <a:pt x="9411075" y="1115299"/>
                  <a:pt x="9430362" y="1112981"/>
                  <a:pt x="9452011" y="1113573"/>
                </a:cubicBezTo>
                <a:close/>
                <a:moveTo>
                  <a:pt x="2712331" y="1109026"/>
                </a:moveTo>
                <a:cubicBezTo>
                  <a:pt x="2712331" y="1109026"/>
                  <a:pt x="2714813" y="1111093"/>
                  <a:pt x="2717189" y="1113845"/>
                </a:cubicBezTo>
                <a:cubicBezTo>
                  <a:pt x="2719566" y="1116599"/>
                  <a:pt x="2721836" y="1120041"/>
                  <a:pt x="2721413" y="1122789"/>
                </a:cubicBezTo>
                <a:cubicBezTo>
                  <a:pt x="2722833" y="1131730"/>
                  <a:pt x="2706663" y="1127583"/>
                  <a:pt x="2703543" y="1129642"/>
                </a:cubicBezTo>
                <a:cubicBezTo>
                  <a:pt x="2698153" y="1128259"/>
                  <a:pt x="2692763" y="1126878"/>
                  <a:pt x="2693613" y="1121378"/>
                </a:cubicBezTo>
                <a:cubicBezTo>
                  <a:pt x="2694461" y="1115879"/>
                  <a:pt x="2692190" y="1112438"/>
                  <a:pt x="2700701" y="1111761"/>
                </a:cubicBezTo>
                <a:cubicBezTo>
                  <a:pt x="2703820" y="1109702"/>
                  <a:pt x="2709211" y="1111085"/>
                  <a:pt x="2712331" y="1109026"/>
                </a:cubicBezTo>
                <a:close/>
                <a:moveTo>
                  <a:pt x="3132855" y="1105487"/>
                </a:moveTo>
                <a:cubicBezTo>
                  <a:pt x="3138277" y="1104242"/>
                  <a:pt x="3144310" y="1104482"/>
                  <a:pt x="3150560" y="1106590"/>
                </a:cubicBezTo>
                <a:cubicBezTo>
                  <a:pt x="3158893" y="1109398"/>
                  <a:pt x="3167614" y="1115522"/>
                  <a:pt x="3175796" y="1125852"/>
                </a:cubicBezTo>
                <a:cubicBezTo>
                  <a:pt x="3184419" y="1146156"/>
                  <a:pt x="3154860" y="1176654"/>
                  <a:pt x="3135330" y="1171776"/>
                </a:cubicBezTo>
                <a:cubicBezTo>
                  <a:pt x="3127234" y="1163441"/>
                  <a:pt x="3119141" y="1155106"/>
                  <a:pt x="3111046" y="1146772"/>
                </a:cubicBezTo>
                <a:cubicBezTo>
                  <a:pt x="3105799" y="1126373"/>
                  <a:pt x="3116586" y="1109230"/>
                  <a:pt x="3132855" y="1105487"/>
                </a:cubicBezTo>
                <a:close/>
                <a:moveTo>
                  <a:pt x="8630584" y="1102311"/>
                </a:moveTo>
                <a:cubicBezTo>
                  <a:pt x="8653715" y="1122088"/>
                  <a:pt x="8673291" y="1154382"/>
                  <a:pt x="8677392" y="1161946"/>
                </a:cubicBezTo>
                <a:cubicBezTo>
                  <a:pt x="8679442" y="1165729"/>
                  <a:pt x="8679907" y="1168492"/>
                  <a:pt x="8678903" y="1170930"/>
                </a:cubicBezTo>
                <a:cubicBezTo>
                  <a:pt x="8677897" y="1173368"/>
                  <a:pt x="8675423" y="1175479"/>
                  <a:pt x="8671596" y="1177955"/>
                </a:cubicBezTo>
                <a:cubicBezTo>
                  <a:pt x="8652182" y="1180294"/>
                  <a:pt x="8646222" y="1161671"/>
                  <a:pt x="8632607" y="1148002"/>
                </a:cubicBezTo>
                <a:cubicBezTo>
                  <a:pt x="8634849" y="1144508"/>
                  <a:pt x="8633919" y="1138979"/>
                  <a:pt x="8630747" y="1136943"/>
                </a:cubicBezTo>
                <a:cubicBezTo>
                  <a:pt x="8629818" y="1131415"/>
                  <a:pt x="8628889" y="1125886"/>
                  <a:pt x="8626647" y="1129379"/>
                </a:cubicBezTo>
                <a:cubicBezTo>
                  <a:pt x="8623858" y="1112792"/>
                  <a:pt x="8620687" y="1110756"/>
                  <a:pt x="8630584" y="1102311"/>
                </a:cubicBezTo>
                <a:close/>
                <a:moveTo>
                  <a:pt x="3672391" y="1096438"/>
                </a:moveTo>
                <a:cubicBezTo>
                  <a:pt x="3673449" y="1097330"/>
                  <a:pt x="3675564" y="1099113"/>
                  <a:pt x="3679531" y="1100789"/>
                </a:cubicBezTo>
                <a:cubicBezTo>
                  <a:pt x="3683763" y="1104356"/>
                  <a:pt x="3687465" y="1104139"/>
                  <a:pt x="3684295" y="1108141"/>
                </a:cubicBezTo>
                <a:cubicBezTo>
                  <a:pt x="3681122" y="1112143"/>
                  <a:pt x="3681122" y="1112143"/>
                  <a:pt x="3670017" y="1112795"/>
                </a:cubicBezTo>
                <a:cubicBezTo>
                  <a:pt x="3673189" y="1108792"/>
                  <a:pt x="3673189" y="1108792"/>
                  <a:pt x="3668956" y="1105226"/>
                </a:cubicBezTo>
                <a:cubicBezTo>
                  <a:pt x="3668956" y="1105226"/>
                  <a:pt x="3668956" y="1105226"/>
                  <a:pt x="3665256" y="1105443"/>
                </a:cubicBezTo>
                <a:cubicBezTo>
                  <a:pt x="3664724" y="1101657"/>
                  <a:pt x="3668425" y="1101441"/>
                  <a:pt x="3667895" y="1097655"/>
                </a:cubicBezTo>
                <a:cubicBezTo>
                  <a:pt x="3667895" y="1097655"/>
                  <a:pt x="3671597" y="1097437"/>
                  <a:pt x="3671597" y="1097437"/>
                </a:cubicBezTo>
                <a:cubicBezTo>
                  <a:pt x="3671332" y="1095546"/>
                  <a:pt x="3671332" y="1095546"/>
                  <a:pt x="3672391" y="1096438"/>
                </a:cubicBezTo>
                <a:close/>
                <a:moveTo>
                  <a:pt x="8518321" y="1096438"/>
                </a:moveTo>
                <a:cubicBezTo>
                  <a:pt x="8519379" y="1097329"/>
                  <a:pt x="8521494" y="1099112"/>
                  <a:pt x="8525461" y="1100788"/>
                </a:cubicBezTo>
                <a:cubicBezTo>
                  <a:pt x="8529693" y="1104355"/>
                  <a:pt x="8533395" y="1104138"/>
                  <a:pt x="8530225" y="1108140"/>
                </a:cubicBezTo>
                <a:cubicBezTo>
                  <a:pt x="8527052" y="1112142"/>
                  <a:pt x="8527052" y="1112142"/>
                  <a:pt x="8515947" y="1112794"/>
                </a:cubicBezTo>
                <a:cubicBezTo>
                  <a:pt x="8519119" y="1108791"/>
                  <a:pt x="8519119" y="1108791"/>
                  <a:pt x="8514886" y="1105226"/>
                </a:cubicBezTo>
                <a:cubicBezTo>
                  <a:pt x="8514886" y="1105226"/>
                  <a:pt x="8514886" y="1105226"/>
                  <a:pt x="8511186" y="1105442"/>
                </a:cubicBezTo>
                <a:cubicBezTo>
                  <a:pt x="8510654" y="1101657"/>
                  <a:pt x="8514355" y="1101440"/>
                  <a:pt x="8513825" y="1097654"/>
                </a:cubicBezTo>
                <a:cubicBezTo>
                  <a:pt x="8513825" y="1097654"/>
                  <a:pt x="8517527" y="1097436"/>
                  <a:pt x="8517527" y="1097436"/>
                </a:cubicBezTo>
                <a:cubicBezTo>
                  <a:pt x="8517262" y="1095545"/>
                  <a:pt x="8517262" y="1095545"/>
                  <a:pt x="8518321" y="1096438"/>
                </a:cubicBezTo>
                <a:close/>
                <a:moveTo>
                  <a:pt x="3093191" y="1078399"/>
                </a:moveTo>
                <a:cubicBezTo>
                  <a:pt x="3111749" y="1118258"/>
                  <a:pt x="3079188" y="1179912"/>
                  <a:pt x="3045147" y="1156699"/>
                </a:cubicBezTo>
                <a:cubicBezTo>
                  <a:pt x="3040286" y="1153383"/>
                  <a:pt x="3035392" y="1148335"/>
                  <a:pt x="3030614" y="1141246"/>
                </a:cubicBezTo>
                <a:cubicBezTo>
                  <a:pt x="3040040" y="1115803"/>
                  <a:pt x="3048417" y="1067080"/>
                  <a:pt x="3093191" y="1078399"/>
                </a:cubicBezTo>
                <a:close/>
                <a:moveTo>
                  <a:pt x="7917527" y="1077814"/>
                </a:moveTo>
                <a:cubicBezTo>
                  <a:pt x="7923610" y="1076264"/>
                  <a:pt x="7930726" y="1076276"/>
                  <a:pt x="7939121" y="1078398"/>
                </a:cubicBezTo>
                <a:cubicBezTo>
                  <a:pt x="7943760" y="1088362"/>
                  <a:pt x="7945205" y="1099690"/>
                  <a:pt x="7944230" y="1110712"/>
                </a:cubicBezTo>
                <a:lnTo>
                  <a:pt x="7938424" y="1129530"/>
                </a:lnTo>
                <a:lnTo>
                  <a:pt x="7939192" y="1129569"/>
                </a:lnTo>
                <a:lnTo>
                  <a:pt x="7957945" y="1137580"/>
                </a:lnTo>
                <a:lnTo>
                  <a:pt x="7959812" y="1119883"/>
                </a:lnTo>
                <a:cubicBezTo>
                  <a:pt x="7963887" y="1112580"/>
                  <a:pt x="7970651" y="1107358"/>
                  <a:pt x="7978785" y="1105486"/>
                </a:cubicBezTo>
                <a:cubicBezTo>
                  <a:pt x="7984207" y="1104241"/>
                  <a:pt x="7990240" y="1104481"/>
                  <a:pt x="7996490" y="1106589"/>
                </a:cubicBezTo>
                <a:cubicBezTo>
                  <a:pt x="8004823" y="1109397"/>
                  <a:pt x="8013544" y="1115521"/>
                  <a:pt x="8021726" y="1125852"/>
                </a:cubicBezTo>
                <a:cubicBezTo>
                  <a:pt x="8028193" y="1141079"/>
                  <a:pt x="8013183" y="1162041"/>
                  <a:pt x="7997035" y="1169512"/>
                </a:cubicBezTo>
                <a:lnTo>
                  <a:pt x="7991764" y="1170268"/>
                </a:lnTo>
                <a:lnTo>
                  <a:pt x="7992788" y="1174375"/>
                </a:lnTo>
                <a:lnTo>
                  <a:pt x="7995702" y="1178921"/>
                </a:lnTo>
                <a:lnTo>
                  <a:pt x="7993964" y="1179084"/>
                </a:lnTo>
                <a:lnTo>
                  <a:pt x="7998326" y="1196571"/>
                </a:lnTo>
                <a:cubicBezTo>
                  <a:pt x="7995438" y="1219210"/>
                  <a:pt x="7978200" y="1241757"/>
                  <a:pt x="7958770" y="1246863"/>
                </a:cubicBezTo>
                <a:cubicBezTo>
                  <a:pt x="7935378" y="1237564"/>
                  <a:pt x="7924579" y="1217237"/>
                  <a:pt x="7924154" y="1196755"/>
                </a:cubicBezTo>
                <a:lnTo>
                  <a:pt x="7929661" y="1173127"/>
                </a:lnTo>
                <a:lnTo>
                  <a:pt x="7922654" y="1171136"/>
                </a:lnTo>
                <a:lnTo>
                  <a:pt x="7905274" y="1161395"/>
                </a:lnTo>
                <a:lnTo>
                  <a:pt x="7903676" y="1161633"/>
                </a:lnTo>
                <a:cubicBezTo>
                  <a:pt x="7899564" y="1161175"/>
                  <a:pt x="7895332" y="1159600"/>
                  <a:pt x="7891077" y="1156698"/>
                </a:cubicBezTo>
                <a:cubicBezTo>
                  <a:pt x="7886216" y="1153382"/>
                  <a:pt x="7881322" y="1148334"/>
                  <a:pt x="7876544" y="1141245"/>
                </a:cubicBezTo>
                <a:lnTo>
                  <a:pt x="7877017" y="1139842"/>
                </a:lnTo>
                <a:lnTo>
                  <a:pt x="7868820" y="1131223"/>
                </a:lnTo>
                <a:lnTo>
                  <a:pt x="7880340" y="1129975"/>
                </a:lnTo>
                <a:lnTo>
                  <a:pt x="7884002" y="1119100"/>
                </a:lnTo>
                <a:cubicBezTo>
                  <a:pt x="7890325" y="1101170"/>
                  <a:pt x="7899279" y="1082465"/>
                  <a:pt x="7917527" y="1077814"/>
                </a:cubicBezTo>
                <a:close/>
                <a:moveTo>
                  <a:pt x="2637747" y="1075226"/>
                </a:moveTo>
                <a:cubicBezTo>
                  <a:pt x="2656184" y="1083653"/>
                  <a:pt x="2662186" y="1097497"/>
                  <a:pt x="2660077" y="1113613"/>
                </a:cubicBezTo>
                <a:cubicBezTo>
                  <a:pt x="2642796" y="1126210"/>
                  <a:pt x="2617831" y="1107966"/>
                  <a:pt x="2620468" y="1087821"/>
                </a:cubicBezTo>
                <a:cubicBezTo>
                  <a:pt x="2624787" y="1084673"/>
                  <a:pt x="2629635" y="1077496"/>
                  <a:pt x="2637747" y="1075226"/>
                </a:cubicBezTo>
                <a:close/>
                <a:moveTo>
                  <a:pt x="2491783" y="1072205"/>
                </a:moveTo>
                <a:cubicBezTo>
                  <a:pt x="2480800" y="1097387"/>
                  <a:pt x="2474570" y="1128423"/>
                  <a:pt x="2455816" y="1150484"/>
                </a:cubicBezTo>
                <a:cubicBezTo>
                  <a:pt x="2445213" y="1124528"/>
                  <a:pt x="2454011" y="1070850"/>
                  <a:pt x="2491783" y="1072205"/>
                </a:cubicBezTo>
                <a:close/>
                <a:moveTo>
                  <a:pt x="9056004" y="1071435"/>
                </a:moveTo>
                <a:cubicBezTo>
                  <a:pt x="9059887" y="1070996"/>
                  <a:pt x="9063618" y="1072065"/>
                  <a:pt x="9067249" y="1074135"/>
                </a:cubicBezTo>
                <a:cubicBezTo>
                  <a:pt x="9070677" y="1078213"/>
                  <a:pt x="9069869" y="1086240"/>
                  <a:pt x="9064825" y="1098216"/>
                </a:cubicBezTo>
                <a:cubicBezTo>
                  <a:pt x="9056757" y="1102101"/>
                  <a:pt x="9046471" y="1089869"/>
                  <a:pt x="9039209" y="1085727"/>
                </a:cubicBezTo>
                <a:cubicBezTo>
                  <a:pt x="9043446" y="1081777"/>
                  <a:pt x="9047681" y="1077827"/>
                  <a:pt x="9043849" y="1077763"/>
                </a:cubicBezTo>
                <a:cubicBezTo>
                  <a:pt x="9048085" y="1073815"/>
                  <a:pt x="9052119" y="1071873"/>
                  <a:pt x="9056004" y="1071435"/>
                </a:cubicBezTo>
                <a:close/>
                <a:moveTo>
                  <a:pt x="9702645" y="1056133"/>
                </a:moveTo>
                <a:cubicBezTo>
                  <a:pt x="9727450" y="1055597"/>
                  <a:pt x="9746022" y="1063521"/>
                  <a:pt x="9763822" y="1057728"/>
                </a:cubicBezTo>
                <a:cubicBezTo>
                  <a:pt x="9763822" y="1057728"/>
                  <a:pt x="9763822" y="1057728"/>
                  <a:pt x="9770646" y="1065964"/>
                </a:cubicBezTo>
                <a:cubicBezTo>
                  <a:pt x="9774465" y="1066028"/>
                  <a:pt x="9774465" y="1066028"/>
                  <a:pt x="9774465" y="1066028"/>
                </a:cubicBezTo>
                <a:cubicBezTo>
                  <a:pt x="9776375" y="1066060"/>
                  <a:pt x="9777127" y="1068104"/>
                  <a:pt x="9777400" y="1070137"/>
                </a:cubicBezTo>
                <a:cubicBezTo>
                  <a:pt x="9777674" y="1072173"/>
                  <a:pt x="9777470" y="1074200"/>
                  <a:pt x="9777470" y="1074200"/>
                </a:cubicBezTo>
                <a:cubicBezTo>
                  <a:pt x="9772834" y="1082245"/>
                  <a:pt x="9761782" y="1077998"/>
                  <a:pt x="9754143" y="1077870"/>
                </a:cubicBezTo>
                <a:cubicBezTo>
                  <a:pt x="9749509" y="1085915"/>
                  <a:pt x="9739682" y="1069507"/>
                  <a:pt x="9735045" y="1077551"/>
                </a:cubicBezTo>
                <a:cubicBezTo>
                  <a:pt x="9721397" y="1061079"/>
                  <a:pt x="9700260" y="1081029"/>
                  <a:pt x="9675561" y="1060313"/>
                </a:cubicBezTo>
                <a:cubicBezTo>
                  <a:pt x="9685416" y="1057431"/>
                  <a:pt x="9694377" y="1056313"/>
                  <a:pt x="9702645" y="1056133"/>
                </a:cubicBezTo>
                <a:close/>
                <a:moveTo>
                  <a:pt x="8931247" y="1052547"/>
                </a:moveTo>
                <a:cubicBezTo>
                  <a:pt x="8935002" y="1051540"/>
                  <a:pt x="8939044" y="1051590"/>
                  <a:pt x="8942927" y="1052982"/>
                </a:cubicBezTo>
                <a:cubicBezTo>
                  <a:pt x="8961183" y="1078855"/>
                  <a:pt x="8930975" y="1091425"/>
                  <a:pt x="8917324" y="1082463"/>
                </a:cubicBezTo>
                <a:cubicBezTo>
                  <a:pt x="8911310" y="1068100"/>
                  <a:pt x="8919982" y="1055567"/>
                  <a:pt x="8931247" y="1052547"/>
                </a:cubicBezTo>
                <a:close/>
                <a:moveTo>
                  <a:pt x="8965838" y="1051798"/>
                </a:moveTo>
                <a:cubicBezTo>
                  <a:pt x="8986137" y="1054647"/>
                  <a:pt x="9007725" y="1082726"/>
                  <a:pt x="9018335" y="1114102"/>
                </a:cubicBezTo>
                <a:cubicBezTo>
                  <a:pt x="9028945" y="1145477"/>
                  <a:pt x="9028577" y="1180151"/>
                  <a:pt x="9004968" y="1196193"/>
                </a:cubicBezTo>
                <a:cubicBezTo>
                  <a:pt x="9008133" y="1138571"/>
                  <a:pt x="8951952" y="1114745"/>
                  <a:pt x="8965838" y="1051798"/>
                </a:cubicBezTo>
                <a:close/>
                <a:moveTo>
                  <a:pt x="9274406" y="1050392"/>
                </a:moveTo>
                <a:cubicBezTo>
                  <a:pt x="9287094" y="1049489"/>
                  <a:pt x="9308923" y="1054319"/>
                  <a:pt x="9311797" y="1054367"/>
                </a:cubicBezTo>
                <a:cubicBezTo>
                  <a:pt x="9311797" y="1054367"/>
                  <a:pt x="9315629" y="1054430"/>
                  <a:pt x="9319462" y="1054494"/>
                </a:cubicBezTo>
                <a:cubicBezTo>
                  <a:pt x="9322896" y="1058519"/>
                  <a:pt x="9322496" y="1062481"/>
                  <a:pt x="9326331" y="1062546"/>
                </a:cubicBezTo>
                <a:cubicBezTo>
                  <a:pt x="9313637" y="1074237"/>
                  <a:pt x="9302537" y="1070083"/>
                  <a:pt x="9291437" y="1065930"/>
                </a:cubicBezTo>
                <a:cubicBezTo>
                  <a:pt x="9284171" y="1061839"/>
                  <a:pt x="9280338" y="1061776"/>
                  <a:pt x="9272274" y="1065609"/>
                </a:cubicBezTo>
                <a:cubicBezTo>
                  <a:pt x="9272274" y="1065609"/>
                  <a:pt x="9272274" y="1065609"/>
                  <a:pt x="9265406" y="1057558"/>
                </a:cubicBezTo>
                <a:lnTo>
                  <a:pt x="9265805" y="1053596"/>
                </a:lnTo>
                <a:cubicBezTo>
                  <a:pt x="9266962" y="1051632"/>
                  <a:pt x="9270176" y="1050693"/>
                  <a:pt x="9274406" y="1050392"/>
                </a:cubicBezTo>
                <a:close/>
                <a:moveTo>
                  <a:pt x="2923954" y="1042446"/>
                </a:moveTo>
                <a:cubicBezTo>
                  <a:pt x="2947155" y="1042020"/>
                  <a:pt x="2961905" y="1056963"/>
                  <a:pt x="2970777" y="1075942"/>
                </a:cubicBezTo>
                <a:cubicBezTo>
                  <a:pt x="2979649" y="1094921"/>
                  <a:pt x="2982643" y="1117936"/>
                  <a:pt x="2982328" y="1133656"/>
                </a:cubicBezTo>
                <a:cubicBezTo>
                  <a:pt x="2969984" y="1121679"/>
                  <a:pt x="2956889" y="1110383"/>
                  <a:pt x="2946130" y="1096329"/>
                </a:cubicBezTo>
                <a:cubicBezTo>
                  <a:pt x="2935370" y="1082274"/>
                  <a:pt x="2926948" y="1065459"/>
                  <a:pt x="2923954" y="1042446"/>
                </a:cubicBezTo>
                <a:close/>
                <a:moveTo>
                  <a:pt x="7769884" y="1042445"/>
                </a:moveTo>
                <a:cubicBezTo>
                  <a:pt x="7793085" y="1042019"/>
                  <a:pt x="7807835" y="1056962"/>
                  <a:pt x="7816707" y="1075941"/>
                </a:cubicBezTo>
                <a:cubicBezTo>
                  <a:pt x="7825579" y="1094920"/>
                  <a:pt x="7828573" y="1117935"/>
                  <a:pt x="7828258" y="1133655"/>
                </a:cubicBezTo>
                <a:cubicBezTo>
                  <a:pt x="7815914" y="1121678"/>
                  <a:pt x="7802819" y="1110382"/>
                  <a:pt x="7792060" y="1096329"/>
                </a:cubicBezTo>
                <a:cubicBezTo>
                  <a:pt x="7781300" y="1082273"/>
                  <a:pt x="7772878" y="1065458"/>
                  <a:pt x="7769884" y="1042445"/>
                </a:cubicBezTo>
                <a:close/>
                <a:moveTo>
                  <a:pt x="1476988" y="1041192"/>
                </a:moveTo>
                <a:cubicBezTo>
                  <a:pt x="1506556" y="1046099"/>
                  <a:pt x="1497377" y="1078770"/>
                  <a:pt x="1482721" y="1082748"/>
                </a:cubicBezTo>
                <a:cubicBezTo>
                  <a:pt x="1464143" y="1074858"/>
                  <a:pt x="1463635" y="1049129"/>
                  <a:pt x="1476988" y="1041192"/>
                </a:cubicBezTo>
                <a:close/>
                <a:moveTo>
                  <a:pt x="2351583" y="1040988"/>
                </a:moveTo>
                <a:cubicBezTo>
                  <a:pt x="2353969" y="1043928"/>
                  <a:pt x="2355513" y="1048270"/>
                  <a:pt x="2356380" y="1053303"/>
                </a:cubicBezTo>
                <a:cubicBezTo>
                  <a:pt x="2358979" y="1068405"/>
                  <a:pt x="2355488" y="1089739"/>
                  <a:pt x="2350424" y="1098151"/>
                </a:cubicBezTo>
                <a:cubicBezTo>
                  <a:pt x="2337702" y="1102018"/>
                  <a:pt x="2328590" y="1099747"/>
                  <a:pt x="2322782" y="1094324"/>
                </a:cubicBezTo>
                <a:cubicBezTo>
                  <a:pt x="2305360" y="1078058"/>
                  <a:pt x="2317684" y="1033422"/>
                  <a:pt x="2351583" y="1040988"/>
                </a:cubicBezTo>
                <a:close/>
                <a:moveTo>
                  <a:pt x="8148272" y="1026789"/>
                </a:moveTo>
                <a:cubicBezTo>
                  <a:pt x="8157877" y="1026464"/>
                  <a:pt x="8167250" y="1028282"/>
                  <a:pt x="8170867" y="1032736"/>
                </a:cubicBezTo>
                <a:cubicBezTo>
                  <a:pt x="8174833" y="1071650"/>
                  <a:pt x="8144192" y="1075241"/>
                  <a:pt x="8130463" y="1057728"/>
                </a:cubicBezTo>
                <a:cubicBezTo>
                  <a:pt x="8125886" y="1051889"/>
                  <a:pt x="8123189" y="1043705"/>
                  <a:pt x="8124277" y="1033702"/>
                </a:cubicBezTo>
                <a:cubicBezTo>
                  <a:pt x="8128827" y="1029583"/>
                  <a:pt x="8138666" y="1027114"/>
                  <a:pt x="8148272" y="1026789"/>
                </a:cubicBezTo>
                <a:close/>
                <a:moveTo>
                  <a:pt x="3355149" y="1026668"/>
                </a:moveTo>
                <a:cubicBezTo>
                  <a:pt x="3425010" y="1032721"/>
                  <a:pt x="3499363" y="1096063"/>
                  <a:pt x="3432327" y="1197196"/>
                </a:cubicBezTo>
                <a:cubicBezTo>
                  <a:pt x="3424154" y="1203008"/>
                  <a:pt x="3415030" y="1206282"/>
                  <a:pt x="3405377" y="1207442"/>
                </a:cubicBezTo>
                <a:cubicBezTo>
                  <a:pt x="3396930" y="1208457"/>
                  <a:pt x="3388078" y="1207854"/>
                  <a:pt x="3379105" y="1205917"/>
                </a:cubicBezTo>
                <a:lnTo>
                  <a:pt x="3359284" y="1198927"/>
                </a:lnTo>
                <a:lnTo>
                  <a:pt x="3354756" y="1201964"/>
                </a:lnTo>
                <a:cubicBezTo>
                  <a:pt x="3350188" y="1198854"/>
                  <a:pt x="3347101" y="1195830"/>
                  <a:pt x="3345125" y="1192872"/>
                </a:cubicBezTo>
                <a:lnTo>
                  <a:pt x="3344401" y="1190748"/>
                </a:lnTo>
                <a:lnTo>
                  <a:pt x="3302727" y="1160203"/>
                </a:lnTo>
                <a:cubicBezTo>
                  <a:pt x="3274126" y="1130733"/>
                  <a:pt x="3257183" y="1093620"/>
                  <a:pt x="3270028" y="1067109"/>
                </a:cubicBezTo>
                <a:lnTo>
                  <a:pt x="3282944" y="1051558"/>
                </a:lnTo>
                <a:lnTo>
                  <a:pt x="3278347" y="1033703"/>
                </a:lnTo>
                <a:cubicBezTo>
                  <a:pt x="3282897" y="1029584"/>
                  <a:pt x="3292736" y="1027115"/>
                  <a:pt x="3302342" y="1026790"/>
                </a:cubicBezTo>
                <a:cubicBezTo>
                  <a:pt x="3307145" y="1026628"/>
                  <a:pt x="3311889" y="1027001"/>
                  <a:pt x="3315885" y="1027971"/>
                </a:cubicBezTo>
                <a:lnTo>
                  <a:pt x="3318810" y="1029511"/>
                </a:lnTo>
                <a:lnTo>
                  <a:pt x="3321268" y="1028503"/>
                </a:lnTo>
                <a:cubicBezTo>
                  <a:pt x="3331987" y="1026239"/>
                  <a:pt x="3343506" y="1025658"/>
                  <a:pt x="3355149" y="1026668"/>
                </a:cubicBezTo>
                <a:close/>
                <a:moveTo>
                  <a:pt x="10050638" y="1025877"/>
                </a:moveTo>
                <a:cubicBezTo>
                  <a:pt x="10102344" y="1039848"/>
                  <a:pt x="10116792" y="1149448"/>
                  <a:pt x="10078406" y="1182483"/>
                </a:cubicBezTo>
                <a:cubicBezTo>
                  <a:pt x="10050404" y="1186243"/>
                  <a:pt x="10022408" y="1190000"/>
                  <a:pt x="9994408" y="1193756"/>
                </a:cubicBezTo>
                <a:cubicBezTo>
                  <a:pt x="9947542" y="1172597"/>
                  <a:pt x="9930756" y="1123140"/>
                  <a:pt x="9947780" y="1083342"/>
                </a:cubicBezTo>
                <a:cubicBezTo>
                  <a:pt x="9953458" y="1070075"/>
                  <a:pt x="9962890" y="1057881"/>
                  <a:pt x="9976220" y="1048168"/>
                </a:cubicBezTo>
                <a:cubicBezTo>
                  <a:pt x="9993990" y="1035216"/>
                  <a:pt x="10018688" y="1026675"/>
                  <a:pt x="10050638" y="1025877"/>
                </a:cubicBezTo>
                <a:close/>
                <a:moveTo>
                  <a:pt x="8067544" y="1023287"/>
                </a:moveTo>
                <a:cubicBezTo>
                  <a:pt x="8107226" y="1034501"/>
                  <a:pt x="8103165" y="1083504"/>
                  <a:pt x="8077765" y="1090007"/>
                </a:cubicBezTo>
                <a:cubicBezTo>
                  <a:pt x="8069297" y="1092175"/>
                  <a:pt x="8058460" y="1089622"/>
                  <a:pt x="8046081" y="1079370"/>
                </a:cubicBezTo>
                <a:cubicBezTo>
                  <a:pt x="8058082" y="1055172"/>
                  <a:pt x="8048067" y="1036951"/>
                  <a:pt x="8067544" y="1023287"/>
                </a:cubicBezTo>
                <a:close/>
                <a:moveTo>
                  <a:pt x="8818913" y="1013114"/>
                </a:moveTo>
                <a:cubicBezTo>
                  <a:pt x="8818194" y="1021943"/>
                  <a:pt x="8823058" y="1023762"/>
                  <a:pt x="8815373" y="1036050"/>
                </a:cubicBezTo>
                <a:cubicBezTo>
                  <a:pt x="8810510" y="1034231"/>
                  <a:pt x="8805647" y="1032412"/>
                  <a:pt x="8800783" y="1030593"/>
                </a:cubicBezTo>
                <a:cubicBezTo>
                  <a:pt x="8804985" y="1020035"/>
                  <a:pt x="8809188" y="1009476"/>
                  <a:pt x="8818913" y="1013114"/>
                </a:cubicBezTo>
                <a:close/>
                <a:moveTo>
                  <a:pt x="3206332" y="1011520"/>
                </a:moveTo>
                <a:lnTo>
                  <a:pt x="3221294" y="1023649"/>
                </a:lnTo>
                <a:lnTo>
                  <a:pt x="3221614" y="1023288"/>
                </a:lnTo>
                <a:cubicBezTo>
                  <a:pt x="3261296" y="1034502"/>
                  <a:pt x="3257235" y="1083505"/>
                  <a:pt x="3231835" y="1090008"/>
                </a:cubicBezTo>
                <a:cubicBezTo>
                  <a:pt x="3223367" y="1092176"/>
                  <a:pt x="3212530" y="1089623"/>
                  <a:pt x="3200151" y="1079370"/>
                </a:cubicBezTo>
                <a:cubicBezTo>
                  <a:pt x="3203151" y="1073321"/>
                  <a:pt x="3204776" y="1067645"/>
                  <a:pt x="3205829" y="1062321"/>
                </a:cubicBezTo>
                <a:lnTo>
                  <a:pt x="3206607" y="1057154"/>
                </a:lnTo>
                <a:lnTo>
                  <a:pt x="3203984" y="1057628"/>
                </a:lnTo>
                <a:cubicBezTo>
                  <a:pt x="3195215" y="1056780"/>
                  <a:pt x="3198652" y="1046605"/>
                  <a:pt x="3175930" y="1035518"/>
                </a:cubicBezTo>
                <a:cubicBezTo>
                  <a:pt x="3177768" y="1023662"/>
                  <a:pt x="3183295" y="1016583"/>
                  <a:pt x="3190058" y="1013228"/>
                </a:cubicBezTo>
                <a:cubicBezTo>
                  <a:pt x="3195131" y="1010713"/>
                  <a:pt x="3200900" y="1010291"/>
                  <a:pt x="3206332" y="1011520"/>
                </a:cubicBezTo>
                <a:close/>
                <a:moveTo>
                  <a:pt x="2839607" y="997839"/>
                </a:moveTo>
                <a:cubicBezTo>
                  <a:pt x="2851815" y="1009643"/>
                  <a:pt x="2863106" y="1023546"/>
                  <a:pt x="2871292" y="1040895"/>
                </a:cubicBezTo>
                <a:cubicBezTo>
                  <a:pt x="2879479" y="1058243"/>
                  <a:pt x="2884560" y="1079038"/>
                  <a:pt x="2884353" y="1104622"/>
                </a:cubicBezTo>
                <a:cubicBezTo>
                  <a:pt x="2864836" y="1124197"/>
                  <a:pt x="2845708" y="1116994"/>
                  <a:pt x="2832405" y="1099249"/>
                </a:cubicBezTo>
                <a:cubicBezTo>
                  <a:pt x="2810231" y="1069673"/>
                  <a:pt x="2804241" y="1010815"/>
                  <a:pt x="2839607" y="997839"/>
                </a:cubicBezTo>
                <a:close/>
                <a:moveTo>
                  <a:pt x="2940882" y="997020"/>
                </a:moveTo>
                <a:cubicBezTo>
                  <a:pt x="2948109" y="997998"/>
                  <a:pt x="2952670" y="1000802"/>
                  <a:pt x="2955205" y="1004524"/>
                </a:cubicBezTo>
                <a:cubicBezTo>
                  <a:pt x="2962812" y="1015696"/>
                  <a:pt x="2952201" y="1035155"/>
                  <a:pt x="2940775" y="1038524"/>
                </a:cubicBezTo>
                <a:cubicBezTo>
                  <a:pt x="2923284" y="1031241"/>
                  <a:pt x="2926396" y="1005438"/>
                  <a:pt x="2940882" y="997020"/>
                </a:cubicBezTo>
                <a:close/>
                <a:moveTo>
                  <a:pt x="7786812" y="997019"/>
                </a:moveTo>
                <a:cubicBezTo>
                  <a:pt x="7794039" y="997997"/>
                  <a:pt x="7798600" y="1000801"/>
                  <a:pt x="7801135" y="1004524"/>
                </a:cubicBezTo>
                <a:cubicBezTo>
                  <a:pt x="7808742" y="1015695"/>
                  <a:pt x="7798131" y="1035154"/>
                  <a:pt x="7786705" y="1038523"/>
                </a:cubicBezTo>
                <a:cubicBezTo>
                  <a:pt x="7769214" y="1031240"/>
                  <a:pt x="7772326" y="1005437"/>
                  <a:pt x="7786812" y="997019"/>
                </a:cubicBezTo>
                <a:close/>
                <a:moveTo>
                  <a:pt x="3452386" y="995516"/>
                </a:moveTo>
                <a:cubicBezTo>
                  <a:pt x="3463599" y="996031"/>
                  <a:pt x="3479069" y="1008516"/>
                  <a:pt x="3479590" y="1020314"/>
                </a:cubicBezTo>
                <a:cubicBezTo>
                  <a:pt x="3472636" y="1031768"/>
                  <a:pt x="3464988" y="1027493"/>
                  <a:pt x="3461598" y="1035188"/>
                </a:cubicBezTo>
                <a:cubicBezTo>
                  <a:pt x="3446125" y="1022703"/>
                  <a:pt x="3445605" y="1010905"/>
                  <a:pt x="3452386" y="995516"/>
                </a:cubicBezTo>
                <a:close/>
                <a:moveTo>
                  <a:pt x="8298316" y="995515"/>
                </a:moveTo>
                <a:cubicBezTo>
                  <a:pt x="8309529" y="996030"/>
                  <a:pt x="8324999" y="1008515"/>
                  <a:pt x="8325520" y="1020313"/>
                </a:cubicBezTo>
                <a:cubicBezTo>
                  <a:pt x="8318566" y="1031767"/>
                  <a:pt x="8310918" y="1027493"/>
                  <a:pt x="8307528" y="1035187"/>
                </a:cubicBezTo>
                <a:cubicBezTo>
                  <a:pt x="8292055" y="1022702"/>
                  <a:pt x="8291535" y="1010904"/>
                  <a:pt x="8298316" y="995515"/>
                </a:cubicBezTo>
                <a:close/>
                <a:moveTo>
                  <a:pt x="9591594" y="991829"/>
                </a:moveTo>
                <a:cubicBezTo>
                  <a:pt x="9600948" y="1004656"/>
                  <a:pt x="9586135" y="1033859"/>
                  <a:pt x="9570086" y="1037465"/>
                </a:cubicBezTo>
                <a:cubicBezTo>
                  <a:pt x="9582667" y="1013739"/>
                  <a:pt x="9571888" y="997249"/>
                  <a:pt x="9591594" y="991829"/>
                </a:cubicBezTo>
                <a:close/>
                <a:moveTo>
                  <a:pt x="2274958" y="990824"/>
                </a:moveTo>
                <a:cubicBezTo>
                  <a:pt x="2277597" y="991212"/>
                  <a:pt x="2280275" y="992734"/>
                  <a:pt x="2283027" y="996529"/>
                </a:cubicBezTo>
                <a:cubicBezTo>
                  <a:pt x="2259247" y="1018664"/>
                  <a:pt x="2252712" y="1032776"/>
                  <a:pt x="2232199" y="1047853"/>
                </a:cubicBezTo>
                <a:cubicBezTo>
                  <a:pt x="2228629" y="1045822"/>
                  <a:pt x="2230262" y="1042295"/>
                  <a:pt x="2226693" y="1040264"/>
                </a:cubicBezTo>
                <a:cubicBezTo>
                  <a:pt x="2225725" y="1037485"/>
                  <a:pt x="2226689" y="1033576"/>
                  <a:pt x="2228736" y="1029307"/>
                </a:cubicBezTo>
                <a:cubicBezTo>
                  <a:pt x="2234878" y="1016503"/>
                  <a:pt x="2250761" y="1000464"/>
                  <a:pt x="2253440" y="1001986"/>
                </a:cubicBezTo>
                <a:cubicBezTo>
                  <a:pt x="2255073" y="998458"/>
                  <a:pt x="2258643" y="1000489"/>
                  <a:pt x="2260277" y="996961"/>
                </a:cubicBezTo>
                <a:cubicBezTo>
                  <a:pt x="2260277" y="996961"/>
                  <a:pt x="2261911" y="993432"/>
                  <a:pt x="2267113" y="991935"/>
                </a:cubicBezTo>
                <a:cubicBezTo>
                  <a:pt x="2269716" y="991186"/>
                  <a:pt x="2272317" y="990437"/>
                  <a:pt x="2274958" y="990824"/>
                </a:cubicBezTo>
                <a:close/>
                <a:moveTo>
                  <a:pt x="10306824" y="982634"/>
                </a:moveTo>
                <a:cubicBezTo>
                  <a:pt x="10346074" y="1061520"/>
                  <a:pt x="10406804" y="1193611"/>
                  <a:pt x="10389752" y="1279912"/>
                </a:cubicBezTo>
                <a:cubicBezTo>
                  <a:pt x="10275296" y="1280983"/>
                  <a:pt x="10279956" y="1049215"/>
                  <a:pt x="10306824" y="982634"/>
                </a:cubicBezTo>
                <a:close/>
                <a:moveTo>
                  <a:pt x="1969932" y="971102"/>
                </a:moveTo>
                <a:cubicBezTo>
                  <a:pt x="1977987" y="979322"/>
                  <a:pt x="1982190" y="987364"/>
                  <a:pt x="1990246" y="995584"/>
                </a:cubicBezTo>
                <a:cubicBezTo>
                  <a:pt x="1983231" y="1010961"/>
                  <a:pt x="1971320" y="1002565"/>
                  <a:pt x="1959410" y="994169"/>
                </a:cubicBezTo>
                <a:cubicBezTo>
                  <a:pt x="1962917" y="986479"/>
                  <a:pt x="1958716" y="978437"/>
                  <a:pt x="1969932" y="971102"/>
                </a:cubicBezTo>
                <a:close/>
                <a:moveTo>
                  <a:pt x="2529486" y="943398"/>
                </a:moveTo>
                <a:cubicBezTo>
                  <a:pt x="2543028" y="947046"/>
                  <a:pt x="2559155" y="958695"/>
                  <a:pt x="2571550" y="963458"/>
                </a:cubicBezTo>
                <a:cubicBezTo>
                  <a:pt x="2570182" y="981615"/>
                  <a:pt x="2568074" y="987032"/>
                  <a:pt x="2556790" y="1001375"/>
                </a:cubicBezTo>
                <a:cubicBezTo>
                  <a:pt x="2531317" y="1000923"/>
                  <a:pt x="2517127" y="986128"/>
                  <a:pt x="2502938" y="971333"/>
                </a:cubicBezTo>
                <a:cubicBezTo>
                  <a:pt x="2504990" y="944100"/>
                  <a:pt x="2515945" y="939749"/>
                  <a:pt x="2529486" y="943398"/>
                </a:cubicBezTo>
                <a:close/>
                <a:moveTo>
                  <a:pt x="3298752" y="924374"/>
                </a:moveTo>
                <a:cubicBezTo>
                  <a:pt x="3298152" y="930019"/>
                  <a:pt x="3303527" y="930254"/>
                  <a:pt x="3308901" y="930489"/>
                </a:cubicBezTo>
                <a:cubicBezTo>
                  <a:pt x="3327175" y="958577"/>
                  <a:pt x="3282335" y="1016476"/>
                  <a:pt x="3259653" y="999630"/>
                </a:cubicBezTo>
                <a:cubicBezTo>
                  <a:pt x="3256414" y="997222"/>
                  <a:pt x="3253625" y="993291"/>
                  <a:pt x="3251538" y="987529"/>
                </a:cubicBezTo>
                <a:cubicBezTo>
                  <a:pt x="3255139" y="953661"/>
                  <a:pt x="3265903" y="928611"/>
                  <a:pt x="3298752" y="924374"/>
                </a:cubicBezTo>
                <a:close/>
                <a:moveTo>
                  <a:pt x="8144682" y="924373"/>
                </a:moveTo>
                <a:cubicBezTo>
                  <a:pt x="8144082" y="930018"/>
                  <a:pt x="8149457" y="930253"/>
                  <a:pt x="8154831" y="930488"/>
                </a:cubicBezTo>
                <a:cubicBezTo>
                  <a:pt x="8173105" y="958576"/>
                  <a:pt x="8128265" y="1016475"/>
                  <a:pt x="8105583" y="999629"/>
                </a:cubicBezTo>
                <a:cubicBezTo>
                  <a:pt x="8102344" y="997221"/>
                  <a:pt x="8099555" y="993290"/>
                  <a:pt x="8097468" y="987528"/>
                </a:cubicBezTo>
                <a:cubicBezTo>
                  <a:pt x="8101069" y="953661"/>
                  <a:pt x="8111833" y="928610"/>
                  <a:pt x="8144682" y="924373"/>
                </a:cubicBezTo>
                <a:close/>
                <a:moveTo>
                  <a:pt x="8798894" y="922124"/>
                </a:moveTo>
                <a:cubicBezTo>
                  <a:pt x="8800933" y="921858"/>
                  <a:pt x="8803259" y="922330"/>
                  <a:pt x="8806117" y="924167"/>
                </a:cubicBezTo>
                <a:cubicBezTo>
                  <a:pt x="8817442" y="953274"/>
                  <a:pt x="8776978" y="1025477"/>
                  <a:pt x="8738341" y="1014280"/>
                </a:cubicBezTo>
                <a:cubicBezTo>
                  <a:pt x="8754224" y="989023"/>
                  <a:pt x="8771521" y="967405"/>
                  <a:pt x="8781739" y="927593"/>
                </a:cubicBezTo>
                <a:cubicBezTo>
                  <a:pt x="8789249" y="930375"/>
                  <a:pt x="8792777" y="922924"/>
                  <a:pt x="8798894" y="922124"/>
                </a:cubicBezTo>
                <a:close/>
                <a:moveTo>
                  <a:pt x="9536198" y="919583"/>
                </a:moveTo>
                <a:cubicBezTo>
                  <a:pt x="9545736" y="922058"/>
                  <a:pt x="9552205" y="926996"/>
                  <a:pt x="9556133" y="933128"/>
                </a:cubicBezTo>
                <a:cubicBezTo>
                  <a:pt x="9567911" y="951520"/>
                  <a:pt x="9556804" y="980645"/>
                  <a:pt x="9537044" y="986188"/>
                </a:cubicBezTo>
                <a:cubicBezTo>
                  <a:pt x="9528260" y="988653"/>
                  <a:pt x="9517768" y="986459"/>
                  <a:pt x="9506816" y="976593"/>
                </a:cubicBezTo>
                <a:cubicBezTo>
                  <a:pt x="9522237" y="951902"/>
                  <a:pt x="9514774" y="933959"/>
                  <a:pt x="9536198" y="919583"/>
                </a:cubicBezTo>
                <a:close/>
                <a:moveTo>
                  <a:pt x="9060348" y="916950"/>
                </a:moveTo>
                <a:cubicBezTo>
                  <a:pt x="9066507" y="917532"/>
                  <a:pt x="9072723" y="919645"/>
                  <a:pt x="9078374" y="923078"/>
                </a:cubicBezTo>
                <a:cubicBezTo>
                  <a:pt x="9069338" y="944210"/>
                  <a:pt x="9054874" y="951395"/>
                  <a:pt x="9034081" y="953402"/>
                </a:cubicBezTo>
                <a:cubicBezTo>
                  <a:pt x="9031367" y="946431"/>
                  <a:pt x="9038144" y="930581"/>
                  <a:pt x="9042663" y="920014"/>
                </a:cubicBezTo>
                <a:cubicBezTo>
                  <a:pt x="9048086" y="917320"/>
                  <a:pt x="9054189" y="916368"/>
                  <a:pt x="9060348" y="916950"/>
                </a:cubicBezTo>
                <a:close/>
                <a:moveTo>
                  <a:pt x="2275048" y="902614"/>
                </a:moveTo>
                <a:cubicBezTo>
                  <a:pt x="2294297" y="897471"/>
                  <a:pt x="2305742" y="905046"/>
                  <a:pt x="2311509" y="919865"/>
                </a:cubicBezTo>
                <a:cubicBezTo>
                  <a:pt x="2303032" y="941761"/>
                  <a:pt x="2273779" y="943033"/>
                  <a:pt x="2266569" y="924507"/>
                </a:cubicBezTo>
                <a:cubicBezTo>
                  <a:pt x="2268689" y="919034"/>
                  <a:pt x="2269368" y="909855"/>
                  <a:pt x="2275048" y="902614"/>
                </a:cubicBezTo>
                <a:close/>
                <a:moveTo>
                  <a:pt x="2611718" y="893247"/>
                </a:moveTo>
                <a:cubicBezTo>
                  <a:pt x="2643784" y="918316"/>
                  <a:pt x="2640453" y="1016322"/>
                  <a:pt x="2597868" y="1019440"/>
                </a:cubicBezTo>
                <a:cubicBezTo>
                  <a:pt x="2606911" y="974767"/>
                  <a:pt x="2591759" y="940885"/>
                  <a:pt x="2611718" y="893247"/>
                </a:cubicBezTo>
                <a:close/>
                <a:moveTo>
                  <a:pt x="3625249" y="888214"/>
                </a:moveTo>
                <a:cubicBezTo>
                  <a:pt x="3645393" y="891036"/>
                  <a:pt x="3656666" y="911343"/>
                  <a:pt x="3663951" y="932983"/>
                </a:cubicBezTo>
                <a:lnTo>
                  <a:pt x="3671432" y="960127"/>
                </a:lnTo>
                <a:lnTo>
                  <a:pt x="3701700" y="928385"/>
                </a:lnTo>
                <a:cubicBezTo>
                  <a:pt x="3729495" y="906435"/>
                  <a:pt x="3761845" y="894859"/>
                  <a:pt x="3799789" y="897172"/>
                </a:cubicBezTo>
                <a:cubicBezTo>
                  <a:pt x="3800808" y="908591"/>
                  <a:pt x="3801828" y="920009"/>
                  <a:pt x="3791840" y="938188"/>
                </a:cubicBezTo>
                <a:cubicBezTo>
                  <a:pt x="3755919" y="938212"/>
                  <a:pt x="3729705" y="964676"/>
                  <a:pt x="3702279" y="987834"/>
                </a:cubicBezTo>
                <a:lnTo>
                  <a:pt x="3674589" y="1008385"/>
                </a:lnTo>
                <a:lnTo>
                  <a:pt x="3674217" y="1011284"/>
                </a:lnTo>
                <a:cubicBezTo>
                  <a:pt x="3672159" y="1015349"/>
                  <a:pt x="3669001" y="1018555"/>
                  <a:pt x="3664428" y="1020545"/>
                </a:cubicBezTo>
                <a:cubicBezTo>
                  <a:pt x="3657957" y="1023778"/>
                  <a:pt x="3651157" y="1024954"/>
                  <a:pt x="3644467" y="1024354"/>
                </a:cubicBezTo>
                <a:lnTo>
                  <a:pt x="3635461" y="1021159"/>
                </a:lnTo>
                <a:lnTo>
                  <a:pt x="3630944" y="1021880"/>
                </a:lnTo>
                <a:lnTo>
                  <a:pt x="3632106" y="1019969"/>
                </a:lnTo>
                <a:lnTo>
                  <a:pt x="3625163" y="1017506"/>
                </a:lnTo>
                <a:cubicBezTo>
                  <a:pt x="3613097" y="1009763"/>
                  <a:pt x="3603221" y="996038"/>
                  <a:pt x="3599038" y="978580"/>
                </a:cubicBezTo>
                <a:cubicBezTo>
                  <a:pt x="3584932" y="925207"/>
                  <a:pt x="3601964" y="891817"/>
                  <a:pt x="3601964" y="891817"/>
                </a:cubicBezTo>
                <a:cubicBezTo>
                  <a:pt x="3610832" y="888275"/>
                  <a:pt x="3618533" y="887273"/>
                  <a:pt x="3625249" y="888214"/>
                </a:cubicBezTo>
                <a:close/>
                <a:moveTo>
                  <a:pt x="8471179" y="888213"/>
                </a:moveTo>
                <a:cubicBezTo>
                  <a:pt x="8491323" y="891036"/>
                  <a:pt x="8502596" y="911342"/>
                  <a:pt x="8509881" y="932982"/>
                </a:cubicBezTo>
                <a:cubicBezTo>
                  <a:pt x="8513120" y="942601"/>
                  <a:pt x="8515569" y="952484"/>
                  <a:pt x="8517661" y="961212"/>
                </a:cubicBezTo>
                <a:cubicBezTo>
                  <a:pt x="8522622" y="979170"/>
                  <a:pt x="8526325" y="999089"/>
                  <a:pt x="8520147" y="1011283"/>
                </a:cubicBezTo>
                <a:cubicBezTo>
                  <a:pt x="8518089" y="1015348"/>
                  <a:pt x="8514931" y="1018555"/>
                  <a:pt x="8510358" y="1020544"/>
                </a:cubicBezTo>
                <a:cubicBezTo>
                  <a:pt x="8484472" y="1033477"/>
                  <a:pt x="8453334" y="1013495"/>
                  <a:pt x="8444968" y="978579"/>
                </a:cubicBezTo>
                <a:cubicBezTo>
                  <a:pt x="8430862" y="925206"/>
                  <a:pt x="8447894" y="891816"/>
                  <a:pt x="8447894" y="891816"/>
                </a:cubicBezTo>
                <a:cubicBezTo>
                  <a:pt x="8456762" y="888274"/>
                  <a:pt x="8464463" y="887272"/>
                  <a:pt x="8471179" y="888213"/>
                </a:cubicBezTo>
                <a:close/>
                <a:moveTo>
                  <a:pt x="8019691" y="860558"/>
                </a:moveTo>
                <a:cubicBezTo>
                  <a:pt x="8039730" y="864128"/>
                  <a:pt x="8066082" y="890848"/>
                  <a:pt x="8051912" y="911059"/>
                </a:cubicBezTo>
                <a:cubicBezTo>
                  <a:pt x="8036783" y="925489"/>
                  <a:pt x="7974188" y="900444"/>
                  <a:pt x="8003490" y="865804"/>
                </a:cubicBezTo>
                <a:cubicBezTo>
                  <a:pt x="8007033" y="860750"/>
                  <a:pt x="8013011" y="859368"/>
                  <a:pt x="8019691" y="860558"/>
                </a:cubicBezTo>
                <a:close/>
                <a:moveTo>
                  <a:pt x="3814729" y="844472"/>
                </a:moveTo>
                <a:cubicBezTo>
                  <a:pt x="3819073" y="845423"/>
                  <a:pt x="3822193" y="847425"/>
                  <a:pt x="3822640" y="850161"/>
                </a:cubicBezTo>
                <a:cubicBezTo>
                  <a:pt x="3823978" y="858368"/>
                  <a:pt x="3825319" y="866575"/>
                  <a:pt x="3819139" y="872023"/>
                </a:cubicBezTo>
                <a:cubicBezTo>
                  <a:pt x="3817078" y="873839"/>
                  <a:pt x="3814182" y="875349"/>
                  <a:pt x="3810173" y="876448"/>
                </a:cubicBezTo>
                <a:cubicBezTo>
                  <a:pt x="3810173" y="876448"/>
                  <a:pt x="3810173" y="876448"/>
                  <a:pt x="3807054" y="874447"/>
                </a:cubicBezTo>
                <a:cubicBezTo>
                  <a:pt x="3800815" y="870442"/>
                  <a:pt x="3797695" y="868440"/>
                  <a:pt x="3794575" y="866438"/>
                </a:cubicBezTo>
                <a:cubicBezTo>
                  <a:pt x="3793683" y="860967"/>
                  <a:pt x="3794124" y="846555"/>
                  <a:pt x="3799469" y="845087"/>
                </a:cubicBezTo>
                <a:cubicBezTo>
                  <a:pt x="3804814" y="843620"/>
                  <a:pt x="3810384" y="843521"/>
                  <a:pt x="3814729" y="844472"/>
                </a:cubicBezTo>
                <a:close/>
                <a:moveTo>
                  <a:pt x="8660659" y="844471"/>
                </a:moveTo>
                <a:cubicBezTo>
                  <a:pt x="8665003" y="845422"/>
                  <a:pt x="8668123" y="847424"/>
                  <a:pt x="8668570" y="850160"/>
                </a:cubicBezTo>
                <a:cubicBezTo>
                  <a:pt x="8669908" y="858367"/>
                  <a:pt x="8671249" y="866574"/>
                  <a:pt x="8665069" y="872022"/>
                </a:cubicBezTo>
                <a:cubicBezTo>
                  <a:pt x="8663008" y="873838"/>
                  <a:pt x="8660112" y="875348"/>
                  <a:pt x="8656103" y="876448"/>
                </a:cubicBezTo>
                <a:cubicBezTo>
                  <a:pt x="8656103" y="876448"/>
                  <a:pt x="8656103" y="876448"/>
                  <a:pt x="8652984" y="874446"/>
                </a:cubicBezTo>
                <a:cubicBezTo>
                  <a:pt x="8646745" y="870442"/>
                  <a:pt x="8643625" y="868439"/>
                  <a:pt x="8640505" y="866437"/>
                </a:cubicBezTo>
                <a:cubicBezTo>
                  <a:pt x="8639613" y="860966"/>
                  <a:pt x="8640054" y="846554"/>
                  <a:pt x="8645399" y="845086"/>
                </a:cubicBezTo>
                <a:cubicBezTo>
                  <a:pt x="8650744" y="843619"/>
                  <a:pt x="8656314" y="843520"/>
                  <a:pt x="8660659" y="844471"/>
                </a:cubicBezTo>
                <a:close/>
                <a:moveTo>
                  <a:pt x="7934289" y="842635"/>
                </a:moveTo>
                <a:cubicBezTo>
                  <a:pt x="7954260" y="856843"/>
                  <a:pt x="7950445" y="869212"/>
                  <a:pt x="7936156" y="889214"/>
                </a:cubicBezTo>
                <a:cubicBezTo>
                  <a:pt x="7903814" y="871235"/>
                  <a:pt x="7914290" y="863600"/>
                  <a:pt x="7934289" y="842635"/>
                </a:cubicBezTo>
                <a:close/>
                <a:moveTo>
                  <a:pt x="9147049" y="835096"/>
                </a:moveTo>
                <a:cubicBezTo>
                  <a:pt x="9167319" y="874645"/>
                  <a:pt x="9165263" y="860910"/>
                  <a:pt x="9165415" y="909804"/>
                </a:cubicBezTo>
                <a:cubicBezTo>
                  <a:pt x="9137219" y="913104"/>
                  <a:pt x="9109021" y="916403"/>
                  <a:pt x="9080825" y="919704"/>
                </a:cubicBezTo>
                <a:cubicBezTo>
                  <a:pt x="9084787" y="898276"/>
                  <a:pt x="9074651" y="878501"/>
                  <a:pt x="9072593" y="864770"/>
                </a:cubicBezTo>
                <a:lnTo>
                  <a:pt x="9076961" y="861246"/>
                </a:lnTo>
                <a:lnTo>
                  <a:pt x="9074430" y="862558"/>
                </a:lnTo>
                <a:cubicBezTo>
                  <a:pt x="9066557" y="865880"/>
                  <a:pt x="9058833" y="867724"/>
                  <a:pt x="9057150" y="865722"/>
                </a:cubicBezTo>
                <a:cubicBezTo>
                  <a:pt x="9063687" y="856949"/>
                  <a:pt x="9075126" y="841600"/>
                  <a:pt x="9084865" y="837877"/>
                </a:cubicBezTo>
                <a:cubicBezTo>
                  <a:pt x="9088111" y="836636"/>
                  <a:pt x="9091168" y="836687"/>
                  <a:pt x="9093792" y="838704"/>
                </a:cubicBezTo>
                <a:cubicBezTo>
                  <a:pt x="9095476" y="840706"/>
                  <a:pt x="9095278" y="842677"/>
                  <a:pt x="9094609" y="844639"/>
                </a:cubicBezTo>
                <a:lnTo>
                  <a:pt x="9093495" y="847909"/>
                </a:lnTo>
                <a:lnTo>
                  <a:pt x="9102991" y="840250"/>
                </a:lnTo>
                <a:cubicBezTo>
                  <a:pt x="9114813" y="835373"/>
                  <a:pt x="9128912" y="833724"/>
                  <a:pt x="9147049" y="835096"/>
                </a:cubicBezTo>
                <a:close/>
                <a:moveTo>
                  <a:pt x="8943815" y="809875"/>
                </a:moveTo>
                <a:cubicBezTo>
                  <a:pt x="8950960" y="815892"/>
                  <a:pt x="8955249" y="826558"/>
                  <a:pt x="8956988" y="839242"/>
                </a:cubicBezTo>
                <a:cubicBezTo>
                  <a:pt x="8962211" y="877302"/>
                  <a:pt x="8944501" y="933547"/>
                  <a:pt x="8912192" y="936983"/>
                </a:cubicBezTo>
                <a:cubicBezTo>
                  <a:pt x="8927531" y="891846"/>
                  <a:pt x="8917128" y="858359"/>
                  <a:pt x="8943815" y="809875"/>
                </a:cubicBezTo>
                <a:close/>
                <a:moveTo>
                  <a:pt x="3295715" y="805920"/>
                </a:moveTo>
                <a:cubicBezTo>
                  <a:pt x="3322390" y="803483"/>
                  <a:pt x="3333661" y="809242"/>
                  <a:pt x="3336078" y="817503"/>
                </a:cubicBezTo>
                <a:cubicBezTo>
                  <a:pt x="3343334" y="842290"/>
                  <a:pt x="3270918" y="889624"/>
                  <a:pt x="3295715" y="805920"/>
                </a:cubicBezTo>
                <a:close/>
                <a:moveTo>
                  <a:pt x="8141645" y="805919"/>
                </a:moveTo>
                <a:cubicBezTo>
                  <a:pt x="8168320" y="803482"/>
                  <a:pt x="8179591" y="809241"/>
                  <a:pt x="8182008" y="817502"/>
                </a:cubicBezTo>
                <a:cubicBezTo>
                  <a:pt x="8189264" y="842289"/>
                  <a:pt x="8116848" y="889623"/>
                  <a:pt x="8141645" y="805919"/>
                </a:cubicBezTo>
                <a:close/>
                <a:moveTo>
                  <a:pt x="9254131" y="803219"/>
                </a:moveTo>
                <a:cubicBezTo>
                  <a:pt x="9258991" y="802631"/>
                  <a:pt x="9263819" y="802955"/>
                  <a:pt x="9268477" y="804982"/>
                </a:cubicBezTo>
                <a:cubicBezTo>
                  <a:pt x="9268477" y="804982"/>
                  <a:pt x="9268477" y="804982"/>
                  <a:pt x="9264595" y="804916"/>
                </a:cubicBezTo>
                <a:cubicBezTo>
                  <a:pt x="9264595" y="804916"/>
                  <a:pt x="9268477" y="804982"/>
                  <a:pt x="9268086" y="808874"/>
                </a:cubicBezTo>
                <a:cubicBezTo>
                  <a:pt x="9247499" y="820225"/>
                  <a:pt x="9216830" y="815812"/>
                  <a:pt x="9212948" y="815747"/>
                </a:cubicBezTo>
                <a:cubicBezTo>
                  <a:pt x="9213340" y="811856"/>
                  <a:pt x="9213340" y="811856"/>
                  <a:pt x="9213340" y="811856"/>
                </a:cubicBezTo>
                <a:cubicBezTo>
                  <a:pt x="9224693" y="814970"/>
                  <a:pt x="9239552" y="804986"/>
                  <a:pt x="9254131" y="803219"/>
                </a:cubicBezTo>
                <a:close/>
                <a:moveTo>
                  <a:pt x="9190758" y="803195"/>
                </a:moveTo>
                <a:cubicBezTo>
                  <a:pt x="9190758" y="803195"/>
                  <a:pt x="9190758" y="803195"/>
                  <a:pt x="9194249" y="807347"/>
                </a:cubicBezTo>
                <a:cubicBezTo>
                  <a:pt x="9186445" y="807216"/>
                  <a:pt x="9180898" y="823496"/>
                  <a:pt x="9173915" y="815194"/>
                </a:cubicBezTo>
                <a:cubicBezTo>
                  <a:pt x="9178228" y="811172"/>
                  <a:pt x="9186445" y="807216"/>
                  <a:pt x="9190758" y="803195"/>
                </a:cubicBezTo>
                <a:close/>
                <a:moveTo>
                  <a:pt x="2651778" y="796700"/>
                </a:moveTo>
                <a:cubicBezTo>
                  <a:pt x="2666025" y="795531"/>
                  <a:pt x="2679168" y="797945"/>
                  <a:pt x="2681095" y="808792"/>
                </a:cubicBezTo>
                <a:cubicBezTo>
                  <a:pt x="2681645" y="811890"/>
                  <a:pt x="2681281" y="815678"/>
                  <a:pt x="2679764" y="820267"/>
                </a:cubicBezTo>
                <a:cubicBezTo>
                  <a:pt x="2655332" y="819235"/>
                  <a:pt x="2632574" y="831159"/>
                  <a:pt x="2621984" y="822659"/>
                </a:cubicBezTo>
                <a:cubicBezTo>
                  <a:pt x="2618454" y="819827"/>
                  <a:pt x="2616277" y="814723"/>
                  <a:pt x="2615840" y="806115"/>
                </a:cubicBezTo>
                <a:cubicBezTo>
                  <a:pt x="2622181" y="802624"/>
                  <a:pt x="2637531" y="797870"/>
                  <a:pt x="2651778" y="796700"/>
                </a:cubicBezTo>
                <a:close/>
                <a:moveTo>
                  <a:pt x="8567712" y="782443"/>
                </a:moveTo>
                <a:cubicBezTo>
                  <a:pt x="8592450" y="789982"/>
                  <a:pt x="8601001" y="806122"/>
                  <a:pt x="8586713" y="826123"/>
                </a:cubicBezTo>
                <a:cubicBezTo>
                  <a:pt x="8573398" y="816650"/>
                  <a:pt x="8562926" y="824284"/>
                  <a:pt x="8549610" y="814811"/>
                </a:cubicBezTo>
                <a:cubicBezTo>
                  <a:pt x="8559135" y="801476"/>
                  <a:pt x="8562948" y="789110"/>
                  <a:pt x="8567712" y="782443"/>
                </a:cubicBezTo>
                <a:close/>
                <a:moveTo>
                  <a:pt x="2981477" y="766037"/>
                </a:moveTo>
                <a:cubicBezTo>
                  <a:pt x="2992945" y="766563"/>
                  <a:pt x="3000770" y="770992"/>
                  <a:pt x="3008955" y="783579"/>
                </a:cubicBezTo>
                <a:cubicBezTo>
                  <a:pt x="3002031" y="799542"/>
                  <a:pt x="3005671" y="795640"/>
                  <a:pt x="2990923" y="807173"/>
                </a:cubicBezTo>
                <a:cubicBezTo>
                  <a:pt x="2982918" y="798665"/>
                  <a:pt x="2974913" y="790157"/>
                  <a:pt x="2966908" y="781650"/>
                </a:cubicBezTo>
                <a:cubicBezTo>
                  <a:pt x="2974372" y="777922"/>
                  <a:pt x="2977835" y="769940"/>
                  <a:pt x="2981477" y="766037"/>
                </a:cubicBezTo>
                <a:close/>
                <a:moveTo>
                  <a:pt x="7827407" y="766036"/>
                </a:moveTo>
                <a:cubicBezTo>
                  <a:pt x="7838875" y="766562"/>
                  <a:pt x="7846700" y="770991"/>
                  <a:pt x="7854885" y="783578"/>
                </a:cubicBezTo>
                <a:cubicBezTo>
                  <a:pt x="7847961" y="799541"/>
                  <a:pt x="7851601" y="795639"/>
                  <a:pt x="7836853" y="807172"/>
                </a:cubicBezTo>
                <a:cubicBezTo>
                  <a:pt x="7828848" y="798664"/>
                  <a:pt x="7820843" y="790157"/>
                  <a:pt x="7812838" y="781649"/>
                </a:cubicBezTo>
                <a:cubicBezTo>
                  <a:pt x="7820302" y="777921"/>
                  <a:pt x="7823765" y="769940"/>
                  <a:pt x="7827407" y="766036"/>
                </a:cubicBezTo>
                <a:close/>
                <a:moveTo>
                  <a:pt x="9276026" y="760766"/>
                </a:moveTo>
                <a:cubicBezTo>
                  <a:pt x="9279076" y="769003"/>
                  <a:pt x="9279076" y="769003"/>
                  <a:pt x="9274383" y="777111"/>
                </a:cubicBezTo>
                <a:cubicBezTo>
                  <a:pt x="9270511" y="777046"/>
                  <a:pt x="9270100" y="781132"/>
                  <a:pt x="9266640" y="776981"/>
                </a:cubicBezTo>
                <a:cubicBezTo>
                  <a:pt x="9257663" y="789111"/>
                  <a:pt x="9221589" y="800788"/>
                  <a:pt x="9206514" y="796441"/>
                </a:cubicBezTo>
                <a:cubicBezTo>
                  <a:pt x="9237313" y="760117"/>
                  <a:pt x="9258486" y="780939"/>
                  <a:pt x="9276026" y="760766"/>
                </a:cubicBezTo>
                <a:close/>
                <a:moveTo>
                  <a:pt x="7908896" y="758394"/>
                </a:moveTo>
                <a:cubicBezTo>
                  <a:pt x="7936326" y="765759"/>
                  <a:pt x="7969123" y="793981"/>
                  <a:pt x="7969504" y="816107"/>
                </a:cubicBezTo>
                <a:cubicBezTo>
                  <a:pt x="7964588" y="822534"/>
                  <a:pt x="7959692" y="826850"/>
                  <a:pt x="7954869" y="829434"/>
                </a:cubicBezTo>
                <a:cubicBezTo>
                  <a:pt x="7921112" y="847525"/>
                  <a:pt x="7891061" y="780769"/>
                  <a:pt x="7884654" y="758980"/>
                </a:cubicBezTo>
                <a:cubicBezTo>
                  <a:pt x="7891206" y="755802"/>
                  <a:pt x="7899754" y="755940"/>
                  <a:pt x="7908896" y="758394"/>
                </a:cubicBezTo>
                <a:close/>
                <a:moveTo>
                  <a:pt x="9044765" y="756897"/>
                </a:moveTo>
                <a:cubicBezTo>
                  <a:pt x="9048544" y="758969"/>
                  <a:pt x="9050334" y="761010"/>
                  <a:pt x="9050630" y="763025"/>
                </a:cubicBezTo>
                <a:cubicBezTo>
                  <a:pt x="9050925" y="765041"/>
                  <a:pt x="9049728" y="767030"/>
                  <a:pt x="9047535" y="769004"/>
                </a:cubicBezTo>
                <a:cubicBezTo>
                  <a:pt x="9047535" y="769004"/>
                  <a:pt x="9043151" y="772950"/>
                  <a:pt x="9038764" y="776897"/>
                </a:cubicBezTo>
                <a:cubicBezTo>
                  <a:pt x="9034379" y="780844"/>
                  <a:pt x="9033974" y="784857"/>
                  <a:pt x="9033974" y="784857"/>
                </a:cubicBezTo>
                <a:cubicBezTo>
                  <a:pt x="9029590" y="788804"/>
                  <a:pt x="9025607" y="788738"/>
                  <a:pt x="9022029" y="784657"/>
                </a:cubicBezTo>
                <a:cubicBezTo>
                  <a:pt x="9022029" y="784657"/>
                  <a:pt x="9026819" y="776697"/>
                  <a:pt x="9026819" y="776697"/>
                </a:cubicBezTo>
                <a:cubicBezTo>
                  <a:pt x="9035589" y="768804"/>
                  <a:pt x="9039975" y="764857"/>
                  <a:pt x="9044765" y="756897"/>
                </a:cubicBezTo>
                <a:close/>
                <a:moveTo>
                  <a:pt x="10929692" y="745610"/>
                </a:moveTo>
                <a:cubicBezTo>
                  <a:pt x="11008268" y="805622"/>
                  <a:pt x="10980916" y="1044708"/>
                  <a:pt x="10869620" y="1053789"/>
                </a:cubicBezTo>
                <a:lnTo>
                  <a:pt x="10874648" y="1026480"/>
                </a:lnTo>
                <a:lnTo>
                  <a:pt x="10868130" y="1036944"/>
                </a:lnTo>
                <a:cubicBezTo>
                  <a:pt x="10851788" y="1049648"/>
                  <a:pt x="10827188" y="1039095"/>
                  <a:pt x="10802588" y="1028543"/>
                </a:cubicBezTo>
                <a:cubicBezTo>
                  <a:pt x="10809198" y="1008017"/>
                  <a:pt x="10796100" y="990718"/>
                  <a:pt x="10822416" y="966966"/>
                </a:cubicBezTo>
                <a:lnTo>
                  <a:pt x="10877272" y="1012217"/>
                </a:lnTo>
                <a:lnTo>
                  <a:pt x="10883944" y="975981"/>
                </a:lnTo>
                <a:cubicBezTo>
                  <a:pt x="10891052" y="901331"/>
                  <a:pt x="10883968" y="833244"/>
                  <a:pt x="10929692" y="745610"/>
                </a:cubicBezTo>
                <a:close/>
                <a:moveTo>
                  <a:pt x="3310378" y="738221"/>
                </a:moveTo>
                <a:cubicBezTo>
                  <a:pt x="3315756" y="736812"/>
                  <a:pt x="3321458" y="736908"/>
                  <a:pt x="3326958" y="738999"/>
                </a:cubicBezTo>
                <a:cubicBezTo>
                  <a:pt x="3334961" y="735137"/>
                  <a:pt x="3346364" y="735328"/>
                  <a:pt x="3353565" y="739444"/>
                </a:cubicBezTo>
                <a:cubicBezTo>
                  <a:pt x="3356965" y="743496"/>
                  <a:pt x="3358464" y="747518"/>
                  <a:pt x="3358587" y="751015"/>
                </a:cubicBezTo>
                <a:cubicBezTo>
                  <a:pt x="3358712" y="754514"/>
                  <a:pt x="3357461" y="757491"/>
                  <a:pt x="3355359" y="759452"/>
                </a:cubicBezTo>
                <a:cubicBezTo>
                  <a:pt x="3325142" y="794910"/>
                  <a:pt x="3292539" y="778380"/>
                  <a:pt x="3284535" y="782243"/>
                </a:cubicBezTo>
                <a:cubicBezTo>
                  <a:pt x="3274336" y="770085"/>
                  <a:pt x="3274336" y="770085"/>
                  <a:pt x="3295748" y="746467"/>
                </a:cubicBezTo>
                <a:cubicBezTo>
                  <a:pt x="3299951" y="742543"/>
                  <a:pt x="3305002" y="739630"/>
                  <a:pt x="3310378" y="738221"/>
                </a:cubicBezTo>
                <a:close/>
                <a:moveTo>
                  <a:pt x="8156308" y="738220"/>
                </a:moveTo>
                <a:cubicBezTo>
                  <a:pt x="8161686" y="736811"/>
                  <a:pt x="8167388" y="736907"/>
                  <a:pt x="8172888" y="738998"/>
                </a:cubicBezTo>
                <a:cubicBezTo>
                  <a:pt x="8180891" y="735136"/>
                  <a:pt x="8192294" y="735327"/>
                  <a:pt x="8199495" y="739443"/>
                </a:cubicBezTo>
                <a:cubicBezTo>
                  <a:pt x="8202895" y="743495"/>
                  <a:pt x="8204394" y="747517"/>
                  <a:pt x="8204517" y="751015"/>
                </a:cubicBezTo>
                <a:cubicBezTo>
                  <a:pt x="8204642" y="754513"/>
                  <a:pt x="8203391" y="757490"/>
                  <a:pt x="8201289" y="759452"/>
                </a:cubicBezTo>
                <a:cubicBezTo>
                  <a:pt x="8171072" y="794909"/>
                  <a:pt x="8138469" y="778379"/>
                  <a:pt x="8130465" y="782242"/>
                </a:cubicBezTo>
                <a:cubicBezTo>
                  <a:pt x="8120266" y="770084"/>
                  <a:pt x="8120266" y="770084"/>
                  <a:pt x="8141678" y="746466"/>
                </a:cubicBezTo>
                <a:cubicBezTo>
                  <a:pt x="8145881" y="742542"/>
                  <a:pt x="8150932" y="739629"/>
                  <a:pt x="8156308" y="738220"/>
                </a:cubicBezTo>
                <a:close/>
                <a:moveTo>
                  <a:pt x="9024832" y="724402"/>
                </a:moveTo>
                <a:cubicBezTo>
                  <a:pt x="9028129" y="728633"/>
                  <a:pt x="9028548" y="724464"/>
                  <a:pt x="9032264" y="724526"/>
                </a:cubicBezTo>
                <a:cubicBezTo>
                  <a:pt x="9028129" y="728633"/>
                  <a:pt x="9026871" y="741143"/>
                  <a:pt x="9022315" y="749420"/>
                </a:cubicBezTo>
                <a:cubicBezTo>
                  <a:pt x="9018599" y="749358"/>
                  <a:pt x="9014463" y="753466"/>
                  <a:pt x="9010746" y="753404"/>
                </a:cubicBezTo>
                <a:cubicBezTo>
                  <a:pt x="9011167" y="749234"/>
                  <a:pt x="9008288" y="740832"/>
                  <a:pt x="9012005" y="740894"/>
                </a:cubicBezTo>
                <a:cubicBezTo>
                  <a:pt x="9012424" y="736725"/>
                  <a:pt x="9019857" y="736848"/>
                  <a:pt x="9019857" y="736848"/>
                </a:cubicBezTo>
                <a:cubicBezTo>
                  <a:pt x="9020277" y="732679"/>
                  <a:pt x="9020697" y="728509"/>
                  <a:pt x="9024832" y="724402"/>
                </a:cubicBezTo>
                <a:close/>
                <a:moveTo>
                  <a:pt x="2677971" y="720390"/>
                </a:moveTo>
                <a:cubicBezTo>
                  <a:pt x="2682169" y="731175"/>
                  <a:pt x="2679716" y="758139"/>
                  <a:pt x="2663036" y="770717"/>
                </a:cubicBezTo>
                <a:cubicBezTo>
                  <a:pt x="2639360" y="765316"/>
                  <a:pt x="2637377" y="749137"/>
                  <a:pt x="2649862" y="725772"/>
                </a:cubicBezTo>
                <a:cubicBezTo>
                  <a:pt x="2658492" y="725773"/>
                  <a:pt x="2665723" y="722182"/>
                  <a:pt x="2677971" y="720390"/>
                </a:cubicBezTo>
                <a:close/>
                <a:moveTo>
                  <a:pt x="8313418" y="717626"/>
                </a:moveTo>
                <a:cubicBezTo>
                  <a:pt x="8325912" y="786258"/>
                  <a:pt x="8244845" y="826930"/>
                  <a:pt x="8201048" y="837377"/>
                </a:cubicBezTo>
                <a:cubicBezTo>
                  <a:pt x="8214664" y="814701"/>
                  <a:pt x="8227148" y="791153"/>
                  <a:pt x="8244031" y="770078"/>
                </a:cubicBezTo>
                <a:cubicBezTo>
                  <a:pt x="8260918" y="749005"/>
                  <a:pt x="8282200" y="730406"/>
                  <a:pt x="8313418" y="717626"/>
                </a:cubicBezTo>
                <a:close/>
                <a:moveTo>
                  <a:pt x="9087300" y="703174"/>
                </a:moveTo>
                <a:cubicBezTo>
                  <a:pt x="9090552" y="703038"/>
                  <a:pt x="9093590" y="703848"/>
                  <a:pt x="9096261" y="705916"/>
                </a:cubicBezTo>
                <a:cubicBezTo>
                  <a:pt x="9103520" y="710086"/>
                  <a:pt x="9098873" y="718106"/>
                  <a:pt x="9090396" y="726060"/>
                </a:cubicBezTo>
                <a:cubicBezTo>
                  <a:pt x="9076865" y="746076"/>
                  <a:pt x="9064961" y="749925"/>
                  <a:pt x="9054682" y="737607"/>
                </a:cubicBezTo>
                <a:cubicBezTo>
                  <a:pt x="9055089" y="733565"/>
                  <a:pt x="9060141" y="721506"/>
                  <a:pt x="9056308" y="721442"/>
                </a:cubicBezTo>
                <a:cubicBezTo>
                  <a:pt x="9065847" y="712492"/>
                  <a:pt x="9077540" y="703579"/>
                  <a:pt x="9087300" y="703174"/>
                </a:cubicBezTo>
                <a:close/>
                <a:moveTo>
                  <a:pt x="8365488" y="695134"/>
                </a:moveTo>
                <a:cubicBezTo>
                  <a:pt x="8397698" y="713136"/>
                  <a:pt x="8426115" y="708331"/>
                  <a:pt x="8451690" y="721594"/>
                </a:cubicBezTo>
                <a:cubicBezTo>
                  <a:pt x="8438428" y="729696"/>
                  <a:pt x="8419722" y="740185"/>
                  <a:pt x="8401133" y="742596"/>
                </a:cubicBezTo>
                <a:cubicBezTo>
                  <a:pt x="8382542" y="745007"/>
                  <a:pt x="8364072" y="739337"/>
                  <a:pt x="8351280" y="715120"/>
                </a:cubicBezTo>
                <a:cubicBezTo>
                  <a:pt x="8356018" y="708460"/>
                  <a:pt x="8360752" y="701796"/>
                  <a:pt x="8365488" y="695134"/>
                </a:cubicBezTo>
                <a:close/>
                <a:moveTo>
                  <a:pt x="3020540" y="682287"/>
                </a:moveTo>
                <a:cubicBezTo>
                  <a:pt x="3023803" y="682970"/>
                  <a:pt x="3027165" y="685035"/>
                  <a:pt x="3030562" y="689111"/>
                </a:cubicBezTo>
                <a:cubicBezTo>
                  <a:pt x="3032463" y="689143"/>
                  <a:pt x="3033960" y="693189"/>
                  <a:pt x="3034456" y="697721"/>
                </a:cubicBezTo>
                <a:cubicBezTo>
                  <a:pt x="3034952" y="702251"/>
                  <a:pt x="3034447" y="707268"/>
                  <a:pt x="3032343" y="709242"/>
                </a:cubicBezTo>
                <a:cubicBezTo>
                  <a:pt x="3023531" y="721156"/>
                  <a:pt x="3012935" y="712939"/>
                  <a:pt x="2998136" y="708672"/>
                </a:cubicBezTo>
                <a:cubicBezTo>
                  <a:pt x="3002341" y="704721"/>
                  <a:pt x="2998943" y="700643"/>
                  <a:pt x="2995545" y="696567"/>
                </a:cubicBezTo>
                <a:cubicBezTo>
                  <a:pt x="3001853" y="690641"/>
                  <a:pt x="3010753" y="680237"/>
                  <a:pt x="3020540" y="682287"/>
                </a:cubicBezTo>
                <a:close/>
                <a:moveTo>
                  <a:pt x="7866470" y="682286"/>
                </a:moveTo>
                <a:cubicBezTo>
                  <a:pt x="7869733" y="682969"/>
                  <a:pt x="7873095" y="685035"/>
                  <a:pt x="7876492" y="689110"/>
                </a:cubicBezTo>
                <a:cubicBezTo>
                  <a:pt x="7878393" y="689143"/>
                  <a:pt x="7879890" y="693188"/>
                  <a:pt x="7880386" y="697720"/>
                </a:cubicBezTo>
                <a:cubicBezTo>
                  <a:pt x="7880882" y="702251"/>
                  <a:pt x="7880377" y="707267"/>
                  <a:pt x="7878273" y="709242"/>
                </a:cubicBezTo>
                <a:cubicBezTo>
                  <a:pt x="7869461" y="721156"/>
                  <a:pt x="7858865" y="712938"/>
                  <a:pt x="7844066" y="708671"/>
                </a:cubicBezTo>
                <a:cubicBezTo>
                  <a:pt x="7848271" y="704720"/>
                  <a:pt x="7844873" y="700642"/>
                  <a:pt x="7841475" y="696566"/>
                </a:cubicBezTo>
                <a:cubicBezTo>
                  <a:pt x="7847783" y="690640"/>
                  <a:pt x="7856683" y="680236"/>
                  <a:pt x="7866470" y="682286"/>
                </a:cubicBezTo>
                <a:close/>
                <a:moveTo>
                  <a:pt x="3095618" y="679910"/>
                </a:moveTo>
                <a:cubicBezTo>
                  <a:pt x="3153320" y="700708"/>
                  <a:pt x="3182325" y="802177"/>
                  <a:pt x="3125870" y="816343"/>
                </a:cubicBezTo>
                <a:cubicBezTo>
                  <a:pt x="3117807" y="818366"/>
                  <a:pt x="3107998" y="818609"/>
                  <a:pt x="3096280" y="816579"/>
                </a:cubicBezTo>
                <a:cubicBezTo>
                  <a:pt x="3080365" y="779246"/>
                  <a:pt x="3040378" y="718687"/>
                  <a:pt x="3095618" y="679910"/>
                </a:cubicBezTo>
                <a:close/>
                <a:moveTo>
                  <a:pt x="9734425" y="674054"/>
                </a:moveTo>
                <a:cubicBezTo>
                  <a:pt x="9741912" y="703077"/>
                  <a:pt x="9708325" y="707915"/>
                  <a:pt x="9698751" y="696126"/>
                </a:cubicBezTo>
                <a:cubicBezTo>
                  <a:pt x="9698442" y="675945"/>
                  <a:pt x="9721761" y="665061"/>
                  <a:pt x="9734425" y="674054"/>
                </a:cubicBezTo>
                <a:close/>
                <a:moveTo>
                  <a:pt x="7667520" y="655012"/>
                </a:moveTo>
                <a:cubicBezTo>
                  <a:pt x="7674696" y="659002"/>
                  <a:pt x="7687579" y="661447"/>
                  <a:pt x="7696235" y="670972"/>
                </a:cubicBezTo>
                <a:cubicBezTo>
                  <a:pt x="7697911" y="700204"/>
                  <a:pt x="7683754" y="715915"/>
                  <a:pt x="7660940" y="722099"/>
                </a:cubicBezTo>
                <a:cubicBezTo>
                  <a:pt x="7632224" y="706139"/>
                  <a:pt x="7639002" y="662743"/>
                  <a:pt x="7667520" y="655012"/>
                </a:cubicBezTo>
                <a:close/>
                <a:moveTo>
                  <a:pt x="9446590" y="639359"/>
                </a:moveTo>
                <a:cubicBezTo>
                  <a:pt x="9446188" y="643356"/>
                  <a:pt x="9445787" y="647353"/>
                  <a:pt x="9449664" y="647418"/>
                </a:cubicBezTo>
                <a:cubicBezTo>
                  <a:pt x="9441104" y="655283"/>
                  <a:pt x="9437226" y="655218"/>
                  <a:pt x="9432945" y="659151"/>
                </a:cubicBezTo>
                <a:cubicBezTo>
                  <a:pt x="9436823" y="659217"/>
                  <a:pt x="9432544" y="663149"/>
                  <a:pt x="9432544" y="663149"/>
                </a:cubicBezTo>
                <a:cubicBezTo>
                  <a:pt x="9432544" y="663149"/>
                  <a:pt x="9432544" y="663149"/>
                  <a:pt x="9439495" y="671274"/>
                </a:cubicBezTo>
                <a:cubicBezTo>
                  <a:pt x="9439495" y="671274"/>
                  <a:pt x="9452997" y="691521"/>
                  <a:pt x="9435474" y="711250"/>
                </a:cubicBezTo>
                <a:cubicBezTo>
                  <a:pt x="9431998" y="707187"/>
                  <a:pt x="9406317" y="730783"/>
                  <a:pt x="9391609" y="722528"/>
                </a:cubicBezTo>
                <a:cubicBezTo>
                  <a:pt x="9384254" y="718401"/>
                  <a:pt x="9380780" y="714339"/>
                  <a:pt x="9373425" y="710212"/>
                </a:cubicBezTo>
                <a:cubicBezTo>
                  <a:pt x="9374631" y="698219"/>
                  <a:pt x="9364203" y="686031"/>
                  <a:pt x="9382129" y="662306"/>
                </a:cubicBezTo>
                <a:cubicBezTo>
                  <a:pt x="9403932" y="638645"/>
                  <a:pt x="9425190" y="659022"/>
                  <a:pt x="9425592" y="655024"/>
                </a:cubicBezTo>
                <a:cubicBezTo>
                  <a:pt x="9429872" y="651091"/>
                  <a:pt x="9429872" y="651091"/>
                  <a:pt x="9430274" y="647093"/>
                </a:cubicBezTo>
                <a:cubicBezTo>
                  <a:pt x="9434152" y="647159"/>
                  <a:pt x="9442310" y="643291"/>
                  <a:pt x="9446590" y="639359"/>
                </a:cubicBezTo>
                <a:close/>
                <a:moveTo>
                  <a:pt x="2834177" y="593317"/>
                </a:moveTo>
                <a:cubicBezTo>
                  <a:pt x="2837580" y="592872"/>
                  <a:pt x="2841413" y="592937"/>
                  <a:pt x="2843128" y="594974"/>
                </a:cubicBezTo>
                <a:cubicBezTo>
                  <a:pt x="2844944" y="596010"/>
                  <a:pt x="2845510" y="597527"/>
                  <a:pt x="2845334" y="599283"/>
                </a:cubicBezTo>
                <a:cubicBezTo>
                  <a:pt x="2844804" y="604551"/>
                  <a:pt x="2837579" y="611968"/>
                  <a:pt x="2837277" y="614978"/>
                </a:cubicBezTo>
                <a:cubicBezTo>
                  <a:pt x="2833040" y="618926"/>
                  <a:pt x="2828805" y="622876"/>
                  <a:pt x="2825375" y="618798"/>
                </a:cubicBezTo>
                <a:cubicBezTo>
                  <a:pt x="2821946" y="614721"/>
                  <a:pt x="2818113" y="614658"/>
                  <a:pt x="2822753" y="606694"/>
                </a:cubicBezTo>
                <a:cubicBezTo>
                  <a:pt x="2823157" y="602682"/>
                  <a:pt x="2827394" y="598732"/>
                  <a:pt x="2827798" y="594718"/>
                </a:cubicBezTo>
                <a:cubicBezTo>
                  <a:pt x="2827798" y="594718"/>
                  <a:pt x="2830773" y="593763"/>
                  <a:pt x="2834177" y="593317"/>
                </a:cubicBezTo>
                <a:close/>
                <a:moveTo>
                  <a:pt x="7680107" y="593316"/>
                </a:moveTo>
                <a:cubicBezTo>
                  <a:pt x="7683510" y="592871"/>
                  <a:pt x="7687343" y="592936"/>
                  <a:pt x="7689058" y="594973"/>
                </a:cubicBezTo>
                <a:cubicBezTo>
                  <a:pt x="7690874" y="596010"/>
                  <a:pt x="7691440" y="597526"/>
                  <a:pt x="7691264" y="599283"/>
                </a:cubicBezTo>
                <a:cubicBezTo>
                  <a:pt x="7690734" y="604550"/>
                  <a:pt x="7683509" y="611967"/>
                  <a:pt x="7683207" y="614977"/>
                </a:cubicBezTo>
                <a:cubicBezTo>
                  <a:pt x="7678970" y="618925"/>
                  <a:pt x="7674735" y="622875"/>
                  <a:pt x="7671305" y="618797"/>
                </a:cubicBezTo>
                <a:cubicBezTo>
                  <a:pt x="7667876" y="614720"/>
                  <a:pt x="7664043" y="614657"/>
                  <a:pt x="7668683" y="606694"/>
                </a:cubicBezTo>
                <a:cubicBezTo>
                  <a:pt x="7669087" y="602681"/>
                  <a:pt x="7673324" y="598731"/>
                  <a:pt x="7673728" y="594717"/>
                </a:cubicBezTo>
                <a:cubicBezTo>
                  <a:pt x="7673728" y="594717"/>
                  <a:pt x="7676703" y="593762"/>
                  <a:pt x="7680107" y="593316"/>
                </a:cubicBezTo>
                <a:close/>
                <a:moveTo>
                  <a:pt x="3673839" y="559531"/>
                </a:moveTo>
                <a:cubicBezTo>
                  <a:pt x="3677324" y="559590"/>
                  <a:pt x="3673839" y="559531"/>
                  <a:pt x="3680368" y="564027"/>
                </a:cubicBezTo>
                <a:cubicBezTo>
                  <a:pt x="3676442" y="568347"/>
                  <a:pt x="3676883" y="563968"/>
                  <a:pt x="3673839" y="559531"/>
                </a:cubicBezTo>
                <a:close/>
                <a:moveTo>
                  <a:pt x="8519769" y="559530"/>
                </a:moveTo>
                <a:cubicBezTo>
                  <a:pt x="8523254" y="559589"/>
                  <a:pt x="8519769" y="559530"/>
                  <a:pt x="8526298" y="564026"/>
                </a:cubicBezTo>
                <a:cubicBezTo>
                  <a:pt x="8522372" y="568346"/>
                  <a:pt x="8522813" y="563968"/>
                  <a:pt x="8519769" y="559530"/>
                </a:cubicBezTo>
                <a:close/>
                <a:moveTo>
                  <a:pt x="7561730" y="556957"/>
                </a:moveTo>
                <a:cubicBezTo>
                  <a:pt x="7576596" y="553871"/>
                  <a:pt x="7591108" y="555972"/>
                  <a:pt x="7590914" y="570378"/>
                </a:cubicBezTo>
                <a:cubicBezTo>
                  <a:pt x="7589690" y="576712"/>
                  <a:pt x="7585642" y="580868"/>
                  <a:pt x="7580174" y="583359"/>
                </a:cubicBezTo>
                <a:cubicBezTo>
                  <a:pt x="7563768" y="590832"/>
                  <a:pt x="7534576" y="583316"/>
                  <a:pt x="7530416" y="574646"/>
                </a:cubicBezTo>
                <a:cubicBezTo>
                  <a:pt x="7531641" y="568314"/>
                  <a:pt x="7546863" y="560044"/>
                  <a:pt x="7561730" y="556957"/>
                </a:cubicBezTo>
                <a:close/>
                <a:moveTo>
                  <a:pt x="8297241" y="552763"/>
                </a:moveTo>
                <a:cubicBezTo>
                  <a:pt x="8307505" y="551247"/>
                  <a:pt x="8317395" y="551482"/>
                  <a:pt x="8326264" y="553893"/>
                </a:cubicBezTo>
                <a:cubicBezTo>
                  <a:pt x="8338090" y="557108"/>
                  <a:pt x="8348100" y="564192"/>
                  <a:pt x="8354758" y="576154"/>
                </a:cubicBezTo>
                <a:cubicBezTo>
                  <a:pt x="8327948" y="620978"/>
                  <a:pt x="8288579" y="663389"/>
                  <a:pt x="8217452" y="681293"/>
                </a:cubicBezTo>
                <a:cubicBezTo>
                  <a:pt x="8185522" y="659384"/>
                  <a:pt x="8190854" y="628354"/>
                  <a:pt x="8212240" y="602164"/>
                </a:cubicBezTo>
                <a:cubicBezTo>
                  <a:pt x="8232290" y="577610"/>
                  <a:pt x="8266449" y="557310"/>
                  <a:pt x="8297241" y="552763"/>
                </a:cubicBezTo>
                <a:close/>
                <a:moveTo>
                  <a:pt x="4117934" y="548931"/>
                </a:moveTo>
                <a:cubicBezTo>
                  <a:pt x="4120226" y="550431"/>
                  <a:pt x="4122859" y="553399"/>
                  <a:pt x="4126565" y="555410"/>
                </a:cubicBezTo>
                <a:lnTo>
                  <a:pt x="4113684" y="566890"/>
                </a:lnTo>
                <a:cubicBezTo>
                  <a:pt x="4110174" y="562933"/>
                  <a:pt x="4107055" y="555084"/>
                  <a:pt x="4111348" y="551258"/>
                </a:cubicBezTo>
                <a:cubicBezTo>
                  <a:pt x="4113691" y="547399"/>
                  <a:pt x="4115642" y="547430"/>
                  <a:pt x="4117934" y="548931"/>
                </a:cubicBezTo>
                <a:close/>
                <a:moveTo>
                  <a:pt x="8963864" y="548931"/>
                </a:moveTo>
                <a:cubicBezTo>
                  <a:pt x="8966156" y="550430"/>
                  <a:pt x="8968789" y="553398"/>
                  <a:pt x="8972495" y="555409"/>
                </a:cubicBezTo>
                <a:lnTo>
                  <a:pt x="8959614" y="566889"/>
                </a:lnTo>
                <a:cubicBezTo>
                  <a:pt x="8956104" y="562932"/>
                  <a:pt x="8952985" y="555083"/>
                  <a:pt x="8957278" y="551257"/>
                </a:cubicBezTo>
                <a:cubicBezTo>
                  <a:pt x="8959621" y="547398"/>
                  <a:pt x="8961572" y="547430"/>
                  <a:pt x="8963864" y="548931"/>
                </a:cubicBezTo>
                <a:close/>
                <a:moveTo>
                  <a:pt x="4073294" y="547211"/>
                </a:moveTo>
                <a:cubicBezTo>
                  <a:pt x="4078646" y="551246"/>
                  <a:pt x="4082942" y="556253"/>
                  <a:pt x="4084313" y="561703"/>
                </a:cubicBezTo>
                <a:cubicBezTo>
                  <a:pt x="4085685" y="567154"/>
                  <a:pt x="4084131" y="573047"/>
                  <a:pt x="4077788" y="578862"/>
                </a:cubicBezTo>
                <a:cubicBezTo>
                  <a:pt x="4073559" y="582739"/>
                  <a:pt x="4069330" y="586616"/>
                  <a:pt x="4069727" y="582674"/>
                </a:cubicBezTo>
                <a:cubicBezTo>
                  <a:pt x="4065894" y="582611"/>
                  <a:pt x="4066290" y="578670"/>
                  <a:pt x="4062854" y="574666"/>
                </a:cubicBezTo>
                <a:cubicBezTo>
                  <a:pt x="4059814" y="566720"/>
                  <a:pt x="4061003" y="554899"/>
                  <a:pt x="4065233" y="551022"/>
                </a:cubicBezTo>
                <a:cubicBezTo>
                  <a:pt x="4069461" y="547146"/>
                  <a:pt x="4073294" y="547211"/>
                  <a:pt x="4073294" y="547211"/>
                </a:cubicBezTo>
                <a:close/>
                <a:moveTo>
                  <a:pt x="8919224" y="547211"/>
                </a:moveTo>
                <a:cubicBezTo>
                  <a:pt x="8924576" y="551246"/>
                  <a:pt x="8928872" y="556252"/>
                  <a:pt x="8930243" y="561702"/>
                </a:cubicBezTo>
                <a:cubicBezTo>
                  <a:pt x="8931615" y="567153"/>
                  <a:pt x="8930061" y="573046"/>
                  <a:pt x="8923718" y="578861"/>
                </a:cubicBezTo>
                <a:cubicBezTo>
                  <a:pt x="8919489" y="582739"/>
                  <a:pt x="8915260" y="586615"/>
                  <a:pt x="8915657" y="582674"/>
                </a:cubicBezTo>
                <a:cubicBezTo>
                  <a:pt x="8911824" y="582610"/>
                  <a:pt x="8912220" y="578669"/>
                  <a:pt x="8908784" y="574665"/>
                </a:cubicBezTo>
                <a:cubicBezTo>
                  <a:pt x="8905744" y="566719"/>
                  <a:pt x="8906933" y="554898"/>
                  <a:pt x="8911163" y="551021"/>
                </a:cubicBezTo>
                <a:cubicBezTo>
                  <a:pt x="8915391" y="547145"/>
                  <a:pt x="8919224" y="547211"/>
                  <a:pt x="8919224" y="547211"/>
                </a:cubicBezTo>
                <a:close/>
                <a:moveTo>
                  <a:pt x="4140282" y="512964"/>
                </a:moveTo>
                <a:cubicBezTo>
                  <a:pt x="4146048" y="512555"/>
                  <a:pt x="4153564" y="513692"/>
                  <a:pt x="4160573" y="519882"/>
                </a:cubicBezTo>
                <a:cubicBezTo>
                  <a:pt x="4162274" y="521934"/>
                  <a:pt x="4164724" y="526024"/>
                  <a:pt x="4166273" y="529592"/>
                </a:cubicBezTo>
                <a:cubicBezTo>
                  <a:pt x="4167823" y="533160"/>
                  <a:pt x="4168470" y="536208"/>
                  <a:pt x="4166566" y="536176"/>
                </a:cubicBezTo>
                <a:cubicBezTo>
                  <a:pt x="4162350" y="540153"/>
                  <a:pt x="4166158" y="540218"/>
                  <a:pt x="4165753" y="544258"/>
                </a:cubicBezTo>
                <a:cubicBezTo>
                  <a:pt x="4153104" y="556192"/>
                  <a:pt x="4141270" y="560043"/>
                  <a:pt x="4130655" y="551768"/>
                </a:cubicBezTo>
                <a:cubicBezTo>
                  <a:pt x="4123848" y="543557"/>
                  <a:pt x="4113639" y="531243"/>
                  <a:pt x="4122478" y="519245"/>
                </a:cubicBezTo>
                <a:cubicBezTo>
                  <a:pt x="4126289" y="519309"/>
                  <a:pt x="4126695" y="515268"/>
                  <a:pt x="4130504" y="515331"/>
                </a:cubicBezTo>
                <a:cubicBezTo>
                  <a:pt x="4130504" y="515331"/>
                  <a:pt x="4134516" y="513374"/>
                  <a:pt x="4140282" y="512964"/>
                </a:cubicBezTo>
                <a:close/>
                <a:moveTo>
                  <a:pt x="8986212" y="512964"/>
                </a:moveTo>
                <a:cubicBezTo>
                  <a:pt x="8991978" y="512554"/>
                  <a:pt x="8999494" y="513691"/>
                  <a:pt x="9006503" y="519882"/>
                </a:cubicBezTo>
                <a:cubicBezTo>
                  <a:pt x="9008204" y="521933"/>
                  <a:pt x="9010654" y="526024"/>
                  <a:pt x="9012203" y="529592"/>
                </a:cubicBezTo>
                <a:cubicBezTo>
                  <a:pt x="9013753" y="533159"/>
                  <a:pt x="9014400" y="536207"/>
                  <a:pt x="9012496" y="536175"/>
                </a:cubicBezTo>
                <a:cubicBezTo>
                  <a:pt x="9008280" y="540152"/>
                  <a:pt x="9012088" y="540217"/>
                  <a:pt x="9011683" y="544257"/>
                </a:cubicBezTo>
                <a:cubicBezTo>
                  <a:pt x="8999034" y="556191"/>
                  <a:pt x="8987200" y="560042"/>
                  <a:pt x="8976585" y="551767"/>
                </a:cubicBezTo>
                <a:cubicBezTo>
                  <a:pt x="8969778" y="543557"/>
                  <a:pt x="8959569" y="531242"/>
                  <a:pt x="8968408" y="519244"/>
                </a:cubicBezTo>
                <a:cubicBezTo>
                  <a:pt x="8972219" y="519308"/>
                  <a:pt x="8972625" y="515267"/>
                  <a:pt x="8976434" y="515330"/>
                </a:cubicBezTo>
                <a:cubicBezTo>
                  <a:pt x="8976434" y="515330"/>
                  <a:pt x="8980446" y="513373"/>
                  <a:pt x="8986212" y="512964"/>
                </a:cubicBezTo>
                <a:close/>
                <a:moveTo>
                  <a:pt x="2927852" y="502459"/>
                </a:moveTo>
                <a:cubicBezTo>
                  <a:pt x="2930032" y="502330"/>
                  <a:pt x="2932558" y="503260"/>
                  <a:pt x="2935797" y="506020"/>
                </a:cubicBezTo>
                <a:cubicBezTo>
                  <a:pt x="2938646" y="513342"/>
                  <a:pt x="2937869" y="522466"/>
                  <a:pt x="2929836" y="535195"/>
                </a:cubicBezTo>
                <a:cubicBezTo>
                  <a:pt x="2908852" y="536881"/>
                  <a:pt x="2908204" y="524096"/>
                  <a:pt x="2907558" y="511311"/>
                </a:cubicBezTo>
                <a:cubicBezTo>
                  <a:pt x="2917855" y="512749"/>
                  <a:pt x="2921305" y="502844"/>
                  <a:pt x="2927852" y="502459"/>
                </a:cubicBezTo>
                <a:close/>
                <a:moveTo>
                  <a:pt x="7773782" y="502458"/>
                </a:moveTo>
                <a:cubicBezTo>
                  <a:pt x="7775962" y="502329"/>
                  <a:pt x="7778488" y="503259"/>
                  <a:pt x="7781727" y="506020"/>
                </a:cubicBezTo>
                <a:cubicBezTo>
                  <a:pt x="7784576" y="513341"/>
                  <a:pt x="7783799" y="522466"/>
                  <a:pt x="7775766" y="535194"/>
                </a:cubicBezTo>
                <a:cubicBezTo>
                  <a:pt x="7754782" y="536881"/>
                  <a:pt x="7754134" y="524095"/>
                  <a:pt x="7753488" y="511310"/>
                </a:cubicBezTo>
                <a:cubicBezTo>
                  <a:pt x="7763785" y="512748"/>
                  <a:pt x="7767235" y="502843"/>
                  <a:pt x="7773782" y="502458"/>
                </a:cubicBezTo>
                <a:close/>
                <a:moveTo>
                  <a:pt x="7863472" y="474412"/>
                </a:moveTo>
                <a:cubicBezTo>
                  <a:pt x="7890884" y="475358"/>
                  <a:pt x="7927105" y="491183"/>
                  <a:pt x="7931913" y="527224"/>
                </a:cubicBezTo>
                <a:cubicBezTo>
                  <a:pt x="7877372" y="542615"/>
                  <a:pt x="7860649" y="508155"/>
                  <a:pt x="7840484" y="478226"/>
                </a:cubicBezTo>
                <a:cubicBezTo>
                  <a:pt x="7846176" y="475433"/>
                  <a:pt x="7854334" y="474096"/>
                  <a:pt x="7863472" y="474412"/>
                </a:cubicBezTo>
                <a:close/>
                <a:moveTo>
                  <a:pt x="3539846" y="455455"/>
                </a:moveTo>
                <a:cubicBezTo>
                  <a:pt x="3547312" y="455830"/>
                  <a:pt x="3555252" y="458718"/>
                  <a:pt x="3563248" y="465866"/>
                </a:cubicBezTo>
                <a:cubicBezTo>
                  <a:pt x="3567677" y="469949"/>
                  <a:pt x="3571816" y="474527"/>
                  <a:pt x="3575058" y="479592"/>
                </a:cubicBezTo>
                <a:cubicBezTo>
                  <a:pt x="3584785" y="494786"/>
                  <a:pt x="3586448" y="514356"/>
                  <a:pt x="3563734" y="538025"/>
                </a:cubicBezTo>
                <a:cubicBezTo>
                  <a:pt x="3559063" y="545965"/>
                  <a:pt x="3559465" y="541962"/>
                  <a:pt x="3555197" y="545901"/>
                </a:cubicBezTo>
                <a:cubicBezTo>
                  <a:pt x="3550928" y="549837"/>
                  <a:pt x="3546257" y="557775"/>
                  <a:pt x="3545854" y="561776"/>
                </a:cubicBezTo>
                <a:cubicBezTo>
                  <a:pt x="3531597" y="549513"/>
                  <a:pt x="3522655" y="561389"/>
                  <a:pt x="3501470" y="540993"/>
                </a:cubicBezTo>
                <a:cubicBezTo>
                  <a:pt x="3472955" y="516466"/>
                  <a:pt x="3483505" y="488583"/>
                  <a:pt x="3496714" y="472769"/>
                </a:cubicBezTo>
                <a:cubicBezTo>
                  <a:pt x="3499311" y="475819"/>
                  <a:pt x="3517449" y="454329"/>
                  <a:pt x="3539846" y="455455"/>
                </a:cubicBezTo>
                <a:close/>
                <a:moveTo>
                  <a:pt x="3895905" y="455305"/>
                </a:moveTo>
                <a:cubicBezTo>
                  <a:pt x="3904083" y="453798"/>
                  <a:pt x="3912933" y="455032"/>
                  <a:pt x="3922513" y="460386"/>
                </a:cubicBezTo>
                <a:cubicBezTo>
                  <a:pt x="3924933" y="502828"/>
                  <a:pt x="3870314" y="553958"/>
                  <a:pt x="3846773" y="523734"/>
                </a:cubicBezTo>
                <a:cubicBezTo>
                  <a:pt x="3843410" y="519416"/>
                  <a:pt x="3840680" y="513438"/>
                  <a:pt x="3838843" y="505538"/>
                </a:cubicBezTo>
                <a:cubicBezTo>
                  <a:pt x="3852880" y="489001"/>
                  <a:pt x="3871371" y="459824"/>
                  <a:pt x="3895905" y="455305"/>
                </a:cubicBezTo>
                <a:close/>
                <a:moveTo>
                  <a:pt x="8741835" y="455304"/>
                </a:moveTo>
                <a:cubicBezTo>
                  <a:pt x="8750013" y="453798"/>
                  <a:pt x="8758863" y="455031"/>
                  <a:pt x="8768443" y="460385"/>
                </a:cubicBezTo>
                <a:cubicBezTo>
                  <a:pt x="8770863" y="502828"/>
                  <a:pt x="8716244" y="553957"/>
                  <a:pt x="8692703" y="523733"/>
                </a:cubicBezTo>
                <a:cubicBezTo>
                  <a:pt x="8689340" y="519415"/>
                  <a:pt x="8686610" y="513437"/>
                  <a:pt x="8684773" y="505538"/>
                </a:cubicBezTo>
                <a:cubicBezTo>
                  <a:pt x="8698810" y="489000"/>
                  <a:pt x="8717301" y="459823"/>
                  <a:pt x="8741835" y="455304"/>
                </a:cubicBezTo>
                <a:close/>
                <a:moveTo>
                  <a:pt x="3612745" y="431327"/>
                </a:moveTo>
                <a:cubicBezTo>
                  <a:pt x="3619804" y="437476"/>
                  <a:pt x="3624330" y="442576"/>
                  <a:pt x="3626942" y="447018"/>
                </a:cubicBezTo>
                <a:cubicBezTo>
                  <a:pt x="3634780" y="460339"/>
                  <a:pt x="3625401" y="467720"/>
                  <a:pt x="3615565" y="479617"/>
                </a:cubicBezTo>
                <a:cubicBezTo>
                  <a:pt x="3608304" y="475475"/>
                  <a:pt x="3596403" y="479296"/>
                  <a:pt x="3589544" y="471141"/>
                </a:cubicBezTo>
                <a:cubicBezTo>
                  <a:pt x="3589544" y="471141"/>
                  <a:pt x="3586116" y="467064"/>
                  <a:pt x="3586923" y="459037"/>
                </a:cubicBezTo>
                <a:cubicBezTo>
                  <a:pt x="3580469" y="446869"/>
                  <a:pt x="3593178" y="435021"/>
                  <a:pt x="3593178" y="435021"/>
                </a:cubicBezTo>
                <a:cubicBezTo>
                  <a:pt x="3593178" y="435021"/>
                  <a:pt x="3593178" y="435021"/>
                  <a:pt x="3589345" y="434957"/>
                </a:cubicBezTo>
                <a:cubicBezTo>
                  <a:pt x="3597011" y="435084"/>
                  <a:pt x="3605080" y="431198"/>
                  <a:pt x="3612745" y="431327"/>
                </a:cubicBezTo>
                <a:close/>
                <a:moveTo>
                  <a:pt x="8458675" y="431326"/>
                </a:moveTo>
                <a:cubicBezTo>
                  <a:pt x="8465734" y="437475"/>
                  <a:pt x="8470260" y="442575"/>
                  <a:pt x="8472872" y="447017"/>
                </a:cubicBezTo>
                <a:cubicBezTo>
                  <a:pt x="8480710" y="460338"/>
                  <a:pt x="8471331" y="467719"/>
                  <a:pt x="8461495" y="479616"/>
                </a:cubicBezTo>
                <a:cubicBezTo>
                  <a:pt x="8454234" y="475474"/>
                  <a:pt x="8442333" y="479295"/>
                  <a:pt x="8435474" y="471140"/>
                </a:cubicBezTo>
                <a:cubicBezTo>
                  <a:pt x="8435474" y="471140"/>
                  <a:pt x="8432046" y="467063"/>
                  <a:pt x="8432853" y="459036"/>
                </a:cubicBezTo>
                <a:cubicBezTo>
                  <a:pt x="8426399" y="446868"/>
                  <a:pt x="8439108" y="435020"/>
                  <a:pt x="8439108" y="435020"/>
                </a:cubicBezTo>
                <a:cubicBezTo>
                  <a:pt x="8439108" y="435020"/>
                  <a:pt x="8439108" y="435020"/>
                  <a:pt x="8435275" y="434956"/>
                </a:cubicBezTo>
                <a:cubicBezTo>
                  <a:pt x="8442941" y="435083"/>
                  <a:pt x="8451010" y="431197"/>
                  <a:pt x="8458675" y="431326"/>
                </a:cubicBezTo>
                <a:close/>
                <a:moveTo>
                  <a:pt x="8355608" y="421837"/>
                </a:moveTo>
                <a:cubicBezTo>
                  <a:pt x="8368890" y="431102"/>
                  <a:pt x="8381240" y="434768"/>
                  <a:pt x="8388812" y="445000"/>
                </a:cubicBezTo>
                <a:lnTo>
                  <a:pt x="8383671" y="455808"/>
                </a:lnTo>
                <a:lnTo>
                  <a:pt x="8385776" y="455454"/>
                </a:lnTo>
                <a:cubicBezTo>
                  <a:pt x="8393242" y="455829"/>
                  <a:pt x="8401182" y="458718"/>
                  <a:pt x="8409178" y="465865"/>
                </a:cubicBezTo>
                <a:cubicBezTo>
                  <a:pt x="8413607" y="469948"/>
                  <a:pt x="8417746" y="474526"/>
                  <a:pt x="8420988" y="479592"/>
                </a:cubicBezTo>
                <a:cubicBezTo>
                  <a:pt x="8430715" y="494785"/>
                  <a:pt x="8432378" y="514355"/>
                  <a:pt x="8409664" y="538024"/>
                </a:cubicBezTo>
                <a:cubicBezTo>
                  <a:pt x="8404993" y="545964"/>
                  <a:pt x="8405395" y="541962"/>
                  <a:pt x="8401127" y="545900"/>
                </a:cubicBezTo>
                <a:cubicBezTo>
                  <a:pt x="8396858" y="549836"/>
                  <a:pt x="8392187" y="557774"/>
                  <a:pt x="8391784" y="561775"/>
                </a:cubicBezTo>
                <a:cubicBezTo>
                  <a:pt x="8377527" y="549512"/>
                  <a:pt x="8368585" y="561388"/>
                  <a:pt x="8347400" y="540992"/>
                </a:cubicBezTo>
                <a:cubicBezTo>
                  <a:pt x="8318885" y="516465"/>
                  <a:pt x="8329435" y="488583"/>
                  <a:pt x="8342644" y="472769"/>
                </a:cubicBezTo>
                <a:cubicBezTo>
                  <a:pt x="8343293" y="473531"/>
                  <a:pt x="8344914" y="472760"/>
                  <a:pt x="8347330" y="471191"/>
                </a:cubicBezTo>
                <a:lnTo>
                  <a:pt x="8356046" y="465329"/>
                </a:lnTo>
                <a:lnTo>
                  <a:pt x="8353293" y="464762"/>
                </a:lnTo>
                <a:cubicBezTo>
                  <a:pt x="8348027" y="462325"/>
                  <a:pt x="8342631" y="458562"/>
                  <a:pt x="8337418" y="453689"/>
                </a:cubicBezTo>
                <a:cubicBezTo>
                  <a:pt x="8341268" y="441527"/>
                  <a:pt x="8345118" y="429367"/>
                  <a:pt x="8355608" y="421837"/>
                </a:cubicBezTo>
                <a:close/>
                <a:moveTo>
                  <a:pt x="3685502" y="420805"/>
                </a:moveTo>
                <a:cubicBezTo>
                  <a:pt x="3705236" y="427090"/>
                  <a:pt x="3720926" y="444862"/>
                  <a:pt x="3720216" y="464934"/>
                </a:cubicBezTo>
                <a:cubicBezTo>
                  <a:pt x="3719745" y="478317"/>
                  <a:pt x="3711984" y="492717"/>
                  <a:pt x="3693274" y="505414"/>
                </a:cubicBezTo>
                <a:cubicBezTo>
                  <a:pt x="3665576" y="475643"/>
                  <a:pt x="3637106" y="480836"/>
                  <a:pt x="3626540" y="445618"/>
                </a:cubicBezTo>
                <a:cubicBezTo>
                  <a:pt x="3641998" y="419729"/>
                  <a:pt x="3665770" y="414523"/>
                  <a:pt x="3685502" y="420805"/>
                </a:cubicBezTo>
                <a:close/>
                <a:moveTo>
                  <a:pt x="7913136" y="403216"/>
                </a:moveTo>
                <a:cubicBezTo>
                  <a:pt x="7944834" y="398797"/>
                  <a:pt x="7958244" y="409144"/>
                  <a:pt x="7964742" y="428599"/>
                </a:cubicBezTo>
                <a:cubicBezTo>
                  <a:pt x="7958696" y="436568"/>
                  <a:pt x="7951497" y="441388"/>
                  <a:pt x="7944336" y="443531"/>
                </a:cubicBezTo>
                <a:cubicBezTo>
                  <a:pt x="7922850" y="449963"/>
                  <a:pt x="7901706" y="432294"/>
                  <a:pt x="7913136" y="403216"/>
                </a:cubicBezTo>
                <a:close/>
                <a:moveTo>
                  <a:pt x="8189336" y="349219"/>
                </a:moveTo>
                <a:cubicBezTo>
                  <a:pt x="8229834" y="343161"/>
                  <a:pt x="8274848" y="360557"/>
                  <a:pt x="8302178" y="419682"/>
                </a:cubicBezTo>
                <a:cubicBezTo>
                  <a:pt x="8281852" y="455358"/>
                  <a:pt x="8251350" y="482495"/>
                  <a:pt x="8219312" y="495973"/>
                </a:cubicBezTo>
                <a:cubicBezTo>
                  <a:pt x="8187272" y="509449"/>
                  <a:pt x="8153687" y="509263"/>
                  <a:pt x="8127196" y="490296"/>
                </a:cubicBezTo>
                <a:cubicBezTo>
                  <a:pt x="8066874" y="434551"/>
                  <a:pt x="8121836" y="359315"/>
                  <a:pt x="8189336" y="349219"/>
                </a:cubicBezTo>
                <a:close/>
                <a:moveTo>
                  <a:pt x="7283622" y="304139"/>
                </a:moveTo>
                <a:cubicBezTo>
                  <a:pt x="7296906" y="343710"/>
                  <a:pt x="7260115" y="344640"/>
                  <a:pt x="7233474" y="360730"/>
                </a:cubicBezTo>
                <a:cubicBezTo>
                  <a:pt x="7229110" y="342702"/>
                  <a:pt x="7231570" y="329942"/>
                  <a:pt x="7240160" y="320993"/>
                </a:cubicBezTo>
                <a:cubicBezTo>
                  <a:pt x="7248752" y="312048"/>
                  <a:pt x="7263474" y="306917"/>
                  <a:pt x="7283622" y="304139"/>
                </a:cubicBezTo>
                <a:close/>
                <a:moveTo>
                  <a:pt x="3946934" y="301062"/>
                </a:moveTo>
                <a:cubicBezTo>
                  <a:pt x="3950787" y="301626"/>
                  <a:pt x="3954388" y="304675"/>
                  <a:pt x="3957891" y="308722"/>
                </a:cubicBezTo>
                <a:cubicBezTo>
                  <a:pt x="3964894" y="316812"/>
                  <a:pt x="3960192" y="324708"/>
                  <a:pt x="3960192" y="324708"/>
                </a:cubicBezTo>
                <a:cubicBezTo>
                  <a:pt x="3951186" y="336516"/>
                  <a:pt x="3939078" y="340302"/>
                  <a:pt x="3928172" y="332146"/>
                </a:cubicBezTo>
                <a:cubicBezTo>
                  <a:pt x="3925070" y="324120"/>
                  <a:pt x="3929773" y="316225"/>
                  <a:pt x="3934477" y="308329"/>
                </a:cubicBezTo>
                <a:cubicBezTo>
                  <a:pt x="3938979" y="302424"/>
                  <a:pt x="3943082" y="300499"/>
                  <a:pt x="3946934" y="301062"/>
                </a:cubicBezTo>
                <a:close/>
                <a:moveTo>
                  <a:pt x="8792864" y="301062"/>
                </a:moveTo>
                <a:cubicBezTo>
                  <a:pt x="8796717" y="301625"/>
                  <a:pt x="8800318" y="304674"/>
                  <a:pt x="8803821" y="308721"/>
                </a:cubicBezTo>
                <a:cubicBezTo>
                  <a:pt x="8810824" y="316811"/>
                  <a:pt x="8806122" y="324707"/>
                  <a:pt x="8806122" y="324707"/>
                </a:cubicBezTo>
                <a:cubicBezTo>
                  <a:pt x="8797116" y="336516"/>
                  <a:pt x="8785008" y="340301"/>
                  <a:pt x="8774102" y="332145"/>
                </a:cubicBezTo>
                <a:cubicBezTo>
                  <a:pt x="8771000" y="324119"/>
                  <a:pt x="8775703" y="316224"/>
                  <a:pt x="8780407" y="308329"/>
                </a:cubicBezTo>
                <a:cubicBezTo>
                  <a:pt x="8784909" y="302423"/>
                  <a:pt x="8789012" y="300498"/>
                  <a:pt x="8792864" y="301062"/>
                </a:cubicBezTo>
                <a:close/>
                <a:moveTo>
                  <a:pt x="8056789" y="281876"/>
                </a:moveTo>
                <a:cubicBezTo>
                  <a:pt x="8071440" y="281203"/>
                  <a:pt x="8089096" y="286516"/>
                  <a:pt x="8107496" y="300723"/>
                </a:cubicBezTo>
                <a:cubicBezTo>
                  <a:pt x="8117837" y="327839"/>
                  <a:pt x="8090330" y="372901"/>
                  <a:pt x="8066700" y="371123"/>
                </a:cubicBezTo>
                <a:cubicBezTo>
                  <a:pt x="7995870" y="339802"/>
                  <a:pt x="8012828" y="283895"/>
                  <a:pt x="8056789" y="281876"/>
                </a:cubicBezTo>
                <a:close/>
                <a:moveTo>
                  <a:pt x="6840698" y="271493"/>
                </a:moveTo>
                <a:cubicBezTo>
                  <a:pt x="6843557" y="282219"/>
                  <a:pt x="6871466" y="286154"/>
                  <a:pt x="6889592" y="296573"/>
                </a:cubicBezTo>
                <a:cubicBezTo>
                  <a:pt x="6907717" y="306992"/>
                  <a:pt x="6922264" y="318381"/>
                  <a:pt x="6940390" y="328800"/>
                </a:cubicBezTo>
                <a:cubicBezTo>
                  <a:pt x="6980220" y="348669"/>
                  <a:pt x="7016471" y="369508"/>
                  <a:pt x="7048192" y="387743"/>
                </a:cubicBezTo>
                <a:cubicBezTo>
                  <a:pt x="7084443" y="408582"/>
                  <a:pt x="7112586" y="427785"/>
                  <a:pt x="7129990" y="449898"/>
                </a:cubicBezTo>
                <a:cubicBezTo>
                  <a:pt x="7151694" y="459348"/>
                  <a:pt x="7180790" y="482128"/>
                  <a:pt x="7191525" y="479218"/>
                </a:cubicBezTo>
                <a:cubicBezTo>
                  <a:pt x="7193430" y="486368"/>
                  <a:pt x="7219668" y="498421"/>
                  <a:pt x="7212510" y="500362"/>
                </a:cubicBezTo>
                <a:cubicBezTo>
                  <a:pt x="7258776" y="529986"/>
                  <a:pt x="7306951" y="566759"/>
                  <a:pt x="7347014" y="601898"/>
                </a:cubicBezTo>
                <a:cubicBezTo>
                  <a:pt x="7391610" y="639644"/>
                  <a:pt x="7431670" y="674780"/>
                  <a:pt x="7465299" y="700165"/>
                </a:cubicBezTo>
                <a:lnTo>
                  <a:pt x="7494975" y="729191"/>
                </a:lnTo>
                <a:lnTo>
                  <a:pt x="7495792" y="725771"/>
                </a:lnTo>
                <a:lnTo>
                  <a:pt x="7504860" y="724035"/>
                </a:lnTo>
                <a:lnTo>
                  <a:pt x="7479612" y="696283"/>
                </a:lnTo>
                <a:cubicBezTo>
                  <a:pt x="7435018" y="658539"/>
                  <a:pt x="7386843" y="621767"/>
                  <a:pt x="7341296" y="580447"/>
                </a:cubicBezTo>
                <a:cubicBezTo>
                  <a:pt x="7293121" y="543675"/>
                  <a:pt x="7243997" y="503326"/>
                  <a:pt x="7201309" y="472731"/>
                </a:cubicBezTo>
                <a:cubicBezTo>
                  <a:pt x="7212044" y="469820"/>
                  <a:pt x="7220154" y="471456"/>
                  <a:pt x="7217294" y="460732"/>
                </a:cubicBezTo>
                <a:cubicBezTo>
                  <a:pt x="7193452" y="428862"/>
                  <a:pt x="7146465" y="410934"/>
                  <a:pt x="7119275" y="395303"/>
                </a:cubicBezTo>
                <a:cubicBezTo>
                  <a:pt x="7130244" y="407664"/>
                  <a:pt x="7145746" y="422627"/>
                  <a:pt x="7155760" y="431412"/>
                </a:cubicBezTo>
                <a:cubicBezTo>
                  <a:pt x="7155760" y="431412"/>
                  <a:pt x="7155760" y="431412"/>
                  <a:pt x="7152182" y="432383"/>
                </a:cubicBezTo>
                <a:cubicBezTo>
                  <a:pt x="7156714" y="434988"/>
                  <a:pt x="7157666" y="438563"/>
                  <a:pt x="7162197" y="441166"/>
                </a:cubicBezTo>
                <a:cubicBezTo>
                  <a:pt x="7163150" y="444744"/>
                  <a:pt x="7163150" y="444744"/>
                  <a:pt x="7163150" y="444744"/>
                </a:cubicBezTo>
                <a:cubicBezTo>
                  <a:pt x="7158619" y="442137"/>
                  <a:pt x="7158619" y="442137"/>
                  <a:pt x="7154088" y="439534"/>
                </a:cubicBezTo>
                <a:cubicBezTo>
                  <a:pt x="7154088" y="439534"/>
                  <a:pt x="7149558" y="436929"/>
                  <a:pt x="7149558" y="436929"/>
                </a:cubicBezTo>
                <a:cubicBezTo>
                  <a:pt x="7149558" y="436929"/>
                  <a:pt x="7149558" y="436929"/>
                  <a:pt x="7145024" y="434324"/>
                </a:cubicBezTo>
                <a:cubicBezTo>
                  <a:pt x="7122368" y="421300"/>
                  <a:pt x="7088742" y="395915"/>
                  <a:pt x="7080631" y="394279"/>
                </a:cubicBezTo>
                <a:cubicBezTo>
                  <a:pt x="7078726" y="387130"/>
                  <a:pt x="7059648" y="373137"/>
                  <a:pt x="7036988" y="360112"/>
                </a:cubicBezTo>
                <a:cubicBezTo>
                  <a:pt x="7017911" y="346118"/>
                  <a:pt x="6992627" y="337637"/>
                  <a:pt x="6980940" y="336976"/>
                </a:cubicBezTo>
                <a:cubicBezTo>
                  <a:pt x="6966394" y="325585"/>
                  <a:pt x="6959236" y="327525"/>
                  <a:pt x="6957328" y="320374"/>
                </a:cubicBezTo>
                <a:cubicBezTo>
                  <a:pt x="6941110" y="317106"/>
                  <a:pt x="6927516" y="309291"/>
                  <a:pt x="6906764" y="303417"/>
                </a:cubicBezTo>
                <a:cubicBezTo>
                  <a:pt x="6888638" y="292998"/>
                  <a:pt x="6870513" y="282578"/>
                  <a:pt x="6840698" y="271493"/>
                </a:cubicBezTo>
                <a:close/>
                <a:moveTo>
                  <a:pt x="11201872" y="243608"/>
                </a:moveTo>
                <a:cubicBezTo>
                  <a:pt x="11226984" y="323579"/>
                  <a:pt x="11268362" y="366758"/>
                  <a:pt x="11305556" y="431286"/>
                </a:cubicBezTo>
                <a:cubicBezTo>
                  <a:pt x="11299514" y="439008"/>
                  <a:pt x="11291496" y="445251"/>
                  <a:pt x="11279764" y="450238"/>
                </a:cubicBezTo>
                <a:cubicBezTo>
                  <a:pt x="11268024" y="455224"/>
                  <a:pt x="11252572" y="458963"/>
                  <a:pt x="11231654" y="461678"/>
                </a:cubicBezTo>
                <a:cubicBezTo>
                  <a:pt x="11232568" y="364461"/>
                  <a:pt x="11134500" y="425727"/>
                  <a:pt x="11131236" y="349860"/>
                </a:cubicBezTo>
                <a:cubicBezTo>
                  <a:pt x="11143432" y="322271"/>
                  <a:pt x="11146740" y="288033"/>
                  <a:pt x="11170378" y="263840"/>
                </a:cubicBezTo>
                <a:cubicBezTo>
                  <a:pt x="11178254" y="255773"/>
                  <a:pt x="11188394" y="248823"/>
                  <a:pt x="11201872" y="243608"/>
                </a:cubicBezTo>
                <a:close/>
                <a:moveTo>
                  <a:pt x="10279182" y="218805"/>
                </a:moveTo>
                <a:cubicBezTo>
                  <a:pt x="10287144" y="219728"/>
                  <a:pt x="10294458" y="222217"/>
                  <a:pt x="10300300" y="226586"/>
                </a:cubicBezTo>
                <a:cubicBezTo>
                  <a:pt x="10311894" y="259105"/>
                  <a:pt x="10292334" y="268322"/>
                  <a:pt x="10302026" y="287495"/>
                </a:cubicBezTo>
                <a:cubicBezTo>
                  <a:pt x="10255110" y="300098"/>
                  <a:pt x="10231742" y="282621"/>
                  <a:pt x="10212354" y="244273"/>
                </a:cubicBezTo>
                <a:cubicBezTo>
                  <a:pt x="10221184" y="232993"/>
                  <a:pt x="10237328" y="224202"/>
                  <a:pt x="10254186" y="220415"/>
                </a:cubicBezTo>
                <a:cubicBezTo>
                  <a:pt x="10262614" y="218523"/>
                  <a:pt x="10271222" y="217881"/>
                  <a:pt x="10279182" y="218805"/>
                </a:cubicBezTo>
                <a:close/>
                <a:moveTo>
                  <a:pt x="3528385" y="194783"/>
                </a:moveTo>
                <a:cubicBezTo>
                  <a:pt x="3559326" y="214818"/>
                  <a:pt x="3568144" y="248284"/>
                  <a:pt x="3542768" y="290568"/>
                </a:cubicBezTo>
                <a:cubicBezTo>
                  <a:pt x="3506551" y="276725"/>
                  <a:pt x="3491116" y="238504"/>
                  <a:pt x="3504752" y="213707"/>
                </a:cubicBezTo>
                <a:cubicBezTo>
                  <a:pt x="3509296" y="205440"/>
                  <a:pt x="3517073" y="198667"/>
                  <a:pt x="3528385" y="194783"/>
                </a:cubicBezTo>
                <a:close/>
                <a:moveTo>
                  <a:pt x="7984878" y="192496"/>
                </a:moveTo>
                <a:cubicBezTo>
                  <a:pt x="8012973" y="187745"/>
                  <a:pt x="8043910" y="200102"/>
                  <a:pt x="8068283" y="207705"/>
                </a:cubicBezTo>
                <a:cubicBezTo>
                  <a:pt x="8047701" y="222908"/>
                  <a:pt x="8023330" y="215304"/>
                  <a:pt x="8007490" y="259016"/>
                </a:cubicBezTo>
                <a:cubicBezTo>
                  <a:pt x="7992460" y="238108"/>
                  <a:pt x="7983050" y="216252"/>
                  <a:pt x="7984878" y="192496"/>
                </a:cubicBezTo>
                <a:close/>
                <a:moveTo>
                  <a:pt x="3588637" y="185254"/>
                </a:moveTo>
                <a:cubicBezTo>
                  <a:pt x="3589471" y="186217"/>
                  <a:pt x="3591138" y="188146"/>
                  <a:pt x="3594664" y="190106"/>
                </a:cubicBezTo>
                <a:cubicBezTo>
                  <a:pt x="3596331" y="192035"/>
                  <a:pt x="3598095" y="193015"/>
                  <a:pt x="3598928" y="193979"/>
                </a:cubicBezTo>
                <a:cubicBezTo>
                  <a:pt x="3599762" y="194944"/>
                  <a:pt x="3599666" y="195892"/>
                  <a:pt x="3597617" y="197758"/>
                </a:cubicBezTo>
                <a:cubicBezTo>
                  <a:pt x="3593519" y="201491"/>
                  <a:pt x="3593519" y="201491"/>
                  <a:pt x="3582368" y="201304"/>
                </a:cubicBezTo>
                <a:cubicBezTo>
                  <a:pt x="3586468" y="197572"/>
                  <a:pt x="3586468" y="197572"/>
                  <a:pt x="3583132" y="193715"/>
                </a:cubicBezTo>
                <a:cubicBezTo>
                  <a:pt x="3583132" y="193715"/>
                  <a:pt x="3583132" y="193715"/>
                  <a:pt x="3579416" y="193653"/>
                </a:cubicBezTo>
                <a:cubicBezTo>
                  <a:pt x="3579799" y="189858"/>
                  <a:pt x="3583514" y="189919"/>
                  <a:pt x="3583895" y="186125"/>
                </a:cubicBezTo>
                <a:cubicBezTo>
                  <a:pt x="3583895" y="186125"/>
                  <a:pt x="3587613" y="186188"/>
                  <a:pt x="3587613" y="186188"/>
                </a:cubicBezTo>
                <a:cubicBezTo>
                  <a:pt x="3587804" y="184291"/>
                  <a:pt x="3587804" y="184291"/>
                  <a:pt x="3588637" y="185254"/>
                </a:cubicBezTo>
                <a:close/>
                <a:moveTo>
                  <a:pt x="8434567" y="185253"/>
                </a:moveTo>
                <a:cubicBezTo>
                  <a:pt x="8435401" y="186216"/>
                  <a:pt x="8437068" y="188146"/>
                  <a:pt x="8440594" y="190105"/>
                </a:cubicBezTo>
                <a:cubicBezTo>
                  <a:pt x="8442261" y="192034"/>
                  <a:pt x="8444025" y="193014"/>
                  <a:pt x="8444858" y="193979"/>
                </a:cubicBezTo>
                <a:cubicBezTo>
                  <a:pt x="8445692" y="194943"/>
                  <a:pt x="8445596" y="195892"/>
                  <a:pt x="8443547" y="197757"/>
                </a:cubicBezTo>
                <a:cubicBezTo>
                  <a:pt x="8439449" y="201490"/>
                  <a:pt x="8439449" y="201490"/>
                  <a:pt x="8428298" y="201303"/>
                </a:cubicBezTo>
                <a:cubicBezTo>
                  <a:pt x="8432398" y="197571"/>
                  <a:pt x="8432398" y="197571"/>
                  <a:pt x="8429062" y="193714"/>
                </a:cubicBezTo>
                <a:cubicBezTo>
                  <a:pt x="8429062" y="193714"/>
                  <a:pt x="8429062" y="193714"/>
                  <a:pt x="8425346" y="193652"/>
                </a:cubicBezTo>
                <a:cubicBezTo>
                  <a:pt x="8425729" y="189857"/>
                  <a:pt x="8429444" y="189918"/>
                  <a:pt x="8429825" y="186124"/>
                </a:cubicBezTo>
                <a:cubicBezTo>
                  <a:pt x="8429825" y="186124"/>
                  <a:pt x="8433543" y="186188"/>
                  <a:pt x="8433543" y="186188"/>
                </a:cubicBezTo>
                <a:cubicBezTo>
                  <a:pt x="8433734" y="184290"/>
                  <a:pt x="8433734" y="184290"/>
                  <a:pt x="8434567" y="185253"/>
                </a:cubicBezTo>
                <a:close/>
                <a:moveTo>
                  <a:pt x="8566302" y="174273"/>
                </a:moveTo>
                <a:cubicBezTo>
                  <a:pt x="8579084" y="190588"/>
                  <a:pt x="8607676" y="258620"/>
                  <a:pt x="8578502" y="272200"/>
                </a:cubicBezTo>
                <a:cubicBezTo>
                  <a:pt x="8574334" y="274139"/>
                  <a:pt x="8568988" y="274968"/>
                  <a:pt x="8562248" y="274377"/>
                </a:cubicBezTo>
                <a:cubicBezTo>
                  <a:pt x="8557722" y="237701"/>
                  <a:pt x="8535620" y="208205"/>
                  <a:pt x="8544836" y="189393"/>
                </a:cubicBezTo>
                <a:cubicBezTo>
                  <a:pt x="8547907" y="183121"/>
                  <a:pt x="8554460" y="178040"/>
                  <a:pt x="8566302" y="174273"/>
                </a:cubicBezTo>
                <a:close/>
                <a:moveTo>
                  <a:pt x="8765156" y="165397"/>
                </a:moveTo>
                <a:cubicBezTo>
                  <a:pt x="8772471" y="166511"/>
                  <a:pt x="8780139" y="169191"/>
                  <a:pt x="8788097" y="173633"/>
                </a:cubicBezTo>
                <a:cubicBezTo>
                  <a:pt x="8798393" y="200820"/>
                  <a:pt x="8767484" y="223399"/>
                  <a:pt x="8752498" y="237505"/>
                </a:cubicBezTo>
                <a:cubicBezTo>
                  <a:pt x="8732836" y="223473"/>
                  <a:pt x="8713173" y="209441"/>
                  <a:pt x="8710367" y="192559"/>
                </a:cubicBezTo>
                <a:cubicBezTo>
                  <a:pt x="8719735" y="179405"/>
                  <a:pt x="8731208" y="170233"/>
                  <a:pt x="8744319" y="166570"/>
                </a:cubicBezTo>
                <a:cubicBezTo>
                  <a:pt x="8750876" y="164739"/>
                  <a:pt x="8757841" y="164283"/>
                  <a:pt x="8765156" y="165397"/>
                </a:cubicBezTo>
                <a:close/>
                <a:moveTo>
                  <a:pt x="4438722" y="141611"/>
                </a:moveTo>
                <a:cubicBezTo>
                  <a:pt x="4451222" y="144240"/>
                  <a:pt x="4462226" y="141258"/>
                  <a:pt x="4474726" y="143887"/>
                </a:cubicBezTo>
                <a:cubicBezTo>
                  <a:pt x="4487466" y="158486"/>
                  <a:pt x="4484436" y="201062"/>
                  <a:pt x="4465040" y="213372"/>
                </a:cubicBezTo>
                <a:cubicBezTo>
                  <a:pt x="4461807" y="215427"/>
                  <a:pt x="4458119" y="216635"/>
                  <a:pt x="4453976" y="216737"/>
                </a:cubicBezTo>
                <a:cubicBezTo>
                  <a:pt x="4449832" y="216837"/>
                  <a:pt x="4445230" y="215828"/>
                  <a:pt x="4440168" y="213439"/>
                </a:cubicBezTo>
                <a:cubicBezTo>
                  <a:pt x="4412177" y="196956"/>
                  <a:pt x="4422699" y="170028"/>
                  <a:pt x="4438722" y="141611"/>
                </a:cubicBezTo>
                <a:close/>
                <a:moveTo>
                  <a:pt x="7437900" y="100521"/>
                </a:moveTo>
                <a:cubicBezTo>
                  <a:pt x="7455005" y="100420"/>
                  <a:pt x="7471620" y="102826"/>
                  <a:pt x="7487492" y="108690"/>
                </a:cubicBezTo>
                <a:cubicBezTo>
                  <a:pt x="7508656" y="116512"/>
                  <a:pt x="7528497" y="130481"/>
                  <a:pt x="7546418" y="152865"/>
                </a:cubicBezTo>
                <a:cubicBezTo>
                  <a:pt x="7593458" y="216562"/>
                  <a:pt x="7567582" y="289398"/>
                  <a:pt x="7512417" y="329583"/>
                </a:cubicBezTo>
                <a:cubicBezTo>
                  <a:pt x="7495865" y="341639"/>
                  <a:pt x="7476679" y="350756"/>
                  <a:pt x="7456036" y="355806"/>
                </a:cubicBezTo>
                <a:cubicBezTo>
                  <a:pt x="7435391" y="360856"/>
                  <a:pt x="7413288" y="361843"/>
                  <a:pt x="7390906" y="357632"/>
                </a:cubicBezTo>
                <a:cubicBezTo>
                  <a:pt x="7303680" y="288571"/>
                  <a:pt x="7322957" y="216140"/>
                  <a:pt x="7277614" y="143256"/>
                </a:cubicBezTo>
                <a:cubicBezTo>
                  <a:pt x="7313120" y="130189"/>
                  <a:pt x="7349715" y="115683"/>
                  <a:pt x="7385373" y="107376"/>
                </a:cubicBezTo>
                <a:cubicBezTo>
                  <a:pt x="7403201" y="103222"/>
                  <a:pt x="7420795" y="100619"/>
                  <a:pt x="7437900" y="100521"/>
                </a:cubicBezTo>
                <a:close/>
                <a:moveTo>
                  <a:pt x="8117774" y="43065"/>
                </a:moveTo>
                <a:cubicBezTo>
                  <a:pt x="8142035" y="45408"/>
                  <a:pt x="8163032" y="57971"/>
                  <a:pt x="8166697" y="86277"/>
                </a:cubicBezTo>
                <a:cubicBezTo>
                  <a:pt x="8129065" y="79074"/>
                  <a:pt x="8084466" y="81052"/>
                  <a:pt x="8049268" y="61173"/>
                </a:cubicBezTo>
                <a:cubicBezTo>
                  <a:pt x="8065991" y="48600"/>
                  <a:pt x="8093514" y="40722"/>
                  <a:pt x="8117774" y="43065"/>
                </a:cubicBezTo>
                <a:close/>
                <a:moveTo>
                  <a:pt x="7996852" y="22081"/>
                </a:moveTo>
                <a:cubicBezTo>
                  <a:pt x="8052418" y="35972"/>
                  <a:pt x="8048323" y="118152"/>
                  <a:pt x="8032827" y="167336"/>
                </a:cubicBezTo>
                <a:cubicBezTo>
                  <a:pt x="7979254" y="129828"/>
                  <a:pt x="7988050" y="75954"/>
                  <a:pt x="7996852" y="22081"/>
                </a:cubicBezTo>
                <a:close/>
                <a:moveTo>
                  <a:pt x="7619972" y="13658"/>
                </a:moveTo>
                <a:cubicBezTo>
                  <a:pt x="7628258" y="13904"/>
                  <a:pt x="7637633" y="16289"/>
                  <a:pt x="7647990" y="21508"/>
                </a:cubicBezTo>
                <a:cubicBezTo>
                  <a:pt x="7655440" y="49425"/>
                  <a:pt x="7644832" y="63409"/>
                  <a:pt x="7643254" y="84360"/>
                </a:cubicBezTo>
                <a:cubicBezTo>
                  <a:pt x="7588026" y="104088"/>
                  <a:pt x="7570212" y="68524"/>
                  <a:pt x="7579948" y="41059"/>
                </a:cubicBezTo>
                <a:cubicBezTo>
                  <a:pt x="7583190" y="31905"/>
                  <a:pt x="7589496" y="23650"/>
                  <a:pt x="7598492" y="18643"/>
                </a:cubicBezTo>
                <a:cubicBezTo>
                  <a:pt x="7604490" y="15306"/>
                  <a:pt x="7611687" y="13413"/>
                  <a:pt x="7619972" y="13658"/>
                </a:cubicBezTo>
                <a:close/>
                <a:moveTo>
                  <a:pt x="5418815" y="0"/>
                </a:moveTo>
                <a:lnTo>
                  <a:pt x="5433648" y="0"/>
                </a:lnTo>
                <a:lnTo>
                  <a:pt x="5435920" y="9049"/>
                </a:lnTo>
                <a:lnTo>
                  <a:pt x="5446170" y="7967"/>
                </a:lnTo>
                <a:cubicBezTo>
                  <a:pt x="5451446" y="7974"/>
                  <a:pt x="5456398" y="8549"/>
                  <a:pt x="5458663" y="9852"/>
                </a:cubicBezTo>
                <a:cubicBezTo>
                  <a:pt x="5475242" y="7273"/>
                  <a:pt x="5487767" y="3878"/>
                  <a:pt x="5497608" y="1209"/>
                </a:cubicBezTo>
                <a:lnTo>
                  <a:pt x="5504065" y="0"/>
                </a:lnTo>
                <a:lnTo>
                  <a:pt x="6169037" y="0"/>
                </a:lnTo>
                <a:lnTo>
                  <a:pt x="6190756" y="6868"/>
                </a:lnTo>
                <a:cubicBezTo>
                  <a:pt x="6219618" y="14374"/>
                  <a:pt x="6247527" y="18308"/>
                  <a:pt x="6286171" y="19333"/>
                </a:cubicBezTo>
                <a:cubicBezTo>
                  <a:pt x="6324094" y="32051"/>
                  <a:pt x="6364644" y="40226"/>
                  <a:pt x="6409725" y="51000"/>
                </a:cubicBezTo>
                <a:cubicBezTo>
                  <a:pt x="6451228" y="62749"/>
                  <a:pt x="6499888" y="72557"/>
                  <a:pt x="6554985" y="92119"/>
                </a:cubicBezTo>
                <a:cubicBezTo>
                  <a:pt x="6563095" y="93755"/>
                  <a:pt x="6577642" y="105143"/>
                  <a:pt x="6560468" y="98299"/>
                </a:cubicBezTo>
                <a:cubicBezTo>
                  <a:pt x="6608408" y="119801"/>
                  <a:pt x="6668038" y="141970"/>
                  <a:pt x="6720510" y="166077"/>
                </a:cubicBezTo>
                <a:cubicBezTo>
                  <a:pt x="6724089" y="165108"/>
                  <a:pt x="6724089" y="165108"/>
                  <a:pt x="6728618" y="167712"/>
                </a:cubicBezTo>
                <a:cubicBezTo>
                  <a:pt x="6728618" y="167712"/>
                  <a:pt x="6729570" y="171287"/>
                  <a:pt x="6729570" y="171287"/>
                </a:cubicBezTo>
                <a:cubicBezTo>
                  <a:pt x="6733150" y="170316"/>
                  <a:pt x="6742214" y="175528"/>
                  <a:pt x="6750322" y="177162"/>
                </a:cubicBezTo>
                <a:cubicBezTo>
                  <a:pt x="6750322" y="177162"/>
                  <a:pt x="6750322" y="177162"/>
                  <a:pt x="6748650" y="185282"/>
                </a:cubicBezTo>
                <a:cubicBezTo>
                  <a:pt x="6761293" y="189521"/>
                  <a:pt x="6777512" y="192790"/>
                  <a:pt x="6794684" y="199634"/>
                </a:cubicBezTo>
                <a:cubicBezTo>
                  <a:pt x="6811858" y="206480"/>
                  <a:pt x="6825452" y="214292"/>
                  <a:pt x="6827358" y="221443"/>
                </a:cubicBezTo>
                <a:cubicBezTo>
                  <a:pt x="6896048" y="248821"/>
                  <a:pt x="6975710" y="288558"/>
                  <a:pt x="7053698" y="336416"/>
                </a:cubicBezTo>
                <a:cubicBezTo>
                  <a:pt x="7130730" y="380697"/>
                  <a:pt x="7209670" y="432128"/>
                  <a:pt x="7281454" y="485503"/>
                </a:cubicBezTo>
                <a:cubicBezTo>
                  <a:pt x="7296001" y="496891"/>
                  <a:pt x="7293376" y="501437"/>
                  <a:pt x="7303392" y="510222"/>
                </a:cubicBezTo>
                <a:cubicBezTo>
                  <a:pt x="7332486" y="533002"/>
                  <a:pt x="7356096" y="549600"/>
                  <a:pt x="7380660" y="569775"/>
                </a:cubicBezTo>
                <a:cubicBezTo>
                  <a:pt x="7405222" y="589948"/>
                  <a:pt x="7429786" y="610123"/>
                  <a:pt x="7459832" y="636479"/>
                </a:cubicBezTo>
                <a:cubicBezTo>
                  <a:pt x="7485348" y="660228"/>
                  <a:pt x="7519928" y="689186"/>
                  <a:pt x="7541866" y="713905"/>
                </a:cubicBezTo>
                <a:cubicBezTo>
                  <a:pt x="7552834" y="726266"/>
                  <a:pt x="7562850" y="735049"/>
                  <a:pt x="7583835" y="756195"/>
                </a:cubicBezTo>
                <a:cubicBezTo>
                  <a:pt x="7599333" y="771160"/>
                  <a:pt x="7623178" y="803030"/>
                  <a:pt x="7638679" y="817994"/>
                </a:cubicBezTo>
                <a:cubicBezTo>
                  <a:pt x="7655132" y="836535"/>
                  <a:pt x="7670866" y="866770"/>
                  <a:pt x="7709256" y="910029"/>
                </a:cubicBezTo>
                <a:cubicBezTo>
                  <a:pt x="7720224" y="922389"/>
                  <a:pt x="7732146" y="938323"/>
                  <a:pt x="7743115" y="950682"/>
                </a:cubicBezTo>
                <a:cubicBezTo>
                  <a:pt x="7749552" y="960438"/>
                  <a:pt x="7755988" y="970193"/>
                  <a:pt x="7766006" y="978978"/>
                </a:cubicBezTo>
                <a:cubicBezTo>
                  <a:pt x="7766960" y="982552"/>
                  <a:pt x="7771488" y="985157"/>
                  <a:pt x="7768864" y="989703"/>
                </a:cubicBezTo>
                <a:cubicBezTo>
                  <a:pt x="7768864" y="989703"/>
                  <a:pt x="7767912" y="986127"/>
                  <a:pt x="7763380" y="983523"/>
                </a:cubicBezTo>
                <a:cubicBezTo>
                  <a:pt x="7753364" y="974738"/>
                  <a:pt x="7746927" y="964984"/>
                  <a:pt x="7739538" y="951652"/>
                </a:cubicBezTo>
                <a:cubicBezTo>
                  <a:pt x="7729521" y="942869"/>
                  <a:pt x="7722130" y="929538"/>
                  <a:pt x="7712116" y="920753"/>
                </a:cubicBezTo>
                <a:cubicBezTo>
                  <a:pt x="7708536" y="921724"/>
                  <a:pt x="7710442" y="928874"/>
                  <a:pt x="7721411" y="941235"/>
                </a:cubicBezTo>
                <a:cubicBezTo>
                  <a:pt x="7726896" y="947415"/>
                  <a:pt x="7732380" y="953594"/>
                  <a:pt x="7734286" y="960744"/>
                </a:cubicBezTo>
                <a:cubicBezTo>
                  <a:pt x="7738818" y="963347"/>
                  <a:pt x="7735239" y="964318"/>
                  <a:pt x="7735239" y="964318"/>
                </a:cubicBezTo>
                <a:cubicBezTo>
                  <a:pt x="7731659" y="965289"/>
                  <a:pt x="7730708" y="961715"/>
                  <a:pt x="7729755" y="958140"/>
                </a:cubicBezTo>
                <a:cubicBezTo>
                  <a:pt x="7726176" y="959108"/>
                  <a:pt x="7725222" y="955533"/>
                  <a:pt x="7725222" y="955533"/>
                </a:cubicBezTo>
                <a:cubicBezTo>
                  <a:pt x="7725222" y="955533"/>
                  <a:pt x="7724272" y="951960"/>
                  <a:pt x="7723318" y="948386"/>
                </a:cubicBezTo>
                <a:cubicBezTo>
                  <a:pt x="7707098" y="945115"/>
                  <a:pt x="7694223" y="925604"/>
                  <a:pt x="7676817" y="903492"/>
                </a:cubicBezTo>
                <a:cubicBezTo>
                  <a:pt x="7659412" y="881375"/>
                  <a:pt x="7638424" y="860230"/>
                  <a:pt x="7619346" y="846237"/>
                </a:cubicBezTo>
                <a:cubicBezTo>
                  <a:pt x="7601941" y="824122"/>
                  <a:pt x="7575472" y="796796"/>
                  <a:pt x="7553536" y="772077"/>
                </a:cubicBezTo>
                <a:lnTo>
                  <a:pt x="7524248" y="743883"/>
                </a:lnTo>
                <a:lnTo>
                  <a:pt x="7524263" y="744880"/>
                </a:lnTo>
                <a:lnTo>
                  <a:pt x="7519342" y="753191"/>
                </a:lnTo>
                <a:lnTo>
                  <a:pt x="7576658" y="815642"/>
                </a:lnTo>
                <a:cubicBezTo>
                  <a:pt x="7618628" y="857931"/>
                  <a:pt x="7657970" y="904765"/>
                  <a:pt x="7680142" y="944758"/>
                </a:cubicBezTo>
                <a:cubicBezTo>
                  <a:pt x="7685626" y="950937"/>
                  <a:pt x="7701126" y="965902"/>
                  <a:pt x="7709470" y="982807"/>
                </a:cubicBezTo>
                <a:cubicBezTo>
                  <a:pt x="7724970" y="997768"/>
                  <a:pt x="7717812" y="999710"/>
                  <a:pt x="7728782" y="1012072"/>
                </a:cubicBezTo>
                <a:cubicBezTo>
                  <a:pt x="7735218" y="1021826"/>
                  <a:pt x="7745234" y="1030611"/>
                  <a:pt x="7756203" y="1042970"/>
                </a:cubicBezTo>
                <a:cubicBezTo>
                  <a:pt x="7776468" y="1075810"/>
                  <a:pt x="7800312" y="1107680"/>
                  <a:pt x="7821531" y="1144094"/>
                </a:cubicBezTo>
                <a:cubicBezTo>
                  <a:pt x="7833928" y="1161817"/>
                  <a:pt x="7845431" y="1179782"/>
                  <a:pt x="7856725" y="1198763"/>
                </a:cubicBezTo>
                <a:lnTo>
                  <a:pt x="7859575" y="1203865"/>
                </a:lnTo>
                <a:lnTo>
                  <a:pt x="7859048" y="1195248"/>
                </a:lnTo>
                <a:cubicBezTo>
                  <a:pt x="7861035" y="1187651"/>
                  <a:pt x="7867835" y="1181171"/>
                  <a:pt x="7878486" y="1175583"/>
                </a:cubicBezTo>
                <a:cubicBezTo>
                  <a:pt x="7885676" y="1181279"/>
                  <a:pt x="7893378" y="1183065"/>
                  <a:pt x="7904421" y="1189656"/>
                </a:cubicBezTo>
                <a:cubicBezTo>
                  <a:pt x="7903268" y="1198453"/>
                  <a:pt x="7894753" y="1212343"/>
                  <a:pt x="7882229" y="1218503"/>
                </a:cubicBezTo>
                <a:lnTo>
                  <a:pt x="7869378" y="1221412"/>
                </a:lnTo>
                <a:lnTo>
                  <a:pt x="7890667" y="1259523"/>
                </a:lnTo>
                <a:cubicBezTo>
                  <a:pt x="7902589" y="1275455"/>
                  <a:pt x="7894479" y="1273821"/>
                  <a:pt x="7896384" y="1280971"/>
                </a:cubicBezTo>
                <a:cubicBezTo>
                  <a:pt x="7910932" y="1292360"/>
                  <a:pt x="7912118" y="1311206"/>
                  <a:pt x="7924040" y="1327142"/>
                </a:cubicBezTo>
                <a:lnTo>
                  <a:pt x="7949911" y="1374629"/>
                </a:lnTo>
                <a:lnTo>
                  <a:pt x="7958636" y="1371084"/>
                </a:lnTo>
                <a:cubicBezTo>
                  <a:pt x="7956410" y="1374553"/>
                  <a:pt x="7959554" y="1376572"/>
                  <a:pt x="7959554" y="1376572"/>
                </a:cubicBezTo>
                <a:cubicBezTo>
                  <a:pt x="7959554" y="1376572"/>
                  <a:pt x="7959554" y="1376572"/>
                  <a:pt x="7961781" y="1373102"/>
                </a:cubicBezTo>
                <a:cubicBezTo>
                  <a:pt x="7962241" y="1375846"/>
                  <a:pt x="7961127" y="1377581"/>
                  <a:pt x="7959900" y="1378630"/>
                </a:cubicBezTo>
                <a:cubicBezTo>
                  <a:pt x="7958672" y="1379678"/>
                  <a:pt x="7957328" y="1380040"/>
                  <a:pt x="7957328" y="1380040"/>
                </a:cubicBezTo>
                <a:lnTo>
                  <a:pt x="7953238" y="1380754"/>
                </a:lnTo>
                <a:lnTo>
                  <a:pt x="7979582" y="1434751"/>
                </a:lnTo>
                <a:cubicBezTo>
                  <a:pt x="7983396" y="1449051"/>
                  <a:pt x="7981722" y="1457174"/>
                  <a:pt x="7988159" y="1466926"/>
                </a:cubicBezTo>
                <a:lnTo>
                  <a:pt x="7991366" y="1474715"/>
                </a:lnTo>
                <a:lnTo>
                  <a:pt x="7998504" y="1473847"/>
                </a:lnTo>
                <a:cubicBezTo>
                  <a:pt x="8014780" y="1476052"/>
                  <a:pt x="8038622" y="1490768"/>
                  <a:pt x="8071766" y="1525669"/>
                </a:cubicBezTo>
                <a:cubicBezTo>
                  <a:pt x="8063427" y="1544594"/>
                  <a:pt x="8055100" y="1558334"/>
                  <a:pt x="8046997" y="1567852"/>
                </a:cubicBezTo>
                <a:lnTo>
                  <a:pt x="8033400" y="1577626"/>
                </a:lnTo>
                <a:lnTo>
                  <a:pt x="8037974" y="1589029"/>
                </a:lnTo>
                <a:cubicBezTo>
                  <a:pt x="8043693" y="1603290"/>
                  <a:pt x="8049295" y="1617108"/>
                  <a:pt x="8054421" y="1629134"/>
                </a:cubicBezTo>
                <a:lnTo>
                  <a:pt x="8055536" y="1633317"/>
                </a:lnTo>
                <a:lnTo>
                  <a:pt x="8061651" y="1636034"/>
                </a:lnTo>
                <a:lnTo>
                  <a:pt x="8073835" y="1631098"/>
                </a:lnTo>
                <a:cubicBezTo>
                  <a:pt x="8077236" y="1631529"/>
                  <a:pt x="8081065" y="1633322"/>
                  <a:pt x="8085412" y="1637103"/>
                </a:cubicBezTo>
                <a:cubicBezTo>
                  <a:pt x="8089198" y="1636880"/>
                  <a:pt x="8095227" y="1652672"/>
                  <a:pt x="8092004" y="1656898"/>
                </a:cubicBezTo>
                <a:lnTo>
                  <a:pt x="8089087" y="1660024"/>
                </a:lnTo>
                <a:lnTo>
                  <a:pt x="8095079" y="1684277"/>
                </a:lnTo>
                <a:cubicBezTo>
                  <a:pt x="8094585" y="1697059"/>
                  <a:pt x="8091962" y="1710000"/>
                  <a:pt x="8084348" y="1718761"/>
                </a:cubicBezTo>
                <a:lnTo>
                  <a:pt x="8079939" y="1721449"/>
                </a:lnTo>
                <a:lnTo>
                  <a:pt x="8082466" y="1729592"/>
                </a:lnTo>
                <a:lnTo>
                  <a:pt x="8098193" y="1732696"/>
                </a:lnTo>
                <a:lnTo>
                  <a:pt x="8091922" y="1721609"/>
                </a:lnTo>
                <a:cubicBezTo>
                  <a:pt x="8088113" y="1706423"/>
                  <a:pt x="8094522" y="1687592"/>
                  <a:pt x="8098936" y="1676358"/>
                </a:cubicBezTo>
                <a:lnTo>
                  <a:pt x="8102151" y="1667961"/>
                </a:lnTo>
                <a:lnTo>
                  <a:pt x="8098359" y="1667898"/>
                </a:lnTo>
                <a:lnTo>
                  <a:pt x="8102887" y="1663677"/>
                </a:lnTo>
                <a:lnTo>
                  <a:pt x="8102971" y="1662858"/>
                </a:lnTo>
                <a:cubicBezTo>
                  <a:pt x="8106856" y="1662923"/>
                  <a:pt x="8107260" y="1658909"/>
                  <a:pt x="8103374" y="1658844"/>
                </a:cubicBezTo>
                <a:cubicBezTo>
                  <a:pt x="8107865" y="1652889"/>
                  <a:pt x="8111283" y="1647922"/>
                  <a:pt x="8114450" y="1645461"/>
                </a:cubicBezTo>
                <a:lnTo>
                  <a:pt x="8118214" y="1646117"/>
                </a:lnTo>
                <a:lnTo>
                  <a:pt x="8117683" y="1623835"/>
                </a:lnTo>
                <a:lnTo>
                  <a:pt x="8118753" y="1617469"/>
                </a:lnTo>
                <a:lnTo>
                  <a:pt x="8116829" y="1615891"/>
                </a:lnTo>
                <a:lnTo>
                  <a:pt x="8119614" y="1612352"/>
                </a:lnTo>
                <a:lnTo>
                  <a:pt x="8122989" y="1592281"/>
                </a:lnTo>
                <a:cubicBezTo>
                  <a:pt x="8126397" y="1583782"/>
                  <a:pt x="8131752" y="1577979"/>
                  <a:pt x="8139972" y="1576904"/>
                </a:cubicBezTo>
                <a:lnTo>
                  <a:pt x="8143953" y="1604014"/>
                </a:lnTo>
                <a:lnTo>
                  <a:pt x="8145033" y="1605379"/>
                </a:lnTo>
                <a:lnTo>
                  <a:pt x="8144297" y="1607129"/>
                </a:lnTo>
                <a:lnTo>
                  <a:pt x="8147459" y="1638909"/>
                </a:lnTo>
                <a:lnTo>
                  <a:pt x="8142206" y="1669079"/>
                </a:lnTo>
                <a:lnTo>
                  <a:pt x="8146529" y="1669931"/>
                </a:lnTo>
                <a:cubicBezTo>
                  <a:pt x="8161383" y="1667353"/>
                  <a:pt x="8181687" y="1654125"/>
                  <a:pt x="8203182" y="1672575"/>
                </a:cubicBezTo>
                <a:cubicBezTo>
                  <a:pt x="8194606" y="1680472"/>
                  <a:pt x="8208129" y="1700797"/>
                  <a:pt x="8195261" y="1712643"/>
                </a:cubicBezTo>
                <a:cubicBezTo>
                  <a:pt x="8168921" y="1742355"/>
                  <a:pt x="8156233" y="1745157"/>
                  <a:pt x="8140573" y="1739430"/>
                </a:cubicBezTo>
                <a:lnTo>
                  <a:pt x="8139511" y="1738946"/>
                </a:lnTo>
                <a:lnTo>
                  <a:pt x="8116847" y="1738999"/>
                </a:lnTo>
                <a:lnTo>
                  <a:pt x="8113326" y="1731170"/>
                </a:lnTo>
                <a:lnTo>
                  <a:pt x="8113106" y="1731371"/>
                </a:lnTo>
                <a:lnTo>
                  <a:pt x="8107024" y="1736238"/>
                </a:lnTo>
                <a:lnTo>
                  <a:pt x="8120779" y="1756024"/>
                </a:lnTo>
                <a:lnTo>
                  <a:pt x="8125168" y="1751819"/>
                </a:lnTo>
                <a:cubicBezTo>
                  <a:pt x="8129350" y="1748410"/>
                  <a:pt x="8133382" y="1746489"/>
                  <a:pt x="8137015" y="1748539"/>
                </a:cubicBezTo>
                <a:cubicBezTo>
                  <a:pt x="8158015" y="1768771"/>
                  <a:pt x="8122960" y="1811924"/>
                  <a:pt x="8117930" y="1823769"/>
                </a:cubicBezTo>
                <a:cubicBezTo>
                  <a:pt x="8117930" y="1823769"/>
                  <a:pt x="8117531" y="1827738"/>
                  <a:pt x="8113298" y="1831643"/>
                </a:cubicBezTo>
                <a:lnTo>
                  <a:pt x="8108959" y="1832668"/>
                </a:lnTo>
                <a:lnTo>
                  <a:pt x="8109690" y="1836490"/>
                </a:lnTo>
                <a:cubicBezTo>
                  <a:pt x="8114456" y="1854363"/>
                  <a:pt x="8125654" y="1881994"/>
                  <a:pt x="8132561" y="1922288"/>
                </a:cubicBezTo>
                <a:cubicBezTo>
                  <a:pt x="8130887" y="1930412"/>
                  <a:pt x="8131840" y="1933985"/>
                  <a:pt x="8131121" y="1945680"/>
                </a:cubicBezTo>
                <a:cubicBezTo>
                  <a:pt x="8132308" y="1964526"/>
                  <a:pt x="8138510" y="1959011"/>
                  <a:pt x="8141370" y="1969735"/>
                </a:cubicBezTo>
                <a:lnTo>
                  <a:pt x="8143321" y="1980906"/>
                </a:lnTo>
                <a:lnTo>
                  <a:pt x="8164386" y="1987118"/>
                </a:lnTo>
                <a:cubicBezTo>
                  <a:pt x="8196368" y="2009548"/>
                  <a:pt x="8215352" y="2063117"/>
                  <a:pt x="8185430" y="2100970"/>
                </a:cubicBezTo>
                <a:lnTo>
                  <a:pt x="8158191" y="2099419"/>
                </a:lnTo>
                <a:lnTo>
                  <a:pt x="8163968" y="2155279"/>
                </a:lnTo>
                <a:cubicBezTo>
                  <a:pt x="8165270" y="2181763"/>
                  <a:pt x="8165678" y="2208485"/>
                  <a:pt x="8166832" y="2232609"/>
                </a:cubicBezTo>
                <a:lnTo>
                  <a:pt x="8174050" y="2293285"/>
                </a:lnTo>
                <a:lnTo>
                  <a:pt x="8179305" y="2289024"/>
                </a:lnTo>
                <a:lnTo>
                  <a:pt x="8178548" y="2288247"/>
                </a:lnTo>
                <a:cubicBezTo>
                  <a:pt x="8172882" y="2279555"/>
                  <a:pt x="8179983" y="2275383"/>
                  <a:pt x="8191266" y="2266905"/>
                </a:cubicBezTo>
                <a:lnTo>
                  <a:pt x="8196189" y="2277600"/>
                </a:lnTo>
                <a:lnTo>
                  <a:pt x="8218807" y="2277410"/>
                </a:lnTo>
                <a:cubicBezTo>
                  <a:pt x="8226790" y="2280036"/>
                  <a:pt x="8233994" y="2285031"/>
                  <a:pt x="8239574" y="2291415"/>
                </a:cubicBezTo>
                <a:lnTo>
                  <a:pt x="8239992" y="2292262"/>
                </a:lnTo>
                <a:lnTo>
                  <a:pt x="8246903" y="2291530"/>
                </a:lnTo>
                <a:cubicBezTo>
                  <a:pt x="8253456" y="2294203"/>
                  <a:pt x="8260601" y="2301032"/>
                  <a:pt x="8264721" y="2308647"/>
                </a:cubicBezTo>
                <a:lnTo>
                  <a:pt x="8264924" y="2309326"/>
                </a:lnTo>
                <a:lnTo>
                  <a:pt x="8285553" y="2309214"/>
                </a:lnTo>
                <a:cubicBezTo>
                  <a:pt x="8317769" y="2313057"/>
                  <a:pt x="8348639" y="2327667"/>
                  <a:pt x="8366493" y="2341443"/>
                </a:cubicBezTo>
                <a:cubicBezTo>
                  <a:pt x="8354384" y="2350296"/>
                  <a:pt x="8340313" y="2355817"/>
                  <a:pt x="8325629" y="2358589"/>
                </a:cubicBezTo>
                <a:cubicBezTo>
                  <a:pt x="8303604" y="2362746"/>
                  <a:pt x="8280200" y="2360725"/>
                  <a:pt x="8259982" y="2354506"/>
                </a:cubicBezTo>
                <a:lnTo>
                  <a:pt x="8241440" y="2346223"/>
                </a:lnTo>
                <a:lnTo>
                  <a:pt x="8241416" y="2346308"/>
                </a:lnTo>
                <a:lnTo>
                  <a:pt x="8205933" y="2338211"/>
                </a:lnTo>
                <a:lnTo>
                  <a:pt x="8206445" y="2341683"/>
                </a:lnTo>
                <a:cubicBezTo>
                  <a:pt x="8205836" y="2345477"/>
                  <a:pt x="8203865" y="2349797"/>
                  <a:pt x="8199773" y="2354992"/>
                </a:cubicBezTo>
                <a:cubicBezTo>
                  <a:pt x="8193996" y="2356695"/>
                  <a:pt x="8188340" y="2356369"/>
                  <a:pt x="8183349" y="2354539"/>
                </a:cubicBezTo>
                <a:lnTo>
                  <a:pt x="8176177" y="2349069"/>
                </a:lnTo>
                <a:lnTo>
                  <a:pt x="8172966" y="2392307"/>
                </a:lnTo>
                <a:lnTo>
                  <a:pt x="8177216" y="2389124"/>
                </a:lnTo>
                <a:cubicBezTo>
                  <a:pt x="8169454" y="2435069"/>
                  <a:pt x="8206009" y="2458998"/>
                  <a:pt x="8217706" y="2491634"/>
                </a:cubicBezTo>
                <a:lnTo>
                  <a:pt x="8219832" y="2502202"/>
                </a:lnTo>
                <a:lnTo>
                  <a:pt x="8236906" y="2508103"/>
                </a:lnTo>
                <a:cubicBezTo>
                  <a:pt x="8239758" y="2510237"/>
                  <a:pt x="8241569" y="2512981"/>
                  <a:pt x="8241709" y="2516526"/>
                </a:cubicBezTo>
                <a:cubicBezTo>
                  <a:pt x="8240875" y="2521924"/>
                  <a:pt x="8235584" y="2520568"/>
                  <a:pt x="8232521" y="2522589"/>
                </a:cubicBezTo>
                <a:lnTo>
                  <a:pt x="8220076" y="2516948"/>
                </a:lnTo>
                <a:lnTo>
                  <a:pt x="8218557" y="2528310"/>
                </a:lnTo>
                <a:cubicBezTo>
                  <a:pt x="8214104" y="2546036"/>
                  <a:pt x="8205819" y="2560080"/>
                  <a:pt x="8195231" y="2570687"/>
                </a:cubicBezTo>
                <a:lnTo>
                  <a:pt x="8167434" y="2586966"/>
                </a:lnTo>
                <a:lnTo>
                  <a:pt x="8163358" y="2622647"/>
                </a:lnTo>
                <a:lnTo>
                  <a:pt x="8162640" y="2629289"/>
                </a:lnTo>
                <a:lnTo>
                  <a:pt x="8164266" y="2630037"/>
                </a:lnTo>
                <a:cubicBezTo>
                  <a:pt x="8166403" y="2630797"/>
                  <a:pt x="8167147" y="2631274"/>
                  <a:pt x="8166034" y="2633009"/>
                </a:cubicBezTo>
                <a:cubicBezTo>
                  <a:pt x="8169007" y="2634917"/>
                  <a:pt x="8166781" y="2638386"/>
                  <a:pt x="8163807" y="2636478"/>
                </a:cubicBezTo>
                <a:lnTo>
                  <a:pt x="8161909" y="2636052"/>
                </a:lnTo>
                <a:lnTo>
                  <a:pt x="8155192" y="2698175"/>
                </a:lnTo>
                <a:lnTo>
                  <a:pt x="8147780" y="2744030"/>
                </a:lnTo>
                <a:lnTo>
                  <a:pt x="8160034" y="2744272"/>
                </a:lnTo>
                <a:cubicBezTo>
                  <a:pt x="8157255" y="2752264"/>
                  <a:pt x="8154476" y="2760255"/>
                  <a:pt x="8151698" y="2768245"/>
                </a:cubicBezTo>
                <a:cubicBezTo>
                  <a:pt x="8151562" y="2767274"/>
                  <a:pt x="8149352" y="2767159"/>
                  <a:pt x="8146115" y="2767533"/>
                </a:cubicBezTo>
                <a:lnTo>
                  <a:pt x="8143914" y="2767948"/>
                </a:lnTo>
                <a:lnTo>
                  <a:pt x="8130568" y="2850521"/>
                </a:lnTo>
                <a:cubicBezTo>
                  <a:pt x="8127224" y="2866762"/>
                  <a:pt x="8131756" y="2869367"/>
                  <a:pt x="8129362" y="2889183"/>
                </a:cubicBezTo>
                <a:cubicBezTo>
                  <a:pt x="8123878" y="2883001"/>
                  <a:pt x="8122438" y="2906393"/>
                  <a:pt x="8118860" y="2907363"/>
                </a:cubicBezTo>
                <a:cubicBezTo>
                  <a:pt x="8111450" y="2951542"/>
                  <a:pt x="8098322" y="2974268"/>
                  <a:pt x="8085428" y="3012264"/>
                </a:cubicBezTo>
                <a:cubicBezTo>
                  <a:pt x="8086381" y="3015839"/>
                  <a:pt x="8086260" y="3022581"/>
                  <a:pt x="8085035" y="3030579"/>
                </a:cubicBezTo>
                <a:lnTo>
                  <a:pt x="8079819" y="3049809"/>
                </a:lnTo>
                <a:lnTo>
                  <a:pt x="8086335" y="3045051"/>
                </a:lnTo>
                <a:cubicBezTo>
                  <a:pt x="8092499" y="3042335"/>
                  <a:pt x="8099148" y="3039642"/>
                  <a:pt x="8104695" y="3033900"/>
                </a:cubicBezTo>
                <a:lnTo>
                  <a:pt x="8114765" y="3044297"/>
                </a:lnTo>
                <a:lnTo>
                  <a:pt x="8172238" y="2994387"/>
                </a:lnTo>
                <a:lnTo>
                  <a:pt x="8194582" y="2976055"/>
                </a:lnTo>
                <a:lnTo>
                  <a:pt x="8198508" y="2970649"/>
                </a:lnTo>
                <a:lnTo>
                  <a:pt x="8199039" y="2970332"/>
                </a:lnTo>
                <a:lnTo>
                  <a:pt x="8197155" y="2944273"/>
                </a:lnTo>
                <a:cubicBezTo>
                  <a:pt x="8197817" y="2931640"/>
                  <a:pt x="8200972" y="2920978"/>
                  <a:pt x="8209103" y="2914398"/>
                </a:cubicBezTo>
                <a:lnTo>
                  <a:pt x="8219268" y="2910300"/>
                </a:lnTo>
                <a:lnTo>
                  <a:pt x="8210544" y="2899321"/>
                </a:lnTo>
                <a:cubicBezTo>
                  <a:pt x="8207811" y="2893532"/>
                  <a:pt x="8206549" y="2887247"/>
                  <a:pt x="8208860" y="2883109"/>
                </a:cubicBezTo>
                <a:cubicBezTo>
                  <a:pt x="8216006" y="2887403"/>
                  <a:pt x="8219369" y="2891637"/>
                  <a:pt x="8222732" y="2895869"/>
                </a:cubicBezTo>
                <a:cubicBezTo>
                  <a:pt x="8226306" y="2898018"/>
                  <a:pt x="8227987" y="2900135"/>
                  <a:pt x="8227726" y="2902741"/>
                </a:cubicBezTo>
                <a:lnTo>
                  <a:pt x="8223837" y="2908459"/>
                </a:lnTo>
                <a:lnTo>
                  <a:pt x="8225339" y="2907854"/>
                </a:lnTo>
                <a:lnTo>
                  <a:pt x="8245274" y="2908759"/>
                </a:lnTo>
                <a:lnTo>
                  <a:pt x="8245493" y="2908553"/>
                </a:lnTo>
                <a:cubicBezTo>
                  <a:pt x="8247696" y="2907423"/>
                  <a:pt x="8249571" y="2907312"/>
                  <a:pt x="8251444" y="2907202"/>
                </a:cubicBezTo>
                <a:lnTo>
                  <a:pt x="8250859" y="2909013"/>
                </a:lnTo>
                <a:lnTo>
                  <a:pt x="8250897" y="2909015"/>
                </a:lnTo>
                <a:lnTo>
                  <a:pt x="8250755" y="2909339"/>
                </a:lnTo>
                <a:lnTo>
                  <a:pt x="8248809" y="2915363"/>
                </a:lnTo>
                <a:lnTo>
                  <a:pt x="8247101" y="2917606"/>
                </a:lnTo>
                <a:lnTo>
                  <a:pt x="8242899" y="2927115"/>
                </a:lnTo>
                <a:lnTo>
                  <a:pt x="8243539" y="2931683"/>
                </a:lnTo>
                <a:lnTo>
                  <a:pt x="8241546" y="2935140"/>
                </a:lnTo>
                <a:lnTo>
                  <a:pt x="8276512" y="2905062"/>
                </a:lnTo>
                <a:cubicBezTo>
                  <a:pt x="8290710" y="2893236"/>
                  <a:pt x="8305109" y="2881762"/>
                  <a:pt x="8319040" y="2871626"/>
                </a:cubicBezTo>
                <a:lnTo>
                  <a:pt x="8321599" y="2869621"/>
                </a:lnTo>
                <a:lnTo>
                  <a:pt x="8317629" y="2866995"/>
                </a:lnTo>
                <a:cubicBezTo>
                  <a:pt x="8310373" y="2861007"/>
                  <a:pt x="8304248" y="2854756"/>
                  <a:pt x="8299801" y="2849119"/>
                </a:cubicBezTo>
                <a:cubicBezTo>
                  <a:pt x="8308941" y="2845608"/>
                  <a:pt x="8318949" y="2844703"/>
                  <a:pt x="8329004" y="2845747"/>
                </a:cubicBezTo>
                <a:lnTo>
                  <a:pt x="8344743" y="2851492"/>
                </a:lnTo>
                <a:lnTo>
                  <a:pt x="8350334" y="2847113"/>
                </a:lnTo>
                <a:cubicBezTo>
                  <a:pt x="8360471" y="2839896"/>
                  <a:pt x="8370399" y="2833442"/>
                  <a:pt x="8380380" y="2827177"/>
                </a:cubicBezTo>
                <a:lnTo>
                  <a:pt x="8389694" y="2821235"/>
                </a:lnTo>
                <a:lnTo>
                  <a:pt x="8385235" y="2820857"/>
                </a:lnTo>
                <a:cubicBezTo>
                  <a:pt x="8381721" y="2819815"/>
                  <a:pt x="8377920" y="2817880"/>
                  <a:pt x="8373816" y="2814671"/>
                </a:cubicBezTo>
                <a:cubicBezTo>
                  <a:pt x="8369666" y="2810456"/>
                  <a:pt x="8369666" y="2810456"/>
                  <a:pt x="8369489" y="2806423"/>
                </a:cubicBezTo>
                <a:cubicBezTo>
                  <a:pt x="8367324" y="2802297"/>
                  <a:pt x="8365206" y="2799182"/>
                  <a:pt x="8364079" y="2796112"/>
                </a:cubicBezTo>
                <a:lnTo>
                  <a:pt x="8364205" y="2793812"/>
                </a:lnTo>
                <a:lnTo>
                  <a:pt x="8359143" y="2790061"/>
                </a:lnTo>
                <a:cubicBezTo>
                  <a:pt x="8346406" y="2782739"/>
                  <a:pt x="8332461" y="2777976"/>
                  <a:pt x="8319302" y="2772540"/>
                </a:cubicBezTo>
                <a:lnTo>
                  <a:pt x="8319036" y="2772403"/>
                </a:lnTo>
                <a:lnTo>
                  <a:pt x="8315631" y="2779554"/>
                </a:lnTo>
                <a:cubicBezTo>
                  <a:pt x="8310039" y="2784271"/>
                  <a:pt x="8303433" y="2787946"/>
                  <a:pt x="8299822" y="2793749"/>
                </a:cubicBezTo>
                <a:cubicBezTo>
                  <a:pt x="8284894" y="2784111"/>
                  <a:pt x="8280694" y="2771051"/>
                  <a:pt x="8282796" y="2760657"/>
                </a:cubicBezTo>
                <a:lnTo>
                  <a:pt x="8287156" y="2753022"/>
                </a:lnTo>
                <a:lnTo>
                  <a:pt x="8281081" y="2747497"/>
                </a:lnTo>
                <a:cubicBezTo>
                  <a:pt x="8277102" y="2742643"/>
                  <a:pt x="8273714" y="2736950"/>
                  <a:pt x="8271095" y="2730130"/>
                </a:cubicBezTo>
                <a:cubicBezTo>
                  <a:pt x="8265569" y="2717470"/>
                  <a:pt x="8263104" y="2705388"/>
                  <a:pt x="8263107" y="2694137"/>
                </a:cubicBezTo>
                <a:lnTo>
                  <a:pt x="8267158" y="2675706"/>
                </a:lnTo>
                <a:lnTo>
                  <a:pt x="8266132" y="2675035"/>
                </a:lnTo>
                <a:cubicBezTo>
                  <a:pt x="8262024" y="2668650"/>
                  <a:pt x="8262217" y="2658021"/>
                  <a:pt x="8268538" y="2646456"/>
                </a:cubicBezTo>
                <a:lnTo>
                  <a:pt x="8277855" y="2652348"/>
                </a:lnTo>
                <a:lnTo>
                  <a:pt x="8287975" y="2638596"/>
                </a:lnTo>
                <a:lnTo>
                  <a:pt x="8301643" y="2629810"/>
                </a:lnTo>
                <a:lnTo>
                  <a:pt x="8305183" y="2618895"/>
                </a:lnTo>
                <a:lnTo>
                  <a:pt x="8294842" y="2621155"/>
                </a:lnTo>
                <a:cubicBezTo>
                  <a:pt x="8290683" y="2620527"/>
                  <a:pt x="8286102" y="2618317"/>
                  <a:pt x="8281194" y="2614095"/>
                </a:cubicBezTo>
                <a:cubicBezTo>
                  <a:pt x="8280664" y="2602078"/>
                  <a:pt x="8294915" y="2582742"/>
                  <a:pt x="8306268" y="2583264"/>
                </a:cubicBezTo>
                <a:cubicBezTo>
                  <a:pt x="8310229" y="2587443"/>
                  <a:pt x="8314191" y="2591625"/>
                  <a:pt x="8318152" y="2595801"/>
                </a:cubicBezTo>
                <a:lnTo>
                  <a:pt x="8315191" y="2601363"/>
                </a:lnTo>
                <a:lnTo>
                  <a:pt x="8327751" y="2583734"/>
                </a:lnTo>
                <a:cubicBezTo>
                  <a:pt x="8344136" y="2567349"/>
                  <a:pt x="8365531" y="2557612"/>
                  <a:pt x="8389319" y="2560880"/>
                </a:cubicBezTo>
                <a:cubicBezTo>
                  <a:pt x="8401213" y="2562514"/>
                  <a:pt x="8413706" y="2567397"/>
                  <a:pt x="8426470" y="2576328"/>
                </a:cubicBezTo>
                <a:cubicBezTo>
                  <a:pt x="8434785" y="2583016"/>
                  <a:pt x="8440859" y="2591127"/>
                  <a:pt x="8445693" y="2600301"/>
                </a:cubicBezTo>
                <a:lnTo>
                  <a:pt x="8453350" y="2621908"/>
                </a:lnTo>
                <a:lnTo>
                  <a:pt x="8459355" y="2625903"/>
                </a:lnTo>
                <a:lnTo>
                  <a:pt x="8455874" y="2629033"/>
                </a:lnTo>
                <a:lnTo>
                  <a:pt x="8462439" y="2647560"/>
                </a:lnTo>
                <a:cubicBezTo>
                  <a:pt x="8467476" y="2664903"/>
                  <a:pt x="8473095" y="2683429"/>
                  <a:pt x="8482664" y="2701933"/>
                </a:cubicBezTo>
                <a:lnTo>
                  <a:pt x="8476102" y="2701639"/>
                </a:lnTo>
                <a:lnTo>
                  <a:pt x="8479915" y="2706246"/>
                </a:lnTo>
                <a:cubicBezTo>
                  <a:pt x="8485011" y="2713823"/>
                  <a:pt x="8488491" y="2721278"/>
                  <a:pt x="8488772" y="2727926"/>
                </a:cubicBezTo>
                <a:cubicBezTo>
                  <a:pt x="8488961" y="2732358"/>
                  <a:pt x="8487727" y="2736431"/>
                  <a:pt x="8484606" y="2739945"/>
                </a:cubicBezTo>
                <a:cubicBezTo>
                  <a:pt x="8471988" y="2755985"/>
                  <a:pt x="8447399" y="2756484"/>
                  <a:pt x="8425307" y="2743810"/>
                </a:cubicBezTo>
                <a:lnTo>
                  <a:pt x="8421712" y="2740865"/>
                </a:lnTo>
                <a:lnTo>
                  <a:pt x="8403669" y="2784932"/>
                </a:lnTo>
                <a:lnTo>
                  <a:pt x="8399635" y="2797783"/>
                </a:lnTo>
                <a:lnTo>
                  <a:pt x="8402480" y="2801899"/>
                </a:lnTo>
                <a:lnTo>
                  <a:pt x="8406660" y="2810413"/>
                </a:lnTo>
                <a:lnTo>
                  <a:pt x="8442965" y="2787255"/>
                </a:lnTo>
                <a:cubicBezTo>
                  <a:pt x="8456895" y="2777120"/>
                  <a:pt x="8471971" y="2765064"/>
                  <a:pt x="8487046" y="2753008"/>
                </a:cubicBezTo>
                <a:lnTo>
                  <a:pt x="8519253" y="2727984"/>
                </a:lnTo>
                <a:lnTo>
                  <a:pt x="8511721" y="2722780"/>
                </a:lnTo>
                <a:lnTo>
                  <a:pt x="8510056" y="2719867"/>
                </a:lnTo>
                <a:lnTo>
                  <a:pt x="8505760" y="2717439"/>
                </a:lnTo>
                <a:cubicBezTo>
                  <a:pt x="8499487" y="2713742"/>
                  <a:pt x="8494134" y="2710500"/>
                  <a:pt x="8490936" y="2708656"/>
                </a:cubicBezTo>
                <a:cubicBezTo>
                  <a:pt x="8490373" y="2704625"/>
                  <a:pt x="8490373" y="2704625"/>
                  <a:pt x="8490373" y="2704625"/>
                </a:cubicBezTo>
                <a:cubicBezTo>
                  <a:pt x="8491751" y="2700478"/>
                  <a:pt x="8494524" y="2699300"/>
                  <a:pt x="8498552" y="2700081"/>
                </a:cubicBezTo>
                <a:lnTo>
                  <a:pt x="8504188" y="2702667"/>
                </a:lnTo>
                <a:lnTo>
                  <a:pt x="8502782" y="2687370"/>
                </a:lnTo>
                <a:cubicBezTo>
                  <a:pt x="8507443" y="2684296"/>
                  <a:pt x="8510381" y="2678609"/>
                  <a:pt x="8515633" y="2673893"/>
                </a:cubicBezTo>
                <a:lnTo>
                  <a:pt x="8521561" y="2670440"/>
                </a:lnTo>
                <a:lnTo>
                  <a:pt x="8512740" y="2670717"/>
                </a:lnTo>
                <a:cubicBezTo>
                  <a:pt x="8507951" y="2668173"/>
                  <a:pt x="8503172" y="2663898"/>
                  <a:pt x="8498556" y="2657555"/>
                </a:cubicBezTo>
                <a:cubicBezTo>
                  <a:pt x="8506077" y="2637277"/>
                  <a:pt x="8513313" y="2603959"/>
                  <a:pt x="8535252" y="2590316"/>
                </a:cubicBezTo>
                <a:lnTo>
                  <a:pt x="8540071" y="2589283"/>
                </a:lnTo>
                <a:lnTo>
                  <a:pt x="8543481" y="2584857"/>
                </a:lnTo>
                <a:lnTo>
                  <a:pt x="8543366" y="2584040"/>
                </a:lnTo>
                <a:cubicBezTo>
                  <a:pt x="8547236" y="2583812"/>
                  <a:pt x="8546675" y="2579809"/>
                  <a:pt x="8542805" y="2580035"/>
                </a:cubicBezTo>
                <a:cubicBezTo>
                  <a:pt x="8545834" y="2573805"/>
                  <a:pt x="8548035" y="2568629"/>
                  <a:pt x="8550587" y="2565957"/>
                </a:cubicBezTo>
                <a:cubicBezTo>
                  <a:pt x="8553139" y="2563285"/>
                  <a:pt x="8556040" y="2563115"/>
                  <a:pt x="8560471" y="2566890"/>
                </a:cubicBezTo>
                <a:cubicBezTo>
                  <a:pt x="8568773" y="2570439"/>
                  <a:pt x="8566025" y="2578672"/>
                  <a:pt x="8574886" y="2586224"/>
                </a:cubicBezTo>
                <a:cubicBezTo>
                  <a:pt x="8592049" y="2597325"/>
                  <a:pt x="8610781" y="2563936"/>
                  <a:pt x="8645106" y="2586137"/>
                </a:cubicBezTo>
                <a:cubicBezTo>
                  <a:pt x="8638490" y="2594598"/>
                  <a:pt x="8656774" y="2613704"/>
                  <a:pt x="8646848" y="2626397"/>
                </a:cubicBezTo>
                <a:cubicBezTo>
                  <a:pt x="8621498" y="2668249"/>
                  <a:pt x="8608766" y="2660922"/>
                  <a:pt x="8579993" y="2650505"/>
                </a:cubicBezTo>
                <a:cubicBezTo>
                  <a:pt x="8583864" y="2650277"/>
                  <a:pt x="8579431" y="2646501"/>
                  <a:pt x="8579431" y="2646501"/>
                </a:cubicBezTo>
                <a:cubicBezTo>
                  <a:pt x="8570570" y="2638949"/>
                  <a:pt x="8570066" y="2663196"/>
                  <a:pt x="8557335" y="2655871"/>
                </a:cubicBezTo>
                <a:lnTo>
                  <a:pt x="8554516" y="2652535"/>
                </a:lnTo>
                <a:lnTo>
                  <a:pt x="8552999" y="2652423"/>
                </a:lnTo>
                <a:lnTo>
                  <a:pt x="8540310" y="2666465"/>
                </a:lnTo>
                <a:lnTo>
                  <a:pt x="8542368" y="2666248"/>
                </a:lnTo>
                <a:cubicBezTo>
                  <a:pt x="8557433" y="2668801"/>
                  <a:pt x="8564527" y="2677862"/>
                  <a:pt x="8568244" y="2686029"/>
                </a:cubicBezTo>
                <a:lnTo>
                  <a:pt x="8570260" y="2691970"/>
                </a:lnTo>
                <a:lnTo>
                  <a:pt x="8576258" y="2687864"/>
                </a:lnTo>
                <a:lnTo>
                  <a:pt x="8578075" y="2684418"/>
                </a:lnTo>
                <a:cubicBezTo>
                  <a:pt x="8578891" y="2683373"/>
                  <a:pt x="8578891" y="2683373"/>
                  <a:pt x="8576981" y="2683484"/>
                </a:cubicBezTo>
                <a:cubicBezTo>
                  <a:pt x="8583506" y="2675117"/>
                  <a:pt x="8589477" y="2662790"/>
                  <a:pt x="8597666" y="2666302"/>
                </a:cubicBezTo>
                <a:lnTo>
                  <a:pt x="8601790" y="2671788"/>
                </a:lnTo>
                <a:lnTo>
                  <a:pt x="8628175" y="2655214"/>
                </a:lnTo>
                <a:lnTo>
                  <a:pt x="8702622" y="2611655"/>
                </a:lnTo>
                <a:lnTo>
                  <a:pt x="8699067" y="2581542"/>
                </a:lnTo>
                <a:cubicBezTo>
                  <a:pt x="8697433" y="2567819"/>
                  <a:pt x="8695221" y="2553598"/>
                  <a:pt x="8690919" y="2538938"/>
                </a:cubicBezTo>
                <a:cubicBezTo>
                  <a:pt x="8734130" y="2510113"/>
                  <a:pt x="8727422" y="2480959"/>
                  <a:pt x="8735868" y="2453146"/>
                </a:cubicBezTo>
                <a:cubicBezTo>
                  <a:pt x="8771298" y="2448113"/>
                  <a:pt x="8807598" y="2414597"/>
                  <a:pt x="8845025" y="2397502"/>
                </a:cubicBezTo>
                <a:cubicBezTo>
                  <a:pt x="8866428" y="2407553"/>
                  <a:pt x="8887548" y="2413497"/>
                  <a:pt x="8908669" y="2419442"/>
                </a:cubicBezTo>
                <a:lnTo>
                  <a:pt x="8943107" y="2431314"/>
                </a:lnTo>
                <a:lnTo>
                  <a:pt x="8951209" y="2416233"/>
                </a:lnTo>
                <a:lnTo>
                  <a:pt x="8959944" y="2437118"/>
                </a:lnTo>
                <a:lnTo>
                  <a:pt x="8972314" y="2441381"/>
                </a:lnTo>
                <a:lnTo>
                  <a:pt x="8979868" y="2469344"/>
                </a:lnTo>
                <a:lnTo>
                  <a:pt x="9029293" y="2438914"/>
                </a:lnTo>
                <a:cubicBezTo>
                  <a:pt x="9086676" y="2404405"/>
                  <a:pt x="9147384" y="2381977"/>
                  <a:pt x="9200192" y="2355149"/>
                </a:cubicBezTo>
                <a:cubicBezTo>
                  <a:pt x="9212668" y="2351870"/>
                  <a:pt x="9217244" y="2344194"/>
                  <a:pt x="9223479" y="2342556"/>
                </a:cubicBezTo>
                <a:lnTo>
                  <a:pt x="9367133" y="2277186"/>
                </a:lnTo>
                <a:lnTo>
                  <a:pt x="9361680" y="2278989"/>
                </a:lnTo>
                <a:cubicBezTo>
                  <a:pt x="9361497" y="2274827"/>
                  <a:pt x="9357393" y="2266333"/>
                  <a:pt x="9361130" y="2266504"/>
                </a:cubicBezTo>
                <a:cubicBezTo>
                  <a:pt x="9360946" y="2262343"/>
                  <a:pt x="9368421" y="2262685"/>
                  <a:pt x="9368421" y="2262685"/>
                </a:cubicBezTo>
                <a:cubicBezTo>
                  <a:pt x="9368237" y="2258524"/>
                  <a:pt x="9368054" y="2254362"/>
                  <a:pt x="9371607" y="2250373"/>
                </a:cubicBezTo>
                <a:cubicBezTo>
                  <a:pt x="9375530" y="2254705"/>
                  <a:pt x="9375345" y="2250544"/>
                  <a:pt x="9379083" y="2250715"/>
                </a:cubicBezTo>
                <a:cubicBezTo>
                  <a:pt x="9377306" y="2252710"/>
                  <a:pt x="9376556" y="2256829"/>
                  <a:pt x="9375828" y="2261468"/>
                </a:cubicBezTo>
                <a:lnTo>
                  <a:pt x="9372884" y="2274569"/>
                </a:lnTo>
                <a:lnTo>
                  <a:pt x="9403900" y="2260455"/>
                </a:lnTo>
                <a:lnTo>
                  <a:pt x="9404491" y="2254956"/>
                </a:lnTo>
                <a:cubicBezTo>
                  <a:pt x="9404818" y="2251448"/>
                  <a:pt x="9404684" y="2248423"/>
                  <a:pt x="9402757" y="2248334"/>
                </a:cubicBezTo>
                <a:cubicBezTo>
                  <a:pt x="9411029" y="2239656"/>
                  <a:pt x="9421467" y="2231078"/>
                  <a:pt x="9431199" y="2230958"/>
                </a:cubicBezTo>
                <a:cubicBezTo>
                  <a:pt x="9434444" y="2230918"/>
                  <a:pt x="9437607" y="2231819"/>
                  <a:pt x="9440588" y="2233969"/>
                </a:cubicBezTo>
                <a:lnTo>
                  <a:pt x="9444471" y="2241993"/>
                </a:lnTo>
                <a:lnTo>
                  <a:pt x="9501634" y="2215981"/>
                </a:lnTo>
                <a:lnTo>
                  <a:pt x="9493971" y="2213408"/>
                </a:lnTo>
                <a:cubicBezTo>
                  <a:pt x="9488365" y="2209360"/>
                  <a:pt x="9485520" y="2204318"/>
                  <a:pt x="9484815" y="2198799"/>
                </a:cubicBezTo>
                <a:lnTo>
                  <a:pt x="9485756" y="2194335"/>
                </a:lnTo>
                <a:lnTo>
                  <a:pt x="9477124" y="2195735"/>
                </a:lnTo>
                <a:lnTo>
                  <a:pt x="9487296" y="2187032"/>
                </a:lnTo>
                <a:lnTo>
                  <a:pt x="9488498" y="2181334"/>
                </a:lnTo>
                <a:cubicBezTo>
                  <a:pt x="9503275" y="2151580"/>
                  <a:pt x="9556012" y="2122895"/>
                  <a:pt x="9568955" y="2160080"/>
                </a:cubicBezTo>
                <a:lnTo>
                  <a:pt x="9567417" y="2189632"/>
                </a:lnTo>
                <a:lnTo>
                  <a:pt x="9673907" y="2150529"/>
                </a:lnTo>
                <a:cubicBezTo>
                  <a:pt x="9724321" y="2133234"/>
                  <a:pt x="9776504" y="2116283"/>
                  <a:pt x="9831804" y="2098512"/>
                </a:cubicBezTo>
                <a:cubicBezTo>
                  <a:pt x="9842617" y="2089198"/>
                  <a:pt x="9838041" y="2096874"/>
                  <a:pt x="9850513" y="2093596"/>
                </a:cubicBezTo>
                <a:lnTo>
                  <a:pt x="10026940" y="2045729"/>
                </a:lnTo>
                <a:lnTo>
                  <a:pt x="10018506" y="2043154"/>
                </a:lnTo>
                <a:cubicBezTo>
                  <a:pt x="10013930" y="2040496"/>
                  <a:pt x="10010134" y="2036605"/>
                  <a:pt x="10004830" y="2030153"/>
                </a:cubicBezTo>
                <a:cubicBezTo>
                  <a:pt x="10012028" y="2003983"/>
                  <a:pt x="10029832" y="1990716"/>
                  <a:pt x="10047638" y="1977449"/>
                </a:cubicBezTo>
                <a:cubicBezTo>
                  <a:pt x="10060280" y="1979733"/>
                  <a:pt x="10066906" y="1983792"/>
                  <a:pt x="10069488" y="1988979"/>
                </a:cubicBezTo>
                <a:cubicBezTo>
                  <a:pt x="10073360" y="1996761"/>
                  <a:pt x="10068136" y="2007086"/>
                  <a:pt x="10060478" y="2017775"/>
                </a:cubicBezTo>
                <a:lnTo>
                  <a:pt x="10042266" y="2041678"/>
                </a:lnTo>
                <a:lnTo>
                  <a:pt x="10189740" y="2009799"/>
                </a:lnTo>
                <a:lnTo>
                  <a:pt x="10204028" y="1989026"/>
                </a:lnTo>
                <a:cubicBezTo>
                  <a:pt x="10226610" y="1966151"/>
                  <a:pt x="10248360" y="1972452"/>
                  <a:pt x="10269146" y="1990615"/>
                </a:cubicBezTo>
                <a:lnTo>
                  <a:pt x="10269220" y="1990701"/>
                </a:lnTo>
                <a:lnTo>
                  <a:pt x="10281940" y="1987508"/>
                </a:lnTo>
                <a:cubicBezTo>
                  <a:pt x="10303200" y="1982734"/>
                  <a:pt x="10323880" y="1978916"/>
                  <a:pt x="10346542" y="1976200"/>
                </a:cubicBezTo>
                <a:lnTo>
                  <a:pt x="10349026" y="1975947"/>
                </a:lnTo>
                <a:lnTo>
                  <a:pt x="10319376" y="1957195"/>
                </a:lnTo>
                <a:cubicBezTo>
                  <a:pt x="10285344" y="1941978"/>
                  <a:pt x="10258380" y="1942614"/>
                  <a:pt x="10259596" y="1904610"/>
                </a:cubicBezTo>
                <a:cubicBezTo>
                  <a:pt x="10288432" y="1892326"/>
                  <a:pt x="10329530" y="1917724"/>
                  <a:pt x="10346884" y="1948432"/>
                </a:cubicBezTo>
                <a:lnTo>
                  <a:pt x="10353882" y="1975449"/>
                </a:lnTo>
                <a:lnTo>
                  <a:pt x="10362010" y="1974618"/>
                </a:lnTo>
                <a:lnTo>
                  <a:pt x="10364452" y="1969058"/>
                </a:lnTo>
                <a:cubicBezTo>
                  <a:pt x="10377058" y="1966589"/>
                  <a:pt x="10385060" y="1967891"/>
                  <a:pt x="10389938" y="1971671"/>
                </a:cubicBezTo>
                <a:lnTo>
                  <a:pt x="10391824" y="1976558"/>
                </a:lnTo>
                <a:lnTo>
                  <a:pt x="10393520" y="1976806"/>
                </a:lnTo>
                <a:cubicBezTo>
                  <a:pt x="10451312" y="1968094"/>
                  <a:pt x="10480836" y="1953861"/>
                  <a:pt x="10501206" y="1954982"/>
                </a:cubicBezTo>
                <a:cubicBezTo>
                  <a:pt x="10516798" y="1950885"/>
                  <a:pt x="10536338" y="1948988"/>
                  <a:pt x="10554320" y="1947500"/>
                </a:cubicBezTo>
                <a:lnTo>
                  <a:pt x="10568772" y="1946264"/>
                </a:lnTo>
                <a:lnTo>
                  <a:pt x="10575112" y="1931223"/>
                </a:lnTo>
                <a:cubicBezTo>
                  <a:pt x="10581542" y="1936538"/>
                  <a:pt x="10590244" y="1936471"/>
                  <a:pt x="10595288" y="1938220"/>
                </a:cubicBezTo>
                <a:lnTo>
                  <a:pt x="10595936" y="1942807"/>
                </a:lnTo>
                <a:lnTo>
                  <a:pt x="10598080" y="1942476"/>
                </a:lnTo>
                <a:cubicBezTo>
                  <a:pt x="10643398" y="1937044"/>
                  <a:pt x="10687056" y="1925570"/>
                  <a:pt x="10754408" y="1927297"/>
                </a:cubicBezTo>
                <a:cubicBezTo>
                  <a:pt x="10758982" y="1919622"/>
                  <a:pt x="10785592" y="1919103"/>
                  <a:pt x="10804300" y="1914188"/>
                </a:cubicBezTo>
                <a:cubicBezTo>
                  <a:pt x="10804300" y="1914188"/>
                  <a:pt x="10810536" y="1912547"/>
                  <a:pt x="10818436" y="1916949"/>
                </a:cubicBezTo>
                <a:cubicBezTo>
                  <a:pt x="10824672" y="1915310"/>
                  <a:pt x="10830910" y="1913670"/>
                  <a:pt x="10829250" y="1907632"/>
                </a:cubicBezTo>
                <a:cubicBezTo>
                  <a:pt x="10901580" y="1927476"/>
                  <a:pt x="10963948" y="1911086"/>
                  <a:pt x="11020080" y="1896336"/>
                </a:cubicBezTo>
                <a:cubicBezTo>
                  <a:pt x="11017164" y="1910054"/>
                  <a:pt x="11072044" y="1915061"/>
                  <a:pt x="11131494" y="1912388"/>
                </a:cubicBezTo>
                <a:cubicBezTo>
                  <a:pt x="11186370" y="1917393"/>
                  <a:pt x="11244162" y="1908682"/>
                  <a:pt x="11239180" y="1890565"/>
                </a:cubicBezTo>
                <a:cubicBezTo>
                  <a:pt x="11259552" y="1891688"/>
                  <a:pt x="11279924" y="1892809"/>
                  <a:pt x="11300292" y="1893932"/>
                </a:cubicBezTo>
                <a:cubicBezTo>
                  <a:pt x="11308192" y="1898331"/>
                  <a:pt x="11316088" y="1902730"/>
                  <a:pt x="11323986" y="1907132"/>
                </a:cubicBezTo>
                <a:cubicBezTo>
                  <a:pt x="11323986" y="1907132"/>
                  <a:pt x="11323986" y="1907132"/>
                  <a:pt x="11311916" y="1936207"/>
                </a:cubicBezTo>
                <a:lnTo>
                  <a:pt x="11378470" y="1942125"/>
                </a:lnTo>
                <a:lnTo>
                  <a:pt x="11378470" y="9814820"/>
                </a:lnTo>
                <a:lnTo>
                  <a:pt x="11234784" y="9820188"/>
                </a:lnTo>
                <a:lnTo>
                  <a:pt x="11139324" y="9822582"/>
                </a:lnTo>
                <a:lnTo>
                  <a:pt x="11144584" y="9830799"/>
                </a:lnTo>
                <a:cubicBezTo>
                  <a:pt x="11104480" y="9868680"/>
                  <a:pt x="11075062" y="9868038"/>
                  <a:pt x="11046084" y="9848034"/>
                </a:cubicBezTo>
                <a:lnTo>
                  <a:pt x="11053782" y="9824728"/>
                </a:lnTo>
                <a:lnTo>
                  <a:pt x="11033876" y="9825226"/>
                </a:lnTo>
                <a:cubicBezTo>
                  <a:pt x="11001030" y="9827383"/>
                  <a:pt x="11010588" y="9837823"/>
                  <a:pt x="10991880" y="9842739"/>
                </a:cubicBezTo>
                <a:cubicBezTo>
                  <a:pt x="10910396" y="9838251"/>
                  <a:pt x="10830572" y="9839801"/>
                  <a:pt x="10741188" y="9830912"/>
                </a:cubicBezTo>
                <a:cubicBezTo>
                  <a:pt x="10700446" y="9828666"/>
                  <a:pt x="10659704" y="9826422"/>
                  <a:pt x="10619324" y="9822462"/>
                </a:cubicBezTo>
                <a:lnTo>
                  <a:pt x="10507780" y="9804999"/>
                </a:lnTo>
                <a:lnTo>
                  <a:pt x="10518940" y="9851974"/>
                </a:lnTo>
                <a:lnTo>
                  <a:pt x="10602316" y="9860928"/>
                </a:lnTo>
                <a:cubicBezTo>
                  <a:pt x="10671330" y="9868695"/>
                  <a:pt x="10746580" y="9874823"/>
                  <a:pt x="10815588" y="9882589"/>
                </a:cubicBezTo>
                <a:cubicBezTo>
                  <a:pt x="10890836" y="9888719"/>
                  <a:pt x="10958188" y="9890446"/>
                  <a:pt x="11019300" y="9893814"/>
                </a:cubicBezTo>
                <a:cubicBezTo>
                  <a:pt x="11052144" y="9891657"/>
                  <a:pt x="11091224" y="9887864"/>
                  <a:pt x="11117832" y="9887345"/>
                </a:cubicBezTo>
                <a:cubicBezTo>
                  <a:pt x="11131968" y="9890108"/>
                  <a:pt x="11125732" y="9891748"/>
                  <a:pt x="11133630" y="9896149"/>
                </a:cubicBezTo>
                <a:cubicBezTo>
                  <a:pt x="11139868" y="9894509"/>
                  <a:pt x="11144440" y="9886830"/>
                  <a:pt x="11144440" y="9886830"/>
                </a:cubicBezTo>
                <a:cubicBezTo>
                  <a:pt x="11172712" y="9892350"/>
                  <a:pt x="11168136" y="9900029"/>
                  <a:pt x="11186844" y="9895113"/>
                </a:cubicBezTo>
                <a:cubicBezTo>
                  <a:pt x="11225928" y="9891320"/>
                  <a:pt x="11205556" y="9890197"/>
                  <a:pt x="11244638" y="9886403"/>
                </a:cubicBezTo>
                <a:cubicBezTo>
                  <a:pt x="11275824" y="9878209"/>
                  <a:pt x="11319888" y="9892531"/>
                  <a:pt x="11368120" y="9873378"/>
                </a:cubicBezTo>
                <a:lnTo>
                  <a:pt x="11378470" y="9873352"/>
                </a:lnTo>
                <a:lnTo>
                  <a:pt x="11378470" y="9927604"/>
                </a:lnTo>
                <a:lnTo>
                  <a:pt x="11373088" y="9927925"/>
                </a:lnTo>
                <a:cubicBezTo>
                  <a:pt x="11348662" y="9930296"/>
                  <a:pt x="11324444" y="9933422"/>
                  <a:pt x="11298668" y="9936958"/>
                </a:cubicBezTo>
                <a:cubicBezTo>
                  <a:pt x="11264162" y="9933076"/>
                  <a:pt x="11235892" y="9927552"/>
                  <a:pt x="11195148" y="9925310"/>
                </a:cubicBezTo>
                <a:cubicBezTo>
                  <a:pt x="11163964" y="9933504"/>
                  <a:pt x="11170204" y="9931864"/>
                  <a:pt x="11104512" y="9936176"/>
                </a:cubicBezTo>
                <a:cubicBezTo>
                  <a:pt x="11077904" y="9936693"/>
                  <a:pt x="11059196" y="9941610"/>
                  <a:pt x="11046720" y="9944888"/>
                </a:cubicBezTo>
                <a:cubicBezTo>
                  <a:pt x="11002860" y="9943462"/>
                  <a:pt x="10957024" y="9940939"/>
                  <a:pt x="10905108" y="9937579"/>
                </a:cubicBezTo>
                <a:lnTo>
                  <a:pt x="10748384" y="9926766"/>
                </a:lnTo>
                <a:lnTo>
                  <a:pt x="10774528" y="9951113"/>
                </a:lnTo>
                <a:lnTo>
                  <a:pt x="10917004" y="9959547"/>
                </a:lnTo>
                <a:cubicBezTo>
                  <a:pt x="11025096" y="9963521"/>
                  <a:pt x="11137450" y="9964755"/>
                  <a:pt x="11254224" y="9960780"/>
                </a:cubicBezTo>
                <a:lnTo>
                  <a:pt x="11378470" y="9953696"/>
                </a:lnTo>
                <a:lnTo>
                  <a:pt x="11378470" y="10004146"/>
                </a:lnTo>
                <a:lnTo>
                  <a:pt x="11167056" y="10017683"/>
                </a:lnTo>
                <a:lnTo>
                  <a:pt x="10892970" y="10017696"/>
                </a:lnTo>
                <a:lnTo>
                  <a:pt x="10911092" y="10034720"/>
                </a:lnTo>
                <a:cubicBezTo>
                  <a:pt x="10923320" y="10054953"/>
                  <a:pt x="10924584" y="10081232"/>
                  <a:pt x="10908948" y="10101210"/>
                </a:cubicBezTo>
                <a:cubicBezTo>
                  <a:pt x="10894828" y="10103316"/>
                  <a:pt x="10874448" y="10113412"/>
                  <a:pt x="10852458" y="10109632"/>
                </a:cubicBezTo>
                <a:cubicBezTo>
                  <a:pt x="10835912" y="10090924"/>
                  <a:pt x="10828396" y="10072636"/>
                  <a:pt x="10828144" y="10055027"/>
                </a:cubicBezTo>
                <a:lnTo>
                  <a:pt x="10845884" y="10008515"/>
                </a:lnTo>
                <a:lnTo>
                  <a:pt x="10836332" y="10006650"/>
                </a:lnTo>
                <a:cubicBezTo>
                  <a:pt x="10815960" y="10005529"/>
                  <a:pt x="10804628" y="10006886"/>
                  <a:pt x="10792314" y="10007695"/>
                </a:cubicBezTo>
                <a:lnTo>
                  <a:pt x="10767376" y="10006566"/>
                </a:lnTo>
                <a:lnTo>
                  <a:pt x="10764852" y="10018553"/>
                </a:lnTo>
                <a:lnTo>
                  <a:pt x="10743348" y="10005484"/>
                </a:lnTo>
                <a:lnTo>
                  <a:pt x="10742372" y="10005438"/>
                </a:lnTo>
                <a:cubicBezTo>
                  <a:pt x="10707868" y="10001556"/>
                  <a:pt x="10685836" y="9994394"/>
                  <a:pt x="10665464" y="9993271"/>
                </a:cubicBezTo>
                <a:cubicBezTo>
                  <a:pt x="10645096" y="9992150"/>
                  <a:pt x="10624722" y="9991027"/>
                  <a:pt x="10590216" y="9987142"/>
                </a:cubicBezTo>
                <a:cubicBezTo>
                  <a:pt x="10568184" y="9979982"/>
                  <a:pt x="10533680" y="9976096"/>
                  <a:pt x="10505408" y="9970576"/>
                </a:cubicBezTo>
                <a:cubicBezTo>
                  <a:pt x="10499176" y="9972214"/>
                  <a:pt x="10497512" y="9966175"/>
                  <a:pt x="10491276" y="9967813"/>
                </a:cubicBezTo>
                <a:lnTo>
                  <a:pt x="10483824" y="9966359"/>
                </a:lnTo>
                <a:lnTo>
                  <a:pt x="10482176" y="9969132"/>
                </a:lnTo>
                <a:lnTo>
                  <a:pt x="10485036" y="9969453"/>
                </a:lnTo>
                <a:lnTo>
                  <a:pt x="10489234" y="9973550"/>
                </a:lnTo>
                <a:lnTo>
                  <a:pt x="10479990" y="9972791"/>
                </a:lnTo>
                <a:lnTo>
                  <a:pt x="10464036" y="9999542"/>
                </a:lnTo>
                <a:cubicBezTo>
                  <a:pt x="10432012" y="10037111"/>
                  <a:pt x="10389916" y="10057944"/>
                  <a:pt x="10346782" y="10038691"/>
                </a:cubicBezTo>
                <a:lnTo>
                  <a:pt x="10352206" y="9958786"/>
                </a:lnTo>
                <a:lnTo>
                  <a:pt x="10278004" y="9946153"/>
                </a:lnTo>
                <a:cubicBezTo>
                  <a:pt x="10194860" y="9935625"/>
                  <a:pt x="10117952" y="9923456"/>
                  <a:pt x="10055176" y="9914050"/>
                </a:cubicBezTo>
                <a:cubicBezTo>
                  <a:pt x="9945014" y="9878246"/>
                  <a:pt x="9825706" y="9857794"/>
                  <a:pt x="9703071" y="9825265"/>
                </a:cubicBezTo>
                <a:cubicBezTo>
                  <a:pt x="9586673" y="9791097"/>
                  <a:pt x="9470279" y="9756931"/>
                  <a:pt x="9367609" y="9699726"/>
                </a:cubicBezTo>
                <a:cubicBezTo>
                  <a:pt x="9339339" y="9694204"/>
                  <a:pt x="9296937" y="9685921"/>
                  <a:pt x="9257448" y="9663920"/>
                </a:cubicBezTo>
                <a:cubicBezTo>
                  <a:pt x="9213385" y="9649598"/>
                  <a:pt x="9165999" y="9623196"/>
                  <a:pt x="9126511" y="9601197"/>
                </a:cubicBezTo>
                <a:cubicBezTo>
                  <a:pt x="9077869" y="9594550"/>
                  <a:pt x="9005133" y="9548912"/>
                  <a:pt x="8978116" y="9523633"/>
                </a:cubicBezTo>
                <a:cubicBezTo>
                  <a:pt x="8978116" y="9523633"/>
                  <a:pt x="8978116" y="9523633"/>
                  <a:pt x="8962321" y="9514831"/>
                </a:cubicBezTo>
                <a:cubicBezTo>
                  <a:pt x="8962321" y="9514831"/>
                  <a:pt x="8962321" y="9514831"/>
                  <a:pt x="8968558" y="9513193"/>
                </a:cubicBezTo>
                <a:cubicBezTo>
                  <a:pt x="8970219" y="9519232"/>
                  <a:pt x="8970219" y="9519232"/>
                  <a:pt x="8976455" y="9517592"/>
                </a:cubicBezTo>
                <a:cubicBezTo>
                  <a:pt x="8984355" y="9521993"/>
                  <a:pt x="8992250" y="9526392"/>
                  <a:pt x="8990590" y="9520355"/>
                </a:cubicBezTo>
                <a:cubicBezTo>
                  <a:pt x="8990590" y="9520355"/>
                  <a:pt x="8982692" y="9515954"/>
                  <a:pt x="8974795" y="9511553"/>
                </a:cubicBezTo>
                <a:cubicBezTo>
                  <a:pt x="8974795" y="9511553"/>
                  <a:pt x="8974795" y="9511553"/>
                  <a:pt x="8973134" y="9505516"/>
                </a:cubicBezTo>
                <a:cubicBezTo>
                  <a:pt x="8966898" y="9507154"/>
                  <a:pt x="8965237" y="9501115"/>
                  <a:pt x="8959000" y="9502753"/>
                </a:cubicBezTo>
                <a:cubicBezTo>
                  <a:pt x="8959000" y="9502753"/>
                  <a:pt x="8959000" y="9502753"/>
                  <a:pt x="8963577" y="9495076"/>
                </a:cubicBezTo>
                <a:cubicBezTo>
                  <a:pt x="8963577" y="9495076"/>
                  <a:pt x="8963577" y="9495076"/>
                  <a:pt x="8931984" y="9477474"/>
                </a:cubicBezTo>
                <a:cubicBezTo>
                  <a:pt x="8931984" y="9477474"/>
                  <a:pt x="8931984" y="9477474"/>
                  <a:pt x="8927409" y="9485153"/>
                </a:cubicBezTo>
                <a:cubicBezTo>
                  <a:pt x="8919512" y="9480752"/>
                  <a:pt x="8913277" y="9482392"/>
                  <a:pt x="8913277" y="9482392"/>
                </a:cubicBezTo>
                <a:cubicBezTo>
                  <a:pt x="8913277" y="9482392"/>
                  <a:pt x="8914937" y="9488431"/>
                  <a:pt x="8930730" y="9497231"/>
                </a:cubicBezTo>
                <a:cubicBezTo>
                  <a:pt x="8885836" y="9479890"/>
                  <a:pt x="8844222" y="9447115"/>
                  <a:pt x="8789571" y="9411392"/>
                </a:cubicBezTo>
                <a:lnTo>
                  <a:pt x="8736741" y="9379267"/>
                </a:lnTo>
                <a:lnTo>
                  <a:pt x="8737867" y="9379551"/>
                </a:lnTo>
                <a:cubicBezTo>
                  <a:pt x="8745765" y="9383950"/>
                  <a:pt x="8745765" y="9383950"/>
                  <a:pt x="8744104" y="9377911"/>
                </a:cubicBezTo>
                <a:cubicBezTo>
                  <a:pt x="8744104" y="9377911"/>
                  <a:pt x="8736207" y="9373510"/>
                  <a:pt x="8728310" y="9369111"/>
                </a:cubicBezTo>
                <a:cubicBezTo>
                  <a:pt x="8726649" y="9363071"/>
                  <a:pt x="8720410" y="9364710"/>
                  <a:pt x="8718750" y="9358670"/>
                </a:cubicBezTo>
                <a:cubicBezTo>
                  <a:pt x="8717920" y="9355651"/>
                  <a:pt x="8713738" y="9351084"/>
                  <a:pt x="8707738" y="9345983"/>
                </a:cubicBezTo>
                <a:lnTo>
                  <a:pt x="8689540" y="9332794"/>
                </a:lnTo>
                <a:lnTo>
                  <a:pt x="8678110" y="9338110"/>
                </a:lnTo>
                <a:cubicBezTo>
                  <a:pt x="8673257" y="9338697"/>
                  <a:pt x="8667788" y="9337756"/>
                  <a:pt x="8661021" y="9335168"/>
                </a:cubicBezTo>
                <a:cubicBezTo>
                  <a:pt x="8658695" y="9326232"/>
                  <a:pt x="8657464" y="9323175"/>
                  <a:pt x="8657276" y="9319941"/>
                </a:cubicBezTo>
                <a:lnTo>
                  <a:pt x="8657619" y="9315941"/>
                </a:lnTo>
                <a:lnTo>
                  <a:pt x="8646009" y="9313032"/>
                </a:lnTo>
                <a:cubicBezTo>
                  <a:pt x="8644349" y="9306993"/>
                  <a:pt x="8638112" y="9308631"/>
                  <a:pt x="8630215" y="9304230"/>
                </a:cubicBezTo>
                <a:cubicBezTo>
                  <a:pt x="8628554" y="9298189"/>
                  <a:pt x="8620659" y="9293792"/>
                  <a:pt x="8614420" y="9295432"/>
                </a:cubicBezTo>
                <a:cubicBezTo>
                  <a:pt x="8614420" y="9295432"/>
                  <a:pt x="8615251" y="9298451"/>
                  <a:pt x="8617068" y="9302021"/>
                </a:cubicBezTo>
                <a:lnTo>
                  <a:pt x="8622032" y="9307746"/>
                </a:lnTo>
                <a:lnTo>
                  <a:pt x="8524224" y="9234951"/>
                </a:lnTo>
                <a:lnTo>
                  <a:pt x="8452481" y="9176097"/>
                </a:lnTo>
                <a:lnTo>
                  <a:pt x="8454400" y="9175593"/>
                </a:lnTo>
                <a:cubicBezTo>
                  <a:pt x="8454400" y="9175593"/>
                  <a:pt x="8452740" y="9169554"/>
                  <a:pt x="8446503" y="9171194"/>
                </a:cubicBezTo>
                <a:cubicBezTo>
                  <a:pt x="8446503" y="9171194"/>
                  <a:pt x="8446503" y="9171194"/>
                  <a:pt x="8452740" y="9169554"/>
                </a:cubicBezTo>
                <a:cubicBezTo>
                  <a:pt x="8452740" y="9169554"/>
                  <a:pt x="8478094" y="9188794"/>
                  <a:pt x="8493887" y="9197592"/>
                </a:cubicBezTo>
                <a:cubicBezTo>
                  <a:pt x="8485992" y="9193195"/>
                  <a:pt x="8466876" y="9172315"/>
                  <a:pt x="8449417" y="9157474"/>
                </a:cubicBezTo>
                <a:cubicBezTo>
                  <a:pt x="8430301" y="9136596"/>
                  <a:pt x="8408270" y="9129436"/>
                  <a:pt x="8402033" y="9131076"/>
                </a:cubicBezTo>
                <a:cubicBezTo>
                  <a:pt x="8394136" y="9126675"/>
                  <a:pt x="8386236" y="9122274"/>
                  <a:pt x="8386236" y="9122274"/>
                </a:cubicBezTo>
                <a:cubicBezTo>
                  <a:pt x="8386236" y="9122274"/>
                  <a:pt x="8387897" y="9128313"/>
                  <a:pt x="8395796" y="9132714"/>
                </a:cubicBezTo>
                <a:cubicBezTo>
                  <a:pt x="8395796" y="9132714"/>
                  <a:pt x="8395796" y="9132714"/>
                  <a:pt x="8397456" y="9138753"/>
                </a:cubicBezTo>
                <a:lnTo>
                  <a:pt x="8380878" y="9126307"/>
                </a:lnTo>
                <a:lnTo>
                  <a:pt x="8376641" y="9146975"/>
                </a:lnTo>
                <a:cubicBezTo>
                  <a:pt x="8373475" y="9151560"/>
                  <a:pt x="8368967" y="9155301"/>
                  <a:pt x="8363173" y="9157622"/>
                </a:cubicBezTo>
                <a:cubicBezTo>
                  <a:pt x="8355448" y="9160719"/>
                  <a:pt x="8345436" y="9161297"/>
                  <a:pt x="8333269" y="9158006"/>
                </a:cubicBezTo>
                <a:cubicBezTo>
                  <a:pt x="8314747" y="9146665"/>
                  <a:pt x="8317667" y="9101850"/>
                  <a:pt x="8334742" y="9093165"/>
                </a:cubicBezTo>
                <a:lnTo>
                  <a:pt x="8338173" y="9093694"/>
                </a:lnTo>
                <a:lnTo>
                  <a:pt x="8328722" y="9086394"/>
                </a:lnTo>
                <a:cubicBezTo>
                  <a:pt x="8306745" y="9070314"/>
                  <a:pt x="8288975" y="9060414"/>
                  <a:pt x="8285230" y="9071110"/>
                </a:cubicBezTo>
                <a:cubicBezTo>
                  <a:pt x="8285230" y="9071110"/>
                  <a:pt x="8285230" y="9071110"/>
                  <a:pt x="8283569" y="9065071"/>
                </a:cubicBezTo>
                <a:cubicBezTo>
                  <a:pt x="8277330" y="9066709"/>
                  <a:pt x="8275672" y="9060674"/>
                  <a:pt x="8267774" y="9056271"/>
                </a:cubicBezTo>
                <a:cubicBezTo>
                  <a:pt x="8266114" y="9050234"/>
                  <a:pt x="8258216" y="9045831"/>
                  <a:pt x="8251978" y="9047471"/>
                </a:cubicBezTo>
                <a:lnTo>
                  <a:pt x="8256206" y="9053681"/>
                </a:lnTo>
                <a:lnTo>
                  <a:pt x="8246382" y="9044002"/>
                </a:lnTo>
                <a:lnTo>
                  <a:pt x="8250587" y="9078868"/>
                </a:lnTo>
                <a:cubicBezTo>
                  <a:pt x="8249228" y="9106029"/>
                  <a:pt x="8240528" y="9134528"/>
                  <a:pt x="8232888" y="9146129"/>
                </a:cubicBezTo>
                <a:cubicBezTo>
                  <a:pt x="8226266" y="9119494"/>
                  <a:pt x="8217359" y="9079704"/>
                  <a:pt x="8218834" y="9047939"/>
                </a:cubicBezTo>
                <a:lnTo>
                  <a:pt x="8223829" y="9021782"/>
                </a:lnTo>
                <a:lnTo>
                  <a:pt x="8206886" y="9005089"/>
                </a:lnTo>
                <a:cubicBezTo>
                  <a:pt x="8186418" y="8985375"/>
                  <a:pt x="8166155" y="8966416"/>
                  <a:pt x="8143920" y="8946358"/>
                </a:cubicBezTo>
                <a:lnTo>
                  <a:pt x="8088066" y="8896572"/>
                </a:lnTo>
                <a:lnTo>
                  <a:pt x="8086525" y="8897556"/>
                </a:lnTo>
                <a:cubicBezTo>
                  <a:pt x="8083388" y="8899221"/>
                  <a:pt x="8079660" y="8900585"/>
                  <a:pt x="8077305" y="8899380"/>
                </a:cubicBezTo>
                <a:cubicBezTo>
                  <a:pt x="8073088" y="8898856"/>
                  <a:pt x="8073038" y="8894739"/>
                  <a:pt x="8073919" y="8890282"/>
                </a:cubicBezTo>
                <a:lnTo>
                  <a:pt x="8075001" y="8884807"/>
                </a:lnTo>
                <a:lnTo>
                  <a:pt x="8010510" y="8826004"/>
                </a:lnTo>
                <a:cubicBezTo>
                  <a:pt x="8016745" y="8824366"/>
                  <a:pt x="8016745" y="8824366"/>
                  <a:pt x="8015084" y="8818325"/>
                </a:cubicBezTo>
                <a:cubicBezTo>
                  <a:pt x="8015084" y="8818325"/>
                  <a:pt x="8013424" y="8812284"/>
                  <a:pt x="8005526" y="8807887"/>
                </a:cubicBezTo>
                <a:cubicBezTo>
                  <a:pt x="8005526" y="8807887"/>
                  <a:pt x="8003866" y="8801846"/>
                  <a:pt x="7997628" y="8803486"/>
                </a:cubicBezTo>
                <a:cubicBezTo>
                  <a:pt x="7997628" y="8803486"/>
                  <a:pt x="7995967" y="8797447"/>
                  <a:pt x="7989730" y="8799087"/>
                </a:cubicBezTo>
                <a:cubicBezTo>
                  <a:pt x="7994306" y="8791408"/>
                  <a:pt x="8003866" y="8801846"/>
                  <a:pt x="8010103" y="8800208"/>
                </a:cubicBezTo>
                <a:cubicBezTo>
                  <a:pt x="7989325" y="8773291"/>
                  <a:pt x="7954412" y="8743610"/>
                  <a:pt x="7925739" y="8712296"/>
                </a:cubicBezTo>
                <a:cubicBezTo>
                  <a:pt x="7906620" y="8691416"/>
                  <a:pt x="7903297" y="8679338"/>
                  <a:pt x="7892078" y="8662859"/>
                </a:cubicBezTo>
                <a:cubicBezTo>
                  <a:pt x="7873792" y="8645000"/>
                  <a:pt x="7852286" y="8621512"/>
                  <a:pt x="7830157" y="8595759"/>
                </a:cubicBezTo>
                <a:lnTo>
                  <a:pt x="7772064" y="8524370"/>
                </a:lnTo>
                <a:lnTo>
                  <a:pt x="7763060" y="8524145"/>
                </a:lnTo>
                <a:cubicBezTo>
                  <a:pt x="7738383" y="8513908"/>
                  <a:pt x="7713730" y="8487569"/>
                  <a:pt x="7711227" y="8464555"/>
                </a:cubicBezTo>
                <a:lnTo>
                  <a:pt x="7712342" y="8462441"/>
                </a:lnTo>
                <a:lnTo>
                  <a:pt x="7700859" y="8450852"/>
                </a:lnTo>
                <a:cubicBezTo>
                  <a:pt x="7681793" y="8433198"/>
                  <a:pt x="7665167" y="8421378"/>
                  <a:pt x="7651864" y="8421635"/>
                </a:cubicBezTo>
                <a:cubicBezTo>
                  <a:pt x="7697996" y="8467790"/>
                  <a:pt x="7715858" y="8508426"/>
                  <a:pt x="7773208" y="8571060"/>
                </a:cubicBezTo>
                <a:cubicBezTo>
                  <a:pt x="7770294" y="8584778"/>
                  <a:pt x="7739956" y="8547423"/>
                  <a:pt x="7738702" y="8567178"/>
                </a:cubicBezTo>
                <a:cubicBezTo>
                  <a:pt x="7759478" y="8594097"/>
                  <a:pt x="7788156" y="8625413"/>
                  <a:pt x="7816831" y="8656733"/>
                </a:cubicBezTo>
                <a:cubicBezTo>
                  <a:pt x="7821812" y="8674848"/>
                  <a:pt x="7834694" y="8697365"/>
                  <a:pt x="7838014" y="8709443"/>
                </a:cubicBezTo>
                <a:cubicBezTo>
                  <a:pt x="7783986" y="8658886"/>
                  <a:pt x="7745754" y="8617130"/>
                  <a:pt x="7699623" y="8570971"/>
                </a:cubicBezTo>
                <a:cubicBezTo>
                  <a:pt x="7669701" y="8535125"/>
                  <a:pt x="7638846" y="8495882"/>
                  <a:pt x="7599693" y="8446980"/>
                </a:cubicBezTo>
                <a:lnTo>
                  <a:pt x="7592621" y="8438204"/>
                </a:lnTo>
                <a:lnTo>
                  <a:pt x="7589650" y="8440573"/>
                </a:lnTo>
                <a:lnTo>
                  <a:pt x="7589138" y="8449988"/>
                </a:lnTo>
                <a:cubicBezTo>
                  <a:pt x="7588916" y="8454052"/>
                  <a:pt x="7587750" y="8458396"/>
                  <a:pt x="7582800" y="8463854"/>
                </a:cubicBezTo>
                <a:cubicBezTo>
                  <a:pt x="7573787" y="8458512"/>
                  <a:pt x="7568555" y="8452058"/>
                  <a:pt x="7559542" y="8446716"/>
                </a:cubicBezTo>
                <a:lnTo>
                  <a:pt x="7570206" y="8435629"/>
                </a:lnTo>
                <a:lnTo>
                  <a:pt x="7550060" y="8420501"/>
                </a:lnTo>
                <a:cubicBezTo>
                  <a:pt x="7554153" y="8417121"/>
                  <a:pt x="7543198" y="8407225"/>
                  <a:pt x="7539899" y="8398585"/>
                </a:cubicBezTo>
                <a:lnTo>
                  <a:pt x="7541160" y="8388821"/>
                </a:lnTo>
                <a:lnTo>
                  <a:pt x="7533898" y="8378782"/>
                </a:lnTo>
                <a:lnTo>
                  <a:pt x="7485128" y="8375900"/>
                </a:lnTo>
                <a:cubicBezTo>
                  <a:pt x="7419346" y="8352068"/>
                  <a:pt x="7347590" y="8275569"/>
                  <a:pt x="7374474" y="8220196"/>
                </a:cubicBezTo>
                <a:cubicBezTo>
                  <a:pt x="7402702" y="8251808"/>
                  <a:pt x="7432740" y="8270499"/>
                  <a:pt x="7462024" y="8291845"/>
                </a:cubicBezTo>
                <a:lnTo>
                  <a:pt x="7487288" y="8312958"/>
                </a:lnTo>
                <a:lnTo>
                  <a:pt x="7477710" y="8299035"/>
                </a:lnTo>
                <a:cubicBezTo>
                  <a:pt x="7456932" y="8272120"/>
                  <a:pt x="7442392" y="8243563"/>
                  <a:pt x="7410394" y="8200168"/>
                </a:cubicBezTo>
                <a:cubicBezTo>
                  <a:pt x="7407072" y="8188088"/>
                  <a:pt x="7403748" y="8176008"/>
                  <a:pt x="7399233" y="8162627"/>
                </a:cubicBezTo>
                <a:lnTo>
                  <a:pt x="7383572" y="8123859"/>
                </a:lnTo>
                <a:lnTo>
                  <a:pt x="7390462" y="8127696"/>
                </a:lnTo>
                <a:cubicBezTo>
                  <a:pt x="7390462" y="8127696"/>
                  <a:pt x="7390462" y="8127696"/>
                  <a:pt x="7388802" y="8121659"/>
                </a:cubicBezTo>
                <a:cubicBezTo>
                  <a:pt x="7388802" y="8121659"/>
                  <a:pt x="7388802" y="8121659"/>
                  <a:pt x="7387142" y="8115620"/>
                </a:cubicBezTo>
                <a:cubicBezTo>
                  <a:pt x="7417480" y="8152975"/>
                  <a:pt x="7439511" y="8160139"/>
                  <a:pt x="7455306" y="8168937"/>
                </a:cubicBezTo>
                <a:cubicBezTo>
                  <a:pt x="7469442" y="8171698"/>
                  <a:pt x="7491472" y="8178862"/>
                  <a:pt x="7521809" y="8216217"/>
                </a:cubicBezTo>
                <a:cubicBezTo>
                  <a:pt x="7527637" y="8188781"/>
                  <a:pt x="7482764" y="8122870"/>
                  <a:pt x="7447442" y="8067396"/>
                </a:cubicBezTo>
                <a:cubicBezTo>
                  <a:pt x="7407547" y="8019599"/>
                  <a:pt x="7370976" y="7983882"/>
                  <a:pt x="7384262" y="8032194"/>
                </a:cubicBezTo>
                <a:cubicBezTo>
                  <a:pt x="7384262" y="8032194"/>
                  <a:pt x="7384262" y="8032194"/>
                  <a:pt x="7397142" y="8054710"/>
                </a:cubicBezTo>
                <a:cubicBezTo>
                  <a:pt x="7389246" y="8050311"/>
                  <a:pt x="7389246" y="8050311"/>
                  <a:pt x="7389246" y="8050311"/>
                </a:cubicBezTo>
                <a:lnTo>
                  <a:pt x="7390906" y="8056350"/>
                </a:lnTo>
                <a:cubicBezTo>
                  <a:pt x="7392566" y="8062389"/>
                  <a:pt x="7398803" y="8060749"/>
                  <a:pt x="7400464" y="8066790"/>
                </a:cubicBezTo>
                <a:cubicBezTo>
                  <a:pt x="7395888" y="8074467"/>
                  <a:pt x="7375111" y="8047548"/>
                  <a:pt x="7363889" y="8031071"/>
                </a:cubicBezTo>
                <a:cubicBezTo>
                  <a:pt x="7362636" y="8050828"/>
                  <a:pt x="7343520" y="8029950"/>
                  <a:pt x="7353485" y="8066184"/>
                </a:cubicBezTo>
                <a:cubicBezTo>
                  <a:pt x="7353485" y="8066184"/>
                  <a:pt x="7351824" y="8060145"/>
                  <a:pt x="7345590" y="8061783"/>
                </a:cubicBezTo>
                <a:lnTo>
                  <a:pt x="7347250" y="8067822"/>
                </a:lnTo>
                <a:lnTo>
                  <a:pt x="7312547" y="8011515"/>
                </a:lnTo>
                <a:lnTo>
                  <a:pt x="7287919" y="8000823"/>
                </a:lnTo>
                <a:lnTo>
                  <a:pt x="7268514" y="7995956"/>
                </a:lnTo>
                <a:lnTo>
                  <a:pt x="7267123" y="7999828"/>
                </a:lnTo>
                <a:cubicBezTo>
                  <a:pt x="7266435" y="8001103"/>
                  <a:pt x="7266435" y="8001103"/>
                  <a:pt x="7268298" y="8000420"/>
                </a:cubicBezTo>
                <a:cubicBezTo>
                  <a:pt x="7262788" y="8010615"/>
                  <a:pt x="7258250" y="8024546"/>
                  <a:pt x="7249825" y="8023540"/>
                </a:cubicBezTo>
                <a:cubicBezTo>
                  <a:pt x="7236217" y="8018296"/>
                  <a:pt x="7234194" y="8002679"/>
                  <a:pt x="7235675" y="7986800"/>
                </a:cubicBezTo>
                <a:lnTo>
                  <a:pt x="7236038" y="7984652"/>
                </a:lnTo>
                <a:lnTo>
                  <a:pt x="7223716" y="7975202"/>
                </a:lnTo>
                <a:lnTo>
                  <a:pt x="7216923" y="7963997"/>
                </a:lnTo>
                <a:lnTo>
                  <a:pt x="7181362" y="8014101"/>
                </a:lnTo>
                <a:lnTo>
                  <a:pt x="7147565" y="8058779"/>
                </a:lnTo>
                <a:lnTo>
                  <a:pt x="7147648" y="8059684"/>
                </a:lnTo>
                <a:cubicBezTo>
                  <a:pt x="7149832" y="8074756"/>
                  <a:pt x="7153730" y="8090954"/>
                  <a:pt x="7161916" y="8109967"/>
                </a:cubicBezTo>
                <a:cubicBezTo>
                  <a:pt x="7151369" y="8112134"/>
                  <a:pt x="7157970" y="8125560"/>
                  <a:pt x="7143993" y="8125476"/>
                </a:cubicBezTo>
                <a:cubicBezTo>
                  <a:pt x="7137135" y="8120974"/>
                  <a:pt x="7131263" y="8112573"/>
                  <a:pt x="7126918" y="8102333"/>
                </a:cubicBezTo>
                <a:lnTo>
                  <a:pt x="7124037" y="8089884"/>
                </a:lnTo>
                <a:lnTo>
                  <a:pt x="7102652" y="8118153"/>
                </a:lnTo>
                <a:lnTo>
                  <a:pt x="7035918" y="8199103"/>
                </a:lnTo>
                <a:lnTo>
                  <a:pt x="7056362" y="8236551"/>
                </a:lnTo>
                <a:lnTo>
                  <a:pt x="7056762" y="8245294"/>
                </a:lnTo>
                <a:lnTo>
                  <a:pt x="7062765" y="8250951"/>
                </a:lnTo>
                <a:cubicBezTo>
                  <a:pt x="7065184" y="8254362"/>
                  <a:pt x="7066205" y="8258284"/>
                  <a:pt x="7065871" y="8264849"/>
                </a:cubicBezTo>
                <a:lnTo>
                  <a:pt x="7057326" y="8257651"/>
                </a:lnTo>
                <a:lnTo>
                  <a:pt x="7057769" y="8267328"/>
                </a:lnTo>
                <a:cubicBezTo>
                  <a:pt x="7053598" y="8295134"/>
                  <a:pt x="7033574" y="8319688"/>
                  <a:pt x="6990443" y="8321819"/>
                </a:cubicBezTo>
                <a:cubicBezTo>
                  <a:pt x="6981083" y="8310547"/>
                  <a:pt x="6973588" y="8298192"/>
                  <a:pt x="6968154" y="8285619"/>
                </a:cubicBezTo>
                <a:lnTo>
                  <a:pt x="6964527" y="8271915"/>
                </a:lnTo>
                <a:lnTo>
                  <a:pt x="6940602" y="8298470"/>
                </a:lnTo>
                <a:cubicBezTo>
                  <a:pt x="6920924" y="8320344"/>
                  <a:pt x="6901247" y="8340445"/>
                  <a:pt x="6880412" y="8354634"/>
                </a:cubicBezTo>
                <a:cubicBezTo>
                  <a:pt x="6838741" y="8406658"/>
                  <a:pt x="6797071" y="8425577"/>
                  <a:pt x="6746142" y="8468143"/>
                </a:cubicBezTo>
                <a:cubicBezTo>
                  <a:pt x="6722992" y="8487061"/>
                  <a:pt x="6699844" y="8510708"/>
                  <a:pt x="6681322" y="8529628"/>
                </a:cubicBezTo>
                <a:lnTo>
                  <a:pt x="6646357" y="8554066"/>
                </a:lnTo>
                <a:lnTo>
                  <a:pt x="6643864" y="8561794"/>
                </a:lnTo>
                <a:lnTo>
                  <a:pt x="6639576" y="8558805"/>
                </a:lnTo>
                <a:lnTo>
                  <a:pt x="6593351" y="8591113"/>
                </a:lnTo>
                <a:cubicBezTo>
                  <a:pt x="6560942" y="8610029"/>
                  <a:pt x="6528531" y="8633677"/>
                  <a:pt x="6491492" y="8666786"/>
                </a:cubicBezTo>
                <a:lnTo>
                  <a:pt x="6446273" y="8693107"/>
                </a:lnTo>
                <a:lnTo>
                  <a:pt x="6446565" y="8700804"/>
                </a:lnTo>
                <a:cubicBezTo>
                  <a:pt x="6443623" y="8709304"/>
                  <a:pt x="6437766" y="8716667"/>
                  <a:pt x="6430100" y="8721215"/>
                </a:cubicBezTo>
                <a:cubicBezTo>
                  <a:pt x="6424989" y="8724246"/>
                  <a:pt x="6419074" y="8726027"/>
                  <a:pt x="6412683" y="8726056"/>
                </a:cubicBezTo>
                <a:lnTo>
                  <a:pt x="6398762" y="8720762"/>
                </a:lnTo>
                <a:lnTo>
                  <a:pt x="6387895" y="8727087"/>
                </a:lnTo>
                <a:cubicBezTo>
                  <a:pt x="6352592" y="8748369"/>
                  <a:pt x="6315552" y="8770834"/>
                  <a:pt x="6273882" y="8794482"/>
                </a:cubicBezTo>
                <a:cubicBezTo>
                  <a:pt x="6255362" y="8806307"/>
                  <a:pt x="6236842" y="8815766"/>
                  <a:pt x="6217743" y="8825225"/>
                </a:cubicBezTo>
                <a:lnTo>
                  <a:pt x="6175148" y="8847191"/>
                </a:lnTo>
                <a:lnTo>
                  <a:pt x="6184054" y="8866581"/>
                </a:lnTo>
                <a:cubicBezTo>
                  <a:pt x="6176842" y="8872231"/>
                  <a:pt x="6172968" y="8879568"/>
                  <a:pt x="6163818" y="8888886"/>
                </a:cubicBezTo>
                <a:cubicBezTo>
                  <a:pt x="6158808" y="8886357"/>
                  <a:pt x="6152746" y="8879812"/>
                  <a:pt x="6148730" y="8871396"/>
                </a:cubicBezTo>
                <a:lnTo>
                  <a:pt x="6147708" y="8860970"/>
                </a:lnTo>
                <a:lnTo>
                  <a:pt x="6135344" y="8866905"/>
                </a:lnTo>
                <a:lnTo>
                  <a:pt x="6107044" y="8881730"/>
                </a:lnTo>
                <a:lnTo>
                  <a:pt x="6108571" y="8882234"/>
                </a:lnTo>
                <a:cubicBezTo>
                  <a:pt x="6106294" y="8885097"/>
                  <a:pt x="6102446" y="8886759"/>
                  <a:pt x="6097737" y="8887531"/>
                </a:cubicBezTo>
                <a:lnTo>
                  <a:pt x="6095519" y="8887397"/>
                </a:lnTo>
                <a:lnTo>
                  <a:pt x="6033122" y="8917453"/>
                </a:lnTo>
                <a:cubicBezTo>
                  <a:pt x="5996083" y="8936371"/>
                  <a:pt x="5968302" y="8941101"/>
                  <a:pt x="5931261" y="8955290"/>
                </a:cubicBezTo>
                <a:cubicBezTo>
                  <a:pt x="5908111" y="8964748"/>
                  <a:pt x="5880330" y="8978938"/>
                  <a:pt x="5857182" y="8988398"/>
                </a:cubicBezTo>
                <a:cubicBezTo>
                  <a:pt x="5810882" y="9007313"/>
                  <a:pt x="5746062" y="9026233"/>
                  <a:pt x="5695130" y="9040423"/>
                </a:cubicBezTo>
                <a:cubicBezTo>
                  <a:pt x="5699762" y="9035693"/>
                  <a:pt x="5699762" y="9035693"/>
                  <a:pt x="5699762" y="9030961"/>
                </a:cubicBezTo>
                <a:cubicBezTo>
                  <a:pt x="5685871" y="9030961"/>
                  <a:pt x="5676612" y="9035693"/>
                  <a:pt x="5662721" y="9035693"/>
                </a:cubicBezTo>
                <a:cubicBezTo>
                  <a:pt x="5658092" y="9045151"/>
                  <a:pt x="5644201" y="9049881"/>
                  <a:pt x="5625680" y="9054611"/>
                </a:cubicBezTo>
                <a:cubicBezTo>
                  <a:pt x="5634942" y="9049881"/>
                  <a:pt x="5630310" y="9045151"/>
                  <a:pt x="5625680" y="9045151"/>
                </a:cubicBezTo>
                <a:cubicBezTo>
                  <a:pt x="5611792" y="9049881"/>
                  <a:pt x="5602530" y="9054611"/>
                  <a:pt x="5593272" y="9054611"/>
                </a:cubicBezTo>
                <a:cubicBezTo>
                  <a:pt x="5579380" y="9059339"/>
                  <a:pt x="5565490" y="9064071"/>
                  <a:pt x="5556232" y="9068797"/>
                </a:cubicBezTo>
                <a:cubicBezTo>
                  <a:pt x="5556232" y="9068797"/>
                  <a:pt x="5556232" y="9068797"/>
                  <a:pt x="5551603" y="9068797"/>
                </a:cubicBezTo>
                <a:lnTo>
                  <a:pt x="5542036" y="9071729"/>
                </a:lnTo>
                <a:lnTo>
                  <a:pt x="5546407" y="9071744"/>
                </a:lnTo>
                <a:cubicBezTo>
                  <a:pt x="5547408" y="9075587"/>
                  <a:pt x="5543628" y="9076970"/>
                  <a:pt x="5544628" y="9080815"/>
                </a:cubicBezTo>
                <a:cubicBezTo>
                  <a:pt x="5543239" y="9083428"/>
                  <a:pt x="5539645" y="9085532"/>
                  <a:pt x="5535022" y="9087159"/>
                </a:cubicBezTo>
                <a:cubicBezTo>
                  <a:pt x="5521155" y="9092036"/>
                  <a:pt x="5498017" y="9092611"/>
                  <a:pt x="5497267" y="9089727"/>
                </a:cubicBezTo>
                <a:cubicBezTo>
                  <a:pt x="5493487" y="9091111"/>
                  <a:pt x="5492487" y="9087268"/>
                  <a:pt x="5488706" y="9088651"/>
                </a:cubicBezTo>
                <a:lnTo>
                  <a:pt x="5487368" y="9088483"/>
                </a:lnTo>
                <a:lnTo>
                  <a:pt x="5459000" y="9097176"/>
                </a:lnTo>
                <a:cubicBezTo>
                  <a:pt x="5435851" y="9104271"/>
                  <a:pt x="5412702" y="9109001"/>
                  <a:pt x="5390131" y="9113140"/>
                </a:cubicBezTo>
                <a:lnTo>
                  <a:pt x="5351313" y="9120509"/>
                </a:lnTo>
                <a:lnTo>
                  <a:pt x="5351370" y="9125167"/>
                </a:lnTo>
                <a:cubicBezTo>
                  <a:pt x="5351168" y="9127811"/>
                  <a:pt x="5350725" y="9129562"/>
                  <a:pt x="5350039" y="9129902"/>
                </a:cubicBezTo>
                <a:cubicBezTo>
                  <a:pt x="5351458" y="9133549"/>
                  <a:pt x="5347803" y="9135366"/>
                  <a:pt x="5349221" y="9139014"/>
                </a:cubicBezTo>
                <a:cubicBezTo>
                  <a:pt x="5349221" y="9139014"/>
                  <a:pt x="5350641" y="9142661"/>
                  <a:pt x="5348404" y="9148124"/>
                </a:cubicBezTo>
                <a:cubicBezTo>
                  <a:pt x="5346168" y="9153589"/>
                  <a:pt x="5343930" y="9159051"/>
                  <a:pt x="5335198" y="9159037"/>
                </a:cubicBezTo>
                <a:cubicBezTo>
                  <a:pt x="5335102" y="9150380"/>
                  <a:pt x="5334675" y="9142976"/>
                  <a:pt x="5334127" y="9136311"/>
                </a:cubicBezTo>
                <a:lnTo>
                  <a:pt x="5332917" y="9124002"/>
                </a:lnTo>
                <a:lnTo>
                  <a:pt x="5324732" y="9125556"/>
                </a:lnTo>
                <a:lnTo>
                  <a:pt x="5316612" y="9127628"/>
                </a:lnTo>
                <a:lnTo>
                  <a:pt x="5318425" y="9132322"/>
                </a:lnTo>
                <a:cubicBezTo>
                  <a:pt x="5280342" y="9140668"/>
                  <a:pt x="5309240" y="9173639"/>
                  <a:pt x="5279719" y="9181712"/>
                </a:cubicBezTo>
                <a:cubicBezTo>
                  <a:pt x="5268312" y="9179399"/>
                  <a:pt x="5254749" y="9181168"/>
                  <a:pt x="5244094" y="9174065"/>
                </a:cubicBezTo>
                <a:cubicBezTo>
                  <a:pt x="5240542" y="9171698"/>
                  <a:pt x="5237313" y="9168343"/>
                  <a:pt x="5234596" y="9163526"/>
                </a:cubicBezTo>
                <a:lnTo>
                  <a:pt x="5270256" y="9136764"/>
                </a:lnTo>
                <a:lnTo>
                  <a:pt x="5139297" y="9160372"/>
                </a:lnTo>
                <a:lnTo>
                  <a:pt x="5138386" y="9160913"/>
                </a:lnTo>
                <a:lnTo>
                  <a:pt x="5137556" y="9160686"/>
                </a:lnTo>
                <a:lnTo>
                  <a:pt x="5089536" y="9169342"/>
                </a:lnTo>
                <a:lnTo>
                  <a:pt x="5094351" y="9172694"/>
                </a:lnTo>
                <a:cubicBezTo>
                  <a:pt x="5100572" y="9180760"/>
                  <a:pt x="5098389" y="9189608"/>
                  <a:pt x="5092032" y="9197170"/>
                </a:cubicBezTo>
                <a:cubicBezTo>
                  <a:pt x="5076136" y="9216066"/>
                  <a:pt x="5034164" y="9226896"/>
                  <a:pt x="5032283" y="9197252"/>
                </a:cubicBezTo>
                <a:lnTo>
                  <a:pt x="5038974" y="9175963"/>
                </a:lnTo>
                <a:lnTo>
                  <a:pt x="4957802" y="9184084"/>
                </a:lnTo>
                <a:cubicBezTo>
                  <a:pt x="4919607" y="9187039"/>
                  <a:pt x="4880250" y="9189406"/>
                  <a:pt x="4838580" y="9191771"/>
                </a:cubicBezTo>
                <a:cubicBezTo>
                  <a:pt x="4829320" y="9196497"/>
                  <a:pt x="4833950" y="9191771"/>
                  <a:pt x="4824690" y="9191771"/>
                </a:cubicBezTo>
                <a:cubicBezTo>
                  <a:pt x="4776074" y="9194136"/>
                  <a:pt x="4728620" y="9194136"/>
                  <a:pt x="4683474" y="9192951"/>
                </a:cubicBezTo>
                <a:lnTo>
                  <a:pt x="4573878" y="9187864"/>
                </a:lnTo>
                <a:lnTo>
                  <a:pt x="4560031" y="9200294"/>
                </a:lnTo>
                <a:cubicBezTo>
                  <a:pt x="4540040" y="9212667"/>
                  <a:pt x="4526182" y="9203891"/>
                  <a:pt x="4515249" y="9186635"/>
                </a:cubicBezTo>
                <a:lnTo>
                  <a:pt x="4515215" y="9186559"/>
                </a:lnTo>
                <a:lnTo>
                  <a:pt x="4505800" y="9186449"/>
                </a:lnTo>
                <a:cubicBezTo>
                  <a:pt x="4490172" y="9185856"/>
                  <a:pt x="4475127" y="9184674"/>
                  <a:pt x="4458922" y="9182309"/>
                </a:cubicBezTo>
                <a:lnTo>
                  <a:pt x="4457152" y="9182017"/>
                </a:lnTo>
                <a:lnTo>
                  <a:pt x="4474110" y="9201404"/>
                </a:lnTo>
                <a:cubicBezTo>
                  <a:pt x="4494774" y="9219050"/>
                  <a:pt x="4513564" y="9223762"/>
                  <a:pt x="4505484" y="9251285"/>
                </a:cubicBezTo>
                <a:cubicBezTo>
                  <a:pt x="4483182" y="9254722"/>
                  <a:pt x="4459564" y="9228283"/>
                  <a:pt x="4453398" y="9202525"/>
                </a:cubicBezTo>
                <a:lnTo>
                  <a:pt x="4453695" y="9181448"/>
                </a:lnTo>
                <a:lnTo>
                  <a:pt x="4440980" y="9179352"/>
                </a:lnTo>
                <a:cubicBezTo>
                  <a:pt x="4434615" y="9177581"/>
                  <a:pt x="4428826" y="9175216"/>
                  <a:pt x="4426512" y="9172851"/>
                </a:cubicBezTo>
                <a:cubicBezTo>
                  <a:pt x="4384840" y="9168121"/>
                  <a:pt x="4361690" y="9172851"/>
                  <a:pt x="4347802" y="9168121"/>
                </a:cubicBezTo>
                <a:cubicBezTo>
                  <a:pt x="4324652" y="9168121"/>
                  <a:pt x="4292241" y="9158660"/>
                  <a:pt x="4278350" y="9158660"/>
                </a:cubicBezTo>
                <a:cubicBezTo>
                  <a:pt x="4245941" y="9153932"/>
                  <a:pt x="4213530" y="9153932"/>
                  <a:pt x="4167230" y="9139744"/>
                </a:cubicBezTo>
                <a:cubicBezTo>
                  <a:pt x="4162600" y="9144470"/>
                  <a:pt x="4144080" y="9139744"/>
                  <a:pt x="4130189" y="9139744"/>
                </a:cubicBezTo>
                <a:cubicBezTo>
                  <a:pt x="4130189" y="9139744"/>
                  <a:pt x="4125560" y="9139744"/>
                  <a:pt x="4120932" y="9135014"/>
                </a:cubicBezTo>
                <a:cubicBezTo>
                  <a:pt x="4116300" y="9135014"/>
                  <a:pt x="4111669" y="9135014"/>
                  <a:pt x="4111669" y="9139744"/>
                </a:cubicBezTo>
                <a:cubicBezTo>
                  <a:pt x="4065371" y="9111366"/>
                  <a:pt x="4019071" y="9111366"/>
                  <a:pt x="3977399" y="9111366"/>
                </a:cubicBezTo>
                <a:cubicBezTo>
                  <a:pt x="3980873" y="9104273"/>
                  <a:pt x="3960906" y="9094517"/>
                  <a:pt x="3933126" y="9086092"/>
                </a:cubicBezTo>
                <a:lnTo>
                  <a:pt x="3903484" y="9078302"/>
                </a:lnTo>
                <a:lnTo>
                  <a:pt x="3888331" y="9079152"/>
                </a:lnTo>
                <a:lnTo>
                  <a:pt x="3876411" y="9071686"/>
                </a:lnTo>
                <a:lnTo>
                  <a:pt x="3850075" y="9065252"/>
                </a:lnTo>
                <a:cubicBezTo>
                  <a:pt x="3835028" y="9064069"/>
                  <a:pt x="3824611" y="9066434"/>
                  <a:pt x="3824611" y="9073529"/>
                </a:cubicBezTo>
                <a:cubicBezTo>
                  <a:pt x="3810720" y="9068797"/>
                  <a:pt x="3796830" y="9064071"/>
                  <a:pt x="3782942" y="9059339"/>
                </a:cubicBezTo>
                <a:cubicBezTo>
                  <a:pt x="3778309" y="9054611"/>
                  <a:pt x="3773680" y="9049881"/>
                  <a:pt x="3769050" y="9045151"/>
                </a:cubicBezTo>
                <a:cubicBezTo>
                  <a:pt x="3769050" y="9045151"/>
                  <a:pt x="3769050" y="9045151"/>
                  <a:pt x="3782942" y="9026233"/>
                </a:cubicBezTo>
                <a:cubicBezTo>
                  <a:pt x="3745900" y="9012044"/>
                  <a:pt x="3708861" y="8997856"/>
                  <a:pt x="3681080" y="8988398"/>
                </a:cubicBezTo>
                <a:cubicBezTo>
                  <a:pt x="3676452" y="8993124"/>
                  <a:pt x="3690339" y="9002586"/>
                  <a:pt x="3699602" y="9007313"/>
                </a:cubicBezTo>
                <a:cubicBezTo>
                  <a:pt x="3685710" y="9012044"/>
                  <a:pt x="3653300" y="8997856"/>
                  <a:pt x="3639412" y="8993124"/>
                </a:cubicBezTo>
                <a:cubicBezTo>
                  <a:pt x="3602371" y="8974208"/>
                  <a:pt x="3574591" y="8950560"/>
                  <a:pt x="3542180" y="8931640"/>
                </a:cubicBezTo>
                <a:cubicBezTo>
                  <a:pt x="3509771" y="8912725"/>
                  <a:pt x="3477360" y="8898535"/>
                  <a:pt x="3431060" y="8884345"/>
                </a:cubicBezTo>
                <a:cubicBezTo>
                  <a:pt x="3389390" y="8855966"/>
                  <a:pt x="3343092" y="8832318"/>
                  <a:pt x="3292161" y="8803944"/>
                </a:cubicBezTo>
                <a:cubicBezTo>
                  <a:pt x="3269010" y="8789755"/>
                  <a:pt x="3243545" y="8775565"/>
                  <a:pt x="3216344" y="8759603"/>
                </a:cubicBezTo>
                <a:lnTo>
                  <a:pt x="3173964" y="8732582"/>
                </a:lnTo>
                <a:lnTo>
                  <a:pt x="3178779" y="8741236"/>
                </a:lnTo>
                <a:cubicBezTo>
                  <a:pt x="3179876" y="8745667"/>
                  <a:pt x="3179101" y="8750714"/>
                  <a:pt x="3174373" y="8757180"/>
                </a:cubicBezTo>
                <a:cubicBezTo>
                  <a:pt x="3163632" y="8763390"/>
                  <a:pt x="3153714" y="8773922"/>
                  <a:pt x="3140559" y="8776280"/>
                </a:cubicBezTo>
                <a:cubicBezTo>
                  <a:pt x="3136172" y="8777066"/>
                  <a:pt x="3131427" y="8776944"/>
                  <a:pt x="3126170" y="8775451"/>
                </a:cubicBezTo>
                <a:cubicBezTo>
                  <a:pt x="3133009" y="8759234"/>
                  <a:pt x="3136268" y="8745087"/>
                  <a:pt x="3138585" y="8731217"/>
                </a:cubicBezTo>
                <a:lnTo>
                  <a:pt x="3141645" y="8711976"/>
                </a:lnTo>
                <a:lnTo>
                  <a:pt x="3130110" y="8704622"/>
                </a:lnTo>
                <a:cubicBezTo>
                  <a:pt x="3120850" y="8699892"/>
                  <a:pt x="3106960" y="8680974"/>
                  <a:pt x="3125480" y="8695160"/>
                </a:cubicBezTo>
                <a:lnTo>
                  <a:pt x="3058052" y="8641484"/>
                </a:lnTo>
                <a:lnTo>
                  <a:pt x="3068824" y="8661698"/>
                </a:lnTo>
                <a:cubicBezTo>
                  <a:pt x="3076526" y="8717490"/>
                  <a:pt x="3016121" y="8738897"/>
                  <a:pt x="2976804" y="8718008"/>
                </a:cubicBezTo>
                <a:cubicBezTo>
                  <a:pt x="2953214" y="8705477"/>
                  <a:pt x="2937215" y="8677719"/>
                  <a:pt x="2948072" y="8633026"/>
                </a:cubicBezTo>
                <a:lnTo>
                  <a:pt x="2952902" y="8631537"/>
                </a:lnTo>
                <a:lnTo>
                  <a:pt x="2934881" y="8633863"/>
                </a:lnTo>
                <a:cubicBezTo>
                  <a:pt x="2929820" y="8628298"/>
                  <a:pt x="2928069" y="8621758"/>
                  <a:pt x="2928667" y="8615093"/>
                </a:cubicBezTo>
                <a:lnTo>
                  <a:pt x="2931695" y="8607589"/>
                </a:lnTo>
                <a:lnTo>
                  <a:pt x="2921247" y="8610677"/>
                </a:lnTo>
                <a:cubicBezTo>
                  <a:pt x="2918277" y="8600117"/>
                  <a:pt x="2913419" y="8593135"/>
                  <a:pt x="2913822" y="8584279"/>
                </a:cubicBezTo>
                <a:cubicBezTo>
                  <a:pt x="2921915" y="8577041"/>
                  <a:pt x="2928864" y="8576019"/>
                  <a:pt x="2934112" y="8579235"/>
                </a:cubicBezTo>
                <a:lnTo>
                  <a:pt x="2940401" y="8591957"/>
                </a:lnTo>
                <a:lnTo>
                  <a:pt x="2952747" y="8580396"/>
                </a:lnTo>
                <a:cubicBezTo>
                  <a:pt x="2958894" y="8576629"/>
                  <a:pt x="2965468" y="8574439"/>
                  <a:pt x="2971508" y="8574675"/>
                </a:cubicBezTo>
                <a:cubicBezTo>
                  <a:pt x="2979098" y="8583021"/>
                  <a:pt x="2979447" y="8594636"/>
                  <a:pt x="2975569" y="8605444"/>
                </a:cubicBezTo>
                <a:lnTo>
                  <a:pt x="2954524" y="8631037"/>
                </a:lnTo>
                <a:lnTo>
                  <a:pt x="2959411" y="8629530"/>
                </a:lnTo>
                <a:lnTo>
                  <a:pt x="2960569" y="8625596"/>
                </a:lnTo>
                <a:cubicBezTo>
                  <a:pt x="2962360" y="8623159"/>
                  <a:pt x="2965209" y="8621078"/>
                  <a:pt x="2969342" y="8619485"/>
                </a:cubicBezTo>
                <a:lnTo>
                  <a:pt x="2974283" y="8624944"/>
                </a:lnTo>
                <a:lnTo>
                  <a:pt x="2986985" y="8621026"/>
                </a:lnTo>
                <a:lnTo>
                  <a:pt x="3035903" y="8626931"/>
                </a:lnTo>
                <a:lnTo>
                  <a:pt x="3037376" y="8624988"/>
                </a:lnTo>
                <a:lnTo>
                  <a:pt x="2954171" y="8558003"/>
                </a:lnTo>
                <a:cubicBezTo>
                  <a:pt x="2949540" y="8558003"/>
                  <a:pt x="2949540" y="8558003"/>
                  <a:pt x="2944912" y="8553276"/>
                </a:cubicBezTo>
                <a:cubicBezTo>
                  <a:pt x="2944912" y="8553276"/>
                  <a:pt x="2944912" y="8548546"/>
                  <a:pt x="2944912" y="8548546"/>
                </a:cubicBezTo>
                <a:cubicBezTo>
                  <a:pt x="2940279" y="8548546"/>
                  <a:pt x="2931020" y="8539086"/>
                  <a:pt x="2921762" y="8534356"/>
                </a:cubicBezTo>
                <a:lnTo>
                  <a:pt x="2922319" y="8533217"/>
                </a:lnTo>
                <a:lnTo>
                  <a:pt x="2920354" y="8534464"/>
                </a:lnTo>
                <a:lnTo>
                  <a:pt x="2921211" y="8534460"/>
                </a:lnTo>
                <a:cubicBezTo>
                  <a:pt x="2892963" y="8567623"/>
                  <a:pt x="2870131" y="8544500"/>
                  <a:pt x="2854005" y="8562870"/>
                </a:cubicBezTo>
                <a:cubicBezTo>
                  <a:pt x="2850326" y="8554287"/>
                  <a:pt x="2850326" y="8554287"/>
                  <a:pt x="2854438" y="8546653"/>
                </a:cubicBezTo>
                <a:cubicBezTo>
                  <a:pt x="2858335" y="8547128"/>
                  <a:pt x="2858443" y="8543074"/>
                  <a:pt x="2862231" y="8547603"/>
                </a:cubicBezTo>
                <a:cubicBezTo>
                  <a:pt x="2866290" y="8541998"/>
                  <a:pt x="2877166" y="8537223"/>
                  <a:pt x="2888962" y="8534595"/>
                </a:cubicBezTo>
                <a:lnTo>
                  <a:pt x="2901189" y="8534544"/>
                </a:lnTo>
                <a:lnTo>
                  <a:pt x="2886650" y="8521043"/>
                </a:lnTo>
                <a:lnTo>
                  <a:pt x="2887458" y="8519953"/>
                </a:lnTo>
                <a:lnTo>
                  <a:pt x="2872846" y="8522617"/>
                </a:lnTo>
                <a:cubicBezTo>
                  <a:pt x="2868007" y="8522693"/>
                  <a:pt x="2863129" y="8521855"/>
                  <a:pt x="2858297" y="8519330"/>
                </a:cubicBezTo>
                <a:cubicBezTo>
                  <a:pt x="2858297" y="8519330"/>
                  <a:pt x="2858297" y="8519330"/>
                  <a:pt x="2862203" y="8519807"/>
                </a:cubicBezTo>
                <a:cubicBezTo>
                  <a:pt x="2862203" y="8519807"/>
                  <a:pt x="2858297" y="8519330"/>
                  <a:pt x="2858401" y="8515468"/>
                </a:cubicBezTo>
                <a:cubicBezTo>
                  <a:pt x="2868323" y="8510868"/>
                  <a:pt x="2881073" y="8510487"/>
                  <a:pt x="2891830" y="8511314"/>
                </a:cubicBezTo>
                <a:lnTo>
                  <a:pt x="2893687" y="8511549"/>
                </a:lnTo>
                <a:lnTo>
                  <a:pt x="2897643" y="8506211"/>
                </a:lnTo>
                <a:lnTo>
                  <a:pt x="2875460" y="8491791"/>
                </a:lnTo>
                <a:cubicBezTo>
                  <a:pt x="2856938" y="8477601"/>
                  <a:pt x="2843051" y="8463413"/>
                  <a:pt x="2843051" y="8453955"/>
                </a:cubicBezTo>
                <a:cubicBezTo>
                  <a:pt x="2806011" y="8425576"/>
                  <a:pt x="2766655" y="8392469"/>
                  <a:pt x="2726721" y="8355815"/>
                </a:cubicBezTo>
                <a:lnTo>
                  <a:pt x="2659640" y="8288946"/>
                </a:lnTo>
                <a:lnTo>
                  <a:pt x="2656967" y="8292368"/>
                </a:lnTo>
                <a:cubicBezTo>
                  <a:pt x="2655988" y="8288607"/>
                  <a:pt x="2655010" y="8284848"/>
                  <a:pt x="2651240" y="8286227"/>
                </a:cubicBezTo>
                <a:lnTo>
                  <a:pt x="2653551" y="8282876"/>
                </a:lnTo>
                <a:lnTo>
                  <a:pt x="2606919" y="8236392"/>
                </a:lnTo>
                <a:cubicBezTo>
                  <a:pt x="2528212" y="8155991"/>
                  <a:pt x="2449501" y="8066128"/>
                  <a:pt x="2380051" y="7976265"/>
                </a:cubicBezTo>
                <a:cubicBezTo>
                  <a:pt x="2373106" y="7966806"/>
                  <a:pt x="2370790" y="7960894"/>
                  <a:pt x="2369054" y="7955573"/>
                </a:cubicBezTo>
                <a:lnTo>
                  <a:pt x="2363640" y="7943238"/>
                </a:lnTo>
                <a:lnTo>
                  <a:pt x="2351958" y="7943909"/>
                </a:lnTo>
                <a:cubicBezTo>
                  <a:pt x="2346441" y="7941987"/>
                  <a:pt x="2341118" y="7938534"/>
                  <a:pt x="2336535" y="7933454"/>
                </a:cubicBezTo>
                <a:cubicBezTo>
                  <a:pt x="2330419" y="7926682"/>
                  <a:pt x="2325614" y="7917017"/>
                  <a:pt x="2323398" y="7904243"/>
                </a:cubicBezTo>
                <a:lnTo>
                  <a:pt x="2328229" y="7894258"/>
                </a:lnTo>
                <a:lnTo>
                  <a:pt x="2322753" y="7886995"/>
                </a:lnTo>
                <a:cubicBezTo>
                  <a:pt x="2310599" y="7871032"/>
                  <a:pt x="2299025" y="7855661"/>
                  <a:pt x="2287450" y="7839107"/>
                </a:cubicBezTo>
                <a:cubicBezTo>
                  <a:pt x="2275875" y="7822554"/>
                  <a:pt x="2264300" y="7806000"/>
                  <a:pt x="2252146" y="7788265"/>
                </a:cubicBezTo>
                <a:lnTo>
                  <a:pt x="2232328" y="7758652"/>
                </a:lnTo>
                <a:lnTo>
                  <a:pt x="2230636" y="7765994"/>
                </a:lnTo>
                <a:cubicBezTo>
                  <a:pt x="2228867" y="7769690"/>
                  <a:pt x="2225060" y="7770991"/>
                  <a:pt x="2220495" y="7770555"/>
                </a:cubicBezTo>
                <a:cubicBezTo>
                  <a:pt x="2206796" y="7769248"/>
                  <a:pt x="2186254" y="7752307"/>
                  <a:pt x="2193331" y="7737517"/>
                </a:cubicBezTo>
                <a:cubicBezTo>
                  <a:pt x="2195425" y="7734805"/>
                  <a:pt x="2199770" y="7733625"/>
                  <a:pt x="2204866" y="7733783"/>
                </a:cubicBezTo>
                <a:lnTo>
                  <a:pt x="2219570" y="7739591"/>
                </a:lnTo>
                <a:lnTo>
                  <a:pt x="2213370" y="7730327"/>
                </a:lnTo>
                <a:cubicBezTo>
                  <a:pt x="2190220" y="7692491"/>
                  <a:pt x="2157809" y="7645194"/>
                  <a:pt x="2139289" y="7607358"/>
                </a:cubicBezTo>
                <a:cubicBezTo>
                  <a:pt x="2130030" y="7588440"/>
                  <a:pt x="2120770" y="7574251"/>
                  <a:pt x="2102248" y="7541143"/>
                </a:cubicBezTo>
                <a:cubicBezTo>
                  <a:pt x="2098777" y="7535231"/>
                  <a:pt x="2095015" y="7527841"/>
                  <a:pt x="2091109" y="7519712"/>
                </a:cubicBezTo>
                <a:lnTo>
                  <a:pt x="2082255" y="7500641"/>
                </a:lnTo>
                <a:lnTo>
                  <a:pt x="2072326" y="7494679"/>
                </a:lnTo>
                <a:lnTo>
                  <a:pt x="2069610" y="7505797"/>
                </a:lnTo>
                <a:cubicBezTo>
                  <a:pt x="2062250" y="7519245"/>
                  <a:pt x="2046145" y="7523275"/>
                  <a:pt x="2032827" y="7514154"/>
                </a:cubicBezTo>
                <a:cubicBezTo>
                  <a:pt x="2024934" y="7508750"/>
                  <a:pt x="2018020" y="7498727"/>
                  <a:pt x="2014485" y="7483312"/>
                </a:cubicBezTo>
                <a:lnTo>
                  <a:pt x="2022362" y="7473822"/>
                </a:lnTo>
                <a:lnTo>
                  <a:pt x="2018586" y="7452016"/>
                </a:lnTo>
                <a:lnTo>
                  <a:pt x="2015028" y="7453460"/>
                </a:lnTo>
                <a:cubicBezTo>
                  <a:pt x="2005985" y="7465141"/>
                  <a:pt x="2017206" y="7486942"/>
                  <a:pt x="1995140" y="7489435"/>
                </a:cubicBezTo>
                <a:cubicBezTo>
                  <a:pt x="1983644" y="7485285"/>
                  <a:pt x="1970079" y="7484870"/>
                  <a:pt x="1959227" y="7476047"/>
                </a:cubicBezTo>
                <a:cubicBezTo>
                  <a:pt x="1955609" y="7473106"/>
                  <a:pt x="1952294" y="7469231"/>
                  <a:pt x="1949454" y="7463971"/>
                </a:cubicBezTo>
                <a:cubicBezTo>
                  <a:pt x="1964316" y="7457879"/>
                  <a:pt x="1975344" y="7450402"/>
                  <a:pt x="1985529" y="7442372"/>
                </a:cubicBezTo>
                <a:lnTo>
                  <a:pt x="2005478" y="7426344"/>
                </a:lnTo>
                <a:lnTo>
                  <a:pt x="1992543" y="7423172"/>
                </a:lnTo>
                <a:cubicBezTo>
                  <a:pt x="1968953" y="7410641"/>
                  <a:pt x="1952954" y="7382883"/>
                  <a:pt x="1963811" y="7338191"/>
                </a:cubicBezTo>
                <a:lnTo>
                  <a:pt x="1968641" y="7336701"/>
                </a:lnTo>
                <a:lnTo>
                  <a:pt x="1950620" y="7339027"/>
                </a:lnTo>
                <a:cubicBezTo>
                  <a:pt x="1945559" y="7333462"/>
                  <a:pt x="1943808" y="7326922"/>
                  <a:pt x="1944406" y="7320257"/>
                </a:cubicBezTo>
                <a:lnTo>
                  <a:pt x="1947434" y="7312753"/>
                </a:lnTo>
                <a:lnTo>
                  <a:pt x="1936986" y="7315841"/>
                </a:lnTo>
                <a:lnTo>
                  <a:pt x="1931090" y="7294880"/>
                </a:lnTo>
                <a:lnTo>
                  <a:pt x="1897049" y="7299330"/>
                </a:lnTo>
                <a:cubicBezTo>
                  <a:pt x="1890548" y="7285850"/>
                  <a:pt x="1899644" y="7275704"/>
                  <a:pt x="1910206" y="7273427"/>
                </a:cubicBezTo>
                <a:cubicBezTo>
                  <a:pt x="1915487" y="7272289"/>
                  <a:pt x="1921134" y="7273118"/>
                  <a:pt x="1925380" y="7276482"/>
                </a:cubicBezTo>
                <a:lnTo>
                  <a:pt x="1930075" y="7289148"/>
                </a:lnTo>
                <a:lnTo>
                  <a:pt x="1940773" y="7283001"/>
                </a:lnTo>
                <a:cubicBezTo>
                  <a:pt x="1944178" y="7282243"/>
                  <a:pt x="1947227" y="7282791"/>
                  <a:pt x="1949851" y="7284399"/>
                </a:cubicBezTo>
                <a:lnTo>
                  <a:pt x="1956140" y="7297121"/>
                </a:lnTo>
                <a:lnTo>
                  <a:pt x="1968486" y="7285560"/>
                </a:lnTo>
                <a:lnTo>
                  <a:pt x="1987062" y="7279895"/>
                </a:lnTo>
                <a:lnTo>
                  <a:pt x="1972611" y="7247911"/>
                </a:lnTo>
                <a:lnTo>
                  <a:pt x="1963630" y="7227270"/>
                </a:lnTo>
                <a:lnTo>
                  <a:pt x="1952283" y="7234522"/>
                </a:lnTo>
                <a:cubicBezTo>
                  <a:pt x="1952283" y="7234522"/>
                  <a:pt x="1952283" y="7234522"/>
                  <a:pt x="1948464" y="7229988"/>
                </a:cubicBezTo>
                <a:cubicBezTo>
                  <a:pt x="1951410" y="7230348"/>
                  <a:pt x="1953864" y="7228359"/>
                  <a:pt x="1956184" y="7226211"/>
                </a:cubicBezTo>
                <a:lnTo>
                  <a:pt x="1961567" y="7222527"/>
                </a:lnTo>
                <a:lnTo>
                  <a:pt x="1957534" y="7213259"/>
                </a:lnTo>
                <a:lnTo>
                  <a:pt x="1946377" y="7222647"/>
                </a:lnTo>
                <a:lnTo>
                  <a:pt x="1938762" y="7223001"/>
                </a:lnTo>
                <a:lnTo>
                  <a:pt x="1937695" y="7231320"/>
                </a:lnTo>
                <a:cubicBezTo>
                  <a:pt x="1929891" y="7228310"/>
                  <a:pt x="1921356" y="7231001"/>
                  <a:pt x="1915911" y="7230896"/>
                </a:cubicBezTo>
                <a:lnTo>
                  <a:pt x="1912597" y="7223839"/>
                </a:lnTo>
                <a:lnTo>
                  <a:pt x="1909843" y="7223906"/>
                </a:lnTo>
                <a:cubicBezTo>
                  <a:pt x="1903025" y="7225503"/>
                  <a:pt x="1895847" y="7227669"/>
                  <a:pt x="1888585" y="7227782"/>
                </a:cubicBezTo>
                <a:cubicBezTo>
                  <a:pt x="1883746" y="7227858"/>
                  <a:pt x="1878868" y="7227019"/>
                  <a:pt x="1874036" y="7224495"/>
                </a:cubicBezTo>
                <a:cubicBezTo>
                  <a:pt x="1874036" y="7224495"/>
                  <a:pt x="1874036" y="7224495"/>
                  <a:pt x="1877942" y="7224971"/>
                </a:cubicBezTo>
                <a:cubicBezTo>
                  <a:pt x="1877942" y="7224971"/>
                  <a:pt x="1874036" y="7224495"/>
                  <a:pt x="1874140" y="7220632"/>
                </a:cubicBezTo>
                <a:lnTo>
                  <a:pt x="1906757" y="7216580"/>
                </a:lnTo>
                <a:lnTo>
                  <a:pt x="1899822" y="7210411"/>
                </a:lnTo>
                <a:cubicBezTo>
                  <a:pt x="1899627" y="7202406"/>
                  <a:pt x="1902398" y="7196351"/>
                  <a:pt x="1906924" y="7192081"/>
                </a:cubicBezTo>
                <a:lnTo>
                  <a:pt x="1915206" y="7188502"/>
                </a:lnTo>
                <a:lnTo>
                  <a:pt x="1913191" y="7177793"/>
                </a:lnTo>
                <a:cubicBezTo>
                  <a:pt x="1913193" y="7170614"/>
                  <a:pt x="1913398" y="7163000"/>
                  <a:pt x="1910567" y="7154762"/>
                </a:cubicBezTo>
                <a:cubicBezTo>
                  <a:pt x="1919065" y="7150760"/>
                  <a:pt x="1924596" y="7148383"/>
                  <a:pt x="1929788" y="7149128"/>
                </a:cubicBezTo>
                <a:cubicBezTo>
                  <a:pt x="1934980" y="7149872"/>
                  <a:pt x="1939834" y="7153738"/>
                  <a:pt x="1946980" y="7162221"/>
                </a:cubicBezTo>
                <a:cubicBezTo>
                  <a:pt x="1946980" y="7162221"/>
                  <a:pt x="1948867" y="7167712"/>
                  <a:pt x="1948867" y="7167712"/>
                </a:cubicBezTo>
                <a:lnTo>
                  <a:pt x="1953675" y="7191870"/>
                </a:lnTo>
                <a:lnTo>
                  <a:pt x="1953882" y="7192003"/>
                </a:lnTo>
                <a:lnTo>
                  <a:pt x="1954090" y="7191154"/>
                </a:lnTo>
                <a:lnTo>
                  <a:pt x="1954792" y="7192589"/>
                </a:lnTo>
                <a:lnTo>
                  <a:pt x="1962396" y="7197487"/>
                </a:lnTo>
                <a:lnTo>
                  <a:pt x="1960334" y="7204737"/>
                </a:lnTo>
                <a:lnTo>
                  <a:pt x="1967897" y="7224050"/>
                </a:lnTo>
                <a:lnTo>
                  <a:pt x="1968317" y="7224275"/>
                </a:lnTo>
                <a:lnTo>
                  <a:pt x="1968051" y="7224445"/>
                </a:lnTo>
                <a:lnTo>
                  <a:pt x="1977241" y="7247911"/>
                </a:lnTo>
                <a:cubicBezTo>
                  <a:pt x="1986501" y="7262099"/>
                  <a:pt x="1991130" y="7281016"/>
                  <a:pt x="2000389" y="7295206"/>
                </a:cubicBezTo>
                <a:cubicBezTo>
                  <a:pt x="2005022" y="7295206"/>
                  <a:pt x="2005022" y="7285747"/>
                  <a:pt x="1995760" y="7266827"/>
                </a:cubicBezTo>
                <a:cubicBezTo>
                  <a:pt x="1991130" y="7257367"/>
                  <a:pt x="1986501" y="7247911"/>
                  <a:pt x="1986501" y="7238449"/>
                </a:cubicBezTo>
                <a:cubicBezTo>
                  <a:pt x="1981870" y="7233721"/>
                  <a:pt x="1986501" y="7233721"/>
                  <a:pt x="1986501" y="7233721"/>
                </a:cubicBezTo>
                <a:cubicBezTo>
                  <a:pt x="1991130" y="7233721"/>
                  <a:pt x="1991130" y="7238449"/>
                  <a:pt x="1991130" y="7243179"/>
                </a:cubicBezTo>
                <a:cubicBezTo>
                  <a:pt x="1995760" y="7243179"/>
                  <a:pt x="1995760" y="7247911"/>
                  <a:pt x="1995760" y="7247911"/>
                </a:cubicBezTo>
                <a:cubicBezTo>
                  <a:pt x="1995760" y="7247911"/>
                  <a:pt x="1995760" y="7252639"/>
                  <a:pt x="1995760" y="7257367"/>
                </a:cubicBezTo>
                <a:cubicBezTo>
                  <a:pt x="2005021" y="7262097"/>
                  <a:pt x="2011966" y="7271557"/>
                  <a:pt x="2018332" y="7283973"/>
                </a:cubicBezTo>
                <a:lnTo>
                  <a:pt x="2025896" y="7301533"/>
                </a:lnTo>
                <a:lnTo>
                  <a:pt x="2031022" y="7292615"/>
                </a:lnTo>
                <a:cubicBezTo>
                  <a:pt x="2039317" y="7295103"/>
                  <a:pt x="2045354" y="7299241"/>
                  <a:pt x="2049436" y="7304115"/>
                </a:cubicBezTo>
                <a:lnTo>
                  <a:pt x="2049901" y="7305226"/>
                </a:lnTo>
                <a:lnTo>
                  <a:pt x="2053361" y="7295175"/>
                </a:lnTo>
                <a:lnTo>
                  <a:pt x="2046690" y="7276286"/>
                </a:lnTo>
                <a:cubicBezTo>
                  <a:pt x="2042061" y="7266827"/>
                  <a:pt x="2028171" y="7243179"/>
                  <a:pt x="2023540" y="7219531"/>
                </a:cubicBezTo>
                <a:cubicBezTo>
                  <a:pt x="2009651" y="7195884"/>
                  <a:pt x="2018910" y="7195884"/>
                  <a:pt x="2009651" y="7176964"/>
                </a:cubicBezTo>
                <a:cubicBezTo>
                  <a:pt x="2005022" y="7162778"/>
                  <a:pt x="1995760" y="7148590"/>
                  <a:pt x="1986501" y="7129670"/>
                </a:cubicBezTo>
                <a:cubicBezTo>
                  <a:pt x="1972611" y="7082373"/>
                  <a:pt x="1954090" y="7035078"/>
                  <a:pt x="1940200" y="6983052"/>
                </a:cubicBezTo>
                <a:cubicBezTo>
                  <a:pt x="1921681" y="6931027"/>
                  <a:pt x="1907790" y="6879001"/>
                  <a:pt x="1893900" y="6817516"/>
                </a:cubicBezTo>
                <a:cubicBezTo>
                  <a:pt x="1884641" y="6793869"/>
                  <a:pt x="1893900" y="6798601"/>
                  <a:pt x="1893900" y="6789141"/>
                </a:cubicBezTo>
                <a:cubicBezTo>
                  <a:pt x="1880010" y="6770221"/>
                  <a:pt x="1884641" y="6746575"/>
                  <a:pt x="1875379" y="6722926"/>
                </a:cubicBezTo>
                <a:lnTo>
                  <a:pt x="1860003" y="6658070"/>
                </a:lnTo>
                <a:lnTo>
                  <a:pt x="1856730" y="6662153"/>
                </a:lnTo>
                <a:cubicBezTo>
                  <a:pt x="1855845" y="6664098"/>
                  <a:pt x="1855933" y="6666088"/>
                  <a:pt x="1857966" y="6668167"/>
                </a:cubicBezTo>
                <a:cubicBezTo>
                  <a:pt x="1813706" y="6721728"/>
                  <a:pt x="1703640" y="6692853"/>
                  <a:pt x="1684906" y="6620516"/>
                </a:cubicBezTo>
                <a:lnTo>
                  <a:pt x="1710080" y="6598444"/>
                </a:lnTo>
                <a:lnTo>
                  <a:pt x="1704131" y="6578904"/>
                </a:lnTo>
                <a:cubicBezTo>
                  <a:pt x="1709209" y="6568519"/>
                  <a:pt x="1716532" y="6565508"/>
                  <a:pt x="1721317" y="6567688"/>
                </a:cubicBezTo>
                <a:cubicBezTo>
                  <a:pt x="1731520" y="6570751"/>
                  <a:pt x="1738888" y="6575498"/>
                  <a:pt x="1744293" y="6580988"/>
                </a:cubicBezTo>
                <a:lnTo>
                  <a:pt x="1747036" y="6585336"/>
                </a:lnTo>
                <a:lnTo>
                  <a:pt x="1752612" y="6583906"/>
                </a:lnTo>
                <a:cubicBezTo>
                  <a:pt x="1784357" y="6582949"/>
                  <a:pt x="1817579" y="6598528"/>
                  <a:pt x="1841252" y="6625639"/>
                </a:cubicBezTo>
                <a:lnTo>
                  <a:pt x="1858625" y="6652258"/>
                </a:lnTo>
                <a:lnTo>
                  <a:pt x="1857439" y="6647253"/>
                </a:lnTo>
                <a:cubicBezTo>
                  <a:pt x="1851072" y="6622423"/>
                  <a:pt x="1845285" y="6597593"/>
                  <a:pt x="1842971" y="6571580"/>
                </a:cubicBezTo>
                <a:cubicBezTo>
                  <a:pt x="1842971" y="6552662"/>
                  <a:pt x="1847599" y="6543200"/>
                  <a:pt x="1842971" y="6529014"/>
                </a:cubicBezTo>
                <a:lnTo>
                  <a:pt x="1841607" y="6518332"/>
                </a:lnTo>
                <a:lnTo>
                  <a:pt x="1832714" y="6517016"/>
                </a:lnTo>
                <a:cubicBezTo>
                  <a:pt x="1813784" y="6508852"/>
                  <a:pt x="1789749" y="6482721"/>
                  <a:pt x="1760980" y="6428573"/>
                </a:cubicBezTo>
                <a:lnTo>
                  <a:pt x="1768330" y="6420189"/>
                </a:lnTo>
                <a:lnTo>
                  <a:pt x="1755588" y="6420791"/>
                </a:lnTo>
                <a:cubicBezTo>
                  <a:pt x="1751073" y="6419870"/>
                  <a:pt x="1747596" y="6417891"/>
                  <a:pt x="1746662" y="6415163"/>
                </a:cubicBezTo>
                <a:cubicBezTo>
                  <a:pt x="1743863" y="6406978"/>
                  <a:pt x="1741062" y="6398796"/>
                  <a:pt x="1746277" y="6393315"/>
                </a:cubicBezTo>
                <a:cubicBezTo>
                  <a:pt x="1748015" y="6391488"/>
                  <a:pt x="1750645" y="6389963"/>
                  <a:pt x="1754460" y="6388838"/>
                </a:cubicBezTo>
                <a:cubicBezTo>
                  <a:pt x="1754460" y="6388838"/>
                  <a:pt x="1754460" y="6388838"/>
                  <a:pt x="1757937" y="6390816"/>
                </a:cubicBezTo>
                <a:cubicBezTo>
                  <a:pt x="1764892" y="6394771"/>
                  <a:pt x="1768368" y="6396749"/>
                  <a:pt x="1771846" y="6398727"/>
                </a:cubicBezTo>
                <a:cubicBezTo>
                  <a:pt x="1772779" y="6401455"/>
                  <a:pt x="1773775" y="6406417"/>
                  <a:pt x="1773903" y="6410884"/>
                </a:cubicBezTo>
                <a:lnTo>
                  <a:pt x="1772238" y="6415731"/>
                </a:lnTo>
                <a:lnTo>
                  <a:pt x="1783950" y="6402371"/>
                </a:lnTo>
                <a:cubicBezTo>
                  <a:pt x="1791190" y="6395130"/>
                  <a:pt x="1798017" y="6389330"/>
                  <a:pt x="1804436" y="6384815"/>
                </a:cubicBezTo>
                <a:lnTo>
                  <a:pt x="1823985" y="6377303"/>
                </a:lnTo>
                <a:lnTo>
                  <a:pt x="1822137" y="6361702"/>
                </a:lnTo>
                <a:cubicBezTo>
                  <a:pt x="1819820" y="6342196"/>
                  <a:pt x="1817508" y="6323276"/>
                  <a:pt x="1815191" y="6306723"/>
                </a:cubicBezTo>
                <a:lnTo>
                  <a:pt x="1815191" y="6256857"/>
                </a:lnTo>
                <a:lnTo>
                  <a:pt x="1810561" y="6256046"/>
                </a:lnTo>
                <a:lnTo>
                  <a:pt x="1814144" y="6246082"/>
                </a:lnTo>
                <a:lnTo>
                  <a:pt x="1785474" y="6266630"/>
                </a:lnTo>
                <a:cubicBezTo>
                  <a:pt x="1773418" y="6272898"/>
                  <a:pt x="1761528" y="6274169"/>
                  <a:pt x="1751430" y="6261754"/>
                </a:cubicBezTo>
                <a:cubicBezTo>
                  <a:pt x="1751733" y="6229594"/>
                  <a:pt x="1791195" y="6226659"/>
                  <a:pt x="1813742" y="6203687"/>
                </a:cubicBezTo>
                <a:lnTo>
                  <a:pt x="1814436" y="6193060"/>
                </a:lnTo>
                <a:lnTo>
                  <a:pt x="1813658" y="6173399"/>
                </a:lnTo>
                <a:lnTo>
                  <a:pt x="1787242" y="6160042"/>
                </a:lnTo>
                <a:cubicBezTo>
                  <a:pt x="1779575" y="6152404"/>
                  <a:pt x="1775214" y="6142001"/>
                  <a:pt x="1775821" y="6127664"/>
                </a:cubicBezTo>
                <a:cubicBezTo>
                  <a:pt x="1786101" y="6117215"/>
                  <a:pt x="1797577" y="6112161"/>
                  <a:pt x="1809974" y="6110427"/>
                </a:cubicBezTo>
                <a:lnTo>
                  <a:pt x="1811062" y="6110497"/>
                </a:lnTo>
                <a:lnTo>
                  <a:pt x="1810561" y="6098622"/>
                </a:lnTo>
                <a:cubicBezTo>
                  <a:pt x="1810561" y="6074974"/>
                  <a:pt x="1815191" y="6051325"/>
                  <a:pt x="1815191" y="6032407"/>
                </a:cubicBezTo>
                <a:cubicBezTo>
                  <a:pt x="1815191" y="6008759"/>
                  <a:pt x="1810561" y="5970922"/>
                  <a:pt x="1815191" y="5918898"/>
                </a:cubicBezTo>
                <a:cubicBezTo>
                  <a:pt x="1819820" y="5909438"/>
                  <a:pt x="1819820" y="5904708"/>
                  <a:pt x="1824450" y="5890519"/>
                </a:cubicBezTo>
                <a:lnTo>
                  <a:pt x="1825115" y="5883403"/>
                </a:lnTo>
                <a:lnTo>
                  <a:pt x="1804722" y="5862473"/>
                </a:lnTo>
                <a:cubicBezTo>
                  <a:pt x="1812169" y="5854819"/>
                  <a:pt x="1800115" y="5846271"/>
                  <a:pt x="1811462" y="5838797"/>
                </a:cubicBezTo>
                <a:lnTo>
                  <a:pt x="1821040" y="5843195"/>
                </a:lnTo>
                <a:lnTo>
                  <a:pt x="1821058" y="5842979"/>
                </a:lnTo>
                <a:lnTo>
                  <a:pt x="1797639" y="5828268"/>
                </a:lnTo>
                <a:cubicBezTo>
                  <a:pt x="1774106" y="5799489"/>
                  <a:pt x="1765030" y="5751545"/>
                  <a:pt x="1782330" y="5713893"/>
                </a:cubicBezTo>
                <a:lnTo>
                  <a:pt x="1795024" y="5698044"/>
                </a:lnTo>
                <a:lnTo>
                  <a:pt x="1788097" y="5693204"/>
                </a:lnTo>
                <a:cubicBezTo>
                  <a:pt x="1779569" y="5686127"/>
                  <a:pt x="1771107" y="5677617"/>
                  <a:pt x="1762726" y="5666608"/>
                </a:cubicBezTo>
                <a:cubicBezTo>
                  <a:pt x="1771120" y="5662513"/>
                  <a:pt x="1782609" y="5662911"/>
                  <a:pt x="1794912" y="5666458"/>
                </a:cubicBezTo>
                <a:cubicBezTo>
                  <a:pt x="1804141" y="5669117"/>
                  <a:pt x="1813828" y="5673547"/>
                  <a:pt x="1823013" y="5679180"/>
                </a:cubicBezTo>
                <a:lnTo>
                  <a:pt x="1837101" y="5690378"/>
                </a:lnTo>
                <a:lnTo>
                  <a:pt x="1841236" y="5691786"/>
                </a:lnTo>
                <a:lnTo>
                  <a:pt x="1841665" y="5689023"/>
                </a:lnTo>
                <a:lnTo>
                  <a:pt x="1838611" y="5686422"/>
                </a:lnTo>
                <a:lnTo>
                  <a:pt x="1843724" y="5675753"/>
                </a:lnTo>
                <a:lnTo>
                  <a:pt x="1852230" y="5620934"/>
                </a:lnTo>
                <a:lnTo>
                  <a:pt x="1860374" y="5584287"/>
                </a:lnTo>
                <a:lnTo>
                  <a:pt x="1859686" y="5585600"/>
                </a:lnTo>
                <a:cubicBezTo>
                  <a:pt x="1854313" y="5576071"/>
                  <a:pt x="1844910" y="5559396"/>
                  <a:pt x="1845451" y="5548983"/>
                </a:cubicBezTo>
                <a:cubicBezTo>
                  <a:pt x="1845631" y="5545512"/>
                  <a:pt x="1846916" y="5542738"/>
                  <a:pt x="1849822" y="5541155"/>
                </a:cubicBezTo>
                <a:cubicBezTo>
                  <a:pt x="1854846" y="5539699"/>
                  <a:pt x="1856708" y="5545073"/>
                  <a:pt x="1860150" y="5547030"/>
                </a:cubicBezTo>
                <a:cubicBezTo>
                  <a:pt x="1862802" y="5550696"/>
                  <a:pt x="1863942" y="5559974"/>
                  <a:pt x="1863791" y="5568518"/>
                </a:cubicBezTo>
                <a:lnTo>
                  <a:pt x="1863718" y="5569237"/>
                </a:lnTo>
                <a:lnTo>
                  <a:pt x="1873644" y="5524569"/>
                </a:lnTo>
                <a:lnTo>
                  <a:pt x="1882210" y="5463314"/>
                </a:lnTo>
                <a:lnTo>
                  <a:pt x="1872631" y="5464811"/>
                </a:lnTo>
                <a:cubicBezTo>
                  <a:pt x="1870200" y="5463720"/>
                  <a:pt x="1867769" y="5462629"/>
                  <a:pt x="1866594" y="5460497"/>
                </a:cubicBezTo>
                <a:lnTo>
                  <a:pt x="1867374" y="5455044"/>
                </a:lnTo>
                <a:lnTo>
                  <a:pt x="1861532" y="5457696"/>
                </a:lnTo>
                <a:lnTo>
                  <a:pt x="1860774" y="5458376"/>
                </a:lnTo>
                <a:lnTo>
                  <a:pt x="1860711" y="5458068"/>
                </a:lnTo>
                <a:lnTo>
                  <a:pt x="1856107" y="5460157"/>
                </a:lnTo>
                <a:lnTo>
                  <a:pt x="1843797" y="5456857"/>
                </a:lnTo>
                <a:lnTo>
                  <a:pt x="1824232" y="5466644"/>
                </a:lnTo>
                <a:cubicBezTo>
                  <a:pt x="1817999" y="5457976"/>
                  <a:pt x="1809781" y="5461308"/>
                  <a:pt x="1803547" y="5452642"/>
                </a:cubicBezTo>
                <a:lnTo>
                  <a:pt x="1816849" y="5441902"/>
                </a:lnTo>
                <a:lnTo>
                  <a:pt x="1804785" y="5427683"/>
                </a:lnTo>
                <a:lnTo>
                  <a:pt x="1799413" y="5400272"/>
                </a:lnTo>
                <a:lnTo>
                  <a:pt x="1793977" y="5400909"/>
                </a:lnTo>
                <a:cubicBezTo>
                  <a:pt x="1740811" y="5394324"/>
                  <a:pt x="1690546" y="5354131"/>
                  <a:pt x="1667729" y="5323505"/>
                </a:cubicBezTo>
                <a:cubicBezTo>
                  <a:pt x="1685189" y="5316633"/>
                  <a:pt x="1703945" y="5314529"/>
                  <a:pt x="1722552" y="5316020"/>
                </a:cubicBezTo>
                <a:lnTo>
                  <a:pt x="1735691" y="5318879"/>
                </a:lnTo>
                <a:lnTo>
                  <a:pt x="1726280" y="5305482"/>
                </a:lnTo>
                <a:cubicBezTo>
                  <a:pt x="1700533" y="5249150"/>
                  <a:pt x="1735242" y="5169584"/>
                  <a:pt x="1799113" y="5180301"/>
                </a:cubicBezTo>
                <a:lnTo>
                  <a:pt x="1804060" y="5182399"/>
                </a:lnTo>
                <a:lnTo>
                  <a:pt x="1807285" y="5174416"/>
                </a:lnTo>
                <a:lnTo>
                  <a:pt x="1810486" y="5170876"/>
                </a:lnTo>
                <a:lnTo>
                  <a:pt x="1803213" y="5164116"/>
                </a:lnTo>
                <a:cubicBezTo>
                  <a:pt x="1797619" y="5153229"/>
                  <a:pt x="1797157" y="5140327"/>
                  <a:pt x="1804110" y="5124236"/>
                </a:cubicBezTo>
                <a:cubicBezTo>
                  <a:pt x="1808635" y="5126913"/>
                  <a:pt x="1811709" y="5121995"/>
                  <a:pt x="1814780" y="5117078"/>
                </a:cubicBezTo>
                <a:cubicBezTo>
                  <a:pt x="1831719" y="5113838"/>
                  <a:pt x="1846626" y="5128090"/>
                  <a:pt x="1853977" y="5145002"/>
                </a:cubicBezTo>
                <a:lnTo>
                  <a:pt x="1857021" y="5161631"/>
                </a:lnTo>
                <a:lnTo>
                  <a:pt x="1861586" y="5163897"/>
                </a:lnTo>
                <a:cubicBezTo>
                  <a:pt x="1865373" y="5166885"/>
                  <a:pt x="1868924" y="5171128"/>
                  <a:pt x="1871659" y="5177131"/>
                </a:cubicBezTo>
                <a:cubicBezTo>
                  <a:pt x="1866537" y="5178664"/>
                  <a:pt x="1877712" y="5211701"/>
                  <a:pt x="1864207" y="5221806"/>
                </a:cubicBezTo>
                <a:lnTo>
                  <a:pt x="1862007" y="5223181"/>
                </a:lnTo>
                <a:lnTo>
                  <a:pt x="1877319" y="5252492"/>
                </a:lnTo>
                <a:cubicBezTo>
                  <a:pt x="1887123" y="5274638"/>
                  <a:pt x="1896354" y="5299579"/>
                  <a:pt x="1912631" y="5324717"/>
                </a:cubicBezTo>
                <a:lnTo>
                  <a:pt x="1902775" y="5323945"/>
                </a:lnTo>
                <a:lnTo>
                  <a:pt x="1903444" y="5328793"/>
                </a:lnTo>
                <a:cubicBezTo>
                  <a:pt x="1894353" y="5341087"/>
                  <a:pt x="1880374" y="5345608"/>
                  <a:pt x="1868646" y="5341906"/>
                </a:cubicBezTo>
                <a:lnTo>
                  <a:pt x="1855610" y="5331673"/>
                </a:lnTo>
                <a:lnTo>
                  <a:pt x="1832821" y="5343741"/>
                </a:lnTo>
                <a:lnTo>
                  <a:pt x="1811647" y="5352346"/>
                </a:lnTo>
                <a:lnTo>
                  <a:pt x="1820161" y="5359440"/>
                </a:lnTo>
                <a:lnTo>
                  <a:pt x="1820218" y="5359343"/>
                </a:lnTo>
                <a:cubicBezTo>
                  <a:pt x="1829971" y="5364231"/>
                  <a:pt x="1840278" y="5368801"/>
                  <a:pt x="1850031" y="5373689"/>
                </a:cubicBezTo>
                <a:lnTo>
                  <a:pt x="1851210" y="5374413"/>
                </a:lnTo>
                <a:lnTo>
                  <a:pt x="1854927" y="5359343"/>
                </a:lnTo>
                <a:cubicBezTo>
                  <a:pt x="1855597" y="5354245"/>
                  <a:pt x="1855196" y="5349023"/>
                  <a:pt x="1852361" y="5342972"/>
                </a:cubicBezTo>
                <a:cubicBezTo>
                  <a:pt x="1861127" y="5343519"/>
                  <a:pt x="1861127" y="5343519"/>
                  <a:pt x="1866640" y="5351093"/>
                </a:cubicBezTo>
                <a:cubicBezTo>
                  <a:pt x="1865014" y="5354607"/>
                  <a:pt x="1868582" y="5356638"/>
                  <a:pt x="1863386" y="5358120"/>
                </a:cubicBezTo>
                <a:cubicBezTo>
                  <a:pt x="1865250" y="5361400"/>
                  <a:pt x="1866402" y="5366217"/>
                  <a:pt x="1866924" y="5371786"/>
                </a:cubicBezTo>
                <a:lnTo>
                  <a:pt x="1866763" y="5383960"/>
                </a:lnTo>
                <a:lnTo>
                  <a:pt x="1876512" y="5389945"/>
                </a:lnTo>
                <a:lnTo>
                  <a:pt x="1880240" y="5394911"/>
                </a:lnTo>
                <a:lnTo>
                  <a:pt x="1882311" y="5380183"/>
                </a:lnTo>
                <a:cubicBezTo>
                  <a:pt x="1883740" y="5375501"/>
                  <a:pt x="1885993" y="5371219"/>
                  <a:pt x="1889731" y="5367780"/>
                </a:cubicBezTo>
                <a:cubicBezTo>
                  <a:pt x="1889731" y="5367780"/>
                  <a:pt x="1889731" y="5367780"/>
                  <a:pt x="1888100" y="5371303"/>
                </a:cubicBezTo>
                <a:cubicBezTo>
                  <a:pt x="1888100" y="5371303"/>
                  <a:pt x="1889731" y="5367780"/>
                  <a:pt x="1893132" y="5369715"/>
                </a:cubicBezTo>
                <a:lnTo>
                  <a:pt x="1886571" y="5403345"/>
                </a:lnTo>
                <a:lnTo>
                  <a:pt x="1892117" y="5410734"/>
                </a:lnTo>
                <a:lnTo>
                  <a:pt x="1897950" y="5383272"/>
                </a:lnTo>
                <a:cubicBezTo>
                  <a:pt x="1904317" y="5361991"/>
                  <a:pt x="1912419" y="5339523"/>
                  <a:pt x="1921681" y="5313510"/>
                </a:cubicBezTo>
                <a:lnTo>
                  <a:pt x="1928431" y="5276915"/>
                </a:lnTo>
                <a:lnTo>
                  <a:pt x="1900563" y="5260198"/>
                </a:lnTo>
                <a:cubicBezTo>
                  <a:pt x="1873765" y="5233055"/>
                  <a:pt x="1864045" y="5185772"/>
                  <a:pt x="1876386" y="5146729"/>
                </a:cubicBezTo>
                <a:lnTo>
                  <a:pt x="1886034" y="5132343"/>
                </a:lnTo>
                <a:lnTo>
                  <a:pt x="1882112" y="5124305"/>
                </a:lnTo>
                <a:cubicBezTo>
                  <a:pt x="1884407" y="5120156"/>
                  <a:pt x="1887306" y="5117536"/>
                  <a:pt x="1890558" y="5115852"/>
                </a:cubicBezTo>
                <a:lnTo>
                  <a:pt x="1898521" y="5113723"/>
                </a:lnTo>
                <a:lnTo>
                  <a:pt x="1906352" y="5102044"/>
                </a:lnTo>
                <a:cubicBezTo>
                  <a:pt x="1921167" y="5105250"/>
                  <a:pt x="1933644" y="5111292"/>
                  <a:pt x="1943790" y="5119397"/>
                </a:cubicBezTo>
                <a:lnTo>
                  <a:pt x="1966113" y="5147689"/>
                </a:lnTo>
                <a:lnTo>
                  <a:pt x="1972611" y="5124325"/>
                </a:lnTo>
                <a:cubicBezTo>
                  <a:pt x="1991130" y="5077031"/>
                  <a:pt x="2014281" y="5015546"/>
                  <a:pt x="2037430" y="4954061"/>
                </a:cubicBezTo>
                <a:cubicBezTo>
                  <a:pt x="2065210" y="4892577"/>
                  <a:pt x="2088361" y="4831094"/>
                  <a:pt x="2116141" y="4774339"/>
                </a:cubicBezTo>
                <a:cubicBezTo>
                  <a:pt x="2120771" y="4764879"/>
                  <a:pt x="2121928" y="4758967"/>
                  <a:pt x="2123085" y="4752463"/>
                </a:cubicBezTo>
                <a:lnTo>
                  <a:pt x="2123854" y="4749651"/>
                </a:lnTo>
                <a:lnTo>
                  <a:pt x="2109852" y="4734506"/>
                </a:lnTo>
                <a:cubicBezTo>
                  <a:pt x="2112938" y="4724680"/>
                  <a:pt x="2120884" y="4719585"/>
                  <a:pt x="2129777" y="4716675"/>
                </a:cubicBezTo>
                <a:lnTo>
                  <a:pt x="2143326" y="4714182"/>
                </a:lnTo>
                <a:lnTo>
                  <a:pt x="2144354" y="4712411"/>
                </a:lnTo>
                <a:cubicBezTo>
                  <a:pt x="2145946" y="4709898"/>
                  <a:pt x="2147393" y="4708124"/>
                  <a:pt x="2148550" y="4708124"/>
                </a:cubicBezTo>
                <a:cubicBezTo>
                  <a:pt x="2171700" y="4656099"/>
                  <a:pt x="2194852" y="4632451"/>
                  <a:pt x="2222629" y="4589883"/>
                </a:cubicBezTo>
                <a:cubicBezTo>
                  <a:pt x="2222629" y="4580424"/>
                  <a:pt x="2231889" y="4556778"/>
                  <a:pt x="2245779" y="4537860"/>
                </a:cubicBezTo>
                <a:lnTo>
                  <a:pt x="2253217" y="4523750"/>
                </a:lnTo>
                <a:lnTo>
                  <a:pt x="2242652" y="4522048"/>
                </a:lnTo>
                <a:cubicBezTo>
                  <a:pt x="2240477" y="4519367"/>
                  <a:pt x="2239714" y="4515248"/>
                  <a:pt x="2241637" y="4509659"/>
                </a:cubicBezTo>
                <a:cubicBezTo>
                  <a:pt x="2245816" y="4508441"/>
                  <a:pt x="2249251" y="4507897"/>
                  <a:pt x="2252985" y="4507722"/>
                </a:cubicBezTo>
                <a:lnTo>
                  <a:pt x="2261569" y="4507905"/>
                </a:lnTo>
                <a:lnTo>
                  <a:pt x="2261985" y="4507117"/>
                </a:lnTo>
                <a:cubicBezTo>
                  <a:pt x="2267772" y="4498840"/>
                  <a:pt x="2273560" y="4492927"/>
                  <a:pt x="2278190" y="4490561"/>
                </a:cubicBezTo>
                <a:cubicBezTo>
                  <a:pt x="2287450" y="4476375"/>
                  <a:pt x="2296711" y="4466914"/>
                  <a:pt x="2305970" y="4452725"/>
                </a:cubicBezTo>
                <a:lnTo>
                  <a:pt x="2319916" y="4418537"/>
                </a:lnTo>
                <a:lnTo>
                  <a:pt x="2314434" y="4417122"/>
                </a:lnTo>
                <a:lnTo>
                  <a:pt x="2310019" y="4416583"/>
                </a:lnTo>
                <a:lnTo>
                  <a:pt x="2293233" y="4415823"/>
                </a:lnTo>
                <a:cubicBezTo>
                  <a:pt x="2285832" y="4397903"/>
                  <a:pt x="2306206" y="4379834"/>
                  <a:pt x="2316028" y="4368897"/>
                </a:cubicBezTo>
                <a:cubicBezTo>
                  <a:pt x="2322760" y="4372942"/>
                  <a:pt x="2329492" y="4376987"/>
                  <a:pt x="2334814" y="4381449"/>
                </a:cubicBezTo>
                <a:lnTo>
                  <a:pt x="2337357" y="4385154"/>
                </a:lnTo>
                <a:lnTo>
                  <a:pt x="2349376" y="4369368"/>
                </a:lnTo>
                <a:cubicBezTo>
                  <a:pt x="2355742" y="4361682"/>
                  <a:pt x="2361530" y="4355770"/>
                  <a:pt x="2366160" y="4353404"/>
                </a:cubicBezTo>
                <a:cubicBezTo>
                  <a:pt x="2370790" y="4348675"/>
                  <a:pt x="2375420" y="4343945"/>
                  <a:pt x="2380051" y="4343945"/>
                </a:cubicBezTo>
                <a:cubicBezTo>
                  <a:pt x="2380051" y="4348675"/>
                  <a:pt x="2375420" y="4348675"/>
                  <a:pt x="2375420" y="4348675"/>
                </a:cubicBezTo>
                <a:cubicBezTo>
                  <a:pt x="2375420" y="4348675"/>
                  <a:pt x="2370790" y="4353404"/>
                  <a:pt x="2366160" y="4362865"/>
                </a:cubicBezTo>
                <a:cubicBezTo>
                  <a:pt x="2366160" y="4365230"/>
                  <a:pt x="2362688" y="4372324"/>
                  <a:pt x="2357479" y="4381191"/>
                </a:cubicBezTo>
                <a:lnTo>
                  <a:pt x="2339569" y="4408358"/>
                </a:lnTo>
                <a:lnTo>
                  <a:pt x="2353320" y="4410036"/>
                </a:lnTo>
                <a:cubicBezTo>
                  <a:pt x="2353320" y="4410036"/>
                  <a:pt x="2353320" y="4410036"/>
                  <a:pt x="2360824" y="4418837"/>
                </a:cubicBezTo>
                <a:lnTo>
                  <a:pt x="2360718" y="4422767"/>
                </a:lnTo>
                <a:lnTo>
                  <a:pt x="2354094" y="4424581"/>
                </a:lnTo>
                <a:lnTo>
                  <a:pt x="2380115" y="4465527"/>
                </a:lnTo>
                <a:lnTo>
                  <a:pt x="2391625" y="4452136"/>
                </a:lnTo>
                <a:cubicBezTo>
                  <a:pt x="2398570" y="4442085"/>
                  <a:pt x="2405514" y="4431444"/>
                  <a:pt x="2412458" y="4424348"/>
                </a:cubicBezTo>
                <a:cubicBezTo>
                  <a:pt x="2426349" y="4400700"/>
                  <a:pt x="2443712" y="4374688"/>
                  <a:pt x="2462811" y="4348675"/>
                </a:cubicBezTo>
                <a:lnTo>
                  <a:pt x="2470014" y="4339705"/>
                </a:lnTo>
                <a:lnTo>
                  <a:pt x="2474146" y="4324993"/>
                </a:lnTo>
                <a:lnTo>
                  <a:pt x="2488500" y="4316685"/>
                </a:lnTo>
                <a:lnTo>
                  <a:pt x="2523578" y="4273002"/>
                </a:lnTo>
                <a:lnTo>
                  <a:pt x="2576593" y="4208019"/>
                </a:lnTo>
                <a:lnTo>
                  <a:pt x="2556790" y="4196432"/>
                </a:lnTo>
                <a:cubicBezTo>
                  <a:pt x="2558801" y="4185842"/>
                  <a:pt x="2563808" y="4180366"/>
                  <a:pt x="2570107" y="4179008"/>
                </a:cubicBezTo>
                <a:cubicBezTo>
                  <a:pt x="2576407" y="4177651"/>
                  <a:pt x="2583999" y="4180412"/>
                  <a:pt x="2591178" y="4186293"/>
                </a:cubicBezTo>
                <a:lnTo>
                  <a:pt x="2586593" y="4195507"/>
                </a:lnTo>
                <a:lnTo>
                  <a:pt x="2634702" y="4131116"/>
                </a:lnTo>
                <a:lnTo>
                  <a:pt x="2640790" y="4127384"/>
                </a:lnTo>
                <a:lnTo>
                  <a:pt x="2636263" y="4121385"/>
                </a:lnTo>
                <a:cubicBezTo>
                  <a:pt x="2645194" y="4114304"/>
                  <a:pt x="2653481" y="4111100"/>
                  <a:pt x="2661765" y="4110848"/>
                </a:cubicBezTo>
                <a:lnTo>
                  <a:pt x="2663234" y="4111261"/>
                </a:lnTo>
                <a:lnTo>
                  <a:pt x="2737957" y="4032616"/>
                </a:lnTo>
                <a:lnTo>
                  <a:pt x="2737521" y="4032233"/>
                </a:lnTo>
                <a:cubicBezTo>
                  <a:pt x="2737939" y="4014075"/>
                  <a:pt x="2750334" y="4001734"/>
                  <a:pt x="2765951" y="3994706"/>
                </a:cubicBezTo>
                <a:lnTo>
                  <a:pt x="2767844" y="3994201"/>
                </a:lnTo>
                <a:lnTo>
                  <a:pt x="2768695" y="3988022"/>
                </a:lnTo>
                <a:cubicBezTo>
                  <a:pt x="2770655" y="3980752"/>
                  <a:pt x="2774709" y="3976930"/>
                  <a:pt x="2778909" y="3973586"/>
                </a:cubicBezTo>
                <a:lnTo>
                  <a:pt x="2786713" y="3965449"/>
                </a:lnTo>
                <a:lnTo>
                  <a:pt x="2798495" y="3936256"/>
                </a:lnTo>
                <a:lnTo>
                  <a:pt x="2774639" y="3938938"/>
                </a:lnTo>
                <a:cubicBezTo>
                  <a:pt x="2738083" y="3946522"/>
                  <a:pt x="2706511" y="3962831"/>
                  <a:pt x="2676854" y="3977929"/>
                </a:cubicBezTo>
                <a:lnTo>
                  <a:pt x="2676306" y="3978188"/>
                </a:lnTo>
                <a:lnTo>
                  <a:pt x="2688880" y="3978764"/>
                </a:lnTo>
                <a:cubicBezTo>
                  <a:pt x="2692813" y="3983747"/>
                  <a:pt x="2693774" y="3993638"/>
                  <a:pt x="2692055" y="4003383"/>
                </a:cubicBezTo>
                <a:lnTo>
                  <a:pt x="2690509" y="4008095"/>
                </a:lnTo>
                <a:lnTo>
                  <a:pt x="2705463" y="4020752"/>
                </a:lnTo>
                <a:cubicBezTo>
                  <a:pt x="2707393" y="4026011"/>
                  <a:pt x="2708272" y="4032713"/>
                  <a:pt x="2707783" y="4041036"/>
                </a:cubicBezTo>
                <a:cubicBezTo>
                  <a:pt x="2695994" y="4049048"/>
                  <a:pt x="2680798" y="4061984"/>
                  <a:pt x="2664832" y="4068838"/>
                </a:cubicBezTo>
                <a:lnTo>
                  <a:pt x="2663450" y="4069086"/>
                </a:lnTo>
                <a:lnTo>
                  <a:pt x="2664664" y="4070350"/>
                </a:lnTo>
                <a:cubicBezTo>
                  <a:pt x="2669602" y="4077845"/>
                  <a:pt x="2672806" y="4087203"/>
                  <a:pt x="2675566" y="4093498"/>
                </a:cubicBezTo>
                <a:cubicBezTo>
                  <a:pt x="2662352" y="4104431"/>
                  <a:pt x="2649137" y="4115367"/>
                  <a:pt x="2637894" y="4114375"/>
                </a:cubicBezTo>
                <a:lnTo>
                  <a:pt x="2635175" y="4105835"/>
                </a:lnTo>
                <a:lnTo>
                  <a:pt x="2632857" y="4108222"/>
                </a:lnTo>
                <a:cubicBezTo>
                  <a:pt x="2627612" y="4112658"/>
                  <a:pt x="2621560" y="4115572"/>
                  <a:pt x="2614096" y="4113438"/>
                </a:cubicBezTo>
                <a:cubicBezTo>
                  <a:pt x="2617273" y="4110475"/>
                  <a:pt x="2621699" y="4105837"/>
                  <a:pt x="2626351" y="4101629"/>
                </a:cubicBezTo>
                <a:lnTo>
                  <a:pt x="2632504" y="4097452"/>
                </a:lnTo>
                <a:lnTo>
                  <a:pt x="2629137" y="4086878"/>
                </a:lnTo>
                <a:lnTo>
                  <a:pt x="2636987" y="4071148"/>
                </a:lnTo>
                <a:lnTo>
                  <a:pt x="2617263" y="4060149"/>
                </a:lnTo>
                <a:cubicBezTo>
                  <a:pt x="2620850" y="4044227"/>
                  <a:pt x="2632249" y="4029527"/>
                  <a:pt x="2645810" y="4019314"/>
                </a:cubicBezTo>
                <a:lnTo>
                  <a:pt x="2653285" y="4015254"/>
                </a:lnTo>
                <a:lnTo>
                  <a:pt x="2652371" y="4005911"/>
                </a:lnTo>
                <a:lnTo>
                  <a:pt x="2661528" y="3985163"/>
                </a:lnTo>
                <a:lnTo>
                  <a:pt x="2633423" y="3998427"/>
                </a:lnTo>
                <a:lnTo>
                  <a:pt x="2599542" y="4007305"/>
                </a:lnTo>
                <a:lnTo>
                  <a:pt x="2602810" y="4017458"/>
                </a:lnTo>
                <a:cubicBezTo>
                  <a:pt x="2602807" y="4022821"/>
                  <a:pt x="2600879" y="4028158"/>
                  <a:pt x="2596279" y="4032879"/>
                </a:cubicBezTo>
                <a:cubicBezTo>
                  <a:pt x="2584889" y="4036301"/>
                  <a:pt x="2573500" y="4039724"/>
                  <a:pt x="2557560" y="4027157"/>
                </a:cubicBezTo>
                <a:lnTo>
                  <a:pt x="2557397" y="4019736"/>
                </a:lnTo>
                <a:lnTo>
                  <a:pt x="2537136" y="4015363"/>
                </a:lnTo>
                <a:cubicBezTo>
                  <a:pt x="2527458" y="4014652"/>
                  <a:pt x="2518349" y="4014284"/>
                  <a:pt x="2509636" y="4010744"/>
                </a:cubicBezTo>
                <a:cubicBezTo>
                  <a:pt x="2514021" y="4007414"/>
                  <a:pt x="2519311" y="4003563"/>
                  <a:pt x="2525060" y="4000149"/>
                </a:cubicBezTo>
                <a:lnTo>
                  <a:pt x="2530380" y="3997817"/>
                </a:lnTo>
                <a:lnTo>
                  <a:pt x="2479053" y="3980316"/>
                </a:lnTo>
                <a:lnTo>
                  <a:pt x="2441665" y="3955406"/>
                </a:lnTo>
                <a:lnTo>
                  <a:pt x="2432687" y="3973822"/>
                </a:lnTo>
                <a:lnTo>
                  <a:pt x="2456896" y="3992847"/>
                </a:lnTo>
                <a:cubicBezTo>
                  <a:pt x="2465400" y="3999491"/>
                  <a:pt x="2472971" y="4006725"/>
                  <a:pt x="2476023" y="4015809"/>
                </a:cubicBezTo>
                <a:cubicBezTo>
                  <a:pt x="2471305" y="4012781"/>
                  <a:pt x="2451877" y="3997641"/>
                  <a:pt x="2440298" y="3984867"/>
                </a:cubicBezTo>
                <a:lnTo>
                  <a:pt x="2432594" y="3974012"/>
                </a:lnTo>
                <a:lnTo>
                  <a:pt x="2430582" y="3978139"/>
                </a:lnTo>
                <a:cubicBezTo>
                  <a:pt x="2422204" y="3976537"/>
                  <a:pt x="2416506" y="3973126"/>
                  <a:pt x="2414059" y="3968246"/>
                </a:cubicBezTo>
                <a:lnTo>
                  <a:pt x="2414902" y="3962957"/>
                </a:lnTo>
                <a:lnTo>
                  <a:pt x="2412899" y="3963498"/>
                </a:lnTo>
                <a:cubicBezTo>
                  <a:pt x="2411612" y="3962672"/>
                  <a:pt x="2410403" y="3960782"/>
                  <a:pt x="2409699" y="3958104"/>
                </a:cubicBezTo>
                <a:cubicBezTo>
                  <a:pt x="2409699" y="3958104"/>
                  <a:pt x="2411724" y="3954950"/>
                  <a:pt x="2411724" y="3954950"/>
                </a:cubicBezTo>
                <a:lnTo>
                  <a:pt x="2415693" y="3957992"/>
                </a:lnTo>
                <a:lnTo>
                  <a:pt x="2417039" y="3949545"/>
                </a:lnTo>
                <a:cubicBezTo>
                  <a:pt x="2421598" y="3952275"/>
                  <a:pt x="2425603" y="3952112"/>
                  <a:pt x="2429608" y="3951949"/>
                </a:cubicBezTo>
                <a:lnTo>
                  <a:pt x="2439244" y="3953792"/>
                </a:lnTo>
                <a:lnTo>
                  <a:pt x="2411963" y="3935616"/>
                </a:lnTo>
                <a:cubicBezTo>
                  <a:pt x="2372281" y="3901045"/>
                  <a:pt x="2342720" y="3857728"/>
                  <a:pt x="2323480" y="3810433"/>
                </a:cubicBezTo>
                <a:lnTo>
                  <a:pt x="2313123" y="3769065"/>
                </a:lnTo>
                <a:lnTo>
                  <a:pt x="2304583" y="3776339"/>
                </a:lnTo>
                <a:cubicBezTo>
                  <a:pt x="2299393" y="3770114"/>
                  <a:pt x="2288691" y="3775307"/>
                  <a:pt x="2279285" y="3773039"/>
                </a:cubicBezTo>
                <a:lnTo>
                  <a:pt x="2276470" y="3771278"/>
                </a:lnTo>
                <a:lnTo>
                  <a:pt x="2274004" y="3774450"/>
                </a:lnTo>
                <a:cubicBezTo>
                  <a:pt x="2269043" y="3780727"/>
                  <a:pt x="2264504" y="3784458"/>
                  <a:pt x="2255176" y="3781568"/>
                </a:cubicBezTo>
                <a:cubicBezTo>
                  <a:pt x="2254738" y="3775331"/>
                  <a:pt x="2258199" y="3768858"/>
                  <a:pt x="2263477" y="3763489"/>
                </a:cubicBezTo>
                <a:lnTo>
                  <a:pt x="2273494" y="3757514"/>
                </a:lnTo>
                <a:lnTo>
                  <a:pt x="2276490" y="3747217"/>
                </a:lnTo>
                <a:cubicBezTo>
                  <a:pt x="2284952" y="3740196"/>
                  <a:pt x="2292431" y="3735716"/>
                  <a:pt x="2298957" y="3732883"/>
                </a:cubicBezTo>
                <a:lnTo>
                  <a:pt x="2303746" y="3731610"/>
                </a:lnTo>
                <a:lnTo>
                  <a:pt x="2298826" y="3711958"/>
                </a:lnTo>
                <a:lnTo>
                  <a:pt x="2298692" y="3706270"/>
                </a:lnTo>
                <a:lnTo>
                  <a:pt x="2288004" y="3713930"/>
                </a:lnTo>
                <a:cubicBezTo>
                  <a:pt x="2275948" y="3720198"/>
                  <a:pt x="2264058" y="3721469"/>
                  <a:pt x="2253960" y="3709054"/>
                </a:cubicBezTo>
                <a:cubicBezTo>
                  <a:pt x="2254187" y="3684934"/>
                  <a:pt x="2276442" y="3677253"/>
                  <a:pt x="2297066" y="3665228"/>
                </a:cubicBezTo>
                <a:lnTo>
                  <a:pt x="2297712" y="3664750"/>
                </a:lnTo>
                <a:lnTo>
                  <a:pt x="2297395" y="3651310"/>
                </a:lnTo>
                <a:cubicBezTo>
                  <a:pt x="2301008" y="3590891"/>
                  <a:pt x="2319794" y="3532076"/>
                  <a:pt x="2354098" y="3483107"/>
                </a:cubicBezTo>
                <a:cubicBezTo>
                  <a:pt x="2384294" y="3435885"/>
                  <a:pt x="2422016" y="3404288"/>
                  <a:pt x="2464152" y="3385794"/>
                </a:cubicBezTo>
                <a:lnTo>
                  <a:pt x="2522506" y="3369707"/>
                </a:lnTo>
                <a:lnTo>
                  <a:pt x="2515037" y="3367339"/>
                </a:lnTo>
                <a:cubicBezTo>
                  <a:pt x="2506192" y="3362878"/>
                  <a:pt x="2499818" y="3355669"/>
                  <a:pt x="2506285" y="3347702"/>
                </a:cubicBezTo>
                <a:cubicBezTo>
                  <a:pt x="2511410" y="3343161"/>
                  <a:pt x="2517564" y="3343997"/>
                  <a:pt x="2523132" y="3347278"/>
                </a:cubicBezTo>
                <a:cubicBezTo>
                  <a:pt x="2528699" y="3350559"/>
                  <a:pt x="2533683" y="3356286"/>
                  <a:pt x="2536465" y="3361525"/>
                </a:cubicBezTo>
                <a:lnTo>
                  <a:pt x="2537901" y="3367514"/>
                </a:lnTo>
                <a:lnTo>
                  <a:pt x="2600689" y="3367097"/>
                </a:lnTo>
                <a:cubicBezTo>
                  <a:pt x="2648540" y="3372286"/>
                  <a:pt x="2697693" y="3388056"/>
                  <a:pt x="2745036" y="3411885"/>
                </a:cubicBezTo>
                <a:lnTo>
                  <a:pt x="2754749" y="3417700"/>
                </a:lnTo>
                <a:lnTo>
                  <a:pt x="2766658" y="3394414"/>
                </a:lnTo>
                <a:cubicBezTo>
                  <a:pt x="2771935" y="3387197"/>
                  <a:pt x="2777134" y="3382913"/>
                  <a:pt x="2782092" y="3380917"/>
                </a:cubicBezTo>
                <a:lnTo>
                  <a:pt x="2788723" y="3381029"/>
                </a:lnTo>
                <a:lnTo>
                  <a:pt x="2793185" y="3358621"/>
                </a:lnTo>
                <a:cubicBezTo>
                  <a:pt x="2819860" y="3356184"/>
                  <a:pt x="2831131" y="3361943"/>
                  <a:pt x="2833548" y="3370204"/>
                </a:cubicBezTo>
                <a:cubicBezTo>
                  <a:pt x="2835362" y="3376401"/>
                  <a:pt x="2832197" y="3384007"/>
                  <a:pt x="2826815" y="3390622"/>
                </a:cubicBezTo>
                <a:lnTo>
                  <a:pt x="2811939" y="3401375"/>
                </a:lnTo>
                <a:lnTo>
                  <a:pt x="2818328" y="3416457"/>
                </a:lnTo>
                <a:cubicBezTo>
                  <a:pt x="2820246" y="3425661"/>
                  <a:pt x="2820340" y="3434942"/>
                  <a:pt x="2818060" y="3442128"/>
                </a:cubicBezTo>
                <a:lnTo>
                  <a:pt x="2811268" y="3451539"/>
                </a:lnTo>
                <a:lnTo>
                  <a:pt x="2814302" y="3453356"/>
                </a:lnTo>
                <a:lnTo>
                  <a:pt x="2866679" y="3495497"/>
                </a:lnTo>
                <a:lnTo>
                  <a:pt x="2868878" y="3491387"/>
                </a:lnTo>
                <a:lnTo>
                  <a:pt x="2867872" y="3489428"/>
                </a:lnTo>
                <a:cubicBezTo>
                  <a:pt x="2872196" y="3478698"/>
                  <a:pt x="2881481" y="3469795"/>
                  <a:pt x="2886442" y="3471620"/>
                </a:cubicBezTo>
                <a:cubicBezTo>
                  <a:pt x="2893883" y="3474361"/>
                  <a:pt x="2901323" y="3477100"/>
                  <a:pt x="2901842" y="3485089"/>
                </a:cubicBezTo>
                <a:cubicBezTo>
                  <a:pt x="2902015" y="3487752"/>
                  <a:pt x="2901418" y="3490998"/>
                  <a:pt x="2899796" y="3495022"/>
                </a:cubicBezTo>
                <a:cubicBezTo>
                  <a:pt x="2899796" y="3495022"/>
                  <a:pt x="2899796" y="3495022"/>
                  <a:pt x="2896235" y="3496792"/>
                </a:cubicBezTo>
                <a:lnTo>
                  <a:pt x="2889969" y="3499905"/>
                </a:lnTo>
                <a:lnTo>
                  <a:pt x="2916268" y="3514826"/>
                </a:lnTo>
                <a:cubicBezTo>
                  <a:pt x="2923330" y="3520978"/>
                  <a:pt x="2929957" y="3528204"/>
                  <a:pt x="2935948" y="3536761"/>
                </a:cubicBezTo>
                <a:lnTo>
                  <a:pt x="2947881" y="3559271"/>
                </a:lnTo>
                <a:lnTo>
                  <a:pt x="2949856" y="3548217"/>
                </a:lnTo>
                <a:cubicBezTo>
                  <a:pt x="2961069" y="3548732"/>
                  <a:pt x="2976539" y="3561217"/>
                  <a:pt x="2977060" y="3573015"/>
                </a:cubicBezTo>
                <a:cubicBezTo>
                  <a:pt x="2970106" y="3584469"/>
                  <a:pt x="2962458" y="3580194"/>
                  <a:pt x="2959068" y="3587889"/>
                </a:cubicBezTo>
                <a:lnTo>
                  <a:pt x="2948059" y="3571954"/>
                </a:lnTo>
                <a:lnTo>
                  <a:pt x="2941476" y="3581211"/>
                </a:lnTo>
                <a:cubicBezTo>
                  <a:pt x="2929747" y="3591611"/>
                  <a:pt x="2914351" y="3590202"/>
                  <a:pt x="2899964" y="3582212"/>
                </a:cubicBezTo>
                <a:lnTo>
                  <a:pt x="2892076" y="3574448"/>
                </a:lnTo>
                <a:lnTo>
                  <a:pt x="2895588" y="3592431"/>
                </a:lnTo>
                <a:lnTo>
                  <a:pt x="2946715" y="3590026"/>
                </a:lnTo>
                <a:cubicBezTo>
                  <a:pt x="2965707" y="3591392"/>
                  <a:pt x="2984616" y="3595271"/>
                  <a:pt x="3002477" y="3602452"/>
                </a:cubicBezTo>
                <a:lnTo>
                  <a:pt x="3043832" y="3629392"/>
                </a:lnTo>
                <a:lnTo>
                  <a:pt x="3038982" y="3622132"/>
                </a:lnTo>
                <a:cubicBezTo>
                  <a:pt x="3032316" y="3612152"/>
                  <a:pt x="3026458" y="3599722"/>
                  <a:pt x="3032920" y="3580103"/>
                </a:cubicBezTo>
                <a:cubicBezTo>
                  <a:pt x="3042582" y="3584609"/>
                  <a:pt x="3056413" y="3561961"/>
                  <a:pt x="3070906" y="3568719"/>
                </a:cubicBezTo>
                <a:cubicBezTo>
                  <a:pt x="3088163" y="3574343"/>
                  <a:pt x="3098397" y="3579873"/>
                  <a:pt x="3104289" y="3586221"/>
                </a:cubicBezTo>
                <a:lnTo>
                  <a:pt x="3110948" y="3606569"/>
                </a:lnTo>
                <a:lnTo>
                  <a:pt x="3153260" y="3577754"/>
                </a:lnTo>
                <a:lnTo>
                  <a:pt x="3161066" y="3573405"/>
                </a:lnTo>
                <a:lnTo>
                  <a:pt x="3141937" y="3577056"/>
                </a:lnTo>
                <a:cubicBezTo>
                  <a:pt x="3121866" y="3575255"/>
                  <a:pt x="3102783" y="3557468"/>
                  <a:pt x="3096508" y="3531281"/>
                </a:cubicBezTo>
                <a:cubicBezTo>
                  <a:pt x="3082402" y="3477908"/>
                  <a:pt x="3099434" y="3444518"/>
                  <a:pt x="3099434" y="3444518"/>
                </a:cubicBezTo>
                <a:cubicBezTo>
                  <a:pt x="3108302" y="3440976"/>
                  <a:pt x="3116003" y="3439974"/>
                  <a:pt x="3122719" y="3440915"/>
                </a:cubicBezTo>
                <a:cubicBezTo>
                  <a:pt x="3142863" y="3443738"/>
                  <a:pt x="3154136" y="3464044"/>
                  <a:pt x="3161421" y="3485684"/>
                </a:cubicBezTo>
                <a:lnTo>
                  <a:pt x="3163862" y="3494543"/>
                </a:lnTo>
                <a:lnTo>
                  <a:pt x="3167931" y="3491617"/>
                </a:lnTo>
                <a:cubicBezTo>
                  <a:pt x="3174247" y="3486825"/>
                  <a:pt x="3181239" y="3482212"/>
                  <a:pt x="3190893" y="3483324"/>
                </a:cubicBezTo>
                <a:cubicBezTo>
                  <a:pt x="3191226" y="3490588"/>
                  <a:pt x="3188369" y="3498086"/>
                  <a:pt x="3183642" y="3505181"/>
                </a:cubicBezTo>
                <a:lnTo>
                  <a:pt x="3170266" y="3519258"/>
                </a:lnTo>
                <a:lnTo>
                  <a:pt x="3174621" y="3541111"/>
                </a:lnTo>
                <a:cubicBezTo>
                  <a:pt x="3175395" y="3549860"/>
                  <a:pt x="3174776" y="3557888"/>
                  <a:pt x="3171687" y="3563985"/>
                </a:cubicBezTo>
                <a:lnTo>
                  <a:pt x="3162682" y="3572505"/>
                </a:lnTo>
                <a:lnTo>
                  <a:pt x="3180755" y="3562434"/>
                </a:lnTo>
                <a:lnTo>
                  <a:pt x="3176748" y="3547919"/>
                </a:lnTo>
                <a:cubicBezTo>
                  <a:pt x="3182168" y="3548723"/>
                  <a:pt x="3182562" y="3543156"/>
                  <a:pt x="3182955" y="3537592"/>
                </a:cubicBezTo>
                <a:cubicBezTo>
                  <a:pt x="3189862" y="3533081"/>
                  <a:pt x="3198443" y="3532718"/>
                  <a:pt x="3207163" y="3535073"/>
                </a:cubicBezTo>
                <a:lnTo>
                  <a:pt x="3218585" y="3541357"/>
                </a:lnTo>
                <a:lnTo>
                  <a:pt x="3283341" y="3505275"/>
                </a:lnTo>
                <a:lnTo>
                  <a:pt x="3274087" y="3493303"/>
                </a:lnTo>
                <a:cubicBezTo>
                  <a:pt x="3272029" y="3488921"/>
                  <a:pt x="3271473" y="3484950"/>
                  <a:pt x="3273103" y="3482853"/>
                </a:cubicBezTo>
                <a:cubicBezTo>
                  <a:pt x="3277995" y="3476561"/>
                  <a:pt x="3282886" y="3470270"/>
                  <a:pt x="3290561" y="3472259"/>
                </a:cubicBezTo>
                <a:cubicBezTo>
                  <a:pt x="3293120" y="3472921"/>
                  <a:pt x="3295988" y="3474505"/>
                  <a:pt x="3299269" y="3477314"/>
                </a:cubicBezTo>
                <a:cubicBezTo>
                  <a:pt x="3299269" y="3477314"/>
                  <a:pt x="3299269" y="3477314"/>
                  <a:pt x="3299825" y="3481284"/>
                </a:cubicBezTo>
                <a:lnTo>
                  <a:pt x="3301750" y="3495018"/>
                </a:lnTo>
                <a:lnTo>
                  <a:pt x="3306050" y="3492622"/>
                </a:lnTo>
                <a:cubicBezTo>
                  <a:pt x="3347720" y="3464244"/>
                  <a:pt x="3380129" y="3454784"/>
                  <a:pt x="3380129" y="3435866"/>
                </a:cubicBezTo>
                <a:cubicBezTo>
                  <a:pt x="3389390" y="3435866"/>
                  <a:pt x="3403279" y="3431136"/>
                  <a:pt x="3421799" y="3426406"/>
                </a:cubicBezTo>
                <a:lnTo>
                  <a:pt x="3436470" y="3418185"/>
                </a:lnTo>
                <a:lnTo>
                  <a:pt x="3427388" y="3416218"/>
                </a:lnTo>
                <a:cubicBezTo>
                  <a:pt x="3423343" y="3414015"/>
                  <a:pt x="3420736" y="3410044"/>
                  <a:pt x="3419769" y="3402099"/>
                </a:cubicBezTo>
                <a:cubicBezTo>
                  <a:pt x="3423329" y="3400330"/>
                  <a:pt x="3433199" y="3403852"/>
                  <a:pt x="3438135" y="3405614"/>
                </a:cubicBezTo>
                <a:cubicBezTo>
                  <a:pt x="3441696" y="3403845"/>
                  <a:pt x="3446631" y="3405605"/>
                  <a:pt x="3448005" y="3409136"/>
                </a:cubicBezTo>
                <a:lnTo>
                  <a:pt x="3452626" y="3409131"/>
                </a:lnTo>
                <a:lnTo>
                  <a:pt x="3505140" y="3379703"/>
                </a:lnTo>
                <a:lnTo>
                  <a:pt x="3568550" y="3353254"/>
                </a:lnTo>
                <a:lnTo>
                  <a:pt x="3559179" y="3334771"/>
                </a:lnTo>
                <a:lnTo>
                  <a:pt x="3545034" y="3335821"/>
                </a:lnTo>
                <a:lnTo>
                  <a:pt x="3523046" y="3318850"/>
                </a:lnTo>
                <a:lnTo>
                  <a:pt x="3503704" y="3327544"/>
                </a:lnTo>
                <a:lnTo>
                  <a:pt x="3503604" y="3328282"/>
                </a:lnTo>
                <a:cubicBezTo>
                  <a:pt x="3499761" y="3328507"/>
                  <a:pt x="3496483" y="3332769"/>
                  <a:pt x="3497047" y="3336806"/>
                </a:cubicBezTo>
                <a:cubicBezTo>
                  <a:pt x="3493770" y="3341070"/>
                  <a:pt x="3490491" y="3345330"/>
                  <a:pt x="3494335" y="3345105"/>
                </a:cubicBezTo>
                <a:cubicBezTo>
                  <a:pt x="3484500" y="3357893"/>
                  <a:pt x="3485065" y="3361927"/>
                  <a:pt x="3472968" y="3358569"/>
                </a:cubicBezTo>
                <a:lnTo>
                  <a:pt x="3474800" y="3340534"/>
                </a:lnTo>
                <a:lnTo>
                  <a:pt x="3431060" y="3360193"/>
                </a:lnTo>
                <a:lnTo>
                  <a:pt x="3319234" y="3419039"/>
                </a:lnTo>
                <a:lnTo>
                  <a:pt x="3316609" y="3424724"/>
                </a:lnTo>
                <a:cubicBezTo>
                  <a:pt x="3314548" y="3426540"/>
                  <a:pt x="3311652" y="3428050"/>
                  <a:pt x="3307643" y="3429150"/>
                </a:cubicBezTo>
                <a:cubicBezTo>
                  <a:pt x="3307643" y="3429150"/>
                  <a:pt x="3307643" y="3429150"/>
                  <a:pt x="3304524" y="3427148"/>
                </a:cubicBezTo>
                <a:lnTo>
                  <a:pt x="3304209" y="3426945"/>
                </a:lnTo>
                <a:lnTo>
                  <a:pt x="3278268" y="3440596"/>
                </a:lnTo>
                <a:cubicBezTo>
                  <a:pt x="3273640" y="3440596"/>
                  <a:pt x="3269011" y="3440596"/>
                  <a:pt x="3269011" y="3440596"/>
                </a:cubicBezTo>
                <a:cubicBezTo>
                  <a:pt x="3269011" y="3435866"/>
                  <a:pt x="3273640" y="3435866"/>
                  <a:pt x="3278268" y="3431136"/>
                </a:cubicBezTo>
                <a:lnTo>
                  <a:pt x="3296595" y="3422059"/>
                </a:lnTo>
                <a:lnTo>
                  <a:pt x="3292045" y="3419139"/>
                </a:lnTo>
                <a:lnTo>
                  <a:pt x="3292075" y="3415792"/>
                </a:lnTo>
                <a:lnTo>
                  <a:pt x="3287555" y="3416348"/>
                </a:lnTo>
                <a:cubicBezTo>
                  <a:pt x="3281924" y="3415911"/>
                  <a:pt x="3276388" y="3414033"/>
                  <a:pt x="3272909" y="3409582"/>
                </a:cubicBezTo>
                <a:cubicBezTo>
                  <a:pt x="3272909" y="3409582"/>
                  <a:pt x="3272909" y="3409582"/>
                  <a:pt x="3269431" y="3405132"/>
                </a:cubicBezTo>
                <a:cubicBezTo>
                  <a:pt x="3275030" y="3406049"/>
                  <a:pt x="3281562" y="3407119"/>
                  <a:pt x="3287596" y="3408592"/>
                </a:cubicBezTo>
                <a:lnTo>
                  <a:pt x="3292123" y="3410347"/>
                </a:lnTo>
                <a:lnTo>
                  <a:pt x="3292153" y="3406962"/>
                </a:lnTo>
                <a:cubicBezTo>
                  <a:pt x="3292820" y="3402492"/>
                  <a:pt x="3294267" y="3398522"/>
                  <a:pt x="3296939" y="3397789"/>
                </a:cubicBezTo>
                <a:cubicBezTo>
                  <a:pt x="3302284" y="3396321"/>
                  <a:pt x="3307854" y="3396222"/>
                  <a:pt x="3312199" y="3397173"/>
                </a:cubicBezTo>
                <a:cubicBezTo>
                  <a:pt x="3316543" y="3398124"/>
                  <a:pt x="3319663" y="3400126"/>
                  <a:pt x="3320110" y="3402862"/>
                </a:cubicBezTo>
                <a:lnTo>
                  <a:pt x="3320756" y="3410094"/>
                </a:lnTo>
                <a:lnTo>
                  <a:pt x="3431060" y="3355465"/>
                </a:lnTo>
                <a:lnTo>
                  <a:pt x="3475407" y="3334557"/>
                </a:lnTo>
                <a:lnTo>
                  <a:pt x="3477854" y="3310464"/>
                </a:lnTo>
                <a:cubicBezTo>
                  <a:pt x="3480680" y="3296055"/>
                  <a:pt x="3483929" y="3284672"/>
                  <a:pt x="3485285" y="3280523"/>
                </a:cubicBezTo>
                <a:lnTo>
                  <a:pt x="3490024" y="3274362"/>
                </a:lnTo>
                <a:lnTo>
                  <a:pt x="3475694" y="3268859"/>
                </a:lnTo>
                <a:cubicBezTo>
                  <a:pt x="3462910" y="3252661"/>
                  <a:pt x="3462526" y="3237701"/>
                  <a:pt x="3469229" y="3223454"/>
                </a:cubicBezTo>
                <a:lnTo>
                  <a:pt x="3482437" y="3208371"/>
                </a:lnTo>
                <a:lnTo>
                  <a:pt x="3483858" y="3189412"/>
                </a:lnTo>
                <a:lnTo>
                  <a:pt x="3480352" y="3187344"/>
                </a:lnTo>
                <a:cubicBezTo>
                  <a:pt x="3478389" y="3182397"/>
                  <a:pt x="3479991" y="3176672"/>
                  <a:pt x="3483512" y="3171938"/>
                </a:cubicBezTo>
                <a:lnTo>
                  <a:pt x="3496232" y="3163739"/>
                </a:lnTo>
                <a:lnTo>
                  <a:pt x="3496364" y="3163553"/>
                </a:lnTo>
                <a:lnTo>
                  <a:pt x="3478389" y="3103660"/>
                </a:lnTo>
                <a:cubicBezTo>
                  <a:pt x="3481733" y="3087420"/>
                  <a:pt x="3483407" y="3079299"/>
                  <a:pt x="3483175" y="3064029"/>
                </a:cubicBezTo>
                <a:cubicBezTo>
                  <a:pt x="3500580" y="3086144"/>
                  <a:pt x="3503205" y="3081597"/>
                  <a:pt x="3510361" y="3079658"/>
                </a:cubicBezTo>
                <a:lnTo>
                  <a:pt x="3520152" y="3109891"/>
                </a:lnTo>
                <a:lnTo>
                  <a:pt x="3523963" y="3089108"/>
                </a:lnTo>
                <a:lnTo>
                  <a:pt x="3527930" y="3080732"/>
                </a:lnTo>
                <a:lnTo>
                  <a:pt x="3513474" y="3048147"/>
                </a:lnTo>
                <a:cubicBezTo>
                  <a:pt x="3500598" y="3028637"/>
                  <a:pt x="3491304" y="3008158"/>
                  <a:pt x="3486306" y="2975012"/>
                </a:cubicBezTo>
                <a:lnTo>
                  <a:pt x="3480143" y="2966774"/>
                </a:lnTo>
                <a:lnTo>
                  <a:pt x="3478268" y="2975628"/>
                </a:lnTo>
                <a:cubicBezTo>
                  <a:pt x="3475047" y="2989142"/>
                  <a:pt x="3470847" y="3003143"/>
                  <a:pt x="3466525" y="3009100"/>
                </a:cubicBezTo>
                <a:cubicBezTo>
                  <a:pt x="3469393" y="2999097"/>
                  <a:pt x="3470604" y="2987058"/>
                  <a:pt x="3472693" y="2975534"/>
                </a:cubicBezTo>
                <a:lnTo>
                  <a:pt x="3477374" y="2963072"/>
                </a:lnTo>
                <a:lnTo>
                  <a:pt x="3474384" y="2959076"/>
                </a:lnTo>
                <a:cubicBezTo>
                  <a:pt x="3477961" y="2958105"/>
                  <a:pt x="3477961" y="2958105"/>
                  <a:pt x="3476056" y="2950956"/>
                </a:cubicBezTo>
                <a:cubicBezTo>
                  <a:pt x="3476056" y="2950956"/>
                  <a:pt x="3475102" y="2947381"/>
                  <a:pt x="3475102" y="2947381"/>
                </a:cubicBezTo>
                <a:cubicBezTo>
                  <a:pt x="3474150" y="2943804"/>
                  <a:pt x="3473198" y="2940230"/>
                  <a:pt x="3472244" y="2936655"/>
                </a:cubicBezTo>
                <a:cubicBezTo>
                  <a:pt x="3472244" y="2936655"/>
                  <a:pt x="3472244" y="2936655"/>
                  <a:pt x="3468666" y="2937625"/>
                </a:cubicBezTo>
                <a:cubicBezTo>
                  <a:pt x="3472244" y="2936655"/>
                  <a:pt x="3471291" y="2933079"/>
                  <a:pt x="3470338" y="2929504"/>
                </a:cubicBezTo>
                <a:cubicBezTo>
                  <a:pt x="3465573" y="2911630"/>
                  <a:pt x="3461582" y="2900254"/>
                  <a:pt x="3457768" y="2893142"/>
                </a:cubicBezTo>
                <a:lnTo>
                  <a:pt x="3448297" y="2884269"/>
                </a:lnTo>
                <a:lnTo>
                  <a:pt x="3442365" y="2888615"/>
                </a:lnTo>
                <a:cubicBezTo>
                  <a:pt x="3436849" y="2890018"/>
                  <a:pt x="3431095" y="2888925"/>
                  <a:pt x="3425642" y="2884847"/>
                </a:cubicBezTo>
                <a:cubicBezTo>
                  <a:pt x="3422540" y="2876821"/>
                  <a:pt x="3427243" y="2868926"/>
                  <a:pt x="3431947" y="2861031"/>
                </a:cubicBezTo>
                <a:lnTo>
                  <a:pt x="3436093" y="2858612"/>
                </a:lnTo>
                <a:lnTo>
                  <a:pt x="3426126" y="2821219"/>
                </a:lnTo>
                <a:cubicBezTo>
                  <a:pt x="3421957" y="2805579"/>
                  <a:pt x="3418383" y="2792171"/>
                  <a:pt x="3415047" y="2779656"/>
                </a:cubicBezTo>
                <a:cubicBezTo>
                  <a:pt x="3408376" y="2754632"/>
                  <a:pt x="3399081" y="2734152"/>
                  <a:pt x="3396711" y="2696461"/>
                </a:cubicBezTo>
                <a:cubicBezTo>
                  <a:pt x="3394804" y="2689310"/>
                  <a:pt x="3401242" y="2699068"/>
                  <a:pt x="3399102" y="2676646"/>
                </a:cubicBezTo>
                <a:cubicBezTo>
                  <a:pt x="3394337" y="2658769"/>
                  <a:pt x="3391478" y="2648045"/>
                  <a:pt x="3385761" y="2626594"/>
                </a:cubicBezTo>
                <a:lnTo>
                  <a:pt x="3384430" y="2607192"/>
                </a:lnTo>
                <a:lnTo>
                  <a:pt x="3374001" y="2605223"/>
                </a:lnTo>
                <a:cubicBezTo>
                  <a:pt x="3368224" y="2601570"/>
                  <a:pt x="3363169" y="2595316"/>
                  <a:pt x="3359896" y="2586132"/>
                </a:cubicBezTo>
                <a:cubicBezTo>
                  <a:pt x="3360498" y="2578131"/>
                  <a:pt x="3363061" y="2571222"/>
                  <a:pt x="3366890" y="2565940"/>
                </a:cubicBezTo>
                <a:lnTo>
                  <a:pt x="3380327" y="2556333"/>
                </a:lnTo>
                <a:lnTo>
                  <a:pt x="3376970" y="2521641"/>
                </a:lnTo>
                <a:lnTo>
                  <a:pt x="3376937" y="2518214"/>
                </a:lnTo>
                <a:lnTo>
                  <a:pt x="3374146" y="2516949"/>
                </a:lnTo>
                <a:lnTo>
                  <a:pt x="3372627" y="2528311"/>
                </a:lnTo>
                <a:cubicBezTo>
                  <a:pt x="3354815" y="2599215"/>
                  <a:pt x="3275687" y="2611207"/>
                  <a:pt x="3233140" y="2579942"/>
                </a:cubicBezTo>
                <a:lnTo>
                  <a:pt x="3213376" y="2556809"/>
                </a:lnTo>
                <a:lnTo>
                  <a:pt x="3206774" y="2562999"/>
                </a:lnTo>
                <a:cubicBezTo>
                  <a:pt x="3199109" y="2566981"/>
                  <a:pt x="3191574" y="2568433"/>
                  <a:pt x="3187456" y="2566656"/>
                </a:cubicBezTo>
                <a:cubicBezTo>
                  <a:pt x="3178658" y="2559101"/>
                  <a:pt x="3172576" y="2543312"/>
                  <a:pt x="3182407" y="2530627"/>
                </a:cubicBezTo>
                <a:cubicBezTo>
                  <a:pt x="3185403" y="2524396"/>
                  <a:pt x="3190739" y="2521056"/>
                  <a:pt x="3196554" y="2517687"/>
                </a:cubicBezTo>
                <a:lnTo>
                  <a:pt x="3210005" y="2507333"/>
                </a:lnTo>
                <a:lnTo>
                  <a:pt x="3217214" y="2480329"/>
                </a:lnTo>
                <a:cubicBezTo>
                  <a:pt x="3239587" y="2438997"/>
                  <a:pt x="3286783" y="2428499"/>
                  <a:pt x="3331286" y="2389125"/>
                </a:cubicBezTo>
                <a:cubicBezTo>
                  <a:pt x="3323524" y="2435070"/>
                  <a:pt x="3360079" y="2458998"/>
                  <a:pt x="3371776" y="2491635"/>
                </a:cubicBezTo>
                <a:lnTo>
                  <a:pt x="3373902" y="2502203"/>
                </a:lnTo>
                <a:lnTo>
                  <a:pt x="3376789" y="2503201"/>
                </a:lnTo>
                <a:lnTo>
                  <a:pt x="3376365" y="2459991"/>
                </a:lnTo>
                <a:cubicBezTo>
                  <a:pt x="3376402" y="2440335"/>
                  <a:pt x="3377243" y="2421898"/>
                  <a:pt x="3380588" y="2405657"/>
                </a:cubicBezTo>
                <a:cubicBezTo>
                  <a:pt x="3381426" y="2401596"/>
                  <a:pt x="3382737" y="2399326"/>
                  <a:pt x="3384409" y="2398391"/>
                </a:cubicBezTo>
                <a:lnTo>
                  <a:pt x="3389879" y="2399107"/>
                </a:lnTo>
                <a:lnTo>
                  <a:pt x="3389919" y="2399956"/>
                </a:lnTo>
                <a:lnTo>
                  <a:pt x="3387747" y="2403716"/>
                </a:lnTo>
                <a:cubicBezTo>
                  <a:pt x="3387747" y="2403716"/>
                  <a:pt x="3385120" y="2408262"/>
                  <a:pt x="3386073" y="2411839"/>
                </a:cubicBezTo>
                <a:cubicBezTo>
                  <a:pt x="3387026" y="2415412"/>
                  <a:pt x="3387979" y="2418988"/>
                  <a:pt x="3390606" y="2414442"/>
                </a:cubicBezTo>
                <a:lnTo>
                  <a:pt x="3389919" y="2399956"/>
                </a:lnTo>
                <a:lnTo>
                  <a:pt x="3390372" y="2399172"/>
                </a:lnTo>
                <a:lnTo>
                  <a:pt x="3389879" y="2399107"/>
                </a:lnTo>
                <a:lnTo>
                  <a:pt x="3385757" y="2312072"/>
                </a:lnTo>
                <a:lnTo>
                  <a:pt x="3383202" y="2307798"/>
                </a:lnTo>
                <a:lnTo>
                  <a:pt x="3385323" y="2302898"/>
                </a:lnTo>
                <a:lnTo>
                  <a:pt x="3383973" y="2274402"/>
                </a:lnTo>
                <a:cubicBezTo>
                  <a:pt x="3386007" y="2260434"/>
                  <a:pt x="3386488" y="2247845"/>
                  <a:pt x="3387298" y="2234687"/>
                </a:cubicBezTo>
                <a:lnTo>
                  <a:pt x="3389687" y="2215224"/>
                </a:lnTo>
                <a:lnTo>
                  <a:pt x="3384164" y="2214461"/>
                </a:lnTo>
                <a:cubicBezTo>
                  <a:pt x="3381477" y="2211462"/>
                  <a:pt x="3379089" y="2206255"/>
                  <a:pt x="3375820" y="2199817"/>
                </a:cubicBezTo>
                <a:cubicBezTo>
                  <a:pt x="3382518" y="2194260"/>
                  <a:pt x="3387598" y="2192658"/>
                  <a:pt x="3392177" y="2194087"/>
                </a:cubicBezTo>
                <a:lnTo>
                  <a:pt x="3392270" y="2194174"/>
                </a:lnTo>
                <a:lnTo>
                  <a:pt x="3392590" y="2191563"/>
                </a:lnTo>
                <a:cubicBezTo>
                  <a:pt x="3394031" y="2168172"/>
                  <a:pt x="3397141" y="2136664"/>
                  <a:pt x="3399534" y="2116846"/>
                </a:cubicBezTo>
                <a:cubicBezTo>
                  <a:pt x="3398349" y="2098001"/>
                  <a:pt x="3398349" y="2098001"/>
                  <a:pt x="3402414" y="2070065"/>
                </a:cubicBezTo>
                <a:lnTo>
                  <a:pt x="3412337" y="2014314"/>
                </a:lnTo>
                <a:lnTo>
                  <a:pt x="3410403" y="2014667"/>
                </a:lnTo>
                <a:cubicBezTo>
                  <a:pt x="3404007" y="2014362"/>
                  <a:pt x="3398465" y="2012561"/>
                  <a:pt x="3393796" y="2009671"/>
                </a:cubicBezTo>
                <a:cubicBezTo>
                  <a:pt x="3386796" y="2005338"/>
                  <a:pt x="3381758" y="1998552"/>
                  <a:pt x="3378752" y="1990690"/>
                </a:cubicBezTo>
                <a:lnTo>
                  <a:pt x="3377850" y="1982643"/>
                </a:lnTo>
                <a:lnTo>
                  <a:pt x="3377721" y="1982752"/>
                </a:lnTo>
                <a:cubicBezTo>
                  <a:pt x="3363913" y="1985967"/>
                  <a:pt x="3345489" y="1978200"/>
                  <a:pt x="3338395" y="1956713"/>
                </a:cubicBezTo>
                <a:cubicBezTo>
                  <a:pt x="3345443" y="1942027"/>
                  <a:pt x="3355069" y="1935157"/>
                  <a:pt x="3361058" y="1929276"/>
                </a:cubicBezTo>
                <a:lnTo>
                  <a:pt x="3386070" y="1941308"/>
                </a:lnTo>
                <a:lnTo>
                  <a:pt x="3408364" y="1927896"/>
                </a:lnTo>
                <a:cubicBezTo>
                  <a:pt x="3414771" y="1930982"/>
                  <a:pt x="3420141" y="1936467"/>
                  <a:pt x="3424423" y="1943267"/>
                </a:cubicBezTo>
                <a:lnTo>
                  <a:pt x="3424637" y="1943790"/>
                </a:lnTo>
                <a:lnTo>
                  <a:pt x="3432774" y="1881661"/>
                </a:lnTo>
                <a:lnTo>
                  <a:pt x="3436244" y="1869173"/>
                </a:lnTo>
                <a:lnTo>
                  <a:pt x="3434708" y="1865098"/>
                </a:lnTo>
                <a:lnTo>
                  <a:pt x="3434558" y="1865184"/>
                </a:lnTo>
                <a:lnTo>
                  <a:pt x="3434492" y="1865188"/>
                </a:lnTo>
                <a:lnTo>
                  <a:pt x="3433398" y="1867113"/>
                </a:lnTo>
                <a:lnTo>
                  <a:pt x="3432427" y="1865308"/>
                </a:lnTo>
                <a:lnTo>
                  <a:pt x="3417096" y="1866199"/>
                </a:lnTo>
                <a:lnTo>
                  <a:pt x="3417052" y="1866184"/>
                </a:lnTo>
                <a:lnTo>
                  <a:pt x="3408785" y="1883620"/>
                </a:lnTo>
                <a:cubicBezTo>
                  <a:pt x="3404272" y="1888704"/>
                  <a:pt x="3397829" y="1892725"/>
                  <a:pt x="3388787" y="1894987"/>
                </a:cubicBezTo>
                <a:cubicBezTo>
                  <a:pt x="3385655" y="1890631"/>
                  <a:pt x="3382525" y="1886274"/>
                  <a:pt x="3379392" y="1881918"/>
                </a:cubicBezTo>
                <a:lnTo>
                  <a:pt x="3398748" y="1853941"/>
                </a:lnTo>
                <a:lnTo>
                  <a:pt x="3399178" y="1843627"/>
                </a:lnTo>
                <a:cubicBezTo>
                  <a:pt x="3400609" y="1837347"/>
                  <a:pt x="3403110" y="1830496"/>
                  <a:pt x="3406277" y="1824025"/>
                </a:cubicBezTo>
                <a:lnTo>
                  <a:pt x="3415349" y="1809864"/>
                </a:lnTo>
                <a:lnTo>
                  <a:pt x="3419594" y="1781636"/>
                </a:lnTo>
                <a:cubicBezTo>
                  <a:pt x="3421926" y="1772979"/>
                  <a:pt x="3424982" y="1765362"/>
                  <a:pt x="3428196" y="1759548"/>
                </a:cubicBezTo>
                <a:cubicBezTo>
                  <a:pt x="3435291" y="1767602"/>
                  <a:pt x="3440391" y="1777177"/>
                  <a:pt x="3443743" y="1787302"/>
                </a:cubicBezTo>
                <a:lnTo>
                  <a:pt x="3447005" y="1807322"/>
                </a:lnTo>
                <a:lnTo>
                  <a:pt x="3452518" y="1810551"/>
                </a:lnTo>
                <a:lnTo>
                  <a:pt x="3453631" y="1806165"/>
                </a:lnTo>
                <a:lnTo>
                  <a:pt x="3448035" y="1797943"/>
                </a:lnTo>
                <a:cubicBezTo>
                  <a:pt x="3437542" y="1772341"/>
                  <a:pt x="3445186" y="1745897"/>
                  <a:pt x="3452831" y="1719452"/>
                </a:cubicBezTo>
                <a:lnTo>
                  <a:pt x="3470999" y="1737708"/>
                </a:lnTo>
                <a:lnTo>
                  <a:pt x="3473144" y="1729253"/>
                </a:lnTo>
                <a:lnTo>
                  <a:pt x="3470262" y="1687314"/>
                </a:lnTo>
                <a:cubicBezTo>
                  <a:pt x="3469964" y="1671880"/>
                  <a:pt x="3472305" y="1657887"/>
                  <a:pt x="3482697" y="1646578"/>
                </a:cubicBezTo>
                <a:lnTo>
                  <a:pt x="3489689" y="1664038"/>
                </a:lnTo>
                <a:lnTo>
                  <a:pt x="3497267" y="1634171"/>
                </a:lnTo>
                <a:cubicBezTo>
                  <a:pt x="3519710" y="1574417"/>
                  <a:pt x="3539529" y="1519209"/>
                  <a:pt x="3562926" y="1463033"/>
                </a:cubicBezTo>
                <a:lnTo>
                  <a:pt x="3578243" y="1426480"/>
                </a:lnTo>
                <a:lnTo>
                  <a:pt x="3521448" y="1413632"/>
                </a:lnTo>
                <a:cubicBezTo>
                  <a:pt x="3504106" y="1406478"/>
                  <a:pt x="3489567" y="1396785"/>
                  <a:pt x="3477672" y="1384699"/>
                </a:cubicBezTo>
                <a:cubicBezTo>
                  <a:pt x="3469742" y="1376642"/>
                  <a:pt x="3462988" y="1367520"/>
                  <a:pt x="3457360" y="1357376"/>
                </a:cubicBezTo>
                <a:cubicBezTo>
                  <a:pt x="3481428" y="1335585"/>
                  <a:pt x="3508837" y="1356481"/>
                  <a:pt x="3532124" y="1365872"/>
                </a:cubicBezTo>
                <a:cubicBezTo>
                  <a:pt x="3535281" y="1337616"/>
                  <a:pt x="3531939" y="1294929"/>
                  <a:pt x="3561875" y="1293220"/>
                </a:cubicBezTo>
                <a:cubicBezTo>
                  <a:pt x="3567381" y="1298394"/>
                  <a:pt x="3570075" y="1304525"/>
                  <a:pt x="3571047" y="1311345"/>
                </a:cubicBezTo>
                <a:cubicBezTo>
                  <a:pt x="3573956" y="1331804"/>
                  <a:pt x="3561344" y="1358461"/>
                  <a:pt x="3562542" y="1384042"/>
                </a:cubicBezTo>
                <a:cubicBezTo>
                  <a:pt x="3567417" y="1394866"/>
                  <a:pt x="3579416" y="1396383"/>
                  <a:pt x="3582509" y="1409534"/>
                </a:cubicBezTo>
                <a:lnTo>
                  <a:pt x="3582319" y="1416752"/>
                </a:lnTo>
                <a:lnTo>
                  <a:pt x="3602795" y="1367886"/>
                </a:lnTo>
                <a:cubicBezTo>
                  <a:pt x="3617595" y="1337039"/>
                  <a:pt x="3629770" y="1310737"/>
                  <a:pt x="3641945" y="1284433"/>
                </a:cubicBezTo>
                <a:cubicBezTo>
                  <a:pt x="3650774" y="1274375"/>
                  <a:pt x="3653399" y="1269831"/>
                  <a:pt x="3658651" y="1260737"/>
                </a:cubicBezTo>
                <a:cubicBezTo>
                  <a:pt x="3682282" y="1219831"/>
                  <a:pt x="3700428" y="1172742"/>
                  <a:pt x="3726916" y="1142559"/>
                </a:cubicBezTo>
                <a:cubicBezTo>
                  <a:pt x="3748641" y="1094502"/>
                  <a:pt x="3777035" y="1071471"/>
                  <a:pt x="3807822" y="1028621"/>
                </a:cubicBezTo>
                <a:cubicBezTo>
                  <a:pt x="3821902" y="1009471"/>
                  <a:pt x="3835030" y="986745"/>
                  <a:pt x="3845532" y="968563"/>
                </a:cubicBezTo>
                <a:cubicBezTo>
                  <a:pt x="3866772" y="947471"/>
                  <a:pt x="3884428" y="927348"/>
                  <a:pt x="3901136" y="903651"/>
                </a:cubicBezTo>
                <a:cubicBezTo>
                  <a:pt x="3922373" y="882561"/>
                  <a:pt x="3942660" y="857894"/>
                  <a:pt x="3964616" y="825105"/>
                </a:cubicBezTo>
                <a:cubicBezTo>
                  <a:pt x="4010670" y="781951"/>
                  <a:pt x="4052192" y="736195"/>
                  <a:pt x="4107076" y="682980"/>
                </a:cubicBezTo>
                <a:cubicBezTo>
                  <a:pt x="4130941" y="657342"/>
                  <a:pt x="4156710" y="638855"/>
                  <a:pt x="4184151" y="612249"/>
                </a:cubicBezTo>
                <a:cubicBezTo>
                  <a:pt x="4200136" y="600245"/>
                  <a:pt x="4236408" y="563578"/>
                  <a:pt x="4268381" y="539575"/>
                </a:cubicBezTo>
                <a:cubicBezTo>
                  <a:pt x="4293198" y="517514"/>
                  <a:pt x="4313715" y="508115"/>
                  <a:pt x="4339486" y="489629"/>
                </a:cubicBezTo>
                <a:cubicBezTo>
                  <a:pt x="4355472" y="477629"/>
                  <a:pt x="4374084" y="461081"/>
                  <a:pt x="4390071" y="449080"/>
                </a:cubicBezTo>
                <a:cubicBezTo>
                  <a:pt x="4422044" y="425078"/>
                  <a:pt x="4468331" y="397194"/>
                  <a:pt x="4504837" y="375795"/>
                </a:cubicBezTo>
                <a:cubicBezTo>
                  <a:pt x="4502210" y="380342"/>
                  <a:pt x="4502210" y="380342"/>
                  <a:pt x="4503164" y="383919"/>
                </a:cubicBezTo>
                <a:cubicBezTo>
                  <a:pt x="4513900" y="381007"/>
                  <a:pt x="4520103" y="375491"/>
                  <a:pt x="4530838" y="372581"/>
                </a:cubicBezTo>
                <a:cubicBezTo>
                  <a:pt x="4532510" y="364460"/>
                  <a:pt x="4542292" y="357972"/>
                  <a:pt x="4555654" y="350517"/>
                </a:cubicBezTo>
                <a:cubicBezTo>
                  <a:pt x="4549450" y="356033"/>
                  <a:pt x="4553982" y="358638"/>
                  <a:pt x="4557562" y="357668"/>
                </a:cubicBezTo>
                <a:cubicBezTo>
                  <a:pt x="4567342" y="351180"/>
                  <a:pt x="4573547" y="345668"/>
                  <a:pt x="4580704" y="343727"/>
                </a:cubicBezTo>
                <a:cubicBezTo>
                  <a:pt x="4590487" y="337241"/>
                  <a:pt x="4600271" y="330753"/>
                  <a:pt x="4606474" y="325240"/>
                </a:cubicBezTo>
                <a:cubicBezTo>
                  <a:pt x="4606474" y="325240"/>
                  <a:pt x="4606474" y="325240"/>
                  <a:pt x="4610052" y="324271"/>
                </a:cubicBezTo>
                <a:cubicBezTo>
                  <a:pt x="4633196" y="310328"/>
                  <a:pt x="4656340" y="296386"/>
                  <a:pt x="4675904" y="283415"/>
                </a:cubicBezTo>
                <a:cubicBezTo>
                  <a:pt x="4708831" y="262985"/>
                  <a:pt x="4743663" y="249710"/>
                  <a:pt x="4773963" y="233828"/>
                </a:cubicBezTo>
                <a:cubicBezTo>
                  <a:pt x="4781120" y="231885"/>
                  <a:pt x="4783747" y="227341"/>
                  <a:pt x="4787325" y="226372"/>
                </a:cubicBezTo>
                <a:lnTo>
                  <a:pt x="4946922" y="151441"/>
                </a:lnTo>
                <a:lnTo>
                  <a:pt x="4942525" y="149918"/>
                </a:lnTo>
                <a:cubicBezTo>
                  <a:pt x="4936092" y="145125"/>
                  <a:pt x="4935995" y="137978"/>
                  <a:pt x="4939384" y="130929"/>
                </a:cubicBezTo>
                <a:cubicBezTo>
                  <a:pt x="4947864" y="113316"/>
                  <a:pt x="4978122" y="96335"/>
                  <a:pt x="4985550" y="118348"/>
                </a:cubicBezTo>
                <a:lnTo>
                  <a:pt x="4984667" y="135842"/>
                </a:lnTo>
                <a:lnTo>
                  <a:pt x="5045768" y="112694"/>
                </a:lnTo>
                <a:cubicBezTo>
                  <a:pt x="5074693" y="102454"/>
                  <a:pt x="5104635" y="92419"/>
                  <a:pt x="5136366" y="81900"/>
                </a:cubicBezTo>
                <a:cubicBezTo>
                  <a:pt x="5142570" y="76387"/>
                  <a:pt x="5139943" y="80931"/>
                  <a:pt x="5147100" y="78990"/>
                </a:cubicBezTo>
                <a:cubicBezTo>
                  <a:pt x="5184198" y="67014"/>
                  <a:pt x="5220878" y="57071"/>
                  <a:pt x="5256006" y="48505"/>
                </a:cubicBezTo>
                <a:lnTo>
                  <a:pt x="5341740" y="29384"/>
                </a:lnTo>
                <a:lnTo>
                  <a:pt x="5349936" y="17085"/>
                </a:lnTo>
                <a:cubicBezTo>
                  <a:pt x="5362894" y="3544"/>
                  <a:pt x="5375374" y="7273"/>
                  <a:pt x="5387300" y="18026"/>
                </a:cubicBezTo>
                <a:lnTo>
                  <a:pt x="5387344" y="18078"/>
                </a:lnTo>
                <a:lnTo>
                  <a:pt x="5394642" y="16187"/>
                </a:lnTo>
                <a:cubicBezTo>
                  <a:pt x="5406840" y="13361"/>
                  <a:pt x="5418706" y="11102"/>
                  <a:pt x="5431709" y="9493"/>
                </a:cubicBezTo>
                <a:lnTo>
                  <a:pt x="5433134" y="9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133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140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Splash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40E3B337-0400-45E5-900A-A4DE5F6076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74563" y="0"/>
            <a:ext cx="6717439" cy="6858000"/>
          </a:xfrm>
          <a:custGeom>
            <a:avLst/>
            <a:gdLst>
              <a:gd name="connsiteX0" fmla="*/ 6093314 w 10076157"/>
              <a:gd name="connsiteY0" fmla="*/ 10260503 h 10287000"/>
              <a:gd name="connsiteX1" fmla="*/ 6158921 w 10076157"/>
              <a:gd name="connsiteY1" fmla="*/ 10273399 h 10287000"/>
              <a:gd name="connsiteX2" fmla="*/ 6239856 w 10076157"/>
              <a:gd name="connsiteY2" fmla="*/ 10285843 h 10287000"/>
              <a:gd name="connsiteX3" fmla="*/ 6243203 w 10076157"/>
              <a:gd name="connsiteY3" fmla="*/ 10287000 h 10287000"/>
              <a:gd name="connsiteX4" fmla="*/ 6128850 w 10076157"/>
              <a:gd name="connsiteY4" fmla="*/ 10287000 h 10287000"/>
              <a:gd name="connsiteX5" fmla="*/ 6117544 w 10076157"/>
              <a:gd name="connsiteY5" fmla="*/ 10277407 h 10287000"/>
              <a:gd name="connsiteX6" fmla="*/ 6093314 w 10076157"/>
              <a:gd name="connsiteY6" fmla="*/ 10260503 h 10287000"/>
              <a:gd name="connsiteX7" fmla="*/ 6179147 w 10076157"/>
              <a:gd name="connsiteY7" fmla="*/ 10175297 h 10287000"/>
              <a:gd name="connsiteX8" fmla="*/ 6179147 w 10076157"/>
              <a:gd name="connsiteY8" fmla="*/ 10208739 h 10287000"/>
              <a:gd name="connsiteX9" fmla="*/ 6179147 w 10076157"/>
              <a:gd name="connsiteY9" fmla="*/ 10175297 h 10287000"/>
              <a:gd name="connsiteX10" fmla="*/ 6337196 w 10076157"/>
              <a:gd name="connsiteY10" fmla="*/ 10154474 h 10287000"/>
              <a:gd name="connsiteX11" fmla="*/ 6346499 w 10076157"/>
              <a:gd name="connsiteY11" fmla="*/ 10186599 h 10287000"/>
              <a:gd name="connsiteX12" fmla="*/ 6306328 w 10076157"/>
              <a:gd name="connsiteY12" fmla="*/ 10163412 h 10287000"/>
              <a:gd name="connsiteX13" fmla="*/ 6337196 w 10076157"/>
              <a:gd name="connsiteY13" fmla="*/ 10154474 h 10287000"/>
              <a:gd name="connsiteX14" fmla="*/ 6082749 w 10076157"/>
              <a:gd name="connsiteY14" fmla="*/ 10086122 h 10287000"/>
              <a:gd name="connsiteX15" fmla="*/ 6113541 w 10076157"/>
              <a:gd name="connsiteY15" fmla="*/ 10086122 h 10287000"/>
              <a:gd name="connsiteX16" fmla="*/ 6205926 w 10076157"/>
              <a:gd name="connsiteY16" fmla="*/ 10086122 h 10287000"/>
              <a:gd name="connsiteX17" fmla="*/ 6298316 w 10076157"/>
              <a:gd name="connsiteY17" fmla="*/ 10141859 h 10287000"/>
              <a:gd name="connsiteX18" fmla="*/ 6144339 w 10076157"/>
              <a:gd name="connsiteY18" fmla="*/ 10141859 h 10287000"/>
              <a:gd name="connsiteX19" fmla="*/ 6082749 w 10076157"/>
              <a:gd name="connsiteY19" fmla="*/ 10113991 h 10287000"/>
              <a:gd name="connsiteX20" fmla="*/ 6082749 w 10076157"/>
              <a:gd name="connsiteY20" fmla="*/ 10086122 h 10287000"/>
              <a:gd name="connsiteX21" fmla="*/ 6004340 w 10076157"/>
              <a:gd name="connsiteY21" fmla="*/ 10038575 h 10287000"/>
              <a:gd name="connsiteX22" fmla="*/ 6029196 w 10076157"/>
              <a:gd name="connsiteY22" fmla="*/ 10052685 h 10287000"/>
              <a:gd name="connsiteX23" fmla="*/ 5999737 w 10076157"/>
              <a:gd name="connsiteY23" fmla="*/ 10086122 h 10287000"/>
              <a:gd name="connsiteX24" fmla="*/ 5911369 w 10076157"/>
              <a:gd name="connsiteY24" fmla="*/ 10086122 h 10287000"/>
              <a:gd name="connsiteX25" fmla="*/ 5940827 w 10076157"/>
              <a:gd name="connsiteY25" fmla="*/ 10052685 h 10287000"/>
              <a:gd name="connsiteX26" fmla="*/ 5999737 w 10076157"/>
              <a:gd name="connsiteY26" fmla="*/ 10052685 h 10287000"/>
              <a:gd name="connsiteX27" fmla="*/ 6004340 w 10076157"/>
              <a:gd name="connsiteY27" fmla="*/ 10038575 h 10287000"/>
              <a:gd name="connsiteX28" fmla="*/ 4394411 w 10076157"/>
              <a:gd name="connsiteY28" fmla="*/ 10019809 h 10287000"/>
              <a:gd name="connsiteX29" fmla="*/ 4453840 w 10076157"/>
              <a:gd name="connsiteY29" fmla="*/ 10050444 h 10287000"/>
              <a:gd name="connsiteX30" fmla="*/ 4602408 w 10076157"/>
              <a:gd name="connsiteY30" fmla="*/ 10142343 h 10287000"/>
              <a:gd name="connsiteX31" fmla="*/ 4661836 w 10076157"/>
              <a:gd name="connsiteY31" fmla="*/ 10188296 h 10287000"/>
              <a:gd name="connsiteX32" fmla="*/ 4680071 w 10076157"/>
              <a:gd name="connsiteY32" fmla="*/ 10201188 h 10287000"/>
              <a:gd name="connsiteX33" fmla="*/ 4676093 w 10076157"/>
              <a:gd name="connsiteY33" fmla="*/ 10194488 h 10287000"/>
              <a:gd name="connsiteX34" fmla="*/ 4706962 w 10076157"/>
              <a:gd name="connsiteY34" fmla="*/ 10185549 h 10287000"/>
              <a:gd name="connsiteX35" fmla="*/ 4716264 w 10076157"/>
              <a:gd name="connsiteY35" fmla="*/ 10217675 h 10287000"/>
              <a:gd name="connsiteX36" fmla="*/ 4711296 w 10076157"/>
              <a:gd name="connsiteY36" fmla="*/ 10218569 h 10287000"/>
              <a:gd name="connsiteX37" fmla="*/ 4702498 w 10076157"/>
              <a:gd name="connsiteY37" fmla="*/ 10218236 h 10287000"/>
              <a:gd name="connsiteX38" fmla="*/ 4721266 w 10076157"/>
              <a:gd name="connsiteY38" fmla="*/ 10234249 h 10287000"/>
              <a:gd name="connsiteX39" fmla="*/ 4758873 w 10076157"/>
              <a:gd name="connsiteY39" fmla="*/ 10260095 h 10287000"/>
              <a:gd name="connsiteX40" fmla="*/ 4798021 w 10076157"/>
              <a:gd name="connsiteY40" fmla="*/ 10286999 h 10287000"/>
              <a:gd name="connsiteX41" fmla="*/ 4700640 w 10076157"/>
              <a:gd name="connsiteY41" fmla="*/ 10286999 h 10287000"/>
              <a:gd name="connsiteX42" fmla="*/ 4661836 w 10076157"/>
              <a:gd name="connsiteY42" fmla="*/ 10264878 h 10287000"/>
              <a:gd name="connsiteX43" fmla="*/ 4542978 w 10076157"/>
              <a:gd name="connsiteY43" fmla="*/ 10203614 h 10287000"/>
              <a:gd name="connsiteX44" fmla="*/ 4483548 w 10076157"/>
              <a:gd name="connsiteY44" fmla="*/ 10142343 h 10287000"/>
              <a:gd name="connsiteX45" fmla="*/ 4453840 w 10076157"/>
              <a:gd name="connsiteY45" fmla="*/ 10111715 h 10287000"/>
              <a:gd name="connsiteX46" fmla="*/ 4394411 w 10076157"/>
              <a:gd name="connsiteY46" fmla="*/ 10019809 h 10287000"/>
              <a:gd name="connsiteX47" fmla="*/ 4626022 w 10076157"/>
              <a:gd name="connsiteY47" fmla="*/ 9985796 h 10287000"/>
              <a:gd name="connsiteX48" fmla="*/ 4658159 w 10076157"/>
              <a:gd name="connsiteY48" fmla="*/ 9985796 h 10287000"/>
              <a:gd name="connsiteX49" fmla="*/ 4658159 w 10076157"/>
              <a:gd name="connsiteY49" fmla="*/ 10019241 h 10287000"/>
              <a:gd name="connsiteX50" fmla="*/ 4626022 w 10076157"/>
              <a:gd name="connsiteY50" fmla="*/ 9985796 h 10287000"/>
              <a:gd name="connsiteX51" fmla="*/ 4835660 w 10076157"/>
              <a:gd name="connsiteY51" fmla="*/ 9956825 h 10287000"/>
              <a:gd name="connsiteX52" fmla="*/ 4864732 w 10076157"/>
              <a:gd name="connsiteY52" fmla="*/ 9956825 h 10287000"/>
              <a:gd name="connsiteX53" fmla="*/ 4864732 w 10076157"/>
              <a:gd name="connsiteY53" fmla="*/ 9985803 h 10287000"/>
              <a:gd name="connsiteX54" fmla="*/ 4835660 w 10076157"/>
              <a:gd name="connsiteY54" fmla="*/ 9956825 h 10287000"/>
              <a:gd name="connsiteX55" fmla="*/ 5988025 w 10076157"/>
              <a:gd name="connsiteY55" fmla="*/ 9930649 h 10287000"/>
              <a:gd name="connsiteX56" fmla="*/ 5994720 w 10076157"/>
              <a:gd name="connsiteY56" fmla="*/ 9934515 h 10287000"/>
              <a:gd name="connsiteX57" fmla="*/ 5991126 w 10076157"/>
              <a:gd name="connsiteY57" fmla="*/ 9941361 h 10287000"/>
              <a:gd name="connsiteX58" fmla="*/ 5984428 w 10076157"/>
              <a:gd name="connsiteY58" fmla="*/ 9937495 h 10287000"/>
              <a:gd name="connsiteX59" fmla="*/ 5988025 w 10076157"/>
              <a:gd name="connsiteY59" fmla="*/ 9930649 h 10287000"/>
              <a:gd name="connsiteX60" fmla="*/ 5313968 w 10076157"/>
              <a:gd name="connsiteY60" fmla="*/ 9898756 h 10287000"/>
              <a:gd name="connsiteX61" fmla="*/ 5310441 w 10076157"/>
              <a:gd name="connsiteY61" fmla="*/ 9902063 h 10287000"/>
              <a:gd name="connsiteX62" fmla="*/ 5256117 w 10076157"/>
              <a:gd name="connsiteY62" fmla="*/ 9927910 h 10287000"/>
              <a:gd name="connsiteX63" fmla="*/ 5315547 w 10076157"/>
              <a:gd name="connsiteY63" fmla="*/ 9958547 h 10287000"/>
              <a:gd name="connsiteX64" fmla="*/ 5348977 w 10076157"/>
              <a:gd name="connsiteY64" fmla="*/ 9943229 h 10287000"/>
              <a:gd name="connsiteX65" fmla="*/ 5372398 w 10076157"/>
              <a:gd name="connsiteY65" fmla="*/ 9934796 h 10287000"/>
              <a:gd name="connsiteX66" fmla="*/ 5371565 w 10076157"/>
              <a:gd name="connsiteY66" fmla="*/ 9933426 h 10287000"/>
              <a:gd name="connsiteX67" fmla="*/ 5337644 w 10076157"/>
              <a:gd name="connsiteY67" fmla="*/ 9911750 h 10287000"/>
              <a:gd name="connsiteX68" fmla="*/ 5318859 w 10076157"/>
              <a:gd name="connsiteY68" fmla="*/ 9901440 h 10287000"/>
              <a:gd name="connsiteX69" fmla="*/ 4690289 w 10076157"/>
              <a:gd name="connsiteY69" fmla="*/ 9840891 h 10287000"/>
              <a:gd name="connsiteX70" fmla="*/ 4748436 w 10076157"/>
              <a:gd name="connsiteY70" fmla="*/ 9869878 h 10287000"/>
              <a:gd name="connsiteX71" fmla="*/ 4806584 w 10076157"/>
              <a:gd name="connsiteY71" fmla="*/ 9927841 h 10287000"/>
              <a:gd name="connsiteX72" fmla="*/ 4835660 w 10076157"/>
              <a:gd name="connsiteY72" fmla="*/ 9956825 h 10287000"/>
              <a:gd name="connsiteX73" fmla="*/ 4777511 w 10076157"/>
              <a:gd name="connsiteY73" fmla="*/ 9927841 h 10287000"/>
              <a:gd name="connsiteX74" fmla="*/ 4690289 w 10076157"/>
              <a:gd name="connsiteY74" fmla="*/ 9869878 h 10287000"/>
              <a:gd name="connsiteX75" fmla="*/ 4690289 w 10076157"/>
              <a:gd name="connsiteY75" fmla="*/ 9840891 h 10287000"/>
              <a:gd name="connsiteX76" fmla="*/ 4749199 w 10076157"/>
              <a:gd name="connsiteY76" fmla="*/ 9796305 h 10287000"/>
              <a:gd name="connsiteX77" fmla="*/ 4754557 w 10076157"/>
              <a:gd name="connsiteY77" fmla="*/ 9801880 h 10287000"/>
              <a:gd name="connsiteX78" fmla="*/ 4749199 w 10076157"/>
              <a:gd name="connsiteY78" fmla="*/ 9807454 h 10287000"/>
              <a:gd name="connsiteX79" fmla="*/ 4743842 w 10076157"/>
              <a:gd name="connsiteY79" fmla="*/ 9801880 h 10287000"/>
              <a:gd name="connsiteX80" fmla="*/ 4749199 w 10076157"/>
              <a:gd name="connsiteY80" fmla="*/ 9796305 h 10287000"/>
              <a:gd name="connsiteX81" fmla="*/ 5407944 w 10076157"/>
              <a:gd name="connsiteY81" fmla="*/ 9718273 h 10287000"/>
              <a:gd name="connsiteX82" fmla="*/ 5436504 w 10076157"/>
              <a:gd name="connsiteY82" fmla="*/ 9718273 h 10287000"/>
              <a:gd name="connsiteX83" fmla="*/ 5493633 w 10076157"/>
              <a:gd name="connsiteY83" fmla="*/ 9748930 h 10287000"/>
              <a:gd name="connsiteX84" fmla="*/ 5550762 w 10076157"/>
              <a:gd name="connsiteY84" fmla="*/ 9810236 h 10287000"/>
              <a:gd name="connsiteX85" fmla="*/ 5550762 w 10076157"/>
              <a:gd name="connsiteY85" fmla="*/ 9840891 h 10287000"/>
              <a:gd name="connsiteX86" fmla="*/ 5493633 w 10076157"/>
              <a:gd name="connsiteY86" fmla="*/ 9840891 h 10287000"/>
              <a:gd name="connsiteX87" fmla="*/ 5407944 w 10076157"/>
              <a:gd name="connsiteY87" fmla="*/ 9748930 h 10287000"/>
              <a:gd name="connsiteX88" fmla="*/ 5407944 w 10076157"/>
              <a:gd name="connsiteY88" fmla="*/ 9718273 h 10287000"/>
              <a:gd name="connsiteX89" fmla="*/ 3948744 w 10076157"/>
              <a:gd name="connsiteY89" fmla="*/ 9684838 h 10287000"/>
              <a:gd name="connsiteX90" fmla="*/ 4067393 w 10076157"/>
              <a:gd name="connsiteY90" fmla="*/ 9777732 h 10287000"/>
              <a:gd name="connsiteX91" fmla="*/ 4186037 w 10076157"/>
              <a:gd name="connsiteY91" fmla="*/ 9839655 h 10287000"/>
              <a:gd name="connsiteX92" fmla="*/ 4275026 w 10076157"/>
              <a:gd name="connsiteY92" fmla="*/ 9932545 h 10287000"/>
              <a:gd name="connsiteX93" fmla="*/ 4304686 w 10076157"/>
              <a:gd name="connsiteY93" fmla="*/ 9963510 h 10287000"/>
              <a:gd name="connsiteX94" fmla="*/ 4275026 w 10076157"/>
              <a:gd name="connsiteY94" fmla="*/ 9963510 h 10287000"/>
              <a:gd name="connsiteX95" fmla="*/ 4245364 w 10076157"/>
              <a:gd name="connsiteY95" fmla="*/ 9963510 h 10287000"/>
              <a:gd name="connsiteX96" fmla="*/ 4186037 w 10076157"/>
              <a:gd name="connsiteY96" fmla="*/ 9901587 h 10287000"/>
              <a:gd name="connsiteX97" fmla="*/ 4097055 w 10076157"/>
              <a:gd name="connsiteY97" fmla="*/ 9839655 h 10287000"/>
              <a:gd name="connsiteX98" fmla="*/ 4037732 w 10076157"/>
              <a:gd name="connsiteY98" fmla="*/ 9777732 h 10287000"/>
              <a:gd name="connsiteX99" fmla="*/ 3948744 w 10076157"/>
              <a:gd name="connsiteY99" fmla="*/ 9715802 h 10287000"/>
              <a:gd name="connsiteX100" fmla="*/ 3948744 w 10076157"/>
              <a:gd name="connsiteY100" fmla="*/ 9684838 h 10287000"/>
              <a:gd name="connsiteX101" fmla="*/ 4385019 w 10076157"/>
              <a:gd name="connsiteY101" fmla="*/ 9673686 h 10287000"/>
              <a:gd name="connsiteX102" fmla="*/ 4390375 w 10076157"/>
              <a:gd name="connsiteY102" fmla="*/ 9679262 h 10287000"/>
              <a:gd name="connsiteX103" fmla="*/ 4385019 w 10076157"/>
              <a:gd name="connsiteY103" fmla="*/ 9684838 h 10287000"/>
              <a:gd name="connsiteX104" fmla="*/ 4379661 w 10076157"/>
              <a:gd name="connsiteY104" fmla="*/ 9679262 h 10287000"/>
              <a:gd name="connsiteX105" fmla="*/ 4385019 w 10076157"/>
              <a:gd name="connsiteY105" fmla="*/ 9673686 h 10287000"/>
              <a:gd name="connsiteX106" fmla="*/ 5178237 w 10076157"/>
              <a:gd name="connsiteY106" fmla="*/ 9666135 h 10287000"/>
              <a:gd name="connsiteX107" fmla="*/ 5268927 w 10076157"/>
              <a:gd name="connsiteY107" fmla="*/ 9767528 h 10287000"/>
              <a:gd name="connsiteX108" fmla="*/ 5178237 w 10076157"/>
              <a:gd name="connsiteY108" fmla="*/ 9666135 h 10287000"/>
              <a:gd name="connsiteX109" fmla="*/ 6093672 w 10076157"/>
              <a:gd name="connsiteY109" fmla="*/ 9621553 h 10287000"/>
              <a:gd name="connsiteX110" fmla="*/ 6102974 w 10076157"/>
              <a:gd name="connsiteY110" fmla="*/ 9653677 h 10287000"/>
              <a:gd name="connsiteX111" fmla="*/ 6112274 w 10076157"/>
              <a:gd name="connsiteY111" fmla="*/ 9685795 h 10287000"/>
              <a:gd name="connsiteX112" fmla="*/ 6072105 w 10076157"/>
              <a:gd name="connsiteY112" fmla="*/ 9662615 h 10287000"/>
              <a:gd name="connsiteX113" fmla="*/ 6093672 w 10076157"/>
              <a:gd name="connsiteY113" fmla="*/ 9621553 h 10287000"/>
              <a:gd name="connsiteX114" fmla="*/ 5402587 w 10076157"/>
              <a:gd name="connsiteY114" fmla="*/ 9617955 h 10287000"/>
              <a:gd name="connsiteX115" fmla="*/ 5407944 w 10076157"/>
              <a:gd name="connsiteY115" fmla="*/ 9623532 h 10287000"/>
              <a:gd name="connsiteX116" fmla="*/ 5402587 w 10076157"/>
              <a:gd name="connsiteY116" fmla="*/ 9629106 h 10287000"/>
              <a:gd name="connsiteX117" fmla="*/ 5397229 w 10076157"/>
              <a:gd name="connsiteY117" fmla="*/ 9623532 h 10287000"/>
              <a:gd name="connsiteX118" fmla="*/ 5402587 w 10076157"/>
              <a:gd name="connsiteY118" fmla="*/ 9617955 h 10287000"/>
              <a:gd name="connsiteX119" fmla="*/ 4970122 w 10076157"/>
              <a:gd name="connsiteY119" fmla="*/ 9612849 h 10287000"/>
              <a:gd name="connsiteX120" fmla="*/ 4986635 w 10076157"/>
              <a:gd name="connsiteY120" fmla="*/ 9625391 h 10287000"/>
              <a:gd name="connsiteX121" fmla="*/ 5015203 w 10076157"/>
              <a:gd name="connsiteY121" fmla="*/ 9655114 h 10287000"/>
              <a:gd name="connsiteX122" fmla="*/ 5041847 w 10076157"/>
              <a:gd name="connsiteY122" fmla="*/ 9682843 h 10287000"/>
              <a:gd name="connsiteX123" fmla="*/ 5048121 w 10076157"/>
              <a:gd name="connsiteY123" fmla="*/ 9682843 h 10287000"/>
              <a:gd name="connsiteX124" fmla="*/ 5048121 w 10076157"/>
              <a:gd name="connsiteY124" fmla="*/ 9713478 h 10287000"/>
              <a:gd name="connsiteX125" fmla="*/ 5075050 w 10076157"/>
              <a:gd name="connsiteY125" fmla="*/ 9735974 h 10287000"/>
              <a:gd name="connsiteX126" fmla="*/ 5084253 w 10076157"/>
              <a:gd name="connsiteY126" fmla="*/ 9741531 h 10287000"/>
              <a:gd name="connsiteX127" fmla="*/ 5084223 w 10076157"/>
              <a:gd name="connsiteY127" fmla="*/ 9740407 h 10287000"/>
              <a:gd name="connsiteX128" fmla="*/ 5102656 w 10076157"/>
              <a:gd name="connsiteY128" fmla="*/ 9722830 h 10287000"/>
              <a:gd name="connsiteX129" fmla="*/ 5136131 w 10076157"/>
              <a:gd name="connsiteY129" fmla="*/ 9742151 h 10287000"/>
              <a:gd name="connsiteX130" fmla="*/ 5143884 w 10076157"/>
              <a:gd name="connsiteY130" fmla="*/ 9768921 h 10287000"/>
              <a:gd name="connsiteX131" fmla="*/ 5141191 w 10076157"/>
              <a:gd name="connsiteY131" fmla="*/ 9769701 h 10287000"/>
              <a:gd name="connsiteX132" fmla="*/ 5166974 w 10076157"/>
              <a:gd name="connsiteY132" fmla="*/ 9774742 h 10287000"/>
              <a:gd name="connsiteX133" fmla="*/ 5256117 w 10076157"/>
              <a:gd name="connsiteY133" fmla="*/ 9805377 h 10287000"/>
              <a:gd name="connsiteX134" fmla="*/ 5277940 w 10076157"/>
              <a:gd name="connsiteY134" fmla="*/ 9832660 h 10287000"/>
              <a:gd name="connsiteX135" fmla="*/ 5284756 w 10076157"/>
              <a:gd name="connsiteY135" fmla="*/ 9843457 h 10287000"/>
              <a:gd name="connsiteX136" fmla="*/ 5294669 w 10076157"/>
              <a:gd name="connsiteY136" fmla="*/ 9843478 h 10287000"/>
              <a:gd name="connsiteX137" fmla="*/ 5320811 w 10076157"/>
              <a:gd name="connsiteY137" fmla="*/ 9853626 h 10287000"/>
              <a:gd name="connsiteX138" fmla="*/ 5395942 w 10076157"/>
              <a:gd name="connsiteY138" fmla="*/ 9894869 h 10287000"/>
              <a:gd name="connsiteX139" fmla="*/ 5466438 w 10076157"/>
              <a:gd name="connsiteY139" fmla="*/ 9954187 h 10287000"/>
              <a:gd name="connsiteX140" fmla="*/ 5471621 w 10076157"/>
              <a:gd name="connsiteY140" fmla="*/ 9958547 h 10287000"/>
              <a:gd name="connsiteX141" fmla="*/ 5553259 w 10076157"/>
              <a:gd name="connsiteY141" fmla="*/ 9958547 h 10287000"/>
              <a:gd name="connsiteX142" fmla="*/ 5642404 w 10076157"/>
              <a:gd name="connsiteY142" fmla="*/ 9989181 h 10287000"/>
              <a:gd name="connsiteX143" fmla="*/ 5731548 w 10076157"/>
              <a:gd name="connsiteY143" fmla="*/ 10019809 h 10287000"/>
              <a:gd name="connsiteX144" fmla="*/ 5820692 w 10076157"/>
              <a:gd name="connsiteY144" fmla="*/ 10081080 h 10287000"/>
              <a:gd name="connsiteX145" fmla="*/ 5909832 w 10076157"/>
              <a:gd name="connsiteY145" fmla="*/ 10111715 h 10287000"/>
              <a:gd name="connsiteX146" fmla="*/ 5969260 w 10076157"/>
              <a:gd name="connsiteY146" fmla="*/ 10172979 h 10287000"/>
              <a:gd name="connsiteX147" fmla="*/ 6028690 w 10076157"/>
              <a:gd name="connsiteY147" fmla="*/ 10264878 h 10287000"/>
              <a:gd name="connsiteX148" fmla="*/ 6028690 w 10076157"/>
              <a:gd name="connsiteY148" fmla="*/ 10277802 h 10287000"/>
              <a:gd name="connsiteX149" fmla="*/ 6028690 w 10076157"/>
              <a:gd name="connsiteY149" fmla="*/ 10286999 h 10287000"/>
              <a:gd name="connsiteX150" fmla="*/ 5295247 w 10076157"/>
              <a:gd name="connsiteY150" fmla="*/ 10286999 h 10287000"/>
              <a:gd name="connsiteX151" fmla="*/ 5289548 w 10076157"/>
              <a:gd name="connsiteY151" fmla="*/ 10280196 h 10287000"/>
              <a:gd name="connsiteX152" fmla="*/ 5285835 w 10076157"/>
              <a:gd name="connsiteY152" fmla="*/ 10264878 h 10287000"/>
              <a:gd name="connsiteX153" fmla="*/ 5166974 w 10076157"/>
              <a:gd name="connsiteY153" fmla="*/ 10203614 h 10287000"/>
              <a:gd name="connsiteX154" fmla="*/ 5048121 w 10076157"/>
              <a:gd name="connsiteY154" fmla="*/ 10172979 h 10287000"/>
              <a:gd name="connsiteX155" fmla="*/ 5048121 w 10076157"/>
              <a:gd name="connsiteY155" fmla="*/ 10142343 h 10287000"/>
              <a:gd name="connsiteX156" fmla="*/ 5018406 w 10076157"/>
              <a:gd name="connsiteY156" fmla="*/ 10081080 h 10287000"/>
              <a:gd name="connsiteX157" fmla="*/ 5077837 w 10076157"/>
              <a:gd name="connsiteY157" fmla="*/ 10050444 h 10287000"/>
              <a:gd name="connsiteX158" fmla="*/ 5137265 w 10076157"/>
              <a:gd name="connsiteY158" fmla="*/ 9989181 h 10287000"/>
              <a:gd name="connsiteX159" fmla="*/ 5077837 w 10076157"/>
              <a:gd name="connsiteY159" fmla="*/ 9927910 h 10287000"/>
              <a:gd name="connsiteX160" fmla="*/ 5048121 w 10076157"/>
              <a:gd name="connsiteY160" fmla="*/ 9897276 h 10287000"/>
              <a:gd name="connsiteX161" fmla="*/ 4929262 w 10076157"/>
              <a:gd name="connsiteY161" fmla="*/ 9805377 h 10287000"/>
              <a:gd name="connsiteX162" fmla="*/ 4899546 w 10076157"/>
              <a:gd name="connsiteY162" fmla="*/ 9744112 h 10287000"/>
              <a:gd name="connsiteX163" fmla="*/ 4810410 w 10076157"/>
              <a:gd name="connsiteY163" fmla="*/ 9682843 h 10287000"/>
              <a:gd name="connsiteX164" fmla="*/ 4840126 w 10076157"/>
              <a:gd name="connsiteY164" fmla="*/ 9621579 h 10287000"/>
              <a:gd name="connsiteX165" fmla="*/ 4929262 w 10076157"/>
              <a:gd name="connsiteY165" fmla="*/ 9652215 h 10287000"/>
              <a:gd name="connsiteX166" fmla="*/ 4958978 w 10076157"/>
              <a:gd name="connsiteY166" fmla="*/ 9682843 h 10287000"/>
              <a:gd name="connsiteX167" fmla="*/ 5039931 w 10076157"/>
              <a:gd name="connsiteY167" fmla="*/ 9682843 h 10287000"/>
              <a:gd name="connsiteX168" fmla="*/ 4986635 w 10076157"/>
              <a:gd name="connsiteY168" fmla="*/ 9655114 h 10287000"/>
              <a:gd name="connsiteX169" fmla="*/ 4958072 w 10076157"/>
              <a:gd name="connsiteY169" fmla="*/ 9625391 h 10287000"/>
              <a:gd name="connsiteX170" fmla="*/ 4970122 w 10076157"/>
              <a:gd name="connsiteY170" fmla="*/ 9612849 h 10287000"/>
              <a:gd name="connsiteX171" fmla="*/ 5225850 w 10076157"/>
              <a:gd name="connsiteY171" fmla="*/ 9562226 h 10287000"/>
              <a:gd name="connsiteX172" fmla="*/ 5311539 w 10076157"/>
              <a:gd name="connsiteY172" fmla="*/ 9595670 h 10287000"/>
              <a:gd name="connsiteX173" fmla="*/ 5268695 w 10076157"/>
              <a:gd name="connsiteY173" fmla="*/ 9616565 h 10287000"/>
              <a:gd name="connsiteX174" fmla="*/ 5225850 w 10076157"/>
              <a:gd name="connsiteY174" fmla="*/ 9562226 h 10287000"/>
              <a:gd name="connsiteX175" fmla="*/ 5108022 w 10076157"/>
              <a:gd name="connsiteY175" fmla="*/ 9562218 h 10287000"/>
              <a:gd name="connsiteX176" fmla="*/ 5134802 w 10076157"/>
              <a:gd name="connsiteY176" fmla="*/ 9562218 h 10287000"/>
              <a:gd name="connsiteX177" fmla="*/ 5161582 w 10076157"/>
              <a:gd name="connsiteY177" fmla="*/ 9595663 h 10287000"/>
              <a:gd name="connsiteX178" fmla="*/ 5108022 w 10076157"/>
              <a:gd name="connsiteY178" fmla="*/ 9562218 h 10287000"/>
              <a:gd name="connsiteX179" fmla="*/ 3051471 w 10076157"/>
              <a:gd name="connsiteY179" fmla="*/ 9562218 h 10287000"/>
              <a:gd name="connsiteX180" fmla="*/ 3083608 w 10076157"/>
              <a:gd name="connsiteY180" fmla="*/ 9562218 h 10287000"/>
              <a:gd name="connsiteX181" fmla="*/ 3083608 w 10076157"/>
              <a:gd name="connsiteY181" fmla="*/ 9595663 h 10287000"/>
              <a:gd name="connsiteX182" fmla="*/ 3051471 w 10076157"/>
              <a:gd name="connsiteY182" fmla="*/ 9562218 h 10287000"/>
              <a:gd name="connsiteX183" fmla="*/ 4572468 w 10076157"/>
              <a:gd name="connsiteY183" fmla="*/ 9406170 h 10287000"/>
              <a:gd name="connsiteX184" fmla="*/ 4572468 w 10076157"/>
              <a:gd name="connsiteY184" fmla="*/ 9439614 h 10287000"/>
              <a:gd name="connsiteX185" fmla="*/ 4572468 w 10076157"/>
              <a:gd name="connsiteY185" fmla="*/ 9473051 h 10287000"/>
              <a:gd name="connsiteX186" fmla="*/ 4540332 w 10076157"/>
              <a:gd name="connsiteY186" fmla="*/ 9439614 h 10287000"/>
              <a:gd name="connsiteX187" fmla="*/ 4572468 w 10076157"/>
              <a:gd name="connsiteY187" fmla="*/ 9406170 h 10287000"/>
              <a:gd name="connsiteX188" fmla="*/ 3723826 w 10076157"/>
              <a:gd name="connsiteY188" fmla="*/ 9391434 h 10287000"/>
              <a:gd name="connsiteX189" fmla="*/ 3765557 w 10076157"/>
              <a:gd name="connsiteY189" fmla="*/ 9414126 h 10287000"/>
              <a:gd name="connsiteX190" fmla="*/ 3826252 w 10076157"/>
              <a:gd name="connsiteY190" fmla="*/ 9474638 h 10287000"/>
              <a:gd name="connsiteX191" fmla="*/ 3886951 w 10076157"/>
              <a:gd name="connsiteY191" fmla="*/ 9565406 h 10287000"/>
              <a:gd name="connsiteX192" fmla="*/ 3886951 w 10076157"/>
              <a:gd name="connsiteY192" fmla="*/ 9595663 h 10287000"/>
              <a:gd name="connsiteX193" fmla="*/ 3795907 w 10076157"/>
              <a:gd name="connsiteY193" fmla="*/ 9565406 h 10287000"/>
              <a:gd name="connsiteX194" fmla="*/ 3795907 w 10076157"/>
              <a:gd name="connsiteY194" fmla="*/ 9535151 h 10287000"/>
              <a:gd name="connsiteX195" fmla="*/ 3765557 w 10076157"/>
              <a:gd name="connsiteY195" fmla="*/ 9474638 h 10287000"/>
              <a:gd name="connsiteX196" fmla="*/ 3735207 w 10076157"/>
              <a:gd name="connsiteY196" fmla="*/ 9444383 h 10287000"/>
              <a:gd name="connsiteX197" fmla="*/ 3704858 w 10076157"/>
              <a:gd name="connsiteY197" fmla="*/ 9414126 h 10287000"/>
              <a:gd name="connsiteX198" fmla="*/ 3723826 w 10076157"/>
              <a:gd name="connsiteY198" fmla="*/ 9391434 h 10287000"/>
              <a:gd name="connsiteX199" fmla="*/ 5525765 w 10076157"/>
              <a:gd name="connsiteY199" fmla="*/ 9283553 h 10287000"/>
              <a:gd name="connsiteX200" fmla="*/ 5555754 w 10076157"/>
              <a:gd name="connsiteY200" fmla="*/ 9283553 h 10287000"/>
              <a:gd name="connsiteX201" fmla="*/ 5645730 w 10076157"/>
              <a:gd name="connsiteY201" fmla="*/ 9350439 h 10287000"/>
              <a:gd name="connsiteX202" fmla="*/ 5645730 w 10076157"/>
              <a:gd name="connsiteY202" fmla="*/ 9383876 h 10287000"/>
              <a:gd name="connsiteX203" fmla="*/ 5641977 w 10076157"/>
              <a:gd name="connsiteY203" fmla="*/ 9383876 h 10287000"/>
              <a:gd name="connsiteX204" fmla="*/ 5585748 w 10076157"/>
              <a:gd name="connsiteY204" fmla="*/ 9383876 h 10287000"/>
              <a:gd name="connsiteX205" fmla="*/ 5525765 w 10076157"/>
              <a:gd name="connsiteY205" fmla="*/ 9283553 h 10287000"/>
              <a:gd name="connsiteX206" fmla="*/ 5477749 w 10076157"/>
              <a:gd name="connsiteY206" fmla="*/ 9239932 h 10287000"/>
              <a:gd name="connsiteX207" fmla="*/ 5497945 w 10076157"/>
              <a:gd name="connsiteY207" fmla="*/ 9261481 h 10287000"/>
              <a:gd name="connsiteX208" fmla="*/ 5477749 w 10076157"/>
              <a:gd name="connsiteY208" fmla="*/ 9261481 h 10287000"/>
              <a:gd name="connsiteX209" fmla="*/ 5477749 w 10076157"/>
              <a:gd name="connsiteY209" fmla="*/ 9239932 h 10287000"/>
              <a:gd name="connsiteX210" fmla="*/ 3592389 w 10076157"/>
              <a:gd name="connsiteY210" fmla="*/ 9227814 h 10287000"/>
              <a:gd name="connsiteX211" fmla="*/ 3619168 w 10076157"/>
              <a:gd name="connsiteY211" fmla="*/ 9255683 h 10287000"/>
              <a:gd name="connsiteX212" fmla="*/ 3619168 w 10076157"/>
              <a:gd name="connsiteY212" fmla="*/ 9283553 h 10287000"/>
              <a:gd name="connsiteX213" fmla="*/ 3592389 w 10076157"/>
              <a:gd name="connsiteY213" fmla="*/ 9283553 h 10287000"/>
              <a:gd name="connsiteX214" fmla="*/ 3565609 w 10076157"/>
              <a:gd name="connsiteY214" fmla="*/ 9255683 h 10287000"/>
              <a:gd name="connsiteX215" fmla="*/ 3592389 w 10076157"/>
              <a:gd name="connsiteY215" fmla="*/ 9227814 h 10287000"/>
              <a:gd name="connsiteX216" fmla="*/ 4684931 w 10076157"/>
              <a:gd name="connsiteY216" fmla="*/ 9227808 h 10287000"/>
              <a:gd name="connsiteX217" fmla="*/ 4690289 w 10076157"/>
              <a:gd name="connsiteY217" fmla="*/ 9244532 h 10287000"/>
              <a:gd name="connsiteX218" fmla="*/ 4684931 w 10076157"/>
              <a:gd name="connsiteY218" fmla="*/ 9261258 h 10287000"/>
              <a:gd name="connsiteX219" fmla="*/ 4679577 w 10076157"/>
              <a:gd name="connsiteY219" fmla="*/ 9244532 h 10287000"/>
              <a:gd name="connsiteX220" fmla="*/ 4684931 w 10076157"/>
              <a:gd name="connsiteY220" fmla="*/ 9227808 h 10287000"/>
              <a:gd name="connsiteX221" fmla="*/ 5765696 w 10076157"/>
              <a:gd name="connsiteY221" fmla="*/ 9223995 h 10287000"/>
              <a:gd name="connsiteX222" fmla="*/ 5767002 w 10076157"/>
              <a:gd name="connsiteY222" fmla="*/ 9224913 h 10287000"/>
              <a:gd name="connsiteX223" fmla="*/ 5785697 w 10076157"/>
              <a:gd name="connsiteY223" fmla="*/ 9235112 h 10287000"/>
              <a:gd name="connsiteX224" fmla="*/ 5788563 w 10076157"/>
              <a:gd name="connsiteY224" fmla="*/ 9236550 h 10287000"/>
              <a:gd name="connsiteX225" fmla="*/ 5787264 w 10076157"/>
              <a:gd name="connsiteY225" fmla="*/ 9227171 h 10287000"/>
              <a:gd name="connsiteX226" fmla="*/ 5760200 w 10076157"/>
              <a:gd name="connsiteY226" fmla="*/ 9194428 h 10287000"/>
              <a:gd name="connsiteX227" fmla="*/ 5749140 w 10076157"/>
              <a:gd name="connsiteY227" fmla="*/ 9212346 h 10287000"/>
              <a:gd name="connsiteX228" fmla="*/ 5761263 w 10076157"/>
              <a:gd name="connsiteY228" fmla="*/ 9220875 h 10287000"/>
              <a:gd name="connsiteX229" fmla="*/ 5761263 w 10076157"/>
              <a:gd name="connsiteY229" fmla="*/ 9196535 h 10287000"/>
              <a:gd name="connsiteX230" fmla="*/ 5761263 w 10076157"/>
              <a:gd name="connsiteY230" fmla="*/ 9195134 h 10287000"/>
              <a:gd name="connsiteX231" fmla="*/ 3680756 w 10076157"/>
              <a:gd name="connsiteY231" fmla="*/ 9194378 h 10287000"/>
              <a:gd name="connsiteX232" fmla="*/ 3739667 w 10076157"/>
              <a:gd name="connsiteY232" fmla="*/ 9316995 h 10287000"/>
              <a:gd name="connsiteX233" fmla="*/ 3680756 w 10076157"/>
              <a:gd name="connsiteY233" fmla="*/ 9194378 h 10287000"/>
              <a:gd name="connsiteX234" fmla="*/ 5422226 w 10076157"/>
              <a:gd name="connsiteY234" fmla="*/ 9186236 h 10287000"/>
              <a:gd name="connsiteX235" fmla="*/ 5441510 w 10076157"/>
              <a:gd name="connsiteY235" fmla="*/ 9193920 h 10287000"/>
              <a:gd name="connsiteX236" fmla="*/ 5511285 w 10076157"/>
              <a:gd name="connsiteY236" fmla="*/ 9216443 h 10287000"/>
              <a:gd name="connsiteX237" fmla="*/ 5529590 w 10076157"/>
              <a:gd name="connsiteY237" fmla="*/ 9217920 h 10287000"/>
              <a:gd name="connsiteX238" fmla="*/ 5522266 w 10076157"/>
              <a:gd name="connsiteY238" fmla="*/ 9213862 h 10287000"/>
              <a:gd name="connsiteX239" fmla="*/ 5501090 w 10076157"/>
              <a:gd name="connsiteY239" fmla="*/ 9197987 h 10287000"/>
              <a:gd name="connsiteX240" fmla="*/ 5560881 w 10076157"/>
              <a:gd name="connsiteY240" fmla="*/ 9219155 h 10287000"/>
              <a:gd name="connsiteX241" fmla="*/ 5586530 w 10076157"/>
              <a:gd name="connsiteY241" fmla="*/ 9238958 h 10287000"/>
              <a:gd name="connsiteX242" fmla="*/ 5601416 w 10076157"/>
              <a:gd name="connsiteY242" fmla="*/ 9238958 h 10287000"/>
              <a:gd name="connsiteX243" fmla="*/ 5604322 w 10076157"/>
              <a:gd name="connsiteY243" fmla="*/ 9238958 h 10287000"/>
              <a:gd name="connsiteX244" fmla="*/ 5650837 w 10076157"/>
              <a:gd name="connsiteY244" fmla="*/ 9261481 h 10287000"/>
              <a:gd name="connsiteX245" fmla="*/ 5581062 w 10076157"/>
              <a:gd name="connsiteY245" fmla="*/ 9261481 h 10287000"/>
              <a:gd name="connsiteX246" fmla="*/ 5511285 w 10076157"/>
              <a:gd name="connsiteY246" fmla="*/ 9238958 h 10287000"/>
              <a:gd name="connsiteX247" fmla="*/ 5464771 w 10076157"/>
              <a:gd name="connsiteY247" fmla="*/ 9216443 h 10287000"/>
              <a:gd name="connsiteX248" fmla="*/ 5394995 w 10076157"/>
              <a:gd name="connsiteY248" fmla="*/ 9171400 h 10287000"/>
              <a:gd name="connsiteX249" fmla="*/ 5421159 w 10076157"/>
              <a:gd name="connsiteY249" fmla="*/ 9185478 h 10287000"/>
              <a:gd name="connsiteX250" fmla="*/ 5422226 w 10076157"/>
              <a:gd name="connsiteY250" fmla="*/ 9186236 h 10287000"/>
              <a:gd name="connsiteX251" fmla="*/ 5392089 w 10076157"/>
              <a:gd name="connsiteY251" fmla="*/ 9174217 h 10287000"/>
              <a:gd name="connsiteX252" fmla="*/ 5394995 w 10076157"/>
              <a:gd name="connsiteY252" fmla="*/ 9171400 h 10287000"/>
              <a:gd name="connsiteX253" fmla="*/ 5336404 w 10076157"/>
              <a:gd name="connsiteY253" fmla="*/ 9153736 h 10287000"/>
              <a:gd name="connsiteX254" fmla="*/ 5437367 w 10076157"/>
              <a:gd name="connsiteY254" fmla="*/ 9218382 h 10287000"/>
              <a:gd name="connsiteX255" fmla="*/ 5477749 w 10076157"/>
              <a:gd name="connsiteY255" fmla="*/ 9239932 h 10287000"/>
              <a:gd name="connsiteX256" fmla="*/ 5417176 w 10076157"/>
              <a:gd name="connsiteY256" fmla="*/ 9218382 h 10287000"/>
              <a:gd name="connsiteX257" fmla="*/ 5336404 w 10076157"/>
              <a:gd name="connsiteY257" fmla="*/ 9153736 h 10287000"/>
              <a:gd name="connsiteX258" fmla="*/ 4363596 w 10076157"/>
              <a:gd name="connsiteY258" fmla="*/ 9105202 h 10287000"/>
              <a:gd name="connsiteX259" fmla="*/ 4363596 w 10076157"/>
              <a:gd name="connsiteY259" fmla="*/ 9134932 h 10287000"/>
              <a:gd name="connsiteX260" fmla="*/ 4390375 w 10076157"/>
              <a:gd name="connsiteY260" fmla="*/ 9164655 h 10287000"/>
              <a:gd name="connsiteX261" fmla="*/ 4363596 w 10076157"/>
              <a:gd name="connsiteY261" fmla="*/ 9194378 h 10287000"/>
              <a:gd name="connsiteX262" fmla="*/ 4336815 w 10076157"/>
              <a:gd name="connsiteY262" fmla="*/ 9134932 h 10287000"/>
              <a:gd name="connsiteX263" fmla="*/ 4363596 w 10076157"/>
              <a:gd name="connsiteY263" fmla="*/ 9105202 h 10287000"/>
              <a:gd name="connsiteX264" fmla="*/ 5493548 w 10076157"/>
              <a:gd name="connsiteY264" fmla="*/ 9084509 h 10287000"/>
              <a:gd name="connsiteX265" fmla="*/ 5488758 w 10076157"/>
              <a:gd name="connsiteY265" fmla="*/ 9085312 h 10287000"/>
              <a:gd name="connsiteX266" fmla="*/ 5511853 w 10076157"/>
              <a:gd name="connsiteY266" fmla="*/ 9126456 h 10287000"/>
              <a:gd name="connsiteX267" fmla="*/ 5535314 w 10076157"/>
              <a:gd name="connsiteY267" fmla="*/ 9148961 h 10287000"/>
              <a:gd name="connsiteX268" fmla="*/ 5558776 w 10076157"/>
              <a:gd name="connsiteY268" fmla="*/ 9148961 h 10287000"/>
              <a:gd name="connsiteX269" fmla="*/ 5608636 w 10076157"/>
              <a:gd name="connsiteY269" fmla="*/ 9160212 h 10287000"/>
              <a:gd name="connsiteX270" fmla="*/ 5612689 w 10076157"/>
              <a:gd name="connsiteY270" fmla="*/ 9160888 h 10287000"/>
              <a:gd name="connsiteX271" fmla="*/ 5612689 w 10076157"/>
              <a:gd name="connsiteY271" fmla="*/ 9135272 h 10287000"/>
              <a:gd name="connsiteX272" fmla="*/ 5612689 w 10076157"/>
              <a:gd name="connsiteY272" fmla="*/ 9131442 h 10287000"/>
              <a:gd name="connsiteX273" fmla="*/ 5588181 w 10076157"/>
              <a:gd name="connsiteY273" fmla="*/ 9108281 h 10287000"/>
              <a:gd name="connsiteX274" fmla="*/ 5573843 w 10076157"/>
              <a:gd name="connsiteY274" fmla="*/ 9101713 h 10287000"/>
              <a:gd name="connsiteX275" fmla="*/ 5567578 w 10076157"/>
              <a:gd name="connsiteY275" fmla="*/ 9101135 h 10287000"/>
              <a:gd name="connsiteX276" fmla="*/ 5536413 w 10076157"/>
              <a:gd name="connsiteY276" fmla="*/ 9094455 h 10287000"/>
              <a:gd name="connsiteX277" fmla="*/ 5527681 w 10076157"/>
              <a:gd name="connsiteY277" fmla="*/ 9089829 h 10287000"/>
              <a:gd name="connsiteX278" fmla="*/ 5501616 w 10076157"/>
              <a:gd name="connsiteY278" fmla="*/ 9088149 h 10287000"/>
              <a:gd name="connsiteX279" fmla="*/ 4808117 w 10076157"/>
              <a:gd name="connsiteY279" fmla="*/ 9016030 h 10287000"/>
              <a:gd name="connsiteX280" fmla="*/ 4808117 w 10076157"/>
              <a:gd name="connsiteY280" fmla="*/ 9038323 h 10287000"/>
              <a:gd name="connsiteX281" fmla="*/ 4808117 w 10076157"/>
              <a:gd name="connsiteY281" fmla="*/ 9016030 h 10287000"/>
              <a:gd name="connsiteX282" fmla="*/ 4658153 w 10076157"/>
              <a:gd name="connsiteY282" fmla="*/ 8949148 h 10287000"/>
              <a:gd name="connsiteX283" fmla="*/ 4690289 w 10076157"/>
              <a:gd name="connsiteY283" fmla="*/ 8982592 h 10287000"/>
              <a:gd name="connsiteX284" fmla="*/ 4658153 w 10076157"/>
              <a:gd name="connsiteY284" fmla="*/ 8982592 h 10287000"/>
              <a:gd name="connsiteX285" fmla="*/ 4658153 w 10076157"/>
              <a:gd name="connsiteY285" fmla="*/ 8949148 h 10287000"/>
              <a:gd name="connsiteX286" fmla="*/ 4783682 w 10076157"/>
              <a:gd name="connsiteY286" fmla="*/ 8914081 h 10287000"/>
              <a:gd name="connsiteX287" fmla="*/ 4833147 w 10076157"/>
              <a:gd name="connsiteY287" fmla="*/ 8923504 h 10287000"/>
              <a:gd name="connsiteX288" fmla="*/ 4880050 w 10076157"/>
              <a:gd name="connsiteY288" fmla="*/ 8968171 h 10287000"/>
              <a:gd name="connsiteX289" fmla="*/ 4926949 w 10076157"/>
              <a:gd name="connsiteY289" fmla="*/ 8968171 h 10287000"/>
              <a:gd name="connsiteX290" fmla="*/ 4973854 w 10076157"/>
              <a:gd name="connsiteY290" fmla="*/ 8945835 h 10287000"/>
              <a:gd name="connsiteX291" fmla="*/ 5020752 w 10076157"/>
              <a:gd name="connsiteY291" fmla="*/ 8990502 h 10287000"/>
              <a:gd name="connsiteX292" fmla="*/ 5044203 w 10076157"/>
              <a:gd name="connsiteY292" fmla="*/ 9021212 h 10287000"/>
              <a:gd name="connsiteX293" fmla="*/ 5053917 w 10076157"/>
              <a:gd name="connsiteY293" fmla="*/ 9026996 h 10287000"/>
              <a:gd name="connsiteX294" fmla="*/ 5079470 w 10076157"/>
              <a:gd name="connsiteY294" fmla="*/ 9016030 h 10287000"/>
              <a:gd name="connsiteX295" fmla="*/ 5088842 w 10076157"/>
              <a:gd name="connsiteY295" fmla="*/ 9025609 h 10287000"/>
              <a:gd name="connsiteX296" fmla="*/ 5099167 w 10076157"/>
              <a:gd name="connsiteY296" fmla="*/ 9035172 h 10287000"/>
              <a:gd name="connsiteX297" fmla="*/ 5099897 w 10076157"/>
              <a:gd name="connsiteY297" fmla="*/ 9035172 h 10287000"/>
              <a:gd name="connsiteX298" fmla="*/ 5114554 w 10076157"/>
              <a:gd name="connsiteY298" fmla="*/ 9035172 h 10287000"/>
              <a:gd name="connsiteX299" fmla="*/ 5184903 w 10076157"/>
              <a:gd name="connsiteY299" fmla="*/ 9057502 h 10287000"/>
              <a:gd name="connsiteX300" fmla="*/ 5255254 w 10076157"/>
              <a:gd name="connsiteY300" fmla="*/ 9102170 h 10287000"/>
              <a:gd name="connsiteX301" fmla="*/ 5257981 w 10076157"/>
              <a:gd name="connsiteY301" fmla="*/ 9109632 h 10287000"/>
              <a:gd name="connsiteX302" fmla="*/ 5257981 w 10076157"/>
              <a:gd name="connsiteY302" fmla="*/ 9105202 h 10287000"/>
              <a:gd name="connsiteX303" fmla="*/ 5284760 w 10076157"/>
              <a:gd name="connsiteY303" fmla="*/ 9105202 h 10287000"/>
              <a:gd name="connsiteX304" fmla="*/ 5311539 w 10076157"/>
              <a:gd name="connsiteY304" fmla="*/ 9138647 h 10287000"/>
              <a:gd name="connsiteX305" fmla="*/ 5257981 w 10076157"/>
              <a:gd name="connsiteY305" fmla="*/ 9138647 h 10287000"/>
              <a:gd name="connsiteX306" fmla="*/ 5257981 w 10076157"/>
              <a:gd name="connsiteY306" fmla="*/ 9121924 h 10287000"/>
              <a:gd name="connsiteX307" fmla="*/ 5257981 w 10076157"/>
              <a:gd name="connsiteY307" fmla="*/ 9121398 h 10287000"/>
              <a:gd name="connsiteX308" fmla="*/ 5249394 w 10076157"/>
              <a:gd name="connsiteY308" fmla="*/ 9130087 h 10287000"/>
              <a:gd name="connsiteX309" fmla="*/ 5208357 w 10076157"/>
              <a:gd name="connsiteY309" fmla="*/ 9124506 h 10287000"/>
              <a:gd name="connsiteX310" fmla="*/ 5179355 w 10076157"/>
              <a:gd name="connsiteY310" fmla="*/ 9119245 h 10287000"/>
              <a:gd name="connsiteX311" fmla="*/ 5179439 w 10076157"/>
              <a:gd name="connsiteY311" fmla="*/ 9119488 h 10287000"/>
              <a:gd name="connsiteX312" fmla="*/ 5193720 w 10076157"/>
              <a:gd name="connsiteY312" fmla="*/ 9138647 h 10287000"/>
              <a:gd name="connsiteX313" fmla="*/ 5179439 w 10076157"/>
              <a:gd name="connsiteY313" fmla="*/ 9123318 h 10287000"/>
              <a:gd name="connsiteX314" fmla="*/ 5174888 w 10076157"/>
              <a:gd name="connsiteY314" fmla="*/ 9118435 h 10287000"/>
              <a:gd name="connsiteX315" fmla="*/ 5169881 w 10076157"/>
              <a:gd name="connsiteY315" fmla="*/ 9117526 h 10287000"/>
              <a:gd name="connsiteX316" fmla="*/ 5129208 w 10076157"/>
              <a:gd name="connsiteY316" fmla="*/ 9102172 h 10287000"/>
              <a:gd name="connsiteX317" fmla="*/ 5099303 w 10076157"/>
              <a:gd name="connsiteY317" fmla="*/ 9089514 h 10287000"/>
              <a:gd name="connsiteX318" fmla="*/ 5099105 w 10076157"/>
              <a:gd name="connsiteY318" fmla="*/ 9089793 h 10287000"/>
              <a:gd name="connsiteX319" fmla="*/ 5079466 w 10076157"/>
              <a:gd name="connsiteY319" fmla="*/ 9085002 h 10287000"/>
              <a:gd name="connsiteX320" fmla="*/ 5076026 w 10076157"/>
              <a:gd name="connsiteY320" fmla="*/ 9082151 h 10287000"/>
              <a:gd name="connsiteX321" fmla="*/ 5067651 w 10076157"/>
              <a:gd name="connsiteY321" fmla="*/ 9079839 h 10287000"/>
              <a:gd name="connsiteX322" fmla="*/ 4973854 w 10076157"/>
              <a:gd name="connsiteY322" fmla="*/ 9057502 h 10287000"/>
              <a:gd name="connsiteX323" fmla="*/ 4950401 w 10076157"/>
              <a:gd name="connsiteY323" fmla="*/ 9035172 h 10287000"/>
              <a:gd name="connsiteX324" fmla="*/ 4903496 w 10076157"/>
              <a:gd name="connsiteY324" fmla="*/ 9012838 h 10287000"/>
              <a:gd name="connsiteX325" fmla="*/ 4833147 w 10076157"/>
              <a:gd name="connsiteY325" fmla="*/ 8968171 h 10287000"/>
              <a:gd name="connsiteX326" fmla="*/ 4762798 w 10076157"/>
              <a:gd name="connsiteY326" fmla="*/ 8923504 h 10287000"/>
              <a:gd name="connsiteX327" fmla="*/ 4783682 w 10076157"/>
              <a:gd name="connsiteY327" fmla="*/ 8914081 h 10287000"/>
              <a:gd name="connsiteX328" fmla="*/ 5227754 w 10076157"/>
              <a:gd name="connsiteY328" fmla="*/ 8896563 h 10287000"/>
              <a:gd name="connsiteX329" fmla="*/ 5255630 w 10076157"/>
              <a:gd name="connsiteY329" fmla="*/ 8925423 h 10287000"/>
              <a:gd name="connsiteX330" fmla="*/ 5277662 w 10076157"/>
              <a:gd name="connsiteY330" fmla="*/ 8945944 h 10287000"/>
              <a:gd name="connsiteX331" fmla="*/ 5233606 w 10076157"/>
              <a:gd name="connsiteY331" fmla="*/ 8904901 h 10287000"/>
              <a:gd name="connsiteX332" fmla="*/ 5227754 w 10076157"/>
              <a:gd name="connsiteY332" fmla="*/ 8896563 h 10287000"/>
              <a:gd name="connsiteX333" fmla="*/ 4705311 w 10076157"/>
              <a:gd name="connsiteY333" fmla="*/ 8873189 h 10287000"/>
              <a:gd name="connsiteX334" fmla="*/ 4737419 w 10076157"/>
              <a:gd name="connsiteY334" fmla="*/ 8903897 h 10287000"/>
              <a:gd name="connsiteX335" fmla="*/ 4762798 w 10076157"/>
              <a:gd name="connsiteY335" fmla="*/ 8925733 h 10287000"/>
              <a:gd name="connsiteX336" fmla="*/ 4712052 w 10076157"/>
              <a:gd name="connsiteY336" fmla="*/ 8882061 h 10287000"/>
              <a:gd name="connsiteX337" fmla="*/ 4705311 w 10076157"/>
              <a:gd name="connsiteY337" fmla="*/ 8873189 h 10287000"/>
              <a:gd name="connsiteX338" fmla="*/ 4526024 w 10076157"/>
              <a:gd name="connsiteY338" fmla="*/ 8839215 h 10287000"/>
              <a:gd name="connsiteX339" fmla="*/ 4546896 w 10076157"/>
              <a:gd name="connsiteY339" fmla="*/ 8862551 h 10287000"/>
              <a:gd name="connsiteX340" fmla="*/ 4516028 w 10076157"/>
              <a:gd name="connsiteY340" fmla="*/ 8871489 h 10287000"/>
              <a:gd name="connsiteX341" fmla="*/ 4506726 w 10076157"/>
              <a:gd name="connsiteY341" fmla="*/ 8839363 h 10287000"/>
              <a:gd name="connsiteX342" fmla="*/ 4526024 w 10076157"/>
              <a:gd name="connsiteY342" fmla="*/ 8839215 h 10287000"/>
              <a:gd name="connsiteX343" fmla="*/ 4813907 w 10076157"/>
              <a:gd name="connsiteY343" fmla="*/ 8835498 h 10287000"/>
              <a:gd name="connsiteX344" fmla="*/ 4820740 w 10076157"/>
              <a:gd name="connsiteY344" fmla="*/ 8859098 h 10287000"/>
              <a:gd name="connsiteX345" fmla="*/ 4789533 w 10076157"/>
              <a:gd name="connsiteY345" fmla="*/ 8842555 h 10287000"/>
              <a:gd name="connsiteX346" fmla="*/ 4813907 w 10076157"/>
              <a:gd name="connsiteY346" fmla="*/ 8835498 h 10287000"/>
              <a:gd name="connsiteX347" fmla="*/ 4567112 w 10076157"/>
              <a:gd name="connsiteY347" fmla="*/ 8815387 h 10287000"/>
              <a:gd name="connsiteX348" fmla="*/ 4572468 w 10076157"/>
              <a:gd name="connsiteY348" fmla="*/ 8820962 h 10287000"/>
              <a:gd name="connsiteX349" fmla="*/ 4567112 w 10076157"/>
              <a:gd name="connsiteY349" fmla="*/ 8826536 h 10287000"/>
              <a:gd name="connsiteX350" fmla="*/ 4561757 w 10076157"/>
              <a:gd name="connsiteY350" fmla="*/ 8820962 h 10287000"/>
              <a:gd name="connsiteX351" fmla="*/ 4567112 w 10076157"/>
              <a:gd name="connsiteY351" fmla="*/ 8815387 h 10287000"/>
              <a:gd name="connsiteX352" fmla="*/ 6341818 w 10076157"/>
              <a:gd name="connsiteY352" fmla="*/ 8753548 h 10287000"/>
              <a:gd name="connsiteX353" fmla="*/ 6355545 w 10076157"/>
              <a:gd name="connsiteY353" fmla="*/ 8763841 h 10287000"/>
              <a:gd name="connsiteX354" fmla="*/ 6379673 w 10076157"/>
              <a:gd name="connsiteY354" fmla="*/ 8772886 h 10287000"/>
              <a:gd name="connsiteX355" fmla="*/ 6383390 w 10076157"/>
              <a:gd name="connsiteY355" fmla="*/ 8771867 h 10287000"/>
              <a:gd name="connsiteX356" fmla="*/ 6389854 w 10076157"/>
              <a:gd name="connsiteY356" fmla="*/ 8764285 h 10287000"/>
              <a:gd name="connsiteX357" fmla="*/ 6396244 w 10076157"/>
              <a:gd name="connsiteY357" fmla="*/ 8759504 h 10287000"/>
              <a:gd name="connsiteX358" fmla="*/ 6390038 w 10076157"/>
              <a:gd name="connsiteY358" fmla="*/ 8753548 h 10287000"/>
              <a:gd name="connsiteX359" fmla="*/ 6355613 w 10076157"/>
              <a:gd name="connsiteY359" fmla="*/ 8753548 h 10287000"/>
              <a:gd name="connsiteX360" fmla="*/ 4925936 w 10076157"/>
              <a:gd name="connsiteY360" fmla="*/ 8703918 h 10287000"/>
              <a:gd name="connsiteX361" fmla="*/ 4925936 w 10076157"/>
              <a:gd name="connsiteY361" fmla="*/ 8770799 h 10287000"/>
              <a:gd name="connsiteX362" fmla="*/ 4893798 w 10076157"/>
              <a:gd name="connsiteY362" fmla="*/ 8737361 h 10287000"/>
              <a:gd name="connsiteX363" fmla="*/ 4925936 w 10076157"/>
              <a:gd name="connsiteY363" fmla="*/ 8703918 h 10287000"/>
              <a:gd name="connsiteX364" fmla="*/ 6322055 w 10076157"/>
              <a:gd name="connsiteY364" fmla="*/ 8696675 h 10287000"/>
              <a:gd name="connsiteX365" fmla="*/ 6319080 w 10076157"/>
              <a:gd name="connsiteY365" fmla="*/ 8697536 h 10287000"/>
              <a:gd name="connsiteX366" fmla="*/ 6309228 w 10076157"/>
              <a:gd name="connsiteY366" fmla="*/ 8700389 h 10287000"/>
              <a:gd name="connsiteX367" fmla="*/ 6306838 w 10076157"/>
              <a:gd name="connsiteY367" fmla="*/ 8701081 h 10287000"/>
              <a:gd name="connsiteX368" fmla="*/ 6321446 w 10076157"/>
              <a:gd name="connsiteY368" fmla="*/ 8709026 h 10287000"/>
              <a:gd name="connsiteX369" fmla="*/ 6326292 w 10076157"/>
              <a:gd name="connsiteY369" fmla="*/ 8715066 h 10287000"/>
              <a:gd name="connsiteX370" fmla="*/ 6335822 w 10076157"/>
              <a:gd name="connsiteY370" fmla="*/ 8715066 h 10287000"/>
              <a:gd name="connsiteX371" fmla="*/ 6356489 w 10076157"/>
              <a:gd name="connsiteY371" fmla="*/ 8715066 h 10287000"/>
              <a:gd name="connsiteX372" fmla="*/ 6356489 w 10076157"/>
              <a:gd name="connsiteY372" fmla="*/ 8698868 h 10287000"/>
              <a:gd name="connsiteX373" fmla="*/ 6333024 w 10076157"/>
              <a:gd name="connsiteY373" fmla="*/ 8698868 h 10287000"/>
              <a:gd name="connsiteX374" fmla="*/ 6240973 w 10076157"/>
              <a:gd name="connsiteY374" fmla="*/ 8676360 h 10287000"/>
              <a:gd name="connsiteX375" fmla="*/ 6243121 w 10076157"/>
              <a:gd name="connsiteY375" fmla="*/ 8678575 h 10287000"/>
              <a:gd name="connsiteX376" fmla="*/ 6255879 w 10076157"/>
              <a:gd name="connsiteY376" fmla="*/ 8677936 h 10287000"/>
              <a:gd name="connsiteX377" fmla="*/ 6273739 w 10076157"/>
              <a:gd name="connsiteY377" fmla="*/ 8685856 h 10287000"/>
              <a:gd name="connsiteX378" fmla="*/ 6269323 w 10076157"/>
              <a:gd name="connsiteY378" fmla="*/ 8677695 h 10287000"/>
              <a:gd name="connsiteX379" fmla="*/ 6262643 w 10076157"/>
              <a:gd name="connsiteY379" fmla="*/ 8676360 h 10287000"/>
              <a:gd name="connsiteX380" fmla="*/ 6250913 w 10076157"/>
              <a:gd name="connsiteY380" fmla="*/ 8676360 h 10287000"/>
              <a:gd name="connsiteX381" fmla="*/ 6196062 w 10076157"/>
              <a:gd name="connsiteY381" fmla="*/ 8658267 h 10287000"/>
              <a:gd name="connsiteX382" fmla="*/ 6206978 w 10076157"/>
              <a:gd name="connsiteY382" fmla="*/ 8668113 h 10287000"/>
              <a:gd name="connsiteX383" fmla="*/ 6225090 w 10076157"/>
              <a:gd name="connsiteY383" fmla="*/ 8670446 h 10287000"/>
              <a:gd name="connsiteX384" fmla="*/ 4304686 w 10076157"/>
              <a:gd name="connsiteY384" fmla="*/ 8648188 h 10287000"/>
              <a:gd name="connsiteX385" fmla="*/ 4336824 w 10076157"/>
              <a:gd name="connsiteY385" fmla="*/ 8648188 h 10287000"/>
              <a:gd name="connsiteX386" fmla="*/ 4336824 w 10076157"/>
              <a:gd name="connsiteY386" fmla="*/ 8670481 h 10287000"/>
              <a:gd name="connsiteX387" fmla="*/ 4304686 w 10076157"/>
              <a:gd name="connsiteY387" fmla="*/ 8648188 h 10287000"/>
              <a:gd name="connsiteX388" fmla="*/ 4366579 w 10076157"/>
              <a:gd name="connsiteY388" fmla="*/ 8645147 h 10287000"/>
              <a:gd name="connsiteX389" fmla="*/ 4396326 w 10076157"/>
              <a:gd name="connsiteY389" fmla="*/ 8675544 h 10287000"/>
              <a:gd name="connsiteX390" fmla="*/ 4426082 w 10076157"/>
              <a:gd name="connsiteY390" fmla="*/ 8766747 h 10287000"/>
              <a:gd name="connsiteX391" fmla="*/ 4485593 w 10076157"/>
              <a:gd name="connsiteY391" fmla="*/ 8857951 h 10287000"/>
              <a:gd name="connsiteX392" fmla="*/ 4545095 w 10076157"/>
              <a:gd name="connsiteY392" fmla="*/ 8918751 h 10287000"/>
              <a:gd name="connsiteX393" fmla="*/ 4634356 w 10076157"/>
              <a:gd name="connsiteY393" fmla="*/ 9009948 h 10287000"/>
              <a:gd name="connsiteX394" fmla="*/ 4753368 w 10076157"/>
              <a:gd name="connsiteY394" fmla="*/ 9070749 h 10287000"/>
              <a:gd name="connsiteX395" fmla="*/ 4812880 w 10076157"/>
              <a:gd name="connsiteY395" fmla="*/ 9131556 h 10287000"/>
              <a:gd name="connsiteX396" fmla="*/ 4812880 w 10076157"/>
              <a:gd name="connsiteY396" fmla="*/ 9161952 h 10287000"/>
              <a:gd name="connsiteX397" fmla="*/ 4872382 w 10076157"/>
              <a:gd name="connsiteY397" fmla="*/ 9253155 h 10287000"/>
              <a:gd name="connsiteX398" fmla="*/ 4842627 w 10076157"/>
              <a:gd name="connsiteY398" fmla="*/ 9283553 h 10287000"/>
              <a:gd name="connsiteX399" fmla="*/ 4753368 w 10076157"/>
              <a:gd name="connsiteY399" fmla="*/ 9222753 h 10287000"/>
              <a:gd name="connsiteX400" fmla="*/ 4634356 w 10076157"/>
              <a:gd name="connsiteY400" fmla="*/ 9101152 h 10287000"/>
              <a:gd name="connsiteX401" fmla="*/ 4545095 w 10076157"/>
              <a:gd name="connsiteY401" fmla="*/ 9040352 h 10287000"/>
              <a:gd name="connsiteX402" fmla="*/ 4485593 w 10076157"/>
              <a:gd name="connsiteY402" fmla="*/ 8979552 h 10287000"/>
              <a:gd name="connsiteX403" fmla="*/ 4396326 w 10076157"/>
              <a:gd name="connsiteY403" fmla="*/ 8857951 h 10287000"/>
              <a:gd name="connsiteX404" fmla="*/ 4366579 w 10076157"/>
              <a:gd name="connsiteY404" fmla="*/ 8766747 h 10287000"/>
              <a:gd name="connsiteX405" fmla="*/ 4366579 w 10076157"/>
              <a:gd name="connsiteY405" fmla="*/ 8705947 h 10287000"/>
              <a:gd name="connsiteX406" fmla="*/ 4366579 w 10076157"/>
              <a:gd name="connsiteY406" fmla="*/ 8675544 h 10287000"/>
              <a:gd name="connsiteX407" fmla="*/ 4366579 w 10076157"/>
              <a:gd name="connsiteY407" fmla="*/ 8645147 h 10287000"/>
              <a:gd name="connsiteX408" fmla="*/ 4779710 w 10076157"/>
              <a:gd name="connsiteY408" fmla="*/ 8606362 h 10287000"/>
              <a:gd name="connsiteX409" fmla="*/ 4805086 w 10076157"/>
              <a:gd name="connsiteY409" fmla="*/ 8606362 h 10287000"/>
              <a:gd name="connsiteX410" fmla="*/ 4805086 w 10076157"/>
              <a:gd name="connsiteY410" fmla="*/ 8630931 h 10287000"/>
              <a:gd name="connsiteX411" fmla="*/ 4779710 w 10076157"/>
              <a:gd name="connsiteY411" fmla="*/ 8606362 h 10287000"/>
              <a:gd name="connsiteX412" fmla="*/ 4945239 w 10076157"/>
              <a:gd name="connsiteY412" fmla="*/ 8585078 h 10287000"/>
              <a:gd name="connsiteX413" fmla="*/ 4968195 w 10076157"/>
              <a:gd name="connsiteY413" fmla="*/ 8585078 h 10287000"/>
              <a:gd name="connsiteX414" fmla="*/ 4968195 w 10076157"/>
              <a:gd name="connsiteY414" fmla="*/ 8606367 h 10287000"/>
              <a:gd name="connsiteX415" fmla="*/ 4945239 w 10076157"/>
              <a:gd name="connsiteY415" fmla="*/ 8585078 h 10287000"/>
              <a:gd name="connsiteX416" fmla="*/ 5376787 w 10076157"/>
              <a:gd name="connsiteY416" fmla="*/ 8514972 h 10287000"/>
              <a:gd name="connsiteX417" fmla="*/ 5380462 w 10076157"/>
              <a:gd name="connsiteY417" fmla="*/ 8518821 h 10287000"/>
              <a:gd name="connsiteX418" fmla="*/ 5376787 w 10076157"/>
              <a:gd name="connsiteY418" fmla="*/ 8522670 h 10287000"/>
              <a:gd name="connsiteX419" fmla="*/ 5373115 w 10076157"/>
              <a:gd name="connsiteY419" fmla="*/ 8518821 h 10287000"/>
              <a:gd name="connsiteX420" fmla="*/ 5376787 w 10076157"/>
              <a:gd name="connsiteY420" fmla="*/ 8514972 h 10287000"/>
              <a:gd name="connsiteX421" fmla="*/ 4830457 w 10076157"/>
              <a:gd name="connsiteY421" fmla="*/ 8499907 h 10287000"/>
              <a:gd name="connsiteX422" fmla="*/ 4876370 w 10076157"/>
              <a:gd name="connsiteY422" fmla="*/ 8521203 h 10287000"/>
              <a:gd name="connsiteX423" fmla="*/ 4922283 w 10076157"/>
              <a:gd name="connsiteY423" fmla="*/ 8563784 h 10287000"/>
              <a:gd name="connsiteX424" fmla="*/ 4945239 w 10076157"/>
              <a:gd name="connsiteY424" fmla="*/ 8585078 h 10287000"/>
              <a:gd name="connsiteX425" fmla="*/ 4899326 w 10076157"/>
              <a:gd name="connsiteY425" fmla="*/ 8563784 h 10287000"/>
              <a:gd name="connsiteX426" fmla="*/ 4830457 w 10076157"/>
              <a:gd name="connsiteY426" fmla="*/ 8521203 h 10287000"/>
              <a:gd name="connsiteX427" fmla="*/ 4830457 w 10076157"/>
              <a:gd name="connsiteY427" fmla="*/ 8499907 h 10287000"/>
              <a:gd name="connsiteX428" fmla="*/ 4901451 w 10076157"/>
              <a:gd name="connsiteY428" fmla="*/ 8428776 h 10287000"/>
              <a:gd name="connsiteX429" fmla="*/ 4886532 w 10076157"/>
              <a:gd name="connsiteY429" fmla="*/ 8444027 h 10287000"/>
              <a:gd name="connsiteX430" fmla="*/ 4872439 w 10076157"/>
              <a:gd name="connsiteY430" fmla="*/ 8458436 h 10287000"/>
              <a:gd name="connsiteX431" fmla="*/ 4909396 w 10076157"/>
              <a:gd name="connsiteY431" fmla="*/ 8502148 h 10287000"/>
              <a:gd name="connsiteX432" fmla="*/ 4990728 w 10076157"/>
              <a:gd name="connsiteY432" fmla="*/ 8544903 h 10287000"/>
              <a:gd name="connsiteX433" fmla="*/ 5005681 w 10076157"/>
              <a:gd name="connsiteY433" fmla="*/ 8557478 h 10287000"/>
              <a:gd name="connsiteX434" fmla="*/ 4990965 w 10076157"/>
              <a:gd name="connsiteY434" fmla="*/ 8489788 h 10287000"/>
              <a:gd name="connsiteX435" fmla="*/ 4961129 w 10076157"/>
              <a:gd name="connsiteY435" fmla="*/ 8459277 h 10287000"/>
              <a:gd name="connsiteX436" fmla="*/ 4931293 w 10076157"/>
              <a:gd name="connsiteY436" fmla="*/ 8459277 h 10287000"/>
              <a:gd name="connsiteX437" fmla="*/ 4901451 w 10076157"/>
              <a:gd name="connsiteY437" fmla="*/ 8428776 h 10287000"/>
              <a:gd name="connsiteX438" fmla="*/ 5579323 w 10076157"/>
              <a:gd name="connsiteY438" fmla="*/ 8403741 h 10287000"/>
              <a:gd name="connsiteX439" fmla="*/ 5579323 w 10076157"/>
              <a:gd name="connsiteY439" fmla="*/ 8406675 h 10287000"/>
              <a:gd name="connsiteX440" fmla="*/ 5579323 w 10076157"/>
              <a:gd name="connsiteY440" fmla="*/ 8432689 h 10287000"/>
              <a:gd name="connsiteX441" fmla="*/ 5592879 w 10076157"/>
              <a:gd name="connsiteY441" fmla="*/ 8445227 h 10287000"/>
              <a:gd name="connsiteX442" fmla="*/ 5582514 w 10076157"/>
              <a:gd name="connsiteY442" fmla="*/ 8458365 h 10287000"/>
              <a:gd name="connsiteX443" fmla="*/ 5622446 w 10076157"/>
              <a:gd name="connsiteY443" fmla="*/ 8486866 h 10287000"/>
              <a:gd name="connsiteX444" fmla="*/ 5663183 w 10076157"/>
              <a:gd name="connsiteY444" fmla="*/ 8500084 h 10287000"/>
              <a:gd name="connsiteX445" fmla="*/ 5667315 w 10076157"/>
              <a:gd name="connsiteY445" fmla="*/ 8501753 h 10287000"/>
              <a:gd name="connsiteX446" fmla="*/ 5672116 w 10076157"/>
              <a:gd name="connsiteY446" fmla="*/ 8488138 h 10287000"/>
              <a:gd name="connsiteX447" fmla="*/ 5657261 w 10076157"/>
              <a:gd name="connsiteY447" fmla="*/ 8468994 h 10287000"/>
              <a:gd name="connsiteX448" fmla="*/ 5651025 w 10076157"/>
              <a:gd name="connsiteY448" fmla="*/ 8451311 h 10287000"/>
              <a:gd name="connsiteX449" fmla="*/ 5649692 w 10076157"/>
              <a:gd name="connsiteY449" fmla="*/ 8451311 h 10287000"/>
              <a:gd name="connsiteX450" fmla="*/ 5629165 w 10076157"/>
              <a:gd name="connsiteY450" fmla="*/ 8451311 h 10287000"/>
              <a:gd name="connsiteX451" fmla="*/ 5582238 w 10076157"/>
              <a:gd name="connsiteY451" fmla="*/ 8406303 h 10287000"/>
              <a:gd name="connsiteX452" fmla="*/ 5911231 w 10076157"/>
              <a:gd name="connsiteY452" fmla="*/ 8398406 h 10287000"/>
              <a:gd name="connsiteX453" fmla="*/ 5918064 w 10076157"/>
              <a:gd name="connsiteY453" fmla="*/ 8422005 h 10287000"/>
              <a:gd name="connsiteX454" fmla="*/ 5924896 w 10076157"/>
              <a:gd name="connsiteY454" fmla="*/ 8445601 h 10287000"/>
              <a:gd name="connsiteX455" fmla="*/ 5893691 w 10076157"/>
              <a:gd name="connsiteY455" fmla="*/ 8429063 h 10287000"/>
              <a:gd name="connsiteX456" fmla="*/ 5911231 w 10076157"/>
              <a:gd name="connsiteY456" fmla="*/ 8398406 h 10287000"/>
              <a:gd name="connsiteX457" fmla="*/ 4244937 w 10076157"/>
              <a:gd name="connsiteY457" fmla="*/ 8385264 h 10287000"/>
              <a:gd name="connsiteX458" fmla="*/ 4338621 w 10076157"/>
              <a:gd name="connsiteY458" fmla="*/ 8453509 h 10287000"/>
              <a:gd name="connsiteX459" fmla="*/ 4432301 w 10076157"/>
              <a:gd name="connsiteY459" fmla="*/ 8499000 h 10287000"/>
              <a:gd name="connsiteX460" fmla="*/ 4476219 w 10076157"/>
              <a:gd name="connsiteY460" fmla="*/ 8533122 h 10287000"/>
              <a:gd name="connsiteX461" fmla="*/ 4488639 w 10076157"/>
              <a:gd name="connsiteY461" fmla="*/ 8544477 h 10287000"/>
              <a:gd name="connsiteX462" fmla="*/ 4497490 w 10076157"/>
              <a:gd name="connsiteY462" fmla="*/ 8528356 h 10287000"/>
              <a:gd name="connsiteX463" fmla="*/ 4508202 w 10076157"/>
              <a:gd name="connsiteY463" fmla="*/ 8525571 h 10287000"/>
              <a:gd name="connsiteX464" fmla="*/ 4508202 w 10076157"/>
              <a:gd name="connsiteY464" fmla="*/ 8547863 h 10287000"/>
              <a:gd name="connsiteX465" fmla="*/ 4492346 w 10076157"/>
              <a:gd name="connsiteY465" fmla="*/ 8547863 h 10287000"/>
              <a:gd name="connsiteX466" fmla="*/ 4494881 w 10076157"/>
              <a:gd name="connsiteY466" fmla="*/ 8550182 h 10287000"/>
              <a:gd name="connsiteX467" fmla="*/ 4502566 w 10076157"/>
              <a:gd name="connsiteY467" fmla="*/ 8567240 h 10287000"/>
              <a:gd name="connsiteX468" fmla="*/ 4525987 w 10076157"/>
              <a:gd name="connsiteY468" fmla="*/ 8589989 h 10287000"/>
              <a:gd name="connsiteX469" fmla="*/ 4502566 w 10076157"/>
              <a:gd name="connsiteY469" fmla="*/ 8589989 h 10287000"/>
              <a:gd name="connsiteX470" fmla="*/ 4479146 w 10076157"/>
              <a:gd name="connsiteY470" fmla="*/ 8589989 h 10287000"/>
              <a:gd name="connsiteX471" fmla="*/ 4432301 w 10076157"/>
              <a:gd name="connsiteY471" fmla="*/ 8544497 h 10287000"/>
              <a:gd name="connsiteX472" fmla="*/ 4362042 w 10076157"/>
              <a:gd name="connsiteY472" fmla="*/ 8499000 h 10287000"/>
              <a:gd name="connsiteX473" fmla="*/ 4315202 w 10076157"/>
              <a:gd name="connsiteY473" fmla="*/ 8453509 h 10287000"/>
              <a:gd name="connsiteX474" fmla="*/ 4244937 w 10076157"/>
              <a:gd name="connsiteY474" fmla="*/ 8408012 h 10287000"/>
              <a:gd name="connsiteX475" fmla="*/ 4244937 w 10076157"/>
              <a:gd name="connsiteY475" fmla="*/ 8385264 h 10287000"/>
              <a:gd name="connsiteX476" fmla="*/ 4589417 w 10076157"/>
              <a:gd name="connsiteY476" fmla="*/ 8377071 h 10287000"/>
              <a:gd name="connsiteX477" fmla="*/ 4593648 w 10076157"/>
              <a:gd name="connsiteY477" fmla="*/ 8381168 h 10287000"/>
              <a:gd name="connsiteX478" fmla="*/ 4589417 w 10076157"/>
              <a:gd name="connsiteY478" fmla="*/ 8385264 h 10287000"/>
              <a:gd name="connsiteX479" fmla="*/ 4585186 w 10076157"/>
              <a:gd name="connsiteY479" fmla="*/ 8381168 h 10287000"/>
              <a:gd name="connsiteX480" fmla="*/ 4589417 w 10076157"/>
              <a:gd name="connsiteY480" fmla="*/ 8377071 h 10287000"/>
              <a:gd name="connsiteX481" fmla="*/ 4212961 w 10076157"/>
              <a:gd name="connsiteY481" fmla="*/ 8353355 h 10287000"/>
              <a:gd name="connsiteX482" fmla="*/ 4234991 w 10076157"/>
              <a:gd name="connsiteY482" fmla="*/ 8353355 h 10287000"/>
              <a:gd name="connsiteX483" fmla="*/ 4234991 w 10076157"/>
              <a:gd name="connsiteY483" fmla="*/ 8376444 h 10287000"/>
              <a:gd name="connsiteX484" fmla="*/ 4212961 w 10076157"/>
              <a:gd name="connsiteY484" fmla="*/ 8353355 h 10287000"/>
              <a:gd name="connsiteX485" fmla="*/ 5050645 w 10076157"/>
              <a:gd name="connsiteY485" fmla="*/ 8350064 h 10287000"/>
              <a:gd name="connsiteX486" fmla="*/ 5050645 w 10076157"/>
              <a:gd name="connsiteY486" fmla="*/ 8356320 h 10287000"/>
              <a:gd name="connsiteX487" fmla="*/ 5050645 w 10076157"/>
              <a:gd name="connsiteY487" fmla="*/ 8383798 h 10287000"/>
              <a:gd name="connsiteX488" fmla="*/ 5106529 w 10076157"/>
              <a:gd name="connsiteY488" fmla="*/ 8383798 h 10287000"/>
              <a:gd name="connsiteX489" fmla="*/ 5064449 w 10076157"/>
              <a:gd name="connsiteY489" fmla="*/ 8363428 h 10287000"/>
              <a:gd name="connsiteX490" fmla="*/ 5053171 w 10076157"/>
              <a:gd name="connsiteY490" fmla="*/ 8352510 h 10287000"/>
              <a:gd name="connsiteX491" fmla="*/ 5392880 w 10076157"/>
              <a:gd name="connsiteY491" fmla="*/ 8336130 h 10287000"/>
              <a:gd name="connsiteX492" fmla="*/ 5397112 w 10076157"/>
              <a:gd name="connsiteY492" fmla="*/ 8340226 h 10287000"/>
              <a:gd name="connsiteX493" fmla="*/ 5392880 w 10076157"/>
              <a:gd name="connsiteY493" fmla="*/ 8344320 h 10287000"/>
              <a:gd name="connsiteX494" fmla="*/ 5388651 w 10076157"/>
              <a:gd name="connsiteY494" fmla="*/ 8340226 h 10287000"/>
              <a:gd name="connsiteX495" fmla="*/ 5392880 w 10076157"/>
              <a:gd name="connsiteY495" fmla="*/ 8336130 h 10287000"/>
              <a:gd name="connsiteX496" fmla="*/ 5160297 w 10076157"/>
              <a:gd name="connsiteY496" fmla="*/ 8295183 h 10287000"/>
              <a:gd name="connsiteX497" fmla="*/ 5181440 w 10076157"/>
              <a:gd name="connsiteY497" fmla="*/ 8295183 h 10287000"/>
              <a:gd name="connsiteX498" fmla="*/ 5202586 w 10076157"/>
              <a:gd name="connsiteY498" fmla="*/ 8319753 h 10287000"/>
              <a:gd name="connsiteX499" fmla="*/ 5160297 w 10076157"/>
              <a:gd name="connsiteY499" fmla="*/ 8295183 h 10287000"/>
              <a:gd name="connsiteX500" fmla="*/ 3536458 w 10076157"/>
              <a:gd name="connsiteY500" fmla="*/ 8295183 h 10287000"/>
              <a:gd name="connsiteX501" fmla="*/ 3561832 w 10076157"/>
              <a:gd name="connsiteY501" fmla="*/ 8295183 h 10287000"/>
              <a:gd name="connsiteX502" fmla="*/ 3561832 w 10076157"/>
              <a:gd name="connsiteY502" fmla="*/ 8319753 h 10287000"/>
              <a:gd name="connsiteX503" fmla="*/ 3536458 w 10076157"/>
              <a:gd name="connsiteY503" fmla="*/ 8295183 h 10287000"/>
              <a:gd name="connsiteX504" fmla="*/ 5692283 w 10076157"/>
              <a:gd name="connsiteY504" fmla="*/ 8288587 h 10287000"/>
              <a:gd name="connsiteX505" fmla="*/ 5701832 w 10076157"/>
              <a:gd name="connsiteY505" fmla="*/ 8304340 h 10287000"/>
              <a:gd name="connsiteX506" fmla="*/ 5739960 w 10076157"/>
              <a:gd name="connsiteY506" fmla="*/ 8347219 h 10287000"/>
              <a:gd name="connsiteX507" fmla="*/ 5767002 w 10076157"/>
              <a:gd name="connsiteY507" fmla="*/ 8352858 h 10287000"/>
              <a:gd name="connsiteX508" fmla="*/ 5795230 w 10076157"/>
              <a:gd name="connsiteY508" fmla="*/ 8367274 h 10287000"/>
              <a:gd name="connsiteX509" fmla="*/ 5799453 w 10076157"/>
              <a:gd name="connsiteY509" fmla="*/ 8370499 h 10287000"/>
              <a:gd name="connsiteX510" fmla="*/ 5799253 w 10076157"/>
              <a:gd name="connsiteY510" fmla="*/ 8346343 h 10287000"/>
              <a:gd name="connsiteX511" fmla="*/ 5861588 w 10076157"/>
              <a:gd name="connsiteY511" fmla="*/ 8416429 h 10287000"/>
              <a:gd name="connsiteX512" fmla="*/ 5833219 w 10076157"/>
              <a:gd name="connsiteY512" fmla="*/ 8408508 h 10287000"/>
              <a:gd name="connsiteX513" fmla="*/ 5834088 w 10076157"/>
              <a:gd name="connsiteY513" fmla="*/ 8409820 h 10287000"/>
              <a:gd name="connsiteX514" fmla="*/ 5863783 w 10076157"/>
              <a:gd name="connsiteY514" fmla="*/ 8428810 h 10287000"/>
              <a:gd name="connsiteX515" fmla="*/ 5910711 w 10076157"/>
              <a:gd name="connsiteY515" fmla="*/ 8451311 h 10287000"/>
              <a:gd name="connsiteX516" fmla="*/ 5956716 w 10076157"/>
              <a:gd name="connsiteY516" fmla="*/ 8473377 h 10287000"/>
              <a:gd name="connsiteX517" fmla="*/ 5955891 w 10076157"/>
              <a:gd name="connsiteY517" fmla="*/ 8463915 h 10287000"/>
              <a:gd name="connsiteX518" fmla="*/ 5964928 w 10076157"/>
              <a:gd name="connsiteY518" fmla="*/ 8458689 h 10287000"/>
              <a:gd name="connsiteX519" fmla="*/ 5964928 w 10076157"/>
              <a:gd name="connsiteY519" fmla="*/ 8492133 h 10287000"/>
              <a:gd name="connsiteX520" fmla="*/ 5961917 w 10076157"/>
              <a:gd name="connsiteY520" fmla="*/ 8486907 h 10287000"/>
              <a:gd name="connsiteX521" fmla="*/ 5957636 w 10076157"/>
              <a:gd name="connsiteY521" fmla="*/ 8477106 h 10287000"/>
              <a:gd name="connsiteX522" fmla="*/ 5957636 w 10076157"/>
              <a:gd name="connsiteY522" fmla="*/ 8496323 h 10287000"/>
              <a:gd name="connsiteX523" fmla="*/ 6004561 w 10076157"/>
              <a:gd name="connsiteY523" fmla="*/ 8518828 h 10287000"/>
              <a:gd name="connsiteX524" fmla="*/ 6036819 w 10076157"/>
              <a:gd name="connsiteY524" fmla="*/ 8518828 h 10287000"/>
              <a:gd name="connsiteX525" fmla="*/ 6042876 w 10076157"/>
              <a:gd name="connsiteY525" fmla="*/ 8518828 h 10287000"/>
              <a:gd name="connsiteX526" fmla="*/ 6040701 w 10076157"/>
              <a:gd name="connsiteY526" fmla="*/ 8515628 h 10287000"/>
              <a:gd name="connsiteX527" fmla="*/ 6030135 w 10076157"/>
              <a:gd name="connsiteY527" fmla="*/ 8500084 h 10287000"/>
              <a:gd name="connsiteX528" fmla="*/ 6029839 w 10076157"/>
              <a:gd name="connsiteY528" fmla="*/ 8500084 h 10287000"/>
              <a:gd name="connsiteX529" fmla="*/ 5989099 w 10076157"/>
              <a:gd name="connsiteY529" fmla="*/ 8457786 h 10287000"/>
              <a:gd name="connsiteX530" fmla="*/ 5927989 w 10076157"/>
              <a:gd name="connsiteY530" fmla="*/ 8415489 h 10287000"/>
              <a:gd name="connsiteX531" fmla="*/ 5927989 w 10076157"/>
              <a:gd name="connsiteY531" fmla="*/ 8406566 h 10287000"/>
              <a:gd name="connsiteX532" fmla="*/ 5927989 w 10076157"/>
              <a:gd name="connsiteY532" fmla="*/ 8397901 h 10287000"/>
              <a:gd name="connsiteX533" fmla="*/ 5926636 w 10076157"/>
              <a:gd name="connsiteY533" fmla="*/ 8398293 h 10287000"/>
              <a:gd name="connsiteX534" fmla="*/ 5924417 w 10076157"/>
              <a:gd name="connsiteY534" fmla="*/ 8390628 h 10287000"/>
              <a:gd name="connsiteX535" fmla="*/ 5916214 w 10076157"/>
              <a:gd name="connsiteY535" fmla="*/ 8382110 h 10287000"/>
              <a:gd name="connsiteX536" fmla="*/ 5907623 w 10076157"/>
              <a:gd name="connsiteY536" fmla="*/ 8373187 h 10287000"/>
              <a:gd name="connsiteX537" fmla="*/ 5846511 w 10076157"/>
              <a:gd name="connsiteY537" fmla="*/ 8352036 h 10287000"/>
              <a:gd name="connsiteX538" fmla="*/ 5786355 w 10076157"/>
              <a:gd name="connsiteY538" fmla="*/ 8343116 h 10287000"/>
              <a:gd name="connsiteX539" fmla="*/ 5778817 w 10076157"/>
              <a:gd name="connsiteY539" fmla="*/ 8338791 h 10287000"/>
              <a:gd name="connsiteX540" fmla="*/ 5769934 w 10076157"/>
              <a:gd name="connsiteY540" fmla="*/ 8338791 h 10287000"/>
              <a:gd name="connsiteX541" fmla="*/ 5765182 w 10076157"/>
              <a:gd name="connsiteY541" fmla="*/ 8330976 h 10287000"/>
              <a:gd name="connsiteX542" fmla="*/ 5765030 w 10076157"/>
              <a:gd name="connsiteY542" fmla="*/ 8330889 h 10287000"/>
              <a:gd name="connsiteX543" fmla="*/ 5703921 w 10076157"/>
              <a:gd name="connsiteY543" fmla="*/ 8288587 h 10287000"/>
              <a:gd name="connsiteX544" fmla="*/ 5960082 w 10076157"/>
              <a:gd name="connsiteY544" fmla="*/ 8247844 h 10287000"/>
              <a:gd name="connsiteX545" fmla="*/ 5967562 w 10076157"/>
              <a:gd name="connsiteY545" fmla="*/ 8258470 h 10287000"/>
              <a:gd name="connsiteX546" fmla="*/ 5966917 w 10076157"/>
              <a:gd name="connsiteY546" fmla="*/ 8271449 h 10287000"/>
              <a:gd name="connsiteX547" fmla="*/ 5959436 w 10076157"/>
              <a:gd name="connsiteY547" fmla="*/ 8260824 h 10287000"/>
              <a:gd name="connsiteX548" fmla="*/ 5960082 w 10076157"/>
              <a:gd name="connsiteY548" fmla="*/ 8247844 h 10287000"/>
              <a:gd name="connsiteX549" fmla="*/ 5257981 w 10076157"/>
              <a:gd name="connsiteY549" fmla="*/ 8246903 h 10287000"/>
              <a:gd name="connsiteX550" fmla="*/ 5284760 w 10076157"/>
              <a:gd name="connsiteY550" fmla="*/ 8276633 h 10287000"/>
              <a:gd name="connsiteX551" fmla="*/ 5308192 w 10076157"/>
              <a:gd name="connsiteY551" fmla="*/ 8295209 h 10287000"/>
              <a:gd name="connsiteX552" fmla="*/ 5309874 w 10076157"/>
              <a:gd name="connsiteY552" fmla="*/ 8315718 h 10287000"/>
              <a:gd name="connsiteX553" fmla="*/ 5320992 w 10076157"/>
              <a:gd name="connsiteY553" fmla="*/ 8319758 h 10287000"/>
              <a:gd name="connsiteX554" fmla="*/ 5310862 w 10076157"/>
              <a:gd name="connsiteY554" fmla="*/ 8327802 h 10287000"/>
              <a:gd name="connsiteX555" fmla="*/ 5311539 w 10076157"/>
              <a:gd name="connsiteY555" fmla="*/ 8336077 h 10287000"/>
              <a:gd name="connsiteX556" fmla="*/ 5306300 w 10076157"/>
              <a:gd name="connsiteY556" fmla="*/ 8331425 h 10287000"/>
              <a:gd name="connsiteX557" fmla="*/ 5304075 w 10076157"/>
              <a:gd name="connsiteY557" fmla="*/ 8333191 h 10287000"/>
              <a:gd name="connsiteX558" fmla="*/ 5287161 w 10076157"/>
              <a:gd name="connsiteY558" fmla="*/ 8335109 h 10287000"/>
              <a:gd name="connsiteX559" fmla="*/ 5270243 w 10076157"/>
              <a:gd name="connsiteY559" fmla="*/ 8323210 h 10287000"/>
              <a:gd name="connsiteX560" fmla="*/ 5260744 w 10076157"/>
              <a:gd name="connsiteY560" fmla="*/ 8307470 h 10287000"/>
              <a:gd name="connsiteX561" fmla="*/ 5257981 w 10076157"/>
              <a:gd name="connsiteY561" fmla="*/ 8306356 h 10287000"/>
              <a:gd name="connsiteX562" fmla="*/ 5257981 w 10076157"/>
              <a:gd name="connsiteY562" fmla="*/ 8302890 h 10287000"/>
              <a:gd name="connsiteX563" fmla="*/ 5253330 w 10076157"/>
              <a:gd name="connsiteY563" fmla="*/ 8295188 h 10287000"/>
              <a:gd name="connsiteX564" fmla="*/ 5257981 w 10076157"/>
              <a:gd name="connsiteY564" fmla="*/ 8296876 h 10287000"/>
              <a:gd name="connsiteX565" fmla="*/ 5257981 w 10076157"/>
              <a:gd name="connsiteY565" fmla="*/ 8291493 h 10287000"/>
              <a:gd name="connsiteX566" fmla="*/ 5257981 w 10076157"/>
              <a:gd name="connsiteY566" fmla="*/ 8276633 h 10287000"/>
              <a:gd name="connsiteX567" fmla="*/ 5257981 w 10076157"/>
              <a:gd name="connsiteY567" fmla="*/ 8246903 h 10287000"/>
              <a:gd name="connsiteX568" fmla="*/ 5255637 w 10076157"/>
              <a:gd name="connsiteY568" fmla="*/ 8245615 h 10287000"/>
              <a:gd name="connsiteX569" fmla="*/ 5255637 w 10076157"/>
              <a:gd name="connsiteY569" fmla="*/ 8268707 h 10287000"/>
              <a:gd name="connsiteX570" fmla="*/ 5255637 w 10076157"/>
              <a:gd name="connsiteY570" fmla="*/ 8291791 h 10287000"/>
              <a:gd name="connsiteX571" fmla="*/ 5233606 w 10076157"/>
              <a:gd name="connsiteY571" fmla="*/ 8268707 h 10287000"/>
              <a:gd name="connsiteX572" fmla="*/ 5255637 w 10076157"/>
              <a:gd name="connsiteY572" fmla="*/ 8245615 h 10287000"/>
              <a:gd name="connsiteX573" fmla="*/ 4673873 w 10076157"/>
              <a:gd name="connsiteY573" fmla="*/ 8235441 h 10287000"/>
              <a:gd name="connsiteX574" fmla="*/ 4702481 w 10076157"/>
              <a:gd name="connsiteY574" fmla="*/ 8251107 h 10287000"/>
              <a:gd name="connsiteX575" fmla="*/ 4744089 w 10076157"/>
              <a:gd name="connsiteY575" fmla="*/ 8292887 h 10287000"/>
              <a:gd name="connsiteX576" fmla="*/ 4785698 w 10076157"/>
              <a:gd name="connsiteY576" fmla="*/ 8355556 h 10287000"/>
              <a:gd name="connsiteX577" fmla="*/ 4785698 w 10076157"/>
              <a:gd name="connsiteY577" fmla="*/ 8376444 h 10287000"/>
              <a:gd name="connsiteX578" fmla="*/ 4723286 w 10076157"/>
              <a:gd name="connsiteY578" fmla="*/ 8355556 h 10287000"/>
              <a:gd name="connsiteX579" fmla="*/ 4723286 w 10076157"/>
              <a:gd name="connsiteY579" fmla="*/ 8334666 h 10287000"/>
              <a:gd name="connsiteX580" fmla="*/ 4702481 w 10076157"/>
              <a:gd name="connsiteY580" fmla="*/ 8292887 h 10287000"/>
              <a:gd name="connsiteX581" fmla="*/ 4681676 w 10076157"/>
              <a:gd name="connsiteY581" fmla="*/ 8271998 h 10287000"/>
              <a:gd name="connsiteX582" fmla="*/ 4660871 w 10076157"/>
              <a:gd name="connsiteY582" fmla="*/ 8251107 h 10287000"/>
              <a:gd name="connsiteX583" fmla="*/ 4673873 w 10076157"/>
              <a:gd name="connsiteY583" fmla="*/ 8235441 h 10287000"/>
              <a:gd name="connsiteX584" fmla="*/ 5847066 w 10076157"/>
              <a:gd name="connsiteY584" fmla="*/ 8230769 h 10287000"/>
              <a:gd name="connsiteX585" fmla="*/ 5846776 w 10076157"/>
              <a:gd name="connsiteY585" fmla="*/ 8230852 h 10287000"/>
              <a:gd name="connsiteX586" fmla="*/ 5847116 w 10076157"/>
              <a:gd name="connsiteY586" fmla="*/ 8230947 h 10287000"/>
              <a:gd name="connsiteX587" fmla="*/ 5928471 w 10076157"/>
              <a:gd name="connsiteY587" fmla="*/ 8226521 h 10287000"/>
              <a:gd name="connsiteX588" fmla="*/ 5938174 w 10076157"/>
              <a:gd name="connsiteY588" fmla="*/ 8254218 h 10287000"/>
              <a:gd name="connsiteX589" fmla="*/ 5948357 w 10076157"/>
              <a:gd name="connsiteY589" fmla="*/ 8267436 h 10287000"/>
              <a:gd name="connsiteX590" fmla="*/ 5957323 w 10076157"/>
              <a:gd name="connsiteY590" fmla="*/ 8293036 h 10287000"/>
              <a:gd name="connsiteX591" fmla="*/ 5958504 w 10076157"/>
              <a:gd name="connsiteY591" fmla="*/ 8293779 h 10287000"/>
              <a:gd name="connsiteX592" fmla="*/ 5962025 w 10076157"/>
              <a:gd name="connsiteY592" fmla="*/ 8301038 h 10287000"/>
              <a:gd name="connsiteX593" fmla="*/ 5966215 w 10076157"/>
              <a:gd name="connsiteY593" fmla="*/ 8306477 h 10287000"/>
              <a:gd name="connsiteX594" fmla="*/ 6004561 w 10076157"/>
              <a:gd name="connsiteY594" fmla="*/ 8316286 h 10287000"/>
              <a:gd name="connsiteX595" fmla="*/ 6019225 w 10076157"/>
              <a:gd name="connsiteY595" fmla="*/ 8327539 h 10287000"/>
              <a:gd name="connsiteX596" fmla="*/ 6026859 w 10076157"/>
              <a:gd name="connsiteY596" fmla="*/ 8330202 h 10287000"/>
              <a:gd name="connsiteX597" fmla="*/ 6029839 w 10076157"/>
              <a:gd name="connsiteY597" fmla="*/ 8330889 h 10287000"/>
              <a:gd name="connsiteX598" fmla="*/ 6030350 w 10076157"/>
              <a:gd name="connsiteY598" fmla="*/ 8331420 h 10287000"/>
              <a:gd name="connsiteX599" fmla="*/ 6051482 w 10076157"/>
              <a:gd name="connsiteY599" fmla="*/ 8338791 h 10287000"/>
              <a:gd name="connsiteX600" fmla="*/ 6098406 w 10076157"/>
              <a:gd name="connsiteY600" fmla="*/ 8338791 h 10287000"/>
              <a:gd name="connsiteX601" fmla="*/ 6098406 w 10076157"/>
              <a:gd name="connsiteY601" fmla="*/ 8316286 h 10287000"/>
              <a:gd name="connsiteX602" fmla="*/ 6098406 w 10076157"/>
              <a:gd name="connsiteY602" fmla="*/ 8296593 h 10287000"/>
              <a:gd name="connsiteX603" fmla="*/ 6098406 w 10076157"/>
              <a:gd name="connsiteY603" fmla="*/ 8296329 h 10287000"/>
              <a:gd name="connsiteX604" fmla="*/ 6095724 w 10076157"/>
              <a:gd name="connsiteY604" fmla="*/ 8293545 h 10287000"/>
              <a:gd name="connsiteX605" fmla="*/ 6066145 w 10076157"/>
              <a:gd name="connsiteY605" fmla="*/ 8290966 h 10287000"/>
              <a:gd name="connsiteX606" fmla="*/ 6051482 w 10076157"/>
              <a:gd name="connsiteY606" fmla="*/ 8271278 h 10287000"/>
              <a:gd name="connsiteX607" fmla="*/ 6004561 w 10076157"/>
              <a:gd name="connsiteY607" fmla="*/ 8248773 h 10287000"/>
              <a:gd name="connsiteX608" fmla="*/ 5993195 w 10076157"/>
              <a:gd name="connsiteY608" fmla="*/ 8235761 h 10287000"/>
              <a:gd name="connsiteX609" fmla="*/ 5971017 w 10076157"/>
              <a:gd name="connsiteY609" fmla="*/ 8230223 h 10287000"/>
              <a:gd name="connsiteX610" fmla="*/ 5950261 w 10076157"/>
              <a:gd name="connsiteY610" fmla="*/ 8230223 h 10287000"/>
              <a:gd name="connsiteX611" fmla="*/ 5948145 w 10076157"/>
              <a:gd name="connsiteY611" fmla="*/ 8227636 h 10287000"/>
              <a:gd name="connsiteX612" fmla="*/ 5935272 w 10076157"/>
              <a:gd name="connsiteY612" fmla="*/ 8226618 h 10287000"/>
              <a:gd name="connsiteX613" fmla="*/ 3265695 w 10076157"/>
              <a:gd name="connsiteY613" fmla="*/ 8213457 h 10287000"/>
              <a:gd name="connsiteX614" fmla="*/ 3297832 w 10076157"/>
              <a:gd name="connsiteY614" fmla="*/ 8246903 h 10287000"/>
              <a:gd name="connsiteX615" fmla="*/ 3265695 w 10076157"/>
              <a:gd name="connsiteY615" fmla="*/ 8246903 h 10287000"/>
              <a:gd name="connsiteX616" fmla="*/ 3265695 w 10076157"/>
              <a:gd name="connsiteY616" fmla="*/ 8213457 h 10287000"/>
              <a:gd name="connsiteX617" fmla="*/ 5840322 w 10076157"/>
              <a:gd name="connsiteY617" fmla="*/ 8203761 h 10287000"/>
              <a:gd name="connsiteX618" fmla="*/ 5830422 w 10076157"/>
              <a:gd name="connsiteY618" fmla="*/ 8217123 h 10287000"/>
              <a:gd name="connsiteX619" fmla="*/ 5830944 w 10076157"/>
              <a:gd name="connsiteY619" fmla="*/ 8221462 h 10287000"/>
              <a:gd name="connsiteX620" fmla="*/ 5841316 w 10076157"/>
              <a:gd name="connsiteY620" fmla="*/ 8227448 h 10287000"/>
              <a:gd name="connsiteX621" fmla="*/ 5847070 w 10076157"/>
              <a:gd name="connsiteY621" fmla="*/ 8230767 h 10287000"/>
              <a:gd name="connsiteX622" fmla="*/ 5882186 w 10076157"/>
              <a:gd name="connsiteY622" fmla="*/ 8220600 h 10287000"/>
              <a:gd name="connsiteX623" fmla="*/ 5874520 w 10076157"/>
              <a:gd name="connsiteY623" fmla="*/ 8214563 h 10287000"/>
              <a:gd name="connsiteX624" fmla="*/ 5846511 w 10076157"/>
              <a:gd name="connsiteY624" fmla="*/ 8203987 h 10287000"/>
              <a:gd name="connsiteX625" fmla="*/ 5846293 w 10076157"/>
              <a:gd name="connsiteY625" fmla="*/ 8203761 h 10287000"/>
              <a:gd name="connsiteX626" fmla="*/ 5910711 w 10076157"/>
              <a:gd name="connsiteY626" fmla="*/ 8181260 h 10287000"/>
              <a:gd name="connsiteX627" fmla="*/ 5878448 w 10076157"/>
              <a:gd name="connsiteY627" fmla="*/ 8184073 h 10287000"/>
              <a:gd name="connsiteX628" fmla="*/ 5871656 w 10076157"/>
              <a:gd name="connsiteY628" fmla="*/ 8193191 h 10287000"/>
              <a:gd name="connsiteX629" fmla="*/ 5887253 w 10076157"/>
              <a:gd name="connsiteY629" fmla="*/ 8203987 h 10287000"/>
              <a:gd name="connsiteX630" fmla="*/ 5907623 w 10076157"/>
              <a:gd name="connsiteY630" fmla="*/ 8225138 h 10287000"/>
              <a:gd name="connsiteX631" fmla="*/ 5910711 w 10076157"/>
              <a:gd name="connsiteY631" fmla="*/ 8225138 h 10287000"/>
              <a:gd name="connsiteX632" fmla="*/ 5910711 w 10076157"/>
              <a:gd name="connsiteY632" fmla="*/ 8195323 h 10287000"/>
              <a:gd name="connsiteX633" fmla="*/ 5910711 w 10076157"/>
              <a:gd name="connsiteY633" fmla="*/ 8181260 h 10287000"/>
              <a:gd name="connsiteX634" fmla="*/ 4737426 w 10076157"/>
              <a:gd name="connsiteY634" fmla="*/ 8180543 h 10287000"/>
              <a:gd name="connsiteX635" fmla="*/ 4737426 w 10076157"/>
              <a:gd name="connsiteY635" fmla="*/ 8205112 h 10287000"/>
              <a:gd name="connsiteX636" fmla="*/ 4737426 w 10076157"/>
              <a:gd name="connsiteY636" fmla="*/ 8229677 h 10287000"/>
              <a:gd name="connsiteX637" fmla="*/ 4712052 w 10076157"/>
              <a:gd name="connsiteY637" fmla="*/ 8205112 h 10287000"/>
              <a:gd name="connsiteX638" fmla="*/ 4737426 w 10076157"/>
              <a:gd name="connsiteY638" fmla="*/ 8180543 h 10287000"/>
              <a:gd name="connsiteX639" fmla="*/ 4272550 w 10076157"/>
              <a:gd name="connsiteY639" fmla="*/ 8180022 h 10287000"/>
              <a:gd name="connsiteX640" fmla="*/ 4304686 w 10076157"/>
              <a:gd name="connsiteY640" fmla="*/ 8213466 h 10287000"/>
              <a:gd name="connsiteX641" fmla="*/ 4304686 w 10076157"/>
              <a:gd name="connsiteY641" fmla="*/ 8246903 h 10287000"/>
              <a:gd name="connsiteX642" fmla="*/ 4272550 w 10076157"/>
              <a:gd name="connsiteY642" fmla="*/ 8246903 h 10287000"/>
              <a:gd name="connsiteX643" fmla="*/ 4272550 w 10076157"/>
              <a:gd name="connsiteY643" fmla="*/ 8213466 h 10287000"/>
              <a:gd name="connsiteX644" fmla="*/ 4272550 w 10076157"/>
              <a:gd name="connsiteY644" fmla="*/ 8180022 h 10287000"/>
              <a:gd name="connsiteX645" fmla="*/ 4067344 w 10076157"/>
              <a:gd name="connsiteY645" fmla="*/ 8169717 h 10287000"/>
              <a:gd name="connsiteX646" fmla="*/ 4100294 w 10076157"/>
              <a:gd name="connsiteY646" fmla="*/ 8186386 h 10287000"/>
              <a:gd name="connsiteX647" fmla="*/ 4148221 w 10076157"/>
              <a:gd name="connsiteY647" fmla="*/ 8230843 h 10287000"/>
              <a:gd name="connsiteX648" fmla="*/ 4196147 w 10076157"/>
              <a:gd name="connsiteY648" fmla="*/ 8297525 h 10287000"/>
              <a:gd name="connsiteX649" fmla="*/ 4196147 w 10076157"/>
              <a:gd name="connsiteY649" fmla="*/ 8319753 h 10287000"/>
              <a:gd name="connsiteX650" fmla="*/ 4124258 w 10076157"/>
              <a:gd name="connsiteY650" fmla="*/ 8297525 h 10287000"/>
              <a:gd name="connsiteX651" fmla="*/ 4124258 w 10076157"/>
              <a:gd name="connsiteY651" fmla="*/ 8275296 h 10287000"/>
              <a:gd name="connsiteX652" fmla="*/ 4100294 w 10076157"/>
              <a:gd name="connsiteY652" fmla="*/ 8230843 h 10287000"/>
              <a:gd name="connsiteX653" fmla="*/ 4076330 w 10076157"/>
              <a:gd name="connsiteY653" fmla="*/ 8208614 h 10287000"/>
              <a:gd name="connsiteX654" fmla="*/ 4052367 w 10076157"/>
              <a:gd name="connsiteY654" fmla="*/ 8186386 h 10287000"/>
              <a:gd name="connsiteX655" fmla="*/ 4067344 w 10076157"/>
              <a:gd name="connsiteY655" fmla="*/ 8169717 h 10287000"/>
              <a:gd name="connsiteX656" fmla="*/ 4583771 w 10076157"/>
              <a:gd name="connsiteY656" fmla="*/ 8122476 h 10287000"/>
              <a:gd name="connsiteX657" fmla="*/ 4602128 w 10076157"/>
              <a:gd name="connsiteY657" fmla="*/ 8141717 h 10287000"/>
              <a:gd name="connsiteX658" fmla="*/ 4602128 w 10076157"/>
              <a:gd name="connsiteY658" fmla="*/ 8160956 h 10287000"/>
              <a:gd name="connsiteX659" fmla="*/ 4583771 w 10076157"/>
              <a:gd name="connsiteY659" fmla="*/ 8160956 h 10287000"/>
              <a:gd name="connsiteX660" fmla="*/ 4565413 w 10076157"/>
              <a:gd name="connsiteY660" fmla="*/ 8141717 h 10287000"/>
              <a:gd name="connsiteX661" fmla="*/ 4583771 w 10076157"/>
              <a:gd name="connsiteY661" fmla="*/ 8122476 h 10287000"/>
              <a:gd name="connsiteX662" fmla="*/ 5724195 w 10076157"/>
              <a:gd name="connsiteY662" fmla="*/ 8114875 h 10287000"/>
              <a:gd name="connsiteX663" fmla="*/ 5736128 w 10076157"/>
              <a:gd name="connsiteY663" fmla="*/ 8132250 h 10287000"/>
              <a:gd name="connsiteX664" fmla="*/ 5740457 w 10076157"/>
              <a:gd name="connsiteY664" fmla="*/ 8136247 h 10287000"/>
              <a:gd name="connsiteX665" fmla="*/ 5742443 w 10076157"/>
              <a:gd name="connsiteY665" fmla="*/ 8136247 h 10287000"/>
              <a:gd name="connsiteX666" fmla="*/ 5746477 w 10076157"/>
              <a:gd name="connsiteY666" fmla="*/ 8136247 h 10287000"/>
              <a:gd name="connsiteX667" fmla="*/ 5726682 w 10076157"/>
              <a:gd name="connsiteY667" fmla="*/ 8117259 h 10287000"/>
              <a:gd name="connsiteX668" fmla="*/ 4644349 w 10076157"/>
              <a:gd name="connsiteY668" fmla="*/ 8099389 h 10287000"/>
              <a:gd name="connsiteX669" fmla="*/ 4684732 w 10076157"/>
              <a:gd name="connsiteY669" fmla="*/ 8184048 h 10287000"/>
              <a:gd name="connsiteX670" fmla="*/ 4644349 w 10076157"/>
              <a:gd name="connsiteY670" fmla="*/ 8099389 h 10287000"/>
              <a:gd name="connsiteX671" fmla="*/ 4826226 w 10076157"/>
              <a:gd name="connsiteY671" fmla="*/ 8049509 h 10287000"/>
              <a:gd name="connsiteX672" fmla="*/ 4830457 w 10076157"/>
              <a:gd name="connsiteY672" fmla="*/ 8061797 h 10287000"/>
              <a:gd name="connsiteX673" fmla="*/ 4826226 w 10076157"/>
              <a:gd name="connsiteY673" fmla="*/ 8074084 h 10287000"/>
              <a:gd name="connsiteX674" fmla="*/ 4821996 w 10076157"/>
              <a:gd name="connsiteY674" fmla="*/ 8061797 h 10287000"/>
              <a:gd name="connsiteX675" fmla="*/ 4826226 w 10076157"/>
              <a:gd name="connsiteY675" fmla="*/ 8049509 h 10287000"/>
              <a:gd name="connsiteX676" fmla="*/ 5659823 w 10076157"/>
              <a:gd name="connsiteY676" fmla="*/ 8048243 h 10287000"/>
              <a:gd name="connsiteX677" fmla="*/ 5655559 w 10076157"/>
              <a:gd name="connsiteY677" fmla="*/ 8054668 h 10287000"/>
              <a:gd name="connsiteX678" fmla="*/ 5652626 w 10076157"/>
              <a:gd name="connsiteY678" fmla="*/ 8068735 h 10287000"/>
              <a:gd name="connsiteX679" fmla="*/ 5648961 w 10076157"/>
              <a:gd name="connsiteY679" fmla="*/ 8068735 h 10287000"/>
              <a:gd name="connsiteX680" fmla="*/ 5644229 w 10076157"/>
              <a:gd name="connsiteY680" fmla="*/ 8068735 h 10287000"/>
              <a:gd name="connsiteX681" fmla="*/ 5682745 w 10076157"/>
              <a:gd name="connsiteY681" fmla="*/ 8086870 h 10287000"/>
              <a:gd name="connsiteX682" fmla="*/ 5719559 w 10076157"/>
              <a:gd name="connsiteY682" fmla="*/ 8108124 h 10287000"/>
              <a:gd name="connsiteX683" fmla="*/ 5722823 w 10076157"/>
              <a:gd name="connsiteY683" fmla="*/ 8112876 h 10287000"/>
              <a:gd name="connsiteX684" fmla="*/ 5719351 w 10076157"/>
              <a:gd name="connsiteY684" fmla="*/ 8097217 h 10287000"/>
              <a:gd name="connsiteX685" fmla="*/ 5699551 w 10076157"/>
              <a:gd name="connsiteY685" fmla="*/ 8068735 h 10287000"/>
              <a:gd name="connsiteX686" fmla="*/ 5699366 w 10076157"/>
              <a:gd name="connsiteY686" fmla="*/ 8062177 h 10287000"/>
              <a:gd name="connsiteX687" fmla="*/ 5684679 w 10076157"/>
              <a:gd name="connsiteY687" fmla="*/ 8052709 h 10287000"/>
              <a:gd name="connsiteX688" fmla="*/ 5674307 w 10076157"/>
              <a:gd name="connsiteY688" fmla="*/ 8051363 h 10287000"/>
              <a:gd name="connsiteX689" fmla="*/ 5678456 w 10076157"/>
              <a:gd name="connsiteY689" fmla="*/ 8057275 h 10287000"/>
              <a:gd name="connsiteX690" fmla="*/ 5681515 w 10076157"/>
              <a:gd name="connsiteY690" fmla="*/ 8060912 h 10287000"/>
              <a:gd name="connsiteX691" fmla="*/ 5678456 w 10076157"/>
              <a:gd name="connsiteY691" fmla="*/ 8057605 h 10287000"/>
              <a:gd name="connsiteX692" fmla="*/ 5672459 w 10076157"/>
              <a:gd name="connsiteY692" fmla="*/ 8051123 h 10287000"/>
              <a:gd name="connsiteX693" fmla="*/ 5669809 w 10076157"/>
              <a:gd name="connsiteY693" fmla="*/ 8050779 h 10287000"/>
              <a:gd name="connsiteX694" fmla="*/ 5673515 w 10076157"/>
              <a:gd name="connsiteY694" fmla="*/ 8057353 h 10287000"/>
              <a:gd name="connsiteX695" fmla="*/ 5482461 w 10076157"/>
              <a:gd name="connsiteY695" fmla="*/ 7976066 h 10287000"/>
              <a:gd name="connsiteX696" fmla="*/ 5555432 w 10076157"/>
              <a:gd name="connsiteY696" fmla="*/ 8024838 h 10287000"/>
              <a:gd name="connsiteX697" fmla="*/ 5584622 w 10076157"/>
              <a:gd name="connsiteY697" fmla="*/ 8041095 h 10287000"/>
              <a:gd name="connsiteX698" fmla="*/ 5540841 w 10076157"/>
              <a:gd name="connsiteY698" fmla="*/ 8024838 h 10287000"/>
              <a:gd name="connsiteX699" fmla="*/ 5482461 w 10076157"/>
              <a:gd name="connsiteY699" fmla="*/ 7976066 h 10287000"/>
              <a:gd name="connsiteX700" fmla="*/ 4572503 w 10076157"/>
              <a:gd name="connsiteY700" fmla="*/ 7959440 h 10287000"/>
              <a:gd name="connsiteX701" fmla="*/ 4572503 w 10076157"/>
              <a:gd name="connsiteY701" fmla="*/ 7981279 h 10287000"/>
              <a:gd name="connsiteX702" fmla="*/ 4593648 w 10076157"/>
              <a:gd name="connsiteY702" fmla="*/ 8003114 h 10287000"/>
              <a:gd name="connsiteX703" fmla="*/ 4572503 w 10076157"/>
              <a:gd name="connsiteY703" fmla="*/ 8024949 h 10287000"/>
              <a:gd name="connsiteX704" fmla="*/ 4551356 w 10076157"/>
              <a:gd name="connsiteY704" fmla="*/ 7981279 h 10287000"/>
              <a:gd name="connsiteX705" fmla="*/ 4572503 w 10076157"/>
              <a:gd name="connsiteY705" fmla="*/ 7959440 h 10287000"/>
              <a:gd name="connsiteX706" fmla="*/ 3925982 w 10076157"/>
              <a:gd name="connsiteY706" fmla="*/ 7894019 h 10287000"/>
              <a:gd name="connsiteX707" fmla="*/ 3961186 w 10076157"/>
              <a:gd name="connsiteY707" fmla="*/ 7918099 h 10287000"/>
              <a:gd name="connsiteX708" fmla="*/ 3930316 w 10076157"/>
              <a:gd name="connsiteY708" fmla="*/ 7927038 h 10287000"/>
              <a:gd name="connsiteX709" fmla="*/ 3921014 w 10076157"/>
              <a:gd name="connsiteY709" fmla="*/ 7894913 h 10287000"/>
              <a:gd name="connsiteX710" fmla="*/ 3925982 w 10076157"/>
              <a:gd name="connsiteY710" fmla="*/ 7894019 h 10287000"/>
              <a:gd name="connsiteX711" fmla="*/ 4923492 w 10076157"/>
              <a:gd name="connsiteY711" fmla="*/ 7893927 h 10287000"/>
              <a:gd name="connsiteX712" fmla="*/ 4923492 w 10076157"/>
              <a:gd name="connsiteY712" fmla="*/ 7910306 h 10287000"/>
              <a:gd name="connsiteX713" fmla="*/ 4923492 w 10076157"/>
              <a:gd name="connsiteY713" fmla="*/ 7893927 h 10287000"/>
              <a:gd name="connsiteX714" fmla="*/ 4010128 w 10076157"/>
              <a:gd name="connsiteY714" fmla="*/ 7845618 h 10287000"/>
              <a:gd name="connsiteX715" fmla="*/ 4010128 w 10076157"/>
              <a:gd name="connsiteY715" fmla="*/ 7876022 h 10287000"/>
              <a:gd name="connsiteX716" fmla="*/ 4040478 w 10076157"/>
              <a:gd name="connsiteY716" fmla="*/ 7906418 h 10287000"/>
              <a:gd name="connsiteX717" fmla="*/ 4070827 w 10076157"/>
              <a:gd name="connsiteY717" fmla="*/ 7997621 h 10287000"/>
              <a:gd name="connsiteX718" fmla="*/ 4070827 w 10076157"/>
              <a:gd name="connsiteY718" fmla="*/ 8028025 h 10287000"/>
              <a:gd name="connsiteX719" fmla="*/ 4075568 w 10076157"/>
              <a:gd name="connsiteY719" fmla="*/ 8063160 h 10287000"/>
              <a:gd name="connsiteX720" fmla="*/ 4082759 w 10076157"/>
              <a:gd name="connsiteY720" fmla="*/ 8069992 h 10287000"/>
              <a:gd name="connsiteX721" fmla="*/ 4086665 w 10076157"/>
              <a:gd name="connsiteY721" fmla="*/ 8081557 h 10287000"/>
              <a:gd name="connsiteX722" fmla="*/ 4101176 w 10076157"/>
              <a:gd name="connsiteY722" fmla="*/ 8088826 h 10287000"/>
              <a:gd name="connsiteX723" fmla="*/ 4101176 w 10076157"/>
              <a:gd name="connsiteY723" fmla="*/ 8149625 h 10287000"/>
              <a:gd name="connsiteX724" fmla="*/ 4101176 w 10076157"/>
              <a:gd name="connsiteY724" fmla="*/ 8180022 h 10287000"/>
              <a:gd name="connsiteX725" fmla="*/ 4070827 w 10076157"/>
              <a:gd name="connsiteY725" fmla="*/ 8119222 h 10287000"/>
              <a:gd name="connsiteX726" fmla="*/ 4040478 w 10076157"/>
              <a:gd name="connsiteY726" fmla="*/ 8119222 h 10287000"/>
              <a:gd name="connsiteX727" fmla="*/ 3949430 w 10076157"/>
              <a:gd name="connsiteY727" fmla="*/ 8088826 h 10287000"/>
              <a:gd name="connsiteX728" fmla="*/ 3919082 w 10076157"/>
              <a:gd name="connsiteY728" fmla="*/ 8028025 h 10287000"/>
              <a:gd name="connsiteX729" fmla="*/ 3949430 w 10076157"/>
              <a:gd name="connsiteY729" fmla="*/ 8028025 h 10287000"/>
              <a:gd name="connsiteX730" fmla="*/ 3979780 w 10076157"/>
              <a:gd name="connsiteY730" fmla="*/ 7936821 h 10287000"/>
              <a:gd name="connsiteX731" fmla="*/ 3979780 w 10076157"/>
              <a:gd name="connsiteY731" fmla="*/ 7876022 h 10287000"/>
              <a:gd name="connsiteX732" fmla="*/ 4010128 w 10076157"/>
              <a:gd name="connsiteY732" fmla="*/ 7845618 h 10287000"/>
              <a:gd name="connsiteX733" fmla="*/ 5226404 w 10076157"/>
              <a:gd name="connsiteY733" fmla="*/ 7844840 h 10287000"/>
              <a:gd name="connsiteX734" fmla="*/ 5207832 w 10076157"/>
              <a:gd name="connsiteY734" fmla="*/ 7860152 h 10287000"/>
              <a:gd name="connsiteX735" fmla="*/ 5194372 w 10076157"/>
              <a:gd name="connsiteY735" fmla="*/ 7865197 h 10287000"/>
              <a:gd name="connsiteX736" fmla="*/ 5196079 w 10076157"/>
              <a:gd name="connsiteY736" fmla="*/ 7867116 h 10287000"/>
              <a:gd name="connsiteX737" fmla="*/ 5236871 w 10076157"/>
              <a:gd name="connsiteY737" fmla="*/ 7909093 h 10287000"/>
              <a:gd name="connsiteX738" fmla="*/ 5267465 w 10076157"/>
              <a:gd name="connsiteY738" fmla="*/ 7940574 h 10287000"/>
              <a:gd name="connsiteX739" fmla="*/ 5280798 w 10076157"/>
              <a:gd name="connsiteY739" fmla="*/ 7959440 h 10287000"/>
              <a:gd name="connsiteX740" fmla="*/ 5289272 w 10076157"/>
              <a:gd name="connsiteY740" fmla="*/ 7959440 h 10287000"/>
              <a:gd name="connsiteX741" fmla="*/ 5293841 w 10076157"/>
              <a:gd name="connsiteY741" fmla="*/ 7959440 h 10287000"/>
              <a:gd name="connsiteX742" fmla="*/ 5285835 w 10076157"/>
              <a:gd name="connsiteY742" fmla="*/ 7936736 h 10287000"/>
              <a:gd name="connsiteX743" fmla="*/ 5285835 w 10076157"/>
              <a:gd name="connsiteY743" fmla="*/ 7906102 h 10287000"/>
              <a:gd name="connsiteX744" fmla="*/ 5256117 w 10076157"/>
              <a:gd name="connsiteY744" fmla="*/ 7875468 h 10287000"/>
              <a:gd name="connsiteX745" fmla="*/ 5226404 w 10076157"/>
              <a:gd name="connsiteY745" fmla="*/ 7844840 h 10287000"/>
              <a:gd name="connsiteX746" fmla="*/ 4805081 w 10076157"/>
              <a:gd name="connsiteY746" fmla="*/ 7844795 h 10287000"/>
              <a:gd name="connsiteX747" fmla="*/ 4830457 w 10076157"/>
              <a:gd name="connsiteY747" fmla="*/ 7869362 h 10287000"/>
              <a:gd name="connsiteX748" fmla="*/ 4805081 w 10076157"/>
              <a:gd name="connsiteY748" fmla="*/ 7869362 h 10287000"/>
              <a:gd name="connsiteX749" fmla="*/ 4805081 w 10076157"/>
              <a:gd name="connsiteY749" fmla="*/ 7844795 h 10287000"/>
              <a:gd name="connsiteX750" fmla="*/ 5317574 w 10076157"/>
              <a:gd name="connsiteY750" fmla="*/ 7822551 h 10287000"/>
              <a:gd name="connsiteX751" fmla="*/ 5319262 w 10076157"/>
              <a:gd name="connsiteY751" fmla="*/ 7829522 h 10287000"/>
              <a:gd name="connsiteX752" fmla="*/ 5345263 w 10076157"/>
              <a:gd name="connsiteY752" fmla="*/ 7844840 h 10287000"/>
              <a:gd name="connsiteX753" fmla="*/ 5345263 w 10076157"/>
              <a:gd name="connsiteY753" fmla="*/ 7875468 h 10287000"/>
              <a:gd name="connsiteX754" fmla="*/ 5404691 w 10076157"/>
              <a:gd name="connsiteY754" fmla="*/ 7967373 h 10287000"/>
              <a:gd name="connsiteX755" fmla="*/ 5434406 w 10076157"/>
              <a:gd name="connsiteY755" fmla="*/ 7998001 h 10287000"/>
              <a:gd name="connsiteX756" fmla="*/ 5509623 w 10076157"/>
              <a:gd name="connsiteY756" fmla="*/ 8075548 h 10287000"/>
              <a:gd name="connsiteX757" fmla="*/ 5515874 w 10076157"/>
              <a:gd name="connsiteY757" fmla="*/ 8081990 h 10287000"/>
              <a:gd name="connsiteX758" fmla="*/ 5520597 w 10076157"/>
              <a:gd name="connsiteY758" fmla="*/ 8077090 h 10287000"/>
              <a:gd name="connsiteX759" fmla="*/ 5561336 w 10076157"/>
              <a:gd name="connsiteY759" fmla="*/ 8119387 h 10287000"/>
              <a:gd name="connsiteX760" fmla="*/ 5602076 w 10076157"/>
              <a:gd name="connsiteY760" fmla="*/ 8119387 h 10287000"/>
              <a:gd name="connsiteX761" fmla="*/ 5622446 w 10076157"/>
              <a:gd name="connsiteY761" fmla="*/ 8140538 h 10287000"/>
              <a:gd name="connsiteX762" fmla="*/ 5642815 w 10076157"/>
              <a:gd name="connsiteY762" fmla="*/ 8182836 h 10287000"/>
              <a:gd name="connsiteX763" fmla="*/ 5683552 w 10076157"/>
              <a:gd name="connsiteY763" fmla="*/ 8182836 h 10287000"/>
              <a:gd name="connsiteX764" fmla="*/ 5691189 w 10076157"/>
              <a:gd name="connsiteY764" fmla="*/ 8185481 h 10287000"/>
              <a:gd name="connsiteX765" fmla="*/ 5705231 w 10076157"/>
              <a:gd name="connsiteY765" fmla="*/ 8190340 h 10287000"/>
              <a:gd name="connsiteX766" fmla="*/ 5699551 w 10076157"/>
              <a:gd name="connsiteY766" fmla="*/ 8181260 h 10287000"/>
              <a:gd name="connsiteX767" fmla="*/ 5696252 w 10076157"/>
              <a:gd name="connsiteY767" fmla="*/ 8143281 h 10287000"/>
              <a:gd name="connsiteX768" fmla="*/ 5699000 w 10076157"/>
              <a:gd name="connsiteY768" fmla="*/ 8137424 h 10287000"/>
              <a:gd name="connsiteX769" fmla="*/ 5696776 w 10076157"/>
              <a:gd name="connsiteY769" fmla="*/ 8133672 h 10287000"/>
              <a:gd name="connsiteX770" fmla="*/ 5691270 w 10076157"/>
              <a:gd name="connsiteY770" fmla="*/ 8116316 h 10287000"/>
              <a:gd name="connsiteX771" fmla="*/ 5626151 w 10076157"/>
              <a:gd name="connsiteY771" fmla="*/ 8103257 h 10287000"/>
              <a:gd name="connsiteX772" fmla="*/ 5589339 w 10076157"/>
              <a:gd name="connsiteY772" fmla="*/ 8082008 h 10287000"/>
              <a:gd name="connsiteX773" fmla="*/ 5552515 w 10076157"/>
              <a:gd name="connsiteY773" fmla="*/ 8060755 h 10287000"/>
              <a:gd name="connsiteX774" fmla="*/ 5584622 w 10076157"/>
              <a:gd name="connsiteY774" fmla="*/ 8055969 h 10287000"/>
              <a:gd name="connsiteX775" fmla="*/ 5584622 w 10076157"/>
              <a:gd name="connsiteY775" fmla="*/ 8049224 h 10287000"/>
              <a:gd name="connsiteX776" fmla="*/ 5584622 w 10076157"/>
              <a:gd name="connsiteY776" fmla="*/ 8041095 h 10287000"/>
              <a:gd name="connsiteX777" fmla="*/ 5586445 w 10076157"/>
              <a:gd name="connsiteY777" fmla="*/ 8043128 h 10287000"/>
              <a:gd name="connsiteX778" fmla="*/ 5597848 w 10076157"/>
              <a:gd name="connsiteY778" fmla="*/ 8055831 h 10287000"/>
              <a:gd name="connsiteX779" fmla="*/ 5618824 w 10076157"/>
              <a:gd name="connsiteY779" fmla="*/ 8058816 h 10287000"/>
              <a:gd name="connsiteX780" fmla="*/ 5615600 w 10076157"/>
              <a:gd name="connsiteY780" fmla="*/ 8055724 h 10287000"/>
              <a:gd name="connsiteX781" fmla="*/ 5605702 w 10076157"/>
              <a:gd name="connsiteY781" fmla="*/ 8046230 h 10287000"/>
              <a:gd name="connsiteX782" fmla="*/ 5558776 w 10076157"/>
              <a:gd name="connsiteY782" fmla="*/ 8001222 h 10287000"/>
              <a:gd name="connsiteX783" fmla="*/ 5558776 w 10076157"/>
              <a:gd name="connsiteY783" fmla="*/ 7978715 h 10287000"/>
              <a:gd name="connsiteX784" fmla="*/ 5488393 w 10076157"/>
              <a:gd name="connsiteY784" fmla="*/ 7933704 h 10287000"/>
              <a:gd name="connsiteX785" fmla="*/ 5464932 w 10076157"/>
              <a:gd name="connsiteY785" fmla="*/ 7911203 h 10287000"/>
              <a:gd name="connsiteX786" fmla="*/ 5441467 w 10076157"/>
              <a:gd name="connsiteY786" fmla="*/ 7911203 h 10287000"/>
              <a:gd name="connsiteX787" fmla="*/ 5347618 w 10076157"/>
              <a:gd name="connsiteY787" fmla="*/ 7843685 h 10287000"/>
              <a:gd name="connsiteX788" fmla="*/ 4733196 w 10076157"/>
              <a:gd name="connsiteY788" fmla="*/ 7746526 h 10287000"/>
              <a:gd name="connsiteX789" fmla="*/ 4737426 w 10076157"/>
              <a:gd name="connsiteY789" fmla="*/ 7750623 h 10287000"/>
              <a:gd name="connsiteX790" fmla="*/ 4733196 w 10076157"/>
              <a:gd name="connsiteY790" fmla="*/ 7754719 h 10287000"/>
              <a:gd name="connsiteX791" fmla="*/ 4728967 w 10076157"/>
              <a:gd name="connsiteY791" fmla="*/ 7750623 h 10287000"/>
              <a:gd name="connsiteX792" fmla="*/ 4733196 w 10076157"/>
              <a:gd name="connsiteY792" fmla="*/ 7746526 h 10287000"/>
              <a:gd name="connsiteX793" fmla="*/ 5072064 w 10076157"/>
              <a:gd name="connsiteY793" fmla="*/ 7722291 h 10287000"/>
              <a:gd name="connsiteX794" fmla="*/ 5094095 w 10076157"/>
              <a:gd name="connsiteY794" fmla="*/ 7722291 h 10287000"/>
              <a:gd name="connsiteX795" fmla="*/ 5094095 w 10076157"/>
              <a:gd name="connsiteY795" fmla="*/ 7737682 h 10287000"/>
              <a:gd name="connsiteX796" fmla="*/ 5072064 w 10076157"/>
              <a:gd name="connsiteY796" fmla="*/ 7722291 h 10287000"/>
              <a:gd name="connsiteX797" fmla="*/ 6390007 w 10076157"/>
              <a:gd name="connsiteY797" fmla="*/ 7680048 h 10287000"/>
              <a:gd name="connsiteX798" fmla="*/ 6394560 w 10076157"/>
              <a:gd name="connsiteY798" fmla="*/ 7695778 h 10287000"/>
              <a:gd name="connsiteX799" fmla="*/ 6365632 w 10076157"/>
              <a:gd name="connsiteY799" fmla="*/ 7687106 h 10287000"/>
              <a:gd name="connsiteX800" fmla="*/ 6390007 w 10076157"/>
              <a:gd name="connsiteY800" fmla="*/ 7680048 h 10287000"/>
              <a:gd name="connsiteX801" fmla="*/ 5016521 w 10076157"/>
              <a:gd name="connsiteY801" fmla="*/ 7664637 h 10287000"/>
              <a:gd name="connsiteX802" fmla="*/ 5016521 w 10076157"/>
              <a:gd name="connsiteY802" fmla="*/ 7713771 h 10287000"/>
              <a:gd name="connsiteX803" fmla="*/ 4991146 w 10076157"/>
              <a:gd name="connsiteY803" fmla="*/ 7689207 h 10287000"/>
              <a:gd name="connsiteX804" fmla="*/ 5016521 w 10076157"/>
              <a:gd name="connsiteY804" fmla="*/ 7664637 h 10287000"/>
              <a:gd name="connsiteX805" fmla="*/ 6269392 w 10076157"/>
              <a:gd name="connsiteY805" fmla="*/ 7642443 h 10287000"/>
              <a:gd name="connsiteX806" fmla="*/ 6294634 w 10076157"/>
              <a:gd name="connsiteY806" fmla="*/ 7656874 h 10287000"/>
              <a:gd name="connsiteX807" fmla="*/ 6314826 w 10076157"/>
              <a:gd name="connsiteY807" fmla="*/ 7656874 h 10287000"/>
              <a:gd name="connsiteX808" fmla="*/ 6335020 w 10076157"/>
              <a:gd name="connsiteY808" fmla="*/ 7676115 h 10287000"/>
              <a:gd name="connsiteX809" fmla="*/ 6294634 w 10076157"/>
              <a:gd name="connsiteY809" fmla="*/ 7676115 h 10287000"/>
              <a:gd name="connsiteX810" fmla="*/ 6274442 w 10076157"/>
              <a:gd name="connsiteY810" fmla="*/ 7656874 h 10287000"/>
              <a:gd name="connsiteX811" fmla="*/ 6269392 w 10076157"/>
              <a:gd name="connsiteY811" fmla="*/ 7642443 h 10287000"/>
              <a:gd name="connsiteX812" fmla="*/ 5644069 w 10076157"/>
              <a:gd name="connsiteY812" fmla="*/ 7635496 h 10287000"/>
              <a:gd name="connsiteX813" fmla="*/ 5642189 w 10076157"/>
              <a:gd name="connsiteY813" fmla="*/ 7639366 h 10287000"/>
              <a:gd name="connsiteX814" fmla="*/ 5645589 w 10076157"/>
              <a:gd name="connsiteY814" fmla="*/ 7636834 h 10287000"/>
              <a:gd name="connsiteX815" fmla="*/ 4508196 w 10076157"/>
              <a:gd name="connsiteY815" fmla="*/ 7633825 h 10287000"/>
              <a:gd name="connsiteX816" fmla="*/ 4540332 w 10076157"/>
              <a:gd name="connsiteY816" fmla="*/ 7633825 h 10287000"/>
              <a:gd name="connsiteX817" fmla="*/ 4540332 w 10076157"/>
              <a:gd name="connsiteY817" fmla="*/ 7667269 h 10287000"/>
              <a:gd name="connsiteX818" fmla="*/ 4508196 w 10076157"/>
              <a:gd name="connsiteY818" fmla="*/ 7667269 h 10287000"/>
              <a:gd name="connsiteX819" fmla="*/ 4508196 w 10076157"/>
              <a:gd name="connsiteY819" fmla="*/ 7633825 h 10287000"/>
              <a:gd name="connsiteX820" fmla="*/ 5371737 w 10076157"/>
              <a:gd name="connsiteY820" fmla="*/ 7623695 h 10287000"/>
              <a:gd name="connsiteX821" fmla="*/ 5397112 w 10076157"/>
              <a:gd name="connsiteY821" fmla="*/ 7623695 h 10287000"/>
              <a:gd name="connsiteX822" fmla="*/ 5397112 w 10076157"/>
              <a:gd name="connsiteY822" fmla="*/ 7640072 h 10287000"/>
              <a:gd name="connsiteX823" fmla="*/ 5371737 w 10076157"/>
              <a:gd name="connsiteY823" fmla="*/ 7623695 h 10287000"/>
              <a:gd name="connsiteX824" fmla="*/ 4525987 w 10076157"/>
              <a:gd name="connsiteY824" fmla="*/ 7623695 h 10287000"/>
              <a:gd name="connsiteX825" fmla="*/ 4551361 w 10076157"/>
              <a:gd name="connsiteY825" fmla="*/ 7623695 h 10287000"/>
              <a:gd name="connsiteX826" fmla="*/ 4551361 w 10076157"/>
              <a:gd name="connsiteY826" fmla="*/ 7640072 h 10287000"/>
              <a:gd name="connsiteX827" fmla="*/ 4525987 w 10076157"/>
              <a:gd name="connsiteY827" fmla="*/ 7623695 h 10287000"/>
              <a:gd name="connsiteX828" fmla="*/ 5433219 w 10076157"/>
              <a:gd name="connsiteY828" fmla="*/ 7599033 h 10287000"/>
              <a:gd name="connsiteX829" fmla="*/ 5464426 w 10076157"/>
              <a:gd name="connsiteY829" fmla="*/ 7615576 h 10287000"/>
              <a:gd name="connsiteX830" fmla="*/ 5471258 w 10076157"/>
              <a:gd name="connsiteY830" fmla="*/ 7639170 h 10287000"/>
              <a:gd name="connsiteX831" fmla="*/ 5446884 w 10076157"/>
              <a:gd name="connsiteY831" fmla="*/ 7646228 h 10287000"/>
              <a:gd name="connsiteX832" fmla="*/ 5440052 w 10076157"/>
              <a:gd name="connsiteY832" fmla="*/ 7622634 h 10287000"/>
              <a:gd name="connsiteX833" fmla="*/ 5433219 w 10076157"/>
              <a:gd name="connsiteY833" fmla="*/ 7599033 h 10287000"/>
              <a:gd name="connsiteX834" fmla="*/ 6248661 w 10076157"/>
              <a:gd name="connsiteY834" fmla="*/ 7594616 h 10287000"/>
              <a:gd name="connsiteX835" fmla="*/ 6233942 w 10076157"/>
              <a:gd name="connsiteY835" fmla="*/ 7610569 h 10287000"/>
              <a:gd name="connsiteX836" fmla="*/ 6224739 w 10076157"/>
              <a:gd name="connsiteY836" fmla="*/ 7610569 h 10287000"/>
              <a:gd name="connsiteX837" fmla="*/ 6219504 w 10076157"/>
              <a:gd name="connsiteY837" fmla="*/ 7610569 h 10287000"/>
              <a:gd name="connsiteX838" fmla="*/ 6207778 w 10076157"/>
              <a:gd name="connsiteY838" fmla="*/ 7625652 h 10287000"/>
              <a:gd name="connsiteX839" fmla="*/ 6235449 w 10076157"/>
              <a:gd name="connsiteY839" fmla="*/ 7638630 h 10287000"/>
              <a:gd name="connsiteX840" fmla="*/ 6258058 w 10076157"/>
              <a:gd name="connsiteY840" fmla="*/ 7657268 h 10287000"/>
              <a:gd name="connsiteX841" fmla="*/ 6276662 w 10076157"/>
              <a:gd name="connsiteY841" fmla="*/ 7668675 h 10287000"/>
              <a:gd name="connsiteX842" fmla="*/ 6271413 w 10076157"/>
              <a:gd name="connsiteY842" fmla="*/ 7670195 h 10287000"/>
              <a:gd name="connsiteX843" fmla="*/ 6279196 w 10076157"/>
              <a:gd name="connsiteY843" fmla="*/ 7674144 h 10287000"/>
              <a:gd name="connsiteX844" fmla="*/ 6257775 w 10076157"/>
              <a:gd name="connsiteY844" fmla="*/ 7674144 h 10287000"/>
              <a:gd name="connsiteX845" fmla="*/ 6255488 w 10076157"/>
              <a:gd name="connsiteY845" fmla="*/ 7674807 h 10287000"/>
              <a:gd name="connsiteX846" fmla="*/ 6253923 w 10076157"/>
              <a:gd name="connsiteY846" fmla="*/ 7675259 h 10287000"/>
              <a:gd name="connsiteX847" fmla="*/ 6262181 w 10076157"/>
              <a:gd name="connsiteY847" fmla="*/ 7683832 h 10287000"/>
              <a:gd name="connsiteX848" fmla="*/ 6274275 w 10076157"/>
              <a:gd name="connsiteY848" fmla="*/ 7696389 h 10287000"/>
              <a:gd name="connsiteX849" fmla="*/ 6315016 w 10076157"/>
              <a:gd name="connsiteY849" fmla="*/ 7717540 h 10287000"/>
              <a:gd name="connsiteX850" fmla="*/ 6335386 w 10076157"/>
              <a:gd name="connsiteY850" fmla="*/ 7717540 h 10287000"/>
              <a:gd name="connsiteX851" fmla="*/ 6355756 w 10076157"/>
              <a:gd name="connsiteY851" fmla="*/ 7717540 h 10287000"/>
              <a:gd name="connsiteX852" fmla="*/ 6366535 w 10076157"/>
              <a:gd name="connsiteY852" fmla="*/ 7728438 h 10287000"/>
              <a:gd name="connsiteX853" fmla="*/ 6375178 w 10076157"/>
              <a:gd name="connsiteY853" fmla="*/ 7725936 h 10287000"/>
              <a:gd name="connsiteX854" fmla="*/ 6371438 w 10076157"/>
              <a:gd name="connsiteY854" fmla="*/ 7723673 h 10287000"/>
              <a:gd name="connsiteX855" fmla="*/ 6369118 w 10076157"/>
              <a:gd name="connsiteY855" fmla="*/ 7722272 h 10287000"/>
              <a:gd name="connsiteX856" fmla="*/ 6327519 w 10076157"/>
              <a:gd name="connsiteY856" fmla="*/ 7684477 h 10287000"/>
              <a:gd name="connsiteX857" fmla="*/ 6360241 w 10076157"/>
              <a:gd name="connsiteY857" fmla="*/ 7691615 h 10287000"/>
              <a:gd name="connsiteX858" fmla="*/ 6425285 w 10076157"/>
              <a:gd name="connsiteY858" fmla="*/ 7707822 h 10287000"/>
              <a:gd name="connsiteX859" fmla="*/ 6441654 w 10076157"/>
              <a:gd name="connsiteY859" fmla="*/ 7715842 h 10287000"/>
              <a:gd name="connsiteX860" fmla="*/ 6443736 w 10076157"/>
              <a:gd name="connsiteY860" fmla="*/ 7714289 h 10287000"/>
              <a:gd name="connsiteX861" fmla="*/ 6469502 w 10076157"/>
              <a:gd name="connsiteY861" fmla="*/ 7706310 h 10287000"/>
              <a:gd name="connsiteX862" fmla="*/ 6454780 w 10076157"/>
              <a:gd name="connsiteY862" fmla="*/ 7690353 h 10287000"/>
              <a:gd name="connsiteX863" fmla="*/ 6440056 w 10076157"/>
              <a:gd name="connsiteY863" fmla="*/ 7674395 h 10287000"/>
              <a:gd name="connsiteX864" fmla="*/ 6440056 w 10076157"/>
              <a:gd name="connsiteY864" fmla="*/ 7658443 h 10287000"/>
              <a:gd name="connsiteX865" fmla="*/ 6425334 w 10076157"/>
              <a:gd name="connsiteY865" fmla="*/ 7658443 h 10287000"/>
              <a:gd name="connsiteX866" fmla="*/ 6381168 w 10076157"/>
              <a:gd name="connsiteY866" fmla="*/ 7642484 h 10287000"/>
              <a:gd name="connsiteX867" fmla="*/ 6366445 w 10076157"/>
              <a:gd name="connsiteY867" fmla="*/ 7642484 h 10287000"/>
              <a:gd name="connsiteX868" fmla="*/ 6307553 w 10076157"/>
              <a:gd name="connsiteY868" fmla="*/ 7626527 h 10287000"/>
              <a:gd name="connsiteX869" fmla="*/ 6292830 w 10076157"/>
              <a:gd name="connsiteY869" fmla="*/ 7626527 h 10287000"/>
              <a:gd name="connsiteX870" fmla="*/ 6278109 w 10076157"/>
              <a:gd name="connsiteY870" fmla="*/ 7610569 h 10287000"/>
              <a:gd name="connsiteX871" fmla="*/ 6248661 w 10076157"/>
              <a:gd name="connsiteY871" fmla="*/ 7594616 h 10287000"/>
              <a:gd name="connsiteX872" fmla="*/ 3886947 w 10076157"/>
              <a:gd name="connsiteY872" fmla="*/ 7544650 h 10287000"/>
              <a:gd name="connsiteX873" fmla="*/ 3919082 w 10076157"/>
              <a:gd name="connsiteY873" fmla="*/ 7600389 h 10287000"/>
              <a:gd name="connsiteX874" fmla="*/ 3886947 w 10076157"/>
              <a:gd name="connsiteY874" fmla="*/ 7600389 h 10287000"/>
              <a:gd name="connsiteX875" fmla="*/ 3886947 w 10076157"/>
              <a:gd name="connsiteY875" fmla="*/ 7572519 h 10287000"/>
              <a:gd name="connsiteX876" fmla="*/ 3854815 w 10076157"/>
              <a:gd name="connsiteY876" fmla="*/ 7572519 h 10287000"/>
              <a:gd name="connsiteX877" fmla="*/ 3886947 w 10076157"/>
              <a:gd name="connsiteY877" fmla="*/ 7544650 h 10287000"/>
              <a:gd name="connsiteX878" fmla="*/ 6058669 w 10076157"/>
              <a:gd name="connsiteY878" fmla="*/ 7518661 h 10287000"/>
              <a:gd name="connsiteX879" fmla="*/ 6070577 w 10076157"/>
              <a:gd name="connsiteY879" fmla="*/ 7548341 h 10287000"/>
              <a:gd name="connsiteX880" fmla="*/ 6131689 w 10076157"/>
              <a:gd name="connsiteY880" fmla="*/ 7590644 h 10287000"/>
              <a:gd name="connsiteX881" fmla="*/ 6162239 w 10076157"/>
              <a:gd name="connsiteY881" fmla="*/ 7611791 h 10287000"/>
              <a:gd name="connsiteX882" fmla="*/ 6174368 w 10076157"/>
              <a:gd name="connsiteY882" fmla="*/ 7618612 h 10287000"/>
              <a:gd name="connsiteX883" fmla="*/ 6180040 w 10076157"/>
              <a:gd name="connsiteY883" fmla="*/ 7608702 h 10287000"/>
              <a:gd name="connsiteX884" fmla="*/ 6183342 w 10076157"/>
              <a:gd name="connsiteY884" fmla="*/ 7602929 h 10287000"/>
              <a:gd name="connsiteX885" fmla="*/ 6160328 w 10076157"/>
              <a:gd name="connsiteY885" fmla="*/ 7594616 h 10287000"/>
              <a:gd name="connsiteX886" fmla="*/ 6130883 w 10076157"/>
              <a:gd name="connsiteY886" fmla="*/ 7562701 h 10287000"/>
              <a:gd name="connsiteX887" fmla="*/ 6071989 w 10076157"/>
              <a:gd name="connsiteY887" fmla="*/ 7530789 h 10287000"/>
              <a:gd name="connsiteX888" fmla="*/ 6059204 w 10076157"/>
              <a:gd name="connsiteY888" fmla="*/ 7518661 h 10287000"/>
              <a:gd name="connsiteX889" fmla="*/ 6272905 w 10076157"/>
              <a:gd name="connsiteY889" fmla="*/ 7512594 h 10287000"/>
              <a:gd name="connsiteX890" fmla="*/ 6276262 w 10076157"/>
              <a:gd name="connsiteY890" fmla="*/ 7514647 h 10287000"/>
              <a:gd name="connsiteX891" fmla="*/ 6274521 w 10076157"/>
              <a:gd name="connsiteY891" fmla="*/ 7518173 h 10287000"/>
              <a:gd name="connsiteX892" fmla="*/ 6271163 w 10076157"/>
              <a:gd name="connsiteY892" fmla="*/ 7516124 h 10287000"/>
              <a:gd name="connsiteX893" fmla="*/ 6272905 w 10076157"/>
              <a:gd name="connsiteY893" fmla="*/ 7512594 h 10287000"/>
              <a:gd name="connsiteX894" fmla="*/ 5849499 w 10076157"/>
              <a:gd name="connsiteY894" fmla="*/ 7505415 h 10287000"/>
              <a:gd name="connsiteX895" fmla="*/ 5837408 w 10076157"/>
              <a:gd name="connsiteY895" fmla="*/ 7506001 h 10287000"/>
              <a:gd name="connsiteX896" fmla="*/ 5836901 w 10076157"/>
              <a:gd name="connsiteY896" fmla="*/ 7505532 h 10287000"/>
              <a:gd name="connsiteX897" fmla="*/ 5836901 w 10076157"/>
              <a:gd name="connsiteY897" fmla="*/ 7505979 h 10287000"/>
              <a:gd name="connsiteX898" fmla="*/ 5836901 w 10076157"/>
              <a:gd name="connsiteY898" fmla="*/ 7509050 h 10287000"/>
              <a:gd name="connsiteX899" fmla="*/ 5836510 w 10076157"/>
              <a:gd name="connsiteY899" fmla="*/ 7508417 h 10287000"/>
              <a:gd name="connsiteX900" fmla="*/ 5841999 w 10076157"/>
              <a:gd name="connsiteY900" fmla="*/ 7520881 h 10287000"/>
              <a:gd name="connsiteX901" fmla="*/ 5852337 w 10076157"/>
              <a:gd name="connsiteY901" fmla="*/ 7530861 h 10287000"/>
              <a:gd name="connsiteX902" fmla="*/ 5857128 w 10076157"/>
              <a:gd name="connsiteY902" fmla="*/ 7531762 h 10287000"/>
              <a:gd name="connsiteX903" fmla="*/ 5853395 w 10076157"/>
              <a:gd name="connsiteY903" fmla="*/ 7518871 h 10287000"/>
              <a:gd name="connsiteX904" fmla="*/ 5849499 w 10076157"/>
              <a:gd name="connsiteY904" fmla="*/ 7505415 h 10287000"/>
              <a:gd name="connsiteX905" fmla="*/ 6248141 w 10076157"/>
              <a:gd name="connsiteY905" fmla="*/ 7494697 h 10287000"/>
              <a:gd name="connsiteX906" fmla="*/ 6260358 w 10076157"/>
              <a:gd name="connsiteY906" fmla="*/ 7504281 h 10287000"/>
              <a:gd name="connsiteX907" fmla="*/ 6248141 w 10076157"/>
              <a:gd name="connsiteY907" fmla="*/ 7504281 h 10287000"/>
              <a:gd name="connsiteX908" fmla="*/ 6235931 w 10076157"/>
              <a:gd name="connsiteY908" fmla="*/ 7504281 h 10287000"/>
              <a:gd name="connsiteX909" fmla="*/ 6248141 w 10076157"/>
              <a:gd name="connsiteY909" fmla="*/ 7494697 h 10287000"/>
              <a:gd name="connsiteX910" fmla="*/ 5901450 w 10076157"/>
              <a:gd name="connsiteY910" fmla="*/ 7493111 h 10287000"/>
              <a:gd name="connsiteX911" fmla="*/ 5905832 w 10076157"/>
              <a:gd name="connsiteY911" fmla="*/ 7498054 h 10287000"/>
              <a:gd name="connsiteX912" fmla="*/ 5920021 w 10076157"/>
              <a:gd name="connsiteY912" fmla="*/ 7505414 h 10287000"/>
              <a:gd name="connsiteX913" fmla="*/ 5936831 w 10076157"/>
              <a:gd name="connsiteY913" fmla="*/ 7514134 h 10287000"/>
              <a:gd name="connsiteX914" fmla="*/ 5930025 w 10076157"/>
              <a:gd name="connsiteY914" fmla="*/ 7506425 h 10287000"/>
              <a:gd name="connsiteX915" fmla="*/ 5920410 w 10076157"/>
              <a:gd name="connsiteY915" fmla="*/ 7505481 h 10287000"/>
              <a:gd name="connsiteX916" fmla="*/ 5905015 w 10076157"/>
              <a:gd name="connsiteY916" fmla="*/ 7493951 h 10287000"/>
              <a:gd name="connsiteX917" fmla="*/ 5591360 w 10076157"/>
              <a:gd name="connsiteY917" fmla="*/ 7485171 h 10287000"/>
              <a:gd name="connsiteX918" fmla="*/ 5583435 w 10076157"/>
              <a:gd name="connsiteY918" fmla="*/ 7507614 h 10287000"/>
              <a:gd name="connsiteX919" fmla="*/ 5583435 w 10076157"/>
              <a:gd name="connsiteY919" fmla="*/ 7520780 h 10287000"/>
              <a:gd name="connsiteX920" fmla="*/ 5583435 w 10076157"/>
              <a:gd name="connsiteY920" fmla="*/ 7549694 h 10287000"/>
              <a:gd name="connsiteX921" fmla="*/ 5593971 w 10076157"/>
              <a:gd name="connsiteY921" fmla="*/ 7537060 h 10287000"/>
              <a:gd name="connsiteX922" fmla="*/ 5605702 w 10076157"/>
              <a:gd name="connsiteY922" fmla="*/ 7506114 h 10287000"/>
              <a:gd name="connsiteX923" fmla="*/ 5593971 w 10076157"/>
              <a:gd name="connsiteY923" fmla="*/ 7492051 h 10287000"/>
              <a:gd name="connsiteX924" fmla="*/ 4667389 w 10076157"/>
              <a:gd name="connsiteY924" fmla="*/ 7481516 h 10287000"/>
              <a:gd name="connsiteX925" fmla="*/ 4720405 w 10076157"/>
              <a:gd name="connsiteY925" fmla="*/ 7561903 h 10287000"/>
              <a:gd name="connsiteX926" fmla="*/ 4781945 w 10076157"/>
              <a:gd name="connsiteY926" fmla="*/ 7671740 h 10287000"/>
              <a:gd name="connsiteX927" fmla="*/ 4735596 w 10076157"/>
              <a:gd name="connsiteY927" fmla="*/ 7717070 h 10287000"/>
              <a:gd name="connsiteX928" fmla="*/ 4708163 w 10076157"/>
              <a:gd name="connsiteY928" fmla="*/ 7725013 h 10287000"/>
              <a:gd name="connsiteX929" fmla="*/ 4672204 w 10076157"/>
              <a:gd name="connsiteY929" fmla="*/ 7703517 h 10287000"/>
              <a:gd name="connsiteX930" fmla="*/ 4601960 w 10076157"/>
              <a:gd name="connsiteY930" fmla="*/ 7632230 h 10287000"/>
              <a:gd name="connsiteX931" fmla="*/ 4594254 w 10076157"/>
              <a:gd name="connsiteY931" fmla="*/ 7631356 h 10287000"/>
              <a:gd name="connsiteX932" fmla="*/ 4595409 w 10076157"/>
              <a:gd name="connsiteY932" fmla="*/ 7632627 h 10287000"/>
              <a:gd name="connsiteX933" fmla="*/ 4598345 w 10076157"/>
              <a:gd name="connsiteY933" fmla="*/ 7643792 h 10287000"/>
              <a:gd name="connsiteX934" fmla="*/ 4621840 w 10076157"/>
              <a:gd name="connsiteY934" fmla="*/ 7710795 h 10287000"/>
              <a:gd name="connsiteX935" fmla="*/ 4668830 w 10076157"/>
              <a:gd name="connsiteY935" fmla="*/ 7777797 h 10287000"/>
              <a:gd name="connsiteX936" fmla="*/ 4692174 w 10076157"/>
              <a:gd name="connsiteY936" fmla="*/ 7799988 h 10287000"/>
              <a:gd name="connsiteX937" fmla="*/ 4690289 w 10076157"/>
              <a:gd name="connsiteY937" fmla="*/ 7789881 h 10287000"/>
              <a:gd name="connsiteX938" fmla="*/ 4718850 w 10076157"/>
              <a:gd name="connsiteY938" fmla="*/ 7789881 h 10287000"/>
              <a:gd name="connsiteX939" fmla="*/ 4747418 w 10076157"/>
              <a:gd name="connsiteY939" fmla="*/ 7820537 h 10287000"/>
              <a:gd name="connsiteX940" fmla="*/ 4775978 w 10076157"/>
              <a:gd name="connsiteY940" fmla="*/ 7851194 h 10287000"/>
              <a:gd name="connsiteX941" fmla="*/ 4775978 w 10076157"/>
              <a:gd name="connsiteY941" fmla="*/ 7881843 h 10287000"/>
              <a:gd name="connsiteX942" fmla="*/ 4775978 w 10076157"/>
              <a:gd name="connsiteY942" fmla="*/ 7883333 h 10287000"/>
              <a:gd name="connsiteX943" fmla="*/ 4786290 w 10076157"/>
              <a:gd name="connsiteY943" fmla="*/ 7889460 h 10287000"/>
              <a:gd name="connsiteX944" fmla="*/ 4880264 w 10076157"/>
              <a:gd name="connsiteY944" fmla="*/ 7934127 h 10287000"/>
              <a:gd name="connsiteX945" fmla="*/ 4927251 w 10076157"/>
              <a:gd name="connsiteY945" fmla="*/ 7978799 h 10287000"/>
              <a:gd name="connsiteX946" fmla="*/ 4927251 w 10076157"/>
              <a:gd name="connsiteY946" fmla="*/ 8001128 h 10287000"/>
              <a:gd name="connsiteX947" fmla="*/ 4974236 w 10076157"/>
              <a:gd name="connsiteY947" fmla="*/ 8068131 h 10287000"/>
              <a:gd name="connsiteX948" fmla="*/ 4950742 w 10076157"/>
              <a:gd name="connsiteY948" fmla="*/ 8090463 h 10287000"/>
              <a:gd name="connsiteX949" fmla="*/ 4906694 w 10076157"/>
              <a:gd name="connsiteY949" fmla="*/ 8068130 h 10287000"/>
              <a:gd name="connsiteX950" fmla="*/ 4896016 w 10076157"/>
              <a:gd name="connsiteY950" fmla="*/ 8059372 h 10287000"/>
              <a:gd name="connsiteX951" fmla="*/ 4894330 w 10076157"/>
              <a:gd name="connsiteY951" fmla="*/ 8059860 h 10287000"/>
              <a:gd name="connsiteX952" fmla="*/ 4895120 w 10076157"/>
              <a:gd name="connsiteY952" fmla="*/ 8058638 h 10287000"/>
              <a:gd name="connsiteX953" fmla="*/ 4887973 w 10076157"/>
              <a:gd name="connsiteY953" fmla="*/ 8052776 h 10287000"/>
              <a:gd name="connsiteX954" fmla="*/ 4880264 w 10076157"/>
              <a:gd name="connsiteY954" fmla="*/ 8045796 h 10287000"/>
              <a:gd name="connsiteX955" fmla="*/ 4833276 w 10076157"/>
              <a:gd name="connsiteY955" fmla="*/ 8001131 h 10287000"/>
              <a:gd name="connsiteX956" fmla="*/ 4817124 w 10076157"/>
              <a:gd name="connsiteY956" fmla="*/ 7985775 h 10287000"/>
              <a:gd name="connsiteX957" fmla="*/ 4820316 w 10076157"/>
              <a:gd name="connsiteY957" fmla="*/ 7996800 h 10287000"/>
              <a:gd name="connsiteX958" fmla="*/ 4825837 w 10076157"/>
              <a:gd name="connsiteY958" fmla="*/ 8015870 h 10287000"/>
              <a:gd name="connsiteX959" fmla="*/ 4794972 w 10076157"/>
              <a:gd name="connsiteY959" fmla="*/ 8024808 h 10287000"/>
              <a:gd name="connsiteX960" fmla="*/ 4790989 w 10076157"/>
              <a:gd name="connsiteY960" fmla="*/ 7962316 h 10287000"/>
              <a:gd name="connsiteX961" fmla="*/ 4791851 w 10076157"/>
              <a:gd name="connsiteY961" fmla="*/ 7961749 h 10287000"/>
              <a:gd name="connsiteX962" fmla="*/ 4786290 w 10076157"/>
              <a:gd name="connsiteY962" fmla="*/ 7956462 h 10287000"/>
              <a:gd name="connsiteX963" fmla="*/ 4715814 w 10076157"/>
              <a:gd name="connsiteY963" fmla="*/ 7911796 h 10287000"/>
              <a:gd name="connsiteX964" fmla="*/ 4668830 w 10076157"/>
              <a:gd name="connsiteY964" fmla="*/ 7867131 h 10287000"/>
              <a:gd name="connsiteX965" fmla="*/ 4598345 w 10076157"/>
              <a:gd name="connsiteY965" fmla="*/ 7777797 h 10287000"/>
              <a:gd name="connsiteX966" fmla="*/ 4574857 w 10076157"/>
              <a:gd name="connsiteY966" fmla="*/ 7710795 h 10287000"/>
              <a:gd name="connsiteX967" fmla="*/ 4574857 w 10076157"/>
              <a:gd name="connsiteY967" fmla="*/ 7666128 h 10287000"/>
              <a:gd name="connsiteX968" fmla="*/ 4574857 w 10076157"/>
              <a:gd name="connsiteY968" fmla="*/ 7643792 h 10287000"/>
              <a:gd name="connsiteX969" fmla="*/ 4574857 w 10076157"/>
              <a:gd name="connsiteY969" fmla="*/ 7621462 h 10287000"/>
              <a:gd name="connsiteX970" fmla="*/ 4588437 w 10076157"/>
              <a:gd name="connsiteY970" fmla="*/ 7624951 h 10287000"/>
              <a:gd name="connsiteX971" fmla="*/ 4591119 w 10076157"/>
              <a:gd name="connsiteY971" fmla="*/ 7627904 h 10287000"/>
              <a:gd name="connsiteX972" fmla="*/ 4590714 w 10076157"/>
              <a:gd name="connsiteY972" fmla="*/ 7625887 h 10287000"/>
              <a:gd name="connsiteX973" fmla="*/ 4602132 w 10076157"/>
              <a:gd name="connsiteY973" fmla="*/ 7564236 h 10287000"/>
              <a:gd name="connsiteX974" fmla="*/ 4593608 w 10076157"/>
              <a:gd name="connsiteY974" fmla="*/ 7534796 h 10287000"/>
              <a:gd name="connsiteX975" fmla="*/ 4612522 w 10076157"/>
              <a:gd name="connsiteY975" fmla="*/ 7497404 h 10287000"/>
              <a:gd name="connsiteX976" fmla="*/ 4639956 w 10076157"/>
              <a:gd name="connsiteY976" fmla="*/ 7489460 h 10287000"/>
              <a:gd name="connsiteX977" fmla="*/ 4667389 w 10076157"/>
              <a:gd name="connsiteY977" fmla="*/ 7481516 h 10287000"/>
              <a:gd name="connsiteX978" fmla="*/ 5583071 w 10076157"/>
              <a:gd name="connsiteY978" fmla="*/ 7464931 h 10287000"/>
              <a:gd name="connsiteX979" fmla="*/ 5583435 w 10076157"/>
              <a:gd name="connsiteY979" fmla="*/ 7465492 h 10287000"/>
              <a:gd name="connsiteX980" fmla="*/ 5583901 w 10076157"/>
              <a:gd name="connsiteY980" fmla="*/ 7465492 h 10287000"/>
              <a:gd name="connsiteX981" fmla="*/ 5583894 w 10076157"/>
              <a:gd name="connsiteY981" fmla="*/ 7465474 h 10287000"/>
              <a:gd name="connsiteX982" fmla="*/ 5124165 w 10076157"/>
              <a:gd name="connsiteY982" fmla="*/ 7456390 h 10287000"/>
              <a:gd name="connsiteX983" fmla="*/ 5133553 w 10076157"/>
              <a:gd name="connsiteY983" fmla="*/ 7461919 h 10287000"/>
              <a:gd name="connsiteX984" fmla="*/ 5137265 w 10076157"/>
              <a:gd name="connsiteY984" fmla="*/ 7477236 h 10287000"/>
              <a:gd name="connsiteX985" fmla="*/ 5138092 w 10076157"/>
              <a:gd name="connsiteY985" fmla="*/ 7484041 h 10287000"/>
              <a:gd name="connsiteX986" fmla="*/ 5138551 w 10076157"/>
              <a:gd name="connsiteY986" fmla="*/ 7484915 h 10287000"/>
              <a:gd name="connsiteX987" fmla="*/ 5166792 w 10076157"/>
              <a:gd name="connsiteY987" fmla="*/ 7511782 h 10287000"/>
              <a:gd name="connsiteX988" fmla="*/ 5166650 w 10076157"/>
              <a:gd name="connsiteY988" fmla="*/ 7510923 h 10287000"/>
              <a:gd name="connsiteX989" fmla="*/ 5161478 w 10076157"/>
              <a:gd name="connsiteY989" fmla="*/ 7491713 h 10287000"/>
              <a:gd name="connsiteX990" fmla="*/ 5159498 w 10076157"/>
              <a:gd name="connsiteY990" fmla="*/ 7484877 h 10287000"/>
              <a:gd name="connsiteX991" fmla="*/ 5159134 w 10076157"/>
              <a:gd name="connsiteY991" fmla="*/ 7484476 h 10287000"/>
              <a:gd name="connsiteX992" fmla="*/ 5137085 w 10076157"/>
              <a:gd name="connsiteY992" fmla="*/ 7462297 h 10287000"/>
              <a:gd name="connsiteX993" fmla="*/ 3801261 w 10076157"/>
              <a:gd name="connsiteY993" fmla="*/ 7444333 h 10287000"/>
              <a:gd name="connsiteX994" fmla="*/ 3801261 w 10076157"/>
              <a:gd name="connsiteY994" fmla="*/ 7511215 h 10287000"/>
              <a:gd name="connsiteX995" fmla="*/ 3769126 w 10076157"/>
              <a:gd name="connsiteY995" fmla="*/ 7511215 h 10287000"/>
              <a:gd name="connsiteX996" fmla="*/ 3801261 w 10076157"/>
              <a:gd name="connsiteY996" fmla="*/ 7444333 h 10287000"/>
              <a:gd name="connsiteX997" fmla="*/ 5830360 w 10076157"/>
              <a:gd name="connsiteY997" fmla="*/ 7430878 h 10287000"/>
              <a:gd name="connsiteX998" fmla="*/ 5833655 w 10076157"/>
              <a:gd name="connsiteY998" fmla="*/ 7437456 h 10287000"/>
              <a:gd name="connsiteX999" fmla="*/ 5845445 w 10076157"/>
              <a:gd name="connsiteY999" fmla="*/ 7453505 h 10287000"/>
              <a:gd name="connsiteX1000" fmla="*/ 5852191 w 10076157"/>
              <a:gd name="connsiteY1000" fmla="*/ 7453505 h 10287000"/>
              <a:gd name="connsiteX1001" fmla="*/ 5880497 w 10076157"/>
              <a:gd name="connsiteY1001" fmla="*/ 7469472 h 10287000"/>
              <a:gd name="connsiteX1002" fmla="*/ 5889342 w 10076157"/>
              <a:gd name="connsiteY1002" fmla="*/ 7479450 h 10287000"/>
              <a:gd name="connsiteX1003" fmla="*/ 5899415 w 10076157"/>
              <a:gd name="connsiteY1003" fmla="*/ 7480769 h 10287000"/>
              <a:gd name="connsiteX1004" fmla="*/ 5918707 w 10076157"/>
              <a:gd name="connsiteY1004" fmla="*/ 7491367 h 10287000"/>
              <a:gd name="connsiteX1005" fmla="*/ 5913069 w 10076157"/>
              <a:gd name="connsiteY1005" fmla="*/ 7477321 h 10287000"/>
              <a:gd name="connsiteX1006" fmla="*/ 5911593 w 10076157"/>
              <a:gd name="connsiteY1006" fmla="*/ 7476462 h 10287000"/>
              <a:gd name="connsiteX1007" fmla="*/ 5912166 w 10076157"/>
              <a:gd name="connsiteY1007" fmla="*/ 7475069 h 10287000"/>
              <a:gd name="connsiteX1008" fmla="*/ 5908425 w 10076157"/>
              <a:gd name="connsiteY1008" fmla="*/ 7465741 h 10287000"/>
              <a:gd name="connsiteX1009" fmla="*/ 5875506 w 10076157"/>
              <a:gd name="connsiteY1009" fmla="*/ 7457745 h 10287000"/>
              <a:gd name="connsiteX1010" fmla="*/ 5841622 w 10076157"/>
              <a:gd name="connsiteY1010" fmla="*/ 7439634 h 10287000"/>
              <a:gd name="connsiteX1011" fmla="*/ 5839836 w 10076157"/>
              <a:gd name="connsiteY1011" fmla="*/ 7438245 h 10287000"/>
              <a:gd name="connsiteX1012" fmla="*/ 5331208 w 10076157"/>
              <a:gd name="connsiteY1012" fmla="*/ 7430279 h 10287000"/>
              <a:gd name="connsiteX1013" fmla="*/ 5333860 w 10076157"/>
              <a:gd name="connsiteY1013" fmla="*/ 7433184 h 10287000"/>
              <a:gd name="connsiteX1014" fmla="*/ 5331208 w 10076157"/>
              <a:gd name="connsiteY1014" fmla="*/ 7436087 h 10287000"/>
              <a:gd name="connsiteX1015" fmla="*/ 5328550 w 10076157"/>
              <a:gd name="connsiteY1015" fmla="*/ 7433184 h 10287000"/>
              <a:gd name="connsiteX1016" fmla="*/ 5331208 w 10076157"/>
              <a:gd name="connsiteY1016" fmla="*/ 7430279 h 10287000"/>
              <a:gd name="connsiteX1017" fmla="*/ 5418317 w 10076157"/>
              <a:gd name="connsiteY1017" fmla="*/ 7423211 h 10287000"/>
              <a:gd name="connsiteX1018" fmla="*/ 5419794 w 10076157"/>
              <a:gd name="connsiteY1018" fmla="*/ 7425847 h 10287000"/>
              <a:gd name="connsiteX1019" fmla="*/ 5419794 w 10076157"/>
              <a:gd name="connsiteY1019" fmla="*/ 7423363 h 10287000"/>
              <a:gd name="connsiteX1020" fmla="*/ 4359814 w 10076157"/>
              <a:gd name="connsiteY1020" fmla="*/ 7422147 h 10287000"/>
              <a:gd name="connsiteX1021" fmla="*/ 4381847 w 10076157"/>
              <a:gd name="connsiteY1021" fmla="*/ 7445237 h 10287000"/>
              <a:gd name="connsiteX1022" fmla="*/ 4359814 w 10076157"/>
              <a:gd name="connsiteY1022" fmla="*/ 7445237 h 10287000"/>
              <a:gd name="connsiteX1023" fmla="*/ 4359814 w 10076157"/>
              <a:gd name="connsiteY1023" fmla="*/ 7422147 h 10287000"/>
              <a:gd name="connsiteX1024" fmla="*/ 6123976 w 10076157"/>
              <a:gd name="connsiteY1024" fmla="*/ 7413289 h 10287000"/>
              <a:gd name="connsiteX1025" fmla="*/ 6101387 w 10076157"/>
              <a:gd name="connsiteY1025" fmla="*/ 7426461 h 10287000"/>
              <a:gd name="connsiteX1026" fmla="*/ 6095917 w 10076157"/>
              <a:gd name="connsiteY1026" fmla="*/ 7426256 h 10287000"/>
              <a:gd name="connsiteX1027" fmla="*/ 6087564 w 10076157"/>
              <a:gd name="connsiteY1027" fmla="*/ 7425322 h 10287000"/>
              <a:gd name="connsiteX1028" fmla="*/ 6101436 w 10076157"/>
              <a:gd name="connsiteY1028" fmla="*/ 7435048 h 10287000"/>
              <a:gd name="connsiteX1029" fmla="*/ 6130883 w 10076157"/>
              <a:gd name="connsiteY1029" fmla="*/ 7466963 h 10287000"/>
              <a:gd name="connsiteX1030" fmla="*/ 6189774 w 10076157"/>
              <a:gd name="connsiteY1030" fmla="*/ 7498874 h 10287000"/>
              <a:gd name="connsiteX1031" fmla="*/ 6189774 w 10076157"/>
              <a:gd name="connsiteY1031" fmla="*/ 7500870 h 10287000"/>
              <a:gd name="connsiteX1032" fmla="*/ 6189774 w 10076157"/>
              <a:gd name="connsiteY1032" fmla="*/ 7504659 h 10287000"/>
              <a:gd name="connsiteX1033" fmla="*/ 6191740 w 10076157"/>
              <a:gd name="connsiteY1033" fmla="*/ 7505493 h 10287000"/>
              <a:gd name="connsiteX1034" fmla="*/ 6214329 w 10076157"/>
              <a:gd name="connsiteY1034" fmla="*/ 7518661 h 10287000"/>
              <a:gd name="connsiteX1035" fmla="*/ 6212318 w 10076157"/>
              <a:gd name="connsiteY1035" fmla="*/ 7518661 h 10287000"/>
              <a:gd name="connsiteX1036" fmla="*/ 6206431 w 10076157"/>
              <a:gd name="connsiteY1036" fmla="*/ 7518661 h 10287000"/>
              <a:gd name="connsiteX1037" fmla="*/ 6219219 w 10076157"/>
              <a:gd name="connsiteY1037" fmla="*/ 7530789 h 10287000"/>
              <a:gd name="connsiteX1038" fmla="*/ 6248661 w 10076157"/>
              <a:gd name="connsiteY1038" fmla="*/ 7530789 h 10287000"/>
              <a:gd name="connsiteX1039" fmla="*/ 6292830 w 10076157"/>
              <a:gd name="connsiteY1039" fmla="*/ 7530789 h 10287000"/>
              <a:gd name="connsiteX1040" fmla="*/ 6305711 w 10076157"/>
              <a:gd name="connsiteY1040" fmla="*/ 7522811 h 10287000"/>
              <a:gd name="connsiteX1041" fmla="*/ 6307007 w 10076157"/>
              <a:gd name="connsiteY1041" fmla="*/ 7517193 h 10287000"/>
              <a:gd name="connsiteX1042" fmla="*/ 6304996 w 10076157"/>
              <a:gd name="connsiteY1042" fmla="*/ 7516172 h 10287000"/>
              <a:gd name="connsiteX1043" fmla="*/ 6290015 w 10076157"/>
              <a:gd name="connsiteY1043" fmla="*/ 7517180 h 10287000"/>
              <a:gd name="connsiteX1044" fmla="*/ 6287168 w 10076157"/>
              <a:gd name="connsiteY1044" fmla="*/ 7507347 h 10287000"/>
              <a:gd name="connsiteX1045" fmla="*/ 6286030 w 10076157"/>
              <a:gd name="connsiteY1045" fmla="*/ 7503421 h 10287000"/>
              <a:gd name="connsiteX1046" fmla="*/ 6285699 w 10076157"/>
              <a:gd name="connsiteY1046" fmla="*/ 7502864 h 10287000"/>
              <a:gd name="connsiteX1047" fmla="*/ 6268905 w 10076157"/>
              <a:gd name="connsiteY1047" fmla="*/ 7490896 h 10287000"/>
              <a:gd name="connsiteX1048" fmla="*/ 6250597 w 10076157"/>
              <a:gd name="connsiteY1048" fmla="*/ 7479691 h 10287000"/>
              <a:gd name="connsiteX1049" fmla="*/ 6248675 w 10076157"/>
              <a:gd name="connsiteY1049" fmla="*/ 7478710 h 10287000"/>
              <a:gd name="connsiteX1050" fmla="*/ 6206419 w 10076157"/>
              <a:gd name="connsiteY1050" fmla="*/ 7471766 h 10287000"/>
              <a:gd name="connsiteX1051" fmla="*/ 6200348 w 10076157"/>
              <a:gd name="connsiteY1051" fmla="*/ 7450792 h 10287000"/>
              <a:gd name="connsiteX1052" fmla="*/ 6199398 w 10076157"/>
              <a:gd name="connsiteY1052" fmla="*/ 7447514 h 10287000"/>
              <a:gd name="connsiteX1053" fmla="*/ 6197381 w 10076157"/>
              <a:gd name="connsiteY1053" fmla="*/ 7440545 h 10287000"/>
              <a:gd name="connsiteX1054" fmla="*/ 6196120 w 10076157"/>
              <a:gd name="connsiteY1054" fmla="*/ 7439634 h 10287000"/>
              <a:gd name="connsiteX1055" fmla="*/ 6187505 w 10076157"/>
              <a:gd name="connsiteY1055" fmla="*/ 7439634 h 10287000"/>
              <a:gd name="connsiteX1056" fmla="*/ 6180445 w 10076157"/>
              <a:gd name="connsiteY1056" fmla="*/ 7439634 h 10287000"/>
              <a:gd name="connsiteX1057" fmla="*/ 6157859 w 10076157"/>
              <a:gd name="connsiteY1057" fmla="*/ 7426461 h 10287000"/>
              <a:gd name="connsiteX1058" fmla="*/ 6123976 w 10076157"/>
              <a:gd name="connsiteY1058" fmla="*/ 7413289 h 10287000"/>
              <a:gd name="connsiteX1059" fmla="*/ 5264593 w 10076157"/>
              <a:gd name="connsiteY1059" fmla="*/ 7413026 h 10287000"/>
              <a:gd name="connsiteX1060" fmla="*/ 5270794 w 10076157"/>
              <a:gd name="connsiteY1060" fmla="*/ 7434441 h 10287000"/>
              <a:gd name="connsiteX1061" fmla="*/ 5247642 w 10076157"/>
              <a:gd name="connsiteY1061" fmla="*/ 7441145 h 10287000"/>
              <a:gd name="connsiteX1062" fmla="*/ 5239924 w 10076157"/>
              <a:gd name="connsiteY1062" fmla="*/ 7443379 h 10287000"/>
              <a:gd name="connsiteX1063" fmla="*/ 5233723 w 10076157"/>
              <a:gd name="connsiteY1063" fmla="*/ 7421964 h 10287000"/>
              <a:gd name="connsiteX1064" fmla="*/ 5264593 w 10076157"/>
              <a:gd name="connsiteY1064" fmla="*/ 7413026 h 10287000"/>
              <a:gd name="connsiteX1065" fmla="*/ 5703101 w 10076157"/>
              <a:gd name="connsiteY1065" fmla="*/ 7383493 h 10287000"/>
              <a:gd name="connsiteX1066" fmla="*/ 5706853 w 10076157"/>
              <a:gd name="connsiteY1066" fmla="*/ 7386207 h 10287000"/>
              <a:gd name="connsiteX1067" fmla="*/ 5708789 w 10076157"/>
              <a:gd name="connsiteY1067" fmla="*/ 7386207 h 10287000"/>
              <a:gd name="connsiteX1068" fmla="*/ 5737975 w 10076157"/>
              <a:gd name="connsiteY1068" fmla="*/ 7374382 h 10287000"/>
              <a:gd name="connsiteX1069" fmla="*/ 5715638 w 10076157"/>
              <a:gd name="connsiteY1069" fmla="*/ 7380850 h 10287000"/>
              <a:gd name="connsiteX1070" fmla="*/ 5708192 w 10076157"/>
              <a:gd name="connsiteY1070" fmla="*/ 7379422 h 10287000"/>
              <a:gd name="connsiteX1071" fmla="*/ 5713359 w 10076157"/>
              <a:gd name="connsiteY1071" fmla="*/ 7386207 h 10287000"/>
              <a:gd name="connsiteX1072" fmla="*/ 5722376 w 10076157"/>
              <a:gd name="connsiteY1072" fmla="*/ 7386207 h 10287000"/>
              <a:gd name="connsiteX1073" fmla="*/ 5729432 w 10076157"/>
              <a:gd name="connsiteY1073" fmla="*/ 7386207 h 10287000"/>
              <a:gd name="connsiteX1074" fmla="*/ 5742132 w 10076157"/>
              <a:gd name="connsiteY1074" fmla="*/ 7392742 h 10287000"/>
              <a:gd name="connsiteX1075" fmla="*/ 5743405 w 10076157"/>
              <a:gd name="connsiteY1075" fmla="*/ 7393135 h 10287000"/>
              <a:gd name="connsiteX1076" fmla="*/ 5743236 w 10076157"/>
              <a:gd name="connsiteY1076" fmla="*/ 7392548 h 10287000"/>
              <a:gd name="connsiteX1077" fmla="*/ 5737975 w 10076157"/>
              <a:gd name="connsiteY1077" fmla="*/ 7374382 h 10287000"/>
              <a:gd name="connsiteX1078" fmla="*/ 5631647 w 10076157"/>
              <a:gd name="connsiteY1078" fmla="*/ 7373688 h 10287000"/>
              <a:gd name="connsiteX1079" fmla="*/ 5661426 w 10076157"/>
              <a:gd name="connsiteY1079" fmla="*/ 7404846 h 10287000"/>
              <a:gd name="connsiteX1080" fmla="*/ 5676089 w 10076157"/>
              <a:gd name="connsiteY1080" fmla="*/ 7438602 h 10287000"/>
              <a:gd name="connsiteX1081" fmla="*/ 5711283 w 10076157"/>
              <a:gd name="connsiteY1081" fmla="*/ 7461109 h 10287000"/>
              <a:gd name="connsiteX1082" fmla="*/ 5725568 w 10076157"/>
              <a:gd name="connsiteY1082" fmla="*/ 7470243 h 10287000"/>
              <a:gd name="connsiteX1083" fmla="*/ 5725568 w 10076157"/>
              <a:gd name="connsiteY1083" fmla="*/ 7465762 h 10287000"/>
              <a:gd name="connsiteX1084" fmla="*/ 5725568 w 10076157"/>
              <a:gd name="connsiteY1084" fmla="*/ 7445237 h 10287000"/>
              <a:gd name="connsiteX1085" fmla="*/ 5743927 w 10076157"/>
              <a:gd name="connsiteY1085" fmla="*/ 7465762 h 10287000"/>
              <a:gd name="connsiteX1086" fmla="*/ 5754538 w 10076157"/>
              <a:gd name="connsiteY1086" fmla="*/ 7469290 h 10287000"/>
              <a:gd name="connsiteX1087" fmla="*/ 5759620 w 10076157"/>
              <a:gd name="connsiteY1087" fmla="*/ 7477956 h 10287000"/>
              <a:gd name="connsiteX1088" fmla="*/ 5760126 w 10076157"/>
              <a:gd name="connsiteY1088" fmla="*/ 7480266 h 10287000"/>
              <a:gd name="connsiteX1089" fmla="*/ 5761163 w 10076157"/>
              <a:gd name="connsiteY1089" fmla="*/ 7493004 h 10287000"/>
              <a:gd name="connsiteX1090" fmla="*/ 5763084 w 10076157"/>
              <a:gd name="connsiteY1090" fmla="*/ 7494234 h 10287000"/>
              <a:gd name="connsiteX1091" fmla="*/ 5763111 w 10076157"/>
              <a:gd name="connsiteY1091" fmla="*/ 7493874 h 10287000"/>
              <a:gd name="connsiteX1092" fmla="*/ 5760126 w 10076157"/>
              <a:gd name="connsiteY1092" fmla="*/ 7480266 h 10287000"/>
              <a:gd name="connsiteX1093" fmla="*/ 5759990 w 10076157"/>
              <a:gd name="connsiteY1093" fmla="*/ 7478587 h 10287000"/>
              <a:gd name="connsiteX1094" fmla="*/ 5759620 w 10076157"/>
              <a:gd name="connsiteY1094" fmla="*/ 7477956 h 10287000"/>
              <a:gd name="connsiteX1095" fmla="*/ 5754662 w 10076157"/>
              <a:gd name="connsiteY1095" fmla="*/ 7455349 h 10287000"/>
              <a:gd name="connsiteX1096" fmla="*/ 5747454 w 10076157"/>
              <a:gd name="connsiteY1096" fmla="*/ 7430456 h 10287000"/>
              <a:gd name="connsiteX1097" fmla="*/ 5736485 w 10076157"/>
              <a:gd name="connsiteY1097" fmla="*/ 7425422 h 10287000"/>
              <a:gd name="connsiteX1098" fmla="*/ 5706853 w 10076157"/>
              <a:gd name="connsiteY1098" fmla="*/ 7412350 h 10287000"/>
              <a:gd name="connsiteX1099" fmla="*/ 5661701 w 10076157"/>
              <a:gd name="connsiteY1099" fmla="*/ 7399277 h 10287000"/>
              <a:gd name="connsiteX1100" fmla="*/ 5650412 w 10076157"/>
              <a:gd name="connsiteY1100" fmla="*/ 7386207 h 10287000"/>
              <a:gd name="connsiteX1101" fmla="*/ 5639121 w 10076157"/>
              <a:gd name="connsiteY1101" fmla="*/ 7374770 h 10287000"/>
              <a:gd name="connsiteX1102" fmla="*/ 4670467 w 10076157"/>
              <a:gd name="connsiteY1102" fmla="*/ 7372217 h 10287000"/>
              <a:gd name="connsiteX1103" fmla="*/ 4686389 w 10076157"/>
              <a:gd name="connsiteY1103" fmla="*/ 7372217 h 10287000"/>
              <a:gd name="connsiteX1104" fmla="*/ 4686389 w 10076157"/>
              <a:gd name="connsiteY1104" fmla="*/ 7389637 h 10287000"/>
              <a:gd name="connsiteX1105" fmla="*/ 4670467 w 10076157"/>
              <a:gd name="connsiteY1105" fmla="*/ 7372217 h 10287000"/>
              <a:gd name="connsiteX1106" fmla="*/ 5688853 w 10076157"/>
              <a:gd name="connsiteY1106" fmla="*/ 7367350 h 10287000"/>
              <a:gd name="connsiteX1107" fmla="*/ 5691909 w 10076157"/>
              <a:gd name="connsiteY1107" fmla="*/ 7372217 h 10287000"/>
              <a:gd name="connsiteX1108" fmla="*/ 5694172 w 10076157"/>
              <a:gd name="connsiteY1108" fmla="*/ 7372217 h 10287000"/>
              <a:gd name="connsiteX1109" fmla="*/ 5710622 w 10076157"/>
              <a:gd name="connsiteY1109" fmla="*/ 7330313 h 10287000"/>
              <a:gd name="connsiteX1110" fmla="*/ 5709447 w 10076157"/>
              <a:gd name="connsiteY1110" fmla="*/ 7331333 h 10287000"/>
              <a:gd name="connsiteX1111" fmla="*/ 5692515 w 10076157"/>
              <a:gd name="connsiteY1111" fmla="*/ 7338006 h 10287000"/>
              <a:gd name="connsiteX1112" fmla="*/ 5696718 w 10076157"/>
              <a:gd name="connsiteY1112" fmla="*/ 7341640 h 10287000"/>
              <a:gd name="connsiteX1113" fmla="*/ 5709377 w 10076157"/>
              <a:gd name="connsiteY1113" fmla="*/ 7359223 h 10287000"/>
              <a:gd name="connsiteX1114" fmla="*/ 5737980 w 10076157"/>
              <a:gd name="connsiteY1114" fmla="*/ 7374381 h 10287000"/>
              <a:gd name="connsiteX1115" fmla="*/ 5764632 w 10076157"/>
              <a:gd name="connsiteY1115" fmla="*/ 7366663 h 10287000"/>
              <a:gd name="connsiteX1116" fmla="*/ 5751272 w 10076157"/>
              <a:gd name="connsiteY1116" fmla="*/ 7360603 h 10287000"/>
              <a:gd name="connsiteX1117" fmla="*/ 5739977 w 10076157"/>
              <a:gd name="connsiteY1117" fmla="*/ 7347434 h 10287000"/>
              <a:gd name="connsiteX1118" fmla="*/ 5717389 w 10076157"/>
              <a:gd name="connsiteY1118" fmla="*/ 7334260 h 10287000"/>
              <a:gd name="connsiteX1119" fmla="*/ 5278702 w 10076157"/>
              <a:gd name="connsiteY1119" fmla="*/ 7328893 h 10287000"/>
              <a:gd name="connsiteX1120" fmla="*/ 5299845 w 10076157"/>
              <a:gd name="connsiteY1120" fmla="*/ 7350734 h 10287000"/>
              <a:gd name="connsiteX1121" fmla="*/ 5320992 w 10076157"/>
              <a:gd name="connsiteY1121" fmla="*/ 7394404 h 10287000"/>
              <a:gd name="connsiteX1122" fmla="*/ 5278702 w 10076157"/>
              <a:gd name="connsiteY1122" fmla="*/ 7372570 h 10287000"/>
              <a:gd name="connsiteX1123" fmla="*/ 5278702 w 10076157"/>
              <a:gd name="connsiteY1123" fmla="*/ 7350734 h 10287000"/>
              <a:gd name="connsiteX1124" fmla="*/ 5278702 w 10076157"/>
              <a:gd name="connsiteY1124" fmla="*/ 7328893 h 10287000"/>
              <a:gd name="connsiteX1125" fmla="*/ 3705606 w 10076157"/>
              <a:gd name="connsiteY1125" fmla="*/ 7304324 h 10287000"/>
              <a:gd name="connsiteX1126" fmla="*/ 3730982 w 10076157"/>
              <a:gd name="connsiteY1126" fmla="*/ 7328893 h 10287000"/>
              <a:gd name="connsiteX1127" fmla="*/ 3705606 w 10076157"/>
              <a:gd name="connsiteY1127" fmla="*/ 7328893 h 10287000"/>
              <a:gd name="connsiteX1128" fmla="*/ 3705606 w 10076157"/>
              <a:gd name="connsiteY1128" fmla="*/ 7304324 h 10287000"/>
              <a:gd name="connsiteX1129" fmla="*/ 4912395 w 10076157"/>
              <a:gd name="connsiteY1129" fmla="*/ 7298935 h 10287000"/>
              <a:gd name="connsiteX1130" fmla="*/ 4915000 w 10076157"/>
              <a:gd name="connsiteY1130" fmla="*/ 7318388 h 10287000"/>
              <a:gd name="connsiteX1131" fmla="*/ 4922152 w 10076157"/>
              <a:gd name="connsiteY1131" fmla="*/ 7330850 h 10287000"/>
              <a:gd name="connsiteX1132" fmla="*/ 4926506 w 10076157"/>
              <a:gd name="connsiteY1132" fmla="*/ 7333048 h 10287000"/>
              <a:gd name="connsiteX1133" fmla="*/ 4926506 w 10076157"/>
              <a:gd name="connsiteY1133" fmla="*/ 7319627 h 10287000"/>
              <a:gd name="connsiteX1134" fmla="*/ 4926506 w 10076157"/>
              <a:gd name="connsiteY1134" fmla="*/ 7305619 h 10287000"/>
              <a:gd name="connsiteX1135" fmla="*/ 4914726 w 10076157"/>
              <a:gd name="connsiteY1135" fmla="*/ 7302818 h 10287000"/>
              <a:gd name="connsiteX1136" fmla="*/ 5359621 w 10076157"/>
              <a:gd name="connsiteY1136" fmla="*/ 7298340 h 10287000"/>
              <a:gd name="connsiteX1137" fmla="*/ 5368184 w 10076157"/>
              <a:gd name="connsiteY1137" fmla="*/ 7327911 h 10287000"/>
              <a:gd name="connsiteX1138" fmla="*/ 5373610 w 10076157"/>
              <a:gd name="connsiteY1138" fmla="*/ 7346649 h 10287000"/>
              <a:gd name="connsiteX1139" fmla="*/ 5378628 w 10076157"/>
              <a:gd name="connsiteY1139" fmla="*/ 7363981 h 10287000"/>
              <a:gd name="connsiteX1140" fmla="*/ 5378884 w 10076157"/>
              <a:gd name="connsiteY1140" fmla="*/ 7364859 h 10287000"/>
              <a:gd name="connsiteX1141" fmla="*/ 5378884 w 10076157"/>
              <a:gd name="connsiteY1141" fmla="*/ 7362809 h 10287000"/>
              <a:gd name="connsiteX1142" fmla="*/ 5378884 w 10076157"/>
              <a:gd name="connsiteY1142" fmla="*/ 7339112 h 10287000"/>
              <a:gd name="connsiteX1143" fmla="*/ 5361625 w 10076157"/>
              <a:gd name="connsiteY1143" fmla="*/ 7300611 h 10287000"/>
              <a:gd name="connsiteX1144" fmla="*/ 6154367 w 10076157"/>
              <a:gd name="connsiteY1144" fmla="*/ 7292029 h 10287000"/>
              <a:gd name="connsiteX1145" fmla="*/ 6140084 w 10076157"/>
              <a:gd name="connsiteY1145" fmla="*/ 7293437 h 10287000"/>
              <a:gd name="connsiteX1146" fmla="*/ 6136312 w 10076157"/>
              <a:gd name="connsiteY1146" fmla="*/ 7299158 h 10287000"/>
              <a:gd name="connsiteX1147" fmla="*/ 6136683 w 10076157"/>
              <a:gd name="connsiteY1147" fmla="*/ 7299684 h 10287000"/>
              <a:gd name="connsiteX1148" fmla="*/ 6157859 w 10076157"/>
              <a:gd name="connsiteY1148" fmla="*/ 7307916 h 10287000"/>
              <a:gd name="connsiteX1149" fmla="*/ 6160328 w 10076157"/>
              <a:gd name="connsiteY1149" fmla="*/ 7309355 h 10287000"/>
              <a:gd name="connsiteX1150" fmla="*/ 6160328 w 10076157"/>
              <a:gd name="connsiteY1150" fmla="*/ 7301414 h 10287000"/>
              <a:gd name="connsiteX1151" fmla="*/ 6160328 w 10076157"/>
              <a:gd name="connsiteY1151" fmla="*/ 7299555 h 10287000"/>
              <a:gd name="connsiteX1152" fmla="*/ 6157425 w 10076157"/>
              <a:gd name="connsiteY1152" fmla="*/ 7297208 h 10287000"/>
              <a:gd name="connsiteX1153" fmla="*/ 5643724 w 10076157"/>
              <a:gd name="connsiteY1153" fmla="*/ 7291307 h 10287000"/>
              <a:gd name="connsiteX1154" fmla="*/ 5652298 w 10076157"/>
              <a:gd name="connsiteY1154" fmla="*/ 7303217 h 10287000"/>
              <a:gd name="connsiteX1155" fmla="*/ 5670139 w 10076157"/>
              <a:gd name="connsiteY1155" fmla="*/ 7318650 h 10287000"/>
              <a:gd name="connsiteX1156" fmla="*/ 5661596 w 10076157"/>
              <a:gd name="connsiteY1156" fmla="*/ 7309391 h 10287000"/>
              <a:gd name="connsiteX1157" fmla="*/ 5659757 w 10076157"/>
              <a:gd name="connsiteY1157" fmla="*/ 7307396 h 10287000"/>
              <a:gd name="connsiteX1158" fmla="*/ 5650555 w 10076157"/>
              <a:gd name="connsiteY1158" fmla="*/ 7297425 h 10287000"/>
              <a:gd name="connsiteX1159" fmla="*/ 5646289 w 10076157"/>
              <a:gd name="connsiteY1159" fmla="*/ 7292800 h 10287000"/>
              <a:gd name="connsiteX1160" fmla="*/ 5424082 w 10076157"/>
              <a:gd name="connsiteY1160" fmla="*/ 7290933 h 10287000"/>
              <a:gd name="connsiteX1161" fmla="*/ 5424082 w 10076157"/>
              <a:gd name="connsiteY1161" fmla="*/ 7308355 h 10287000"/>
              <a:gd name="connsiteX1162" fmla="*/ 5424082 w 10076157"/>
              <a:gd name="connsiteY1162" fmla="*/ 7325771 h 10287000"/>
              <a:gd name="connsiteX1163" fmla="*/ 5408162 w 10076157"/>
              <a:gd name="connsiteY1163" fmla="*/ 7308355 h 10287000"/>
              <a:gd name="connsiteX1164" fmla="*/ 5424082 w 10076157"/>
              <a:gd name="connsiteY1164" fmla="*/ 7290933 h 10287000"/>
              <a:gd name="connsiteX1165" fmla="*/ 5418008 w 10076157"/>
              <a:gd name="connsiteY1165" fmla="*/ 7281070 h 10287000"/>
              <a:gd name="connsiteX1166" fmla="*/ 5399341 w 10076157"/>
              <a:gd name="connsiteY1166" fmla="*/ 7290022 h 10287000"/>
              <a:gd name="connsiteX1167" fmla="*/ 5399341 w 10076157"/>
              <a:gd name="connsiteY1167" fmla="*/ 7294356 h 10287000"/>
              <a:gd name="connsiteX1168" fmla="*/ 5399341 w 10076157"/>
              <a:gd name="connsiteY1168" fmla="*/ 7296990 h 10287000"/>
              <a:gd name="connsiteX1169" fmla="*/ 5419794 w 10076157"/>
              <a:gd name="connsiteY1169" fmla="*/ 7339112 h 10287000"/>
              <a:gd name="connsiteX1170" fmla="*/ 5440249 w 10076157"/>
              <a:gd name="connsiteY1170" fmla="*/ 7402305 h 10287000"/>
              <a:gd name="connsiteX1171" fmla="*/ 5501616 w 10076157"/>
              <a:gd name="connsiteY1171" fmla="*/ 7465492 h 10287000"/>
              <a:gd name="connsiteX1172" fmla="*/ 5508065 w 10076157"/>
              <a:gd name="connsiteY1172" fmla="*/ 7469717 h 10287000"/>
              <a:gd name="connsiteX1173" fmla="*/ 5507056 w 10076157"/>
              <a:gd name="connsiteY1173" fmla="*/ 7465380 h 10287000"/>
              <a:gd name="connsiteX1174" fmla="*/ 5532432 w 10076157"/>
              <a:gd name="connsiteY1174" fmla="*/ 7443539 h 10287000"/>
              <a:gd name="connsiteX1175" fmla="*/ 5532432 w 10076157"/>
              <a:gd name="connsiteY1175" fmla="*/ 7465380 h 10287000"/>
              <a:gd name="connsiteX1176" fmla="*/ 5543134 w 10076157"/>
              <a:gd name="connsiteY1176" fmla="*/ 7474592 h 10287000"/>
              <a:gd name="connsiteX1177" fmla="*/ 5534409 w 10076157"/>
              <a:gd name="connsiteY1177" fmla="*/ 7484883 h 10287000"/>
              <a:gd name="connsiteX1178" fmla="*/ 5542525 w 10076157"/>
              <a:gd name="connsiteY1178" fmla="*/ 7486555 h 10287000"/>
              <a:gd name="connsiteX1179" fmla="*/ 5562981 w 10076157"/>
              <a:gd name="connsiteY1179" fmla="*/ 7465492 h 10287000"/>
              <a:gd name="connsiteX1180" fmla="*/ 5569265 w 10076157"/>
              <a:gd name="connsiteY1180" fmla="*/ 7455784 h 10287000"/>
              <a:gd name="connsiteX1181" fmla="*/ 5553018 w 10076157"/>
              <a:gd name="connsiteY1181" fmla="*/ 7445021 h 10287000"/>
              <a:gd name="connsiteX1182" fmla="*/ 5541977 w 10076157"/>
              <a:gd name="connsiteY1182" fmla="*/ 7435048 h 10287000"/>
              <a:gd name="connsiteX1183" fmla="*/ 5548386 w 10076157"/>
              <a:gd name="connsiteY1183" fmla="*/ 7421161 h 10287000"/>
              <a:gd name="connsiteX1184" fmla="*/ 5547045 w 10076157"/>
              <a:gd name="connsiteY1184" fmla="*/ 7418910 h 10287000"/>
              <a:gd name="connsiteX1185" fmla="*/ 5535314 w 10076157"/>
              <a:gd name="connsiteY1185" fmla="*/ 7416097 h 10287000"/>
              <a:gd name="connsiteX1186" fmla="*/ 5488393 w 10076157"/>
              <a:gd name="connsiteY1186" fmla="*/ 7348584 h 10287000"/>
              <a:gd name="connsiteX1187" fmla="*/ 5464932 w 10076157"/>
              <a:gd name="connsiteY1187" fmla="*/ 7326077 h 10287000"/>
              <a:gd name="connsiteX1188" fmla="*/ 5418008 w 10076157"/>
              <a:gd name="connsiteY1188" fmla="*/ 7281070 h 10287000"/>
              <a:gd name="connsiteX1189" fmla="*/ 4500612 w 10076157"/>
              <a:gd name="connsiteY1189" fmla="*/ 7279760 h 10287000"/>
              <a:gd name="connsiteX1190" fmla="*/ 4525987 w 10076157"/>
              <a:gd name="connsiteY1190" fmla="*/ 7304330 h 10287000"/>
              <a:gd name="connsiteX1191" fmla="*/ 4525987 w 10076157"/>
              <a:gd name="connsiteY1191" fmla="*/ 7328893 h 10287000"/>
              <a:gd name="connsiteX1192" fmla="*/ 4500612 w 10076157"/>
              <a:gd name="connsiteY1192" fmla="*/ 7328893 h 10287000"/>
              <a:gd name="connsiteX1193" fmla="*/ 4500612 w 10076157"/>
              <a:gd name="connsiteY1193" fmla="*/ 7304330 h 10287000"/>
              <a:gd name="connsiteX1194" fmla="*/ 4500612 w 10076157"/>
              <a:gd name="connsiteY1194" fmla="*/ 7279760 h 10287000"/>
              <a:gd name="connsiteX1195" fmla="*/ 5353132 w 10076157"/>
              <a:gd name="connsiteY1195" fmla="*/ 7275927 h 10287000"/>
              <a:gd name="connsiteX1196" fmla="*/ 5356249 w 10076157"/>
              <a:gd name="connsiteY1196" fmla="*/ 7286689 h 10287000"/>
              <a:gd name="connsiteX1197" fmla="*/ 5358431 w 10076157"/>
              <a:gd name="connsiteY1197" fmla="*/ 7294224 h 10287000"/>
              <a:gd name="connsiteX1198" fmla="*/ 5358431 w 10076157"/>
              <a:gd name="connsiteY1198" fmla="*/ 7293699 h 10287000"/>
              <a:gd name="connsiteX1199" fmla="*/ 5358431 w 10076157"/>
              <a:gd name="connsiteY1199" fmla="*/ 7275927 h 10287000"/>
              <a:gd name="connsiteX1200" fmla="*/ 5535314 w 10076157"/>
              <a:gd name="connsiteY1200" fmla="*/ 7266954 h 10287000"/>
              <a:gd name="connsiteX1201" fmla="*/ 5535314 w 10076157"/>
              <a:gd name="connsiteY1201" fmla="*/ 7269817 h 10287000"/>
              <a:gd name="connsiteX1202" fmla="*/ 5535314 w 10076157"/>
              <a:gd name="connsiteY1202" fmla="*/ 7281070 h 10287000"/>
              <a:gd name="connsiteX1203" fmla="*/ 5558776 w 10076157"/>
              <a:gd name="connsiteY1203" fmla="*/ 7281070 h 10287000"/>
              <a:gd name="connsiteX1204" fmla="*/ 5570506 w 10076157"/>
              <a:gd name="connsiteY1204" fmla="*/ 7312014 h 10287000"/>
              <a:gd name="connsiteX1205" fmla="*/ 5575001 w 10076157"/>
              <a:gd name="connsiteY1205" fmla="*/ 7317399 h 10287000"/>
              <a:gd name="connsiteX1206" fmla="*/ 5581270 w 10076157"/>
              <a:gd name="connsiteY1206" fmla="*/ 7315947 h 10287000"/>
              <a:gd name="connsiteX1207" fmla="*/ 5593971 w 10076157"/>
              <a:gd name="connsiteY1207" fmla="*/ 7320849 h 10287000"/>
              <a:gd name="connsiteX1208" fmla="*/ 5616547 w 10076157"/>
              <a:gd name="connsiteY1208" fmla="*/ 7346991 h 10287000"/>
              <a:gd name="connsiteX1209" fmla="*/ 5639121 w 10076157"/>
              <a:gd name="connsiteY1209" fmla="*/ 7346991 h 10287000"/>
              <a:gd name="connsiteX1210" fmla="*/ 5654644 w 10076157"/>
              <a:gd name="connsiteY1210" fmla="*/ 7345357 h 10287000"/>
              <a:gd name="connsiteX1211" fmla="*/ 5656204 w 10076157"/>
              <a:gd name="connsiteY1211" fmla="*/ 7342832 h 10287000"/>
              <a:gd name="connsiteX1212" fmla="*/ 5654810 w 10076157"/>
              <a:gd name="connsiteY1212" fmla="*/ 7338020 h 10287000"/>
              <a:gd name="connsiteX1213" fmla="*/ 5652167 w 10076157"/>
              <a:gd name="connsiteY1213" fmla="*/ 7328893 h 10287000"/>
              <a:gd name="connsiteX1214" fmla="*/ 5617303 w 10076157"/>
              <a:gd name="connsiteY1214" fmla="*/ 7292103 h 10287000"/>
              <a:gd name="connsiteX1215" fmla="*/ 5566356 w 10076157"/>
              <a:gd name="connsiteY1215" fmla="*/ 7283409 h 10287000"/>
              <a:gd name="connsiteX1216" fmla="*/ 5537756 w 10076157"/>
              <a:gd name="connsiteY1216" fmla="*/ 7268249 h 10287000"/>
              <a:gd name="connsiteX1217" fmla="*/ 4982262 w 10076157"/>
              <a:gd name="connsiteY1217" fmla="*/ 7180615 h 10287000"/>
              <a:gd name="connsiteX1218" fmla="*/ 5017152 w 10076157"/>
              <a:gd name="connsiteY1218" fmla="*/ 7225524 h 10287000"/>
              <a:gd name="connsiteX1219" fmla="*/ 5013717 w 10076157"/>
              <a:gd name="connsiteY1219" fmla="*/ 7236943 h 10287000"/>
              <a:gd name="connsiteX1220" fmla="*/ 5029208 w 10076157"/>
              <a:gd name="connsiteY1220" fmla="*/ 7245727 h 10287000"/>
              <a:gd name="connsiteX1221" fmla="*/ 5046699 w 10076157"/>
              <a:gd name="connsiteY1221" fmla="*/ 7267639 h 10287000"/>
              <a:gd name="connsiteX1222" fmla="*/ 5022324 w 10076157"/>
              <a:gd name="connsiteY1222" fmla="*/ 7274697 h 10287000"/>
              <a:gd name="connsiteX1223" fmla="*/ 5021613 w 10076157"/>
              <a:gd name="connsiteY1223" fmla="*/ 7272238 h 10287000"/>
              <a:gd name="connsiteX1224" fmla="*/ 5019149 w 10076157"/>
              <a:gd name="connsiteY1224" fmla="*/ 7263730 h 10287000"/>
              <a:gd name="connsiteX1225" fmla="*/ 5016983 w 10076157"/>
              <a:gd name="connsiteY1225" fmla="*/ 7265985 h 10287000"/>
              <a:gd name="connsiteX1226" fmla="*/ 5011626 w 10076157"/>
              <a:gd name="connsiteY1226" fmla="*/ 7260408 h 10287000"/>
              <a:gd name="connsiteX1227" fmla="*/ 5016668 w 10076157"/>
              <a:gd name="connsiteY1227" fmla="*/ 7255162 h 10287000"/>
              <a:gd name="connsiteX1228" fmla="*/ 5016629 w 10076157"/>
              <a:gd name="connsiteY1228" fmla="*/ 7255031 h 10287000"/>
              <a:gd name="connsiteX1229" fmla="*/ 4992261 w 10076157"/>
              <a:gd name="connsiteY1229" fmla="*/ 7262087 h 10287000"/>
              <a:gd name="connsiteX1230" fmla="*/ 5003056 w 10076157"/>
              <a:gd name="connsiteY1230" fmla="*/ 7246639 h 10287000"/>
              <a:gd name="connsiteX1231" fmla="*/ 5006705 w 10076157"/>
              <a:gd name="connsiteY1231" fmla="*/ 7241420 h 10287000"/>
              <a:gd name="connsiteX1232" fmla="*/ 4992524 w 10076157"/>
              <a:gd name="connsiteY1232" fmla="*/ 7232261 h 10287000"/>
              <a:gd name="connsiteX1233" fmla="*/ 4982262 w 10076157"/>
              <a:gd name="connsiteY1233" fmla="*/ 7180615 h 10287000"/>
              <a:gd name="connsiteX1234" fmla="*/ 2965781 w 10076157"/>
              <a:gd name="connsiteY1234" fmla="*/ 7143366 h 10287000"/>
              <a:gd name="connsiteX1235" fmla="*/ 2997920 w 10076157"/>
              <a:gd name="connsiteY1235" fmla="*/ 7176810 h 10287000"/>
              <a:gd name="connsiteX1236" fmla="*/ 2965781 w 10076157"/>
              <a:gd name="connsiteY1236" fmla="*/ 7176810 h 10287000"/>
              <a:gd name="connsiteX1237" fmla="*/ 2965781 w 10076157"/>
              <a:gd name="connsiteY1237" fmla="*/ 7143366 h 10287000"/>
              <a:gd name="connsiteX1238" fmla="*/ 5320592 w 10076157"/>
              <a:gd name="connsiteY1238" fmla="*/ 7141766 h 10287000"/>
              <a:gd name="connsiteX1239" fmla="*/ 5320592 w 10076157"/>
              <a:gd name="connsiteY1239" fmla="*/ 7149650 h 10287000"/>
              <a:gd name="connsiteX1240" fmla="*/ 5327225 w 10076157"/>
              <a:gd name="connsiteY1240" fmla="*/ 7163197 h 10287000"/>
              <a:gd name="connsiteX1241" fmla="*/ 5330815 w 10076157"/>
              <a:gd name="connsiteY1241" fmla="*/ 7164245 h 10287000"/>
              <a:gd name="connsiteX1242" fmla="*/ 5324154 w 10076157"/>
              <a:gd name="connsiteY1242" fmla="*/ 7146039 h 10287000"/>
              <a:gd name="connsiteX1243" fmla="*/ 5568245 w 10076157"/>
              <a:gd name="connsiteY1243" fmla="*/ 7135232 h 10287000"/>
              <a:gd name="connsiteX1244" fmla="*/ 5580461 w 10076157"/>
              <a:gd name="connsiteY1244" fmla="*/ 7135232 h 10287000"/>
              <a:gd name="connsiteX1245" fmla="*/ 5580461 w 10076157"/>
              <a:gd name="connsiteY1245" fmla="*/ 7149612 h 10287000"/>
              <a:gd name="connsiteX1246" fmla="*/ 5568245 w 10076157"/>
              <a:gd name="connsiteY1246" fmla="*/ 7135232 h 10287000"/>
              <a:gd name="connsiteX1247" fmla="*/ 4938013 w 10076157"/>
              <a:gd name="connsiteY1247" fmla="*/ 7121876 h 10287000"/>
              <a:gd name="connsiteX1248" fmla="*/ 4962189 w 10076157"/>
              <a:gd name="connsiteY1248" fmla="*/ 7138540 h 10287000"/>
              <a:gd name="connsiteX1249" fmla="*/ 4941027 w 10076157"/>
              <a:gd name="connsiteY1249" fmla="*/ 7144668 h 10287000"/>
              <a:gd name="connsiteX1250" fmla="*/ 4934605 w 10076157"/>
              <a:gd name="connsiteY1250" fmla="*/ 7122487 h 10287000"/>
              <a:gd name="connsiteX1251" fmla="*/ 4938013 w 10076157"/>
              <a:gd name="connsiteY1251" fmla="*/ 7121876 h 10287000"/>
              <a:gd name="connsiteX1252" fmla="*/ 5744662 w 10076157"/>
              <a:gd name="connsiteY1252" fmla="*/ 7112826 h 10287000"/>
              <a:gd name="connsiteX1253" fmla="*/ 5744662 w 10076157"/>
              <a:gd name="connsiteY1253" fmla="*/ 7125343 h 10287000"/>
              <a:gd name="connsiteX1254" fmla="*/ 5762198 w 10076157"/>
              <a:gd name="connsiteY1254" fmla="*/ 7135750 h 10287000"/>
              <a:gd name="connsiteX1255" fmla="*/ 5755506 w 10076157"/>
              <a:gd name="connsiteY1255" fmla="*/ 7118575 h 10287000"/>
              <a:gd name="connsiteX1256" fmla="*/ 5540841 w 10076157"/>
              <a:gd name="connsiteY1256" fmla="*/ 7087716 h 10287000"/>
              <a:gd name="connsiteX1257" fmla="*/ 5540841 w 10076157"/>
              <a:gd name="connsiteY1257" fmla="*/ 7099328 h 10287000"/>
              <a:gd name="connsiteX1258" fmla="*/ 5540841 w 10076157"/>
              <a:gd name="connsiteY1258" fmla="*/ 7087716 h 10287000"/>
              <a:gd name="connsiteX1259" fmla="*/ 4366274 w 10076157"/>
              <a:gd name="connsiteY1259" fmla="*/ 7076486 h 10287000"/>
              <a:gd name="connsiteX1260" fmla="*/ 4366274 w 10076157"/>
              <a:gd name="connsiteY1260" fmla="*/ 7107697 h 10287000"/>
              <a:gd name="connsiteX1261" fmla="*/ 4454644 w 10076157"/>
              <a:gd name="connsiteY1261" fmla="*/ 7170118 h 10287000"/>
              <a:gd name="connsiteX1262" fmla="*/ 4425184 w 10076157"/>
              <a:gd name="connsiteY1262" fmla="*/ 7201331 h 10287000"/>
              <a:gd name="connsiteX1263" fmla="*/ 4403551 w 10076157"/>
              <a:gd name="connsiteY1263" fmla="*/ 7214499 h 10287000"/>
              <a:gd name="connsiteX1264" fmla="*/ 4384682 w 10076157"/>
              <a:gd name="connsiteY1264" fmla="*/ 7213036 h 10287000"/>
              <a:gd name="connsiteX1265" fmla="*/ 4366274 w 10076157"/>
              <a:gd name="connsiteY1265" fmla="*/ 7201331 h 10287000"/>
              <a:gd name="connsiteX1266" fmla="*/ 4336815 w 10076157"/>
              <a:gd name="connsiteY1266" fmla="*/ 7138908 h 10287000"/>
              <a:gd name="connsiteX1267" fmla="*/ 4336815 w 10076157"/>
              <a:gd name="connsiteY1267" fmla="*/ 7107697 h 10287000"/>
              <a:gd name="connsiteX1268" fmla="*/ 4366274 w 10076157"/>
              <a:gd name="connsiteY1268" fmla="*/ 7076486 h 10287000"/>
              <a:gd name="connsiteX1269" fmla="*/ 4358238 w 10076157"/>
              <a:gd name="connsiteY1269" fmla="*/ 7054191 h 10287000"/>
              <a:gd name="connsiteX1270" fmla="*/ 4390375 w 10076157"/>
              <a:gd name="connsiteY1270" fmla="*/ 7054191 h 10287000"/>
              <a:gd name="connsiteX1271" fmla="*/ 4390375 w 10076157"/>
              <a:gd name="connsiteY1271" fmla="*/ 7076486 h 10287000"/>
              <a:gd name="connsiteX1272" fmla="*/ 4366274 w 10076157"/>
              <a:gd name="connsiteY1272" fmla="*/ 7076486 h 10287000"/>
              <a:gd name="connsiteX1273" fmla="*/ 4358238 w 10076157"/>
              <a:gd name="connsiteY1273" fmla="*/ 7076486 h 10287000"/>
              <a:gd name="connsiteX1274" fmla="*/ 4358238 w 10076157"/>
              <a:gd name="connsiteY1274" fmla="*/ 7054191 h 10287000"/>
              <a:gd name="connsiteX1275" fmla="*/ 5615066 w 10076157"/>
              <a:gd name="connsiteY1275" fmla="*/ 7053756 h 10287000"/>
              <a:gd name="connsiteX1276" fmla="*/ 5617102 w 10076157"/>
              <a:gd name="connsiteY1276" fmla="*/ 7056151 h 10287000"/>
              <a:gd name="connsiteX1277" fmla="*/ 5615066 w 10076157"/>
              <a:gd name="connsiteY1277" fmla="*/ 7058549 h 10287000"/>
              <a:gd name="connsiteX1278" fmla="*/ 5613028 w 10076157"/>
              <a:gd name="connsiteY1278" fmla="*/ 7056151 h 10287000"/>
              <a:gd name="connsiteX1279" fmla="*/ 5615066 w 10076157"/>
              <a:gd name="connsiteY1279" fmla="*/ 7053756 h 10287000"/>
              <a:gd name="connsiteX1280" fmla="*/ 5466538 w 10076157"/>
              <a:gd name="connsiteY1280" fmla="*/ 7052880 h 10287000"/>
              <a:gd name="connsiteX1281" fmla="*/ 5482461 w 10076157"/>
              <a:gd name="connsiteY1281" fmla="*/ 7070299 h 10287000"/>
              <a:gd name="connsiteX1282" fmla="*/ 5466538 w 10076157"/>
              <a:gd name="connsiteY1282" fmla="*/ 7070299 h 10287000"/>
              <a:gd name="connsiteX1283" fmla="*/ 5466538 w 10076157"/>
              <a:gd name="connsiteY1283" fmla="*/ 7052880 h 10287000"/>
              <a:gd name="connsiteX1284" fmla="*/ 5347618 w 10076157"/>
              <a:gd name="connsiteY1284" fmla="*/ 7049283 h 10287000"/>
              <a:gd name="connsiteX1285" fmla="*/ 5347618 w 10076157"/>
              <a:gd name="connsiteY1285" fmla="*/ 7056022 h 10287000"/>
              <a:gd name="connsiteX1286" fmla="*/ 5394543 w 10076157"/>
              <a:gd name="connsiteY1286" fmla="*/ 7123538 h 10287000"/>
              <a:gd name="connsiteX1287" fmla="*/ 5418008 w 10076157"/>
              <a:gd name="connsiteY1287" fmla="*/ 7146039 h 10287000"/>
              <a:gd name="connsiteX1288" fmla="*/ 5477395 w 10076157"/>
              <a:gd name="connsiteY1288" fmla="*/ 7203010 h 10287000"/>
              <a:gd name="connsiteX1289" fmla="*/ 5478087 w 10076157"/>
              <a:gd name="connsiteY1289" fmla="*/ 7203671 h 10287000"/>
              <a:gd name="connsiteX1290" fmla="*/ 5479806 w 10076157"/>
              <a:gd name="connsiteY1290" fmla="*/ 7198028 h 10287000"/>
              <a:gd name="connsiteX1291" fmla="*/ 5482461 w 10076157"/>
              <a:gd name="connsiteY1291" fmla="*/ 7206741 h 10287000"/>
              <a:gd name="connsiteX1292" fmla="*/ 5482196 w 10076157"/>
              <a:gd name="connsiteY1292" fmla="*/ 7207612 h 10287000"/>
              <a:gd name="connsiteX1293" fmla="*/ 5488393 w 10076157"/>
              <a:gd name="connsiteY1293" fmla="*/ 7213557 h 10287000"/>
              <a:gd name="connsiteX1294" fmla="*/ 5503055 w 10076157"/>
              <a:gd name="connsiteY1294" fmla="*/ 7244499 h 10287000"/>
              <a:gd name="connsiteX1295" fmla="*/ 5514467 w 10076157"/>
              <a:gd name="connsiteY1295" fmla="*/ 7252243 h 10287000"/>
              <a:gd name="connsiteX1296" fmla="*/ 5539896 w 10076157"/>
              <a:gd name="connsiteY1296" fmla="*/ 7248212 h 10287000"/>
              <a:gd name="connsiteX1297" fmla="*/ 5566122 w 10076157"/>
              <a:gd name="connsiteY1297" fmla="*/ 7251242 h 10287000"/>
              <a:gd name="connsiteX1298" fmla="*/ 5592985 w 10076157"/>
              <a:gd name="connsiteY1298" fmla="*/ 7262742 h 10287000"/>
              <a:gd name="connsiteX1299" fmla="*/ 5581859 w 10076157"/>
              <a:gd name="connsiteY1299" fmla="*/ 7255229 h 10287000"/>
              <a:gd name="connsiteX1300" fmla="*/ 5536680 w 10076157"/>
              <a:gd name="connsiteY1300" fmla="*/ 7228888 h 10287000"/>
              <a:gd name="connsiteX1301" fmla="*/ 5514093 w 10076157"/>
              <a:gd name="connsiteY1301" fmla="*/ 7202543 h 10287000"/>
              <a:gd name="connsiteX1302" fmla="*/ 5502802 w 10076157"/>
              <a:gd name="connsiteY1302" fmla="*/ 7189373 h 10287000"/>
              <a:gd name="connsiteX1303" fmla="*/ 5495970 w 10076157"/>
              <a:gd name="connsiteY1303" fmla="*/ 7176336 h 10287000"/>
              <a:gd name="connsiteX1304" fmla="*/ 5484231 w 10076157"/>
              <a:gd name="connsiteY1304" fmla="*/ 7163725 h 10287000"/>
              <a:gd name="connsiteX1305" fmla="*/ 5454747 w 10076157"/>
              <a:gd name="connsiteY1305" fmla="*/ 7132055 h 10287000"/>
              <a:gd name="connsiteX1306" fmla="*/ 5444013 w 10076157"/>
              <a:gd name="connsiteY1306" fmla="*/ 7125650 h 10287000"/>
              <a:gd name="connsiteX1307" fmla="*/ 5436245 w 10076157"/>
              <a:gd name="connsiteY1307" fmla="*/ 7125650 h 10287000"/>
              <a:gd name="connsiteX1308" fmla="*/ 5434835 w 10076157"/>
              <a:gd name="connsiteY1308" fmla="*/ 7125650 h 10287000"/>
              <a:gd name="connsiteX1309" fmla="*/ 5423562 w 10076157"/>
              <a:gd name="connsiteY1309" fmla="*/ 7125650 h 10287000"/>
              <a:gd name="connsiteX1310" fmla="*/ 5401010 w 10076157"/>
              <a:gd name="connsiteY1310" fmla="*/ 7099023 h 10287000"/>
              <a:gd name="connsiteX1311" fmla="*/ 5367190 w 10076157"/>
              <a:gd name="connsiteY1311" fmla="*/ 7072395 h 10287000"/>
              <a:gd name="connsiteX1312" fmla="*/ 5360143 w 10076157"/>
              <a:gd name="connsiteY1312" fmla="*/ 7064074 h 10287000"/>
              <a:gd name="connsiteX1313" fmla="*/ 5134925 w 10076157"/>
              <a:gd name="connsiteY1313" fmla="*/ 7034092 h 10287000"/>
              <a:gd name="connsiteX1314" fmla="*/ 5185670 w 10076157"/>
              <a:gd name="connsiteY1314" fmla="*/ 7102879 h 10287000"/>
              <a:gd name="connsiteX1315" fmla="*/ 5185670 w 10076157"/>
              <a:gd name="connsiteY1315" fmla="*/ 7148738 h 10287000"/>
              <a:gd name="connsiteX1316" fmla="*/ 5134925 w 10076157"/>
              <a:gd name="connsiteY1316" fmla="*/ 7079950 h 10287000"/>
              <a:gd name="connsiteX1317" fmla="*/ 5134925 w 10076157"/>
              <a:gd name="connsiteY1317" fmla="*/ 7034092 h 10287000"/>
              <a:gd name="connsiteX1318" fmla="*/ 4293407 w 10076157"/>
              <a:gd name="connsiteY1318" fmla="*/ 7034092 h 10287000"/>
              <a:gd name="connsiteX1319" fmla="*/ 4293407 w 10076157"/>
              <a:gd name="connsiteY1319" fmla="*/ 7056429 h 10287000"/>
              <a:gd name="connsiteX1320" fmla="*/ 4314375 w 10076157"/>
              <a:gd name="connsiteY1320" fmla="*/ 7059221 h 10287000"/>
              <a:gd name="connsiteX1321" fmla="*/ 4316253 w 10076157"/>
              <a:gd name="connsiteY1321" fmla="*/ 7063971 h 10287000"/>
              <a:gd name="connsiteX1322" fmla="*/ 4322435 w 10076157"/>
              <a:gd name="connsiteY1322" fmla="*/ 7047577 h 10287000"/>
              <a:gd name="connsiteX1323" fmla="*/ 4330187 w 10076157"/>
              <a:gd name="connsiteY1323" fmla="*/ 7074347 h 10287000"/>
              <a:gd name="connsiteX1324" fmla="*/ 4317362 w 10076157"/>
              <a:gd name="connsiteY1324" fmla="*/ 7107072 h 10287000"/>
              <a:gd name="connsiteX1325" fmla="*/ 4313080 w 10076157"/>
              <a:gd name="connsiteY1325" fmla="*/ 7091087 h 10287000"/>
              <a:gd name="connsiteX1326" fmla="*/ 4312740 w 10076157"/>
              <a:gd name="connsiteY1326" fmla="*/ 7086725 h 10287000"/>
              <a:gd name="connsiteX1327" fmla="*/ 4307635 w 10076157"/>
              <a:gd name="connsiteY1327" fmla="*/ 7095510 h 10287000"/>
              <a:gd name="connsiteX1328" fmla="*/ 4341333 w 10076157"/>
              <a:gd name="connsiteY1328" fmla="*/ 7145761 h 10287000"/>
              <a:gd name="connsiteX1329" fmla="*/ 4341333 w 10076157"/>
              <a:gd name="connsiteY1329" fmla="*/ 7168097 h 10287000"/>
              <a:gd name="connsiteX1330" fmla="*/ 4365297 w 10076157"/>
              <a:gd name="connsiteY1330" fmla="*/ 7212764 h 10287000"/>
              <a:gd name="connsiteX1331" fmla="*/ 4365297 w 10076157"/>
              <a:gd name="connsiteY1331" fmla="*/ 7257429 h 10287000"/>
              <a:gd name="connsiteX1332" fmla="*/ 4365297 w 10076157"/>
              <a:gd name="connsiteY1332" fmla="*/ 7279760 h 10287000"/>
              <a:gd name="connsiteX1333" fmla="*/ 4341333 w 10076157"/>
              <a:gd name="connsiteY1333" fmla="*/ 7235094 h 10287000"/>
              <a:gd name="connsiteX1334" fmla="*/ 4327480 w 10076157"/>
              <a:gd name="connsiteY1334" fmla="*/ 7235094 h 10287000"/>
              <a:gd name="connsiteX1335" fmla="*/ 4320973 w 10076157"/>
              <a:gd name="connsiteY1335" fmla="*/ 7235094 h 10287000"/>
              <a:gd name="connsiteX1336" fmla="*/ 4321757 w 10076157"/>
              <a:gd name="connsiteY1336" fmla="*/ 7237800 h 10287000"/>
              <a:gd name="connsiteX1337" fmla="*/ 4329897 w 10076157"/>
              <a:gd name="connsiteY1337" fmla="*/ 7265909 h 10287000"/>
              <a:gd name="connsiteX1338" fmla="*/ 4289725 w 10076157"/>
              <a:gd name="connsiteY1338" fmla="*/ 7242723 h 10287000"/>
              <a:gd name="connsiteX1339" fmla="*/ 4288755 w 10076157"/>
              <a:gd name="connsiteY1339" fmla="*/ 7237565 h 10287000"/>
              <a:gd name="connsiteX1340" fmla="*/ 4288822 w 10076157"/>
              <a:gd name="connsiteY1340" fmla="*/ 7233033 h 10287000"/>
              <a:gd name="connsiteX1341" fmla="*/ 4281424 w 10076157"/>
              <a:gd name="connsiteY1341" fmla="*/ 7232302 h 10287000"/>
              <a:gd name="connsiteX1342" fmla="*/ 4245479 w 10076157"/>
              <a:gd name="connsiteY1342" fmla="*/ 7212764 h 10287000"/>
              <a:gd name="connsiteX1343" fmla="*/ 4221517 w 10076157"/>
              <a:gd name="connsiteY1343" fmla="*/ 7168097 h 10287000"/>
              <a:gd name="connsiteX1344" fmla="*/ 4233497 w 10076157"/>
              <a:gd name="connsiteY1344" fmla="*/ 7168097 h 10287000"/>
              <a:gd name="connsiteX1345" fmla="*/ 4234236 w 10076157"/>
              <a:gd name="connsiteY1345" fmla="*/ 7168097 h 10287000"/>
              <a:gd name="connsiteX1346" fmla="*/ 4233715 w 10076157"/>
              <a:gd name="connsiteY1346" fmla="*/ 7166295 h 10287000"/>
              <a:gd name="connsiteX1347" fmla="*/ 4230299 w 10076157"/>
              <a:gd name="connsiteY1347" fmla="*/ 7154495 h 10287000"/>
              <a:gd name="connsiteX1348" fmla="*/ 4253745 w 10076157"/>
              <a:gd name="connsiteY1348" fmla="*/ 7158497 h 10287000"/>
              <a:gd name="connsiteX1349" fmla="*/ 4256182 w 10076157"/>
              <a:gd name="connsiteY1349" fmla="*/ 7162436 h 10287000"/>
              <a:gd name="connsiteX1350" fmla="*/ 4259334 w 10076157"/>
              <a:gd name="connsiteY1350" fmla="*/ 7160768 h 10287000"/>
              <a:gd name="connsiteX1351" fmla="*/ 4269444 w 10076157"/>
              <a:gd name="connsiteY1351" fmla="*/ 7101094 h 10287000"/>
              <a:gd name="connsiteX1352" fmla="*/ 4269444 w 10076157"/>
              <a:gd name="connsiteY1352" fmla="*/ 7056429 h 10287000"/>
              <a:gd name="connsiteX1353" fmla="*/ 4293407 w 10076157"/>
              <a:gd name="connsiteY1353" fmla="*/ 7034092 h 10287000"/>
              <a:gd name="connsiteX1354" fmla="*/ 5421430 w 10076157"/>
              <a:gd name="connsiteY1354" fmla="*/ 6983205 h 10287000"/>
              <a:gd name="connsiteX1355" fmla="*/ 5424082 w 10076157"/>
              <a:gd name="connsiteY1355" fmla="*/ 6986107 h 10287000"/>
              <a:gd name="connsiteX1356" fmla="*/ 5421430 w 10076157"/>
              <a:gd name="connsiteY1356" fmla="*/ 6989011 h 10287000"/>
              <a:gd name="connsiteX1357" fmla="*/ 5418775 w 10076157"/>
              <a:gd name="connsiteY1357" fmla="*/ 6986107 h 10287000"/>
              <a:gd name="connsiteX1358" fmla="*/ 5421430 w 10076157"/>
              <a:gd name="connsiteY1358" fmla="*/ 6983205 h 10287000"/>
              <a:gd name="connsiteX1359" fmla="*/ 3740565 w 10076157"/>
              <a:gd name="connsiteY1359" fmla="*/ 6953875 h 10287000"/>
              <a:gd name="connsiteX1360" fmla="*/ 3769126 w 10076157"/>
              <a:gd name="connsiteY1360" fmla="*/ 6953875 h 10287000"/>
              <a:gd name="connsiteX1361" fmla="*/ 3797686 w 10076157"/>
              <a:gd name="connsiteY1361" fmla="*/ 6953875 h 10287000"/>
              <a:gd name="connsiteX1362" fmla="*/ 3826252 w 10076157"/>
              <a:gd name="connsiteY1362" fmla="*/ 7045837 h 10287000"/>
              <a:gd name="connsiteX1363" fmla="*/ 3854815 w 10076157"/>
              <a:gd name="connsiteY1363" fmla="*/ 7168455 h 10287000"/>
              <a:gd name="connsiteX1364" fmla="*/ 3797686 w 10076157"/>
              <a:gd name="connsiteY1364" fmla="*/ 7199106 h 10287000"/>
              <a:gd name="connsiteX1365" fmla="*/ 3769126 w 10076157"/>
              <a:gd name="connsiteY1365" fmla="*/ 7199106 h 10287000"/>
              <a:gd name="connsiteX1366" fmla="*/ 3740565 w 10076157"/>
              <a:gd name="connsiteY1366" fmla="*/ 7168455 h 10287000"/>
              <a:gd name="connsiteX1367" fmla="*/ 3683437 w 10076157"/>
              <a:gd name="connsiteY1367" fmla="*/ 7076492 h 10287000"/>
              <a:gd name="connsiteX1368" fmla="*/ 3711996 w 10076157"/>
              <a:gd name="connsiteY1368" fmla="*/ 7015180 h 10287000"/>
              <a:gd name="connsiteX1369" fmla="*/ 3711996 w 10076157"/>
              <a:gd name="connsiteY1369" fmla="*/ 6984531 h 10287000"/>
              <a:gd name="connsiteX1370" fmla="*/ 3740565 w 10076157"/>
              <a:gd name="connsiteY1370" fmla="*/ 6953875 h 10287000"/>
              <a:gd name="connsiteX1371" fmla="*/ 4969775 w 10076157"/>
              <a:gd name="connsiteY1371" fmla="*/ 6953103 h 10287000"/>
              <a:gd name="connsiteX1372" fmla="*/ 4981989 w 10076157"/>
              <a:gd name="connsiteY1372" fmla="*/ 6953103 h 10287000"/>
              <a:gd name="connsiteX1373" fmla="*/ 4981989 w 10076157"/>
              <a:gd name="connsiteY1373" fmla="*/ 6967484 h 10287000"/>
              <a:gd name="connsiteX1374" fmla="*/ 4969775 w 10076157"/>
              <a:gd name="connsiteY1374" fmla="*/ 6953103 h 10287000"/>
              <a:gd name="connsiteX1375" fmla="*/ 5869625 w 10076157"/>
              <a:gd name="connsiteY1375" fmla="*/ 6952032 h 10287000"/>
              <a:gd name="connsiteX1376" fmla="*/ 5880598 w 10076157"/>
              <a:gd name="connsiteY1376" fmla="*/ 6956354 h 10287000"/>
              <a:gd name="connsiteX1377" fmla="*/ 5900841 w 10076157"/>
              <a:gd name="connsiteY1377" fmla="*/ 6970318 h 10287000"/>
              <a:gd name="connsiteX1378" fmla="*/ 5904422 w 10076157"/>
              <a:gd name="connsiteY1378" fmla="*/ 6971094 h 10287000"/>
              <a:gd name="connsiteX1379" fmla="*/ 5904175 w 10076157"/>
              <a:gd name="connsiteY1379" fmla="*/ 6961908 h 10287000"/>
              <a:gd name="connsiteX1380" fmla="*/ 5892448 w 10076157"/>
              <a:gd name="connsiteY1380" fmla="*/ 6953929 h 10287000"/>
              <a:gd name="connsiteX1381" fmla="*/ 5875506 w 10076157"/>
              <a:gd name="connsiteY1381" fmla="*/ 6952283 h 10287000"/>
              <a:gd name="connsiteX1382" fmla="*/ 5870034 w 10076157"/>
              <a:gd name="connsiteY1382" fmla="*/ 6952076 h 10287000"/>
              <a:gd name="connsiteX1383" fmla="*/ 5528636 w 10076157"/>
              <a:gd name="connsiteY1383" fmla="*/ 6936254 h 10287000"/>
              <a:gd name="connsiteX1384" fmla="*/ 5548775 w 10076157"/>
              <a:gd name="connsiteY1384" fmla="*/ 6948557 h 10287000"/>
              <a:gd name="connsiteX1385" fmla="*/ 5533482 w 10076157"/>
              <a:gd name="connsiteY1385" fmla="*/ 6952985 h 10287000"/>
              <a:gd name="connsiteX1386" fmla="*/ 5528636 w 10076157"/>
              <a:gd name="connsiteY1386" fmla="*/ 6936254 h 10287000"/>
              <a:gd name="connsiteX1387" fmla="*/ 5773857 w 10076157"/>
              <a:gd name="connsiteY1387" fmla="*/ 6912769 h 10287000"/>
              <a:gd name="connsiteX1388" fmla="*/ 5766799 w 10076157"/>
              <a:gd name="connsiteY1388" fmla="*/ 6919355 h 10287000"/>
              <a:gd name="connsiteX1389" fmla="*/ 5762816 w 10076157"/>
              <a:gd name="connsiteY1389" fmla="*/ 6921047 h 10287000"/>
              <a:gd name="connsiteX1390" fmla="*/ 5762816 w 10076157"/>
              <a:gd name="connsiteY1390" fmla="*/ 6922447 h 10287000"/>
              <a:gd name="connsiteX1391" fmla="*/ 5762816 w 10076157"/>
              <a:gd name="connsiteY1391" fmla="*/ 6924443 h 10287000"/>
              <a:gd name="connsiteX1392" fmla="*/ 5821704 w 10076157"/>
              <a:gd name="connsiteY1392" fmla="*/ 6956354 h 10287000"/>
              <a:gd name="connsiteX1393" fmla="*/ 5821704 w 10076157"/>
              <a:gd name="connsiteY1393" fmla="*/ 6940399 h 10287000"/>
              <a:gd name="connsiteX1394" fmla="*/ 5815032 w 10076157"/>
              <a:gd name="connsiteY1394" fmla="*/ 6933167 h 10287000"/>
              <a:gd name="connsiteX1395" fmla="*/ 5809150 w 10076157"/>
              <a:gd name="connsiteY1395" fmla="*/ 6930880 h 10287000"/>
              <a:gd name="connsiteX1396" fmla="*/ 5796444 w 10076157"/>
              <a:gd name="connsiteY1396" fmla="*/ 6912769 h 10287000"/>
              <a:gd name="connsiteX1397" fmla="*/ 5773857 w 10076157"/>
              <a:gd name="connsiteY1397" fmla="*/ 6912769 h 10287000"/>
              <a:gd name="connsiteX1398" fmla="*/ 5291404 w 10076157"/>
              <a:gd name="connsiteY1398" fmla="*/ 6896112 h 10287000"/>
              <a:gd name="connsiteX1399" fmla="*/ 5307327 w 10076157"/>
              <a:gd name="connsiteY1399" fmla="*/ 6896112 h 10287000"/>
              <a:gd name="connsiteX1400" fmla="*/ 5307327 w 10076157"/>
              <a:gd name="connsiteY1400" fmla="*/ 6907726 h 10287000"/>
              <a:gd name="connsiteX1401" fmla="*/ 5291404 w 10076157"/>
              <a:gd name="connsiteY1401" fmla="*/ 6896112 h 10287000"/>
              <a:gd name="connsiteX1402" fmla="*/ 5547891 w 10076157"/>
              <a:gd name="connsiteY1402" fmla="*/ 6886007 h 10287000"/>
              <a:gd name="connsiteX1403" fmla="*/ 5547891 w 10076157"/>
              <a:gd name="connsiteY1403" fmla="*/ 6900386 h 10287000"/>
              <a:gd name="connsiteX1404" fmla="*/ 5547891 w 10076157"/>
              <a:gd name="connsiteY1404" fmla="*/ 6914763 h 10287000"/>
              <a:gd name="connsiteX1405" fmla="*/ 5535677 w 10076157"/>
              <a:gd name="connsiteY1405" fmla="*/ 6900386 h 10287000"/>
              <a:gd name="connsiteX1406" fmla="*/ 5547891 w 10076157"/>
              <a:gd name="connsiteY1406" fmla="*/ 6886007 h 10287000"/>
              <a:gd name="connsiteX1407" fmla="*/ 4686677 w 10076157"/>
              <a:gd name="connsiteY1407" fmla="*/ 6878500 h 10287000"/>
              <a:gd name="connsiteX1408" fmla="*/ 4712052 w 10076157"/>
              <a:gd name="connsiteY1408" fmla="*/ 6878500 h 10287000"/>
              <a:gd name="connsiteX1409" fmla="*/ 4712052 w 10076157"/>
              <a:gd name="connsiteY1409" fmla="*/ 6899999 h 10287000"/>
              <a:gd name="connsiteX1410" fmla="*/ 4712052 w 10076157"/>
              <a:gd name="connsiteY1410" fmla="*/ 6902287 h 10287000"/>
              <a:gd name="connsiteX1411" fmla="*/ 4726958 w 10076157"/>
              <a:gd name="connsiteY1411" fmla="*/ 6891131 h 10287000"/>
              <a:gd name="connsiteX1412" fmla="*/ 4726958 w 10076157"/>
              <a:gd name="connsiteY1412" fmla="*/ 6937305 h 10287000"/>
              <a:gd name="connsiteX1413" fmla="*/ 4704927 w 10076157"/>
              <a:gd name="connsiteY1413" fmla="*/ 6937305 h 10287000"/>
              <a:gd name="connsiteX1414" fmla="*/ 4707682 w 10076157"/>
              <a:gd name="connsiteY1414" fmla="*/ 6905560 h 10287000"/>
              <a:gd name="connsiteX1415" fmla="*/ 4711007 w 10076157"/>
              <a:gd name="connsiteY1415" fmla="*/ 6903069 h 10287000"/>
              <a:gd name="connsiteX1416" fmla="*/ 4708880 w 10076157"/>
              <a:gd name="connsiteY1416" fmla="*/ 6903069 h 10287000"/>
              <a:gd name="connsiteX1417" fmla="*/ 4686677 w 10076157"/>
              <a:gd name="connsiteY1417" fmla="*/ 6903069 h 10287000"/>
              <a:gd name="connsiteX1418" fmla="*/ 4686677 w 10076157"/>
              <a:gd name="connsiteY1418" fmla="*/ 6878500 h 10287000"/>
              <a:gd name="connsiteX1419" fmla="*/ 4486773 w 10076157"/>
              <a:gd name="connsiteY1419" fmla="*/ 6864699 h 10287000"/>
              <a:gd name="connsiteX1420" fmla="*/ 4513553 w 10076157"/>
              <a:gd name="connsiteY1420" fmla="*/ 6895912 h 10287000"/>
              <a:gd name="connsiteX1421" fmla="*/ 4513553 w 10076157"/>
              <a:gd name="connsiteY1421" fmla="*/ 6958332 h 10287000"/>
              <a:gd name="connsiteX1422" fmla="*/ 4513553 w 10076157"/>
              <a:gd name="connsiteY1422" fmla="*/ 7020755 h 10287000"/>
              <a:gd name="connsiteX1423" fmla="*/ 4513553 w 10076157"/>
              <a:gd name="connsiteY1423" fmla="*/ 7051966 h 10287000"/>
              <a:gd name="connsiteX1424" fmla="*/ 4536985 w 10076157"/>
              <a:gd name="connsiteY1424" fmla="*/ 7114388 h 10287000"/>
              <a:gd name="connsiteX1425" fmla="*/ 4539384 w 10076157"/>
              <a:gd name="connsiteY1425" fmla="*/ 7142353 h 10287000"/>
              <a:gd name="connsiteX1426" fmla="*/ 4539504 w 10076157"/>
              <a:gd name="connsiteY1426" fmla="*/ 7142547 h 10287000"/>
              <a:gd name="connsiteX1427" fmla="*/ 4547565 w 10076157"/>
              <a:gd name="connsiteY1427" fmla="*/ 7170390 h 10287000"/>
              <a:gd name="connsiteX1428" fmla="*/ 4543452 w 10076157"/>
              <a:gd name="connsiteY1428" fmla="*/ 7262098 h 10287000"/>
              <a:gd name="connsiteX1429" fmla="*/ 4515156 w 10076157"/>
              <a:gd name="connsiteY1429" fmla="*/ 7270291 h 10287000"/>
              <a:gd name="connsiteX1430" fmla="*/ 4470744 w 10076157"/>
              <a:gd name="connsiteY1430" fmla="*/ 7222809 h 10287000"/>
              <a:gd name="connsiteX1431" fmla="*/ 4474851 w 10076157"/>
              <a:gd name="connsiteY1431" fmla="*/ 7131099 h 10287000"/>
              <a:gd name="connsiteX1432" fmla="*/ 4479273 w 10076157"/>
              <a:gd name="connsiteY1432" fmla="*/ 7129819 h 10287000"/>
              <a:gd name="connsiteX1433" fmla="*/ 4486773 w 10076157"/>
              <a:gd name="connsiteY1433" fmla="*/ 7127647 h 10287000"/>
              <a:gd name="connsiteX1434" fmla="*/ 4486773 w 10076157"/>
              <a:gd name="connsiteY1434" fmla="*/ 7126093 h 10287000"/>
              <a:gd name="connsiteX1435" fmla="*/ 4486773 w 10076157"/>
              <a:gd name="connsiteY1435" fmla="*/ 7083177 h 10287000"/>
              <a:gd name="connsiteX1436" fmla="*/ 4486773 w 10076157"/>
              <a:gd name="connsiteY1436" fmla="*/ 7051966 h 10287000"/>
              <a:gd name="connsiteX1437" fmla="*/ 4486773 w 10076157"/>
              <a:gd name="connsiteY1437" fmla="*/ 7020755 h 10287000"/>
              <a:gd name="connsiteX1438" fmla="*/ 4486773 w 10076157"/>
              <a:gd name="connsiteY1438" fmla="*/ 6989543 h 10287000"/>
              <a:gd name="connsiteX1439" fmla="*/ 4486773 w 10076157"/>
              <a:gd name="connsiteY1439" fmla="*/ 6895912 h 10287000"/>
              <a:gd name="connsiteX1440" fmla="*/ 4486773 w 10076157"/>
              <a:gd name="connsiteY1440" fmla="*/ 6864699 h 10287000"/>
              <a:gd name="connsiteX1441" fmla="*/ 5919426 w 10076157"/>
              <a:gd name="connsiteY1441" fmla="*/ 6857705 h 10287000"/>
              <a:gd name="connsiteX1442" fmla="*/ 5918441 w 10076157"/>
              <a:gd name="connsiteY1442" fmla="*/ 6859640 h 10287000"/>
              <a:gd name="connsiteX1443" fmla="*/ 5914460 w 10076157"/>
              <a:gd name="connsiteY1443" fmla="*/ 6867453 h 10287000"/>
              <a:gd name="connsiteX1444" fmla="*/ 5911505 w 10076157"/>
              <a:gd name="connsiteY1444" fmla="*/ 6873253 h 10287000"/>
              <a:gd name="connsiteX1445" fmla="*/ 5919270 w 10076157"/>
              <a:gd name="connsiteY1445" fmla="*/ 6873253 h 10287000"/>
              <a:gd name="connsiteX1446" fmla="*/ 5920682 w 10076157"/>
              <a:gd name="connsiteY1446" fmla="*/ 6873253 h 10287000"/>
              <a:gd name="connsiteX1447" fmla="*/ 5926328 w 10076157"/>
              <a:gd name="connsiteY1447" fmla="*/ 6891365 h 10287000"/>
              <a:gd name="connsiteX1448" fmla="*/ 5930704 w 10076157"/>
              <a:gd name="connsiteY1448" fmla="*/ 6897744 h 10287000"/>
              <a:gd name="connsiteX1449" fmla="*/ 5939505 w 10076157"/>
              <a:gd name="connsiteY1449" fmla="*/ 6903214 h 10287000"/>
              <a:gd name="connsiteX1450" fmla="*/ 5945451 w 10076157"/>
              <a:gd name="connsiteY1450" fmla="*/ 6913206 h 10287000"/>
              <a:gd name="connsiteX1451" fmla="*/ 5949520 w 10076157"/>
              <a:gd name="connsiteY1451" fmla="*/ 6925936 h 10287000"/>
              <a:gd name="connsiteX1452" fmla="*/ 5953968 w 10076157"/>
              <a:gd name="connsiteY1452" fmla="*/ 6933104 h 10287000"/>
              <a:gd name="connsiteX1453" fmla="*/ 5977154 w 10076157"/>
              <a:gd name="connsiteY1453" fmla="*/ 6939113 h 10287000"/>
              <a:gd name="connsiteX1454" fmla="*/ 5980347 w 10076157"/>
              <a:gd name="connsiteY1454" fmla="*/ 6942838 h 10287000"/>
              <a:gd name="connsiteX1455" fmla="*/ 5978771 w 10076157"/>
              <a:gd name="connsiteY1455" fmla="*/ 6936328 h 10287000"/>
              <a:gd name="connsiteX1456" fmla="*/ 5997072 w 10076157"/>
              <a:gd name="connsiteY1456" fmla="*/ 6947324 h 10287000"/>
              <a:gd name="connsiteX1457" fmla="*/ 6004833 w 10076157"/>
              <a:gd name="connsiteY1457" fmla="*/ 6952357 h 10287000"/>
              <a:gd name="connsiteX1458" fmla="*/ 6011261 w 10076157"/>
              <a:gd name="connsiteY1458" fmla="*/ 6948377 h 10287000"/>
              <a:gd name="connsiteX1459" fmla="*/ 6013102 w 10076157"/>
              <a:gd name="connsiteY1459" fmla="*/ 6940399 h 10287000"/>
              <a:gd name="connsiteX1460" fmla="*/ 6013102 w 10076157"/>
              <a:gd name="connsiteY1460" fmla="*/ 6924443 h 10287000"/>
              <a:gd name="connsiteX1461" fmla="*/ 5968932 w 10076157"/>
              <a:gd name="connsiteY1461" fmla="*/ 6892530 h 10287000"/>
              <a:gd name="connsiteX1462" fmla="*/ 5954211 w 10076157"/>
              <a:gd name="connsiteY1462" fmla="*/ 6876572 h 10287000"/>
              <a:gd name="connsiteX1463" fmla="*/ 5954126 w 10076157"/>
              <a:gd name="connsiteY1463" fmla="*/ 6876422 h 10287000"/>
              <a:gd name="connsiteX1464" fmla="*/ 5933029 w 10076157"/>
              <a:gd name="connsiteY1464" fmla="*/ 6876422 h 10287000"/>
              <a:gd name="connsiteX1465" fmla="*/ 5796355 w 10076157"/>
              <a:gd name="connsiteY1465" fmla="*/ 6851263 h 10287000"/>
              <a:gd name="connsiteX1466" fmla="*/ 5799447 w 10076157"/>
              <a:gd name="connsiteY1466" fmla="*/ 6852467 h 10287000"/>
              <a:gd name="connsiteX1467" fmla="*/ 5819034 w 10076157"/>
              <a:gd name="connsiteY1467" fmla="*/ 6860082 h 10287000"/>
              <a:gd name="connsiteX1468" fmla="*/ 5831994 w 10076157"/>
              <a:gd name="connsiteY1468" fmla="*/ 6851263 h 10287000"/>
              <a:gd name="connsiteX1469" fmla="*/ 5796401 w 10076157"/>
              <a:gd name="connsiteY1469" fmla="*/ 6851263 h 10287000"/>
              <a:gd name="connsiteX1470" fmla="*/ 5457140 w 10076157"/>
              <a:gd name="connsiteY1470" fmla="*/ 6842282 h 10287000"/>
              <a:gd name="connsiteX1471" fmla="*/ 5466303 w 10076157"/>
              <a:gd name="connsiteY1471" fmla="*/ 6851263 h 10287000"/>
              <a:gd name="connsiteX1472" fmla="*/ 5457140 w 10076157"/>
              <a:gd name="connsiteY1472" fmla="*/ 6851263 h 10287000"/>
              <a:gd name="connsiteX1473" fmla="*/ 5457140 w 10076157"/>
              <a:gd name="connsiteY1473" fmla="*/ 6842282 h 10287000"/>
              <a:gd name="connsiteX1474" fmla="*/ 4822526 w 10076157"/>
              <a:gd name="connsiteY1474" fmla="*/ 6838081 h 10287000"/>
              <a:gd name="connsiteX1475" fmla="*/ 4862982 w 10076157"/>
              <a:gd name="connsiteY1475" fmla="*/ 6896702 h 10287000"/>
              <a:gd name="connsiteX1476" fmla="*/ 4909697 w 10076157"/>
              <a:gd name="connsiteY1476" fmla="*/ 6976956 h 10287000"/>
              <a:gd name="connsiteX1477" fmla="*/ 4884518 w 10076157"/>
              <a:gd name="connsiteY1477" fmla="*/ 7004025 h 10287000"/>
              <a:gd name="connsiteX1478" fmla="*/ 4874100 w 10076157"/>
              <a:gd name="connsiteY1478" fmla="*/ 7010253 h 10287000"/>
              <a:gd name="connsiteX1479" fmla="*/ 4875565 w 10076157"/>
              <a:gd name="connsiteY1479" fmla="*/ 7015669 h 10287000"/>
              <a:gd name="connsiteX1480" fmla="*/ 4898116 w 10076157"/>
              <a:gd name="connsiteY1480" fmla="*/ 7038189 h 10287000"/>
              <a:gd name="connsiteX1481" fmla="*/ 4898116 w 10076157"/>
              <a:gd name="connsiteY1481" fmla="*/ 7060706 h 10287000"/>
              <a:gd name="connsiteX1482" fmla="*/ 4898116 w 10076157"/>
              <a:gd name="connsiteY1482" fmla="*/ 7083226 h 10287000"/>
              <a:gd name="connsiteX1483" fmla="*/ 4853007 w 10076157"/>
              <a:gd name="connsiteY1483" fmla="*/ 7038189 h 10287000"/>
              <a:gd name="connsiteX1484" fmla="*/ 4839970 w 10076157"/>
              <a:gd name="connsiteY1484" fmla="*/ 7021650 h 10287000"/>
              <a:gd name="connsiteX1485" fmla="*/ 4837888 w 10076157"/>
              <a:gd name="connsiteY1485" fmla="*/ 7017162 h 10287000"/>
              <a:gd name="connsiteX1486" fmla="*/ 4830050 w 10076157"/>
              <a:gd name="connsiteY1486" fmla="*/ 7013572 h 10287000"/>
              <a:gd name="connsiteX1487" fmla="*/ 4823046 w 10076157"/>
              <a:gd name="connsiteY1487" fmla="*/ 7002048 h 10287000"/>
              <a:gd name="connsiteX1488" fmla="*/ 4807246 w 10076157"/>
              <a:gd name="connsiteY1488" fmla="*/ 6995633 h 10287000"/>
              <a:gd name="connsiteX1489" fmla="*/ 4806873 w 10076157"/>
              <a:gd name="connsiteY1489" fmla="*/ 6995148 h 10287000"/>
              <a:gd name="connsiteX1490" fmla="*/ 4807725 w 10076157"/>
              <a:gd name="connsiteY1490" fmla="*/ 6998873 h 10287000"/>
              <a:gd name="connsiteX1491" fmla="*/ 4785694 w 10076157"/>
              <a:gd name="connsiteY1491" fmla="*/ 6998873 h 10287000"/>
              <a:gd name="connsiteX1492" fmla="*/ 4785694 w 10076157"/>
              <a:gd name="connsiteY1492" fmla="*/ 6979632 h 10287000"/>
              <a:gd name="connsiteX1493" fmla="*/ 4763669 w 10076157"/>
              <a:gd name="connsiteY1493" fmla="*/ 6979632 h 10287000"/>
              <a:gd name="connsiteX1494" fmla="*/ 4776403 w 10076157"/>
              <a:gd name="connsiteY1494" fmla="*/ 6968508 h 10287000"/>
              <a:gd name="connsiteX1495" fmla="*/ 4782310 w 10076157"/>
              <a:gd name="connsiteY1495" fmla="*/ 6963346 h 10287000"/>
              <a:gd name="connsiteX1496" fmla="*/ 4776725 w 10076157"/>
              <a:gd name="connsiteY1496" fmla="*/ 6956115 h 10287000"/>
              <a:gd name="connsiteX1497" fmla="*/ 4760926 w 10076157"/>
              <a:gd name="connsiteY1497" fmla="*/ 6949699 h 10287000"/>
              <a:gd name="connsiteX1498" fmla="*/ 4770062 w 10076157"/>
              <a:gd name="connsiteY1498" fmla="*/ 6900162 h 10287000"/>
              <a:gd name="connsiteX1499" fmla="*/ 4763800 w 10076157"/>
              <a:gd name="connsiteY1499" fmla="*/ 6878533 h 10287000"/>
              <a:gd name="connsiteX1500" fmla="*/ 4779199 w 10076157"/>
              <a:gd name="connsiteY1500" fmla="*/ 6850627 h 10287000"/>
              <a:gd name="connsiteX1501" fmla="*/ 4800862 w 10076157"/>
              <a:gd name="connsiteY1501" fmla="*/ 6844354 h 10287000"/>
              <a:gd name="connsiteX1502" fmla="*/ 4822526 w 10076157"/>
              <a:gd name="connsiteY1502" fmla="*/ 6838081 h 10287000"/>
              <a:gd name="connsiteX1503" fmla="*/ 5392239 w 10076157"/>
              <a:gd name="connsiteY1503" fmla="*/ 6832243 h 10287000"/>
              <a:gd name="connsiteX1504" fmla="*/ 5392239 w 10076157"/>
              <a:gd name="connsiteY1504" fmla="*/ 6843857 h 10287000"/>
              <a:gd name="connsiteX1505" fmla="*/ 5381626 w 10076157"/>
              <a:gd name="connsiteY1505" fmla="*/ 6843857 h 10287000"/>
              <a:gd name="connsiteX1506" fmla="*/ 5392239 w 10076157"/>
              <a:gd name="connsiteY1506" fmla="*/ 6832243 h 10287000"/>
              <a:gd name="connsiteX1507" fmla="*/ 5849268 w 10076157"/>
              <a:gd name="connsiteY1507" fmla="*/ 6829486 h 10287000"/>
              <a:gd name="connsiteX1508" fmla="*/ 5849603 w 10076157"/>
              <a:gd name="connsiteY1508" fmla="*/ 6830637 h 10287000"/>
              <a:gd name="connsiteX1509" fmla="*/ 5850391 w 10076157"/>
              <a:gd name="connsiteY1509" fmla="*/ 6830793 h 10287000"/>
              <a:gd name="connsiteX1510" fmla="*/ 5467729 w 10076157"/>
              <a:gd name="connsiteY1510" fmla="*/ 6824797 h 10287000"/>
              <a:gd name="connsiteX1511" fmla="*/ 5494852 w 10076157"/>
              <a:gd name="connsiteY1511" fmla="*/ 6833621 h 10287000"/>
              <a:gd name="connsiteX1512" fmla="*/ 5512936 w 10076157"/>
              <a:gd name="connsiteY1512" fmla="*/ 6851263 h 10287000"/>
              <a:gd name="connsiteX1513" fmla="*/ 5467729 w 10076157"/>
              <a:gd name="connsiteY1513" fmla="*/ 6824797 h 10287000"/>
              <a:gd name="connsiteX1514" fmla="*/ 5749673 w 10076157"/>
              <a:gd name="connsiteY1514" fmla="*/ 6818706 h 10287000"/>
              <a:gd name="connsiteX1515" fmla="*/ 5749858 w 10076157"/>
              <a:gd name="connsiteY1515" fmla="*/ 6818920 h 10287000"/>
              <a:gd name="connsiteX1516" fmla="*/ 5751272 w 10076157"/>
              <a:gd name="connsiteY1516" fmla="*/ 6820568 h 10287000"/>
              <a:gd name="connsiteX1517" fmla="*/ 5761155 w 10076157"/>
              <a:gd name="connsiteY1517" fmla="*/ 6828800 h 10287000"/>
              <a:gd name="connsiteX1518" fmla="*/ 5761782 w 10076157"/>
              <a:gd name="connsiteY1518" fmla="*/ 6836872 h 10287000"/>
              <a:gd name="connsiteX1519" fmla="*/ 5761877 w 10076157"/>
              <a:gd name="connsiteY1519" fmla="*/ 6836940 h 10287000"/>
              <a:gd name="connsiteX1520" fmla="*/ 5772271 w 10076157"/>
              <a:gd name="connsiteY1520" fmla="*/ 6842449 h 10287000"/>
              <a:gd name="connsiteX1521" fmla="*/ 5781511 w 10076157"/>
              <a:gd name="connsiteY1521" fmla="*/ 6833632 h 10287000"/>
              <a:gd name="connsiteX1522" fmla="*/ 5772271 w 10076157"/>
              <a:gd name="connsiteY1522" fmla="*/ 6833632 h 10287000"/>
              <a:gd name="connsiteX1523" fmla="*/ 5615363 w 10076157"/>
              <a:gd name="connsiteY1523" fmla="*/ 6815974 h 10287000"/>
              <a:gd name="connsiteX1524" fmla="*/ 5625668 w 10076157"/>
              <a:gd name="connsiteY1524" fmla="*/ 6821490 h 10287000"/>
              <a:gd name="connsiteX1525" fmla="*/ 5626086 w 10076157"/>
              <a:gd name="connsiteY1525" fmla="*/ 6821785 h 10287000"/>
              <a:gd name="connsiteX1526" fmla="*/ 5614218 w 10076157"/>
              <a:gd name="connsiteY1526" fmla="*/ 6817077 h 10287000"/>
              <a:gd name="connsiteX1527" fmla="*/ 5615363 w 10076157"/>
              <a:gd name="connsiteY1527" fmla="*/ 6815974 h 10287000"/>
              <a:gd name="connsiteX1528" fmla="*/ 4196141 w 10076157"/>
              <a:gd name="connsiteY1528" fmla="*/ 6812990 h 10287000"/>
              <a:gd name="connsiteX1529" fmla="*/ 4221517 w 10076157"/>
              <a:gd name="connsiteY1529" fmla="*/ 6853938 h 10287000"/>
              <a:gd name="connsiteX1530" fmla="*/ 4196141 w 10076157"/>
              <a:gd name="connsiteY1530" fmla="*/ 6853938 h 10287000"/>
              <a:gd name="connsiteX1531" fmla="*/ 4196141 w 10076157"/>
              <a:gd name="connsiteY1531" fmla="*/ 6833463 h 10287000"/>
              <a:gd name="connsiteX1532" fmla="*/ 4170770 w 10076157"/>
              <a:gd name="connsiteY1532" fmla="*/ 6833463 h 10287000"/>
              <a:gd name="connsiteX1533" fmla="*/ 4196141 w 10076157"/>
              <a:gd name="connsiteY1533" fmla="*/ 6812990 h 10287000"/>
              <a:gd name="connsiteX1534" fmla="*/ 5967976 w 10076157"/>
              <a:gd name="connsiteY1534" fmla="*/ 6811451 h 10287000"/>
              <a:gd name="connsiteX1535" fmla="*/ 5966805 w 10076157"/>
              <a:gd name="connsiteY1535" fmla="*/ 6811940 h 10287000"/>
              <a:gd name="connsiteX1536" fmla="*/ 5968084 w 10076157"/>
              <a:gd name="connsiteY1536" fmla="*/ 6815272 h 10287000"/>
              <a:gd name="connsiteX1537" fmla="*/ 5968932 w 10076157"/>
              <a:gd name="connsiteY1537" fmla="*/ 6812747 h 10287000"/>
              <a:gd name="connsiteX1538" fmla="*/ 5590638 w 10076157"/>
              <a:gd name="connsiteY1538" fmla="*/ 6809316 h 10287000"/>
              <a:gd name="connsiteX1539" fmla="*/ 5592674 w 10076157"/>
              <a:gd name="connsiteY1539" fmla="*/ 6816507 h 10287000"/>
              <a:gd name="connsiteX1540" fmla="*/ 5590638 w 10076157"/>
              <a:gd name="connsiteY1540" fmla="*/ 6823699 h 10287000"/>
              <a:gd name="connsiteX1541" fmla="*/ 5588600 w 10076157"/>
              <a:gd name="connsiteY1541" fmla="*/ 6816507 h 10287000"/>
              <a:gd name="connsiteX1542" fmla="*/ 5590638 w 10076157"/>
              <a:gd name="connsiteY1542" fmla="*/ 6809316 h 10287000"/>
              <a:gd name="connsiteX1543" fmla="*/ 5278817 w 10076157"/>
              <a:gd name="connsiteY1543" fmla="*/ 6799735 h 10287000"/>
              <a:gd name="connsiteX1544" fmla="*/ 5285195 w 10076157"/>
              <a:gd name="connsiteY1544" fmla="*/ 6821758 h 10287000"/>
              <a:gd name="connsiteX1545" fmla="*/ 5364970 w 10076157"/>
              <a:gd name="connsiteY1545" fmla="*/ 6846401 h 10287000"/>
              <a:gd name="connsiteX1546" fmla="*/ 5349004 w 10076157"/>
              <a:gd name="connsiteY1546" fmla="*/ 6874894 h 10287000"/>
              <a:gd name="connsiteX1547" fmla="*/ 5335289 w 10076157"/>
              <a:gd name="connsiteY1547" fmla="*/ 6888938 h 10287000"/>
              <a:gd name="connsiteX1548" fmla="*/ 5320678 w 10076157"/>
              <a:gd name="connsiteY1548" fmla="*/ 6892048 h 10287000"/>
              <a:gd name="connsiteX1549" fmla="*/ 5304326 w 10076157"/>
              <a:gd name="connsiteY1549" fmla="*/ 6887830 h 10287000"/>
              <a:gd name="connsiteX1550" fmla="*/ 5269229 w 10076157"/>
              <a:gd name="connsiteY1550" fmla="*/ 6850251 h 10287000"/>
              <a:gd name="connsiteX1551" fmla="*/ 5262852 w 10076157"/>
              <a:gd name="connsiteY1551" fmla="*/ 6828228 h 10287000"/>
              <a:gd name="connsiteX1552" fmla="*/ 5278817 w 10076157"/>
              <a:gd name="connsiteY1552" fmla="*/ 6799735 h 10287000"/>
              <a:gd name="connsiteX1553" fmla="*/ 5855536 w 10076157"/>
              <a:gd name="connsiteY1553" fmla="*/ 6791724 h 10287000"/>
              <a:gd name="connsiteX1554" fmla="*/ 5859817 w 10076157"/>
              <a:gd name="connsiteY1554" fmla="*/ 6806508 h 10287000"/>
              <a:gd name="connsiteX1555" fmla="*/ 5843946 w 10076157"/>
              <a:gd name="connsiteY1555" fmla="*/ 6811104 h 10287000"/>
              <a:gd name="connsiteX1556" fmla="*/ 5838654 w 10076157"/>
              <a:gd name="connsiteY1556" fmla="*/ 6812636 h 10287000"/>
              <a:gd name="connsiteX1557" fmla="*/ 5834373 w 10076157"/>
              <a:gd name="connsiteY1557" fmla="*/ 6797852 h 10287000"/>
              <a:gd name="connsiteX1558" fmla="*/ 5855536 w 10076157"/>
              <a:gd name="connsiteY1558" fmla="*/ 6791724 h 10287000"/>
              <a:gd name="connsiteX1559" fmla="*/ 5669164 w 10076157"/>
              <a:gd name="connsiteY1559" fmla="*/ 6783466 h 10287000"/>
              <a:gd name="connsiteX1560" fmla="*/ 5675792 w 10076157"/>
              <a:gd name="connsiteY1560" fmla="*/ 6797713 h 10287000"/>
              <a:gd name="connsiteX1561" fmla="*/ 5683505 w 10076157"/>
              <a:gd name="connsiteY1561" fmla="*/ 6806007 h 10287000"/>
              <a:gd name="connsiteX1562" fmla="*/ 5683505 w 10076157"/>
              <a:gd name="connsiteY1562" fmla="*/ 6794223 h 10287000"/>
              <a:gd name="connsiteX1563" fmla="*/ 5684918 w 10076157"/>
              <a:gd name="connsiteY1563" fmla="*/ 6792575 h 10287000"/>
              <a:gd name="connsiteX1564" fmla="*/ 5688086 w 10076157"/>
              <a:gd name="connsiteY1564" fmla="*/ 6788881 h 10287000"/>
              <a:gd name="connsiteX1565" fmla="*/ 5683331 w 10076157"/>
              <a:gd name="connsiteY1565" fmla="*/ 6788447 h 10287000"/>
              <a:gd name="connsiteX1566" fmla="*/ 5735311 w 10076157"/>
              <a:gd name="connsiteY1566" fmla="*/ 6780731 h 10287000"/>
              <a:gd name="connsiteX1567" fmla="*/ 5707589 w 10076157"/>
              <a:gd name="connsiteY1567" fmla="*/ 6789550 h 10287000"/>
              <a:gd name="connsiteX1568" fmla="*/ 5700098 w 10076157"/>
              <a:gd name="connsiteY1568" fmla="*/ 6789550 h 10287000"/>
              <a:gd name="connsiteX1569" fmla="*/ 5706094 w 10076157"/>
              <a:gd name="connsiteY1569" fmla="*/ 6799164 h 10287000"/>
              <a:gd name="connsiteX1570" fmla="*/ 5717389 w 10076157"/>
              <a:gd name="connsiteY1570" fmla="*/ 6807394 h 10287000"/>
              <a:gd name="connsiteX1571" fmla="*/ 5722767 w 10076157"/>
              <a:gd name="connsiteY1571" fmla="*/ 6807394 h 10287000"/>
              <a:gd name="connsiteX1572" fmla="*/ 5723935 w 10076157"/>
              <a:gd name="connsiteY1572" fmla="*/ 6806117 h 10287000"/>
              <a:gd name="connsiteX1573" fmla="*/ 5724530 w 10076157"/>
              <a:gd name="connsiteY1573" fmla="*/ 6805467 h 10287000"/>
              <a:gd name="connsiteX1574" fmla="*/ 5719139 w 10076157"/>
              <a:gd name="connsiteY1574" fmla="*/ 6799468 h 10287000"/>
              <a:gd name="connsiteX1575" fmla="*/ 5726072 w 10076157"/>
              <a:gd name="connsiteY1575" fmla="*/ 6798364 h 10287000"/>
              <a:gd name="connsiteX1576" fmla="*/ 5730655 w 10076157"/>
              <a:gd name="connsiteY1576" fmla="*/ 6798763 h 10287000"/>
              <a:gd name="connsiteX1577" fmla="*/ 5731895 w 10076157"/>
              <a:gd name="connsiteY1577" fmla="*/ 6797406 h 10287000"/>
              <a:gd name="connsiteX1578" fmla="*/ 5747816 w 10076157"/>
              <a:gd name="connsiteY1578" fmla="*/ 6797406 h 10287000"/>
              <a:gd name="connsiteX1579" fmla="*/ 5747816 w 10076157"/>
              <a:gd name="connsiteY1579" fmla="*/ 6799583 h 10287000"/>
              <a:gd name="connsiteX1580" fmla="*/ 5747816 w 10076157"/>
              <a:gd name="connsiteY1580" fmla="*/ 6801550 h 10287000"/>
              <a:gd name="connsiteX1581" fmla="*/ 5772271 w 10076157"/>
              <a:gd name="connsiteY1581" fmla="*/ 6807184 h 10287000"/>
              <a:gd name="connsiteX1582" fmla="*/ 5809232 w 10076157"/>
              <a:gd name="connsiteY1582" fmla="*/ 6815998 h 10287000"/>
              <a:gd name="connsiteX1583" fmla="*/ 5835583 w 10076157"/>
              <a:gd name="connsiteY1583" fmla="*/ 6827523 h 10287000"/>
              <a:gd name="connsiteX1584" fmla="*/ 5838291 w 10076157"/>
              <a:gd name="connsiteY1584" fmla="*/ 6822205 h 10287000"/>
              <a:gd name="connsiteX1585" fmla="*/ 5843946 w 10076157"/>
              <a:gd name="connsiteY1585" fmla="*/ 6811104 h 10287000"/>
              <a:gd name="connsiteX1586" fmla="*/ 5846688 w 10076157"/>
              <a:gd name="connsiteY1586" fmla="*/ 6820568 h 10287000"/>
              <a:gd name="connsiteX1587" fmla="*/ 5851505 w 10076157"/>
              <a:gd name="connsiteY1587" fmla="*/ 6820568 h 10287000"/>
              <a:gd name="connsiteX1588" fmla="*/ 5852916 w 10076157"/>
              <a:gd name="connsiteY1588" fmla="*/ 6820568 h 10287000"/>
              <a:gd name="connsiteX1589" fmla="*/ 5864211 w 10076157"/>
              <a:gd name="connsiteY1589" fmla="*/ 6820568 h 10287000"/>
              <a:gd name="connsiteX1590" fmla="*/ 5864211 w 10076157"/>
              <a:gd name="connsiteY1590" fmla="*/ 6822216 h 10287000"/>
              <a:gd name="connsiteX1591" fmla="*/ 5864211 w 10076157"/>
              <a:gd name="connsiteY1591" fmla="*/ 6831203 h 10287000"/>
              <a:gd name="connsiteX1592" fmla="*/ 5865515 w 10076157"/>
              <a:gd name="connsiteY1592" fmla="*/ 6831148 h 10287000"/>
              <a:gd name="connsiteX1593" fmla="*/ 5882779 w 10076157"/>
              <a:gd name="connsiteY1593" fmla="*/ 6836315 h 10287000"/>
              <a:gd name="connsiteX1594" fmla="*/ 5917374 w 10076157"/>
              <a:gd name="connsiteY1594" fmla="*/ 6854880 h 10287000"/>
              <a:gd name="connsiteX1595" fmla="*/ 5917355 w 10076157"/>
              <a:gd name="connsiteY1595" fmla="*/ 6854853 h 10287000"/>
              <a:gd name="connsiteX1596" fmla="*/ 5910232 w 10076157"/>
              <a:gd name="connsiteY1596" fmla="*/ 6833283 h 10287000"/>
              <a:gd name="connsiteX1597" fmla="*/ 5921628 w 10076157"/>
              <a:gd name="connsiteY1597" fmla="*/ 6833283 h 10287000"/>
              <a:gd name="connsiteX1598" fmla="*/ 5924773 w 10076157"/>
              <a:gd name="connsiteY1598" fmla="*/ 6838133 h 10287000"/>
              <a:gd name="connsiteX1599" fmla="*/ 5929304 w 10076157"/>
              <a:gd name="connsiteY1599" fmla="*/ 6835223 h 10287000"/>
              <a:gd name="connsiteX1600" fmla="*/ 5939299 w 10076157"/>
              <a:gd name="connsiteY1600" fmla="*/ 6841639 h 10287000"/>
              <a:gd name="connsiteX1601" fmla="*/ 5929304 w 10076157"/>
              <a:gd name="connsiteY1601" fmla="*/ 6841639 h 10287000"/>
              <a:gd name="connsiteX1602" fmla="*/ 5927050 w 10076157"/>
              <a:gd name="connsiteY1602" fmla="*/ 6841639 h 10287000"/>
              <a:gd name="connsiteX1603" fmla="*/ 5934456 w 10076157"/>
              <a:gd name="connsiteY1603" fmla="*/ 6853056 h 10287000"/>
              <a:gd name="connsiteX1604" fmla="*/ 5950408 w 10076157"/>
              <a:gd name="connsiteY1604" fmla="*/ 6859766 h 10287000"/>
              <a:gd name="connsiteX1605" fmla="*/ 5954211 w 10076157"/>
              <a:gd name="connsiteY1605" fmla="*/ 6844662 h 10287000"/>
              <a:gd name="connsiteX1606" fmla="*/ 5955614 w 10076157"/>
              <a:gd name="connsiteY1606" fmla="*/ 6842760 h 10287000"/>
              <a:gd name="connsiteX1607" fmla="*/ 5952978 w 10076157"/>
              <a:gd name="connsiteY1607" fmla="*/ 6842181 h 10287000"/>
              <a:gd name="connsiteX1608" fmla="*/ 5936565 w 10076157"/>
              <a:gd name="connsiteY1608" fmla="*/ 6833963 h 10287000"/>
              <a:gd name="connsiteX1609" fmla="*/ 5932819 w 10076157"/>
              <a:gd name="connsiteY1609" fmla="*/ 6821027 h 10287000"/>
              <a:gd name="connsiteX1610" fmla="*/ 5928810 w 10076157"/>
              <a:gd name="connsiteY1610" fmla="*/ 6807184 h 10287000"/>
              <a:gd name="connsiteX1611" fmla="*/ 5925896 w 10076157"/>
              <a:gd name="connsiteY1611" fmla="*/ 6807184 h 10287000"/>
              <a:gd name="connsiteX1612" fmla="*/ 5922954 w 10076157"/>
              <a:gd name="connsiteY1612" fmla="*/ 6807184 h 10287000"/>
              <a:gd name="connsiteX1613" fmla="*/ 5922954 w 10076157"/>
              <a:gd name="connsiteY1613" fmla="*/ 6812892 h 10287000"/>
              <a:gd name="connsiteX1614" fmla="*/ 5922954 w 10076157"/>
              <a:gd name="connsiteY1614" fmla="*/ 6814827 h 10287000"/>
              <a:gd name="connsiteX1615" fmla="*/ 5917952 w 10076157"/>
              <a:gd name="connsiteY1615" fmla="*/ 6807184 h 10287000"/>
              <a:gd name="connsiteX1616" fmla="*/ 5912035 w 10076157"/>
              <a:gd name="connsiteY1616" fmla="*/ 6807184 h 10287000"/>
              <a:gd name="connsiteX1617" fmla="*/ 5910877 w 10076157"/>
              <a:gd name="connsiteY1617" fmla="*/ 6807184 h 10287000"/>
              <a:gd name="connsiteX1618" fmla="*/ 5892398 w 10076157"/>
              <a:gd name="connsiteY1618" fmla="*/ 6798364 h 10287000"/>
              <a:gd name="connsiteX1619" fmla="*/ 5873916 w 10076157"/>
              <a:gd name="connsiteY1619" fmla="*/ 6798364 h 10287000"/>
              <a:gd name="connsiteX1620" fmla="*/ 5872659 w 10076157"/>
              <a:gd name="connsiteY1620" fmla="*/ 6797406 h 10287000"/>
              <a:gd name="connsiteX1621" fmla="*/ 5864573 w 10076157"/>
              <a:gd name="connsiteY1621" fmla="*/ 6797406 h 10287000"/>
              <a:gd name="connsiteX1622" fmla="*/ 5864573 w 10076157"/>
              <a:gd name="connsiteY1622" fmla="*/ 6792719 h 10287000"/>
              <a:gd name="connsiteX1623" fmla="*/ 5855437 w 10076157"/>
              <a:gd name="connsiteY1623" fmla="*/ 6789550 h 10287000"/>
              <a:gd name="connsiteX1624" fmla="*/ 5852925 w 10076157"/>
              <a:gd name="connsiteY1624" fmla="*/ 6786594 h 10287000"/>
              <a:gd name="connsiteX1625" fmla="*/ 5845302 w 10076157"/>
              <a:gd name="connsiteY1625" fmla="*/ 6786499 h 10287000"/>
              <a:gd name="connsiteX1626" fmla="*/ 5838519 w 10076157"/>
              <a:gd name="connsiteY1626" fmla="*/ 6781525 h 10287000"/>
              <a:gd name="connsiteX1627" fmla="*/ 5832045 w 10076157"/>
              <a:gd name="connsiteY1627" fmla="*/ 6780870 h 10287000"/>
              <a:gd name="connsiteX1628" fmla="*/ 5827713 w 10076157"/>
              <a:gd name="connsiteY1628" fmla="*/ 6780731 h 10287000"/>
              <a:gd name="connsiteX1629" fmla="*/ 5815007 w 10076157"/>
              <a:gd name="connsiteY1629" fmla="*/ 6785140 h 10287000"/>
              <a:gd name="connsiteX1630" fmla="*/ 5813492 w 10076157"/>
              <a:gd name="connsiteY1630" fmla="*/ 6786299 h 10287000"/>
              <a:gd name="connsiteX1631" fmla="*/ 5811058 w 10076157"/>
              <a:gd name="connsiteY1631" fmla="*/ 6790549 h 10287000"/>
              <a:gd name="connsiteX1632" fmla="*/ 5809169 w 10076157"/>
              <a:gd name="connsiteY1632" fmla="*/ 6789547 h 10287000"/>
              <a:gd name="connsiteX1633" fmla="*/ 5804756 w 10076157"/>
              <a:gd name="connsiteY1633" fmla="*/ 6789412 h 10287000"/>
              <a:gd name="connsiteX1634" fmla="*/ 5772271 w 10076157"/>
              <a:gd name="connsiteY1634" fmla="*/ 6780731 h 10287000"/>
              <a:gd name="connsiteX1635" fmla="*/ 5735311 w 10076157"/>
              <a:gd name="connsiteY1635" fmla="*/ 6780731 h 10287000"/>
              <a:gd name="connsiteX1636" fmla="*/ 5292540 w 10076157"/>
              <a:gd name="connsiteY1636" fmla="*/ 6778708 h 10287000"/>
              <a:gd name="connsiteX1637" fmla="*/ 5297095 w 10076157"/>
              <a:gd name="connsiteY1637" fmla="*/ 6794442 h 10287000"/>
              <a:gd name="connsiteX1638" fmla="*/ 5278817 w 10076157"/>
              <a:gd name="connsiteY1638" fmla="*/ 6799735 h 10287000"/>
              <a:gd name="connsiteX1639" fmla="*/ 5272721 w 10076157"/>
              <a:gd name="connsiteY1639" fmla="*/ 6801499 h 10287000"/>
              <a:gd name="connsiteX1640" fmla="*/ 5268166 w 10076157"/>
              <a:gd name="connsiteY1640" fmla="*/ 6785767 h 10287000"/>
              <a:gd name="connsiteX1641" fmla="*/ 5292540 w 10076157"/>
              <a:gd name="connsiteY1641" fmla="*/ 6778708 h 10287000"/>
              <a:gd name="connsiteX1642" fmla="*/ 4128488 w 10076157"/>
              <a:gd name="connsiteY1642" fmla="*/ 6739292 h 10287000"/>
              <a:gd name="connsiteX1643" fmla="*/ 4128488 w 10076157"/>
              <a:gd name="connsiteY1643" fmla="*/ 6788426 h 10287000"/>
              <a:gd name="connsiteX1644" fmla="*/ 4103111 w 10076157"/>
              <a:gd name="connsiteY1644" fmla="*/ 6788426 h 10287000"/>
              <a:gd name="connsiteX1645" fmla="*/ 4128488 w 10076157"/>
              <a:gd name="connsiteY1645" fmla="*/ 6739292 h 10287000"/>
              <a:gd name="connsiteX1646" fmla="*/ 4154218 w 10076157"/>
              <a:gd name="connsiteY1646" fmla="*/ 6683335 h 10287000"/>
              <a:gd name="connsiteX1647" fmla="*/ 4176249 w 10076157"/>
              <a:gd name="connsiteY1647" fmla="*/ 6706427 h 10287000"/>
              <a:gd name="connsiteX1648" fmla="*/ 4154218 w 10076157"/>
              <a:gd name="connsiteY1648" fmla="*/ 6706427 h 10287000"/>
              <a:gd name="connsiteX1649" fmla="*/ 4154218 w 10076157"/>
              <a:gd name="connsiteY1649" fmla="*/ 6683335 h 10287000"/>
              <a:gd name="connsiteX1650" fmla="*/ 5581541 w 10076157"/>
              <a:gd name="connsiteY1650" fmla="*/ 6680521 h 10287000"/>
              <a:gd name="connsiteX1651" fmla="*/ 5585239 w 10076157"/>
              <a:gd name="connsiteY1651" fmla="*/ 6684493 h 10287000"/>
              <a:gd name="connsiteX1652" fmla="*/ 5591224 w 10076157"/>
              <a:gd name="connsiteY1652" fmla="*/ 6690927 h 10287000"/>
              <a:gd name="connsiteX1653" fmla="*/ 5587463 w 10076157"/>
              <a:gd name="connsiteY1653" fmla="*/ 6683748 h 10287000"/>
              <a:gd name="connsiteX1654" fmla="*/ 5574352 w 10076157"/>
              <a:gd name="connsiteY1654" fmla="*/ 6672796 h 10287000"/>
              <a:gd name="connsiteX1655" fmla="*/ 5578959 w 10076157"/>
              <a:gd name="connsiteY1655" fmla="*/ 6677745 h 10287000"/>
              <a:gd name="connsiteX1656" fmla="*/ 5578221 w 10076157"/>
              <a:gd name="connsiteY1656" fmla="*/ 6674934 h 10287000"/>
              <a:gd name="connsiteX1657" fmla="*/ 4776607 w 10076157"/>
              <a:gd name="connsiteY1657" fmla="*/ 6669672 h 10287000"/>
              <a:gd name="connsiteX1658" fmla="*/ 4792529 w 10076157"/>
              <a:gd name="connsiteY1658" fmla="*/ 6687092 h 10287000"/>
              <a:gd name="connsiteX1659" fmla="*/ 4776607 w 10076157"/>
              <a:gd name="connsiteY1659" fmla="*/ 6687092 h 10287000"/>
              <a:gd name="connsiteX1660" fmla="*/ 4776607 w 10076157"/>
              <a:gd name="connsiteY1660" fmla="*/ 6669672 h 10287000"/>
              <a:gd name="connsiteX1661" fmla="*/ 5363758 w 10076157"/>
              <a:gd name="connsiteY1661" fmla="*/ 6665194 h 10287000"/>
              <a:gd name="connsiteX1662" fmla="*/ 5362885 w 10076157"/>
              <a:gd name="connsiteY1662" fmla="*/ 6671953 h 10287000"/>
              <a:gd name="connsiteX1663" fmla="*/ 5366377 w 10076157"/>
              <a:gd name="connsiteY1663" fmla="*/ 6684015 h 10287000"/>
              <a:gd name="connsiteX1664" fmla="*/ 5375144 w 10076157"/>
              <a:gd name="connsiteY1664" fmla="*/ 6714296 h 10287000"/>
              <a:gd name="connsiteX1665" fmla="*/ 5375940 w 10076157"/>
              <a:gd name="connsiteY1665" fmla="*/ 6717044 h 10287000"/>
              <a:gd name="connsiteX1666" fmla="*/ 5383691 w 10076157"/>
              <a:gd name="connsiteY1666" fmla="*/ 6715576 h 10287000"/>
              <a:gd name="connsiteX1667" fmla="*/ 5394081 w 10076157"/>
              <a:gd name="connsiteY1667" fmla="*/ 6718857 h 10287000"/>
              <a:gd name="connsiteX1668" fmla="*/ 5412552 w 10076157"/>
              <a:gd name="connsiteY1668" fmla="*/ 6736355 h 10287000"/>
              <a:gd name="connsiteX1669" fmla="*/ 5431023 w 10076157"/>
              <a:gd name="connsiteY1669" fmla="*/ 6736355 h 10287000"/>
              <a:gd name="connsiteX1670" fmla="*/ 5449497 w 10076157"/>
              <a:gd name="connsiteY1670" fmla="*/ 6727605 h 10287000"/>
              <a:gd name="connsiteX1671" fmla="*/ 5467968 w 10076157"/>
              <a:gd name="connsiteY1671" fmla="*/ 6745103 h 10287000"/>
              <a:gd name="connsiteX1672" fmla="*/ 5486438 w 10076157"/>
              <a:gd name="connsiteY1672" fmla="*/ 6762604 h 10287000"/>
              <a:gd name="connsiteX1673" fmla="*/ 5504911 w 10076157"/>
              <a:gd name="connsiteY1673" fmla="*/ 6762604 h 10287000"/>
              <a:gd name="connsiteX1674" fmla="*/ 5532619 w 10076157"/>
              <a:gd name="connsiteY1674" fmla="*/ 6771354 h 10287000"/>
              <a:gd name="connsiteX1675" fmla="*/ 5555997 w 10076157"/>
              <a:gd name="connsiteY1675" fmla="*/ 6787348 h 10287000"/>
              <a:gd name="connsiteX1676" fmla="*/ 5560102 w 10076157"/>
              <a:gd name="connsiteY1676" fmla="*/ 6788773 h 10287000"/>
              <a:gd name="connsiteX1677" fmla="*/ 5557516 w 10076157"/>
              <a:gd name="connsiteY1677" fmla="*/ 6781825 h 10287000"/>
              <a:gd name="connsiteX1678" fmla="*/ 5557516 w 10076157"/>
              <a:gd name="connsiteY1678" fmla="*/ 6777692 h 10287000"/>
              <a:gd name="connsiteX1679" fmla="*/ 5548190 w 10076157"/>
              <a:gd name="connsiteY1679" fmla="*/ 6775222 h 10287000"/>
              <a:gd name="connsiteX1680" fmla="*/ 5541258 w 10076157"/>
              <a:gd name="connsiteY1680" fmla="*/ 6763100 h 10287000"/>
              <a:gd name="connsiteX1681" fmla="*/ 5542414 w 10076157"/>
              <a:gd name="connsiteY1681" fmla="*/ 6763100 h 10287000"/>
              <a:gd name="connsiteX1682" fmla="*/ 5550499 w 10076157"/>
              <a:gd name="connsiteY1682" fmla="*/ 6763100 h 10287000"/>
              <a:gd name="connsiteX1683" fmla="*/ 5550499 w 10076157"/>
              <a:gd name="connsiteY1683" fmla="*/ 6754283 h 10287000"/>
              <a:gd name="connsiteX1684" fmla="*/ 5522779 w 10076157"/>
              <a:gd name="connsiteY1684" fmla="*/ 6745466 h 10287000"/>
              <a:gd name="connsiteX1685" fmla="*/ 5513538 w 10076157"/>
              <a:gd name="connsiteY1685" fmla="*/ 6736652 h 10287000"/>
              <a:gd name="connsiteX1686" fmla="*/ 5495059 w 10076157"/>
              <a:gd name="connsiteY1686" fmla="*/ 6727832 h 10287000"/>
              <a:gd name="connsiteX1687" fmla="*/ 5458096 w 10076157"/>
              <a:gd name="connsiteY1687" fmla="*/ 6710199 h 10287000"/>
              <a:gd name="connsiteX1688" fmla="*/ 5421134 w 10076157"/>
              <a:gd name="connsiteY1688" fmla="*/ 6692567 h 10287000"/>
              <a:gd name="connsiteX1689" fmla="*/ 5384173 w 10076157"/>
              <a:gd name="connsiteY1689" fmla="*/ 6674934 h 10287000"/>
              <a:gd name="connsiteX1690" fmla="*/ 5372621 w 10076157"/>
              <a:gd name="connsiteY1690" fmla="*/ 6669423 h 10287000"/>
              <a:gd name="connsiteX1691" fmla="*/ 5518688 w 10076157"/>
              <a:gd name="connsiteY1691" fmla="*/ 6654701 h 10287000"/>
              <a:gd name="connsiteX1692" fmla="*/ 5530420 w 10076157"/>
              <a:gd name="connsiteY1692" fmla="*/ 6668258 h 10287000"/>
              <a:gd name="connsiteX1693" fmla="*/ 5537486 w 10076157"/>
              <a:gd name="connsiteY1693" fmla="*/ 6676429 h 10287000"/>
              <a:gd name="connsiteX1694" fmla="*/ 5542733 w 10076157"/>
              <a:gd name="connsiteY1694" fmla="*/ 6680218 h 10287000"/>
              <a:gd name="connsiteX1695" fmla="*/ 5542733 w 10076157"/>
              <a:gd name="connsiteY1695" fmla="*/ 6670588 h 10287000"/>
              <a:gd name="connsiteX1696" fmla="*/ 5535341 w 10076157"/>
              <a:gd name="connsiteY1696" fmla="*/ 6668601 h 10287000"/>
              <a:gd name="connsiteX1697" fmla="*/ 5528941 w 10076157"/>
              <a:gd name="connsiteY1697" fmla="*/ 6656564 h 10287000"/>
              <a:gd name="connsiteX1698" fmla="*/ 5522779 w 10076157"/>
              <a:gd name="connsiteY1698" fmla="*/ 6656198 h 10287000"/>
              <a:gd name="connsiteX1699" fmla="*/ 5519191 w 10076157"/>
              <a:gd name="connsiteY1699" fmla="*/ 6654701 h 10287000"/>
              <a:gd name="connsiteX1700" fmla="*/ 5275480 w 10076157"/>
              <a:gd name="connsiteY1700" fmla="*/ 6652253 h 10287000"/>
              <a:gd name="connsiteX1701" fmla="*/ 5291404 w 10076157"/>
              <a:gd name="connsiteY1701" fmla="*/ 6669673 h 10287000"/>
              <a:gd name="connsiteX1702" fmla="*/ 5291404 w 10076157"/>
              <a:gd name="connsiteY1702" fmla="*/ 6687092 h 10287000"/>
              <a:gd name="connsiteX1703" fmla="*/ 5275480 w 10076157"/>
              <a:gd name="connsiteY1703" fmla="*/ 6687092 h 10287000"/>
              <a:gd name="connsiteX1704" fmla="*/ 5275480 w 10076157"/>
              <a:gd name="connsiteY1704" fmla="*/ 6669673 h 10287000"/>
              <a:gd name="connsiteX1705" fmla="*/ 5275480 w 10076157"/>
              <a:gd name="connsiteY1705" fmla="*/ 6652253 h 10287000"/>
              <a:gd name="connsiteX1706" fmla="*/ 4546977 w 10076157"/>
              <a:gd name="connsiteY1706" fmla="*/ 6636533 h 10287000"/>
              <a:gd name="connsiteX1707" fmla="*/ 4553809 w 10076157"/>
              <a:gd name="connsiteY1707" fmla="*/ 6660126 h 10287000"/>
              <a:gd name="connsiteX1708" fmla="*/ 4560643 w 10076157"/>
              <a:gd name="connsiteY1708" fmla="*/ 6683727 h 10287000"/>
              <a:gd name="connsiteX1709" fmla="*/ 4529436 w 10076157"/>
              <a:gd name="connsiteY1709" fmla="*/ 6667184 h 10287000"/>
              <a:gd name="connsiteX1710" fmla="*/ 4546977 w 10076157"/>
              <a:gd name="connsiteY1710" fmla="*/ 6636533 h 10287000"/>
              <a:gd name="connsiteX1711" fmla="*/ 5498728 w 10076157"/>
              <a:gd name="connsiteY1711" fmla="*/ 6629037 h 10287000"/>
              <a:gd name="connsiteX1712" fmla="*/ 5499319 w 10076157"/>
              <a:gd name="connsiteY1712" fmla="*/ 6630677 h 10287000"/>
              <a:gd name="connsiteX1713" fmla="*/ 5500111 w 10076157"/>
              <a:gd name="connsiteY1713" fmla="*/ 6631676 h 10287000"/>
              <a:gd name="connsiteX1714" fmla="*/ 5499679 w 10076157"/>
              <a:gd name="connsiteY1714" fmla="*/ 6630850 h 10287000"/>
              <a:gd name="connsiteX1715" fmla="*/ 5108775 w 10076157"/>
              <a:gd name="connsiteY1715" fmla="*/ 6621768 h 10287000"/>
              <a:gd name="connsiteX1716" fmla="*/ 5130806 w 10076157"/>
              <a:gd name="connsiteY1716" fmla="*/ 6621768 h 10287000"/>
              <a:gd name="connsiteX1717" fmla="*/ 5130806 w 10076157"/>
              <a:gd name="connsiteY1717" fmla="*/ 6637160 h 10287000"/>
              <a:gd name="connsiteX1718" fmla="*/ 5114285 w 10076157"/>
              <a:gd name="connsiteY1718" fmla="*/ 6637160 h 10287000"/>
              <a:gd name="connsiteX1719" fmla="*/ 5108775 w 10076157"/>
              <a:gd name="connsiteY1719" fmla="*/ 6637160 h 10287000"/>
              <a:gd name="connsiteX1720" fmla="*/ 5108775 w 10076157"/>
              <a:gd name="connsiteY1720" fmla="*/ 6621768 h 10287000"/>
              <a:gd name="connsiteX1721" fmla="*/ 5902672 w 10076157"/>
              <a:gd name="connsiteY1721" fmla="*/ 6613216 h 10287000"/>
              <a:gd name="connsiteX1722" fmla="*/ 5913626 w 10076157"/>
              <a:gd name="connsiteY1722" fmla="*/ 6621348 h 10287000"/>
              <a:gd name="connsiteX1723" fmla="*/ 5920682 w 10076157"/>
              <a:gd name="connsiteY1723" fmla="*/ 6622993 h 10287000"/>
              <a:gd name="connsiteX1724" fmla="*/ 5943270 w 10076157"/>
              <a:gd name="connsiteY1724" fmla="*/ 6622993 h 10287000"/>
              <a:gd name="connsiteX1725" fmla="*/ 5943270 w 10076157"/>
              <a:gd name="connsiteY1725" fmla="*/ 6636162 h 10287000"/>
              <a:gd name="connsiteX1726" fmla="*/ 5965857 w 10076157"/>
              <a:gd name="connsiteY1726" fmla="*/ 6649335 h 10287000"/>
              <a:gd name="connsiteX1727" fmla="*/ 5977154 w 10076157"/>
              <a:gd name="connsiteY1727" fmla="*/ 6662508 h 10287000"/>
              <a:gd name="connsiteX1728" fmla="*/ 5972388 w 10076157"/>
              <a:gd name="connsiteY1728" fmla="*/ 6627314 h 10287000"/>
              <a:gd name="connsiteX1729" fmla="*/ 5971187 w 10076157"/>
              <a:gd name="connsiteY1729" fmla="*/ 6626520 h 10287000"/>
              <a:gd name="connsiteX1730" fmla="*/ 5970944 w 10076157"/>
              <a:gd name="connsiteY1730" fmla="*/ 6626442 h 10287000"/>
              <a:gd name="connsiteX1731" fmla="*/ 5957082 w 10076157"/>
              <a:gd name="connsiteY1731" fmla="*/ 6622035 h 10287000"/>
              <a:gd name="connsiteX1732" fmla="*/ 5947841 w 10076157"/>
              <a:gd name="connsiteY1732" fmla="*/ 6622035 h 10287000"/>
              <a:gd name="connsiteX1733" fmla="*/ 5910877 w 10076157"/>
              <a:gd name="connsiteY1733" fmla="*/ 6613216 h 10287000"/>
              <a:gd name="connsiteX1734" fmla="*/ 5909724 w 10076157"/>
              <a:gd name="connsiteY1734" fmla="*/ 6613216 h 10287000"/>
              <a:gd name="connsiteX1735" fmla="*/ 5896631 w 10076157"/>
              <a:gd name="connsiteY1735" fmla="*/ 6608439 h 10287000"/>
              <a:gd name="connsiteX1736" fmla="*/ 5897019 w 10076157"/>
              <a:gd name="connsiteY1736" fmla="*/ 6609365 h 10287000"/>
              <a:gd name="connsiteX1737" fmla="*/ 5898067 w 10076157"/>
              <a:gd name="connsiteY1737" fmla="*/ 6609807 h 10287000"/>
              <a:gd name="connsiteX1738" fmla="*/ 5088411 w 10076157"/>
              <a:gd name="connsiteY1738" fmla="*/ 6600077 h 10287000"/>
              <a:gd name="connsiteX1739" fmla="*/ 5092642 w 10076157"/>
              <a:gd name="connsiteY1739" fmla="*/ 6604173 h 10287000"/>
              <a:gd name="connsiteX1740" fmla="*/ 5088411 w 10076157"/>
              <a:gd name="connsiteY1740" fmla="*/ 6608269 h 10287000"/>
              <a:gd name="connsiteX1741" fmla="*/ 5084183 w 10076157"/>
              <a:gd name="connsiteY1741" fmla="*/ 6604173 h 10287000"/>
              <a:gd name="connsiteX1742" fmla="*/ 5088411 w 10076157"/>
              <a:gd name="connsiteY1742" fmla="*/ 6600077 h 10287000"/>
              <a:gd name="connsiteX1743" fmla="*/ 5373036 w 10076157"/>
              <a:gd name="connsiteY1743" fmla="*/ 6594610 h 10287000"/>
              <a:gd name="connsiteX1744" fmla="*/ 5383029 w 10076157"/>
              <a:gd name="connsiteY1744" fmla="*/ 6594610 h 10287000"/>
              <a:gd name="connsiteX1745" fmla="*/ 5383029 w 10076157"/>
              <a:gd name="connsiteY1745" fmla="*/ 6604238 h 10287000"/>
              <a:gd name="connsiteX1746" fmla="*/ 5373036 w 10076157"/>
              <a:gd name="connsiteY1746" fmla="*/ 6594610 h 10287000"/>
              <a:gd name="connsiteX1747" fmla="*/ 5438227 w 10076157"/>
              <a:gd name="connsiteY1747" fmla="*/ 6586272 h 10287000"/>
              <a:gd name="connsiteX1748" fmla="*/ 5447269 w 10076157"/>
              <a:gd name="connsiteY1748" fmla="*/ 6586272 h 10287000"/>
              <a:gd name="connsiteX1749" fmla="*/ 5447269 w 10076157"/>
              <a:gd name="connsiteY1749" fmla="*/ 6594611 h 10287000"/>
              <a:gd name="connsiteX1750" fmla="*/ 5438227 w 10076157"/>
              <a:gd name="connsiteY1750" fmla="*/ 6586272 h 10287000"/>
              <a:gd name="connsiteX1751" fmla="*/ 3533479 w 10076157"/>
              <a:gd name="connsiteY1751" fmla="*/ 6586028 h 10287000"/>
              <a:gd name="connsiteX1752" fmla="*/ 3533479 w 10076157"/>
              <a:gd name="connsiteY1752" fmla="*/ 6619462 h 10287000"/>
              <a:gd name="connsiteX1753" fmla="*/ 3533479 w 10076157"/>
              <a:gd name="connsiteY1753" fmla="*/ 6652906 h 10287000"/>
              <a:gd name="connsiteX1754" fmla="*/ 3501341 w 10076157"/>
              <a:gd name="connsiteY1754" fmla="*/ 6619462 h 10287000"/>
              <a:gd name="connsiteX1755" fmla="*/ 3533479 w 10076157"/>
              <a:gd name="connsiteY1755" fmla="*/ 6586028 h 10287000"/>
              <a:gd name="connsiteX1756" fmla="*/ 5709925 w 10076157"/>
              <a:gd name="connsiteY1756" fmla="*/ 6575079 h 10287000"/>
              <a:gd name="connsiteX1757" fmla="*/ 5725656 w 10076157"/>
              <a:gd name="connsiteY1757" fmla="*/ 6585493 h 10287000"/>
              <a:gd name="connsiteX1758" fmla="*/ 5724191 w 10076157"/>
              <a:gd name="connsiteY1758" fmla="*/ 6585917 h 10287000"/>
              <a:gd name="connsiteX1759" fmla="*/ 5722307 w 10076157"/>
              <a:gd name="connsiteY1759" fmla="*/ 6586463 h 10287000"/>
              <a:gd name="connsiteX1760" fmla="*/ 5722568 w 10076157"/>
              <a:gd name="connsiteY1760" fmla="*/ 6587363 h 10287000"/>
              <a:gd name="connsiteX1761" fmla="*/ 5723684 w 10076157"/>
              <a:gd name="connsiteY1761" fmla="*/ 6591217 h 10287000"/>
              <a:gd name="connsiteX1762" fmla="*/ 5715683 w 10076157"/>
              <a:gd name="connsiteY1762" fmla="*/ 6593534 h 10287000"/>
              <a:gd name="connsiteX1763" fmla="*/ 5705455 w 10076157"/>
              <a:gd name="connsiteY1763" fmla="*/ 6588143 h 10287000"/>
              <a:gd name="connsiteX1764" fmla="*/ 5707502 w 10076157"/>
              <a:gd name="connsiteY1764" fmla="*/ 6580244 h 10287000"/>
              <a:gd name="connsiteX1765" fmla="*/ 5710865 w 10076157"/>
              <a:gd name="connsiteY1765" fmla="*/ 6578327 h 10287000"/>
              <a:gd name="connsiteX1766" fmla="*/ 5710426 w 10076157"/>
              <a:gd name="connsiteY1766" fmla="*/ 6576804 h 10287000"/>
              <a:gd name="connsiteX1767" fmla="*/ 5709925 w 10076157"/>
              <a:gd name="connsiteY1767" fmla="*/ 6575079 h 10287000"/>
              <a:gd name="connsiteX1768" fmla="*/ 3710209 w 10076157"/>
              <a:gd name="connsiteY1768" fmla="*/ 6563733 h 10287000"/>
              <a:gd name="connsiteX1769" fmla="*/ 3739667 w 10076157"/>
              <a:gd name="connsiteY1769" fmla="*/ 6563733 h 10287000"/>
              <a:gd name="connsiteX1770" fmla="*/ 3769126 w 10076157"/>
              <a:gd name="connsiteY1770" fmla="*/ 6592711 h 10287000"/>
              <a:gd name="connsiteX1771" fmla="*/ 3769126 w 10076157"/>
              <a:gd name="connsiteY1771" fmla="*/ 6621697 h 10287000"/>
              <a:gd name="connsiteX1772" fmla="*/ 3739667 w 10076157"/>
              <a:gd name="connsiteY1772" fmla="*/ 6708643 h 10287000"/>
              <a:gd name="connsiteX1773" fmla="*/ 3710209 w 10076157"/>
              <a:gd name="connsiteY1773" fmla="*/ 6708643 h 10287000"/>
              <a:gd name="connsiteX1774" fmla="*/ 3680756 w 10076157"/>
              <a:gd name="connsiteY1774" fmla="*/ 6650683 h 10287000"/>
              <a:gd name="connsiteX1775" fmla="*/ 3710209 w 10076157"/>
              <a:gd name="connsiteY1775" fmla="*/ 6563733 h 10287000"/>
              <a:gd name="connsiteX1776" fmla="*/ 5734943 w 10076157"/>
              <a:gd name="connsiteY1776" fmla="*/ 6561237 h 10287000"/>
              <a:gd name="connsiteX1777" fmla="*/ 5762354 w 10076157"/>
              <a:gd name="connsiteY1777" fmla="*/ 6590040 h 10287000"/>
              <a:gd name="connsiteX1778" fmla="*/ 5734943 w 10076157"/>
              <a:gd name="connsiteY1778" fmla="*/ 6561237 h 10287000"/>
              <a:gd name="connsiteX1779" fmla="*/ 5446110 w 10076157"/>
              <a:gd name="connsiteY1779" fmla="*/ 6560093 h 10287000"/>
              <a:gd name="connsiteX1780" fmla="*/ 5458323 w 10076157"/>
              <a:gd name="connsiteY1780" fmla="*/ 6560093 h 10287000"/>
              <a:gd name="connsiteX1781" fmla="*/ 5458323 w 10076157"/>
              <a:gd name="connsiteY1781" fmla="*/ 6569680 h 10287000"/>
              <a:gd name="connsiteX1782" fmla="*/ 5446110 w 10076157"/>
              <a:gd name="connsiteY1782" fmla="*/ 6560093 h 10287000"/>
              <a:gd name="connsiteX1783" fmla="*/ 5393021 w 10076157"/>
              <a:gd name="connsiteY1783" fmla="*/ 6552906 h 10287000"/>
              <a:gd name="connsiteX1784" fmla="*/ 5411104 w 10076157"/>
              <a:gd name="connsiteY1784" fmla="*/ 6561246 h 10287000"/>
              <a:gd name="connsiteX1785" fmla="*/ 5429185 w 10076157"/>
              <a:gd name="connsiteY1785" fmla="*/ 6577930 h 10287000"/>
              <a:gd name="connsiteX1786" fmla="*/ 5438227 w 10076157"/>
              <a:gd name="connsiteY1786" fmla="*/ 6586272 h 10287000"/>
              <a:gd name="connsiteX1787" fmla="*/ 5420144 w 10076157"/>
              <a:gd name="connsiteY1787" fmla="*/ 6577930 h 10287000"/>
              <a:gd name="connsiteX1788" fmla="*/ 5393021 w 10076157"/>
              <a:gd name="connsiteY1788" fmla="*/ 6561246 h 10287000"/>
              <a:gd name="connsiteX1789" fmla="*/ 5393021 w 10076157"/>
              <a:gd name="connsiteY1789" fmla="*/ 6552906 h 10287000"/>
              <a:gd name="connsiteX1790" fmla="*/ 4685348 w 10076157"/>
              <a:gd name="connsiteY1790" fmla="*/ 6552507 h 10287000"/>
              <a:gd name="connsiteX1791" fmla="*/ 4704927 w 10076157"/>
              <a:gd name="connsiteY1791" fmla="*/ 6552507 h 10287000"/>
              <a:gd name="connsiteX1792" fmla="*/ 4724506 w 10076157"/>
              <a:gd name="connsiteY1792" fmla="*/ 6552507 h 10287000"/>
              <a:gd name="connsiteX1793" fmla="*/ 4744089 w 10076157"/>
              <a:gd name="connsiteY1793" fmla="*/ 6616000 h 10287000"/>
              <a:gd name="connsiteX1794" fmla="*/ 4763669 w 10076157"/>
              <a:gd name="connsiteY1794" fmla="*/ 6700658 h 10287000"/>
              <a:gd name="connsiteX1795" fmla="*/ 4724506 w 10076157"/>
              <a:gd name="connsiteY1795" fmla="*/ 6721819 h 10287000"/>
              <a:gd name="connsiteX1796" fmla="*/ 4704927 w 10076157"/>
              <a:gd name="connsiteY1796" fmla="*/ 6721819 h 10287000"/>
              <a:gd name="connsiteX1797" fmla="*/ 4685348 w 10076157"/>
              <a:gd name="connsiteY1797" fmla="*/ 6700658 h 10287000"/>
              <a:gd name="connsiteX1798" fmla="*/ 4646185 w 10076157"/>
              <a:gd name="connsiteY1798" fmla="*/ 6637166 h 10287000"/>
              <a:gd name="connsiteX1799" fmla="*/ 4665765 w 10076157"/>
              <a:gd name="connsiteY1799" fmla="*/ 6594834 h 10287000"/>
              <a:gd name="connsiteX1800" fmla="*/ 4665765 w 10076157"/>
              <a:gd name="connsiteY1800" fmla="*/ 6573673 h 10287000"/>
              <a:gd name="connsiteX1801" fmla="*/ 4685348 w 10076157"/>
              <a:gd name="connsiteY1801" fmla="*/ 6552507 h 10287000"/>
              <a:gd name="connsiteX1802" fmla="*/ 5411341 w 10076157"/>
              <a:gd name="connsiteY1802" fmla="*/ 6540074 h 10287000"/>
              <a:gd name="connsiteX1803" fmla="*/ 5413006 w 10076157"/>
              <a:gd name="connsiteY1803" fmla="*/ 6541677 h 10287000"/>
              <a:gd name="connsiteX1804" fmla="*/ 5411341 w 10076157"/>
              <a:gd name="connsiteY1804" fmla="*/ 6543281 h 10287000"/>
              <a:gd name="connsiteX1805" fmla="*/ 5409674 w 10076157"/>
              <a:gd name="connsiteY1805" fmla="*/ 6541677 h 10287000"/>
              <a:gd name="connsiteX1806" fmla="*/ 5411341 w 10076157"/>
              <a:gd name="connsiteY1806" fmla="*/ 6540074 h 10287000"/>
              <a:gd name="connsiteX1807" fmla="*/ 3468798 w 10076157"/>
              <a:gd name="connsiteY1807" fmla="*/ 6518187 h 10287000"/>
              <a:gd name="connsiteX1808" fmla="*/ 3494172 w 10076157"/>
              <a:gd name="connsiteY1808" fmla="*/ 6542757 h 10287000"/>
              <a:gd name="connsiteX1809" fmla="*/ 3468798 w 10076157"/>
              <a:gd name="connsiteY1809" fmla="*/ 6542757 h 10287000"/>
              <a:gd name="connsiteX1810" fmla="*/ 3468798 w 10076157"/>
              <a:gd name="connsiteY1810" fmla="*/ 6518187 h 10287000"/>
              <a:gd name="connsiteX1811" fmla="*/ 5616195 w 10076157"/>
              <a:gd name="connsiteY1811" fmla="*/ 6517615 h 10287000"/>
              <a:gd name="connsiteX1812" fmla="*/ 5625076 w 10076157"/>
              <a:gd name="connsiteY1812" fmla="*/ 6517615 h 10287000"/>
              <a:gd name="connsiteX1813" fmla="*/ 5642842 w 10076157"/>
              <a:gd name="connsiteY1813" fmla="*/ 6526439 h 10287000"/>
              <a:gd name="connsiteX1814" fmla="*/ 5660609 w 10076157"/>
              <a:gd name="connsiteY1814" fmla="*/ 6544082 h 10287000"/>
              <a:gd name="connsiteX1815" fmla="*/ 5660609 w 10076157"/>
              <a:gd name="connsiteY1815" fmla="*/ 6552906 h 10287000"/>
              <a:gd name="connsiteX1816" fmla="*/ 5642842 w 10076157"/>
              <a:gd name="connsiteY1816" fmla="*/ 6552906 h 10287000"/>
              <a:gd name="connsiteX1817" fmla="*/ 5616195 w 10076157"/>
              <a:gd name="connsiteY1817" fmla="*/ 6526439 h 10287000"/>
              <a:gd name="connsiteX1818" fmla="*/ 5616195 w 10076157"/>
              <a:gd name="connsiteY1818" fmla="*/ 6517615 h 10287000"/>
              <a:gd name="connsiteX1819" fmla="*/ 5158865 w 10076157"/>
              <a:gd name="connsiteY1819" fmla="*/ 6512902 h 10287000"/>
              <a:gd name="connsiteX1820" fmla="*/ 5154384 w 10076157"/>
              <a:gd name="connsiteY1820" fmla="*/ 6521613 h 10287000"/>
              <a:gd name="connsiteX1821" fmla="*/ 5175533 w 10076157"/>
              <a:gd name="connsiteY1821" fmla="*/ 6557243 h 10287000"/>
              <a:gd name="connsiteX1822" fmla="*/ 5175533 w 10076157"/>
              <a:gd name="connsiteY1822" fmla="*/ 6573081 h 10287000"/>
              <a:gd name="connsiteX1823" fmla="*/ 5190568 w 10076157"/>
              <a:gd name="connsiteY1823" fmla="*/ 6604751 h 10287000"/>
              <a:gd name="connsiteX1824" fmla="*/ 5190568 w 10076157"/>
              <a:gd name="connsiteY1824" fmla="*/ 6636419 h 10287000"/>
              <a:gd name="connsiteX1825" fmla="*/ 5190568 w 10076157"/>
              <a:gd name="connsiteY1825" fmla="*/ 6638399 h 10287000"/>
              <a:gd name="connsiteX1826" fmla="*/ 5190568 w 10076157"/>
              <a:gd name="connsiteY1826" fmla="*/ 6651385 h 10287000"/>
              <a:gd name="connsiteX1827" fmla="*/ 5196889 w 10076157"/>
              <a:gd name="connsiteY1827" fmla="*/ 6647440 h 10287000"/>
              <a:gd name="connsiteX1828" fmla="*/ 5196889 w 10076157"/>
              <a:gd name="connsiteY1828" fmla="*/ 6641782 h 10287000"/>
              <a:gd name="connsiteX1829" fmla="*/ 5196889 w 10076157"/>
              <a:gd name="connsiteY1829" fmla="*/ 6620231 h 10287000"/>
              <a:gd name="connsiteX1830" fmla="*/ 5196889 w 10076157"/>
              <a:gd name="connsiteY1830" fmla="*/ 6598683 h 10287000"/>
              <a:gd name="connsiteX1831" fmla="*/ 5196889 w 10076157"/>
              <a:gd name="connsiteY1831" fmla="*/ 6577137 h 10287000"/>
              <a:gd name="connsiteX1832" fmla="*/ 5196889 w 10076157"/>
              <a:gd name="connsiteY1832" fmla="*/ 6541297 h 10287000"/>
              <a:gd name="connsiteX1833" fmla="*/ 5190091 w 10076157"/>
              <a:gd name="connsiteY1833" fmla="*/ 6534727 h 10287000"/>
              <a:gd name="connsiteX1834" fmla="*/ 5162415 w 10076157"/>
              <a:gd name="connsiteY1834" fmla="*/ 6516904 h 10287000"/>
              <a:gd name="connsiteX1835" fmla="*/ 5298087 w 10076157"/>
              <a:gd name="connsiteY1835" fmla="*/ 6504784 h 10287000"/>
              <a:gd name="connsiteX1836" fmla="*/ 5299755 w 10076157"/>
              <a:gd name="connsiteY1836" fmla="*/ 6506387 h 10287000"/>
              <a:gd name="connsiteX1837" fmla="*/ 5298087 w 10076157"/>
              <a:gd name="connsiteY1837" fmla="*/ 6507990 h 10287000"/>
              <a:gd name="connsiteX1838" fmla="*/ 5296422 w 10076157"/>
              <a:gd name="connsiteY1838" fmla="*/ 6506387 h 10287000"/>
              <a:gd name="connsiteX1839" fmla="*/ 5298087 w 10076157"/>
              <a:gd name="connsiteY1839" fmla="*/ 6504784 h 10287000"/>
              <a:gd name="connsiteX1840" fmla="*/ 5614531 w 10076157"/>
              <a:gd name="connsiteY1840" fmla="*/ 6488743 h 10287000"/>
              <a:gd name="connsiteX1841" fmla="*/ 5616195 w 10076157"/>
              <a:gd name="connsiteY1841" fmla="*/ 6490347 h 10287000"/>
              <a:gd name="connsiteX1842" fmla="*/ 5614531 w 10076157"/>
              <a:gd name="connsiteY1842" fmla="*/ 6491953 h 10287000"/>
              <a:gd name="connsiteX1843" fmla="*/ 5612863 w 10076157"/>
              <a:gd name="connsiteY1843" fmla="*/ 6490347 h 10287000"/>
              <a:gd name="connsiteX1844" fmla="*/ 5614531 w 10076157"/>
              <a:gd name="connsiteY1844" fmla="*/ 6488743 h 10287000"/>
              <a:gd name="connsiteX1845" fmla="*/ 5806983 w 10076157"/>
              <a:gd name="connsiteY1845" fmla="*/ 6482821 h 10287000"/>
              <a:gd name="connsiteX1846" fmla="*/ 5806983 w 10076157"/>
              <a:gd name="connsiteY1846" fmla="*/ 6485639 h 10287000"/>
              <a:gd name="connsiteX1847" fmla="*/ 5806983 w 10076157"/>
              <a:gd name="connsiteY1847" fmla="*/ 6493615 h 10287000"/>
              <a:gd name="connsiteX1848" fmla="*/ 5836430 w 10076157"/>
              <a:gd name="connsiteY1848" fmla="*/ 6541490 h 10287000"/>
              <a:gd name="connsiteX1849" fmla="*/ 5843791 w 10076157"/>
              <a:gd name="connsiteY1849" fmla="*/ 6543483 h 10287000"/>
              <a:gd name="connsiteX1850" fmla="*/ 5850492 w 10076157"/>
              <a:gd name="connsiteY1850" fmla="*/ 6556190 h 10287000"/>
              <a:gd name="connsiteX1851" fmla="*/ 5855167 w 10076157"/>
              <a:gd name="connsiteY1851" fmla="*/ 6560093 h 10287000"/>
              <a:gd name="connsiteX1852" fmla="*/ 5859340 w 10076157"/>
              <a:gd name="connsiteY1852" fmla="*/ 6560093 h 10287000"/>
              <a:gd name="connsiteX1853" fmla="*/ 5865448 w 10076157"/>
              <a:gd name="connsiteY1853" fmla="*/ 6560093 h 10287000"/>
              <a:gd name="connsiteX1854" fmla="*/ 5865448 w 10076157"/>
              <a:gd name="connsiteY1854" fmla="*/ 6560317 h 10287000"/>
              <a:gd name="connsiteX1855" fmla="*/ 5868141 w 10076157"/>
              <a:gd name="connsiteY1855" fmla="*/ 6560317 h 10287000"/>
              <a:gd name="connsiteX1856" fmla="*/ 5873916 w 10076157"/>
              <a:gd name="connsiteY1856" fmla="*/ 6560317 h 10287000"/>
              <a:gd name="connsiteX1857" fmla="*/ 5901638 w 10076157"/>
              <a:gd name="connsiteY1857" fmla="*/ 6560317 h 10287000"/>
              <a:gd name="connsiteX1858" fmla="*/ 5910877 w 10076157"/>
              <a:gd name="connsiteY1858" fmla="*/ 6551501 h 10287000"/>
              <a:gd name="connsiteX1859" fmla="*/ 5901638 w 10076157"/>
              <a:gd name="connsiteY1859" fmla="*/ 6551501 h 10287000"/>
              <a:gd name="connsiteX1860" fmla="*/ 5864677 w 10076157"/>
              <a:gd name="connsiteY1860" fmla="*/ 6525052 h 10287000"/>
              <a:gd name="connsiteX1861" fmla="*/ 5836955 w 10076157"/>
              <a:gd name="connsiteY1861" fmla="*/ 6507418 h 10287000"/>
              <a:gd name="connsiteX1862" fmla="*/ 5836955 w 10076157"/>
              <a:gd name="connsiteY1862" fmla="*/ 6497499 h 10287000"/>
              <a:gd name="connsiteX1863" fmla="*/ 5836955 w 10076157"/>
              <a:gd name="connsiteY1863" fmla="*/ 6491418 h 10287000"/>
              <a:gd name="connsiteX1864" fmla="*/ 5833648 w 10076157"/>
              <a:gd name="connsiteY1864" fmla="*/ 6490421 h 10287000"/>
              <a:gd name="connsiteX1865" fmla="*/ 5815444 w 10076157"/>
              <a:gd name="connsiteY1865" fmla="*/ 6483360 h 10287000"/>
              <a:gd name="connsiteX1866" fmla="*/ 5145457 w 10076157"/>
              <a:gd name="connsiteY1866" fmla="*/ 6478069 h 10287000"/>
              <a:gd name="connsiteX1867" fmla="*/ 5145457 w 10076157"/>
              <a:gd name="connsiteY1867" fmla="*/ 6493904 h 10287000"/>
              <a:gd name="connsiteX1868" fmla="*/ 5158613 w 10076157"/>
              <a:gd name="connsiteY1868" fmla="*/ 6495883 h 10287000"/>
              <a:gd name="connsiteX1869" fmla="*/ 5160303 w 10076157"/>
              <a:gd name="connsiteY1869" fmla="*/ 6508331 h 10287000"/>
              <a:gd name="connsiteX1870" fmla="*/ 5162415 w 10076157"/>
              <a:gd name="connsiteY1870" fmla="*/ 6507990 h 10287000"/>
              <a:gd name="connsiteX1871" fmla="*/ 5180865 w 10076157"/>
              <a:gd name="connsiteY1871" fmla="*/ 6514675 h 10287000"/>
              <a:gd name="connsiteX1872" fmla="*/ 5196889 w 10076157"/>
              <a:gd name="connsiteY1872" fmla="*/ 6532093 h 10287000"/>
              <a:gd name="connsiteX1873" fmla="*/ 5196889 w 10076157"/>
              <a:gd name="connsiteY1873" fmla="*/ 6512490 h 10287000"/>
              <a:gd name="connsiteX1874" fmla="*/ 5196889 w 10076157"/>
              <a:gd name="connsiteY1874" fmla="*/ 6490940 h 10287000"/>
              <a:gd name="connsiteX1875" fmla="*/ 5215247 w 10076157"/>
              <a:gd name="connsiteY1875" fmla="*/ 6512490 h 10287000"/>
              <a:gd name="connsiteX1876" fmla="*/ 5215247 w 10076157"/>
              <a:gd name="connsiteY1876" fmla="*/ 6534036 h 10287000"/>
              <a:gd name="connsiteX1877" fmla="*/ 5215247 w 10076157"/>
              <a:gd name="connsiteY1877" fmla="*/ 6543639 h 10287000"/>
              <a:gd name="connsiteX1878" fmla="*/ 5221221 w 10076157"/>
              <a:gd name="connsiteY1878" fmla="*/ 6546980 h 10287000"/>
              <a:gd name="connsiteX1879" fmla="*/ 5236211 w 10076157"/>
              <a:gd name="connsiteY1879" fmla="*/ 6552551 h 10287000"/>
              <a:gd name="connsiteX1880" fmla="*/ 5263884 w 10076157"/>
              <a:gd name="connsiteY1880" fmla="*/ 6579284 h 10287000"/>
              <a:gd name="connsiteX1881" fmla="*/ 5273107 w 10076157"/>
              <a:gd name="connsiteY1881" fmla="*/ 6588198 h 10287000"/>
              <a:gd name="connsiteX1882" fmla="*/ 5263884 w 10076157"/>
              <a:gd name="connsiteY1882" fmla="*/ 6588198 h 10287000"/>
              <a:gd name="connsiteX1883" fmla="*/ 5254659 w 10076157"/>
              <a:gd name="connsiteY1883" fmla="*/ 6588198 h 10287000"/>
              <a:gd name="connsiteX1884" fmla="*/ 5236211 w 10076157"/>
              <a:gd name="connsiteY1884" fmla="*/ 6570373 h 10287000"/>
              <a:gd name="connsiteX1885" fmla="*/ 5222373 w 10076157"/>
              <a:gd name="connsiteY1885" fmla="*/ 6558120 h 10287000"/>
              <a:gd name="connsiteX1886" fmla="*/ 5215247 w 10076157"/>
              <a:gd name="connsiteY1886" fmla="*/ 6555251 h 10287000"/>
              <a:gd name="connsiteX1887" fmla="*/ 5215247 w 10076157"/>
              <a:gd name="connsiteY1887" fmla="*/ 6555586 h 10287000"/>
              <a:gd name="connsiteX1888" fmla="*/ 5215247 w 10076157"/>
              <a:gd name="connsiteY1888" fmla="*/ 6562877 h 10287000"/>
              <a:gd name="connsiteX1889" fmla="*/ 5217102 w 10076157"/>
              <a:gd name="connsiteY1889" fmla="*/ 6573482 h 10287000"/>
              <a:gd name="connsiteX1890" fmla="*/ 5215247 w 10076157"/>
              <a:gd name="connsiteY1890" fmla="*/ 6574418 h 10287000"/>
              <a:gd name="connsiteX1891" fmla="*/ 5215247 w 10076157"/>
              <a:gd name="connsiteY1891" fmla="*/ 6585217 h 10287000"/>
              <a:gd name="connsiteX1892" fmla="*/ 5215247 w 10076157"/>
              <a:gd name="connsiteY1892" fmla="*/ 6598683 h 10287000"/>
              <a:gd name="connsiteX1893" fmla="*/ 5215247 w 10076157"/>
              <a:gd name="connsiteY1893" fmla="*/ 6620231 h 10287000"/>
              <a:gd name="connsiteX1894" fmla="*/ 5233606 w 10076157"/>
              <a:gd name="connsiteY1894" fmla="*/ 6706427 h 10287000"/>
              <a:gd name="connsiteX1895" fmla="*/ 5196889 w 10076157"/>
              <a:gd name="connsiteY1895" fmla="*/ 6684878 h 10287000"/>
              <a:gd name="connsiteX1896" fmla="*/ 5196889 w 10076157"/>
              <a:gd name="connsiteY1896" fmla="*/ 6681174 h 10287000"/>
              <a:gd name="connsiteX1897" fmla="*/ 5196889 w 10076157"/>
              <a:gd name="connsiteY1897" fmla="*/ 6678892 h 10287000"/>
              <a:gd name="connsiteX1898" fmla="*/ 5190961 w 10076157"/>
              <a:gd name="connsiteY1898" fmla="*/ 6675442 h 10287000"/>
              <a:gd name="connsiteX1899" fmla="*/ 5186651 w 10076157"/>
              <a:gd name="connsiteY1899" fmla="*/ 6672935 h 10287000"/>
              <a:gd name="connsiteX1900" fmla="*/ 5190160 w 10076157"/>
              <a:gd name="connsiteY1900" fmla="*/ 6651639 h 10287000"/>
              <a:gd name="connsiteX1901" fmla="*/ 5190250 w 10076157"/>
              <a:gd name="connsiteY1901" fmla="*/ 6651584 h 10287000"/>
              <a:gd name="connsiteX1902" fmla="*/ 5183050 w 10076157"/>
              <a:gd name="connsiteY1902" fmla="*/ 6636419 h 10287000"/>
              <a:gd name="connsiteX1903" fmla="*/ 5175533 w 10076157"/>
              <a:gd name="connsiteY1903" fmla="*/ 6620583 h 10287000"/>
              <a:gd name="connsiteX1904" fmla="*/ 5160494 w 10076157"/>
              <a:gd name="connsiteY1904" fmla="*/ 6620583 h 10287000"/>
              <a:gd name="connsiteX1905" fmla="*/ 5115383 w 10076157"/>
              <a:gd name="connsiteY1905" fmla="*/ 6604751 h 10287000"/>
              <a:gd name="connsiteX1906" fmla="*/ 5100346 w 10076157"/>
              <a:gd name="connsiteY1906" fmla="*/ 6573081 h 10287000"/>
              <a:gd name="connsiteX1907" fmla="*/ 5115383 w 10076157"/>
              <a:gd name="connsiteY1907" fmla="*/ 6573081 h 10287000"/>
              <a:gd name="connsiteX1908" fmla="*/ 5130421 w 10076157"/>
              <a:gd name="connsiteY1908" fmla="*/ 6525572 h 10287000"/>
              <a:gd name="connsiteX1909" fmla="*/ 5130421 w 10076157"/>
              <a:gd name="connsiteY1909" fmla="*/ 6493904 h 10287000"/>
              <a:gd name="connsiteX1910" fmla="*/ 5145457 w 10076157"/>
              <a:gd name="connsiteY1910" fmla="*/ 6478069 h 10287000"/>
              <a:gd name="connsiteX1911" fmla="*/ 5748092 w 10076157"/>
              <a:gd name="connsiteY1911" fmla="*/ 6477662 h 10287000"/>
              <a:gd name="connsiteX1912" fmla="*/ 5743432 w 10076157"/>
              <a:gd name="connsiteY1912" fmla="*/ 6481700 h 10287000"/>
              <a:gd name="connsiteX1913" fmla="*/ 5753726 w 10076157"/>
              <a:gd name="connsiteY1913" fmla="*/ 6493606 h 10287000"/>
              <a:gd name="connsiteX1914" fmla="*/ 5761877 w 10076157"/>
              <a:gd name="connsiteY1914" fmla="*/ 6495296 h 10287000"/>
              <a:gd name="connsiteX1915" fmla="*/ 5767657 w 10076157"/>
              <a:gd name="connsiteY1915" fmla="*/ 6498866 h 10287000"/>
              <a:gd name="connsiteX1916" fmla="*/ 5762816 w 10076157"/>
              <a:gd name="connsiteY1916" fmla="*/ 6493615 h 10287000"/>
              <a:gd name="connsiteX1917" fmla="*/ 5748092 w 10076157"/>
              <a:gd name="connsiteY1917" fmla="*/ 6477662 h 10287000"/>
              <a:gd name="connsiteX1918" fmla="*/ 5559567 w 10076157"/>
              <a:gd name="connsiteY1918" fmla="*/ 6472703 h 10287000"/>
              <a:gd name="connsiteX1919" fmla="*/ 5586215 w 10076157"/>
              <a:gd name="connsiteY1919" fmla="*/ 6482327 h 10287000"/>
              <a:gd name="connsiteX1920" fmla="*/ 5572892 w 10076157"/>
              <a:gd name="connsiteY1920" fmla="*/ 6488343 h 10287000"/>
              <a:gd name="connsiteX1921" fmla="*/ 5559567 w 10076157"/>
              <a:gd name="connsiteY1921" fmla="*/ 6472703 h 10287000"/>
              <a:gd name="connsiteX1922" fmla="*/ 5522929 w 10076157"/>
              <a:gd name="connsiteY1922" fmla="*/ 6472700 h 10287000"/>
              <a:gd name="connsiteX1923" fmla="*/ 5531254 w 10076157"/>
              <a:gd name="connsiteY1923" fmla="*/ 6472700 h 10287000"/>
              <a:gd name="connsiteX1924" fmla="*/ 5539584 w 10076157"/>
              <a:gd name="connsiteY1924" fmla="*/ 6482327 h 10287000"/>
              <a:gd name="connsiteX1925" fmla="*/ 5522929 w 10076157"/>
              <a:gd name="connsiteY1925" fmla="*/ 6472700 h 10287000"/>
              <a:gd name="connsiteX1926" fmla="*/ 4883385 w 10076157"/>
              <a:gd name="connsiteY1926" fmla="*/ 6472700 h 10287000"/>
              <a:gd name="connsiteX1927" fmla="*/ 4893378 w 10076157"/>
              <a:gd name="connsiteY1927" fmla="*/ 6472700 h 10287000"/>
              <a:gd name="connsiteX1928" fmla="*/ 4893378 w 10076157"/>
              <a:gd name="connsiteY1928" fmla="*/ 6482327 h 10287000"/>
              <a:gd name="connsiteX1929" fmla="*/ 4883385 w 10076157"/>
              <a:gd name="connsiteY1929" fmla="*/ 6472700 h 10287000"/>
              <a:gd name="connsiteX1930" fmla="*/ 4574618 w 10076157"/>
              <a:gd name="connsiteY1930" fmla="*/ 6469055 h 10287000"/>
              <a:gd name="connsiteX1931" fmla="*/ 4574618 w 10076157"/>
              <a:gd name="connsiteY1931" fmla="*/ 6491985 h 10287000"/>
              <a:gd name="connsiteX1932" fmla="*/ 4644392 w 10076157"/>
              <a:gd name="connsiteY1932" fmla="*/ 6537842 h 10287000"/>
              <a:gd name="connsiteX1933" fmla="*/ 4621132 w 10076157"/>
              <a:gd name="connsiteY1933" fmla="*/ 6560770 h 10287000"/>
              <a:gd name="connsiteX1934" fmla="*/ 4604051 w 10076157"/>
              <a:gd name="connsiteY1934" fmla="*/ 6570445 h 10287000"/>
              <a:gd name="connsiteX1935" fmla="*/ 4589151 w 10076157"/>
              <a:gd name="connsiteY1935" fmla="*/ 6569371 h 10287000"/>
              <a:gd name="connsiteX1936" fmla="*/ 4574618 w 10076157"/>
              <a:gd name="connsiteY1936" fmla="*/ 6560770 h 10287000"/>
              <a:gd name="connsiteX1937" fmla="*/ 4562986 w 10076157"/>
              <a:gd name="connsiteY1937" fmla="*/ 6529243 h 10287000"/>
              <a:gd name="connsiteX1938" fmla="*/ 4558101 w 10076157"/>
              <a:gd name="connsiteY1938" fmla="*/ 6522896 h 10287000"/>
              <a:gd name="connsiteX1939" fmla="*/ 4560837 w 10076157"/>
              <a:gd name="connsiteY1939" fmla="*/ 6532344 h 10287000"/>
              <a:gd name="connsiteX1940" fmla="*/ 4563685 w 10076157"/>
              <a:gd name="connsiteY1940" fmla="*/ 6542176 h 10287000"/>
              <a:gd name="connsiteX1941" fmla="*/ 4553131 w 10076157"/>
              <a:gd name="connsiteY1941" fmla="*/ 6566546 h 10287000"/>
              <a:gd name="connsiteX1942" fmla="*/ 4551978 w 10076157"/>
              <a:gd name="connsiteY1942" fmla="*/ 6536908 h 10287000"/>
              <a:gd name="connsiteX1943" fmla="*/ 4557926 w 10076157"/>
              <a:gd name="connsiteY1943" fmla="*/ 6522667 h 10287000"/>
              <a:gd name="connsiteX1944" fmla="*/ 4554990 w 10076157"/>
              <a:gd name="connsiteY1944" fmla="*/ 6518853 h 10287000"/>
              <a:gd name="connsiteX1945" fmla="*/ 4551356 w 10076157"/>
              <a:gd name="connsiteY1945" fmla="*/ 6514912 h 10287000"/>
              <a:gd name="connsiteX1946" fmla="*/ 4551356 w 10076157"/>
              <a:gd name="connsiteY1946" fmla="*/ 6491985 h 10287000"/>
              <a:gd name="connsiteX1947" fmla="*/ 4574618 w 10076157"/>
              <a:gd name="connsiteY1947" fmla="*/ 6469055 h 10287000"/>
              <a:gd name="connsiteX1948" fmla="*/ 4568271 w 10076157"/>
              <a:gd name="connsiteY1948" fmla="*/ 6452677 h 10287000"/>
              <a:gd name="connsiteX1949" fmla="*/ 4593648 w 10076157"/>
              <a:gd name="connsiteY1949" fmla="*/ 6452677 h 10287000"/>
              <a:gd name="connsiteX1950" fmla="*/ 4593648 w 10076157"/>
              <a:gd name="connsiteY1950" fmla="*/ 6469055 h 10287000"/>
              <a:gd name="connsiteX1951" fmla="*/ 4574618 w 10076157"/>
              <a:gd name="connsiteY1951" fmla="*/ 6469055 h 10287000"/>
              <a:gd name="connsiteX1952" fmla="*/ 4568271 w 10076157"/>
              <a:gd name="connsiteY1952" fmla="*/ 6469055 h 10287000"/>
              <a:gd name="connsiteX1953" fmla="*/ 4568271 w 10076157"/>
              <a:gd name="connsiteY1953" fmla="*/ 6452677 h 10287000"/>
              <a:gd name="connsiteX1954" fmla="*/ 5482461 w 10076157"/>
              <a:gd name="connsiteY1954" fmla="*/ 6449036 h 10287000"/>
              <a:gd name="connsiteX1955" fmla="*/ 5496610 w 10076157"/>
              <a:gd name="connsiteY1955" fmla="*/ 6449036 h 10287000"/>
              <a:gd name="connsiteX1956" fmla="*/ 5510766 w 10076157"/>
              <a:gd name="connsiteY1956" fmla="*/ 6465003 h 10287000"/>
              <a:gd name="connsiteX1957" fmla="*/ 5524917 w 10076157"/>
              <a:gd name="connsiteY1957" fmla="*/ 6480971 h 10287000"/>
              <a:gd name="connsiteX1958" fmla="*/ 5524917 w 10076157"/>
              <a:gd name="connsiteY1958" fmla="*/ 6496936 h 10287000"/>
              <a:gd name="connsiteX1959" fmla="*/ 5524917 w 10076157"/>
              <a:gd name="connsiteY1959" fmla="*/ 6512905 h 10287000"/>
              <a:gd name="connsiteX1960" fmla="*/ 5523464 w 10076157"/>
              <a:gd name="connsiteY1960" fmla="*/ 6511712 h 10287000"/>
              <a:gd name="connsiteX1961" fmla="*/ 5523464 w 10076157"/>
              <a:gd name="connsiteY1961" fmla="*/ 6515758 h 10287000"/>
              <a:gd name="connsiteX1962" fmla="*/ 5523464 w 10076157"/>
              <a:gd name="connsiteY1962" fmla="*/ 6516954 h 10287000"/>
              <a:gd name="connsiteX1963" fmla="*/ 5515322 w 10076157"/>
              <a:gd name="connsiteY1963" fmla="*/ 6516954 h 10287000"/>
              <a:gd name="connsiteX1964" fmla="*/ 5519392 w 10076157"/>
              <a:gd name="connsiteY1964" fmla="*/ 6508568 h 10287000"/>
              <a:gd name="connsiteX1965" fmla="*/ 5519568 w 10076157"/>
              <a:gd name="connsiteY1965" fmla="*/ 6508516 h 10287000"/>
              <a:gd name="connsiteX1966" fmla="*/ 5505456 w 10076157"/>
              <a:gd name="connsiteY1966" fmla="*/ 6496937 h 10287000"/>
              <a:gd name="connsiteX1967" fmla="*/ 5496610 w 10076157"/>
              <a:gd name="connsiteY1967" fmla="*/ 6480971 h 10287000"/>
              <a:gd name="connsiteX1968" fmla="*/ 5482461 w 10076157"/>
              <a:gd name="connsiteY1968" fmla="*/ 6449036 h 10287000"/>
              <a:gd name="connsiteX1969" fmla="*/ 5239121 w 10076157"/>
              <a:gd name="connsiteY1969" fmla="*/ 6442060 h 10287000"/>
              <a:gd name="connsiteX1970" fmla="*/ 5251009 w 10076157"/>
              <a:gd name="connsiteY1970" fmla="*/ 6454487 h 10287000"/>
              <a:gd name="connsiteX1971" fmla="*/ 5235714 w 10076157"/>
              <a:gd name="connsiteY1971" fmla="*/ 6458915 h 10287000"/>
              <a:gd name="connsiteX1972" fmla="*/ 5230868 w 10076157"/>
              <a:gd name="connsiteY1972" fmla="*/ 6442182 h 10287000"/>
              <a:gd name="connsiteX1973" fmla="*/ 5239121 w 10076157"/>
              <a:gd name="connsiteY1973" fmla="*/ 6442060 h 10287000"/>
              <a:gd name="connsiteX1974" fmla="*/ 3587038 w 10076157"/>
              <a:gd name="connsiteY1974" fmla="*/ 6441114 h 10287000"/>
              <a:gd name="connsiteX1975" fmla="*/ 3587038 w 10076157"/>
              <a:gd name="connsiteY1975" fmla="*/ 6468985 h 10287000"/>
              <a:gd name="connsiteX1976" fmla="*/ 3565616 w 10076157"/>
              <a:gd name="connsiteY1976" fmla="*/ 6496850 h 10287000"/>
              <a:gd name="connsiteX1977" fmla="*/ 3587038 w 10076157"/>
              <a:gd name="connsiteY1977" fmla="*/ 6441114 h 10287000"/>
              <a:gd name="connsiteX1978" fmla="*/ 5803752 w 10076157"/>
              <a:gd name="connsiteY1978" fmla="*/ 6431864 h 10287000"/>
              <a:gd name="connsiteX1979" fmla="*/ 5799993 w 10076157"/>
              <a:gd name="connsiteY1979" fmla="*/ 6436884 h 10287000"/>
              <a:gd name="connsiteX1980" fmla="*/ 5790752 w 10076157"/>
              <a:gd name="connsiteY1980" fmla="*/ 6436884 h 10287000"/>
              <a:gd name="connsiteX1981" fmla="*/ 5788852 w 10076157"/>
              <a:gd name="connsiteY1981" fmla="*/ 6441723 h 10287000"/>
              <a:gd name="connsiteX1982" fmla="*/ 5794644 w 10076157"/>
              <a:gd name="connsiteY1982" fmla="*/ 6445408 h 10287000"/>
              <a:gd name="connsiteX1983" fmla="*/ 5801577 w 10076157"/>
              <a:gd name="connsiteY1983" fmla="*/ 6455116 h 10287000"/>
              <a:gd name="connsiteX1984" fmla="*/ 5815444 w 10076157"/>
              <a:gd name="connsiteY1984" fmla="*/ 6469238 h 10287000"/>
              <a:gd name="connsiteX1985" fmla="*/ 5829316 w 10076157"/>
              <a:gd name="connsiteY1985" fmla="*/ 6469238 h 10287000"/>
              <a:gd name="connsiteX1986" fmla="*/ 5850118 w 10076157"/>
              <a:gd name="connsiteY1986" fmla="*/ 6476298 h 10287000"/>
              <a:gd name="connsiteX1987" fmla="*/ 5855004 w 10076157"/>
              <a:gd name="connsiteY1987" fmla="*/ 6480859 h 10287000"/>
              <a:gd name="connsiteX1988" fmla="*/ 5855437 w 10076157"/>
              <a:gd name="connsiteY1988" fmla="*/ 6480969 h 10287000"/>
              <a:gd name="connsiteX1989" fmla="*/ 5873916 w 10076157"/>
              <a:gd name="connsiteY1989" fmla="*/ 6489785 h 10287000"/>
              <a:gd name="connsiteX1990" fmla="*/ 5879691 w 10076157"/>
              <a:gd name="connsiteY1990" fmla="*/ 6489785 h 10287000"/>
              <a:gd name="connsiteX1991" fmla="*/ 5886076 w 10076157"/>
              <a:gd name="connsiteY1991" fmla="*/ 6489785 h 10287000"/>
              <a:gd name="connsiteX1992" fmla="*/ 5877419 w 10076157"/>
              <a:gd name="connsiteY1992" fmla="*/ 6483867 h 10287000"/>
              <a:gd name="connsiteX1993" fmla="*/ 5856604 w 10076157"/>
              <a:gd name="connsiteY1993" fmla="*/ 6469638 h 10287000"/>
              <a:gd name="connsiteX1994" fmla="*/ 5857472 w 10076157"/>
              <a:gd name="connsiteY1994" fmla="*/ 6469638 h 10287000"/>
              <a:gd name="connsiteX1995" fmla="*/ 5863542 w 10076157"/>
              <a:gd name="connsiteY1995" fmla="*/ 6469638 h 10287000"/>
              <a:gd name="connsiteX1996" fmla="*/ 5863542 w 10076157"/>
              <a:gd name="connsiteY1996" fmla="*/ 6462523 h 10287000"/>
              <a:gd name="connsiteX1997" fmla="*/ 5858339 w 10076157"/>
              <a:gd name="connsiteY1997" fmla="*/ 6461634 h 10287000"/>
              <a:gd name="connsiteX1998" fmla="*/ 5858068 w 10076157"/>
              <a:gd name="connsiteY1998" fmla="*/ 6461527 h 10287000"/>
              <a:gd name="connsiteX1999" fmla="*/ 5853235 w 10076157"/>
              <a:gd name="connsiteY1999" fmla="*/ 6464235 h 10287000"/>
              <a:gd name="connsiteX2000" fmla="*/ 5851919 w 10076157"/>
              <a:gd name="connsiteY2000" fmla="*/ 6459073 h 10287000"/>
              <a:gd name="connsiteX2001" fmla="*/ 5842731 w 10076157"/>
              <a:gd name="connsiteY2001" fmla="*/ 6455408 h 10287000"/>
              <a:gd name="connsiteX2002" fmla="*/ 5835791 w 10076157"/>
              <a:gd name="connsiteY2002" fmla="*/ 6448294 h 10287000"/>
              <a:gd name="connsiteX2003" fmla="*/ 5826252 w 10076157"/>
              <a:gd name="connsiteY2003" fmla="*/ 6447406 h 10287000"/>
              <a:gd name="connsiteX2004" fmla="*/ 5825306 w 10076157"/>
              <a:gd name="connsiteY2004" fmla="*/ 6446045 h 10287000"/>
              <a:gd name="connsiteX2005" fmla="*/ 5818473 w 10076157"/>
              <a:gd name="connsiteY2005" fmla="*/ 6445703 h 10287000"/>
              <a:gd name="connsiteX2006" fmla="*/ 5818473 w 10076157"/>
              <a:gd name="connsiteY2006" fmla="*/ 6439414 h 10287000"/>
              <a:gd name="connsiteX2007" fmla="*/ 5356381 w 10076157"/>
              <a:gd name="connsiteY2007" fmla="*/ 6427788 h 10287000"/>
              <a:gd name="connsiteX2008" fmla="*/ 5356381 w 10076157"/>
              <a:gd name="connsiteY2008" fmla="*/ 6437414 h 10287000"/>
              <a:gd name="connsiteX2009" fmla="*/ 5356381 w 10076157"/>
              <a:gd name="connsiteY2009" fmla="*/ 6447038 h 10287000"/>
              <a:gd name="connsiteX2010" fmla="*/ 5346388 w 10076157"/>
              <a:gd name="connsiteY2010" fmla="*/ 6437414 h 10287000"/>
              <a:gd name="connsiteX2011" fmla="*/ 5356381 w 10076157"/>
              <a:gd name="connsiteY2011" fmla="*/ 6427788 h 10287000"/>
              <a:gd name="connsiteX2012" fmla="*/ 5092473 w 10076157"/>
              <a:gd name="connsiteY2012" fmla="*/ 6423547 h 10287000"/>
              <a:gd name="connsiteX2013" fmla="*/ 5105449 w 10076157"/>
              <a:gd name="connsiteY2013" fmla="*/ 6430078 h 10287000"/>
              <a:gd name="connsiteX2014" fmla="*/ 5124324 w 10076157"/>
              <a:gd name="connsiteY2014" fmla="*/ 6447495 h 10287000"/>
              <a:gd name="connsiteX2015" fmla="*/ 5143200 w 10076157"/>
              <a:gd name="connsiteY2015" fmla="*/ 6473618 h 10287000"/>
              <a:gd name="connsiteX2016" fmla="*/ 5143200 w 10076157"/>
              <a:gd name="connsiteY2016" fmla="*/ 6482327 h 10287000"/>
              <a:gd name="connsiteX2017" fmla="*/ 5114886 w 10076157"/>
              <a:gd name="connsiteY2017" fmla="*/ 6473618 h 10287000"/>
              <a:gd name="connsiteX2018" fmla="*/ 5114886 w 10076157"/>
              <a:gd name="connsiteY2018" fmla="*/ 6464910 h 10287000"/>
              <a:gd name="connsiteX2019" fmla="*/ 5105449 w 10076157"/>
              <a:gd name="connsiteY2019" fmla="*/ 6447495 h 10287000"/>
              <a:gd name="connsiteX2020" fmla="*/ 5096011 w 10076157"/>
              <a:gd name="connsiteY2020" fmla="*/ 6438786 h 10287000"/>
              <a:gd name="connsiteX2021" fmla="*/ 5086573 w 10076157"/>
              <a:gd name="connsiteY2021" fmla="*/ 6430078 h 10287000"/>
              <a:gd name="connsiteX2022" fmla="*/ 5092473 w 10076157"/>
              <a:gd name="connsiteY2022" fmla="*/ 6423547 h 10287000"/>
              <a:gd name="connsiteX2023" fmla="*/ 4080559 w 10076157"/>
              <a:gd name="connsiteY2023" fmla="*/ 6378979 h 10287000"/>
              <a:gd name="connsiteX2024" fmla="*/ 4103111 w 10076157"/>
              <a:gd name="connsiteY2024" fmla="*/ 6378979 h 10287000"/>
              <a:gd name="connsiteX2025" fmla="*/ 4125664 w 10076157"/>
              <a:gd name="connsiteY2025" fmla="*/ 6378979 h 10287000"/>
              <a:gd name="connsiteX2026" fmla="*/ 4148221 w 10076157"/>
              <a:gd name="connsiteY2026" fmla="*/ 6446538 h 10287000"/>
              <a:gd name="connsiteX2027" fmla="*/ 4170770 w 10076157"/>
              <a:gd name="connsiteY2027" fmla="*/ 6536619 h 10287000"/>
              <a:gd name="connsiteX2028" fmla="*/ 4125664 w 10076157"/>
              <a:gd name="connsiteY2028" fmla="*/ 6559135 h 10287000"/>
              <a:gd name="connsiteX2029" fmla="*/ 4103111 w 10076157"/>
              <a:gd name="connsiteY2029" fmla="*/ 6559135 h 10287000"/>
              <a:gd name="connsiteX2030" fmla="*/ 4080559 w 10076157"/>
              <a:gd name="connsiteY2030" fmla="*/ 6536619 h 10287000"/>
              <a:gd name="connsiteX2031" fmla="*/ 4035451 w 10076157"/>
              <a:gd name="connsiteY2031" fmla="*/ 6469059 h 10287000"/>
              <a:gd name="connsiteX2032" fmla="*/ 4058005 w 10076157"/>
              <a:gd name="connsiteY2032" fmla="*/ 6424016 h 10287000"/>
              <a:gd name="connsiteX2033" fmla="*/ 4058005 w 10076157"/>
              <a:gd name="connsiteY2033" fmla="*/ 6401501 h 10287000"/>
              <a:gd name="connsiteX2034" fmla="*/ 4080559 w 10076157"/>
              <a:gd name="connsiteY2034" fmla="*/ 6378979 h 10287000"/>
              <a:gd name="connsiteX2035" fmla="*/ 5051200 w 10076157"/>
              <a:gd name="connsiteY2035" fmla="*/ 6373170 h 10287000"/>
              <a:gd name="connsiteX2036" fmla="*/ 5063412 w 10076157"/>
              <a:gd name="connsiteY2036" fmla="*/ 6387550 h 10287000"/>
              <a:gd name="connsiteX2037" fmla="*/ 5061887 w 10076157"/>
              <a:gd name="connsiteY2037" fmla="*/ 6387550 h 10287000"/>
              <a:gd name="connsiteX2038" fmla="*/ 5059925 w 10076157"/>
              <a:gd name="connsiteY2038" fmla="*/ 6387550 h 10287000"/>
              <a:gd name="connsiteX2039" fmla="*/ 5059925 w 10076157"/>
              <a:gd name="connsiteY2039" fmla="*/ 6388487 h 10287000"/>
              <a:gd name="connsiteX2040" fmla="*/ 5059925 w 10076157"/>
              <a:gd name="connsiteY2040" fmla="*/ 6392499 h 10287000"/>
              <a:gd name="connsiteX2041" fmla="*/ 5051598 w 10076157"/>
              <a:gd name="connsiteY2041" fmla="*/ 6392499 h 10287000"/>
              <a:gd name="connsiteX2042" fmla="*/ 5043271 w 10076157"/>
              <a:gd name="connsiteY2042" fmla="*/ 6384477 h 10287000"/>
              <a:gd name="connsiteX2043" fmla="*/ 5047435 w 10076157"/>
              <a:gd name="connsiteY2043" fmla="*/ 6377459 h 10287000"/>
              <a:gd name="connsiteX2044" fmla="*/ 5051200 w 10076157"/>
              <a:gd name="connsiteY2044" fmla="*/ 6376552 h 10287000"/>
              <a:gd name="connsiteX2045" fmla="*/ 5051200 w 10076157"/>
              <a:gd name="connsiteY2045" fmla="*/ 6374967 h 10287000"/>
              <a:gd name="connsiteX2046" fmla="*/ 5051200 w 10076157"/>
              <a:gd name="connsiteY2046" fmla="*/ 6373170 h 10287000"/>
              <a:gd name="connsiteX2047" fmla="*/ 5079078 w 10076157"/>
              <a:gd name="connsiteY2047" fmla="*/ 6366834 h 10287000"/>
              <a:gd name="connsiteX2048" fmla="*/ 5097398 w 10076157"/>
              <a:gd name="connsiteY2048" fmla="*/ 6402124 h 10287000"/>
              <a:gd name="connsiteX2049" fmla="*/ 5079078 w 10076157"/>
              <a:gd name="connsiteY2049" fmla="*/ 6366834 h 10287000"/>
              <a:gd name="connsiteX2050" fmla="*/ 5659757 w 10076157"/>
              <a:gd name="connsiteY2050" fmla="*/ 6365962 h 10287000"/>
              <a:gd name="connsiteX2051" fmla="*/ 5659757 w 10076157"/>
              <a:gd name="connsiteY2051" fmla="*/ 6371808 h 10287000"/>
              <a:gd name="connsiteX2052" fmla="*/ 5671519 w 10076157"/>
              <a:gd name="connsiteY2052" fmla="*/ 6385407 h 10287000"/>
              <a:gd name="connsiteX2053" fmla="*/ 5684278 w 10076157"/>
              <a:gd name="connsiteY2053" fmla="*/ 6400165 h 10287000"/>
              <a:gd name="connsiteX2054" fmla="*/ 5699871 w 10076157"/>
              <a:gd name="connsiteY2054" fmla="*/ 6411643 h 10287000"/>
              <a:gd name="connsiteX2055" fmla="*/ 5703926 w 10076157"/>
              <a:gd name="connsiteY2055" fmla="*/ 6412581 h 10287000"/>
              <a:gd name="connsiteX2056" fmla="*/ 5703926 w 10076157"/>
              <a:gd name="connsiteY2056" fmla="*/ 6411841 h 10287000"/>
              <a:gd name="connsiteX2057" fmla="*/ 5703926 w 10076157"/>
              <a:gd name="connsiteY2057" fmla="*/ 6397879 h 10287000"/>
              <a:gd name="connsiteX2058" fmla="*/ 5703926 w 10076157"/>
              <a:gd name="connsiteY2058" fmla="*/ 6381921 h 10287000"/>
              <a:gd name="connsiteX2059" fmla="*/ 5703926 w 10076157"/>
              <a:gd name="connsiteY2059" fmla="*/ 6380491 h 10287000"/>
              <a:gd name="connsiteX2060" fmla="*/ 5699504 w 10076157"/>
              <a:gd name="connsiteY2060" fmla="*/ 6376271 h 10287000"/>
              <a:gd name="connsiteX2061" fmla="*/ 5698348 w 10076157"/>
              <a:gd name="connsiteY2061" fmla="*/ 6375168 h 10287000"/>
              <a:gd name="connsiteX2062" fmla="*/ 5694815 w 10076157"/>
              <a:gd name="connsiteY2062" fmla="*/ 6367757 h 10287000"/>
              <a:gd name="connsiteX2063" fmla="*/ 5693066 w 10076157"/>
              <a:gd name="connsiteY2063" fmla="*/ 6365962 h 10287000"/>
              <a:gd name="connsiteX2064" fmla="*/ 5691043 w 10076157"/>
              <a:gd name="connsiteY2064" fmla="*/ 6365962 h 10287000"/>
              <a:gd name="connsiteX2065" fmla="*/ 5689204 w 10076157"/>
              <a:gd name="connsiteY2065" fmla="*/ 6365962 h 10287000"/>
              <a:gd name="connsiteX2066" fmla="*/ 5659757 w 10076157"/>
              <a:gd name="connsiteY2066" fmla="*/ 6365962 h 10287000"/>
              <a:gd name="connsiteX2067" fmla="*/ 5569559 w 10076157"/>
              <a:gd name="connsiteY2067" fmla="*/ 6341168 h 10287000"/>
              <a:gd name="connsiteX2068" fmla="*/ 5577888 w 10076157"/>
              <a:gd name="connsiteY2068" fmla="*/ 6341168 h 10287000"/>
              <a:gd name="connsiteX2069" fmla="*/ 5586215 w 10076157"/>
              <a:gd name="connsiteY2069" fmla="*/ 6350795 h 10287000"/>
              <a:gd name="connsiteX2070" fmla="*/ 5569559 w 10076157"/>
              <a:gd name="connsiteY2070" fmla="*/ 6350795 h 10287000"/>
              <a:gd name="connsiteX2071" fmla="*/ 5569559 w 10076157"/>
              <a:gd name="connsiteY2071" fmla="*/ 6341168 h 10287000"/>
              <a:gd name="connsiteX2072" fmla="*/ 5291427 w 10076157"/>
              <a:gd name="connsiteY2072" fmla="*/ 6341168 h 10287000"/>
              <a:gd name="connsiteX2073" fmla="*/ 5291427 w 10076157"/>
              <a:gd name="connsiteY2073" fmla="*/ 6349725 h 10287000"/>
              <a:gd name="connsiteX2074" fmla="*/ 5299755 w 10076157"/>
              <a:gd name="connsiteY2074" fmla="*/ 6358278 h 10287000"/>
              <a:gd name="connsiteX2075" fmla="*/ 5291427 w 10076157"/>
              <a:gd name="connsiteY2075" fmla="*/ 6366834 h 10287000"/>
              <a:gd name="connsiteX2076" fmla="*/ 5283097 w 10076157"/>
              <a:gd name="connsiteY2076" fmla="*/ 6349725 h 10287000"/>
              <a:gd name="connsiteX2077" fmla="*/ 5291427 w 10076157"/>
              <a:gd name="connsiteY2077" fmla="*/ 6341168 h 10287000"/>
              <a:gd name="connsiteX2078" fmla="*/ 5650686 w 10076157"/>
              <a:gd name="connsiteY2078" fmla="*/ 6339289 h 10287000"/>
              <a:gd name="connsiteX2079" fmla="*/ 5646243 w 10076157"/>
              <a:gd name="connsiteY2079" fmla="*/ 6343820 h 10287000"/>
              <a:gd name="connsiteX2080" fmla="*/ 5644479 w 10076157"/>
              <a:gd name="connsiteY2080" fmla="*/ 6345619 h 10287000"/>
              <a:gd name="connsiteX2081" fmla="*/ 5644580 w 10076157"/>
              <a:gd name="connsiteY2081" fmla="*/ 6346056 h 10287000"/>
              <a:gd name="connsiteX2082" fmla="*/ 5645649 w 10076157"/>
              <a:gd name="connsiteY2082" fmla="*/ 6348840 h 10287000"/>
              <a:gd name="connsiteX2083" fmla="*/ 5656880 w 10076157"/>
              <a:gd name="connsiteY2083" fmla="*/ 6332968 h 10287000"/>
              <a:gd name="connsiteX2084" fmla="*/ 5654395 w 10076157"/>
              <a:gd name="connsiteY2084" fmla="*/ 6335506 h 10287000"/>
              <a:gd name="connsiteX2085" fmla="*/ 5659669 w 10076157"/>
              <a:gd name="connsiteY2085" fmla="*/ 6334076 h 10287000"/>
              <a:gd name="connsiteX2086" fmla="*/ 5084422 w 10076157"/>
              <a:gd name="connsiteY2086" fmla="*/ 6321299 h 10287000"/>
              <a:gd name="connsiteX2087" fmla="*/ 5100346 w 10076157"/>
              <a:gd name="connsiteY2087" fmla="*/ 6350331 h 10287000"/>
              <a:gd name="connsiteX2088" fmla="*/ 5084422 w 10076157"/>
              <a:gd name="connsiteY2088" fmla="*/ 6350331 h 10287000"/>
              <a:gd name="connsiteX2089" fmla="*/ 5084422 w 10076157"/>
              <a:gd name="connsiteY2089" fmla="*/ 6335815 h 10287000"/>
              <a:gd name="connsiteX2090" fmla="*/ 5068503 w 10076157"/>
              <a:gd name="connsiteY2090" fmla="*/ 6335815 h 10287000"/>
              <a:gd name="connsiteX2091" fmla="*/ 5084422 w 10076157"/>
              <a:gd name="connsiteY2091" fmla="*/ 6321299 h 10287000"/>
              <a:gd name="connsiteX2092" fmla="*/ 5514046 w 10076157"/>
              <a:gd name="connsiteY2092" fmla="*/ 6315503 h 10287000"/>
              <a:gd name="connsiteX2093" fmla="*/ 5524039 w 10076157"/>
              <a:gd name="connsiteY2093" fmla="*/ 6324328 h 10287000"/>
              <a:gd name="connsiteX2094" fmla="*/ 5533399 w 10076157"/>
              <a:gd name="connsiteY2094" fmla="*/ 6329286 h 10287000"/>
              <a:gd name="connsiteX2095" fmla="*/ 5532771 w 10076157"/>
              <a:gd name="connsiteY2095" fmla="*/ 6327116 h 10287000"/>
              <a:gd name="connsiteX2096" fmla="*/ 5532436 w 10076157"/>
              <a:gd name="connsiteY2096" fmla="*/ 6325961 h 10287000"/>
              <a:gd name="connsiteX2097" fmla="*/ 5544714 w 10076157"/>
              <a:gd name="connsiteY2097" fmla="*/ 6332427 h 10287000"/>
              <a:gd name="connsiteX2098" fmla="*/ 5543513 w 10076157"/>
              <a:gd name="connsiteY2098" fmla="*/ 6332774 h 10287000"/>
              <a:gd name="connsiteX2099" fmla="*/ 5540840 w 10076157"/>
              <a:gd name="connsiteY2099" fmla="*/ 6333549 h 10287000"/>
              <a:gd name="connsiteX2100" fmla="*/ 5545135 w 10076157"/>
              <a:gd name="connsiteY2100" fmla="*/ 6345281 h 10287000"/>
              <a:gd name="connsiteX2101" fmla="*/ 5549577 w 10076157"/>
              <a:gd name="connsiteY2101" fmla="*/ 6350795 h 10287000"/>
              <a:gd name="connsiteX2102" fmla="*/ 5540694 w 10076157"/>
              <a:gd name="connsiteY2102" fmla="*/ 6341970 h 10287000"/>
              <a:gd name="connsiteX2103" fmla="*/ 5522929 w 10076157"/>
              <a:gd name="connsiteY2103" fmla="*/ 6333150 h 10287000"/>
              <a:gd name="connsiteX2104" fmla="*/ 5505163 w 10076157"/>
              <a:gd name="connsiteY2104" fmla="*/ 6324328 h 10287000"/>
              <a:gd name="connsiteX2105" fmla="*/ 5514046 w 10076157"/>
              <a:gd name="connsiteY2105" fmla="*/ 6315503 h 10287000"/>
              <a:gd name="connsiteX2106" fmla="*/ 5429663 w 10076157"/>
              <a:gd name="connsiteY2106" fmla="*/ 6315503 h 10287000"/>
              <a:gd name="connsiteX2107" fmla="*/ 5429663 w 10076157"/>
              <a:gd name="connsiteY2107" fmla="*/ 6321918 h 10287000"/>
              <a:gd name="connsiteX2108" fmla="*/ 5429663 w 10076157"/>
              <a:gd name="connsiteY2108" fmla="*/ 6315503 h 10287000"/>
              <a:gd name="connsiteX2109" fmla="*/ 4543385 w 10076157"/>
              <a:gd name="connsiteY2109" fmla="*/ 6298538 h 10287000"/>
              <a:gd name="connsiteX2110" fmla="*/ 4543385 w 10076157"/>
              <a:gd name="connsiteY2110" fmla="*/ 6321625 h 10287000"/>
              <a:gd name="connsiteX2111" fmla="*/ 4543385 w 10076157"/>
              <a:gd name="connsiteY2111" fmla="*/ 6344713 h 10287000"/>
              <a:gd name="connsiteX2112" fmla="*/ 4521356 w 10076157"/>
              <a:gd name="connsiteY2112" fmla="*/ 6321625 h 10287000"/>
              <a:gd name="connsiteX2113" fmla="*/ 4543385 w 10076157"/>
              <a:gd name="connsiteY2113" fmla="*/ 6298538 h 10287000"/>
              <a:gd name="connsiteX2114" fmla="*/ 5383028 w 10076157"/>
              <a:gd name="connsiteY2114" fmla="*/ 6296256 h 10287000"/>
              <a:gd name="connsiteX2115" fmla="*/ 5393021 w 10076157"/>
              <a:gd name="connsiteY2115" fmla="*/ 6305879 h 10287000"/>
              <a:gd name="connsiteX2116" fmla="*/ 5383028 w 10076157"/>
              <a:gd name="connsiteY2116" fmla="*/ 6305879 h 10287000"/>
              <a:gd name="connsiteX2117" fmla="*/ 5383028 w 10076157"/>
              <a:gd name="connsiteY2117" fmla="*/ 6296256 h 10287000"/>
              <a:gd name="connsiteX2118" fmla="*/ 6078620 w 10076157"/>
              <a:gd name="connsiteY2118" fmla="*/ 6295554 h 10287000"/>
              <a:gd name="connsiteX2119" fmla="*/ 6078620 w 10076157"/>
              <a:gd name="connsiteY2119" fmla="*/ 6298884 h 10287000"/>
              <a:gd name="connsiteX2120" fmla="*/ 6081820 w 10076157"/>
              <a:gd name="connsiteY2120" fmla="*/ 6299297 h 10287000"/>
              <a:gd name="connsiteX2121" fmla="*/ 4664539 w 10076157"/>
              <a:gd name="connsiteY2121" fmla="*/ 6283145 h 10287000"/>
              <a:gd name="connsiteX2122" fmla="*/ 4684732 w 10076157"/>
              <a:gd name="connsiteY2122" fmla="*/ 6283145 h 10287000"/>
              <a:gd name="connsiteX2123" fmla="*/ 4704927 w 10076157"/>
              <a:gd name="connsiteY2123" fmla="*/ 6303154 h 10287000"/>
              <a:gd name="connsiteX2124" fmla="*/ 4704927 w 10076157"/>
              <a:gd name="connsiteY2124" fmla="*/ 6323165 h 10287000"/>
              <a:gd name="connsiteX2125" fmla="*/ 4694831 w 10076157"/>
              <a:gd name="connsiteY2125" fmla="*/ 6360685 h 10287000"/>
              <a:gd name="connsiteX2126" fmla="*/ 4690907 w 10076157"/>
              <a:gd name="connsiteY2126" fmla="*/ 6369698 h 10287000"/>
              <a:gd name="connsiteX2127" fmla="*/ 4690907 w 10076157"/>
              <a:gd name="connsiteY2127" fmla="*/ 6382255 h 10287000"/>
              <a:gd name="connsiteX2128" fmla="*/ 4690907 w 10076157"/>
              <a:gd name="connsiteY2128" fmla="*/ 6428111 h 10287000"/>
              <a:gd name="connsiteX2129" fmla="*/ 4690907 w 10076157"/>
              <a:gd name="connsiteY2129" fmla="*/ 6451042 h 10287000"/>
              <a:gd name="connsiteX2130" fmla="*/ 4712052 w 10076157"/>
              <a:gd name="connsiteY2130" fmla="*/ 6542757 h 10287000"/>
              <a:gd name="connsiteX2131" fmla="*/ 4669761 w 10076157"/>
              <a:gd name="connsiteY2131" fmla="*/ 6519828 h 10287000"/>
              <a:gd name="connsiteX2132" fmla="*/ 4669761 w 10076157"/>
              <a:gd name="connsiteY2132" fmla="*/ 6473972 h 10287000"/>
              <a:gd name="connsiteX2133" fmla="*/ 4669761 w 10076157"/>
              <a:gd name="connsiteY2133" fmla="*/ 6451042 h 10287000"/>
              <a:gd name="connsiteX2134" fmla="*/ 4669761 w 10076157"/>
              <a:gd name="connsiteY2134" fmla="*/ 6428111 h 10287000"/>
              <a:gd name="connsiteX2135" fmla="*/ 4669761 w 10076157"/>
              <a:gd name="connsiteY2135" fmla="*/ 6405184 h 10287000"/>
              <a:gd name="connsiteX2136" fmla="*/ 4669761 w 10076157"/>
              <a:gd name="connsiteY2136" fmla="*/ 6383196 h 10287000"/>
              <a:gd name="connsiteX2137" fmla="*/ 4667062 w 10076157"/>
              <a:gd name="connsiteY2137" fmla="*/ 6383196 h 10287000"/>
              <a:gd name="connsiteX2138" fmla="*/ 4664539 w 10076157"/>
              <a:gd name="connsiteY2138" fmla="*/ 6383196 h 10287000"/>
              <a:gd name="connsiteX2139" fmla="*/ 4644349 w 10076157"/>
              <a:gd name="connsiteY2139" fmla="*/ 6343177 h 10287000"/>
              <a:gd name="connsiteX2140" fmla="*/ 4664539 w 10076157"/>
              <a:gd name="connsiteY2140" fmla="*/ 6283145 h 10287000"/>
              <a:gd name="connsiteX2141" fmla="*/ 5502944 w 10076157"/>
              <a:gd name="connsiteY2141" fmla="*/ 6280211 h 10287000"/>
              <a:gd name="connsiteX2142" fmla="*/ 5522929 w 10076157"/>
              <a:gd name="connsiteY2142" fmla="*/ 6288233 h 10287000"/>
              <a:gd name="connsiteX2143" fmla="*/ 5522929 w 10076157"/>
              <a:gd name="connsiteY2143" fmla="*/ 6296256 h 10287000"/>
              <a:gd name="connsiteX2144" fmla="*/ 5502944 w 10076157"/>
              <a:gd name="connsiteY2144" fmla="*/ 6280211 h 10287000"/>
              <a:gd name="connsiteX2145" fmla="*/ 5041970 w 10076157"/>
              <a:gd name="connsiteY2145" fmla="*/ 6269046 h 10287000"/>
              <a:gd name="connsiteX2146" fmla="*/ 5041970 w 10076157"/>
              <a:gd name="connsiteY2146" fmla="*/ 6303881 h 10287000"/>
              <a:gd name="connsiteX2147" fmla="*/ 5026045 w 10076157"/>
              <a:gd name="connsiteY2147" fmla="*/ 6303881 h 10287000"/>
              <a:gd name="connsiteX2148" fmla="*/ 5041970 w 10076157"/>
              <a:gd name="connsiteY2148" fmla="*/ 6269046 h 10287000"/>
              <a:gd name="connsiteX2149" fmla="*/ 5354716 w 10076157"/>
              <a:gd name="connsiteY2149" fmla="*/ 6257756 h 10287000"/>
              <a:gd name="connsiteX2150" fmla="*/ 5356381 w 10076157"/>
              <a:gd name="connsiteY2150" fmla="*/ 6259361 h 10287000"/>
              <a:gd name="connsiteX2151" fmla="*/ 5354716 w 10076157"/>
              <a:gd name="connsiteY2151" fmla="*/ 6260966 h 10287000"/>
              <a:gd name="connsiteX2152" fmla="*/ 5353049 w 10076157"/>
              <a:gd name="connsiteY2152" fmla="*/ 6259361 h 10287000"/>
              <a:gd name="connsiteX2153" fmla="*/ 5354716 w 10076157"/>
              <a:gd name="connsiteY2153" fmla="*/ 6257756 h 10287000"/>
              <a:gd name="connsiteX2154" fmla="*/ 6063027 w 10076157"/>
              <a:gd name="connsiteY2154" fmla="*/ 6248241 h 10287000"/>
              <a:gd name="connsiteX2155" fmla="*/ 6064170 w 10076157"/>
              <a:gd name="connsiteY2155" fmla="*/ 6249535 h 10287000"/>
              <a:gd name="connsiteX2156" fmla="*/ 6063027 w 10076157"/>
              <a:gd name="connsiteY2156" fmla="*/ 6250831 h 10287000"/>
              <a:gd name="connsiteX2157" fmla="*/ 6061886 w 10076157"/>
              <a:gd name="connsiteY2157" fmla="*/ 6249535 h 10287000"/>
              <a:gd name="connsiteX2158" fmla="*/ 6063027 w 10076157"/>
              <a:gd name="connsiteY2158" fmla="*/ 6248241 h 10287000"/>
              <a:gd name="connsiteX2159" fmla="*/ 6066658 w 10076157"/>
              <a:gd name="connsiteY2159" fmla="*/ 6246068 h 10287000"/>
              <a:gd name="connsiteX2160" fmla="*/ 6058553 w 10076157"/>
              <a:gd name="connsiteY2160" fmla="*/ 6247272 h 10287000"/>
              <a:gd name="connsiteX2161" fmla="*/ 6049643 w 10076157"/>
              <a:gd name="connsiteY2161" fmla="*/ 6249852 h 10287000"/>
              <a:gd name="connsiteX2162" fmla="*/ 6044880 w 10076157"/>
              <a:gd name="connsiteY2162" fmla="*/ 6250089 h 10287000"/>
              <a:gd name="connsiteX2163" fmla="*/ 6043792 w 10076157"/>
              <a:gd name="connsiteY2163" fmla="*/ 6249084 h 10287000"/>
              <a:gd name="connsiteX2164" fmla="*/ 6039592 w 10076157"/>
              <a:gd name="connsiteY2164" fmla="*/ 6249084 h 10287000"/>
              <a:gd name="connsiteX2165" fmla="*/ 6035300 w 10076157"/>
              <a:gd name="connsiteY2165" fmla="*/ 6249084 h 10287000"/>
              <a:gd name="connsiteX2166" fmla="*/ 6035052 w 10076157"/>
              <a:gd name="connsiteY2166" fmla="*/ 6249507 h 10287000"/>
              <a:gd name="connsiteX2167" fmla="*/ 6031817 w 10076157"/>
              <a:gd name="connsiteY2167" fmla="*/ 6255014 h 10287000"/>
              <a:gd name="connsiteX2168" fmla="*/ 6028672 w 10076157"/>
              <a:gd name="connsiteY2168" fmla="*/ 6257792 h 10287000"/>
              <a:gd name="connsiteX2169" fmla="*/ 6036992 w 10076157"/>
              <a:gd name="connsiteY2169" fmla="*/ 6263311 h 10287000"/>
              <a:gd name="connsiteX2170" fmla="*/ 6050868 w 10076157"/>
              <a:gd name="connsiteY2170" fmla="*/ 6277542 h 10287000"/>
              <a:gd name="connsiteX2171" fmla="*/ 6064742 w 10076157"/>
              <a:gd name="connsiteY2171" fmla="*/ 6284655 h 10287000"/>
              <a:gd name="connsiteX2172" fmla="*/ 6072856 w 10076157"/>
              <a:gd name="connsiteY2172" fmla="*/ 6288815 h 10287000"/>
              <a:gd name="connsiteX2173" fmla="*/ 6071020 w 10076157"/>
              <a:gd name="connsiteY2173" fmla="*/ 6286669 h 10287000"/>
              <a:gd name="connsiteX2174" fmla="*/ 6064170 w 10076157"/>
              <a:gd name="connsiteY2174" fmla="*/ 6278660 h 10287000"/>
              <a:gd name="connsiteX2175" fmla="*/ 6064170 w 10076157"/>
              <a:gd name="connsiteY2175" fmla="*/ 6271541 h 10287000"/>
              <a:gd name="connsiteX2176" fmla="*/ 6070259 w 10076157"/>
              <a:gd name="connsiteY2176" fmla="*/ 6271541 h 10287000"/>
              <a:gd name="connsiteX2177" fmla="*/ 6082438 w 10076157"/>
              <a:gd name="connsiteY2177" fmla="*/ 6278660 h 10287000"/>
              <a:gd name="connsiteX2178" fmla="*/ 6094616 w 10076157"/>
              <a:gd name="connsiteY2178" fmla="*/ 6292898 h 10287000"/>
              <a:gd name="connsiteX2179" fmla="*/ 6094616 w 10076157"/>
              <a:gd name="connsiteY2179" fmla="*/ 6300018 h 10287000"/>
              <a:gd name="connsiteX2180" fmla="*/ 6085829 w 10076157"/>
              <a:gd name="connsiteY2180" fmla="*/ 6300018 h 10287000"/>
              <a:gd name="connsiteX2181" fmla="*/ 6092495 w 10076157"/>
              <a:gd name="connsiteY2181" fmla="*/ 6306001 h 10287000"/>
              <a:gd name="connsiteX2182" fmla="*/ 6106370 w 10076157"/>
              <a:gd name="connsiteY2182" fmla="*/ 6306001 h 10287000"/>
              <a:gd name="connsiteX2183" fmla="*/ 6127184 w 10076157"/>
              <a:gd name="connsiteY2183" fmla="*/ 6306001 h 10287000"/>
              <a:gd name="connsiteX2184" fmla="*/ 6134122 w 10076157"/>
              <a:gd name="connsiteY2184" fmla="*/ 6298884 h 10287000"/>
              <a:gd name="connsiteX2185" fmla="*/ 6127184 w 10076157"/>
              <a:gd name="connsiteY2185" fmla="*/ 6298884 h 10287000"/>
              <a:gd name="connsiteX2186" fmla="*/ 6099433 w 10076157"/>
              <a:gd name="connsiteY2186" fmla="*/ 6277542 h 10287000"/>
              <a:gd name="connsiteX2187" fmla="*/ 6093737 w 10076157"/>
              <a:gd name="connsiteY2187" fmla="*/ 6273648 h 10287000"/>
              <a:gd name="connsiteX2188" fmla="*/ 6090606 w 10076157"/>
              <a:gd name="connsiteY2188" fmla="*/ 6274555 h 10287000"/>
              <a:gd name="connsiteX2189" fmla="*/ 6086150 w 10076157"/>
              <a:gd name="connsiteY2189" fmla="*/ 6275846 h 10287000"/>
              <a:gd name="connsiteX2190" fmla="*/ 6079863 w 10076157"/>
              <a:gd name="connsiteY2190" fmla="*/ 6270812 h 10287000"/>
              <a:gd name="connsiteX2191" fmla="*/ 6071767 w 10076157"/>
              <a:gd name="connsiteY2191" fmla="*/ 6256424 h 10287000"/>
              <a:gd name="connsiteX2192" fmla="*/ 6069486 w 10076157"/>
              <a:gd name="connsiteY2192" fmla="*/ 6254150 h 10287000"/>
              <a:gd name="connsiteX2193" fmla="*/ 6066259 w 10076157"/>
              <a:gd name="connsiteY2193" fmla="*/ 6254241 h 10287000"/>
              <a:gd name="connsiteX2194" fmla="*/ 6067629 w 10076157"/>
              <a:gd name="connsiteY2194" fmla="*/ 6248178 h 10287000"/>
              <a:gd name="connsiteX2195" fmla="*/ 6000228 w 10076157"/>
              <a:gd name="connsiteY2195" fmla="*/ 6235295 h 10287000"/>
              <a:gd name="connsiteX2196" fmla="*/ 6005937 w 10076157"/>
              <a:gd name="connsiteY2196" fmla="*/ 6235295 h 10287000"/>
              <a:gd name="connsiteX2197" fmla="*/ 6011648 w 10076157"/>
              <a:gd name="connsiteY2197" fmla="*/ 6243063 h 10287000"/>
              <a:gd name="connsiteX2198" fmla="*/ 6000228 w 10076157"/>
              <a:gd name="connsiteY2198" fmla="*/ 6235295 h 10287000"/>
              <a:gd name="connsiteX2199" fmla="*/ 5362662 w 10076157"/>
              <a:gd name="connsiteY2199" fmla="*/ 6235295 h 10287000"/>
              <a:gd name="connsiteX2200" fmla="*/ 5370166 w 10076157"/>
              <a:gd name="connsiteY2200" fmla="*/ 6235295 h 10287000"/>
              <a:gd name="connsiteX2201" fmla="*/ 5370166 w 10076157"/>
              <a:gd name="connsiteY2201" fmla="*/ 6243063 h 10287000"/>
              <a:gd name="connsiteX2202" fmla="*/ 5362662 w 10076157"/>
              <a:gd name="connsiteY2202" fmla="*/ 6235295 h 10287000"/>
              <a:gd name="connsiteX2203" fmla="*/ 5912029 w 10076157"/>
              <a:gd name="connsiteY2203" fmla="*/ 6234382 h 10287000"/>
              <a:gd name="connsiteX2204" fmla="*/ 5916085 w 10076157"/>
              <a:gd name="connsiteY2204" fmla="*/ 6235005 h 10287000"/>
              <a:gd name="connsiteX2205" fmla="*/ 5942695 w 10076157"/>
              <a:gd name="connsiteY2205" fmla="*/ 6250029 h 10287000"/>
              <a:gd name="connsiteX2206" fmla="*/ 5943115 w 10076157"/>
              <a:gd name="connsiteY2206" fmla="*/ 6249084 h 10287000"/>
              <a:gd name="connsiteX2207" fmla="*/ 5946797 w 10076157"/>
              <a:gd name="connsiteY2207" fmla="*/ 6249428 h 10287000"/>
              <a:gd name="connsiteX2208" fmla="*/ 5946797 w 10076157"/>
              <a:gd name="connsiteY2208" fmla="*/ 6249084 h 10287000"/>
              <a:gd name="connsiteX2209" fmla="*/ 5939862 w 10076157"/>
              <a:gd name="connsiteY2209" fmla="*/ 6241968 h 10287000"/>
              <a:gd name="connsiteX2210" fmla="*/ 5919048 w 10076157"/>
              <a:gd name="connsiteY2210" fmla="*/ 6234852 h 10287000"/>
              <a:gd name="connsiteX2211" fmla="*/ 5915688 w 10076157"/>
              <a:gd name="connsiteY2211" fmla="*/ 6234740 h 10287000"/>
              <a:gd name="connsiteX2212" fmla="*/ 5894895 w 10076157"/>
              <a:gd name="connsiteY2212" fmla="*/ 6229100 h 10287000"/>
              <a:gd name="connsiteX2213" fmla="*/ 5896822 w 10076157"/>
              <a:gd name="connsiteY2213" fmla="*/ 6232040 h 10287000"/>
              <a:gd name="connsiteX2214" fmla="*/ 5906715 w 10076157"/>
              <a:gd name="connsiteY2214" fmla="*/ 6233563 h 10287000"/>
              <a:gd name="connsiteX2215" fmla="*/ 5466303 w 10076157"/>
              <a:gd name="connsiteY2215" fmla="*/ 6225674 h 10287000"/>
              <a:gd name="connsiteX2216" fmla="*/ 5466303 w 10076157"/>
              <a:gd name="connsiteY2216" fmla="*/ 6244924 h 10287000"/>
              <a:gd name="connsiteX2217" fmla="*/ 5456307 w 10076157"/>
              <a:gd name="connsiteY2217" fmla="*/ 6235300 h 10287000"/>
              <a:gd name="connsiteX2218" fmla="*/ 5466303 w 10076157"/>
              <a:gd name="connsiteY2218" fmla="*/ 6225674 h 10287000"/>
              <a:gd name="connsiteX2219" fmla="*/ 5882617 w 10076157"/>
              <a:gd name="connsiteY2219" fmla="*/ 6224771 h 10287000"/>
              <a:gd name="connsiteX2220" fmla="*/ 5883110 w 10076157"/>
              <a:gd name="connsiteY2220" fmla="*/ 6225243 h 10287000"/>
              <a:gd name="connsiteX2221" fmla="*/ 5883237 w 10076157"/>
              <a:gd name="connsiteY2221" fmla="*/ 6224984 h 10287000"/>
              <a:gd name="connsiteX2222" fmla="*/ 5862449 w 10076157"/>
              <a:gd name="connsiteY2222" fmla="*/ 6213509 h 10287000"/>
              <a:gd name="connsiteX2223" fmla="*/ 5864677 w 10076157"/>
              <a:gd name="connsiteY2223" fmla="*/ 6215370 h 10287000"/>
              <a:gd name="connsiteX2224" fmla="*/ 5872735 w 10076157"/>
              <a:gd name="connsiteY2224" fmla="*/ 6216331 h 10287000"/>
              <a:gd name="connsiteX2225" fmla="*/ 5870481 w 10076157"/>
              <a:gd name="connsiteY2225" fmla="*/ 6213509 h 10287000"/>
              <a:gd name="connsiteX2226" fmla="*/ 5273107 w 10076157"/>
              <a:gd name="connsiteY2226" fmla="*/ 6209635 h 10287000"/>
              <a:gd name="connsiteX2227" fmla="*/ 5283099 w 10076157"/>
              <a:gd name="connsiteY2227" fmla="*/ 6209635 h 10287000"/>
              <a:gd name="connsiteX2228" fmla="*/ 5283099 w 10076157"/>
              <a:gd name="connsiteY2228" fmla="*/ 6216052 h 10287000"/>
              <a:gd name="connsiteX2229" fmla="*/ 5273107 w 10076157"/>
              <a:gd name="connsiteY2229" fmla="*/ 6209635 h 10287000"/>
              <a:gd name="connsiteX2230" fmla="*/ 5292355 w 10076157"/>
              <a:gd name="connsiteY2230" fmla="*/ 6208759 h 10287000"/>
              <a:gd name="connsiteX2231" fmla="*/ 5301604 w 10076157"/>
              <a:gd name="connsiteY2231" fmla="*/ 6217508 h 10287000"/>
              <a:gd name="connsiteX2232" fmla="*/ 5310857 w 10076157"/>
              <a:gd name="connsiteY2232" fmla="*/ 6243759 h 10287000"/>
              <a:gd name="connsiteX2233" fmla="*/ 5316641 w 10076157"/>
              <a:gd name="connsiteY2233" fmla="*/ 6256881 h 10287000"/>
              <a:gd name="connsiteX2234" fmla="*/ 5322125 w 10076157"/>
              <a:gd name="connsiteY2234" fmla="*/ 6262539 h 10287000"/>
              <a:gd name="connsiteX2235" fmla="*/ 5322615 w 10076157"/>
              <a:gd name="connsiteY2235" fmla="*/ 6254222 h 10287000"/>
              <a:gd name="connsiteX2236" fmla="*/ 5322615 w 10076157"/>
              <a:gd name="connsiteY2236" fmla="*/ 6228080 h 10287000"/>
              <a:gd name="connsiteX2237" fmla="*/ 5334150 w 10076157"/>
              <a:gd name="connsiteY2237" fmla="*/ 6215008 h 10287000"/>
              <a:gd name="connsiteX2238" fmla="*/ 5334150 w 10076157"/>
              <a:gd name="connsiteY2238" fmla="*/ 6228080 h 10287000"/>
              <a:gd name="connsiteX2239" fmla="*/ 5345687 w 10076157"/>
              <a:gd name="connsiteY2239" fmla="*/ 6241150 h 10287000"/>
              <a:gd name="connsiteX2240" fmla="*/ 5357224 w 10076157"/>
              <a:gd name="connsiteY2240" fmla="*/ 6280366 h 10287000"/>
              <a:gd name="connsiteX2241" fmla="*/ 5357224 w 10076157"/>
              <a:gd name="connsiteY2241" fmla="*/ 6293439 h 10287000"/>
              <a:gd name="connsiteX2242" fmla="*/ 5357409 w 10076157"/>
              <a:gd name="connsiteY2242" fmla="*/ 6294986 h 10287000"/>
              <a:gd name="connsiteX2243" fmla="*/ 5361748 w 10076157"/>
              <a:gd name="connsiteY2243" fmla="*/ 6300631 h 10287000"/>
              <a:gd name="connsiteX2244" fmla="*/ 5375626 w 10076157"/>
              <a:gd name="connsiteY2244" fmla="*/ 6313753 h 10287000"/>
              <a:gd name="connsiteX2245" fmla="*/ 5412637 w 10076157"/>
              <a:gd name="connsiteY2245" fmla="*/ 6331251 h 10287000"/>
              <a:gd name="connsiteX2246" fmla="*/ 5431145 w 10076157"/>
              <a:gd name="connsiteY2246" fmla="*/ 6348751 h 10287000"/>
              <a:gd name="connsiteX2247" fmla="*/ 5431145 w 10076157"/>
              <a:gd name="connsiteY2247" fmla="*/ 6357502 h 10287000"/>
              <a:gd name="connsiteX2248" fmla="*/ 5433897 w 10076157"/>
              <a:gd name="connsiteY2248" fmla="*/ 6361050 h 10287000"/>
              <a:gd name="connsiteX2249" fmla="*/ 5433897 w 10076157"/>
              <a:gd name="connsiteY2249" fmla="*/ 6358793 h 10287000"/>
              <a:gd name="connsiteX2250" fmla="*/ 5446110 w 10076157"/>
              <a:gd name="connsiteY2250" fmla="*/ 6373173 h 10287000"/>
              <a:gd name="connsiteX2251" fmla="*/ 5446110 w 10076157"/>
              <a:gd name="connsiteY2251" fmla="*/ 6377727 h 10287000"/>
              <a:gd name="connsiteX2252" fmla="*/ 5449647 w 10076157"/>
              <a:gd name="connsiteY2252" fmla="*/ 6383750 h 10287000"/>
              <a:gd name="connsiteX2253" fmla="*/ 5446110 w 10076157"/>
              <a:gd name="connsiteY2253" fmla="*/ 6385662 h 10287000"/>
              <a:gd name="connsiteX2254" fmla="*/ 5446110 w 10076157"/>
              <a:gd name="connsiteY2254" fmla="*/ 6385754 h 10287000"/>
              <a:gd name="connsiteX2255" fmla="*/ 5446110 w 10076157"/>
              <a:gd name="connsiteY2255" fmla="*/ 6387550 h 10287000"/>
              <a:gd name="connsiteX2256" fmla="*/ 5444584 w 10076157"/>
              <a:gd name="connsiteY2256" fmla="*/ 6387550 h 10287000"/>
              <a:gd name="connsiteX2257" fmla="*/ 5442616 w 10076157"/>
              <a:gd name="connsiteY2257" fmla="*/ 6387550 h 10287000"/>
              <a:gd name="connsiteX2258" fmla="*/ 5441551 w 10076157"/>
              <a:gd name="connsiteY2258" fmla="*/ 6388124 h 10287000"/>
              <a:gd name="connsiteX2259" fmla="*/ 5440395 w 10076157"/>
              <a:gd name="connsiteY2259" fmla="*/ 6392499 h 10287000"/>
              <a:gd name="connsiteX2260" fmla="*/ 5412637 w 10076157"/>
              <a:gd name="connsiteY2260" fmla="*/ 6374999 h 10287000"/>
              <a:gd name="connsiteX2261" fmla="*/ 5408162 w 10076157"/>
              <a:gd name="connsiteY2261" fmla="*/ 6370768 h 10287000"/>
              <a:gd name="connsiteX2262" fmla="*/ 5408162 w 10076157"/>
              <a:gd name="connsiteY2262" fmla="*/ 6382991 h 10287000"/>
              <a:gd name="connsiteX2263" fmla="*/ 5408162 w 10076157"/>
              <a:gd name="connsiteY2263" fmla="*/ 6385170 h 10287000"/>
              <a:gd name="connsiteX2264" fmla="*/ 5392236 w 10076157"/>
              <a:gd name="connsiteY2264" fmla="*/ 6385170 h 10287000"/>
              <a:gd name="connsiteX2265" fmla="*/ 5392236 w 10076157"/>
              <a:gd name="connsiteY2265" fmla="*/ 6383535 h 10287000"/>
              <a:gd name="connsiteX2266" fmla="*/ 5391354 w 10076157"/>
              <a:gd name="connsiteY2266" fmla="*/ 6386082 h 10287000"/>
              <a:gd name="connsiteX2267" fmla="*/ 5389689 w 10076157"/>
              <a:gd name="connsiteY2267" fmla="*/ 6381267 h 10287000"/>
              <a:gd name="connsiteX2268" fmla="*/ 5391354 w 10076157"/>
              <a:gd name="connsiteY2268" fmla="*/ 6376455 h 10287000"/>
              <a:gd name="connsiteX2269" fmla="*/ 5392236 w 10076157"/>
              <a:gd name="connsiteY2269" fmla="*/ 6379001 h 10287000"/>
              <a:gd name="connsiteX2270" fmla="*/ 5392236 w 10076157"/>
              <a:gd name="connsiteY2270" fmla="*/ 6376457 h 10287000"/>
              <a:gd name="connsiteX2271" fmla="*/ 5392236 w 10076157"/>
              <a:gd name="connsiteY2271" fmla="*/ 6367746 h 10287000"/>
              <a:gd name="connsiteX2272" fmla="*/ 5400200 w 10076157"/>
              <a:gd name="connsiteY2272" fmla="*/ 6367746 h 10287000"/>
              <a:gd name="connsiteX2273" fmla="*/ 5404968 w 10076157"/>
              <a:gd name="connsiteY2273" fmla="*/ 6367746 h 10287000"/>
              <a:gd name="connsiteX2274" fmla="*/ 5394132 w 10076157"/>
              <a:gd name="connsiteY2274" fmla="*/ 6357502 h 10287000"/>
              <a:gd name="connsiteX2275" fmla="*/ 5375626 w 10076157"/>
              <a:gd name="connsiteY2275" fmla="*/ 6340002 h 10287000"/>
              <a:gd name="connsiteX2276" fmla="*/ 5368758 w 10076157"/>
              <a:gd name="connsiteY2276" fmla="*/ 6336393 h 10287000"/>
              <a:gd name="connsiteX2277" fmla="*/ 5368758 w 10076157"/>
              <a:gd name="connsiteY2277" fmla="*/ 6337553 h 10287000"/>
              <a:gd name="connsiteX2278" fmla="*/ 5368758 w 10076157"/>
              <a:gd name="connsiteY2278" fmla="*/ 6345724 h 10287000"/>
              <a:gd name="connsiteX2279" fmla="*/ 5368758 w 10076157"/>
              <a:gd name="connsiteY2279" fmla="*/ 6358793 h 10287000"/>
              <a:gd name="connsiteX2280" fmla="*/ 5357224 w 10076157"/>
              <a:gd name="connsiteY2280" fmla="*/ 6332651 h 10287000"/>
              <a:gd name="connsiteX2281" fmla="*/ 5345687 w 10076157"/>
              <a:gd name="connsiteY2281" fmla="*/ 6332651 h 10287000"/>
              <a:gd name="connsiteX2282" fmla="*/ 5311080 w 10076157"/>
              <a:gd name="connsiteY2282" fmla="*/ 6319582 h 10287000"/>
              <a:gd name="connsiteX2283" fmla="*/ 5299544 w 10076157"/>
              <a:gd name="connsiteY2283" fmla="*/ 6293439 h 10287000"/>
              <a:gd name="connsiteX2284" fmla="*/ 5311080 w 10076157"/>
              <a:gd name="connsiteY2284" fmla="*/ 6293439 h 10287000"/>
              <a:gd name="connsiteX2285" fmla="*/ 5317749 w 10076157"/>
              <a:gd name="connsiteY2285" fmla="*/ 6289150 h 10287000"/>
              <a:gd name="connsiteX2286" fmla="*/ 5318645 w 10076157"/>
              <a:gd name="connsiteY2286" fmla="*/ 6286423 h 10287000"/>
              <a:gd name="connsiteX2287" fmla="*/ 5315485 w 10076157"/>
              <a:gd name="connsiteY2287" fmla="*/ 6280942 h 10287000"/>
              <a:gd name="connsiteX2288" fmla="*/ 5301604 w 10076157"/>
              <a:gd name="connsiteY2288" fmla="*/ 6270007 h 10287000"/>
              <a:gd name="connsiteX2289" fmla="*/ 5292355 w 10076157"/>
              <a:gd name="connsiteY2289" fmla="*/ 6243759 h 10287000"/>
              <a:gd name="connsiteX2290" fmla="*/ 5292355 w 10076157"/>
              <a:gd name="connsiteY2290" fmla="*/ 6226258 h 10287000"/>
              <a:gd name="connsiteX2291" fmla="*/ 5292355 w 10076157"/>
              <a:gd name="connsiteY2291" fmla="*/ 6217508 h 10287000"/>
              <a:gd name="connsiteX2292" fmla="*/ 5292355 w 10076157"/>
              <a:gd name="connsiteY2292" fmla="*/ 6208759 h 10287000"/>
              <a:gd name="connsiteX2293" fmla="*/ 4580102 w 10076157"/>
              <a:gd name="connsiteY2293" fmla="*/ 6198490 h 10287000"/>
              <a:gd name="connsiteX2294" fmla="*/ 4580102 w 10076157"/>
              <a:gd name="connsiteY2294" fmla="*/ 6217731 h 10287000"/>
              <a:gd name="connsiteX2295" fmla="*/ 4565418 w 10076157"/>
              <a:gd name="connsiteY2295" fmla="*/ 6236971 h 10287000"/>
              <a:gd name="connsiteX2296" fmla="*/ 4580102 w 10076157"/>
              <a:gd name="connsiteY2296" fmla="*/ 6198490 h 10287000"/>
              <a:gd name="connsiteX2297" fmla="*/ 5968389 w 10076157"/>
              <a:gd name="connsiteY2297" fmla="*/ 6187618 h 10287000"/>
              <a:gd name="connsiteX2298" fmla="*/ 5968389 w 10076157"/>
              <a:gd name="connsiteY2298" fmla="*/ 6193876 h 10287000"/>
              <a:gd name="connsiteX2299" fmla="*/ 5967513 w 10076157"/>
              <a:gd name="connsiteY2299" fmla="*/ 6193876 h 10287000"/>
              <a:gd name="connsiteX2300" fmla="*/ 5961984 w 10076157"/>
              <a:gd name="connsiteY2300" fmla="*/ 6193876 h 10287000"/>
              <a:gd name="connsiteX2301" fmla="*/ 5974447 w 10076157"/>
              <a:gd name="connsiteY2301" fmla="*/ 6211155 h 10287000"/>
              <a:gd name="connsiteX2302" fmla="*/ 5980066 w 10076157"/>
              <a:gd name="connsiteY2302" fmla="*/ 6227414 h 10287000"/>
              <a:gd name="connsiteX2303" fmla="*/ 5981490 w 10076157"/>
              <a:gd name="connsiteY2303" fmla="*/ 6227738 h 10287000"/>
              <a:gd name="connsiteX2304" fmla="*/ 5988427 w 10076157"/>
              <a:gd name="connsiteY2304" fmla="*/ 6234852 h 10287000"/>
              <a:gd name="connsiteX2305" fmla="*/ 5995364 w 10076157"/>
              <a:gd name="connsiteY2305" fmla="*/ 6249084 h 10287000"/>
              <a:gd name="connsiteX2306" fmla="*/ 6002303 w 10076157"/>
              <a:gd name="connsiteY2306" fmla="*/ 6249084 h 10287000"/>
              <a:gd name="connsiteX2307" fmla="*/ 6022248 w 10076157"/>
              <a:gd name="connsiteY2307" fmla="*/ 6253529 h 10287000"/>
              <a:gd name="connsiteX2308" fmla="*/ 6026054 w 10076157"/>
              <a:gd name="connsiteY2308" fmla="*/ 6256053 h 10287000"/>
              <a:gd name="connsiteX2309" fmla="*/ 6020459 w 10076157"/>
              <a:gd name="connsiteY2309" fmla="*/ 6249163 h 10287000"/>
              <a:gd name="connsiteX2310" fmla="*/ 6018932 w 10076157"/>
              <a:gd name="connsiteY2310" fmla="*/ 6243892 h 10287000"/>
              <a:gd name="connsiteX2311" fmla="*/ 6017654 w 10076157"/>
              <a:gd name="connsiteY2311" fmla="*/ 6239482 h 10287000"/>
              <a:gd name="connsiteX2312" fmla="*/ 6017045 w 10076157"/>
              <a:gd name="connsiteY2312" fmla="*/ 6238411 h 10287000"/>
              <a:gd name="connsiteX2313" fmla="*/ 6016930 w 10076157"/>
              <a:gd name="connsiteY2313" fmla="*/ 6236973 h 10287000"/>
              <a:gd name="connsiteX2314" fmla="*/ 6015575 w 10076157"/>
              <a:gd name="connsiteY2314" fmla="*/ 6232295 h 10287000"/>
              <a:gd name="connsiteX2315" fmla="*/ 6008724 w 10076157"/>
              <a:gd name="connsiteY2315" fmla="*/ 6222710 h 10287000"/>
              <a:gd name="connsiteX2316" fmla="*/ 6005629 w 10076157"/>
              <a:gd name="connsiteY2316" fmla="*/ 6218378 h 10287000"/>
              <a:gd name="connsiteX2317" fmla="*/ 6000128 w 10076157"/>
              <a:gd name="connsiteY2317" fmla="*/ 6220624 h 10287000"/>
              <a:gd name="connsiteX2318" fmla="*/ 5993792 w 10076157"/>
              <a:gd name="connsiteY2318" fmla="*/ 6213508 h 10287000"/>
              <a:gd name="connsiteX2319" fmla="*/ 5987459 w 10076157"/>
              <a:gd name="connsiteY2319" fmla="*/ 6206392 h 10287000"/>
              <a:gd name="connsiteX2320" fmla="*/ 5974789 w 10076157"/>
              <a:gd name="connsiteY2320" fmla="*/ 6192165 h 10287000"/>
              <a:gd name="connsiteX2321" fmla="*/ 5968454 w 10076157"/>
              <a:gd name="connsiteY2321" fmla="*/ 6187718 h 10287000"/>
              <a:gd name="connsiteX2322" fmla="*/ 5336395 w 10076157"/>
              <a:gd name="connsiteY2322" fmla="*/ 6174345 h 10287000"/>
              <a:gd name="connsiteX2323" fmla="*/ 5336395 w 10076157"/>
              <a:gd name="connsiteY2323" fmla="*/ 6180761 h 10287000"/>
              <a:gd name="connsiteX2324" fmla="*/ 5329734 w 10076157"/>
              <a:gd name="connsiteY2324" fmla="*/ 6180761 h 10287000"/>
              <a:gd name="connsiteX2325" fmla="*/ 5336395 w 10076157"/>
              <a:gd name="connsiteY2325" fmla="*/ 6174345 h 10287000"/>
              <a:gd name="connsiteX2326" fmla="*/ 6006013 w 10076157"/>
              <a:gd name="connsiteY2326" fmla="*/ 6172358 h 10287000"/>
              <a:gd name="connsiteX2327" fmla="*/ 6006465 w 10076157"/>
              <a:gd name="connsiteY2327" fmla="*/ 6177935 h 10287000"/>
              <a:gd name="connsiteX2328" fmla="*/ 6009242 w 10076157"/>
              <a:gd name="connsiteY2328" fmla="*/ 6177935 h 10287000"/>
              <a:gd name="connsiteX2329" fmla="*/ 6007521 w 10076157"/>
              <a:gd name="connsiteY2329" fmla="*/ 6173084 h 10287000"/>
              <a:gd name="connsiteX2330" fmla="*/ 5644327 w 10076157"/>
              <a:gd name="connsiteY2330" fmla="*/ 6170338 h 10287000"/>
              <a:gd name="connsiteX2331" fmla="*/ 5646983 w 10076157"/>
              <a:gd name="connsiteY2331" fmla="*/ 6173243 h 10287000"/>
              <a:gd name="connsiteX2332" fmla="*/ 5644327 w 10076157"/>
              <a:gd name="connsiteY2332" fmla="*/ 6176144 h 10287000"/>
              <a:gd name="connsiteX2333" fmla="*/ 5641674 w 10076157"/>
              <a:gd name="connsiteY2333" fmla="*/ 6173243 h 10287000"/>
              <a:gd name="connsiteX2334" fmla="*/ 5644327 w 10076157"/>
              <a:gd name="connsiteY2334" fmla="*/ 6170338 h 10287000"/>
              <a:gd name="connsiteX2335" fmla="*/ 5472455 w 10076157"/>
              <a:gd name="connsiteY2335" fmla="*/ 6164827 h 10287000"/>
              <a:gd name="connsiteX2336" fmla="*/ 5488185 w 10076157"/>
              <a:gd name="connsiteY2336" fmla="*/ 6175241 h 10287000"/>
              <a:gd name="connsiteX2337" fmla="*/ 5476454 w 10076157"/>
              <a:gd name="connsiteY2337" fmla="*/ 6178637 h 10287000"/>
              <a:gd name="connsiteX2338" fmla="*/ 5472455 w 10076157"/>
              <a:gd name="connsiteY2338" fmla="*/ 6164827 h 10287000"/>
              <a:gd name="connsiteX2339" fmla="*/ 5677108 w 10076157"/>
              <a:gd name="connsiteY2339" fmla="*/ 6157629 h 10287000"/>
              <a:gd name="connsiteX2340" fmla="*/ 5682816 w 10076157"/>
              <a:gd name="connsiteY2340" fmla="*/ 6164101 h 10287000"/>
              <a:gd name="connsiteX2341" fmla="*/ 5682816 w 10076157"/>
              <a:gd name="connsiteY2341" fmla="*/ 6170574 h 10287000"/>
              <a:gd name="connsiteX2342" fmla="*/ 5677108 w 10076157"/>
              <a:gd name="connsiteY2342" fmla="*/ 6170574 h 10287000"/>
              <a:gd name="connsiteX2343" fmla="*/ 5671397 w 10076157"/>
              <a:gd name="connsiteY2343" fmla="*/ 6164101 h 10287000"/>
              <a:gd name="connsiteX2344" fmla="*/ 5677108 w 10076157"/>
              <a:gd name="connsiteY2344" fmla="*/ 6157629 h 10287000"/>
              <a:gd name="connsiteX2345" fmla="*/ 5549577 w 10076157"/>
              <a:gd name="connsiteY2345" fmla="*/ 6155096 h 10287000"/>
              <a:gd name="connsiteX2346" fmla="*/ 5559567 w 10076157"/>
              <a:gd name="connsiteY2346" fmla="*/ 6155096 h 10287000"/>
              <a:gd name="connsiteX2347" fmla="*/ 5559567 w 10076157"/>
              <a:gd name="connsiteY2347" fmla="*/ 6164721 h 10287000"/>
              <a:gd name="connsiteX2348" fmla="*/ 5549577 w 10076157"/>
              <a:gd name="connsiteY2348" fmla="*/ 6171938 h 10287000"/>
              <a:gd name="connsiteX2349" fmla="*/ 5539584 w 10076157"/>
              <a:gd name="connsiteY2349" fmla="*/ 6164721 h 10287000"/>
              <a:gd name="connsiteX2350" fmla="*/ 5549577 w 10076157"/>
              <a:gd name="connsiteY2350" fmla="*/ 6155096 h 10287000"/>
              <a:gd name="connsiteX2351" fmla="*/ 5632849 w 10076157"/>
              <a:gd name="connsiteY2351" fmla="*/ 6145471 h 10287000"/>
              <a:gd name="connsiteX2352" fmla="*/ 5642842 w 10076157"/>
              <a:gd name="connsiteY2352" fmla="*/ 6145471 h 10287000"/>
              <a:gd name="connsiteX2353" fmla="*/ 5652836 w 10076157"/>
              <a:gd name="connsiteY2353" fmla="*/ 6155096 h 10287000"/>
              <a:gd name="connsiteX2354" fmla="*/ 5642842 w 10076157"/>
              <a:gd name="connsiteY2354" fmla="*/ 6155096 h 10287000"/>
              <a:gd name="connsiteX2355" fmla="*/ 5632849 w 10076157"/>
              <a:gd name="connsiteY2355" fmla="*/ 6155096 h 10287000"/>
              <a:gd name="connsiteX2356" fmla="*/ 5632849 w 10076157"/>
              <a:gd name="connsiteY2356" fmla="*/ 6145471 h 10287000"/>
              <a:gd name="connsiteX2357" fmla="*/ 5949144 w 10076157"/>
              <a:gd name="connsiteY2357" fmla="*/ 6141840 h 10287000"/>
              <a:gd name="connsiteX2358" fmla="*/ 5942819 w 10076157"/>
              <a:gd name="connsiteY2358" fmla="*/ 6143672 h 10287000"/>
              <a:gd name="connsiteX2359" fmla="*/ 5946592 w 10076157"/>
              <a:gd name="connsiteY2359" fmla="*/ 6156701 h 10287000"/>
              <a:gd name="connsiteX2360" fmla="*/ 5949994 w 10076157"/>
              <a:gd name="connsiteY2360" fmla="*/ 6163515 h 10287000"/>
              <a:gd name="connsiteX2361" fmla="*/ 5948785 w 10076157"/>
              <a:gd name="connsiteY2361" fmla="*/ 6164282 h 10287000"/>
              <a:gd name="connsiteX2362" fmla="*/ 5949729 w 10076157"/>
              <a:gd name="connsiteY2362" fmla="*/ 6167538 h 10287000"/>
              <a:gd name="connsiteX2363" fmla="*/ 5952693 w 10076157"/>
              <a:gd name="connsiteY2363" fmla="*/ 6177777 h 10287000"/>
              <a:gd name="connsiteX2364" fmla="*/ 5955259 w 10076157"/>
              <a:gd name="connsiteY2364" fmla="*/ 6181254 h 10287000"/>
              <a:gd name="connsiteX2365" fmla="*/ 5967105 w 10076157"/>
              <a:gd name="connsiteY2365" fmla="*/ 6185636 h 10287000"/>
              <a:gd name="connsiteX2366" fmla="*/ 5962119 w 10076157"/>
              <a:gd name="connsiteY2366" fmla="*/ 6177935 h 10287000"/>
              <a:gd name="connsiteX2367" fmla="*/ 5962119 w 10076157"/>
              <a:gd name="connsiteY2367" fmla="*/ 6163705 h 10287000"/>
              <a:gd name="connsiteX2368" fmla="*/ 5962119 w 10076157"/>
              <a:gd name="connsiteY2368" fmla="*/ 6157883 h 10287000"/>
              <a:gd name="connsiteX2369" fmla="*/ 5959044 w 10076157"/>
              <a:gd name="connsiteY2369" fmla="*/ 6153829 h 10287000"/>
              <a:gd name="connsiteX2370" fmla="*/ 5953061 w 10076157"/>
              <a:gd name="connsiteY2370" fmla="*/ 6149849 h 10287000"/>
              <a:gd name="connsiteX2371" fmla="*/ 5951840 w 10076157"/>
              <a:gd name="connsiteY2371" fmla="*/ 6145631 h 10287000"/>
              <a:gd name="connsiteX2372" fmla="*/ 5951084 w 10076157"/>
              <a:gd name="connsiteY2372" fmla="*/ 6143018 h 10287000"/>
              <a:gd name="connsiteX2373" fmla="*/ 5596210 w 10076157"/>
              <a:gd name="connsiteY2373" fmla="*/ 6129431 h 10287000"/>
              <a:gd name="connsiteX2374" fmla="*/ 5616195 w 10076157"/>
              <a:gd name="connsiteY2374" fmla="*/ 6137451 h 10287000"/>
              <a:gd name="connsiteX2375" fmla="*/ 5606203 w 10076157"/>
              <a:gd name="connsiteY2375" fmla="*/ 6145474 h 10287000"/>
              <a:gd name="connsiteX2376" fmla="*/ 5596210 w 10076157"/>
              <a:gd name="connsiteY2376" fmla="*/ 6137451 h 10287000"/>
              <a:gd name="connsiteX2377" fmla="*/ 5596210 w 10076157"/>
              <a:gd name="connsiteY2377" fmla="*/ 6129431 h 10287000"/>
              <a:gd name="connsiteX2378" fmla="*/ 5877856 w 10076157"/>
              <a:gd name="connsiteY2378" fmla="*/ 6129153 h 10287000"/>
              <a:gd name="connsiteX2379" fmla="*/ 5884108 w 10076157"/>
              <a:gd name="connsiteY2379" fmla="*/ 6129153 h 10287000"/>
              <a:gd name="connsiteX2380" fmla="*/ 5890359 w 10076157"/>
              <a:gd name="connsiteY2380" fmla="*/ 6136919 h 10287000"/>
              <a:gd name="connsiteX2381" fmla="*/ 5877856 w 10076157"/>
              <a:gd name="connsiteY2381" fmla="*/ 6136919 h 10287000"/>
              <a:gd name="connsiteX2382" fmla="*/ 5877856 w 10076157"/>
              <a:gd name="connsiteY2382" fmla="*/ 6129153 h 10287000"/>
              <a:gd name="connsiteX2383" fmla="*/ 5841522 w 10076157"/>
              <a:gd name="connsiteY2383" fmla="*/ 6129153 h 10287000"/>
              <a:gd name="connsiteX2384" fmla="*/ 5841522 w 10076157"/>
              <a:gd name="connsiteY2384" fmla="*/ 6136057 h 10287000"/>
              <a:gd name="connsiteX2385" fmla="*/ 5847231 w 10076157"/>
              <a:gd name="connsiteY2385" fmla="*/ 6142960 h 10287000"/>
              <a:gd name="connsiteX2386" fmla="*/ 5841522 w 10076157"/>
              <a:gd name="connsiteY2386" fmla="*/ 6149863 h 10287000"/>
              <a:gd name="connsiteX2387" fmla="*/ 5835813 w 10076157"/>
              <a:gd name="connsiteY2387" fmla="*/ 6136057 h 10287000"/>
              <a:gd name="connsiteX2388" fmla="*/ 5841522 w 10076157"/>
              <a:gd name="connsiteY2388" fmla="*/ 6129153 h 10287000"/>
              <a:gd name="connsiteX2389" fmla="*/ 5669027 w 10076157"/>
              <a:gd name="connsiteY2389" fmla="*/ 6129153 h 10287000"/>
              <a:gd name="connsiteX2390" fmla="*/ 5669027 w 10076157"/>
              <a:gd name="connsiteY2390" fmla="*/ 6136057 h 10287000"/>
              <a:gd name="connsiteX2391" fmla="*/ 5675280 w 10076157"/>
              <a:gd name="connsiteY2391" fmla="*/ 6142960 h 10287000"/>
              <a:gd name="connsiteX2392" fmla="*/ 5672153 w 10076157"/>
              <a:gd name="connsiteY2392" fmla="*/ 6146413 h 10287000"/>
              <a:gd name="connsiteX2393" fmla="*/ 5670744 w 10076157"/>
              <a:gd name="connsiteY2393" fmla="*/ 6147971 h 10287000"/>
              <a:gd name="connsiteX2394" fmla="*/ 5673238 w 10076157"/>
              <a:gd name="connsiteY2394" fmla="*/ 6148682 h 10287000"/>
              <a:gd name="connsiteX2395" fmla="*/ 5669492 w 10076157"/>
              <a:gd name="connsiteY2395" fmla="*/ 6156166 h 10287000"/>
              <a:gd name="connsiteX2396" fmla="*/ 5669492 w 10076157"/>
              <a:gd name="connsiteY2396" fmla="*/ 6164721 h 10287000"/>
              <a:gd name="connsiteX2397" fmla="*/ 5659496 w 10076157"/>
              <a:gd name="connsiteY2397" fmla="*/ 6147612 h 10287000"/>
              <a:gd name="connsiteX2398" fmla="*/ 5660745 w 10076157"/>
              <a:gd name="connsiteY2398" fmla="*/ 6140126 h 10287000"/>
              <a:gd name="connsiteX2399" fmla="*/ 5665318 w 10076157"/>
              <a:gd name="connsiteY2399" fmla="*/ 6139567 h 10287000"/>
              <a:gd name="connsiteX2400" fmla="*/ 5662775 w 10076157"/>
              <a:gd name="connsiteY2400" fmla="*/ 6136057 h 10287000"/>
              <a:gd name="connsiteX2401" fmla="*/ 5669027 w 10076157"/>
              <a:gd name="connsiteY2401" fmla="*/ 6129153 h 10287000"/>
              <a:gd name="connsiteX2402" fmla="*/ 5728682 w 10076157"/>
              <a:gd name="connsiteY2402" fmla="*/ 6126199 h 10287000"/>
              <a:gd name="connsiteX2403" fmla="*/ 5728682 w 10076157"/>
              <a:gd name="connsiteY2403" fmla="*/ 6129055 h 10287000"/>
              <a:gd name="connsiteX2404" fmla="*/ 5728682 w 10076157"/>
              <a:gd name="connsiteY2404" fmla="*/ 6135642 h 10287000"/>
              <a:gd name="connsiteX2405" fmla="*/ 5725424 w 10076157"/>
              <a:gd name="connsiteY2405" fmla="*/ 6135642 h 10287000"/>
              <a:gd name="connsiteX2406" fmla="*/ 5726072 w 10076157"/>
              <a:gd name="connsiteY2406" fmla="*/ 6137122 h 10287000"/>
              <a:gd name="connsiteX2407" fmla="*/ 5753791 w 10076157"/>
              <a:gd name="connsiteY2407" fmla="*/ 6154757 h 10287000"/>
              <a:gd name="connsiteX2408" fmla="*/ 5762564 w 10076157"/>
              <a:gd name="connsiteY2408" fmla="*/ 6160337 h 10287000"/>
              <a:gd name="connsiteX2409" fmla="*/ 5762564 w 10076157"/>
              <a:gd name="connsiteY2409" fmla="*/ 6158740 h 10287000"/>
              <a:gd name="connsiteX2410" fmla="*/ 5760034 w 10076157"/>
              <a:gd name="connsiteY2410" fmla="*/ 6156453 h 10287000"/>
              <a:gd name="connsiteX2411" fmla="*/ 5732245 w 10076157"/>
              <a:gd name="connsiteY2411" fmla="*/ 6128212 h 10287000"/>
              <a:gd name="connsiteX2412" fmla="*/ 5523461 w 10076157"/>
              <a:gd name="connsiteY2412" fmla="*/ 6123942 h 10287000"/>
              <a:gd name="connsiteX2413" fmla="*/ 5535677 w 10076157"/>
              <a:gd name="connsiteY2413" fmla="*/ 6123942 h 10287000"/>
              <a:gd name="connsiteX2414" fmla="*/ 5535677 w 10076157"/>
              <a:gd name="connsiteY2414" fmla="*/ 6138322 h 10287000"/>
              <a:gd name="connsiteX2415" fmla="*/ 5523461 w 10076157"/>
              <a:gd name="connsiteY2415" fmla="*/ 6138322 h 10287000"/>
              <a:gd name="connsiteX2416" fmla="*/ 5523461 w 10076157"/>
              <a:gd name="connsiteY2416" fmla="*/ 6123942 h 10287000"/>
              <a:gd name="connsiteX2417" fmla="*/ 5760978 w 10076157"/>
              <a:gd name="connsiteY2417" fmla="*/ 6122468 h 10287000"/>
              <a:gd name="connsiteX2418" fmla="*/ 5762564 w 10076157"/>
              <a:gd name="connsiteY2418" fmla="*/ 6124687 h 10287000"/>
              <a:gd name="connsiteX2419" fmla="*/ 5762564 w 10076157"/>
              <a:gd name="connsiteY2419" fmla="*/ 6122468 h 10287000"/>
              <a:gd name="connsiteX2420" fmla="*/ 4628009 w 10076157"/>
              <a:gd name="connsiteY2420" fmla="*/ 6112276 h 10287000"/>
              <a:gd name="connsiteX2421" fmla="*/ 4643932 w 10076157"/>
              <a:gd name="connsiteY2421" fmla="*/ 6129696 h 10287000"/>
              <a:gd name="connsiteX2422" fmla="*/ 4628009 w 10076157"/>
              <a:gd name="connsiteY2422" fmla="*/ 6129696 h 10287000"/>
              <a:gd name="connsiteX2423" fmla="*/ 4628009 w 10076157"/>
              <a:gd name="connsiteY2423" fmla="*/ 6112276 h 10287000"/>
              <a:gd name="connsiteX2424" fmla="*/ 5706684 w 10076157"/>
              <a:gd name="connsiteY2424" fmla="*/ 6109292 h 10287000"/>
              <a:gd name="connsiteX2425" fmla="*/ 5707589 w 10076157"/>
              <a:gd name="connsiteY2425" fmla="*/ 6110673 h 10287000"/>
              <a:gd name="connsiteX2426" fmla="*/ 5717389 w 10076157"/>
              <a:gd name="connsiteY2426" fmla="*/ 6120874 h 10287000"/>
              <a:gd name="connsiteX2427" fmla="*/ 5717389 w 10076157"/>
              <a:gd name="connsiteY2427" fmla="*/ 6118549 h 10287000"/>
              <a:gd name="connsiteX2428" fmla="*/ 5711406 w 10076157"/>
              <a:gd name="connsiteY2428" fmla="*/ 6114093 h 10287000"/>
              <a:gd name="connsiteX2429" fmla="*/ 5709668 w 10076157"/>
              <a:gd name="connsiteY2429" fmla="*/ 6112327 h 10287000"/>
              <a:gd name="connsiteX2430" fmla="*/ 3917046 w 10076157"/>
              <a:gd name="connsiteY2430" fmla="*/ 6108743 h 10287000"/>
              <a:gd name="connsiteX2431" fmla="*/ 3917046 w 10076157"/>
              <a:gd name="connsiteY2431" fmla="*/ 6133305 h 10287000"/>
              <a:gd name="connsiteX2432" fmla="*/ 3917046 w 10076157"/>
              <a:gd name="connsiteY2432" fmla="*/ 6157875 h 10287000"/>
              <a:gd name="connsiteX2433" fmla="*/ 3891672 w 10076157"/>
              <a:gd name="connsiteY2433" fmla="*/ 6133305 h 10287000"/>
              <a:gd name="connsiteX2434" fmla="*/ 3917046 w 10076157"/>
              <a:gd name="connsiteY2434" fmla="*/ 6108743 h 10287000"/>
              <a:gd name="connsiteX2435" fmla="*/ 5836173 w 10076157"/>
              <a:gd name="connsiteY2435" fmla="*/ 6108443 h 10287000"/>
              <a:gd name="connsiteX2436" fmla="*/ 5856183 w 10076157"/>
              <a:gd name="connsiteY2436" fmla="*/ 6122681 h 10287000"/>
              <a:gd name="connsiteX2437" fmla="*/ 5862850 w 10076157"/>
              <a:gd name="connsiteY2437" fmla="*/ 6136919 h 10287000"/>
              <a:gd name="connsiteX2438" fmla="*/ 5856183 w 10076157"/>
              <a:gd name="connsiteY2438" fmla="*/ 6129801 h 10287000"/>
              <a:gd name="connsiteX2439" fmla="*/ 5842843 w 10076157"/>
              <a:gd name="connsiteY2439" fmla="*/ 6122681 h 10287000"/>
              <a:gd name="connsiteX2440" fmla="*/ 5829504 w 10076157"/>
              <a:gd name="connsiteY2440" fmla="*/ 6115562 h 10287000"/>
              <a:gd name="connsiteX2441" fmla="*/ 5836173 w 10076157"/>
              <a:gd name="connsiteY2441" fmla="*/ 6108443 h 10287000"/>
              <a:gd name="connsiteX2442" fmla="*/ 5569559 w 10076157"/>
              <a:gd name="connsiteY2442" fmla="*/ 6094142 h 10287000"/>
              <a:gd name="connsiteX2443" fmla="*/ 5577888 w 10076157"/>
              <a:gd name="connsiteY2443" fmla="*/ 6102699 h 10287000"/>
              <a:gd name="connsiteX2444" fmla="*/ 5586215 w 10076157"/>
              <a:gd name="connsiteY2444" fmla="*/ 6119806 h 10287000"/>
              <a:gd name="connsiteX2445" fmla="*/ 5569559 w 10076157"/>
              <a:gd name="connsiteY2445" fmla="*/ 6111252 h 10287000"/>
              <a:gd name="connsiteX2446" fmla="*/ 5569559 w 10076157"/>
              <a:gd name="connsiteY2446" fmla="*/ 6102699 h 10287000"/>
              <a:gd name="connsiteX2447" fmla="*/ 5569559 w 10076157"/>
              <a:gd name="connsiteY2447" fmla="*/ 6094142 h 10287000"/>
              <a:gd name="connsiteX2448" fmla="*/ 4056592 w 10076157"/>
              <a:gd name="connsiteY2448" fmla="*/ 6092365 h 10287000"/>
              <a:gd name="connsiteX2449" fmla="*/ 4079851 w 10076157"/>
              <a:gd name="connsiteY2449" fmla="*/ 6092365 h 10287000"/>
              <a:gd name="connsiteX2450" fmla="*/ 4103111 w 10076157"/>
              <a:gd name="connsiteY2450" fmla="*/ 6113652 h 10287000"/>
              <a:gd name="connsiteX2451" fmla="*/ 4103111 w 10076157"/>
              <a:gd name="connsiteY2451" fmla="*/ 6134948 h 10287000"/>
              <a:gd name="connsiteX2452" fmla="*/ 4079851 w 10076157"/>
              <a:gd name="connsiteY2452" fmla="*/ 6198822 h 10287000"/>
              <a:gd name="connsiteX2453" fmla="*/ 4056592 w 10076157"/>
              <a:gd name="connsiteY2453" fmla="*/ 6198822 h 10287000"/>
              <a:gd name="connsiteX2454" fmla="*/ 4033336 w 10076157"/>
              <a:gd name="connsiteY2454" fmla="*/ 6156240 h 10287000"/>
              <a:gd name="connsiteX2455" fmla="*/ 4056592 w 10076157"/>
              <a:gd name="connsiteY2455" fmla="*/ 6092365 h 10287000"/>
              <a:gd name="connsiteX2456" fmla="*/ 5287330 w 10076157"/>
              <a:gd name="connsiteY2456" fmla="*/ 6085599 h 10287000"/>
              <a:gd name="connsiteX2457" fmla="*/ 5299544 w 10076157"/>
              <a:gd name="connsiteY2457" fmla="*/ 6109567 h 10287000"/>
              <a:gd name="connsiteX2458" fmla="*/ 5287330 w 10076157"/>
              <a:gd name="connsiteY2458" fmla="*/ 6109567 h 10287000"/>
              <a:gd name="connsiteX2459" fmla="*/ 5287330 w 10076157"/>
              <a:gd name="connsiteY2459" fmla="*/ 6097582 h 10287000"/>
              <a:gd name="connsiteX2460" fmla="*/ 5275118 w 10076157"/>
              <a:gd name="connsiteY2460" fmla="*/ 6097582 h 10287000"/>
              <a:gd name="connsiteX2461" fmla="*/ 5287330 w 10076157"/>
              <a:gd name="connsiteY2461" fmla="*/ 6085599 h 10287000"/>
              <a:gd name="connsiteX2462" fmla="*/ 5420305 w 10076157"/>
              <a:gd name="connsiteY2462" fmla="*/ 6085093 h 10287000"/>
              <a:gd name="connsiteX2463" fmla="*/ 5425149 w 10076157"/>
              <a:gd name="connsiteY2463" fmla="*/ 6101824 h 10287000"/>
              <a:gd name="connsiteX2464" fmla="*/ 5429994 w 10076157"/>
              <a:gd name="connsiteY2464" fmla="*/ 6118557 h 10287000"/>
              <a:gd name="connsiteX2465" fmla="*/ 5409854 w 10076157"/>
              <a:gd name="connsiteY2465" fmla="*/ 6106253 h 10287000"/>
              <a:gd name="connsiteX2466" fmla="*/ 5420305 w 10076157"/>
              <a:gd name="connsiteY2466" fmla="*/ 6085093 h 10287000"/>
              <a:gd name="connsiteX2467" fmla="*/ 4950002 w 10076157"/>
              <a:gd name="connsiteY2467" fmla="*/ 6084517 h 10287000"/>
              <a:gd name="connsiteX2468" fmla="*/ 4959996 w 10076157"/>
              <a:gd name="connsiteY2468" fmla="*/ 6094142 h 10287000"/>
              <a:gd name="connsiteX2469" fmla="*/ 4950002 w 10076157"/>
              <a:gd name="connsiteY2469" fmla="*/ 6094142 h 10287000"/>
              <a:gd name="connsiteX2470" fmla="*/ 4950002 w 10076157"/>
              <a:gd name="connsiteY2470" fmla="*/ 6084517 h 10287000"/>
              <a:gd name="connsiteX2471" fmla="*/ 5827837 w 10076157"/>
              <a:gd name="connsiteY2471" fmla="*/ 6079962 h 10287000"/>
              <a:gd name="connsiteX2472" fmla="*/ 5842843 w 10076157"/>
              <a:gd name="connsiteY2472" fmla="*/ 6086436 h 10287000"/>
              <a:gd name="connsiteX2473" fmla="*/ 5842843 w 10076157"/>
              <a:gd name="connsiteY2473" fmla="*/ 6092909 h 10287000"/>
              <a:gd name="connsiteX2474" fmla="*/ 5827837 w 10076157"/>
              <a:gd name="connsiteY2474" fmla="*/ 6079962 h 10287000"/>
              <a:gd name="connsiteX2475" fmla="*/ 5321918 w 10076157"/>
              <a:gd name="connsiteY2475" fmla="*/ 6077437 h 10287000"/>
              <a:gd name="connsiteX2476" fmla="*/ 5321918 w 10076157"/>
              <a:gd name="connsiteY2476" fmla="*/ 6093695 h 10287000"/>
              <a:gd name="connsiteX2477" fmla="*/ 5365702 w 10076157"/>
              <a:gd name="connsiteY2477" fmla="*/ 6126210 h 10287000"/>
              <a:gd name="connsiteX2478" fmla="*/ 5351106 w 10076157"/>
              <a:gd name="connsiteY2478" fmla="*/ 6142468 h 10287000"/>
              <a:gd name="connsiteX2479" fmla="*/ 5340388 w 10076157"/>
              <a:gd name="connsiteY2479" fmla="*/ 6149328 h 10287000"/>
              <a:gd name="connsiteX2480" fmla="*/ 5331039 w 10076157"/>
              <a:gd name="connsiteY2480" fmla="*/ 6148564 h 10287000"/>
              <a:gd name="connsiteX2481" fmla="*/ 5321918 w 10076157"/>
              <a:gd name="connsiteY2481" fmla="*/ 6142468 h 10287000"/>
              <a:gd name="connsiteX2482" fmla="*/ 5307323 w 10076157"/>
              <a:gd name="connsiteY2482" fmla="*/ 6109953 h 10287000"/>
              <a:gd name="connsiteX2483" fmla="*/ 5307323 w 10076157"/>
              <a:gd name="connsiteY2483" fmla="*/ 6093695 h 10287000"/>
              <a:gd name="connsiteX2484" fmla="*/ 5321918 w 10076157"/>
              <a:gd name="connsiteY2484" fmla="*/ 6077437 h 10287000"/>
              <a:gd name="connsiteX2485" fmla="*/ 5263114 w 10076157"/>
              <a:gd name="connsiteY2485" fmla="*/ 6074892 h 10287000"/>
              <a:gd name="connsiteX2486" fmla="*/ 5273107 w 10076157"/>
              <a:gd name="connsiteY2486" fmla="*/ 6084518 h 10287000"/>
              <a:gd name="connsiteX2487" fmla="*/ 5273107 w 10076157"/>
              <a:gd name="connsiteY2487" fmla="*/ 6094142 h 10287000"/>
              <a:gd name="connsiteX2488" fmla="*/ 5263114 w 10076157"/>
              <a:gd name="connsiteY2488" fmla="*/ 6094142 h 10287000"/>
              <a:gd name="connsiteX2489" fmla="*/ 5263114 w 10076157"/>
              <a:gd name="connsiteY2489" fmla="*/ 6084518 h 10287000"/>
              <a:gd name="connsiteX2490" fmla="*/ 5263114 w 10076157"/>
              <a:gd name="connsiteY2490" fmla="*/ 6074892 h 10287000"/>
              <a:gd name="connsiteX2491" fmla="*/ 5317936 w 10076157"/>
              <a:gd name="connsiteY2491" fmla="*/ 6065824 h 10287000"/>
              <a:gd name="connsiteX2492" fmla="*/ 5333860 w 10076157"/>
              <a:gd name="connsiteY2492" fmla="*/ 6065824 h 10287000"/>
              <a:gd name="connsiteX2493" fmla="*/ 5333860 w 10076157"/>
              <a:gd name="connsiteY2493" fmla="*/ 6077437 h 10287000"/>
              <a:gd name="connsiteX2494" fmla="*/ 5321918 w 10076157"/>
              <a:gd name="connsiteY2494" fmla="*/ 6077437 h 10287000"/>
              <a:gd name="connsiteX2495" fmla="*/ 5317936 w 10076157"/>
              <a:gd name="connsiteY2495" fmla="*/ 6077437 h 10287000"/>
              <a:gd name="connsiteX2496" fmla="*/ 5317936 w 10076157"/>
              <a:gd name="connsiteY2496" fmla="*/ 6065824 h 10287000"/>
              <a:gd name="connsiteX2497" fmla="*/ 5716546 w 10076157"/>
              <a:gd name="connsiteY2497" fmla="*/ 6061842 h 10287000"/>
              <a:gd name="connsiteX2498" fmla="*/ 5717798 w 10076157"/>
              <a:gd name="connsiteY2498" fmla="*/ 6063136 h 10287000"/>
              <a:gd name="connsiteX2499" fmla="*/ 5716546 w 10076157"/>
              <a:gd name="connsiteY2499" fmla="*/ 6064430 h 10287000"/>
              <a:gd name="connsiteX2500" fmla="*/ 5715295 w 10076157"/>
              <a:gd name="connsiteY2500" fmla="*/ 6063136 h 10287000"/>
              <a:gd name="connsiteX2501" fmla="*/ 5716546 w 10076157"/>
              <a:gd name="connsiteY2501" fmla="*/ 6061842 h 10287000"/>
              <a:gd name="connsiteX2502" fmla="*/ 5362324 w 10076157"/>
              <a:gd name="connsiteY2502" fmla="*/ 6055837 h 10287000"/>
              <a:gd name="connsiteX2503" fmla="*/ 5369468 w 10076157"/>
              <a:gd name="connsiteY2503" fmla="*/ 6062536 h 10287000"/>
              <a:gd name="connsiteX2504" fmla="*/ 5359866 w 10076157"/>
              <a:gd name="connsiteY2504" fmla="*/ 6065316 h 10287000"/>
              <a:gd name="connsiteX2505" fmla="*/ 5357190 w 10076157"/>
              <a:gd name="connsiteY2505" fmla="*/ 6056072 h 10287000"/>
              <a:gd name="connsiteX2506" fmla="*/ 5362324 w 10076157"/>
              <a:gd name="connsiteY2506" fmla="*/ 6055837 h 10287000"/>
              <a:gd name="connsiteX2507" fmla="*/ 5254763 w 10076157"/>
              <a:gd name="connsiteY2507" fmla="*/ 6042464 h 10287000"/>
              <a:gd name="connsiteX2508" fmla="*/ 5254763 w 10076157"/>
              <a:gd name="connsiteY2508" fmla="*/ 6071223 h 10287000"/>
              <a:gd name="connsiteX2509" fmla="*/ 5242547 w 10076157"/>
              <a:gd name="connsiteY2509" fmla="*/ 6071223 h 10287000"/>
              <a:gd name="connsiteX2510" fmla="*/ 5254763 w 10076157"/>
              <a:gd name="connsiteY2510" fmla="*/ 6042464 h 10287000"/>
              <a:gd name="connsiteX2511" fmla="*/ 5421571 w 10076157"/>
              <a:gd name="connsiteY2511" fmla="*/ 6030306 h 10287000"/>
              <a:gd name="connsiteX2512" fmla="*/ 5421571 w 10076157"/>
              <a:gd name="connsiteY2512" fmla="*/ 6031247 h 10287000"/>
              <a:gd name="connsiteX2513" fmla="*/ 5421571 w 10076157"/>
              <a:gd name="connsiteY2513" fmla="*/ 6032345 h 10287000"/>
              <a:gd name="connsiteX2514" fmla="*/ 5422363 w 10076157"/>
              <a:gd name="connsiteY2514" fmla="*/ 6034403 h 10287000"/>
              <a:gd name="connsiteX2515" fmla="*/ 5655273 w 10076157"/>
              <a:gd name="connsiteY2515" fmla="*/ 6023009 h 10287000"/>
              <a:gd name="connsiteX2516" fmla="*/ 5662776 w 10076157"/>
              <a:gd name="connsiteY2516" fmla="*/ 6023009 h 10287000"/>
              <a:gd name="connsiteX2517" fmla="*/ 5662776 w 10076157"/>
              <a:gd name="connsiteY2517" fmla="*/ 6028187 h 10287000"/>
              <a:gd name="connsiteX2518" fmla="*/ 5655273 w 10076157"/>
              <a:gd name="connsiteY2518" fmla="*/ 6023009 h 10287000"/>
              <a:gd name="connsiteX2519" fmla="*/ 5011896 w 10076157"/>
              <a:gd name="connsiteY2519" fmla="*/ 6013573 h 10287000"/>
              <a:gd name="connsiteX2520" fmla="*/ 5026045 w 10076157"/>
              <a:gd name="connsiteY2520" fmla="*/ 6013573 h 10287000"/>
              <a:gd name="connsiteX2521" fmla="*/ 5040198 w 10076157"/>
              <a:gd name="connsiteY2521" fmla="*/ 6013573 h 10287000"/>
              <a:gd name="connsiteX2522" fmla="*/ 5054352 w 10076157"/>
              <a:gd name="connsiteY2522" fmla="*/ 6061474 h 10287000"/>
              <a:gd name="connsiteX2523" fmla="*/ 5068503 w 10076157"/>
              <a:gd name="connsiteY2523" fmla="*/ 6125345 h 10287000"/>
              <a:gd name="connsiteX2524" fmla="*/ 5040198 w 10076157"/>
              <a:gd name="connsiteY2524" fmla="*/ 6141308 h 10287000"/>
              <a:gd name="connsiteX2525" fmla="*/ 5026045 w 10076157"/>
              <a:gd name="connsiteY2525" fmla="*/ 6141308 h 10287000"/>
              <a:gd name="connsiteX2526" fmla="*/ 5011896 w 10076157"/>
              <a:gd name="connsiteY2526" fmla="*/ 6125345 h 10287000"/>
              <a:gd name="connsiteX2527" fmla="*/ 4983587 w 10076157"/>
              <a:gd name="connsiteY2527" fmla="*/ 6077442 h 10287000"/>
              <a:gd name="connsiteX2528" fmla="*/ 4997741 w 10076157"/>
              <a:gd name="connsiteY2528" fmla="*/ 6045504 h 10287000"/>
              <a:gd name="connsiteX2529" fmla="*/ 4997741 w 10076157"/>
              <a:gd name="connsiteY2529" fmla="*/ 6029541 h 10287000"/>
              <a:gd name="connsiteX2530" fmla="*/ 5011896 w 10076157"/>
              <a:gd name="connsiteY2530" fmla="*/ 6013573 h 10287000"/>
              <a:gd name="connsiteX2531" fmla="*/ 3959338 w 10076157"/>
              <a:gd name="connsiteY2531" fmla="*/ 6002285 h 10287000"/>
              <a:gd name="connsiteX2532" fmla="*/ 3959338 w 10076157"/>
              <a:gd name="connsiteY2532" fmla="*/ 6022756 h 10287000"/>
              <a:gd name="connsiteX2533" fmla="*/ 3942423 w 10076157"/>
              <a:gd name="connsiteY2533" fmla="*/ 6043229 h 10287000"/>
              <a:gd name="connsiteX2534" fmla="*/ 3959338 w 10076157"/>
              <a:gd name="connsiteY2534" fmla="*/ 6002285 h 10287000"/>
              <a:gd name="connsiteX2535" fmla="*/ 5754714 w 10076157"/>
              <a:gd name="connsiteY2535" fmla="*/ 6000575 h 10287000"/>
              <a:gd name="connsiteX2536" fmla="*/ 5764229 w 10076157"/>
              <a:gd name="connsiteY2536" fmla="*/ 6016098 h 10287000"/>
              <a:gd name="connsiteX2537" fmla="*/ 5774942 w 10076157"/>
              <a:gd name="connsiteY2537" fmla="*/ 6033578 h 10287000"/>
              <a:gd name="connsiteX2538" fmla="*/ 5800035 w 10076157"/>
              <a:gd name="connsiteY2538" fmla="*/ 6081203 h 10287000"/>
              <a:gd name="connsiteX2539" fmla="*/ 5791439 w 10076157"/>
              <a:gd name="connsiteY2539" fmla="*/ 6090550 h 10287000"/>
              <a:gd name="connsiteX2540" fmla="*/ 5785152 w 10076157"/>
              <a:gd name="connsiteY2540" fmla="*/ 6097388 h 10287000"/>
              <a:gd name="connsiteX2541" fmla="*/ 5785152 w 10076157"/>
              <a:gd name="connsiteY2541" fmla="*/ 6102713 h 10287000"/>
              <a:gd name="connsiteX2542" fmla="*/ 5785152 w 10076157"/>
              <a:gd name="connsiteY2542" fmla="*/ 6109300 h 10287000"/>
              <a:gd name="connsiteX2543" fmla="*/ 5796444 w 10076157"/>
              <a:gd name="connsiteY2543" fmla="*/ 6122468 h 10287000"/>
              <a:gd name="connsiteX2544" fmla="*/ 5807278 w 10076157"/>
              <a:gd name="connsiteY2544" fmla="*/ 6143145 h 10287000"/>
              <a:gd name="connsiteX2545" fmla="*/ 5808040 w 10076157"/>
              <a:gd name="connsiteY2545" fmla="*/ 6142362 h 10287000"/>
              <a:gd name="connsiteX2546" fmla="*/ 5821917 w 10076157"/>
              <a:gd name="connsiteY2546" fmla="*/ 6156590 h 10287000"/>
              <a:gd name="connsiteX2547" fmla="*/ 5835791 w 10076157"/>
              <a:gd name="connsiteY2547" fmla="*/ 6156590 h 10287000"/>
              <a:gd name="connsiteX2548" fmla="*/ 5842731 w 10076157"/>
              <a:gd name="connsiteY2548" fmla="*/ 6163705 h 10287000"/>
              <a:gd name="connsiteX2549" fmla="*/ 5849669 w 10076157"/>
              <a:gd name="connsiteY2549" fmla="*/ 6177935 h 10287000"/>
              <a:gd name="connsiteX2550" fmla="*/ 5863542 w 10076157"/>
              <a:gd name="connsiteY2550" fmla="*/ 6177935 h 10287000"/>
              <a:gd name="connsiteX2551" fmla="*/ 5884359 w 10076157"/>
              <a:gd name="connsiteY2551" fmla="*/ 6185049 h 10287000"/>
              <a:gd name="connsiteX2552" fmla="*/ 5905173 w 10076157"/>
              <a:gd name="connsiteY2552" fmla="*/ 6177935 h 10287000"/>
              <a:gd name="connsiteX2553" fmla="*/ 5905173 w 10076157"/>
              <a:gd name="connsiteY2553" fmla="*/ 6185049 h 10287000"/>
              <a:gd name="connsiteX2554" fmla="*/ 5912110 w 10076157"/>
              <a:gd name="connsiteY2554" fmla="*/ 6192165 h 10287000"/>
              <a:gd name="connsiteX2555" fmla="*/ 5932925 w 10076157"/>
              <a:gd name="connsiteY2555" fmla="*/ 6199281 h 10287000"/>
              <a:gd name="connsiteX2556" fmla="*/ 5932925 w 10076157"/>
              <a:gd name="connsiteY2556" fmla="*/ 6192165 h 10287000"/>
              <a:gd name="connsiteX2557" fmla="*/ 5919048 w 10076157"/>
              <a:gd name="connsiteY2557" fmla="*/ 6185049 h 10287000"/>
              <a:gd name="connsiteX2558" fmla="*/ 5912110 w 10076157"/>
              <a:gd name="connsiteY2558" fmla="*/ 6177935 h 10287000"/>
              <a:gd name="connsiteX2559" fmla="*/ 5898233 w 10076157"/>
              <a:gd name="connsiteY2559" fmla="*/ 6163705 h 10287000"/>
              <a:gd name="connsiteX2560" fmla="*/ 5905173 w 10076157"/>
              <a:gd name="connsiteY2560" fmla="*/ 6163705 h 10287000"/>
              <a:gd name="connsiteX2561" fmla="*/ 5908641 w 10076157"/>
              <a:gd name="connsiteY2561" fmla="*/ 6163705 h 10287000"/>
              <a:gd name="connsiteX2562" fmla="*/ 5909532 w 10076157"/>
              <a:gd name="connsiteY2562" fmla="*/ 6163705 h 10287000"/>
              <a:gd name="connsiteX2563" fmla="*/ 5908888 w 10076157"/>
              <a:gd name="connsiteY2563" fmla="*/ 6161511 h 10287000"/>
              <a:gd name="connsiteX2564" fmla="*/ 5910029 w 10076157"/>
              <a:gd name="connsiteY2564" fmla="*/ 6157629 h 10287000"/>
              <a:gd name="connsiteX2565" fmla="*/ 5911172 w 10076157"/>
              <a:gd name="connsiteY2565" fmla="*/ 6161511 h 10287000"/>
              <a:gd name="connsiteX2566" fmla="*/ 5910528 w 10076157"/>
              <a:gd name="connsiteY2566" fmla="*/ 6163705 h 10287000"/>
              <a:gd name="connsiteX2567" fmla="*/ 5912110 w 10076157"/>
              <a:gd name="connsiteY2567" fmla="*/ 6163705 h 10287000"/>
              <a:gd name="connsiteX2568" fmla="*/ 5912110 w 10076157"/>
              <a:gd name="connsiteY2568" fmla="*/ 6170822 h 10287000"/>
              <a:gd name="connsiteX2569" fmla="*/ 5932925 w 10076157"/>
              <a:gd name="connsiteY2569" fmla="*/ 6185049 h 10287000"/>
              <a:gd name="connsiteX2570" fmla="*/ 5939862 w 10076157"/>
              <a:gd name="connsiteY2570" fmla="*/ 6192165 h 10287000"/>
              <a:gd name="connsiteX2571" fmla="*/ 5943046 w 10076157"/>
              <a:gd name="connsiteY2571" fmla="*/ 6192165 h 10287000"/>
              <a:gd name="connsiteX2572" fmla="*/ 5942071 w 10076157"/>
              <a:gd name="connsiteY2572" fmla="*/ 6188796 h 10287000"/>
              <a:gd name="connsiteX2573" fmla="*/ 5941505 w 10076157"/>
              <a:gd name="connsiteY2573" fmla="*/ 6186843 h 10287000"/>
              <a:gd name="connsiteX2574" fmla="*/ 5936984 w 10076157"/>
              <a:gd name="connsiteY2574" fmla="*/ 6171228 h 10287000"/>
              <a:gd name="connsiteX2575" fmla="*/ 5935371 w 10076157"/>
              <a:gd name="connsiteY2575" fmla="*/ 6165660 h 10287000"/>
              <a:gd name="connsiteX2576" fmla="*/ 5931755 w 10076157"/>
              <a:gd name="connsiteY2576" fmla="*/ 6163514 h 10287000"/>
              <a:gd name="connsiteX2577" fmla="*/ 5924619 w 10076157"/>
              <a:gd name="connsiteY2577" fmla="*/ 6156452 h 10287000"/>
              <a:gd name="connsiteX2578" fmla="*/ 5899246 w 10076157"/>
              <a:gd name="connsiteY2578" fmla="*/ 6128212 h 10287000"/>
              <a:gd name="connsiteX2579" fmla="*/ 5880215 w 10076157"/>
              <a:gd name="connsiteY2579" fmla="*/ 6114090 h 10287000"/>
              <a:gd name="connsiteX2580" fmla="*/ 5867530 w 10076157"/>
              <a:gd name="connsiteY2580" fmla="*/ 6099970 h 10287000"/>
              <a:gd name="connsiteX2581" fmla="*/ 5865999 w 10076157"/>
              <a:gd name="connsiteY2581" fmla="*/ 6096844 h 10287000"/>
              <a:gd name="connsiteX2582" fmla="*/ 5860601 w 10076157"/>
              <a:gd name="connsiteY2582" fmla="*/ 6094000 h 10287000"/>
              <a:gd name="connsiteX2583" fmla="*/ 5864540 w 10076157"/>
              <a:gd name="connsiteY2583" fmla="*/ 6093869 h 10287000"/>
              <a:gd name="connsiteX2584" fmla="*/ 5860327 w 10076157"/>
              <a:gd name="connsiteY2584" fmla="*/ 6085270 h 10287000"/>
              <a:gd name="connsiteX2585" fmla="*/ 5800326 w 10076157"/>
              <a:gd name="connsiteY2585" fmla="*/ 6040402 h 10287000"/>
              <a:gd name="connsiteX2586" fmla="*/ 5800326 w 10076157"/>
              <a:gd name="connsiteY2586" fmla="*/ 6043720 h 10287000"/>
              <a:gd name="connsiteX2587" fmla="*/ 5800326 w 10076157"/>
              <a:gd name="connsiteY2587" fmla="*/ 6051486 h 10287000"/>
              <a:gd name="connsiteX2588" fmla="*/ 5792822 w 10076157"/>
              <a:gd name="connsiteY2588" fmla="*/ 6043720 h 10287000"/>
              <a:gd name="connsiteX2589" fmla="*/ 5793760 w 10076157"/>
              <a:gd name="connsiteY2589" fmla="*/ 6039837 h 10287000"/>
              <a:gd name="connsiteX2590" fmla="*/ 5797004 w 10076157"/>
              <a:gd name="connsiteY2590" fmla="*/ 6037918 h 10287000"/>
              <a:gd name="connsiteX2591" fmla="*/ 5790219 w 10076157"/>
              <a:gd name="connsiteY2591" fmla="*/ 6032844 h 10287000"/>
              <a:gd name="connsiteX2592" fmla="*/ 5702791 w 10076157"/>
              <a:gd name="connsiteY2592" fmla="*/ 5994530 h 10287000"/>
              <a:gd name="connsiteX2593" fmla="*/ 5702791 w 10076157"/>
              <a:gd name="connsiteY2593" fmla="*/ 5999709 h 10287000"/>
              <a:gd name="connsiteX2594" fmla="*/ 5697790 w 10076157"/>
              <a:gd name="connsiteY2594" fmla="*/ 5999709 h 10287000"/>
              <a:gd name="connsiteX2595" fmla="*/ 5702791 w 10076157"/>
              <a:gd name="connsiteY2595" fmla="*/ 5994530 h 10287000"/>
              <a:gd name="connsiteX2596" fmla="*/ 702469 w 10076157"/>
              <a:gd name="connsiteY2596" fmla="*/ 5983729 h 10287000"/>
              <a:gd name="connsiteX2597" fmla="*/ 691193 w 10076157"/>
              <a:gd name="connsiteY2597" fmla="*/ 6021808 h 10287000"/>
              <a:gd name="connsiteX2598" fmla="*/ 681892 w 10076157"/>
              <a:gd name="connsiteY2598" fmla="*/ 5989688 h 10287000"/>
              <a:gd name="connsiteX2599" fmla="*/ 702469 w 10076157"/>
              <a:gd name="connsiteY2599" fmla="*/ 5983729 h 10287000"/>
              <a:gd name="connsiteX2600" fmla="*/ 5512936 w 10076157"/>
              <a:gd name="connsiteY2600" fmla="*/ 5978649 h 10287000"/>
              <a:gd name="connsiteX2601" fmla="*/ 5532922 w 10076157"/>
              <a:gd name="connsiteY2601" fmla="*/ 6005597 h 10287000"/>
              <a:gd name="connsiteX2602" fmla="*/ 5532922 w 10076157"/>
              <a:gd name="connsiteY2602" fmla="*/ 6023563 h 10287000"/>
              <a:gd name="connsiteX2603" fmla="*/ 5512936 w 10076157"/>
              <a:gd name="connsiteY2603" fmla="*/ 5996616 h 10287000"/>
              <a:gd name="connsiteX2604" fmla="*/ 5512936 w 10076157"/>
              <a:gd name="connsiteY2604" fmla="*/ 5978649 h 10287000"/>
              <a:gd name="connsiteX2605" fmla="*/ 5181505 w 10076157"/>
              <a:gd name="connsiteY2605" fmla="*/ 5978649 h 10287000"/>
              <a:gd name="connsiteX2606" fmla="*/ 5181505 w 10076157"/>
              <a:gd name="connsiteY2606" fmla="*/ 5987400 h 10287000"/>
              <a:gd name="connsiteX2607" fmla="*/ 5190943 w 10076157"/>
              <a:gd name="connsiteY2607" fmla="*/ 5996149 h 10287000"/>
              <a:gd name="connsiteX2608" fmla="*/ 5200383 w 10076157"/>
              <a:gd name="connsiteY2608" fmla="*/ 6022396 h 10287000"/>
              <a:gd name="connsiteX2609" fmla="*/ 5200383 w 10076157"/>
              <a:gd name="connsiteY2609" fmla="*/ 6031147 h 10287000"/>
              <a:gd name="connsiteX2610" fmla="*/ 5209819 w 10076157"/>
              <a:gd name="connsiteY2610" fmla="*/ 6048646 h 10287000"/>
              <a:gd name="connsiteX2611" fmla="*/ 5209819 w 10076157"/>
              <a:gd name="connsiteY2611" fmla="*/ 6066146 h 10287000"/>
              <a:gd name="connsiteX2612" fmla="*/ 5209819 w 10076157"/>
              <a:gd name="connsiteY2612" fmla="*/ 6074892 h 10287000"/>
              <a:gd name="connsiteX2613" fmla="*/ 5200383 w 10076157"/>
              <a:gd name="connsiteY2613" fmla="*/ 6057395 h 10287000"/>
              <a:gd name="connsiteX2614" fmla="*/ 5190943 w 10076157"/>
              <a:gd name="connsiteY2614" fmla="*/ 6057395 h 10287000"/>
              <a:gd name="connsiteX2615" fmla="*/ 5162629 w 10076157"/>
              <a:gd name="connsiteY2615" fmla="*/ 6048646 h 10287000"/>
              <a:gd name="connsiteX2616" fmla="*/ 5153193 w 10076157"/>
              <a:gd name="connsiteY2616" fmla="*/ 6031147 h 10287000"/>
              <a:gd name="connsiteX2617" fmla="*/ 5162629 w 10076157"/>
              <a:gd name="connsiteY2617" fmla="*/ 6031147 h 10287000"/>
              <a:gd name="connsiteX2618" fmla="*/ 5172068 w 10076157"/>
              <a:gd name="connsiteY2618" fmla="*/ 6004898 h 10287000"/>
              <a:gd name="connsiteX2619" fmla="*/ 5172068 w 10076157"/>
              <a:gd name="connsiteY2619" fmla="*/ 5987400 h 10287000"/>
              <a:gd name="connsiteX2620" fmla="*/ 5181505 w 10076157"/>
              <a:gd name="connsiteY2620" fmla="*/ 5978649 h 10287000"/>
              <a:gd name="connsiteX2621" fmla="*/ 5393021 w 10076157"/>
              <a:gd name="connsiteY2621" fmla="*/ 5962607 h 10287000"/>
              <a:gd name="connsiteX2622" fmla="*/ 5401904 w 10076157"/>
              <a:gd name="connsiteY2622" fmla="*/ 5962607 h 10287000"/>
              <a:gd name="connsiteX2623" fmla="*/ 5410787 w 10076157"/>
              <a:gd name="connsiteY2623" fmla="*/ 5971430 h 10287000"/>
              <a:gd name="connsiteX2624" fmla="*/ 5419669 w 10076157"/>
              <a:gd name="connsiteY2624" fmla="*/ 5980254 h 10287000"/>
              <a:gd name="connsiteX2625" fmla="*/ 5419669 w 10076157"/>
              <a:gd name="connsiteY2625" fmla="*/ 5989074 h 10287000"/>
              <a:gd name="connsiteX2626" fmla="*/ 5419669 w 10076157"/>
              <a:gd name="connsiteY2626" fmla="*/ 5997897 h 10287000"/>
              <a:gd name="connsiteX2627" fmla="*/ 5401904 w 10076157"/>
              <a:gd name="connsiteY2627" fmla="*/ 5980254 h 10287000"/>
              <a:gd name="connsiteX2628" fmla="*/ 5393021 w 10076157"/>
              <a:gd name="connsiteY2628" fmla="*/ 5962607 h 10287000"/>
              <a:gd name="connsiteX2629" fmla="*/ 5412683 w 10076157"/>
              <a:gd name="connsiteY2629" fmla="*/ 5922044 h 10287000"/>
              <a:gd name="connsiteX2630" fmla="*/ 5420186 w 10076157"/>
              <a:gd name="connsiteY2630" fmla="*/ 5929810 h 10287000"/>
              <a:gd name="connsiteX2631" fmla="*/ 5412683 w 10076157"/>
              <a:gd name="connsiteY2631" fmla="*/ 5929810 h 10287000"/>
              <a:gd name="connsiteX2632" fmla="*/ 5412683 w 10076157"/>
              <a:gd name="connsiteY2632" fmla="*/ 5922044 h 10287000"/>
              <a:gd name="connsiteX2633" fmla="*/ 5607459 w 10076157"/>
              <a:gd name="connsiteY2633" fmla="*/ 5922041 h 10287000"/>
              <a:gd name="connsiteX2634" fmla="*/ 5614311 w 10076157"/>
              <a:gd name="connsiteY2634" fmla="*/ 5929810 h 10287000"/>
              <a:gd name="connsiteX2635" fmla="*/ 5607459 w 10076157"/>
              <a:gd name="connsiteY2635" fmla="*/ 5929810 h 10287000"/>
              <a:gd name="connsiteX2636" fmla="*/ 5607459 w 10076157"/>
              <a:gd name="connsiteY2636" fmla="*/ 5922041 h 10287000"/>
              <a:gd name="connsiteX2637" fmla="*/ 5336393 w 10076157"/>
              <a:gd name="connsiteY2637" fmla="*/ 5917693 h 10287000"/>
              <a:gd name="connsiteX2638" fmla="*/ 5346388 w 10076157"/>
              <a:gd name="connsiteY2638" fmla="*/ 5917693 h 10287000"/>
              <a:gd name="connsiteX2639" fmla="*/ 5346388 w 10076157"/>
              <a:gd name="connsiteY2639" fmla="*/ 5927318 h 10287000"/>
              <a:gd name="connsiteX2640" fmla="*/ 5336393 w 10076157"/>
              <a:gd name="connsiteY2640" fmla="*/ 5927318 h 10287000"/>
              <a:gd name="connsiteX2641" fmla="*/ 5336393 w 10076157"/>
              <a:gd name="connsiteY2641" fmla="*/ 5917693 h 10287000"/>
              <a:gd name="connsiteX2642" fmla="*/ 5647769 w 10076157"/>
              <a:gd name="connsiteY2642" fmla="*/ 5914275 h 10287000"/>
              <a:gd name="connsiteX2643" fmla="*/ 5655273 w 10076157"/>
              <a:gd name="connsiteY2643" fmla="*/ 5922044 h 10287000"/>
              <a:gd name="connsiteX2644" fmla="*/ 5655273 w 10076157"/>
              <a:gd name="connsiteY2644" fmla="*/ 5929810 h 10287000"/>
              <a:gd name="connsiteX2645" fmla="*/ 5647769 w 10076157"/>
              <a:gd name="connsiteY2645" fmla="*/ 5929810 h 10287000"/>
              <a:gd name="connsiteX2646" fmla="*/ 5647769 w 10076157"/>
              <a:gd name="connsiteY2646" fmla="*/ 5922044 h 10287000"/>
              <a:gd name="connsiteX2647" fmla="*/ 5647769 w 10076157"/>
              <a:gd name="connsiteY2647" fmla="*/ 5914275 h 10287000"/>
              <a:gd name="connsiteX2648" fmla="*/ 4937204 w 10076157"/>
              <a:gd name="connsiteY2648" fmla="*/ 5913058 h 10287000"/>
              <a:gd name="connsiteX2649" fmla="*/ 4949420 w 10076157"/>
              <a:gd name="connsiteY2649" fmla="*/ 5927436 h 10287000"/>
              <a:gd name="connsiteX2650" fmla="*/ 4937204 w 10076157"/>
              <a:gd name="connsiteY2650" fmla="*/ 5927436 h 10287000"/>
              <a:gd name="connsiteX2651" fmla="*/ 4937204 w 10076157"/>
              <a:gd name="connsiteY2651" fmla="*/ 5913058 h 10287000"/>
              <a:gd name="connsiteX2652" fmla="*/ 5143200 w 10076157"/>
              <a:gd name="connsiteY2652" fmla="*/ 5892028 h 10287000"/>
              <a:gd name="connsiteX2653" fmla="*/ 5153193 w 10076157"/>
              <a:gd name="connsiteY2653" fmla="*/ 5908070 h 10287000"/>
              <a:gd name="connsiteX2654" fmla="*/ 5143200 w 10076157"/>
              <a:gd name="connsiteY2654" fmla="*/ 5908070 h 10287000"/>
              <a:gd name="connsiteX2655" fmla="*/ 5143200 w 10076157"/>
              <a:gd name="connsiteY2655" fmla="*/ 5900049 h 10287000"/>
              <a:gd name="connsiteX2656" fmla="*/ 5133207 w 10076157"/>
              <a:gd name="connsiteY2656" fmla="*/ 5900049 h 10287000"/>
              <a:gd name="connsiteX2657" fmla="*/ 5143200 w 10076157"/>
              <a:gd name="connsiteY2657" fmla="*/ 5892028 h 10287000"/>
              <a:gd name="connsiteX2658" fmla="*/ 5466465 w 10076157"/>
              <a:gd name="connsiteY2658" fmla="*/ 5874716 h 10287000"/>
              <a:gd name="connsiteX2659" fmla="*/ 5478678 w 10076157"/>
              <a:gd name="connsiteY2659" fmla="*/ 5874716 h 10287000"/>
              <a:gd name="connsiteX2660" fmla="*/ 5478678 w 10076157"/>
              <a:gd name="connsiteY2660" fmla="*/ 5884300 h 10287000"/>
              <a:gd name="connsiteX2661" fmla="*/ 5469520 w 10076157"/>
              <a:gd name="connsiteY2661" fmla="*/ 5884300 h 10287000"/>
              <a:gd name="connsiteX2662" fmla="*/ 5466465 w 10076157"/>
              <a:gd name="connsiteY2662" fmla="*/ 5884300 h 10287000"/>
              <a:gd name="connsiteX2663" fmla="*/ 5466465 w 10076157"/>
              <a:gd name="connsiteY2663" fmla="*/ 5874716 h 10287000"/>
              <a:gd name="connsiteX2664" fmla="*/ 5116552 w 10076157"/>
              <a:gd name="connsiteY2664" fmla="*/ 5863157 h 10287000"/>
              <a:gd name="connsiteX2665" fmla="*/ 5116552 w 10076157"/>
              <a:gd name="connsiteY2665" fmla="*/ 5882404 h 10287000"/>
              <a:gd name="connsiteX2666" fmla="*/ 5106559 w 10076157"/>
              <a:gd name="connsiteY2666" fmla="*/ 5882404 h 10287000"/>
              <a:gd name="connsiteX2667" fmla="*/ 5116552 w 10076157"/>
              <a:gd name="connsiteY2667" fmla="*/ 5863157 h 10287000"/>
              <a:gd name="connsiteX2668" fmla="*/ 5482150 w 10076157"/>
              <a:gd name="connsiteY2668" fmla="*/ 5852890 h 10287000"/>
              <a:gd name="connsiteX2669" fmla="*/ 5484827 w 10076157"/>
              <a:gd name="connsiteY2669" fmla="*/ 5862135 h 10287000"/>
              <a:gd name="connsiteX2670" fmla="*/ 5487504 w 10076157"/>
              <a:gd name="connsiteY2670" fmla="*/ 5871381 h 10287000"/>
              <a:gd name="connsiteX2671" fmla="*/ 5475228 w 10076157"/>
              <a:gd name="connsiteY2671" fmla="*/ 5864914 h 10287000"/>
              <a:gd name="connsiteX2672" fmla="*/ 5482150 w 10076157"/>
              <a:gd name="connsiteY2672" fmla="*/ 5852890 h 10287000"/>
              <a:gd name="connsiteX2673" fmla="*/ 5586497 w 10076157"/>
              <a:gd name="connsiteY2673" fmla="*/ 5836611 h 10287000"/>
              <a:gd name="connsiteX2674" fmla="*/ 5586497 w 10076157"/>
              <a:gd name="connsiteY2674" fmla="*/ 5843672 h 10287000"/>
              <a:gd name="connsiteX2675" fmla="*/ 5593583 w 10076157"/>
              <a:gd name="connsiteY2675" fmla="*/ 5850731 h 10287000"/>
              <a:gd name="connsiteX2676" fmla="*/ 5600669 w 10076157"/>
              <a:gd name="connsiteY2676" fmla="*/ 5871913 h 10287000"/>
              <a:gd name="connsiteX2677" fmla="*/ 5600669 w 10076157"/>
              <a:gd name="connsiteY2677" fmla="*/ 5878975 h 10287000"/>
              <a:gd name="connsiteX2678" fmla="*/ 5604211 w 10076157"/>
              <a:gd name="connsiteY2678" fmla="*/ 5891330 h 10287000"/>
              <a:gd name="connsiteX2679" fmla="*/ 5605671 w 10076157"/>
              <a:gd name="connsiteY2679" fmla="*/ 5892058 h 10287000"/>
              <a:gd name="connsiteX2680" fmla="*/ 5605328 w 10076157"/>
              <a:gd name="connsiteY2680" fmla="*/ 5891832 h 10287000"/>
              <a:gd name="connsiteX2681" fmla="*/ 5613063 w 10076157"/>
              <a:gd name="connsiteY2681" fmla="*/ 5874624 h 10287000"/>
              <a:gd name="connsiteX2682" fmla="*/ 5617062 w 10076157"/>
              <a:gd name="connsiteY2682" fmla="*/ 5888433 h 10287000"/>
              <a:gd name="connsiteX2683" fmla="*/ 5621061 w 10076157"/>
              <a:gd name="connsiteY2683" fmla="*/ 5902248 h 10287000"/>
              <a:gd name="connsiteX2684" fmla="*/ 5613195 w 10076157"/>
              <a:gd name="connsiteY2684" fmla="*/ 5897040 h 10287000"/>
              <a:gd name="connsiteX2685" fmla="*/ 5607756 w 10076157"/>
              <a:gd name="connsiteY2685" fmla="*/ 5893437 h 10287000"/>
              <a:gd name="connsiteX2686" fmla="*/ 5607756 w 10076157"/>
              <a:gd name="connsiteY2686" fmla="*/ 5902803 h 10287000"/>
              <a:gd name="connsiteX2687" fmla="*/ 5607756 w 10076157"/>
              <a:gd name="connsiteY2687" fmla="*/ 5907216 h 10287000"/>
              <a:gd name="connsiteX2688" fmla="*/ 5607756 w 10076157"/>
              <a:gd name="connsiteY2688" fmla="*/ 5914275 h 10287000"/>
              <a:gd name="connsiteX2689" fmla="*/ 5600669 w 10076157"/>
              <a:gd name="connsiteY2689" fmla="*/ 5900155 h 10287000"/>
              <a:gd name="connsiteX2690" fmla="*/ 5593583 w 10076157"/>
              <a:gd name="connsiteY2690" fmla="*/ 5900155 h 10287000"/>
              <a:gd name="connsiteX2691" fmla="*/ 5572325 w 10076157"/>
              <a:gd name="connsiteY2691" fmla="*/ 5893095 h 10287000"/>
              <a:gd name="connsiteX2692" fmla="*/ 5565240 w 10076157"/>
              <a:gd name="connsiteY2692" fmla="*/ 5878975 h 10287000"/>
              <a:gd name="connsiteX2693" fmla="*/ 5572325 w 10076157"/>
              <a:gd name="connsiteY2693" fmla="*/ 5878975 h 10287000"/>
              <a:gd name="connsiteX2694" fmla="*/ 5579412 w 10076157"/>
              <a:gd name="connsiteY2694" fmla="*/ 5857793 h 10287000"/>
              <a:gd name="connsiteX2695" fmla="*/ 5579412 w 10076157"/>
              <a:gd name="connsiteY2695" fmla="*/ 5843672 h 10287000"/>
              <a:gd name="connsiteX2696" fmla="*/ 5586497 w 10076157"/>
              <a:gd name="connsiteY2696" fmla="*/ 5836611 h 10287000"/>
              <a:gd name="connsiteX2697" fmla="*/ 5231692 w 10076157"/>
              <a:gd name="connsiteY2697" fmla="*/ 5831582 h 10287000"/>
              <a:gd name="connsiteX2698" fmla="*/ 5242547 w 10076157"/>
              <a:gd name="connsiteY2698" fmla="*/ 5831582 h 10287000"/>
              <a:gd name="connsiteX2699" fmla="*/ 5253404 w 10076157"/>
              <a:gd name="connsiteY2699" fmla="*/ 5831582 h 10287000"/>
              <a:gd name="connsiteX2700" fmla="*/ 5264262 w 10076157"/>
              <a:gd name="connsiteY2700" fmla="*/ 5871121 h 10287000"/>
              <a:gd name="connsiteX2701" fmla="*/ 5275118 w 10076157"/>
              <a:gd name="connsiteY2701" fmla="*/ 5923845 h 10287000"/>
              <a:gd name="connsiteX2702" fmla="*/ 5253404 w 10076157"/>
              <a:gd name="connsiteY2702" fmla="*/ 5937022 h 10287000"/>
              <a:gd name="connsiteX2703" fmla="*/ 5242547 w 10076157"/>
              <a:gd name="connsiteY2703" fmla="*/ 5937022 h 10287000"/>
              <a:gd name="connsiteX2704" fmla="*/ 5231692 w 10076157"/>
              <a:gd name="connsiteY2704" fmla="*/ 5923845 h 10287000"/>
              <a:gd name="connsiteX2705" fmla="*/ 5209979 w 10076157"/>
              <a:gd name="connsiteY2705" fmla="*/ 5884303 h 10287000"/>
              <a:gd name="connsiteX2706" fmla="*/ 5220832 w 10076157"/>
              <a:gd name="connsiteY2706" fmla="*/ 5857940 h 10287000"/>
              <a:gd name="connsiteX2707" fmla="*/ 5220832 w 10076157"/>
              <a:gd name="connsiteY2707" fmla="*/ 5844762 h 10287000"/>
              <a:gd name="connsiteX2708" fmla="*/ 5231692 w 10076157"/>
              <a:gd name="connsiteY2708" fmla="*/ 5831582 h 10287000"/>
              <a:gd name="connsiteX2709" fmla="*/ 5546645 w 10076157"/>
              <a:gd name="connsiteY2709" fmla="*/ 5828620 h 10287000"/>
              <a:gd name="connsiteX2710" fmla="*/ 5553076 w 10076157"/>
              <a:gd name="connsiteY2710" fmla="*/ 5834358 h 10287000"/>
              <a:gd name="connsiteX2711" fmla="*/ 5555396 w 10076157"/>
              <a:gd name="connsiteY2711" fmla="*/ 5842370 h 10287000"/>
              <a:gd name="connsiteX2712" fmla="*/ 5553555 w 10076157"/>
              <a:gd name="connsiteY2712" fmla="*/ 5868955 h 10287000"/>
              <a:gd name="connsiteX2713" fmla="*/ 5544756 w 10076157"/>
              <a:gd name="connsiteY2713" fmla="*/ 5871504 h 10287000"/>
              <a:gd name="connsiteX2714" fmla="*/ 5531320 w 10076157"/>
              <a:gd name="connsiteY2714" fmla="*/ 5858027 h 10287000"/>
              <a:gd name="connsiteX2715" fmla="*/ 5533156 w 10076157"/>
              <a:gd name="connsiteY2715" fmla="*/ 5831440 h 10287000"/>
              <a:gd name="connsiteX2716" fmla="*/ 5541954 w 10076157"/>
              <a:gd name="connsiteY2716" fmla="*/ 5828893 h 10287000"/>
              <a:gd name="connsiteX2717" fmla="*/ 5546645 w 10076157"/>
              <a:gd name="connsiteY2717" fmla="*/ 5828620 h 10287000"/>
              <a:gd name="connsiteX2718" fmla="*/ 4909289 w 10076157"/>
              <a:gd name="connsiteY2718" fmla="*/ 5821965 h 10287000"/>
              <a:gd name="connsiteX2719" fmla="*/ 4909289 w 10076157"/>
              <a:gd name="connsiteY2719" fmla="*/ 5839384 h 10287000"/>
              <a:gd name="connsiteX2720" fmla="*/ 4909289 w 10076157"/>
              <a:gd name="connsiteY2720" fmla="*/ 5856804 h 10287000"/>
              <a:gd name="connsiteX2721" fmla="*/ 4893365 w 10076157"/>
              <a:gd name="connsiteY2721" fmla="*/ 5839384 h 10287000"/>
              <a:gd name="connsiteX2722" fmla="*/ 4909289 w 10076157"/>
              <a:gd name="connsiteY2722" fmla="*/ 5821965 h 10287000"/>
              <a:gd name="connsiteX2723" fmla="*/ 4996855 w 10076157"/>
              <a:gd name="connsiteY2723" fmla="*/ 5810354 h 10287000"/>
              <a:gd name="connsiteX2724" fmla="*/ 5011450 w 10076157"/>
              <a:gd name="connsiteY2724" fmla="*/ 5810354 h 10287000"/>
              <a:gd name="connsiteX2725" fmla="*/ 5026045 w 10076157"/>
              <a:gd name="connsiteY2725" fmla="*/ 5825448 h 10287000"/>
              <a:gd name="connsiteX2726" fmla="*/ 5026045 w 10076157"/>
              <a:gd name="connsiteY2726" fmla="*/ 5840546 h 10287000"/>
              <a:gd name="connsiteX2727" fmla="*/ 5011450 w 10076157"/>
              <a:gd name="connsiteY2727" fmla="*/ 5885834 h 10287000"/>
              <a:gd name="connsiteX2728" fmla="*/ 4996855 w 10076157"/>
              <a:gd name="connsiteY2728" fmla="*/ 5885834 h 10287000"/>
              <a:gd name="connsiteX2729" fmla="*/ 4982262 w 10076157"/>
              <a:gd name="connsiteY2729" fmla="*/ 5855644 h 10287000"/>
              <a:gd name="connsiteX2730" fmla="*/ 4996855 w 10076157"/>
              <a:gd name="connsiteY2730" fmla="*/ 5810354 h 10287000"/>
              <a:gd name="connsiteX2731" fmla="*/ 5494616 w 10076157"/>
              <a:gd name="connsiteY2731" fmla="*/ 5808617 h 10287000"/>
              <a:gd name="connsiteX2732" fmla="*/ 5496282 w 10076157"/>
              <a:gd name="connsiteY2732" fmla="*/ 5810222 h 10287000"/>
              <a:gd name="connsiteX2733" fmla="*/ 5494616 w 10076157"/>
              <a:gd name="connsiteY2733" fmla="*/ 5811825 h 10287000"/>
              <a:gd name="connsiteX2734" fmla="*/ 5492948 w 10076157"/>
              <a:gd name="connsiteY2734" fmla="*/ 5810222 h 10287000"/>
              <a:gd name="connsiteX2735" fmla="*/ 5494616 w 10076157"/>
              <a:gd name="connsiteY2735" fmla="*/ 5808617 h 10287000"/>
              <a:gd name="connsiteX2736" fmla="*/ 5486550 w 10076157"/>
              <a:gd name="connsiteY2736" fmla="*/ 5808197 h 10287000"/>
              <a:gd name="connsiteX2737" fmla="*/ 5488779 w 10076157"/>
              <a:gd name="connsiteY2737" fmla="*/ 5815901 h 10287000"/>
              <a:gd name="connsiteX2738" fmla="*/ 5484611 w 10076157"/>
              <a:gd name="connsiteY2738" fmla="*/ 5825459 h 10287000"/>
              <a:gd name="connsiteX2739" fmla="*/ 5486550 w 10076157"/>
              <a:gd name="connsiteY2739" fmla="*/ 5808197 h 10287000"/>
              <a:gd name="connsiteX2740" fmla="*/ 2724507 w 10076157"/>
              <a:gd name="connsiteY2740" fmla="*/ 5799484 h 10287000"/>
              <a:gd name="connsiteX2741" fmla="*/ 2716823 w 10076157"/>
              <a:gd name="connsiteY2741" fmla="*/ 5825746 h 10287000"/>
              <a:gd name="connsiteX2742" fmla="*/ 2710401 w 10076157"/>
              <a:gd name="connsiteY2742" fmla="*/ 5803567 h 10287000"/>
              <a:gd name="connsiteX2743" fmla="*/ 2724507 w 10076157"/>
              <a:gd name="connsiteY2743" fmla="*/ 5799484 h 10287000"/>
              <a:gd name="connsiteX2744" fmla="*/ 1730695 w 10076157"/>
              <a:gd name="connsiteY2744" fmla="*/ 5789580 h 10287000"/>
              <a:gd name="connsiteX2745" fmla="*/ 1721281 w 10076157"/>
              <a:gd name="connsiteY2745" fmla="*/ 5817885 h 10287000"/>
              <a:gd name="connsiteX2746" fmla="*/ 1714447 w 10076157"/>
              <a:gd name="connsiteY2746" fmla="*/ 5794286 h 10287000"/>
              <a:gd name="connsiteX2747" fmla="*/ 1730695 w 10076157"/>
              <a:gd name="connsiteY2747" fmla="*/ 5789580 h 10287000"/>
              <a:gd name="connsiteX2748" fmla="*/ 4856736 w 10076157"/>
              <a:gd name="connsiteY2748" fmla="*/ 5776535 h 10287000"/>
              <a:gd name="connsiteX2749" fmla="*/ 4866732 w 10076157"/>
              <a:gd name="connsiteY2749" fmla="*/ 5786160 h 10287000"/>
              <a:gd name="connsiteX2750" fmla="*/ 4856736 w 10076157"/>
              <a:gd name="connsiteY2750" fmla="*/ 5786160 h 10287000"/>
              <a:gd name="connsiteX2751" fmla="*/ 4856736 w 10076157"/>
              <a:gd name="connsiteY2751" fmla="*/ 5776535 h 10287000"/>
              <a:gd name="connsiteX2752" fmla="*/ 5292260 w 10076157"/>
              <a:gd name="connsiteY2752" fmla="*/ 5757286 h 10287000"/>
              <a:gd name="connsiteX2753" fmla="*/ 5292260 w 10076157"/>
              <a:gd name="connsiteY2753" fmla="*/ 5766269 h 10287000"/>
              <a:gd name="connsiteX2754" fmla="*/ 5319740 w 10076157"/>
              <a:gd name="connsiteY2754" fmla="*/ 5784234 h 10287000"/>
              <a:gd name="connsiteX2755" fmla="*/ 5310579 w 10076157"/>
              <a:gd name="connsiteY2755" fmla="*/ 5793217 h 10287000"/>
              <a:gd name="connsiteX2756" fmla="*/ 5297983 w 10076157"/>
              <a:gd name="connsiteY2756" fmla="*/ 5796585 h 10287000"/>
              <a:gd name="connsiteX2757" fmla="*/ 5292260 w 10076157"/>
              <a:gd name="connsiteY2757" fmla="*/ 5793217 h 10287000"/>
              <a:gd name="connsiteX2758" fmla="*/ 5283097 w 10076157"/>
              <a:gd name="connsiteY2758" fmla="*/ 5775252 h 10287000"/>
              <a:gd name="connsiteX2759" fmla="*/ 5283097 w 10076157"/>
              <a:gd name="connsiteY2759" fmla="*/ 5766269 h 10287000"/>
              <a:gd name="connsiteX2760" fmla="*/ 5292260 w 10076157"/>
              <a:gd name="connsiteY2760" fmla="*/ 5757286 h 10287000"/>
              <a:gd name="connsiteX2761" fmla="*/ 5289762 w 10076157"/>
              <a:gd name="connsiteY2761" fmla="*/ 5750869 h 10287000"/>
              <a:gd name="connsiteX2762" fmla="*/ 5299755 w 10076157"/>
              <a:gd name="connsiteY2762" fmla="*/ 5750869 h 10287000"/>
              <a:gd name="connsiteX2763" fmla="*/ 5299755 w 10076157"/>
              <a:gd name="connsiteY2763" fmla="*/ 5757286 h 10287000"/>
              <a:gd name="connsiteX2764" fmla="*/ 5292260 w 10076157"/>
              <a:gd name="connsiteY2764" fmla="*/ 5757286 h 10287000"/>
              <a:gd name="connsiteX2765" fmla="*/ 5289762 w 10076157"/>
              <a:gd name="connsiteY2765" fmla="*/ 5757286 h 10287000"/>
              <a:gd name="connsiteX2766" fmla="*/ 5289762 w 10076157"/>
              <a:gd name="connsiteY2766" fmla="*/ 5750869 h 10287000"/>
              <a:gd name="connsiteX2767" fmla="*/ 4935826 w 10076157"/>
              <a:gd name="connsiteY2767" fmla="*/ 5746485 h 10287000"/>
              <a:gd name="connsiteX2768" fmla="*/ 4935826 w 10076157"/>
              <a:gd name="connsiteY2768" fmla="*/ 5761001 h 10287000"/>
              <a:gd name="connsiteX2769" fmla="*/ 4925211 w 10076157"/>
              <a:gd name="connsiteY2769" fmla="*/ 5775517 h 10287000"/>
              <a:gd name="connsiteX2770" fmla="*/ 4935826 w 10076157"/>
              <a:gd name="connsiteY2770" fmla="*/ 5746485 h 10287000"/>
              <a:gd name="connsiteX2771" fmla="*/ 5537729 w 10076157"/>
              <a:gd name="connsiteY2771" fmla="*/ 5743413 h 10287000"/>
              <a:gd name="connsiteX2772" fmla="*/ 5537729 w 10076157"/>
              <a:gd name="connsiteY2772" fmla="*/ 5758943 h 10287000"/>
              <a:gd name="connsiteX2773" fmla="*/ 5530225 w 10076157"/>
              <a:gd name="connsiteY2773" fmla="*/ 5758943 h 10287000"/>
              <a:gd name="connsiteX2774" fmla="*/ 5537729 w 10076157"/>
              <a:gd name="connsiteY2774" fmla="*/ 5743413 h 10287000"/>
              <a:gd name="connsiteX2775" fmla="*/ 929019 w 10076157"/>
              <a:gd name="connsiteY2775" fmla="*/ 5732948 h 10287000"/>
              <a:gd name="connsiteX2776" fmla="*/ 949431 w 10076157"/>
              <a:gd name="connsiteY2776" fmla="*/ 5758309 h 10287000"/>
              <a:gd name="connsiteX2777" fmla="*/ 877559 w 10076157"/>
              <a:gd name="connsiteY2777" fmla="*/ 5938001 h 10287000"/>
              <a:gd name="connsiteX2778" fmla="*/ 874444 w 10076157"/>
              <a:gd name="connsiteY2778" fmla="*/ 6034223 h 10287000"/>
              <a:gd name="connsiteX2779" fmla="*/ 879825 w 10076157"/>
              <a:gd name="connsiteY2779" fmla="*/ 6159764 h 10287000"/>
              <a:gd name="connsiteX2780" fmla="*/ 919158 w 10076157"/>
              <a:gd name="connsiteY2780" fmla="*/ 6402577 h 10287000"/>
              <a:gd name="connsiteX2781" fmla="*/ 904446 w 10076157"/>
              <a:gd name="connsiteY2781" fmla="*/ 6565712 h 10287000"/>
              <a:gd name="connsiteX2782" fmla="*/ 872750 w 10076157"/>
              <a:gd name="connsiteY2782" fmla="*/ 6670211 h 10287000"/>
              <a:gd name="connsiteX2783" fmla="*/ 841062 w 10076157"/>
              <a:gd name="connsiteY2783" fmla="*/ 6774712 h 10287000"/>
              <a:gd name="connsiteX2784" fmla="*/ 806254 w 10076157"/>
              <a:gd name="connsiteY2784" fmla="*/ 6975445 h 10287000"/>
              <a:gd name="connsiteX2785" fmla="*/ 814744 w 10076157"/>
              <a:gd name="connsiteY2785" fmla="*/ 7004764 h 10287000"/>
              <a:gd name="connsiteX2786" fmla="*/ 823231 w 10076157"/>
              <a:gd name="connsiteY2786" fmla="*/ 7034075 h 10287000"/>
              <a:gd name="connsiteX2787" fmla="*/ 811636 w 10076157"/>
              <a:gd name="connsiteY2787" fmla="*/ 7100986 h 10287000"/>
              <a:gd name="connsiteX2788" fmla="*/ 783054 w 10076157"/>
              <a:gd name="connsiteY2788" fmla="*/ 7109262 h 10287000"/>
              <a:gd name="connsiteX2789" fmla="*/ 757984 w 10076157"/>
              <a:gd name="connsiteY2789" fmla="*/ 7022682 h 10287000"/>
              <a:gd name="connsiteX2790" fmla="*/ 740608 w 10076157"/>
              <a:gd name="connsiteY2790" fmla="*/ 6962673 h 10287000"/>
              <a:gd name="connsiteX2791" fmla="*/ 772297 w 10076157"/>
              <a:gd name="connsiteY2791" fmla="*/ 6858177 h 10287000"/>
              <a:gd name="connsiteX2792" fmla="*/ 787013 w 10076157"/>
              <a:gd name="connsiteY2792" fmla="*/ 6695038 h 10287000"/>
              <a:gd name="connsiteX2793" fmla="*/ 761547 w 10076157"/>
              <a:gd name="connsiteY2793" fmla="*/ 6607090 h 10287000"/>
              <a:gd name="connsiteX2794" fmla="*/ 704386 w 10076157"/>
              <a:gd name="connsiteY2794" fmla="*/ 6623643 h 10287000"/>
              <a:gd name="connsiteX2795" fmla="*/ 699009 w 10076157"/>
              <a:gd name="connsiteY2795" fmla="*/ 6498097 h 10287000"/>
              <a:gd name="connsiteX2796" fmla="*/ 733813 w 10076157"/>
              <a:gd name="connsiteY2796" fmla="*/ 6297375 h 10287000"/>
              <a:gd name="connsiteX2797" fmla="*/ 757018 w 10076157"/>
              <a:gd name="connsiteY2797" fmla="*/ 6163555 h 10287000"/>
              <a:gd name="connsiteX2798" fmla="*/ 808801 w 10076157"/>
              <a:gd name="connsiteY2798" fmla="*/ 6021461 h 10287000"/>
              <a:gd name="connsiteX2799" fmla="*/ 820403 w 10076157"/>
              <a:gd name="connsiteY2799" fmla="*/ 5954551 h 10287000"/>
              <a:gd name="connsiteX2800" fmla="*/ 912362 w 10076157"/>
              <a:gd name="connsiteY2800" fmla="*/ 5737275 h 10287000"/>
              <a:gd name="connsiteX2801" fmla="*/ 929019 w 10076157"/>
              <a:gd name="connsiteY2801" fmla="*/ 5732948 h 10287000"/>
              <a:gd name="connsiteX2802" fmla="*/ 5329732 w 10076157"/>
              <a:gd name="connsiteY2802" fmla="*/ 5696332 h 10287000"/>
              <a:gd name="connsiteX2803" fmla="*/ 5338061 w 10076157"/>
              <a:gd name="connsiteY2803" fmla="*/ 5705315 h 10287000"/>
              <a:gd name="connsiteX2804" fmla="*/ 5338061 w 10076157"/>
              <a:gd name="connsiteY2804" fmla="*/ 5723280 h 10287000"/>
              <a:gd name="connsiteX2805" fmla="*/ 5338061 w 10076157"/>
              <a:gd name="connsiteY2805" fmla="*/ 5741247 h 10287000"/>
              <a:gd name="connsiteX2806" fmla="*/ 5338061 w 10076157"/>
              <a:gd name="connsiteY2806" fmla="*/ 5750229 h 10287000"/>
              <a:gd name="connsiteX2807" fmla="*/ 5346388 w 10076157"/>
              <a:gd name="connsiteY2807" fmla="*/ 5786160 h 10287000"/>
              <a:gd name="connsiteX2808" fmla="*/ 5329732 w 10076157"/>
              <a:gd name="connsiteY2808" fmla="*/ 5777177 h 10287000"/>
              <a:gd name="connsiteX2809" fmla="*/ 5329732 w 10076157"/>
              <a:gd name="connsiteY2809" fmla="*/ 5759211 h 10287000"/>
              <a:gd name="connsiteX2810" fmla="*/ 5329732 w 10076157"/>
              <a:gd name="connsiteY2810" fmla="*/ 5750229 h 10287000"/>
              <a:gd name="connsiteX2811" fmla="*/ 5329732 w 10076157"/>
              <a:gd name="connsiteY2811" fmla="*/ 5741247 h 10287000"/>
              <a:gd name="connsiteX2812" fmla="*/ 5329732 w 10076157"/>
              <a:gd name="connsiteY2812" fmla="*/ 5732265 h 10287000"/>
              <a:gd name="connsiteX2813" fmla="*/ 5329732 w 10076157"/>
              <a:gd name="connsiteY2813" fmla="*/ 5705315 h 10287000"/>
              <a:gd name="connsiteX2814" fmla="*/ 5329732 w 10076157"/>
              <a:gd name="connsiteY2814" fmla="*/ 5696332 h 10287000"/>
              <a:gd name="connsiteX2815" fmla="*/ 5342655 w 10076157"/>
              <a:gd name="connsiteY2815" fmla="*/ 5673510 h 10287000"/>
              <a:gd name="connsiteX2816" fmla="*/ 5350160 w 10076157"/>
              <a:gd name="connsiteY2816" fmla="*/ 5681278 h 10287000"/>
              <a:gd name="connsiteX2817" fmla="*/ 5342655 w 10076157"/>
              <a:gd name="connsiteY2817" fmla="*/ 5681278 h 10287000"/>
              <a:gd name="connsiteX2818" fmla="*/ 5342655 w 10076157"/>
              <a:gd name="connsiteY2818" fmla="*/ 5673510 h 10287000"/>
              <a:gd name="connsiteX2819" fmla="*/ 5152980 w 10076157"/>
              <a:gd name="connsiteY2819" fmla="*/ 5673416 h 10287000"/>
              <a:gd name="connsiteX2820" fmla="*/ 5152980 w 10076157"/>
              <a:gd name="connsiteY2820" fmla="*/ 5687791 h 10287000"/>
              <a:gd name="connsiteX2821" fmla="*/ 5152980 w 10076157"/>
              <a:gd name="connsiteY2821" fmla="*/ 5702173 h 10287000"/>
              <a:gd name="connsiteX2822" fmla="*/ 5140765 w 10076157"/>
              <a:gd name="connsiteY2822" fmla="*/ 5687791 h 10287000"/>
              <a:gd name="connsiteX2823" fmla="*/ 5152980 w 10076157"/>
              <a:gd name="connsiteY2823" fmla="*/ 5673416 h 10287000"/>
              <a:gd name="connsiteX2824" fmla="*/ 5220154 w 10076157"/>
              <a:gd name="connsiteY2824" fmla="*/ 5663829 h 10287000"/>
              <a:gd name="connsiteX2825" fmla="*/ 5231351 w 10076157"/>
              <a:gd name="connsiteY2825" fmla="*/ 5663829 h 10287000"/>
              <a:gd name="connsiteX2826" fmla="*/ 5242547 w 10076157"/>
              <a:gd name="connsiteY2826" fmla="*/ 5676290 h 10287000"/>
              <a:gd name="connsiteX2827" fmla="*/ 5242547 w 10076157"/>
              <a:gd name="connsiteY2827" fmla="*/ 5688751 h 10287000"/>
              <a:gd name="connsiteX2828" fmla="*/ 5231351 w 10076157"/>
              <a:gd name="connsiteY2828" fmla="*/ 5726137 h 10287000"/>
              <a:gd name="connsiteX2829" fmla="*/ 5220154 w 10076157"/>
              <a:gd name="connsiteY2829" fmla="*/ 5726137 h 10287000"/>
              <a:gd name="connsiteX2830" fmla="*/ 5208960 w 10076157"/>
              <a:gd name="connsiteY2830" fmla="*/ 5701212 h 10287000"/>
              <a:gd name="connsiteX2831" fmla="*/ 5220154 w 10076157"/>
              <a:gd name="connsiteY2831" fmla="*/ 5663829 h 10287000"/>
              <a:gd name="connsiteX2832" fmla="*/ 2886026 w 10076157"/>
              <a:gd name="connsiteY2832" fmla="*/ 5627261 h 10287000"/>
              <a:gd name="connsiteX2833" fmla="*/ 2893602 w 10076157"/>
              <a:gd name="connsiteY2833" fmla="*/ 5644260 h 10287000"/>
              <a:gd name="connsiteX2834" fmla="*/ 2844543 w 10076157"/>
              <a:gd name="connsiteY2834" fmla="*/ 5768161 h 10287000"/>
              <a:gd name="connsiteX2835" fmla="*/ 2842531 w 10076157"/>
              <a:gd name="connsiteY2835" fmla="*/ 5834552 h 10287000"/>
              <a:gd name="connsiteX2836" fmla="*/ 2846386 w 10076157"/>
              <a:gd name="connsiteY2836" fmla="*/ 5921189 h 10287000"/>
              <a:gd name="connsiteX2837" fmla="*/ 2873680 w 10076157"/>
              <a:gd name="connsiteY2837" fmla="*/ 6088789 h 10287000"/>
              <a:gd name="connsiteX2838" fmla="*/ 2863807 w 10076157"/>
              <a:gd name="connsiteY2838" fmla="*/ 6201340 h 10287000"/>
              <a:gd name="connsiteX2839" fmla="*/ 2842203 w 10076157"/>
              <a:gd name="connsiteY2839" fmla="*/ 6273408 h 10287000"/>
              <a:gd name="connsiteX2840" fmla="*/ 2820604 w 10076157"/>
              <a:gd name="connsiteY2840" fmla="*/ 6345477 h 10287000"/>
              <a:gd name="connsiteX2841" fmla="*/ 2796991 w 10076157"/>
              <a:gd name="connsiteY2841" fmla="*/ 6483943 h 10287000"/>
              <a:gd name="connsiteX2842" fmla="*/ 2802851 w 10076157"/>
              <a:gd name="connsiteY2842" fmla="*/ 6504184 h 10287000"/>
              <a:gd name="connsiteX2843" fmla="*/ 2808711 w 10076157"/>
              <a:gd name="connsiteY2843" fmla="*/ 6524420 h 10287000"/>
              <a:gd name="connsiteX2844" fmla="*/ 2800846 w 10076157"/>
              <a:gd name="connsiteY2844" fmla="*/ 6570579 h 10287000"/>
              <a:gd name="connsiteX2845" fmla="*/ 2781254 w 10076157"/>
              <a:gd name="connsiteY2845" fmla="*/ 6576253 h 10287000"/>
              <a:gd name="connsiteX2846" fmla="*/ 2763944 w 10076157"/>
              <a:gd name="connsiteY2846" fmla="*/ 6516476 h 10287000"/>
              <a:gd name="connsiteX2847" fmla="*/ 2751948 w 10076157"/>
              <a:gd name="connsiteY2847" fmla="*/ 6475047 h 10287000"/>
              <a:gd name="connsiteX2848" fmla="*/ 2773547 w 10076157"/>
              <a:gd name="connsiteY2848" fmla="*/ 6402981 h 10287000"/>
              <a:gd name="connsiteX2849" fmla="*/ 2783427 w 10076157"/>
              <a:gd name="connsiteY2849" fmla="*/ 6290426 h 10287000"/>
              <a:gd name="connsiteX2850" fmla="*/ 2765845 w 10076157"/>
              <a:gd name="connsiteY2850" fmla="*/ 6229706 h 10287000"/>
              <a:gd name="connsiteX2851" fmla="*/ 2726659 w 10076157"/>
              <a:gd name="connsiteY2851" fmla="*/ 6241053 h 10287000"/>
              <a:gd name="connsiteX2852" fmla="*/ 2722808 w 10076157"/>
              <a:gd name="connsiteY2852" fmla="*/ 6154414 h 10287000"/>
              <a:gd name="connsiteX2853" fmla="*/ 2746417 w 10076157"/>
              <a:gd name="connsiteY2853" fmla="*/ 6015953 h 10287000"/>
              <a:gd name="connsiteX2854" fmla="*/ 2762158 w 10076157"/>
              <a:gd name="connsiteY2854" fmla="*/ 5923643 h 10287000"/>
              <a:gd name="connsiteX2855" fmla="*/ 2797489 w 10076157"/>
              <a:gd name="connsiteY2855" fmla="*/ 5825661 h 10287000"/>
              <a:gd name="connsiteX2856" fmla="*/ 2805360 w 10076157"/>
              <a:gd name="connsiteY2856" fmla="*/ 5779505 h 10287000"/>
              <a:gd name="connsiteX2857" fmla="*/ 2868151 w 10076157"/>
              <a:gd name="connsiteY2857" fmla="*/ 5629696 h 10287000"/>
              <a:gd name="connsiteX2858" fmla="*/ 2886026 w 10076157"/>
              <a:gd name="connsiteY2858" fmla="*/ 5627261 h 10287000"/>
              <a:gd name="connsiteX2859" fmla="*/ 4379512 w 10076157"/>
              <a:gd name="connsiteY2859" fmla="*/ 5626701 h 10287000"/>
              <a:gd name="connsiteX2860" fmla="*/ 4378828 w 10076157"/>
              <a:gd name="connsiteY2860" fmla="*/ 5628207 h 10287000"/>
              <a:gd name="connsiteX2861" fmla="*/ 4370744 w 10076157"/>
              <a:gd name="connsiteY2861" fmla="*/ 5645975 h 10287000"/>
              <a:gd name="connsiteX2862" fmla="*/ 4360036 w 10076157"/>
              <a:gd name="connsiteY2862" fmla="*/ 5690214 h 10287000"/>
              <a:gd name="connsiteX2863" fmla="*/ 4367294 w 10076157"/>
              <a:gd name="connsiteY2863" fmla="*/ 5694970 h 10287000"/>
              <a:gd name="connsiteX2864" fmla="*/ 4370884 w 10076157"/>
              <a:gd name="connsiteY2864" fmla="*/ 5697323 h 10287000"/>
              <a:gd name="connsiteX2865" fmla="*/ 4370999 w 10076157"/>
              <a:gd name="connsiteY2865" fmla="*/ 5692822 h 10287000"/>
              <a:gd name="connsiteX2866" fmla="*/ 4369641 w 10076157"/>
              <a:gd name="connsiteY2866" fmla="*/ 5671495 h 10287000"/>
              <a:gd name="connsiteX2867" fmla="*/ 4376558 w 10076157"/>
              <a:gd name="connsiteY2867" fmla="*/ 5645487 h 10287000"/>
              <a:gd name="connsiteX2868" fmla="*/ 5033278 w 10076157"/>
              <a:gd name="connsiteY2868" fmla="*/ 5616128 h 10287000"/>
              <a:gd name="connsiteX2869" fmla="*/ 5033278 w 10076157"/>
              <a:gd name="connsiteY2869" fmla="*/ 5625751 h 10287000"/>
              <a:gd name="connsiteX2870" fmla="*/ 5033278 w 10076157"/>
              <a:gd name="connsiteY2870" fmla="*/ 5635376 h 10287000"/>
              <a:gd name="connsiteX2871" fmla="*/ 5023284 w 10076157"/>
              <a:gd name="connsiteY2871" fmla="*/ 5625751 h 10287000"/>
              <a:gd name="connsiteX2872" fmla="*/ 5033278 w 10076157"/>
              <a:gd name="connsiteY2872" fmla="*/ 5616128 h 10287000"/>
              <a:gd name="connsiteX2873" fmla="*/ 5173338 w 10076157"/>
              <a:gd name="connsiteY2873" fmla="*/ 5611108 h 10287000"/>
              <a:gd name="connsiteX2874" fmla="*/ 5173338 w 10076157"/>
              <a:gd name="connsiteY2874" fmla="*/ 5623089 h 10287000"/>
              <a:gd name="connsiteX2875" fmla="*/ 5165196 w 10076157"/>
              <a:gd name="connsiteY2875" fmla="*/ 5635072 h 10287000"/>
              <a:gd name="connsiteX2876" fmla="*/ 5173338 w 10076157"/>
              <a:gd name="connsiteY2876" fmla="*/ 5611108 h 10287000"/>
              <a:gd name="connsiteX2877" fmla="*/ 1912294 w 10076157"/>
              <a:gd name="connsiteY2877" fmla="*/ 5600954 h 10287000"/>
              <a:gd name="connsiteX2878" fmla="*/ 1927954 w 10076157"/>
              <a:gd name="connsiteY2878" fmla="*/ 5619396 h 10287000"/>
              <a:gd name="connsiteX2879" fmla="*/ 1868872 w 10076157"/>
              <a:gd name="connsiteY2879" fmla="*/ 5753222 h 10287000"/>
              <a:gd name="connsiteX2880" fmla="*/ 1865013 w 10076157"/>
              <a:gd name="connsiteY2880" fmla="*/ 5824367 h 10287000"/>
              <a:gd name="connsiteX2881" fmla="*/ 1867396 w 10076157"/>
              <a:gd name="connsiteY2881" fmla="*/ 5917051 h 10287000"/>
              <a:gd name="connsiteX2882" fmla="*/ 1894719 w 10076157"/>
              <a:gd name="connsiteY2882" fmla="*/ 6095884 h 10287000"/>
              <a:gd name="connsiteX2883" fmla="*/ 1880771 w 10076157"/>
              <a:gd name="connsiteY2883" fmla="*/ 6216640 h 10287000"/>
              <a:gd name="connsiteX2884" fmla="*/ 1854347 w 10076157"/>
              <a:gd name="connsiteY2884" fmla="*/ 6294323 h 10287000"/>
              <a:gd name="connsiteX2885" fmla="*/ 1827926 w 10076157"/>
              <a:gd name="connsiteY2885" fmla="*/ 6371999 h 10287000"/>
              <a:gd name="connsiteX2886" fmla="*/ 1797643 w 10076157"/>
              <a:gd name="connsiteY2886" fmla="*/ 6520830 h 10287000"/>
              <a:gd name="connsiteX2887" fmla="*/ 1803880 w 10076157"/>
              <a:gd name="connsiteY2887" fmla="*/ 6542372 h 10287000"/>
              <a:gd name="connsiteX2888" fmla="*/ 1810115 w 10076157"/>
              <a:gd name="connsiteY2888" fmla="*/ 6563904 h 10287000"/>
              <a:gd name="connsiteX2889" fmla="*/ 1800026 w 10076157"/>
              <a:gd name="connsiteY2889" fmla="*/ 6613516 h 10287000"/>
              <a:gd name="connsiteX2890" fmla="*/ 1777458 w 10076157"/>
              <a:gd name="connsiteY2890" fmla="*/ 6620051 h 10287000"/>
              <a:gd name="connsiteX2891" fmla="*/ 1759040 w 10076157"/>
              <a:gd name="connsiteY2891" fmla="*/ 6556444 h 10287000"/>
              <a:gd name="connsiteX2892" fmla="*/ 1746276 w 10076157"/>
              <a:gd name="connsiteY2892" fmla="*/ 6512362 h 10287000"/>
              <a:gd name="connsiteX2893" fmla="*/ 1772697 w 10076157"/>
              <a:gd name="connsiteY2893" fmla="*/ 6434681 h 10287000"/>
              <a:gd name="connsiteX2894" fmla="*/ 1786649 w 10076157"/>
              <a:gd name="connsiteY2894" fmla="*/ 6313925 h 10287000"/>
              <a:gd name="connsiteX2895" fmla="*/ 1767939 w 10076157"/>
              <a:gd name="connsiteY2895" fmla="*/ 6249311 h 10287000"/>
              <a:gd name="connsiteX2896" fmla="*/ 1722806 w 10076157"/>
              <a:gd name="connsiteY2896" fmla="*/ 6262380 h 10287000"/>
              <a:gd name="connsiteX2897" fmla="*/ 1720426 w 10076157"/>
              <a:gd name="connsiteY2897" fmla="*/ 6169697 h 10287000"/>
              <a:gd name="connsiteX2898" fmla="*/ 1750706 w 10076157"/>
              <a:gd name="connsiteY2898" fmla="*/ 6020872 h 10287000"/>
              <a:gd name="connsiteX2899" fmla="*/ 1770896 w 10076157"/>
              <a:gd name="connsiteY2899" fmla="*/ 5921656 h 10287000"/>
              <a:gd name="connsiteX2900" fmla="*/ 1813648 w 10076157"/>
              <a:gd name="connsiteY2900" fmla="*/ 5815901 h 10287000"/>
              <a:gd name="connsiteX2901" fmla="*/ 1823741 w 10076157"/>
              <a:gd name="connsiteY2901" fmla="*/ 5766291 h 10287000"/>
              <a:gd name="connsiteX2902" fmla="*/ 1899150 w 10076157"/>
              <a:gd name="connsiteY2902" fmla="*/ 5604396 h 10287000"/>
              <a:gd name="connsiteX2903" fmla="*/ 1912294 w 10076157"/>
              <a:gd name="connsiteY2903" fmla="*/ 5600954 h 10287000"/>
              <a:gd name="connsiteX2904" fmla="*/ 5049934 w 10076157"/>
              <a:gd name="connsiteY2904" fmla="*/ 5574421 h 10287000"/>
              <a:gd name="connsiteX2905" fmla="*/ 5049934 w 10076157"/>
              <a:gd name="connsiteY2905" fmla="*/ 5582441 h 10287000"/>
              <a:gd name="connsiteX2906" fmla="*/ 5043271 w 10076157"/>
              <a:gd name="connsiteY2906" fmla="*/ 5590461 h 10287000"/>
              <a:gd name="connsiteX2907" fmla="*/ 5049934 w 10076157"/>
              <a:gd name="connsiteY2907" fmla="*/ 5574421 h 10287000"/>
              <a:gd name="connsiteX2908" fmla="*/ 3616859 w 10076157"/>
              <a:gd name="connsiteY2908" fmla="*/ 5428581 h 10287000"/>
              <a:gd name="connsiteX2909" fmla="*/ 3611510 w 10076157"/>
              <a:gd name="connsiteY2909" fmla="*/ 5448269 h 10287000"/>
              <a:gd name="connsiteX2910" fmla="*/ 3606665 w 10076157"/>
              <a:gd name="connsiteY2910" fmla="*/ 5431533 h 10287000"/>
              <a:gd name="connsiteX2911" fmla="*/ 3616859 w 10076157"/>
              <a:gd name="connsiteY2911" fmla="*/ 5428581 h 10287000"/>
              <a:gd name="connsiteX2912" fmla="*/ 5044729 w 10076157"/>
              <a:gd name="connsiteY2912" fmla="*/ 5378960 h 10287000"/>
              <a:gd name="connsiteX2913" fmla="*/ 5042086 w 10076157"/>
              <a:gd name="connsiteY2913" fmla="*/ 5387812 h 10287000"/>
              <a:gd name="connsiteX2914" fmla="*/ 5039924 w 10076157"/>
              <a:gd name="connsiteY2914" fmla="*/ 5380350 h 10287000"/>
              <a:gd name="connsiteX2915" fmla="*/ 5044729 w 10076157"/>
              <a:gd name="connsiteY2915" fmla="*/ 5378960 h 10287000"/>
              <a:gd name="connsiteX2916" fmla="*/ 5099883 w 10076157"/>
              <a:gd name="connsiteY2916" fmla="*/ 5320788 h 10287000"/>
              <a:gd name="connsiteX2917" fmla="*/ 5102442 w 10076157"/>
              <a:gd name="connsiteY2917" fmla="*/ 5326504 h 10287000"/>
              <a:gd name="connsiteX2918" fmla="*/ 5085609 w 10076157"/>
              <a:gd name="connsiteY2918" fmla="*/ 5368276 h 10287000"/>
              <a:gd name="connsiteX2919" fmla="*/ 5084850 w 10076157"/>
              <a:gd name="connsiteY2919" fmla="*/ 5390637 h 10287000"/>
              <a:gd name="connsiteX2920" fmla="*/ 5086064 w 10076157"/>
              <a:gd name="connsiteY2920" fmla="*/ 5419804 h 10287000"/>
              <a:gd name="connsiteX2921" fmla="*/ 5095166 w 10076157"/>
              <a:gd name="connsiteY2921" fmla="*/ 5476207 h 10287000"/>
              <a:gd name="connsiteX2922" fmla="*/ 5091679 w 10076157"/>
              <a:gd name="connsiteY2922" fmla="*/ 5514117 h 10287000"/>
              <a:gd name="connsiteX2923" fmla="*/ 5084245 w 10076157"/>
              <a:gd name="connsiteY2923" fmla="*/ 5538407 h 10287000"/>
              <a:gd name="connsiteX2924" fmla="*/ 5076815 w 10076157"/>
              <a:gd name="connsiteY2924" fmla="*/ 5562697 h 10287000"/>
              <a:gd name="connsiteX2925" fmla="*/ 5068626 w 10076157"/>
              <a:gd name="connsiteY2925" fmla="*/ 5609348 h 10287000"/>
              <a:gd name="connsiteX2926" fmla="*/ 5070597 w 10076157"/>
              <a:gd name="connsiteY2926" fmla="*/ 5616158 h 10287000"/>
              <a:gd name="connsiteX2927" fmla="*/ 5072569 w 10076157"/>
              <a:gd name="connsiteY2927" fmla="*/ 5622967 h 10287000"/>
              <a:gd name="connsiteX2928" fmla="*/ 5069841 w 10076157"/>
              <a:gd name="connsiteY2928" fmla="*/ 5638517 h 10287000"/>
              <a:gd name="connsiteX2929" fmla="*/ 5063166 w 10076157"/>
              <a:gd name="connsiteY2929" fmla="*/ 5640450 h 10287000"/>
              <a:gd name="connsiteX2930" fmla="*/ 5057343 w 10076157"/>
              <a:gd name="connsiteY2930" fmla="*/ 5620340 h 10287000"/>
              <a:gd name="connsiteX2931" fmla="*/ 5053308 w 10076157"/>
              <a:gd name="connsiteY2931" fmla="*/ 5606403 h 10287000"/>
              <a:gd name="connsiteX2932" fmla="*/ 5060739 w 10076157"/>
              <a:gd name="connsiteY2932" fmla="*/ 5582114 h 10287000"/>
              <a:gd name="connsiteX2933" fmla="*/ 5064227 w 10076157"/>
              <a:gd name="connsiteY2933" fmla="*/ 5544204 h 10287000"/>
              <a:gd name="connsiteX2934" fmla="*/ 5058313 w 10076157"/>
              <a:gd name="connsiteY2934" fmla="*/ 5523778 h 10287000"/>
              <a:gd name="connsiteX2935" fmla="*/ 5044968 w 10076157"/>
              <a:gd name="connsiteY2935" fmla="*/ 5527641 h 10287000"/>
              <a:gd name="connsiteX2936" fmla="*/ 5043752 w 10076157"/>
              <a:gd name="connsiteY2936" fmla="*/ 5498473 h 10287000"/>
              <a:gd name="connsiteX2937" fmla="*/ 5051940 w 10076157"/>
              <a:gd name="connsiteY2937" fmla="*/ 5451823 h 10287000"/>
              <a:gd name="connsiteX2938" fmla="*/ 5057401 w 10076157"/>
              <a:gd name="connsiteY2938" fmla="*/ 5420724 h 10287000"/>
              <a:gd name="connsiteX2939" fmla="*/ 5069533 w 10076157"/>
              <a:gd name="connsiteY2939" fmla="*/ 5387692 h 10287000"/>
              <a:gd name="connsiteX2940" fmla="*/ 5072264 w 10076157"/>
              <a:gd name="connsiteY2940" fmla="*/ 5372141 h 10287000"/>
              <a:gd name="connsiteX2941" fmla="*/ 5093799 w 10076157"/>
              <a:gd name="connsiteY2941" fmla="*/ 5321628 h 10287000"/>
              <a:gd name="connsiteX2942" fmla="*/ 5099883 w 10076157"/>
              <a:gd name="connsiteY2942" fmla="*/ 5320788 h 10287000"/>
              <a:gd name="connsiteX2943" fmla="*/ 5287573 w 10076157"/>
              <a:gd name="connsiteY2943" fmla="*/ 5308640 h 10287000"/>
              <a:gd name="connsiteX2944" fmla="*/ 5285346 w 10076157"/>
              <a:gd name="connsiteY2944" fmla="*/ 5317373 h 10287000"/>
              <a:gd name="connsiteX2945" fmla="*/ 5283184 w 10076157"/>
              <a:gd name="connsiteY2945" fmla="*/ 5309911 h 10287000"/>
              <a:gd name="connsiteX2946" fmla="*/ 5287573 w 10076157"/>
              <a:gd name="connsiteY2946" fmla="*/ 5308640 h 10287000"/>
              <a:gd name="connsiteX2947" fmla="*/ 4211226 w 10076157"/>
              <a:gd name="connsiteY2947" fmla="*/ 5307544 h 10287000"/>
              <a:gd name="connsiteX2948" fmla="*/ 4207403 w 10076157"/>
              <a:gd name="connsiteY2948" fmla="*/ 5323621 h 10287000"/>
              <a:gd name="connsiteX2949" fmla="*/ 4203404 w 10076157"/>
              <a:gd name="connsiteY2949" fmla="*/ 5309809 h 10287000"/>
              <a:gd name="connsiteX2950" fmla="*/ 4211226 w 10076157"/>
              <a:gd name="connsiteY2950" fmla="*/ 5307544 h 10287000"/>
              <a:gd name="connsiteX2951" fmla="*/ 3732539 w 10076157"/>
              <a:gd name="connsiteY2951" fmla="*/ 5300441 h 10287000"/>
              <a:gd name="connsiteX2952" fmla="*/ 3738177 w 10076157"/>
              <a:gd name="connsiteY2952" fmla="*/ 5313287 h 10287000"/>
              <a:gd name="connsiteX2953" fmla="*/ 3703644 w 10076157"/>
              <a:gd name="connsiteY2953" fmla="*/ 5406042 h 10287000"/>
              <a:gd name="connsiteX2954" fmla="*/ 3702749 w 10076157"/>
              <a:gd name="connsiteY2954" fmla="*/ 5455953 h 10287000"/>
              <a:gd name="connsiteX2955" fmla="*/ 3706279 w 10076157"/>
              <a:gd name="connsiteY2955" fmla="*/ 5521135 h 10287000"/>
              <a:gd name="connsiteX2956" fmla="*/ 3727491 w 10076157"/>
              <a:gd name="connsiteY2956" fmla="*/ 5647402 h 10287000"/>
              <a:gd name="connsiteX2957" fmla="*/ 3721282 w 10076157"/>
              <a:gd name="connsiteY2957" fmla="*/ 5731957 h 10287000"/>
              <a:gd name="connsiteX2958" fmla="*/ 3706223 w 10076157"/>
              <a:gd name="connsiteY2958" fmla="*/ 5785967 h 10287000"/>
              <a:gd name="connsiteX2959" fmla="*/ 3691169 w 10076157"/>
              <a:gd name="connsiteY2959" fmla="*/ 5839981 h 10287000"/>
              <a:gd name="connsiteX2960" fmla="*/ 3675217 w 10076157"/>
              <a:gd name="connsiteY2960" fmla="*/ 5943908 h 10287000"/>
              <a:gd name="connsiteX2961" fmla="*/ 3679639 w 10076157"/>
              <a:gd name="connsiteY2961" fmla="*/ 5959181 h 10287000"/>
              <a:gd name="connsiteX2962" fmla="*/ 3684060 w 10076157"/>
              <a:gd name="connsiteY2962" fmla="*/ 5974446 h 10287000"/>
              <a:gd name="connsiteX2963" fmla="*/ 3678747 w 10076157"/>
              <a:gd name="connsiteY2963" fmla="*/ 6009093 h 10287000"/>
              <a:gd name="connsiteX2964" fmla="*/ 3664587 w 10076157"/>
              <a:gd name="connsiteY2964" fmla="*/ 6013193 h 10287000"/>
              <a:gd name="connsiteX2965" fmla="*/ 3651528 w 10076157"/>
              <a:gd name="connsiteY2965" fmla="*/ 5968093 h 10287000"/>
              <a:gd name="connsiteX2966" fmla="*/ 3642477 w 10076157"/>
              <a:gd name="connsiteY2966" fmla="*/ 5936837 h 10287000"/>
              <a:gd name="connsiteX2967" fmla="*/ 3657530 w 10076157"/>
              <a:gd name="connsiteY2967" fmla="*/ 5882826 h 10287000"/>
              <a:gd name="connsiteX2968" fmla="*/ 3663744 w 10076157"/>
              <a:gd name="connsiteY2968" fmla="*/ 5798267 h 10287000"/>
              <a:gd name="connsiteX2969" fmla="*/ 3650478 w 10076157"/>
              <a:gd name="connsiteY2969" fmla="*/ 5752459 h 10287000"/>
              <a:gd name="connsiteX2970" fmla="*/ 3622156 w 10076157"/>
              <a:gd name="connsiteY2970" fmla="*/ 5760659 h 10287000"/>
              <a:gd name="connsiteX2971" fmla="*/ 3618630 w 10076157"/>
              <a:gd name="connsiteY2971" fmla="*/ 5695477 h 10287000"/>
              <a:gd name="connsiteX2972" fmla="*/ 3634579 w 10076157"/>
              <a:gd name="connsiteY2972" fmla="*/ 5591553 h 10287000"/>
              <a:gd name="connsiteX2973" fmla="*/ 3645217 w 10076157"/>
              <a:gd name="connsiteY2973" fmla="*/ 5522268 h 10287000"/>
              <a:gd name="connsiteX2974" fmla="*/ 3670009 w 10076157"/>
              <a:gd name="connsiteY2974" fmla="*/ 5448887 h 10287000"/>
              <a:gd name="connsiteX2975" fmla="*/ 3675327 w 10076157"/>
              <a:gd name="connsiteY2975" fmla="*/ 5414241 h 10287000"/>
              <a:gd name="connsiteX2976" fmla="*/ 3719595 w 10076157"/>
              <a:gd name="connsiteY2976" fmla="*/ 5302120 h 10287000"/>
              <a:gd name="connsiteX2977" fmla="*/ 3732539 w 10076157"/>
              <a:gd name="connsiteY2977" fmla="*/ 5300441 h 10287000"/>
              <a:gd name="connsiteX2978" fmla="*/ 5336954 w 10076157"/>
              <a:gd name="connsiteY2978" fmla="*/ 5252142 h 10287000"/>
              <a:gd name="connsiteX2979" fmla="*/ 5339440 w 10076157"/>
              <a:gd name="connsiteY2979" fmla="*/ 5257877 h 10287000"/>
              <a:gd name="connsiteX2980" fmla="*/ 5324927 w 10076157"/>
              <a:gd name="connsiteY2980" fmla="*/ 5298980 h 10287000"/>
              <a:gd name="connsiteX2981" fmla="*/ 5324747 w 10076157"/>
              <a:gd name="connsiteY2981" fmla="*/ 5321171 h 10287000"/>
              <a:gd name="connsiteX2982" fmla="*/ 5326541 w 10076157"/>
              <a:gd name="connsiteY2982" fmla="*/ 5350171 h 10287000"/>
              <a:gd name="connsiteX2983" fmla="*/ 5336222 w 10076157"/>
              <a:gd name="connsiteY2983" fmla="*/ 5406407 h 10287000"/>
              <a:gd name="connsiteX2984" fmla="*/ 5333894 w 10076157"/>
              <a:gd name="connsiteY2984" fmla="*/ 5443979 h 10287000"/>
              <a:gd name="connsiteX2985" fmla="*/ 5327622 w 10076157"/>
              <a:gd name="connsiteY2985" fmla="*/ 5467935 h 10287000"/>
              <a:gd name="connsiteX2986" fmla="*/ 5321350 w 10076157"/>
              <a:gd name="connsiteY2986" fmla="*/ 5491888 h 10287000"/>
              <a:gd name="connsiteX2987" fmla="*/ 5314901 w 10076157"/>
              <a:gd name="connsiteY2987" fmla="*/ 5538036 h 10287000"/>
              <a:gd name="connsiteX2988" fmla="*/ 5316873 w 10076157"/>
              <a:gd name="connsiteY2988" fmla="*/ 5544846 h 10287000"/>
              <a:gd name="connsiteX2989" fmla="*/ 5318845 w 10076157"/>
              <a:gd name="connsiteY2989" fmla="*/ 5551656 h 10287000"/>
              <a:gd name="connsiteX2990" fmla="*/ 5316696 w 10076157"/>
              <a:gd name="connsiteY2990" fmla="*/ 5567036 h 10287000"/>
              <a:gd name="connsiteX2991" fmla="*/ 5310603 w 10076157"/>
              <a:gd name="connsiteY2991" fmla="*/ 5568801 h 10287000"/>
              <a:gd name="connsiteX2992" fmla="*/ 5304780 w 10076157"/>
              <a:gd name="connsiteY2992" fmla="*/ 5548691 h 10287000"/>
              <a:gd name="connsiteX2993" fmla="*/ 5300745 w 10076157"/>
              <a:gd name="connsiteY2993" fmla="*/ 5534756 h 10287000"/>
              <a:gd name="connsiteX2994" fmla="*/ 5307015 w 10076157"/>
              <a:gd name="connsiteY2994" fmla="*/ 5510801 h 10287000"/>
              <a:gd name="connsiteX2995" fmla="*/ 5309344 w 10076157"/>
              <a:gd name="connsiteY2995" fmla="*/ 5473227 h 10287000"/>
              <a:gd name="connsiteX2996" fmla="*/ 5303431 w 10076157"/>
              <a:gd name="connsiteY2996" fmla="*/ 5452800 h 10287000"/>
              <a:gd name="connsiteX2997" fmla="*/ 5291242 w 10076157"/>
              <a:gd name="connsiteY2997" fmla="*/ 5456330 h 10287000"/>
              <a:gd name="connsiteX2998" fmla="*/ 5289448 w 10076157"/>
              <a:gd name="connsiteY2998" fmla="*/ 5427330 h 10287000"/>
              <a:gd name="connsiteX2999" fmla="*/ 5295897 w 10076157"/>
              <a:gd name="connsiteY2999" fmla="*/ 5381182 h 10287000"/>
              <a:gd name="connsiteX3000" fmla="*/ 5300199 w 10076157"/>
              <a:gd name="connsiteY3000" fmla="*/ 5350418 h 10287000"/>
              <a:gd name="connsiteX3001" fmla="*/ 5310591 w 10076157"/>
              <a:gd name="connsiteY3001" fmla="*/ 5317891 h 10287000"/>
              <a:gd name="connsiteX3002" fmla="*/ 5312739 w 10076157"/>
              <a:gd name="connsiteY3002" fmla="*/ 5302508 h 10287000"/>
              <a:gd name="connsiteX3003" fmla="*/ 5331374 w 10076157"/>
              <a:gd name="connsiteY3003" fmla="*/ 5252835 h 10287000"/>
              <a:gd name="connsiteX3004" fmla="*/ 5336954 w 10076157"/>
              <a:gd name="connsiteY3004" fmla="*/ 5252142 h 10287000"/>
              <a:gd name="connsiteX3005" fmla="*/ 4298490 w 10076157"/>
              <a:gd name="connsiteY3005" fmla="*/ 5204146 h 10287000"/>
              <a:gd name="connsiteX3006" fmla="*/ 4303041 w 10076157"/>
              <a:gd name="connsiteY3006" fmla="*/ 5214781 h 10287000"/>
              <a:gd name="connsiteX3007" fmla="*/ 4277840 w 10076157"/>
              <a:gd name="connsiteY3007" fmla="*/ 5290391 h 10287000"/>
              <a:gd name="connsiteX3008" fmla="*/ 4277928 w 10076157"/>
              <a:gd name="connsiteY3008" fmla="*/ 5331352 h 10287000"/>
              <a:gd name="connsiteX3009" fmla="*/ 4281668 w 10076157"/>
              <a:gd name="connsiteY3009" fmla="*/ 5384920 h 10287000"/>
              <a:gd name="connsiteX3010" fmla="*/ 4300004 w 10076157"/>
              <a:gd name="connsiteY3010" fmla="*/ 5488911 h 10287000"/>
              <a:gd name="connsiteX3011" fmla="*/ 4296530 w 10076157"/>
              <a:gd name="connsiteY3011" fmla="*/ 5558229 h 10287000"/>
              <a:gd name="connsiteX3012" fmla="*/ 4285754 w 10076157"/>
              <a:gd name="connsiteY3012" fmla="*/ 5602335 h 10287000"/>
              <a:gd name="connsiteX3013" fmla="*/ 4274979 w 10076157"/>
              <a:gd name="connsiteY3013" fmla="*/ 5646444 h 10287000"/>
              <a:gd name="connsiteX3014" fmla="*/ 4264290 w 10076157"/>
              <a:gd name="connsiteY3014" fmla="*/ 5731515 h 10287000"/>
              <a:gd name="connsiteX3015" fmla="*/ 4267940 w 10076157"/>
              <a:gd name="connsiteY3015" fmla="*/ 5744120 h 10287000"/>
              <a:gd name="connsiteX3016" fmla="*/ 4271589 w 10076157"/>
              <a:gd name="connsiteY3016" fmla="*/ 5756723 h 10287000"/>
              <a:gd name="connsiteX3017" fmla="*/ 4268027 w 10076157"/>
              <a:gd name="connsiteY3017" fmla="*/ 5785080 h 10287000"/>
              <a:gd name="connsiteX3018" fmla="*/ 4257165 w 10076157"/>
              <a:gd name="connsiteY3018" fmla="*/ 5788225 h 10287000"/>
              <a:gd name="connsiteX3019" fmla="*/ 4246386 w 10076157"/>
              <a:gd name="connsiteY3019" fmla="*/ 5750997 h 10287000"/>
              <a:gd name="connsiteX3020" fmla="*/ 4238916 w 10076157"/>
              <a:gd name="connsiteY3020" fmla="*/ 5725198 h 10287000"/>
              <a:gd name="connsiteX3021" fmla="*/ 4249689 w 10076157"/>
              <a:gd name="connsiteY3021" fmla="*/ 5681092 h 10287000"/>
              <a:gd name="connsiteX3022" fmla="*/ 4253164 w 10076157"/>
              <a:gd name="connsiteY3022" fmla="*/ 5611772 h 10287000"/>
              <a:gd name="connsiteX3023" fmla="*/ 4242214 w 10076157"/>
              <a:gd name="connsiteY3023" fmla="*/ 5573955 h 10287000"/>
              <a:gd name="connsiteX3024" fmla="*/ 4220488 w 10076157"/>
              <a:gd name="connsiteY3024" fmla="*/ 5580247 h 10287000"/>
              <a:gd name="connsiteX3025" fmla="*/ 4216752 w 10076157"/>
              <a:gd name="connsiteY3025" fmla="*/ 5526679 h 10287000"/>
              <a:gd name="connsiteX3026" fmla="*/ 4227439 w 10076157"/>
              <a:gd name="connsiteY3026" fmla="*/ 5441611 h 10287000"/>
              <a:gd name="connsiteX3027" fmla="*/ 4234565 w 10076157"/>
              <a:gd name="connsiteY3027" fmla="*/ 5384897 h 10287000"/>
              <a:gd name="connsiteX3028" fmla="*/ 4252553 w 10076157"/>
              <a:gd name="connsiteY3028" fmla="*/ 5325040 h 10287000"/>
              <a:gd name="connsiteX3029" fmla="*/ 4256117 w 10076157"/>
              <a:gd name="connsiteY3029" fmla="*/ 5296682 h 10287000"/>
              <a:gd name="connsiteX3030" fmla="*/ 4288528 w 10076157"/>
              <a:gd name="connsiteY3030" fmla="*/ 5205322 h 10287000"/>
              <a:gd name="connsiteX3031" fmla="*/ 4298490 w 10076157"/>
              <a:gd name="connsiteY3031" fmla="*/ 5204146 h 10287000"/>
              <a:gd name="connsiteX3032" fmla="*/ 4037059 w 10076157"/>
              <a:gd name="connsiteY3032" fmla="*/ 5092179 h 10287000"/>
              <a:gd name="connsiteX3033" fmla="*/ 4035983 w 10076157"/>
              <a:gd name="connsiteY3033" fmla="*/ 5093435 h 10287000"/>
              <a:gd name="connsiteX3034" fmla="*/ 4023277 w 10076157"/>
              <a:gd name="connsiteY3034" fmla="*/ 5108253 h 10287000"/>
              <a:gd name="connsiteX3035" fmla="*/ 4000687 w 10076157"/>
              <a:gd name="connsiteY3035" fmla="*/ 5147769 h 10287000"/>
              <a:gd name="connsiteX3036" fmla="*/ 4006335 w 10076157"/>
              <a:gd name="connsiteY3036" fmla="*/ 5154354 h 10287000"/>
              <a:gd name="connsiteX3037" fmla="*/ 4009130 w 10076157"/>
              <a:gd name="connsiteY3037" fmla="*/ 5157615 h 10287000"/>
              <a:gd name="connsiteX3038" fmla="*/ 4010492 w 10076157"/>
              <a:gd name="connsiteY3038" fmla="*/ 5153324 h 10287000"/>
              <a:gd name="connsiteX3039" fmla="*/ 4015119 w 10076157"/>
              <a:gd name="connsiteY3039" fmla="*/ 5132461 h 10287000"/>
              <a:gd name="connsiteX3040" fmla="*/ 4028997 w 10076157"/>
              <a:gd name="connsiteY3040" fmla="*/ 5109402 h 10287000"/>
              <a:gd name="connsiteX3041" fmla="*/ 4993186 w 10076157"/>
              <a:gd name="connsiteY3041" fmla="*/ 5039233 h 10287000"/>
              <a:gd name="connsiteX3042" fmla="*/ 4997754 w 10076157"/>
              <a:gd name="connsiteY3042" fmla="*/ 5039233 h 10287000"/>
              <a:gd name="connsiteX3043" fmla="*/ 4993186 w 10076157"/>
              <a:gd name="connsiteY3043" fmla="*/ 5047001 h 10287000"/>
              <a:gd name="connsiteX3044" fmla="*/ 4993186 w 10076157"/>
              <a:gd name="connsiteY3044" fmla="*/ 5039233 h 10287000"/>
              <a:gd name="connsiteX3045" fmla="*/ 4739934 w 10076157"/>
              <a:gd name="connsiteY3045" fmla="*/ 5039233 h 10287000"/>
              <a:gd name="connsiteX3046" fmla="*/ 4744934 w 10076157"/>
              <a:gd name="connsiteY3046" fmla="*/ 5039233 h 10287000"/>
              <a:gd name="connsiteX3047" fmla="*/ 4739934 w 10076157"/>
              <a:gd name="connsiteY3047" fmla="*/ 5047001 h 10287000"/>
              <a:gd name="connsiteX3048" fmla="*/ 4739934 w 10076157"/>
              <a:gd name="connsiteY3048" fmla="*/ 5039233 h 10287000"/>
              <a:gd name="connsiteX3049" fmla="*/ 5056843 w 10076157"/>
              <a:gd name="connsiteY3049" fmla="*/ 5011673 h 10287000"/>
              <a:gd name="connsiteX3050" fmla="*/ 5049007 w 10076157"/>
              <a:gd name="connsiteY3050" fmla="*/ 5022620 h 10287000"/>
              <a:gd name="connsiteX3051" fmla="*/ 5036321 w 10076157"/>
              <a:gd name="connsiteY3051" fmla="*/ 5040343 h 10287000"/>
              <a:gd name="connsiteX3052" fmla="*/ 5035527 w 10076157"/>
              <a:gd name="connsiteY3052" fmla="*/ 5045660 h 10287000"/>
              <a:gd name="connsiteX3053" fmla="*/ 5033180 w 10076157"/>
              <a:gd name="connsiteY3053" fmla="*/ 5052409 h 10287000"/>
              <a:gd name="connsiteX3054" fmla="*/ 5039043 w 10076157"/>
              <a:gd name="connsiteY3054" fmla="*/ 5041754 h 10287000"/>
              <a:gd name="connsiteX3055" fmla="*/ 5056469 w 10076157"/>
              <a:gd name="connsiteY3055" fmla="*/ 5013243 h 10287000"/>
              <a:gd name="connsiteX3056" fmla="*/ 3301815 w 10076157"/>
              <a:gd name="connsiteY3056" fmla="*/ 5010204 h 10287000"/>
              <a:gd name="connsiteX3057" fmla="*/ 3281543 w 10076157"/>
              <a:gd name="connsiteY3057" fmla="*/ 5016166 h 10287000"/>
              <a:gd name="connsiteX3058" fmla="*/ 3278597 w 10076157"/>
              <a:gd name="connsiteY3058" fmla="*/ 5016494 h 10287000"/>
              <a:gd name="connsiteX3059" fmla="*/ 3276338 w 10076157"/>
              <a:gd name="connsiteY3059" fmla="*/ 5024240 h 10287000"/>
              <a:gd name="connsiteX3060" fmla="*/ 3255319 w 10076157"/>
              <a:gd name="connsiteY3060" fmla="*/ 5052346 h 10287000"/>
              <a:gd name="connsiteX3061" fmla="*/ 3267082 w 10076157"/>
              <a:gd name="connsiteY3061" fmla="*/ 5092975 h 10287000"/>
              <a:gd name="connsiteX3062" fmla="*/ 3272965 w 10076157"/>
              <a:gd name="connsiteY3062" fmla="*/ 5113291 h 10287000"/>
              <a:gd name="connsiteX3063" fmla="*/ 3276604 w 10076157"/>
              <a:gd name="connsiteY3063" fmla="*/ 5125859 h 10287000"/>
              <a:gd name="connsiteX3064" fmla="*/ 3284768 w 10076157"/>
              <a:gd name="connsiteY3064" fmla="*/ 5103852 h 10287000"/>
              <a:gd name="connsiteX3065" fmla="*/ 3301815 w 10076157"/>
              <a:gd name="connsiteY3065" fmla="*/ 5057895 h 10287000"/>
              <a:gd name="connsiteX3066" fmla="*/ 3301815 w 10076157"/>
              <a:gd name="connsiteY3066" fmla="*/ 5010204 h 10287000"/>
              <a:gd name="connsiteX3067" fmla="*/ 5055350 w 10076157"/>
              <a:gd name="connsiteY3067" fmla="*/ 4997812 h 10287000"/>
              <a:gd name="connsiteX3068" fmla="*/ 5061694 w 10076157"/>
              <a:gd name="connsiteY3068" fmla="*/ 5004899 h 10287000"/>
              <a:gd name="connsiteX3069" fmla="*/ 5059308 w 10076157"/>
              <a:gd name="connsiteY3069" fmla="*/ 5008234 h 10287000"/>
              <a:gd name="connsiteX3070" fmla="*/ 5058476 w 10076157"/>
              <a:gd name="connsiteY3070" fmla="*/ 5020173 h 10287000"/>
              <a:gd name="connsiteX3071" fmla="*/ 5048947 w 10076157"/>
              <a:gd name="connsiteY3071" fmla="*/ 5037946 h 10287000"/>
              <a:gd name="connsiteX3072" fmla="*/ 5042176 w 10076157"/>
              <a:gd name="connsiteY3072" fmla="*/ 5039906 h 10287000"/>
              <a:gd name="connsiteX3073" fmla="*/ 5031897 w 10076157"/>
              <a:gd name="connsiteY3073" fmla="*/ 5080424 h 10287000"/>
              <a:gd name="connsiteX3074" fmla="*/ 5025503 w 10076157"/>
              <a:gd name="connsiteY3074" fmla="*/ 5096354 h 10287000"/>
              <a:gd name="connsiteX3075" fmla="*/ 5022925 w 10076157"/>
              <a:gd name="connsiteY3075" fmla="*/ 5099858 h 10287000"/>
              <a:gd name="connsiteX3076" fmla="*/ 5022644 w 10076157"/>
              <a:gd name="connsiteY3076" fmla="*/ 5103809 h 10287000"/>
              <a:gd name="connsiteX3077" fmla="*/ 5017291 w 10076157"/>
              <a:gd name="connsiteY3077" fmla="*/ 5146672 h 10287000"/>
              <a:gd name="connsiteX3078" fmla="*/ 5004605 w 10076157"/>
              <a:gd name="connsiteY3078" fmla="*/ 5182115 h 10287000"/>
              <a:gd name="connsiteX3079" fmla="*/ 4991918 w 10076157"/>
              <a:gd name="connsiteY3079" fmla="*/ 5203381 h 10287000"/>
              <a:gd name="connsiteX3080" fmla="*/ 4979232 w 10076157"/>
              <a:gd name="connsiteY3080" fmla="*/ 5224645 h 10287000"/>
              <a:gd name="connsiteX3081" fmla="*/ 4960200 w 10076157"/>
              <a:gd name="connsiteY3081" fmla="*/ 5267179 h 10287000"/>
              <a:gd name="connsiteX3082" fmla="*/ 4960200 w 10076157"/>
              <a:gd name="connsiteY3082" fmla="*/ 5274268 h 10287000"/>
              <a:gd name="connsiteX3083" fmla="*/ 4960200 w 10076157"/>
              <a:gd name="connsiteY3083" fmla="*/ 5281357 h 10287000"/>
              <a:gd name="connsiteX3084" fmla="*/ 4953859 w 10076157"/>
              <a:gd name="connsiteY3084" fmla="*/ 5295533 h 10287000"/>
              <a:gd name="connsiteX3085" fmla="*/ 4947517 w 10076157"/>
              <a:gd name="connsiteY3085" fmla="*/ 5295533 h 10287000"/>
              <a:gd name="connsiteX3086" fmla="*/ 4947517 w 10076157"/>
              <a:gd name="connsiteY3086" fmla="*/ 5274597 h 10287000"/>
              <a:gd name="connsiteX3087" fmla="*/ 4947517 w 10076157"/>
              <a:gd name="connsiteY3087" fmla="*/ 5260090 h 10287000"/>
              <a:gd name="connsiteX3088" fmla="*/ 4960200 w 10076157"/>
              <a:gd name="connsiteY3088" fmla="*/ 5238824 h 10287000"/>
              <a:gd name="connsiteX3089" fmla="*/ 4972889 w 10076157"/>
              <a:gd name="connsiteY3089" fmla="*/ 5203381 h 10287000"/>
              <a:gd name="connsiteX3090" fmla="*/ 4972889 w 10076157"/>
              <a:gd name="connsiteY3090" fmla="*/ 5182115 h 10287000"/>
              <a:gd name="connsiteX3091" fmla="*/ 4960200 w 10076157"/>
              <a:gd name="connsiteY3091" fmla="*/ 5182115 h 10287000"/>
              <a:gd name="connsiteX3092" fmla="*/ 4966544 w 10076157"/>
              <a:gd name="connsiteY3092" fmla="*/ 5153761 h 10287000"/>
              <a:gd name="connsiteX3093" fmla="*/ 4985573 w 10076157"/>
              <a:gd name="connsiteY3093" fmla="*/ 5111228 h 10287000"/>
              <a:gd name="connsiteX3094" fmla="*/ 4998262 w 10076157"/>
              <a:gd name="connsiteY3094" fmla="*/ 5082874 h 10287000"/>
              <a:gd name="connsiteX3095" fmla="*/ 5017291 w 10076157"/>
              <a:gd name="connsiteY3095" fmla="*/ 5054521 h 10287000"/>
              <a:gd name="connsiteX3096" fmla="*/ 5023634 w 10076157"/>
              <a:gd name="connsiteY3096" fmla="*/ 5040343 h 10287000"/>
              <a:gd name="connsiteX3097" fmla="*/ 5055350 w 10076157"/>
              <a:gd name="connsiteY3097" fmla="*/ 4997812 h 10287000"/>
              <a:gd name="connsiteX3098" fmla="*/ 4808013 w 10076157"/>
              <a:gd name="connsiteY3098" fmla="*/ 4997812 h 10287000"/>
              <a:gd name="connsiteX3099" fmla="*/ 4814959 w 10076157"/>
              <a:gd name="connsiteY3099" fmla="*/ 5004899 h 10287000"/>
              <a:gd name="connsiteX3100" fmla="*/ 4787173 w 10076157"/>
              <a:gd name="connsiteY3100" fmla="*/ 5040343 h 10287000"/>
              <a:gd name="connsiteX3101" fmla="*/ 4780224 w 10076157"/>
              <a:gd name="connsiteY3101" fmla="*/ 5061610 h 10287000"/>
              <a:gd name="connsiteX3102" fmla="*/ 4773278 w 10076157"/>
              <a:gd name="connsiteY3102" fmla="*/ 5089963 h 10287000"/>
              <a:gd name="connsiteX3103" fmla="*/ 4766332 w 10076157"/>
              <a:gd name="connsiteY3103" fmla="*/ 5146672 h 10287000"/>
              <a:gd name="connsiteX3104" fmla="*/ 4752439 w 10076157"/>
              <a:gd name="connsiteY3104" fmla="*/ 5182115 h 10287000"/>
              <a:gd name="connsiteX3105" fmla="*/ 4738543 w 10076157"/>
              <a:gd name="connsiteY3105" fmla="*/ 5203381 h 10287000"/>
              <a:gd name="connsiteX3106" fmla="*/ 4724650 w 10076157"/>
              <a:gd name="connsiteY3106" fmla="*/ 5224645 h 10287000"/>
              <a:gd name="connsiteX3107" fmla="*/ 4703809 w 10076157"/>
              <a:gd name="connsiteY3107" fmla="*/ 5267179 h 10287000"/>
              <a:gd name="connsiteX3108" fmla="*/ 4703809 w 10076157"/>
              <a:gd name="connsiteY3108" fmla="*/ 5274268 h 10287000"/>
              <a:gd name="connsiteX3109" fmla="*/ 4703809 w 10076157"/>
              <a:gd name="connsiteY3109" fmla="*/ 5281357 h 10287000"/>
              <a:gd name="connsiteX3110" fmla="*/ 4696863 w 10076157"/>
              <a:gd name="connsiteY3110" fmla="*/ 5295533 h 10287000"/>
              <a:gd name="connsiteX3111" fmla="*/ 4689915 w 10076157"/>
              <a:gd name="connsiteY3111" fmla="*/ 5295533 h 10287000"/>
              <a:gd name="connsiteX3112" fmla="*/ 4689915 w 10076157"/>
              <a:gd name="connsiteY3112" fmla="*/ 5274597 h 10287000"/>
              <a:gd name="connsiteX3113" fmla="*/ 4689915 w 10076157"/>
              <a:gd name="connsiteY3113" fmla="*/ 5260090 h 10287000"/>
              <a:gd name="connsiteX3114" fmla="*/ 4703809 w 10076157"/>
              <a:gd name="connsiteY3114" fmla="*/ 5238824 h 10287000"/>
              <a:gd name="connsiteX3115" fmla="*/ 4717703 w 10076157"/>
              <a:gd name="connsiteY3115" fmla="*/ 5203381 h 10287000"/>
              <a:gd name="connsiteX3116" fmla="*/ 4717703 w 10076157"/>
              <a:gd name="connsiteY3116" fmla="*/ 5182115 h 10287000"/>
              <a:gd name="connsiteX3117" fmla="*/ 4703809 w 10076157"/>
              <a:gd name="connsiteY3117" fmla="*/ 5182115 h 10287000"/>
              <a:gd name="connsiteX3118" fmla="*/ 4710757 w 10076157"/>
              <a:gd name="connsiteY3118" fmla="*/ 5153761 h 10287000"/>
              <a:gd name="connsiteX3119" fmla="*/ 4731596 w 10076157"/>
              <a:gd name="connsiteY3119" fmla="*/ 5111228 h 10287000"/>
              <a:gd name="connsiteX3120" fmla="*/ 4745491 w 10076157"/>
              <a:gd name="connsiteY3120" fmla="*/ 5082874 h 10287000"/>
              <a:gd name="connsiteX3121" fmla="*/ 4766332 w 10076157"/>
              <a:gd name="connsiteY3121" fmla="*/ 5054521 h 10287000"/>
              <a:gd name="connsiteX3122" fmla="*/ 4773278 w 10076157"/>
              <a:gd name="connsiteY3122" fmla="*/ 5040343 h 10287000"/>
              <a:gd name="connsiteX3123" fmla="*/ 4808013 w 10076157"/>
              <a:gd name="connsiteY3123" fmla="*/ 4997812 h 10287000"/>
              <a:gd name="connsiteX3124" fmla="*/ 4519669 w 10076157"/>
              <a:gd name="connsiteY3124" fmla="*/ 4996011 h 10287000"/>
              <a:gd name="connsiteX3125" fmla="*/ 4515946 w 10076157"/>
              <a:gd name="connsiteY3125" fmla="*/ 5007110 h 10287000"/>
              <a:gd name="connsiteX3126" fmla="*/ 4513268 w 10076157"/>
              <a:gd name="connsiteY3126" fmla="*/ 4997864 h 10287000"/>
              <a:gd name="connsiteX3127" fmla="*/ 4519669 w 10076157"/>
              <a:gd name="connsiteY3127" fmla="*/ 4996011 h 10287000"/>
              <a:gd name="connsiteX3128" fmla="*/ 4486934 w 10076157"/>
              <a:gd name="connsiteY3128" fmla="*/ 4978772 h 10287000"/>
              <a:gd name="connsiteX3129" fmla="*/ 4480720 w 10076157"/>
              <a:gd name="connsiteY3129" fmla="*/ 4987251 h 10287000"/>
              <a:gd name="connsiteX3130" fmla="*/ 4472720 w 10076157"/>
              <a:gd name="connsiteY3130" fmla="*/ 4989568 h 10287000"/>
              <a:gd name="connsiteX3131" fmla="*/ 4478935 w 10076157"/>
              <a:gd name="connsiteY3131" fmla="*/ 4981088 h 10287000"/>
              <a:gd name="connsiteX3132" fmla="*/ 4486934 w 10076157"/>
              <a:gd name="connsiteY3132" fmla="*/ 4978772 h 10287000"/>
              <a:gd name="connsiteX3133" fmla="*/ 5121936 w 10076157"/>
              <a:gd name="connsiteY3133" fmla="*/ 4944233 h 10287000"/>
              <a:gd name="connsiteX3134" fmla="*/ 5117368 w 10076157"/>
              <a:gd name="connsiteY3134" fmla="*/ 4950946 h 10287000"/>
              <a:gd name="connsiteX3135" fmla="*/ 5111363 w 10076157"/>
              <a:gd name="connsiteY3135" fmla="*/ 4952685 h 10287000"/>
              <a:gd name="connsiteX3136" fmla="*/ 5115930 w 10076157"/>
              <a:gd name="connsiteY3136" fmla="*/ 4945973 h 10287000"/>
              <a:gd name="connsiteX3137" fmla="*/ 5121936 w 10076157"/>
              <a:gd name="connsiteY3137" fmla="*/ 4944233 h 10287000"/>
              <a:gd name="connsiteX3138" fmla="*/ 2411746 w 10076157"/>
              <a:gd name="connsiteY3138" fmla="*/ 4914063 h 10287000"/>
              <a:gd name="connsiteX3139" fmla="*/ 2402641 w 10076157"/>
              <a:gd name="connsiteY3139" fmla="*/ 4916699 h 10287000"/>
              <a:gd name="connsiteX3140" fmla="*/ 2388557 w 10076157"/>
              <a:gd name="connsiteY3140" fmla="*/ 4920777 h 10287000"/>
              <a:gd name="connsiteX3141" fmla="*/ 2356002 w 10076157"/>
              <a:gd name="connsiteY3141" fmla="*/ 4977067 h 10287000"/>
              <a:gd name="connsiteX3142" fmla="*/ 2364468 w 10076157"/>
              <a:gd name="connsiteY3142" fmla="*/ 5006306 h 10287000"/>
              <a:gd name="connsiteX3143" fmla="*/ 2372888 w 10076157"/>
              <a:gd name="connsiteY3143" fmla="*/ 4993411 h 10287000"/>
              <a:gd name="connsiteX3144" fmla="*/ 2400935 w 10076157"/>
              <a:gd name="connsiteY3144" fmla="*/ 4927559 h 10287000"/>
              <a:gd name="connsiteX3145" fmla="*/ 4536326 w 10076157"/>
              <a:gd name="connsiteY3145" fmla="*/ 4815731 h 10287000"/>
              <a:gd name="connsiteX3146" fmla="*/ 4531870 w 10076157"/>
              <a:gd name="connsiteY3146" fmla="*/ 4817022 h 10287000"/>
              <a:gd name="connsiteX3147" fmla="*/ 4531756 w 10076157"/>
              <a:gd name="connsiteY3147" fmla="*/ 4817055 h 10287000"/>
              <a:gd name="connsiteX3148" fmla="*/ 4530769 w 10076157"/>
              <a:gd name="connsiteY3148" fmla="*/ 4818014 h 10287000"/>
              <a:gd name="connsiteX3149" fmla="*/ 4526939 w 10076157"/>
              <a:gd name="connsiteY3149" fmla="*/ 4819124 h 10287000"/>
              <a:gd name="connsiteX3150" fmla="*/ 4526605 w 10076157"/>
              <a:gd name="connsiteY3150" fmla="*/ 4819687 h 10287000"/>
              <a:gd name="connsiteX3151" fmla="*/ 4520940 w 10076157"/>
              <a:gd name="connsiteY3151" fmla="*/ 4829315 h 10287000"/>
              <a:gd name="connsiteX3152" fmla="*/ 4505553 w 10076157"/>
              <a:gd name="connsiteY3152" fmla="*/ 4842900 h 10287000"/>
              <a:gd name="connsiteX3153" fmla="*/ 4503722 w 10076157"/>
              <a:gd name="connsiteY3153" fmla="*/ 4844311 h 10287000"/>
              <a:gd name="connsiteX3154" fmla="*/ 4501526 w 10076157"/>
              <a:gd name="connsiteY3154" fmla="*/ 4849623 h 10287000"/>
              <a:gd name="connsiteX3155" fmla="*/ 4494704 w 10076157"/>
              <a:gd name="connsiteY3155" fmla="*/ 4855883 h 10287000"/>
              <a:gd name="connsiteX3156" fmla="*/ 4502031 w 10076157"/>
              <a:gd name="connsiteY3156" fmla="*/ 4881186 h 10287000"/>
              <a:gd name="connsiteX3157" fmla="*/ 4505694 w 10076157"/>
              <a:gd name="connsiteY3157" fmla="*/ 4893838 h 10287000"/>
              <a:gd name="connsiteX3158" fmla="*/ 4506784 w 10076157"/>
              <a:gd name="connsiteY3158" fmla="*/ 4897602 h 10287000"/>
              <a:gd name="connsiteX3159" fmla="*/ 4517748 w 10076157"/>
              <a:gd name="connsiteY3159" fmla="*/ 4885016 h 10287000"/>
              <a:gd name="connsiteX3160" fmla="*/ 4524221 w 10076157"/>
              <a:gd name="connsiteY3160" fmla="*/ 4874015 h 10287000"/>
              <a:gd name="connsiteX3161" fmla="*/ 4537170 w 10076157"/>
              <a:gd name="connsiteY3161" fmla="*/ 4852003 h 10287000"/>
              <a:gd name="connsiteX3162" fmla="*/ 4543644 w 10076157"/>
              <a:gd name="connsiteY3162" fmla="*/ 4841000 h 10287000"/>
              <a:gd name="connsiteX3163" fmla="*/ 4536326 w 10076157"/>
              <a:gd name="connsiteY3163" fmla="*/ 4815731 h 10287000"/>
              <a:gd name="connsiteX3164" fmla="*/ 4962843 w 10076157"/>
              <a:gd name="connsiteY3164" fmla="*/ 4746624 h 10287000"/>
              <a:gd name="connsiteX3165" fmla="*/ 4959800 w 10076157"/>
              <a:gd name="connsiteY3165" fmla="*/ 4747505 h 10287000"/>
              <a:gd name="connsiteX3166" fmla="*/ 4960300 w 10076157"/>
              <a:gd name="connsiteY3166" fmla="*/ 4749231 h 10287000"/>
              <a:gd name="connsiteX3167" fmla="*/ 5241064 w 10076157"/>
              <a:gd name="connsiteY3167" fmla="*/ 4689592 h 10287000"/>
              <a:gd name="connsiteX3168" fmla="*/ 5240667 w 10076157"/>
              <a:gd name="connsiteY3168" fmla="*/ 4690327 h 10287000"/>
              <a:gd name="connsiteX3169" fmla="*/ 5241079 w 10076157"/>
              <a:gd name="connsiteY3169" fmla="*/ 4689847 h 10287000"/>
              <a:gd name="connsiteX3170" fmla="*/ 5280413 w 10076157"/>
              <a:gd name="connsiteY3170" fmla="*/ 4646047 h 10287000"/>
              <a:gd name="connsiteX3171" fmla="*/ 5279149 w 10076157"/>
              <a:gd name="connsiteY3171" fmla="*/ 4646491 h 10287000"/>
              <a:gd name="connsiteX3172" fmla="*/ 5265627 w 10076157"/>
              <a:gd name="connsiteY3172" fmla="*/ 4656975 h 10287000"/>
              <a:gd name="connsiteX3173" fmla="*/ 5251308 w 10076157"/>
              <a:gd name="connsiteY3173" fmla="*/ 4676138 h 10287000"/>
              <a:gd name="connsiteX3174" fmla="*/ 5248982 w 10076157"/>
              <a:gd name="connsiteY3174" fmla="*/ 4681066 h 10287000"/>
              <a:gd name="connsiteX3175" fmla="*/ 5255785 w 10076157"/>
              <a:gd name="connsiteY3175" fmla="*/ 4674061 h 10287000"/>
              <a:gd name="connsiteX3176" fmla="*/ 5265288 w 10076157"/>
              <a:gd name="connsiteY3176" fmla="*/ 4669614 h 10287000"/>
              <a:gd name="connsiteX3177" fmla="*/ 5265288 w 10076157"/>
              <a:gd name="connsiteY3177" fmla="*/ 4662500 h 10287000"/>
              <a:gd name="connsiteX3178" fmla="*/ 5271623 w 10076157"/>
              <a:gd name="connsiteY3178" fmla="*/ 4662500 h 10287000"/>
              <a:gd name="connsiteX3179" fmla="*/ 5062442 w 10076157"/>
              <a:gd name="connsiteY3179" fmla="*/ 4632474 h 10287000"/>
              <a:gd name="connsiteX3180" fmla="*/ 5053115 w 10076157"/>
              <a:gd name="connsiteY3180" fmla="*/ 4637873 h 10287000"/>
              <a:gd name="connsiteX3181" fmla="*/ 4991918 w 10076157"/>
              <a:gd name="connsiteY3181" fmla="*/ 4692309 h 10287000"/>
              <a:gd name="connsiteX3182" fmla="*/ 4972646 w 10076157"/>
              <a:gd name="connsiteY3182" fmla="*/ 4725426 h 10287000"/>
              <a:gd name="connsiteX3183" fmla="*/ 4974180 w 10076157"/>
              <a:gd name="connsiteY3183" fmla="*/ 4730719 h 10287000"/>
              <a:gd name="connsiteX3184" fmla="*/ 4975134 w 10076157"/>
              <a:gd name="connsiteY3184" fmla="*/ 4734018 h 10287000"/>
              <a:gd name="connsiteX3185" fmla="*/ 4975498 w 10076157"/>
              <a:gd name="connsiteY3185" fmla="*/ 4733645 h 10287000"/>
              <a:gd name="connsiteX3186" fmla="*/ 4989371 w 10076157"/>
              <a:gd name="connsiteY3186" fmla="*/ 4712303 h 10287000"/>
              <a:gd name="connsiteX3187" fmla="*/ 5017123 w 10076157"/>
              <a:gd name="connsiteY3187" fmla="*/ 4683844 h 10287000"/>
              <a:gd name="connsiteX3188" fmla="*/ 5037937 w 10076157"/>
              <a:gd name="connsiteY3188" fmla="*/ 4669614 h 10287000"/>
              <a:gd name="connsiteX3189" fmla="*/ 5037937 w 10076157"/>
              <a:gd name="connsiteY3189" fmla="*/ 4662500 h 10287000"/>
              <a:gd name="connsiteX3190" fmla="*/ 5044877 w 10076157"/>
              <a:gd name="connsiteY3190" fmla="*/ 4662500 h 10287000"/>
              <a:gd name="connsiteX3191" fmla="*/ 5055282 w 10076157"/>
              <a:gd name="connsiteY3191" fmla="*/ 4644714 h 10287000"/>
              <a:gd name="connsiteX3192" fmla="*/ 4258430 w 10076157"/>
              <a:gd name="connsiteY3192" fmla="*/ 4620766 h 10287000"/>
              <a:gd name="connsiteX3193" fmla="*/ 4246718 w 10076157"/>
              <a:gd name="connsiteY3193" fmla="*/ 4644196 h 10287000"/>
              <a:gd name="connsiteX3194" fmla="*/ 4244042 w 10076157"/>
              <a:gd name="connsiteY3194" fmla="*/ 4634952 h 10287000"/>
              <a:gd name="connsiteX3195" fmla="*/ 4249897 w 10076157"/>
              <a:gd name="connsiteY3195" fmla="*/ 4623237 h 10287000"/>
              <a:gd name="connsiteX3196" fmla="*/ 4258430 w 10076157"/>
              <a:gd name="connsiteY3196" fmla="*/ 4620766 h 10287000"/>
              <a:gd name="connsiteX3197" fmla="*/ 4664157 w 10076157"/>
              <a:gd name="connsiteY3197" fmla="*/ 4596802 h 10287000"/>
              <a:gd name="connsiteX3198" fmla="*/ 4668916 w 10076157"/>
              <a:gd name="connsiteY3198" fmla="*/ 4613235 h 10287000"/>
              <a:gd name="connsiteX3199" fmla="*/ 4663296 w 10076157"/>
              <a:gd name="connsiteY3199" fmla="*/ 4623772 h 10287000"/>
              <a:gd name="connsiteX3200" fmla="*/ 4650538 w 10076157"/>
              <a:gd name="connsiteY3200" fmla="*/ 4609651 h 10287000"/>
              <a:gd name="connsiteX3201" fmla="*/ 4664157 w 10076157"/>
              <a:gd name="connsiteY3201" fmla="*/ 4596802 h 10287000"/>
              <a:gd name="connsiteX3202" fmla="*/ 5301558 w 10076157"/>
              <a:gd name="connsiteY3202" fmla="*/ 4577124 h 10287000"/>
              <a:gd name="connsiteX3203" fmla="*/ 5302055 w 10076157"/>
              <a:gd name="connsiteY3203" fmla="*/ 4579792 h 10287000"/>
              <a:gd name="connsiteX3204" fmla="*/ 5300471 w 10076157"/>
              <a:gd name="connsiteY3204" fmla="*/ 4594329 h 10287000"/>
              <a:gd name="connsiteX3205" fmla="*/ 5301833 w 10076157"/>
              <a:gd name="connsiteY3205" fmla="*/ 4601276 h 10287000"/>
              <a:gd name="connsiteX3206" fmla="*/ 5309631 w 10076157"/>
              <a:gd name="connsiteY3206" fmla="*/ 4591351 h 10287000"/>
              <a:gd name="connsiteX3207" fmla="*/ 5328638 w 10076157"/>
              <a:gd name="connsiteY3207" fmla="*/ 4577124 h 10287000"/>
              <a:gd name="connsiteX3208" fmla="*/ 5316319 w 10076157"/>
              <a:gd name="connsiteY3208" fmla="*/ 4577124 h 10287000"/>
              <a:gd name="connsiteX3209" fmla="*/ 5308515 w 10076157"/>
              <a:gd name="connsiteY3209" fmla="*/ 4577124 h 10287000"/>
              <a:gd name="connsiteX3210" fmla="*/ 5329328 w 10076157"/>
              <a:gd name="connsiteY3210" fmla="*/ 4570008 h 10287000"/>
              <a:gd name="connsiteX3211" fmla="*/ 5329328 w 10076157"/>
              <a:gd name="connsiteY3211" fmla="*/ 4576234 h 10287000"/>
              <a:gd name="connsiteX3212" fmla="*/ 5329328 w 10076157"/>
              <a:gd name="connsiteY3212" fmla="*/ 4576843 h 10287000"/>
              <a:gd name="connsiteX3213" fmla="*/ 5337347 w 10076157"/>
              <a:gd name="connsiteY3213" fmla="*/ 4573567 h 10287000"/>
              <a:gd name="connsiteX3214" fmla="*/ 5341306 w 10076157"/>
              <a:gd name="connsiteY3214" fmla="*/ 4570008 h 10287000"/>
              <a:gd name="connsiteX3215" fmla="*/ 4759450 w 10076157"/>
              <a:gd name="connsiteY3215" fmla="*/ 4567371 h 10287000"/>
              <a:gd name="connsiteX3216" fmla="*/ 4752439 w 10076157"/>
              <a:gd name="connsiteY3216" fmla="*/ 4584188 h 10287000"/>
              <a:gd name="connsiteX3217" fmla="*/ 4752439 w 10076157"/>
              <a:gd name="connsiteY3217" fmla="*/ 4585441 h 10287000"/>
              <a:gd name="connsiteX3218" fmla="*/ 4745491 w 10076157"/>
              <a:gd name="connsiteY3218" fmla="*/ 4599496 h 10287000"/>
              <a:gd name="connsiteX3219" fmla="*/ 4731599 w 10076157"/>
              <a:gd name="connsiteY3219" fmla="*/ 4627601 h 10287000"/>
              <a:gd name="connsiteX3220" fmla="*/ 4689915 w 10076157"/>
              <a:gd name="connsiteY3220" fmla="*/ 4669765 h 10287000"/>
              <a:gd name="connsiteX3221" fmla="*/ 4689915 w 10076157"/>
              <a:gd name="connsiteY3221" fmla="*/ 4648685 h 10287000"/>
              <a:gd name="connsiteX3222" fmla="*/ 4689915 w 10076157"/>
              <a:gd name="connsiteY3222" fmla="*/ 4641657 h 10287000"/>
              <a:gd name="connsiteX3223" fmla="*/ 4703809 w 10076157"/>
              <a:gd name="connsiteY3223" fmla="*/ 4634630 h 10287000"/>
              <a:gd name="connsiteX3224" fmla="*/ 4724650 w 10076157"/>
              <a:gd name="connsiteY3224" fmla="*/ 4599496 h 10287000"/>
              <a:gd name="connsiteX3225" fmla="*/ 4742498 w 10076157"/>
              <a:gd name="connsiteY3225" fmla="*/ 4587186 h 10287000"/>
              <a:gd name="connsiteX3226" fmla="*/ 4745946 w 10076157"/>
              <a:gd name="connsiteY3226" fmla="*/ 4582239 h 10287000"/>
              <a:gd name="connsiteX3227" fmla="*/ 4754096 w 10076157"/>
              <a:gd name="connsiteY3227" fmla="*/ 4570090 h 10287000"/>
              <a:gd name="connsiteX3228" fmla="*/ 4759450 w 10076157"/>
              <a:gd name="connsiteY3228" fmla="*/ 4567371 h 10287000"/>
              <a:gd name="connsiteX3229" fmla="*/ 3020693 w 10076157"/>
              <a:gd name="connsiteY3229" fmla="*/ 4551970 h 10287000"/>
              <a:gd name="connsiteX3230" fmla="*/ 3013009 w 10076157"/>
              <a:gd name="connsiteY3230" fmla="*/ 4578235 h 10287000"/>
              <a:gd name="connsiteX3231" fmla="*/ 3006586 w 10076157"/>
              <a:gd name="connsiteY3231" fmla="*/ 4556054 h 10287000"/>
              <a:gd name="connsiteX3232" fmla="*/ 3020693 w 10076157"/>
              <a:gd name="connsiteY3232" fmla="*/ 4551970 h 10287000"/>
              <a:gd name="connsiteX3233" fmla="*/ 4199144 w 10076157"/>
              <a:gd name="connsiteY3233" fmla="*/ 4547753 h 10287000"/>
              <a:gd name="connsiteX3234" fmla="*/ 4200929 w 10076157"/>
              <a:gd name="connsiteY3234" fmla="*/ 4553917 h 10287000"/>
              <a:gd name="connsiteX3235" fmla="*/ 4191329 w 10076157"/>
              <a:gd name="connsiteY3235" fmla="*/ 4556698 h 10287000"/>
              <a:gd name="connsiteX3236" fmla="*/ 4199144 w 10076157"/>
              <a:gd name="connsiteY3236" fmla="*/ 4547753 h 10287000"/>
              <a:gd name="connsiteX3237" fmla="*/ 4354240 w 10076157"/>
              <a:gd name="connsiteY3237" fmla="*/ 4542621 h 10287000"/>
              <a:gd name="connsiteX3238" fmla="*/ 4350418 w 10076157"/>
              <a:gd name="connsiteY3238" fmla="*/ 4558699 h 10287000"/>
              <a:gd name="connsiteX3239" fmla="*/ 4346419 w 10076157"/>
              <a:gd name="connsiteY3239" fmla="*/ 4544886 h 10287000"/>
              <a:gd name="connsiteX3240" fmla="*/ 4354240 w 10076157"/>
              <a:gd name="connsiteY3240" fmla="*/ 4542621 h 10287000"/>
              <a:gd name="connsiteX3241" fmla="*/ 4340441 w 10076157"/>
              <a:gd name="connsiteY3241" fmla="*/ 4525358 h 10287000"/>
              <a:gd name="connsiteX3242" fmla="*/ 4347103 w 10076157"/>
              <a:gd name="connsiteY3242" fmla="*/ 4525358 h 10287000"/>
              <a:gd name="connsiteX3243" fmla="*/ 4340441 w 10076157"/>
              <a:gd name="connsiteY3243" fmla="*/ 4534983 h 10287000"/>
              <a:gd name="connsiteX3244" fmla="*/ 4340441 w 10076157"/>
              <a:gd name="connsiteY3244" fmla="*/ 4525358 h 10287000"/>
              <a:gd name="connsiteX3245" fmla="*/ 4312293 w 10076157"/>
              <a:gd name="connsiteY3245" fmla="*/ 4514850 h 10287000"/>
              <a:gd name="connsiteX3246" fmla="*/ 4305180 w 10076157"/>
              <a:gd name="connsiteY3246" fmla="*/ 4526890 h 10287000"/>
              <a:gd name="connsiteX3247" fmla="*/ 4295405 w 10076157"/>
              <a:gd name="connsiteY3247" fmla="*/ 4529720 h 10287000"/>
              <a:gd name="connsiteX3248" fmla="*/ 4302514 w 10076157"/>
              <a:gd name="connsiteY3248" fmla="*/ 4517681 h 10287000"/>
              <a:gd name="connsiteX3249" fmla="*/ 4312293 w 10076157"/>
              <a:gd name="connsiteY3249" fmla="*/ 4514850 h 10287000"/>
              <a:gd name="connsiteX3250" fmla="*/ 5409613 w 10076157"/>
              <a:gd name="connsiteY3250" fmla="*/ 4512554 h 10287000"/>
              <a:gd name="connsiteX3251" fmla="*/ 5394370 w 10076157"/>
              <a:gd name="connsiteY3251" fmla="*/ 4520205 h 10287000"/>
              <a:gd name="connsiteX3252" fmla="*/ 5364018 w 10076157"/>
              <a:gd name="connsiteY3252" fmla="*/ 4534434 h 10287000"/>
              <a:gd name="connsiteX3253" fmla="*/ 5343204 w 10076157"/>
              <a:gd name="connsiteY3253" fmla="*/ 4555776 h 10287000"/>
              <a:gd name="connsiteX3254" fmla="*/ 5343204 w 10076157"/>
              <a:gd name="connsiteY3254" fmla="*/ 4560223 h 10287000"/>
              <a:gd name="connsiteX3255" fmla="*/ 5343204 w 10076157"/>
              <a:gd name="connsiteY3255" fmla="*/ 4568616 h 10287000"/>
              <a:gd name="connsiteX3256" fmla="*/ 5359519 w 10076157"/>
              <a:gd name="connsiteY3256" fmla="*/ 4556668 h 10287000"/>
              <a:gd name="connsiteX3257" fmla="*/ 5372982 w 10076157"/>
              <a:gd name="connsiteY3257" fmla="*/ 4548664 h 10287000"/>
              <a:gd name="connsiteX3258" fmla="*/ 5383273 w 10076157"/>
              <a:gd name="connsiteY3258" fmla="*/ 4540661 h 10287000"/>
              <a:gd name="connsiteX3259" fmla="*/ 5386374 w 10076157"/>
              <a:gd name="connsiteY3259" fmla="*/ 4537910 h 10287000"/>
              <a:gd name="connsiteX3260" fmla="*/ 5387682 w 10076157"/>
              <a:gd name="connsiteY3260" fmla="*/ 4533226 h 10287000"/>
              <a:gd name="connsiteX3261" fmla="*/ 5406584 w 10076157"/>
              <a:gd name="connsiteY3261" fmla="*/ 4515829 h 10287000"/>
              <a:gd name="connsiteX3262" fmla="*/ 4312127 w 10076157"/>
              <a:gd name="connsiteY3262" fmla="*/ 4499694 h 10287000"/>
              <a:gd name="connsiteX3263" fmla="*/ 4320456 w 10076157"/>
              <a:gd name="connsiteY3263" fmla="*/ 4499694 h 10287000"/>
              <a:gd name="connsiteX3264" fmla="*/ 4312127 w 10076157"/>
              <a:gd name="connsiteY3264" fmla="*/ 4506111 h 10287000"/>
              <a:gd name="connsiteX3265" fmla="*/ 4303800 w 10076157"/>
              <a:gd name="connsiteY3265" fmla="*/ 4506111 h 10287000"/>
              <a:gd name="connsiteX3266" fmla="*/ 4312127 w 10076157"/>
              <a:gd name="connsiteY3266" fmla="*/ 4499694 h 10287000"/>
              <a:gd name="connsiteX3267" fmla="*/ 3821101 w 10076157"/>
              <a:gd name="connsiteY3267" fmla="*/ 4492962 h 10287000"/>
              <a:gd name="connsiteX3268" fmla="*/ 3815752 w 10076157"/>
              <a:gd name="connsiteY3268" fmla="*/ 4512646 h 10287000"/>
              <a:gd name="connsiteX3269" fmla="*/ 3810907 w 10076157"/>
              <a:gd name="connsiteY3269" fmla="*/ 4495916 h 10287000"/>
              <a:gd name="connsiteX3270" fmla="*/ 3821101 w 10076157"/>
              <a:gd name="connsiteY3270" fmla="*/ 4492962 h 10287000"/>
              <a:gd name="connsiteX3271" fmla="*/ 5221872 w 10076157"/>
              <a:gd name="connsiteY3271" fmla="*/ 4478905 h 10287000"/>
              <a:gd name="connsiteX3272" fmla="*/ 5212534 w 10076157"/>
              <a:gd name="connsiteY3272" fmla="*/ 4490747 h 10287000"/>
              <a:gd name="connsiteX3273" fmla="*/ 5175512 w 10076157"/>
              <a:gd name="connsiteY3273" fmla="*/ 4529002 h 10287000"/>
              <a:gd name="connsiteX3274" fmla="*/ 5157191 w 10076157"/>
              <a:gd name="connsiteY3274" fmla="*/ 4544635 h 10287000"/>
              <a:gd name="connsiteX3275" fmla="*/ 5153576 w 10076157"/>
              <a:gd name="connsiteY3275" fmla="*/ 4549915 h 10287000"/>
              <a:gd name="connsiteX3276" fmla="*/ 5155881 w 10076157"/>
              <a:gd name="connsiteY3276" fmla="*/ 4548664 h 10287000"/>
              <a:gd name="connsiteX3277" fmla="*/ 5183632 w 10076157"/>
              <a:gd name="connsiteY3277" fmla="*/ 4527318 h 10287000"/>
              <a:gd name="connsiteX3278" fmla="*/ 5211386 w 10076157"/>
              <a:gd name="connsiteY3278" fmla="*/ 4513091 h 10287000"/>
              <a:gd name="connsiteX3279" fmla="*/ 5211386 w 10076157"/>
              <a:gd name="connsiteY3279" fmla="*/ 4505975 h 10287000"/>
              <a:gd name="connsiteX3280" fmla="*/ 5227861 w 10076157"/>
              <a:gd name="connsiteY3280" fmla="*/ 4495305 h 10287000"/>
              <a:gd name="connsiteX3281" fmla="*/ 5228273 w 10076157"/>
              <a:gd name="connsiteY3281" fmla="*/ 4494914 h 10287000"/>
              <a:gd name="connsiteX3282" fmla="*/ 5229942 w 10076157"/>
              <a:gd name="connsiteY3282" fmla="*/ 4489810 h 10287000"/>
              <a:gd name="connsiteX3283" fmla="*/ 5233122 w 10076157"/>
              <a:gd name="connsiteY3283" fmla="*/ 4485388 h 10287000"/>
              <a:gd name="connsiteX3284" fmla="*/ 5229147 w 10076157"/>
              <a:gd name="connsiteY3284" fmla="*/ 4481850 h 10287000"/>
              <a:gd name="connsiteX3285" fmla="*/ 4829966 w 10076157"/>
              <a:gd name="connsiteY3285" fmla="*/ 4477448 h 10287000"/>
              <a:gd name="connsiteX3286" fmla="*/ 4829966 w 10076157"/>
              <a:gd name="connsiteY3286" fmla="*/ 4484697 h 10287000"/>
              <a:gd name="connsiteX3287" fmla="*/ 4823089 w 10076157"/>
              <a:gd name="connsiteY3287" fmla="*/ 4506444 h 10287000"/>
              <a:gd name="connsiteX3288" fmla="*/ 4802456 w 10076157"/>
              <a:gd name="connsiteY3288" fmla="*/ 4513692 h 10287000"/>
              <a:gd name="connsiteX3289" fmla="*/ 4816210 w 10076157"/>
              <a:gd name="connsiteY3289" fmla="*/ 4491945 h 10287000"/>
              <a:gd name="connsiteX3290" fmla="*/ 4823089 w 10076157"/>
              <a:gd name="connsiteY3290" fmla="*/ 4484697 h 10287000"/>
              <a:gd name="connsiteX3291" fmla="*/ 4829966 w 10076157"/>
              <a:gd name="connsiteY3291" fmla="*/ 4477448 h 10287000"/>
              <a:gd name="connsiteX3292" fmla="*/ 5251865 w 10076157"/>
              <a:gd name="connsiteY3292" fmla="*/ 4451288 h 10287000"/>
              <a:gd name="connsiteX3293" fmla="*/ 5249556 w 10076157"/>
              <a:gd name="connsiteY3293" fmla="*/ 4452490 h 10287000"/>
              <a:gd name="connsiteX3294" fmla="*/ 5230124 w 10076157"/>
              <a:gd name="connsiteY3294" fmla="*/ 4468442 h 10287000"/>
              <a:gd name="connsiteX3295" fmla="*/ 5229870 w 10076157"/>
              <a:gd name="connsiteY3295" fmla="*/ 4468765 h 10287000"/>
              <a:gd name="connsiteX3296" fmla="*/ 5249025 w 10076157"/>
              <a:gd name="connsiteY3296" fmla="*/ 4453546 h 10287000"/>
              <a:gd name="connsiteX3297" fmla="*/ 2099082 w 10076157"/>
              <a:gd name="connsiteY3297" fmla="*/ 4446741 h 10287000"/>
              <a:gd name="connsiteX3298" fmla="*/ 2089669 w 10076157"/>
              <a:gd name="connsiteY3298" fmla="*/ 4475045 h 10287000"/>
              <a:gd name="connsiteX3299" fmla="*/ 2082836 w 10076157"/>
              <a:gd name="connsiteY3299" fmla="*/ 4451445 h 10287000"/>
              <a:gd name="connsiteX3300" fmla="*/ 2099082 w 10076157"/>
              <a:gd name="connsiteY3300" fmla="*/ 4446741 h 10287000"/>
              <a:gd name="connsiteX3301" fmla="*/ 4906244 w 10076157"/>
              <a:gd name="connsiteY3301" fmla="*/ 4436027 h 10287000"/>
              <a:gd name="connsiteX3302" fmla="*/ 4919999 w 10076157"/>
              <a:gd name="connsiteY3302" fmla="*/ 4436027 h 10287000"/>
              <a:gd name="connsiteX3303" fmla="*/ 4906244 w 10076157"/>
              <a:gd name="connsiteY3303" fmla="*/ 4457384 h 10287000"/>
              <a:gd name="connsiteX3304" fmla="*/ 4892487 w 10076157"/>
              <a:gd name="connsiteY3304" fmla="*/ 4457384 h 10287000"/>
              <a:gd name="connsiteX3305" fmla="*/ 4892487 w 10076157"/>
              <a:gd name="connsiteY3305" fmla="*/ 4450263 h 10287000"/>
              <a:gd name="connsiteX3306" fmla="*/ 4906244 w 10076157"/>
              <a:gd name="connsiteY3306" fmla="*/ 4436027 h 10287000"/>
              <a:gd name="connsiteX3307" fmla="*/ 4255616 w 10076157"/>
              <a:gd name="connsiteY3307" fmla="*/ 4428602 h 10287000"/>
              <a:gd name="connsiteX3308" fmla="*/ 4251398 w 10076157"/>
              <a:gd name="connsiteY3308" fmla="*/ 4431666 h 10287000"/>
              <a:gd name="connsiteX3309" fmla="*/ 4203708 w 10076157"/>
              <a:gd name="connsiteY3309" fmla="*/ 4478697 h 10287000"/>
              <a:gd name="connsiteX3310" fmla="*/ 4159628 w 10076157"/>
              <a:gd name="connsiteY3310" fmla="*/ 4591131 h 10287000"/>
              <a:gd name="connsiteX3311" fmla="*/ 4130516 w 10076157"/>
              <a:gd name="connsiteY3311" fmla="*/ 4649401 h 10287000"/>
              <a:gd name="connsiteX3312" fmla="*/ 4130129 w 10076157"/>
              <a:gd name="connsiteY3312" fmla="*/ 4652717 h 10287000"/>
              <a:gd name="connsiteX3313" fmla="*/ 4132521 w 10076157"/>
              <a:gd name="connsiteY3313" fmla="*/ 4649759 h 10287000"/>
              <a:gd name="connsiteX3314" fmla="*/ 4145429 w 10076157"/>
              <a:gd name="connsiteY3314" fmla="*/ 4621831 h 10287000"/>
              <a:gd name="connsiteX3315" fmla="*/ 4198232 w 10076157"/>
              <a:gd name="connsiteY3315" fmla="*/ 4570303 h 10287000"/>
              <a:gd name="connsiteX3316" fmla="*/ 4205185 w 10076157"/>
              <a:gd name="connsiteY3316" fmla="*/ 4564361 h 10287000"/>
              <a:gd name="connsiteX3317" fmla="*/ 4209629 w 10076157"/>
              <a:gd name="connsiteY3317" fmla="*/ 4550106 h 10287000"/>
              <a:gd name="connsiteX3318" fmla="*/ 4215276 w 10076157"/>
              <a:gd name="connsiteY3318" fmla="*/ 4541874 h 10287000"/>
              <a:gd name="connsiteX3319" fmla="*/ 4237865 w 10076157"/>
              <a:gd name="connsiteY3319" fmla="*/ 4490833 h 10287000"/>
              <a:gd name="connsiteX3320" fmla="*/ 4242649 w 10076157"/>
              <a:gd name="connsiteY3320" fmla="*/ 4481185 h 10287000"/>
              <a:gd name="connsiteX3321" fmla="*/ 4226806 w 10076157"/>
              <a:gd name="connsiteY3321" fmla="*/ 4492879 h 10287000"/>
              <a:gd name="connsiteX3322" fmla="*/ 4216553 w 10076157"/>
              <a:gd name="connsiteY3322" fmla="*/ 4509423 h 10287000"/>
              <a:gd name="connsiteX3323" fmla="*/ 4193020 w 10076157"/>
              <a:gd name="connsiteY3323" fmla="*/ 4547392 h 10287000"/>
              <a:gd name="connsiteX3324" fmla="*/ 4230127 w 10076157"/>
              <a:gd name="connsiteY3324" fmla="*/ 4469288 h 10287000"/>
              <a:gd name="connsiteX3325" fmla="*/ 4252334 w 10076157"/>
              <a:gd name="connsiteY3325" fmla="*/ 4432541 h 10287000"/>
              <a:gd name="connsiteX3326" fmla="*/ 1804905 w 10076157"/>
              <a:gd name="connsiteY3326" fmla="*/ 4422804 h 10287000"/>
              <a:gd name="connsiteX3327" fmla="*/ 1804733 w 10076157"/>
              <a:gd name="connsiteY3327" fmla="*/ 4423029 h 10287000"/>
              <a:gd name="connsiteX3328" fmla="*/ 1804840 w 10076157"/>
              <a:gd name="connsiteY3328" fmla="*/ 4422974 h 10287000"/>
              <a:gd name="connsiteX3329" fmla="*/ 4270618 w 10076157"/>
              <a:gd name="connsiteY3329" fmla="*/ 4412920 h 10287000"/>
              <a:gd name="connsiteX3330" fmla="*/ 4260894 w 10076157"/>
              <a:gd name="connsiteY3330" fmla="*/ 4424764 h 10287000"/>
              <a:gd name="connsiteX3331" fmla="*/ 4260725 w 10076157"/>
              <a:gd name="connsiteY3331" fmla="*/ 4424887 h 10287000"/>
              <a:gd name="connsiteX3332" fmla="*/ 4259701 w 10076157"/>
              <a:gd name="connsiteY3332" fmla="*/ 4427041 h 10287000"/>
              <a:gd name="connsiteX3333" fmla="*/ 4255990 w 10076157"/>
              <a:gd name="connsiteY3333" fmla="*/ 4434850 h 10287000"/>
              <a:gd name="connsiteX3334" fmla="*/ 4233726 w 10076157"/>
              <a:gd name="connsiteY3334" fmla="*/ 4481716 h 10287000"/>
              <a:gd name="connsiteX3335" fmla="*/ 4233090 w 10076157"/>
              <a:gd name="connsiteY3335" fmla="*/ 4482743 h 10287000"/>
              <a:gd name="connsiteX3336" fmla="*/ 4228810 w 10076157"/>
              <a:gd name="connsiteY3336" fmla="*/ 4489649 h 10287000"/>
              <a:gd name="connsiteX3337" fmla="*/ 4239116 w 10076157"/>
              <a:gd name="connsiteY3337" fmla="*/ 4480136 h 10287000"/>
              <a:gd name="connsiteX3338" fmla="*/ 4246587 w 10076157"/>
              <a:gd name="connsiteY3338" fmla="*/ 4473246 h 10287000"/>
              <a:gd name="connsiteX3339" fmla="*/ 4250216 w 10076157"/>
              <a:gd name="connsiteY3339" fmla="*/ 4465930 h 10287000"/>
              <a:gd name="connsiteX3340" fmla="*/ 4260451 w 10076157"/>
              <a:gd name="connsiteY3340" fmla="*/ 4449672 h 10287000"/>
              <a:gd name="connsiteX3341" fmla="*/ 4269981 w 10076157"/>
              <a:gd name="connsiteY3341" fmla="*/ 4414479 h 10287000"/>
              <a:gd name="connsiteX3342" fmla="*/ 384382 w 10076157"/>
              <a:gd name="connsiteY3342" fmla="*/ 4412399 h 10287000"/>
              <a:gd name="connsiteX3343" fmla="*/ 405804 w 10076157"/>
              <a:gd name="connsiteY3343" fmla="*/ 4412399 h 10287000"/>
              <a:gd name="connsiteX3344" fmla="*/ 384382 w 10076157"/>
              <a:gd name="connsiteY3344" fmla="*/ 4445840 h 10287000"/>
              <a:gd name="connsiteX3345" fmla="*/ 384382 w 10076157"/>
              <a:gd name="connsiteY3345" fmla="*/ 4412399 h 10287000"/>
              <a:gd name="connsiteX3346" fmla="*/ 5328607 w 10076157"/>
              <a:gd name="connsiteY3346" fmla="*/ 4408409 h 10287000"/>
              <a:gd name="connsiteX3347" fmla="*/ 5315659 w 10076157"/>
              <a:gd name="connsiteY3347" fmla="*/ 4414992 h 10287000"/>
              <a:gd name="connsiteX3348" fmla="*/ 5302461 w 10076157"/>
              <a:gd name="connsiteY3348" fmla="*/ 4423403 h 10287000"/>
              <a:gd name="connsiteX3349" fmla="*/ 5293585 w 10076157"/>
              <a:gd name="connsiteY3349" fmla="*/ 4428026 h 10287000"/>
              <a:gd name="connsiteX3350" fmla="*/ 5305481 w 10076157"/>
              <a:gd name="connsiteY3350" fmla="*/ 4425239 h 10287000"/>
              <a:gd name="connsiteX3351" fmla="*/ 5315820 w 10076157"/>
              <a:gd name="connsiteY3351" fmla="*/ 4421701 h 10287000"/>
              <a:gd name="connsiteX3352" fmla="*/ 5320966 w 10076157"/>
              <a:gd name="connsiteY3352" fmla="*/ 4419592 h 10287000"/>
              <a:gd name="connsiteX3353" fmla="*/ 4386703 w 10076157"/>
              <a:gd name="connsiteY3353" fmla="*/ 4407481 h 10287000"/>
              <a:gd name="connsiteX3354" fmla="*/ 4382133 w 10076157"/>
              <a:gd name="connsiteY3354" fmla="*/ 4408806 h 10287000"/>
              <a:gd name="connsiteX3355" fmla="*/ 4369706 w 10076157"/>
              <a:gd name="connsiteY3355" fmla="*/ 4412404 h 10287000"/>
              <a:gd name="connsiteX3356" fmla="*/ 4362099 w 10076157"/>
              <a:gd name="connsiteY3356" fmla="*/ 4414605 h 10287000"/>
              <a:gd name="connsiteX3357" fmla="*/ 4362099 w 10076157"/>
              <a:gd name="connsiteY3357" fmla="*/ 4423328 h 10287000"/>
              <a:gd name="connsiteX3358" fmla="*/ 4362099 w 10076157"/>
              <a:gd name="connsiteY3358" fmla="*/ 4427248 h 10287000"/>
              <a:gd name="connsiteX3359" fmla="*/ 4376130 w 10076157"/>
              <a:gd name="connsiteY3359" fmla="*/ 4418208 h 10287000"/>
              <a:gd name="connsiteX3360" fmla="*/ 4385408 w 10076157"/>
              <a:gd name="connsiteY3360" fmla="*/ 4409440 h 10287000"/>
              <a:gd name="connsiteX3361" fmla="*/ 4870386 w 10076157"/>
              <a:gd name="connsiteY3361" fmla="*/ 4406825 h 10287000"/>
              <a:gd name="connsiteX3362" fmla="*/ 4872765 w 10076157"/>
              <a:gd name="connsiteY3362" fmla="*/ 4415044 h 10287000"/>
              <a:gd name="connsiteX3363" fmla="*/ 4866612 w 10076157"/>
              <a:gd name="connsiteY3363" fmla="*/ 4425731 h 10287000"/>
              <a:gd name="connsiteX3364" fmla="*/ 4860462 w 10076157"/>
              <a:gd name="connsiteY3364" fmla="*/ 4436420 h 10287000"/>
              <a:gd name="connsiteX3365" fmla="*/ 4858082 w 10076157"/>
              <a:gd name="connsiteY3365" fmla="*/ 4428202 h 10287000"/>
              <a:gd name="connsiteX3366" fmla="*/ 4870386 w 10076157"/>
              <a:gd name="connsiteY3366" fmla="*/ 4406825 h 10287000"/>
              <a:gd name="connsiteX3367" fmla="*/ 2015872 w 10076157"/>
              <a:gd name="connsiteY3367" fmla="*/ 4402633 h 10287000"/>
              <a:gd name="connsiteX3368" fmla="*/ 2000116 w 10076157"/>
              <a:gd name="connsiteY3368" fmla="*/ 4424248 h 10287000"/>
              <a:gd name="connsiteX3369" fmla="*/ 1979805 w 10076157"/>
              <a:gd name="connsiteY3369" fmla="*/ 4430128 h 10287000"/>
              <a:gd name="connsiteX3370" fmla="*/ 1995560 w 10076157"/>
              <a:gd name="connsiteY3370" fmla="*/ 4408514 h 10287000"/>
              <a:gd name="connsiteX3371" fmla="*/ 2015872 w 10076157"/>
              <a:gd name="connsiteY3371" fmla="*/ 4402633 h 10287000"/>
              <a:gd name="connsiteX3372" fmla="*/ 761527 w 10076157"/>
              <a:gd name="connsiteY3372" fmla="*/ 4371391 h 10287000"/>
              <a:gd name="connsiteX3373" fmla="*/ 763662 w 10076157"/>
              <a:gd name="connsiteY3373" fmla="*/ 4373678 h 10287000"/>
              <a:gd name="connsiteX3374" fmla="*/ 759188 w 10076157"/>
              <a:gd name="connsiteY3374" fmla="*/ 4439628 h 10287000"/>
              <a:gd name="connsiteX3375" fmla="*/ 718470 w 10076157"/>
              <a:gd name="connsiteY3375" fmla="*/ 4516077 h 10287000"/>
              <a:gd name="connsiteX3376" fmla="*/ 689474 w 10076157"/>
              <a:gd name="connsiteY3376" fmla="*/ 4524472 h 10287000"/>
              <a:gd name="connsiteX3377" fmla="*/ 645674 w 10076157"/>
              <a:gd name="connsiteY3377" fmla="*/ 4698786 h 10287000"/>
              <a:gd name="connsiteX3378" fmla="*/ 584596 w 10076157"/>
              <a:gd name="connsiteY3378" fmla="*/ 4813455 h 10287000"/>
              <a:gd name="connsiteX3379" fmla="*/ 580469 w 10076157"/>
              <a:gd name="connsiteY3379" fmla="*/ 4821029 h 10287000"/>
              <a:gd name="connsiteX3380" fmla="*/ 582102 w 10076157"/>
              <a:gd name="connsiteY3380" fmla="*/ 4816706 h 10287000"/>
              <a:gd name="connsiteX3381" fmla="*/ 608044 w 10076157"/>
              <a:gd name="connsiteY3381" fmla="*/ 4677358 h 10287000"/>
              <a:gd name="connsiteX3382" fmla="*/ 750550 w 10076157"/>
              <a:gd name="connsiteY3382" fmla="*/ 4409795 h 10287000"/>
              <a:gd name="connsiteX3383" fmla="*/ 761527 w 10076157"/>
              <a:gd name="connsiteY3383" fmla="*/ 4371391 h 10287000"/>
              <a:gd name="connsiteX3384" fmla="*/ 2864790 w 10076157"/>
              <a:gd name="connsiteY3384" fmla="*/ 4356751 h 10287000"/>
              <a:gd name="connsiteX3385" fmla="*/ 2850693 w 10076157"/>
              <a:gd name="connsiteY3385" fmla="*/ 4382463 h 10287000"/>
              <a:gd name="connsiteX3386" fmla="*/ 2808398 w 10076157"/>
              <a:gd name="connsiteY3386" fmla="*/ 4459609 h 10287000"/>
              <a:gd name="connsiteX3387" fmla="*/ 2732133 w 10076157"/>
              <a:gd name="connsiteY3387" fmla="*/ 4568223 h 10287000"/>
              <a:gd name="connsiteX3388" fmla="*/ 2802620 w 10076157"/>
              <a:gd name="connsiteY3388" fmla="*/ 4439652 h 10287000"/>
              <a:gd name="connsiteX3389" fmla="*/ 2864790 w 10076157"/>
              <a:gd name="connsiteY3389" fmla="*/ 4356751 h 10287000"/>
              <a:gd name="connsiteX3390" fmla="*/ 4519073 w 10076157"/>
              <a:gd name="connsiteY3390" fmla="*/ 4351382 h 10287000"/>
              <a:gd name="connsiteX3391" fmla="*/ 4496757 w 10076157"/>
              <a:gd name="connsiteY3391" fmla="*/ 4356825 h 10287000"/>
              <a:gd name="connsiteX3392" fmla="*/ 4468922 w 10076157"/>
              <a:gd name="connsiteY3392" fmla="*/ 4374363 h 10287000"/>
              <a:gd name="connsiteX3393" fmla="*/ 4496757 w 10076157"/>
              <a:gd name="connsiteY3393" fmla="*/ 4374363 h 10287000"/>
              <a:gd name="connsiteX3394" fmla="*/ 4509347 w 10076157"/>
              <a:gd name="connsiteY3394" fmla="*/ 4370397 h 10287000"/>
              <a:gd name="connsiteX3395" fmla="*/ 4514695 w 10076157"/>
              <a:gd name="connsiteY3395" fmla="*/ 4356433 h 10287000"/>
              <a:gd name="connsiteX3396" fmla="*/ 5431602 w 10076157"/>
              <a:gd name="connsiteY3396" fmla="*/ 4346665 h 10287000"/>
              <a:gd name="connsiteX3397" fmla="*/ 5422800 w 10076157"/>
              <a:gd name="connsiteY3397" fmla="*/ 4351554 h 10287000"/>
              <a:gd name="connsiteX3398" fmla="*/ 5403832 w 10076157"/>
              <a:gd name="connsiteY3398" fmla="*/ 4366513 h 10287000"/>
              <a:gd name="connsiteX3399" fmla="*/ 5398347 w 10076157"/>
              <a:gd name="connsiteY3399" fmla="*/ 4371104 h 10287000"/>
              <a:gd name="connsiteX3400" fmla="*/ 5398191 w 10076157"/>
              <a:gd name="connsiteY3400" fmla="*/ 4372325 h 10287000"/>
              <a:gd name="connsiteX3401" fmla="*/ 5405646 w 10076157"/>
              <a:gd name="connsiteY3401" fmla="*/ 4370798 h 10287000"/>
              <a:gd name="connsiteX3402" fmla="*/ 5421254 w 10076157"/>
              <a:gd name="connsiteY3402" fmla="*/ 4355677 h 10287000"/>
              <a:gd name="connsiteX3403" fmla="*/ 3706386 w 10076157"/>
              <a:gd name="connsiteY3403" fmla="*/ 4344837 h 10287000"/>
              <a:gd name="connsiteX3404" fmla="*/ 3696380 w 10076157"/>
              <a:gd name="connsiteY3404" fmla="*/ 4364053 h 10287000"/>
              <a:gd name="connsiteX3405" fmla="*/ 3666361 w 10076157"/>
              <a:gd name="connsiteY3405" fmla="*/ 4421710 h 10287000"/>
              <a:gd name="connsiteX3406" fmla="*/ 3611970 w 10076157"/>
              <a:gd name="connsiteY3406" fmla="*/ 4502743 h 10287000"/>
              <a:gd name="connsiteX3407" fmla="*/ 3662001 w 10076157"/>
              <a:gd name="connsiteY3407" fmla="*/ 4406653 h 10287000"/>
              <a:gd name="connsiteX3408" fmla="*/ 3706386 w 10076157"/>
              <a:gd name="connsiteY3408" fmla="*/ 4344837 h 10287000"/>
              <a:gd name="connsiteX3409" fmla="*/ 1875228 w 10076157"/>
              <a:gd name="connsiteY3409" fmla="*/ 4324419 h 10287000"/>
              <a:gd name="connsiteX3410" fmla="*/ 1862826 w 10076157"/>
              <a:gd name="connsiteY3410" fmla="*/ 4345060 h 10287000"/>
              <a:gd name="connsiteX3411" fmla="*/ 1875228 w 10076157"/>
              <a:gd name="connsiteY3411" fmla="*/ 4332955 h 10287000"/>
              <a:gd name="connsiteX3412" fmla="*/ 1875228 w 10076157"/>
              <a:gd name="connsiteY3412" fmla="*/ 4330142 h 10287000"/>
              <a:gd name="connsiteX3413" fmla="*/ 5096250 w 10076157"/>
              <a:gd name="connsiteY3413" fmla="*/ 4264032 h 10287000"/>
              <a:gd name="connsiteX3414" fmla="*/ 5085013 w 10076157"/>
              <a:gd name="connsiteY3414" fmla="*/ 4269110 h 10287000"/>
              <a:gd name="connsiteX3415" fmla="*/ 5078422 w 10076157"/>
              <a:gd name="connsiteY3415" fmla="*/ 4274536 h 10287000"/>
              <a:gd name="connsiteX3416" fmla="*/ 5081723 w 10076157"/>
              <a:gd name="connsiteY3416" fmla="*/ 4276955 h 10287000"/>
              <a:gd name="connsiteX3417" fmla="*/ 5084878 w 10076157"/>
              <a:gd name="connsiteY3417" fmla="*/ 4274148 h 10287000"/>
              <a:gd name="connsiteX3418" fmla="*/ 675963 w 10076157"/>
              <a:gd name="connsiteY3418" fmla="*/ 4234049 h 10287000"/>
              <a:gd name="connsiteX3419" fmla="*/ 705719 w 10076157"/>
              <a:gd name="connsiteY3419" fmla="*/ 4264563 h 10287000"/>
              <a:gd name="connsiteX3420" fmla="*/ 586704 w 10076157"/>
              <a:gd name="connsiteY3420" fmla="*/ 4417174 h 10287000"/>
              <a:gd name="connsiteX3421" fmla="*/ 556949 w 10076157"/>
              <a:gd name="connsiteY3421" fmla="*/ 4508735 h 10287000"/>
              <a:gd name="connsiteX3422" fmla="*/ 527200 w 10076157"/>
              <a:gd name="connsiteY3422" fmla="*/ 4630818 h 10287000"/>
              <a:gd name="connsiteX3423" fmla="*/ 497446 w 10076157"/>
              <a:gd name="connsiteY3423" fmla="*/ 4874990 h 10287000"/>
              <a:gd name="connsiteX3424" fmla="*/ 437941 w 10076157"/>
              <a:gd name="connsiteY3424" fmla="*/ 5027596 h 10287000"/>
              <a:gd name="connsiteX3425" fmla="*/ 378431 w 10076157"/>
              <a:gd name="connsiteY3425" fmla="*/ 5119157 h 10287000"/>
              <a:gd name="connsiteX3426" fmla="*/ 318927 w 10076157"/>
              <a:gd name="connsiteY3426" fmla="*/ 5210721 h 10287000"/>
              <a:gd name="connsiteX3427" fmla="*/ 229662 w 10076157"/>
              <a:gd name="connsiteY3427" fmla="*/ 5393851 h 10287000"/>
              <a:gd name="connsiteX3428" fmla="*/ 229662 w 10076157"/>
              <a:gd name="connsiteY3428" fmla="*/ 5424374 h 10287000"/>
              <a:gd name="connsiteX3429" fmla="*/ 229662 w 10076157"/>
              <a:gd name="connsiteY3429" fmla="*/ 5454889 h 10287000"/>
              <a:gd name="connsiteX3430" fmla="*/ 199914 w 10076157"/>
              <a:gd name="connsiteY3430" fmla="*/ 5515935 h 10287000"/>
              <a:gd name="connsiteX3431" fmla="*/ 170158 w 10076157"/>
              <a:gd name="connsiteY3431" fmla="*/ 5515935 h 10287000"/>
              <a:gd name="connsiteX3432" fmla="*/ 170158 w 10076157"/>
              <a:gd name="connsiteY3432" fmla="*/ 5425798 h 10287000"/>
              <a:gd name="connsiteX3433" fmla="*/ 170158 w 10076157"/>
              <a:gd name="connsiteY3433" fmla="*/ 5363324 h 10287000"/>
              <a:gd name="connsiteX3434" fmla="*/ 229662 w 10076157"/>
              <a:gd name="connsiteY3434" fmla="*/ 5271765 h 10287000"/>
              <a:gd name="connsiteX3435" fmla="*/ 289172 w 10076157"/>
              <a:gd name="connsiteY3435" fmla="*/ 5119157 h 10287000"/>
              <a:gd name="connsiteX3436" fmla="*/ 289172 w 10076157"/>
              <a:gd name="connsiteY3436" fmla="*/ 5027596 h 10287000"/>
              <a:gd name="connsiteX3437" fmla="*/ 229662 w 10076157"/>
              <a:gd name="connsiteY3437" fmla="*/ 5027596 h 10287000"/>
              <a:gd name="connsiteX3438" fmla="*/ 259416 w 10076157"/>
              <a:gd name="connsiteY3438" fmla="*/ 4905510 h 10287000"/>
              <a:gd name="connsiteX3439" fmla="*/ 348675 w 10076157"/>
              <a:gd name="connsiteY3439" fmla="*/ 4722387 h 10287000"/>
              <a:gd name="connsiteX3440" fmla="*/ 408185 w 10076157"/>
              <a:gd name="connsiteY3440" fmla="*/ 4600302 h 10287000"/>
              <a:gd name="connsiteX3441" fmla="*/ 497446 w 10076157"/>
              <a:gd name="connsiteY3441" fmla="*/ 4478217 h 10287000"/>
              <a:gd name="connsiteX3442" fmla="*/ 527200 w 10076157"/>
              <a:gd name="connsiteY3442" fmla="*/ 4417174 h 10287000"/>
              <a:gd name="connsiteX3443" fmla="*/ 675963 w 10076157"/>
              <a:gd name="connsiteY3443" fmla="*/ 4234049 h 10287000"/>
              <a:gd name="connsiteX3444" fmla="*/ 2872535 w 10076157"/>
              <a:gd name="connsiteY3444" fmla="*/ 4206657 h 10287000"/>
              <a:gd name="connsiteX3445" fmla="*/ 2857948 w 10076157"/>
              <a:gd name="connsiteY3445" fmla="*/ 4210129 h 10287000"/>
              <a:gd name="connsiteX3446" fmla="*/ 2846815 w 10076157"/>
              <a:gd name="connsiteY3446" fmla="*/ 4225789 h 10287000"/>
              <a:gd name="connsiteX3447" fmla="*/ 2836796 w 10076157"/>
              <a:gd name="connsiteY3447" fmla="*/ 4275547 h 10287000"/>
              <a:gd name="connsiteX3448" fmla="*/ 2816561 w 10076157"/>
              <a:gd name="connsiteY3448" fmla="*/ 4305947 h 10287000"/>
              <a:gd name="connsiteX3449" fmla="*/ 2826387 w 10076157"/>
              <a:gd name="connsiteY3449" fmla="*/ 4293571 h 10287000"/>
              <a:gd name="connsiteX3450" fmla="*/ 2852165 w 10076157"/>
              <a:gd name="connsiteY3450" fmla="*/ 4248959 h 10287000"/>
              <a:gd name="connsiteX3451" fmla="*/ 2872535 w 10076157"/>
              <a:gd name="connsiteY3451" fmla="*/ 4206657 h 10287000"/>
              <a:gd name="connsiteX3452" fmla="*/ 5207675 w 10076157"/>
              <a:gd name="connsiteY3452" fmla="*/ 4204622 h 10287000"/>
              <a:gd name="connsiteX3453" fmla="*/ 5199364 w 10076157"/>
              <a:gd name="connsiteY3453" fmla="*/ 4206291 h 10287000"/>
              <a:gd name="connsiteX3454" fmla="*/ 5176263 w 10076157"/>
              <a:gd name="connsiteY3454" fmla="*/ 4216211 h 10287000"/>
              <a:gd name="connsiteX3455" fmla="*/ 5173161 w 10076157"/>
              <a:gd name="connsiteY3455" fmla="*/ 4218430 h 10287000"/>
              <a:gd name="connsiteX3456" fmla="*/ 5180895 w 10076157"/>
              <a:gd name="connsiteY3456" fmla="*/ 4215367 h 10287000"/>
              <a:gd name="connsiteX3457" fmla="*/ 5174471 w 10076157"/>
              <a:gd name="connsiteY3457" fmla="*/ 4226406 h 10287000"/>
              <a:gd name="connsiteX3458" fmla="*/ 5174271 w 10076157"/>
              <a:gd name="connsiteY3458" fmla="*/ 4227698 h 10287000"/>
              <a:gd name="connsiteX3459" fmla="*/ 5175157 w 10076157"/>
              <a:gd name="connsiteY3459" fmla="*/ 4230760 h 10287000"/>
              <a:gd name="connsiteX3460" fmla="*/ 5173731 w 10076157"/>
              <a:gd name="connsiteY3460" fmla="*/ 4231172 h 10287000"/>
              <a:gd name="connsiteX3461" fmla="*/ 5173631 w 10076157"/>
              <a:gd name="connsiteY3461" fmla="*/ 4231811 h 10287000"/>
              <a:gd name="connsiteX3462" fmla="*/ 5192223 w 10076157"/>
              <a:gd name="connsiteY3462" fmla="*/ 4221266 h 10287000"/>
              <a:gd name="connsiteX3463" fmla="*/ 5201609 w 10076157"/>
              <a:gd name="connsiteY3463" fmla="*/ 4212668 h 10287000"/>
              <a:gd name="connsiteX3464" fmla="*/ 4596926 w 10076157"/>
              <a:gd name="connsiteY3464" fmla="*/ 4182087 h 10287000"/>
              <a:gd name="connsiteX3465" fmla="*/ 4596926 w 10076157"/>
              <a:gd name="connsiteY3465" fmla="*/ 4199197 h 10287000"/>
              <a:gd name="connsiteX3466" fmla="*/ 4588597 w 10076157"/>
              <a:gd name="connsiteY3466" fmla="*/ 4207754 h 10287000"/>
              <a:gd name="connsiteX3467" fmla="*/ 4580270 w 10076157"/>
              <a:gd name="connsiteY3467" fmla="*/ 4190642 h 10287000"/>
              <a:gd name="connsiteX3468" fmla="*/ 4596926 w 10076157"/>
              <a:gd name="connsiteY3468" fmla="*/ 4182087 h 10287000"/>
              <a:gd name="connsiteX3469" fmla="*/ 1137739 w 10076157"/>
              <a:gd name="connsiteY3469" fmla="*/ 4175011 h 10287000"/>
              <a:gd name="connsiteX3470" fmla="*/ 1126464 w 10076157"/>
              <a:gd name="connsiteY3470" fmla="*/ 4213094 h 10287000"/>
              <a:gd name="connsiteX3471" fmla="*/ 1117162 w 10076157"/>
              <a:gd name="connsiteY3471" fmla="*/ 4180969 h 10287000"/>
              <a:gd name="connsiteX3472" fmla="*/ 1137739 w 10076157"/>
              <a:gd name="connsiteY3472" fmla="*/ 4175011 h 10287000"/>
              <a:gd name="connsiteX3473" fmla="*/ 4939416 w 10076157"/>
              <a:gd name="connsiteY3473" fmla="*/ 4131784 h 10287000"/>
              <a:gd name="connsiteX3474" fmla="*/ 4931092 w 10076157"/>
              <a:gd name="connsiteY3474" fmla="*/ 4134763 h 10287000"/>
              <a:gd name="connsiteX3475" fmla="*/ 4927720 w 10076157"/>
              <a:gd name="connsiteY3475" fmla="*/ 4138374 h 10287000"/>
              <a:gd name="connsiteX3476" fmla="*/ 4922215 w 10076157"/>
              <a:gd name="connsiteY3476" fmla="*/ 4152589 h 10287000"/>
              <a:gd name="connsiteX3477" fmla="*/ 4902478 w 10076157"/>
              <a:gd name="connsiteY3477" fmla="*/ 4167483 h 10287000"/>
              <a:gd name="connsiteX3478" fmla="*/ 4901866 w 10076157"/>
              <a:gd name="connsiteY3478" fmla="*/ 4167945 h 10287000"/>
              <a:gd name="connsiteX3479" fmla="*/ 4901038 w 10076157"/>
              <a:gd name="connsiteY3479" fmla="*/ 4169763 h 10287000"/>
              <a:gd name="connsiteX3480" fmla="*/ 4917529 w 10076157"/>
              <a:gd name="connsiteY3480" fmla="*/ 4166616 h 10287000"/>
              <a:gd name="connsiteX3481" fmla="*/ 4923081 w 10076157"/>
              <a:gd name="connsiteY3481" fmla="*/ 4165557 h 10287000"/>
              <a:gd name="connsiteX3482" fmla="*/ 4931208 w 10076157"/>
              <a:gd name="connsiteY3482" fmla="*/ 4154575 h 10287000"/>
              <a:gd name="connsiteX3483" fmla="*/ 4937516 w 10076157"/>
              <a:gd name="connsiteY3483" fmla="*/ 4138979 h 10287000"/>
              <a:gd name="connsiteX3484" fmla="*/ 4942946 w 10076157"/>
              <a:gd name="connsiteY3484" fmla="*/ 4132817 h 10287000"/>
              <a:gd name="connsiteX3485" fmla="*/ 4175145 w 10076157"/>
              <a:gd name="connsiteY3485" fmla="*/ 4092136 h 10287000"/>
              <a:gd name="connsiteX3486" fmla="*/ 4160064 w 10076157"/>
              <a:gd name="connsiteY3486" fmla="*/ 4104148 h 10287000"/>
              <a:gd name="connsiteX3487" fmla="*/ 4134810 w 10076157"/>
              <a:gd name="connsiteY3487" fmla="*/ 4139262 h 10287000"/>
              <a:gd name="connsiteX3488" fmla="*/ 4131342 w 10076157"/>
              <a:gd name="connsiteY3488" fmla="*/ 4146981 h 10287000"/>
              <a:gd name="connsiteX3489" fmla="*/ 4148493 w 10076157"/>
              <a:gd name="connsiteY3489" fmla="*/ 4129223 h 10287000"/>
              <a:gd name="connsiteX3490" fmla="*/ 4166480 w 10076157"/>
              <a:gd name="connsiteY3490" fmla="*/ 4105324 h 10287000"/>
              <a:gd name="connsiteX3491" fmla="*/ 181481 w 10076157"/>
              <a:gd name="connsiteY3491" fmla="*/ 4068956 h 10287000"/>
              <a:gd name="connsiteX3492" fmla="*/ 189896 w 10076157"/>
              <a:gd name="connsiteY3492" fmla="*/ 4098018 h 10287000"/>
              <a:gd name="connsiteX3493" fmla="*/ 178145 w 10076157"/>
              <a:gd name="connsiteY3493" fmla="*/ 4164419 h 10287000"/>
              <a:gd name="connsiteX3494" fmla="*/ 154650 w 10076157"/>
              <a:gd name="connsiteY3494" fmla="*/ 4297210 h 10287000"/>
              <a:gd name="connsiteX3495" fmla="*/ 33661 w 10076157"/>
              <a:gd name="connsiteY3495" fmla="*/ 4521239 h 10287000"/>
              <a:gd name="connsiteX3496" fmla="*/ 8415 w 10076157"/>
              <a:gd name="connsiteY3496" fmla="*/ 4434051 h 10287000"/>
              <a:gd name="connsiteX3497" fmla="*/ 0 w 10076157"/>
              <a:gd name="connsiteY3497" fmla="*/ 4404990 h 10287000"/>
              <a:gd name="connsiteX3498" fmla="*/ 48747 w 10076157"/>
              <a:gd name="connsiteY3498" fmla="*/ 4359375 h 10287000"/>
              <a:gd name="connsiteX3499" fmla="*/ 92409 w 10076157"/>
              <a:gd name="connsiteY3499" fmla="*/ 4189245 h 10287000"/>
              <a:gd name="connsiteX3500" fmla="*/ 181481 w 10076157"/>
              <a:gd name="connsiteY3500" fmla="*/ 4068956 h 10287000"/>
              <a:gd name="connsiteX3501" fmla="*/ 4163903 w 10076157"/>
              <a:gd name="connsiteY3501" fmla="*/ 4005637 h 10287000"/>
              <a:gd name="connsiteX3502" fmla="*/ 4163903 w 10076157"/>
              <a:gd name="connsiteY3502" fmla="*/ 4012055 h 10287000"/>
              <a:gd name="connsiteX3503" fmla="*/ 4153908 w 10076157"/>
              <a:gd name="connsiteY3503" fmla="*/ 4012055 h 10287000"/>
              <a:gd name="connsiteX3504" fmla="*/ 4163903 w 10076157"/>
              <a:gd name="connsiteY3504" fmla="*/ 4005637 h 10287000"/>
              <a:gd name="connsiteX3505" fmla="*/ 4749657 w 10076157"/>
              <a:gd name="connsiteY3505" fmla="*/ 3990286 h 10287000"/>
              <a:gd name="connsiteX3506" fmla="*/ 4740096 w 10076157"/>
              <a:gd name="connsiteY3506" fmla="*/ 3997720 h 10287000"/>
              <a:gd name="connsiteX3507" fmla="*/ 4734802 w 10076157"/>
              <a:gd name="connsiteY3507" fmla="*/ 4001836 h 10287000"/>
              <a:gd name="connsiteX3508" fmla="*/ 4689627 w 10076157"/>
              <a:gd name="connsiteY3508" fmla="*/ 4041352 h 10287000"/>
              <a:gd name="connsiteX3509" fmla="*/ 4678333 w 10076157"/>
              <a:gd name="connsiteY3509" fmla="*/ 4067694 h 10287000"/>
              <a:gd name="connsiteX3510" fmla="*/ 4663510 w 10076157"/>
              <a:gd name="connsiteY3510" fmla="*/ 4082925 h 10287000"/>
              <a:gd name="connsiteX3511" fmla="*/ 4663027 w 10076157"/>
              <a:gd name="connsiteY3511" fmla="*/ 4083283 h 10287000"/>
              <a:gd name="connsiteX3512" fmla="*/ 4662388 w 10076157"/>
              <a:gd name="connsiteY3512" fmla="*/ 4088959 h 10287000"/>
              <a:gd name="connsiteX3513" fmla="*/ 4654291 w 10076157"/>
              <a:gd name="connsiteY3513" fmla="*/ 4102061 h 10287000"/>
              <a:gd name="connsiteX3514" fmla="*/ 4626534 w 10076157"/>
              <a:gd name="connsiteY3514" fmla="*/ 4119527 h 10287000"/>
              <a:gd name="connsiteX3515" fmla="*/ 4626534 w 10076157"/>
              <a:gd name="connsiteY3515" fmla="*/ 4128259 h 10287000"/>
              <a:gd name="connsiteX3516" fmla="*/ 4608029 w 10076157"/>
              <a:gd name="connsiteY3516" fmla="*/ 4128259 h 10287000"/>
              <a:gd name="connsiteX3517" fmla="*/ 4561765 w 10076157"/>
              <a:gd name="connsiteY3517" fmla="*/ 4180660 h 10287000"/>
              <a:gd name="connsiteX3518" fmla="*/ 4551204 w 10076157"/>
              <a:gd name="connsiteY3518" fmla="*/ 4187910 h 10287000"/>
              <a:gd name="connsiteX3519" fmla="*/ 4542804 w 10076157"/>
              <a:gd name="connsiteY3519" fmla="*/ 4199410 h 10287000"/>
              <a:gd name="connsiteX3520" fmla="*/ 4521628 w 10076157"/>
              <a:gd name="connsiteY3520" fmla="*/ 4224108 h 10287000"/>
              <a:gd name="connsiteX3521" fmla="*/ 4519227 w 10076157"/>
              <a:gd name="connsiteY3521" fmla="*/ 4226909 h 10287000"/>
              <a:gd name="connsiteX3522" fmla="*/ 4520101 w 10076157"/>
              <a:gd name="connsiteY3522" fmla="*/ 4226660 h 10287000"/>
              <a:gd name="connsiteX3523" fmla="*/ 4524595 w 10076157"/>
              <a:gd name="connsiteY3523" fmla="*/ 4225290 h 10287000"/>
              <a:gd name="connsiteX3524" fmla="*/ 4561711 w 10076157"/>
              <a:gd name="connsiteY3524" fmla="*/ 4216522 h 10287000"/>
              <a:gd name="connsiteX3525" fmla="*/ 4570991 w 10076157"/>
              <a:gd name="connsiteY3525" fmla="*/ 4234058 h 10287000"/>
              <a:gd name="connsiteX3526" fmla="*/ 4543155 w 10076157"/>
              <a:gd name="connsiteY3526" fmla="*/ 4260366 h 10287000"/>
              <a:gd name="connsiteX3527" fmla="*/ 4515316 w 10076157"/>
              <a:gd name="connsiteY3527" fmla="*/ 4295441 h 10287000"/>
              <a:gd name="connsiteX3528" fmla="*/ 4524595 w 10076157"/>
              <a:gd name="connsiteY3528" fmla="*/ 4295441 h 10287000"/>
              <a:gd name="connsiteX3529" fmla="*/ 4552432 w 10076157"/>
              <a:gd name="connsiteY3529" fmla="*/ 4286672 h 10287000"/>
              <a:gd name="connsiteX3530" fmla="*/ 4561711 w 10076157"/>
              <a:gd name="connsiteY3530" fmla="*/ 4277904 h 10287000"/>
              <a:gd name="connsiteX3531" fmla="*/ 4580270 w 10076157"/>
              <a:gd name="connsiteY3531" fmla="*/ 4269134 h 10287000"/>
              <a:gd name="connsiteX3532" fmla="*/ 4578800 w 10076157"/>
              <a:gd name="connsiteY3532" fmla="*/ 4274690 h 10287000"/>
              <a:gd name="connsiteX3533" fmla="*/ 4582268 w 10076157"/>
              <a:gd name="connsiteY3533" fmla="*/ 4270021 h 10287000"/>
              <a:gd name="connsiteX3534" fmla="*/ 4601198 w 10076157"/>
              <a:gd name="connsiteY3534" fmla="*/ 4249112 h 10287000"/>
              <a:gd name="connsiteX3535" fmla="*/ 4633602 w 10076157"/>
              <a:gd name="connsiteY3535" fmla="*/ 4198589 h 10287000"/>
              <a:gd name="connsiteX3536" fmla="*/ 4669669 w 10076157"/>
              <a:gd name="connsiteY3536" fmla="*/ 4160722 h 10287000"/>
              <a:gd name="connsiteX3537" fmla="*/ 4666006 w 10076157"/>
              <a:gd name="connsiteY3537" fmla="*/ 4148069 h 10287000"/>
              <a:gd name="connsiteX3538" fmla="*/ 4698407 w 10076157"/>
              <a:gd name="connsiteY3538" fmla="*/ 4097549 h 10287000"/>
              <a:gd name="connsiteX3539" fmla="*/ 4716442 w 10076157"/>
              <a:gd name="connsiteY3539" fmla="*/ 4078613 h 10287000"/>
              <a:gd name="connsiteX3540" fmla="*/ 4748844 w 10076157"/>
              <a:gd name="connsiteY3540" fmla="*/ 4028092 h 10287000"/>
              <a:gd name="connsiteX3541" fmla="*/ 4745180 w 10076157"/>
              <a:gd name="connsiteY3541" fmla="*/ 4015440 h 10287000"/>
              <a:gd name="connsiteX3542" fmla="*/ 4752367 w 10076157"/>
              <a:gd name="connsiteY3542" fmla="*/ 3999649 h 10287000"/>
              <a:gd name="connsiteX3543" fmla="*/ 4750536 w 10076157"/>
              <a:gd name="connsiteY3543" fmla="*/ 3993323 h 10287000"/>
              <a:gd name="connsiteX3544" fmla="*/ 4764178 w 10076157"/>
              <a:gd name="connsiteY3544" fmla="*/ 3978996 h 10287000"/>
              <a:gd name="connsiteX3545" fmla="*/ 4763391 w 10076157"/>
              <a:gd name="connsiteY3545" fmla="*/ 3979610 h 10287000"/>
              <a:gd name="connsiteX3546" fmla="*/ 4756965 w 10076157"/>
              <a:gd name="connsiteY3546" fmla="*/ 3984604 h 10287000"/>
              <a:gd name="connsiteX3547" fmla="*/ 4759551 w 10076157"/>
              <a:gd name="connsiteY3547" fmla="*/ 3983855 h 10287000"/>
              <a:gd name="connsiteX3548" fmla="*/ 1068409 w 10076157"/>
              <a:gd name="connsiteY3548" fmla="*/ 3950318 h 10287000"/>
              <a:gd name="connsiteX3549" fmla="*/ 1057957 w 10076157"/>
              <a:gd name="connsiteY3549" fmla="*/ 3964844 h 10287000"/>
              <a:gd name="connsiteX3550" fmla="*/ 1061777 w 10076157"/>
              <a:gd name="connsiteY3550" fmla="*/ 3959652 h 10287000"/>
              <a:gd name="connsiteX3551" fmla="*/ 1066419 w 10076157"/>
              <a:gd name="connsiteY3551" fmla="*/ 3954386 h 10287000"/>
              <a:gd name="connsiteX3552" fmla="*/ 2626056 w 10076157"/>
              <a:gd name="connsiteY3552" fmla="*/ 3901899 h 10287000"/>
              <a:gd name="connsiteX3553" fmla="*/ 2625331 w 10076157"/>
              <a:gd name="connsiteY3553" fmla="*/ 3902960 h 10287000"/>
              <a:gd name="connsiteX3554" fmla="*/ 2606902 w 10076157"/>
              <a:gd name="connsiteY3554" fmla="*/ 3934781 h 10287000"/>
              <a:gd name="connsiteX3555" fmla="*/ 2597565 w 10076157"/>
              <a:gd name="connsiteY3555" fmla="*/ 3946268 h 10287000"/>
              <a:gd name="connsiteX3556" fmla="*/ 2615261 w 10076157"/>
              <a:gd name="connsiteY3556" fmla="*/ 3925659 h 10287000"/>
              <a:gd name="connsiteX3557" fmla="*/ 2629957 w 10076157"/>
              <a:gd name="connsiteY3557" fmla="*/ 3915370 h 10287000"/>
              <a:gd name="connsiteX3558" fmla="*/ 3747027 w 10076157"/>
              <a:gd name="connsiteY3558" fmla="*/ 3673674 h 10287000"/>
              <a:gd name="connsiteX3559" fmla="*/ 3732070 w 10076157"/>
              <a:gd name="connsiteY3559" fmla="*/ 3689349 h 10287000"/>
              <a:gd name="connsiteX3560" fmla="*/ 3687201 w 10076157"/>
              <a:gd name="connsiteY3560" fmla="*/ 3736381 h 10287000"/>
              <a:gd name="connsiteX3561" fmla="*/ 3612417 w 10076157"/>
              <a:gd name="connsiteY3561" fmla="*/ 3799088 h 10287000"/>
              <a:gd name="connsiteX3562" fmla="*/ 3687201 w 10076157"/>
              <a:gd name="connsiteY3562" fmla="*/ 3720706 h 10287000"/>
              <a:gd name="connsiteX3563" fmla="*/ 3747027 w 10076157"/>
              <a:gd name="connsiteY3563" fmla="*/ 3673674 h 10287000"/>
              <a:gd name="connsiteX3564" fmla="*/ 379510 w 10076157"/>
              <a:gd name="connsiteY3564" fmla="*/ 3559026 h 10287000"/>
              <a:gd name="connsiteX3565" fmla="*/ 388191 w 10076157"/>
              <a:gd name="connsiteY3565" fmla="*/ 3589008 h 10287000"/>
              <a:gd name="connsiteX3566" fmla="*/ 385938 w 10076157"/>
              <a:gd name="connsiteY3566" fmla="*/ 3687138 h 10287000"/>
              <a:gd name="connsiteX3567" fmla="*/ 309737 w 10076157"/>
              <a:gd name="connsiteY3567" fmla="*/ 3741696 h 10287000"/>
              <a:gd name="connsiteX3568" fmla="*/ 340280 w 10076157"/>
              <a:gd name="connsiteY3568" fmla="*/ 3635372 h 10287000"/>
              <a:gd name="connsiteX3569" fmla="*/ 359896 w 10076157"/>
              <a:gd name="connsiteY3569" fmla="*/ 3597201 h 10287000"/>
              <a:gd name="connsiteX3570" fmla="*/ 379510 w 10076157"/>
              <a:gd name="connsiteY3570" fmla="*/ 3559026 h 10287000"/>
              <a:gd name="connsiteX3571" fmla="*/ 2935325 w 10076157"/>
              <a:gd name="connsiteY3571" fmla="*/ 3451039 h 10287000"/>
              <a:gd name="connsiteX3572" fmla="*/ 2914633 w 10076157"/>
              <a:gd name="connsiteY3572" fmla="*/ 3471816 h 10287000"/>
              <a:gd name="connsiteX3573" fmla="*/ 2852551 w 10076157"/>
              <a:gd name="connsiteY3573" fmla="*/ 3534155 h 10287000"/>
              <a:gd name="connsiteX3574" fmla="*/ 2749085 w 10076157"/>
              <a:gd name="connsiteY3574" fmla="*/ 3617271 h 10287000"/>
              <a:gd name="connsiteX3575" fmla="*/ 2852551 w 10076157"/>
              <a:gd name="connsiteY3575" fmla="*/ 3513378 h 10287000"/>
              <a:gd name="connsiteX3576" fmla="*/ 2935325 w 10076157"/>
              <a:gd name="connsiteY3576" fmla="*/ 3451039 h 10287000"/>
              <a:gd name="connsiteX3577" fmla="*/ 700293 w 10076157"/>
              <a:gd name="connsiteY3577" fmla="*/ 3280465 h 10287000"/>
              <a:gd name="connsiteX3578" fmla="*/ 669278 w 10076157"/>
              <a:gd name="connsiteY3578" fmla="*/ 3385185 h 10287000"/>
              <a:gd name="connsiteX3579" fmla="*/ 612694 w 10076157"/>
              <a:gd name="connsiteY3579" fmla="*/ 3401570 h 10287000"/>
              <a:gd name="connsiteX3580" fmla="*/ 604167 w 10076157"/>
              <a:gd name="connsiteY3580" fmla="*/ 3372124 h 10287000"/>
              <a:gd name="connsiteX3581" fmla="*/ 643700 w 10076157"/>
              <a:gd name="connsiteY3581" fmla="*/ 3296852 h 10287000"/>
              <a:gd name="connsiteX3582" fmla="*/ 700293 w 10076157"/>
              <a:gd name="connsiteY3582" fmla="*/ 3280465 h 10287000"/>
              <a:gd name="connsiteX3583" fmla="*/ 3077065 w 10076157"/>
              <a:gd name="connsiteY3583" fmla="*/ 3279756 h 10287000"/>
              <a:gd name="connsiteX3584" fmla="*/ 3065944 w 10076157"/>
              <a:gd name="connsiteY3584" fmla="*/ 3295457 h 10287000"/>
              <a:gd name="connsiteX3585" fmla="*/ 3004125 w 10076157"/>
              <a:gd name="connsiteY3585" fmla="*/ 3345575 h 10287000"/>
              <a:gd name="connsiteX3586" fmla="*/ 3001774 w 10076157"/>
              <a:gd name="connsiteY3586" fmla="*/ 3348286 h 10287000"/>
              <a:gd name="connsiteX3587" fmla="*/ 3028974 w 10076157"/>
              <a:gd name="connsiteY3587" fmla="*/ 3342248 h 10287000"/>
              <a:gd name="connsiteX3588" fmla="*/ 3032099 w 10076157"/>
              <a:gd name="connsiteY3588" fmla="*/ 3342434 h 10287000"/>
              <a:gd name="connsiteX3589" fmla="*/ 3033402 w 10076157"/>
              <a:gd name="connsiteY3589" fmla="*/ 3340731 h 10287000"/>
              <a:gd name="connsiteX3590" fmla="*/ 3074312 w 10076157"/>
              <a:gd name="connsiteY3590" fmla="*/ 3298662 h 10287000"/>
              <a:gd name="connsiteX3591" fmla="*/ 3079426 w 10076157"/>
              <a:gd name="connsiteY3591" fmla="*/ 3280256 h 10287000"/>
              <a:gd name="connsiteX3592" fmla="*/ 2064857 w 10076157"/>
              <a:gd name="connsiteY3592" fmla="*/ 3078840 h 10287000"/>
              <a:gd name="connsiteX3593" fmla="*/ 2041023 w 10076157"/>
              <a:gd name="connsiteY3593" fmla="*/ 3100948 h 10287000"/>
              <a:gd name="connsiteX3594" fmla="*/ 1969515 w 10076157"/>
              <a:gd name="connsiteY3594" fmla="*/ 3167280 h 10287000"/>
              <a:gd name="connsiteX3595" fmla="*/ 1850343 w 10076157"/>
              <a:gd name="connsiteY3595" fmla="*/ 3255720 h 10287000"/>
              <a:gd name="connsiteX3596" fmla="*/ 1969515 w 10076157"/>
              <a:gd name="connsiteY3596" fmla="*/ 3145171 h 10287000"/>
              <a:gd name="connsiteX3597" fmla="*/ 2064857 w 10076157"/>
              <a:gd name="connsiteY3597" fmla="*/ 3078840 h 10287000"/>
              <a:gd name="connsiteX3598" fmla="*/ 3972502 w 10076157"/>
              <a:gd name="connsiteY3598" fmla="*/ 3052921 h 10287000"/>
              <a:gd name="connsiteX3599" fmla="*/ 3951121 w 10076157"/>
              <a:gd name="connsiteY3599" fmla="*/ 3062573 h 10287000"/>
              <a:gd name="connsiteX3600" fmla="*/ 3901820 w 10076157"/>
              <a:gd name="connsiteY3600" fmla="*/ 3103206 h 10287000"/>
              <a:gd name="connsiteX3601" fmla="*/ 3878341 w 10076157"/>
              <a:gd name="connsiteY3601" fmla="*/ 3130646 h 10287000"/>
              <a:gd name="connsiteX3602" fmla="*/ 3891021 w 10076157"/>
              <a:gd name="connsiteY3602" fmla="*/ 3128013 h 10287000"/>
              <a:gd name="connsiteX3603" fmla="*/ 3972502 w 10076157"/>
              <a:gd name="connsiteY3603" fmla="*/ 3064564 h 10287000"/>
              <a:gd name="connsiteX3604" fmla="*/ 3972502 w 10076157"/>
              <a:gd name="connsiteY3604" fmla="*/ 3055641 h 10287000"/>
              <a:gd name="connsiteX3605" fmla="*/ 266498 w 10076157"/>
              <a:gd name="connsiteY3605" fmla="*/ 2860659 h 10287000"/>
              <a:gd name="connsiteX3606" fmla="*/ 230226 w 10076157"/>
              <a:gd name="connsiteY3606" fmla="*/ 2940790 h 10287000"/>
              <a:gd name="connsiteX3607" fmla="*/ 220924 w 10076157"/>
              <a:gd name="connsiteY3607" fmla="*/ 2908665 h 10287000"/>
              <a:gd name="connsiteX3608" fmla="*/ 239063 w 10076157"/>
              <a:gd name="connsiteY3608" fmla="*/ 2868603 h 10287000"/>
              <a:gd name="connsiteX3609" fmla="*/ 266498 w 10076157"/>
              <a:gd name="connsiteY3609" fmla="*/ 2860659 h 10287000"/>
              <a:gd name="connsiteX3610" fmla="*/ 1305547 w 10076157"/>
              <a:gd name="connsiteY3610" fmla="*/ 2796115 h 10287000"/>
              <a:gd name="connsiteX3611" fmla="*/ 1326969 w 10076157"/>
              <a:gd name="connsiteY3611" fmla="*/ 2796115 h 10287000"/>
              <a:gd name="connsiteX3612" fmla="*/ 1305547 w 10076157"/>
              <a:gd name="connsiteY3612" fmla="*/ 2829559 h 10287000"/>
              <a:gd name="connsiteX3613" fmla="*/ 1305547 w 10076157"/>
              <a:gd name="connsiteY3613" fmla="*/ 2796115 h 10287000"/>
              <a:gd name="connsiteX3614" fmla="*/ 838799 w 10076157"/>
              <a:gd name="connsiteY3614" fmla="*/ 2787772 h 10287000"/>
              <a:gd name="connsiteX3615" fmla="*/ 836044 w 10076157"/>
              <a:gd name="connsiteY3615" fmla="*/ 2885552 h 10287000"/>
              <a:gd name="connsiteX3616" fmla="*/ 833578 w 10076157"/>
              <a:gd name="connsiteY3616" fmla="*/ 2920613 h 10287000"/>
              <a:gd name="connsiteX3617" fmla="*/ 846933 w 10076157"/>
              <a:gd name="connsiteY3617" fmla="*/ 2953483 h 10287000"/>
              <a:gd name="connsiteX3618" fmla="*/ 848250 w 10076157"/>
              <a:gd name="connsiteY3618" fmla="*/ 2952277 h 10287000"/>
              <a:gd name="connsiteX3619" fmla="*/ 889756 w 10076157"/>
              <a:gd name="connsiteY3619" fmla="*/ 2913944 h 10287000"/>
              <a:gd name="connsiteX3620" fmla="*/ 912396 w 10076157"/>
              <a:gd name="connsiteY3620" fmla="*/ 2882898 h 10287000"/>
              <a:gd name="connsiteX3621" fmla="*/ 889756 w 10076157"/>
              <a:gd name="connsiteY3621" fmla="*/ 2945002 h 10287000"/>
              <a:gd name="connsiteX3622" fmla="*/ 864285 w 10076157"/>
              <a:gd name="connsiteY3622" fmla="*/ 2971203 h 10287000"/>
              <a:gd name="connsiteX3623" fmla="*/ 860066 w 10076157"/>
              <a:gd name="connsiteY3623" fmla="*/ 2975544 h 10287000"/>
              <a:gd name="connsiteX3624" fmla="*/ 878114 w 10076157"/>
              <a:gd name="connsiteY3624" fmla="*/ 3000660 h 10287000"/>
              <a:gd name="connsiteX3625" fmla="*/ 907893 w 10076157"/>
              <a:gd name="connsiteY3625" fmla="*/ 3026386 h 10287000"/>
              <a:gd name="connsiteX3626" fmla="*/ 971099 w 10076157"/>
              <a:gd name="connsiteY3626" fmla="*/ 3137392 h 10287000"/>
              <a:gd name="connsiteX3627" fmla="*/ 893751 w 10076157"/>
              <a:gd name="connsiteY3627" fmla="*/ 3192116 h 10287000"/>
              <a:gd name="connsiteX3628" fmla="*/ 865094 w 10076157"/>
              <a:gd name="connsiteY3628" fmla="*/ 3200414 h 10287000"/>
              <a:gd name="connsiteX3629" fmla="*/ 807769 w 10076157"/>
              <a:gd name="connsiteY3629" fmla="*/ 3217013 h 10287000"/>
              <a:gd name="connsiteX3630" fmla="*/ 770474 w 10076157"/>
              <a:gd name="connsiteY3630" fmla="*/ 3195486 h 10287000"/>
              <a:gd name="connsiteX3631" fmla="*/ 790497 w 10076157"/>
              <a:gd name="connsiteY3631" fmla="*/ 3157364 h 10287000"/>
              <a:gd name="connsiteX3632" fmla="*/ 801883 w 10076157"/>
              <a:gd name="connsiteY3632" fmla="*/ 3089410 h 10287000"/>
              <a:gd name="connsiteX3633" fmla="*/ 771566 w 10076157"/>
              <a:gd name="connsiteY3633" fmla="*/ 3098693 h 10287000"/>
              <a:gd name="connsiteX3634" fmla="*/ 739220 w 10076157"/>
              <a:gd name="connsiteY3634" fmla="*/ 3110900 h 10287000"/>
              <a:gd name="connsiteX3635" fmla="*/ 735524 w 10076157"/>
              <a:gd name="connsiteY3635" fmla="*/ 3116271 h 10287000"/>
              <a:gd name="connsiteX3636" fmla="*/ 708639 w 10076157"/>
              <a:gd name="connsiteY3636" fmla="*/ 3162362 h 10287000"/>
              <a:gd name="connsiteX3637" fmla="*/ 618078 w 10076157"/>
              <a:gd name="connsiteY3637" fmla="*/ 3255518 h 10287000"/>
              <a:gd name="connsiteX3638" fmla="*/ 612007 w 10076157"/>
              <a:gd name="connsiteY3638" fmla="*/ 3261645 h 10287000"/>
              <a:gd name="connsiteX3639" fmla="*/ 614778 w 10076157"/>
              <a:gd name="connsiteY3639" fmla="*/ 3257947 h 10287000"/>
              <a:gd name="connsiteX3640" fmla="*/ 670295 w 10076157"/>
              <a:gd name="connsiteY3640" fmla="*/ 3168499 h 10287000"/>
              <a:gd name="connsiteX3641" fmla="*/ 673387 w 10076157"/>
              <a:gd name="connsiteY3641" fmla="*/ 3154408 h 10287000"/>
              <a:gd name="connsiteX3642" fmla="*/ 667210 w 10076157"/>
              <a:gd name="connsiteY3642" fmla="*/ 3160730 h 10287000"/>
              <a:gd name="connsiteX3643" fmla="*/ 598500 w 10076157"/>
              <a:gd name="connsiteY3643" fmla="*/ 3245283 h 10287000"/>
              <a:gd name="connsiteX3644" fmla="*/ 578478 w 10076157"/>
              <a:gd name="connsiteY3644" fmla="*/ 3283407 h 10287000"/>
              <a:gd name="connsiteX3645" fmla="*/ 577816 w 10076157"/>
              <a:gd name="connsiteY3645" fmla="*/ 3281120 h 10287000"/>
              <a:gd name="connsiteX3646" fmla="*/ 568387 w 10076157"/>
              <a:gd name="connsiteY3646" fmla="*/ 3316725 h 10287000"/>
              <a:gd name="connsiteX3647" fmla="*/ 537085 w 10076157"/>
              <a:gd name="connsiteY3647" fmla="*/ 3358668 h 10287000"/>
              <a:gd name="connsiteX3648" fmla="*/ 505137 w 10076157"/>
              <a:gd name="connsiteY3648" fmla="*/ 3466561 h 10287000"/>
              <a:gd name="connsiteX3649" fmla="*/ 455617 w 10076157"/>
              <a:gd name="connsiteY3649" fmla="*/ 3513780 h 10287000"/>
              <a:gd name="connsiteX3650" fmla="*/ 467200 w 10076157"/>
              <a:gd name="connsiteY3650" fmla="*/ 3444664 h 10287000"/>
              <a:gd name="connsiteX3651" fmla="*/ 528301 w 10076157"/>
              <a:gd name="connsiteY3651" fmla="*/ 3328332 h 10287000"/>
              <a:gd name="connsiteX3652" fmla="*/ 548669 w 10076157"/>
              <a:gd name="connsiteY3652" fmla="*/ 3289552 h 10287000"/>
              <a:gd name="connsiteX3653" fmla="*/ 577814 w 10076157"/>
              <a:gd name="connsiteY3653" fmla="*/ 3281113 h 10287000"/>
              <a:gd name="connsiteX3654" fmla="*/ 563364 w 10076157"/>
              <a:gd name="connsiteY3654" fmla="*/ 3231209 h 10287000"/>
              <a:gd name="connsiteX3655" fmla="*/ 561206 w 10076157"/>
              <a:gd name="connsiteY3655" fmla="*/ 3223758 h 10287000"/>
              <a:gd name="connsiteX3656" fmla="*/ 730039 w 10076157"/>
              <a:gd name="connsiteY3656" fmla="*/ 2948573 h 10287000"/>
              <a:gd name="connsiteX3657" fmla="*/ 838799 w 10076157"/>
              <a:gd name="connsiteY3657" fmla="*/ 2787772 h 10287000"/>
              <a:gd name="connsiteX3658" fmla="*/ 69618 w 10076157"/>
              <a:gd name="connsiteY3658" fmla="*/ 2604338 h 10287000"/>
              <a:gd name="connsiteX3659" fmla="*/ 75818 w 10076157"/>
              <a:gd name="connsiteY3659" fmla="*/ 2625750 h 10287000"/>
              <a:gd name="connsiteX3660" fmla="*/ 44950 w 10076157"/>
              <a:gd name="connsiteY3660" fmla="*/ 2634689 h 10287000"/>
              <a:gd name="connsiteX3661" fmla="*/ 69618 w 10076157"/>
              <a:gd name="connsiteY3661" fmla="*/ 2604338 h 10287000"/>
              <a:gd name="connsiteX3662" fmla="*/ 3327751 w 10076157"/>
              <a:gd name="connsiteY3662" fmla="*/ 2534182 h 10287000"/>
              <a:gd name="connsiteX3663" fmla="*/ 3262426 w 10076157"/>
              <a:gd name="connsiteY3663" fmla="*/ 2583217 h 10287000"/>
              <a:gd name="connsiteX3664" fmla="*/ 3249645 w 10076157"/>
              <a:gd name="connsiteY3664" fmla="*/ 2588949 h 10287000"/>
              <a:gd name="connsiteX3665" fmla="*/ 3239603 w 10076157"/>
              <a:gd name="connsiteY3665" fmla="*/ 2599482 h 10287000"/>
              <a:gd name="connsiteX3666" fmla="*/ 3227548 w 10076157"/>
              <a:gd name="connsiteY3666" fmla="*/ 2607084 h 10287000"/>
              <a:gd name="connsiteX3667" fmla="*/ 3138940 w 10076157"/>
              <a:gd name="connsiteY3667" fmla="*/ 2728421 h 10287000"/>
              <a:gd name="connsiteX3668" fmla="*/ 3113053 w 10076157"/>
              <a:gd name="connsiteY3668" fmla="*/ 2750866 h 10287000"/>
              <a:gd name="connsiteX3669" fmla="*/ 3090981 w 10076157"/>
              <a:gd name="connsiteY3669" fmla="*/ 2782186 h 10287000"/>
              <a:gd name="connsiteX3670" fmla="*/ 3118716 w 10076157"/>
              <a:gd name="connsiteY3670" fmla="*/ 2757628 h 10287000"/>
              <a:gd name="connsiteX3671" fmla="*/ 3165644 w 10076157"/>
              <a:gd name="connsiteY3671" fmla="*/ 2735122 h 10287000"/>
              <a:gd name="connsiteX3672" fmla="*/ 3171998 w 10076157"/>
              <a:gd name="connsiteY3672" fmla="*/ 2729099 h 10287000"/>
              <a:gd name="connsiteX3673" fmla="*/ 3169306 w 10076157"/>
              <a:gd name="connsiteY3673" fmla="*/ 2730169 h 10287000"/>
              <a:gd name="connsiteX3674" fmla="*/ 3162472 w 10076157"/>
              <a:gd name="connsiteY3674" fmla="*/ 2706568 h 10287000"/>
              <a:gd name="connsiteX3675" fmla="*/ 3186846 w 10076157"/>
              <a:gd name="connsiteY3675" fmla="*/ 2699511 h 10287000"/>
              <a:gd name="connsiteX3676" fmla="*/ 3186989 w 10076157"/>
              <a:gd name="connsiteY3676" fmla="*/ 2714258 h 10287000"/>
              <a:gd name="connsiteX3677" fmla="*/ 3185811 w 10076157"/>
              <a:gd name="connsiteY3677" fmla="*/ 2716005 h 10287000"/>
              <a:gd name="connsiteX3678" fmla="*/ 3196804 w 10076157"/>
              <a:gd name="connsiteY3678" fmla="*/ 2705585 h 10287000"/>
              <a:gd name="connsiteX3679" fmla="*/ 3259494 w 10076157"/>
              <a:gd name="connsiteY3679" fmla="*/ 2667608 h 10287000"/>
              <a:gd name="connsiteX3680" fmla="*/ 3259494 w 10076157"/>
              <a:gd name="connsiteY3680" fmla="*/ 2645103 h 10287000"/>
              <a:gd name="connsiteX3681" fmla="*/ 3282956 w 10076157"/>
              <a:gd name="connsiteY3681" fmla="*/ 2622602 h 10287000"/>
              <a:gd name="connsiteX3682" fmla="*/ 3282956 w 10076157"/>
              <a:gd name="connsiteY3682" fmla="*/ 2600096 h 10287000"/>
              <a:gd name="connsiteX3683" fmla="*/ 3306418 w 10076157"/>
              <a:gd name="connsiteY3683" fmla="*/ 2600096 h 10287000"/>
              <a:gd name="connsiteX3684" fmla="*/ 3400263 w 10076157"/>
              <a:gd name="connsiteY3684" fmla="*/ 2555083 h 10287000"/>
              <a:gd name="connsiteX3685" fmla="*/ 3400535 w 10076157"/>
              <a:gd name="connsiteY3685" fmla="*/ 2554824 h 10287000"/>
              <a:gd name="connsiteX3686" fmla="*/ 3396183 w 10076157"/>
              <a:gd name="connsiteY3686" fmla="*/ 2548748 h 10287000"/>
              <a:gd name="connsiteX3687" fmla="*/ 3396566 w 10076157"/>
              <a:gd name="connsiteY3687" fmla="*/ 2539537 h 10287000"/>
              <a:gd name="connsiteX3688" fmla="*/ 3370152 w 10076157"/>
              <a:gd name="connsiteY3688" fmla="*/ 2548689 h 10287000"/>
              <a:gd name="connsiteX3689" fmla="*/ 3357532 w 10076157"/>
              <a:gd name="connsiteY3689" fmla="*/ 2558309 h 10287000"/>
              <a:gd name="connsiteX3690" fmla="*/ 3317144 w 10076157"/>
              <a:gd name="connsiteY3690" fmla="*/ 2558309 h 10287000"/>
              <a:gd name="connsiteX3691" fmla="*/ 3319667 w 10076157"/>
              <a:gd name="connsiteY3691" fmla="*/ 2546283 h 10287000"/>
              <a:gd name="connsiteX3692" fmla="*/ 3406491 w 10076157"/>
              <a:gd name="connsiteY3692" fmla="*/ 2493993 h 10287000"/>
              <a:gd name="connsiteX3693" fmla="*/ 3379367 w 10076157"/>
              <a:gd name="connsiteY3693" fmla="*/ 2504099 h 10287000"/>
              <a:gd name="connsiteX3694" fmla="*/ 3350408 w 10076157"/>
              <a:gd name="connsiteY3694" fmla="*/ 2518517 h 10287000"/>
              <a:gd name="connsiteX3695" fmla="*/ 3347394 w 10076157"/>
              <a:gd name="connsiteY3695" fmla="*/ 2520467 h 10287000"/>
              <a:gd name="connsiteX3696" fmla="*/ 3375201 w 10076157"/>
              <a:gd name="connsiteY3696" fmla="*/ 2522233 h 10287000"/>
              <a:gd name="connsiteX3697" fmla="*/ 3391291 w 10076157"/>
              <a:gd name="connsiteY3697" fmla="*/ 2527945 h 10287000"/>
              <a:gd name="connsiteX3698" fmla="*/ 3396671 w 10076157"/>
              <a:gd name="connsiteY3698" fmla="*/ 2536976 h 10287000"/>
              <a:gd name="connsiteX3699" fmla="*/ 3397016 w 10076157"/>
              <a:gd name="connsiteY3699" fmla="*/ 2528704 h 10287000"/>
              <a:gd name="connsiteX3700" fmla="*/ 3404100 w 10076157"/>
              <a:gd name="connsiteY3700" fmla="*/ 2502752 h 10287000"/>
              <a:gd name="connsiteX3701" fmla="*/ 1187727 w 10076157"/>
              <a:gd name="connsiteY3701" fmla="*/ 2461712 h 10287000"/>
              <a:gd name="connsiteX3702" fmla="*/ 1157541 w 10076157"/>
              <a:gd name="connsiteY3702" fmla="*/ 2491806 h 10287000"/>
              <a:gd name="connsiteX3703" fmla="*/ 1066977 w 10076157"/>
              <a:gd name="connsiteY3703" fmla="*/ 2582096 h 10287000"/>
              <a:gd name="connsiteX3704" fmla="*/ 916049 w 10076157"/>
              <a:gd name="connsiteY3704" fmla="*/ 2702483 h 10287000"/>
              <a:gd name="connsiteX3705" fmla="*/ 1066977 w 10076157"/>
              <a:gd name="connsiteY3705" fmla="*/ 2552003 h 10287000"/>
              <a:gd name="connsiteX3706" fmla="*/ 1187727 w 10076157"/>
              <a:gd name="connsiteY3706" fmla="*/ 2461712 h 10287000"/>
              <a:gd name="connsiteX3707" fmla="*/ 437941 w 10076157"/>
              <a:gd name="connsiteY3707" fmla="*/ 2428275 h 10287000"/>
              <a:gd name="connsiteX3708" fmla="*/ 437941 w 10076157"/>
              <a:gd name="connsiteY3708" fmla="*/ 2458531 h 10287000"/>
              <a:gd name="connsiteX3709" fmla="*/ 408185 w 10076157"/>
              <a:gd name="connsiteY3709" fmla="*/ 2519043 h 10287000"/>
              <a:gd name="connsiteX3710" fmla="*/ 348683 w 10076157"/>
              <a:gd name="connsiteY3710" fmla="*/ 2640060 h 10287000"/>
              <a:gd name="connsiteX3711" fmla="*/ 170158 w 10076157"/>
              <a:gd name="connsiteY3711" fmla="*/ 2821597 h 10287000"/>
              <a:gd name="connsiteX3712" fmla="*/ 170158 w 10076157"/>
              <a:gd name="connsiteY3712" fmla="*/ 2730828 h 10287000"/>
              <a:gd name="connsiteX3713" fmla="*/ 170158 w 10076157"/>
              <a:gd name="connsiteY3713" fmla="*/ 2700573 h 10287000"/>
              <a:gd name="connsiteX3714" fmla="*/ 229669 w 10076157"/>
              <a:gd name="connsiteY3714" fmla="*/ 2670316 h 10287000"/>
              <a:gd name="connsiteX3715" fmla="*/ 318927 w 10076157"/>
              <a:gd name="connsiteY3715" fmla="*/ 2519043 h 10287000"/>
              <a:gd name="connsiteX3716" fmla="*/ 437941 w 10076157"/>
              <a:gd name="connsiteY3716" fmla="*/ 2428275 h 10287000"/>
              <a:gd name="connsiteX3717" fmla="*/ 1153155 w 10076157"/>
              <a:gd name="connsiteY3717" fmla="*/ 2421860 h 10287000"/>
              <a:gd name="connsiteX3718" fmla="*/ 1191767 w 10076157"/>
              <a:gd name="connsiteY3718" fmla="*/ 2436067 h 10287000"/>
              <a:gd name="connsiteX3719" fmla="*/ 1142935 w 10076157"/>
              <a:gd name="connsiteY3719" fmla="*/ 2479222 h 10287000"/>
              <a:gd name="connsiteX3720" fmla="*/ 1086342 w 10076157"/>
              <a:gd name="connsiteY3720" fmla="*/ 2495609 h 10287000"/>
              <a:gd name="connsiteX3721" fmla="*/ 1099135 w 10076157"/>
              <a:gd name="connsiteY3721" fmla="*/ 2433876 h 10287000"/>
              <a:gd name="connsiteX3722" fmla="*/ 1153155 w 10076157"/>
              <a:gd name="connsiteY3722" fmla="*/ 2421860 h 10287000"/>
              <a:gd name="connsiteX3723" fmla="*/ 1470153 w 10076157"/>
              <a:gd name="connsiteY3723" fmla="*/ 2335547 h 10287000"/>
              <a:gd name="connsiteX3724" fmla="*/ 1474708 w 10076157"/>
              <a:gd name="connsiteY3724" fmla="*/ 2351278 h 10287000"/>
              <a:gd name="connsiteX3725" fmla="*/ 1450334 w 10076157"/>
              <a:gd name="connsiteY3725" fmla="*/ 2358336 h 10287000"/>
              <a:gd name="connsiteX3726" fmla="*/ 1445779 w 10076157"/>
              <a:gd name="connsiteY3726" fmla="*/ 2342605 h 10287000"/>
              <a:gd name="connsiteX3727" fmla="*/ 1470153 w 10076157"/>
              <a:gd name="connsiteY3727" fmla="*/ 2335547 h 10287000"/>
              <a:gd name="connsiteX3728" fmla="*/ 3767770 w 10076157"/>
              <a:gd name="connsiteY3728" fmla="*/ 2322548 h 10287000"/>
              <a:gd name="connsiteX3729" fmla="*/ 3764020 w 10076157"/>
              <a:gd name="connsiteY3729" fmla="*/ 2324366 h 10287000"/>
              <a:gd name="connsiteX3730" fmla="*/ 3762783 w 10076157"/>
              <a:gd name="connsiteY3730" fmla="*/ 2326549 h 10287000"/>
              <a:gd name="connsiteX3731" fmla="*/ 3515424 w 10076157"/>
              <a:gd name="connsiteY3731" fmla="*/ 2319548 h 10287000"/>
              <a:gd name="connsiteX3732" fmla="*/ 3490391 w 10076157"/>
              <a:gd name="connsiteY3732" fmla="*/ 2334643 h 10287000"/>
              <a:gd name="connsiteX3733" fmla="*/ 3480116 w 10076157"/>
              <a:gd name="connsiteY3733" fmla="*/ 2339412 h 10287000"/>
              <a:gd name="connsiteX3734" fmla="*/ 3498197 w 10076157"/>
              <a:gd name="connsiteY3734" fmla="*/ 2335894 h 10287000"/>
              <a:gd name="connsiteX3735" fmla="*/ 3504345 w 10076157"/>
              <a:gd name="connsiteY3735" fmla="*/ 2327596 h 10287000"/>
              <a:gd name="connsiteX3736" fmla="*/ 3700688 w 10076157"/>
              <a:gd name="connsiteY3736" fmla="*/ 2312296 h 10287000"/>
              <a:gd name="connsiteX3737" fmla="*/ 3653213 w 10076157"/>
              <a:gd name="connsiteY3737" fmla="*/ 2332501 h 10287000"/>
              <a:gd name="connsiteX3738" fmla="*/ 3587959 w 10076157"/>
              <a:gd name="connsiteY3738" fmla="*/ 2352546 h 10287000"/>
              <a:gd name="connsiteX3739" fmla="*/ 3545070 w 10076157"/>
              <a:gd name="connsiteY3739" fmla="*/ 2393683 h 10287000"/>
              <a:gd name="connsiteX3740" fmla="*/ 3542976 w 10076157"/>
              <a:gd name="connsiteY3740" fmla="*/ 2395693 h 10287000"/>
              <a:gd name="connsiteX3741" fmla="*/ 3543322 w 10076157"/>
              <a:gd name="connsiteY3741" fmla="*/ 2396888 h 10287000"/>
              <a:gd name="connsiteX3742" fmla="*/ 3462876 w 10076157"/>
              <a:gd name="connsiteY3742" fmla="*/ 2485736 h 10287000"/>
              <a:gd name="connsiteX3743" fmla="*/ 3459747 w 10076157"/>
              <a:gd name="connsiteY3743" fmla="*/ 2499255 h 10287000"/>
              <a:gd name="connsiteX3744" fmla="*/ 3491179 w 10076157"/>
              <a:gd name="connsiteY3744" fmla="*/ 2470693 h 10287000"/>
              <a:gd name="connsiteX3745" fmla="*/ 3564501 w 10076157"/>
              <a:gd name="connsiteY3745" fmla="*/ 2420058 h 10287000"/>
              <a:gd name="connsiteX3746" fmla="*/ 3574271 w 10076157"/>
              <a:gd name="connsiteY3746" fmla="*/ 2418680 h 10287000"/>
              <a:gd name="connsiteX3747" fmla="*/ 3583064 w 10076157"/>
              <a:gd name="connsiteY3747" fmla="*/ 2406816 h 10287000"/>
              <a:gd name="connsiteX3748" fmla="*/ 3607919 w 10076157"/>
              <a:gd name="connsiteY3748" fmla="*/ 2390029 h 10287000"/>
              <a:gd name="connsiteX3749" fmla="*/ 3613042 w 10076157"/>
              <a:gd name="connsiteY3749" fmla="*/ 2407726 h 10287000"/>
              <a:gd name="connsiteX3750" fmla="*/ 3613966 w 10076157"/>
              <a:gd name="connsiteY3750" fmla="*/ 2410912 h 10287000"/>
              <a:gd name="connsiteX3751" fmla="*/ 3623152 w 10076157"/>
              <a:gd name="connsiteY3751" fmla="*/ 2408805 h 10287000"/>
              <a:gd name="connsiteX3752" fmla="*/ 3656880 w 10076157"/>
              <a:gd name="connsiteY3752" fmla="*/ 2401068 h 10287000"/>
              <a:gd name="connsiteX3753" fmla="*/ 3663662 w 10076157"/>
              <a:gd name="connsiteY3753" fmla="*/ 2400111 h 10287000"/>
              <a:gd name="connsiteX3754" fmla="*/ 3661552 w 10076157"/>
              <a:gd name="connsiteY3754" fmla="*/ 2392827 h 10287000"/>
              <a:gd name="connsiteX3755" fmla="*/ 3657566 w 10076157"/>
              <a:gd name="connsiteY3755" fmla="*/ 2379062 h 10287000"/>
              <a:gd name="connsiteX3756" fmla="*/ 3696324 w 10076157"/>
              <a:gd name="connsiteY3756" fmla="*/ 2343968 h 10287000"/>
              <a:gd name="connsiteX3757" fmla="*/ 3695519 w 10076157"/>
              <a:gd name="connsiteY3757" fmla="*/ 2326671 h 10287000"/>
              <a:gd name="connsiteX3758" fmla="*/ 3869510 w 10076157"/>
              <a:gd name="connsiteY3758" fmla="*/ 2240021 h 10287000"/>
              <a:gd name="connsiteX3759" fmla="*/ 3790323 w 10076157"/>
              <a:gd name="connsiteY3759" fmla="*/ 2268502 h 10287000"/>
              <a:gd name="connsiteX3760" fmla="*/ 3786804 w 10076157"/>
              <a:gd name="connsiteY3760" fmla="*/ 2270027 h 10287000"/>
              <a:gd name="connsiteX3761" fmla="*/ 3798512 w 10076157"/>
              <a:gd name="connsiteY3761" fmla="*/ 2266637 h 10287000"/>
              <a:gd name="connsiteX3762" fmla="*/ 3818964 w 10076157"/>
              <a:gd name="connsiteY3762" fmla="*/ 2260715 h 10287000"/>
              <a:gd name="connsiteX3763" fmla="*/ 3825341 w 10076157"/>
              <a:gd name="connsiteY3763" fmla="*/ 2282739 h 10287000"/>
              <a:gd name="connsiteX3764" fmla="*/ 3822935 w 10076157"/>
              <a:gd name="connsiteY3764" fmla="*/ 2284836 h 10287000"/>
              <a:gd name="connsiteX3765" fmla="*/ 3853012 w 10076157"/>
              <a:gd name="connsiteY3765" fmla="*/ 2268502 h 10287000"/>
              <a:gd name="connsiteX3766" fmla="*/ 3869510 w 10076157"/>
              <a:gd name="connsiteY3766" fmla="*/ 2240021 h 10287000"/>
              <a:gd name="connsiteX3767" fmla="*/ 3660325 w 10076157"/>
              <a:gd name="connsiteY3767" fmla="*/ 2231731 h 10287000"/>
              <a:gd name="connsiteX3768" fmla="*/ 3631011 w 10076157"/>
              <a:gd name="connsiteY3768" fmla="*/ 2251066 h 10287000"/>
              <a:gd name="connsiteX3769" fmla="*/ 3567483 w 10076157"/>
              <a:gd name="connsiteY3769" fmla="*/ 2285408 h 10287000"/>
              <a:gd name="connsiteX3770" fmla="*/ 3525367 w 10076157"/>
              <a:gd name="connsiteY3770" fmla="*/ 2313552 h 10287000"/>
              <a:gd name="connsiteX3771" fmla="*/ 3520110 w 10076157"/>
              <a:gd name="connsiteY3771" fmla="*/ 2316723 h 10287000"/>
              <a:gd name="connsiteX3772" fmla="*/ 3521977 w 10076157"/>
              <a:gd name="connsiteY3772" fmla="*/ 2323174 h 10287000"/>
              <a:gd name="connsiteX3773" fmla="*/ 3524414 w 10076157"/>
              <a:gd name="connsiteY3773" fmla="*/ 2331592 h 10287000"/>
              <a:gd name="connsiteX3774" fmla="*/ 3528161 w 10076157"/>
              <a:gd name="connsiteY3774" fmla="*/ 2331050 h 10287000"/>
              <a:gd name="connsiteX3775" fmla="*/ 3541038 w 10076157"/>
              <a:gd name="connsiteY3775" fmla="*/ 2330039 h 10287000"/>
              <a:gd name="connsiteX3776" fmla="*/ 3543659 w 10076157"/>
              <a:gd name="connsiteY3776" fmla="*/ 2328146 h 10287000"/>
              <a:gd name="connsiteX3777" fmla="*/ 3544775 w 10076157"/>
              <a:gd name="connsiteY3777" fmla="*/ 2326229 h 10287000"/>
              <a:gd name="connsiteX3778" fmla="*/ 3564050 w 10076157"/>
              <a:gd name="connsiteY3778" fmla="*/ 2303412 h 10287000"/>
              <a:gd name="connsiteX3779" fmla="*/ 3580708 w 10076157"/>
              <a:gd name="connsiteY3779" fmla="*/ 2302464 h 10287000"/>
              <a:gd name="connsiteX3780" fmla="*/ 3608490 w 10076157"/>
              <a:gd name="connsiteY3780" fmla="*/ 2285030 h 10287000"/>
              <a:gd name="connsiteX3781" fmla="*/ 3658345 w 10076157"/>
              <a:gd name="connsiteY3781" fmla="*/ 2240021 h 10287000"/>
              <a:gd name="connsiteX3782" fmla="*/ 567279 w 10076157"/>
              <a:gd name="connsiteY3782" fmla="*/ 2204930 h 10287000"/>
              <a:gd name="connsiteX3783" fmla="*/ 552903 w 10076157"/>
              <a:gd name="connsiteY3783" fmla="*/ 2232303 h 10287000"/>
              <a:gd name="connsiteX3784" fmla="*/ 546702 w 10076157"/>
              <a:gd name="connsiteY3784" fmla="*/ 2210889 h 10287000"/>
              <a:gd name="connsiteX3785" fmla="*/ 567279 w 10076157"/>
              <a:gd name="connsiteY3785" fmla="*/ 2204930 h 10287000"/>
              <a:gd name="connsiteX3786" fmla="*/ 2235796 w 10076157"/>
              <a:gd name="connsiteY3786" fmla="*/ 2163254 h 10287000"/>
              <a:gd name="connsiteX3787" fmla="*/ 2240076 w 10076157"/>
              <a:gd name="connsiteY3787" fmla="*/ 2192473 h 10287000"/>
              <a:gd name="connsiteX3788" fmla="*/ 2220903 w 10076157"/>
              <a:gd name="connsiteY3788" fmla="*/ 2228969 h 10287000"/>
              <a:gd name="connsiteX3789" fmla="*/ 2201740 w 10076157"/>
              <a:gd name="connsiteY3789" fmla="*/ 2265469 h 10287000"/>
              <a:gd name="connsiteX3790" fmla="*/ 2193471 w 10076157"/>
              <a:gd name="connsiteY3790" fmla="*/ 2236912 h 10287000"/>
              <a:gd name="connsiteX3791" fmla="*/ 2231809 w 10076157"/>
              <a:gd name="connsiteY3791" fmla="*/ 2163925 h 10287000"/>
              <a:gd name="connsiteX3792" fmla="*/ 2235796 w 10076157"/>
              <a:gd name="connsiteY3792" fmla="*/ 2163254 h 10287000"/>
              <a:gd name="connsiteX3793" fmla="*/ 405629 w 10076157"/>
              <a:gd name="connsiteY3793" fmla="*/ 2147299 h 10287000"/>
              <a:gd name="connsiteX3794" fmla="*/ 414929 w 10076157"/>
              <a:gd name="connsiteY3794" fmla="*/ 2179418 h 10287000"/>
              <a:gd name="connsiteX3795" fmla="*/ 384060 w 10076157"/>
              <a:gd name="connsiteY3795" fmla="*/ 2188356 h 10287000"/>
              <a:gd name="connsiteX3796" fmla="*/ 405629 w 10076157"/>
              <a:gd name="connsiteY3796" fmla="*/ 2147299 h 10287000"/>
              <a:gd name="connsiteX3797" fmla="*/ 1296919 w 10076157"/>
              <a:gd name="connsiteY3797" fmla="*/ 2144511 h 10287000"/>
              <a:gd name="connsiteX3798" fmla="*/ 1288087 w 10076157"/>
              <a:gd name="connsiteY3798" fmla="*/ 2216697 h 10287000"/>
              <a:gd name="connsiteX3799" fmla="*/ 1269949 w 10076157"/>
              <a:gd name="connsiteY3799" fmla="*/ 2256768 h 10287000"/>
              <a:gd name="connsiteX3800" fmla="*/ 1242515 w 10076157"/>
              <a:gd name="connsiteY3800" fmla="*/ 2264711 h 10287000"/>
              <a:gd name="connsiteX3801" fmla="*/ 1260647 w 10076157"/>
              <a:gd name="connsiteY3801" fmla="*/ 2224642 h 10287000"/>
              <a:gd name="connsiteX3802" fmla="*/ 1278785 w 10076157"/>
              <a:gd name="connsiteY3802" fmla="*/ 2184572 h 10287000"/>
              <a:gd name="connsiteX3803" fmla="*/ 1296919 w 10076157"/>
              <a:gd name="connsiteY3803" fmla="*/ 2144511 h 10287000"/>
              <a:gd name="connsiteX3804" fmla="*/ 554659 w 10076157"/>
              <a:gd name="connsiteY3804" fmla="*/ 2064008 h 10287000"/>
              <a:gd name="connsiteX3805" fmla="*/ 563011 w 10076157"/>
              <a:gd name="connsiteY3805" fmla="*/ 2074643 h 10287000"/>
              <a:gd name="connsiteX3806" fmla="*/ 494665 w 10076157"/>
              <a:gd name="connsiteY3806" fmla="*/ 2156329 h 10287000"/>
              <a:gd name="connsiteX3807" fmla="*/ 466369 w 10076157"/>
              <a:gd name="connsiteY3807" fmla="*/ 2164523 h 10287000"/>
              <a:gd name="connsiteX3808" fmla="*/ 506425 w 10076157"/>
              <a:gd name="connsiteY3808" fmla="*/ 2091029 h 10287000"/>
              <a:gd name="connsiteX3809" fmla="*/ 554659 w 10076157"/>
              <a:gd name="connsiteY3809" fmla="*/ 2064008 h 10287000"/>
              <a:gd name="connsiteX3810" fmla="*/ 1340891 w 10076157"/>
              <a:gd name="connsiteY3810" fmla="*/ 2030999 h 10287000"/>
              <a:gd name="connsiteX3811" fmla="*/ 1353652 w 10076157"/>
              <a:gd name="connsiteY3811" fmla="*/ 2032352 h 10287000"/>
              <a:gd name="connsiteX3812" fmla="*/ 1315828 w 10076157"/>
              <a:gd name="connsiteY3812" fmla="*/ 2107128 h 10287000"/>
              <a:gd name="connsiteX3813" fmla="*/ 1324354 w 10076157"/>
              <a:gd name="connsiteY3813" fmla="*/ 2136573 h 10287000"/>
              <a:gd name="connsiteX3814" fmla="*/ 1296921 w 10076157"/>
              <a:gd name="connsiteY3814" fmla="*/ 2144517 h 10287000"/>
              <a:gd name="connsiteX3815" fmla="*/ 1340891 w 10076157"/>
              <a:gd name="connsiteY3815" fmla="*/ 2030999 h 10287000"/>
              <a:gd name="connsiteX3816" fmla="*/ 769986 w 10076157"/>
              <a:gd name="connsiteY3816" fmla="*/ 1993545 h 10287000"/>
              <a:gd name="connsiteX3817" fmla="*/ 769986 w 10076157"/>
              <a:gd name="connsiteY3817" fmla="*/ 2024758 h 10287000"/>
              <a:gd name="connsiteX3818" fmla="*/ 740528 w 10076157"/>
              <a:gd name="connsiteY3818" fmla="*/ 2118390 h 10287000"/>
              <a:gd name="connsiteX3819" fmla="*/ 652159 w 10076157"/>
              <a:gd name="connsiteY3819" fmla="*/ 2149601 h 10287000"/>
              <a:gd name="connsiteX3820" fmla="*/ 711070 w 10076157"/>
              <a:gd name="connsiteY3820" fmla="*/ 2055967 h 10287000"/>
              <a:gd name="connsiteX3821" fmla="*/ 740528 w 10076157"/>
              <a:gd name="connsiteY3821" fmla="*/ 2024758 h 10287000"/>
              <a:gd name="connsiteX3822" fmla="*/ 769986 w 10076157"/>
              <a:gd name="connsiteY3822" fmla="*/ 1993545 h 10287000"/>
              <a:gd name="connsiteX3823" fmla="*/ 1995981 w 10076157"/>
              <a:gd name="connsiteY3823" fmla="*/ 1879376 h 10287000"/>
              <a:gd name="connsiteX3824" fmla="*/ 1947420 w 10076157"/>
              <a:gd name="connsiteY3824" fmla="*/ 1925330 h 10287000"/>
              <a:gd name="connsiteX3825" fmla="*/ 1898853 w 10076157"/>
              <a:gd name="connsiteY3825" fmla="*/ 1971282 h 10287000"/>
              <a:gd name="connsiteX3826" fmla="*/ 1895115 w 10076157"/>
              <a:gd name="connsiteY3826" fmla="*/ 1968906 h 10287000"/>
              <a:gd name="connsiteX3827" fmla="*/ 1894460 w 10076157"/>
              <a:gd name="connsiteY3827" fmla="*/ 1969650 h 10287000"/>
              <a:gd name="connsiteX3828" fmla="*/ 1867885 w 10076157"/>
              <a:gd name="connsiteY3828" fmla="*/ 1997260 h 10287000"/>
              <a:gd name="connsiteX3829" fmla="*/ 1897723 w 10076157"/>
              <a:gd name="connsiteY3829" fmla="*/ 1997260 h 10287000"/>
              <a:gd name="connsiteX3830" fmla="*/ 1964860 w 10076157"/>
              <a:gd name="connsiteY3830" fmla="*/ 1971554 h 10287000"/>
              <a:gd name="connsiteX3831" fmla="*/ 1982719 w 10076157"/>
              <a:gd name="connsiteY3831" fmla="*/ 1967755 h 10287000"/>
              <a:gd name="connsiteX3832" fmla="*/ 1983128 w 10076157"/>
              <a:gd name="connsiteY3832" fmla="*/ 1956845 h 10287000"/>
              <a:gd name="connsiteX3833" fmla="*/ 1984479 w 10076157"/>
              <a:gd name="connsiteY3833" fmla="*/ 1946489 h 10287000"/>
              <a:gd name="connsiteX3834" fmla="*/ 1995981 w 10076157"/>
              <a:gd name="connsiteY3834" fmla="*/ 1879376 h 10287000"/>
              <a:gd name="connsiteX3835" fmla="*/ 1096672 w 10076157"/>
              <a:gd name="connsiteY3835" fmla="*/ 1815197 h 10287000"/>
              <a:gd name="connsiteX3836" fmla="*/ 1155590 w 10076157"/>
              <a:gd name="connsiteY3836" fmla="*/ 1815197 h 10287000"/>
              <a:gd name="connsiteX3837" fmla="*/ 1096672 w 10076157"/>
              <a:gd name="connsiteY3837" fmla="*/ 1907159 h 10287000"/>
              <a:gd name="connsiteX3838" fmla="*/ 1037763 w 10076157"/>
              <a:gd name="connsiteY3838" fmla="*/ 1907159 h 10287000"/>
              <a:gd name="connsiteX3839" fmla="*/ 1037763 w 10076157"/>
              <a:gd name="connsiteY3839" fmla="*/ 1876503 h 10287000"/>
              <a:gd name="connsiteX3840" fmla="*/ 1096672 w 10076157"/>
              <a:gd name="connsiteY3840" fmla="*/ 1815197 h 10287000"/>
              <a:gd name="connsiteX3841" fmla="*/ 1984899 w 10076157"/>
              <a:gd name="connsiteY3841" fmla="*/ 1627450 h 10287000"/>
              <a:gd name="connsiteX3842" fmla="*/ 1977812 w 10076157"/>
              <a:gd name="connsiteY3842" fmla="*/ 1630935 h 10287000"/>
              <a:gd name="connsiteX3843" fmla="*/ 1973591 w 10076157"/>
              <a:gd name="connsiteY3843" fmla="*/ 1633052 h 10287000"/>
              <a:gd name="connsiteX3844" fmla="*/ 1962860 w 10076157"/>
              <a:gd name="connsiteY3844" fmla="*/ 1649661 h 10287000"/>
              <a:gd name="connsiteX3845" fmla="*/ 1957746 w 10076157"/>
              <a:gd name="connsiteY3845" fmla="*/ 1659143 h 10287000"/>
              <a:gd name="connsiteX3846" fmla="*/ 1935429 w 10076157"/>
              <a:gd name="connsiteY3846" fmla="*/ 1654401 h 10287000"/>
              <a:gd name="connsiteX3847" fmla="*/ 1933510 w 10076157"/>
              <a:gd name="connsiteY3847" fmla="*/ 1653504 h 10287000"/>
              <a:gd name="connsiteX3848" fmla="*/ 1930850 w 10076157"/>
              <a:gd name="connsiteY3848" fmla="*/ 1654874 h 10287000"/>
              <a:gd name="connsiteX3849" fmla="*/ 1773608 w 10076157"/>
              <a:gd name="connsiteY3849" fmla="*/ 1752419 h 10287000"/>
              <a:gd name="connsiteX3850" fmla="*/ 1745078 w 10076157"/>
              <a:gd name="connsiteY3850" fmla="*/ 1784098 h 10287000"/>
              <a:gd name="connsiteX3851" fmla="*/ 1710358 w 10076157"/>
              <a:gd name="connsiteY3851" fmla="*/ 1809782 h 10287000"/>
              <a:gd name="connsiteX3852" fmla="*/ 1710766 w 10076157"/>
              <a:gd name="connsiteY3852" fmla="*/ 1809694 h 10287000"/>
              <a:gd name="connsiteX3853" fmla="*/ 1748527 w 10076157"/>
              <a:gd name="connsiteY3853" fmla="*/ 1783986 h 10287000"/>
              <a:gd name="connsiteX3854" fmla="*/ 1778371 w 10076157"/>
              <a:gd name="connsiteY3854" fmla="*/ 1783986 h 10287000"/>
              <a:gd name="connsiteX3855" fmla="*/ 1897723 w 10076157"/>
              <a:gd name="connsiteY3855" fmla="*/ 1753520 h 10287000"/>
              <a:gd name="connsiteX3856" fmla="*/ 1948597 w 10076157"/>
              <a:gd name="connsiteY3856" fmla="*/ 1735847 h 10287000"/>
              <a:gd name="connsiteX3857" fmla="*/ 1970687 w 10076157"/>
              <a:gd name="connsiteY3857" fmla="*/ 1726095 h 10287000"/>
              <a:gd name="connsiteX3858" fmla="*/ 1974358 w 10076157"/>
              <a:gd name="connsiteY3858" fmla="*/ 1711230 h 10287000"/>
              <a:gd name="connsiteX3859" fmla="*/ 1984899 w 10076157"/>
              <a:gd name="connsiteY3859" fmla="*/ 1627450 h 10287000"/>
              <a:gd name="connsiteX3860" fmla="*/ 407744 w 10076157"/>
              <a:gd name="connsiteY3860" fmla="*/ 1475411 h 10287000"/>
              <a:gd name="connsiteX3861" fmla="*/ 395933 w 10076157"/>
              <a:gd name="connsiteY3861" fmla="*/ 1481611 h 10287000"/>
              <a:gd name="connsiteX3862" fmla="*/ 327346 w 10076157"/>
              <a:gd name="connsiteY3862" fmla="*/ 1565250 h 10287000"/>
              <a:gd name="connsiteX3863" fmla="*/ 333470 w 10076157"/>
              <a:gd name="connsiteY3863" fmla="*/ 1519629 h 10287000"/>
              <a:gd name="connsiteX3864" fmla="*/ 349778 w 10076157"/>
              <a:gd name="connsiteY3864" fmla="*/ 1492196 h 10287000"/>
              <a:gd name="connsiteX3865" fmla="*/ 3147380 w 10076157"/>
              <a:gd name="connsiteY3865" fmla="*/ 1467832 h 10287000"/>
              <a:gd name="connsiteX3866" fmla="*/ 3131105 w 10076157"/>
              <a:gd name="connsiteY3866" fmla="*/ 1495976 h 10287000"/>
              <a:gd name="connsiteX3867" fmla="*/ 3108567 w 10076157"/>
              <a:gd name="connsiteY3867" fmla="*/ 1502502 h 10287000"/>
              <a:gd name="connsiteX3868" fmla="*/ 3098548 w 10076157"/>
              <a:gd name="connsiteY3868" fmla="*/ 1552258 h 10287000"/>
              <a:gd name="connsiteX3869" fmla="*/ 3093319 w 10076157"/>
              <a:gd name="connsiteY3869" fmla="*/ 1564014 h 10287000"/>
              <a:gd name="connsiteX3870" fmla="*/ 3118556 w 10076157"/>
              <a:gd name="connsiteY3870" fmla="*/ 1560188 h 10287000"/>
              <a:gd name="connsiteX3871" fmla="*/ 3161269 w 10076157"/>
              <a:gd name="connsiteY3871" fmla="*/ 1549657 h 10287000"/>
              <a:gd name="connsiteX3872" fmla="*/ 3173417 w 10076157"/>
              <a:gd name="connsiteY3872" fmla="*/ 1546662 h 10287000"/>
              <a:gd name="connsiteX3873" fmla="*/ 3188662 w 10076157"/>
              <a:gd name="connsiteY3873" fmla="*/ 1538008 h 10287000"/>
              <a:gd name="connsiteX3874" fmla="*/ 3223275 w 10076157"/>
              <a:gd name="connsiteY3874" fmla="*/ 1523999 h 10287000"/>
              <a:gd name="connsiteX3875" fmla="*/ 3220146 w 10076157"/>
              <a:gd name="connsiteY3875" fmla="*/ 1529888 h 10287000"/>
              <a:gd name="connsiteX3876" fmla="*/ 3216224 w 10076157"/>
              <a:gd name="connsiteY3876" fmla="*/ 1537271 h 10287000"/>
              <a:gd name="connsiteX3877" fmla="*/ 3235555 w 10076157"/>
              <a:gd name="connsiteY3877" fmla="*/ 1534340 h 10287000"/>
              <a:gd name="connsiteX3878" fmla="*/ 3276297 w 10076157"/>
              <a:gd name="connsiteY3878" fmla="*/ 1493954 h 10287000"/>
              <a:gd name="connsiteX3879" fmla="*/ 3276748 w 10076157"/>
              <a:gd name="connsiteY3879" fmla="*/ 1493532 h 10287000"/>
              <a:gd name="connsiteX3880" fmla="*/ 3274866 w 10076157"/>
              <a:gd name="connsiteY3880" fmla="*/ 1487657 h 10287000"/>
              <a:gd name="connsiteX3881" fmla="*/ 3250047 w 10076157"/>
              <a:gd name="connsiteY3881" fmla="*/ 1484959 h 10287000"/>
              <a:gd name="connsiteX3882" fmla="*/ 3227510 w 10076157"/>
              <a:gd name="connsiteY3882" fmla="*/ 1491485 h 10287000"/>
              <a:gd name="connsiteX3883" fmla="*/ 3188695 w 10076157"/>
              <a:gd name="connsiteY3883" fmla="*/ 1526155 h 10287000"/>
              <a:gd name="connsiteX3884" fmla="*/ 3176178 w 10076157"/>
              <a:gd name="connsiteY3884" fmla="*/ 1482925 h 10287000"/>
              <a:gd name="connsiteX3885" fmla="*/ 3147380 w 10076157"/>
              <a:gd name="connsiteY3885" fmla="*/ 1467832 h 10287000"/>
              <a:gd name="connsiteX3886" fmla="*/ 1425666 w 10076157"/>
              <a:gd name="connsiteY3886" fmla="*/ 1380468 h 10287000"/>
              <a:gd name="connsiteX3887" fmla="*/ 1395824 w 10076157"/>
              <a:gd name="connsiteY3887" fmla="*/ 1473624 h 10287000"/>
              <a:gd name="connsiteX3888" fmla="*/ 1425666 w 10076157"/>
              <a:gd name="connsiteY3888" fmla="*/ 1628885 h 10287000"/>
              <a:gd name="connsiteX3889" fmla="*/ 1455504 w 10076157"/>
              <a:gd name="connsiteY3889" fmla="*/ 1753091 h 10287000"/>
              <a:gd name="connsiteX3890" fmla="*/ 1365987 w 10076157"/>
              <a:gd name="connsiteY3890" fmla="*/ 1784142 h 10287000"/>
              <a:gd name="connsiteX3891" fmla="*/ 1336153 w 10076157"/>
              <a:gd name="connsiteY3891" fmla="*/ 1784142 h 10287000"/>
              <a:gd name="connsiteX3892" fmla="*/ 1276473 w 10076157"/>
              <a:gd name="connsiteY3892" fmla="*/ 1784142 h 10287000"/>
              <a:gd name="connsiteX3893" fmla="*/ 1246637 w 10076157"/>
              <a:gd name="connsiteY3893" fmla="*/ 1753091 h 10287000"/>
              <a:gd name="connsiteX3894" fmla="*/ 1276473 w 10076157"/>
              <a:gd name="connsiteY3894" fmla="*/ 1722042 h 10287000"/>
              <a:gd name="connsiteX3895" fmla="*/ 1306310 w 10076157"/>
              <a:gd name="connsiteY3895" fmla="*/ 1659936 h 10287000"/>
              <a:gd name="connsiteX3896" fmla="*/ 1157115 w 10076157"/>
              <a:gd name="connsiteY3896" fmla="*/ 1690985 h 10287000"/>
              <a:gd name="connsiteX3897" fmla="*/ 1067599 w 10076157"/>
              <a:gd name="connsiteY3897" fmla="*/ 1753091 h 10287000"/>
              <a:gd name="connsiteX3898" fmla="*/ 1037763 w 10076157"/>
              <a:gd name="connsiteY3898" fmla="*/ 1784142 h 10287000"/>
              <a:gd name="connsiteX3899" fmla="*/ 1037763 w 10076157"/>
              <a:gd name="connsiteY3899" fmla="*/ 1781761 h 10287000"/>
              <a:gd name="connsiteX3900" fmla="*/ 1018803 w 10076157"/>
              <a:gd name="connsiteY3900" fmla="*/ 1813338 h 10287000"/>
              <a:gd name="connsiteX3901" fmla="*/ 977071 w 10076157"/>
              <a:gd name="connsiteY3901" fmla="*/ 1844920 h 10287000"/>
              <a:gd name="connsiteX3902" fmla="*/ 916374 w 10076157"/>
              <a:gd name="connsiteY3902" fmla="*/ 1939670 h 10287000"/>
              <a:gd name="connsiteX3903" fmla="*/ 855675 w 10076157"/>
              <a:gd name="connsiteY3903" fmla="*/ 1971253 h 10287000"/>
              <a:gd name="connsiteX3904" fmla="*/ 886025 w 10076157"/>
              <a:gd name="connsiteY3904" fmla="*/ 1908085 h 10287000"/>
              <a:gd name="connsiteX3905" fmla="*/ 977071 w 10076157"/>
              <a:gd name="connsiteY3905" fmla="*/ 1813338 h 10287000"/>
              <a:gd name="connsiteX3906" fmla="*/ 1007421 w 10076157"/>
              <a:gd name="connsiteY3906" fmla="*/ 1781753 h 10287000"/>
              <a:gd name="connsiteX3907" fmla="*/ 1037763 w 10076157"/>
              <a:gd name="connsiteY3907" fmla="*/ 1781753 h 10287000"/>
              <a:gd name="connsiteX3908" fmla="*/ 1037763 w 10076157"/>
              <a:gd name="connsiteY3908" fmla="*/ 1729800 h 10287000"/>
              <a:gd name="connsiteX3909" fmla="*/ 1037763 w 10076157"/>
              <a:gd name="connsiteY3909" fmla="*/ 1722042 h 10287000"/>
              <a:gd name="connsiteX3910" fmla="*/ 1276473 w 10076157"/>
              <a:gd name="connsiteY3910" fmla="*/ 1504674 h 10287000"/>
              <a:gd name="connsiteX3911" fmla="*/ 1425666 w 10076157"/>
              <a:gd name="connsiteY3911" fmla="*/ 1380468 h 10287000"/>
              <a:gd name="connsiteX3912" fmla="*/ 2564278 w 10076157"/>
              <a:gd name="connsiteY3912" fmla="*/ 1327558 h 10287000"/>
              <a:gd name="connsiteX3913" fmla="*/ 2550199 w 10076157"/>
              <a:gd name="connsiteY3913" fmla="*/ 1336193 h 10287000"/>
              <a:gd name="connsiteX3914" fmla="*/ 2549546 w 10076157"/>
              <a:gd name="connsiteY3914" fmla="*/ 1342123 h 10287000"/>
              <a:gd name="connsiteX3915" fmla="*/ 2561525 w 10076157"/>
              <a:gd name="connsiteY3915" fmla="*/ 1330696 h 10287000"/>
              <a:gd name="connsiteX3916" fmla="*/ 827113 w 10076157"/>
              <a:gd name="connsiteY3916" fmla="*/ 1291302 h 10287000"/>
              <a:gd name="connsiteX3917" fmla="*/ 855675 w 10076157"/>
              <a:gd name="connsiteY3917" fmla="*/ 1291302 h 10287000"/>
              <a:gd name="connsiteX3918" fmla="*/ 798547 w 10076157"/>
              <a:gd name="connsiteY3918" fmla="*/ 1358182 h 10287000"/>
              <a:gd name="connsiteX3919" fmla="*/ 798547 w 10076157"/>
              <a:gd name="connsiteY3919" fmla="*/ 1324738 h 10287000"/>
              <a:gd name="connsiteX3920" fmla="*/ 827113 w 10076157"/>
              <a:gd name="connsiteY3920" fmla="*/ 1291302 h 10287000"/>
              <a:gd name="connsiteX3921" fmla="*/ 2439355 w 10076157"/>
              <a:gd name="connsiteY3921" fmla="*/ 1213811 h 10287000"/>
              <a:gd name="connsiteX3922" fmla="*/ 2421969 w 10076157"/>
              <a:gd name="connsiteY3922" fmla="*/ 1213863 h 10287000"/>
              <a:gd name="connsiteX3923" fmla="*/ 2381927 w 10076157"/>
              <a:gd name="connsiteY3923" fmla="*/ 1289245 h 10287000"/>
              <a:gd name="connsiteX3924" fmla="*/ 2256254 w 10076157"/>
              <a:gd name="connsiteY3924" fmla="*/ 1389414 h 10287000"/>
              <a:gd name="connsiteX3925" fmla="*/ 2213236 w 10076157"/>
              <a:gd name="connsiteY3925" fmla="*/ 1561332 h 10287000"/>
              <a:gd name="connsiteX3926" fmla="*/ 2210255 w 10076157"/>
              <a:gd name="connsiteY3926" fmla="*/ 1657869 h 10287000"/>
              <a:gd name="connsiteX3927" fmla="*/ 2247318 w 10076157"/>
              <a:gd name="connsiteY3927" fmla="*/ 1679032 h 10287000"/>
              <a:gd name="connsiteX3928" fmla="*/ 2231383 w 10076157"/>
              <a:gd name="connsiteY3928" fmla="*/ 1694111 h 10287000"/>
              <a:gd name="connsiteX3929" fmla="*/ 2199780 w 10076157"/>
              <a:gd name="connsiteY3929" fmla="*/ 1724017 h 10287000"/>
              <a:gd name="connsiteX3930" fmla="*/ 2200178 w 10076157"/>
              <a:gd name="connsiteY3930" fmla="*/ 1724934 h 10287000"/>
              <a:gd name="connsiteX3931" fmla="*/ 2197332 w 10076157"/>
              <a:gd name="connsiteY3931" fmla="*/ 1726334 h 10287000"/>
              <a:gd name="connsiteX3932" fmla="*/ 2192683 w 10076157"/>
              <a:gd name="connsiteY3932" fmla="*/ 1730732 h 10287000"/>
              <a:gd name="connsiteX3933" fmla="*/ 2101624 w 10076157"/>
              <a:gd name="connsiteY3933" fmla="*/ 1816894 h 10287000"/>
              <a:gd name="connsiteX3934" fmla="*/ 2079046 w 10076157"/>
              <a:gd name="connsiteY3934" fmla="*/ 1899175 h 10287000"/>
              <a:gd name="connsiteX3935" fmla="*/ 2078949 w 10076157"/>
              <a:gd name="connsiteY3935" fmla="*/ 1899378 h 10287000"/>
              <a:gd name="connsiteX3936" fmla="*/ 2096935 w 10076157"/>
              <a:gd name="connsiteY3936" fmla="*/ 1889148 h 10287000"/>
              <a:gd name="connsiteX3937" fmla="*/ 2113210 w 10076157"/>
              <a:gd name="connsiteY3937" fmla="*/ 1861005 h 10287000"/>
              <a:gd name="connsiteX3938" fmla="*/ 2262204 w 10076157"/>
              <a:gd name="connsiteY3938" fmla="*/ 1700715 h 10287000"/>
              <a:gd name="connsiteX3939" fmla="*/ 2311037 w 10076157"/>
              <a:gd name="connsiteY3939" fmla="*/ 1616289 h 10287000"/>
              <a:gd name="connsiteX3940" fmla="*/ 2349851 w 10076157"/>
              <a:gd name="connsiteY3940" fmla="*/ 1581620 h 10287000"/>
              <a:gd name="connsiteX3941" fmla="*/ 2388665 w 10076157"/>
              <a:gd name="connsiteY3941" fmla="*/ 1546949 h 10287000"/>
              <a:gd name="connsiteX3942" fmla="*/ 2395036 w 10076157"/>
              <a:gd name="connsiteY3942" fmla="*/ 1536472 h 10287000"/>
              <a:gd name="connsiteX3943" fmla="*/ 2386188 w 10076157"/>
              <a:gd name="connsiteY3943" fmla="*/ 1537663 h 10287000"/>
              <a:gd name="connsiteX3944" fmla="*/ 2290335 w 10076157"/>
              <a:gd name="connsiteY3944" fmla="*/ 1507114 h 10287000"/>
              <a:gd name="connsiteX3945" fmla="*/ 2370424 w 10076157"/>
              <a:gd name="connsiteY3945" fmla="*/ 1356354 h 10287000"/>
              <a:gd name="connsiteX3946" fmla="*/ 2430490 w 10076157"/>
              <a:gd name="connsiteY3946" fmla="*/ 1243289 h 10287000"/>
              <a:gd name="connsiteX3947" fmla="*/ 2439355 w 10076157"/>
              <a:gd name="connsiteY3947" fmla="*/ 1213811 h 10287000"/>
              <a:gd name="connsiteX3948" fmla="*/ 1926344 w 10076157"/>
              <a:gd name="connsiteY3948" fmla="*/ 1155552 h 10287000"/>
              <a:gd name="connsiteX3949" fmla="*/ 1938496 w 10076157"/>
              <a:gd name="connsiteY3949" fmla="*/ 1163820 h 10287000"/>
              <a:gd name="connsiteX3950" fmla="*/ 1946247 w 10076157"/>
              <a:gd name="connsiteY3950" fmla="*/ 1190588 h 10287000"/>
              <a:gd name="connsiteX3951" fmla="*/ 1891372 w 10076157"/>
              <a:gd name="connsiteY3951" fmla="*/ 1206477 h 10287000"/>
              <a:gd name="connsiteX3952" fmla="*/ 1863938 w 10076157"/>
              <a:gd name="connsiteY3952" fmla="*/ 1214421 h 10287000"/>
              <a:gd name="connsiteX3953" fmla="*/ 1926344 w 10076157"/>
              <a:gd name="connsiteY3953" fmla="*/ 1155552 h 10287000"/>
              <a:gd name="connsiteX3954" fmla="*/ 2132512 w 10076157"/>
              <a:gd name="connsiteY3954" fmla="*/ 1121690 h 10287000"/>
              <a:gd name="connsiteX3955" fmla="*/ 2157887 w 10076157"/>
              <a:gd name="connsiteY3955" fmla="*/ 1121690 h 10287000"/>
              <a:gd name="connsiteX3956" fmla="*/ 2157887 w 10076157"/>
              <a:gd name="connsiteY3956" fmla="*/ 1138067 h 10287000"/>
              <a:gd name="connsiteX3957" fmla="*/ 2132512 w 10076157"/>
              <a:gd name="connsiteY3957" fmla="*/ 1138067 h 10287000"/>
              <a:gd name="connsiteX3958" fmla="*/ 2132512 w 10076157"/>
              <a:gd name="connsiteY3958" fmla="*/ 1121690 h 10287000"/>
              <a:gd name="connsiteX3959" fmla="*/ 1903322 w 10076157"/>
              <a:gd name="connsiteY3959" fmla="*/ 1042348 h 10287000"/>
              <a:gd name="connsiteX3960" fmla="*/ 1905660 w 10076157"/>
              <a:gd name="connsiteY3960" fmla="*/ 1050424 h 10287000"/>
              <a:gd name="connsiteX3961" fmla="*/ 1882824 w 10076157"/>
              <a:gd name="connsiteY3961" fmla="*/ 1085222 h 10287000"/>
              <a:gd name="connsiteX3962" fmla="*/ 1851413 w 10076157"/>
              <a:gd name="connsiteY3962" fmla="*/ 1124191 h 10287000"/>
              <a:gd name="connsiteX3963" fmla="*/ 1852863 w 10076157"/>
              <a:gd name="connsiteY3963" fmla="*/ 1124703 h 10287000"/>
              <a:gd name="connsiteX3964" fmla="*/ 1862529 w 10076157"/>
              <a:gd name="connsiteY3964" fmla="*/ 1140814 h 10287000"/>
              <a:gd name="connsiteX3965" fmla="*/ 1822026 w 10076157"/>
              <a:gd name="connsiteY3965" fmla="*/ 1154749 h 10287000"/>
              <a:gd name="connsiteX3966" fmla="*/ 1821449 w 10076157"/>
              <a:gd name="connsiteY3966" fmla="*/ 1155165 h 10287000"/>
              <a:gd name="connsiteX3967" fmla="*/ 1815719 w 10076157"/>
              <a:gd name="connsiteY3967" fmla="*/ 1161031 h 10287000"/>
              <a:gd name="connsiteX3968" fmla="*/ 1788128 w 10076157"/>
              <a:gd name="connsiteY3968" fmla="*/ 1179406 h 10287000"/>
              <a:gd name="connsiteX3969" fmla="*/ 1805039 w 10076157"/>
              <a:gd name="connsiteY3969" fmla="*/ 1237807 h 10287000"/>
              <a:gd name="connsiteX3970" fmla="*/ 1821950 w 10076157"/>
              <a:gd name="connsiteY3970" fmla="*/ 1296207 h 10287000"/>
              <a:gd name="connsiteX3971" fmla="*/ 1736212 w 10076157"/>
              <a:gd name="connsiteY3971" fmla="*/ 1321033 h 10287000"/>
              <a:gd name="connsiteX3972" fmla="*/ 1690720 w 10076157"/>
              <a:gd name="connsiteY3972" fmla="*/ 1270910 h 10287000"/>
              <a:gd name="connsiteX3973" fmla="*/ 1714060 w 10076157"/>
              <a:gd name="connsiteY3973" fmla="*/ 1137548 h 10287000"/>
              <a:gd name="connsiteX3974" fmla="*/ 1733616 w 10076157"/>
              <a:gd name="connsiteY3974" fmla="*/ 1108150 h 10287000"/>
              <a:gd name="connsiteX3975" fmla="*/ 1751106 w 10076157"/>
              <a:gd name="connsiteY3975" fmla="*/ 1086424 h 10287000"/>
              <a:gd name="connsiteX3976" fmla="*/ 737855 w 10076157"/>
              <a:gd name="connsiteY3976" fmla="*/ 990335 h 10287000"/>
              <a:gd name="connsiteX3977" fmla="*/ 737855 w 10076157"/>
              <a:gd name="connsiteY3977" fmla="*/ 1012627 h 10287000"/>
              <a:gd name="connsiteX3978" fmla="*/ 705719 w 10076157"/>
              <a:gd name="connsiteY3978" fmla="*/ 1012627 h 10287000"/>
              <a:gd name="connsiteX3979" fmla="*/ 737855 w 10076157"/>
              <a:gd name="connsiteY3979" fmla="*/ 990335 h 10287000"/>
              <a:gd name="connsiteX3980" fmla="*/ 2044623 w 10076157"/>
              <a:gd name="connsiteY3980" fmla="*/ 890009 h 10287000"/>
              <a:gd name="connsiteX3981" fmla="*/ 2016062 w 10076157"/>
              <a:gd name="connsiteY3981" fmla="*/ 956890 h 10287000"/>
              <a:gd name="connsiteX3982" fmla="*/ 1987494 w 10076157"/>
              <a:gd name="connsiteY3982" fmla="*/ 990335 h 10287000"/>
              <a:gd name="connsiteX3983" fmla="*/ 1958934 w 10076157"/>
              <a:gd name="connsiteY3983" fmla="*/ 990335 h 10287000"/>
              <a:gd name="connsiteX3984" fmla="*/ 1987494 w 10076157"/>
              <a:gd name="connsiteY3984" fmla="*/ 956890 h 10287000"/>
              <a:gd name="connsiteX3985" fmla="*/ 2016062 w 10076157"/>
              <a:gd name="connsiteY3985" fmla="*/ 923446 h 10287000"/>
              <a:gd name="connsiteX3986" fmla="*/ 2044623 w 10076157"/>
              <a:gd name="connsiteY3986" fmla="*/ 890009 h 10287000"/>
              <a:gd name="connsiteX3987" fmla="*/ 2118431 w 10076157"/>
              <a:gd name="connsiteY3987" fmla="*/ 793206 h 10287000"/>
              <a:gd name="connsiteX3988" fmla="*/ 2130313 w 10076157"/>
              <a:gd name="connsiteY3988" fmla="*/ 798055 h 10287000"/>
              <a:gd name="connsiteX3989" fmla="*/ 2073183 w 10076157"/>
              <a:gd name="connsiteY3989" fmla="*/ 859360 h 10287000"/>
              <a:gd name="connsiteX3990" fmla="*/ 2073183 w 10076157"/>
              <a:gd name="connsiteY3990" fmla="*/ 890015 h 10287000"/>
              <a:gd name="connsiteX3991" fmla="*/ 2044623 w 10076157"/>
              <a:gd name="connsiteY3991" fmla="*/ 890015 h 10287000"/>
              <a:gd name="connsiteX3992" fmla="*/ 2118431 w 10076157"/>
              <a:gd name="connsiteY3992" fmla="*/ 793206 h 10287000"/>
              <a:gd name="connsiteX3993" fmla="*/ 1305547 w 10076157"/>
              <a:gd name="connsiteY3993" fmla="*/ 745105 h 10287000"/>
              <a:gd name="connsiteX3994" fmla="*/ 1326969 w 10076157"/>
              <a:gd name="connsiteY3994" fmla="*/ 745105 h 10287000"/>
              <a:gd name="connsiteX3995" fmla="*/ 1305547 w 10076157"/>
              <a:gd name="connsiteY3995" fmla="*/ 767399 h 10287000"/>
              <a:gd name="connsiteX3996" fmla="*/ 1305547 w 10076157"/>
              <a:gd name="connsiteY3996" fmla="*/ 745105 h 10287000"/>
              <a:gd name="connsiteX3997" fmla="*/ 1187727 w 10076157"/>
              <a:gd name="connsiteY3997" fmla="*/ 644787 h 10287000"/>
              <a:gd name="connsiteX3998" fmla="*/ 1187727 w 10076157"/>
              <a:gd name="connsiteY3998" fmla="*/ 678225 h 10287000"/>
              <a:gd name="connsiteX3999" fmla="*/ 1155590 w 10076157"/>
              <a:gd name="connsiteY3999" fmla="*/ 678225 h 10287000"/>
              <a:gd name="connsiteX4000" fmla="*/ 1187727 w 10076157"/>
              <a:gd name="connsiteY4000" fmla="*/ 644787 h 10287000"/>
              <a:gd name="connsiteX4001" fmla="*/ 1354043 w 10076157"/>
              <a:gd name="connsiteY4001" fmla="*/ 606233 h 10287000"/>
              <a:gd name="connsiteX4002" fmla="*/ 1359107 w 10076157"/>
              <a:gd name="connsiteY4002" fmla="*/ 618772 h 10287000"/>
              <a:gd name="connsiteX4003" fmla="*/ 1270738 w 10076157"/>
              <a:gd name="connsiteY4003" fmla="*/ 678225 h 10287000"/>
              <a:gd name="connsiteX4004" fmla="*/ 1241280 w 10076157"/>
              <a:gd name="connsiteY4004" fmla="*/ 678225 h 10287000"/>
              <a:gd name="connsiteX4005" fmla="*/ 1300197 w 10076157"/>
              <a:gd name="connsiteY4005" fmla="*/ 618772 h 10287000"/>
              <a:gd name="connsiteX4006" fmla="*/ 1354043 w 10076157"/>
              <a:gd name="connsiteY4006" fmla="*/ 606233 h 10287000"/>
              <a:gd name="connsiteX4007" fmla="*/ 3489199 w 10076157"/>
              <a:gd name="connsiteY4007" fmla="*/ 457791 h 10287000"/>
              <a:gd name="connsiteX4008" fmla="*/ 3473273 w 10076157"/>
              <a:gd name="connsiteY4008" fmla="*/ 462169 h 10287000"/>
              <a:gd name="connsiteX4009" fmla="*/ 3470998 w 10076157"/>
              <a:gd name="connsiteY4009" fmla="*/ 467683 h 10287000"/>
              <a:gd name="connsiteX4010" fmla="*/ 3485682 w 10076157"/>
              <a:gd name="connsiteY4010" fmla="*/ 460039 h 10287000"/>
              <a:gd name="connsiteX4011" fmla="*/ 3384128 w 10076157"/>
              <a:gd name="connsiteY4011" fmla="*/ 309000 h 10287000"/>
              <a:gd name="connsiteX4012" fmla="*/ 3324700 w 10076157"/>
              <a:gd name="connsiteY4012" fmla="*/ 370271 h 10287000"/>
              <a:gd name="connsiteX4013" fmla="*/ 3176126 w 10076157"/>
              <a:gd name="connsiteY4013" fmla="*/ 431533 h 10287000"/>
              <a:gd name="connsiteX4014" fmla="*/ 3086988 w 10076157"/>
              <a:gd name="connsiteY4014" fmla="*/ 584703 h 10287000"/>
              <a:gd name="connsiteX4015" fmla="*/ 3057275 w 10076157"/>
              <a:gd name="connsiteY4015" fmla="*/ 676601 h 10287000"/>
              <a:gd name="connsiteX4016" fmla="*/ 3083274 w 10076157"/>
              <a:gd name="connsiteY4016" fmla="*/ 691920 h 10287000"/>
              <a:gd name="connsiteX4017" fmla="*/ 3085755 w 10076157"/>
              <a:gd name="connsiteY4017" fmla="*/ 699961 h 10287000"/>
              <a:gd name="connsiteX4018" fmla="*/ 3147521 w 10076157"/>
              <a:gd name="connsiteY4018" fmla="*/ 682076 h 10287000"/>
              <a:gd name="connsiteX4019" fmla="*/ 3165644 w 10076157"/>
              <a:gd name="connsiteY4019" fmla="*/ 664693 h 10287000"/>
              <a:gd name="connsiteX4020" fmla="*/ 3212568 w 10076157"/>
              <a:gd name="connsiteY4020" fmla="*/ 642187 h 10287000"/>
              <a:gd name="connsiteX4021" fmla="*/ 3259494 w 10076157"/>
              <a:gd name="connsiteY4021" fmla="*/ 619680 h 10287000"/>
              <a:gd name="connsiteX4022" fmla="*/ 3268529 w 10076157"/>
              <a:gd name="connsiteY4022" fmla="*/ 611389 h 10287000"/>
              <a:gd name="connsiteX4023" fmla="*/ 3259698 w 10076157"/>
              <a:gd name="connsiteY4023" fmla="*/ 610072 h 10287000"/>
              <a:gd name="connsiteX4024" fmla="*/ 3176126 w 10076157"/>
              <a:gd name="connsiteY4024" fmla="*/ 554068 h 10287000"/>
              <a:gd name="connsiteX4025" fmla="*/ 3294985 w 10076157"/>
              <a:gd name="connsiteY4025" fmla="*/ 431533 h 10287000"/>
              <a:gd name="connsiteX4026" fmla="*/ 3384128 w 10076157"/>
              <a:gd name="connsiteY4026" fmla="*/ 339635 h 10287000"/>
              <a:gd name="connsiteX4027" fmla="*/ 3384128 w 10076157"/>
              <a:gd name="connsiteY4027" fmla="*/ 309000 h 10287000"/>
              <a:gd name="connsiteX4028" fmla="*/ 2924278 w 10076157"/>
              <a:gd name="connsiteY4028" fmla="*/ 115139 h 10287000"/>
              <a:gd name="connsiteX4029" fmla="*/ 2933650 w 10076157"/>
              <a:gd name="connsiteY4029" fmla="*/ 126460 h 10287000"/>
              <a:gd name="connsiteX4030" fmla="*/ 2933650 w 10076157"/>
              <a:gd name="connsiteY4030" fmla="*/ 154328 h 10287000"/>
              <a:gd name="connsiteX4031" fmla="*/ 2876522 w 10076157"/>
              <a:gd name="connsiteY4031" fmla="*/ 154328 h 10287000"/>
              <a:gd name="connsiteX4032" fmla="*/ 2847962 w 10076157"/>
              <a:gd name="connsiteY4032" fmla="*/ 154328 h 10287000"/>
              <a:gd name="connsiteX4033" fmla="*/ 2924278 w 10076157"/>
              <a:gd name="connsiteY4033" fmla="*/ 115139 h 10287000"/>
              <a:gd name="connsiteX4034" fmla="*/ 4815374 w 10076157"/>
              <a:gd name="connsiteY4034" fmla="*/ 89014 h 10287000"/>
              <a:gd name="connsiteX4035" fmla="*/ 4812265 w 10076157"/>
              <a:gd name="connsiteY4035" fmla="*/ 89780 h 10287000"/>
              <a:gd name="connsiteX4036" fmla="*/ 4780696 w 10076157"/>
              <a:gd name="connsiteY4036" fmla="*/ 94568 h 10287000"/>
              <a:gd name="connsiteX4037" fmla="*/ 4572692 w 10076157"/>
              <a:gd name="connsiteY4037" fmla="*/ 155838 h 10287000"/>
              <a:gd name="connsiteX4038" fmla="*/ 4557469 w 10076157"/>
              <a:gd name="connsiteY4038" fmla="*/ 157045 h 10287000"/>
              <a:gd name="connsiteX4039" fmla="*/ 4558707 w 10076157"/>
              <a:gd name="connsiteY4039" fmla="*/ 158339 h 10287000"/>
              <a:gd name="connsiteX4040" fmla="*/ 4573371 w 10076157"/>
              <a:gd name="connsiteY4040" fmla="*/ 192092 h 10287000"/>
              <a:gd name="connsiteX4041" fmla="*/ 4690678 w 10076157"/>
              <a:gd name="connsiteY4041" fmla="*/ 169592 h 10287000"/>
              <a:gd name="connsiteX4042" fmla="*/ 4807990 w 10076157"/>
              <a:gd name="connsiteY4042" fmla="*/ 124580 h 10287000"/>
              <a:gd name="connsiteX4043" fmla="*/ 4825587 w 10076157"/>
              <a:gd name="connsiteY4043" fmla="*/ 102075 h 10287000"/>
              <a:gd name="connsiteX4044" fmla="*/ 3621160 w 10076157"/>
              <a:gd name="connsiteY4044" fmla="*/ 0 h 10287000"/>
              <a:gd name="connsiteX4045" fmla="*/ 10076157 w 10076157"/>
              <a:gd name="connsiteY4045" fmla="*/ 0 h 10287000"/>
              <a:gd name="connsiteX4046" fmla="*/ 10076157 w 10076157"/>
              <a:gd name="connsiteY4046" fmla="*/ 10286999 h 10287000"/>
              <a:gd name="connsiteX4047" fmla="*/ 6759834 w 10076157"/>
              <a:gd name="connsiteY4047" fmla="*/ 10286999 h 10287000"/>
              <a:gd name="connsiteX4048" fmla="*/ 6756686 w 10076157"/>
              <a:gd name="connsiteY4048" fmla="*/ 10284025 h 10287000"/>
              <a:gd name="connsiteX4049" fmla="*/ 6712116 w 10076157"/>
              <a:gd name="connsiteY4049" fmla="*/ 10264878 h 10287000"/>
              <a:gd name="connsiteX4050" fmla="*/ 6622971 w 10076157"/>
              <a:gd name="connsiteY4050" fmla="*/ 10234249 h 10287000"/>
              <a:gd name="connsiteX4051" fmla="*/ 6682399 w 10076157"/>
              <a:gd name="connsiteY4051" fmla="*/ 10203614 h 10287000"/>
              <a:gd name="connsiteX4052" fmla="*/ 6652686 w 10076157"/>
              <a:gd name="connsiteY4052" fmla="*/ 10172979 h 10287000"/>
              <a:gd name="connsiteX4053" fmla="*/ 6622971 w 10076157"/>
              <a:gd name="connsiteY4053" fmla="*/ 10142343 h 10287000"/>
              <a:gd name="connsiteX4054" fmla="*/ 6622971 w 10076157"/>
              <a:gd name="connsiteY4054" fmla="*/ 10111715 h 10287000"/>
              <a:gd name="connsiteX4055" fmla="*/ 6593255 w 10076157"/>
              <a:gd name="connsiteY4055" fmla="*/ 10111715 h 10287000"/>
              <a:gd name="connsiteX4056" fmla="*/ 6548687 w 10076157"/>
              <a:gd name="connsiteY4056" fmla="*/ 10096397 h 10287000"/>
              <a:gd name="connsiteX4057" fmla="*/ 6544206 w 10076157"/>
              <a:gd name="connsiteY4057" fmla="*/ 10094279 h 10287000"/>
              <a:gd name="connsiteX4058" fmla="*/ 6535620 w 10076157"/>
              <a:gd name="connsiteY4058" fmla="*/ 10097025 h 10287000"/>
              <a:gd name="connsiteX4059" fmla="*/ 6517629 w 10076157"/>
              <a:gd name="connsiteY4059" fmla="*/ 10087150 h 10287000"/>
              <a:gd name="connsiteX4060" fmla="*/ 6508141 w 10076157"/>
              <a:gd name="connsiteY4060" fmla="*/ 10081944 h 10287000"/>
              <a:gd name="connsiteX4061" fmla="*/ 6504120 w 10076157"/>
              <a:gd name="connsiteY4061" fmla="*/ 10081080 h 10287000"/>
              <a:gd name="connsiteX4062" fmla="*/ 6489262 w 10076157"/>
              <a:gd name="connsiteY4062" fmla="*/ 10081080 h 10287000"/>
              <a:gd name="connsiteX4063" fmla="*/ 6485079 w 10076157"/>
              <a:gd name="connsiteY4063" fmla="*/ 10081080 h 10287000"/>
              <a:gd name="connsiteX4064" fmla="*/ 6482928 w 10076157"/>
              <a:gd name="connsiteY4064" fmla="*/ 10081643 h 10287000"/>
              <a:gd name="connsiteX4065" fmla="*/ 6435720 w 10076157"/>
              <a:gd name="connsiteY4065" fmla="*/ 10065609 h 10287000"/>
              <a:gd name="connsiteX4066" fmla="*/ 6412169 w 10076157"/>
              <a:gd name="connsiteY4066" fmla="*/ 10053984 h 10287000"/>
              <a:gd name="connsiteX4067" fmla="*/ 6382474 w 10076157"/>
              <a:gd name="connsiteY4067" fmla="*/ 10050923 h 10287000"/>
              <a:gd name="connsiteX4068" fmla="*/ 6355545 w 10076157"/>
              <a:gd name="connsiteY4068" fmla="*/ 10050444 h 10287000"/>
              <a:gd name="connsiteX4069" fmla="*/ 6325831 w 10076157"/>
              <a:gd name="connsiteY4069" fmla="*/ 10050444 h 10287000"/>
              <a:gd name="connsiteX4070" fmla="*/ 6296114 w 10076157"/>
              <a:gd name="connsiteY4070" fmla="*/ 10019809 h 10287000"/>
              <a:gd name="connsiteX4071" fmla="*/ 6236686 w 10076157"/>
              <a:gd name="connsiteY4071" fmla="*/ 9989181 h 10287000"/>
              <a:gd name="connsiteX4072" fmla="*/ 6206978 w 10076157"/>
              <a:gd name="connsiteY4072" fmla="*/ 10019809 h 10287000"/>
              <a:gd name="connsiteX4073" fmla="*/ 6147548 w 10076157"/>
              <a:gd name="connsiteY4073" fmla="*/ 10019809 h 10287000"/>
              <a:gd name="connsiteX4074" fmla="*/ 6058406 w 10076157"/>
              <a:gd name="connsiteY4074" fmla="*/ 9989181 h 10287000"/>
              <a:gd name="connsiteX4075" fmla="*/ 5998975 w 10076157"/>
              <a:gd name="connsiteY4075" fmla="*/ 9927910 h 10287000"/>
              <a:gd name="connsiteX4076" fmla="*/ 5880115 w 10076157"/>
              <a:gd name="connsiteY4076" fmla="*/ 9866648 h 10287000"/>
              <a:gd name="connsiteX4077" fmla="*/ 5820692 w 10076157"/>
              <a:gd name="connsiteY4077" fmla="*/ 9836011 h 10287000"/>
              <a:gd name="connsiteX4078" fmla="*/ 5820692 w 10076157"/>
              <a:gd name="connsiteY4078" fmla="*/ 9805377 h 10287000"/>
              <a:gd name="connsiteX4079" fmla="*/ 5731548 w 10076157"/>
              <a:gd name="connsiteY4079" fmla="*/ 9774742 h 10287000"/>
              <a:gd name="connsiteX4080" fmla="*/ 5701832 w 10076157"/>
              <a:gd name="connsiteY4080" fmla="*/ 9774742 h 10287000"/>
              <a:gd name="connsiteX4081" fmla="*/ 5642404 w 10076157"/>
              <a:gd name="connsiteY4081" fmla="*/ 9713478 h 10287000"/>
              <a:gd name="connsiteX4082" fmla="*/ 5553259 w 10076157"/>
              <a:gd name="connsiteY4082" fmla="*/ 9652215 h 10287000"/>
              <a:gd name="connsiteX4083" fmla="*/ 5553259 w 10076157"/>
              <a:gd name="connsiteY4083" fmla="*/ 9621579 h 10287000"/>
              <a:gd name="connsiteX4084" fmla="*/ 5523551 w 10076157"/>
              <a:gd name="connsiteY4084" fmla="*/ 9590944 h 10287000"/>
              <a:gd name="connsiteX4085" fmla="*/ 5434406 w 10076157"/>
              <a:gd name="connsiteY4085" fmla="*/ 9560309 h 10287000"/>
              <a:gd name="connsiteX4086" fmla="*/ 5315547 w 10076157"/>
              <a:gd name="connsiteY4086" fmla="*/ 9529680 h 10287000"/>
              <a:gd name="connsiteX4087" fmla="*/ 5226404 w 10076157"/>
              <a:gd name="connsiteY4087" fmla="*/ 9468410 h 10287000"/>
              <a:gd name="connsiteX4088" fmla="*/ 5166974 w 10076157"/>
              <a:gd name="connsiteY4088" fmla="*/ 9468410 h 10287000"/>
              <a:gd name="connsiteX4089" fmla="*/ 5107552 w 10076157"/>
              <a:gd name="connsiteY4089" fmla="*/ 9499045 h 10287000"/>
              <a:gd name="connsiteX4090" fmla="*/ 5077837 w 10076157"/>
              <a:gd name="connsiteY4090" fmla="*/ 9468410 h 10287000"/>
              <a:gd name="connsiteX4091" fmla="*/ 5048121 w 10076157"/>
              <a:gd name="connsiteY4091" fmla="*/ 9437774 h 10287000"/>
              <a:gd name="connsiteX4092" fmla="*/ 4988693 w 10076157"/>
              <a:gd name="connsiteY4092" fmla="*/ 9376511 h 10287000"/>
              <a:gd name="connsiteX4093" fmla="*/ 4929262 w 10076157"/>
              <a:gd name="connsiteY4093" fmla="*/ 9315240 h 10287000"/>
              <a:gd name="connsiteX4094" fmla="*/ 4929262 w 10076157"/>
              <a:gd name="connsiteY4094" fmla="*/ 9253978 h 10287000"/>
              <a:gd name="connsiteX4095" fmla="*/ 4929262 w 10076157"/>
              <a:gd name="connsiteY4095" fmla="*/ 9223341 h 10287000"/>
              <a:gd name="connsiteX4096" fmla="*/ 4929262 w 10076157"/>
              <a:gd name="connsiteY4096" fmla="*/ 9218942 h 10287000"/>
              <a:gd name="connsiteX4097" fmla="*/ 4923492 w 10076157"/>
              <a:gd name="connsiteY4097" fmla="*/ 9215623 h 10287000"/>
              <a:gd name="connsiteX4098" fmla="*/ 4830457 w 10076157"/>
              <a:gd name="connsiteY4098" fmla="*/ 9146835 h 10287000"/>
              <a:gd name="connsiteX4099" fmla="*/ 4888601 w 10076157"/>
              <a:gd name="connsiteY4099" fmla="*/ 9181229 h 10287000"/>
              <a:gd name="connsiteX4100" fmla="*/ 4929262 w 10076157"/>
              <a:gd name="connsiteY4100" fmla="*/ 9205280 h 10287000"/>
              <a:gd name="connsiteX4101" fmla="*/ 4929262 w 10076157"/>
              <a:gd name="connsiteY4101" fmla="*/ 9192707 h 10287000"/>
              <a:gd name="connsiteX4102" fmla="*/ 4958978 w 10076157"/>
              <a:gd name="connsiteY4102" fmla="*/ 9162079 h 10287000"/>
              <a:gd name="connsiteX4103" fmla="*/ 5018406 w 10076157"/>
              <a:gd name="connsiteY4103" fmla="*/ 9223341 h 10287000"/>
              <a:gd name="connsiteX4104" fmla="*/ 5048121 w 10076157"/>
              <a:gd name="connsiteY4104" fmla="*/ 9223341 h 10287000"/>
              <a:gd name="connsiteX4105" fmla="*/ 5069017 w 10076157"/>
              <a:gd name="connsiteY4105" fmla="*/ 9223341 h 10287000"/>
              <a:gd name="connsiteX4106" fmla="*/ 5044535 w 10076157"/>
              <a:gd name="connsiteY4106" fmla="*/ 9210813 h 10287000"/>
              <a:gd name="connsiteX4107" fmla="*/ 5020145 w 10076157"/>
              <a:gd name="connsiteY4107" fmla="*/ 9193920 h 10287000"/>
              <a:gd name="connsiteX4108" fmla="*/ 5089014 w 10076157"/>
              <a:gd name="connsiteY4108" fmla="*/ 9216443 h 10287000"/>
              <a:gd name="connsiteX4109" fmla="*/ 5134925 w 10076157"/>
              <a:gd name="connsiteY4109" fmla="*/ 9261481 h 10287000"/>
              <a:gd name="connsiteX4110" fmla="*/ 5110535 w 10076157"/>
              <a:gd name="connsiteY4110" fmla="*/ 9244591 h 10287000"/>
              <a:gd name="connsiteX4111" fmla="*/ 5086530 w 10076157"/>
              <a:gd name="connsiteY4111" fmla="*/ 9232305 h 10287000"/>
              <a:gd name="connsiteX4112" fmla="*/ 5103837 w 10076157"/>
              <a:gd name="connsiteY4112" fmla="*/ 9250146 h 10287000"/>
              <a:gd name="connsiteX4113" fmla="*/ 5107552 w 10076157"/>
              <a:gd name="connsiteY4113" fmla="*/ 9253978 h 10287000"/>
              <a:gd name="connsiteX4114" fmla="*/ 5137265 w 10076157"/>
              <a:gd name="connsiteY4114" fmla="*/ 9315240 h 10287000"/>
              <a:gd name="connsiteX4115" fmla="*/ 5196691 w 10076157"/>
              <a:gd name="connsiteY4115" fmla="*/ 9315240 h 10287000"/>
              <a:gd name="connsiteX4116" fmla="*/ 5285835 w 10076157"/>
              <a:gd name="connsiteY4116" fmla="*/ 9345877 h 10287000"/>
              <a:gd name="connsiteX4117" fmla="*/ 5374976 w 10076157"/>
              <a:gd name="connsiteY4117" fmla="*/ 9315240 h 10287000"/>
              <a:gd name="connsiteX4118" fmla="*/ 5374976 w 10076157"/>
              <a:gd name="connsiteY4118" fmla="*/ 9345877 h 10287000"/>
              <a:gd name="connsiteX4119" fmla="*/ 5404691 w 10076157"/>
              <a:gd name="connsiteY4119" fmla="*/ 9376511 h 10287000"/>
              <a:gd name="connsiteX4120" fmla="*/ 5493835 w 10076157"/>
              <a:gd name="connsiteY4120" fmla="*/ 9407146 h 10287000"/>
              <a:gd name="connsiteX4121" fmla="*/ 5493835 w 10076157"/>
              <a:gd name="connsiteY4121" fmla="*/ 9376511 h 10287000"/>
              <a:gd name="connsiteX4122" fmla="*/ 5434406 w 10076157"/>
              <a:gd name="connsiteY4122" fmla="*/ 9345877 h 10287000"/>
              <a:gd name="connsiteX4123" fmla="*/ 5404691 w 10076157"/>
              <a:gd name="connsiteY4123" fmla="*/ 9315240 h 10287000"/>
              <a:gd name="connsiteX4124" fmla="*/ 5345263 w 10076157"/>
              <a:gd name="connsiteY4124" fmla="*/ 9253978 h 10287000"/>
              <a:gd name="connsiteX4125" fmla="*/ 5374976 w 10076157"/>
              <a:gd name="connsiteY4125" fmla="*/ 9253978 h 10287000"/>
              <a:gd name="connsiteX4126" fmla="*/ 5404691 w 10076157"/>
              <a:gd name="connsiteY4126" fmla="*/ 9253978 h 10287000"/>
              <a:gd name="connsiteX4127" fmla="*/ 5404691 w 10076157"/>
              <a:gd name="connsiteY4127" fmla="*/ 9284612 h 10287000"/>
              <a:gd name="connsiteX4128" fmla="*/ 5493835 w 10076157"/>
              <a:gd name="connsiteY4128" fmla="*/ 9345877 h 10287000"/>
              <a:gd name="connsiteX4129" fmla="*/ 5523551 w 10076157"/>
              <a:gd name="connsiteY4129" fmla="*/ 9376511 h 10287000"/>
              <a:gd name="connsiteX4130" fmla="*/ 5553259 w 10076157"/>
              <a:gd name="connsiteY4130" fmla="*/ 9376511 h 10287000"/>
              <a:gd name="connsiteX4131" fmla="*/ 5582975 w 10076157"/>
              <a:gd name="connsiteY4131" fmla="*/ 9437774 h 10287000"/>
              <a:gd name="connsiteX4132" fmla="*/ 5612689 w 10076157"/>
              <a:gd name="connsiteY4132" fmla="*/ 9499045 h 10287000"/>
              <a:gd name="connsiteX4133" fmla="*/ 5701832 w 10076157"/>
              <a:gd name="connsiteY4133" fmla="*/ 9529680 h 10287000"/>
              <a:gd name="connsiteX4134" fmla="*/ 5731548 w 10076157"/>
              <a:gd name="connsiteY4134" fmla="*/ 9560309 h 10287000"/>
              <a:gd name="connsiteX4135" fmla="*/ 5761263 w 10076157"/>
              <a:gd name="connsiteY4135" fmla="*/ 9621579 h 10287000"/>
              <a:gd name="connsiteX4136" fmla="*/ 5790979 w 10076157"/>
              <a:gd name="connsiteY4136" fmla="*/ 9621579 h 10287000"/>
              <a:gd name="connsiteX4137" fmla="*/ 5939546 w 10076157"/>
              <a:gd name="connsiteY4137" fmla="*/ 9682843 h 10287000"/>
              <a:gd name="connsiteX4138" fmla="*/ 5998975 w 10076157"/>
              <a:gd name="connsiteY4138" fmla="*/ 9744112 h 10287000"/>
              <a:gd name="connsiteX4139" fmla="*/ 6117834 w 10076157"/>
              <a:gd name="connsiteY4139" fmla="*/ 9805377 h 10287000"/>
              <a:gd name="connsiteX4140" fmla="*/ 6117834 w 10076157"/>
              <a:gd name="connsiteY4140" fmla="*/ 9836011 h 10287000"/>
              <a:gd name="connsiteX4141" fmla="*/ 6177262 w 10076157"/>
              <a:gd name="connsiteY4141" fmla="*/ 9866648 h 10287000"/>
              <a:gd name="connsiteX4142" fmla="*/ 6236686 w 10076157"/>
              <a:gd name="connsiteY4142" fmla="*/ 9866648 h 10287000"/>
              <a:gd name="connsiteX4143" fmla="*/ 6325831 w 10076157"/>
              <a:gd name="connsiteY4143" fmla="*/ 9866648 h 10287000"/>
              <a:gd name="connsiteX4144" fmla="*/ 6355545 w 10076157"/>
              <a:gd name="connsiteY4144" fmla="*/ 9836011 h 10287000"/>
              <a:gd name="connsiteX4145" fmla="*/ 6325831 w 10076157"/>
              <a:gd name="connsiteY4145" fmla="*/ 9836011 h 10287000"/>
              <a:gd name="connsiteX4146" fmla="*/ 6206978 w 10076157"/>
              <a:gd name="connsiteY4146" fmla="*/ 9744112 h 10287000"/>
              <a:gd name="connsiteX4147" fmla="*/ 6117834 w 10076157"/>
              <a:gd name="connsiteY4147" fmla="*/ 9682843 h 10287000"/>
              <a:gd name="connsiteX4148" fmla="*/ 6117834 w 10076157"/>
              <a:gd name="connsiteY4148" fmla="*/ 9590944 h 10287000"/>
              <a:gd name="connsiteX4149" fmla="*/ 6088118 w 10076157"/>
              <a:gd name="connsiteY4149" fmla="*/ 9560309 h 10287000"/>
              <a:gd name="connsiteX4150" fmla="*/ 6177262 w 10076157"/>
              <a:gd name="connsiteY4150" fmla="*/ 9590944 h 10287000"/>
              <a:gd name="connsiteX4151" fmla="*/ 6236686 w 10076157"/>
              <a:gd name="connsiteY4151" fmla="*/ 9621579 h 10287000"/>
              <a:gd name="connsiteX4152" fmla="*/ 6296114 w 10076157"/>
              <a:gd name="connsiteY4152" fmla="*/ 9621579 h 10287000"/>
              <a:gd name="connsiteX4153" fmla="*/ 6296114 w 10076157"/>
              <a:gd name="connsiteY4153" fmla="*/ 9590944 h 10287000"/>
              <a:gd name="connsiteX4154" fmla="*/ 6296114 w 10076157"/>
              <a:gd name="connsiteY4154" fmla="*/ 9560309 h 10287000"/>
              <a:gd name="connsiteX4155" fmla="*/ 6236686 w 10076157"/>
              <a:gd name="connsiteY4155" fmla="*/ 9529680 h 10287000"/>
              <a:gd name="connsiteX4156" fmla="*/ 6177262 w 10076157"/>
              <a:gd name="connsiteY4156" fmla="*/ 9499045 h 10287000"/>
              <a:gd name="connsiteX4157" fmla="*/ 6058406 w 10076157"/>
              <a:gd name="connsiteY4157" fmla="*/ 9468410 h 10287000"/>
              <a:gd name="connsiteX4158" fmla="*/ 6058406 w 10076157"/>
              <a:gd name="connsiteY4158" fmla="*/ 9407146 h 10287000"/>
              <a:gd name="connsiteX4159" fmla="*/ 5998975 w 10076157"/>
              <a:gd name="connsiteY4159" fmla="*/ 9437774 h 10287000"/>
              <a:gd name="connsiteX4160" fmla="*/ 5969260 w 10076157"/>
              <a:gd name="connsiteY4160" fmla="*/ 9437774 h 10287000"/>
              <a:gd name="connsiteX4161" fmla="*/ 5969260 w 10076157"/>
              <a:gd name="connsiteY4161" fmla="*/ 9499045 h 10287000"/>
              <a:gd name="connsiteX4162" fmla="*/ 5939546 w 10076157"/>
              <a:gd name="connsiteY4162" fmla="*/ 9560309 h 10287000"/>
              <a:gd name="connsiteX4163" fmla="*/ 5998975 w 10076157"/>
              <a:gd name="connsiteY4163" fmla="*/ 9590944 h 10287000"/>
              <a:gd name="connsiteX4164" fmla="*/ 5969260 w 10076157"/>
              <a:gd name="connsiteY4164" fmla="*/ 9621579 h 10287000"/>
              <a:gd name="connsiteX4165" fmla="*/ 5909832 w 10076157"/>
              <a:gd name="connsiteY4165" fmla="*/ 9621579 h 10287000"/>
              <a:gd name="connsiteX4166" fmla="*/ 5880115 w 10076157"/>
              <a:gd name="connsiteY4166" fmla="*/ 9621579 h 10287000"/>
              <a:gd name="connsiteX4167" fmla="*/ 5850407 w 10076157"/>
              <a:gd name="connsiteY4167" fmla="*/ 9529680 h 10287000"/>
              <a:gd name="connsiteX4168" fmla="*/ 5820692 w 10076157"/>
              <a:gd name="connsiteY4168" fmla="*/ 9499045 h 10287000"/>
              <a:gd name="connsiteX4169" fmla="*/ 5790979 w 10076157"/>
              <a:gd name="connsiteY4169" fmla="*/ 9468410 h 10287000"/>
              <a:gd name="connsiteX4170" fmla="*/ 5803513 w 10076157"/>
              <a:gd name="connsiteY4170" fmla="*/ 9445913 h 10287000"/>
              <a:gd name="connsiteX4171" fmla="*/ 5802722 w 10076157"/>
              <a:gd name="connsiteY4171" fmla="*/ 9434760 h 10287000"/>
              <a:gd name="connsiteX4172" fmla="*/ 5797316 w 10076157"/>
              <a:gd name="connsiteY4172" fmla="*/ 9430304 h 10287000"/>
              <a:gd name="connsiteX4173" fmla="*/ 5791875 w 10076157"/>
              <a:gd name="connsiteY4173" fmla="*/ 9426561 h 10287000"/>
              <a:gd name="connsiteX4174" fmla="*/ 5787496 w 10076157"/>
              <a:gd name="connsiteY4174" fmla="*/ 9409935 h 10287000"/>
              <a:gd name="connsiteX4175" fmla="*/ 5787700 w 10076157"/>
              <a:gd name="connsiteY4175" fmla="*/ 9404643 h 10287000"/>
              <a:gd name="connsiteX4176" fmla="*/ 5778441 w 10076157"/>
              <a:gd name="connsiteY4176" fmla="*/ 9397573 h 10287000"/>
              <a:gd name="connsiteX4177" fmla="*/ 5790979 w 10076157"/>
              <a:gd name="connsiteY4177" fmla="*/ 9345877 h 10287000"/>
              <a:gd name="connsiteX4178" fmla="*/ 5850407 w 10076157"/>
              <a:gd name="connsiteY4178" fmla="*/ 9345877 h 10287000"/>
              <a:gd name="connsiteX4179" fmla="*/ 5820692 w 10076157"/>
              <a:gd name="connsiteY4179" fmla="*/ 9315240 h 10287000"/>
              <a:gd name="connsiteX4180" fmla="*/ 5805833 w 10076157"/>
              <a:gd name="connsiteY4180" fmla="*/ 9273123 h 10287000"/>
              <a:gd name="connsiteX4181" fmla="*/ 5796800 w 10076157"/>
              <a:gd name="connsiteY4181" fmla="*/ 9261481 h 10287000"/>
              <a:gd name="connsiteX4182" fmla="*/ 5723016 w 10076157"/>
              <a:gd name="connsiteY4182" fmla="*/ 9261481 h 10287000"/>
              <a:gd name="connsiteX4183" fmla="*/ 5704757 w 10076157"/>
              <a:gd name="connsiteY4183" fmla="*/ 9253978 h 10287000"/>
              <a:gd name="connsiteX4184" fmla="*/ 5701832 w 10076157"/>
              <a:gd name="connsiteY4184" fmla="*/ 9253978 h 10287000"/>
              <a:gd name="connsiteX4185" fmla="*/ 5699893 w 10076157"/>
              <a:gd name="connsiteY4185" fmla="*/ 9251977 h 10287000"/>
              <a:gd name="connsiteX4186" fmla="*/ 5640894 w 10076157"/>
              <a:gd name="connsiteY4186" fmla="*/ 9227726 h 10287000"/>
              <a:gd name="connsiteX4187" fmla="*/ 5558776 w 10076157"/>
              <a:gd name="connsiteY4187" fmla="*/ 9193968 h 10287000"/>
              <a:gd name="connsiteX4188" fmla="*/ 5488393 w 10076157"/>
              <a:gd name="connsiteY4188" fmla="*/ 9171461 h 10287000"/>
              <a:gd name="connsiteX4189" fmla="*/ 5347618 w 10076157"/>
              <a:gd name="connsiteY4189" fmla="*/ 9126456 h 10287000"/>
              <a:gd name="connsiteX4190" fmla="*/ 5277230 w 10076157"/>
              <a:gd name="connsiteY4190" fmla="*/ 9081442 h 10287000"/>
              <a:gd name="connsiteX4191" fmla="*/ 5206843 w 10076157"/>
              <a:gd name="connsiteY4191" fmla="*/ 9036436 h 10287000"/>
              <a:gd name="connsiteX4192" fmla="*/ 5209777 w 10076157"/>
              <a:gd name="connsiteY4192" fmla="*/ 9036436 h 10287000"/>
              <a:gd name="connsiteX4193" fmla="*/ 5230305 w 10076157"/>
              <a:gd name="connsiteY4193" fmla="*/ 9036436 h 10287000"/>
              <a:gd name="connsiteX4194" fmla="*/ 5230305 w 10076157"/>
              <a:gd name="connsiteY4194" fmla="*/ 9013930 h 10287000"/>
              <a:gd name="connsiteX4195" fmla="*/ 5159923 w 10076157"/>
              <a:gd name="connsiteY4195" fmla="*/ 8991424 h 10287000"/>
              <a:gd name="connsiteX4196" fmla="*/ 5136460 w 10076157"/>
              <a:gd name="connsiteY4196" fmla="*/ 8968924 h 10287000"/>
              <a:gd name="connsiteX4197" fmla="*/ 5089536 w 10076157"/>
              <a:gd name="connsiteY4197" fmla="*/ 8946417 h 10287000"/>
              <a:gd name="connsiteX4198" fmla="*/ 4995685 w 10076157"/>
              <a:gd name="connsiteY4198" fmla="*/ 8901405 h 10287000"/>
              <a:gd name="connsiteX4199" fmla="*/ 4901839 w 10076157"/>
              <a:gd name="connsiteY4199" fmla="*/ 8856399 h 10287000"/>
              <a:gd name="connsiteX4200" fmla="*/ 4807990 w 10076157"/>
              <a:gd name="connsiteY4200" fmla="*/ 8811386 h 10287000"/>
              <a:gd name="connsiteX4201" fmla="*/ 4714139 w 10076157"/>
              <a:gd name="connsiteY4201" fmla="*/ 8766380 h 10287000"/>
              <a:gd name="connsiteX4202" fmla="*/ 4667214 w 10076157"/>
              <a:gd name="connsiteY4202" fmla="*/ 8721368 h 10287000"/>
              <a:gd name="connsiteX4203" fmla="*/ 4643757 w 10076157"/>
              <a:gd name="connsiteY4203" fmla="*/ 8698868 h 10287000"/>
              <a:gd name="connsiteX4204" fmla="*/ 4596832 w 10076157"/>
              <a:gd name="connsiteY4204" fmla="*/ 8631350 h 10287000"/>
              <a:gd name="connsiteX4205" fmla="*/ 4643757 w 10076157"/>
              <a:gd name="connsiteY4205" fmla="*/ 8653855 h 10287000"/>
              <a:gd name="connsiteX4206" fmla="*/ 4761065 w 10076157"/>
              <a:gd name="connsiteY4206" fmla="*/ 8721368 h 10287000"/>
              <a:gd name="connsiteX4207" fmla="*/ 4854916 w 10076157"/>
              <a:gd name="connsiteY4207" fmla="*/ 8788885 h 10287000"/>
              <a:gd name="connsiteX4208" fmla="*/ 4925304 w 10076157"/>
              <a:gd name="connsiteY4208" fmla="*/ 8833893 h 10287000"/>
              <a:gd name="connsiteX4209" fmla="*/ 5019147 w 10076157"/>
              <a:gd name="connsiteY4209" fmla="*/ 8878905 h 10287000"/>
              <a:gd name="connsiteX4210" fmla="*/ 5066071 w 10076157"/>
              <a:gd name="connsiteY4210" fmla="*/ 8878905 h 10287000"/>
              <a:gd name="connsiteX4211" fmla="*/ 5183385 w 10076157"/>
              <a:gd name="connsiteY4211" fmla="*/ 8923911 h 10287000"/>
              <a:gd name="connsiteX4212" fmla="*/ 5295561 w 10076157"/>
              <a:gd name="connsiteY4212" fmla="*/ 8965055 h 10287000"/>
              <a:gd name="connsiteX4213" fmla="*/ 5308560 w 10076157"/>
              <a:gd name="connsiteY4213" fmla="*/ 8966813 h 10287000"/>
              <a:gd name="connsiteX4214" fmla="*/ 5292933 w 10076157"/>
              <a:gd name="connsiteY4214" fmla="*/ 8956968 h 10287000"/>
              <a:gd name="connsiteX4215" fmla="*/ 5277662 w 10076157"/>
              <a:gd name="connsiteY4215" fmla="*/ 8943850 h 10287000"/>
              <a:gd name="connsiteX4216" fmla="*/ 5338738 w 10076157"/>
              <a:gd name="connsiteY4216" fmla="*/ 8943850 h 10287000"/>
              <a:gd name="connsiteX4217" fmla="*/ 5351499 w 10076157"/>
              <a:gd name="connsiteY4217" fmla="*/ 8957003 h 10287000"/>
              <a:gd name="connsiteX4218" fmla="*/ 5355914 w 10076157"/>
              <a:gd name="connsiteY4218" fmla="*/ 8955076 h 10287000"/>
              <a:gd name="connsiteX4219" fmla="*/ 5345263 w 10076157"/>
              <a:gd name="connsiteY4219" fmla="*/ 8947639 h 10287000"/>
              <a:gd name="connsiteX4220" fmla="*/ 5256117 w 10076157"/>
              <a:gd name="connsiteY4220" fmla="*/ 8886375 h 10287000"/>
              <a:gd name="connsiteX4221" fmla="*/ 5226404 w 10076157"/>
              <a:gd name="connsiteY4221" fmla="*/ 8855740 h 10287000"/>
              <a:gd name="connsiteX4222" fmla="*/ 5225922 w 10076157"/>
              <a:gd name="connsiteY4222" fmla="*/ 8854256 h 10287000"/>
              <a:gd name="connsiteX4223" fmla="*/ 5185670 w 10076157"/>
              <a:gd name="connsiteY4223" fmla="*/ 8835652 h 10287000"/>
              <a:gd name="connsiteX4224" fmla="*/ 5220014 w 10076157"/>
              <a:gd name="connsiteY4224" fmla="*/ 8835977 h 10287000"/>
              <a:gd name="connsiteX4225" fmla="*/ 5211548 w 10076157"/>
              <a:gd name="connsiteY4225" fmla="*/ 8809790 h 10287000"/>
              <a:gd name="connsiteX4226" fmla="*/ 5197325 w 10076157"/>
              <a:gd name="connsiteY4226" fmla="*/ 8765809 h 10287000"/>
              <a:gd name="connsiteX4227" fmla="*/ 5159923 w 10076157"/>
              <a:gd name="connsiteY4227" fmla="*/ 8763566 h 10287000"/>
              <a:gd name="connsiteX4228" fmla="*/ 5112997 w 10076157"/>
              <a:gd name="connsiteY4228" fmla="*/ 8743874 h 10287000"/>
              <a:gd name="connsiteX4229" fmla="*/ 5112997 w 10076157"/>
              <a:gd name="connsiteY4229" fmla="*/ 8721368 h 10287000"/>
              <a:gd name="connsiteX4230" fmla="*/ 5089536 w 10076157"/>
              <a:gd name="connsiteY4230" fmla="*/ 8676360 h 10287000"/>
              <a:gd name="connsiteX4231" fmla="*/ 5136460 w 10076157"/>
              <a:gd name="connsiteY4231" fmla="*/ 8653855 h 10287000"/>
              <a:gd name="connsiteX4232" fmla="*/ 5183385 w 10076157"/>
              <a:gd name="connsiteY4232" fmla="*/ 8608848 h 10287000"/>
              <a:gd name="connsiteX4233" fmla="*/ 5136460 w 10076157"/>
              <a:gd name="connsiteY4233" fmla="*/ 8563835 h 10287000"/>
              <a:gd name="connsiteX4234" fmla="*/ 5133526 w 10076157"/>
              <a:gd name="connsiteY4234" fmla="*/ 8561023 h 10287000"/>
              <a:gd name="connsiteX4235" fmla="*/ 5124486 w 10076157"/>
              <a:gd name="connsiteY4235" fmla="*/ 8552349 h 10287000"/>
              <a:gd name="connsiteX4236" fmla="*/ 5121511 w 10076157"/>
              <a:gd name="connsiteY4236" fmla="*/ 8558429 h 10287000"/>
              <a:gd name="connsiteX4237" fmla="*/ 5080480 w 10076157"/>
              <a:gd name="connsiteY4237" fmla="*/ 8550805 h 10287000"/>
              <a:gd name="connsiteX4238" fmla="*/ 5050645 w 10076157"/>
              <a:gd name="connsiteY4238" fmla="*/ 8581308 h 10287000"/>
              <a:gd name="connsiteX4239" fmla="*/ 5035728 w 10076157"/>
              <a:gd name="connsiteY4239" fmla="*/ 8581308 h 10287000"/>
              <a:gd name="connsiteX4240" fmla="*/ 5033241 w 10076157"/>
              <a:gd name="connsiteY4240" fmla="*/ 8581308 h 10287000"/>
              <a:gd name="connsiteX4241" fmla="*/ 5045061 w 10076157"/>
              <a:gd name="connsiteY4241" fmla="*/ 8593002 h 10287000"/>
              <a:gd name="connsiteX4242" fmla="*/ 5051732 w 10076157"/>
              <a:gd name="connsiteY4242" fmla="*/ 8609035 h 10287000"/>
              <a:gd name="connsiteX4243" fmla="*/ 5072064 w 10076157"/>
              <a:gd name="connsiteY4243" fmla="*/ 8630412 h 10287000"/>
              <a:gd name="connsiteX4244" fmla="*/ 5051732 w 10076157"/>
              <a:gd name="connsiteY4244" fmla="*/ 8630412 h 10287000"/>
              <a:gd name="connsiteX4245" fmla="*/ 5031397 w 10076157"/>
              <a:gd name="connsiteY4245" fmla="*/ 8630412 h 10287000"/>
              <a:gd name="connsiteX4246" fmla="*/ 4990728 w 10076157"/>
              <a:gd name="connsiteY4246" fmla="*/ 8587660 h 10287000"/>
              <a:gd name="connsiteX4247" fmla="*/ 4929728 w 10076157"/>
              <a:gd name="connsiteY4247" fmla="*/ 8544903 h 10287000"/>
              <a:gd name="connsiteX4248" fmla="*/ 4889064 w 10076157"/>
              <a:gd name="connsiteY4248" fmla="*/ 8502148 h 10287000"/>
              <a:gd name="connsiteX4249" fmla="*/ 4828058 w 10076157"/>
              <a:gd name="connsiteY4249" fmla="*/ 8459392 h 10287000"/>
              <a:gd name="connsiteX4250" fmla="*/ 4828058 w 10076157"/>
              <a:gd name="connsiteY4250" fmla="*/ 8438011 h 10287000"/>
              <a:gd name="connsiteX4251" fmla="*/ 4848544 w 10076157"/>
              <a:gd name="connsiteY4251" fmla="*/ 8446088 h 10287000"/>
              <a:gd name="connsiteX4252" fmla="*/ 4841772 w 10076157"/>
              <a:gd name="connsiteY4252" fmla="*/ 8428776 h 10287000"/>
              <a:gd name="connsiteX4253" fmla="*/ 4841772 w 10076157"/>
              <a:gd name="connsiteY4253" fmla="*/ 8367760 h 10287000"/>
              <a:gd name="connsiteX4254" fmla="*/ 4811936 w 10076157"/>
              <a:gd name="connsiteY4254" fmla="*/ 8276240 h 10287000"/>
              <a:gd name="connsiteX4255" fmla="*/ 4811936 w 10076157"/>
              <a:gd name="connsiteY4255" fmla="*/ 8215221 h 10287000"/>
              <a:gd name="connsiteX4256" fmla="*/ 4782099 w 10076157"/>
              <a:gd name="connsiteY4256" fmla="*/ 8184720 h 10287000"/>
              <a:gd name="connsiteX4257" fmla="*/ 4752255 w 10076157"/>
              <a:gd name="connsiteY4257" fmla="*/ 8184720 h 10287000"/>
              <a:gd name="connsiteX4258" fmla="*/ 4752255 w 10076157"/>
              <a:gd name="connsiteY4258" fmla="*/ 8093193 h 10287000"/>
              <a:gd name="connsiteX4259" fmla="*/ 4722420 w 10076157"/>
              <a:gd name="connsiteY4259" fmla="*/ 8032182 h 10287000"/>
              <a:gd name="connsiteX4260" fmla="*/ 4722420 w 10076157"/>
              <a:gd name="connsiteY4260" fmla="*/ 8001674 h 10287000"/>
              <a:gd name="connsiteX4261" fmla="*/ 4692968 w 10076157"/>
              <a:gd name="connsiteY4261" fmla="*/ 8001674 h 10287000"/>
              <a:gd name="connsiteX4262" fmla="*/ 4634058 w 10076157"/>
              <a:gd name="connsiteY4262" fmla="*/ 7940368 h 10287000"/>
              <a:gd name="connsiteX4263" fmla="*/ 4634058 w 10076157"/>
              <a:gd name="connsiteY4263" fmla="*/ 7909711 h 10287000"/>
              <a:gd name="connsiteX4264" fmla="*/ 4604607 w 10076157"/>
              <a:gd name="connsiteY4264" fmla="*/ 7848405 h 10287000"/>
              <a:gd name="connsiteX4265" fmla="*/ 4545689 w 10076157"/>
              <a:gd name="connsiteY4265" fmla="*/ 7817750 h 10287000"/>
              <a:gd name="connsiteX4266" fmla="*/ 4516239 w 10076157"/>
              <a:gd name="connsiteY4266" fmla="*/ 7787100 h 10287000"/>
              <a:gd name="connsiteX4267" fmla="*/ 4486780 w 10076157"/>
              <a:gd name="connsiteY4267" fmla="*/ 7756444 h 10287000"/>
              <a:gd name="connsiteX4268" fmla="*/ 4604607 w 10076157"/>
              <a:gd name="connsiteY4268" fmla="*/ 7817750 h 10287000"/>
              <a:gd name="connsiteX4269" fmla="*/ 4634058 w 10076157"/>
              <a:gd name="connsiteY4269" fmla="*/ 7848405 h 10287000"/>
              <a:gd name="connsiteX4270" fmla="*/ 4692968 w 10076157"/>
              <a:gd name="connsiteY4270" fmla="*/ 7971025 h 10287000"/>
              <a:gd name="connsiteX4271" fmla="*/ 4722426 w 10076157"/>
              <a:gd name="connsiteY4271" fmla="*/ 8001674 h 10287000"/>
              <a:gd name="connsiteX4272" fmla="*/ 4782099 w 10076157"/>
              <a:gd name="connsiteY4272" fmla="*/ 8001674 h 10287000"/>
              <a:gd name="connsiteX4273" fmla="*/ 4782099 w 10076157"/>
              <a:gd name="connsiteY4273" fmla="*/ 8032182 h 10287000"/>
              <a:gd name="connsiteX4274" fmla="*/ 4811936 w 10076157"/>
              <a:gd name="connsiteY4274" fmla="*/ 8093193 h 10287000"/>
              <a:gd name="connsiteX4275" fmla="*/ 4841772 w 10076157"/>
              <a:gd name="connsiteY4275" fmla="*/ 8184720 h 10287000"/>
              <a:gd name="connsiteX4276" fmla="*/ 4931293 w 10076157"/>
              <a:gd name="connsiteY4276" fmla="*/ 8276240 h 10287000"/>
              <a:gd name="connsiteX4277" fmla="*/ 4990965 w 10076157"/>
              <a:gd name="connsiteY4277" fmla="*/ 8306748 h 10287000"/>
              <a:gd name="connsiteX4278" fmla="*/ 5020810 w 10076157"/>
              <a:gd name="connsiteY4278" fmla="*/ 8276240 h 10287000"/>
              <a:gd name="connsiteX4279" fmla="*/ 5050645 w 10076157"/>
              <a:gd name="connsiteY4279" fmla="*/ 8276240 h 10287000"/>
              <a:gd name="connsiteX4280" fmla="*/ 5080480 w 10076157"/>
              <a:gd name="connsiteY4280" fmla="*/ 8276240 h 10287000"/>
              <a:gd name="connsiteX4281" fmla="*/ 5065562 w 10076157"/>
              <a:gd name="connsiteY4281" fmla="*/ 8295308 h 10287000"/>
              <a:gd name="connsiteX4282" fmla="*/ 5052183 w 10076157"/>
              <a:gd name="connsiteY4282" fmla="*/ 8332925 h 10287000"/>
              <a:gd name="connsiteX4283" fmla="*/ 5064449 w 10076157"/>
              <a:gd name="connsiteY4283" fmla="*/ 8341594 h 10287000"/>
              <a:gd name="connsiteX4284" fmla="*/ 5087005 w 10076157"/>
              <a:gd name="connsiteY4284" fmla="*/ 8363428 h 10287000"/>
              <a:gd name="connsiteX4285" fmla="*/ 5108043 w 10076157"/>
              <a:gd name="connsiteY4285" fmla="*/ 8383798 h 10287000"/>
              <a:gd name="connsiteX4286" fmla="*/ 5112997 w 10076157"/>
              <a:gd name="connsiteY4286" fmla="*/ 8383798 h 10287000"/>
              <a:gd name="connsiteX4287" fmla="*/ 5112997 w 10076157"/>
              <a:gd name="connsiteY4287" fmla="*/ 8406303 h 10287000"/>
              <a:gd name="connsiteX4288" fmla="*/ 5125311 w 10076157"/>
              <a:gd name="connsiteY4288" fmla="*/ 8415874 h 10287000"/>
              <a:gd name="connsiteX4289" fmla="*/ 5122766 w 10076157"/>
              <a:gd name="connsiteY4289" fmla="*/ 8401168 h 10287000"/>
              <a:gd name="connsiteX4290" fmla="*/ 5115691 w 10076157"/>
              <a:gd name="connsiteY4290" fmla="*/ 8375030 h 10287000"/>
              <a:gd name="connsiteX4291" fmla="*/ 5098779 w 10076157"/>
              <a:gd name="connsiteY4291" fmla="*/ 8316630 h 10287000"/>
              <a:gd name="connsiteX4292" fmla="*/ 5119473 w 10076157"/>
              <a:gd name="connsiteY4292" fmla="*/ 8278985 h 10287000"/>
              <a:gd name="connsiteX4293" fmla="*/ 5127930 w 10076157"/>
              <a:gd name="connsiteY4293" fmla="*/ 8308189 h 10287000"/>
              <a:gd name="connsiteX4294" fmla="*/ 5165536 w 10076157"/>
              <a:gd name="connsiteY4294" fmla="*/ 8328944 h 10287000"/>
              <a:gd name="connsiteX4295" fmla="*/ 5220056 w 10076157"/>
              <a:gd name="connsiteY4295" fmla="*/ 8408107 h 10287000"/>
              <a:gd name="connsiteX4296" fmla="*/ 5228511 w 10076157"/>
              <a:gd name="connsiteY4296" fmla="*/ 8437311 h 10287000"/>
              <a:gd name="connsiteX4297" fmla="*/ 5240878 w 10076157"/>
              <a:gd name="connsiteY4297" fmla="*/ 8465307 h 10287000"/>
              <a:gd name="connsiteX4298" fmla="*/ 5259635 w 10076157"/>
              <a:gd name="connsiteY4298" fmla="*/ 8471005 h 10287000"/>
              <a:gd name="connsiteX4299" fmla="*/ 5277230 w 10076157"/>
              <a:gd name="connsiteY4299" fmla="*/ 8473818 h 10287000"/>
              <a:gd name="connsiteX4300" fmla="*/ 5324154 w 10076157"/>
              <a:gd name="connsiteY4300" fmla="*/ 8541330 h 10287000"/>
              <a:gd name="connsiteX4301" fmla="*/ 5309490 w 10076157"/>
              <a:gd name="connsiteY4301" fmla="*/ 8552582 h 10287000"/>
              <a:gd name="connsiteX4302" fmla="*/ 5295561 w 10076157"/>
              <a:gd name="connsiteY4302" fmla="*/ 8559752 h 10287000"/>
              <a:gd name="connsiteX4303" fmla="*/ 5299939 w 10076157"/>
              <a:gd name="connsiteY4303" fmla="*/ 8574870 h 10287000"/>
              <a:gd name="connsiteX4304" fmla="*/ 5291590 w 10076157"/>
              <a:gd name="connsiteY4304" fmla="*/ 8560904 h 10287000"/>
              <a:gd name="connsiteX4305" fmla="*/ 5277230 w 10076157"/>
              <a:gd name="connsiteY4305" fmla="*/ 8563835 h 10287000"/>
              <a:gd name="connsiteX4306" fmla="*/ 5324154 w 10076157"/>
              <a:gd name="connsiteY4306" fmla="*/ 8586343 h 10287000"/>
              <a:gd name="connsiteX4307" fmla="*/ 5350550 w 10076157"/>
              <a:gd name="connsiteY4307" fmla="*/ 8575090 h 10287000"/>
              <a:gd name="connsiteX4308" fmla="*/ 5355603 w 10076157"/>
              <a:gd name="connsiteY4308" fmla="*/ 8573797 h 10287000"/>
              <a:gd name="connsiteX4309" fmla="*/ 5336404 w 10076157"/>
              <a:gd name="connsiteY4309" fmla="*/ 8565767 h 10287000"/>
              <a:gd name="connsiteX4310" fmla="*/ 5336404 w 10076157"/>
              <a:gd name="connsiteY4310" fmla="*/ 8545755 h 10287000"/>
              <a:gd name="connsiteX4311" fmla="*/ 5376265 w 10076157"/>
              <a:gd name="connsiteY4311" fmla="*/ 8565767 h 10287000"/>
              <a:gd name="connsiteX4312" fmla="*/ 5378443 w 10076157"/>
              <a:gd name="connsiteY4312" fmla="*/ 8567953 h 10287000"/>
              <a:gd name="connsiteX4313" fmla="*/ 5394543 w 10076157"/>
              <a:gd name="connsiteY4313" fmla="*/ 8563835 h 10287000"/>
              <a:gd name="connsiteX4314" fmla="*/ 5441467 w 10076157"/>
              <a:gd name="connsiteY4314" fmla="*/ 8586343 h 10287000"/>
              <a:gd name="connsiteX4315" fmla="*/ 5481675 w 10076157"/>
              <a:gd name="connsiteY4315" fmla="*/ 8586343 h 10287000"/>
              <a:gd name="connsiteX4316" fmla="*/ 5477775 w 10076157"/>
              <a:gd name="connsiteY4316" fmla="*/ 8572879 h 10287000"/>
              <a:gd name="connsiteX4317" fmla="*/ 5473852 w 10076157"/>
              <a:gd name="connsiteY4317" fmla="*/ 8559329 h 10287000"/>
              <a:gd name="connsiteX4318" fmla="*/ 5464549 w 10076157"/>
              <a:gd name="connsiteY4318" fmla="*/ 8527205 h 10287000"/>
              <a:gd name="connsiteX4319" fmla="*/ 5504720 w 10076157"/>
              <a:gd name="connsiteY4319" fmla="*/ 8550391 h 10287000"/>
              <a:gd name="connsiteX4320" fmla="*/ 5514020 w 10076157"/>
              <a:gd name="connsiteY4320" fmla="*/ 8582508 h 10287000"/>
              <a:gd name="connsiteX4321" fmla="*/ 5500997 w 10076157"/>
              <a:gd name="connsiteY4321" fmla="*/ 8586279 h 10287000"/>
              <a:gd name="connsiteX4322" fmla="*/ 5500778 w 10076157"/>
              <a:gd name="connsiteY4322" fmla="*/ 8586343 h 10287000"/>
              <a:gd name="connsiteX4323" fmla="*/ 5511853 w 10076157"/>
              <a:gd name="connsiteY4323" fmla="*/ 8586343 h 10287000"/>
              <a:gd name="connsiteX4324" fmla="*/ 5582238 w 10076157"/>
              <a:gd name="connsiteY4324" fmla="*/ 8608848 h 10287000"/>
              <a:gd name="connsiteX4325" fmla="*/ 5599836 w 10076157"/>
              <a:gd name="connsiteY4325" fmla="*/ 8628536 h 10287000"/>
              <a:gd name="connsiteX4326" fmla="*/ 5635057 w 10076157"/>
              <a:gd name="connsiteY4326" fmla="*/ 8630412 h 10287000"/>
              <a:gd name="connsiteX4327" fmla="*/ 5630084 w 10076157"/>
              <a:gd name="connsiteY4327" fmla="*/ 8619054 h 10287000"/>
              <a:gd name="connsiteX4328" fmla="*/ 5602076 w 10076157"/>
              <a:gd name="connsiteY4328" fmla="*/ 8605834 h 10287000"/>
              <a:gd name="connsiteX4329" fmla="*/ 5581705 w 10076157"/>
              <a:gd name="connsiteY4329" fmla="*/ 8584684 h 10287000"/>
              <a:gd name="connsiteX4330" fmla="*/ 5500227 w 10076157"/>
              <a:gd name="connsiteY4330" fmla="*/ 8521234 h 10287000"/>
              <a:gd name="connsiteX4331" fmla="*/ 5489954 w 10076157"/>
              <a:gd name="connsiteY4331" fmla="*/ 8499907 h 10287000"/>
              <a:gd name="connsiteX4332" fmla="*/ 5464771 w 10076157"/>
              <a:gd name="connsiteY4332" fmla="*/ 8499907 h 10287000"/>
              <a:gd name="connsiteX4333" fmla="*/ 5397112 w 10076157"/>
              <a:gd name="connsiteY4333" fmla="*/ 8432349 h 10287000"/>
              <a:gd name="connsiteX4334" fmla="*/ 5397112 w 10076157"/>
              <a:gd name="connsiteY4334" fmla="*/ 8421088 h 10287000"/>
              <a:gd name="connsiteX4335" fmla="*/ 5397112 w 10076157"/>
              <a:gd name="connsiteY4335" fmla="*/ 8414696 h 10287000"/>
              <a:gd name="connsiteX4336" fmla="*/ 5375815 w 10076157"/>
              <a:gd name="connsiteY4336" fmla="*/ 8425252 h 10287000"/>
              <a:gd name="connsiteX4337" fmla="*/ 5343675 w 10076157"/>
              <a:gd name="connsiteY4337" fmla="*/ 8397383 h 10287000"/>
              <a:gd name="connsiteX4338" fmla="*/ 5343675 w 10076157"/>
              <a:gd name="connsiteY4338" fmla="*/ 8369515 h 10287000"/>
              <a:gd name="connsiteX4339" fmla="*/ 5407944 w 10076157"/>
              <a:gd name="connsiteY4339" fmla="*/ 8397383 h 10287000"/>
              <a:gd name="connsiteX4340" fmla="*/ 5404357 w 10076157"/>
              <a:gd name="connsiteY4340" fmla="*/ 8409826 h 10287000"/>
              <a:gd name="connsiteX4341" fmla="*/ 5419663 w 10076157"/>
              <a:gd name="connsiteY4341" fmla="*/ 8409826 h 10287000"/>
              <a:gd name="connsiteX4342" fmla="*/ 5430607 w 10076157"/>
              <a:gd name="connsiteY4342" fmla="*/ 8412013 h 10287000"/>
              <a:gd name="connsiteX4343" fmla="*/ 5439119 w 10076157"/>
              <a:gd name="connsiteY4343" fmla="*/ 8394337 h 10287000"/>
              <a:gd name="connsiteX4344" fmla="*/ 5500227 w 10076157"/>
              <a:gd name="connsiteY4344" fmla="*/ 8415489 h 10287000"/>
              <a:gd name="connsiteX4345" fmla="*/ 5520597 w 10076157"/>
              <a:gd name="connsiteY4345" fmla="*/ 8436636 h 10287000"/>
              <a:gd name="connsiteX4346" fmla="*/ 5548039 w 10076157"/>
              <a:gd name="connsiteY4346" fmla="*/ 8436636 h 10287000"/>
              <a:gd name="connsiteX4347" fmla="*/ 5547187 w 10076157"/>
              <a:gd name="connsiteY4347" fmla="*/ 8432689 h 10287000"/>
              <a:gd name="connsiteX4348" fmla="*/ 5548787 w 10076157"/>
              <a:gd name="connsiteY4348" fmla="*/ 8422328 h 10287000"/>
              <a:gd name="connsiteX4349" fmla="*/ 5539554 w 10076157"/>
              <a:gd name="connsiteY4349" fmla="*/ 8417491 h 10287000"/>
              <a:gd name="connsiteX4350" fmla="*/ 5519974 w 10076157"/>
              <a:gd name="connsiteY4350" fmla="*/ 8396971 h 10287000"/>
              <a:gd name="connsiteX4351" fmla="*/ 5539554 w 10076157"/>
              <a:gd name="connsiteY4351" fmla="*/ 8396971 h 10287000"/>
              <a:gd name="connsiteX4352" fmla="*/ 5550872 w 10076157"/>
              <a:gd name="connsiteY4352" fmla="*/ 8408828 h 10287000"/>
              <a:gd name="connsiteX4353" fmla="*/ 5551203 w 10076157"/>
              <a:gd name="connsiteY4353" fmla="*/ 8406675 h 10287000"/>
              <a:gd name="connsiteX4354" fmla="*/ 5578549 w 10076157"/>
              <a:gd name="connsiteY4354" fmla="*/ 8403060 h 10287000"/>
              <a:gd name="connsiteX4355" fmla="*/ 5547045 w 10076157"/>
              <a:gd name="connsiteY4355" fmla="*/ 8375362 h 10287000"/>
              <a:gd name="connsiteX4356" fmla="*/ 5511853 w 10076157"/>
              <a:gd name="connsiteY4356" fmla="*/ 8361297 h 10287000"/>
              <a:gd name="connsiteX4357" fmla="*/ 5511853 w 10076157"/>
              <a:gd name="connsiteY4357" fmla="*/ 8338791 h 10287000"/>
              <a:gd name="connsiteX4358" fmla="*/ 5488393 w 10076157"/>
              <a:gd name="connsiteY4358" fmla="*/ 8316286 h 10287000"/>
              <a:gd name="connsiteX4359" fmla="*/ 5418008 w 10076157"/>
              <a:gd name="connsiteY4359" fmla="*/ 8293779 h 10287000"/>
              <a:gd name="connsiteX4360" fmla="*/ 5324154 w 10076157"/>
              <a:gd name="connsiteY4360" fmla="*/ 8271278 h 10287000"/>
              <a:gd name="connsiteX4361" fmla="*/ 5253770 w 10076157"/>
              <a:gd name="connsiteY4361" fmla="*/ 8226267 h 10287000"/>
              <a:gd name="connsiteX4362" fmla="*/ 5206843 w 10076157"/>
              <a:gd name="connsiteY4362" fmla="*/ 8226267 h 10287000"/>
              <a:gd name="connsiteX4363" fmla="*/ 5159923 w 10076157"/>
              <a:gd name="connsiteY4363" fmla="*/ 8248773 h 10287000"/>
              <a:gd name="connsiteX4364" fmla="*/ 5136460 w 10076157"/>
              <a:gd name="connsiteY4364" fmla="*/ 8226267 h 10287000"/>
              <a:gd name="connsiteX4365" fmla="*/ 5112997 w 10076157"/>
              <a:gd name="connsiteY4365" fmla="*/ 8203761 h 10287000"/>
              <a:gd name="connsiteX4366" fmla="*/ 5066071 w 10076157"/>
              <a:gd name="connsiteY4366" fmla="*/ 8158753 h 10287000"/>
              <a:gd name="connsiteX4367" fmla="*/ 5019147 w 10076157"/>
              <a:gd name="connsiteY4367" fmla="*/ 8113742 h 10287000"/>
              <a:gd name="connsiteX4368" fmla="*/ 5019147 w 10076157"/>
              <a:gd name="connsiteY4368" fmla="*/ 8068735 h 10287000"/>
              <a:gd name="connsiteX4369" fmla="*/ 5019147 w 10076157"/>
              <a:gd name="connsiteY4369" fmla="*/ 8023722 h 10287000"/>
              <a:gd name="connsiteX4370" fmla="*/ 5042610 w 10076157"/>
              <a:gd name="connsiteY4370" fmla="*/ 8001222 h 10287000"/>
              <a:gd name="connsiteX4371" fmla="*/ 5089536 w 10076157"/>
              <a:gd name="connsiteY4371" fmla="*/ 8046230 h 10287000"/>
              <a:gd name="connsiteX4372" fmla="*/ 5095640 w 10076157"/>
              <a:gd name="connsiteY4372" fmla="*/ 8046230 h 10287000"/>
              <a:gd name="connsiteX4373" fmla="*/ 5096385 w 10076157"/>
              <a:gd name="connsiteY4373" fmla="*/ 8040387 h 10287000"/>
              <a:gd name="connsiteX4374" fmla="*/ 5112450 w 10076157"/>
              <a:gd name="connsiteY4374" fmla="*/ 8037822 h 10287000"/>
              <a:gd name="connsiteX4375" fmla="*/ 5112450 w 10076157"/>
              <a:gd name="connsiteY4375" fmla="*/ 8040387 h 10287000"/>
              <a:gd name="connsiteX4376" fmla="*/ 5112450 w 10076157"/>
              <a:gd name="connsiteY4376" fmla="*/ 8046230 h 10287000"/>
              <a:gd name="connsiteX4377" fmla="*/ 5112997 w 10076157"/>
              <a:gd name="connsiteY4377" fmla="*/ 8046230 h 10287000"/>
              <a:gd name="connsiteX4378" fmla="*/ 5136460 w 10076157"/>
              <a:gd name="connsiteY4378" fmla="*/ 8046230 h 10287000"/>
              <a:gd name="connsiteX4379" fmla="*/ 5159923 w 10076157"/>
              <a:gd name="connsiteY4379" fmla="*/ 8068735 h 10287000"/>
              <a:gd name="connsiteX4380" fmla="*/ 5183385 w 10076157"/>
              <a:gd name="connsiteY4380" fmla="*/ 8113742 h 10287000"/>
              <a:gd name="connsiteX4381" fmla="*/ 5230305 w 10076157"/>
              <a:gd name="connsiteY4381" fmla="*/ 8113742 h 10287000"/>
              <a:gd name="connsiteX4382" fmla="*/ 5300693 w 10076157"/>
              <a:gd name="connsiteY4382" fmla="*/ 8136247 h 10287000"/>
              <a:gd name="connsiteX4383" fmla="*/ 5371083 w 10076157"/>
              <a:gd name="connsiteY4383" fmla="*/ 8113742 h 10287000"/>
              <a:gd name="connsiteX4384" fmla="*/ 5371083 w 10076157"/>
              <a:gd name="connsiteY4384" fmla="*/ 8136247 h 10287000"/>
              <a:gd name="connsiteX4385" fmla="*/ 5374976 w 10076157"/>
              <a:gd name="connsiteY4385" fmla="*/ 8138383 h 10287000"/>
              <a:gd name="connsiteX4386" fmla="*/ 5374976 w 10076157"/>
              <a:gd name="connsiteY4386" fmla="*/ 8114175 h 10287000"/>
              <a:gd name="connsiteX4387" fmla="*/ 5338851 w 10076157"/>
              <a:gd name="connsiteY4387" fmla="*/ 8077004 h 10287000"/>
              <a:gd name="connsiteX4388" fmla="*/ 5298059 w 10076157"/>
              <a:gd name="connsiteY4388" fmla="*/ 8035025 h 10287000"/>
              <a:gd name="connsiteX4389" fmla="*/ 5236871 w 10076157"/>
              <a:gd name="connsiteY4389" fmla="*/ 7993048 h 10287000"/>
              <a:gd name="connsiteX4390" fmla="*/ 5231772 w 10076157"/>
              <a:gd name="connsiteY4390" fmla="*/ 7987801 h 10287000"/>
              <a:gd name="connsiteX4391" fmla="*/ 5227371 w 10076157"/>
              <a:gd name="connsiteY4391" fmla="*/ 7983271 h 10287000"/>
              <a:gd name="connsiteX4392" fmla="*/ 5227960 w 10076157"/>
              <a:gd name="connsiteY4392" fmla="*/ 7984008 h 10287000"/>
              <a:gd name="connsiteX4393" fmla="*/ 5205410 w 10076157"/>
              <a:gd name="connsiteY4393" fmla="*/ 7961487 h 10287000"/>
              <a:gd name="connsiteX4394" fmla="*/ 5160302 w 10076157"/>
              <a:gd name="connsiteY4394" fmla="*/ 7938970 h 10287000"/>
              <a:gd name="connsiteX4395" fmla="*/ 5153254 w 10076157"/>
              <a:gd name="connsiteY4395" fmla="*/ 7948117 h 10287000"/>
              <a:gd name="connsiteX4396" fmla="*/ 5140162 w 10076157"/>
              <a:gd name="connsiteY4396" fmla="*/ 7945147 h 10287000"/>
              <a:gd name="connsiteX4397" fmla="*/ 5140162 w 10076157"/>
              <a:gd name="connsiteY4397" fmla="*/ 7982167 h 10287000"/>
              <a:gd name="connsiteX4398" fmla="*/ 5140162 w 10076157"/>
              <a:gd name="connsiteY4398" fmla="*/ 8001674 h 10287000"/>
              <a:gd name="connsiteX4399" fmla="*/ 5075892 w 10076157"/>
              <a:gd name="connsiteY4399" fmla="*/ 7908040 h 10287000"/>
              <a:gd name="connsiteX4400" fmla="*/ 5075892 w 10076157"/>
              <a:gd name="connsiteY4400" fmla="*/ 7845618 h 10287000"/>
              <a:gd name="connsiteX4401" fmla="*/ 5108026 w 10076157"/>
              <a:gd name="connsiteY4401" fmla="*/ 7880731 h 10287000"/>
              <a:gd name="connsiteX4402" fmla="*/ 5122030 w 10076157"/>
              <a:gd name="connsiteY4402" fmla="*/ 7900205 h 10287000"/>
              <a:gd name="connsiteX4403" fmla="*/ 5137750 w 10076157"/>
              <a:gd name="connsiteY4403" fmla="*/ 7893927 h 10287000"/>
              <a:gd name="connsiteX4404" fmla="*/ 5185321 w 10076157"/>
              <a:gd name="connsiteY4404" fmla="*/ 7931933 h 10287000"/>
              <a:gd name="connsiteX4405" fmla="*/ 5186075 w 10076157"/>
              <a:gd name="connsiteY4405" fmla="*/ 7932197 h 10287000"/>
              <a:gd name="connsiteX4406" fmla="*/ 5165484 w 10076157"/>
              <a:gd name="connsiteY4406" fmla="*/ 7893352 h 10287000"/>
              <a:gd name="connsiteX4407" fmla="*/ 5151099 w 10076157"/>
              <a:gd name="connsiteY4407" fmla="*/ 7875468 h 10287000"/>
              <a:gd name="connsiteX4408" fmla="*/ 5137265 w 10076157"/>
              <a:gd name="connsiteY4408" fmla="*/ 7875468 h 10287000"/>
              <a:gd name="connsiteX4409" fmla="*/ 5137265 w 10076157"/>
              <a:gd name="connsiteY4409" fmla="*/ 7871638 h 10287000"/>
              <a:gd name="connsiteX4410" fmla="*/ 5137265 w 10076157"/>
              <a:gd name="connsiteY4410" fmla="*/ 7868236 h 10287000"/>
              <a:gd name="connsiteX4411" fmla="*/ 5134887 w 10076157"/>
              <a:gd name="connsiteY4411" fmla="*/ 7867116 h 10287000"/>
              <a:gd name="connsiteX4412" fmla="*/ 5125826 w 10076157"/>
              <a:gd name="connsiteY4412" fmla="*/ 7832148 h 10287000"/>
              <a:gd name="connsiteX4413" fmla="*/ 5125416 w 10076157"/>
              <a:gd name="connsiteY4413" fmla="*/ 7831998 h 10287000"/>
              <a:gd name="connsiteX4414" fmla="*/ 5109556 w 10076157"/>
              <a:gd name="connsiteY4414" fmla="*/ 7803847 h 10287000"/>
              <a:gd name="connsiteX4415" fmla="*/ 5115109 w 10076157"/>
              <a:gd name="connsiteY4415" fmla="*/ 7805475 h 10287000"/>
              <a:gd name="connsiteX4416" fmla="*/ 5114493 w 10076157"/>
              <a:gd name="connsiteY4416" fmla="*/ 7804147 h 10287000"/>
              <a:gd name="connsiteX4417" fmla="*/ 5114493 w 10076157"/>
              <a:gd name="connsiteY4417" fmla="*/ 7762169 h 10287000"/>
              <a:gd name="connsiteX4418" fmla="*/ 5114493 w 10076157"/>
              <a:gd name="connsiteY4418" fmla="*/ 7741179 h 10287000"/>
              <a:gd name="connsiteX4419" fmla="*/ 5114493 w 10076157"/>
              <a:gd name="connsiteY4419" fmla="*/ 7720192 h 10287000"/>
              <a:gd name="connsiteX4420" fmla="*/ 5134887 w 10076157"/>
              <a:gd name="connsiteY4420" fmla="*/ 7741179 h 10287000"/>
              <a:gd name="connsiteX4421" fmla="*/ 5137265 w 10076157"/>
              <a:gd name="connsiteY4421" fmla="*/ 7745376 h 10287000"/>
              <a:gd name="connsiteX4422" fmla="*/ 5137265 w 10076157"/>
              <a:gd name="connsiteY4422" fmla="*/ 7737619 h 10287000"/>
              <a:gd name="connsiteX4423" fmla="*/ 5137265 w 10076157"/>
              <a:gd name="connsiteY4423" fmla="*/ 7722304 h 10287000"/>
              <a:gd name="connsiteX4424" fmla="*/ 5137265 w 10076157"/>
              <a:gd name="connsiteY4424" fmla="*/ 7691668 h 10287000"/>
              <a:gd name="connsiteX4425" fmla="*/ 5137265 w 10076157"/>
              <a:gd name="connsiteY4425" fmla="*/ 7630399 h 10287000"/>
              <a:gd name="connsiteX4426" fmla="*/ 5107552 w 10076157"/>
              <a:gd name="connsiteY4426" fmla="*/ 7630399 h 10287000"/>
              <a:gd name="connsiteX4427" fmla="*/ 5048121 w 10076157"/>
              <a:gd name="connsiteY4427" fmla="*/ 7630399 h 10287000"/>
              <a:gd name="connsiteX4428" fmla="*/ 5048121 w 10076157"/>
              <a:gd name="connsiteY4428" fmla="*/ 7661035 h 10287000"/>
              <a:gd name="connsiteX4429" fmla="*/ 5018406 w 10076157"/>
              <a:gd name="connsiteY4429" fmla="*/ 7661035 h 10287000"/>
              <a:gd name="connsiteX4430" fmla="*/ 5018406 w 10076157"/>
              <a:gd name="connsiteY4430" fmla="*/ 7630399 h 10287000"/>
              <a:gd name="connsiteX4431" fmla="*/ 5018406 w 10076157"/>
              <a:gd name="connsiteY4431" fmla="*/ 7599770 h 10287000"/>
              <a:gd name="connsiteX4432" fmla="*/ 5048121 w 10076157"/>
              <a:gd name="connsiteY4432" fmla="*/ 7569135 h 10287000"/>
              <a:gd name="connsiteX4433" fmla="*/ 5070407 w 10076157"/>
              <a:gd name="connsiteY4433" fmla="*/ 7523182 h 10287000"/>
              <a:gd name="connsiteX4434" fmla="*/ 5052377 w 10076157"/>
              <a:gd name="connsiteY4434" fmla="*/ 7486011 h 10287000"/>
              <a:gd name="connsiteX4435" fmla="*/ 5044309 w 10076157"/>
              <a:gd name="connsiteY4435" fmla="*/ 7484915 h 10287000"/>
              <a:gd name="connsiteX4436" fmla="*/ 5020752 w 10076157"/>
              <a:gd name="connsiteY4436" fmla="*/ 7484915 h 10287000"/>
              <a:gd name="connsiteX4437" fmla="*/ 4997187 w 10076157"/>
              <a:gd name="connsiteY4437" fmla="*/ 7462505 h 10287000"/>
              <a:gd name="connsiteX4438" fmla="*/ 4973629 w 10076157"/>
              <a:gd name="connsiteY4438" fmla="*/ 7484915 h 10287000"/>
              <a:gd name="connsiteX4439" fmla="*/ 4950065 w 10076157"/>
              <a:gd name="connsiteY4439" fmla="*/ 7462505 h 10287000"/>
              <a:gd name="connsiteX4440" fmla="*/ 4950065 w 10076157"/>
              <a:gd name="connsiteY4440" fmla="*/ 7417682 h 10287000"/>
              <a:gd name="connsiteX4441" fmla="*/ 4940129 w 10076157"/>
              <a:gd name="connsiteY4441" fmla="*/ 7389314 h 10287000"/>
              <a:gd name="connsiteX4442" fmla="*/ 4932554 w 10076157"/>
              <a:gd name="connsiteY4442" fmla="*/ 7367708 h 10287000"/>
              <a:gd name="connsiteX4443" fmla="*/ 4932554 w 10076157"/>
              <a:gd name="connsiteY4443" fmla="*/ 7378073 h 10287000"/>
              <a:gd name="connsiteX4444" fmla="*/ 4932554 w 10076157"/>
              <a:gd name="connsiteY4444" fmla="*/ 7399060 h 10287000"/>
              <a:gd name="connsiteX4445" fmla="*/ 4911750 w 10076157"/>
              <a:gd name="connsiteY4445" fmla="*/ 7357084 h 10287000"/>
              <a:gd name="connsiteX4446" fmla="*/ 4890945 w 10076157"/>
              <a:gd name="connsiteY4446" fmla="*/ 7357084 h 10287000"/>
              <a:gd name="connsiteX4447" fmla="*/ 4828530 w 10076157"/>
              <a:gd name="connsiteY4447" fmla="*/ 7336098 h 10287000"/>
              <a:gd name="connsiteX4448" fmla="*/ 4807725 w 10076157"/>
              <a:gd name="connsiteY4448" fmla="*/ 7294120 h 10287000"/>
              <a:gd name="connsiteX4449" fmla="*/ 4828530 w 10076157"/>
              <a:gd name="connsiteY4449" fmla="*/ 7294120 h 10287000"/>
              <a:gd name="connsiteX4450" fmla="*/ 4849336 w 10076157"/>
              <a:gd name="connsiteY4450" fmla="*/ 7231151 h 10287000"/>
              <a:gd name="connsiteX4451" fmla="*/ 4849336 w 10076157"/>
              <a:gd name="connsiteY4451" fmla="*/ 7189174 h 10287000"/>
              <a:gd name="connsiteX4452" fmla="*/ 4867538 w 10076157"/>
              <a:gd name="connsiteY4452" fmla="*/ 7186550 h 10287000"/>
              <a:gd name="connsiteX4453" fmla="*/ 4867700 w 10076157"/>
              <a:gd name="connsiteY4453" fmla="*/ 7185409 h 10287000"/>
              <a:gd name="connsiteX4454" fmla="*/ 4867606 w 10076157"/>
              <a:gd name="connsiteY4454" fmla="*/ 7185158 h 10287000"/>
              <a:gd name="connsiteX4455" fmla="*/ 4855826 w 10076157"/>
              <a:gd name="connsiteY4455" fmla="*/ 7171151 h 10287000"/>
              <a:gd name="connsiteX4456" fmla="*/ 4855826 w 10076157"/>
              <a:gd name="connsiteY4456" fmla="*/ 7148738 h 10287000"/>
              <a:gd name="connsiteX4457" fmla="*/ 4832571 w 10076157"/>
              <a:gd name="connsiteY4457" fmla="*/ 7148738 h 10287000"/>
              <a:gd name="connsiteX4458" fmla="*/ 4786056 w 10076157"/>
              <a:gd name="connsiteY4458" fmla="*/ 7103701 h 10287000"/>
              <a:gd name="connsiteX4459" fmla="*/ 4786056 w 10076157"/>
              <a:gd name="connsiteY4459" fmla="*/ 7081178 h 10287000"/>
              <a:gd name="connsiteX4460" fmla="*/ 4762800 w 10076157"/>
              <a:gd name="connsiteY4460" fmla="*/ 7036141 h 10287000"/>
              <a:gd name="connsiteX4461" fmla="*/ 4716283 w 10076157"/>
              <a:gd name="connsiteY4461" fmla="*/ 7013620 h 10287000"/>
              <a:gd name="connsiteX4462" fmla="*/ 4693027 w 10076157"/>
              <a:gd name="connsiteY4462" fmla="*/ 6991104 h 10287000"/>
              <a:gd name="connsiteX4463" fmla="*/ 4669766 w 10076157"/>
              <a:gd name="connsiteY4463" fmla="*/ 6968582 h 10287000"/>
              <a:gd name="connsiteX4464" fmla="*/ 4762800 w 10076157"/>
              <a:gd name="connsiteY4464" fmla="*/ 7013620 h 10287000"/>
              <a:gd name="connsiteX4465" fmla="*/ 4786056 w 10076157"/>
              <a:gd name="connsiteY4465" fmla="*/ 7036141 h 10287000"/>
              <a:gd name="connsiteX4466" fmla="*/ 4832571 w 10076157"/>
              <a:gd name="connsiteY4466" fmla="*/ 7126221 h 10287000"/>
              <a:gd name="connsiteX4467" fmla="*/ 4855831 w 10076157"/>
              <a:gd name="connsiteY4467" fmla="*/ 7148738 h 10287000"/>
              <a:gd name="connsiteX4468" fmla="*/ 4902947 w 10076157"/>
              <a:gd name="connsiteY4468" fmla="*/ 7148738 h 10287000"/>
              <a:gd name="connsiteX4469" fmla="*/ 4902947 w 10076157"/>
              <a:gd name="connsiteY4469" fmla="*/ 7171151 h 10287000"/>
              <a:gd name="connsiteX4470" fmla="*/ 4906629 w 10076157"/>
              <a:gd name="connsiteY4470" fmla="*/ 7187609 h 10287000"/>
              <a:gd name="connsiteX4471" fmla="*/ 4911188 w 10076157"/>
              <a:gd name="connsiteY4471" fmla="*/ 7195694 h 10287000"/>
              <a:gd name="connsiteX4472" fmla="*/ 4912536 w 10076157"/>
              <a:gd name="connsiteY4472" fmla="*/ 7191529 h 10287000"/>
              <a:gd name="connsiteX4473" fmla="*/ 4925454 w 10076157"/>
              <a:gd name="connsiteY4473" fmla="*/ 7183394 h 10287000"/>
              <a:gd name="connsiteX4474" fmla="*/ 4929512 w 10076157"/>
              <a:gd name="connsiteY4474" fmla="*/ 7197404 h 10287000"/>
              <a:gd name="connsiteX4475" fmla="*/ 4930797 w 10076157"/>
              <a:gd name="connsiteY4475" fmla="*/ 7201847 h 10287000"/>
              <a:gd name="connsiteX4476" fmla="*/ 4931841 w 10076157"/>
              <a:gd name="connsiteY4476" fmla="*/ 7199846 h 10287000"/>
              <a:gd name="connsiteX4477" fmla="*/ 4938477 w 10076157"/>
              <a:gd name="connsiteY4477" fmla="*/ 7198031 h 10287000"/>
              <a:gd name="connsiteX4478" fmla="*/ 4951745 w 10076157"/>
              <a:gd name="connsiteY4478" fmla="*/ 7212548 h 10287000"/>
              <a:gd name="connsiteX4479" fmla="*/ 4951745 w 10076157"/>
              <a:gd name="connsiteY4479" fmla="*/ 7227066 h 10287000"/>
              <a:gd name="connsiteX4480" fmla="*/ 4938477 w 10076157"/>
              <a:gd name="connsiteY4480" fmla="*/ 7227066 h 10287000"/>
              <a:gd name="connsiteX4481" fmla="*/ 4937630 w 10076157"/>
              <a:gd name="connsiteY4481" fmla="*/ 7225445 h 10287000"/>
              <a:gd name="connsiteX4482" fmla="*/ 4939119 w 10076157"/>
              <a:gd name="connsiteY4482" fmla="*/ 7230588 h 10287000"/>
              <a:gd name="connsiteX4483" fmla="*/ 4929703 w 10076157"/>
              <a:gd name="connsiteY4483" fmla="*/ 7233313 h 10287000"/>
              <a:gd name="connsiteX4484" fmla="*/ 4930187 w 10076157"/>
              <a:gd name="connsiteY4484" fmla="*/ 7235935 h 10287000"/>
              <a:gd name="connsiteX4485" fmla="*/ 4950065 w 10076157"/>
              <a:gd name="connsiteY4485" fmla="*/ 7283213 h 10287000"/>
              <a:gd name="connsiteX4486" fmla="*/ 5020752 w 10076157"/>
              <a:gd name="connsiteY4486" fmla="*/ 7350447 h 10287000"/>
              <a:gd name="connsiteX4487" fmla="*/ 5039313 w 10076157"/>
              <a:gd name="connsiteY4487" fmla="*/ 7361684 h 10287000"/>
              <a:gd name="connsiteX4488" fmla="*/ 5039313 w 10076157"/>
              <a:gd name="connsiteY4488" fmla="*/ 7358118 h 10287000"/>
              <a:gd name="connsiteX4489" fmla="*/ 5024276 w 10076157"/>
              <a:gd name="connsiteY4489" fmla="*/ 7326597 h 10287000"/>
              <a:gd name="connsiteX4490" fmla="*/ 5009241 w 10076157"/>
              <a:gd name="connsiteY4490" fmla="*/ 7310837 h 10287000"/>
              <a:gd name="connsiteX4491" fmla="*/ 4994201 w 10076157"/>
              <a:gd name="connsiteY4491" fmla="*/ 7295079 h 10287000"/>
              <a:gd name="connsiteX4492" fmla="*/ 5024276 w 10076157"/>
              <a:gd name="connsiteY4492" fmla="*/ 7295079 h 10287000"/>
              <a:gd name="connsiteX4493" fmla="*/ 5054352 w 10076157"/>
              <a:gd name="connsiteY4493" fmla="*/ 7326597 h 10287000"/>
              <a:gd name="connsiteX4494" fmla="*/ 5069389 w 10076157"/>
              <a:gd name="connsiteY4494" fmla="*/ 7350239 h 10287000"/>
              <a:gd name="connsiteX4495" fmla="*/ 5077779 w 10076157"/>
              <a:gd name="connsiteY4495" fmla="*/ 7363431 h 10287000"/>
              <a:gd name="connsiteX4496" fmla="*/ 5079649 w 10076157"/>
              <a:gd name="connsiteY4496" fmla="*/ 7361652 h 10287000"/>
              <a:gd name="connsiteX4497" fmla="*/ 5091432 w 10076157"/>
              <a:gd name="connsiteY4497" fmla="*/ 7350447 h 10287000"/>
              <a:gd name="connsiteX4498" fmla="*/ 5114991 w 10076157"/>
              <a:gd name="connsiteY4498" fmla="*/ 7350447 h 10287000"/>
              <a:gd name="connsiteX4499" fmla="*/ 5138551 w 10076157"/>
              <a:gd name="connsiteY4499" fmla="*/ 7350447 h 10287000"/>
              <a:gd name="connsiteX4500" fmla="*/ 5114991 w 10076157"/>
              <a:gd name="connsiteY4500" fmla="*/ 7395267 h 10287000"/>
              <a:gd name="connsiteX4501" fmla="*/ 5114991 w 10076157"/>
              <a:gd name="connsiteY4501" fmla="*/ 7409275 h 10287000"/>
              <a:gd name="connsiteX4502" fmla="*/ 5114991 w 10076157"/>
              <a:gd name="connsiteY4502" fmla="*/ 7436097 h 10287000"/>
              <a:gd name="connsiteX4503" fmla="*/ 5115042 w 10076157"/>
              <a:gd name="connsiteY4503" fmla="*/ 7436087 h 10287000"/>
              <a:gd name="connsiteX4504" fmla="*/ 5144434 w 10076157"/>
              <a:gd name="connsiteY4504" fmla="*/ 7448185 h 10287000"/>
              <a:gd name="connsiteX4505" fmla="*/ 5151345 w 10076157"/>
              <a:gd name="connsiteY4505" fmla="*/ 7456715 h 10287000"/>
              <a:gd name="connsiteX4506" fmla="*/ 5150124 w 10076157"/>
              <a:gd name="connsiteY4506" fmla="*/ 7452497 h 10287000"/>
              <a:gd name="connsiteX4507" fmla="*/ 5149056 w 10076157"/>
              <a:gd name="connsiteY4507" fmla="*/ 7448811 h 10287000"/>
              <a:gd name="connsiteX4508" fmla="*/ 5165862 w 10076157"/>
              <a:gd name="connsiteY4508" fmla="*/ 7420690 h 10287000"/>
              <a:gd name="connsiteX4509" fmla="*/ 5172072 w 10076157"/>
              <a:gd name="connsiteY4509" fmla="*/ 7442146 h 10287000"/>
              <a:gd name="connsiteX4510" fmla="*/ 5201301 w 10076157"/>
              <a:gd name="connsiteY4510" fmla="*/ 7456930 h 10287000"/>
              <a:gd name="connsiteX4511" fmla="*/ 5204865 w 10076157"/>
              <a:gd name="connsiteY4511" fmla="*/ 7490775 h 10287000"/>
              <a:gd name="connsiteX4512" fmla="*/ 5214254 w 10076157"/>
              <a:gd name="connsiteY4512" fmla="*/ 7497752 h 10287000"/>
              <a:gd name="connsiteX4513" fmla="*/ 5215274 w 10076157"/>
              <a:gd name="connsiteY4513" fmla="*/ 7496765 h 10287000"/>
              <a:gd name="connsiteX4514" fmla="*/ 5227960 w 10076157"/>
              <a:gd name="connsiteY4514" fmla="*/ 7484480 h 10287000"/>
              <a:gd name="connsiteX4515" fmla="*/ 5229522 w 10076157"/>
              <a:gd name="connsiteY4515" fmla="*/ 7484480 h 10287000"/>
              <a:gd name="connsiteX4516" fmla="*/ 5228027 w 10076157"/>
              <a:gd name="connsiteY4516" fmla="*/ 7479317 h 10287000"/>
              <a:gd name="connsiteX4517" fmla="*/ 5247642 w 10076157"/>
              <a:gd name="connsiteY4517" fmla="*/ 7441145 h 10287000"/>
              <a:gd name="connsiteX4518" fmla="*/ 5256323 w 10076157"/>
              <a:gd name="connsiteY4518" fmla="*/ 7471124 h 10287000"/>
              <a:gd name="connsiteX4519" fmla="*/ 5358567 w 10076157"/>
              <a:gd name="connsiteY4519" fmla="*/ 7506503 h 10287000"/>
              <a:gd name="connsiteX4520" fmla="*/ 5338952 w 10076157"/>
              <a:gd name="connsiteY4520" fmla="*/ 7544677 h 10287000"/>
              <a:gd name="connsiteX4521" fmla="*/ 5321836 w 10076157"/>
              <a:gd name="connsiteY4521" fmla="*/ 7563343 h 10287000"/>
              <a:gd name="connsiteX4522" fmla="*/ 5303304 w 10076157"/>
              <a:gd name="connsiteY4522" fmla="*/ 7567186 h 10287000"/>
              <a:gd name="connsiteX4523" fmla="*/ 5282366 w 10076157"/>
              <a:gd name="connsiteY4523" fmla="*/ 7561062 h 10287000"/>
              <a:gd name="connsiteX4524" fmla="*/ 5256281 w 10076157"/>
              <a:gd name="connsiteY4524" fmla="*/ 7523937 h 10287000"/>
              <a:gd name="connsiteX4525" fmla="*/ 5245036 w 10076157"/>
              <a:gd name="connsiteY4525" fmla="*/ 7515073 h 10287000"/>
              <a:gd name="connsiteX4526" fmla="*/ 5243423 w 10076157"/>
              <a:gd name="connsiteY4526" fmla="*/ 7516244 h 10287000"/>
              <a:gd name="connsiteX4527" fmla="*/ 5243926 w 10076157"/>
              <a:gd name="connsiteY4527" fmla="*/ 7517975 h 10287000"/>
              <a:gd name="connsiteX4528" fmla="*/ 5246061 w 10076157"/>
              <a:gd name="connsiteY4528" fmla="*/ 7525350 h 10287000"/>
              <a:gd name="connsiteX4529" fmla="*/ 5247298 w 10076157"/>
              <a:gd name="connsiteY4529" fmla="*/ 7529621 h 10287000"/>
              <a:gd name="connsiteX4530" fmla="*/ 5260173 w 10076157"/>
              <a:gd name="connsiteY4530" fmla="*/ 7540924 h 10287000"/>
              <a:gd name="connsiteX4531" fmla="*/ 5276707 w 10076157"/>
              <a:gd name="connsiteY4531" fmla="*/ 7565115 h 10287000"/>
              <a:gd name="connsiteX4532" fmla="*/ 5283377 w 10076157"/>
              <a:gd name="connsiteY4532" fmla="*/ 7572437 h 10287000"/>
              <a:gd name="connsiteX4533" fmla="*/ 5284609 w 10076157"/>
              <a:gd name="connsiteY4533" fmla="*/ 7572317 h 10287000"/>
              <a:gd name="connsiteX4534" fmla="*/ 5285234 w 10076157"/>
              <a:gd name="connsiteY4534" fmla="*/ 7574476 h 10287000"/>
              <a:gd name="connsiteX4535" fmla="*/ 5291404 w 10076157"/>
              <a:gd name="connsiteY4535" fmla="*/ 7581246 h 10287000"/>
              <a:gd name="connsiteX4536" fmla="*/ 5287195 w 10076157"/>
              <a:gd name="connsiteY4536" fmla="*/ 7581246 h 10287000"/>
              <a:gd name="connsiteX4537" fmla="*/ 5293149 w 10076157"/>
              <a:gd name="connsiteY4537" fmla="*/ 7601811 h 10287000"/>
              <a:gd name="connsiteX4538" fmla="*/ 5297032 w 10076157"/>
              <a:gd name="connsiteY4538" fmla="*/ 7615219 h 10287000"/>
              <a:gd name="connsiteX4539" fmla="*/ 5303243 w 10076157"/>
              <a:gd name="connsiteY4539" fmla="*/ 7636669 h 10287000"/>
              <a:gd name="connsiteX4540" fmla="*/ 5267800 w 10076157"/>
              <a:gd name="connsiteY4540" fmla="*/ 7600430 h 10287000"/>
              <a:gd name="connsiteX4541" fmla="*/ 5244783 w 10076157"/>
              <a:gd name="connsiteY4541" fmla="*/ 7607095 h 10287000"/>
              <a:gd name="connsiteX4542" fmla="*/ 5233896 w 10076157"/>
              <a:gd name="connsiteY4542" fmla="*/ 7609884 h 10287000"/>
              <a:gd name="connsiteX4543" fmla="*/ 5210677 w 10076157"/>
              <a:gd name="connsiteY4543" fmla="*/ 7614189 h 10287000"/>
              <a:gd name="connsiteX4544" fmla="*/ 5211547 w 10076157"/>
              <a:gd name="connsiteY4544" fmla="*/ 7615085 h 10287000"/>
              <a:gd name="connsiteX4545" fmla="*/ 5226404 w 10076157"/>
              <a:gd name="connsiteY4545" fmla="*/ 7630399 h 10287000"/>
              <a:gd name="connsiteX4546" fmla="*/ 5232577 w 10076157"/>
              <a:gd name="connsiteY4546" fmla="*/ 7640815 h 10287000"/>
              <a:gd name="connsiteX4547" fmla="*/ 5253770 w 10076157"/>
              <a:gd name="connsiteY4547" fmla="*/ 7618640 h 10287000"/>
              <a:gd name="connsiteX4548" fmla="*/ 5277230 w 10076157"/>
              <a:gd name="connsiteY4548" fmla="*/ 7641145 h 10287000"/>
              <a:gd name="connsiteX4549" fmla="*/ 5277230 w 10076157"/>
              <a:gd name="connsiteY4549" fmla="*/ 7663648 h 10287000"/>
              <a:gd name="connsiteX4550" fmla="*/ 5371083 w 10076157"/>
              <a:gd name="connsiteY4550" fmla="*/ 7708659 h 10287000"/>
              <a:gd name="connsiteX4551" fmla="*/ 5371083 w 10076157"/>
              <a:gd name="connsiteY4551" fmla="*/ 7686153 h 10287000"/>
              <a:gd name="connsiteX4552" fmla="*/ 5347618 w 10076157"/>
              <a:gd name="connsiteY4552" fmla="*/ 7663648 h 10287000"/>
              <a:gd name="connsiteX4553" fmla="*/ 5350550 w 10076157"/>
              <a:gd name="connsiteY4553" fmla="*/ 7663648 h 10287000"/>
              <a:gd name="connsiteX4554" fmla="*/ 5370105 w 10076157"/>
              <a:gd name="connsiteY4554" fmla="*/ 7663648 h 10287000"/>
              <a:gd name="connsiteX4555" fmla="*/ 5367144 w 10076157"/>
              <a:gd name="connsiteY4555" fmla="*/ 7660435 h 10287000"/>
              <a:gd name="connsiteX4556" fmla="*/ 5365305 w 10076157"/>
              <a:gd name="connsiteY4556" fmla="*/ 7658443 h 10287000"/>
              <a:gd name="connsiteX4557" fmla="*/ 5335860 w 10076157"/>
              <a:gd name="connsiteY4557" fmla="*/ 7610569 h 10287000"/>
              <a:gd name="connsiteX4558" fmla="*/ 5365305 w 10076157"/>
              <a:gd name="connsiteY4558" fmla="*/ 7626527 h 10287000"/>
              <a:gd name="connsiteX4559" fmla="*/ 5438915 w 10076157"/>
              <a:gd name="connsiteY4559" fmla="*/ 7674395 h 10287000"/>
              <a:gd name="connsiteX4560" fmla="*/ 5497808 w 10076157"/>
              <a:gd name="connsiteY4560" fmla="*/ 7722268 h 10287000"/>
              <a:gd name="connsiteX4561" fmla="*/ 5503327 w 10076157"/>
              <a:gd name="connsiteY4561" fmla="*/ 7726256 h 10287000"/>
              <a:gd name="connsiteX4562" fmla="*/ 5509496 w 10076157"/>
              <a:gd name="connsiteY4562" fmla="*/ 7730713 h 10287000"/>
              <a:gd name="connsiteX4563" fmla="*/ 5511853 w 10076157"/>
              <a:gd name="connsiteY4563" fmla="*/ 7731165 h 10287000"/>
              <a:gd name="connsiteX4564" fmla="*/ 5558776 w 10076157"/>
              <a:gd name="connsiteY4564" fmla="*/ 7731165 h 10287000"/>
              <a:gd name="connsiteX4565" fmla="*/ 5558776 w 10076157"/>
              <a:gd name="connsiteY4565" fmla="*/ 7753665 h 10287000"/>
              <a:gd name="connsiteX4566" fmla="*/ 5605702 w 10076157"/>
              <a:gd name="connsiteY4566" fmla="*/ 7776173 h 10287000"/>
              <a:gd name="connsiteX4567" fmla="*/ 5620290 w 10076157"/>
              <a:gd name="connsiteY4567" fmla="*/ 7790166 h 10287000"/>
              <a:gd name="connsiteX4568" fmla="*/ 5628344 w 10076157"/>
              <a:gd name="connsiteY4568" fmla="*/ 7786894 h 10287000"/>
              <a:gd name="connsiteX4569" fmla="*/ 5626231 w 10076157"/>
              <a:gd name="connsiteY4569" fmla="*/ 7756481 h 10287000"/>
              <a:gd name="connsiteX4570" fmla="*/ 5605702 w 10076157"/>
              <a:gd name="connsiteY4570" fmla="*/ 7731165 h 10287000"/>
              <a:gd name="connsiteX4571" fmla="*/ 5629165 w 10076157"/>
              <a:gd name="connsiteY4571" fmla="*/ 7686153 h 10287000"/>
              <a:gd name="connsiteX4572" fmla="*/ 5652626 w 10076157"/>
              <a:gd name="connsiteY4572" fmla="*/ 7708659 h 10287000"/>
              <a:gd name="connsiteX4573" fmla="*/ 5673157 w 10076157"/>
              <a:gd name="connsiteY4573" fmla="*/ 7697407 h 10287000"/>
              <a:gd name="connsiteX4574" fmla="*/ 5673319 w 10076157"/>
              <a:gd name="connsiteY4574" fmla="*/ 7696785 h 10287000"/>
              <a:gd name="connsiteX4575" fmla="*/ 5659757 w 10076157"/>
              <a:gd name="connsiteY4575" fmla="*/ 7690353 h 10287000"/>
              <a:gd name="connsiteX4576" fmla="*/ 5659757 w 10076157"/>
              <a:gd name="connsiteY4576" fmla="*/ 7674395 h 10287000"/>
              <a:gd name="connsiteX4577" fmla="*/ 5645033 w 10076157"/>
              <a:gd name="connsiteY4577" fmla="*/ 7642484 h 10287000"/>
              <a:gd name="connsiteX4578" fmla="*/ 5641754 w 10076157"/>
              <a:gd name="connsiteY4578" fmla="*/ 7640264 h 10287000"/>
              <a:gd name="connsiteX4579" fmla="*/ 5639757 w 10076157"/>
              <a:gd name="connsiteY4579" fmla="*/ 7644377 h 10287000"/>
              <a:gd name="connsiteX4580" fmla="*/ 5641620 w 10076157"/>
              <a:gd name="connsiteY4580" fmla="*/ 7650812 h 10287000"/>
              <a:gd name="connsiteX4581" fmla="*/ 5642225 w 10076157"/>
              <a:gd name="connsiteY4581" fmla="*/ 7652903 h 10287000"/>
              <a:gd name="connsiteX4582" fmla="*/ 5635570 w 10076157"/>
              <a:gd name="connsiteY4582" fmla="*/ 7653002 h 10287000"/>
              <a:gd name="connsiteX4583" fmla="*/ 5632015 w 10076157"/>
              <a:gd name="connsiteY4583" fmla="*/ 7660321 h 10287000"/>
              <a:gd name="connsiteX4584" fmla="*/ 5603891 w 10076157"/>
              <a:gd name="connsiteY4584" fmla="*/ 7655057 h 10287000"/>
              <a:gd name="connsiteX4585" fmla="*/ 5583435 w 10076157"/>
              <a:gd name="connsiteY4585" fmla="*/ 7676115 h 10287000"/>
              <a:gd name="connsiteX4586" fmla="*/ 5562981 w 10076157"/>
              <a:gd name="connsiteY4586" fmla="*/ 7676115 h 10287000"/>
              <a:gd name="connsiteX4587" fmla="*/ 5542525 w 10076157"/>
              <a:gd name="connsiteY4587" fmla="*/ 7612928 h 10287000"/>
              <a:gd name="connsiteX4588" fmla="*/ 5522070 w 10076157"/>
              <a:gd name="connsiteY4588" fmla="*/ 7591865 h 10287000"/>
              <a:gd name="connsiteX4589" fmla="*/ 5501616 w 10076157"/>
              <a:gd name="connsiteY4589" fmla="*/ 7591865 h 10287000"/>
              <a:gd name="connsiteX4590" fmla="*/ 5481159 w 10076157"/>
              <a:gd name="connsiteY4590" fmla="*/ 7570805 h 10287000"/>
              <a:gd name="connsiteX4591" fmla="*/ 5460707 w 10076157"/>
              <a:gd name="connsiteY4591" fmla="*/ 7591865 h 10287000"/>
              <a:gd name="connsiteX4592" fmla="*/ 5460337 w 10076157"/>
              <a:gd name="connsiteY4592" fmla="*/ 7592853 h 10287000"/>
              <a:gd name="connsiteX4593" fmla="*/ 5464549 w 10076157"/>
              <a:gd name="connsiteY4593" fmla="*/ 7592853 h 10287000"/>
              <a:gd name="connsiteX4594" fmla="*/ 5466542 w 10076157"/>
              <a:gd name="connsiteY4594" fmla="*/ 7592853 h 10287000"/>
              <a:gd name="connsiteX4595" fmla="*/ 5466542 w 10076157"/>
              <a:gd name="connsiteY4595" fmla="*/ 7610273 h 10287000"/>
              <a:gd name="connsiteX4596" fmla="*/ 5459131 w 10076157"/>
              <a:gd name="connsiteY4596" fmla="*/ 7596086 h 10287000"/>
              <a:gd name="connsiteX4597" fmla="*/ 5457509 w 10076157"/>
              <a:gd name="connsiteY4597" fmla="*/ 7600423 h 10287000"/>
              <a:gd name="connsiteX4598" fmla="*/ 5440249 w 10076157"/>
              <a:gd name="connsiteY4598" fmla="*/ 7570805 h 10287000"/>
              <a:gd name="connsiteX4599" fmla="*/ 5440249 w 10076157"/>
              <a:gd name="connsiteY4599" fmla="*/ 7528678 h 10287000"/>
              <a:gd name="connsiteX4600" fmla="*/ 5431620 w 10076157"/>
              <a:gd name="connsiteY4600" fmla="*/ 7502022 h 10287000"/>
              <a:gd name="connsiteX4601" fmla="*/ 5427725 w 10076157"/>
              <a:gd name="connsiteY4601" fmla="*/ 7489989 h 10287000"/>
              <a:gd name="connsiteX4602" fmla="*/ 5425575 w 10076157"/>
              <a:gd name="connsiteY4602" fmla="*/ 7490005 h 10287000"/>
              <a:gd name="connsiteX4603" fmla="*/ 5382610 w 10076157"/>
              <a:gd name="connsiteY4603" fmla="*/ 7474014 h 10287000"/>
              <a:gd name="connsiteX4604" fmla="*/ 5381119 w 10076157"/>
              <a:gd name="connsiteY4604" fmla="*/ 7468862 h 10287000"/>
              <a:gd name="connsiteX4605" fmla="*/ 5378125 w 10076157"/>
              <a:gd name="connsiteY4605" fmla="*/ 7458526 h 10287000"/>
              <a:gd name="connsiteX4606" fmla="*/ 5371741 w 10076157"/>
              <a:gd name="connsiteY4606" fmla="*/ 7459918 h 10287000"/>
              <a:gd name="connsiteX4607" fmla="*/ 5346365 w 10076157"/>
              <a:gd name="connsiteY4607" fmla="*/ 7439442 h 10287000"/>
              <a:gd name="connsiteX4608" fmla="*/ 5346365 w 10076157"/>
              <a:gd name="connsiteY4608" fmla="*/ 7418970 h 10287000"/>
              <a:gd name="connsiteX4609" fmla="*/ 5367113 w 10076157"/>
              <a:gd name="connsiteY4609" fmla="*/ 7420492 h 10287000"/>
              <a:gd name="connsiteX4610" fmla="*/ 5365249 w 10076157"/>
              <a:gd name="connsiteY4610" fmla="*/ 7414056 h 10287000"/>
              <a:gd name="connsiteX4611" fmla="*/ 5356567 w 10076157"/>
              <a:gd name="connsiteY4611" fmla="*/ 7384077 h 10287000"/>
              <a:gd name="connsiteX4612" fmla="*/ 5347887 w 10076157"/>
              <a:gd name="connsiteY4612" fmla="*/ 7354097 h 10287000"/>
              <a:gd name="connsiteX4613" fmla="*/ 5339205 w 10076157"/>
              <a:gd name="connsiteY4613" fmla="*/ 7324117 h 10287000"/>
              <a:gd name="connsiteX4614" fmla="*/ 5320258 w 10076157"/>
              <a:gd name="connsiteY4614" fmla="*/ 7258683 h 10287000"/>
              <a:gd name="connsiteX4615" fmla="*/ 5318048 w 10076157"/>
              <a:gd name="connsiteY4615" fmla="*/ 7254764 h 10287000"/>
              <a:gd name="connsiteX4616" fmla="*/ 5297858 w 10076157"/>
              <a:gd name="connsiteY4616" fmla="*/ 7233601 h 10287000"/>
              <a:gd name="connsiteX4617" fmla="*/ 5297858 w 10076157"/>
              <a:gd name="connsiteY4617" fmla="*/ 7212433 h 10287000"/>
              <a:gd name="connsiteX4618" fmla="*/ 5277666 w 10076157"/>
              <a:gd name="connsiteY4618" fmla="*/ 7170109 h 10287000"/>
              <a:gd name="connsiteX4619" fmla="*/ 5237280 w 10076157"/>
              <a:gd name="connsiteY4619" fmla="*/ 7148941 h 10287000"/>
              <a:gd name="connsiteX4620" fmla="*/ 5217089 w 10076157"/>
              <a:gd name="connsiteY4620" fmla="*/ 7127782 h 10287000"/>
              <a:gd name="connsiteX4621" fmla="*/ 5196894 w 10076157"/>
              <a:gd name="connsiteY4621" fmla="*/ 7106616 h 10287000"/>
              <a:gd name="connsiteX4622" fmla="*/ 5277666 w 10076157"/>
              <a:gd name="connsiteY4622" fmla="*/ 7148941 h 10287000"/>
              <a:gd name="connsiteX4623" fmla="*/ 5297858 w 10076157"/>
              <a:gd name="connsiteY4623" fmla="*/ 7170109 h 10287000"/>
              <a:gd name="connsiteX4624" fmla="*/ 5318048 w 10076157"/>
              <a:gd name="connsiteY4624" fmla="*/ 7212438 h 10287000"/>
              <a:gd name="connsiteX4625" fmla="*/ 5318688 w 10076157"/>
              <a:gd name="connsiteY4625" fmla="*/ 7213502 h 10287000"/>
              <a:gd name="connsiteX4626" fmla="*/ 5318996 w 10076157"/>
              <a:gd name="connsiteY4626" fmla="*/ 7213704 h 10287000"/>
              <a:gd name="connsiteX4627" fmla="*/ 5338888 w 10076157"/>
              <a:gd name="connsiteY4627" fmla="*/ 7226731 h 10287000"/>
              <a:gd name="connsiteX4628" fmla="*/ 5347567 w 10076157"/>
              <a:gd name="connsiteY4628" fmla="*/ 7256710 h 10287000"/>
              <a:gd name="connsiteX4629" fmla="*/ 5350821 w 10076157"/>
              <a:gd name="connsiteY4629" fmla="*/ 7267950 h 10287000"/>
              <a:gd name="connsiteX4630" fmla="*/ 5355278 w 10076157"/>
              <a:gd name="connsiteY4630" fmla="*/ 7272621 h 10287000"/>
              <a:gd name="connsiteX4631" fmla="*/ 5358434 w 10076157"/>
              <a:gd name="connsiteY4631" fmla="*/ 7275927 h 10287000"/>
              <a:gd name="connsiteX4632" fmla="*/ 5371083 w 10076157"/>
              <a:gd name="connsiteY4632" fmla="*/ 7275927 h 10287000"/>
              <a:gd name="connsiteX4633" fmla="*/ 5371083 w 10076157"/>
              <a:gd name="connsiteY4633" fmla="*/ 7273686 h 10287000"/>
              <a:gd name="connsiteX4634" fmla="*/ 5371083 w 10076157"/>
              <a:gd name="connsiteY4634" fmla="*/ 7213557 h 10287000"/>
              <a:gd name="connsiteX4635" fmla="*/ 5347618 w 10076157"/>
              <a:gd name="connsiteY4635" fmla="*/ 7188239 h 10287000"/>
              <a:gd name="connsiteX4636" fmla="*/ 5332203 w 10076157"/>
              <a:gd name="connsiteY4636" fmla="*/ 7167066 h 10287000"/>
              <a:gd name="connsiteX4637" fmla="*/ 5327225 w 10076157"/>
              <a:gd name="connsiteY4637" fmla="*/ 7172875 h 10287000"/>
              <a:gd name="connsiteX4638" fmla="*/ 5320592 w 10076157"/>
              <a:gd name="connsiteY4638" fmla="*/ 7180615 h 10287000"/>
              <a:gd name="connsiteX4639" fmla="*/ 5307323 w 10076157"/>
              <a:gd name="connsiteY4639" fmla="*/ 7149650 h 10287000"/>
              <a:gd name="connsiteX4640" fmla="*/ 5308980 w 10076157"/>
              <a:gd name="connsiteY4640" fmla="*/ 7136102 h 10287000"/>
              <a:gd name="connsiteX4641" fmla="*/ 5315024 w 10076157"/>
              <a:gd name="connsiteY4641" fmla="*/ 7135093 h 10287000"/>
              <a:gd name="connsiteX4642" fmla="*/ 5312425 w 10076157"/>
              <a:gd name="connsiteY4642" fmla="*/ 7131976 h 10287000"/>
              <a:gd name="connsiteX4643" fmla="*/ 5300693 w 10076157"/>
              <a:gd name="connsiteY4643" fmla="*/ 7101032 h 10287000"/>
              <a:gd name="connsiteX4644" fmla="*/ 5300693 w 10076157"/>
              <a:gd name="connsiteY4644" fmla="*/ 7078528 h 10287000"/>
              <a:gd name="connsiteX4645" fmla="*/ 5277230 w 10076157"/>
              <a:gd name="connsiteY4645" fmla="*/ 7056022 h 10287000"/>
              <a:gd name="connsiteX4646" fmla="*/ 5253770 w 10076157"/>
              <a:gd name="connsiteY4646" fmla="*/ 7033521 h 10287000"/>
              <a:gd name="connsiteX4647" fmla="*/ 5206843 w 10076157"/>
              <a:gd name="connsiteY4647" fmla="*/ 7056022 h 10287000"/>
              <a:gd name="connsiteX4648" fmla="*/ 5183385 w 10076157"/>
              <a:gd name="connsiteY4648" fmla="*/ 7056022 h 10287000"/>
              <a:gd name="connsiteX4649" fmla="*/ 5183385 w 10076157"/>
              <a:gd name="connsiteY4649" fmla="*/ 7033521 h 10287000"/>
              <a:gd name="connsiteX4650" fmla="*/ 5183385 w 10076157"/>
              <a:gd name="connsiteY4650" fmla="*/ 7011015 h 10287000"/>
              <a:gd name="connsiteX4651" fmla="*/ 5183385 w 10076157"/>
              <a:gd name="connsiteY4651" fmla="*/ 6966002 h 10287000"/>
              <a:gd name="connsiteX4652" fmla="*/ 5183385 w 10076157"/>
              <a:gd name="connsiteY4652" fmla="*/ 6943501 h 10287000"/>
              <a:gd name="connsiteX4653" fmla="*/ 5183385 w 10076157"/>
              <a:gd name="connsiteY4653" fmla="*/ 6920998 h 10287000"/>
              <a:gd name="connsiteX4654" fmla="*/ 5183385 w 10076157"/>
              <a:gd name="connsiteY4654" fmla="*/ 6875983 h 10287000"/>
              <a:gd name="connsiteX4655" fmla="*/ 5159923 w 10076157"/>
              <a:gd name="connsiteY4655" fmla="*/ 6875983 h 10287000"/>
              <a:gd name="connsiteX4656" fmla="*/ 5112997 w 10076157"/>
              <a:gd name="connsiteY4656" fmla="*/ 6875983 h 10287000"/>
              <a:gd name="connsiteX4657" fmla="*/ 5112997 w 10076157"/>
              <a:gd name="connsiteY4657" fmla="*/ 6898489 h 10287000"/>
              <a:gd name="connsiteX4658" fmla="*/ 5089536 w 10076157"/>
              <a:gd name="connsiteY4658" fmla="*/ 6898489 h 10287000"/>
              <a:gd name="connsiteX4659" fmla="*/ 5089536 w 10076157"/>
              <a:gd name="connsiteY4659" fmla="*/ 6875983 h 10287000"/>
              <a:gd name="connsiteX4660" fmla="*/ 5089536 w 10076157"/>
              <a:gd name="connsiteY4660" fmla="*/ 6853482 h 10287000"/>
              <a:gd name="connsiteX4661" fmla="*/ 5112997 w 10076157"/>
              <a:gd name="connsiteY4661" fmla="*/ 6830976 h 10287000"/>
              <a:gd name="connsiteX4662" fmla="*/ 5112997 w 10076157"/>
              <a:gd name="connsiteY4662" fmla="*/ 6763465 h 10287000"/>
              <a:gd name="connsiteX4663" fmla="*/ 5112997 w 10076157"/>
              <a:gd name="connsiteY4663" fmla="*/ 6740959 h 10287000"/>
              <a:gd name="connsiteX4664" fmla="*/ 5112997 w 10076157"/>
              <a:gd name="connsiteY4664" fmla="*/ 6721264 h 10287000"/>
              <a:gd name="connsiteX4665" fmla="*/ 5112997 w 10076157"/>
              <a:gd name="connsiteY4665" fmla="*/ 6719578 h 10287000"/>
              <a:gd name="connsiteX4666" fmla="*/ 5104188 w 10076157"/>
              <a:gd name="connsiteY4666" fmla="*/ 6693725 h 10287000"/>
              <a:gd name="connsiteX4667" fmla="*/ 5094091 w 10076157"/>
              <a:gd name="connsiteY4667" fmla="*/ 6680259 h 10287000"/>
              <a:gd name="connsiteX4668" fmla="*/ 5094091 w 10076157"/>
              <a:gd name="connsiteY4668" fmla="*/ 6658708 h 10287000"/>
              <a:gd name="connsiteX4669" fmla="*/ 5114285 w 10076157"/>
              <a:gd name="connsiteY4669" fmla="*/ 6637160 h 10287000"/>
              <a:gd name="connsiteX4670" fmla="*/ 5114285 w 10076157"/>
              <a:gd name="connsiteY4670" fmla="*/ 6658708 h 10287000"/>
              <a:gd name="connsiteX4671" fmla="*/ 5174862 w 10076157"/>
              <a:gd name="connsiteY4671" fmla="*/ 6701807 h 10287000"/>
              <a:gd name="connsiteX4672" fmla="*/ 5154668 w 10076157"/>
              <a:gd name="connsiteY4672" fmla="*/ 6723355 h 10287000"/>
              <a:gd name="connsiteX4673" fmla="*/ 5144655 w 10076157"/>
              <a:gd name="connsiteY4673" fmla="*/ 6729495 h 10287000"/>
              <a:gd name="connsiteX4674" fmla="*/ 5145260 w 10076157"/>
              <a:gd name="connsiteY4674" fmla="*/ 6729705 h 10287000"/>
              <a:gd name="connsiteX4675" fmla="*/ 5159923 w 10076157"/>
              <a:gd name="connsiteY4675" fmla="*/ 6740959 h 10287000"/>
              <a:gd name="connsiteX4676" fmla="*/ 5183385 w 10076157"/>
              <a:gd name="connsiteY4676" fmla="*/ 6763465 h 10287000"/>
              <a:gd name="connsiteX4677" fmla="*/ 5206843 w 10076157"/>
              <a:gd name="connsiteY4677" fmla="*/ 6808472 h 10287000"/>
              <a:gd name="connsiteX4678" fmla="*/ 5208293 w 10076157"/>
              <a:gd name="connsiteY4678" fmla="*/ 6809862 h 10287000"/>
              <a:gd name="connsiteX4679" fmla="*/ 5208960 w 10076157"/>
              <a:gd name="connsiteY4679" fmla="*/ 6794942 h 10287000"/>
              <a:gd name="connsiteX4680" fmla="*/ 5231351 w 10076157"/>
              <a:gd name="connsiteY4680" fmla="*/ 6847665 h 10287000"/>
              <a:gd name="connsiteX4681" fmla="*/ 5230305 w 10076157"/>
              <a:gd name="connsiteY4681" fmla="*/ 6846721 h 10287000"/>
              <a:gd name="connsiteX4682" fmla="*/ 5230305 w 10076157"/>
              <a:gd name="connsiteY4682" fmla="*/ 6853482 h 10287000"/>
              <a:gd name="connsiteX4683" fmla="*/ 5253770 w 10076157"/>
              <a:gd name="connsiteY4683" fmla="*/ 6875983 h 10287000"/>
              <a:gd name="connsiteX4684" fmla="*/ 5300693 w 10076157"/>
              <a:gd name="connsiteY4684" fmla="*/ 6943501 h 10287000"/>
              <a:gd name="connsiteX4685" fmla="*/ 5300693 w 10076157"/>
              <a:gd name="connsiteY4685" fmla="*/ 6988507 h 10287000"/>
              <a:gd name="connsiteX4686" fmla="*/ 5324154 w 10076157"/>
              <a:gd name="connsiteY4686" fmla="*/ 7011015 h 10287000"/>
              <a:gd name="connsiteX4687" fmla="*/ 5324368 w 10076157"/>
              <a:gd name="connsiteY4687" fmla="*/ 7011826 h 10287000"/>
              <a:gd name="connsiteX4688" fmla="*/ 5333367 w 10076157"/>
              <a:gd name="connsiteY4688" fmla="*/ 7015812 h 10287000"/>
              <a:gd name="connsiteX4689" fmla="*/ 5346049 w 10076157"/>
              <a:gd name="connsiteY4689" fmla="*/ 7032661 h 10287000"/>
              <a:gd name="connsiteX4690" fmla="*/ 5347618 w 10076157"/>
              <a:gd name="connsiteY4690" fmla="*/ 7033521 h 10287000"/>
              <a:gd name="connsiteX4691" fmla="*/ 5347618 w 10076157"/>
              <a:gd name="connsiteY4691" fmla="*/ 7034744 h 10287000"/>
              <a:gd name="connsiteX4692" fmla="*/ 5355918 w 10076157"/>
              <a:gd name="connsiteY4692" fmla="*/ 7045769 h 10287000"/>
              <a:gd name="connsiteX4693" fmla="*/ 5376545 w 10076157"/>
              <a:gd name="connsiteY4693" fmla="*/ 7059873 h 10287000"/>
              <a:gd name="connsiteX4694" fmla="*/ 5358921 w 10076157"/>
              <a:gd name="connsiteY4694" fmla="*/ 7025168 h 10287000"/>
              <a:gd name="connsiteX4695" fmla="*/ 5336809 w 10076157"/>
              <a:gd name="connsiteY4695" fmla="*/ 7005378 h 10287000"/>
              <a:gd name="connsiteX4696" fmla="*/ 5322071 w 10076157"/>
              <a:gd name="connsiteY4696" fmla="*/ 6957869 h 10287000"/>
              <a:gd name="connsiteX4697" fmla="*/ 5322071 w 10076157"/>
              <a:gd name="connsiteY4697" fmla="*/ 6926198 h 10287000"/>
              <a:gd name="connsiteX4698" fmla="*/ 5322071 w 10076157"/>
              <a:gd name="connsiteY4698" fmla="*/ 6910363 h 10287000"/>
              <a:gd name="connsiteX4699" fmla="*/ 5322071 w 10076157"/>
              <a:gd name="connsiteY4699" fmla="*/ 6894529 h 10287000"/>
              <a:gd name="connsiteX4700" fmla="*/ 5336809 w 10076157"/>
              <a:gd name="connsiteY4700" fmla="*/ 6910363 h 10287000"/>
              <a:gd name="connsiteX4701" fmla="*/ 5351552 w 10076157"/>
              <a:gd name="connsiteY4701" fmla="*/ 6957869 h 10287000"/>
              <a:gd name="connsiteX4702" fmla="*/ 5381037 w 10076157"/>
              <a:gd name="connsiteY4702" fmla="*/ 7005378 h 10287000"/>
              <a:gd name="connsiteX4703" fmla="*/ 5410518 w 10076157"/>
              <a:gd name="connsiteY4703" fmla="*/ 7037045 h 10287000"/>
              <a:gd name="connsiteX4704" fmla="*/ 5454747 w 10076157"/>
              <a:gd name="connsiteY4704" fmla="*/ 7084550 h 10287000"/>
              <a:gd name="connsiteX4705" fmla="*/ 5513715 w 10076157"/>
              <a:gd name="connsiteY4705" fmla="*/ 7116217 h 10287000"/>
              <a:gd name="connsiteX4706" fmla="*/ 5543200 w 10076157"/>
              <a:gd name="connsiteY4706" fmla="*/ 7147892 h 10287000"/>
              <a:gd name="connsiteX4707" fmla="*/ 5543200 w 10076157"/>
              <a:gd name="connsiteY4707" fmla="*/ 7163724 h 10287000"/>
              <a:gd name="connsiteX4708" fmla="*/ 5572683 w 10076157"/>
              <a:gd name="connsiteY4708" fmla="*/ 7211232 h 10287000"/>
              <a:gd name="connsiteX4709" fmla="*/ 5570637 w 10076157"/>
              <a:gd name="connsiteY4709" fmla="*/ 7212487 h 10287000"/>
              <a:gd name="connsiteX4710" fmla="*/ 5581859 w 10076157"/>
              <a:gd name="connsiteY4710" fmla="*/ 7222301 h 10287000"/>
              <a:gd name="connsiteX4711" fmla="*/ 5600866 w 10076157"/>
              <a:gd name="connsiteY4711" fmla="*/ 7238927 h 10287000"/>
              <a:gd name="connsiteX4712" fmla="*/ 5600866 w 10076157"/>
              <a:gd name="connsiteY4712" fmla="*/ 7221631 h 10287000"/>
              <a:gd name="connsiteX4713" fmla="*/ 5600866 w 10076157"/>
              <a:gd name="connsiteY4713" fmla="*/ 7211660 h 10287000"/>
              <a:gd name="connsiteX4714" fmla="*/ 5600866 w 10076157"/>
              <a:gd name="connsiteY4714" fmla="*/ 7211436 h 10287000"/>
              <a:gd name="connsiteX4715" fmla="*/ 5600742 w 10076157"/>
              <a:gd name="connsiteY4715" fmla="*/ 7211281 h 10287000"/>
              <a:gd name="connsiteX4716" fmla="*/ 5600742 w 10076157"/>
              <a:gd name="connsiteY4716" fmla="*/ 7168182 h 10287000"/>
              <a:gd name="connsiteX4717" fmla="*/ 5606284 w 10076157"/>
              <a:gd name="connsiteY4717" fmla="*/ 7173873 h 10287000"/>
              <a:gd name="connsiteX4718" fmla="*/ 5615587 w 10076157"/>
              <a:gd name="connsiteY4718" fmla="*/ 7163792 h 10287000"/>
              <a:gd name="connsiteX4719" fmla="*/ 5645033 w 10076157"/>
              <a:gd name="connsiteY4719" fmla="*/ 7195702 h 10287000"/>
              <a:gd name="connsiteX4720" fmla="*/ 5674479 w 10076157"/>
              <a:gd name="connsiteY4720" fmla="*/ 7195702 h 10287000"/>
              <a:gd name="connsiteX4721" fmla="*/ 5689204 w 10076157"/>
              <a:gd name="connsiteY4721" fmla="*/ 7211660 h 10287000"/>
              <a:gd name="connsiteX4722" fmla="*/ 5702086 w 10076157"/>
              <a:gd name="connsiteY4722" fmla="*/ 7221632 h 10287000"/>
              <a:gd name="connsiteX4723" fmla="*/ 5702391 w 10076157"/>
              <a:gd name="connsiteY4723" fmla="*/ 7225249 h 10287000"/>
              <a:gd name="connsiteX4724" fmla="*/ 5703609 w 10076157"/>
              <a:gd name="connsiteY4724" fmla="*/ 7225281 h 10287000"/>
              <a:gd name="connsiteX4725" fmla="*/ 5719923 w 10076157"/>
              <a:gd name="connsiteY4725" fmla="*/ 7241075 h 10287000"/>
              <a:gd name="connsiteX4726" fmla="*/ 5720925 w 10076157"/>
              <a:gd name="connsiteY4726" fmla="*/ 7243571 h 10287000"/>
              <a:gd name="connsiteX4727" fmla="*/ 5733368 w 10076157"/>
              <a:gd name="connsiteY4727" fmla="*/ 7243571 h 10287000"/>
              <a:gd name="connsiteX4728" fmla="*/ 5738887 w 10076157"/>
              <a:gd name="connsiteY4728" fmla="*/ 7245564 h 10287000"/>
              <a:gd name="connsiteX4729" fmla="*/ 5751302 w 10076157"/>
              <a:gd name="connsiteY4729" fmla="*/ 7250049 h 10287000"/>
              <a:gd name="connsiteX4730" fmla="*/ 5744662 w 10076157"/>
              <a:gd name="connsiteY4730" fmla="*/ 7231093 h 10287000"/>
              <a:gd name="connsiteX4731" fmla="*/ 5744662 w 10076157"/>
              <a:gd name="connsiteY4731" fmla="*/ 7228450 h 10287000"/>
              <a:gd name="connsiteX4732" fmla="*/ 5744662 w 10076157"/>
              <a:gd name="connsiteY4732" fmla="*/ 7223870 h 10287000"/>
              <a:gd name="connsiteX4733" fmla="*/ 5728682 w 10076157"/>
              <a:gd name="connsiteY4733" fmla="*/ 7215716 h 10287000"/>
              <a:gd name="connsiteX4734" fmla="*/ 5728682 w 10076157"/>
              <a:gd name="connsiteY4734" fmla="*/ 7202543 h 10287000"/>
              <a:gd name="connsiteX4735" fmla="*/ 5723035 w 10076157"/>
              <a:gd name="connsiteY4735" fmla="*/ 7189373 h 10287000"/>
              <a:gd name="connsiteX4736" fmla="*/ 5717486 w 10076157"/>
              <a:gd name="connsiteY4736" fmla="*/ 7176425 h 10287000"/>
              <a:gd name="connsiteX4737" fmla="*/ 5717341 w 10076157"/>
              <a:gd name="connsiteY4737" fmla="*/ 7176169 h 10287000"/>
              <a:gd name="connsiteX4738" fmla="*/ 5714565 w 10076157"/>
              <a:gd name="connsiteY4738" fmla="*/ 7174143 h 10287000"/>
              <a:gd name="connsiteX4739" fmla="*/ 5715718 w 10076157"/>
              <a:gd name="connsiteY4739" fmla="*/ 7173218 h 10287000"/>
              <a:gd name="connsiteX4740" fmla="*/ 5714104 w 10076157"/>
              <a:gd name="connsiteY4740" fmla="*/ 7170287 h 10287000"/>
              <a:gd name="connsiteX4741" fmla="*/ 5703921 w 10076157"/>
              <a:gd name="connsiteY4741" fmla="*/ 7167644 h 10287000"/>
              <a:gd name="connsiteX4742" fmla="*/ 5663183 w 10076157"/>
              <a:gd name="connsiteY4742" fmla="*/ 7188793 h 10287000"/>
              <a:gd name="connsiteX4743" fmla="*/ 5642815 w 10076157"/>
              <a:gd name="connsiteY4743" fmla="*/ 7188793 h 10287000"/>
              <a:gd name="connsiteX4744" fmla="*/ 5642815 w 10076157"/>
              <a:gd name="connsiteY4744" fmla="*/ 7167644 h 10287000"/>
              <a:gd name="connsiteX4745" fmla="*/ 5642815 w 10076157"/>
              <a:gd name="connsiteY4745" fmla="*/ 7146494 h 10287000"/>
              <a:gd name="connsiteX4746" fmla="*/ 5650452 w 10076157"/>
              <a:gd name="connsiteY4746" fmla="*/ 7133274 h 10287000"/>
              <a:gd name="connsiteX4747" fmla="*/ 5647686 w 10076157"/>
              <a:gd name="connsiteY4747" fmla="*/ 7122741 h 10287000"/>
              <a:gd name="connsiteX4748" fmla="*/ 5636876 w 10076157"/>
              <a:gd name="connsiteY4748" fmla="*/ 7121217 h 10287000"/>
              <a:gd name="connsiteX4749" fmla="*/ 5625826 w 10076157"/>
              <a:gd name="connsiteY4749" fmla="*/ 7110312 h 10287000"/>
              <a:gd name="connsiteX4750" fmla="*/ 5592674 w 10076157"/>
              <a:gd name="connsiteY4750" fmla="*/ 7085390 h 10287000"/>
              <a:gd name="connsiteX4751" fmla="*/ 5592674 w 10076157"/>
              <a:gd name="connsiteY4751" fmla="*/ 7072927 h 10287000"/>
              <a:gd name="connsiteX4752" fmla="*/ 5614777 w 10076157"/>
              <a:gd name="connsiteY4752" fmla="*/ 7085390 h 10287000"/>
              <a:gd name="connsiteX4753" fmla="*/ 5636876 w 10076157"/>
              <a:gd name="connsiteY4753" fmla="*/ 7110312 h 10287000"/>
              <a:gd name="connsiteX4754" fmla="*/ 5645961 w 10076157"/>
              <a:gd name="connsiteY4754" fmla="*/ 7116166 h 10287000"/>
              <a:gd name="connsiteX4755" fmla="*/ 5642815 w 10076157"/>
              <a:gd name="connsiteY4755" fmla="*/ 7104192 h 10287000"/>
              <a:gd name="connsiteX4756" fmla="*/ 5642815 w 10076157"/>
              <a:gd name="connsiteY4756" fmla="*/ 7083044 h 10287000"/>
              <a:gd name="connsiteX4757" fmla="*/ 5642815 w 10076157"/>
              <a:gd name="connsiteY4757" fmla="*/ 7061894 h 10287000"/>
              <a:gd name="connsiteX4758" fmla="*/ 5642815 w 10076157"/>
              <a:gd name="connsiteY4758" fmla="*/ 7019592 h 10287000"/>
              <a:gd name="connsiteX4759" fmla="*/ 5622446 w 10076157"/>
              <a:gd name="connsiteY4759" fmla="*/ 7019592 h 10287000"/>
              <a:gd name="connsiteX4760" fmla="*/ 5581705 w 10076157"/>
              <a:gd name="connsiteY4760" fmla="*/ 7019592 h 10287000"/>
              <a:gd name="connsiteX4761" fmla="*/ 5581705 w 10076157"/>
              <a:gd name="connsiteY4761" fmla="*/ 7040744 h 10287000"/>
              <a:gd name="connsiteX4762" fmla="*/ 5561336 w 10076157"/>
              <a:gd name="connsiteY4762" fmla="*/ 7040744 h 10287000"/>
              <a:gd name="connsiteX4763" fmla="*/ 5561336 w 10076157"/>
              <a:gd name="connsiteY4763" fmla="*/ 7019592 h 10287000"/>
              <a:gd name="connsiteX4764" fmla="*/ 5561336 w 10076157"/>
              <a:gd name="connsiteY4764" fmla="*/ 6998444 h 10287000"/>
              <a:gd name="connsiteX4765" fmla="*/ 5581705 w 10076157"/>
              <a:gd name="connsiteY4765" fmla="*/ 6977295 h 10287000"/>
              <a:gd name="connsiteX4766" fmla="*/ 5591170 w 10076157"/>
              <a:gd name="connsiteY4766" fmla="*/ 6957641 h 10287000"/>
              <a:gd name="connsiteX4767" fmla="*/ 5583293 w 10076157"/>
              <a:gd name="connsiteY4767" fmla="*/ 6942565 h 10287000"/>
              <a:gd name="connsiteX4768" fmla="*/ 5585285 w 10076157"/>
              <a:gd name="connsiteY4768" fmla="*/ 6933852 h 10287000"/>
              <a:gd name="connsiteX4769" fmla="*/ 5589940 w 10076157"/>
              <a:gd name="connsiteY4769" fmla="*/ 6930942 h 10287000"/>
              <a:gd name="connsiteX4770" fmla="*/ 5581705 w 10076157"/>
              <a:gd name="connsiteY4770" fmla="*/ 6913849 h 10287000"/>
              <a:gd name="connsiteX4771" fmla="*/ 5581705 w 10076157"/>
              <a:gd name="connsiteY4771" fmla="*/ 6892694 h 10287000"/>
              <a:gd name="connsiteX4772" fmla="*/ 5581705 w 10076157"/>
              <a:gd name="connsiteY4772" fmla="*/ 6871544 h 10287000"/>
              <a:gd name="connsiteX4773" fmla="*/ 5622446 w 10076157"/>
              <a:gd name="connsiteY4773" fmla="*/ 6892694 h 10287000"/>
              <a:gd name="connsiteX4774" fmla="*/ 5642815 w 10076157"/>
              <a:gd name="connsiteY4774" fmla="*/ 6913849 h 10287000"/>
              <a:gd name="connsiteX4775" fmla="*/ 5663183 w 10076157"/>
              <a:gd name="connsiteY4775" fmla="*/ 6956145 h 10287000"/>
              <a:gd name="connsiteX4776" fmla="*/ 5683552 w 10076157"/>
              <a:gd name="connsiteY4776" fmla="*/ 6977295 h 10287000"/>
              <a:gd name="connsiteX4777" fmla="*/ 5683552 w 10076157"/>
              <a:gd name="connsiteY4777" fmla="*/ 6987870 h 10287000"/>
              <a:gd name="connsiteX4778" fmla="*/ 5683552 w 10076157"/>
              <a:gd name="connsiteY4778" fmla="*/ 6991852 h 10287000"/>
              <a:gd name="connsiteX4779" fmla="*/ 5684916 w 10076157"/>
              <a:gd name="connsiteY4779" fmla="*/ 6993446 h 10287000"/>
              <a:gd name="connsiteX4780" fmla="*/ 5694799 w 10076157"/>
              <a:gd name="connsiteY4780" fmla="*/ 7004969 h 10287000"/>
              <a:gd name="connsiteX4781" fmla="*/ 5725571 w 10076157"/>
              <a:gd name="connsiteY4781" fmla="*/ 7004969 h 10287000"/>
              <a:gd name="connsiteX4782" fmla="*/ 5705310 w 10076157"/>
              <a:gd name="connsiteY4782" fmla="*/ 6993045 h 10287000"/>
              <a:gd name="connsiteX4783" fmla="*/ 5694456 w 10076157"/>
              <a:gd name="connsiteY4783" fmla="*/ 6980266 h 10287000"/>
              <a:gd name="connsiteX4784" fmla="*/ 5705310 w 10076157"/>
              <a:gd name="connsiteY4784" fmla="*/ 6980266 h 10287000"/>
              <a:gd name="connsiteX4785" fmla="*/ 5716168 w 10076157"/>
              <a:gd name="connsiteY4785" fmla="*/ 6993045 h 10287000"/>
              <a:gd name="connsiteX4786" fmla="*/ 5726297 w 10076157"/>
              <a:gd name="connsiteY4786" fmla="*/ 7004969 h 10287000"/>
              <a:gd name="connsiteX4787" fmla="*/ 5728682 w 10076157"/>
              <a:gd name="connsiteY4787" fmla="*/ 7004969 h 10287000"/>
              <a:gd name="connsiteX4788" fmla="*/ 5728682 w 10076157"/>
              <a:gd name="connsiteY4788" fmla="*/ 7018140 h 10287000"/>
              <a:gd name="connsiteX4789" fmla="*/ 5773857 w 10076157"/>
              <a:gd name="connsiteY4789" fmla="*/ 7044483 h 10287000"/>
              <a:gd name="connsiteX4790" fmla="*/ 5807740 w 10076157"/>
              <a:gd name="connsiteY4790" fmla="*/ 7057655 h 10287000"/>
              <a:gd name="connsiteX4791" fmla="*/ 5830330 w 10076157"/>
              <a:gd name="connsiteY4791" fmla="*/ 7097169 h 10287000"/>
              <a:gd name="connsiteX4792" fmla="*/ 5807740 w 10076157"/>
              <a:gd name="connsiteY4792" fmla="*/ 7110342 h 10287000"/>
              <a:gd name="connsiteX4793" fmla="*/ 5830330 w 10076157"/>
              <a:gd name="connsiteY4793" fmla="*/ 7123516 h 10287000"/>
              <a:gd name="connsiteX4794" fmla="*/ 5864211 w 10076157"/>
              <a:gd name="connsiteY4794" fmla="*/ 7110342 h 10287000"/>
              <a:gd name="connsiteX4795" fmla="*/ 5886799 w 10076157"/>
              <a:gd name="connsiteY4795" fmla="*/ 7123516 h 10287000"/>
              <a:gd name="connsiteX4796" fmla="*/ 5912140 w 10076157"/>
              <a:gd name="connsiteY4796" fmla="*/ 7123516 h 10287000"/>
              <a:gd name="connsiteX4797" fmla="*/ 5895321 w 10076157"/>
              <a:gd name="connsiteY4797" fmla="*/ 7115919 h 10287000"/>
              <a:gd name="connsiteX4798" fmla="*/ 5880598 w 10076157"/>
              <a:gd name="connsiteY4798" fmla="*/ 7099964 h 10287000"/>
              <a:gd name="connsiteX4799" fmla="*/ 5865875 w 10076157"/>
              <a:gd name="connsiteY4799" fmla="*/ 7099964 h 10287000"/>
              <a:gd name="connsiteX4800" fmla="*/ 5806983 w 10076157"/>
              <a:gd name="connsiteY4800" fmla="*/ 7052092 h 10287000"/>
              <a:gd name="connsiteX4801" fmla="*/ 5762816 w 10076157"/>
              <a:gd name="connsiteY4801" fmla="*/ 7020182 h 10287000"/>
              <a:gd name="connsiteX4802" fmla="*/ 5748092 w 10076157"/>
              <a:gd name="connsiteY4802" fmla="*/ 7004224 h 10287000"/>
              <a:gd name="connsiteX4803" fmla="*/ 5733368 w 10076157"/>
              <a:gd name="connsiteY4803" fmla="*/ 6956354 h 10287000"/>
              <a:gd name="connsiteX4804" fmla="*/ 5718643 w 10076157"/>
              <a:gd name="connsiteY4804" fmla="*/ 6940399 h 10287000"/>
              <a:gd name="connsiteX4805" fmla="*/ 5727846 w 10076157"/>
              <a:gd name="connsiteY4805" fmla="*/ 6916462 h 10287000"/>
              <a:gd name="connsiteX4806" fmla="*/ 5735444 w 10076157"/>
              <a:gd name="connsiteY4806" fmla="*/ 6907481 h 10287000"/>
              <a:gd name="connsiteX4807" fmla="*/ 5730093 w 10076157"/>
              <a:gd name="connsiteY4807" fmla="*/ 6901243 h 10287000"/>
              <a:gd name="connsiteX4808" fmla="*/ 5728682 w 10076157"/>
              <a:gd name="connsiteY4808" fmla="*/ 6899597 h 10287000"/>
              <a:gd name="connsiteX4809" fmla="*/ 5706094 w 10076157"/>
              <a:gd name="connsiteY4809" fmla="*/ 6873253 h 10287000"/>
              <a:gd name="connsiteX4810" fmla="*/ 5694799 w 10076157"/>
              <a:gd name="connsiteY4810" fmla="*/ 6865021 h 10287000"/>
              <a:gd name="connsiteX4811" fmla="*/ 5684914 w 10076157"/>
              <a:gd name="connsiteY4811" fmla="*/ 6849169 h 10287000"/>
              <a:gd name="connsiteX4812" fmla="*/ 5679463 w 10076157"/>
              <a:gd name="connsiteY4812" fmla="*/ 6846107 h 10287000"/>
              <a:gd name="connsiteX4813" fmla="*/ 5675792 w 10076157"/>
              <a:gd name="connsiteY4813" fmla="*/ 6845387 h 10287000"/>
              <a:gd name="connsiteX4814" fmla="*/ 5661007 w 10076157"/>
              <a:gd name="connsiteY4814" fmla="*/ 6861278 h 10287000"/>
              <a:gd name="connsiteX4815" fmla="*/ 5646227 w 10076157"/>
              <a:gd name="connsiteY4815" fmla="*/ 6861278 h 10287000"/>
              <a:gd name="connsiteX4816" fmla="*/ 5638829 w 10076157"/>
              <a:gd name="connsiteY4816" fmla="*/ 6849361 h 10287000"/>
              <a:gd name="connsiteX4817" fmla="*/ 5634332 w 10076157"/>
              <a:gd name="connsiteY4817" fmla="*/ 6827608 h 10287000"/>
              <a:gd name="connsiteX4818" fmla="*/ 5626086 w 10076157"/>
              <a:gd name="connsiteY4818" fmla="*/ 6821785 h 10287000"/>
              <a:gd name="connsiteX4819" fmla="*/ 5633683 w 10076157"/>
              <a:gd name="connsiteY4819" fmla="*/ 6824797 h 10287000"/>
              <a:gd name="connsiteX4820" fmla="*/ 5633754 w 10076157"/>
              <a:gd name="connsiteY4820" fmla="*/ 6824804 h 10287000"/>
              <a:gd name="connsiteX4821" fmla="*/ 5633306 w 10076157"/>
              <a:gd name="connsiteY4821" fmla="*/ 6822637 h 10287000"/>
              <a:gd name="connsiteX4822" fmla="*/ 5629371 w 10076157"/>
              <a:gd name="connsiteY4822" fmla="*/ 6820215 h 10287000"/>
              <a:gd name="connsiteX4823" fmla="*/ 5616651 w 10076157"/>
              <a:gd name="connsiteY4823" fmla="*/ 6807143 h 10287000"/>
              <a:gd name="connsiteX4824" fmla="*/ 5616574 w 10076157"/>
              <a:gd name="connsiteY4824" fmla="*/ 6807056 h 10287000"/>
              <a:gd name="connsiteX4825" fmla="*/ 5608944 w 10076157"/>
              <a:gd name="connsiteY4825" fmla="*/ 6803720 h 10287000"/>
              <a:gd name="connsiteX4826" fmla="*/ 5604180 w 10076157"/>
              <a:gd name="connsiteY4826" fmla="*/ 6804419 h 10287000"/>
              <a:gd name="connsiteX4827" fmla="*/ 5603052 w 10076157"/>
              <a:gd name="connsiteY4827" fmla="*/ 6801143 h 10287000"/>
              <a:gd name="connsiteX4828" fmla="*/ 5596704 w 10076157"/>
              <a:gd name="connsiteY4828" fmla="*/ 6798364 h 10287000"/>
              <a:gd name="connsiteX4829" fmla="*/ 5585009 w 10076157"/>
              <a:gd name="connsiteY4829" fmla="*/ 6790926 h 10287000"/>
              <a:gd name="connsiteX4830" fmla="*/ 5580993 w 10076157"/>
              <a:gd name="connsiteY4830" fmla="*/ 6788372 h 10287000"/>
              <a:gd name="connsiteX4831" fmla="*/ 5579694 w 10076157"/>
              <a:gd name="connsiteY4831" fmla="*/ 6789769 h 10287000"/>
              <a:gd name="connsiteX4832" fmla="*/ 5572302 w 10076157"/>
              <a:gd name="connsiteY4832" fmla="*/ 6797713 h 10287000"/>
              <a:gd name="connsiteX4833" fmla="*/ 5564909 w 10076157"/>
              <a:gd name="connsiteY4833" fmla="*/ 6801687 h 10287000"/>
              <a:gd name="connsiteX4834" fmla="*/ 5562518 w 10076157"/>
              <a:gd name="connsiteY4834" fmla="*/ 6795261 h 10287000"/>
              <a:gd name="connsiteX4835" fmla="*/ 5558018 w 10076157"/>
              <a:gd name="connsiteY4835" fmla="*/ 6799787 h 10287000"/>
              <a:gd name="connsiteX4836" fmla="*/ 5541855 w 10076157"/>
              <a:gd name="connsiteY4836" fmla="*/ 6797603 h 10287000"/>
              <a:gd name="connsiteX4837" fmla="*/ 5486438 w 10076157"/>
              <a:gd name="connsiteY4837" fmla="*/ 6780103 h 10287000"/>
              <a:gd name="connsiteX4838" fmla="*/ 5473020 w 10076157"/>
              <a:gd name="connsiteY4838" fmla="*/ 6779308 h 10287000"/>
              <a:gd name="connsiteX4839" fmla="*/ 5473591 w 10076157"/>
              <a:gd name="connsiteY4839" fmla="*/ 6780564 h 10287000"/>
              <a:gd name="connsiteX4840" fmla="*/ 5478678 w 10076157"/>
              <a:gd name="connsiteY4840" fmla="*/ 6782161 h 10287000"/>
              <a:gd name="connsiteX4841" fmla="*/ 5468501 w 10076157"/>
              <a:gd name="connsiteY4841" fmla="*/ 6794942 h 10287000"/>
              <a:gd name="connsiteX4842" fmla="*/ 5463413 w 10076157"/>
              <a:gd name="connsiteY4842" fmla="*/ 6777368 h 10287000"/>
              <a:gd name="connsiteX4843" fmla="*/ 5463197 w 10076157"/>
              <a:gd name="connsiteY4843" fmla="*/ 6777032 h 10287000"/>
              <a:gd name="connsiteX4844" fmla="*/ 5449497 w 10076157"/>
              <a:gd name="connsiteY4844" fmla="*/ 6771354 h 10287000"/>
              <a:gd name="connsiteX4845" fmla="*/ 5440260 w 10076157"/>
              <a:gd name="connsiteY4845" fmla="*/ 6762604 h 10287000"/>
              <a:gd name="connsiteX4846" fmla="*/ 5421789 w 10076157"/>
              <a:gd name="connsiteY4846" fmla="*/ 6753854 h 10287000"/>
              <a:gd name="connsiteX4847" fmla="*/ 5394081 w 10076157"/>
              <a:gd name="connsiteY4847" fmla="*/ 6736355 h 10287000"/>
              <a:gd name="connsiteX4848" fmla="*/ 5379005 w 10076157"/>
              <a:gd name="connsiteY4848" fmla="*/ 6727627 h 10287000"/>
              <a:gd name="connsiteX4849" fmla="*/ 5379132 w 10076157"/>
              <a:gd name="connsiteY4849" fmla="*/ 6728061 h 10287000"/>
              <a:gd name="connsiteX4850" fmla="*/ 5385507 w 10076157"/>
              <a:gd name="connsiteY4850" fmla="*/ 6750087 h 10287000"/>
              <a:gd name="connsiteX4851" fmla="*/ 5425231 w 10076157"/>
              <a:gd name="connsiteY4851" fmla="*/ 6812434 h 10287000"/>
              <a:gd name="connsiteX4852" fmla="*/ 5430051 w 10076157"/>
              <a:gd name="connsiteY4852" fmla="*/ 6828140 h 10287000"/>
              <a:gd name="connsiteX4853" fmla="*/ 5438822 w 10076157"/>
              <a:gd name="connsiteY4853" fmla="*/ 6833299 h 10287000"/>
              <a:gd name="connsiteX4854" fmla="*/ 5457140 w 10076157"/>
              <a:gd name="connsiteY4854" fmla="*/ 6842282 h 10287000"/>
              <a:gd name="connsiteX4855" fmla="*/ 5448200 w 10076157"/>
              <a:gd name="connsiteY4855" fmla="*/ 6841551 h 10287000"/>
              <a:gd name="connsiteX4856" fmla="*/ 5464237 w 10076157"/>
              <a:gd name="connsiteY4856" fmla="*/ 6865973 h 10287000"/>
              <a:gd name="connsiteX4857" fmla="*/ 5482473 w 10076157"/>
              <a:gd name="connsiteY4857" fmla="*/ 6893743 h 10287000"/>
              <a:gd name="connsiteX4858" fmla="*/ 5524828 w 10076157"/>
              <a:gd name="connsiteY4858" fmla="*/ 6969616 h 10287000"/>
              <a:gd name="connsiteX4859" fmla="*/ 5493094 w 10076157"/>
              <a:gd name="connsiteY4859" fmla="*/ 7000834 h 10287000"/>
              <a:gd name="connsiteX4860" fmla="*/ 5476900 w 10076157"/>
              <a:gd name="connsiteY4860" fmla="*/ 7005523 h 10287000"/>
              <a:gd name="connsiteX4861" fmla="*/ 5476643 w 10076157"/>
              <a:gd name="connsiteY4861" fmla="*/ 7005826 h 10287000"/>
              <a:gd name="connsiteX4862" fmla="*/ 5476488 w 10076157"/>
              <a:gd name="connsiteY4862" fmla="*/ 7005643 h 10287000"/>
              <a:gd name="connsiteX4863" fmla="*/ 5474288 w 10076157"/>
              <a:gd name="connsiteY4863" fmla="*/ 7006279 h 10287000"/>
              <a:gd name="connsiteX4864" fmla="*/ 5449595 w 10076157"/>
              <a:gd name="connsiteY4864" fmla="*/ 6991400 h 10287000"/>
              <a:gd name="connsiteX4865" fmla="*/ 5394318 w 10076157"/>
              <a:gd name="connsiteY4865" fmla="*/ 6941307 h 10287000"/>
              <a:gd name="connsiteX4866" fmla="*/ 5401353 w 10076157"/>
              <a:gd name="connsiteY4866" fmla="*/ 6895197 h 10287000"/>
              <a:gd name="connsiteX4867" fmla="*/ 5395468 w 10076157"/>
              <a:gd name="connsiteY4867" fmla="*/ 6874872 h 10287000"/>
              <a:gd name="connsiteX4868" fmla="*/ 5408390 w 10076157"/>
              <a:gd name="connsiteY4868" fmla="*/ 6849095 h 10287000"/>
              <a:gd name="connsiteX4869" fmla="*/ 5427196 w 10076157"/>
              <a:gd name="connsiteY4869" fmla="*/ 6843648 h 10287000"/>
              <a:gd name="connsiteX4870" fmla="*/ 5440845 w 10076157"/>
              <a:gd name="connsiteY4870" fmla="*/ 6839697 h 10287000"/>
              <a:gd name="connsiteX4871" fmla="*/ 5429663 w 10076157"/>
              <a:gd name="connsiteY4871" fmla="*/ 6833299 h 10287000"/>
              <a:gd name="connsiteX4872" fmla="*/ 5428564 w 10076157"/>
              <a:gd name="connsiteY4872" fmla="*/ 6832491 h 10287000"/>
              <a:gd name="connsiteX4873" fmla="*/ 5417836 w 10076157"/>
              <a:gd name="connsiteY4873" fmla="*/ 6833225 h 10287000"/>
              <a:gd name="connsiteX4874" fmla="*/ 5384328 w 10076157"/>
              <a:gd name="connsiteY4874" fmla="*/ 6822039 h 10287000"/>
              <a:gd name="connsiteX4875" fmla="*/ 5371575 w 10076157"/>
              <a:gd name="connsiteY4875" fmla="*/ 6777993 h 10287000"/>
              <a:gd name="connsiteX4876" fmla="*/ 5365197 w 10076157"/>
              <a:gd name="connsiteY4876" fmla="*/ 6755968 h 10287000"/>
              <a:gd name="connsiteX4877" fmla="*/ 5358818 w 10076157"/>
              <a:gd name="connsiteY4877" fmla="*/ 6733942 h 10287000"/>
              <a:gd name="connsiteX4878" fmla="*/ 5352442 w 10076157"/>
              <a:gd name="connsiteY4878" fmla="*/ 6711919 h 10287000"/>
              <a:gd name="connsiteX4879" fmla="*/ 5351486 w 10076157"/>
              <a:gd name="connsiteY4879" fmla="*/ 6708621 h 10287000"/>
              <a:gd name="connsiteX4880" fmla="*/ 5346388 w 10076157"/>
              <a:gd name="connsiteY4880" fmla="*/ 6702621 h 10287000"/>
              <a:gd name="connsiteX4881" fmla="*/ 5343733 w 10076157"/>
              <a:gd name="connsiteY4881" fmla="*/ 6699146 h 10287000"/>
              <a:gd name="connsiteX4882" fmla="*/ 5349557 w 10076157"/>
              <a:gd name="connsiteY4882" fmla="*/ 6701960 h 10287000"/>
              <a:gd name="connsiteX4883" fmla="*/ 5346326 w 10076157"/>
              <a:gd name="connsiteY4883" fmla="*/ 6690799 h 10287000"/>
              <a:gd name="connsiteX4884" fmla="*/ 5343733 w 10076157"/>
              <a:gd name="connsiteY4884" fmla="*/ 6691549 h 10287000"/>
              <a:gd name="connsiteX4885" fmla="*/ 5341309 w 10076157"/>
              <a:gd name="connsiteY4885" fmla="*/ 6692251 h 10287000"/>
              <a:gd name="connsiteX4886" fmla="*/ 5310787 w 10076157"/>
              <a:gd name="connsiteY4886" fmla="*/ 6659429 h 10287000"/>
              <a:gd name="connsiteX4887" fmla="*/ 5312134 w 10076157"/>
              <a:gd name="connsiteY4887" fmla="*/ 6627787 h 10287000"/>
              <a:gd name="connsiteX4888" fmla="*/ 5312471 w 10076157"/>
              <a:gd name="connsiteY4888" fmla="*/ 6619892 h 10287000"/>
              <a:gd name="connsiteX4889" fmla="*/ 5306784 w 10076157"/>
              <a:gd name="connsiteY4889" fmla="*/ 6611013 h 10287000"/>
              <a:gd name="connsiteX4890" fmla="*/ 5301009 w 10076157"/>
              <a:gd name="connsiteY4890" fmla="*/ 6604401 h 10287000"/>
              <a:gd name="connsiteX4891" fmla="*/ 5310250 w 10076157"/>
              <a:gd name="connsiteY4891" fmla="*/ 6608808 h 10287000"/>
              <a:gd name="connsiteX4892" fmla="*/ 5312891 w 10076157"/>
              <a:gd name="connsiteY4892" fmla="*/ 6610068 h 10287000"/>
              <a:gd name="connsiteX4893" fmla="*/ 5313483 w 10076157"/>
              <a:gd name="connsiteY4893" fmla="*/ 6596149 h 10287000"/>
              <a:gd name="connsiteX4894" fmla="*/ 5332880 w 10076157"/>
              <a:gd name="connsiteY4894" fmla="*/ 6590533 h 10287000"/>
              <a:gd name="connsiteX4895" fmla="*/ 5357841 w 10076157"/>
              <a:gd name="connsiteY4895" fmla="*/ 6604135 h 10287000"/>
              <a:gd name="connsiteX4896" fmla="*/ 5363407 w 10076157"/>
              <a:gd name="connsiteY4896" fmla="*/ 6623356 h 10287000"/>
              <a:gd name="connsiteX4897" fmla="*/ 5365109 w 10076157"/>
              <a:gd name="connsiteY4897" fmla="*/ 6639251 h 10287000"/>
              <a:gd name="connsiteX4898" fmla="*/ 5365691 w 10076157"/>
              <a:gd name="connsiteY4898" fmla="*/ 6639666 h 10287000"/>
              <a:gd name="connsiteX4899" fmla="*/ 5402653 w 10076157"/>
              <a:gd name="connsiteY4899" fmla="*/ 6666117 h 10287000"/>
              <a:gd name="connsiteX4900" fmla="*/ 5430376 w 10076157"/>
              <a:gd name="connsiteY4900" fmla="*/ 6683748 h 10287000"/>
              <a:gd name="connsiteX4901" fmla="*/ 5467337 w 10076157"/>
              <a:gd name="connsiteY4901" fmla="*/ 6701384 h 10287000"/>
              <a:gd name="connsiteX4902" fmla="*/ 5485818 w 10076157"/>
              <a:gd name="connsiteY4902" fmla="*/ 6701384 h 10287000"/>
              <a:gd name="connsiteX4903" fmla="*/ 5508918 w 10076157"/>
              <a:gd name="connsiteY4903" fmla="*/ 6710199 h 10287000"/>
              <a:gd name="connsiteX4904" fmla="*/ 5527657 w 10076157"/>
              <a:gd name="connsiteY4904" fmla="*/ 6717351 h 10287000"/>
              <a:gd name="connsiteX4905" fmla="*/ 5514871 w 10076157"/>
              <a:gd name="connsiteY4905" fmla="*/ 6702570 h 10287000"/>
              <a:gd name="connsiteX4906" fmla="*/ 5480941 w 10076157"/>
              <a:gd name="connsiteY4906" fmla="*/ 6650285 h 10287000"/>
              <a:gd name="connsiteX4907" fmla="*/ 5469633 w 10076157"/>
              <a:gd name="connsiteY4907" fmla="*/ 6611073 h 10287000"/>
              <a:gd name="connsiteX4908" fmla="*/ 5469633 w 10076157"/>
              <a:gd name="connsiteY4908" fmla="*/ 6584929 h 10287000"/>
              <a:gd name="connsiteX4909" fmla="*/ 5469633 w 10076157"/>
              <a:gd name="connsiteY4909" fmla="*/ 6571855 h 10287000"/>
              <a:gd name="connsiteX4910" fmla="*/ 5469633 w 10076157"/>
              <a:gd name="connsiteY4910" fmla="*/ 6558786 h 10287000"/>
              <a:gd name="connsiteX4911" fmla="*/ 5480941 w 10076157"/>
              <a:gd name="connsiteY4911" fmla="*/ 6571855 h 10287000"/>
              <a:gd name="connsiteX4912" fmla="*/ 5492253 w 10076157"/>
              <a:gd name="connsiteY4912" fmla="*/ 6611073 h 10287000"/>
              <a:gd name="connsiteX4913" fmla="*/ 5495141 w 10076157"/>
              <a:gd name="connsiteY4913" fmla="*/ 6619087 h 10287000"/>
              <a:gd name="connsiteX4914" fmla="*/ 5497368 w 10076157"/>
              <a:gd name="connsiteY4914" fmla="*/ 6617624 h 10287000"/>
              <a:gd name="connsiteX4915" fmla="*/ 5513163 w 10076157"/>
              <a:gd name="connsiteY4915" fmla="*/ 6613319 h 10287000"/>
              <a:gd name="connsiteX4916" fmla="*/ 5513163 w 10076157"/>
              <a:gd name="connsiteY4916" fmla="*/ 6612241 h 10287000"/>
              <a:gd name="connsiteX4917" fmla="*/ 5513163 w 10076157"/>
              <a:gd name="connsiteY4917" fmla="*/ 6607025 h 10287000"/>
              <a:gd name="connsiteX4918" fmla="*/ 5498379 w 10076157"/>
              <a:gd name="connsiteY4918" fmla="*/ 6575246 h 10287000"/>
              <a:gd name="connsiteX4919" fmla="*/ 5498379 w 10076157"/>
              <a:gd name="connsiteY4919" fmla="*/ 6567300 h 10287000"/>
              <a:gd name="connsiteX4920" fmla="*/ 5498379 w 10076157"/>
              <a:gd name="connsiteY4920" fmla="*/ 6564897 h 10287000"/>
              <a:gd name="connsiteX4921" fmla="*/ 5490631 w 10076157"/>
              <a:gd name="connsiteY4921" fmla="*/ 6559353 h 10287000"/>
              <a:gd name="connsiteX4922" fmla="*/ 5483787 w 10076157"/>
              <a:gd name="connsiteY4922" fmla="*/ 6559353 h 10287000"/>
              <a:gd name="connsiteX4923" fmla="*/ 5475124 w 10076157"/>
              <a:gd name="connsiteY4923" fmla="*/ 6554366 h 10287000"/>
              <a:gd name="connsiteX4924" fmla="*/ 5469745 w 10076157"/>
              <a:gd name="connsiteY4924" fmla="*/ 6544408 h 10287000"/>
              <a:gd name="connsiteX4925" fmla="*/ 5467337 w 10076157"/>
              <a:gd name="connsiteY4925" fmla="*/ 6542683 h 10287000"/>
              <a:gd name="connsiteX4926" fmla="*/ 5461385 w 10076157"/>
              <a:gd name="connsiteY4926" fmla="*/ 6531328 h 10287000"/>
              <a:gd name="connsiteX4927" fmla="*/ 5454599 w 10076157"/>
              <a:gd name="connsiteY4927" fmla="*/ 6527420 h 10287000"/>
              <a:gd name="connsiteX4928" fmla="*/ 5454599 w 10076157"/>
              <a:gd name="connsiteY4928" fmla="*/ 6523011 h 10287000"/>
              <a:gd name="connsiteX4929" fmla="*/ 5437306 w 10076157"/>
              <a:gd name="connsiteY4929" fmla="*/ 6512927 h 10287000"/>
              <a:gd name="connsiteX4930" fmla="*/ 5430376 w 10076157"/>
              <a:gd name="connsiteY4930" fmla="*/ 6507418 h 10287000"/>
              <a:gd name="connsiteX4931" fmla="*/ 5439617 w 10076157"/>
              <a:gd name="connsiteY4931" fmla="*/ 6489785 h 10287000"/>
              <a:gd name="connsiteX4932" fmla="*/ 5441193 w 10076157"/>
              <a:gd name="connsiteY4932" fmla="*/ 6489911 h 10287000"/>
              <a:gd name="connsiteX4933" fmla="*/ 5440005 w 10076157"/>
              <a:gd name="connsiteY4933" fmla="*/ 6479519 h 10287000"/>
              <a:gd name="connsiteX4934" fmla="*/ 5410814 w 10076157"/>
              <a:gd name="connsiteY4934" fmla="*/ 6463553 h 10287000"/>
              <a:gd name="connsiteX4935" fmla="*/ 5396223 w 10076157"/>
              <a:gd name="connsiteY4935" fmla="*/ 6447587 h 10287000"/>
              <a:gd name="connsiteX4936" fmla="*/ 5381626 w 10076157"/>
              <a:gd name="connsiteY4936" fmla="*/ 6431618 h 10287000"/>
              <a:gd name="connsiteX4937" fmla="*/ 5440005 w 10076157"/>
              <a:gd name="connsiteY4937" fmla="*/ 6463553 h 10287000"/>
              <a:gd name="connsiteX4938" fmla="*/ 5454599 w 10076157"/>
              <a:gd name="connsiteY4938" fmla="*/ 6479519 h 10287000"/>
              <a:gd name="connsiteX4939" fmla="*/ 5459159 w 10076157"/>
              <a:gd name="connsiteY4939" fmla="*/ 6493991 h 10287000"/>
              <a:gd name="connsiteX4940" fmla="*/ 5459210 w 10076157"/>
              <a:gd name="connsiteY4940" fmla="*/ 6494079 h 10287000"/>
              <a:gd name="connsiteX4941" fmla="*/ 5467337 w 10076157"/>
              <a:gd name="connsiteY4941" fmla="*/ 6498604 h 10287000"/>
              <a:gd name="connsiteX4942" fmla="*/ 5476577 w 10076157"/>
              <a:gd name="connsiteY4942" fmla="*/ 6507418 h 10287000"/>
              <a:gd name="connsiteX4943" fmla="*/ 5501750 w 10076157"/>
              <a:gd name="connsiteY4943" fmla="*/ 6507418 h 10287000"/>
              <a:gd name="connsiteX4944" fmla="*/ 5485178 w 10076157"/>
              <a:gd name="connsiteY4944" fmla="*/ 6499437 h 10287000"/>
              <a:gd name="connsiteX4945" fmla="*/ 5476295 w 10076157"/>
              <a:gd name="connsiteY4945" fmla="*/ 6490882 h 10287000"/>
              <a:gd name="connsiteX4946" fmla="*/ 5485178 w 10076157"/>
              <a:gd name="connsiteY4946" fmla="*/ 6490882 h 10287000"/>
              <a:gd name="connsiteX4947" fmla="*/ 5494061 w 10076157"/>
              <a:gd name="connsiteY4947" fmla="*/ 6499437 h 10287000"/>
              <a:gd name="connsiteX4948" fmla="*/ 5502348 w 10076157"/>
              <a:gd name="connsiteY4948" fmla="*/ 6507418 h 10287000"/>
              <a:gd name="connsiteX4949" fmla="*/ 5504298 w 10076157"/>
              <a:gd name="connsiteY4949" fmla="*/ 6507418 h 10287000"/>
              <a:gd name="connsiteX4950" fmla="*/ 5504298 w 10076157"/>
              <a:gd name="connsiteY4950" fmla="*/ 6516235 h 10287000"/>
              <a:gd name="connsiteX4951" fmla="*/ 5541258 w 10076157"/>
              <a:gd name="connsiteY4951" fmla="*/ 6533866 h 10287000"/>
              <a:gd name="connsiteX4952" fmla="*/ 5568980 w 10076157"/>
              <a:gd name="connsiteY4952" fmla="*/ 6542683 h 10287000"/>
              <a:gd name="connsiteX4953" fmla="*/ 5587463 w 10076157"/>
              <a:gd name="connsiteY4953" fmla="*/ 6569132 h 10287000"/>
              <a:gd name="connsiteX4954" fmla="*/ 5568980 w 10076157"/>
              <a:gd name="connsiteY4954" fmla="*/ 6577951 h 10287000"/>
              <a:gd name="connsiteX4955" fmla="*/ 5587463 w 10076157"/>
              <a:gd name="connsiteY4955" fmla="*/ 6586768 h 10287000"/>
              <a:gd name="connsiteX4956" fmla="*/ 5615184 w 10076157"/>
              <a:gd name="connsiteY4956" fmla="*/ 6577951 h 10287000"/>
              <a:gd name="connsiteX4957" fmla="*/ 5633664 w 10076157"/>
              <a:gd name="connsiteY4957" fmla="*/ 6586768 h 10287000"/>
              <a:gd name="connsiteX4958" fmla="*/ 5661385 w 10076157"/>
              <a:gd name="connsiteY4958" fmla="*/ 6586768 h 10287000"/>
              <a:gd name="connsiteX4959" fmla="*/ 5672810 w 10076157"/>
              <a:gd name="connsiteY4959" fmla="*/ 6590401 h 10287000"/>
              <a:gd name="connsiteX4960" fmla="*/ 5682241 w 10076157"/>
              <a:gd name="connsiteY4960" fmla="*/ 6584057 h 10287000"/>
              <a:gd name="connsiteX4961" fmla="*/ 5682241 w 10076157"/>
              <a:gd name="connsiteY4961" fmla="*/ 6593401 h 10287000"/>
              <a:gd name="connsiteX4962" fmla="*/ 5689107 w 10076157"/>
              <a:gd name="connsiteY4962" fmla="*/ 6595584 h 10287000"/>
              <a:gd name="connsiteX4963" fmla="*/ 5716831 w 10076157"/>
              <a:gd name="connsiteY4963" fmla="*/ 6604401 h 10287000"/>
              <a:gd name="connsiteX4964" fmla="*/ 5744551 w 10076157"/>
              <a:gd name="connsiteY4964" fmla="*/ 6622035 h 10287000"/>
              <a:gd name="connsiteX4965" fmla="*/ 5772271 w 10076157"/>
              <a:gd name="connsiteY4965" fmla="*/ 6630850 h 10287000"/>
              <a:gd name="connsiteX4966" fmla="*/ 5790752 w 10076157"/>
              <a:gd name="connsiteY4966" fmla="*/ 6648483 h 10287000"/>
              <a:gd name="connsiteX4967" fmla="*/ 5809232 w 10076157"/>
              <a:gd name="connsiteY4967" fmla="*/ 6674934 h 10287000"/>
              <a:gd name="connsiteX4968" fmla="*/ 5809232 w 10076157"/>
              <a:gd name="connsiteY4968" fmla="*/ 6683748 h 10287000"/>
              <a:gd name="connsiteX4969" fmla="*/ 5811543 w 10076157"/>
              <a:gd name="connsiteY4969" fmla="*/ 6688157 h 10287000"/>
              <a:gd name="connsiteX4970" fmla="*/ 5826311 w 10076157"/>
              <a:gd name="connsiteY4970" fmla="*/ 6692185 h 10287000"/>
              <a:gd name="connsiteX4971" fmla="*/ 5822354 w 10076157"/>
              <a:gd name="connsiteY4971" fmla="*/ 6678520 h 10287000"/>
              <a:gd name="connsiteX4972" fmla="*/ 5820020 w 10076157"/>
              <a:gd name="connsiteY4972" fmla="*/ 6670457 h 10287000"/>
              <a:gd name="connsiteX4973" fmla="*/ 5811446 w 10076157"/>
              <a:gd name="connsiteY4973" fmla="*/ 6664772 h 10287000"/>
              <a:gd name="connsiteX4974" fmla="*/ 5807740 w 10076157"/>
              <a:gd name="connsiteY4974" fmla="*/ 6662508 h 10287000"/>
              <a:gd name="connsiteX4975" fmla="*/ 5806328 w 10076157"/>
              <a:gd name="connsiteY4975" fmla="*/ 6660862 h 10287000"/>
              <a:gd name="connsiteX4976" fmla="*/ 5800233 w 10076157"/>
              <a:gd name="connsiteY4976" fmla="*/ 6653754 h 10287000"/>
              <a:gd name="connsiteX4977" fmla="*/ 5799037 w 10076157"/>
              <a:gd name="connsiteY4977" fmla="*/ 6653848 h 10287000"/>
              <a:gd name="connsiteX4978" fmla="*/ 5798736 w 10076157"/>
              <a:gd name="connsiteY4978" fmla="*/ 6652804 h 10287000"/>
              <a:gd name="connsiteX4979" fmla="*/ 5798387 w 10076157"/>
              <a:gd name="connsiteY4979" fmla="*/ 6651601 h 10287000"/>
              <a:gd name="connsiteX4980" fmla="*/ 5796444 w 10076157"/>
              <a:gd name="connsiteY4980" fmla="*/ 6649335 h 10287000"/>
              <a:gd name="connsiteX4981" fmla="*/ 5793045 w 10076157"/>
              <a:gd name="connsiteY4981" fmla="*/ 6637439 h 10287000"/>
              <a:gd name="connsiteX4982" fmla="*/ 5782707 w 10076157"/>
              <a:gd name="connsiteY4982" fmla="*/ 6631381 h 10287000"/>
              <a:gd name="connsiteX4983" fmla="*/ 5771219 w 10076157"/>
              <a:gd name="connsiteY4983" fmla="*/ 6625641 h 10287000"/>
              <a:gd name="connsiteX4984" fmla="*/ 5759731 w 10076157"/>
              <a:gd name="connsiteY4984" fmla="*/ 6619901 h 10287000"/>
              <a:gd name="connsiteX4985" fmla="*/ 5763581 w 10076157"/>
              <a:gd name="connsiteY4985" fmla="*/ 6611987 h 10287000"/>
              <a:gd name="connsiteX4986" fmla="*/ 5777863 w 10076157"/>
              <a:gd name="connsiteY4986" fmla="*/ 6614651 h 10287000"/>
              <a:gd name="connsiteX4987" fmla="*/ 5778221 w 10076157"/>
              <a:gd name="connsiteY4987" fmla="*/ 6614831 h 10287000"/>
              <a:gd name="connsiteX4988" fmla="*/ 5781911 w 10076157"/>
              <a:gd name="connsiteY4988" fmla="*/ 6613862 h 10287000"/>
              <a:gd name="connsiteX4989" fmla="*/ 5786308 w 10076157"/>
              <a:gd name="connsiteY4989" fmla="*/ 6613862 h 10287000"/>
              <a:gd name="connsiteX4990" fmla="*/ 5785152 w 10076157"/>
              <a:gd name="connsiteY4990" fmla="*/ 6609820 h 10287000"/>
              <a:gd name="connsiteX4991" fmla="*/ 5773857 w 10076157"/>
              <a:gd name="connsiteY4991" fmla="*/ 6596649 h 10287000"/>
              <a:gd name="connsiteX4992" fmla="*/ 5780915 w 10076157"/>
              <a:gd name="connsiteY4992" fmla="*/ 6576892 h 10287000"/>
              <a:gd name="connsiteX4993" fmla="*/ 5786856 w 10076157"/>
              <a:gd name="connsiteY4993" fmla="*/ 6569334 h 10287000"/>
              <a:gd name="connsiteX4994" fmla="*/ 5781512 w 10076157"/>
              <a:gd name="connsiteY4994" fmla="*/ 6565828 h 10287000"/>
              <a:gd name="connsiteX4995" fmla="*/ 5763030 w 10076157"/>
              <a:gd name="connsiteY4995" fmla="*/ 6560317 h 10287000"/>
              <a:gd name="connsiteX4996" fmla="*/ 5744551 w 10076157"/>
              <a:gd name="connsiteY4996" fmla="*/ 6551501 h 10287000"/>
              <a:gd name="connsiteX4997" fmla="*/ 5744551 w 10076157"/>
              <a:gd name="connsiteY4997" fmla="*/ 6542683 h 10287000"/>
              <a:gd name="connsiteX4998" fmla="*/ 5741960 w 10076157"/>
              <a:gd name="connsiteY4998" fmla="*/ 6542025 h 10287000"/>
              <a:gd name="connsiteX4999" fmla="*/ 5737397 w 10076157"/>
              <a:gd name="connsiteY4999" fmla="*/ 6543346 h 10287000"/>
              <a:gd name="connsiteX5000" fmla="*/ 5735484 w 10076157"/>
              <a:gd name="connsiteY5000" fmla="*/ 6543899 h 10287000"/>
              <a:gd name="connsiteX5001" fmla="*/ 5734979 w 10076157"/>
              <a:gd name="connsiteY5001" fmla="*/ 6542156 h 10287000"/>
              <a:gd name="connsiteX5002" fmla="*/ 5734384 w 10076157"/>
              <a:gd name="connsiteY5002" fmla="*/ 6540096 h 10287000"/>
              <a:gd name="connsiteX5003" fmla="*/ 5727224 w 10076157"/>
              <a:gd name="connsiteY5003" fmla="*/ 6538275 h 10287000"/>
              <a:gd name="connsiteX5004" fmla="*/ 5717281 w 10076157"/>
              <a:gd name="connsiteY5004" fmla="*/ 6534058 h 10287000"/>
              <a:gd name="connsiteX5005" fmla="*/ 5716157 w 10076157"/>
              <a:gd name="connsiteY5005" fmla="*/ 6534385 h 10287000"/>
              <a:gd name="connsiteX5006" fmla="*/ 5716474 w 10076157"/>
              <a:gd name="connsiteY5006" fmla="*/ 6533866 h 10287000"/>
              <a:gd name="connsiteX5007" fmla="*/ 5715674 w 10076157"/>
              <a:gd name="connsiteY5007" fmla="*/ 6533866 h 10287000"/>
              <a:gd name="connsiteX5008" fmla="*/ 5707589 w 10076157"/>
              <a:gd name="connsiteY5008" fmla="*/ 6533866 h 10287000"/>
              <a:gd name="connsiteX5009" fmla="*/ 5705360 w 10076157"/>
              <a:gd name="connsiteY5009" fmla="*/ 6531740 h 10287000"/>
              <a:gd name="connsiteX5010" fmla="*/ 5705360 w 10076157"/>
              <a:gd name="connsiteY5010" fmla="*/ 6549192 h 10287000"/>
              <a:gd name="connsiteX5011" fmla="*/ 5705360 w 10076157"/>
              <a:gd name="connsiteY5011" fmla="*/ 6559353 h 10287000"/>
              <a:gd name="connsiteX5012" fmla="*/ 5695409 w 10076157"/>
              <a:gd name="connsiteY5012" fmla="*/ 6541064 h 10287000"/>
              <a:gd name="connsiteX5013" fmla="*/ 5675242 w 10076157"/>
              <a:gd name="connsiteY5013" fmla="*/ 6512985 h 10287000"/>
              <a:gd name="connsiteX5014" fmla="*/ 5668405 w 10076157"/>
              <a:gd name="connsiteY5014" fmla="*/ 6514966 h 10287000"/>
              <a:gd name="connsiteX5015" fmla="*/ 5666492 w 10076157"/>
              <a:gd name="connsiteY5015" fmla="*/ 6515520 h 10287000"/>
              <a:gd name="connsiteX5016" fmla="*/ 5663230 w 10076157"/>
              <a:gd name="connsiteY5016" fmla="*/ 6499336 h 10287000"/>
              <a:gd name="connsiteX5017" fmla="*/ 5661385 w 10076157"/>
              <a:gd name="connsiteY5017" fmla="*/ 6498604 h 10287000"/>
              <a:gd name="connsiteX5018" fmla="*/ 5661385 w 10076157"/>
              <a:gd name="connsiteY5018" fmla="*/ 6489785 h 10287000"/>
              <a:gd name="connsiteX5019" fmla="*/ 5652147 w 10076157"/>
              <a:gd name="connsiteY5019" fmla="*/ 6480969 h 10287000"/>
              <a:gd name="connsiteX5020" fmla="*/ 5624424 w 10076157"/>
              <a:gd name="connsiteY5020" fmla="*/ 6472151 h 10287000"/>
              <a:gd name="connsiteX5021" fmla="*/ 5587463 w 10076157"/>
              <a:gd name="connsiteY5021" fmla="*/ 6463337 h 10287000"/>
              <a:gd name="connsiteX5022" fmla="*/ 5559740 w 10076157"/>
              <a:gd name="connsiteY5022" fmla="*/ 6445703 h 10287000"/>
              <a:gd name="connsiteX5023" fmla="*/ 5541258 w 10076157"/>
              <a:gd name="connsiteY5023" fmla="*/ 6445703 h 10287000"/>
              <a:gd name="connsiteX5024" fmla="*/ 5522779 w 10076157"/>
              <a:gd name="connsiteY5024" fmla="*/ 6454520 h 10287000"/>
              <a:gd name="connsiteX5025" fmla="*/ 5513538 w 10076157"/>
              <a:gd name="connsiteY5025" fmla="*/ 6445703 h 10287000"/>
              <a:gd name="connsiteX5026" fmla="*/ 5504298 w 10076157"/>
              <a:gd name="connsiteY5026" fmla="*/ 6436884 h 10287000"/>
              <a:gd name="connsiteX5027" fmla="*/ 5485818 w 10076157"/>
              <a:gd name="connsiteY5027" fmla="*/ 6419252 h 10287000"/>
              <a:gd name="connsiteX5028" fmla="*/ 5467337 w 10076157"/>
              <a:gd name="connsiteY5028" fmla="*/ 6401619 h 10287000"/>
              <a:gd name="connsiteX5029" fmla="*/ 5467337 w 10076157"/>
              <a:gd name="connsiteY5029" fmla="*/ 6383985 h 10287000"/>
              <a:gd name="connsiteX5030" fmla="*/ 5467337 w 10076157"/>
              <a:gd name="connsiteY5030" fmla="*/ 6366352 h 10287000"/>
              <a:gd name="connsiteX5031" fmla="*/ 5476577 w 10076157"/>
              <a:gd name="connsiteY5031" fmla="*/ 6357537 h 10287000"/>
              <a:gd name="connsiteX5032" fmla="*/ 5495059 w 10076157"/>
              <a:gd name="connsiteY5032" fmla="*/ 6375168 h 10287000"/>
              <a:gd name="connsiteX5033" fmla="*/ 5513538 w 10076157"/>
              <a:gd name="connsiteY5033" fmla="*/ 6375168 h 10287000"/>
              <a:gd name="connsiteX5034" fmla="*/ 5522779 w 10076157"/>
              <a:gd name="connsiteY5034" fmla="*/ 6383985 h 10287000"/>
              <a:gd name="connsiteX5035" fmla="*/ 5532020 w 10076157"/>
              <a:gd name="connsiteY5035" fmla="*/ 6401619 h 10287000"/>
              <a:gd name="connsiteX5036" fmla="*/ 5550499 w 10076157"/>
              <a:gd name="connsiteY5036" fmla="*/ 6401619 h 10287000"/>
              <a:gd name="connsiteX5037" fmla="*/ 5578221 w 10076157"/>
              <a:gd name="connsiteY5037" fmla="*/ 6410436 h 10287000"/>
              <a:gd name="connsiteX5038" fmla="*/ 5605945 w 10076157"/>
              <a:gd name="connsiteY5038" fmla="*/ 6401619 h 10287000"/>
              <a:gd name="connsiteX5039" fmla="*/ 5605945 w 10076157"/>
              <a:gd name="connsiteY5039" fmla="*/ 6410436 h 10287000"/>
              <a:gd name="connsiteX5040" fmla="*/ 5615184 w 10076157"/>
              <a:gd name="connsiteY5040" fmla="*/ 6419252 h 10287000"/>
              <a:gd name="connsiteX5041" fmla="*/ 5642905 w 10076157"/>
              <a:gd name="connsiteY5041" fmla="*/ 6428070 h 10287000"/>
              <a:gd name="connsiteX5042" fmla="*/ 5642905 w 10076157"/>
              <a:gd name="connsiteY5042" fmla="*/ 6419252 h 10287000"/>
              <a:gd name="connsiteX5043" fmla="*/ 5624424 w 10076157"/>
              <a:gd name="connsiteY5043" fmla="*/ 6410436 h 10287000"/>
              <a:gd name="connsiteX5044" fmla="*/ 5615184 w 10076157"/>
              <a:gd name="connsiteY5044" fmla="*/ 6401619 h 10287000"/>
              <a:gd name="connsiteX5045" fmla="*/ 5596704 w 10076157"/>
              <a:gd name="connsiteY5045" fmla="*/ 6383985 h 10287000"/>
              <a:gd name="connsiteX5046" fmla="*/ 5605945 w 10076157"/>
              <a:gd name="connsiteY5046" fmla="*/ 6383985 h 10287000"/>
              <a:gd name="connsiteX5047" fmla="*/ 5615184 w 10076157"/>
              <a:gd name="connsiteY5047" fmla="*/ 6383985 h 10287000"/>
              <a:gd name="connsiteX5048" fmla="*/ 5615184 w 10076157"/>
              <a:gd name="connsiteY5048" fmla="*/ 6392803 h 10287000"/>
              <a:gd name="connsiteX5049" fmla="*/ 5629045 w 10076157"/>
              <a:gd name="connsiteY5049" fmla="*/ 6401619 h 10287000"/>
              <a:gd name="connsiteX5050" fmla="*/ 5641638 w 10076157"/>
              <a:gd name="connsiteY5050" fmla="*/ 6409630 h 10287000"/>
              <a:gd name="connsiteX5051" fmla="*/ 5638910 w 10076157"/>
              <a:gd name="connsiteY5051" fmla="*/ 6400165 h 10287000"/>
              <a:gd name="connsiteX5052" fmla="*/ 5638910 w 10076157"/>
              <a:gd name="connsiteY5052" fmla="*/ 6373929 h 10287000"/>
              <a:gd name="connsiteX5053" fmla="*/ 5627569 w 10076157"/>
              <a:gd name="connsiteY5053" fmla="*/ 6360813 h 10287000"/>
              <a:gd name="connsiteX5054" fmla="*/ 5616226 w 10076157"/>
              <a:gd name="connsiteY5054" fmla="*/ 6360813 h 10287000"/>
              <a:gd name="connsiteX5055" fmla="*/ 5616226 w 10076157"/>
              <a:gd name="connsiteY5055" fmla="*/ 6359394 h 10287000"/>
              <a:gd name="connsiteX5056" fmla="*/ 5613923 w 10076157"/>
              <a:gd name="connsiteY5056" fmla="*/ 6359410 h 10287000"/>
              <a:gd name="connsiteX5057" fmla="*/ 5603243 w 10076157"/>
              <a:gd name="connsiteY5057" fmla="*/ 6347962 h 10287000"/>
              <a:gd name="connsiteX5058" fmla="*/ 5562729 w 10076157"/>
              <a:gd name="connsiteY5058" fmla="*/ 6309825 h 10287000"/>
              <a:gd name="connsiteX5059" fmla="*/ 5561652 w 10076157"/>
              <a:gd name="connsiteY5059" fmla="*/ 6299745 h 10287000"/>
              <a:gd name="connsiteX5060" fmla="*/ 5567150 w 10076157"/>
              <a:gd name="connsiteY5060" fmla="*/ 6276441 h 10287000"/>
              <a:gd name="connsiteX5061" fmla="*/ 5559740 w 10076157"/>
              <a:gd name="connsiteY5061" fmla="*/ 6269369 h 10287000"/>
              <a:gd name="connsiteX5062" fmla="*/ 5550499 w 10076157"/>
              <a:gd name="connsiteY5062" fmla="*/ 6242921 h 10287000"/>
              <a:gd name="connsiteX5063" fmla="*/ 5545326 w 10076157"/>
              <a:gd name="connsiteY5063" fmla="*/ 6237986 h 10287000"/>
              <a:gd name="connsiteX5064" fmla="*/ 5536478 w 10076157"/>
              <a:gd name="connsiteY5064" fmla="*/ 6236036 h 10287000"/>
              <a:gd name="connsiteX5065" fmla="*/ 5536478 w 10076157"/>
              <a:gd name="connsiteY5065" fmla="*/ 6229010 h 10287000"/>
              <a:gd name="connsiteX5066" fmla="*/ 5529393 w 10076157"/>
              <a:gd name="connsiteY5066" fmla="*/ 6214956 h 10287000"/>
              <a:gd name="connsiteX5067" fmla="*/ 5522306 w 10076157"/>
              <a:gd name="connsiteY5067" fmla="*/ 6207927 h 10287000"/>
              <a:gd name="connsiteX5068" fmla="*/ 5515221 w 10076157"/>
              <a:gd name="connsiteY5068" fmla="*/ 6200900 h 10287000"/>
              <a:gd name="connsiteX5069" fmla="*/ 5529393 w 10076157"/>
              <a:gd name="connsiteY5069" fmla="*/ 6200900 h 10287000"/>
              <a:gd name="connsiteX5070" fmla="*/ 5543565 w 10076157"/>
              <a:gd name="connsiteY5070" fmla="*/ 6214956 h 10287000"/>
              <a:gd name="connsiteX5071" fmla="*/ 5547336 w 10076157"/>
              <a:gd name="connsiteY5071" fmla="*/ 6220564 h 10287000"/>
              <a:gd name="connsiteX5072" fmla="*/ 5555601 w 10076157"/>
              <a:gd name="connsiteY5072" fmla="*/ 6211963 h 10287000"/>
              <a:gd name="connsiteX5073" fmla="*/ 5553109 w 10076157"/>
              <a:gd name="connsiteY5073" fmla="*/ 6209616 h 10287000"/>
              <a:gd name="connsiteX5074" fmla="*/ 5537713 w 10076157"/>
              <a:gd name="connsiteY5074" fmla="*/ 6203026 h 10287000"/>
              <a:gd name="connsiteX5075" fmla="*/ 5526518 w 10076157"/>
              <a:gd name="connsiteY5075" fmla="*/ 6189847 h 10287000"/>
              <a:gd name="connsiteX5076" fmla="*/ 5520921 w 10076157"/>
              <a:gd name="connsiteY5076" fmla="*/ 6183255 h 10287000"/>
              <a:gd name="connsiteX5077" fmla="*/ 5520404 w 10076157"/>
              <a:gd name="connsiteY5077" fmla="*/ 6182647 h 10287000"/>
              <a:gd name="connsiteX5078" fmla="*/ 5514362 w 10076157"/>
              <a:gd name="connsiteY5078" fmla="*/ 6181609 h 10287000"/>
              <a:gd name="connsiteX5079" fmla="*/ 5505083 w 10076157"/>
              <a:gd name="connsiteY5079" fmla="*/ 6190386 h 10287000"/>
              <a:gd name="connsiteX5080" fmla="*/ 5495806 w 10076157"/>
              <a:gd name="connsiteY5080" fmla="*/ 6190386 h 10287000"/>
              <a:gd name="connsiteX5081" fmla="*/ 5491165 w 10076157"/>
              <a:gd name="connsiteY5081" fmla="*/ 6183804 h 10287000"/>
              <a:gd name="connsiteX5082" fmla="*/ 5487390 w 10076157"/>
              <a:gd name="connsiteY5082" fmla="*/ 6167731 h 10287000"/>
              <a:gd name="connsiteX5083" fmla="*/ 5485833 w 10076157"/>
              <a:gd name="connsiteY5083" fmla="*/ 6164912 h 10287000"/>
              <a:gd name="connsiteX5084" fmla="*/ 5482708 w 10076157"/>
              <a:gd name="connsiteY5084" fmla="*/ 6164102 h 10287000"/>
              <a:gd name="connsiteX5085" fmla="*/ 5485711 w 10076157"/>
              <a:gd name="connsiteY5085" fmla="*/ 6158661 h 10287000"/>
              <a:gd name="connsiteX5086" fmla="*/ 5485367 w 10076157"/>
              <a:gd name="connsiteY5086" fmla="*/ 6156363 h 10287000"/>
              <a:gd name="connsiteX5087" fmla="*/ 5477245 w 10076157"/>
              <a:gd name="connsiteY5087" fmla="*/ 6155265 h 10287000"/>
              <a:gd name="connsiteX5088" fmla="*/ 5467968 w 10076157"/>
              <a:gd name="connsiteY5088" fmla="*/ 6155265 h 10287000"/>
              <a:gd name="connsiteX5089" fmla="*/ 5458688 w 10076157"/>
              <a:gd name="connsiteY5089" fmla="*/ 6146486 h 10287000"/>
              <a:gd name="connsiteX5090" fmla="*/ 5449409 w 10076157"/>
              <a:gd name="connsiteY5090" fmla="*/ 6155265 h 10287000"/>
              <a:gd name="connsiteX5091" fmla="*/ 5440128 w 10076157"/>
              <a:gd name="connsiteY5091" fmla="*/ 6146486 h 10287000"/>
              <a:gd name="connsiteX5092" fmla="*/ 5440128 w 10076157"/>
              <a:gd name="connsiteY5092" fmla="*/ 6128926 h 10287000"/>
              <a:gd name="connsiteX5093" fmla="*/ 5430850 w 10076157"/>
              <a:gd name="connsiteY5093" fmla="*/ 6102585 h 10287000"/>
              <a:gd name="connsiteX5094" fmla="*/ 5430850 w 10076157"/>
              <a:gd name="connsiteY5094" fmla="*/ 6085025 h 10287000"/>
              <a:gd name="connsiteX5095" fmla="*/ 5421571 w 10076157"/>
              <a:gd name="connsiteY5095" fmla="*/ 6076244 h 10287000"/>
              <a:gd name="connsiteX5096" fmla="*/ 5412291 w 10076157"/>
              <a:gd name="connsiteY5096" fmla="*/ 6076244 h 10287000"/>
              <a:gd name="connsiteX5097" fmla="*/ 5412291 w 10076157"/>
              <a:gd name="connsiteY5097" fmla="*/ 6049902 h 10287000"/>
              <a:gd name="connsiteX5098" fmla="*/ 5403012 w 10076157"/>
              <a:gd name="connsiteY5098" fmla="*/ 6032345 h 10287000"/>
              <a:gd name="connsiteX5099" fmla="*/ 5403012 w 10076157"/>
              <a:gd name="connsiteY5099" fmla="*/ 6023563 h 10287000"/>
              <a:gd name="connsiteX5100" fmla="*/ 5394891 w 10076157"/>
              <a:gd name="connsiteY5100" fmla="*/ 6023563 h 10287000"/>
              <a:gd name="connsiteX5101" fmla="*/ 5394891 w 10076157"/>
              <a:gd name="connsiteY5101" fmla="*/ 6038249 h 10287000"/>
              <a:gd name="connsiteX5102" fmla="*/ 5394891 w 10076157"/>
              <a:gd name="connsiteY5102" fmla="*/ 6048409 h 10287000"/>
              <a:gd name="connsiteX5103" fmla="*/ 5394891 w 10076157"/>
              <a:gd name="connsiteY5103" fmla="*/ 6064665 h 10287000"/>
              <a:gd name="connsiteX5104" fmla="*/ 5408162 w 10076157"/>
              <a:gd name="connsiteY5104" fmla="*/ 6129696 h 10287000"/>
              <a:gd name="connsiteX5105" fmla="*/ 5381622 w 10076157"/>
              <a:gd name="connsiteY5105" fmla="*/ 6113438 h 10287000"/>
              <a:gd name="connsiteX5106" fmla="*/ 5381622 w 10076157"/>
              <a:gd name="connsiteY5106" fmla="*/ 6080923 h 10287000"/>
              <a:gd name="connsiteX5107" fmla="*/ 5381622 w 10076157"/>
              <a:gd name="connsiteY5107" fmla="*/ 6064665 h 10287000"/>
              <a:gd name="connsiteX5108" fmla="*/ 5381622 w 10076157"/>
              <a:gd name="connsiteY5108" fmla="*/ 6048409 h 10287000"/>
              <a:gd name="connsiteX5109" fmla="*/ 5381622 w 10076157"/>
              <a:gd name="connsiteY5109" fmla="*/ 6032151 h 10287000"/>
              <a:gd name="connsiteX5110" fmla="*/ 5381622 w 10076157"/>
              <a:gd name="connsiteY5110" fmla="*/ 6011782 h 10287000"/>
              <a:gd name="connsiteX5111" fmla="*/ 5375535 w 10076157"/>
              <a:gd name="connsiteY5111" fmla="*/ 6005917 h 10287000"/>
              <a:gd name="connsiteX5112" fmla="*/ 5375535 w 10076157"/>
              <a:gd name="connsiteY5112" fmla="*/ 5997096 h 10287000"/>
              <a:gd name="connsiteX5113" fmla="*/ 5366374 w 10076157"/>
              <a:gd name="connsiteY5113" fmla="*/ 5979450 h 10287000"/>
              <a:gd name="connsiteX5114" fmla="*/ 5348053 w 10076157"/>
              <a:gd name="connsiteY5114" fmla="*/ 5970627 h 10287000"/>
              <a:gd name="connsiteX5115" fmla="*/ 5338894 w 10076157"/>
              <a:gd name="connsiteY5115" fmla="*/ 5961807 h 10287000"/>
              <a:gd name="connsiteX5116" fmla="*/ 5329734 w 10076157"/>
              <a:gd name="connsiteY5116" fmla="*/ 5952985 h 10287000"/>
              <a:gd name="connsiteX5117" fmla="*/ 5366374 w 10076157"/>
              <a:gd name="connsiteY5117" fmla="*/ 5970627 h 10287000"/>
              <a:gd name="connsiteX5118" fmla="*/ 5375535 w 10076157"/>
              <a:gd name="connsiteY5118" fmla="*/ 5979450 h 10287000"/>
              <a:gd name="connsiteX5119" fmla="*/ 5381622 w 10076157"/>
              <a:gd name="connsiteY5119" fmla="*/ 5991178 h 10287000"/>
              <a:gd name="connsiteX5120" fmla="*/ 5381622 w 10076157"/>
              <a:gd name="connsiteY5120" fmla="*/ 5983378 h 10287000"/>
              <a:gd name="connsiteX5121" fmla="*/ 5381622 w 10076157"/>
              <a:gd name="connsiteY5121" fmla="*/ 5967124 h 10287000"/>
              <a:gd name="connsiteX5122" fmla="*/ 5394891 w 10076157"/>
              <a:gd name="connsiteY5122" fmla="*/ 5983378 h 10287000"/>
              <a:gd name="connsiteX5123" fmla="*/ 5394891 w 10076157"/>
              <a:gd name="connsiteY5123" fmla="*/ 5999638 h 10287000"/>
              <a:gd name="connsiteX5124" fmla="*/ 5394891 w 10076157"/>
              <a:gd name="connsiteY5124" fmla="*/ 6015741 h 10287000"/>
              <a:gd name="connsiteX5125" fmla="*/ 5398436 w 10076157"/>
              <a:gd name="connsiteY5125" fmla="*/ 6019152 h 10287000"/>
              <a:gd name="connsiteX5126" fmla="*/ 5403015 w 10076157"/>
              <a:gd name="connsiteY5126" fmla="*/ 6023563 h 10287000"/>
              <a:gd name="connsiteX5127" fmla="*/ 5420271 w 10076157"/>
              <a:gd name="connsiteY5127" fmla="*/ 6023563 h 10287000"/>
              <a:gd name="connsiteX5128" fmla="*/ 5419916 w 10076157"/>
              <a:gd name="connsiteY5128" fmla="*/ 6021735 h 10287000"/>
              <a:gd name="connsiteX5129" fmla="*/ 5424802 w 10076157"/>
              <a:gd name="connsiteY5129" fmla="*/ 6005210 h 10287000"/>
              <a:gd name="connsiteX5130" fmla="*/ 5428838 w 10076157"/>
              <a:gd name="connsiteY5130" fmla="*/ 6019152 h 10287000"/>
              <a:gd name="connsiteX5131" fmla="*/ 5431096 w 10076157"/>
              <a:gd name="connsiteY5131" fmla="*/ 6031722 h 10287000"/>
              <a:gd name="connsiteX5132" fmla="*/ 5422943 w 10076157"/>
              <a:gd name="connsiteY5132" fmla="*/ 6035913 h 10287000"/>
              <a:gd name="connsiteX5133" fmla="*/ 5426210 w 10076157"/>
              <a:gd name="connsiteY5133" fmla="*/ 6044416 h 10287000"/>
              <a:gd name="connsiteX5134" fmla="*/ 5430850 w 10076157"/>
              <a:gd name="connsiteY5134" fmla="*/ 6049902 h 10287000"/>
              <a:gd name="connsiteX5135" fmla="*/ 5440128 w 10076157"/>
              <a:gd name="connsiteY5135" fmla="*/ 6076244 h 10287000"/>
              <a:gd name="connsiteX5136" fmla="*/ 5467968 w 10076157"/>
              <a:gd name="connsiteY5136" fmla="*/ 6102585 h 10287000"/>
              <a:gd name="connsiteX5137" fmla="*/ 5486524 w 10076157"/>
              <a:gd name="connsiteY5137" fmla="*/ 6111366 h 10287000"/>
              <a:gd name="connsiteX5138" fmla="*/ 5495806 w 10076157"/>
              <a:gd name="connsiteY5138" fmla="*/ 6102585 h 10287000"/>
              <a:gd name="connsiteX5139" fmla="*/ 5499772 w 10076157"/>
              <a:gd name="connsiteY5139" fmla="*/ 6096954 h 10287000"/>
              <a:gd name="connsiteX5140" fmla="*/ 5500475 w 10076157"/>
              <a:gd name="connsiteY5140" fmla="*/ 6073364 h 10287000"/>
              <a:gd name="connsiteX5141" fmla="*/ 5501186 w 10076157"/>
              <a:gd name="connsiteY5141" fmla="*/ 6049585 h 10287000"/>
              <a:gd name="connsiteX5142" fmla="*/ 5515206 w 10076157"/>
              <a:gd name="connsiteY5142" fmla="*/ 6045526 h 10287000"/>
              <a:gd name="connsiteX5143" fmla="*/ 5533423 w 10076157"/>
              <a:gd name="connsiteY5143" fmla="*/ 6055963 h 10287000"/>
              <a:gd name="connsiteX5144" fmla="*/ 5537623 w 10076157"/>
              <a:gd name="connsiteY5144" fmla="*/ 6070467 h 10287000"/>
              <a:gd name="connsiteX5145" fmla="*/ 5536199 w 10076157"/>
              <a:gd name="connsiteY5145" fmla="*/ 6118027 h 10287000"/>
              <a:gd name="connsiteX5146" fmla="*/ 5522179 w 10076157"/>
              <a:gd name="connsiteY5146" fmla="*/ 6122086 h 10287000"/>
              <a:gd name="connsiteX5147" fmla="*/ 5508004 w 10076157"/>
              <a:gd name="connsiteY5147" fmla="*/ 6112543 h 10287000"/>
              <a:gd name="connsiteX5148" fmla="*/ 5505083 w 10076157"/>
              <a:gd name="connsiteY5148" fmla="*/ 6120145 h 10287000"/>
              <a:gd name="connsiteX5149" fmla="*/ 5505083 w 10076157"/>
              <a:gd name="connsiteY5149" fmla="*/ 6137708 h 10287000"/>
              <a:gd name="connsiteX5150" fmla="*/ 5506244 w 10076157"/>
              <a:gd name="connsiteY5150" fmla="*/ 6139902 h 10287000"/>
              <a:gd name="connsiteX5151" fmla="*/ 5513538 w 10076157"/>
              <a:gd name="connsiteY5151" fmla="*/ 6153709 h 10287000"/>
              <a:gd name="connsiteX5152" fmla="*/ 5524208 w 10076157"/>
              <a:gd name="connsiteY5152" fmla="*/ 6164104 h 10287000"/>
              <a:gd name="connsiteX5153" fmla="*/ 5524181 w 10076157"/>
              <a:gd name="connsiteY5153" fmla="*/ 6164555 h 10287000"/>
              <a:gd name="connsiteX5154" fmla="*/ 5527122 w 10076157"/>
              <a:gd name="connsiteY5154" fmla="*/ 6167338 h 10287000"/>
              <a:gd name="connsiteX5155" fmla="*/ 5532922 w 10076157"/>
              <a:gd name="connsiteY5155" fmla="*/ 6172828 h 10287000"/>
              <a:gd name="connsiteX5156" fmla="*/ 5528702 w 10076157"/>
              <a:gd name="connsiteY5156" fmla="*/ 6180812 h 10287000"/>
              <a:gd name="connsiteX5157" fmla="*/ 5541912 w 10076157"/>
              <a:gd name="connsiteY5157" fmla="*/ 6184902 h 10287000"/>
              <a:gd name="connsiteX5158" fmla="*/ 5560106 w 10076157"/>
              <a:gd name="connsiteY5158" fmla="*/ 6203026 h 10287000"/>
              <a:gd name="connsiteX5159" fmla="*/ 5571300 w 10076157"/>
              <a:gd name="connsiteY5159" fmla="*/ 6216205 h 10287000"/>
              <a:gd name="connsiteX5160" fmla="*/ 5576726 w 10076157"/>
              <a:gd name="connsiteY5160" fmla="*/ 6228983 h 10287000"/>
              <a:gd name="connsiteX5161" fmla="*/ 5587463 w 10076157"/>
              <a:gd name="connsiteY5161" fmla="*/ 6234106 h 10287000"/>
              <a:gd name="connsiteX5162" fmla="*/ 5590153 w 10076157"/>
              <a:gd name="connsiteY5162" fmla="*/ 6235389 h 10287000"/>
              <a:gd name="connsiteX5163" fmla="*/ 5597642 w 10076157"/>
              <a:gd name="connsiteY5163" fmla="*/ 6233220 h 10287000"/>
              <a:gd name="connsiteX5164" fmla="*/ 5599340 w 10076157"/>
              <a:gd name="connsiteY5164" fmla="*/ 6232728 h 10287000"/>
              <a:gd name="connsiteX5165" fmla="*/ 5605825 w 10076157"/>
              <a:gd name="connsiteY5165" fmla="*/ 6242866 h 10287000"/>
              <a:gd name="connsiteX5166" fmla="*/ 5605945 w 10076157"/>
              <a:gd name="connsiteY5166" fmla="*/ 6242921 h 10287000"/>
              <a:gd name="connsiteX5167" fmla="*/ 5605945 w 10076157"/>
              <a:gd name="connsiteY5167" fmla="*/ 6234106 h 10287000"/>
              <a:gd name="connsiteX5168" fmla="*/ 5596704 w 10076157"/>
              <a:gd name="connsiteY5168" fmla="*/ 6225287 h 10287000"/>
              <a:gd name="connsiteX5169" fmla="*/ 5605945 w 10076157"/>
              <a:gd name="connsiteY5169" fmla="*/ 6225287 h 10287000"/>
              <a:gd name="connsiteX5170" fmla="*/ 5608172 w 10076157"/>
              <a:gd name="connsiteY5170" fmla="*/ 6226641 h 10287000"/>
              <a:gd name="connsiteX5171" fmla="*/ 5605394 w 10076157"/>
              <a:gd name="connsiteY5171" fmla="*/ 6221525 h 10287000"/>
              <a:gd name="connsiteX5172" fmla="*/ 5603529 w 10076157"/>
              <a:gd name="connsiteY5172" fmla="*/ 6217406 h 10287000"/>
              <a:gd name="connsiteX5173" fmla="*/ 5592674 w 10076157"/>
              <a:gd name="connsiteY5173" fmla="*/ 6191043 h 10287000"/>
              <a:gd name="connsiteX5174" fmla="*/ 5603529 w 10076157"/>
              <a:gd name="connsiteY5174" fmla="*/ 6191043 h 10287000"/>
              <a:gd name="connsiteX5175" fmla="*/ 5614388 w 10076157"/>
              <a:gd name="connsiteY5175" fmla="*/ 6204223 h 10287000"/>
              <a:gd name="connsiteX5176" fmla="*/ 5615502 w 10076157"/>
              <a:gd name="connsiteY5176" fmla="*/ 6209635 h 10287000"/>
              <a:gd name="connsiteX5177" fmla="*/ 5616195 w 10076157"/>
              <a:gd name="connsiteY5177" fmla="*/ 6209635 h 10287000"/>
              <a:gd name="connsiteX5178" fmla="*/ 5616195 w 10076157"/>
              <a:gd name="connsiteY5178" fmla="*/ 6210437 h 10287000"/>
              <a:gd name="connsiteX5179" fmla="*/ 5616195 w 10076157"/>
              <a:gd name="connsiteY5179" fmla="*/ 6211126 h 10287000"/>
              <a:gd name="connsiteX5180" fmla="*/ 5625242 w 10076157"/>
              <a:gd name="connsiteY5180" fmla="*/ 6217406 h 10287000"/>
              <a:gd name="connsiteX5181" fmla="*/ 5625242 w 10076157"/>
              <a:gd name="connsiteY5181" fmla="*/ 6230585 h 10287000"/>
              <a:gd name="connsiteX5182" fmla="*/ 5625242 w 10076157"/>
              <a:gd name="connsiteY5182" fmla="*/ 6232231 h 10287000"/>
              <a:gd name="connsiteX5183" fmla="*/ 5625242 w 10076157"/>
              <a:gd name="connsiteY5183" fmla="*/ 6234729 h 10287000"/>
              <a:gd name="connsiteX5184" fmla="*/ 5630200 w 10076157"/>
              <a:gd name="connsiteY5184" fmla="*/ 6238513 h 10287000"/>
              <a:gd name="connsiteX5185" fmla="*/ 5642905 w 10076157"/>
              <a:gd name="connsiteY5185" fmla="*/ 6242921 h 10287000"/>
              <a:gd name="connsiteX5186" fmla="*/ 5661385 w 10076157"/>
              <a:gd name="connsiteY5186" fmla="*/ 6251737 h 10287000"/>
              <a:gd name="connsiteX5187" fmla="*/ 5679866 w 10076157"/>
              <a:gd name="connsiteY5187" fmla="*/ 6251737 h 10287000"/>
              <a:gd name="connsiteX5188" fmla="*/ 5679866 w 10076157"/>
              <a:gd name="connsiteY5188" fmla="*/ 6260554 h 10287000"/>
              <a:gd name="connsiteX5189" fmla="*/ 5698348 w 10076157"/>
              <a:gd name="connsiteY5189" fmla="*/ 6269369 h 10287000"/>
              <a:gd name="connsiteX5190" fmla="*/ 5707589 w 10076157"/>
              <a:gd name="connsiteY5190" fmla="*/ 6278188 h 10287000"/>
              <a:gd name="connsiteX5191" fmla="*/ 5698348 w 10076157"/>
              <a:gd name="connsiteY5191" fmla="*/ 6251737 h 10287000"/>
              <a:gd name="connsiteX5192" fmla="*/ 5707589 w 10076157"/>
              <a:gd name="connsiteY5192" fmla="*/ 6234106 h 10287000"/>
              <a:gd name="connsiteX5193" fmla="*/ 5716831 w 10076157"/>
              <a:gd name="connsiteY5193" fmla="*/ 6242921 h 10287000"/>
              <a:gd name="connsiteX5194" fmla="*/ 5724915 w 10076157"/>
              <a:gd name="connsiteY5194" fmla="*/ 6238513 h 10287000"/>
              <a:gd name="connsiteX5195" fmla="*/ 5725262 w 10076157"/>
              <a:gd name="connsiteY5195" fmla="*/ 6237188 h 10287000"/>
              <a:gd name="connsiteX5196" fmla="*/ 5720495 w 10076157"/>
              <a:gd name="connsiteY5196" fmla="*/ 6236036 h 10287000"/>
              <a:gd name="connsiteX5197" fmla="*/ 5720495 w 10076157"/>
              <a:gd name="connsiteY5197" fmla="*/ 6229010 h 10287000"/>
              <a:gd name="connsiteX5198" fmla="*/ 5720457 w 10076157"/>
              <a:gd name="connsiteY5198" fmla="*/ 6228689 h 10287000"/>
              <a:gd name="connsiteX5199" fmla="*/ 5716331 w 10076157"/>
              <a:gd name="connsiteY5199" fmla="*/ 6226258 h 10287000"/>
              <a:gd name="connsiteX5200" fmla="*/ 5712765 w 10076157"/>
              <a:gd name="connsiteY5200" fmla="*/ 6218182 h 10287000"/>
              <a:gd name="connsiteX5201" fmla="*/ 5715895 w 10076157"/>
              <a:gd name="connsiteY5201" fmla="*/ 6217276 h 10287000"/>
              <a:gd name="connsiteX5202" fmla="*/ 5714026 w 10076157"/>
              <a:gd name="connsiteY5202" fmla="*/ 6214955 h 10287000"/>
              <a:gd name="connsiteX5203" fmla="*/ 5713077 w 10076157"/>
              <a:gd name="connsiteY5203" fmla="*/ 6213923 h 10287000"/>
              <a:gd name="connsiteX5204" fmla="*/ 5712210 w 10076157"/>
              <a:gd name="connsiteY5204" fmla="*/ 6213165 h 10287000"/>
              <a:gd name="connsiteX5205" fmla="*/ 5698348 w 10076157"/>
              <a:gd name="connsiteY5205" fmla="*/ 6207656 h 10287000"/>
              <a:gd name="connsiteX5206" fmla="*/ 5689107 w 10076157"/>
              <a:gd name="connsiteY5206" fmla="*/ 6198837 h 10287000"/>
              <a:gd name="connsiteX5207" fmla="*/ 5689107 w 10076157"/>
              <a:gd name="connsiteY5207" fmla="*/ 6181206 h 10287000"/>
              <a:gd name="connsiteX5208" fmla="*/ 5693728 w 10076157"/>
              <a:gd name="connsiteY5208" fmla="*/ 6175694 h 10287000"/>
              <a:gd name="connsiteX5209" fmla="*/ 5696639 w 10076157"/>
              <a:gd name="connsiteY5209" fmla="*/ 6168054 h 10287000"/>
              <a:gd name="connsiteX5210" fmla="*/ 5695161 w 10076157"/>
              <a:gd name="connsiteY5210" fmla="*/ 6166773 h 10287000"/>
              <a:gd name="connsiteX5211" fmla="*/ 5695470 w 10076157"/>
              <a:gd name="connsiteY5211" fmla="*/ 6160138 h 10287000"/>
              <a:gd name="connsiteX5212" fmla="*/ 5693728 w 10076157"/>
              <a:gd name="connsiteY5212" fmla="*/ 6158061 h 10287000"/>
              <a:gd name="connsiteX5213" fmla="*/ 5689107 w 10076157"/>
              <a:gd name="connsiteY5213" fmla="*/ 6145940 h 10287000"/>
              <a:gd name="connsiteX5214" fmla="*/ 5679866 w 10076157"/>
              <a:gd name="connsiteY5214" fmla="*/ 6137122 h 10287000"/>
              <a:gd name="connsiteX5215" fmla="*/ 5670625 w 10076157"/>
              <a:gd name="connsiteY5215" fmla="*/ 6128304 h 10287000"/>
              <a:gd name="connsiteX5216" fmla="*/ 5652147 w 10076157"/>
              <a:gd name="connsiteY5216" fmla="*/ 6101856 h 10287000"/>
              <a:gd name="connsiteX5217" fmla="*/ 5642905 w 10076157"/>
              <a:gd name="connsiteY5217" fmla="*/ 6093039 h 10287000"/>
              <a:gd name="connsiteX5218" fmla="*/ 5635614 w 10076157"/>
              <a:gd name="connsiteY5218" fmla="*/ 6083474 h 10287000"/>
              <a:gd name="connsiteX5219" fmla="*/ 5636201 w 10076157"/>
              <a:gd name="connsiteY5219" fmla="*/ 6085500 h 10287000"/>
              <a:gd name="connsiteX5220" fmla="*/ 5626601 w 10076157"/>
              <a:gd name="connsiteY5220" fmla="*/ 6088279 h 10287000"/>
              <a:gd name="connsiteX5221" fmla="*/ 5624178 w 10076157"/>
              <a:gd name="connsiteY5221" fmla="*/ 6075524 h 10287000"/>
              <a:gd name="connsiteX5222" fmla="*/ 5615184 w 10076157"/>
              <a:gd name="connsiteY5222" fmla="*/ 6079815 h 10287000"/>
              <a:gd name="connsiteX5223" fmla="*/ 5605945 w 10076157"/>
              <a:gd name="connsiteY5223" fmla="*/ 6084223 h 10287000"/>
              <a:gd name="connsiteX5224" fmla="*/ 5605945 w 10076157"/>
              <a:gd name="connsiteY5224" fmla="*/ 6075406 h 10287000"/>
              <a:gd name="connsiteX5225" fmla="*/ 5605945 w 10076157"/>
              <a:gd name="connsiteY5225" fmla="*/ 6048957 h 10287000"/>
              <a:gd name="connsiteX5226" fmla="*/ 5587463 w 10076157"/>
              <a:gd name="connsiteY5226" fmla="*/ 6022505 h 10287000"/>
              <a:gd name="connsiteX5227" fmla="*/ 5578221 w 10076157"/>
              <a:gd name="connsiteY5227" fmla="*/ 6004873 h 10287000"/>
              <a:gd name="connsiteX5228" fmla="*/ 5578221 w 10076157"/>
              <a:gd name="connsiteY5228" fmla="*/ 5996057 h 10287000"/>
              <a:gd name="connsiteX5229" fmla="*/ 5568980 w 10076157"/>
              <a:gd name="connsiteY5229" fmla="*/ 5987239 h 10287000"/>
              <a:gd name="connsiteX5230" fmla="*/ 5559740 w 10076157"/>
              <a:gd name="connsiteY5230" fmla="*/ 5978425 h 10287000"/>
              <a:gd name="connsiteX5231" fmla="*/ 5541258 w 10076157"/>
              <a:gd name="connsiteY5231" fmla="*/ 5987239 h 10287000"/>
              <a:gd name="connsiteX5232" fmla="*/ 5532020 w 10076157"/>
              <a:gd name="connsiteY5232" fmla="*/ 5987239 h 10287000"/>
              <a:gd name="connsiteX5233" fmla="*/ 5532020 w 10076157"/>
              <a:gd name="connsiteY5233" fmla="*/ 5978425 h 10287000"/>
              <a:gd name="connsiteX5234" fmla="*/ 5532020 w 10076157"/>
              <a:gd name="connsiteY5234" fmla="*/ 5969606 h 10287000"/>
              <a:gd name="connsiteX5235" fmla="*/ 5532020 w 10076157"/>
              <a:gd name="connsiteY5235" fmla="*/ 5951973 h 10287000"/>
              <a:gd name="connsiteX5236" fmla="*/ 5532020 w 10076157"/>
              <a:gd name="connsiteY5236" fmla="*/ 5943158 h 10287000"/>
              <a:gd name="connsiteX5237" fmla="*/ 5532020 w 10076157"/>
              <a:gd name="connsiteY5237" fmla="*/ 5934341 h 10287000"/>
              <a:gd name="connsiteX5238" fmla="*/ 5532020 w 10076157"/>
              <a:gd name="connsiteY5238" fmla="*/ 5926474 h 10287000"/>
              <a:gd name="connsiteX5239" fmla="*/ 5529314 w 10076157"/>
              <a:gd name="connsiteY5239" fmla="*/ 5925759 h 10287000"/>
              <a:gd name="connsiteX5240" fmla="*/ 5518524 w 10076157"/>
              <a:gd name="connsiteY5240" fmla="*/ 5916707 h 10287000"/>
              <a:gd name="connsiteX5241" fmla="*/ 5510073 w 10076157"/>
              <a:gd name="connsiteY5241" fmla="*/ 5916707 h 10287000"/>
              <a:gd name="connsiteX5242" fmla="*/ 5504298 w 10076157"/>
              <a:gd name="connsiteY5242" fmla="*/ 5916707 h 10287000"/>
              <a:gd name="connsiteX5243" fmla="*/ 5504298 w 10076157"/>
              <a:gd name="connsiteY5243" fmla="*/ 5925525 h 10287000"/>
              <a:gd name="connsiteX5244" fmla="*/ 5502301 w 10076157"/>
              <a:gd name="connsiteY5244" fmla="*/ 5925525 h 10287000"/>
              <a:gd name="connsiteX5245" fmla="*/ 5501707 w 10076157"/>
              <a:gd name="connsiteY5245" fmla="*/ 5926237 h 10287000"/>
              <a:gd name="connsiteX5246" fmla="*/ 5491911 w 10076157"/>
              <a:gd name="connsiteY5246" fmla="*/ 5937980 h 10287000"/>
              <a:gd name="connsiteX5247" fmla="*/ 5476515 w 10076157"/>
              <a:gd name="connsiteY5247" fmla="*/ 5943013 h 10287000"/>
              <a:gd name="connsiteX5248" fmla="*/ 5469520 w 10076157"/>
              <a:gd name="connsiteY5248" fmla="*/ 5937980 h 10287000"/>
              <a:gd name="connsiteX5249" fmla="*/ 5458322 w 10076157"/>
              <a:gd name="connsiteY5249" fmla="*/ 5911141 h 10287000"/>
              <a:gd name="connsiteX5250" fmla="*/ 5458322 w 10076157"/>
              <a:gd name="connsiteY5250" fmla="*/ 5897720 h 10287000"/>
              <a:gd name="connsiteX5251" fmla="*/ 5469520 w 10076157"/>
              <a:gd name="connsiteY5251" fmla="*/ 5884300 h 10287000"/>
              <a:gd name="connsiteX5252" fmla="*/ 5469520 w 10076157"/>
              <a:gd name="connsiteY5252" fmla="*/ 5897720 h 10287000"/>
              <a:gd name="connsiteX5253" fmla="*/ 5486311 w 10076157"/>
              <a:gd name="connsiteY5253" fmla="*/ 5906108 h 10287000"/>
              <a:gd name="connsiteX5254" fmla="*/ 5495059 w 10076157"/>
              <a:gd name="connsiteY5254" fmla="*/ 5915719 h 10287000"/>
              <a:gd name="connsiteX5255" fmla="*/ 5495059 w 10076157"/>
              <a:gd name="connsiteY5255" fmla="*/ 5912299 h 10287000"/>
              <a:gd name="connsiteX5256" fmla="*/ 5495059 w 10076157"/>
              <a:gd name="connsiteY5256" fmla="*/ 5907893 h 10287000"/>
              <a:gd name="connsiteX5257" fmla="*/ 5504298 w 10076157"/>
              <a:gd name="connsiteY5257" fmla="*/ 5899074 h 10287000"/>
              <a:gd name="connsiteX5258" fmla="*/ 5504298 w 10076157"/>
              <a:gd name="connsiteY5258" fmla="*/ 5872626 h 10287000"/>
              <a:gd name="connsiteX5259" fmla="*/ 5504298 w 10076157"/>
              <a:gd name="connsiteY5259" fmla="*/ 5863809 h 10287000"/>
              <a:gd name="connsiteX5260" fmla="*/ 5504298 w 10076157"/>
              <a:gd name="connsiteY5260" fmla="*/ 5854990 h 10287000"/>
              <a:gd name="connsiteX5261" fmla="*/ 5515321 w 10076157"/>
              <a:gd name="connsiteY5261" fmla="*/ 5858814 h 10287000"/>
              <a:gd name="connsiteX5262" fmla="*/ 5515321 w 10076157"/>
              <a:gd name="connsiteY5262" fmla="*/ 5848594 h 10287000"/>
              <a:gd name="connsiteX5263" fmla="*/ 5515321 w 10076157"/>
              <a:gd name="connsiteY5263" fmla="*/ 5846917 h 10287000"/>
              <a:gd name="connsiteX5264" fmla="*/ 5515321 w 10076157"/>
              <a:gd name="connsiteY5264" fmla="*/ 5806657 h 10287000"/>
              <a:gd name="connsiteX5265" fmla="*/ 5515321 w 10076157"/>
              <a:gd name="connsiteY5265" fmla="*/ 5793238 h 10287000"/>
              <a:gd name="connsiteX5266" fmla="*/ 5525499 w 10076157"/>
              <a:gd name="connsiteY5266" fmla="*/ 5806657 h 10287000"/>
              <a:gd name="connsiteX5267" fmla="*/ 5525499 w 10076157"/>
              <a:gd name="connsiteY5267" fmla="*/ 5833498 h 10287000"/>
              <a:gd name="connsiteX5268" fmla="*/ 5525499 w 10076157"/>
              <a:gd name="connsiteY5268" fmla="*/ 5860336 h 10287000"/>
              <a:gd name="connsiteX5269" fmla="*/ 5525499 w 10076157"/>
              <a:gd name="connsiteY5269" fmla="*/ 5865289 h 10287000"/>
              <a:gd name="connsiteX5270" fmla="*/ 5530867 w 10076157"/>
              <a:gd name="connsiteY5270" fmla="*/ 5868217 h 10287000"/>
              <a:gd name="connsiteX5271" fmla="*/ 5532020 w 10076157"/>
              <a:gd name="connsiteY5271" fmla="*/ 5872626 h 10287000"/>
              <a:gd name="connsiteX5272" fmla="*/ 5541258 w 10076157"/>
              <a:gd name="connsiteY5272" fmla="*/ 5890259 h 10287000"/>
              <a:gd name="connsiteX5273" fmla="*/ 5550499 w 10076157"/>
              <a:gd name="connsiteY5273" fmla="*/ 5899074 h 10287000"/>
              <a:gd name="connsiteX5274" fmla="*/ 5550499 w 10076157"/>
              <a:gd name="connsiteY5274" fmla="*/ 5907893 h 10287000"/>
              <a:gd name="connsiteX5275" fmla="*/ 5559740 w 10076157"/>
              <a:gd name="connsiteY5275" fmla="*/ 5916707 h 10287000"/>
              <a:gd name="connsiteX5276" fmla="*/ 5572445 w 10076157"/>
              <a:gd name="connsiteY5276" fmla="*/ 5936545 h 10287000"/>
              <a:gd name="connsiteX5277" fmla="*/ 5572857 w 10076157"/>
              <a:gd name="connsiteY5277" fmla="*/ 5937017 h 10287000"/>
              <a:gd name="connsiteX5278" fmla="*/ 5573454 w 10076157"/>
              <a:gd name="connsiteY5278" fmla="*/ 5936670 h 10287000"/>
              <a:gd name="connsiteX5279" fmla="*/ 5581987 w 10076157"/>
              <a:gd name="connsiteY5279" fmla="*/ 5934200 h 10287000"/>
              <a:gd name="connsiteX5280" fmla="*/ 5590518 w 10076157"/>
              <a:gd name="connsiteY5280" fmla="*/ 5931731 h 10287000"/>
              <a:gd name="connsiteX5281" fmla="*/ 5606412 w 10076157"/>
              <a:gd name="connsiteY5281" fmla="*/ 5954682 h 10287000"/>
              <a:gd name="connsiteX5282" fmla="*/ 5624760 w 10076157"/>
              <a:gd name="connsiteY5282" fmla="*/ 5986112 h 10287000"/>
              <a:gd name="connsiteX5283" fmla="*/ 5610149 w 10076157"/>
              <a:gd name="connsiteY5283" fmla="*/ 5999526 h 10287000"/>
              <a:gd name="connsiteX5284" fmla="*/ 5608862 w 10076157"/>
              <a:gd name="connsiteY5284" fmla="*/ 5999897 h 10287000"/>
              <a:gd name="connsiteX5285" fmla="*/ 5609409 w 10076157"/>
              <a:gd name="connsiteY5285" fmla="*/ 6000465 h 10287000"/>
              <a:gd name="connsiteX5286" fmla="*/ 5615184 w 10076157"/>
              <a:gd name="connsiteY5286" fmla="*/ 6013690 h 10287000"/>
              <a:gd name="connsiteX5287" fmla="*/ 5624424 w 10076157"/>
              <a:gd name="connsiteY5287" fmla="*/ 6022505 h 10287000"/>
              <a:gd name="connsiteX5288" fmla="*/ 5652147 w 10076157"/>
              <a:gd name="connsiteY5288" fmla="*/ 6048957 h 10287000"/>
              <a:gd name="connsiteX5289" fmla="*/ 5670625 w 10076157"/>
              <a:gd name="connsiteY5289" fmla="*/ 6066589 h 10287000"/>
              <a:gd name="connsiteX5290" fmla="*/ 5670625 w 10076157"/>
              <a:gd name="connsiteY5290" fmla="*/ 6075406 h 10287000"/>
              <a:gd name="connsiteX5291" fmla="*/ 5679866 w 10076157"/>
              <a:gd name="connsiteY5291" fmla="*/ 6075406 h 10287000"/>
              <a:gd name="connsiteX5292" fmla="*/ 5689107 w 10076157"/>
              <a:gd name="connsiteY5292" fmla="*/ 6093039 h 10287000"/>
              <a:gd name="connsiteX5293" fmla="*/ 5696572 w 10076157"/>
              <a:gd name="connsiteY5293" fmla="*/ 6098220 h 10287000"/>
              <a:gd name="connsiteX5294" fmla="*/ 5687092 w 10076157"/>
              <a:gd name="connsiteY5294" fmla="*/ 6080554 h 10287000"/>
              <a:gd name="connsiteX5295" fmla="*/ 5676669 w 10076157"/>
              <a:gd name="connsiteY5295" fmla="*/ 6071727 h 10287000"/>
              <a:gd name="connsiteX5296" fmla="*/ 5669724 w 10076157"/>
              <a:gd name="connsiteY5296" fmla="*/ 6050546 h 10287000"/>
              <a:gd name="connsiteX5297" fmla="*/ 5669724 w 10076157"/>
              <a:gd name="connsiteY5297" fmla="*/ 6036425 h 10287000"/>
              <a:gd name="connsiteX5298" fmla="*/ 5669724 w 10076157"/>
              <a:gd name="connsiteY5298" fmla="*/ 6029364 h 10287000"/>
              <a:gd name="connsiteX5299" fmla="*/ 5669724 w 10076157"/>
              <a:gd name="connsiteY5299" fmla="*/ 6022302 h 10287000"/>
              <a:gd name="connsiteX5300" fmla="*/ 5676669 w 10076157"/>
              <a:gd name="connsiteY5300" fmla="*/ 6029364 h 10287000"/>
              <a:gd name="connsiteX5301" fmla="*/ 5683617 w 10076157"/>
              <a:gd name="connsiteY5301" fmla="*/ 6050546 h 10287000"/>
              <a:gd name="connsiteX5302" fmla="*/ 5697512 w 10076157"/>
              <a:gd name="connsiteY5302" fmla="*/ 6071727 h 10287000"/>
              <a:gd name="connsiteX5303" fmla="*/ 5711406 w 10076157"/>
              <a:gd name="connsiteY5303" fmla="*/ 6085849 h 10287000"/>
              <a:gd name="connsiteX5304" fmla="*/ 5721827 w 10076157"/>
              <a:gd name="connsiteY5304" fmla="*/ 6096440 h 10287000"/>
              <a:gd name="connsiteX5305" fmla="*/ 5723116 w 10076157"/>
              <a:gd name="connsiteY5305" fmla="*/ 6097751 h 10287000"/>
              <a:gd name="connsiteX5306" fmla="*/ 5728682 w 10076157"/>
              <a:gd name="connsiteY5306" fmla="*/ 6096127 h 10287000"/>
              <a:gd name="connsiteX5307" fmla="*/ 5737153 w 10076157"/>
              <a:gd name="connsiteY5307" fmla="*/ 6076369 h 10287000"/>
              <a:gd name="connsiteX5308" fmla="*/ 5731935 w 10076157"/>
              <a:gd name="connsiteY5308" fmla="*/ 6064201 h 10287000"/>
              <a:gd name="connsiteX5309" fmla="*/ 5726469 w 10076157"/>
              <a:gd name="connsiteY5309" fmla="*/ 6061337 h 10287000"/>
              <a:gd name="connsiteX5310" fmla="*/ 5725479 w 10076157"/>
              <a:gd name="connsiteY5310" fmla="*/ 6053047 h 10287000"/>
              <a:gd name="connsiteX5311" fmla="*/ 5728682 w 10076157"/>
              <a:gd name="connsiteY5311" fmla="*/ 6037311 h 10287000"/>
              <a:gd name="connsiteX5312" fmla="*/ 5728682 w 10076157"/>
              <a:gd name="connsiteY5312" fmla="*/ 6031916 h 10287000"/>
              <a:gd name="connsiteX5313" fmla="*/ 5728682 w 10076157"/>
              <a:gd name="connsiteY5313" fmla="*/ 6030268 h 10287000"/>
              <a:gd name="connsiteX5314" fmla="*/ 5728785 w 10076157"/>
              <a:gd name="connsiteY5314" fmla="*/ 6030311 h 10287000"/>
              <a:gd name="connsiteX5315" fmla="*/ 5727729 w 10076157"/>
              <a:gd name="connsiteY5315" fmla="*/ 6026667 h 10287000"/>
              <a:gd name="connsiteX5316" fmla="*/ 5725896 w 10076157"/>
              <a:gd name="connsiteY5316" fmla="*/ 6020338 h 10287000"/>
              <a:gd name="connsiteX5317" fmla="*/ 5732661 w 10076157"/>
              <a:gd name="connsiteY5317" fmla="*/ 6004657 h 10287000"/>
              <a:gd name="connsiteX5318" fmla="*/ 5743087 w 10076157"/>
              <a:gd name="connsiteY5318" fmla="*/ 6001638 h 10287000"/>
              <a:gd name="connsiteX5319" fmla="*/ 5752212 w 10076157"/>
              <a:gd name="connsiteY5319" fmla="*/ 5998997 h 10287000"/>
              <a:gd name="connsiteX5320" fmla="*/ 5752792 w 10076157"/>
              <a:gd name="connsiteY5320" fmla="*/ 5998829 h 10287000"/>
              <a:gd name="connsiteX5321" fmla="*/ 5708374 w 10076157"/>
              <a:gd name="connsiteY5321" fmla="*/ 5958458 h 10287000"/>
              <a:gd name="connsiteX5322" fmla="*/ 5567640 w 10076157"/>
              <a:gd name="connsiteY5322" fmla="*/ 5787888 h 10287000"/>
              <a:gd name="connsiteX5323" fmla="*/ 5562639 w 10076157"/>
              <a:gd name="connsiteY5323" fmla="*/ 5779655 h 10287000"/>
              <a:gd name="connsiteX5324" fmla="*/ 5558674 w 10076157"/>
              <a:gd name="connsiteY5324" fmla="*/ 5779655 h 10287000"/>
              <a:gd name="connsiteX5325" fmla="*/ 5557736 w 10076157"/>
              <a:gd name="connsiteY5325" fmla="*/ 5779655 h 10287000"/>
              <a:gd name="connsiteX5326" fmla="*/ 5557736 w 10076157"/>
              <a:gd name="connsiteY5326" fmla="*/ 5773183 h 10287000"/>
              <a:gd name="connsiteX5327" fmla="*/ 5550233 w 10076157"/>
              <a:gd name="connsiteY5327" fmla="*/ 5773183 h 10287000"/>
              <a:gd name="connsiteX5328" fmla="*/ 5555793 w 10076157"/>
              <a:gd name="connsiteY5328" fmla="*/ 5768387 h 10287000"/>
              <a:gd name="connsiteX5329" fmla="*/ 5509911 w 10076157"/>
              <a:gd name="connsiteY5329" fmla="*/ 5692862 h 10287000"/>
              <a:gd name="connsiteX5330" fmla="*/ 5394222 w 10076157"/>
              <a:gd name="connsiteY5330" fmla="*/ 5375774 h 10287000"/>
              <a:gd name="connsiteX5331" fmla="*/ 5392922 w 10076157"/>
              <a:gd name="connsiteY5331" fmla="*/ 5367255 h 10287000"/>
              <a:gd name="connsiteX5332" fmla="*/ 5390887 w 10076157"/>
              <a:gd name="connsiteY5332" fmla="*/ 5372599 h 10287000"/>
              <a:gd name="connsiteX5333" fmla="*/ 5391782 w 10076157"/>
              <a:gd name="connsiteY5333" fmla="*/ 5389930 h 10287000"/>
              <a:gd name="connsiteX5334" fmla="*/ 5385551 w 10076157"/>
              <a:gd name="connsiteY5334" fmla="*/ 5413955 h 10287000"/>
              <a:gd name="connsiteX5335" fmla="*/ 5389360 w 10076157"/>
              <a:gd name="connsiteY5335" fmla="*/ 5449886 h 10287000"/>
              <a:gd name="connsiteX5336" fmla="*/ 5387233 w 10076157"/>
              <a:gd name="connsiteY5336" fmla="*/ 5465319 h 10287000"/>
              <a:gd name="connsiteX5337" fmla="*/ 5374916 w 10076157"/>
              <a:gd name="connsiteY5337" fmla="*/ 5491104 h 10287000"/>
              <a:gd name="connsiteX5338" fmla="*/ 5368681 w 10076157"/>
              <a:gd name="connsiteY5338" fmla="*/ 5515131 h 10287000"/>
              <a:gd name="connsiteX5339" fmla="*/ 5376747 w 10076157"/>
              <a:gd name="connsiteY5339" fmla="*/ 5520204 h 10287000"/>
              <a:gd name="connsiteX5340" fmla="*/ 5380705 w 10076157"/>
              <a:gd name="connsiteY5340" fmla="*/ 5533872 h 10287000"/>
              <a:gd name="connsiteX5341" fmla="*/ 5378428 w 10076157"/>
              <a:gd name="connsiteY5341" fmla="*/ 5571567 h 10287000"/>
              <a:gd name="connsiteX5342" fmla="*/ 5380258 w 10076157"/>
              <a:gd name="connsiteY5342" fmla="*/ 5600662 h 10287000"/>
              <a:gd name="connsiteX5343" fmla="*/ 5379815 w 10076157"/>
              <a:gd name="connsiteY5343" fmla="*/ 5667454 h 10287000"/>
              <a:gd name="connsiteX5344" fmla="*/ 5381348 w 10076157"/>
              <a:gd name="connsiteY5344" fmla="*/ 5741079 h 10287000"/>
              <a:gd name="connsiteX5345" fmla="*/ 5383179 w 10076157"/>
              <a:gd name="connsiteY5345" fmla="*/ 5770178 h 10287000"/>
              <a:gd name="connsiteX5346" fmla="*/ 5373283 w 10076157"/>
              <a:gd name="connsiteY5346" fmla="*/ 5736008 h 10287000"/>
              <a:gd name="connsiteX5347" fmla="*/ 5369475 w 10076157"/>
              <a:gd name="connsiteY5347" fmla="*/ 5700077 h 10287000"/>
              <a:gd name="connsiteX5348" fmla="*/ 5365518 w 10076157"/>
              <a:gd name="connsiteY5348" fmla="*/ 5686409 h 10287000"/>
              <a:gd name="connsiteX5349" fmla="*/ 5357899 w 10076157"/>
              <a:gd name="connsiteY5349" fmla="*/ 5614545 h 10287000"/>
              <a:gd name="connsiteX5350" fmla="*/ 5360026 w 10076157"/>
              <a:gd name="connsiteY5350" fmla="*/ 5599114 h 10287000"/>
              <a:gd name="connsiteX5351" fmla="*/ 5350280 w 10076157"/>
              <a:gd name="connsiteY5351" fmla="*/ 5542681 h 10287000"/>
              <a:gd name="connsiteX5352" fmla="*/ 5354681 w 10076157"/>
              <a:gd name="connsiteY5352" fmla="*/ 5489558 h 10287000"/>
              <a:gd name="connsiteX5353" fmla="*/ 5352702 w 10076157"/>
              <a:gd name="connsiteY5353" fmla="*/ 5482723 h 10287000"/>
              <a:gd name="connsiteX5354" fmla="*/ 5356958 w 10076157"/>
              <a:gd name="connsiteY5354" fmla="*/ 5451861 h 10287000"/>
              <a:gd name="connsiteX5355" fmla="*/ 5361211 w 10076157"/>
              <a:gd name="connsiteY5355" fmla="*/ 5421003 h 10287000"/>
              <a:gd name="connsiteX5356" fmla="*/ 5365465 w 10076157"/>
              <a:gd name="connsiteY5356" fmla="*/ 5390144 h 10287000"/>
              <a:gd name="connsiteX5357" fmla="*/ 5371699 w 10076157"/>
              <a:gd name="connsiteY5357" fmla="*/ 5366117 h 10287000"/>
              <a:gd name="connsiteX5358" fmla="*/ 5371849 w 10076157"/>
              <a:gd name="connsiteY5358" fmla="*/ 5343853 h 10287000"/>
              <a:gd name="connsiteX5359" fmla="*/ 5378081 w 10076157"/>
              <a:gd name="connsiteY5359" fmla="*/ 5319828 h 10287000"/>
              <a:gd name="connsiteX5360" fmla="*/ 5378228 w 10076157"/>
              <a:gd name="connsiteY5360" fmla="*/ 5297563 h 10287000"/>
              <a:gd name="connsiteX5361" fmla="*/ 5372440 w 10076157"/>
              <a:gd name="connsiteY5361" fmla="*/ 5254798 h 10287000"/>
              <a:gd name="connsiteX5362" fmla="*/ 5375329 w 10076157"/>
              <a:gd name="connsiteY5362" fmla="*/ 5239149 h 10287000"/>
              <a:gd name="connsiteX5363" fmla="*/ 5375605 w 10076157"/>
              <a:gd name="connsiteY5363" fmla="*/ 5238520 h 10287000"/>
              <a:gd name="connsiteX5364" fmla="*/ 5370891 w 10076157"/>
              <a:gd name="connsiteY5364" fmla="*/ 5145156 h 10287000"/>
              <a:gd name="connsiteX5365" fmla="*/ 5368847 w 10076157"/>
              <a:gd name="connsiteY5365" fmla="*/ 5148437 h 10287000"/>
              <a:gd name="connsiteX5366" fmla="*/ 5364970 w 10076157"/>
              <a:gd name="connsiteY5366" fmla="*/ 5160671 h 10287000"/>
              <a:gd name="connsiteX5367" fmla="*/ 5364822 w 10076157"/>
              <a:gd name="connsiteY5367" fmla="*/ 5182936 h 10287000"/>
              <a:gd name="connsiteX5368" fmla="*/ 5360714 w 10076157"/>
              <a:gd name="connsiteY5368" fmla="*/ 5191530 h 10287000"/>
              <a:gd name="connsiteX5369" fmla="*/ 5362693 w 10076157"/>
              <a:gd name="connsiteY5369" fmla="*/ 5198365 h 10287000"/>
              <a:gd name="connsiteX5370" fmla="*/ 5354778 w 10076157"/>
              <a:gd name="connsiteY5370" fmla="*/ 5171030 h 10287000"/>
              <a:gd name="connsiteX5371" fmla="*/ 5365265 w 10076157"/>
              <a:gd name="connsiteY5371" fmla="*/ 5116141 h 10287000"/>
              <a:gd name="connsiteX5372" fmla="*/ 5371499 w 10076157"/>
              <a:gd name="connsiteY5372" fmla="*/ 5092119 h 10287000"/>
              <a:gd name="connsiteX5373" fmla="*/ 5373677 w 10076157"/>
              <a:gd name="connsiteY5373" fmla="*/ 5086666 h 10287000"/>
              <a:gd name="connsiteX5374" fmla="*/ 5374055 w 10076157"/>
              <a:gd name="connsiteY5374" fmla="*/ 5079172 h 10287000"/>
              <a:gd name="connsiteX5375" fmla="*/ 5373626 w 10076157"/>
              <a:gd name="connsiteY5375" fmla="*/ 5076686 h 10287000"/>
              <a:gd name="connsiteX5376" fmla="*/ 5359329 w 10076157"/>
              <a:gd name="connsiteY5376" fmla="*/ 5095643 h 10287000"/>
              <a:gd name="connsiteX5377" fmla="*/ 5344885 w 10076157"/>
              <a:gd name="connsiteY5377" fmla="*/ 5136859 h 10287000"/>
              <a:gd name="connsiteX5378" fmla="*/ 5340631 w 10076157"/>
              <a:gd name="connsiteY5378" fmla="*/ 5167719 h 10287000"/>
              <a:gd name="connsiteX5379" fmla="*/ 5332418 w 10076157"/>
              <a:gd name="connsiteY5379" fmla="*/ 5184912 h 10287000"/>
              <a:gd name="connsiteX5380" fmla="*/ 5330291 w 10076157"/>
              <a:gd name="connsiteY5380" fmla="*/ 5200340 h 10287000"/>
              <a:gd name="connsiteX5381" fmla="*/ 5320399 w 10076157"/>
              <a:gd name="connsiteY5381" fmla="*/ 5166170 h 10287000"/>
              <a:gd name="connsiteX5382" fmla="*/ 5334840 w 10076157"/>
              <a:gd name="connsiteY5382" fmla="*/ 5124952 h 10287000"/>
              <a:gd name="connsiteX5383" fmla="*/ 5351267 w 10076157"/>
              <a:gd name="connsiteY5383" fmla="*/ 5090569 h 10287000"/>
              <a:gd name="connsiteX5384" fmla="*/ 5361604 w 10076157"/>
              <a:gd name="connsiteY5384" fmla="*/ 5057947 h 10287000"/>
              <a:gd name="connsiteX5385" fmla="*/ 5371945 w 10076157"/>
              <a:gd name="connsiteY5385" fmla="*/ 5025327 h 10287000"/>
              <a:gd name="connsiteX5386" fmla="*/ 5378042 w 10076157"/>
              <a:gd name="connsiteY5386" fmla="*/ 5017242 h 10287000"/>
              <a:gd name="connsiteX5387" fmla="*/ 5394222 w 10076157"/>
              <a:gd name="connsiteY5387" fmla="*/ 4911226 h 10287000"/>
              <a:gd name="connsiteX5388" fmla="*/ 5414569 w 10076157"/>
              <a:gd name="connsiteY5388" fmla="*/ 4832096 h 10287000"/>
              <a:gd name="connsiteX5389" fmla="*/ 5404752 w 10076157"/>
              <a:gd name="connsiteY5389" fmla="*/ 4845465 h 10287000"/>
              <a:gd name="connsiteX5390" fmla="*/ 5388717 w 10076157"/>
              <a:gd name="connsiteY5390" fmla="*/ 4864921 h 10287000"/>
              <a:gd name="connsiteX5391" fmla="*/ 5367997 w 10076157"/>
              <a:gd name="connsiteY5391" fmla="*/ 4893143 h 10287000"/>
              <a:gd name="connsiteX5392" fmla="*/ 5367742 w 10076157"/>
              <a:gd name="connsiteY5392" fmla="*/ 4894619 h 10287000"/>
              <a:gd name="connsiteX5393" fmla="*/ 5371799 w 10076157"/>
              <a:gd name="connsiteY5393" fmla="*/ 4893445 h 10287000"/>
              <a:gd name="connsiteX5394" fmla="*/ 5369575 w 10076157"/>
              <a:gd name="connsiteY5394" fmla="*/ 4902177 h 10287000"/>
              <a:gd name="connsiteX5395" fmla="*/ 5369302 w 10076157"/>
              <a:gd name="connsiteY5395" fmla="*/ 4901241 h 10287000"/>
              <a:gd name="connsiteX5396" fmla="*/ 5367608 w 10076157"/>
              <a:gd name="connsiteY5396" fmla="*/ 4895389 h 10287000"/>
              <a:gd name="connsiteX5397" fmla="*/ 5365291 w 10076157"/>
              <a:gd name="connsiteY5397" fmla="*/ 4908740 h 10287000"/>
              <a:gd name="connsiteX5398" fmla="*/ 5349256 w 10076157"/>
              <a:gd name="connsiteY5398" fmla="*/ 4928199 h 10287000"/>
              <a:gd name="connsiteX5399" fmla="*/ 5326558 w 10076157"/>
              <a:gd name="connsiteY5399" fmla="*/ 4949584 h 10287000"/>
              <a:gd name="connsiteX5400" fmla="*/ 5305111 w 10076157"/>
              <a:gd name="connsiteY5400" fmla="*/ 5000236 h 10287000"/>
              <a:gd name="connsiteX5401" fmla="*/ 5291053 w 10076157"/>
              <a:gd name="connsiteY5401" fmla="*/ 5026528 h 10287000"/>
              <a:gd name="connsiteX5402" fmla="*/ 5274293 w 10076157"/>
              <a:gd name="connsiteY5402" fmla="*/ 5068415 h 10287000"/>
              <a:gd name="connsiteX5403" fmla="*/ 5248887 w 10076157"/>
              <a:gd name="connsiteY5403" fmla="*/ 5105400 h 10287000"/>
              <a:gd name="connsiteX5404" fmla="*/ 5235558 w 10076157"/>
              <a:gd name="connsiteY5404" fmla="*/ 5109259 h 10287000"/>
              <a:gd name="connsiteX5405" fmla="*/ 5226188 w 10076157"/>
              <a:gd name="connsiteY5405" fmla="*/ 5126786 h 10287000"/>
              <a:gd name="connsiteX5406" fmla="*/ 5230145 w 10076157"/>
              <a:gd name="connsiteY5406" fmla="*/ 5140455 h 10287000"/>
              <a:gd name="connsiteX5407" fmla="*/ 5234103 w 10076157"/>
              <a:gd name="connsiteY5407" fmla="*/ 5154121 h 10287000"/>
              <a:gd name="connsiteX5408" fmla="*/ 5224735 w 10076157"/>
              <a:gd name="connsiteY5408" fmla="*/ 5171649 h 10287000"/>
              <a:gd name="connsiteX5409" fmla="*/ 5213386 w 10076157"/>
              <a:gd name="connsiteY5409" fmla="*/ 5182344 h 10287000"/>
              <a:gd name="connsiteX5410" fmla="*/ 5204014 w 10076157"/>
              <a:gd name="connsiteY5410" fmla="*/ 5199869 h 10287000"/>
              <a:gd name="connsiteX5411" fmla="*/ 5207972 w 10076157"/>
              <a:gd name="connsiteY5411" fmla="*/ 5213541 h 10287000"/>
              <a:gd name="connsiteX5412" fmla="*/ 5202559 w 10076157"/>
              <a:gd name="connsiteY5412" fmla="*/ 5244734 h 10287000"/>
              <a:gd name="connsiteX5413" fmla="*/ 5191208 w 10076157"/>
              <a:gd name="connsiteY5413" fmla="*/ 5255428 h 10287000"/>
              <a:gd name="connsiteX5414" fmla="*/ 5186525 w 10076157"/>
              <a:gd name="connsiteY5414" fmla="*/ 5264193 h 10287000"/>
              <a:gd name="connsiteX5415" fmla="*/ 5181111 w 10076157"/>
              <a:gd name="connsiteY5415" fmla="*/ 5295388 h 10287000"/>
              <a:gd name="connsiteX5416" fmla="*/ 5180384 w 10076157"/>
              <a:gd name="connsiteY5416" fmla="*/ 5317820 h 10287000"/>
              <a:gd name="connsiteX5417" fmla="*/ 5179656 w 10076157"/>
              <a:gd name="connsiteY5417" fmla="*/ 5340250 h 10287000"/>
              <a:gd name="connsiteX5418" fmla="*/ 5166853 w 10076157"/>
              <a:gd name="connsiteY5418" fmla="*/ 5395805 h 10287000"/>
              <a:gd name="connsiteX5419" fmla="*/ 5161439 w 10076157"/>
              <a:gd name="connsiteY5419" fmla="*/ 5427000 h 10287000"/>
              <a:gd name="connsiteX5420" fmla="*/ 5156025 w 10076157"/>
              <a:gd name="connsiteY5420" fmla="*/ 5458197 h 10287000"/>
              <a:gd name="connsiteX5421" fmla="*/ 5148636 w 10076157"/>
              <a:gd name="connsiteY5421" fmla="*/ 5482557 h 10287000"/>
              <a:gd name="connsiteX5422" fmla="*/ 5151865 w 10076157"/>
              <a:gd name="connsiteY5422" fmla="*/ 5518657 h 10287000"/>
              <a:gd name="connsiteX5423" fmla="*/ 5149158 w 10076157"/>
              <a:gd name="connsiteY5423" fmla="*/ 5534257 h 10287000"/>
              <a:gd name="connsiteX5424" fmla="*/ 5135102 w 10076157"/>
              <a:gd name="connsiteY5424" fmla="*/ 5560546 h 10287000"/>
              <a:gd name="connsiteX5425" fmla="*/ 5127711 w 10076157"/>
              <a:gd name="connsiteY5425" fmla="*/ 5584907 h 10287000"/>
              <a:gd name="connsiteX5426" fmla="*/ 5136355 w 10076157"/>
              <a:gd name="connsiteY5426" fmla="*/ 5589812 h 10287000"/>
              <a:gd name="connsiteX5427" fmla="*/ 5140313 w 10076157"/>
              <a:gd name="connsiteY5427" fmla="*/ 5603480 h 10287000"/>
              <a:gd name="connsiteX5428" fmla="*/ 5136879 w 10076157"/>
              <a:gd name="connsiteY5428" fmla="*/ 5641510 h 10287000"/>
              <a:gd name="connsiteX5429" fmla="*/ 5138128 w 10076157"/>
              <a:gd name="connsiteY5429" fmla="*/ 5670772 h 10287000"/>
              <a:gd name="connsiteX5430" fmla="*/ 5135948 w 10076157"/>
              <a:gd name="connsiteY5430" fmla="*/ 5738067 h 10287000"/>
              <a:gd name="connsiteX5431" fmla="*/ 5135742 w 10076157"/>
              <a:gd name="connsiteY5431" fmla="*/ 5812196 h 10287000"/>
              <a:gd name="connsiteX5432" fmla="*/ 5136994 w 10076157"/>
              <a:gd name="connsiteY5432" fmla="*/ 5841463 h 10287000"/>
              <a:gd name="connsiteX5433" fmla="*/ 5127099 w 10076157"/>
              <a:gd name="connsiteY5433" fmla="*/ 5807293 h 10287000"/>
              <a:gd name="connsiteX5434" fmla="*/ 5126968 w 10076157"/>
              <a:gd name="connsiteY5434" fmla="*/ 5794369 h 10287000"/>
              <a:gd name="connsiteX5435" fmla="*/ 5126027 w 10076157"/>
              <a:gd name="connsiteY5435" fmla="*/ 5787321 h 10287000"/>
              <a:gd name="connsiteX5436" fmla="*/ 5124324 w 10076157"/>
              <a:gd name="connsiteY5436" fmla="*/ 5788166 h 10287000"/>
              <a:gd name="connsiteX5437" fmla="*/ 5115441 w 10076157"/>
              <a:gd name="connsiteY5437" fmla="*/ 5792576 h 10287000"/>
              <a:gd name="connsiteX5438" fmla="*/ 5106559 w 10076157"/>
              <a:gd name="connsiteY5438" fmla="*/ 5792576 h 10287000"/>
              <a:gd name="connsiteX5439" fmla="*/ 5097677 w 10076157"/>
              <a:gd name="connsiteY5439" fmla="*/ 5783756 h 10287000"/>
              <a:gd name="connsiteX5440" fmla="*/ 5079911 w 10076157"/>
              <a:gd name="connsiteY5440" fmla="*/ 5757288 h 10287000"/>
              <a:gd name="connsiteX5441" fmla="*/ 5088793 w 10076157"/>
              <a:gd name="connsiteY5441" fmla="*/ 5739641 h 10287000"/>
              <a:gd name="connsiteX5442" fmla="*/ 5088793 w 10076157"/>
              <a:gd name="connsiteY5442" fmla="*/ 5730821 h 10287000"/>
              <a:gd name="connsiteX5443" fmla="*/ 5097677 w 10076157"/>
              <a:gd name="connsiteY5443" fmla="*/ 5721996 h 10287000"/>
              <a:gd name="connsiteX5444" fmla="*/ 5106559 w 10076157"/>
              <a:gd name="connsiteY5444" fmla="*/ 5721996 h 10287000"/>
              <a:gd name="connsiteX5445" fmla="*/ 5115441 w 10076157"/>
              <a:gd name="connsiteY5445" fmla="*/ 5721996 h 10287000"/>
              <a:gd name="connsiteX5446" fmla="*/ 5117203 w 10076157"/>
              <a:gd name="connsiteY5446" fmla="*/ 5727245 h 10287000"/>
              <a:gd name="connsiteX5447" fmla="*/ 5116682 w 10076157"/>
              <a:gd name="connsiteY5447" fmla="*/ 5721426 h 10287000"/>
              <a:gd name="connsiteX5448" fmla="*/ 5113452 w 10076157"/>
              <a:gd name="connsiteY5448" fmla="*/ 5685328 h 10287000"/>
              <a:gd name="connsiteX5449" fmla="*/ 5116159 w 10076157"/>
              <a:gd name="connsiteY5449" fmla="*/ 5669728 h 10287000"/>
              <a:gd name="connsiteX5450" fmla="*/ 5106577 w 10076157"/>
              <a:gd name="connsiteY5450" fmla="*/ 5642876 h 10287000"/>
              <a:gd name="connsiteX5451" fmla="*/ 5105588 w 10076157"/>
              <a:gd name="connsiteY5451" fmla="*/ 5629708 h 10287000"/>
              <a:gd name="connsiteX5452" fmla="*/ 5101978 w 10076157"/>
              <a:gd name="connsiteY5452" fmla="*/ 5642034 h 10287000"/>
              <a:gd name="connsiteX5453" fmla="*/ 5097398 w 10076157"/>
              <a:gd name="connsiteY5453" fmla="*/ 5651418 h 10287000"/>
              <a:gd name="connsiteX5454" fmla="*/ 5088237 w 10076157"/>
              <a:gd name="connsiteY5454" fmla="*/ 5651418 h 10287000"/>
              <a:gd name="connsiteX5455" fmla="*/ 5079078 w 10076157"/>
              <a:gd name="connsiteY5455" fmla="*/ 5634736 h 10287000"/>
              <a:gd name="connsiteX5456" fmla="*/ 5088237 w 10076157"/>
              <a:gd name="connsiteY5456" fmla="*/ 5609709 h 10287000"/>
              <a:gd name="connsiteX5457" fmla="*/ 5097398 w 10076157"/>
              <a:gd name="connsiteY5457" fmla="*/ 5609709 h 10287000"/>
              <a:gd name="connsiteX5458" fmla="*/ 5101978 w 10076157"/>
              <a:gd name="connsiteY5458" fmla="*/ 5610752 h 10287000"/>
              <a:gd name="connsiteX5459" fmla="*/ 5106319 w 10076157"/>
              <a:gd name="connsiteY5459" fmla="*/ 5617669 h 10287000"/>
              <a:gd name="connsiteX5460" fmla="*/ 5106993 w 10076157"/>
              <a:gd name="connsiteY5460" fmla="*/ 5613128 h 10287000"/>
              <a:gd name="connsiteX5461" fmla="*/ 5113132 w 10076157"/>
              <a:gd name="connsiteY5461" fmla="*/ 5559501 h 10287000"/>
              <a:gd name="connsiteX5462" fmla="*/ 5111153 w 10076157"/>
              <a:gd name="connsiteY5462" fmla="*/ 5552667 h 10287000"/>
              <a:gd name="connsiteX5463" fmla="*/ 5116566 w 10076157"/>
              <a:gd name="connsiteY5463" fmla="*/ 5521471 h 10287000"/>
              <a:gd name="connsiteX5464" fmla="*/ 5121978 w 10076157"/>
              <a:gd name="connsiteY5464" fmla="*/ 5490276 h 10287000"/>
              <a:gd name="connsiteX5465" fmla="*/ 5127391 w 10076157"/>
              <a:gd name="connsiteY5465" fmla="*/ 5459081 h 10287000"/>
              <a:gd name="connsiteX5466" fmla="*/ 5134783 w 10076157"/>
              <a:gd name="connsiteY5466" fmla="*/ 5434719 h 10287000"/>
              <a:gd name="connsiteX5467" fmla="*/ 5135511 w 10076157"/>
              <a:gd name="connsiteY5467" fmla="*/ 5412287 h 10287000"/>
              <a:gd name="connsiteX5468" fmla="*/ 5142902 w 10076157"/>
              <a:gd name="connsiteY5468" fmla="*/ 5387927 h 10287000"/>
              <a:gd name="connsiteX5469" fmla="*/ 5143630 w 10076157"/>
              <a:gd name="connsiteY5469" fmla="*/ 5365494 h 10287000"/>
              <a:gd name="connsiteX5470" fmla="*/ 5138420 w 10076157"/>
              <a:gd name="connsiteY5470" fmla="*/ 5322562 h 10287000"/>
              <a:gd name="connsiteX5471" fmla="*/ 5150498 w 10076157"/>
              <a:gd name="connsiteY5471" fmla="*/ 5289437 h 10287000"/>
              <a:gd name="connsiteX5472" fmla="*/ 5148518 w 10076157"/>
              <a:gd name="connsiteY5472" fmla="*/ 5282602 h 10287000"/>
              <a:gd name="connsiteX5473" fmla="*/ 5160594 w 10076157"/>
              <a:gd name="connsiteY5473" fmla="*/ 5249477 h 10287000"/>
              <a:gd name="connsiteX5474" fmla="*/ 5163301 w 10076157"/>
              <a:gd name="connsiteY5474" fmla="*/ 5233881 h 10287000"/>
              <a:gd name="connsiteX5475" fmla="*/ 5176105 w 10076157"/>
              <a:gd name="connsiteY5475" fmla="*/ 5178323 h 10287000"/>
              <a:gd name="connsiteX5476" fmla="*/ 5176834 w 10076157"/>
              <a:gd name="connsiteY5476" fmla="*/ 5155893 h 10287000"/>
              <a:gd name="connsiteX5477" fmla="*/ 5165485 w 10076157"/>
              <a:gd name="connsiteY5477" fmla="*/ 5166586 h 10287000"/>
              <a:gd name="connsiteX5478" fmla="*/ 5146742 w 10076157"/>
              <a:gd name="connsiteY5478" fmla="*/ 5201640 h 10287000"/>
              <a:gd name="connsiteX5479" fmla="*/ 5132687 w 10076157"/>
              <a:gd name="connsiteY5479" fmla="*/ 5227932 h 10287000"/>
              <a:gd name="connsiteX5480" fmla="*/ 5131961 w 10076157"/>
              <a:gd name="connsiteY5480" fmla="*/ 5250363 h 10287000"/>
              <a:gd name="connsiteX5481" fmla="*/ 5127275 w 10076157"/>
              <a:gd name="connsiteY5481" fmla="*/ 5259125 h 10287000"/>
              <a:gd name="connsiteX5482" fmla="*/ 5129254 w 10076157"/>
              <a:gd name="connsiteY5482" fmla="*/ 5265960 h 10287000"/>
              <a:gd name="connsiteX5483" fmla="*/ 5121340 w 10076157"/>
              <a:gd name="connsiteY5483" fmla="*/ 5238625 h 10287000"/>
              <a:gd name="connsiteX5484" fmla="*/ 5134143 w 10076157"/>
              <a:gd name="connsiteY5484" fmla="*/ 5183067 h 10287000"/>
              <a:gd name="connsiteX5485" fmla="*/ 5141532 w 10076157"/>
              <a:gd name="connsiteY5485" fmla="*/ 5158707 h 10287000"/>
              <a:gd name="connsiteX5486" fmla="*/ 5144240 w 10076157"/>
              <a:gd name="connsiteY5486" fmla="*/ 5143107 h 10287000"/>
              <a:gd name="connsiteX5487" fmla="*/ 5128208 w 10076157"/>
              <a:gd name="connsiteY5487" fmla="*/ 5162567 h 10287000"/>
              <a:gd name="connsiteX5488" fmla="*/ 5111444 w 10076157"/>
              <a:gd name="connsiteY5488" fmla="*/ 5204454 h 10287000"/>
              <a:gd name="connsiteX5489" fmla="*/ 5106031 w 10076157"/>
              <a:gd name="connsiteY5489" fmla="*/ 5235649 h 10287000"/>
              <a:gd name="connsiteX5490" fmla="*/ 5096659 w 10076157"/>
              <a:gd name="connsiteY5490" fmla="*/ 5253179 h 10287000"/>
              <a:gd name="connsiteX5491" fmla="*/ 5093954 w 10076157"/>
              <a:gd name="connsiteY5491" fmla="*/ 5268773 h 10287000"/>
              <a:gd name="connsiteX5492" fmla="*/ 5084060 w 10076157"/>
              <a:gd name="connsiteY5492" fmla="*/ 5234603 h 10287000"/>
              <a:gd name="connsiteX5493" fmla="*/ 5100823 w 10076157"/>
              <a:gd name="connsiteY5493" fmla="*/ 5192714 h 10287000"/>
              <a:gd name="connsiteX5494" fmla="*/ 5119562 w 10076157"/>
              <a:gd name="connsiteY5494" fmla="*/ 5157662 h 10287000"/>
              <a:gd name="connsiteX5495" fmla="*/ 5131638 w 10076157"/>
              <a:gd name="connsiteY5495" fmla="*/ 5124537 h 10287000"/>
              <a:gd name="connsiteX5496" fmla="*/ 5143716 w 10076157"/>
              <a:gd name="connsiteY5496" fmla="*/ 5091413 h 10287000"/>
              <a:gd name="connsiteX5497" fmla="*/ 5157773 w 10076157"/>
              <a:gd name="connsiteY5497" fmla="*/ 5065120 h 10287000"/>
              <a:gd name="connsiteX5498" fmla="*/ 5181200 w 10076157"/>
              <a:gd name="connsiteY5498" fmla="*/ 5021301 h 10287000"/>
              <a:gd name="connsiteX5499" fmla="*/ 5188589 w 10076157"/>
              <a:gd name="connsiteY5499" fmla="*/ 4996941 h 10287000"/>
              <a:gd name="connsiteX5500" fmla="*/ 5207332 w 10076157"/>
              <a:gd name="connsiteY5500" fmla="*/ 4961887 h 10287000"/>
              <a:gd name="connsiteX5501" fmla="*/ 5223367 w 10076157"/>
              <a:gd name="connsiteY5501" fmla="*/ 4942429 h 10287000"/>
              <a:gd name="connsiteX5502" fmla="*/ 5221387 w 10076157"/>
              <a:gd name="connsiteY5502" fmla="*/ 4935597 h 10287000"/>
              <a:gd name="connsiteX5503" fmla="*/ 5228053 w 10076157"/>
              <a:gd name="connsiteY5503" fmla="*/ 4933667 h 10287000"/>
              <a:gd name="connsiteX5504" fmla="*/ 5238149 w 10076157"/>
              <a:gd name="connsiteY5504" fmla="*/ 4893707 h 10287000"/>
              <a:gd name="connsiteX5505" fmla="*/ 5248246 w 10076157"/>
              <a:gd name="connsiteY5505" fmla="*/ 4853747 h 10287000"/>
              <a:gd name="connsiteX5506" fmla="*/ 5264283 w 10076157"/>
              <a:gd name="connsiteY5506" fmla="*/ 4834293 h 10287000"/>
              <a:gd name="connsiteX5507" fmla="*/ 5275632 w 10076157"/>
              <a:gd name="connsiteY5507" fmla="*/ 4823598 h 10287000"/>
              <a:gd name="connsiteX5508" fmla="*/ 5303015 w 10076157"/>
              <a:gd name="connsiteY5508" fmla="*/ 4793449 h 10287000"/>
              <a:gd name="connsiteX5509" fmla="*/ 5323734 w 10076157"/>
              <a:gd name="connsiteY5509" fmla="*/ 4765226 h 10287000"/>
              <a:gd name="connsiteX5510" fmla="*/ 5346434 w 10076157"/>
              <a:gd name="connsiteY5510" fmla="*/ 4743842 h 10287000"/>
              <a:gd name="connsiteX5511" fmla="*/ 5344457 w 10076157"/>
              <a:gd name="connsiteY5511" fmla="*/ 4737005 h 10287000"/>
              <a:gd name="connsiteX5512" fmla="*/ 5357315 w 10076157"/>
              <a:gd name="connsiteY5512" fmla="*/ 4722174 h 10287000"/>
              <a:gd name="connsiteX5513" fmla="*/ 5357602 w 10076157"/>
              <a:gd name="connsiteY5513" fmla="*/ 4721683 h 10287000"/>
              <a:gd name="connsiteX5514" fmla="*/ 5357785 w 10076157"/>
              <a:gd name="connsiteY5514" fmla="*/ 4716317 h 10287000"/>
              <a:gd name="connsiteX5515" fmla="*/ 5359610 w 10076157"/>
              <a:gd name="connsiteY5515" fmla="*/ 4711185 h 10287000"/>
              <a:gd name="connsiteX5516" fmla="*/ 5354808 w 10076157"/>
              <a:gd name="connsiteY5516" fmla="*/ 4708891 h 10287000"/>
              <a:gd name="connsiteX5517" fmla="*/ 5351548 w 10076157"/>
              <a:gd name="connsiteY5517" fmla="*/ 4708555 h 10287000"/>
              <a:gd name="connsiteX5518" fmla="*/ 5340515 w 10076157"/>
              <a:gd name="connsiteY5518" fmla="*/ 4723863 h 10287000"/>
              <a:gd name="connsiteX5519" fmla="*/ 5322302 w 10076157"/>
              <a:gd name="connsiteY5519" fmla="*/ 4747877 h 10287000"/>
              <a:gd name="connsiteX5520" fmla="*/ 5303296 w 10076157"/>
              <a:gd name="connsiteY5520" fmla="*/ 4769220 h 10287000"/>
              <a:gd name="connsiteX5521" fmla="*/ 5277958 w 10076157"/>
              <a:gd name="connsiteY5521" fmla="*/ 4804793 h 10287000"/>
              <a:gd name="connsiteX5522" fmla="*/ 5246285 w 10076157"/>
              <a:gd name="connsiteY5522" fmla="*/ 4833253 h 10287000"/>
              <a:gd name="connsiteX5523" fmla="*/ 5233614 w 10076157"/>
              <a:gd name="connsiteY5523" fmla="*/ 4833253 h 10287000"/>
              <a:gd name="connsiteX5524" fmla="*/ 5220943 w 10076157"/>
              <a:gd name="connsiteY5524" fmla="*/ 4847481 h 10287000"/>
              <a:gd name="connsiteX5525" fmla="*/ 5220943 w 10076157"/>
              <a:gd name="connsiteY5525" fmla="*/ 4861712 h 10287000"/>
              <a:gd name="connsiteX5526" fmla="*/ 5220943 w 10076157"/>
              <a:gd name="connsiteY5526" fmla="*/ 4875940 h 10287000"/>
              <a:gd name="connsiteX5527" fmla="*/ 5208276 w 10076157"/>
              <a:gd name="connsiteY5527" fmla="*/ 4890169 h 10287000"/>
              <a:gd name="connsiteX5528" fmla="*/ 5195605 w 10076157"/>
              <a:gd name="connsiteY5528" fmla="*/ 4897286 h 10287000"/>
              <a:gd name="connsiteX5529" fmla="*/ 5182935 w 10076157"/>
              <a:gd name="connsiteY5529" fmla="*/ 4911513 h 10287000"/>
              <a:gd name="connsiteX5530" fmla="*/ 5182935 w 10076157"/>
              <a:gd name="connsiteY5530" fmla="*/ 4925745 h 10287000"/>
              <a:gd name="connsiteX5531" fmla="*/ 5170267 w 10076157"/>
              <a:gd name="connsiteY5531" fmla="*/ 4954203 h 10287000"/>
              <a:gd name="connsiteX5532" fmla="*/ 5157596 w 10076157"/>
              <a:gd name="connsiteY5532" fmla="*/ 4961319 h 10287000"/>
              <a:gd name="connsiteX5533" fmla="*/ 5151261 w 10076157"/>
              <a:gd name="connsiteY5533" fmla="*/ 4968433 h 10287000"/>
              <a:gd name="connsiteX5534" fmla="*/ 5138591 w 10076157"/>
              <a:gd name="connsiteY5534" fmla="*/ 4996892 h 10287000"/>
              <a:gd name="connsiteX5535" fmla="*/ 5132258 w 10076157"/>
              <a:gd name="connsiteY5535" fmla="*/ 5018238 h 10287000"/>
              <a:gd name="connsiteX5536" fmla="*/ 5125923 w 10076157"/>
              <a:gd name="connsiteY5536" fmla="*/ 5039579 h 10287000"/>
              <a:gd name="connsiteX5537" fmla="*/ 5100582 w 10076157"/>
              <a:gd name="connsiteY5537" fmla="*/ 5089382 h 10287000"/>
              <a:gd name="connsiteX5538" fmla="*/ 5087914 w 10076157"/>
              <a:gd name="connsiteY5538" fmla="*/ 5117841 h 10287000"/>
              <a:gd name="connsiteX5539" fmla="*/ 5075243 w 10076157"/>
              <a:gd name="connsiteY5539" fmla="*/ 5146299 h 10287000"/>
              <a:gd name="connsiteX5540" fmla="*/ 5062574 w 10076157"/>
              <a:gd name="connsiteY5540" fmla="*/ 5167644 h 10287000"/>
              <a:gd name="connsiteX5541" fmla="*/ 5056240 w 10076157"/>
              <a:gd name="connsiteY5541" fmla="*/ 5203216 h 10287000"/>
              <a:gd name="connsiteX5542" fmla="*/ 5049905 w 10076157"/>
              <a:gd name="connsiteY5542" fmla="*/ 5217448 h 10287000"/>
              <a:gd name="connsiteX5543" fmla="*/ 5030900 w 10076157"/>
              <a:gd name="connsiteY5543" fmla="*/ 5238791 h 10287000"/>
              <a:gd name="connsiteX5544" fmla="*/ 5018229 w 10076157"/>
              <a:gd name="connsiteY5544" fmla="*/ 5260135 h 10287000"/>
              <a:gd name="connsiteX5545" fmla="*/ 5024565 w 10076157"/>
              <a:gd name="connsiteY5545" fmla="*/ 5267251 h 10287000"/>
              <a:gd name="connsiteX5546" fmla="*/ 5024565 w 10076157"/>
              <a:gd name="connsiteY5546" fmla="*/ 5281480 h 10287000"/>
              <a:gd name="connsiteX5547" fmla="*/ 5011896 w 10076157"/>
              <a:gd name="connsiteY5547" fmla="*/ 5317056 h 10287000"/>
              <a:gd name="connsiteX5548" fmla="*/ 5005561 w 10076157"/>
              <a:gd name="connsiteY5548" fmla="*/ 5345510 h 10287000"/>
              <a:gd name="connsiteX5549" fmla="*/ 4986558 w 10076157"/>
              <a:gd name="connsiteY5549" fmla="*/ 5409543 h 10287000"/>
              <a:gd name="connsiteX5550" fmla="*/ 4967552 w 10076157"/>
              <a:gd name="connsiteY5550" fmla="*/ 5480690 h 10287000"/>
              <a:gd name="connsiteX5551" fmla="*/ 4961216 w 10076157"/>
              <a:gd name="connsiteY5551" fmla="*/ 5509150 h 10287000"/>
              <a:gd name="connsiteX5552" fmla="*/ 4961216 w 10076157"/>
              <a:gd name="connsiteY5552" fmla="*/ 5473576 h 10287000"/>
              <a:gd name="connsiteX5553" fmla="*/ 4967552 w 10076157"/>
              <a:gd name="connsiteY5553" fmla="*/ 5438003 h 10287000"/>
              <a:gd name="connsiteX5554" fmla="*/ 4967552 w 10076157"/>
              <a:gd name="connsiteY5554" fmla="*/ 5423774 h 10287000"/>
              <a:gd name="connsiteX5555" fmla="*/ 4980223 w 10076157"/>
              <a:gd name="connsiteY5555" fmla="*/ 5352627 h 10287000"/>
              <a:gd name="connsiteX5556" fmla="*/ 4986558 w 10076157"/>
              <a:gd name="connsiteY5556" fmla="*/ 5338397 h 10287000"/>
              <a:gd name="connsiteX5557" fmla="*/ 4992890 w 10076157"/>
              <a:gd name="connsiteY5557" fmla="*/ 5281480 h 10287000"/>
              <a:gd name="connsiteX5558" fmla="*/ 5011896 w 10076157"/>
              <a:gd name="connsiteY5558" fmla="*/ 5231677 h 10287000"/>
              <a:gd name="connsiteX5559" fmla="*/ 5011896 w 10076157"/>
              <a:gd name="connsiteY5559" fmla="*/ 5224562 h 10287000"/>
              <a:gd name="connsiteX5560" fmla="*/ 5024565 w 10076157"/>
              <a:gd name="connsiteY5560" fmla="*/ 5196101 h 10287000"/>
              <a:gd name="connsiteX5561" fmla="*/ 5037234 w 10076157"/>
              <a:gd name="connsiteY5561" fmla="*/ 5167644 h 10287000"/>
              <a:gd name="connsiteX5562" fmla="*/ 5049905 w 10076157"/>
              <a:gd name="connsiteY5562" fmla="*/ 5139185 h 10287000"/>
              <a:gd name="connsiteX5563" fmla="*/ 5062574 w 10076157"/>
              <a:gd name="connsiteY5563" fmla="*/ 5117841 h 10287000"/>
              <a:gd name="connsiteX5564" fmla="*/ 5068909 w 10076157"/>
              <a:gd name="connsiteY5564" fmla="*/ 5096496 h 10287000"/>
              <a:gd name="connsiteX5565" fmla="*/ 5081578 w 10076157"/>
              <a:gd name="connsiteY5565" fmla="*/ 5075154 h 10287000"/>
              <a:gd name="connsiteX5566" fmla="*/ 5087914 w 10076157"/>
              <a:gd name="connsiteY5566" fmla="*/ 5053808 h 10287000"/>
              <a:gd name="connsiteX5567" fmla="*/ 5094249 w 10076157"/>
              <a:gd name="connsiteY5567" fmla="*/ 5011120 h 10287000"/>
              <a:gd name="connsiteX5568" fmla="*/ 5113253 w 10076157"/>
              <a:gd name="connsiteY5568" fmla="*/ 4982662 h 10287000"/>
              <a:gd name="connsiteX5569" fmla="*/ 5113253 w 10076157"/>
              <a:gd name="connsiteY5569" fmla="*/ 4975546 h 10287000"/>
              <a:gd name="connsiteX5570" fmla="*/ 5122755 w 10076157"/>
              <a:gd name="connsiteY5570" fmla="*/ 4958650 h 10287000"/>
              <a:gd name="connsiteX5571" fmla="*/ 5131017 w 10076157"/>
              <a:gd name="connsiteY5571" fmla="*/ 4948596 h 10287000"/>
              <a:gd name="connsiteX5572" fmla="*/ 5130691 w 10076157"/>
              <a:gd name="connsiteY5572" fmla="*/ 4947476 h 10287000"/>
              <a:gd name="connsiteX5573" fmla="*/ 5128739 w 10076157"/>
              <a:gd name="connsiteY5573" fmla="*/ 4940726 h 10287000"/>
              <a:gd name="connsiteX5574" fmla="*/ 5138969 w 10076157"/>
              <a:gd name="connsiteY5574" fmla="*/ 4930447 h 10287000"/>
              <a:gd name="connsiteX5575" fmla="*/ 5147474 w 10076157"/>
              <a:gd name="connsiteY5575" fmla="*/ 4891406 h 10287000"/>
              <a:gd name="connsiteX5576" fmla="*/ 5148357 w 10076157"/>
              <a:gd name="connsiteY5576" fmla="*/ 4890224 h 10287000"/>
              <a:gd name="connsiteX5577" fmla="*/ 5143010 w 10076157"/>
              <a:gd name="connsiteY5577" fmla="*/ 4891772 h 10287000"/>
              <a:gd name="connsiteX5578" fmla="*/ 5122146 w 10076157"/>
              <a:gd name="connsiteY5578" fmla="*/ 4919917 h 10287000"/>
              <a:gd name="connsiteX5579" fmla="*/ 5115456 w 10076157"/>
              <a:gd name="connsiteY5579" fmla="*/ 4921854 h 10287000"/>
              <a:gd name="connsiteX5580" fmla="*/ 5115209 w 10076157"/>
              <a:gd name="connsiteY5580" fmla="*/ 4921004 h 10287000"/>
              <a:gd name="connsiteX5581" fmla="*/ 5114138 w 10076157"/>
              <a:gd name="connsiteY5581" fmla="*/ 4917305 h 10287000"/>
              <a:gd name="connsiteX5582" fmla="*/ 5113253 w 10076157"/>
              <a:gd name="connsiteY5582" fmla="*/ 4918629 h 10287000"/>
              <a:gd name="connsiteX5583" fmla="*/ 5106917 w 10076157"/>
              <a:gd name="connsiteY5583" fmla="*/ 4939975 h 10287000"/>
              <a:gd name="connsiteX5584" fmla="*/ 5100582 w 10076157"/>
              <a:gd name="connsiteY5584" fmla="*/ 4947087 h 10287000"/>
              <a:gd name="connsiteX5585" fmla="*/ 5100582 w 10076157"/>
              <a:gd name="connsiteY5585" fmla="*/ 4954203 h 10287000"/>
              <a:gd name="connsiteX5586" fmla="*/ 5100582 w 10076157"/>
              <a:gd name="connsiteY5586" fmla="*/ 4925745 h 10287000"/>
              <a:gd name="connsiteX5587" fmla="*/ 5125923 w 10076157"/>
              <a:gd name="connsiteY5587" fmla="*/ 4875940 h 10287000"/>
              <a:gd name="connsiteX5588" fmla="*/ 5138591 w 10076157"/>
              <a:gd name="connsiteY5588" fmla="*/ 4854597 h 10287000"/>
              <a:gd name="connsiteX5589" fmla="*/ 5144926 w 10076157"/>
              <a:gd name="connsiteY5589" fmla="*/ 4840366 h 10287000"/>
              <a:gd name="connsiteX5590" fmla="*/ 5125923 w 10076157"/>
              <a:gd name="connsiteY5590" fmla="*/ 4854597 h 10287000"/>
              <a:gd name="connsiteX5591" fmla="*/ 5100582 w 10076157"/>
              <a:gd name="connsiteY5591" fmla="*/ 4890169 h 10287000"/>
              <a:gd name="connsiteX5592" fmla="*/ 5087914 w 10076157"/>
              <a:gd name="connsiteY5592" fmla="*/ 4918629 h 10287000"/>
              <a:gd name="connsiteX5593" fmla="*/ 5075243 w 10076157"/>
              <a:gd name="connsiteY5593" fmla="*/ 4932859 h 10287000"/>
              <a:gd name="connsiteX5594" fmla="*/ 5068909 w 10076157"/>
              <a:gd name="connsiteY5594" fmla="*/ 4947087 h 10287000"/>
              <a:gd name="connsiteX5595" fmla="*/ 5068909 w 10076157"/>
              <a:gd name="connsiteY5595" fmla="*/ 4935955 h 10287000"/>
              <a:gd name="connsiteX5596" fmla="*/ 5063779 w 10076157"/>
              <a:gd name="connsiteY5596" fmla="*/ 4943166 h 10287000"/>
              <a:gd name="connsiteX5597" fmla="*/ 5048706 w 10076157"/>
              <a:gd name="connsiteY5597" fmla="*/ 4964359 h 10287000"/>
              <a:gd name="connsiteX5598" fmla="*/ 5058885 w 10076157"/>
              <a:gd name="connsiteY5598" fmla="*/ 4946062 h 10287000"/>
              <a:gd name="connsiteX5599" fmla="*/ 5068909 w 10076157"/>
              <a:gd name="connsiteY5599" fmla="*/ 4928046 h 10287000"/>
              <a:gd name="connsiteX5600" fmla="*/ 5068909 w 10076157"/>
              <a:gd name="connsiteY5600" fmla="*/ 4911513 h 10287000"/>
              <a:gd name="connsiteX5601" fmla="*/ 5094249 w 10076157"/>
              <a:gd name="connsiteY5601" fmla="*/ 4875940 h 10287000"/>
              <a:gd name="connsiteX5602" fmla="*/ 5102166 w 10076157"/>
              <a:gd name="connsiteY5602" fmla="*/ 4867047 h 10287000"/>
              <a:gd name="connsiteX5603" fmla="*/ 5114334 w 10076157"/>
              <a:gd name="connsiteY5603" fmla="*/ 4853382 h 10287000"/>
              <a:gd name="connsiteX5604" fmla="*/ 5115849 w 10076157"/>
              <a:gd name="connsiteY5604" fmla="*/ 4848069 h 10287000"/>
              <a:gd name="connsiteX5605" fmla="*/ 5125298 w 10076157"/>
              <a:gd name="connsiteY5605" fmla="*/ 4830602 h 10287000"/>
              <a:gd name="connsiteX5606" fmla="*/ 5116637 w 10076157"/>
              <a:gd name="connsiteY5606" fmla="*/ 4825743 h 10287000"/>
              <a:gd name="connsiteX5607" fmla="*/ 5126085 w 10076157"/>
              <a:gd name="connsiteY5607" fmla="*/ 4808271 h 10287000"/>
              <a:gd name="connsiteX5608" fmla="*/ 5135532 w 10076157"/>
              <a:gd name="connsiteY5608" fmla="*/ 4790801 h 10287000"/>
              <a:gd name="connsiteX5609" fmla="*/ 5138287 w 10076157"/>
              <a:gd name="connsiteY5609" fmla="*/ 4775272 h 10287000"/>
              <a:gd name="connsiteX5610" fmla="*/ 5122936 w 10076157"/>
              <a:gd name="connsiteY5610" fmla="*/ 4772346 h 10287000"/>
              <a:gd name="connsiteX5611" fmla="*/ 5127660 w 10076157"/>
              <a:gd name="connsiteY5611" fmla="*/ 4763614 h 10287000"/>
              <a:gd name="connsiteX5612" fmla="*/ 5164661 w 10076157"/>
              <a:gd name="connsiteY5612" fmla="*/ 4716063 h 10287000"/>
              <a:gd name="connsiteX5613" fmla="*/ 5176076 w 10076157"/>
              <a:gd name="connsiteY5613" fmla="*/ 4705392 h 10287000"/>
              <a:gd name="connsiteX5614" fmla="*/ 5182770 w 10076157"/>
              <a:gd name="connsiteY5614" fmla="*/ 4703454 h 10287000"/>
              <a:gd name="connsiteX5615" fmla="*/ 5207570 w 10076157"/>
              <a:gd name="connsiteY5615" fmla="*/ 4688907 h 10287000"/>
              <a:gd name="connsiteX5616" fmla="*/ 5232369 w 10076157"/>
              <a:gd name="connsiteY5616" fmla="*/ 4674358 h 10287000"/>
              <a:gd name="connsiteX5617" fmla="*/ 5240932 w 10076157"/>
              <a:gd name="connsiteY5617" fmla="*/ 4682009 h 10287000"/>
              <a:gd name="connsiteX5618" fmla="*/ 5242756 w 10076157"/>
              <a:gd name="connsiteY5618" fmla="*/ 4685544 h 10287000"/>
              <a:gd name="connsiteX5619" fmla="*/ 5245664 w 10076157"/>
              <a:gd name="connsiteY5619" fmla="*/ 4684703 h 10287000"/>
              <a:gd name="connsiteX5620" fmla="*/ 5246285 w 10076157"/>
              <a:gd name="connsiteY5620" fmla="*/ 4683844 h 10287000"/>
              <a:gd name="connsiteX5621" fmla="*/ 5246771 w 10076157"/>
              <a:gd name="connsiteY5621" fmla="*/ 4683341 h 10287000"/>
              <a:gd name="connsiteX5622" fmla="*/ 5243695 w 10076157"/>
              <a:gd name="connsiteY5622" fmla="*/ 4672710 h 10287000"/>
              <a:gd name="connsiteX5623" fmla="*/ 5243192 w 10076157"/>
              <a:gd name="connsiteY5623" fmla="*/ 4670981 h 10287000"/>
              <a:gd name="connsiteX5624" fmla="*/ 5248639 w 10076157"/>
              <a:gd name="connsiteY5624" fmla="*/ 4661049 h 10287000"/>
              <a:gd name="connsiteX5625" fmla="*/ 5245587 w 10076157"/>
              <a:gd name="connsiteY5625" fmla="*/ 4658671 h 10287000"/>
              <a:gd name="connsiteX5626" fmla="*/ 5239945 w 10076157"/>
              <a:gd name="connsiteY5626" fmla="*/ 4650424 h 10287000"/>
              <a:gd name="connsiteX5627" fmla="*/ 5250038 w 10076157"/>
              <a:gd name="connsiteY5627" fmla="*/ 4640314 h 10287000"/>
              <a:gd name="connsiteX5628" fmla="*/ 5251237 w 10076157"/>
              <a:gd name="connsiteY5628" fmla="*/ 4644460 h 10287000"/>
              <a:gd name="connsiteX5629" fmla="*/ 5253483 w 10076157"/>
              <a:gd name="connsiteY5629" fmla="*/ 4652212 h 10287000"/>
              <a:gd name="connsiteX5630" fmla="*/ 5262155 w 10076157"/>
              <a:gd name="connsiteY5630" fmla="*/ 4636394 h 10287000"/>
              <a:gd name="connsiteX5631" fmla="*/ 5278035 w 10076157"/>
              <a:gd name="connsiteY5631" fmla="*/ 4608333 h 10287000"/>
              <a:gd name="connsiteX5632" fmla="*/ 5290838 w 10076157"/>
              <a:gd name="connsiteY5632" fmla="*/ 4586795 h 10287000"/>
              <a:gd name="connsiteX5633" fmla="*/ 5295720 w 10076157"/>
              <a:gd name="connsiteY5633" fmla="*/ 4577124 h 10287000"/>
              <a:gd name="connsiteX5634" fmla="*/ 5287702 w 10076157"/>
              <a:gd name="connsiteY5634" fmla="*/ 4577124 h 10287000"/>
              <a:gd name="connsiteX5635" fmla="*/ 5266887 w 10076157"/>
              <a:gd name="connsiteY5635" fmla="*/ 4605582 h 10287000"/>
              <a:gd name="connsiteX5636" fmla="*/ 5239136 w 10076157"/>
              <a:gd name="connsiteY5636" fmla="*/ 4626925 h 10287000"/>
              <a:gd name="connsiteX5637" fmla="*/ 5235884 w 10076157"/>
              <a:gd name="connsiteY5637" fmla="*/ 4629149 h 10287000"/>
              <a:gd name="connsiteX5638" fmla="*/ 5229839 w 10076157"/>
              <a:gd name="connsiteY5638" fmla="*/ 4633280 h 10287000"/>
              <a:gd name="connsiteX5639" fmla="*/ 5224359 w 10076157"/>
              <a:gd name="connsiteY5639" fmla="*/ 4646551 h 10287000"/>
              <a:gd name="connsiteX5640" fmla="*/ 5214935 w 10076157"/>
              <a:gd name="connsiteY5640" fmla="*/ 4663953 h 10287000"/>
              <a:gd name="connsiteX5641" fmla="*/ 5192954 w 10076157"/>
              <a:gd name="connsiteY5641" fmla="*/ 4662981 h 10287000"/>
              <a:gd name="connsiteX5642" fmla="*/ 5190292 w 10076157"/>
              <a:gd name="connsiteY5642" fmla="*/ 4663071 h 10287000"/>
              <a:gd name="connsiteX5643" fmla="*/ 5189914 w 10076157"/>
              <a:gd name="connsiteY5643" fmla="*/ 4663846 h 10287000"/>
              <a:gd name="connsiteX5644" fmla="*/ 5194138 w 10076157"/>
              <a:gd name="connsiteY5644" fmla="*/ 4663846 h 10287000"/>
              <a:gd name="connsiteX5645" fmla="*/ 5189572 w 10076157"/>
              <a:gd name="connsiteY5645" fmla="*/ 4671615 h 10287000"/>
              <a:gd name="connsiteX5646" fmla="*/ 5189572 w 10076157"/>
              <a:gd name="connsiteY5646" fmla="*/ 4670641 h 10287000"/>
              <a:gd name="connsiteX5647" fmla="*/ 5189572 w 10076157"/>
              <a:gd name="connsiteY5647" fmla="*/ 4664550 h 10287000"/>
              <a:gd name="connsiteX5648" fmla="*/ 5183632 w 10076157"/>
              <a:gd name="connsiteY5648" fmla="*/ 4676728 h 10287000"/>
              <a:gd name="connsiteX5649" fmla="*/ 5162818 w 10076157"/>
              <a:gd name="connsiteY5649" fmla="*/ 4690960 h 10287000"/>
              <a:gd name="connsiteX5650" fmla="*/ 5135068 w 10076157"/>
              <a:gd name="connsiteY5650" fmla="*/ 4705187 h 10287000"/>
              <a:gd name="connsiteX5651" fmla="*/ 5100378 w 10076157"/>
              <a:gd name="connsiteY5651" fmla="*/ 4747877 h 10287000"/>
              <a:gd name="connsiteX5652" fmla="*/ 5079563 w 10076157"/>
              <a:gd name="connsiteY5652" fmla="*/ 4769220 h 10287000"/>
              <a:gd name="connsiteX5653" fmla="*/ 5051814 w 10076157"/>
              <a:gd name="connsiteY5653" fmla="*/ 4804793 h 10287000"/>
              <a:gd name="connsiteX5654" fmla="*/ 5017123 w 10076157"/>
              <a:gd name="connsiteY5654" fmla="*/ 4833253 h 10287000"/>
              <a:gd name="connsiteX5655" fmla="*/ 5003248 w 10076157"/>
              <a:gd name="connsiteY5655" fmla="*/ 4833253 h 10287000"/>
              <a:gd name="connsiteX5656" fmla="*/ 4989371 w 10076157"/>
              <a:gd name="connsiteY5656" fmla="*/ 4847481 h 10287000"/>
              <a:gd name="connsiteX5657" fmla="*/ 4989371 w 10076157"/>
              <a:gd name="connsiteY5657" fmla="*/ 4861712 h 10287000"/>
              <a:gd name="connsiteX5658" fmla="*/ 4989371 w 10076157"/>
              <a:gd name="connsiteY5658" fmla="*/ 4875940 h 10287000"/>
              <a:gd name="connsiteX5659" fmla="*/ 4975498 w 10076157"/>
              <a:gd name="connsiteY5659" fmla="*/ 4890169 h 10287000"/>
              <a:gd name="connsiteX5660" fmla="*/ 4961621 w 10076157"/>
              <a:gd name="connsiteY5660" fmla="*/ 4897286 h 10287000"/>
              <a:gd name="connsiteX5661" fmla="*/ 4947746 w 10076157"/>
              <a:gd name="connsiteY5661" fmla="*/ 4911513 h 10287000"/>
              <a:gd name="connsiteX5662" fmla="*/ 4947746 w 10076157"/>
              <a:gd name="connsiteY5662" fmla="*/ 4925745 h 10287000"/>
              <a:gd name="connsiteX5663" fmla="*/ 4933870 w 10076157"/>
              <a:gd name="connsiteY5663" fmla="*/ 4954203 h 10287000"/>
              <a:gd name="connsiteX5664" fmla="*/ 4924329 w 10076157"/>
              <a:gd name="connsiteY5664" fmla="*/ 4960429 h 10287000"/>
              <a:gd name="connsiteX5665" fmla="*/ 4922159 w 10076157"/>
              <a:gd name="connsiteY5665" fmla="*/ 4960874 h 10287000"/>
              <a:gd name="connsiteX5666" fmla="*/ 4919157 w 10076157"/>
              <a:gd name="connsiteY5666" fmla="*/ 4977635 h 10287000"/>
              <a:gd name="connsiteX5667" fmla="*/ 4917429 w 10076157"/>
              <a:gd name="connsiteY5667" fmla="*/ 4987278 h 10287000"/>
              <a:gd name="connsiteX5668" fmla="*/ 4889118 w 10076157"/>
              <a:gd name="connsiteY5668" fmla="*/ 5039372 h 10287000"/>
              <a:gd name="connsiteX5669" fmla="*/ 4887627 w 10076157"/>
              <a:gd name="connsiteY5669" fmla="*/ 5034221 h 10287000"/>
              <a:gd name="connsiteX5670" fmla="*/ 4885304 w 10076157"/>
              <a:gd name="connsiteY5670" fmla="*/ 5039579 h 10287000"/>
              <a:gd name="connsiteX5671" fmla="*/ 4857553 w 10076157"/>
              <a:gd name="connsiteY5671" fmla="*/ 5089382 h 10287000"/>
              <a:gd name="connsiteX5672" fmla="*/ 4843677 w 10076157"/>
              <a:gd name="connsiteY5672" fmla="*/ 5117841 h 10287000"/>
              <a:gd name="connsiteX5673" fmla="*/ 4829802 w 10076157"/>
              <a:gd name="connsiteY5673" fmla="*/ 5146299 h 10287000"/>
              <a:gd name="connsiteX5674" fmla="*/ 4815926 w 10076157"/>
              <a:gd name="connsiteY5674" fmla="*/ 5167644 h 10287000"/>
              <a:gd name="connsiteX5675" fmla="*/ 4808988 w 10076157"/>
              <a:gd name="connsiteY5675" fmla="*/ 5203216 h 10287000"/>
              <a:gd name="connsiteX5676" fmla="*/ 4802049 w 10076157"/>
              <a:gd name="connsiteY5676" fmla="*/ 5217448 h 10287000"/>
              <a:gd name="connsiteX5677" fmla="*/ 4781238 w 10076157"/>
              <a:gd name="connsiteY5677" fmla="*/ 5238791 h 10287000"/>
              <a:gd name="connsiteX5678" fmla="*/ 4767361 w 10076157"/>
              <a:gd name="connsiteY5678" fmla="*/ 5260135 h 10287000"/>
              <a:gd name="connsiteX5679" fmla="*/ 4774298 w 10076157"/>
              <a:gd name="connsiteY5679" fmla="*/ 5267251 h 10287000"/>
              <a:gd name="connsiteX5680" fmla="*/ 4774298 w 10076157"/>
              <a:gd name="connsiteY5680" fmla="*/ 5281480 h 10287000"/>
              <a:gd name="connsiteX5681" fmla="*/ 4760424 w 10076157"/>
              <a:gd name="connsiteY5681" fmla="*/ 5317056 h 10287000"/>
              <a:gd name="connsiteX5682" fmla="*/ 4753484 w 10076157"/>
              <a:gd name="connsiteY5682" fmla="*/ 5345510 h 10287000"/>
              <a:gd name="connsiteX5683" fmla="*/ 4732673 w 10076157"/>
              <a:gd name="connsiteY5683" fmla="*/ 5409543 h 10287000"/>
              <a:gd name="connsiteX5684" fmla="*/ 4711858 w 10076157"/>
              <a:gd name="connsiteY5684" fmla="*/ 5480690 h 10287000"/>
              <a:gd name="connsiteX5685" fmla="*/ 4704920 w 10076157"/>
              <a:gd name="connsiteY5685" fmla="*/ 5509150 h 10287000"/>
              <a:gd name="connsiteX5686" fmla="*/ 4704920 w 10076157"/>
              <a:gd name="connsiteY5686" fmla="*/ 5473576 h 10287000"/>
              <a:gd name="connsiteX5687" fmla="*/ 4711858 w 10076157"/>
              <a:gd name="connsiteY5687" fmla="*/ 5438003 h 10287000"/>
              <a:gd name="connsiteX5688" fmla="*/ 4711858 w 10076157"/>
              <a:gd name="connsiteY5688" fmla="*/ 5423774 h 10287000"/>
              <a:gd name="connsiteX5689" fmla="*/ 4725734 w 10076157"/>
              <a:gd name="connsiteY5689" fmla="*/ 5352627 h 10287000"/>
              <a:gd name="connsiteX5690" fmla="*/ 4732673 w 10076157"/>
              <a:gd name="connsiteY5690" fmla="*/ 5338397 h 10287000"/>
              <a:gd name="connsiteX5691" fmla="*/ 4739611 w 10076157"/>
              <a:gd name="connsiteY5691" fmla="*/ 5281480 h 10287000"/>
              <a:gd name="connsiteX5692" fmla="*/ 4760424 w 10076157"/>
              <a:gd name="connsiteY5692" fmla="*/ 5231677 h 10287000"/>
              <a:gd name="connsiteX5693" fmla="*/ 4760424 w 10076157"/>
              <a:gd name="connsiteY5693" fmla="*/ 5224562 h 10287000"/>
              <a:gd name="connsiteX5694" fmla="*/ 4774298 w 10076157"/>
              <a:gd name="connsiteY5694" fmla="*/ 5196101 h 10287000"/>
              <a:gd name="connsiteX5695" fmla="*/ 4788175 w 10076157"/>
              <a:gd name="connsiteY5695" fmla="*/ 5167644 h 10287000"/>
              <a:gd name="connsiteX5696" fmla="*/ 4802049 w 10076157"/>
              <a:gd name="connsiteY5696" fmla="*/ 5139185 h 10287000"/>
              <a:gd name="connsiteX5697" fmla="*/ 4815926 w 10076157"/>
              <a:gd name="connsiteY5697" fmla="*/ 5117841 h 10287000"/>
              <a:gd name="connsiteX5698" fmla="*/ 4822865 w 10076157"/>
              <a:gd name="connsiteY5698" fmla="*/ 5096496 h 10287000"/>
              <a:gd name="connsiteX5699" fmla="*/ 4836739 w 10076157"/>
              <a:gd name="connsiteY5699" fmla="*/ 5075154 h 10287000"/>
              <a:gd name="connsiteX5700" fmla="*/ 4843677 w 10076157"/>
              <a:gd name="connsiteY5700" fmla="*/ 5053808 h 10287000"/>
              <a:gd name="connsiteX5701" fmla="*/ 4850616 w 10076157"/>
              <a:gd name="connsiteY5701" fmla="*/ 5011120 h 10287000"/>
              <a:gd name="connsiteX5702" fmla="*/ 4871429 w 10076157"/>
              <a:gd name="connsiteY5702" fmla="*/ 4982662 h 10287000"/>
              <a:gd name="connsiteX5703" fmla="*/ 4871429 w 10076157"/>
              <a:gd name="connsiteY5703" fmla="*/ 4975546 h 10287000"/>
              <a:gd name="connsiteX5704" fmla="*/ 4892241 w 10076157"/>
              <a:gd name="connsiteY5704" fmla="*/ 4947087 h 10287000"/>
              <a:gd name="connsiteX5705" fmla="*/ 4899178 w 10076157"/>
              <a:gd name="connsiteY5705" fmla="*/ 4932859 h 10287000"/>
              <a:gd name="connsiteX5706" fmla="*/ 4926931 w 10076157"/>
              <a:gd name="connsiteY5706" fmla="*/ 4883054 h 10287000"/>
              <a:gd name="connsiteX5707" fmla="*/ 4933870 w 10076157"/>
              <a:gd name="connsiteY5707" fmla="*/ 4861712 h 10287000"/>
              <a:gd name="connsiteX5708" fmla="*/ 4919993 w 10076157"/>
              <a:gd name="connsiteY5708" fmla="*/ 4868826 h 10287000"/>
              <a:gd name="connsiteX5709" fmla="*/ 4892241 w 10076157"/>
              <a:gd name="connsiteY5709" fmla="*/ 4897286 h 10287000"/>
              <a:gd name="connsiteX5710" fmla="*/ 4871429 w 10076157"/>
              <a:gd name="connsiteY5710" fmla="*/ 4918629 h 10287000"/>
              <a:gd name="connsiteX5711" fmla="*/ 4864490 w 10076157"/>
              <a:gd name="connsiteY5711" fmla="*/ 4939975 h 10287000"/>
              <a:gd name="connsiteX5712" fmla="*/ 4857553 w 10076157"/>
              <a:gd name="connsiteY5712" fmla="*/ 4947087 h 10287000"/>
              <a:gd name="connsiteX5713" fmla="*/ 4857553 w 10076157"/>
              <a:gd name="connsiteY5713" fmla="*/ 4954203 h 10287000"/>
              <a:gd name="connsiteX5714" fmla="*/ 4857553 w 10076157"/>
              <a:gd name="connsiteY5714" fmla="*/ 4925745 h 10287000"/>
              <a:gd name="connsiteX5715" fmla="*/ 4885304 w 10076157"/>
              <a:gd name="connsiteY5715" fmla="*/ 4875940 h 10287000"/>
              <a:gd name="connsiteX5716" fmla="*/ 4899178 w 10076157"/>
              <a:gd name="connsiteY5716" fmla="*/ 4854597 h 10287000"/>
              <a:gd name="connsiteX5717" fmla="*/ 4906117 w 10076157"/>
              <a:gd name="connsiteY5717" fmla="*/ 4840366 h 10287000"/>
              <a:gd name="connsiteX5718" fmla="*/ 4885304 w 10076157"/>
              <a:gd name="connsiteY5718" fmla="*/ 4854597 h 10287000"/>
              <a:gd name="connsiteX5719" fmla="*/ 4857553 w 10076157"/>
              <a:gd name="connsiteY5719" fmla="*/ 4890169 h 10287000"/>
              <a:gd name="connsiteX5720" fmla="*/ 4843677 w 10076157"/>
              <a:gd name="connsiteY5720" fmla="*/ 4918629 h 10287000"/>
              <a:gd name="connsiteX5721" fmla="*/ 4829802 w 10076157"/>
              <a:gd name="connsiteY5721" fmla="*/ 4932859 h 10287000"/>
              <a:gd name="connsiteX5722" fmla="*/ 4822865 w 10076157"/>
              <a:gd name="connsiteY5722" fmla="*/ 4947087 h 10287000"/>
              <a:gd name="connsiteX5723" fmla="*/ 4822865 w 10076157"/>
              <a:gd name="connsiteY5723" fmla="*/ 4911513 h 10287000"/>
              <a:gd name="connsiteX5724" fmla="*/ 4850616 w 10076157"/>
              <a:gd name="connsiteY5724" fmla="*/ 4875940 h 10287000"/>
              <a:gd name="connsiteX5725" fmla="*/ 4878367 w 10076157"/>
              <a:gd name="connsiteY5725" fmla="*/ 4847481 h 10287000"/>
              <a:gd name="connsiteX5726" fmla="*/ 4899178 w 10076157"/>
              <a:gd name="connsiteY5726" fmla="*/ 4819023 h 10287000"/>
              <a:gd name="connsiteX5727" fmla="*/ 4919993 w 10076157"/>
              <a:gd name="connsiteY5727" fmla="*/ 4790566 h 10287000"/>
              <a:gd name="connsiteX5728" fmla="*/ 4940807 w 10076157"/>
              <a:gd name="connsiteY5728" fmla="*/ 4769220 h 10287000"/>
              <a:gd name="connsiteX5729" fmla="*/ 4950368 w 10076157"/>
              <a:gd name="connsiteY5729" fmla="*/ 4759415 h 10287000"/>
              <a:gd name="connsiteX5730" fmla="*/ 4945609 w 10076157"/>
              <a:gd name="connsiteY5730" fmla="*/ 4760793 h 10287000"/>
              <a:gd name="connsiteX5731" fmla="*/ 4935622 w 10076157"/>
              <a:gd name="connsiteY5731" fmla="*/ 4763684 h 10287000"/>
              <a:gd name="connsiteX5732" fmla="*/ 4908997 w 10076157"/>
              <a:gd name="connsiteY5732" fmla="*/ 4771394 h 10287000"/>
              <a:gd name="connsiteX5733" fmla="*/ 4892178 w 10076157"/>
              <a:gd name="connsiteY5733" fmla="*/ 4812980 h 10287000"/>
              <a:gd name="connsiteX5734" fmla="*/ 4864030 w 10076157"/>
              <a:gd name="connsiteY5734" fmla="*/ 4848665 h 10287000"/>
              <a:gd name="connsiteX5735" fmla="*/ 4842307 w 10076157"/>
              <a:gd name="connsiteY5735" fmla="*/ 4873314 h 10287000"/>
              <a:gd name="connsiteX5736" fmla="*/ 4814160 w 10076157"/>
              <a:gd name="connsiteY5736" fmla="*/ 4909001 h 10287000"/>
              <a:gd name="connsiteX5737" fmla="*/ 4810187 w 10076157"/>
              <a:gd name="connsiteY5737" fmla="*/ 4928505 h 10287000"/>
              <a:gd name="connsiteX5738" fmla="*/ 4788467 w 10076157"/>
              <a:gd name="connsiteY5738" fmla="*/ 4953155 h 10287000"/>
              <a:gd name="connsiteX5739" fmla="*/ 4757869 w 10076157"/>
              <a:gd name="connsiteY5739" fmla="*/ 4980372 h 10287000"/>
              <a:gd name="connsiteX5740" fmla="*/ 4728201 w 10076157"/>
              <a:gd name="connsiteY5740" fmla="*/ 5044033 h 10287000"/>
              <a:gd name="connsiteX5741" fmla="*/ 4708931 w 10076157"/>
              <a:gd name="connsiteY5741" fmla="*/ 5077153 h 10287000"/>
              <a:gd name="connsiteX5742" fmla="*/ 4685690 w 10076157"/>
              <a:gd name="connsiteY5742" fmla="*/ 5129773 h 10287000"/>
              <a:gd name="connsiteX5743" fmla="*/ 4651118 w 10076157"/>
              <a:gd name="connsiteY5743" fmla="*/ 5176502 h 10287000"/>
              <a:gd name="connsiteX5744" fmla="*/ 4633366 w 10076157"/>
              <a:gd name="connsiteY5744" fmla="*/ 5181642 h 10287000"/>
              <a:gd name="connsiteX5745" fmla="*/ 4620521 w 10076157"/>
              <a:gd name="connsiteY5745" fmla="*/ 5203720 h 10287000"/>
              <a:gd name="connsiteX5746" fmla="*/ 4625423 w 10076157"/>
              <a:gd name="connsiteY5746" fmla="*/ 5220655 h 10287000"/>
              <a:gd name="connsiteX5747" fmla="*/ 4630328 w 10076157"/>
              <a:gd name="connsiteY5747" fmla="*/ 5237593 h 10287000"/>
              <a:gd name="connsiteX5748" fmla="*/ 4617482 w 10076157"/>
              <a:gd name="connsiteY5748" fmla="*/ 5259670 h 10287000"/>
              <a:gd name="connsiteX5749" fmla="*/ 4602184 w 10076157"/>
              <a:gd name="connsiteY5749" fmla="*/ 5273277 h 10287000"/>
              <a:gd name="connsiteX5750" fmla="*/ 4589335 w 10076157"/>
              <a:gd name="connsiteY5750" fmla="*/ 5295358 h 10287000"/>
              <a:gd name="connsiteX5751" fmla="*/ 4594240 w 10076157"/>
              <a:gd name="connsiteY5751" fmla="*/ 5312294 h 10287000"/>
              <a:gd name="connsiteX5752" fmla="*/ 4586296 w 10076157"/>
              <a:gd name="connsiteY5752" fmla="*/ 5351311 h 10287000"/>
              <a:gd name="connsiteX5753" fmla="*/ 4570998 w 10076157"/>
              <a:gd name="connsiteY5753" fmla="*/ 5364919 h 10287000"/>
              <a:gd name="connsiteX5754" fmla="*/ 4564572 w 10076157"/>
              <a:gd name="connsiteY5754" fmla="*/ 5375957 h 10287000"/>
              <a:gd name="connsiteX5755" fmla="*/ 4556630 w 10076157"/>
              <a:gd name="connsiteY5755" fmla="*/ 5414973 h 10287000"/>
              <a:gd name="connsiteX5756" fmla="*/ 4555112 w 10076157"/>
              <a:gd name="connsiteY5756" fmla="*/ 5442949 h 10287000"/>
              <a:gd name="connsiteX5757" fmla="*/ 4553592 w 10076157"/>
              <a:gd name="connsiteY5757" fmla="*/ 5470926 h 10287000"/>
              <a:gd name="connsiteX5758" fmla="*/ 4535254 w 10076157"/>
              <a:gd name="connsiteY5758" fmla="*/ 5540486 h 10287000"/>
              <a:gd name="connsiteX5759" fmla="*/ 4527310 w 10076157"/>
              <a:gd name="connsiteY5759" fmla="*/ 5579499 h 10287000"/>
              <a:gd name="connsiteX5760" fmla="*/ 4519368 w 10076157"/>
              <a:gd name="connsiteY5760" fmla="*/ 5618515 h 10287000"/>
              <a:gd name="connsiteX5761" fmla="*/ 4508974 w 10076157"/>
              <a:gd name="connsiteY5761" fmla="*/ 5649062 h 10287000"/>
              <a:gd name="connsiteX5762" fmla="*/ 4512359 w 10076157"/>
              <a:gd name="connsiteY5762" fmla="*/ 5693976 h 10287000"/>
              <a:gd name="connsiteX5763" fmla="*/ 4508389 w 10076157"/>
              <a:gd name="connsiteY5763" fmla="*/ 5713483 h 10287000"/>
              <a:gd name="connsiteX5764" fmla="*/ 4489117 w 10076157"/>
              <a:gd name="connsiteY5764" fmla="*/ 5746599 h 10287000"/>
              <a:gd name="connsiteX5765" fmla="*/ 4478722 w 10076157"/>
              <a:gd name="connsiteY5765" fmla="*/ 5777145 h 10287000"/>
              <a:gd name="connsiteX5766" fmla="*/ 4490049 w 10076157"/>
              <a:gd name="connsiteY5766" fmla="*/ 5783046 h 10287000"/>
              <a:gd name="connsiteX5767" fmla="*/ 4494953 w 10076157"/>
              <a:gd name="connsiteY5767" fmla="*/ 5799981 h 10287000"/>
              <a:gd name="connsiteX5768" fmla="*/ 4489462 w 10076157"/>
              <a:gd name="connsiteY5768" fmla="*/ 5847464 h 10287000"/>
              <a:gd name="connsiteX5769" fmla="*/ 4490395 w 10076157"/>
              <a:gd name="connsiteY5769" fmla="*/ 5883910 h 10287000"/>
              <a:gd name="connsiteX5770" fmla="*/ 4485838 w 10076157"/>
              <a:gd name="connsiteY5770" fmla="*/ 5967838 h 10287000"/>
              <a:gd name="connsiteX5771" fmla="*/ 4483733 w 10076157"/>
              <a:gd name="connsiteY5771" fmla="*/ 6060235 h 10287000"/>
              <a:gd name="connsiteX5772" fmla="*/ 4484667 w 10076157"/>
              <a:gd name="connsiteY5772" fmla="*/ 6096681 h 10287000"/>
              <a:gd name="connsiteX5773" fmla="*/ 4472404 w 10076157"/>
              <a:gd name="connsiteY5773" fmla="*/ 6054335 h 10287000"/>
              <a:gd name="connsiteX5774" fmla="*/ 4469020 w 10076157"/>
              <a:gd name="connsiteY5774" fmla="*/ 6009423 h 10287000"/>
              <a:gd name="connsiteX5775" fmla="*/ 4464117 w 10076157"/>
              <a:gd name="connsiteY5775" fmla="*/ 5992486 h 10287000"/>
              <a:gd name="connsiteX5776" fmla="*/ 4457345 w 10076157"/>
              <a:gd name="connsiteY5776" fmla="*/ 5902660 h 10287000"/>
              <a:gd name="connsiteX5777" fmla="*/ 4461316 w 10076157"/>
              <a:gd name="connsiteY5777" fmla="*/ 5883151 h 10287000"/>
              <a:gd name="connsiteX5778" fmla="*/ 4450575 w 10076157"/>
              <a:gd name="connsiteY5778" fmla="*/ 5812832 h 10287000"/>
              <a:gd name="connsiteX5779" fmla="*/ 4460035 w 10076157"/>
              <a:gd name="connsiteY5779" fmla="*/ 5745840 h 10287000"/>
              <a:gd name="connsiteX5780" fmla="*/ 4457583 w 10076157"/>
              <a:gd name="connsiteY5780" fmla="*/ 5737372 h 10287000"/>
              <a:gd name="connsiteX5781" fmla="*/ 4465527 w 10076157"/>
              <a:gd name="connsiteY5781" fmla="*/ 5698358 h 10287000"/>
              <a:gd name="connsiteX5782" fmla="*/ 4473470 w 10076157"/>
              <a:gd name="connsiteY5782" fmla="*/ 5659342 h 10287000"/>
              <a:gd name="connsiteX5783" fmla="*/ 4481414 w 10076157"/>
              <a:gd name="connsiteY5783" fmla="*/ 5620324 h 10287000"/>
              <a:gd name="connsiteX5784" fmla="*/ 4491808 w 10076157"/>
              <a:gd name="connsiteY5784" fmla="*/ 5589779 h 10287000"/>
              <a:gd name="connsiteX5785" fmla="*/ 4493327 w 10076157"/>
              <a:gd name="connsiteY5785" fmla="*/ 5561805 h 10287000"/>
              <a:gd name="connsiteX5786" fmla="*/ 4503721 w 10076157"/>
              <a:gd name="connsiteY5786" fmla="*/ 5531258 h 10287000"/>
              <a:gd name="connsiteX5787" fmla="*/ 4505240 w 10076157"/>
              <a:gd name="connsiteY5787" fmla="*/ 5503283 h 10287000"/>
              <a:gd name="connsiteX5788" fmla="*/ 4499405 w 10076157"/>
              <a:gd name="connsiteY5788" fmla="*/ 5449902 h 10287000"/>
              <a:gd name="connsiteX5789" fmla="*/ 4516223 w 10076157"/>
              <a:gd name="connsiteY5789" fmla="*/ 5408315 h 10287000"/>
              <a:gd name="connsiteX5790" fmla="*/ 4513771 w 10076157"/>
              <a:gd name="connsiteY5790" fmla="*/ 5399847 h 10287000"/>
              <a:gd name="connsiteX5791" fmla="*/ 4530591 w 10076157"/>
              <a:gd name="connsiteY5791" fmla="*/ 5358261 h 10287000"/>
              <a:gd name="connsiteX5792" fmla="*/ 4534559 w 10076157"/>
              <a:gd name="connsiteY5792" fmla="*/ 5338754 h 10287000"/>
              <a:gd name="connsiteX5793" fmla="*/ 4552898 w 10076157"/>
              <a:gd name="connsiteY5793" fmla="*/ 5269194 h 10287000"/>
              <a:gd name="connsiteX5794" fmla="*/ 4554416 w 10076157"/>
              <a:gd name="connsiteY5794" fmla="*/ 5241215 h 10287000"/>
              <a:gd name="connsiteX5795" fmla="*/ 4539118 w 10076157"/>
              <a:gd name="connsiteY5795" fmla="*/ 5254825 h 10287000"/>
              <a:gd name="connsiteX5796" fmla="*/ 4513424 w 10076157"/>
              <a:gd name="connsiteY5796" fmla="*/ 5298978 h 10287000"/>
              <a:gd name="connsiteX5797" fmla="*/ 4494153 w 10076157"/>
              <a:gd name="connsiteY5797" fmla="*/ 5332097 h 10287000"/>
              <a:gd name="connsiteX5798" fmla="*/ 4492633 w 10076157"/>
              <a:gd name="connsiteY5798" fmla="*/ 5360074 h 10287000"/>
              <a:gd name="connsiteX5799" fmla="*/ 4486210 w 10076157"/>
              <a:gd name="connsiteY5799" fmla="*/ 5371112 h 10287000"/>
              <a:gd name="connsiteX5800" fmla="*/ 4488662 w 10076157"/>
              <a:gd name="connsiteY5800" fmla="*/ 5379582 h 10287000"/>
              <a:gd name="connsiteX5801" fmla="*/ 4478854 w 10076157"/>
              <a:gd name="connsiteY5801" fmla="*/ 5345705 h 10287000"/>
              <a:gd name="connsiteX5802" fmla="*/ 4497191 w 10076157"/>
              <a:gd name="connsiteY5802" fmla="*/ 5276144 h 10287000"/>
              <a:gd name="connsiteX5803" fmla="*/ 4507586 w 10076157"/>
              <a:gd name="connsiteY5803" fmla="*/ 5245601 h 10287000"/>
              <a:gd name="connsiteX5804" fmla="*/ 4511556 w 10076157"/>
              <a:gd name="connsiteY5804" fmla="*/ 5226090 h 10287000"/>
              <a:gd name="connsiteX5805" fmla="*/ 4489834 w 10076157"/>
              <a:gd name="connsiteY5805" fmla="*/ 5250741 h 10287000"/>
              <a:gd name="connsiteX5806" fmla="*/ 4466592 w 10076157"/>
              <a:gd name="connsiteY5806" fmla="*/ 5303362 h 10287000"/>
              <a:gd name="connsiteX5807" fmla="*/ 4458648 w 10076157"/>
              <a:gd name="connsiteY5807" fmla="*/ 5342377 h 10287000"/>
              <a:gd name="connsiteX5808" fmla="*/ 4445802 w 10076157"/>
              <a:gd name="connsiteY5808" fmla="*/ 5364454 h 10287000"/>
              <a:gd name="connsiteX5809" fmla="*/ 4441831 w 10076157"/>
              <a:gd name="connsiteY5809" fmla="*/ 5383963 h 10287000"/>
              <a:gd name="connsiteX5810" fmla="*/ 4429570 w 10076157"/>
              <a:gd name="connsiteY5810" fmla="*/ 5341619 h 10287000"/>
              <a:gd name="connsiteX5811" fmla="*/ 4452811 w 10076157"/>
              <a:gd name="connsiteY5811" fmla="*/ 5288995 h 10287000"/>
              <a:gd name="connsiteX5812" fmla="*/ 4478508 w 10076157"/>
              <a:gd name="connsiteY5812" fmla="*/ 5244842 h 10287000"/>
              <a:gd name="connsiteX5813" fmla="*/ 4495325 w 10076157"/>
              <a:gd name="connsiteY5813" fmla="*/ 5203256 h 10287000"/>
              <a:gd name="connsiteX5814" fmla="*/ 4512144 w 10076157"/>
              <a:gd name="connsiteY5814" fmla="*/ 5161670 h 10287000"/>
              <a:gd name="connsiteX5815" fmla="*/ 4531414 w 10076157"/>
              <a:gd name="connsiteY5815" fmla="*/ 5128555 h 10287000"/>
              <a:gd name="connsiteX5816" fmla="*/ 4563533 w 10076157"/>
              <a:gd name="connsiteY5816" fmla="*/ 5073361 h 10287000"/>
              <a:gd name="connsiteX5817" fmla="*/ 4573928 w 10076157"/>
              <a:gd name="connsiteY5817" fmla="*/ 5042814 h 10287000"/>
              <a:gd name="connsiteX5818" fmla="*/ 4599623 w 10076157"/>
              <a:gd name="connsiteY5818" fmla="*/ 4998658 h 10287000"/>
              <a:gd name="connsiteX5819" fmla="*/ 4621346 w 10076157"/>
              <a:gd name="connsiteY5819" fmla="*/ 4974009 h 10287000"/>
              <a:gd name="connsiteX5820" fmla="*/ 4618894 w 10076157"/>
              <a:gd name="connsiteY5820" fmla="*/ 4965542 h 10287000"/>
              <a:gd name="connsiteX5821" fmla="*/ 4627771 w 10076157"/>
              <a:gd name="connsiteY5821" fmla="*/ 4962973 h 10287000"/>
              <a:gd name="connsiteX5822" fmla="*/ 4642134 w 10076157"/>
              <a:gd name="connsiteY5822" fmla="*/ 4912919 h 10287000"/>
              <a:gd name="connsiteX5823" fmla="*/ 4656502 w 10076157"/>
              <a:gd name="connsiteY5823" fmla="*/ 4862864 h 10287000"/>
              <a:gd name="connsiteX5824" fmla="*/ 4678225 w 10076157"/>
              <a:gd name="connsiteY5824" fmla="*/ 4838218 h 10287000"/>
              <a:gd name="connsiteX5825" fmla="*/ 4693526 w 10076157"/>
              <a:gd name="connsiteY5825" fmla="*/ 4824608 h 10287000"/>
              <a:gd name="connsiteX5826" fmla="*/ 4730547 w 10076157"/>
              <a:gd name="connsiteY5826" fmla="*/ 4786352 h 10287000"/>
              <a:gd name="connsiteX5827" fmla="*/ 4758691 w 10076157"/>
              <a:gd name="connsiteY5827" fmla="*/ 4750664 h 10287000"/>
              <a:gd name="connsiteX5828" fmla="*/ 4789294 w 10076157"/>
              <a:gd name="connsiteY5828" fmla="*/ 4723446 h 10287000"/>
              <a:gd name="connsiteX5829" fmla="*/ 4786841 w 10076157"/>
              <a:gd name="connsiteY5829" fmla="*/ 4714976 h 10287000"/>
              <a:gd name="connsiteX5830" fmla="*/ 4814986 w 10076157"/>
              <a:gd name="connsiteY5830" fmla="*/ 4679293 h 10287000"/>
              <a:gd name="connsiteX5831" fmla="*/ 4830287 w 10076157"/>
              <a:gd name="connsiteY5831" fmla="*/ 4665681 h 10287000"/>
              <a:gd name="connsiteX5832" fmla="*/ 4858432 w 10076157"/>
              <a:gd name="connsiteY5832" fmla="*/ 4629996 h 10287000"/>
              <a:gd name="connsiteX5833" fmla="*/ 4855981 w 10076157"/>
              <a:gd name="connsiteY5833" fmla="*/ 4621528 h 10287000"/>
              <a:gd name="connsiteX5834" fmla="*/ 4862406 w 10076157"/>
              <a:gd name="connsiteY5834" fmla="*/ 4610489 h 10287000"/>
              <a:gd name="connsiteX5835" fmla="*/ 4859953 w 10076157"/>
              <a:gd name="connsiteY5835" fmla="*/ 4602019 h 10287000"/>
              <a:gd name="connsiteX5836" fmla="*/ 4868828 w 10076157"/>
              <a:gd name="connsiteY5836" fmla="*/ 4599448 h 10287000"/>
              <a:gd name="connsiteX5837" fmla="*/ 4899426 w 10076157"/>
              <a:gd name="connsiteY5837" fmla="*/ 4572232 h 10287000"/>
              <a:gd name="connsiteX5838" fmla="*/ 4946843 w 10076157"/>
              <a:gd name="connsiteY5838" fmla="*/ 4503428 h 10287000"/>
              <a:gd name="connsiteX5839" fmla="*/ 4967807 w 10076157"/>
              <a:gd name="connsiteY5839" fmla="*/ 4492769 h 10287000"/>
              <a:gd name="connsiteX5840" fmla="*/ 4976301 w 10076157"/>
              <a:gd name="connsiteY5840" fmla="*/ 4488451 h 10287000"/>
              <a:gd name="connsiteX5841" fmla="*/ 4976714 w 10076157"/>
              <a:gd name="connsiteY5841" fmla="*/ 4487668 h 10287000"/>
              <a:gd name="connsiteX5842" fmla="*/ 4976858 w 10076157"/>
              <a:gd name="connsiteY5842" fmla="*/ 4488167 h 10287000"/>
              <a:gd name="connsiteX5843" fmla="*/ 4988770 w 10076157"/>
              <a:gd name="connsiteY5843" fmla="*/ 4482109 h 10287000"/>
              <a:gd name="connsiteX5844" fmla="*/ 4990633 w 10076157"/>
              <a:gd name="connsiteY5844" fmla="*/ 4478995 h 10287000"/>
              <a:gd name="connsiteX5845" fmla="*/ 4988775 w 10076157"/>
              <a:gd name="connsiteY5845" fmla="*/ 4478308 h 10287000"/>
              <a:gd name="connsiteX5846" fmla="*/ 4989646 w 10076157"/>
              <a:gd name="connsiteY5846" fmla="*/ 4477425 h 10287000"/>
              <a:gd name="connsiteX5847" fmla="*/ 4994782 w 10076157"/>
              <a:gd name="connsiteY5847" fmla="*/ 4472212 h 10287000"/>
              <a:gd name="connsiteX5848" fmla="*/ 5003531 w 10076157"/>
              <a:gd name="connsiteY5848" fmla="*/ 4458331 h 10287000"/>
              <a:gd name="connsiteX5849" fmla="*/ 5029766 w 10076157"/>
              <a:gd name="connsiteY5849" fmla="*/ 4424344 h 10287000"/>
              <a:gd name="connsiteX5850" fmla="*/ 5042614 w 10076157"/>
              <a:gd name="connsiteY5850" fmla="*/ 4402267 h 10287000"/>
              <a:gd name="connsiteX5851" fmla="*/ 5003137 w 10076157"/>
              <a:gd name="connsiteY5851" fmla="*/ 4432055 h 10287000"/>
              <a:gd name="connsiteX5852" fmla="*/ 4948361 w 10076157"/>
              <a:gd name="connsiteY5852" fmla="*/ 4475454 h 10287000"/>
              <a:gd name="connsiteX5853" fmla="*/ 4935516 w 10076157"/>
              <a:gd name="connsiteY5853" fmla="*/ 4497530 h 10287000"/>
              <a:gd name="connsiteX5854" fmla="*/ 4900948 w 10076157"/>
              <a:gd name="connsiteY5854" fmla="*/ 4544256 h 10287000"/>
              <a:gd name="connsiteX5855" fmla="*/ 4870348 w 10076157"/>
              <a:gd name="connsiteY5855" fmla="*/ 4571474 h 10287000"/>
              <a:gd name="connsiteX5856" fmla="*/ 4833324 w 10076157"/>
              <a:gd name="connsiteY5856" fmla="*/ 4609728 h 10287000"/>
              <a:gd name="connsiteX5857" fmla="*/ 4830873 w 10076157"/>
              <a:gd name="connsiteY5857" fmla="*/ 4601261 h 10287000"/>
              <a:gd name="connsiteX5858" fmla="*/ 4837295 w 10076157"/>
              <a:gd name="connsiteY5858" fmla="*/ 4590221 h 10287000"/>
              <a:gd name="connsiteX5859" fmla="*/ 4836362 w 10076157"/>
              <a:gd name="connsiteY5859" fmla="*/ 4553778 h 10287000"/>
              <a:gd name="connsiteX5860" fmla="*/ 4827487 w 10076157"/>
              <a:gd name="connsiteY5860" fmla="*/ 4556348 h 10287000"/>
              <a:gd name="connsiteX5861" fmla="*/ 4833911 w 10076157"/>
              <a:gd name="connsiteY5861" fmla="*/ 4545310 h 10287000"/>
              <a:gd name="connsiteX5862" fmla="*/ 4831457 w 10076157"/>
              <a:gd name="connsiteY5862" fmla="*/ 4536839 h 10287000"/>
              <a:gd name="connsiteX5863" fmla="*/ 4862057 w 10076157"/>
              <a:gd name="connsiteY5863" fmla="*/ 4509622 h 10287000"/>
              <a:gd name="connsiteX5864" fmla="*/ 4928160 w 10076157"/>
              <a:gd name="connsiteY5864" fmla="*/ 4472125 h 10287000"/>
              <a:gd name="connsiteX5865" fmla="*/ 4959266 w 10076157"/>
              <a:gd name="connsiteY5865" fmla="*/ 4434720 h 10287000"/>
              <a:gd name="connsiteX5866" fmla="*/ 4961460 w 10076157"/>
              <a:gd name="connsiteY5866" fmla="*/ 4428812 h 10287000"/>
              <a:gd name="connsiteX5867" fmla="*/ 4955191 w 10076157"/>
              <a:gd name="connsiteY5867" fmla="*/ 4428812 h 10287000"/>
              <a:gd name="connsiteX5868" fmla="*/ 4948223 w 10076157"/>
              <a:gd name="connsiteY5868" fmla="*/ 4428812 h 10287000"/>
              <a:gd name="connsiteX5869" fmla="*/ 4941258 w 10076157"/>
              <a:gd name="connsiteY5869" fmla="*/ 4421601 h 10287000"/>
              <a:gd name="connsiteX5870" fmla="*/ 4948223 w 10076157"/>
              <a:gd name="connsiteY5870" fmla="*/ 4414389 h 10287000"/>
              <a:gd name="connsiteX5871" fmla="*/ 4955191 w 10076157"/>
              <a:gd name="connsiteY5871" fmla="*/ 4399968 h 10287000"/>
              <a:gd name="connsiteX5872" fmla="*/ 4946881 w 10076157"/>
              <a:gd name="connsiteY5872" fmla="*/ 4400397 h 10287000"/>
              <a:gd name="connsiteX5873" fmla="*/ 4936938 w 10076157"/>
              <a:gd name="connsiteY5873" fmla="*/ 4405924 h 10287000"/>
              <a:gd name="connsiteX5874" fmla="*/ 4930770 w 10076157"/>
              <a:gd name="connsiteY5874" fmla="*/ 4413974 h 10287000"/>
              <a:gd name="connsiteX5875" fmla="*/ 4927978 w 10076157"/>
              <a:gd name="connsiteY5875" fmla="*/ 4408518 h 10287000"/>
              <a:gd name="connsiteX5876" fmla="*/ 4932942 w 10076157"/>
              <a:gd name="connsiteY5876" fmla="*/ 4402618 h 10287000"/>
              <a:gd name="connsiteX5877" fmla="*/ 4920356 w 10076157"/>
              <a:gd name="connsiteY5877" fmla="*/ 4407177 h 10287000"/>
              <a:gd name="connsiteX5878" fmla="*/ 4899454 w 10076157"/>
              <a:gd name="connsiteY5878" fmla="*/ 4421601 h 10287000"/>
              <a:gd name="connsiteX5879" fmla="*/ 4892487 w 10076157"/>
              <a:gd name="connsiteY5879" fmla="*/ 4428812 h 10287000"/>
              <a:gd name="connsiteX5880" fmla="*/ 4892487 w 10076157"/>
              <a:gd name="connsiteY5880" fmla="*/ 4428259 h 10287000"/>
              <a:gd name="connsiteX5881" fmla="*/ 4888062 w 10076157"/>
              <a:gd name="connsiteY5881" fmla="*/ 4435593 h 10287000"/>
              <a:gd name="connsiteX5882" fmla="*/ 4878317 w 10076157"/>
              <a:gd name="connsiteY5882" fmla="*/ 4442930 h 10287000"/>
              <a:gd name="connsiteX5883" fmla="*/ 4864146 w 10076157"/>
              <a:gd name="connsiteY5883" fmla="*/ 4464935 h 10287000"/>
              <a:gd name="connsiteX5884" fmla="*/ 4849974 w 10076157"/>
              <a:gd name="connsiteY5884" fmla="*/ 4472270 h 10287000"/>
              <a:gd name="connsiteX5885" fmla="*/ 4857059 w 10076157"/>
              <a:gd name="connsiteY5885" fmla="*/ 4457600 h 10287000"/>
              <a:gd name="connsiteX5886" fmla="*/ 4878317 w 10076157"/>
              <a:gd name="connsiteY5886" fmla="*/ 4435593 h 10287000"/>
              <a:gd name="connsiteX5887" fmla="*/ 4885404 w 10076157"/>
              <a:gd name="connsiteY5887" fmla="*/ 4428258 h 10287000"/>
              <a:gd name="connsiteX5888" fmla="*/ 4892487 w 10076157"/>
              <a:gd name="connsiteY5888" fmla="*/ 4428258 h 10287000"/>
              <a:gd name="connsiteX5889" fmla="*/ 4892487 w 10076157"/>
              <a:gd name="connsiteY5889" fmla="*/ 4416191 h 10287000"/>
              <a:gd name="connsiteX5890" fmla="*/ 4892487 w 10076157"/>
              <a:gd name="connsiteY5890" fmla="*/ 4414389 h 10287000"/>
              <a:gd name="connsiteX5891" fmla="*/ 4948223 w 10076157"/>
              <a:gd name="connsiteY5891" fmla="*/ 4363906 h 10287000"/>
              <a:gd name="connsiteX5892" fmla="*/ 4983059 w 10076157"/>
              <a:gd name="connsiteY5892" fmla="*/ 4335059 h 10287000"/>
              <a:gd name="connsiteX5893" fmla="*/ 4976092 w 10076157"/>
              <a:gd name="connsiteY5893" fmla="*/ 4356694 h 10287000"/>
              <a:gd name="connsiteX5894" fmla="*/ 4974350 w 10076157"/>
              <a:gd name="connsiteY5894" fmla="*/ 4374724 h 10287000"/>
              <a:gd name="connsiteX5895" fmla="*/ 4982600 w 10076157"/>
              <a:gd name="connsiteY5895" fmla="*/ 4391809 h 10287000"/>
              <a:gd name="connsiteX5896" fmla="*/ 5009388 w 10076157"/>
              <a:gd name="connsiteY5896" fmla="*/ 4370583 h 10287000"/>
              <a:gd name="connsiteX5897" fmla="*/ 5036773 w 10076157"/>
              <a:gd name="connsiteY5897" fmla="*/ 4348885 h 10287000"/>
              <a:gd name="connsiteX5898" fmla="*/ 5052074 w 10076157"/>
              <a:gd name="connsiteY5898" fmla="*/ 4335278 h 10287000"/>
              <a:gd name="connsiteX5899" fmla="*/ 5060950 w 10076157"/>
              <a:gd name="connsiteY5899" fmla="*/ 4332708 h 10287000"/>
              <a:gd name="connsiteX5900" fmla="*/ 5106849 w 10076157"/>
              <a:gd name="connsiteY5900" fmla="*/ 4291878 h 10287000"/>
              <a:gd name="connsiteX5901" fmla="*/ 5113271 w 10076157"/>
              <a:gd name="connsiteY5901" fmla="*/ 4280844 h 10287000"/>
              <a:gd name="connsiteX5902" fmla="*/ 5104398 w 10076157"/>
              <a:gd name="connsiteY5902" fmla="*/ 4283413 h 10287000"/>
              <a:gd name="connsiteX5903" fmla="*/ 5086646 w 10076157"/>
              <a:gd name="connsiteY5903" fmla="*/ 4288553 h 10287000"/>
              <a:gd name="connsiteX5904" fmla="*/ 5038294 w 10076157"/>
              <a:gd name="connsiteY5904" fmla="*/ 4320909 h 10287000"/>
              <a:gd name="connsiteX5905" fmla="*/ 5044715 w 10076157"/>
              <a:gd name="connsiteY5905" fmla="*/ 4309869 h 10287000"/>
              <a:gd name="connsiteX5906" fmla="*/ 5060936 w 10076157"/>
              <a:gd name="connsiteY5906" fmla="*/ 4299437 h 10287000"/>
              <a:gd name="connsiteX5907" fmla="*/ 5074836 w 10076157"/>
              <a:gd name="connsiteY5907" fmla="*/ 4283214 h 10287000"/>
              <a:gd name="connsiteX5908" fmla="*/ 5071306 w 10076157"/>
              <a:gd name="connsiteY5908" fmla="*/ 4285870 h 10287000"/>
              <a:gd name="connsiteX5909" fmla="*/ 5069462 w 10076157"/>
              <a:gd name="connsiteY5909" fmla="*/ 4285870 h 10287000"/>
              <a:gd name="connsiteX5910" fmla="*/ 5060323 w 10076157"/>
              <a:gd name="connsiteY5910" fmla="*/ 4289773 h 10287000"/>
              <a:gd name="connsiteX5911" fmla="*/ 5033037 w 10076157"/>
              <a:gd name="connsiteY5911" fmla="*/ 4312092 h 10287000"/>
              <a:gd name="connsiteX5912" fmla="*/ 5005314 w 10076157"/>
              <a:gd name="connsiteY5912" fmla="*/ 4312092 h 10287000"/>
              <a:gd name="connsiteX5913" fmla="*/ 4999568 w 10076157"/>
              <a:gd name="connsiteY5913" fmla="*/ 4314767 h 10287000"/>
              <a:gd name="connsiteX5914" fmla="*/ 4995768 w 10076157"/>
              <a:gd name="connsiteY5914" fmla="*/ 4318558 h 10287000"/>
              <a:gd name="connsiteX5915" fmla="*/ 4974671 w 10076157"/>
              <a:gd name="connsiteY5915" fmla="*/ 4333000 h 10287000"/>
              <a:gd name="connsiteX5916" fmla="*/ 4958635 w 10076157"/>
              <a:gd name="connsiteY5916" fmla="*/ 4352455 h 10287000"/>
              <a:gd name="connsiteX5917" fmla="*/ 4960080 w 10076157"/>
              <a:gd name="connsiteY5917" fmla="*/ 4341854 h 10287000"/>
              <a:gd name="connsiteX5918" fmla="*/ 4969872 w 10076157"/>
              <a:gd name="connsiteY5918" fmla="*/ 4327056 h 10287000"/>
              <a:gd name="connsiteX5919" fmla="*/ 4959112 w 10076157"/>
              <a:gd name="connsiteY5919" fmla="*/ 4329722 h 10287000"/>
              <a:gd name="connsiteX5920" fmla="*/ 4885189 w 10076157"/>
              <a:gd name="connsiteY5920" fmla="*/ 4364990 h 10287000"/>
              <a:gd name="connsiteX5921" fmla="*/ 4857468 w 10076157"/>
              <a:gd name="connsiteY5921" fmla="*/ 4391440 h 10287000"/>
              <a:gd name="connsiteX5922" fmla="*/ 4857468 w 10076157"/>
              <a:gd name="connsiteY5922" fmla="*/ 4409074 h 10287000"/>
              <a:gd name="connsiteX5923" fmla="*/ 4838986 w 10076157"/>
              <a:gd name="connsiteY5923" fmla="*/ 4409074 h 10287000"/>
              <a:gd name="connsiteX5924" fmla="*/ 4838986 w 10076157"/>
              <a:gd name="connsiteY5924" fmla="*/ 4417891 h 10287000"/>
              <a:gd name="connsiteX5925" fmla="*/ 4811263 w 10076157"/>
              <a:gd name="connsiteY5925" fmla="*/ 4417891 h 10287000"/>
              <a:gd name="connsiteX5926" fmla="*/ 4783544 w 10076157"/>
              <a:gd name="connsiteY5926" fmla="*/ 4417891 h 10287000"/>
              <a:gd name="connsiteX5927" fmla="*/ 4755823 w 10076157"/>
              <a:gd name="connsiteY5927" fmla="*/ 4453158 h 10287000"/>
              <a:gd name="connsiteX5928" fmla="*/ 4718860 w 10076157"/>
              <a:gd name="connsiteY5928" fmla="*/ 4479606 h 10287000"/>
              <a:gd name="connsiteX5929" fmla="*/ 4704999 w 10076157"/>
              <a:gd name="connsiteY5929" fmla="*/ 4488423 h 10287000"/>
              <a:gd name="connsiteX5930" fmla="*/ 4701109 w 10076157"/>
              <a:gd name="connsiteY5930" fmla="*/ 4490896 h 10287000"/>
              <a:gd name="connsiteX5931" fmla="*/ 4701001 w 10076157"/>
              <a:gd name="connsiteY5931" fmla="*/ 4498556 h 10287000"/>
              <a:gd name="connsiteX5932" fmla="*/ 4697001 w 10076157"/>
              <a:gd name="connsiteY5932" fmla="*/ 4503977 h 10287000"/>
              <a:gd name="connsiteX5933" fmla="*/ 4675197 w 10076157"/>
              <a:gd name="connsiteY5933" fmla="*/ 4528474 h 10287000"/>
              <a:gd name="connsiteX5934" fmla="*/ 4677626 w 10076157"/>
              <a:gd name="connsiteY5934" fmla="*/ 4536862 h 10287000"/>
              <a:gd name="connsiteX5935" fmla="*/ 4659851 w 10076157"/>
              <a:gd name="connsiteY5935" fmla="*/ 4542009 h 10287000"/>
              <a:gd name="connsiteX5936" fmla="*/ 4629987 w 10076157"/>
              <a:gd name="connsiteY5936" fmla="*/ 4605210 h 10287000"/>
              <a:gd name="connsiteX5937" fmla="*/ 4621859 w 10076157"/>
              <a:gd name="connsiteY5937" fmla="*/ 4615111 h 10287000"/>
              <a:gd name="connsiteX5938" fmla="*/ 4616989 w 10076157"/>
              <a:gd name="connsiteY5938" fmla="*/ 4628494 h 10287000"/>
              <a:gd name="connsiteX5939" fmla="*/ 4603519 w 10076157"/>
              <a:gd name="connsiteY5939" fmla="*/ 4658108 h 10287000"/>
              <a:gd name="connsiteX5940" fmla="*/ 4601991 w 10076157"/>
              <a:gd name="connsiteY5940" fmla="*/ 4661466 h 10287000"/>
              <a:gd name="connsiteX5941" fmla="*/ 4602761 w 10076157"/>
              <a:gd name="connsiteY5941" fmla="*/ 4660983 h 10287000"/>
              <a:gd name="connsiteX5942" fmla="*/ 4606697 w 10076157"/>
              <a:gd name="connsiteY5942" fmla="*/ 4658417 h 10287000"/>
              <a:gd name="connsiteX5943" fmla="*/ 4639909 w 10076157"/>
              <a:gd name="connsiteY5943" fmla="*/ 4639672 h 10287000"/>
              <a:gd name="connsiteX5944" fmla="*/ 4653701 w 10076157"/>
              <a:gd name="connsiteY5944" fmla="*/ 4653935 h 10287000"/>
              <a:gd name="connsiteX5945" fmla="*/ 4634279 w 10076157"/>
              <a:gd name="connsiteY5945" fmla="*/ 4686948 h 10287000"/>
              <a:gd name="connsiteX5946" fmla="*/ 4617297 w 10076157"/>
              <a:gd name="connsiteY5946" fmla="*/ 4728381 h 10287000"/>
              <a:gd name="connsiteX5947" fmla="*/ 4626208 w 10076157"/>
              <a:gd name="connsiteY5947" fmla="*/ 4725800 h 10287000"/>
              <a:gd name="connsiteX5948" fmla="*/ 4650508 w 10076157"/>
              <a:gd name="connsiteY5948" fmla="*/ 4709636 h 10287000"/>
              <a:gd name="connsiteX5949" fmla="*/ 4656982 w 10076157"/>
              <a:gd name="connsiteY5949" fmla="*/ 4698633 h 10287000"/>
              <a:gd name="connsiteX5950" fmla="*/ 4672370 w 10076157"/>
              <a:gd name="connsiteY5950" fmla="*/ 4685045 h 10287000"/>
              <a:gd name="connsiteX5951" fmla="*/ 4673213 w 10076157"/>
              <a:gd name="connsiteY5951" fmla="*/ 4721320 h 10287000"/>
              <a:gd name="connsiteX5952" fmla="*/ 4675653 w 10076157"/>
              <a:gd name="connsiteY5952" fmla="*/ 4729743 h 10287000"/>
              <a:gd name="connsiteX5953" fmla="*/ 4687004 w 10076157"/>
              <a:gd name="connsiteY5953" fmla="*/ 4735585 h 10287000"/>
              <a:gd name="connsiteX5954" fmla="*/ 4682968 w 10076157"/>
              <a:gd name="connsiteY5954" fmla="*/ 4755009 h 10287000"/>
              <a:gd name="connsiteX5955" fmla="*/ 4674054 w 10076157"/>
              <a:gd name="connsiteY5955" fmla="*/ 4757590 h 10287000"/>
              <a:gd name="connsiteX5956" fmla="*/ 4616543 w 10076157"/>
              <a:gd name="connsiteY5956" fmla="*/ 4792504 h 10287000"/>
              <a:gd name="connsiteX5957" fmla="*/ 4594682 w 10076157"/>
              <a:gd name="connsiteY5957" fmla="*/ 4817093 h 10287000"/>
              <a:gd name="connsiteX5958" fmla="*/ 4621420 w 10076157"/>
              <a:gd name="connsiteY5958" fmla="*/ 4809350 h 10287000"/>
              <a:gd name="connsiteX5959" fmla="*/ 4645721 w 10076157"/>
              <a:gd name="connsiteY5959" fmla="*/ 4793184 h 10287000"/>
              <a:gd name="connsiteX5960" fmla="*/ 4648159 w 10076157"/>
              <a:gd name="connsiteY5960" fmla="*/ 4801608 h 10287000"/>
              <a:gd name="connsiteX5961" fmla="*/ 4650598 w 10076157"/>
              <a:gd name="connsiteY5961" fmla="*/ 4810031 h 10287000"/>
              <a:gd name="connsiteX5962" fmla="*/ 4597964 w 10076157"/>
              <a:gd name="connsiteY5962" fmla="*/ 4861789 h 10287000"/>
              <a:gd name="connsiteX5963" fmla="*/ 4551803 w 10076157"/>
              <a:gd name="connsiteY5963" fmla="*/ 4902540 h 10287000"/>
              <a:gd name="connsiteX5964" fmla="*/ 4516151 w 10076157"/>
              <a:gd name="connsiteY5964" fmla="*/ 4912864 h 10287000"/>
              <a:gd name="connsiteX5965" fmla="*/ 4501377 w 10076157"/>
              <a:gd name="connsiteY5965" fmla="*/ 4929824 h 10287000"/>
              <a:gd name="connsiteX5966" fmla="*/ 4494989 w 10076157"/>
              <a:gd name="connsiteY5966" fmla="*/ 4938075 h 10287000"/>
              <a:gd name="connsiteX5967" fmla="*/ 4493982 w 10076157"/>
              <a:gd name="connsiteY5967" fmla="*/ 4939130 h 10287000"/>
              <a:gd name="connsiteX5968" fmla="*/ 4487818 w 10076157"/>
              <a:gd name="connsiteY5968" fmla="*/ 4948457 h 10287000"/>
              <a:gd name="connsiteX5969" fmla="*/ 4484067 w 10076157"/>
              <a:gd name="connsiteY5969" fmla="*/ 4949543 h 10287000"/>
              <a:gd name="connsiteX5970" fmla="*/ 4476957 w 10076157"/>
              <a:gd name="connsiteY5970" fmla="*/ 4957011 h 10287000"/>
              <a:gd name="connsiteX5971" fmla="*/ 4462584 w 10076157"/>
              <a:gd name="connsiteY5971" fmla="*/ 4988596 h 10287000"/>
              <a:gd name="connsiteX5972" fmla="*/ 4469911 w 10076157"/>
              <a:gd name="connsiteY5972" fmla="*/ 5013900 h 10287000"/>
              <a:gd name="connsiteX5973" fmla="*/ 4462869 w 10076157"/>
              <a:gd name="connsiteY5973" fmla="*/ 5070790 h 10287000"/>
              <a:gd name="connsiteX5974" fmla="*/ 4444835 w 10076157"/>
              <a:gd name="connsiteY5974" fmla="*/ 5089723 h 10287000"/>
              <a:gd name="connsiteX5975" fmla="*/ 4437650 w 10076157"/>
              <a:gd name="connsiteY5975" fmla="*/ 5105519 h 10287000"/>
              <a:gd name="connsiteX5976" fmla="*/ 4430606 w 10076157"/>
              <a:gd name="connsiteY5976" fmla="*/ 5162407 h 10287000"/>
              <a:gd name="connsiteX5977" fmla="*/ 4430751 w 10076157"/>
              <a:gd name="connsiteY5977" fmla="*/ 5203505 h 10287000"/>
              <a:gd name="connsiteX5978" fmla="*/ 4430893 w 10076157"/>
              <a:gd name="connsiteY5978" fmla="*/ 5244600 h 10287000"/>
              <a:gd name="connsiteX5979" fmla="*/ 4413145 w 10076157"/>
              <a:gd name="connsiteY5979" fmla="*/ 5345732 h 10287000"/>
              <a:gd name="connsiteX5980" fmla="*/ 4406099 w 10076157"/>
              <a:gd name="connsiteY5980" fmla="*/ 5402621 h 10287000"/>
              <a:gd name="connsiteX5981" fmla="*/ 4399056 w 10076157"/>
              <a:gd name="connsiteY5981" fmla="*/ 5459511 h 10287000"/>
              <a:gd name="connsiteX5982" fmla="*/ 4388354 w 10076157"/>
              <a:gd name="connsiteY5982" fmla="*/ 5503748 h 10287000"/>
              <a:gd name="connsiteX5983" fmla="*/ 4387966 w 10076157"/>
              <a:gd name="connsiteY5983" fmla="*/ 5522716 h 10287000"/>
              <a:gd name="connsiteX5984" fmla="*/ 4394519 w 10076157"/>
              <a:gd name="connsiteY5984" fmla="*/ 5562288 h 10287000"/>
              <a:gd name="connsiteX5985" fmla="*/ 4398092 w 10076157"/>
              <a:gd name="connsiteY5985" fmla="*/ 5553517 h 10287000"/>
              <a:gd name="connsiteX5986" fmla="*/ 4406535 w 10076157"/>
              <a:gd name="connsiteY5986" fmla="*/ 5532781 h 10287000"/>
              <a:gd name="connsiteX5987" fmla="*/ 4410537 w 10076157"/>
              <a:gd name="connsiteY5987" fmla="*/ 5513332 h 10287000"/>
              <a:gd name="connsiteX5988" fmla="*/ 4440315 w 10076157"/>
              <a:gd name="connsiteY5988" fmla="*/ 5449839 h 10287000"/>
              <a:gd name="connsiteX5989" fmla="*/ 4451646 w 10076157"/>
              <a:gd name="connsiteY5989" fmla="*/ 5455702 h 10287000"/>
              <a:gd name="connsiteX5990" fmla="*/ 4428311 w 10076157"/>
              <a:gd name="connsiteY5990" fmla="*/ 5508186 h 10287000"/>
              <a:gd name="connsiteX5991" fmla="*/ 4426753 w 10076157"/>
              <a:gd name="connsiteY5991" fmla="*/ 5536072 h 10287000"/>
              <a:gd name="connsiteX5992" fmla="*/ 4427640 w 10076157"/>
              <a:gd name="connsiteY5992" fmla="*/ 5572394 h 10287000"/>
              <a:gd name="connsiteX5993" fmla="*/ 4438297 w 10076157"/>
              <a:gd name="connsiteY5993" fmla="*/ 5642470 h 10287000"/>
              <a:gd name="connsiteX5994" fmla="*/ 4432739 w 10076157"/>
              <a:gd name="connsiteY5994" fmla="*/ 5689805 h 10287000"/>
              <a:gd name="connsiteX5995" fmla="*/ 4422294 w 10076157"/>
              <a:gd name="connsiteY5995" fmla="*/ 5720266 h 10287000"/>
              <a:gd name="connsiteX5996" fmla="*/ 4411848 w 10076157"/>
              <a:gd name="connsiteY5996" fmla="*/ 5750724 h 10287000"/>
              <a:gd name="connsiteX5997" fmla="*/ 4399844 w 10076157"/>
              <a:gd name="connsiteY5997" fmla="*/ 5809073 h 10287000"/>
              <a:gd name="connsiteX5998" fmla="*/ 4402287 w 10076157"/>
              <a:gd name="connsiteY5998" fmla="*/ 5817510 h 10287000"/>
              <a:gd name="connsiteX5999" fmla="*/ 4404729 w 10076157"/>
              <a:gd name="connsiteY5999" fmla="*/ 5825945 h 10287000"/>
              <a:gd name="connsiteX6000" fmla="*/ 4400730 w 10076157"/>
              <a:gd name="connsiteY6000" fmla="*/ 5845397 h 10287000"/>
              <a:gd name="connsiteX6001" fmla="*/ 4391843 w 10076157"/>
              <a:gd name="connsiteY6001" fmla="*/ 5847971 h 10287000"/>
              <a:gd name="connsiteX6002" fmla="*/ 4384627 w 10076157"/>
              <a:gd name="connsiteY6002" fmla="*/ 5823050 h 10287000"/>
              <a:gd name="connsiteX6003" fmla="*/ 4379626 w 10076157"/>
              <a:gd name="connsiteY6003" fmla="*/ 5805781 h 10287000"/>
              <a:gd name="connsiteX6004" fmla="*/ 4390071 w 10076157"/>
              <a:gd name="connsiteY6004" fmla="*/ 5775323 h 10287000"/>
              <a:gd name="connsiteX6005" fmla="*/ 4395630 w 10076157"/>
              <a:gd name="connsiteY6005" fmla="*/ 5727986 h 10287000"/>
              <a:gd name="connsiteX6006" fmla="*/ 4388300 w 10076157"/>
              <a:gd name="connsiteY6006" fmla="*/ 5702673 h 10287000"/>
              <a:gd name="connsiteX6007" fmla="*/ 4377293 w 10076157"/>
              <a:gd name="connsiteY6007" fmla="*/ 5709199 h 10287000"/>
              <a:gd name="connsiteX6008" fmla="*/ 4378213 w 10076157"/>
              <a:gd name="connsiteY6008" fmla="*/ 5712375 h 10287000"/>
              <a:gd name="connsiteX6009" fmla="*/ 4381878 w 10076157"/>
              <a:gd name="connsiteY6009" fmla="*/ 5725027 h 10287000"/>
              <a:gd name="connsiteX6010" fmla="*/ 4378497 w 10076157"/>
              <a:gd name="connsiteY6010" fmla="*/ 5794568 h 10287000"/>
              <a:gd name="connsiteX6011" fmla="*/ 4382301 w 10076157"/>
              <a:gd name="connsiteY6011" fmla="*/ 5848318 h 10287000"/>
              <a:gd name="connsiteX6012" fmla="*/ 4382731 w 10076157"/>
              <a:gd name="connsiteY6012" fmla="*/ 5971610 h 10287000"/>
              <a:gd name="connsiteX6013" fmla="*/ 4386820 w 10076157"/>
              <a:gd name="connsiteY6013" fmla="*/ 6107553 h 10287000"/>
              <a:gd name="connsiteX6014" fmla="*/ 4390624 w 10076157"/>
              <a:gd name="connsiteY6014" fmla="*/ 6161300 h 10287000"/>
              <a:gd name="connsiteX6015" fmla="*/ 4372307 w 10076157"/>
              <a:gd name="connsiteY6015" fmla="*/ 6098041 h 10287000"/>
              <a:gd name="connsiteX6016" fmla="*/ 4364839 w 10076157"/>
              <a:gd name="connsiteY6016" fmla="*/ 6031643 h 10287000"/>
              <a:gd name="connsiteX6017" fmla="*/ 4357511 w 10076157"/>
              <a:gd name="connsiteY6017" fmla="*/ 6006334 h 10287000"/>
              <a:gd name="connsiteX6018" fmla="*/ 4342573 w 10076157"/>
              <a:gd name="connsiteY6018" fmla="*/ 5873535 h 10287000"/>
              <a:gd name="connsiteX6019" fmla="*/ 4346096 w 10076157"/>
              <a:gd name="connsiteY6019" fmla="*/ 5845092 h 10287000"/>
              <a:gd name="connsiteX6020" fmla="*/ 4327635 w 10076157"/>
              <a:gd name="connsiteY6020" fmla="*/ 5740734 h 10287000"/>
              <a:gd name="connsiteX6021" fmla="*/ 4334537 w 10076157"/>
              <a:gd name="connsiteY6021" fmla="*/ 5642748 h 10287000"/>
              <a:gd name="connsiteX6022" fmla="*/ 4330871 w 10076157"/>
              <a:gd name="connsiteY6022" fmla="*/ 5630091 h 10287000"/>
              <a:gd name="connsiteX6023" fmla="*/ 4337915 w 10076157"/>
              <a:gd name="connsiteY6023" fmla="*/ 5573204 h 10287000"/>
              <a:gd name="connsiteX6024" fmla="*/ 4344958 w 10076157"/>
              <a:gd name="connsiteY6024" fmla="*/ 5516315 h 10287000"/>
              <a:gd name="connsiteX6025" fmla="*/ 4352000 w 10076157"/>
              <a:gd name="connsiteY6025" fmla="*/ 5459423 h 10287000"/>
              <a:gd name="connsiteX6026" fmla="*/ 4362709 w 10076157"/>
              <a:gd name="connsiteY6026" fmla="*/ 5415185 h 10287000"/>
              <a:gd name="connsiteX6027" fmla="*/ 4362565 w 10076157"/>
              <a:gd name="connsiteY6027" fmla="*/ 5374088 h 10287000"/>
              <a:gd name="connsiteX6028" fmla="*/ 4373271 w 10076157"/>
              <a:gd name="connsiteY6028" fmla="*/ 5329851 h 10287000"/>
              <a:gd name="connsiteX6029" fmla="*/ 4373128 w 10076157"/>
              <a:gd name="connsiteY6029" fmla="*/ 5288752 h 10287000"/>
              <a:gd name="connsiteX6030" fmla="*/ 4361995 w 10076157"/>
              <a:gd name="connsiteY6030" fmla="*/ 5209699 h 10287000"/>
              <a:gd name="connsiteX6031" fmla="*/ 4379889 w 10076157"/>
              <a:gd name="connsiteY6031" fmla="*/ 5149672 h 10287000"/>
              <a:gd name="connsiteX6032" fmla="*/ 4376223 w 10076157"/>
              <a:gd name="connsiteY6032" fmla="*/ 5137017 h 10287000"/>
              <a:gd name="connsiteX6033" fmla="*/ 4383796 w 10076157"/>
              <a:gd name="connsiteY6033" fmla="*/ 5102257 h 10287000"/>
              <a:gd name="connsiteX6034" fmla="*/ 4385501 w 10076157"/>
              <a:gd name="connsiteY6034" fmla="*/ 5098081 h 10287000"/>
              <a:gd name="connsiteX6035" fmla="*/ 4380036 w 10076157"/>
              <a:gd name="connsiteY6035" fmla="*/ 5099664 h 10287000"/>
              <a:gd name="connsiteX6036" fmla="*/ 4378909 w 10076157"/>
              <a:gd name="connsiteY6036" fmla="*/ 5099990 h 10287000"/>
              <a:gd name="connsiteX6037" fmla="*/ 4364287 w 10076157"/>
              <a:gd name="connsiteY6037" fmla="*/ 5150745 h 10287000"/>
              <a:gd name="connsiteX6038" fmla="*/ 4344694 w 10076157"/>
              <a:gd name="connsiteY6038" fmla="*/ 5184329 h 10287000"/>
              <a:gd name="connsiteX6039" fmla="*/ 4352785 w 10076157"/>
              <a:gd name="connsiteY6039" fmla="*/ 5144772 h 10287000"/>
              <a:gd name="connsiteX6040" fmla="*/ 4389172 w 10076157"/>
              <a:gd name="connsiteY6040" fmla="*/ 5080590 h 10287000"/>
              <a:gd name="connsiteX6041" fmla="*/ 4394198 w 10076157"/>
              <a:gd name="connsiteY6041" fmla="*/ 5072949 h 10287000"/>
              <a:gd name="connsiteX6042" fmla="*/ 4394503 w 10076157"/>
              <a:gd name="connsiteY6042" fmla="*/ 5058020 h 10287000"/>
              <a:gd name="connsiteX6043" fmla="*/ 4397636 w 10076157"/>
              <a:gd name="connsiteY6043" fmla="*/ 5048543 h 10287000"/>
              <a:gd name="connsiteX6044" fmla="*/ 4405137 w 10076157"/>
              <a:gd name="connsiteY6044" fmla="*/ 4993232 h 10287000"/>
              <a:gd name="connsiteX6045" fmla="*/ 4407048 w 10076157"/>
              <a:gd name="connsiteY6045" fmla="*/ 4982635 h 10287000"/>
              <a:gd name="connsiteX6046" fmla="*/ 4389428 w 10076157"/>
              <a:gd name="connsiteY6046" fmla="*/ 5005668 h 10287000"/>
              <a:gd name="connsiteX6047" fmla="*/ 4403365 w 10076157"/>
              <a:gd name="connsiteY6047" fmla="*/ 4982610 h 10287000"/>
              <a:gd name="connsiteX6048" fmla="*/ 4408624 w 10076157"/>
              <a:gd name="connsiteY6048" fmla="*/ 4973913 h 10287000"/>
              <a:gd name="connsiteX6049" fmla="*/ 4410076 w 10076157"/>
              <a:gd name="connsiteY6049" fmla="*/ 4965877 h 10287000"/>
              <a:gd name="connsiteX6050" fmla="*/ 4415384 w 10076157"/>
              <a:gd name="connsiteY6050" fmla="*/ 4947412 h 10287000"/>
              <a:gd name="connsiteX6051" fmla="*/ 4415243 w 10076157"/>
              <a:gd name="connsiteY6051" fmla="*/ 4906316 h 10287000"/>
              <a:gd name="connsiteX6052" fmla="*/ 4397210 w 10076157"/>
              <a:gd name="connsiteY6052" fmla="*/ 4925251 h 10287000"/>
              <a:gd name="connsiteX6053" fmla="*/ 4368471 w 10076157"/>
              <a:gd name="connsiteY6053" fmla="*/ 4988424 h 10287000"/>
              <a:gd name="connsiteX6054" fmla="*/ 4346917 w 10076157"/>
              <a:gd name="connsiteY6054" fmla="*/ 5035803 h 10287000"/>
              <a:gd name="connsiteX6055" fmla="*/ 4347060 w 10076157"/>
              <a:gd name="connsiteY6055" fmla="*/ 5076899 h 10287000"/>
              <a:gd name="connsiteX6056" fmla="*/ 4339873 w 10076157"/>
              <a:gd name="connsiteY6056" fmla="*/ 5092691 h 10287000"/>
              <a:gd name="connsiteX6057" fmla="*/ 4343537 w 10076157"/>
              <a:gd name="connsiteY6057" fmla="*/ 5105345 h 10287000"/>
              <a:gd name="connsiteX6058" fmla="*/ 4328883 w 10076157"/>
              <a:gd name="connsiteY6058" fmla="*/ 5054736 h 10287000"/>
              <a:gd name="connsiteX6059" fmla="*/ 4346632 w 10076157"/>
              <a:gd name="connsiteY6059" fmla="*/ 4953608 h 10287000"/>
              <a:gd name="connsiteX6060" fmla="*/ 4357337 w 10076157"/>
              <a:gd name="connsiteY6060" fmla="*/ 4909373 h 10287000"/>
              <a:gd name="connsiteX6061" fmla="*/ 4360859 w 10076157"/>
              <a:gd name="connsiteY6061" fmla="*/ 4880927 h 10287000"/>
              <a:gd name="connsiteX6062" fmla="*/ 4335642 w 10076157"/>
              <a:gd name="connsiteY6062" fmla="*/ 4915654 h 10287000"/>
              <a:gd name="connsiteX6063" fmla="*/ 4310565 w 10076157"/>
              <a:gd name="connsiteY6063" fmla="*/ 4991476 h 10287000"/>
              <a:gd name="connsiteX6064" fmla="*/ 4303520 w 10076157"/>
              <a:gd name="connsiteY6064" fmla="*/ 5048368 h 10287000"/>
              <a:gd name="connsiteX6065" fmla="*/ 4289151 w 10076157"/>
              <a:gd name="connsiteY6065" fmla="*/ 5079956 h 10287000"/>
              <a:gd name="connsiteX6066" fmla="*/ 4285631 w 10076157"/>
              <a:gd name="connsiteY6066" fmla="*/ 5108399 h 10287000"/>
              <a:gd name="connsiteX6067" fmla="*/ 4267314 w 10076157"/>
              <a:gd name="connsiteY6067" fmla="*/ 5045139 h 10287000"/>
              <a:gd name="connsiteX6068" fmla="*/ 4292389 w 10076157"/>
              <a:gd name="connsiteY6068" fmla="*/ 4969315 h 10287000"/>
              <a:gd name="connsiteX6069" fmla="*/ 4321130 w 10076157"/>
              <a:gd name="connsiteY6069" fmla="*/ 4906144 h 10287000"/>
              <a:gd name="connsiteX6070" fmla="*/ 4339019 w 10076157"/>
              <a:gd name="connsiteY6070" fmla="*/ 4846112 h 10287000"/>
              <a:gd name="connsiteX6071" fmla="*/ 4347965 w 10076157"/>
              <a:gd name="connsiteY6071" fmla="*/ 4816097 h 10287000"/>
              <a:gd name="connsiteX6072" fmla="*/ 4348182 w 10076157"/>
              <a:gd name="connsiteY6072" fmla="*/ 4815371 h 10287000"/>
              <a:gd name="connsiteX6073" fmla="*/ 4336537 w 10076157"/>
              <a:gd name="connsiteY6073" fmla="*/ 4823451 h 10287000"/>
              <a:gd name="connsiteX6074" fmla="*/ 4330763 w 10076157"/>
              <a:gd name="connsiteY6074" fmla="*/ 4832268 h 10287000"/>
              <a:gd name="connsiteX6075" fmla="*/ 4330763 w 10076157"/>
              <a:gd name="connsiteY6075" fmla="*/ 4849901 h 10287000"/>
              <a:gd name="connsiteX6076" fmla="*/ 4312280 w 10076157"/>
              <a:gd name="connsiteY6076" fmla="*/ 4885169 h 10287000"/>
              <a:gd name="connsiteX6077" fmla="*/ 4293800 w 10076157"/>
              <a:gd name="connsiteY6077" fmla="*/ 4893985 h 10287000"/>
              <a:gd name="connsiteX6078" fmla="*/ 4284558 w 10076157"/>
              <a:gd name="connsiteY6078" fmla="*/ 4902800 h 10287000"/>
              <a:gd name="connsiteX6079" fmla="*/ 4266078 w 10076157"/>
              <a:gd name="connsiteY6079" fmla="*/ 4938068 h 10287000"/>
              <a:gd name="connsiteX6080" fmla="*/ 4256839 w 10076157"/>
              <a:gd name="connsiteY6080" fmla="*/ 4964518 h 10287000"/>
              <a:gd name="connsiteX6081" fmla="*/ 4247597 w 10076157"/>
              <a:gd name="connsiteY6081" fmla="*/ 4990968 h 10287000"/>
              <a:gd name="connsiteX6082" fmla="*/ 4210636 w 10076157"/>
              <a:gd name="connsiteY6082" fmla="*/ 5052684 h 10287000"/>
              <a:gd name="connsiteX6083" fmla="*/ 4192155 w 10076157"/>
              <a:gd name="connsiteY6083" fmla="*/ 5087947 h 10287000"/>
              <a:gd name="connsiteX6084" fmla="*/ 4173674 w 10076157"/>
              <a:gd name="connsiteY6084" fmla="*/ 5123216 h 10287000"/>
              <a:gd name="connsiteX6085" fmla="*/ 4155194 w 10076157"/>
              <a:gd name="connsiteY6085" fmla="*/ 5149665 h 10287000"/>
              <a:gd name="connsiteX6086" fmla="*/ 4145953 w 10076157"/>
              <a:gd name="connsiteY6086" fmla="*/ 5193748 h 10287000"/>
              <a:gd name="connsiteX6087" fmla="*/ 4136713 w 10076157"/>
              <a:gd name="connsiteY6087" fmla="*/ 5211382 h 10287000"/>
              <a:gd name="connsiteX6088" fmla="*/ 4108992 w 10076157"/>
              <a:gd name="connsiteY6088" fmla="*/ 5237831 h 10287000"/>
              <a:gd name="connsiteX6089" fmla="*/ 4090510 w 10076157"/>
              <a:gd name="connsiteY6089" fmla="*/ 5264280 h 10287000"/>
              <a:gd name="connsiteX6090" fmla="*/ 4099750 w 10076157"/>
              <a:gd name="connsiteY6090" fmla="*/ 5273098 h 10287000"/>
              <a:gd name="connsiteX6091" fmla="*/ 4099750 w 10076157"/>
              <a:gd name="connsiteY6091" fmla="*/ 5290731 h 10287000"/>
              <a:gd name="connsiteX6092" fmla="*/ 4081269 w 10076157"/>
              <a:gd name="connsiteY6092" fmla="*/ 5334813 h 10287000"/>
              <a:gd name="connsiteX6093" fmla="*/ 4072029 w 10076157"/>
              <a:gd name="connsiteY6093" fmla="*/ 5370080 h 10287000"/>
              <a:gd name="connsiteX6094" fmla="*/ 4044309 w 10076157"/>
              <a:gd name="connsiteY6094" fmla="*/ 5449429 h 10287000"/>
              <a:gd name="connsiteX6095" fmla="*/ 4016587 w 10076157"/>
              <a:gd name="connsiteY6095" fmla="*/ 5537595 h 10287000"/>
              <a:gd name="connsiteX6096" fmla="*/ 4007346 w 10076157"/>
              <a:gd name="connsiteY6096" fmla="*/ 5572861 h 10287000"/>
              <a:gd name="connsiteX6097" fmla="*/ 4007346 w 10076157"/>
              <a:gd name="connsiteY6097" fmla="*/ 5528776 h 10287000"/>
              <a:gd name="connsiteX6098" fmla="*/ 4016587 w 10076157"/>
              <a:gd name="connsiteY6098" fmla="*/ 5484695 h 10287000"/>
              <a:gd name="connsiteX6099" fmla="*/ 4016587 w 10076157"/>
              <a:gd name="connsiteY6099" fmla="*/ 5467063 h 10287000"/>
              <a:gd name="connsiteX6100" fmla="*/ 4035067 w 10076157"/>
              <a:gd name="connsiteY6100" fmla="*/ 5378897 h 10287000"/>
              <a:gd name="connsiteX6101" fmla="*/ 4044309 w 10076157"/>
              <a:gd name="connsiteY6101" fmla="*/ 5361263 h 10287000"/>
              <a:gd name="connsiteX6102" fmla="*/ 4053550 w 10076157"/>
              <a:gd name="connsiteY6102" fmla="*/ 5290731 h 10287000"/>
              <a:gd name="connsiteX6103" fmla="*/ 4081269 w 10076157"/>
              <a:gd name="connsiteY6103" fmla="*/ 5229013 h 10287000"/>
              <a:gd name="connsiteX6104" fmla="*/ 4081269 w 10076157"/>
              <a:gd name="connsiteY6104" fmla="*/ 5220197 h 10287000"/>
              <a:gd name="connsiteX6105" fmla="*/ 4099750 w 10076157"/>
              <a:gd name="connsiteY6105" fmla="*/ 5184932 h 10287000"/>
              <a:gd name="connsiteX6106" fmla="*/ 4118232 w 10076157"/>
              <a:gd name="connsiteY6106" fmla="*/ 5149665 h 10287000"/>
              <a:gd name="connsiteX6107" fmla="*/ 4136713 w 10076157"/>
              <a:gd name="connsiteY6107" fmla="*/ 5114396 h 10287000"/>
              <a:gd name="connsiteX6108" fmla="*/ 4155194 w 10076157"/>
              <a:gd name="connsiteY6108" fmla="*/ 5087947 h 10287000"/>
              <a:gd name="connsiteX6109" fmla="*/ 4164434 w 10076157"/>
              <a:gd name="connsiteY6109" fmla="*/ 5061501 h 10287000"/>
              <a:gd name="connsiteX6110" fmla="*/ 4182914 w 10076157"/>
              <a:gd name="connsiteY6110" fmla="*/ 5035050 h 10287000"/>
              <a:gd name="connsiteX6111" fmla="*/ 4192155 w 10076157"/>
              <a:gd name="connsiteY6111" fmla="*/ 5008600 h 10287000"/>
              <a:gd name="connsiteX6112" fmla="*/ 4201396 w 10076157"/>
              <a:gd name="connsiteY6112" fmla="*/ 4955701 h 10287000"/>
              <a:gd name="connsiteX6113" fmla="*/ 4229118 w 10076157"/>
              <a:gd name="connsiteY6113" fmla="*/ 4920433 h 10287000"/>
              <a:gd name="connsiteX6114" fmla="*/ 4229118 w 10076157"/>
              <a:gd name="connsiteY6114" fmla="*/ 4911617 h 10287000"/>
              <a:gd name="connsiteX6115" fmla="*/ 4256839 w 10076157"/>
              <a:gd name="connsiteY6115" fmla="*/ 4876352 h 10287000"/>
              <a:gd name="connsiteX6116" fmla="*/ 4266078 w 10076157"/>
              <a:gd name="connsiteY6116" fmla="*/ 4858718 h 10287000"/>
              <a:gd name="connsiteX6117" fmla="*/ 4303040 w 10076157"/>
              <a:gd name="connsiteY6117" fmla="*/ 4797003 h 10287000"/>
              <a:gd name="connsiteX6118" fmla="*/ 4312280 w 10076157"/>
              <a:gd name="connsiteY6118" fmla="*/ 4770550 h 10287000"/>
              <a:gd name="connsiteX6119" fmla="*/ 4293800 w 10076157"/>
              <a:gd name="connsiteY6119" fmla="*/ 4779369 h 10287000"/>
              <a:gd name="connsiteX6120" fmla="*/ 4256839 w 10076157"/>
              <a:gd name="connsiteY6120" fmla="*/ 4814634 h 10287000"/>
              <a:gd name="connsiteX6121" fmla="*/ 4229118 w 10076157"/>
              <a:gd name="connsiteY6121" fmla="*/ 4841084 h 10287000"/>
              <a:gd name="connsiteX6122" fmla="*/ 4219876 w 10076157"/>
              <a:gd name="connsiteY6122" fmla="*/ 4867536 h 10287000"/>
              <a:gd name="connsiteX6123" fmla="*/ 4210636 w 10076157"/>
              <a:gd name="connsiteY6123" fmla="*/ 4876352 h 10287000"/>
              <a:gd name="connsiteX6124" fmla="*/ 4210636 w 10076157"/>
              <a:gd name="connsiteY6124" fmla="*/ 4885169 h 10287000"/>
              <a:gd name="connsiteX6125" fmla="*/ 4210636 w 10076157"/>
              <a:gd name="connsiteY6125" fmla="*/ 4849901 h 10287000"/>
              <a:gd name="connsiteX6126" fmla="*/ 4247597 w 10076157"/>
              <a:gd name="connsiteY6126" fmla="*/ 4788186 h 10287000"/>
              <a:gd name="connsiteX6127" fmla="*/ 4266078 w 10076157"/>
              <a:gd name="connsiteY6127" fmla="*/ 4761738 h 10287000"/>
              <a:gd name="connsiteX6128" fmla="*/ 4275318 w 10076157"/>
              <a:gd name="connsiteY6128" fmla="*/ 4744101 h 10287000"/>
              <a:gd name="connsiteX6129" fmla="*/ 4247597 w 10076157"/>
              <a:gd name="connsiteY6129" fmla="*/ 4761738 h 10287000"/>
              <a:gd name="connsiteX6130" fmla="*/ 4210636 w 10076157"/>
              <a:gd name="connsiteY6130" fmla="*/ 4805818 h 10287000"/>
              <a:gd name="connsiteX6131" fmla="*/ 4192155 w 10076157"/>
              <a:gd name="connsiteY6131" fmla="*/ 4841084 h 10287000"/>
              <a:gd name="connsiteX6132" fmla="*/ 4173674 w 10076157"/>
              <a:gd name="connsiteY6132" fmla="*/ 4858718 h 10287000"/>
              <a:gd name="connsiteX6133" fmla="*/ 4164434 w 10076157"/>
              <a:gd name="connsiteY6133" fmla="*/ 4876352 h 10287000"/>
              <a:gd name="connsiteX6134" fmla="*/ 4164434 w 10076157"/>
              <a:gd name="connsiteY6134" fmla="*/ 4832268 h 10287000"/>
              <a:gd name="connsiteX6135" fmla="*/ 4201396 w 10076157"/>
              <a:gd name="connsiteY6135" fmla="*/ 4788186 h 10287000"/>
              <a:gd name="connsiteX6136" fmla="*/ 4238358 w 10076157"/>
              <a:gd name="connsiteY6136" fmla="*/ 4752921 h 10287000"/>
              <a:gd name="connsiteX6137" fmla="*/ 4266078 w 10076157"/>
              <a:gd name="connsiteY6137" fmla="*/ 4717653 h 10287000"/>
              <a:gd name="connsiteX6138" fmla="*/ 4293800 w 10076157"/>
              <a:gd name="connsiteY6138" fmla="*/ 4682387 h 10287000"/>
              <a:gd name="connsiteX6139" fmla="*/ 4321522 w 10076157"/>
              <a:gd name="connsiteY6139" fmla="*/ 4655938 h 10287000"/>
              <a:gd name="connsiteX6140" fmla="*/ 4367724 w 10076157"/>
              <a:gd name="connsiteY6140" fmla="*/ 4611855 h 10287000"/>
              <a:gd name="connsiteX6141" fmla="*/ 4386204 w 10076157"/>
              <a:gd name="connsiteY6141" fmla="*/ 4585406 h 10287000"/>
              <a:gd name="connsiteX6142" fmla="*/ 4423166 w 10076157"/>
              <a:gd name="connsiteY6142" fmla="*/ 4550138 h 10287000"/>
              <a:gd name="connsiteX6143" fmla="*/ 4450889 w 10076157"/>
              <a:gd name="connsiteY6143" fmla="*/ 4532503 h 10287000"/>
              <a:gd name="connsiteX6144" fmla="*/ 4450889 w 10076157"/>
              <a:gd name="connsiteY6144" fmla="*/ 4523689 h 10287000"/>
              <a:gd name="connsiteX6145" fmla="*/ 4460130 w 10076157"/>
              <a:gd name="connsiteY6145" fmla="*/ 4523689 h 10287000"/>
              <a:gd name="connsiteX6146" fmla="*/ 4487849 w 10076157"/>
              <a:gd name="connsiteY6146" fmla="*/ 4479606 h 10287000"/>
              <a:gd name="connsiteX6147" fmla="*/ 4493203 w 10076157"/>
              <a:gd name="connsiteY6147" fmla="*/ 4466550 h 10287000"/>
              <a:gd name="connsiteX6148" fmla="*/ 4493354 w 10076157"/>
              <a:gd name="connsiteY6148" fmla="*/ 4465461 h 10287000"/>
              <a:gd name="connsiteX6149" fmla="*/ 4500467 w 10076157"/>
              <a:gd name="connsiteY6149" fmla="*/ 4429121 h 10287000"/>
              <a:gd name="connsiteX6150" fmla="*/ 4498589 w 10076157"/>
              <a:gd name="connsiteY6150" fmla="*/ 4409309 h 10287000"/>
              <a:gd name="connsiteX6151" fmla="*/ 4500057 w 10076157"/>
              <a:gd name="connsiteY6151" fmla="*/ 4400997 h 10287000"/>
              <a:gd name="connsiteX6152" fmla="*/ 4495597 w 10076157"/>
              <a:gd name="connsiteY6152" fmla="*/ 4403958 h 10287000"/>
              <a:gd name="connsiteX6153" fmla="*/ 4459642 w 10076157"/>
              <a:gd name="connsiteY6153" fmla="*/ 4418208 h 10287000"/>
              <a:gd name="connsiteX6154" fmla="*/ 4403968 w 10076157"/>
              <a:gd name="connsiteY6154" fmla="*/ 4444513 h 10287000"/>
              <a:gd name="connsiteX6155" fmla="*/ 4366851 w 10076157"/>
              <a:gd name="connsiteY6155" fmla="*/ 4444513 h 10287000"/>
              <a:gd name="connsiteX6156" fmla="*/ 4347943 w 10076157"/>
              <a:gd name="connsiteY6156" fmla="*/ 4456694 h 10287000"/>
              <a:gd name="connsiteX6157" fmla="*/ 4339513 w 10076157"/>
              <a:gd name="connsiteY6157" fmla="*/ 4462843 h 10287000"/>
              <a:gd name="connsiteX6158" fmla="*/ 4338251 w 10076157"/>
              <a:gd name="connsiteY6158" fmla="*/ 4463577 h 10287000"/>
              <a:gd name="connsiteX6159" fmla="*/ 4329735 w 10076157"/>
              <a:gd name="connsiteY6159" fmla="*/ 4470822 h 10287000"/>
              <a:gd name="connsiteX6160" fmla="*/ 4325831 w 10076157"/>
              <a:gd name="connsiteY6160" fmla="*/ 4470822 h 10287000"/>
              <a:gd name="connsiteX6161" fmla="*/ 4316924 w 10076157"/>
              <a:gd name="connsiteY6161" fmla="*/ 4476015 h 10287000"/>
              <a:gd name="connsiteX6162" fmla="*/ 4294335 w 10076157"/>
              <a:gd name="connsiteY6162" fmla="*/ 4502358 h 10287000"/>
              <a:gd name="connsiteX6163" fmla="*/ 4294335 w 10076157"/>
              <a:gd name="connsiteY6163" fmla="*/ 4528702 h 10287000"/>
              <a:gd name="connsiteX6164" fmla="*/ 4271746 w 10076157"/>
              <a:gd name="connsiteY6164" fmla="*/ 4581388 h 10287000"/>
              <a:gd name="connsiteX6165" fmla="*/ 4249158 w 10076157"/>
              <a:gd name="connsiteY6165" fmla="*/ 4594558 h 10287000"/>
              <a:gd name="connsiteX6166" fmla="*/ 4237865 w 10076157"/>
              <a:gd name="connsiteY6166" fmla="*/ 4607732 h 10287000"/>
              <a:gd name="connsiteX6167" fmla="*/ 4215276 w 10076157"/>
              <a:gd name="connsiteY6167" fmla="*/ 4660416 h 10287000"/>
              <a:gd name="connsiteX6168" fmla="*/ 4203983 w 10076157"/>
              <a:gd name="connsiteY6168" fmla="*/ 4699933 h 10287000"/>
              <a:gd name="connsiteX6169" fmla="*/ 4192689 w 10076157"/>
              <a:gd name="connsiteY6169" fmla="*/ 4739447 h 10287000"/>
              <a:gd name="connsiteX6170" fmla="*/ 4147512 w 10076157"/>
              <a:gd name="connsiteY6170" fmla="*/ 4831650 h 10287000"/>
              <a:gd name="connsiteX6171" fmla="*/ 4124922 w 10076157"/>
              <a:gd name="connsiteY6171" fmla="*/ 4884334 h 10287000"/>
              <a:gd name="connsiteX6172" fmla="*/ 4102334 w 10076157"/>
              <a:gd name="connsiteY6172" fmla="*/ 4937022 h 10287000"/>
              <a:gd name="connsiteX6173" fmla="*/ 4079750 w 10076157"/>
              <a:gd name="connsiteY6173" fmla="*/ 4976536 h 10287000"/>
              <a:gd name="connsiteX6174" fmla="*/ 4074102 w 10076157"/>
              <a:gd name="connsiteY6174" fmla="*/ 4994648 h 10287000"/>
              <a:gd name="connsiteX6175" fmla="*/ 4069390 w 10076157"/>
              <a:gd name="connsiteY6175" fmla="*/ 5034482 h 10287000"/>
              <a:gd name="connsiteX6176" fmla="*/ 4075262 w 10076157"/>
              <a:gd name="connsiteY6176" fmla="*/ 5027050 h 10287000"/>
              <a:gd name="connsiteX6177" fmla="*/ 4089139 w 10076157"/>
              <a:gd name="connsiteY6177" fmla="*/ 5009481 h 10287000"/>
              <a:gd name="connsiteX6178" fmla="*/ 4098393 w 10076157"/>
              <a:gd name="connsiteY6178" fmla="*/ 4991913 h 10287000"/>
              <a:gd name="connsiteX6179" fmla="*/ 4144655 w 10076157"/>
              <a:gd name="connsiteY6179" fmla="*/ 4939208 h 10287000"/>
              <a:gd name="connsiteX6180" fmla="*/ 4153908 w 10076157"/>
              <a:gd name="connsiteY6180" fmla="*/ 4947990 h 10287000"/>
              <a:gd name="connsiteX6181" fmla="*/ 4116897 w 10076157"/>
              <a:gd name="connsiteY6181" fmla="*/ 4991913 h 10287000"/>
              <a:gd name="connsiteX6182" fmla="*/ 4107644 w 10076157"/>
              <a:gd name="connsiteY6182" fmla="*/ 5018265 h 10287000"/>
              <a:gd name="connsiteX6183" fmla="*/ 4098393 w 10076157"/>
              <a:gd name="connsiteY6183" fmla="*/ 5053402 h 10287000"/>
              <a:gd name="connsiteX6184" fmla="*/ 4089139 w 10076157"/>
              <a:gd name="connsiteY6184" fmla="*/ 5123677 h 10287000"/>
              <a:gd name="connsiteX6185" fmla="*/ 4070635 w 10076157"/>
              <a:gd name="connsiteY6185" fmla="*/ 5167596 h 10287000"/>
              <a:gd name="connsiteX6186" fmla="*/ 4052131 w 10076157"/>
              <a:gd name="connsiteY6186" fmla="*/ 5193950 h 10287000"/>
              <a:gd name="connsiteX6187" fmla="*/ 4033624 w 10076157"/>
              <a:gd name="connsiteY6187" fmla="*/ 5220303 h 10287000"/>
              <a:gd name="connsiteX6188" fmla="*/ 4005865 w 10076157"/>
              <a:gd name="connsiteY6188" fmla="*/ 5273010 h 10287000"/>
              <a:gd name="connsiteX6189" fmla="*/ 4005865 w 10076157"/>
              <a:gd name="connsiteY6189" fmla="*/ 5281794 h 10287000"/>
              <a:gd name="connsiteX6190" fmla="*/ 4005865 w 10076157"/>
              <a:gd name="connsiteY6190" fmla="*/ 5290575 h 10287000"/>
              <a:gd name="connsiteX6191" fmla="*/ 3996613 w 10076157"/>
              <a:gd name="connsiteY6191" fmla="*/ 5308146 h 10287000"/>
              <a:gd name="connsiteX6192" fmla="*/ 3987362 w 10076157"/>
              <a:gd name="connsiteY6192" fmla="*/ 5308146 h 10287000"/>
              <a:gd name="connsiteX6193" fmla="*/ 3987362 w 10076157"/>
              <a:gd name="connsiteY6193" fmla="*/ 5282204 h 10287000"/>
              <a:gd name="connsiteX6194" fmla="*/ 3987362 w 10076157"/>
              <a:gd name="connsiteY6194" fmla="*/ 5264224 h 10287000"/>
              <a:gd name="connsiteX6195" fmla="*/ 4005865 w 10076157"/>
              <a:gd name="connsiteY6195" fmla="*/ 5237872 h 10287000"/>
              <a:gd name="connsiteX6196" fmla="*/ 4024372 w 10076157"/>
              <a:gd name="connsiteY6196" fmla="*/ 5193950 h 10287000"/>
              <a:gd name="connsiteX6197" fmla="*/ 4024372 w 10076157"/>
              <a:gd name="connsiteY6197" fmla="*/ 5167596 h 10287000"/>
              <a:gd name="connsiteX6198" fmla="*/ 4011983 w 10076157"/>
              <a:gd name="connsiteY6198" fmla="*/ 5170805 h 10287000"/>
              <a:gd name="connsiteX6199" fmla="*/ 4011983 w 10076157"/>
              <a:gd name="connsiteY6199" fmla="*/ 5174111 h 10287000"/>
              <a:gd name="connsiteX6200" fmla="*/ 4011983 w 10076157"/>
              <a:gd name="connsiteY6200" fmla="*/ 5187284 h 10287000"/>
              <a:gd name="connsiteX6201" fmla="*/ 3989395 w 10076157"/>
              <a:gd name="connsiteY6201" fmla="*/ 5253141 h 10287000"/>
              <a:gd name="connsiteX6202" fmla="*/ 3978100 w 10076157"/>
              <a:gd name="connsiteY6202" fmla="*/ 5305827 h 10287000"/>
              <a:gd name="connsiteX6203" fmla="*/ 3944221 w 10076157"/>
              <a:gd name="connsiteY6203" fmla="*/ 5424374 h 10287000"/>
              <a:gd name="connsiteX6204" fmla="*/ 3910337 w 10076157"/>
              <a:gd name="connsiteY6204" fmla="*/ 5556090 h 10287000"/>
              <a:gd name="connsiteX6205" fmla="*/ 3899043 w 10076157"/>
              <a:gd name="connsiteY6205" fmla="*/ 5608774 h 10287000"/>
              <a:gd name="connsiteX6206" fmla="*/ 3899043 w 10076157"/>
              <a:gd name="connsiteY6206" fmla="*/ 5542916 h 10287000"/>
              <a:gd name="connsiteX6207" fmla="*/ 3910337 w 10076157"/>
              <a:gd name="connsiteY6207" fmla="*/ 5477060 h 10287000"/>
              <a:gd name="connsiteX6208" fmla="*/ 3910337 w 10076157"/>
              <a:gd name="connsiteY6208" fmla="*/ 5450713 h 10287000"/>
              <a:gd name="connsiteX6209" fmla="*/ 3932925 w 10076157"/>
              <a:gd name="connsiteY6209" fmla="*/ 5319000 h 10287000"/>
              <a:gd name="connsiteX6210" fmla="*/ 3944221 w 10076157"/>
              <a:gd name="connsiteY6210" fmla="*/ 5292658 h 10287000"/>
              <a:gd name="connsiteX6211" fmla="*/ 3955513 w 10076157"/>
              <a:gd name="connsiteY6211" fmla="*/ 5187284 h 10287000"/>
              <a:gd name="connsiteX6212" fmla="*/ 3989395 w 10076157"/>
              <a:gd name="connsiteY6212" fmla="*/ 5095084 h 10287000"/>
              <a:gd name="connsiteX6213" fmla="*/ 3989395 w 10076157"/>
              <a:gd name="connsiteY6213" fmla="*/ 5081906 h 10287000"/>
              <a:gd name="connsiteX6214" fmla="*/ 4011983 w 10076157"/>
              <a:gd name="connsiteY6214" fmla="*/ 5029223 h 10287000"/>
              <a:gd name="connsiteX6215" fmla="*/ 4034571 w 10076157"/>
              <a:gd name="connsiteY6215" fmla="*/ 4976536 h 10287000"/>
              <a:gd name="connsiteX6216" fmla="*/ 4057160 w 10076157"/>
              <a:gd name="connsiteY6216" fmla="*/ 4923849 h 10287000"/>
              <a:gd name="connsiteX6217" fmla="*/ 4079750 w 10076157"/>
              <a:gd name="connsiteY6217" fmla="*/ 4884334 h 10287000"/>
              <a:gd name="connsiteX6218" fmla="*/ 4091042 w 10076157"/>
              <a:gd name="connsiteY6218" fmla="*/ 4844821 h 10287000"/>
              <a:gd name="connsiteX6219" fmla="*/ 4113629 w 10076157"/>
              <a:gd name="connsiteY6219" fmla="*/ 4805306 h 10287000"/>
              <a:gd name="connsiteX6220" fmla="*/ 4124922 w 10076157"/>
              <a:gd name="connsiteY6220" fmla="*/ 4765789 h 10287000"/>
              <a:gd name="connsiteX6221" fmla="*/ 4136218 w 10076157"/>
              <a:gd name="connsiteY6221" fmla="*/ 4686759 h 10287000"/>
              <a:gd name="connsiteX6222" fmla="*/ 4170100 w 10076157"/>
              <a:gd name="connsiteY6222" fmla="*/ 4634076 h 10287000"/>
              <a:gd name="connsiteX6223" fmla="*/ 4170100 w 10076157"/>
              <a:gd name="connsiteY6223" fmla="*/ 4620901 h 10287000"/>
              <a:gd name="connsiteX6224" fmla="*/ 4187041 w 10076157"/>
              <a:gd name="connsiteY6224" fmla="*/ 4589620 h 10287000"/>
              <a:gd name="connsiteX6225" fmla="*/ 4189842 w 10076157"/>
              <a:gd name="connsiteY6225" fmla="*/ 4586083 h 10287000"/>
              <a:gd name="connsiteX6226" fmla="*/ 4184151 w 10076157"/>
              <a:gd name="connsiteY6226" fmla="*/ 4586083 h 10287000"/>
              <a:gd name="connsiteX6227" fmla="*/ 4182978 w 10076157"/>
              <a:gd name="connsiteY6227" fmla="*/ 4586083 h 10287000"/>
              <a:gd name="connsiteX6228" fmla="*/ 4154816 w 10076157"/>
              <a:gd name="connsiteY6228" fmla="*/ 4630768 h 10287000"/>
              <a:gd name="connsiteX6229" fmla="*/ 4140736 w 10076157"/>
              <a:gd name="connsiteY6229" fmla="*/ 4647525 h 10287000"/>
              <a:gd name="connsiteX6230" fmla="*/ 4129824 w 10076157"/>
              <a:gd name="connsiteY6230" fmla="*/ 4655316 h 10287000"/>
              <a:gd name="connsiteX6231" fmla="*/ 4128381 w 10076157"/>
              <a:gd name="connsiteY6231" fmla="*/ 4667668 h 10287000"/>
              <a:gd name="connsiteX6232" fmla="*/ 4096140 w 10076157"/>
              <a:gd name="connsiteY6232" fmla="*/ 4742412 h 10287000"/>
              <a:gd name="connsiteX6233" fmla="*/ 4043183 w 10076157"/>
              <a:gd name="connsiteY6233" fmla="*/ 4824193 h 10287000"/>
              <a:gd name="connsiteX6234" fmla="*/ 4014900 w 10076157"/>
              <a:gd name="connsiteY6234" fmla="*/ 4832383 h 10287000"/>
              <a:gd name="connsiteX6235" fmla="*/ 4010499 w 10076157"/>
              <a:gd name="connsiteY6235" fmla="*/ 4850270 h 10287000"/>
              <a:gd name="connsiteX6236" fmla="*/ 4008869 w 10076157"/>
              <a:gd name="connsiteY6236" fmla="*/ 4853843 h 10287000"/>
              <a:gd name="connsiteX6237" fmla="*/ 4008556 w 10076157"/>
              <a:gd name="connsiteY6237" fmla="*/ 4858356 h 10287000"/>
              <a:gd name="connsiteX6238" fmla="*/ 4004669 w 10076157"/>
              <a:gd name="connsiteY6238" fmla="*/ 4890139 h 10287000"/>
              <a:gd name="connsiteX6239" fmla="*/ 4003506 w 10076157"/>
              <a:gd name="connsiteY6239" fmla="*/ 4898910 h 10287000"/>
              <a:gd name="connsiteX6240" fmla="*/ 4004366 w 10076157"/>
              <a:gd name="connsiteY6240" fmla="*/ 4901882 h 10287000"/>
              <a:gd name="connsiteX6241" fmla="*/ 4013244 w 10076157"/>
              <a:gd name="connsiteY6241" fmla="*/ 4932537 h 10287000"/>
              <a:gd name="connsiteX6242" fmla="*/ 3993840 w 10076157"/>
              <a:gd name="connsiteY6242" fmla="*/ 4971378 h 10287000"/>
              <a:gd name="connsiteX6243" fmla="*/ 3990115 w 10076157"/>
              <a:gd name="connsiteY6243" fmla="*/ 4975052 h 10287000"/>
              <a:gd name="connsiteX6244" fmla="*/ 3982908 w 10076157"/>
              <a:gd name="connsiteY6244" fmla="*/ 4982158 h 10287000"/>
              <a:gd name="connsiteX6245" fmla="*/ 3979930 w 10076157"/>
              <a:gd name="connsiteY6245" fmla="*/ 4989385 h 10287000"/>
              <a:gd name="connsiteX6246" fmla="*/ 3976398 w 10076157"/>
              <a:gd name="connsiteY6246" fmla="*/ 5003328 h 10287000"/>
              <a:gd name="connsiteX6247" fmla="*/ 3953778 w 10076157"/>
              <a:gd name="connsiteY6247" fmla="*/ 5042696 h 10287000"/>
              <a:gd name="connsiteX6248" fmla="*/ 3947414 w 10076157"/>
              <a:gd name="connsiteY6248" fmla="*/ 5050755 h 10287000"/>
              <a:gd name="connsiteX6249" fmla="*/ 3946082 w 10076157"/>
              <a:gd name="connsiteY6249" fmla="*/ 5057886 h 10287000"/>
              <a:gd name="connsiteX6250" fmla="*/ 3959463 w 10076157"/>
              <a:gd name="connsiteY6250" fmla="*/ 5064394 h 10287000"/>
              <a:gd name="connsiteX6251" fmla="*/ 3948930 w 10076157"/>
              <a:gd name="connsiteY6251" fmla="*/ 5133890 h 10287000"/>
              <a:gd name="connsiteX6252" fmla="*/ 3925084 w 10076157"/>
              <a:gd name="connsiteY6252" fmla="*/ 5157409 h 10287000"/>
              <a:gd name="connsiteX6253" fmla="*/ 3915381 w 10076157"/>
              <a:gd name="connsiteY6253" fmla="*/ 5176832 h 10287000"/>
              <a:gd name="connsiteX6254" fmla="*/ 3904849 w 10076157"/>
              <a:gd name="connsiteY6254" fmla="*/ 5246325 h 10287000"/>
              <a:gd name="connsiteX6255" fmla="*/ 3904025 w 10076157"/>
              <a:gd name="connsiteY6255" fmla="*/ 5296404 h 10287000"/>
              <a:gd name="connsiteX6256" fmla="*/ 3903196 w 10076157"/>
              <a:gd name="connsiteY6256" fmla="*/ 5346477 h 10287000"/>
              <a:gd name="connsiteX6257" fmla="*/ 3877694 w 10076157"/>
              <a:gd name="connsiteY6257" fmla="*/ 5470145 h 10287000"/>
              <a:gd name="connsiteX6258" fmla="*/ 3867163 w 10076157"/>
              <a:gd name="connsiteY6258" fmla="*/ 5539640 h 10287000"/>
              <a:gd name="connsiteX6259" fmla="*/ 3856630 w 10076157"/>
              <a:gd name="connsiteY6259" fmla="*/ 5609140 h 10287000"/>
              <a:gd name="connsiteX6260" fmla="*/ 3841663 w 10076157"/>
              <a:gd name="connsiteY6260" fmla="*/ 5663308 h 10287000"/>
              <a:gd name="connsiteX6261" fmla="*/ 3849714 w 10076157"/>
              <a:gd name="connsiteY6261" fmla="*/ 5744038 h 10287000"/>
              <a:gd name="connsiteX6262" fmla="*/ 3844448 w 10076157"/>
              <a:gd name="connsiteY6262" fmla="*/ 5778790 h 10287000"/>
              <a:gd name="connsiteX6263" fmla="*/ 3815336 w 10076157"/>
              <a:gd name="connsiteY6263" fmla="*/ 5837055 h 10287000"/>
              <a:gd name="connsiteX6264" fmla="*/ 3800365 w 10076157"/>
              <a:gd name="connsiteY6264" fmla="*/ 5891226 h 10287000"/>
              <a:gd name="connsiteX6265" fmla="*/ 3818946 w 10076157"/>
              <a:gd name="connsiteY6265" fmla="*/ 5902456 h 10287000"/>
              <a:gd name="connsiteX6266" fmla="*/ 3827822 w 10076157"/>
              <a:gd name="connsiteY6266" fmla="*/ 5933110 h 10287000"/>
              <a:gd name="connsiteX6267" fmla="*/ 3821729 w 10076157"/>
              <a:gd name="connsiteY6267" fmla="*/ 6017935 h 10287000"/>
              <a:gd name="connsiteX6268" fmla="*/ 3825339 w 10076157"/>
              <a:gd name="connsiteY6268" fmla="*/ 6083338 h 10287000"/>
              <a:gd name="connsiteX6269" fmla="*/ 3822858 w 10076157"/>
              <a:gd name="connsiteY6269" fmla="*/ 6233564 h 10287000"/>
              <a:gd name="connsiteX6270" fmla="*/ 3824814 w 10076157"/>
              <a:gd name="connsiteY6270" fmla="*/ 6399116 h 10287000"/>
              <a:gd name="connsiteX6271" fmla="*/ 3828424 w 10076157"/>
              <a:gd name="connsiteY6271" fmla="*/ 6464519 h 10287000"/>
              <a:gd name="connsiteX6272" fmla="*/ 3806234 w 10076157"/>
              <a:gd name="connsiteY6272" fmla="*/ 6387883 h 10287000"/>
              <a:gd name="connsiteX6273" fmla="*/ 3798187 w 10076157"/>
              <a:gd name="connsiteY6273" fmla="*/ 6307158 h 10287000"/>
              <a:gd name="connsiteX6274" fmla="*/ 3789310 w 10076157"/>
              <a:gd name="connsiteY6274" fmla="*/ 6276501 h 10287000"/>
              <a:gd name="connsiteX6275" fmla="*/ 3773212 w 10076157"/>
              <a:gd name="connsiteY6275" fmla="*/ 6115043 h 10287000"/>
              <a:gd name="connsiteX6276" fmla="*/ 3778477 w 10076157"/>
              <a:gd name="connsiteY6276" fmla="*/ 6080291 h 10287000"/>
              <a:gd name="connsiteX6277" fmla="*/ 3757115 w 10076157"/>
              <a:gd name="connsiteY6277" fmla="*/ 5953583 h 10287000"/>
              <a:gd name="connsiteX6278" fmla="*/ 3768472 w 10076157"/>
              <a:gd name="connsiteY6278" fmla="*/ 5834011 h 10287000"/>
              <a:gd name="connsiteX6279" fmla="*/ 3764033 w 10076157"/>
              <a:gd name="connsiteY6279" fmla="*/ 5818684 h 10287000"/>
              <a:gd name="connsiteX6280" fmla="*/ 3774564 w 10076157"/>
              <a:gd name="connsiteY6280" fmla="*/ 5749185 h 10287000"/>
              <a:gd name="connsiteX6281" fmla="*/ 3785097 w 10076157"/>
              <a:gd name="connsiteY6281" fmla="*/ 5679687 h 10287000"/>
              <a:gd name="connsiteX6282" fmla="*/ 3795628 w 10076157"/>
              <a:gd name="connsiteY6282" fmla="*/ 5610189 h 10287000"/>
              <a:gd name="connsiteX6283" fmla="*/ 3810597 w 10076157"/>
              <a:gd name="connsiteY6283" fmla="*/ 5556019 h 10287000"/>
              <a:gd name="connsiteX6284" fmla="*/ 3811427 w 10076157"/>
              <a:gd name="connsiteY6284" fmla="*/ 5505947 h 10287000"/>
              <a:gd name="connsiteX6285" fmla="*/ 3826393 w 10076157"/>
              <a:gd name="connsiteY6285" fmla="*/ 5451780 h 10287000"/>
              <a:gd name="connsiteX6286" fmla="*/ 3827220 w 10076157"/>
              <a:gd name="connsiteY6286" fmla="*/ 5401701 h 10287000"/>
              <a:gd name="connsiteX6287" fmla="*/ 3814734 w 10076157"/>
              <a:gd name="connsiteY6287" fmla="*/ 5305644 h 10287000"/>
              <a:gd name="connsiteX6288" fmla="*/ 3839407 w 10076157"/>
              <a:gd name="connsiteY6288" fmla="*/ 5232051 h 10287000"/>
              <a:gd name="connsiteX6289" fmla="*/ 3834969 w 10076157"/>
              <a:gd name="connsiteY6289" fmla="*/ 5216725 h 10287000"/>
              <a:gd name="connsiteX6290" fmla="*/ 3859643 w 10076157"/>
              <a:gd name="connsiteY6290" fmla="*/ 5143132 h 10287000"/>
              <a:gd name="connsiteX6291" fmla="*/ 3864908 w 10076157"/>
              <a:gd name="connsiteY6291" fmla="*/ 5108388 h 10287000"/>
              <a:gd name="connsiteX6292" fmla="*/ 3890409 w 10076157"/>
              <a:gd name="connsiteY6292" fmla="*/ 4984720 h 10287000"/>
              <a:gd name="connsiteX6293" fmla="*/ 3891235 w 10076157"/>
              <a:gd name="connsiteY6293" fmla="*/ 4934641 h 10287000"/>
              <a:gd name="connsiteX6294" fmla="*/ 3867389 w 10076157"/>
              <a:gd name="connsiteY6294" fmla="*/ 4958160 h 10287000"/>
              <a:gd name="connsiteX6295" fmla="*/ 3828576 w 10076157"/>
              <a:gd name="connsiteY6295" fmla="*/ 5035844 h 10287000"/>
              <a:gd name="connsiteX6296" fmla="*/ 3799466 w 10076157"/>
              <a:gd name="connsiteY6296" fmla="*/ 5094110 h 10287000"/>
              <a:gd name="connsiteX6297" fmla="*/ 3798639 w 10076157"/>
              <a:gd name="connsiteY6297" fmla="*/ 5144188 h 10287000"/>
              <a:gd name="connsiteX6298" fmla="*/ 3788933 w 10076157"/>
              <a:gd name="connsiteY6298" fmla="*/ 5163607 h 10287000"/>
              <a:gd name="connsiteX6299" fmla="*/ 3793371 w 10076157"/>
              <a:gd name="connsiteY6299" fmla="*/ 5178934 h 10287000"/>
              <a:gd name="connsiteX6300" fmla="*/ 3775619 w 10076157"/>
              <a:gd name="connsiteY6300" fmla="*/ 5117628 h 10287000"/>
              <a:gd name="connsiteX6301" fmla="*/ 3801120 w 10076157"/>
              <a:gd name="connsiteY6301" fmla="*/ 4993960 h 10287000"/>
              <a:gd name="connsiteX6302" fmla="*/ 3816089 w 10076157"/>
              <a:gd name="connsiteY6302" fmla="*/ 4939792 h 10287000"/>
              <a:gd name="connsiteX6303" fmla="*/ 3821353 w 10076157"/>
              <a:gd name="connsiteY6303" fmla="*/ 4905041 h 10287000"/>
              <a:gd name="connsiteX6304" fmla="*/ 3787808 w 10076157"/>
              <a:gd name="connsiteY6304" fmla="*/ 4947981 h 10287000"/>
              <a:gd name="connsiteX6305" fmla="*/ 3753429 w 10076157"/>
              <a:gd name="connsiteY6305" fmla="*/ 5040992 h 10287000"/>
              <a:gd name="connsiteX6306" fmla="*/ 3742897 w 10076157"/>
              <a:gd name="connsiteY6306" fmla="*/ 5110490 h 10287000"/>
              <a:gd name="connsiteX6307" fmla="*/ 3723489 w 10076157"/>
              <a:gd name="connsiteY6307" fmla="*/ 5149337 h 10287000"/>
              <a:gd name="connsiteX6308" fmla="*/ 3718226 w 10076157"/>
              <a:gd name="connsiteY6308" fmla="*/ 5184080 h 10287000"/>
              <a:gd name="connsiteX6309" fmla="*/ 3696037 w 10076157"/>
              <a:gd name="connsiteY6309" fmla="*/ 5107450 h 10287000"/>
              <a:gd name="connsiteX6310" fmla="*/ 3730411 w 10076157"/>
              <a:gd name="connsiteY6310" fmla="*/ 5014435 h 10287000"/>
              <a:gd name="connsiteX6311" fmla="*/ 3769226 w 10076157"/>
              <a:gd name="connsiteY6311" fmla="*/ 4936747 h 10287000"/>
              <a:gd name="connsiteX6312" fmla="*/ 3793898 w 10076157"/>
              <a:gd name="connsiteY6312" fmla="*/ 4863156 h 10287000"/>
              <a:gd name="connsiteX6313" fmla="*/ 3818570 w 10076157"/>
              <a:gd name="connsiteY6313" fmla="*/ 4789562 h 10287000"/>
              <a:gd name="connsiteX6314" fmla="*/ 3847683 w 10076157"/>
              <a:gd name="connsiteY6314" fmla="*/ 4731297 h 10287000"/>
              <a:gd name="connsiteX6315" fmla="*/ 3896203 w 10076157"/>
              <a:gd name="connsiteY6315" fmla="*/ 4634188 h 10287000"/>
              <a:gd name="connsiteX6316" fmla="*/ 3911168 w 10076157"/>
              <a:gd name="connsiteY6316" fmla="*/ 4580018 h 10287000"/>
              <a:gd name="connsiteX6317" fmla="*/ 3949985 w 10076157"/>
              <a:gd name="connsiteY6317" fmla="*/ 4502331 h 10287000"/>
              <a:gd name="connsiteX6318" fmla="*/ 3983533 w 10076157"/>
              <a:gd name="connsiteY6318" fmla="*/ 4459391 h 10287000"/>
              <a:gd name="connsiteX6319" fmla="*/ 3979095 w 10076157"/>
              <a:gd name="connsiteY6319" fmla="*/ 4444066 h 10287000"/>
              <a:gd name="connsiteX6320" fmla="*/ 3993238 w 10076157"/>
              <a:gd name="connsiteY6320" fmla="*/ 4439971 h 10287000"/>
              <a:gd name="connsiteX6321" fmla="*/ 4013470 w 10076157"/>
              <a:gd name="connsiteY6321" fmla="*/ 4351052 h 10287000"/>
              <a:gd name="connsiteX6322" fmla="*/ 4033704 w 10076157"/>
              <a:gd name="connsiteY6322" fmla="*/ 4262132 h 10287000"/>
              <a:gd name="connsiteX6323" fmla="*/ 4067256 w 10076157"/>
              <a:gd name="connsiteY6323" fmla="*/ 4219194 h 10287000"/>
              <a:gd name="connsiteX6324" fmla="*/ 4091101 w 10076157"/>
              <a:gd name="connsiteY6324" fmla="*/ 4195678 h 10287000"/>
              <a:gd name="connsiteX6325" fmla="*/ 4116712 w 10076157"/>
              <a:gd name="connsiteY6325" fmla="*/ 4163590 h 10287000"/>
              <a:gd name="connsiteX6326" fmla="*/ 4116266 w 10076157"/>
              <a:gd name="connsiteY6326" fmla="*/ 4157462 h 10287000"/>
              <a:gd name="connsiteX6327" fmla="*/ 4123207 w 10076157"/>
              <a:gd name="connsiteY6327" fmla="*/ 4155452 h 10287000"/>
              <a:gd name="connsiteX6328" fmla="*/ 4123436 w 10076157"/>
              <a:gd name="connsiteY6328" fmla="*/ 4155165 h 10287000"/>
              <a:gd name="connsiteX6329" fmla="*/ 4126646 w 10076157"/>
              <a:gd name="connsiteY6329" fmla="*/ 4151843 h 10287000"/>
              <a:gd name="connsiteX6330" fmla="*/ 4121645 w 10076157"/>
              <a:gd name="connsiteY6330" fmla="*/ 4134568 h 10287000"/>
              <a:gd name="connsiteX6331" fmla="*/ 4115139 w 10076157"/>
              <a:gd name="connsiteY6331" fmla="*/ 4134568 h 10287000"/>
              <a:gd name="connsiteX6332" fmla="*/ 4113705 w 10076157"/>
              <a:gd name="connsiteY6332" fmla="*/ 4134568 h 10287000"/>
              <a:gd name="connsiteX6333" fmla="*/ 4079286 w 10076157"/>
              <a:gd name="connsiteY6333" fmla="*/ 4201324 h 10287000"/>
              <a:gd name="connsiteX6334" fmla="*/ 4044865 w 10076157"/>
              <a:gd name="connsiteY6334" fmla="*/ 4241379 h 10287000"/>
              <a:gd name="connsiteX6335" fmla="*/ 4043611 w 10076157"/>
              <a:gd name="connsiteY6335" fmla="*/ 4242424 h 10287000"/>
              <a:gd name="connsiteX6336" fmla="*/ 4067813 w 10076157"/>
              <a:gd name="connsiteY6336" fmla="*/ 4187972 h 10287000"/>
              <a:gd name="connsiteX6337" fmla="*/ 4107970 w 10076157"/>
              <a:gd name="connsiteY6337" fmla="*/ 4136235 h 10287000"/>
              <a:gd name="connsiteX6338" fmla="*/ 4126449 w 10076157"/>
              <a:gd name="connsiteY6338" fmla="*/ 4117102 h 10287000"/>
              <a:gd name="connsiteX6339" fmla="*/ 4134808 w 10076157"/>
              <a:gd name="connsiteY6339" fmla="*/ 4100387 h 10287000"/>
              <a:gd name="connsiteX6340" fmla="*/ 4181360 w 10076157"/>
              <a:gd name="connsiteY6340" fmla="*/ 4014582 h 10287000"/>
              <a:gd name="connsiteX6341" fmla="*/ 4220976 w 10076157"/>
              <a:gd name="connsiteY6341" fmla="*/ 3947512 h 10287000"/>
              <a:gd name="connsiteX6342" fmla="*/ 4221221 w 10076157"/>
              <a:gd name="connsiteY6342" fmla="*/ 3989141 h 10287000"/>
              <a:gd name="connsiteX6343" fmla="*/ 4227780 w 10076157"/>
              <a:gd name="connsiteY6343" fmla="*/ 4021990 h 10287000"/>
              <a:gd name="connsiteX6344" fmla="*/ 4232971 w 10076157"/>
              <a:gd name="connsiteY6344" fmla="*/ 4028361 h 10287000"/>
              <a:gd name="connsiteX6345" fmla="*/ 4239440 w 10076157"/>
              <a:gd name="connsiteY6345" fmla="*/ 4019828 h 10287000"/>
              <a:gd name="connsiteX6346" fmla="*/ 4235001 w 10076157"/>
              <a:gd name="connsiteY6346" fmla="*/ 4004499 h 10287000"/>
              <a:gd name="connsiteX6347" fmla="*/ 4278252 w 10076157"/>
              <a:gd name="connsiteY6347" fmla="*/ 3942143 h 10287000"/>
              <a:gd name="connsiteX6348" fmla="*/ 4302096 w 10076157"/>
              <a:gd name="connsiteY6348" fmla="*/ 3918623 h 10287000"/>
              <a:gd name="connsiteX6349" fmla="*/ 4303598 w 10076157"/>
              <a:gd name="connsiteY6349" fmla="*/ 3915810 h 10287000"/>
              <a:gd name="connsiteX6350" fmla="*/ 4302553 w 10076157"/>
              <a:gd name="connsiteY6350" fmla="*/ 3915810 h 10287000"/>
              <a:gd name="connsiteX6351" fmla="*/ 4293807 w 10076157"/>
              <a:gd name="connsiteY6351" fmla="*/ 3915810 h 10287000"/>
              <a:gd name="connsiteX6352" fmla="*/ 4303802 w 10076157"/>
              <a:gd name="connsiteY6352" fmla="*/ 3906187 h 10287000"/>
              <a:gd name="connsiteX6353" fmla="*/ 4303802 w 10076157"/>
              <a:gd name="connsiteY6353" fmla="*/ 3910999 h 10287000"/>
              <a:gd name="connsiteX6354" fmla="*/ 4303802 w 10076157"/>
              <a:gd name="connsiteY6354" fmla="*/ 3915428 h 10287000"/>
              <a:gd name="connsiteX6355" fmla="*/ 4325698 w 10076157"/>
              <a:gd name="connsiteY6355" fmla="*/ 3874414 h 10287000"/>
              <a:gd name="connsiteX6356" fmla="*/ 4345351 w 10076157"/>
              <a:gd name="connsiteY6356" fmla="*/ 3856265 h 10287000"/>
              <a:gd name="connsiteX6357" fmla="*/ 4340912 w 10076157"/>
              <a:gd name="connsiteY6357" fmla="*/ 3840935 h 10287000"/>
              <a:gd name="connsiteX6358" fmla="*/ 4350617 w 10076157"/>
              <a:gd name="connsiteY6358" fmla="*/ 3821517 h 10287000"/>
              <a:gd name="connsiteX6359" fmla="*/ 4349688 w 10076157"/>
              <a:gd name="connsiteY6359" fmla="*/ 3818310 h 10287000"/>
              <a:gd name="connsiteX6360" fmla="*/ 4332773 w 10076157"/>
              <a:gd name="connsiteY6360" fmla="*/ 3826451 h 10287000"/>
              <a:gd name="connsiteX6361" fmla="*/ 4315762 w 10076157"/>
              <a:gd name="connsiteY6361" fmla="*/ 3844462 h 10287000"/>
              <a:gd name="connsiteX6362" fmla="*/ 4304421 w 10076157"/>
              <a:gd name="connsiteY6362" fmla="*/ 3857564 h 10287000"/>
              <a:gd name="connsiteX6363" fmla="*/ 4305839 w 10076157"/>
              <a:gd name="connsiteY6363" fmla="*/ 3849374 h 10287000"/>
              <a:gd name="connsiteX6364" fmla="*/ 4310825 w 10076157"/>
              <a:gd name="connsiteY6364" fmla="*/ 3840326 h 10287000"/>
              <a:gd name="connsiteX6365" fmla="*/ 4305274 w 10076157"/>
              <a:gd name="connsiteY6365" fmla="*/ 3844838 h 10287000"/>
              <a:gd name="connsiteX6366" fmla="*/ 4290552 w 10076157"/>
              <a:gd name="connsiteY6366" fmla="*/ 3876749 h 10287000"/>
              <a:gd name="connsiteX6367" fmla="*/ 4257426 w 10076157"/>
              <a:gd name="connsiteY6367" fmla="*/ 3904675 h 10287000"/>
              <a:gd name="connsiteX6368" fmla="*/ 4257228 w 10076157"/>
              <a:gd name="connsiteY6368" fmla="*/ 3904746 h 10287000"/>
              <a:gd name="connsiteX6369" fmla="*/ 4255646 w 10076157"/>
              <a:gd name="connsiteY6369" fmla="*/ 3906530 h 10287000"/>
              <a:gd name="connsiteX6370" fmla="*/ 4249910 w 10076157"/>
              <a:gd name="connsiteY6370" fmla="*/ 3913000 h 10287000"/>
              <a:gd name="connsiteX6371" fmla="*/ 4215489 w 10076157"/>
              <a:gd name="connsiteY6371" fmla="*/ 3951824 h 10287000"/>
              <a:gd name="connsiteX6372" fmla="*/ 4158121 w 10076157"/>
              <a:gd name="connsiteY6372" fmla="*/ 4003587 h 10287000"/>
              <a:gd name="connsiteX6373" fmla="*/ 4215489 w 10076157"/>
              <a:gd name="connsiteY6373" fmla="*/ 3938885 h 10287000"/>
              <a:gd name="connsiteX6374" fmla="*/ 4247039 w 10076157"/>
              <a:gd name="connsiteY6374" fmla="*/ 3909766 h 10287000"/>
              <a:gd name="connsiteX6375" fmla="*/ 4251287 w 10076157"/>
              <a:gd name="connsiteY6375" fmla="*/ 3906894 h 10287000"/>
              <a:gd name="connsiteX6376" fmla="*/ 4246383 w 10076157"/>
              <a:gd name="connsiteY6376" fmla="*/ 3908664 h 10287000"/>
              <a:gd name="connsiteX6377" fmla="*/ 4187495 w 10076157"/>
              <a:gd name="connsiteY6377" fmla="*/ 3940576 h 10287000"/>
              <a:gd name="connsiteX6378" fmla="*/ 4113882 w 10076157"/>
              <a:gd name="connsiteY6378" fmla="*/ 4036313 h 10287000"/>
              <a:gd name="connsiteX6379" fmla="*/ 4069711 w 10076157"/>
              <a:gd name="connsiteY6379" fmla="*/ 4084185 h 10287000"/>
              <a:gd name="connsiteX6380" fmla="*/ 4026234 w 10076157"/>
              <a:gd name="connsiteY6380" fmla="*/ 4147013 h 10287000"/>
              <a:gd name="connsiteX6381" fmla="*/ 4017971 w 10076157"/>
              <a:gd name="connsiteY6381" fmla="*/ 4156102 h 10287000"/>
              <a:gd name="connsiteX6382" fmla="*/ 4020590 w 10076157"/>
              <a:gd name="connsiteY6382" fmla="*/ 4165150 h 10287000"/>
              <a:gd name="connsiteX6383" fmla="*/ 4021142 w 10076157"/>
              <a:gd name="connsiteY6383" fmla="*/ 4167056 h 10287000"/>
              <a:gd name="connsiteX6384" fmla="*/ 3939397 w 10076157"/>
              <a:gd name="connsiteY6384" fmla="*/ 4256815 h 10287000"/>
              <a:gd name="connsiteX6385" fmla="*/ 3885153 w 10076157"/>
              <a:gd name="connsiteY6385" fmla="*/ 4323638 h 10287000"/>
              <a:gd name="connsiteX6386" fmla="*/ 3877681 w 10076157"/>
              <a:gd name="connsiteY6386" fmla="*/ 4325147 h 10287000"/>
              <a:gd name="connsiteX6387" fmla="*/ 3873715 w 10076157"/>
              <a:gd name="connsiteY6387" fmla="*/ 4335252 h 10287000"/>
              <a:gd name="connsiteX6388" fmla="*/ 3848876 w 10076157"/>
              <a:gd name="connsiteY6388" fmla="*/ 4355444 h 10287000"/>
              <a:gd name="connsiteX6389" fmla="*/ 3819427 w 10076157"/>
              <a:gd name="connsiteY6389" fmla="*/ 4371400 h 10287000"/>
              <a:gd name="connsiteX6390" fmla="*/ 3789983 w 10076157"/>
              <a:gd name="connsiteY6390" fmla="*/ 4403317 h 10287000"/>
              <a:gd name="connsiteX6391" fmla="*/ 3789983 w 10076157"/>
              <a:gd name="connsiteY6391" fmla="*/ 4435228 h 10287000"/>
              <a:gd name="connsiteX6392" fmla="*/ 3760537 w 10076157"/>
              <a:gd name="connsiteY6392" fmla="*/ 4499053 h 10287000"/>
              <a:gd name="connsiteX6393" fmla="*/ 3731090 w 10076157"/>
              <a:gd name="connsiteY6393" fmla="*/ 4515011 h 10287000"/>
              <a:gd name="connsiteX6394" fmla="*/ 3716366 w 10076157"/>
              <a:gd name="connsiteY6394" fmla="*/ 4530969 h 10287000"/>
              <a:gd name="connsiteX6395" fmla="*/ 3686922 w 10076157"/>
              <a:gd name="connsiteY6395" fmla="*/ 4594791 h 10287000"/>
              <a:gd name="connsiteX6396" fmla="*/ 3672202 w 10076157"/>
              <a:gd name="connsiteY6396" fmla="*/ 4642664 h 10287000"/>
              <a:gd name="connsiteX6397" fmla="*/ 3657479 w 10076157"/>
              <a:gd name="connsiteY6397" fmla="*/ 4690531 h 10287000"/>
              <a:gd name="connsiteX6398" fmla="*/ 3598588 w 10076157"/>
              <a:gd name="connsiteY6398" fmla="*/ 4802225 h 10287000"/>
              <a:gd name="connsiteX6399" fmla="*/ 3569141 w 10076157"/>
              <a:gd name="connsiteY6399" fmla="*/ 4866050 h 10287000"/>
              <a:gd name="connsiteX6400" fmla="*/ 3539694 w 10076157"/>
              <a:gd name="connsiteY6400" fmla="*/ 4929878 h 10287000"/>
              <a:gd name="connsiteX6401" fmla="*/ 3510252 w 10076157"/>
              <a:gd name="connsiteY6401" fmla="*/ 4977746 h 10287000"/>
              <a:gd name="connsiteX6402" fmla="*/ 3495531 w 10076157"/>
              <a:gd name="connsiteY6402" fmla="*/ 5057529 h 10287000"/>
              <a:gd name="connsiteX6403" fmla="*/ 3480807 w 10076157"/>
              <a:gd name="connsiteY6403" fmla="*/ 5089445 h 10287000"/>
              <a:gd name="connsiteX6404" fmla="*/ 3436638 w 10076157"/>
              <a:gd name="connsiteY6404" fmla="*/ 5137315 h 10287000"/>
              <a:gd name="connsiteX6405" fmla="*/ 3407192 w 10076157"/>
              <a:gd name="connsiteY6405" fmla="*/ 5185183 h 10287000"/>
              <a:gd name="connsiteX6406" fmla="*/ 3421915 w 10076157"/>
              <a:gd name="connsiteY6406" fmla="*/ 5201140 h 10287000"/>
              <a:gd name="connsiteX6407" fmla="*/ 3421915 w 10076157"/>
              <a:gd name="connsiteY6407" fmla="*/ 5233051 h 10287000"/>
              <a:gd name="connsiteX6408" fmla="*/ 3392469 w 10076157"/>
              <a:gd name="connsiteY6408" fmla="*/ 5312834 h 10287000"/>
              <a:gd name="connsiteX6409" fmla="*/ 3377746 w 10076157"/>
              <a:gd name="connsiteY6409" fmla="*/ 5376662 h 10287000"/>
              <a:gd name="connsiteX6410" fmla="*/ 3333581 w 10076157"/>
              <a:gd name="connsiteY6410" fmla="*/ 5520270 h 10287000"/>
              <a:gd name="connsiteX6411" fmla="*/ 3289413 w 10076157"/>
              <a:gd name="connsiteY6411" fmla="*/ 5679834 h 10287000"/>
              <a:gd name="connsiteX6412" fmla="*/ 3274690 w 10076157"/>
              <a:gd name="connsiteY6412" fmla="*/ 5743659 h 10287000"/>
              <a:gd name="connsiteX6413" fmla="*/ 3274690 w 10076157"/>
              <a:gd name="connsiteY6413" fmla="*/ 5663876 h 10287000"/>
              <a:gd name="connsiteX6414" fmla="*/ 3289413 w 10076157"/>
              <a:gd name="connsiteY6414" fmla="*/ 5584098 h 10287000"/>
              <a:gd name="connsiteX6415" fmla="*/ 3289413 w 10076157"/>
              <a:gd name="connsiteY6415" fmla="*/ 5552183 h 10287000"/>
              <a:gd name="connsiteX6416" fmla="*/ 3318858 w 10076157"/>
              <a:gd name="connsiteY6416" fmla="*/ 5392619 h 10287000"/>
              <a:gd name="connsiteX6417" fmla="*/ 3333581 w 10076157"/>
              <a:gd name="connsiteY6417" fmla="*/ 5360701 h 10287000"/>
              <a:gd name="connsiteX6418" fmla="*/ 3348304 w 10076157"/>
              <a:gd name="connsiteY6418" fmla="*/ 5233051 h 10287000"/>
              <a:gd name="connsiteX6419" fmla="*/ 3392469 w 10076157"/>
              <a:gd name="connsiteY6419" fmla="*/ 5121355 h 10287000"/>
              <a:gd name="connsiteX6420" fmla="*/ 3392469 w 10076157"/>
              <a:gd name="connsiteY6420" fmla="*/ 5105399 h 10287000"/>
              <a:gd name="connsiteX6421" fmla="*/ 3421915 w 10076157"/>
              <a:gd name="connsiteY6421" fmla="*/ 5041572 h 10287000"/>
              <a:gd name="connsiteX6422" fmla="*/ 3451363 w 10076157"/>
              <a:gd name="connsiteY6422" fmla="*/ 4977746 h 10287000"/>
              <a:gd name="connsiteX6423" fmla="*/ 3480807 w 10076157"/>
              <a:gd name="connsiteY6423" fmla="*/ 4913920 h 10287000"/>
              <a:gd name="connsiteX6424" fmla="*/ 3510252 w 10076157"/>
              <a:gd name="connsiteY6424" fmla="*/ 4866050 h 10287000"/>
              <a:gd name="connsiteX6425" fmla="*/ 3524976 w 10076157"/>
              <a:gd name="connsiteY6425" fmla="*/ 4818185 h 10287000"/>
              <a:gd name="connsiteX6426" fmla="*/ 3554418 w 10076157"/>
              <a:gd name="connsiteY6426" fmla="*/ 4770317 h 10287000"/>
              <a:gd name="connsiteX6427" fmla="*/ 3561138 w 10076157"/>
              <a:gd name="connsiteY6427" fmla="*/ 4751589 h 10287000"/>
              <a:gd name="connsiteX6428" fmla="*/ 3561019 w 10076157"/>
              <a:gd name="connsiteY6428" fmla="*/ 4750041 h 10287000"/>
              <a:gd name="connsiteX6429" fmla="*/ 3567984 w 10076157"/>
              <a:gd name="connsiteY6429" fmla="*/ 4729968 h 10287000"/>
              <a:gd name="connsiteX6430" fmla="*/ 3569141 w 10076157"/>
              <a:gd name="connsiteY6430" fmla="*/ 4722444 h 10287000"/>
              <a:gd name="connsiteX6431" fmla="*/ 3583864 w 10076157"/>
              <a:gd name="connsiteY6431" fmla="*/ 4626706 h 10287000"/>
              <a:gd name="connsiteX6432" fmla="*/ 3628033 w 10076157"/>
              <a:gd name="connsiteY6432" fmla="*/ 4562878 h 10287000"/>
              <a:gd name="connsiteX6433" fmla="*/ 3628033 w 10076157"/>
              <a:gd name="connsiteY6433" fmla="*/ 4546923 h 10287000"/>
              <a:gd name="connsiteX6434" fmla="*/ 3672202 w 10076157"/>
              <a:gd name="connsiteY6434" fmla="*/ 4483095 h 10287000"/>
              <a:gd name="connsiteX6435" fmla="*/ 3686922 w 10076157"/>
              <a:gd name="connsiteY6435" fmla="*/ 4451187 h 10287000"/>
              <a:gd name="connsiteX6436" fmla="*/ 3745814 w 10076157"/>
              <a:gd name="connsiteY6436" fmla="*/ 4339492 h 10287000"/>
              <a:gd name="connsiteX6437" fmla="*/ 3760537 w 10076157"/>
              <a:gd name="connsiteY6437" fmla="*/ 4291618 h 10287000"/>
              <a:gd name="connsiteX6438" fmla="*/ 3731090 w 10076157"/>
              <a:gd name="connsiteY6438" fmla="*/ 4307576 h 10287000"/>
              <a:gd name="connsiteX6439" fmla="*/ 3672202 w 10076157"/>
              <a:gd name="connsiteY6439" fmla="*/ 4371400 h 10287000"/>
              <a:gd name="connsiteX6440" fmla="*/ 3667091 w 10076157"/>
              <a:gd name="connsiteY6440" fmla="*/ 4375832 h 10287000"/>
              <a:gd name="connsiteX6441" fmla="*/ 3666493 w 10076157"/>
              <a:gd name="connsiteY6441" fmla="*/ 4379380 h 10287000"/>
              <a:gd name="connsiteX6442" fmla="*/ 3661982 w 10076157"/>
              <a:gd name="connsiteY6442" fmla="*/ 4406142 h 10287000"/>
              <a:gd name="connsiteX6443" fmla="*/ 3615050 w 10076157"/>
              <a:gd name="connsiteY6443" fmla="*/ 4463774 h 10287000"/>
              <a:gd name="connsiteX6444" fmla="*/ 3614057 w 10076157"/>
              <a:gd name="connsiteY6444" fmla="*/ 4464721 h 10287000"/>
              <a:gd name="connsiteX6445" fmla="*/ 3613311 w 10076157"/>
              <a:gd name="connsiteY6445" fmla="*/ 4467142 h 10287000"/>
              <a:gd name="connsiteX6446" fmla="*/ 3598588 w 10076157"/>
              <a:gd name="connsiteY6446" fmla="*/ 4483095 h 10287000"/>
              <a:gd name="connsiteX6447" fmla="*/ 3598588 w 10076157"/>
              <a:gd name="connsiteY6447" fmla="*/ 4499053 h 10287000"/>
              <a:gd name="connsiteX6448" fmla="*/ 3592376 w 10076157"/>
              <a:gd name="connsiteY6448" fmla="*/ 4491325 h 10287000"/>
              <a:gd name="connsiteX6449" fmla="*/ 3592611 w 10076157"/>
              <a:gd name="connsiteY6449" fmla="*/ 4485131 h 10287000"/>
              <a:gd name="connsiteX6450" fmla="*/ 3569332 w 10076157"/>
              <a:gd name="connsiteY6450" fmla="*/ 4507285 h 10287000"/>
              <a:gd name="connsiteX6451" fmla="*/ 3548554 w 10076157"/>
              <a:gd name="connsiteY6451" fmla="*/ 4527062 h 10287000"/>
              <a:gd name="connsiteX6452" fmla="*/ 3486017 w 10076157"/>
              <a:gd name="connsiteY6452" fmla="*/ 4677280 h 10287000"/>
              <a:gd name="connsiteX6453" fmla="*/ 3444967 w 10076157"/>
              <a:gd name="connsiteY6453" fmla="*/ 4755226 h 10287000"/>
              <a:gd name="connsiteX6454" fmla="*/ 3427877 w 10076157"/>
              <a:gd name="connsiteY6454" fmla="*/ 4815220 h 10287000"/>
              <a:gd name="connsiteX6455" fmla="*/ 3416997 w 10076157"/>
              <a:gd name="connsiteY6455" fmla="*/ 4838019 h 10287000"/>
              <a:gd name="connsiteX6456" fmla="*/ 3412381 w 10076157"/>
              <a:gd name="connsiteY6456" fmla="*/ 4873084 h 10287000"/>
              <a:gd name="connsiteX6457" fmla="*/ 3405010 w 10076157"/>
              <a:gd name="connsiteY6457" fmla="*/ 4930711 h 10287000"/>
              <a:gd name="connsiteX6458" fmla="*/ 3375527 w 10076157"/>
              <a:gd name="connsiteY6458" fmla="*/ 5010204 h 10287000"/>
              <a:gd name="connsiteX6459" fmla="*/ 3346040 w 10076157"/>
              <a:gd name="connsiteY6459" fmla="*/ 5057895 h 10287000"/>
              <a:gd name="connsiteX6460" fmla="*/ 3316557 w 10076157"/>
              <a:gd name="connsiteY6460" fmla="*/ 5105590 h 10287000"/>
              <a:gd name="connsiteX6461" fmla="*/ 3272329 w 10076157"/>
              <a:gd name="connsiteY6461" fmla="*/ 5200979 h 10287000"/>
              <a:gd name="connsiteX6462" fmla="*/ 3272329 w 10076157"/>
              <a:gd name="connsiteY6462" fmla="*/ 5216879 h 10287000"/>
              <a:gd name="connsiteX6463" fmla="*/ 3272329 w 10076157"/>
              <a:gd name="connsiteY6463" fmla="*/ 5232772 h 10287000"/>
              <a:gd name="connsiteX6464" fmla="*/ 3257589 w 10076157"/>
              <a:gd name="connsiteY6464" fmla="*/ 5264573 h 10287000"/>
              <a:gd name="connsiteX6465" fmla="*/ 3242847 w 10076157"/>
              <a:gd name="connsiteY6465" fmla="*/ 5264573 h 10287000"/>
              <a:gd name="connsiteX6466" fmla="*/ 3242847 w 10076157"/>
              <a:gd name="connsiteY6466" fmla="*/ 5217620 h 10287000"/>
              <a:gd name="connsiteX6467" fmla="*/ 3242847 w 10076157"/>
              <a:gd name="connsiteY6467" fmla="*/ 5193789 h 10287000"/>
              <a:gd name="connsiteX6468" fmla="*/ 3234860 w 10076157"/>
              <a:gd name="connsiteY6468" fmla="*/ 5201392 h 10287000"/>
              <a:gd name="connsiteX6469" fmla="*/ 3218234 w 10076157"/>
              <a:gd name="connsiteY6469" fmla="*/ 5217215 h 10287000"/>
              <a:gd name="connsiteX6470" fmla="*/ 3190868 w 10076157"/>
              <a:gd name="connsiteY6470" fmla="*/ 5269180 h 10287000"/>
              <a:gd name="connsiteX6471" fmla="*/ 3202633 w 10076157"/>
              <a:gd name="connsiteY6471" fmla="*/ 5309806 h 10287000"/>
              <a:gd name="connsiteX6472" fmla="*/ 3187030 w 10076157"/>
              <a:gd name="connsiteY6472" fmla="*/ 5402400 h 10287000"/>
              <a:gd name="connsiteX6473" fmla="*/ 3153780 w 10076157"/>
              <a:gd name="connsiteY6473" fmla="*/ 5434050 h 10287000"/>
              <a:gd name="connsiteX6474" fmla="*/ 3140096 w 10076157"/>
              <a:gd name="connsiteY6474" fmla="*/ 5460027 h 10287000"/>
              <a:gd name="connsiteX6475" fmla="*/ 3124492 w 10076157"/>
              <a:gd name="connsiteY6475" fmla="*/ 5552619 h 10287000"/>
              <a:gd name="connsiteX6476" fmla="*/ 3122577 w 10076157"/>
              <a:gd name="connsiteY6476" fmla="*/ 5619232 h 10287000"/>
              <a:gd name="connsiteX6477" fmla="*/ 3120659 w 10076157"/>
              <a:gd name="connsiteY6477" fmla="*/ 5685844 h 10287000"/>
              <a:gd name="connsiteX6478" fmla="*/ 3083571 w 10076157"/>
              <a:gd name="connsiteY6478" fmla="*/ 5850712 h 10287000"/>
              <a:gd name="connsiteX6479" fmla="*/ 3067970 w 10076157"/>
              <a:gd name="connsiteY6479" fmla="*/ 5943305 h 10287000"/>
              <a:gd name="connsiteX6480" fmla="*/ 3052368 w 10076157"/>
              <a:gd name="connsiteY6480" fmla="*/ 6035897 h 10287000"/>
              <a:gd name="connsiteX6481" fmla="*/ 3030888 w 10076157"/>
              <a:gd name="connsiteY6481" fmla="*/ 6108173 h 10287000"/>
              <a:gd name="connsiteX6482" fmla="*/ 3040734 w 10076157"/>
              <a:gd name="connsiteY6482" fmla="*/ 6215417 h 10287000"/>
              <a:gd name="connsiteX6483" fmla="*/ 3032933 w 10076157"/>
              <a:gd name="connsiteY6483" fmla="*/ 6261715 h 10287000"/>
              <a:gd name="connsiteX6484" fmla="*/ 2991880 w 10076157"/>
              <a:gd name="connsiteY6484" fmla="*/ 6339655 h 10287000"/>
              <a:gd name="connsiteX6485" fmla="*/ 2970397 w 10076157"/>
              <a:gd name="connsiteY6485" fmla="*/ 6411934 h 10287000"/>
              <a:gd name="connsiteX6486" fmla="*/ 2995846 w 10076157"/>
              <a:gd name="connsiteY6486" fmla="*/ 6426584 h 10287000"/>
              <a:gd name="connsiteX6487" fmla="*/ 3007610 w 10076157"/>
              <a:gd name="connsiteY6487" fmla="*/ 6467213 h 10287000"/>
              <a:gd name="connsiteX6488" fmla="*/ 2997891 w 10076157"/>
              <a:gd name="connsiteY6488" fmla="*/ 6580122 h 10287000"/>
              <a:gd name="connsiteX6489" fmla="*/ 3001854 w 10076157"/>
              <a:gd name="connsiteY6489" fmla="*/ 6667050 h 10287000"/>
              <a:gd name="connsiteX6490" fmla="*/ 2996104 w 10076157"/>
              <a:gd name="connsiteY6490" fmla="*/ 6866883 h 10287000"/>
              <a:gd name="connsiteX6491" fmla="*/ 2996229 w 10076157"/>
              <a:gd name="connsiteY6491" fmla="*/ 7087031 h 10287000"/>
              <a:gd name="connsiteX6492" fmla="*/ 3000193 w 10076157"/>
              <a:gd name="connsiteY6492" fmla="*/ 7173960 h 10287000"/>
              <a:gd name="connsiteX6493" fmla="*/ 2970779 w 10076157"/>
              <a:gd name="connsiteY6493" fmla="*/ 7072381 h 10287000"/>
              <a:gd name="connsiteX6494" fmla="*/ 2960934 w 10076157"/>
              <a:gd name="connsiteY6494" fmla="*/ 6965142 h 10287000"/>
              <a:gd name="connsiteX6495" fmla="*/ 2949169 w 10076157"/>
              <a:gd name="connsiteY6495" fmla="*/ 6924511 h 10287000"/>
              <a:gd name="connsiteX6496" fmla="*/ 2929478 w 10076157"/>
              <a:gd name="connsiteY6496" fmla="*/ 6710027 h 10287000"/>
              <a:gd name="connsiteX6497" fmla="*/ 2937276 w 10076157"/>
              <a:gd name="connsiteY6497" fmla="*/ 6663728 h 10287000"/>
              <a:gd name="connsiteX6498" fmla="*/ 2909782 w 10076157"/>
              <a:gd name="connsiteY6498" fmla="*/ 6495540 h 10287000"/>
              <a:gd name="connsiteX6499" fmla="*/ 2927300 w 10076157"/>
              <a:gd name="connsiteY6499" fmla="*/ 6336338 h 10287000"/>
              <a:gd name="connsiteX6500" fmla="*/ 2921417 w 10076157"/>
              <a:gd name="connsiteY6500" fmla="*/ 6316021 h 10287000"/>
              <a:gd name="connsiteX6501" fmla="*/ 2937020 w 10076157"/>
              <a:gd name="connsiteY6501" fmla="*/ 6223429 h 10287000"/>
              <a:gd name="connsiteX6502" fmla="*/ 2952622 w 10076157"/>
              <a:gd name="connsiteY6502" fmla="*/ 6130835 h 10287000"/>
              <a:gd name="connsiteX6503" fmla="*/ 2968224 w 10076157"/>
              <a:gd name="connsiteY6503" fmla="*/ 6038242 h 10287000"/>
              <a:gd name="connsiteX6504" fmla="*/ 2989711 w 10076157"/>
              <a:gd name="connsiteY6504" fmla="*/ 5965967 h 10287000"/>
              <a:gd name="connsiteX6505" fmla="*/ 2991628 w 10076157"/>
              <a:gd name="connsiteY6505" fmla="*/ 5899355 h 10287000"/>
              <a:gd name="connsiteX6506" fmla="*/ 3013109 w 10076157"/>
              <a:gd name="connsiteY6506" fmla="*/ 5827079 h 10287000"/>
              <a:gd name="connsiteX6507" fmla="*/ 3015026 w 10076157"/>
              <a:gd name="connsiteY6507" fmla="*/ 5760463 h 10287000"/>
              <a:gd name="connsiteX6508" fmla="*/ 2999298 w 10076157"/>
              <a:gd name="connsiteY6508" fmla="*/ 5632910 h 10287000"/>
              <a:gd name="connsiteX6509" fmla="*/ 3034467 w 10076157"/>
              <a:gd name="connsiteY6509" fmla="*/ 5534653 h 10287000"/>
              <a:gd name="connsiteX6510" fmla="*/ 3028583 w 10076157"/>
              <a:gd name="connsiteY6510" fmla="*/ 5514334 h 10287000"/>
              <a:gd name="connsiteX6511" fmla="*/ 3063752 w 10076157"/>
              <a:gd name="connsiteY6511" fmla="*/ 5416079 h 10287000"/>
              <a:gd name="connsiteX6512" fmla="*/ 3071549 w 10076157"/>
              <a:gd name="connsiteY6512" fmla="*/ 5369785 h 10287000"/>
              <a:gd name="connsiteX6513" fmla="*/ 3108639 w 10076157"/>
              <a:gd name="connsiteY6513" fmla="*/ 5204915 h 10287000"/>
              <a:gd name="connsiteX6514" fmla="*/ 3110557 w 10076157"/>
              <a:gd name="connsiteY6514" fmla="*/ 5138300 h 10287000"/>
              <a:gd name="connsiteX6515" fmla="*/ 3077307 w 10076157"/>
              <a:gd name="connsiteY6515" fmla="*/ 5169948 h 10287000"/>
              <a:gd name="connsiteX6516" fmla="*/ 3022574 w 10076157"/>
              <a:gd name="connsiteY6516" fmla="*/ 5273871 h 10287000"/>
              <a:gd name="connsiteX6517" fmla="*/ 2981523 w 10076157"/>
              <a:gd name="connsiteY6517" fmla="*/ 5351813 h 10287000"/>
              <a:gd name="connsiteX6518" fmla="*/ 2979606 w 10076157"/>
              <a:gd name="connsiteY6518" fmla="*/ 5418428 h 10287000"/>
              <a:gd name="connsiteX6519" fmla="*/ 2965921 w 10076157"/>
              <a:gd name="connsiteY6519" fmla="*/ 5444407 h 10287000"/>
              <a:gd name="connsiteX6520" fmla="*/ 2971803 w 10076157"/>
              <a:gd name="connsiteY6520" fmla="*/ 5464721 h 10287000"/>
              <a:gd name="connsiteX6521" fmla="*/ 2948274 w 10076157"/>
              <a:gd name="connsiteY6521" fmla="*/ 5383459 h 10287000"/>
              <a:gd name="connsiteX6522" fmla="*/ 2985360 w 10076157"/>
              <a:gd name="connsiteY6522" fmla="*/ 5218591 h 10287000"/>
              <a:gd name="connsiteX6523" fmla="*/ 3006841 w 10076157"/>
              <a:gd name="connsiteY6523" fmla="*/ 5146315 h 10287000"/>
              <a:gd name="connsiteX6524" fmla="*/ 3014642 w 10076157"/>
              <a:gd name="connsiteY6524" fmla="*/ 5100017 h 10287000"/>
              <a:gd name="connsiteX6525" fmla="*/ 2967713 w 10076157"/>
              <a:gd name="connsiteY6525" fmla="*/ 5157645 h 10287000"/>
              <a:gd name="connsiteX6526" fmla="*/ 2918861 w 10076157"/>
              <a:gd name="connsiteY6526" fmla="*/ 5281884 h 10287000"/>
              <a:gd name="connsiteX6527" fmla="*/ 2903259 w 10076157"/>
              <a:gd name="connsiteY6527" fmla="*/ 5374475 h 10287000"/>
              <a:gd name="connsiteX6528" fmla="*/ 2875891 w 10076157"/>
              <a:gd name="connsiteY6528" fmla="*/ 5426440 h 10287000"/>
              <a:gd name="connsiteX6529" fmla="*/ 2868094 w 10076157"/>
              <a:gd name="connsiteY6529" fmla="*/ 5472735 h 10287000"/>
              <a:gd name="connsiteX6530" fmla="*/ 2838682 w 10076157"/>
              <a:gd name="connsiteY6530" fmla="*/ 5371159 h 10287000"/>
              <a:gd name="connsiteX6531" fmla="*/ 2887531 w 10076157"/>
              <a:gd name="connsiteY6531" fmla="*/ 5246918 h 10287000"/>
              <a:gd name="connsiteX6532" fmla="*/ 2942266 w 10076157"/>
              <a:gd name="connsiteY6532" fmla="*/ 5142995 h 10287000"/>
              <a:gd name="connsiteX6533" fmla="*/ 2977428 w 10076157"/>
              <a:gd name="connsiteY6533" fmla="*/ 5044738 h 10287000"/>
              <a:gd name="connsiteX6534" fmla="*/ 3012599 w 10076157"/>
              <a:gd name="connsiteY6534" fmla="*/ 4946478 h 10287000"/>
              <a:gd name="connsiteX6535" fmla="*/ 3053650 w 10076157"/>
              <a:gd name="connsiteY6535" fmla="*/ 4868537 h 10287000"/>
              <a:gd name="connsiteX6536" fmla="*/ 3122068 w 10076157"/>
              <a:gd name="connsiteY6536" fmla="*/ 4738631 h 10287000"/>
              <a:gd name="connsiteX6537" fmla="*/ 3143550 w 10076157"/>
              <a:gd name="connsiteY6537" fmla="*/ 4666357 h 10287000"/>
              <a:gd name="connsiteX6538" fmla="*/ 3198284 w 10076157"/>
              <a:gd name="connsiteY6538" fmla="*/ 4562431 h 10287000"/>
              <a:gd name="connsiteX6539" fmla="*/ 3245217 w 10076157"/>
              <a:gd name="connsiteY6539" fmla="*/ 4504802 h 10287000"/>
              <a:gd name="connsiteX6540" fmla="*/ 3239337 w 10076157"/>
              <a:gd name="connsiteY6540" fmla="*/ 4484492 h 10287000"/>
              <a:gd name="connsiteX6541" fmla="*/ 3258902 w 10076157"/>
              <a:gd name="connsiteY6541" fmla="*/ 4478825 h 10287000"/>
              <a:gd name="connsiteX6542" fmla="*/ 3288182 w 10076157"/>
              <a:gd name="connsiteY6542" fmla="*/ 4360251 h 10287000"/>
              <a:gd name="connsiteX6543" fmla="*/ 3317469 w 10076157"/>
              <a:gd name="connsiteY6543" fmla="*/ 4241676 h 10287000"/>
              <a:gd name="connsiteX6544" fmla="*/ 3364402 w 10076157"/>
              <a:gd name="connsiteY6544" fmla="*/ 4184050 h 10287000"/>
              <a:gd name="connsiteX6545" fmla="*/ 3397653 w 10076157"/>
              <a:gd name="connsiteY6545" fmla="*/ 4152403 h 10287000"/>
              <a:gd name="connsiteX6546" fmla="*/ 3477832 w 10076157"/>
              <a:gd name="connsiteY6546" fmla="*/ 4063131 h 10287000"/>
              <a:gd name="connsiteX6547" fmla="*/ 3482254 w 10076157"/>
              <a:gd name="connsiteY6547" fmla="*/ 4057642 h 10287000"/>
              <a:gd name="connsiteX6548" fmla="*/ 3484369 w 10076157"/>
              <a:gd name="connsiteY6548" fmla="*/ 4054964 h 10287000"/>
              <a:gd name="connsiteX6549" fmla="*/ 3490651 w 10076157"/>
              <a:gd name="connsiteY6549" fmla="*/ 4041829 h 10287000"/>
              <a:gd name="connsiteX6550" fmla="*/ 3494695 w 10076157"/>
              <a:gd name="connsiteY6550" fmla="*/ 4022458 h 10287000"/>
              <a:gd name="connsiteX6551" fmla="*/ 3547043 w 10076157"/>
              <a:gd name="connsiteY6551" fmla="*/ 3959782 h 10287000"/>
              <a:gd name="connsiteX6552" fmla="*/ 3547698 w 10076157"/>
              <a:gd name="connsiteY6552" fmla="*/ 3959151 h 10287000"/>
              <a:gd name="connsiteX6553" fmla="*/ 3572551 w 10076157"/>
              <a:gd name="connsiteY6553" fmla="*/ 3917229 h 10287000"/>
              <a:gd name="connsiteX6554" fmla="*/ 3609969 w 10076157"/>
              <a:gd name="connsiteY6554" fmla="*/ 3853770 h 10287000"/>
              <a:gd name="connsiteX6555" fmla="*/ 3662981 w 10076157"/>
              <a:gd name="connsiteY6555" fmla="*/ 3771066 h 10287000"/>
              <a:gd name="connsiteX6556" fmla="*/ 3666264 w 10076157"/>
              <a:gd name="connsiteY6556" fmla="*/ 3789057 h 10287000"/>
              <a:gd name="connsiteX6557" fmla="*/ 3664057 w 10076157"/>
              <a:gd name="connsiteY6557" fmla="*/ 3807161 h 10287000"/>
              <a:gd name="connsiteX6558" fmla="*/ 3681436 w 10076157"/>
              <a:gd name="connsiteY6558" fmla="*/ 3786736 h 10287000"/>
              <a:gd name="connsiteX6559" fmla="*/ 3692930 w 10076157"/>
              <a:gd name="connsiteY6559" fmla="*/ 3780657 h 10287000"/>
              <a:gd name="connsiteX6560" fmla="*/ 3753548 w 10076157"/>
              <a:gd name="connsiteY6560" fmla="*/ 3697049 h 10287000"/>
              <a:gd name="connsiteX6561" fmla="*/ 3747665 w 10076157"/>
              <a:gd name="connsiteY6561" fmla="*/ 3676732 h 10287000"/>
              <a:gd name="connsiteX6562" fmla="*/ 3761350 w 10076157"/>
              <a:gd name="connsiteY6562" fmla="*/ 3650755 h 10287000"/>
              <a:gd name="connsiteX6563" fmla="*/ 3758408 w 10076157"/>
              <a:gd name="connsiteY6563" fmla="*/ 3640597 h 10287000"/>
              <a:gd name="connsiteX6564" fmla="*/ 3757894 w 10076157"/>
              <a:gd name="connsiteY6564" fmla="*/ 3638820 h 10287000"/>
              <a:gd name="connsiteX6565" fmla="*/ 3748435 w 10076157"/>
              <a:gd name="connsiteY6565" fmla="*/ 3646186 h 10287000"/>
              <a:gd name="connsiteX6566" fmla="*/ 3707695 w 10076157"/>
              <a:gd name="connsiteY6566" fmla="*/ 3677914 h 10287000"/>
              <a:gd name="connsiteX6567" fmla="*/ 3687324 w 10076157"/>
              <a:gd name="connsiteY6567" fmla="*/ 3720210 h 10287000"/>
              <a:gd name="connsiteX6568" fmla="*/ 3626215 w 10076157"/>
              <a:gd name="connsiteY6568" fmla="*/ 3762514 h 10287000"/>
              <a:gd name="connsiteX6569" fmla="*/ 3544739 w 10076157"/>
              <a:gd name="connsiteY6569" fmla="*/ 3804810 h 10287000"/>
              <a:gd name="connsiteX6570" fmla="*/ 3442888 w 10076157"/>
              <a:gd name="connsiteY6570" fmla="*/ 3931707 h 10287000"/>
              <a:gd name="connsiteX6571" fmla="*/ 3381779 w 10076157"/>
              <a:gd name="connsiteY6571" fmla="*/ 3995160 h 10287000"/>
              <a:gd name="connsiteX6572" fmla="*/ 3300304 w 10076157"/>
              <a:gd name="connsiteY6572" fmla="*/ 4100907 h 10287000"/>
              <a:gd name="connsiteX6573" fmla="*/ 3298077 w 10076157"/>
              <a:gd name="connsiteY6573" fmla="*/ 4103184 h 10287000"/>
              <a:gd name="connsiteX6574" fmla="*/ 3299153 w 10076157"/>
              <a:gd name="connsiteY6574" fmla="*/ 4106897 h 10287000"/>
              <a:gd name="connsiteX6575" fmla="*/ 3301621 w 10076157"/>
              <a:gd name="connsiteY6575" fmla="*/ 4115421 h 10287000"/>
              <a:gd name="connsiteX6576" fmla="*/ 3187492 w 10076157"/>
              <a:gd name="connsiteY6576" fmla="*/ 4236069 h 10287000"/>
              <a:gd name="connsiteX6577" fmla="*/ 3111652 w 10076157"/>
              <a:gd name="connsiteY6577" fmla="*/ 4325780 h 10287000"/>
              <a:gd name="connsiteX6578" fmla="*/ 3111456 w 10076157"/>
              <a:gd name="connsiteY6578" fmla="*/ 4325870 h 10287000"/>
              <a:gd name="connsiteX6579" fmla="*/ 3110608 w 10076157"/>
              <a:gd name="connsiteY6579" fmla="*/ 4327942 h 10287000"/>
              <a:gd name="connsiteX6580" fmla="*/ 3076237 w 10076157"/>
              <a:gd name="connsiteY6580" fmla="*/ 4354708 h 10287000"/>
              <a:gd name="connsiteX6581" fmla="*/ 3035497 w 10076157"/>
              <a:gd name="connsiteY6581" fmla="*/ 4375857 h 10287000"/>
              <a:gd name="connsiteX6582" fmla="*/ 2994758 w 10076157"/>
              <a:gd name="connsiteY6582" fmla="*/ 4418159 h 10287000"/>
              <a:gd name="connsiteX6583" fmla="*/ 2994758 w 10076157"/>
              <a:gd name="connsiteY6583" fmla="*/ 4460455 h 10287000"/>
              <a:gd name="connsiteX6584" fmla="*/ 2954018 w 10076157"/>
              <a:gd name="connsiteY6584" fmla="*/ 4545056 h 10287000"/>
              <a:gd name="connsiteX6585" fmla="*/ 2913277 w 10076157"/>
              <a:gd name="connsiteY6585" fmla="*/ 4566208 h 10287000"/>
              <a:gd name="connsiteX6586" fmla="*/ 2892907 w 10076157"/>
              <a:gd name="connsiteY6586" fmla="*/ 4587355 h 10287000"/>
              <a:gd name="connsiteX6587" fmla="*/ 2852165 w 10076157"/>
              <a:gd name="connsiteY6587" fmla="*/ 4671953 h 10287000"/>
              <a:gd name="connsiteX6588" fmla="*/ 2831799 w 10076157"/>
              <a:gd name="connsiteY6588" fmla="*/ 4735405 h 10287000"/>
              <a:gd name="connsiteX6589" fmla="*/ 2811429 w 10076157"/>
              <a:gd name="connsiteY6589" fmla="*/ 4798856 h 10287000"/>
              <a:gd name="connsiteX6590" fmla="*/ 2729949 w 10076157"/>
              <a:gd name="connsiteY6590" fmla="*/ 4946903 h 10287000"/>
              <a:gd name="connsiteX6591" fmla="*/ 2689210 w 10076157"/>
              <a:gd name="connsiteY6591" fmla="*/ 5031504 h 10287000"/>
              <a:gd name="connsiteX6592" fmla="*/ 2648470 w 10076157"/>
              <a:gd name="connsiteY6592" fmla="*/ 5116102 h 10287000"/>
              <a:gd name="connsiteX6593" fmla="*/ 2607735 w 10076157"/>
              <a:gd name="connsiteY6593" fmla="*/ 5179551 h 10287000"/>
              <a:gd name="connsiteX6594" fmla="*/ 2587364 w 10076157"/>
              <a:gd name="connsiteY6594" fmla="*/ 5285302 h 10287000"/>
              <a:gd name="connsiteX6595" fmla="*/ 2566995 w 10076157"/>
              <a:gd name="connsiteY6595" fmla="*/ 5327604 h 10287000"/>
              <a:gd name="connsiteX6596" fmla="*/ 2505883 w 10076157"/>
              <a:gd name="connsiteY6596" fmla="*/ 5391050 h 10287000"/>
              <a:gd name="connsiteX6597" fmla="*/ 2465144 w 10076157"/>
              <a:gd name="connsiteY6597" fmla="*/ 5454502 h 10287000"/>
              <a:gd name="connsiteX6598" fmla="*/ 2485514 w 10076157"/>
              <a:gd name="connsiteY6598" fmla="*/ 5475653 h 10287000"/>
              <a:gd name="connsiteX6599" fmla="*/ 2485514 w 10076157"/>
              <a:gd name="connsiteY6599" fmla="*/ 5517950 h 10287000"/>
              <a:gd name="connsiteX6600" fmla="*/ 2444774 w 10076157"/>
              <a:gd name="connsiteY6600" fmla="*/ 5623700 h 10287000"/>
              <a:gd name="connsiteX6601" fmla="*/ 2424403 w 10076157"/>
              <a:gd name="connsiteY6601" fmla="*/ 5708301 h 10287000"/>
              <a:gd name="connsiteX6602" fmla="*/ 2363298 w 10076157"/>
              <a:gd name="connsiteY6602" fmla="*/ 5898650 h 10287000"/>
              <a:gd name="connsiteX6603" fmla="*/ 2302188 w 10076157"/>
              <a:gd name="connsiteY6603" fmla="*/ 6110146 h 10287000"/>
              <a:gd name="connsiteX6604" fmla="*/ 2281817 w 10076157"/>
              <a:gd name="connsiteY6604" fmla="*/ 6194747 h 10287000"/>
              <a:gd name="connsiteX6605" fmla="*/ 2281817 w 10076157"/>
              <a:gd name="connsiteY6605" fmla="*/ 6088994 h 10287000"/>
              <a:gd name="connsiteX6606" fmla="*/ 2302188 w 10076157"/>
              <a:gd name="connsiteY6606" fmla="*/ 5983249 h 10287000"/>
              <a:gd name="connsiteX6607" fmla="*/ 2302188 w 10076157"/>
              <a:gd name="connsiteY6607" fmla="*/ 5940949 h 10287000"/>
              <a:gd name="connsiteX6608" fmla="*/ 2342928 w 10076157"/>
              <a:gd name="connsiteY6608" fmla="*/ 5729451 h 10287000"/>
              <a:gd name="connsiteX6609" fmla="*/ 2363298 w 10076157"/>
              <a:gd name="connsiteY6609" fmla="*/ 5687147 h 10287000"/>
              <a:gd name="connsiteX6610" fmla="*/ 2383668 w 10076157"/>
              <a:gd name="connsiteY6610" fmla="*/ 5517950 h 10287000"/>
              <a:gd name="connsiteX6611" fmla="*/ 2444774 w 10076157"/>
              <a:gd name="connsiteY6611" fmla="*/ 5369901 h 10287000"/>
              <a:gd name="connsiteX6612" fmla="*/ 2444774 w 10076157"/>
              <a:gd name="connsiteY6612" fmla="*/ 5348750 h 10287000"/>
              <a:gd name="connsiteX6613" fmla="*/ 2485514 w 10076157"/>
              <a:gd name="connsiteY6613" fmla="*/ 5264152 h 10287000"/>
              <a:gd name="connsiteX6614" fmla="*/ 2526254 w 10076157"/>
              <a:gd name="connsiteY6614" fmla="*/ 5179551 h 10287000"/>
              <a:gd name="connsiteX6615" fmla="*/ 2566995 w 10076157"/>
              <a:gd name="connsiteY6615" fmla="*/ 5094951 h 10287000"/>
              <a:gd name="connsiteX6616" fmla="*/ 2607735 w 10076157"/>
              <a:gd name="connsiteY6616" fmla="*/ 5031504 h 10287000"/>
              <a:gd name="connsiteX6617" fmla="*/ 2628105 w 10076157"/>
              <a:gd name="connsiteY6617" fmla="*/ 4968053 h 10287000"/>
              <a:gd name="connsiteX6618" fmla="*/ 2648470 w 10076157"/>
              <a:gd name="connsiteY6618" fmla="*/ 4936328 h 10287000"/>
              <a:gd name="connsiteX6619" fmla="*/ 2659468 w 10076157"/>
              <a:gd name="connsiteY6619" fmla="*/ 4919200 h 10287000"/>
              <a:gd name="connsiteX6620" fmla="*/ 2658031 w 10076157"/>
              <a:gd name="connsiteY6620" fmla="*/ 4897914 h 10287000"/>
              <a:gd name="connsiteX6621" fmla="*/ 2674647 w 10076157"/>
              <a:gd name="connsiteY6621" fmla="*/ 4852997 h 10287000"/>
              <a:gd name="connsiteX6622" fmla="*/ 2689338 w 10076157"/>
              <a:gd name="connsiteY6622" fmla="*/ 4825913 h 10287000"/>
              <a:gd name="connsiteX6623" fmla="*/ 2689529 w 10076157"/>
              <a:gd name="connsiteY6623" fmla="*/ 4803480 h 10287000"/>
              <a:gd name="connsiteX6624" fmla="*/ 2709580 w 10076157"/>
              <a:gd name="connsiteY6624" fmla="*/ 4714255 h 10287000"/>
              <a:gd name="connsiteX6625" fmla="*/ 2770690 w 10076157"/>
              <a:gd name="connsiteY6625" fmla="*/ 4629657 h 10287000"/>
              <a:gd name="connsiteX6626" fmla="*/ 2770690 w 10076157"/>
              <a:gd name="connsiteY6626" fmla="*/ 4608504 h 10287000"/>
              <a:gd name="connsiteX6627" fmla="*/ 2831799 w 10076157"/>
              <a:gd name="connsiteY6627" fmla="*/ 4523907 h 10287000"/>
              <a:gd name="connsiteX6628" fmla="*/ 2852165 w 10076157"/>
              <a:gd name="connsiteY6628" fmla="*/ 4481607 h 10287000"/>
              <a:gd name="connsiteX6629" fmla="*/ 2933647 w 10076157"/>
              <a:gd name="connsiteY6629" fmla="*/ 4333560 h 10287000"/>
              <a:gd name="connsiteX6630" fmla="*/ 2954018 w 10076157"/>
              <a:gd name="connsiteY6630" fmla="*/ 4270106 h 10287000"/>
              <a:gd name="connsiteX6631" fmla="*/ 2913277 w 10076157"/>
              <a:gd name="connsiteY6631" fmla="*/ 4291258 h 10287000"/>
              <a:gd name="connsiteX6632" fmla="*/ 2831799 w 10076157"/>
              <a:gd name="connsiteY6632" fmla="*/ 4375857 h 10287000"/>
              <a:gd name="connsiteX6633" fmla="*/ 2770690 w 10076157"/>
              <a:gd name="connsiteY6633" fmla="*/ 4439305 h 10287000"/>
              <a:gd name="connsiteX6634" fmla="*/ 2750320 w 10076157"/>
              <a:gd name="connsiteY6634" fmla="*/ 4502759 h 10287000"/>
              <a:gd name="connsiteX6635" fmla="*/ 2729949 w 10076157"/>
              <a:gd name="connsiteY6635" fmla="*/ 4523907 h 10287000"/>
              <a:gd name="connsiteX6636" fmla="*/ 2729949 w 10076157"/>
              <a:gd name="connsiteY6636" fmla="*/ 4545056 h 10287000"/>
              <a:gd name="connsiteX6637" fmla="*/ 2729949 w 10076157"/>
              <a:gd name="connsiteY6637" fmla="*/ 4460455 h 10287000"/>
              <a:gd name="connsiteX6638" fmla="*/ 2811429 w 10076157"/>
              <a:gd name="connsiteY6638" fmla="*/ 4312408 h 10287000"/>
              <a:gd name="connsiteX6639" fmla="*/ 2811459 w 10076157"/>
              <a:gd name="connsiteY6639" fmla="*/ 4312369 h 10287000"/>
              <a:gd name="connsiteX6640" fmla="*/ 2797043 w 10076157"/>
              <a:gd name="connsiteY6640" fmla="*/ 4328062 h 10287000"/>
              <a:gd name="connsiteX6641" fmla="*/ 2781705 w 10076157"/>
              <a:gd name="connsiteY6641" fmla="*/ 4338360 h 10287000"/>
              <a:gd name="connsiteX6642" fmla="*/ 2704083 w 10076157"/>
              <a:gd name="connsiteY6642" fmla="*/ 4407693 h 10287000"/>
              <a:gd name="connsiteX6643" fmla="*/ 2690055 w 10076157"/>
              <a:gd name="connsiteY6643" fmla="*/ 4437015 h 10287000"/>
              <a:gd name="connsiteX6644" fmla="*/ 2689304 w 10076157"/>
              <a:gd name="connsiteY6644" fmla="*/ 4438797 h 10287000"/>
              <a:gd name="connsiteX6645" fmla="*/ 2689210 w 10076157"/>
              <a:gd name="connsiteY6645" fmla="*/ 4439305 h 10287000"/>
              <a:gd name="connsiteX6646" fmla="*/ 2688992 w 10076157"/>
              <a:gd name="connsiteY6646" fmla="*/ 4439532 h 10287000"/>
              <a:gd name="connsiteX6647" fmla="*/ 2672622 w 10076157"/>
              <a:gd name="connsiteY6647" fmla="*/ 4478304 h 10287000"/>
              <a:gd name="connsiteX6648" fmla="*/ 2628953 w 10076157"/>
              <a:gd name="connsiteY6648" fmla="*/ 4570019 h 10287000"/>
              <a:gd name="connsiteX6649" fmla="*/ 2580123 w 10076157"/>
              <a:gd name="connsiteY6649" fmla="*/ 4654451 h 10287000"/>
              <a:gd name="connsiteX6650" fmla="*/ 2575857 w 10076157"/>
              <a:gd name="connsiteY6650" fmla="*/ 4680579 h 10287000"/>
              <a:gd name="connsiteX6651" fmla="*/ 2573329 w 10076157"/>
              <a:gd name="connsiteY6651" fmla="*/ 4686404 h 10287000"/>
              <a:gd name="connsiteX6652" fmla="*/ 2584502 w 10076157"/>
              <a:gd name="connsiteY6652" fmla="*/ 4674691 h 10287000"/>
              <a:gd name="connsiteX6653" fmla="*/ 2604898 w 10076157"/>
              <a:gd name="connsiteY6653" fmla="*/ 4695759 h 10287000"/>
              <a:gd name="connsiteX6654" fmla="*/ 2523313 w 10076157"/>
              <a:gd name="connsiteY6654" fmla="*/ 4801125 h 10287000"/>
              <a:gd name="connsiteX6655" fmla="*/ 2502915 w 10076157"/>
              <a:gd name="connsiteY6655" fmla="*/ 4864338 h 10287000"/>
              <a:gd name="connsiteX6656" fmla="*/ 2482522 w 10076157"/>
              <a:gd name="connsiteY6656" fmla="*/ 4948628 h 10287000"/>
              <a:gd name="connsiteX6657" fmla="*/ 2462122 w 10076157"/>
              <a:gd name="connsiteY6657" fmla="*/ 5117206 h 10287000"/>
              <a:gd name="connsiteX6658" fmla="*/ 2421334 w 10076157"/>
              <a:gd name="connsiteY6658" fmla="*/ 5222571 h 10287000"/>
              <a:gd name="connsiteX6659" fmla="*/ 2380538 w 10076157"/>
              <a:gd name="connsiteY6659" fmla="*/ 5285785 h 10287000"/>
              <a:gd name="connsiteX6660" fmla="*/ 2339746 w 10076157"/>
              <a:gd name="connsiteY6660" fmla="*/ 5349004 h 10287000"/>
              <a:gd name="connsiteX6661" fmla="*/ 2278553 w 10076157"/>
              <a:gd name="connsiteY6661" fmla="*/ 5475440 h 10287000"/>
              <a:gd name="connsiteX6662" fmla="*/ 2278553 w 10076157"/>
              <a:gd name="connsiteY6662" fmla="*/ 5496511 h 10287000"/>
              <a:gd name="connsiteX6663" fmla="*/ 2278553 w 10076157"/>
              <a:gd name="connsiteY6663" fmla="*/ 5517579 h 10287000"/>
              <a:gd name="connsiteX6664" fmla="*/ 2258158 w 10076157"/>
              <a:gd name="connsiteY6664" fmla="*/ 5559728 h 10287000"/>
              <a:gd name="connsiteX6665" fmla="*/ 2237761 w 10076157"/>
              <a:gd name="connsiteY6665" fmla="*/ 5559728 h 10287000"/>
              <a:gd name="connsiteX6666" fmla="*/ 2237761 w 10076157"/>
              <a:gd name="connsiteY6666" fmla="*/ 5497497 h 10287000"/>
              <a:gd name="connsiteX6667" fmla="*/ 2237761 w 10076157"/>
              <a:gd name="connsiteY6667" fmla="*/ 5454365 h 10287000"/>
              <a:gd name="connsiteX6668" fmla="*/ 2278553 w 10076157"/>
              <a:gd name="connsiteY6668" fmla="*/ 5391151 h 10287000"/>
              <a:gd name="connsiteX6669" fmla="*/ 2319347 w 10076157"/>
              <a:gd name="connsiteY6669" fmla="*/ 5285785 h 10287000"/>
              <a:gd name="connsiteX6670" fmla="*/ 2319347 w 10076157"/>
              <a:gd name="connsiteY6670" fmla="*/ 5222571 h 10287000"/>
              <a:gd name="connsiteX6671" fmla="*/ 2278553 w 10076157"/>
              <a:gd name="connsiteY6671" fmla="*/ 5222571 h 10287000"/>
              <a:gd name="connsiteX6672" fmla="*/ 2288752 w 10076157"/>
              <a:gd name="connsiteY6672" fmla="*/ 5188330 h 10287000"/>
              <a:gd name="connsiteX6673" fmla="*/ 2293674 w 10076157"/>
              <a:gd name="connsiteY6673" fmla="*/ 5168677 h 10287000"/>
              <a:gd name="connsiteX6674" fmla="*/ 2284948 w 10076157"/>
              <a:gd name="connsiteY6674" fmla="*/ 5185076 h 10287000"/>
              <a:gd name="connsiteX6675" fmla="*/ 2277121 w 10076157"/>
              <a:gd name="connsiteY6675" fmla="*/ 5210771 h 10287000"/>
              <a:gd name="connsiteX6676" fmla="*/ 2289640 w 10076157"/>
              <a:gd name="connsiteY6676" fmla="*/ 5254003 h 10287000"/>
              <a:gd name="connsiteX6677" fmla="*/ 2269603 w 10076157"/>
              <a:gd name="connsiteY6677" fmla="*/ 5353520 h 10287000"/>
              <a:gd name="connsiteX6678" fmla="*/ 2230790 w 10076157"/>
              <a:gd name="connsiteY6678" fmla="*/ 5388192 h 10287000"/>
              <a:gd name="connsiteX6679" fmla="*/ 2214513 w 10076157"/>
              <a:gd name="connsiteY6679" fmla="*/ 5416335 h 10287000"/>
              <a:gd name="connsiteX6680" fmla="*/ 2194477 w 10076157"/>
              <a:gd name="connsiteY6680" fmla="*/ 5515849 h 10287000"/>
              <a:gd name="connsiteX6681" fmla="*/ 2190724 w 10076157"/>
              <a:gd name="connsiteY6681" fmla="*/ 5587226 h 10287000"/>
              <a:gd name="connsiteX6682" fmla="*/ 2186963 w 10076157"/>
              <a:gd name="connsiteY6682" fmla="*/ 5658600 h 10287000"/>
              <a:gd name="connsiteX6683" fmla="*/ 2140632 w 10076157"/>
              <a:gd name="connsiteY6683" fmla="*/ 5836019 h 10287000"/>
              <a:gd name="connsiteX6684" fmla="*/ 2120596 w 10076157"/>
              <a:gd name="connsiteY6684" fmla="*/ 5935539 h 10287000"/>
              <a:gd name="connsiteX6685" fmla="*/ 2100560 w 10076157"/>
              <a:gd name="connsiteY6685" fmla="*/ 6035056 h 10287000"/>
              <a:gd name="connsiteX6686" fmla="*/ 2074269 w 10076157"/>
              <a:gd name="connsiteY6686" fmla="*/ 6112956 h 10287000"/>
              <a:gd name="connsiteX6687" fmla="*/ 2083030 w 10076157"/>
              <a:gd name="connsiteY6687" fmla="*/ 6227566 h 10287000"/>
              <a:gd name="connsiteX6688" fmla="*/ 2073013 w 10076157"/>
              <a:gd name="connsiteY6688" fmla="*/ 6277329 h 10287000"/>
              <a:gd name="connsiteX6689" fmla="*/ 2024181 w 10076157"/>
              <a:gd name="connsiteY6689" fmla="*/ 6361754 h 10287000"/>
              <a:gd name="connsiteX6690" fmla="*/ 1997884 w 10076157"/>
              <a:gd name="connsiteY6690" fmla="*/ 6439654 h 10287000"/>
              <a:gd name="connsiteX6691" fmla="*/ 2026682 w 10076157"/>
              <a:gd name="connsiteY6691" fmla="*/ 6454746 h 10287000"/>
              <a:gd name="connsiteX6692" fmla="*/ 2039199 w 10076157"/>
              <a:gd name="connsiteY6692" fmla="*/ 6497976 h 10287000"/>
              <a:gd name="connsiteX6693" fmla="*/ 2025422 w 10076157"/>
              <a:gd name="connsiteY6693" fmla="*/ 6619114 h 10287000"/>
              <a:gd name="connsiteX6694" fmla="*/ 2027923 w 10076157"/>
              <a:gd name="connsiteY6694" fmla="*/ 6712109 h 10287000"/>
              <a:gd name="connsiteX6695" fmla="*/ 2016653 w 10076157"/>
              <a:gd name="connsiteY6695" fmla="*/ 6926233 h 10287000"/>
              <a:gd name="connsiteX6696" fmla="*/ 2011635 w 10076157"/>
              <a:gd name="connsiteY6696" fmla="*/ 7161977 h 10287000"/>
              <a:gd name="connsiteX6697" fmla="*/ 2014138 w 10076157"/>
              <a:gd name="connsiteY6697" fmla="*/ 7254969 h 10287000"/>
              <a:gd name="connsiteX6698" fmla="*/ 1982840 w 10076157"/>
              <a:gd name="connsiteY6698" fmla="*/ 7146885 h 10287000"/>
              <a:gd name="connsiteX6699" fmla="*/ 1974080 w 10076157"/>
              <a:gd name="connsiteY6699" fmla="*/ 7032279 h 10287000"/>
              <a:gd name="connsiteX6700" fmla="*/ 1961561 w 10076157"/>
              <a:gd name="connsiteY6700" fmla="*/ 6989043 h 10287000"/>
              <a:gd name="connsiteX6701" fmla="*/ 1944041 w 10076157"/>
              <a:gd name="connsiteY6701" fmla="*/ 6759825 h 10287000"/>
              <a:gd name="connsiteX6702" fmla="*/ 1954059 w 10076157"/>
              <a:gd name="connsiteY6702" fmla="*/ 6710065 h 10287000"/>
              <a:gd name="connsiteX6703" fmla="*/ 1926518 w 10076157"/>
              <a:gd name="connsiteY6703" fmla="*/ 6530604 h 10287000"/>
              <a:gd name="connsiteX6704" fmla="*/ 1950309 w 10076157"/>
              <a:gd name="connsiteY6704" fmla="*/ 6359713 h 10287000"/>
              <a:gd name="connsiteX6705" fmla="*/ 1944050 w 10076157"/>
              <a:gd name="connsiteY6705" fmla="*/ 6338097 h 10287000"/>
              <a:gd name="connsiteX6706" fmla="*/ 1964086 w 10076157"/>
              <a:gd name="connsiteY6706" fmla="*/ 6238576 h 10287000"/>
              <a:gd name="connsiteX6707" fmla="*/ 1984121 w 10076157"/>
              <a:gd name="connsiteY6707" fmla="*/ 6139059 h 10287000"/>
              <a:gd name="connsiteX6708" fmla="*/ 2004157 w 10076157"/>
              <a:gd name="connsiteY6708" fmla="*/ 6039540 h 10287000"/>
              <a:gd name="connsiteX6709" fmla="*/ 2030455 w 10076157"/>
              <a:gd name="connsiteY6709" fmla="*/ 5961641 h 10287000"/>
              <a:gd name="connsiteX6710" fmla="*/ 2034213 w 10076157"/>
              <a:gd name="connsiteY6710" fmla="*/ 5890267 h 10287000"/>
              <a:gd name="connsiteX6711" fmla="*/ 2060502 w 10076157"/>
              <a:gd name="connsiteY6711" fmla="*/ 5812365 h 10287000"/>
              <a:gd name="connsiteX6712" fmla="*/ 2064261 w 10076157"/>
              <a:gd name="connsiteY6712" fmla="*/ 5740987 h 10287000"/>
              <a:gd name="connsiteX6713" fmla="*/ 2049242 w 10076157"/>
              <a:gd name="connsiteY6713" fmla="*/ 5604763 h 10287000"/>
              <a:gd name="connsiteX6714" fmla="*/ 2091815 w 10076157"/>
              <a:gd name="connsiteY6714" fmla="*/ 5498719 h 10287000"/>
              <a:gd name="connsiteX6715" fmla="*/ 2085557 w 10076157"/>
              <a:gd name="connsiteY6715" fmla="*/ 5477103 h 10287000"/>
              <a:gd name="connsiteX6716" fmla="*/ 2128128 w 10076157"/>
              <a:gd name="connsiteY6716" fmla="*/ 5371057 h 10287000"/>
              <a:gd name="connsiteX6717" fmla="*/ 2138142 w 10076157"/>
              <a:gd name="connsiteY6717" fmla="*/ 5321301 h 10287000"/>
              <a:gd name="connsiteX6718" fmla="*/ 2184475 w 10076157"/>
              <a:gd name="connsiteY6718" fmla="*/ 5143882 h 10287000"/>
              <a:gd name="connsiteX6719" fmla="*/ 2188231 w 10076157"/>
              <a:gd name="connsiteY6719" fmla="*/ 5072501 h 10287000"/>
              <a:gd name="connsiteX6720" fmla="*/ 2149418 w 10076157"/>
              <a:gd name="connsiteY6720" fmla="*/ 5107172 h 10287000"/>
              <a:gd name="connsiteX6721" fmla="*/ 2084314 w 10076157"/>
              <a:gd name="connsiteY6721" fmla="*/ 5219741 h 10287000"/>
              <a:gd name="connsiteX6722" fmla="*/ 2035480 w 10076157"/>
              <a:gd name="connsiteY6722" fmla="*/ 5304167 h 10287000"/>
              <a:gd name="connsiteX6723" fmla="*/ 2031722 w 10076157"/>
              <a:gd name="connsiteY6723" fmla="*/ 5375546 h 10287000"/>
              <a:gd name="connsiteX6724" fmla="*/ 2015444 w 10076157"/>
              <a:gd name="connsiteY6724" fmla="*/ 5403685 h 10287000"/>
              <a:gd name="connsiteX6725" fmla="*/ 2021705 w 10076157"/>
              <a:gd name="connsiteY6725" fmla="*/ 5425302 h 10287000"/>
              <a:gd name="connsiteX6726" fmla="*/ 1996668 w 10076157"/>
              <a:gd name="connsiteY6726" fmla="*/ 5338837 h 10287000"/>
              <a:gd name="connsiteX6727" fmla="*/ 2042999 w 10076157"/>
              <a:gd name="connsiteY6727" fmla="*/ 5161418 h 10287000"/>
              <a:gd name="connsiteX6728" fmla="*/ 2069291 w 10076157"/>
              <a:gd name="connsiteY6728" fmla="*/ 5083518 h 10287000"/>
              <a:gd name="connsiteX6729" fmla="*/ 2079307 w 10076157"/>
              <a:gd name="connsiteY6729" fmla="*/ 5033756 h 10287000"/>
              <a:gd name="connsiteX6730" fmla="*/ 2024220 w 10076157"/>
              <a:gd name="connsiteY6730" fmla="*/ 5096567 h 10287000"/>
              <a:gd name="connsiteX6731" fmla="*/ 1965370 w 10076157"/>
              <a:gd name="connsiteY6731" fmla="*/ 5230752 h 10287000"/>
              <a:gd name="connsiteX6732" fmla="*/ 1945333 w 10076157"/>
              <a:gd name="connsiteY6732" fmla="*/ 5330270 h 10287000"/>
              <a:gd name="connsiteX6733" fmla="*/ 1912779 w 10076157"/>
              <a:gd name="connsiteY6733" fmla="*/ 5386557 h 10287000"/>
              <a:gd name="connsiteX6734" fmla="*/ 1902765 w 10076157"/>
              <a:gd name="connsiteY6734" fmla="*/ 5436313 h 10287000"/>
              <a:gd name="connsiteX6735" fmla="*/ 1871469 w 10076157"/>
              <a:gd name="connsiteY6735" fmla="*/ 5328234 h 10287000"/>
              <a:gd name="connsiteX6736" fmla="*/ 1930314 w 10076157"/>
              <a:gd name="connsiteY6736" fmla="*/ 5194046 h 10287000"/>
              <a:gd name="connsiteX6737" fmla="*/ 1995425 w 10076157"/>
              <a:gd name="connsiteY6737" fmla="*/ 5081476 h 10287000"/>
              <a:gd name="connsiteX6738" fmla="*/ 2037993 w 10076157"/>
              <a:gd name="connsiteY6738" fmla="*/ 4975434 h 10287000"/>
              <a:gd name="connsiteX6739" fmla="*/ 2080565 w 10076157"/>
              <a:gd name="connsiteY6739" fmla="*/ 4869389 h 10287000"/>
              <a:gd name="connsiteX6740" fmla="*/ 2129398 w 10076157"/>
              <a:gd name="connsiteY6740" fmla="*/ 4784965 h 10287000"/>
              <a:gd name="connsiteX6741" fmla="*/ 2210784 w 10076157"/>
              <a:gd name="connsiteY6741" fmla="*/ 4644250 h 10287000"/>
              <a:gd name="connsiteX6742" fmla="*/ 2237076 w 10076157"/>
              <a:gd name="connsiteY6742" fmla="*/ 4566351 h 10287000"/>
              <a:gd name="connsiteX6743" fmla="*/ 2302185 w 10076157"/>
              <a:gd name="connsiteY6743" fmla="*/ 4453781 h 10287000"/>
              <a:gd name="connsiteX6744" fmla="*/ 2357275 w 10076157"/>
              <a:gd name="connsiteY6744" fmla="*/ 4390968 h 10287000"/>
              <a:gd name="connsiteX6745" fmla="*/ 2351016 w 10076157"/>
              <a:gd name="connsiteY6745" fmla="*/ 4369354 h 10287000"/>
              <a:gd name="connsiteX6746" fmla="*/ 2373554 w 10076157"/>
              <a:gd name="connsiteY6746" fmla="*/ 4362828 h 10287000"/>
              <a:gd name="connsiteX6747" fmla="*/ 2409862 w 10076157"/>
              <a:gd name="connsiteY6747" fmla="*/ 4235167 h 10287000"/>
              <a:gd name="connsiteX6748" fmla="*/ 2446175 w 10076157"/>
              <a:gd name="connsiteY6748" fmla="*/ 4107505 h 10287000"/>
              <a:gd name="connsiteX6749" fmla="*/ 2501267 w 10076157"/>
              <a:gd name="connsiteY6749" fmla="*/ 4044696 h 10287000"/>
              <a:gd name="connsiteX6750" fmla="*/ 2540082 w 10076157"/>
              <a:gd name="connsiteY6750" fmla="*/ 4010028 h 10287000"/>
              <a:gd name="connsiteX6751" fmla="*/ 2553951 w 10076157"/>
              <a:gd name="connsiteY6751" fmla="*/ 3994958 h 10287000"/>
              <a:gd name="connsiteX6752" fmla="*/ 2544819 w 10076157"/>
              <a:gd name="connsiteY6752" fmla="*/ 3999096 h 10287000"/>
              <a:gd name="connsiteX6753" fmla="*/ 2542556 w 10076157"/>
              <a:gd name="connsiteY6753" fmla="*/ 4000774 h 10287000"/>
              <a:gd name="connsiteX6754" fmla="*/ 2586209 w 10076157"/>
              <a:gd name="connsiteY6754" fmla="*/ 3913342 h 10287000"/>
              <a:gd name="connsiteX6755" fmla="*/ 2658634 w 10076157"/>
              <a:gd name="connsiteY6755" fmla="*/ 3830268 h 10287000"/>
              <a:gd name="connsiteX6756" fmla="*/ 2666257 w 10076157"/>
              <a:gd name="connsiteY6756" fmla="*/ 3823242 h 10287000"/>
              <a:gd name="connsiteX6757" fmla="*/ 2686858 w 10076157"/>
              <a:gd name="connsiteY6757" fmla="*/ 3790123 h 10287000"/>
              <a:gd name="connsiteX6758" fmla="*/ 2739446 w 10076157"/>
              <a:gd name="connsiteY6758" fmla="*/ 3705146 h 10287000"/>
              <a:gd name="connsiteX6759" fmla="*/ 2813837 w 10076157"/>
              <a:gd name="connsiteY6759" fmla="*/ 3594329 h 10287000"/>
              <a:gd name="connsiteX6760" fmla="*/ 2812075 w 10076157"/>
              <a:gd name="connsiteY6760" fmla="*/ 3661798 h 10287000"/>
              <a:gd name="connsiteX6761" fmla="*/ 2810429 w 10076157"/>
              <a:gd name="connsiteY6761" fmla="*/ 3685988 h 10287000"/>
              <a:gd name="connsiteX6762" fmla="*/ 2812695 w 10076157"/>
              <a:gd name="connsiteY6762" fmla="*/ 3691576 h 10287000"/>
              <a:gd name="connsiteX6763" fmla="*/ 2820849 w 10076157"/>
              <a:gd name="connsiteY6763" fmla="*/ 3682722 h 10287000"/>
              <a:gd name="connsiteX6764" fmla="*/ 2848082 w 10076157"/>
              <a:gd name="connsiteY6764" fmla="*/ 3639693 h 10287000"/>
              <a:gd name="connsiteX6765" fmla="*/ 2886899 w 10076157"/>
              <a:gd name="connsiteY6765" fmla="*/ 3605022 h 10287000"/>
              <a:gd name="connsiteX6766" fmla="*/ 2958268 w 10076157"/>
              <a:gd name="connsiteY6766" fmla="*/ 3514069 h 10287000"/>
              <a:gd name="connsiteX6767" fmla="*/ 2952007 w 10076157"/>
              <a:gd name="connsiteY6767" fmla="*/ 3492452 h 10287000"/>
              <a:gd name="connsiteX6768" fmla="*/ 2968284 w 10076157"/>
              <a:gd name="connsiteY6768" fmla="*/ 3464314 h 10287000"/>
              <a:gd name="connsiteX6769" fmla="*/ 2962025 w 10076157"/>
              <a:gd name="connsiteY6769" fmla="*/ 3442696 h 10287000"/>
              <a:gd name="connsiteX6770" fmla="*/ 2984562 w 10076157"/>
              <a:gd name="connsiteY6770" fmla="*/ 3436170 h 10287000"/>
              <a:gd name="connsiteX6771" fmla="*/ 3062184 w 10076157"/>
              <a:gd name="connsiteY6771" fmla="*/ 3366831 h 10287000"/>
              <a:gd name="connsiteX6772" fmla="*/ 3088917 w 10076157"/>
              <a:gd name="connsiteY6772" fmla="*/ 3321075 h 10287000"/>
              <a:gd name="connsiteX6773" fmla="*/ 3079426 w 10076157"/>
              <a:gd name="connsiteY6773" fmla="*/ 3323312 h 10287000"/>
              <a:gd name="connsiteX6774" fmla="*/ 3064083 w 10076157"/>
              <a:gd name="connsiteY6774" fmla="*/ 3332843 h 10287000"/>
              <a:gd name="connsiteX6775" fmla="*/ 3049541 w 10076157"/>
              <a:gd name="connsiteY6775" fmla="*/ 3346552 h 10287000"/>
              <a:gd name="connsiteX6776" fmla="*/ 3055477 w 10076157"/>
              <a:gd name="connsiteY6776" fmla="*/ 3352100 h 10287000"/>
              <a:gd name="connsiteX6777" fmla="*/ 3022036 w 10076157"/>
              <a:gd name="connsiteY6777" fmla="*/ 3381815 h 10287000"/>
              <a:gd name="connsiteX6778" fmla="*/ 2983242 w 10076157"/>
              <a:gd name="connsiteY6778" fmla="*/ 3393048 h 10287000"/>
              <a:gd name="connsiteX6779" fmla="*/ 2982321 w 10076157"/>
              <a:gd name="connsiteY6779" fmla="*/ 3380795 h 10287000"/>
              <a:gd name="connsiteX6780" fmla="*/ 2986721 w 10076157"/>
              <a:gd name="connsiteY6780" fmla="*/ 3366923 h 10287000"/>
              <a:gd name="connsiteX6781" fmla="*/ 2937610 w 10076157"/>
              <a:gd name="connsiteY6781" fmla="*/ 3432193 h 10287000"/>
              <a:gd name="connsiteX6782" fmla="*/ 2894416 w 10076157"/>
              <a:gd name="connsiteY6782" fmla="*/ 3462273 h 10287000"/>
              <a:gd name="connsiteX6783" fmla="*/ 2888156 w 10076157"/>
              <a:gd name="connsiteY6783" fmla="*/ 3440656 h 10287000"/>
              <a:gd name="connsiteX6784" fmla="*/ 2904431 w 10076157"/>
              <a:gd name="connsiteY6784" fmla="*/ 3412511 h 10287000"/>
              <a:gd name="connsiteX6785" fmla="*/ 2905450 w 10076157"/>
              <a:gd name="connsiteY6785" fmla="*/ 3390985 h 10287000"/>
              <a:gd name="connsiteX6786" fmla="*/ 2906598 w 10076157"/>
              <a:gd name="connsiteY6786" fmla="*/ 3385894 h 10287000"/>
              <a:gd name="connsiteX6787" fmla="*/ 2900229 w 10076157"/>
              <a:gd name="connsiteY6787" fmla="*/ 3391277 h 10287000"/>
              <a:gd name="connsiteX6788" fmla="*/ 2860634 w 10076157"/>
              <a:gd name="connsiteY6788" fmla="*/ 3410266 h 10287000"/>
              <a:gd name="connsiteX6789" fmla="*/ 2766792 w 10076157"/>
              <a:gd name="connsiteY6789" fmla="*/ 3455272 h 10287000"/>
              <a:gd name="connsiteX6790" fmla="*/ 2649477 w 10076157"/>
              <a:gd name="connsiteY6790" fmla="*/ 3590297 h 10287000"/>
              <a:gd name="connsiteX6791" fmla="*/ 2579090 w 10076157"/>
              <a:gd name="connsiteY6791" fmla="*/ 3657817 h 10287000"/>
              <a:gd name="connsiteX6792" fmla="*/ 2509803 w 10076157"/>
              <a:gd name="connsiteY6792" fmla="*/ 3746427 h 10287000"/>
              <a:gd name="connsiteX6793" fmla="*/ 2490216 w 10076157"/>
              <a:gd name="connsiteY6793" fmla="*/ 3765497 h 10287000"/>
              <a:gd name="connsiteX6794" fmla="*/ 2494339 w 10076157"/>
              <a:gd name="connsiteY6794" fmla="*/ 3767915 h 10287000"/>
              <a:gd name="connsiteX6795" fmla="*/ 2523194 w 10076157"/>
              <a:gd name="connsiteY6795" fmla="*/ 3782861 h 10287000"/>
              <a:gd name="connsiteX6796" fmla="*/ 2513016 w 10076157"/>
              <a:gd name="connsiteY6796" fmla="*/ 3832413 h 10287000"/>
              <a:gd name="connsiteX6797" fmla="*/ 2490382 w 10076157"/>
              <a:gd name="connsiteY6797" fmla="*/ 3838967 h 10287000"/>
              <a:gd name="connsiteX6798" fmla="*/ 2344421 w 10076157"/>
              <a:gd name="connsiteY6798" fmla="*/ 3927841 h 10287000"/>
              <a:gd name="connsiteX6799" fmla="*/ 2288981 w 10076157"/>
              <a:gd name="connsiteY6799" fmla="*/ 3990497 h 10287000"/>
              <a:gd name="connsiteX6800" fmla="*/ 2356872 w 10076157"/>
              <a:gd name="connsiteY6800" fmla="*/ 3970838 h 10287000"/>
              <a:gd name="connsiteX6801" fmla="*/ 2418538 w 10076157"/>
              <a:gd name="connsiteY6801" fmla="*/ 3929680 h 10287000"/>
              <a:gd name="connsiteX6802" fmla="*/ 2424764 w 10076157"/>
              <a:gd name="connsiteY6802" fmla="*/ 3951179 h 10287000"/>
              <a:gd name="connsiteX6803" fmla="*/ 2430990 w 10076157"/>
              <a:gd name="connsiteY6803" fmla="*/ 3972678 h 10287000"/>
              <a:gd name="connsiteX6804" fmla="*/ 2297479 w 10076157"/>
              <a:gd name="connsiteY6804" fmla="*/ 4104549 h 10287000"/>
              <a:gd name="connsiteX6805" fmla="*/ 2180373 w 10076157"/>
              <a:gd name="connsiteY6805" fmla="*/ 4208364 h 10287000"/>
              <a:gd name="connsiteX6806" fmla="*/ 2113542 w 10076157"/>
              <a:gd name="connsiteY6806" fmla="*/ 4227715 h 10287000"/>
              <a:gd name="connsiteX6807" fmla="*/ 2093212 w 10076157"/>
              <a:gd name="connsiteY6807" fmla="*/ 4233602 h 10287000"/>
              <a:gd name="connsiteX6808" fmla="*/ 2086386 w 10076157"/>
              <a:gd name="connsiteY6808" fmla="*/ 4242935 h 10287000"/>
              <a:gd name="connsiteX6809" fmla="*/ 2069607 w 10076157"/>
              <a:gd name="connsiteY6809" fmla="*/ 4255608 h 10287000"/>
              <a:gd name="connsiteX6810" fmla="*/ 2062155 w 10076157"/>
              <a:gd name="connsiteY6810" fmla="*/ 4263350 h 10287000"/>
              <a:gd name="connsiteX6811" fmla="*/ 2018003 w 10076157"/>
              <a:gd name="connsiteY6811" fmla="*/ 4325290 h 10287000"/>
              <a:gd name="connsiteX6812" fmla="*/ 1995374 w 10076157"/>
              <a:gd name="connsiteY6812" fmla="*/ 4331843 h 10287000"/>
              <a:gd name="connsiteX6813" fmla="*/ 1994595 w 10076157"/>
              <a:gd name="connsiteY6813" fmla="*/ 4329157 h 10287000"/>
              <a:gd name="connsiteX6814" fmla="*/ 1994568 w 10076157"/>
              <a:gd name="connsiteY6814" fmla="*/ 4329059 h 10287000"/>
              <a:gd name="connsiteX6815" fmla="*/ 1986303 w 10076157"/>
              <a:gd name="connsiteY6815" fmla="*/ 4344910 h 10287000"/>
              <a:gd name="connsiteX6816" fmla="*/ 1969074 w 10076157"/>
              <a:gd name="connsiteY6816" fmla="*/ 4377964 h 10287000"/>
              <a:gd name="connsiteX6817" fmla="*/ 1945616 w 10076157"/>
              <a:gd name="connsiteY6817" fmla="*/ 4445480 h 10287000"/>
              <a:gd name="connsiteX6818" fmla="*/ 1922153 w 10076157"/>
              <a:gd name="connsiteY6818" fmla="*/ 4512993 h 10287000"/>
              <a:gd name="connsiteX6819" fmla="*/ 1828303 w 10076157"/>
              <a:gd name="connsiteY6819" fmla="*/ 4670524 h 10287000"/>
              <a:gd name="connsiteX6820" fmla="*/ 1781379 w 10076157"/>
              <a:gd name="connsiteY6820" fmla="*/ 4760545 h 10287000"/>
              <a:gd name="connsiteX6821" fmla="*/ 1734453 w 10076157"/>
              <a:gd name="connsiteY6821" fmla="*/ 4850562 h 10287000"/>
              <a:gd name="connsiteX6822" fmla="*/ 1687534 w 10076157"/>
              <a:gd name="connsiteY6822" fmla="*/ 4918075 h 10287000"/>
              <a:gd name="connsiteX6823" fmla="*/ 1664072 w 10076157"/>
              <a:gd name="connsiteY6823" fmla="*/ 5030601 h 10287000"/>
              <a:gd name="connsiteX6824" fmla="*/ 1640608 w 10076157"/>
              <a:gd name="connsiteY6824" fmla="*/ 5075613 h 10287000"/>
              <a:gd name="connsiteX6825" fmla="*/ 1570222 w 10076157"/>
              <a:gd name="connsiteY6825" fmla="*/ 5143126 h 10287000"/>
              <a:gd name="connsiteX6826" fmla="*/ 1523296 w 10076157"/>
              <a:gd name="connsiteY6826" fmla="*/ 5210637 h 10287000"/>
              <a:gd name="connsiteX6827" fmla="*/ 1546759 w 10076157"/>
              <a:gd name="connsiteY6827" fmla="*/ 5233143 h 10287000"/>
              <a:gd name="connsiteX6828" fmla="*/ 1546759 w 10076157"/>
              <a:gd name="connsiteY6828" fmla="*/ 5278150 h 10287000"/>
              <a:gd name="connsiteX6829" fmla="*/ 1499832 w 10076157"/>
              <a:gd name="connsiteY6829" fmla="*/ 5390676 h 10287000"/>
              <a:gd name="connsiteX6830" fmla="*/ 1476371 w 10076157"/>
              <a:gd name="connsiteY6830" fmla="*/ 5480695 h 10287000"/>
              <a:gd name="connsiteX6831" fmla="*/ 1405989 w 10076157"/>
              <a:gd name="connsiteY6831" fmla="*/ 5683237 h 10287000"/>
              <a:gd name="connsiteX6832" fmla="*/ 1335601 w 10076157"/>
              <a:gd name="connsiteY6832" fmla="*/ 5908283 h 10287000"/>
              <a:gd name="connsiteX6833" fmla="*/ 1312139 w 10076157"/>
              <a:gd name="connsiteY6833" fmla="*/ 5998301 h 10287000"/>
              <a:gd name="connsiteX6834" fmla="*/ 1312139 w 10076157"/>
              <a:gd name="connsiteY6834" fmla="*/ 5885777 h 10287000"/>
              <a:gd name="connsiteX6835" fmla="*/ 1335601 w 10076157"/>
              <a:gd name="connsiteY6835" fmla="*/ 5773257 h 10287000"/>
              <a:gd name="connsiteX6836" fmla="*/ 1335601 w 10076157"/>
              <a:gd name="connsiteY6836" fmla="*/ 5728245 h 10287000"/>
              <a:gd name="connsiteX6837" fmla="*/ 1382526 w 10076157"/>
              <a:gd name="connsiteY6837" fmla="*/ 5503199 h 10287000"/>
              <a:gd name="connsiteX6838" fmla="*/ 1405989 w 10076157"/>
              <a:gd name="connsiteY6838" fmla="*/ 5458187 h 10287000"/>
              <a:gd name="connsiteX6839" fmla="*/ 1429450 w 10076157"/>
              <a:gd name="connsiteY6839" fmla="*/ 5278150 h 10287000"/>
              <a:gd name="connsiteX6840" fmla="*/ 1499832 w 10076157"/>
              <a:gd name="connsiteY6840" fmla="*/ 5120617 h 10287000"/>
              <a:gd name="connsiteX6841" fmla="*/ 1499832 w 10076157"/>
              <a:gd name="connsiteY6841" fmla="*/ 5098114 h 10287000"/>
              <a:gd name="connsiteX6842" fmla="*/ 1546759 w 10076157"/>
              <a:gd name="connsiteY6842" fmla="*/ 5008094 h 10287000"/>
              <a:gd name="connsiteX6843" fmla="*/ 1593683 w 10076157"/>
              <a:gd name="connsiteY6843" fmla="*/ 4918075 h 10287000"/>
              <a:gd name="connsiteX6844" fmla="*/ 1640608 w 10076157"/>
              <a:gd name="connsiteY6844" fmla="*/ 4828055 h 10287000"/>
              <a:gd name="connsiteX6845" fmla="*/ 1687534 w 10076157"/>
              <a:gd name="connsiteY6845" fmla="*/ 4760545 h 10287000"/>
              <a:gd name="connsiteX6846" fmla="*/ 1710995 w 10076157"/>
              <a:gd name="connsiteY6846" fmla="*/ 4693032 h 10287000"/>
              <a:gd name="connsiteX6847" fmla="*/ 1757914 w 10076157"/>
              <a:gd name="connsiteY6847" fmla="*/ 4625516 h 10287000"/>
              <a:gd name="connsiteX6848" fmla="*/ 1781379 w 10076157"/>
              <a:gd name="connsiteY6848" fmla="*/ 4558000 h 10287000"/>
              <a:gd name="connsiteX6849" fmla="*/ 1784310 w 10076157"/>
              <a:gd name="connsiteY6849" fmla="*/ 4473609 h 10287000"/>
              <a:gd name="connsiteX6850" fmla="*/ 1790502 w 10076157"/>
              <a:gd name="connsiteY6850" fmla="*/ 4441729 h 10287000"/>
              <a:gd name="connsiteX6851" fmla="*/ 1768295 w 10076157"/>
              <a:gd name="connsiteY6851" fmla="*/ 4470912 h 10287000"/>
              <a:gd name="connsiteX6852" fmla="*/ 1852016 w 10076157"/>
              <a:gd name="connsiteY6852" fmla="*/ 4331578 h 10287000"/>
              <a:gd name="connsiteX6853" fmla="*/ 1925147 w 10076157"/>
              <a:gd name="connsiteY6853" fmla="*/ 4241346 h 10287000"/>
              <a:gd name="connsiteX6854" fmla="*/ 1924580 w 10076157"/>
              <a:gd name="connsiteY6854" fmla="*/ 4242290 h 10287000"/>
              <a:gd name="connsiteX6855" fmla="*/ 1945616 w 10076157"/>
              <a:gd name="connsiteY6855" fmla="*/ 4220431 h 10287000"/>
              <a:gd name="connsiteX6856" fmla="*/ 1969074 w 10076157"/>
              <a:gd name="connsiteY6856" fmla="*/ 4175422 h 10287000"/>
              <a:gd name="connsiteX6857" fmla="*/ 1989880 w 10076157"/>
              <a:gd name="connsiteY6857" fmla="*/ 4135851 h 10287000"/>
              <a:gd name="connsiteX6858" fmla="*/ 1989768 w 10076157"/>
              <a:gd name="connsiteY6858" fmla="*/ 4132478 h 10287000"/>
              <a:gd name="connsiteX6859" fmla="*/ 2001008 w 10076157"/>
              <a:gd name="connsiteY6859" fmla="*/ 4097184 h 10287000"/>
              <a:gd name="connsiteX6860" fmla="*/ 2033822 w 10076157"/>
              <a:gd name="connsiteY6860" fmla="*/ 4041079 h 10287000"/>
              <a:gd name="connsiteX6861" fmla="*/ 2034030 w 10076157"/>
              <a:gd name="connsiteY6861" fmla="*/ 4020631 h 10287000"/>
              <a:gd name="connsiteX6862" fmla="*/ 2033495 w 10076157"/>
              <a:gd name="connsiteY6862" fmla="*/ 4020732 h 10287000"/>
              <a:gd name="connsiteX6863" fmla="*/ 2023799 w 10076157"/>
              <a:gd name="connsiteY6863" fmla="*/ 4031997 h 10287000"/>
              <a:gd name="connsiteX6864" fmla="*/ 2004523 w 10076157"/>
              <a:gd name="connsiteY6864" fmla="*/ 4045553 h 10287000"/>
              <a:gd name="connsiteX6865" fmla="*/ 1907399 w 10076157"/>
              <a:gd name="connsiteY6865" fmla="*/ 4137456 h 10287000"/>
              <a:gd name="connsiteX6866" fmla="*/ 1815809 w 10076157"/>
              <a:gd name="connsiteY6866" fmla="*/ 4355326 h 10287000"/>
              <a:gd name="connsiteX6867" fmla="*/ 1755745 w 10076157"/>
              <a:gd name="connsiteY6867" fmla="*/ 4468399 h 10287000"/>
              <a:gd name="connsiteX6868" fmla="*/ 1684183 w 10076157"/>
              <a:gd name="connsiteY6868" fmla="*/ 4648574 h 10287000"/>
              <a:gd name="connsiteX6869" fmla="*/ 1575554 w 10076157"/>
              <a:gd name="connsiteY6869" fmla="*/ 4807599 h 10287000"/>
              <a:gd name="connsiteX6870" fmla="*/ 1523376 w 10076157"/>
              <a:gd name="connsiteY6870" fmla="*/ 4822708 h 10287000"/>
              <a:gd name="connsiteX6871" fmla="*/ 1523176 w 10076157"/>
              <a:gd name="connsiteY6871" fmla="*/ 4822765 h 10287000"/>
              <a:gd name="connsiteX6872" fmla="*/ 1520827 w 10076157"/>
              <a:gd name="connsiteY6872" fmla="*/ 4839433 h 10287000"/>
              <a:gd name="connsiteX6873" fmla="*/ 1519817 w 10076157"/>
              <a:gd name="connsiteY6873" fmla="*/ 4851738 h 10287000"/>
              <a:gd name="connsiteX6874" fmla="*/ 1496325 w 10076157"/>
              <a:gd name="connsiteY6874" fmla="*/ 4907793 h 10287000"/>
              <a:gd name="connsiteX6875" fmla="*/ 1486501 w 10076157"/>
              <a:gd name="connsiteY6875" fmla="*/ 4927399 h 10287000"/>
              <a:gd name="connsiteX6876" fmla="*/ 1490140 w 10076157"/>
              <a:gd name="connsiteY6876" fmla="*/ 4939968 h 10287000"/>
              <a:gd name="connsiteX6877" fmla="*/ 1495465 w 10076157"/>
              <a:gd name="connsiteY6877" fmla="*/ 4958357 h 10287000"/>
              <a:gd name="connsiteX6878" fmla="*/ 1512506 w 10076157"/>
              <a:gd name="connsiteY6878" fmla="*/ 5017209 h 10287000"/>
              <a:gd name="connsiteX6879" fmla="*/ 1472469 w 10076157"/>
              <a:gd name="connsiteY6879" fmla="*/ 5092582 h 10287000"/>
              <a:gd name="connsiteX6880" fmla="*/ 1423905 w 10076157"/>
              <a:gd name="connsiteY6880" fmla="*/ 5138540 h 10287000"/>
              <a:gd name="connsiteX6881" fmla="*/ 1383861 w 10076157"/>
              <a:gd name="connsiteY6881" fmla="*/ 5213919 h 10287000"/>
              <a:gd name="connsiteX6882" fmla="*/ 1400902 w 10076157"/>
              <a:gd name="connsiteY6882" fmla="*/ 5272767 h 10287000"/>
              <a:gd name="connsiteX6883" fmla="*/ 1377898 w 10076157"/>
              <a:gd name="connsiteY6883" fmla="*/ 5406996 h 10287000"/>
              <a:gd name="connsiteX6884" fmla="*/ 1329334 w 10076157"/>
              <a:gd name="connsiteY6884" fmla="*/ 5452951 h 10287000"/>
              <a:gd name="connsiteX6885" fmla="*/ 1309313 w 10076157"/>
              <a:gd name="connsiteY6885" fmla="*/ 5490645 h 10287000"/>
              <a:gd name="connsiteX6886" fmla="*/ 1286308 w 10076157"/>
              <a:gd name="connsiteY6886" fmla="*/ 5624864 h 10287000"/>
              <a:gd name="connsiteX6887" fmla="*/ 1283334 w 10076157"/>
              <a:gd name="connsiteY6887" fmla="*/ 5721407 h 10287000"/>
              <a:gd name="connsiteX6888" fmla="*/ 1280352 w 10076157"/>
              <a:gd name="connsiteY6888" fmla="*/ 5817947 h 10287000"/>
              <a:gd name="connsiteX6889" fmla="*/ 1225824 w 10076157"/>
              <a:gd name="connsiteY6889" fmla="*/ 6056972 h 10287000"/>
              <a:gd name="connsiteX6890" fmla="*/ 1202822 w 10076157"/>
              <a:gd name="connsiteY6890" fmla="*/ 6191202 h 10287000"/>
              <a:gd name="connsiteX6891" fmla="*/ 1179818 w 10076157"/>
              <a:gd name="connsiteY6891" fmla="*/ 6325431 h 10287000"/>
              <a:gd name="connsiteX6892" fmla="*/ 1148300 w 10076157"/>
              <a:gd name="connsiteY6892" fmla="*/ 6430234 h 10287000"/>
              <a:gd name="connsiteX6893" fmla="*/ 1162359 w 10076157"/>
              <a:gd name="connsiteY6893" fmla="*/ 6585621 h 10287000"/>
              <a:gd name="connsiteX6894" fmla="*/ 1150859 w 10076157"/>
              <a:gd name="connsiteY6894" fmla="*/ 6652741 h 10287000"/>
              <a:gd name="connsiteX6895" fmla="*/ 1090793 w 10076157"/>
              <a:gd name="connsiteY6895" fmla="*/ 6765805 h 10287000"/>
              <a:gd name="connsiteX6896" fmla="*/ 1059267 w 10076157"/>
              <a:gd name="connsiteY6896" fmla="*/ 6870609 h 10287000"/>
              <a:gd name="connsiteX6897" fmla="*/ 1096330 w 10076157"/>
              <a:gd name="connsiteY6897" fmla="*/ 6891771 h 10287000"/>
              <a:gd name="connsiteX6898" fmla="*/ 1113370 w 10076157"/>
              <a:gd name="connsiteY6898" fmla="*/ 6950618 h 10287000"/>
              <a:gd name="connsiteX6899" fmla="*/ 1098887 w 10076157"/>
              <a:gd name="connsiteY6899" fmla="*/ 7114273 h 10287000"/>
              <a:gd name="connsiteX6900" fmla="*/ 1104427 w 10076157"/>
              <a:gd name="connsiteY6900" fmla="*/ 7240235 h 10287000"/>
              <a:gd name="connsiteX6901" fmla="*/ 1095489 w 10076157"/>
              <a:gd name="connsiteY6901" fmla="*/ 7529852 h 10287000"/>
              <a:gd name="connsiteX6902" fmla="*/ 1095064 w 10076157"/>
              <a:gd name="connsiteY6902" fmla="*/ 7848890 h 10287000"/>
              <a:gd name="connsiteX6903" fmla="*/ 1100603 w 10076157"/>
              <a:gd name="connsiteY6903" fmla="*/ 7974855 h 10287000"/>
              <a:gd name="connsiteX6904" fmla="*/ 1058001 w 10076157"/>
              <a:gd name="connsiteY6904" fmla="*/ 7827729 h 10287000"/>
              <a:gd name="connsiteX6905" fmla="*/ 1043943 w 10076157"/>
              <a:gd name="connsiteY6905" fmla="*/ 7672344 h 10287000"/>
              <a:gd name="connsiteX6906" fmla="*/ 1026902 w 10076157"/>
              <a:gd name="connsiteY6906" fmla="*/ 7613493 h 10287000"/>
              <a:gd name="connsiteX6907" fmla="*/ 998785 w 10076157"/>
              <a:gd name="connsiteY6907" fmla="*/ 7302720 h 10287000"/>
              <a:gd name="connsiteX6908" fmla="*/ 1010285 w 10076157"/>
              <a:gd name="connsiteY6908" fmla="*/ 7235600 h 10287000"/>
              <a:gd name="connsiteX6909" fmla="*/ 970666 w 10076157"/>
              <a:gd name="connsiteY6909" fmla="*/ 6991940 h 10287000"/>
              <a:gd name="connsiteX6910" fmla="*/ 996644 w 10076157"/>
              <a:gd name="connsiteY6910" fmla="*/ 6761175 h 10287000"/>
              <a:gd name="connsiteX6911" fmla="*/ 988122 w 10076157"/>
              <a:gd name="connsiteY6911" fmla="*/ 6731747 h 10287000"/>
              <a:gd name="connsiteX6912" fmla="*/ 1011126 w 10076157"/>
              <a:gd name="connsiteY6912" fmla="*/ 6597520 h 10287000"/>
              <a:gd name="connsiteX6913" fmla="*/ 1034132 w 10076157"/>
              <a:gd name="connsiteY6913" fmla="*/ 6463291 h 10287000"/>
              <a:gd name="connsiteX6914" fmla="*/ 1057134 w 10076157"/>
              <a:gd name="connsiteY6914" fmla="*/ 6329061 h 10287000"/>
              <a:gd name="connsiteX6915" fmla="*/ 1088658 w 10076157"/>
              <a:gd name="connsiteY6915" fmla="*/ 6224260 h 10287000"/>
              <a:gd name="connsiteX6916" fmla="*/ 1091640 w 10076157"/>
              <a:gd name="connsiteY6916" fmla="*/ 6127722 h 10287000"/>
              <a:gd name="connsiteX6917" fmla="*/ 1123159 w 10076157"/>
              <a:gd name="connsiteY6917" fmla="*/ 6022922 h 10287000"/>
              <a:gd name="connsiteX6918" fmla="*/ 1126139 w 10076157"/>
              <a:gd name="connsiteY6918" fmla="*/ 5926379 h 10287000"/>
              <a:gd name="connsiteX6919" fmla="*/ 1103560 w 10076157"/>
              <a:gd name="connsiteY6919" fmla="*/ 5741571 h 10287000"/>
              <a:gd name="connsiteX6920" fmla="*/ 1155106 w 10076157"/>
              <a:gd name="connsiteY6920" fmla="*/ 5599076 h 10287000"/>
              <a:gd name="connsiteX6921" fmla="*/ 1146585 w 10076157"/>
              <a:gd name="connsiteY6921" fmla="*/ 5569648 h 10287000"/>
              <a:gd name="connsiteX6922" fmla="*/ 1198130 w 10076157"/>
              <a:gd name="connsiteY6922" fmla="*/ 5427156 h 10287000"/>
              <a:gd name="connsiteX6923" fmla="*/ 1209627 w 10076157"/>
              <a:gd name="connsiteY6923" fmla="*/ 5360047 h 10287000"/>
              <a:gd name="connsiteX6924" fmla="*/ 1264153 w 10076157"/>
              <a:gd name="connsiteY6924" fmla="*/ 5121016 h 10287000"/>
              <a:gd name="connsiteX6925" fmla="*/ 1267133 w 10076157"/>
              <a:gd name="connsiteY6925" fmla="*/ 5024472 h 10287000"/>
              <a:gd name="connsiteX6926" fmla="*/ 1218570 w 10076157"/>
              <a:gd name="connsiteY6926" fmla="*/ 5070427 h 10287000"/>
              <a:gd name="connsiteX6927" fmla="*/ 1138488 w 10076157"/>
              <a:gd name="connsiteY6927" fmla="*/ 5221185 h 10287000"/>
              <a:gd name="connsiteX6928" fmla="*/ 1078423 w 10076157"/>
              <a:gd name="connsiteY6928" fmla="*/ 5334250 h 10287000"/>
              <a:gd name="connsiteX6929" fmla="*/ 1075443 w 10076157"/>
              <a:gd name="connsiteY6929" fmla="*/ 5430796 h 10287000"/>
              <a:gd name="connsiteX6930" fmla="*/ 1055419 w 10076157"/>
              <a:gd name="connsiteY6930" fmla="*/ 5468480 h 10287000"/>
              <a:gd name="connsiteX6931" fmla="*/ 1063940 w 10076157"/>
              <a:gd name="connsiteY6931" fmla="*/ 5497906 h 10287000"/>
              <a:gd name="connsiteX6932" fmla="*/ 1029859 w 10076157"/>
              <a:gd name="connsiteY6932" fmla="*/ 5380207 h 10287000"/>
              <a:gd name="connsiteX6933" fmla="*/ 1084385 w 10076157"/>
              <a:gd name="connsiteY6933" fmla="*/ 5141177 h 10287000"/>
              <a:gd name="connsiteX6934" fmla="*/ 1115904 w 10076157"/>
              <a:gd name="connsiteY6934" fmla="*/ 5036377 h 10287000"/>
              <a:gd name="connsiteX6935" fmla="*/ 1127404 w 10076157"/>
              <a:gd name="connsiteY6935" fmla="*/ 4969259 h 10287000"/>
              <a:gd name="connsiteX6936" fmla="*/ 1058825 w 10076157"/>
              <a:gd name="connsiteY6936" fmla="*/ 5052905 h 10287000"/>
              <a:gd name="connsiteX6937" fmla="*/ 987257 w 10076157"/>
              <a:gd name="connsiteY6937" fmla="*/ 5233081 h 10287000"/>
              <a:gd name="connsiteX6938" fmla="*/ 964254 w 10076157"/>
              <a:gd name="connsiteY6938" fmla="*/ 5367310 h 10287000"/>
              <a:gd name="connsiteX6939" fmla="*/ 924211 w 10076157"/>
              <a:gd name="connsiteY6939" fmla="*/ 5442692 h 10287000"/>
              <a:gd name="connsiteX6940" fmla="*/ 912713 w 10076157"/>
              <a:gd name="connsiteY6940" fmla="*/ 5509802 h 10287000"/>
              <a:gd name="connsiteX6941" fmla="*/ 870113 w 10076157"/>
              <a:gd name="connsiteY6941" fmla="*/ 5362681 h 10287000"/>
              <a:gd name="connsiteX6942" fmla="*/ 941675 w 10076157"/>
              <a:gd name="connsiteY6942" fmla="*/ 5182500 h 10287000"/>
              <a:gd name="connsiteX6943" fmla="*/ 1021761 w 10076157"/>
              <a:gd name="connsiteY6943" fmla="*/ 5031742 h 10287000"/>
              <a:gd name="connsiteX6944" fmla="*/ 1073302 w 10076157"/>
              <a:gd name="connsiteY6944" fmla="*/ 4889250 h 10287000"/>
              <a:gd name="connsiteX6945" fmla="*/ 1124848 w 10076157"/>
              <a:gd name="connsiteY6945" fmla="*/ 4746758 h 10287000"/>
              <a:gd name="connsiteX6946" fmla="*/ 1184914 w 10076157"/>
              <a:gd name="connsiteY6946" fmla="*/ 4633691 h 10287000"/>
              <a:gd name="connsiteX6947" fmla="*/ 1285023 w 10076157"/>
              <a:gd name="connsiteY6947" fmla="*/ 4445242 h 10287000"/>
              <a:gd name="connsiteX6948" fmla="*/ 1316540 w 10076157"/>
              <a:gd name="connsiteY6948" fmla="*/ 4340441 h 10287000"/>
              <a:gd name="connsiteX6949" fmla="*/ 1396629 w 10076157"/>
              <a:gd name="connsiteY6949" fmla="*/ 4189682 h 10287000"/>
              <a:gd name="connsiteX6950" fmla="*/ 1427726 w 10076157"/>
              <a:gd name="connsiteY6950" fmla="*/ 4136825 h 10287000"/>
              <a:gd name="connsiteX6951" fmla="*/ 1458727 w 10076157"/>
              <a:gd name="connsiteY6951" fmla="*/ 4111364 h 10287000"/>
              <a:gd name="connsiteX6952" fmla="*/ 1462795 w 10076157"/>
              <a:gd name="connsiteY6952" fmla="*/ 4097685 h 10287000"/>
              <a:gd name="connsiteX6953" fmla="*/ 1456695 w 10076157"/>
              <a:gd name="connsiteY6953" fmla="*/ 4076617 h 10287000"/>
              <a:gd name="connsiteX6954" fmla="*/ 1475187 w 10076157"/>
              <a:gd name="connsiteY6954" fmla="*/ 4071263 h 10287000"/>
              <a:gd name="connsiteX6955" fmla="*/ 1480729 w 10076157"/>
              <a:gd name="connsiteY6955" fmla="*/ 4059712 h 10287000"/>
              <a:gd name="connsiteX6956" fmla="*/ 1496693 w 10076157"/>
              <a:gd name="connsiteY6956" fmla="*/ 4031218 h 10287000"/>
              <a:gd name="connsiteX6957" fmla="*/ 1497952 w 10076157"/>
              <a:gd name="connsiteY6957" fmla="*/ 4028969 h 10287000"/>
              <a:gd name="connsiteX6958" fmla="*/ 1506746 w 10076157"/>
              <a:gd name="connsiteY6958" fmla="*/ 3982391 h 10287000"/>
              <a:gd name="connsiteX6959" fmla="*/ 1528257 w 10076157"/>
              <a:gd name="connsiteY6959" fmla="*/ 3896434 h 10287000"/>
              <a:gd name="connsiteX6960" fmla="*/ 1571281 w 10076157"/>
              <a:gd name="connsiteY6960" fmla="*/ 3724513 h 10287000"/>
              <a:gd name="connsiteX6961" fmla="*/ 1620703 w 10076157"/>
              <a:gd name="connsiteY6961" fmla="*/ 3669840 h 10287000"/>
              <a:gd name="connsiteX6962" fmla="*/ 1630032 w 10076157"/>
              <a:gd name="connsiteY6962" fmla="*/ 3655739 h 10287000"/>
              <a:gd name="connsiteX6963" fmla="*/ 1615069 w 10076157"/>
              <a:gd name="connsiteY6963" fmla="*/ 3662004 h 10287000"/>
              <a:gd name="connsiteX6964" fmla="*/ 1612462 w 10076157"/>
              <a:gd name="connsiteY6964" fmla="*/ 3663788 h 10287000"/>
              <a:gd name="connsiteX6965" fmla="*/ 1662740 w 10076157"/>
              <a:gd name="connsiteY6965" fmla="*/ 3570757 h 10287000"/>
              <a:gd name="connsiteX6966" fmla="*/ 1829581 w 10076157"/>
              <a:gd name="connsiteY6966" fmla="*/ 3411070 h 10287000"/>
              <a:gd name="connsiteX6967" fmla="*/ 1847458 w 10076157"/>
              <a:gd name="connsiteY6967" fmla="*/ 3388262 h 10287000"/>
              <a:gd name="connsiteX6968" fmla="*/ 1829581 w 10076157"/>
              <a:gd name="connsiteY6968" fmla="*/ 3433885 h 10287000"/>
              <a:gd name="connsiteX6969" fmla="*/ 1781911 w 10076157"/>
              <a:gd name="connsiteY6969" fmla="*/ 3479511 h 10287000"/>
              <a:gd name="connsiteX6970" fmla="*/ 1758075 w 10076157"/>
              <a:gd name="connsiteY6970" fmla="*/ 3479511 h 10287000"/>
              <a:gd name="connsiteX6971" fmla="*/ 1686575 w 10076157"/>
              <a:gd name="connsiteY6971" fmla="*/ 3593568 h 10287000"/>
              <a:gd name="connsiteX6972" fmla="*/ 1668698 w 10076157"/>
              <a:gd name="connsiteY6972" fmla="*/ 3613887 h 10287000"/>
              <a:gd name="connsiteX6973" fmla="*/ 1652817 w 10076157"/>
              <a:gd name="connsiteY6973" fmla="*/ 3633836 h 10287000"/>
              <a:gd name="connsiteX6974" fmla="*/ 1659497 w 10076157"/>
              <a:gd name="connsiteY6974" fmla="*/ 3630206 h 10287000"/>
              <a:gd name="connsiteX6975" fmla="*/ 1688430 w 10076157"/>
              <a:gd name="connsiteY6975" fmla="*/ 3594918 h 10287000"/>
              <a:gd name="connsiteX6976" fmla="*/ 1805575 w 10076157"/>
              <a:gd name="connsiteY6976" fmla="*/ 3465323 h 10287000"/>
              <a:gd name="connsiteX6977" fmla="*/ 1894182 w 10076157"/>
              <a:gd name="connsiteY6977" fmla="*/ 3343985 h 10287000"/>
              <a:gd name="connsiteX6978" fmla="*/ 1991310 w 10076157"/>
              <a:gd name="connsiteY6978" fmla="*/ 3252079 h 10287000"/>
              <a:gd name="connsiteX6979" fmla="*/ 1982790 w 10076157"/>
              <a:gd name="connsiteY6979" fmla="*/ 3222654 h 10287000"/>
              <a:gd name="connsiteX6980" fmla="*/ 2071393 w 10076157"/>
              <a:gd name="connsiteY6980" fmla="*/ 3101323 h 10287000"/>
              <a:gd name="connsiteX6981" fmla="*/ 2119958 w 10076157"/>
              <a:gd name="connsiteY6981" fmla="*/ 3055369 h 10287000"/>
              <a:gd name="connsiteX6982" fmla="*/ 2188310 w 10076157"/>
              <a:gd name="connsiteY6982" fmla="*/ 2945881 h 10287000"/>
              <a:gd name="connsiteX6983" fmla="*/ 2193118 w 10076157"/>
              <a:gd name="connsiteY6983" fmla="*/ 2943070 h 10287000"/>
              <a:gd name="connsiteX6984" fmla="*/ 2201382 w 10076157"/>
              <a:gd name="connsiteY6984" fmla="*/ 2930691 h 10287000"/>
              <a:gd name="connsiteX6985" fmla="*/ 2206138 w 10076157"/>
              <a:gd name="connsiteY6985" fmla="*/ 2925651 h 10287000"/>
              <a:gd name="connsiteX6986" fmla="*/ 2204972 w 10076157"/>
              <a:gd name="connsiteY6986" fmla="*/ 2921621 h 10287000"/>
              <a:gd name="connsiteX6987" fmla="*/ 2202047 w 10076157"/>
              <a:gd name="connsiteY6987" fmla="*/ 2911525 h 10287000"/>
              <a:gd name="connsiteX6988" fmla="*/ 2201129 w 10076157"/>
              <a:gd name="connsiteY6988" fmla="*/ 2911893 h 10287000"/>
              <a:gd name="connsiteX6989" fmla="*/ 2195559 w 10076157"/>
              <a:gd name="connsiteY6989" fmla="*/ 2912850 h 10287000"/>
              <a:gd name="connsiteX6990" fmla="*/ 2076706 w 10076157"/>
              <a:gd name="connsiteY6990" fmla="*/ 2974113 h 10287000"/>
              <a:gd name="connsiteX6991" fmla="*/ 1928131 w 10076157"/>
              <a:gd name="connsiteY6991" fmla="*/ 3157911 h 10287000"/>
              <a:gd name="connsiteX6992" fmla="*/ 1838988 w 10076157"/>
              <a:gd name="connsiteY6992" fmla="*/ 3249817 h 10287000"/>
              <a:gd name="connsiteX6993" fmla="*/ 1720135 w 10076157"/>
              <a:gd name="connsiteY6993" fmla="*/ 3402978 h 10287000"/>
              <a:gd name="connsiteX6994" fmla="*/ 1571563 w 10076157"/>
              <a:gd name="connsiteY6994" fmla="*/ 3525514 h 10287000"/>
              <a:gd name="connsiteX6995" fmla="*/ 1543869 w 10076157"/>
              <a:gd name="connsiteY6995" fmla="*/ 3525514 h 10287000"/>
              <a:gd name="connsiteX6996" fmla="*/ 1544949 w 10076157"/>
              <a:gd name="connsiteY6996" fmla="*/ 3529243 h 10287000"/>
              <a:gd name="connsiteX6997" fmla="*/ 1548524 w 10076157"/>
              <a:gd name="connsiteY6997" fmla="*/ 3541589 h 10287000"/>
              <a:gd name="connsiteX6998" fmla="*/ 1479085 w 10076157"/>
              <a:gd name="connsiteY6998" fmla="*/ 3637031 h 10287000"/>
              <a:gd name="connsiteX6999" fmla="*/ 1452703 w 10076157"/>
              <a:gd name="connsiteY6999" fmla="*/ 3663802 h 10287000"/>
              <a:gd name="connsiteX7000" fmla="*/ 1452703 w 10076157"/>
              <a:gd name="connsiteY7000" fmla="*/ 3678683 h 10287000"/>
              <a:gd name="connsiteX7001" fmla="*/ 1452703 w 10076157"/>
              <a:gd name="connsiteY7001" fmla="*/ 3709318 h 10287000"/>
              <a:gd name="connsiteX7002" fmla="*/ 1393281 w 10076157"/>
              <a:gd name="connsiteY7002" fmla="*/ 3770581 h 10287000"/>
              <a:gd name="connsiteX7003" fmla="*/ 1333851 w 10076157"/>
              <a:gd name="connsiteY7003" fmla="*/ 3801217 h 10287000"/>
              <a:gd name="connsiteX7004" fmla="*/ 1274422 w 10076157"/>
              <a:gd name="connsiteY7004" fmla="*/ 3862485 h 10287000"/>
              <a:gd name="connsiteX7005" fmla="*/ 1274422 w 10076157"/>
              <a:gd name="connsiteY7005" fmla="*/ 3923751 h 10287000"/>
              <a:gd name="connsiteX7006" fmla="*/ 1214992 w 10076157"/>
              <a:gd name="connsiteY7006" fmla="*/ 4046285 h 10287000"/>
              <a:gd name="connsiteX7007" fmla="*/ 1155563 w 10076157"/>
              <a:gd name="connsiteY7007" fmla="*/ 4076919 h 10287000"/>
              <a:gd name="connsiteX7008" fmla="*/ 1125848 w 10076157"/>
              <a:gd name="connsiteY7008" fmla="*/ 4107556 h 10287000"/>
              <a:gd name="connsiteX7009" fmla="*/ 1066419 w 10076157"/>
              <a:gd name="connsiteY7009" fmla="*/ 4230083 h 10287000"/>
              <a:gd name="connsiteX7010" fmla="*/ 1036710 w 10076157"/>
              <a:gd name="connsiteY7010" fmla="*/ 4321989 h 10287000"/>
              <a:gd name="connsiteX7011" fmla="*/ 1006995 w 10076157"/>
              <a:gd name="connsiteY7011" fmla="*/ 4413889 h 10287000"/>
              <a:gd name="connsiteX7012" fmla="*/ 888137 w 10076157"/>
              <a:gd name="connsiteY7012" fmla="*/ 4628317 h 10287000"/>
              <a:gd name="connsiteX7013" fmla="*/ 828708 w 10076157"/>
              <a:gd name="connsiteY7013" fmla="*/ 4750852 h 10287000"/>
              <a:gd name="connsiteX7014" fmla="*/ 769278 w 10076157"/>
              <a:gd name="connsiteY7014" fmla="*/ 4873387 h 10287000"/>
              <a:gd name="connsiteX7015" fmla="*/ 709855 w 10076157"/>
              <a:gd name="connsiteY7015" fmla="*/ 4965287 h 10287000"/>
              <a:gd name="connsiteX7016" fmla="*/ 680140 w 10076157"/>
              <a:gd name="connsiteY7016" fmla="*/ 5118453 h 10287000"/>
              <a:gd name="connsiteX7017" fmla="*/ 650425 w 10076157"/>
              <a:gd name="connsiteY7017" fmla="*/ 5179726 h 10287000"/>
              <a:gd name="connsiteX7018" fmla="*/ 561282 w 10076157"/>
              <a:gd name="connsiteY7018" fmla="*/ 5271623 h 10287000"/>
              <a:gd name="connsiteX7019" fmla="*/ 501850 w 10076157"/>
              <a:gd name="connsiteY7019" fmla="*/ 5363523 h 10287000"/>
              <a:gd name="connsiteX7020" fmla="*/ 531565 w 10076157"/>
              <a:gd name="connsiteY7020" fmla="*/ 5394159 h 10287000"/>
              <a:gd name="connsiteX7021" fmla="*/ 531565 w 10076157"/>
              <a:gd name="connsiteY7021" fmla="*/ 5455424 h 10287000"/>
              <a:gd name="connsiteX7022" fmla="*/ 472135 w 10076157"/>
              <a:gd name="connsiteY7022" fmla="*/ 5608592 h 10287000"/>
              <a:gd name="connsiteX7023" fmla="*/ 442422 w 10076157"/>
              <a:gd name="connsiteY7023" fmla="*/ 5731125 h 10287000"/>
              <a:gd name="connsiteX7024" fmla="*/ 353283 w 10076157"/>
              <a:gd name="connsiteY7024" fmla="*/ 6006828 h 10287000"/>
              <a:gd name="connsiteX7025" fmla="*/ 264139 w 10076157"/>
              <a:gd name="connsiteY7025" fmla="*/ 6313159 h 10287000"/>
              <a:gd name="connsiteX7026" fmla="*/ 234424 w 10076157"/>
              <a:gd name="connsiteY7026" fmla="*/ 6435696 h 10287000"/>
              <a:gd name="connsiteX7027" fmla="*/ 234424 w 10076157"/>
              <a:gd name="connsiteY7027" fmla="*/ 6282525 h 10287000"/>
              <a:gd name="connsiteX7028" fmla="*/ 264139 w 10076157"/>
              <a:gd name="connsiteY7028" fmla="*/ 6129361 h 10287000"/>
              <a:gd name="connsiteX7029" fmla="*/ 264139 w 10076157"/>
              <a:gd name="connsiteY7029" fmla="*/ 6068093 h 10287000"/>
              <a:gd name="connsiteX7030" fmla="*/ 323569 w 10076157"/>
              <a:gd name="connsiteY7030" fmla="*/ 5761762 h 10287000"/>
              <a:gd name="connsiteX7031" fmla="*/ 353283 w 10076157"/>
              <a:gd name="connsiteY7031" fmla="*/ 5700489 h 10287000"/>
              <a:gd name="connsiteX7032" fmla="*/ 382999 w 10076157"/>
              <a:gd name="connsiteY7032" fmla="*/ 5455424 h 10287000"/>
              <a:gd name="connsiteX7033" fmla="*/ 472135 w 10076157"/>
              <a:gd name="connsiteY7033" fmla="*/ 5240991 h 10287000"/>
              <a:gd name="connsiteX7034" fmla="*/ 472135 w 10076157"/>
              <a:gd name="connsiteY7034" fmla="*/ 5210353 h 10287000"/>
              <a:gd name="connsiteX7035" fmla="*/ 531565 w 10076157"/>
              <a:gd name="connsiteY7035" fmla="*/ 5087820 h 10287000"/>
              <a:gd name="connsiteX7036" fmla="*/ 590997 w 10076157"/>
              <a:gd name="connsiteY7036" fmla="*/ 4965287 h 10287000"/>
              <a:gd name="connsiteX7037" fmla="*/ 650425 w 10076157"/>
              <a:gd name="connsiteY7037" fmla="*/ 4842752 h 10287000"/>
              <a:gd name="connsiteX7038" fmla="*/ 709855 w 10076157"/>
              <a:gd name="connsiteY7038" fmla="*/ 4750852 h 10287000"/>
              <a:gd name="connsiteX7039" fmla="*/ 739569 w 10076157"/>
              <a:gd name="connsiteY7039" fmla="*/ 4658954 h 10287000"/>
              <a:gd name="connsiteX7040" fmla="*/ 798993 w 10076157"/>
              <a:gd name="connsiteY7040" fmla="*/ 4567055 h 10287000"/>
              <a:gd name="connsiteX7041" fmla="*/ 828708 w 10076157"/>
              <a:gd name="connsiteY7041" fmla="*/ 4475151 h 10287000"/>
              <a:gd name="connsiteX7042" fmla="*/ 858422 w 10076157"/>
              <a:gd name="connsiteY7042" fmla="*/ 4291354 h 10287000"/>
              <a:gd name="connsiteX7043" fmla="*/ 947567 w 10076157"/>
              <a:gd name="connsiteY7043" fmla="*/ 4168818 h 10287000"/>
              <a:gd name="connsiteX7044" fmla="*/ 947567 w 10076157"/>
              <a:gd name="connsiteY7044" fmla="*/ 4138182 h 10287000"/>
              <a:gd name="connsiteX7045" fmla="*/ 1036710 w 10076157"/>
              <a:gd name="connsiteY7045" fmla="*/ 4015649 h 10287000"/>
              <a:gd name="connsiteX7046" fmla="*/ 1041352 w 10076157"/>
              <a:gd name="connsiteY7046" fmla="*/ 3993156 h 10287000"/>
              <a:gd name="connsiteX7047" fmla="*/ 1046805 w 10076157"/>
              <a:gd name="connsiteY7047" fmla="*/ 3982679 h 10287000"/>
              <a:gd name="connsiteX7048" fmla="*/ 1038456 w 10076157"/>
              <a:gd name="connsiteY7048" fmla="*/ 3996075 h 10287000"/>
              <a:gd name="connsiteX7049" fmla="*/ 1031384 w 10076157"/>
              <a:gd name="connsiteY7049" fmla="*/ 4008531 h 10287000"/>
              <a:gd name="connsiteX7050" fmla="*/ 1002726 w 10076157"/>
              <a:gd name="connsiteY7050" fmla="*/ 4016829 h 10287000"/>
              <a:gd name="connsiteX7051" fmla="*/ 994252 w 10076157"/>
              <a:gd name="connsiteY7051" fmla="*/ 3987564 h 10287000"/>
              <a:gd name="connsiteX7052" fmla="*/ 1034625 w 10076157"/>
              <a:gd name="connsiteY7052" fmla="*/ 3912430 h 10287000"/>
              <a:gd name="connsiteX7053" fmla="*/ 1123846 w 10076157"/>
              <a:gd name="connsiteY7053" fmla="*/ 3791441 h 10287000"/>
              <a:gd name="connsiteX7054" fmla="*/ 1144032 w 10076157"/>
              <a:gd name="connsiteY7054" fmla="*/ 3753878 h 10287000"/>
              <a:gd name="connsiteX7055" fmla="*/ 1184406 w 10076157"/>
              <a:gd name="connsiteY7055" fmla="*/ 3678743 h 10287000"/>
              <a:gd name="connsiteX7056" fmla="*/ 1196075 w 10076157"/>
              <a:gd name="connsiteY7056" fmla="*/ 3657026 h 10287000"/>
              <a:gd name="connsiteX7057" fmla="*/ 1199216 w 10076157"/>
              <a:gd name="connsiteY7057" fmla="*/ 3651181 h 10287000"/>
              <a:gd name="connsiteX7058" fmla="*/ 1196420 w 10076157"/>
              <a:gd name="connsiteY7058" fmla="*/ 3651877 h 10287000"/>
              <a:gd name="connsiteX7059" fmla="*/ 1155563 w 10076157"/>
              <a:gd name="connsiteY7059" fmla="*/ 3678682 h 10287000"/>
              <a:gd name="connsiteX7060" fmla="*/ 1036710 w 10076157"/>
              <a:gd name="connsiteY7060" fmla="*/ 3801217 h 10287000"/>
              <a:gd name="connsiteX7061" fmla="*/ 947567 w 10076157"/>
              <a:gd name="connsiteY7061" fmla="*/ 3893115 h 10287000"/>
              <a:gd name="connsiteX7062" fmla="*/ 917852 w 10076157"/>
              <a:gd name="connsiteY7062" fmla="*/ 3985022 h 10287000"/>
              <a:gd name="connsiteX7063" fmla="*/ 888137 w 10076157"/>
              <a:gd name="connsiteY7063" fmla="*/ 4015649 h 10287000"/>
              <a:gd name="connsiteX7064" fmla="*/ 888137 w 10076157"/>
              <a:gd name="connsiteY7064" fmla="*/ 4046285 h 10287000"/>
              <a:gd name="connsiteX7065" fmla="*/ 883958 w 10076157"/>
              <a:gd name="connsiteY7065" fmla="*/ 3955821 h 10287000"/>
              <a:gd name="connsiteX7066" fmla="*/ 886416 w 10076157"/>
              <a:gd name="connsiteY7066" fmla="*/ 3936961 h 10287000"/>
              <a:gd name="connsiteX7067" fmla="*/ 874887 w 10076157"/>
              <a:gd name="connsiteY7067" fmla="*/ 3957812 h 10287000"/>
              <a:gd name="connsiteX7068" fmla="*/ 828479 w 10076157"/>
              <a:gd name="connsiteY7068" fmla="*/ 4041750 h 10287000"/>
              <a:gd name="connsiteX7069" fmla="*/ 716991 w 10076157"/>
              <a:gd name="connsiteY7069" fmla="*/ 4199366 h 10287000"/>
              <a:gd name="connsiteX7070" fmla="*/ 820109 w 10076157"/>
              <a:gd name="connsiteY7070" fmla="*/ 4012844 h 10287000"/>
              <a:gd name="connsiteX7071" fmla="*/ 881014 w 10076157"/>
              <a:gd name="connsiteY7071" fmla="*/ 3924707 h 10287000"/>
              <a:gd name="connsiteX7072" fmla="*/ 899272 w 10076157"/>
              <a:gd name="connsiteY7072" fmla="*/ 3904503 h 10287000"/>
              <a:gd name="connsiteX7073" fmla="*/ 902530 w 10076157"/>
              <a:gd name="connsiteY7073" fmla="*/ 3898861 h 10287000"/>
              <a:gd name="connsiteX7074" fmla="*/ 975887 w 10076157"/>
              <a:gd name="connsiteY7074" fmla="*/ 3768669 h 10287000"/>
              <a:gd name="connsiteX7075" fmla="*/ 991616 w 10076157"/>
              <a:gd name="connsiteY7075" fmla="*/ 3739364 h 10287000"/>
              <a:gd name="connsiteX7076" fmla="*/ 993620 w 10076157"/>
              <a:gd name="connsiteY7076" fmla="*/ 3725562 h 10287000"/>
              <a:gd name="connsiteX7077" fmla="*/ 1003966 w 10076157"/>
              <a:gd name="connsiteY7077" fmla="*/ 3699272 h 10287000"/>
              <a:gd name="connsiteX7078" fmla="*/ 1044344 w 10076157"/>
              <a:gd name="connsiteY7078" fmla="*/ 3624145 h 10287000"/>
              <a:gd name="connsiteX7079" fmla="*/ 1027939 w 10076157"/>
              <a:gd name="connsiteY7079" fmla="*/ 3597671 h 10287000"/>
              <a:gd name="connsiteX7080" fmla="*/ 1027870 w 10076157"/>
              <a:gd name="connsiteY7080" fmla="*/ 3597690 h 10287000"/>
              <a:gd name="connsiteX7081" fmla="*/ 1006995 w 10076157"/>
              <a:gd name="connsiteY7081" fmla="*/ 3617419 h 10287000"/>
              <a:gd name="connsiteX7082" fmla="*/ 888137 w 10076157"/>
              <a:gd name="connsiteY7082" fmla="*/ 3770581 h 10287000"/>
              <a:gd name="connsiteX7083" fmla="*/ 828708 w 10076157"/>
              <a:gd name="connsiteY7083" fmla="*/ 3893115 h 10287000"/>
              <a:gd name="connsiteX7084" fmla="*/ 769278 w 10076157"/>
              <a:gd name="connsiteY7084" fmla="*/ 3954386 h 10287000"/>
              <a:gd name="connsiteX7085" fmla="*/ 739569 w 10076157"/>
              <a:gd name="connsiteY7085" fmla="*/ 4015649 h 10287000"/>
              <a:gd name="connsiteX7086" fmla="*/ 739569 w 10076157"/>
              <a:gd name="connsiteY7086" fmla="*/ 3862485 h 10287000"/>
              <a:gd name="connsiteX7087" fmla="*/ 858422 w 10076157"/>
              <a:gd name="connsiteY7087" fmla="*/ 3709318 h 10287000"/>
              <a:gd name="connsiteX7088" fmla="*/ 977280 w 10076157"/>
              <a:gd name="connsiteY7088" fmla="*/ 3586783 h 10287000"/>
              <a:gd name="connsiteX7089" fmla="*/ 1066419 w 10076157"/>
              <a:gd name="connsiteY7089" fmla="*/ 3464249 h 10287000"/>
              <a:gd name="connsiteX7090" fmla="*/ 1086871 w 10076157"/>
              <a:gd name="connsiteY7090" fmla="*/ 3438772 h 10287000"/>
              <a:gd name="connsiteX7091" fmla="*/ 1086209 w 10076157"/>
              <a:gd name="connsiteY7091" fmla="*/ 3430131 h 10287000"/>
              <a:gd name="connsiteX7092" fmla="*/ 1099665 w 10076157"/>
              <a:gd name="connsiteY7092" fmla="*/ 3386091 h 10287000"/>
              <a:gd name="connsiteX7093" fmla="*/ 1033865 w 10076157"/>
              <a:gd name="connsiteY7093" fmla="*/ 3373417 h 10287000"/>
              <a:gd name="connsiteX7094" fmla="*/ 1054057 w 10076157"/>
              <a:gd name="connsiteY7094" fmla="*/ 3335853 h 10287000"/>
              <a:gd name="connsiteX7095" fmla="*/ 1212311 w 10076157"/>
              <a:gd name="connsiteY7095" fmla="*/ 3131431 h 10287000"/>
              <a:gd name="connsiteX7096" fmla="*/ 1261154 w 10076157"/>
              <a:gd name="connsiteY7096" fmla="*/ 3085568 h 10287000"/>
              <a:gd name="connsiteX7097" fmla="*/ 1289820 w 10076157"/>
              <a:gd name="connsiteY7097" fmla="*/ 3077268 h 10287000"/>
              <a:gd name="connsiteX7098" fmla="*/ 1395988 w 10076157"/>
              <a:gd name="connsiteY7098" fmla="*/ 3014807 h 10287000"/>
              <a:gd name="connsiteX7099" fmla="*/ 1486023 w 10076157"/>
              <a:gd name="connsiteY7099" fmla="*/ 2948594 h 10287000"/>
              <a:gd name="connsiteX7100" fmla="*/ 1502157 w 10076157"/>
              <a:gd name="connsiteY7100" fmla="*/ 2952348 h 10287000"/>
              <a:gd name="connsiteX7101" fmla="*/ 1507889 w 10076157"/>
              <a:gd name="connsiteY7101" fmla="*/ 2956545 h 10287000"/>
              <a:gd name="connsiteX7102" fmla="*/ 1523276 w 10076157"/>
              <a:gd name="connsiteY7102" fmla="*/ 2943482 h 10287000"/>
              <a:gd name="connsiteX7103" fmla="*/ 1567675 w 10076157"/>
              <a:gd name="connsiteY7103" fmla="*/ 2895019 h 10287000"/>
              <a:gd name="connsiteX7104" fmla="*/ 1568332 w 10076157"/>
              <a:gd name="connsiteY7104" fmla="*/ 2892853 h 10287000"/>
              <a:gd name="connsiteX7105" fmla="*/ 1558701 w 10076157"/>
              <a:gd name="connsiteY7105" fmla="*/ 2884912 h 10287000"/>
              <a:gd name="connsiteX7106" fmla="*/ 1534471 w 10076157"/>
              <a:gd name="connsiteY7106" fmla="*/ 2849377 h 10287000"/>
              <a:gd name="connsiteX7107" fmla="*/ 1577652 w 10076157"/>
              <a:gd name="connsiteY7107" fmla="*/ 2805932 h 10287000"/>
              <a:gd name="connsiteX7108" fmla="*/ 1582818 w 10076157"/>
              <a:gd name="connsiteY7108" fmla="*/ 2823774 h 10287000"/>
              <a:gd name="connsiteX7109" fmla="*/ 1593686 w 10076157"/>
              <a:gd name="connsiteY7109" fmla="*/ 2861307 h 10287000"/>
              <a:gd name="connsiteX7110" fmla="*/ 1616135 w 10076157"/>
              <a:gd name="connsiteY7110" fmla="*/ 2840092 h 10287000"/>
              <a:gd name="connsiteX7111" fmla="*/ 1652994 w 10076157"/>
              <a:gd name="connsiteY7111" fmla="*/ 2824258 h 10287000"/>
              <a:gd name="connsiteX7112" fmla="*/ 1660706 w 10076157"/>
              <a:gd name="connsiteY7112" fmla="*/ 2812250 h 10287000"/>
              <a:gd name="connsiteX7113" fmla="*/ 1660706 w 10076157"/>
              <a:gd name="connsiteY7113" fmla="*/ 2790317 h 10287000"/>
              <a:gd name="connsiteX7114" fmla="*/ 1679958 w 10076157"/>
              <a:gd name="connsiteY7114" fmla="*/ 2790317 h 10287000"/>
              <a:gd name="connsiteX7115" fmla="*/ 1688493 w 10076157"/>
              <a:gd name="connsiteY7115" fmla="*/ 2780763 h 10287000"/>
              <a:gd name="connsiteX7116" fmla="*/ 1711752 w 10076157"/>
              <a:gd name="connsiteY7116" fmla="*/ 2757834 h 10287000"/>
              <a:gd name="connsiteX7117" fmla="*/ 1713587 w 10076157"/>
              <a:gd name="connsiteY7117" fmla="*/ 2756024 h 10287000"/>
              <a:gd name="connsiteX7118" fmla="*/ 1734989 w 10076157"/>
              <a:gd name="connsiteY7118" fmla="*/ 2713730 h 10287000"/>
              <a:gd name="connsiteX7119" fmla="*/ 1779559 w 10076157"/>
              <a:gd name="connsiteY7119" fmla="*/ 2637147 h 10287000"/>
              <a:gd name="connsiteX7120" fmla="*/ 1868703 w 10076157"/>
              <a:gd name="connsiteY7120" fmla="*/ 2483977 h 10287000"/>
              <a:gd name="connsiteX7121" fmla="*/ 1957846 w 10076157"/>
              <a:gd name="connsiteY7121" fmla="*/ 2422714 h 10287000"/>
              <a:gd name="connsiteX7122" fmla="*/ 2017275 w 10076157"/>
              <a:gd name="connsiteY7122" fmla="*/ 2392079 h 10287000"/>
              <a:gd name="connsiteX7123" fmla="*/ 2165843 w 10076157"/>
              <a:gd name="connsiteY7123" fmla="*/ 2300180 h 10287000"/>
              <a:gd name="connsiteX7124" fmla="*/ 2284703 w 10076157"/>
              <a:gd name="connsiteY7124" fmla="*/ 2208275 h 10287000"/>
              <a:gd name="connsiteX7125" fmla="*/ 2403561 w 10076157"/>
              <a:gd name="connsiteY7125" fmla="*/ 2147010 h 10287000"/>
              <a:gd name="connsiteX7126" fmla="*/ 2403561 w 10076157"/>
              <a:gd name="connsiteY7126" fmla="*/ 2116376 h 10287000"/>
              <a:gd name="connsiteX7127" fmla="*/ 2522414 w 10076157"/>
              <a:gd name="connsiteY7127" fmla="*/ 2024477 h 10287000"/>
              <a:gd name="connsiteX7128" fmla="*/ 2581845 w 10076157"/>
              <a:gd name="connsiteY7128" fmla="*/ 1993843 h 10287000"/>
              <a:gd name="connsiteX7129" fmla="*/ 2700703 w 10076157"/>
              <a:gd name="connsiteY7129" fmla="*/ 1901943 h 10287000"/>
              <a:gd name="connsiteX7130" fmla="*/ 2700703 w 10076157"/>
              <a:gd name="connsiteY7130" fmla="*/ 1871307 h 10287000"/>
              <a:gd name="connsiteX7131" fmla="*/ 2730418 w 10076157"/>
              <a:gd name="connsiteY7131" fmla="*/ 1840679 h 10287000"/>
              <a:gd name="connsiteX7132" fmla="*/ 2730418 w 10076157"/>
              <a:gd name="connsiteY7132" fmla="*/ 1810043 h 10287000"/>
              <a:gd name="connsiteX7133" fmla="*/ 2760132 w 10076157"/>
              <a:gd name="connsiteY7133" fmla="*/ 1810043 h 10287000"/>
              <a:gd name="connsiteX7134" fmla="*/ 2878985 w 10076157"/>
              <a:gd name="connsiteY7134" fmla="*/ 1748774 h 10287000"/>
              <a:gd name="connsiteX7135" fmla="*/ 2994130 w 10076157"/>
              <a:gd name="connsiteY7135" fmla="*/ 1633900 h 10287000"/>
              <a:gd name="connsiteX7136" fmla="*/ 3001952 w 10076157"/>
              <a:gd name="connsiteY7136" fmla="*/ 1627103 h 10287000"/>
              <a:gd name="connsiteX7137" fmla="*/ 2996816 w 10076157"/>
              <a:gd name="connsiteY7137" fmla="*/ 1627103 h 10287000"/>
              <a:gd name="connsiteX7138" fmla="*/ 2994062 w 10076157"/>
              <a:gd name="connsiteY7138" fmla="*/ 1627103 h 10287000"/>
              <a:gd name="connsiteX7139" fmla="*/ 2994062 w 10076157"/>
              <a:gd name="connsiteY7139" fmla="*/ 1625179 h 10287000"/>
              <a:gd name="connsiteX7140" fmla="*/ 2994062 w 10076157"/>
              <a:gd name="connsiteY7140" fmla="*/ 1618833 h 10287000"/>
              <a:gd name="connsiteX7141" fmla="*/ 2984050 w 10076157"/>
              <a:gd name="connsiteY7141" fmla="*/ 1612870 h 10287000"/>
              <a:gd name="connsiteX7142" fmla="*/ 2969593 w 10076157"/>
              <a:gd name="connsiteY7142" fmla="*/ 1613029 h 10287000"/>
              <a:gd name="connsiteX7143" fmla="*/ 2960022 w 10076157"/>
              <a:gd name="connsiteY7143" fmla="*/ 1615801 h 10287000"/>
              <a:gd name="connsiteX7144" fmla="*/ 2936092 w 10076157"/>
              <a:gd name="connsiteY7144" fmla="*/ 1633420 h 10287000"/>
              <a:gd name="connsiteX7145" fmla="*/ 2908699 w 10076157"/>
              <a:gd name="connsiteY7145" fmla="*/ 1656873 h 10287000"/>
              <a:gd name="connsiteX7146" fmla="*/ 2789846 w 10076157"/>
              <a:gd name="connsiteY7146" fmla="*/ 1718144 h 10287000"/>
              <a:gd name="connsiteX7147" fmla="*/ 2641273 w 10076157"/>
              <a:gd name="connsiteY7147" fmla="*/ 1810043 h 10287000"/>
              <a:gd name="connsiteX7148" fmla="*/ 2641273 w 10076157"/>
              <a:gd name="connsiteY7148" fmla="*/ 1794726 h 10287000"/>
              <a:gd name="connsiteX7149" fmla="*/ 2641273 w 10076157"/>
              <a:gd name="connsiteY7149" fmla="*/ 1787478 h 10287000"/>
              <a:gd name="connsiteX7150" fmla="*/ 2628101 w 10076157"/>
              <a:gd name="connsiteY7150" fmla="*/ 1793914 h 10287000"/>
              <a:gd name="connsiteX7151" fmla="*/ 2543906 w 10076157"/>
              <a:gd name="connsiteY7151" fmla="*/ 1830010 h 10287000"/>
              <a:gd name="connsiteX7152" fmla="*/ 2482556 w 10076157"/>
              <a:gd name="connsiteY7152" fmla="*/ 1871204 h 10287000"/>
              <a:gd name="connsiteX7153" fmla="*/ 2475244 w 10076157"/>
              <a:gd name="connsiteY7153" fmla="*/ 1864090 h 10287000"/>
              <a:gd name="connsiteX7154" fmla="*/ 2471821 w 10076157"/>
              <a:gd name="connsiteY7154" fmla="*/ 1869587 h 10287000"/>
              <a:gd name="connsiteX7155" fmla="*/ 2457550 w 10076157"/>
              <a:gd name="connsiteY7155" fmla="*/ 1878073 h 10287000"/>
              <a:gd name="connsiteX7156" fmla="*/ 2453625 w 10076157"/>
              <a:gd name="connsiteY7156" fmla="*/ 1864521 h 10287000"/>
              <a:gd name="connsiteX7157" fmla="*/ 2448424 w 10076157"/>
              <a:gd name="connsiteY7157" fmla="*/ 1846558 h 10287000"/>
              <a:gd name="connsiteX7158" fmla="*/ 2402425 w 10076157"/>
              <a:gd name="connsiteY7158" fmla="*/ 1847546 h 10287000"/>
              <a:gd name="connsiteX7159" fmla="*/ 2318538 w 10076157"/>
              <a:gd name="connsiteY7159" fmla="*/ 1895268 h 10287000"/>
              <a:gd name="connsiteX7160" fmla="*/ 2285983 w 10076157"/>
              <a:gd name="connsiteY7160" fmla="*/ 1951548 h 10287000"/>
              <a:gd name="connsiteX7161" fmla="*/ 2153268 w 10076157"/>
              <a:gd name="connsiteY7161" fmla="*/ 2083695 h 10287000"/>
              <a:gd name="connsiteX7162" fmla="*/ 2050754 w 10076157"/>
              <a:gd name="connsiteY7162" fmla="*/ 2136763 h 10287000"/>
              <a:gd name="connsiteX7163" fmla="*/ 2049513 w 10076157"/>
              <a:gd name="connsiteY7163" fmla="*/ 2137137 h 10287000"/>
              <a:gd name="connsiteX7164" fmla="*/ 2046917 w 10076157"/>
              <a:gd name="connsiteY7164" fmla="*/ 2149601 h 10287000"/>
              <a:gd name="connsiteX7165" fmla="*/ 2017075 w 10076157"/>
              <a:gd name="connsiteY7165" fmla="*/ 2149601 h 10287000"/>
              <a:gd name="connsiteX7166" fmla="*/ 1980243 w 10076157"/>
              <a:gd name="connsiteY7166" fmla="*/ 2159123 h 10287000"/>
              <a:gd name="connsiteX7167" fmla="*/ 1970805 w 10076157"/>
              <a:gd name="connsiteY7167" fmla="*/ 2162628 h 10287000"/>
              <a:gd name="connsiteX7168" fmla="*/ 1959870 w 10076157"/>
              <a:gd name="connsiteY7168" fmla="*/ 2169716 h 10287000"/>
              <a:gd name="connsiteX7169" fmla="*/ 1917887 w 10076157"/>
              <a:gd name="connsiteY7169" fmla="*/ 2198714 h 10287000"/>
              <a:gd name="connsiteX7170" fmla="*/ 1856535 w 10076157"/>
              <a:gd name="connsiteY7170" fmla="*/ 2239903 h 10287000"/>
              <a:gd name="connsiteX7171" fmla="*/ 1823552 w 10076157"/>
              <a:gd name="connsiteY7171" fmla="*/ 2267028 h 10287000"/>
              <a:gd name="connsiteX7172" fmla="*/ 1821293 w 10076157"/>
              <a:gd name="connsiteY7172" fmla="*/ 2268692 h 10287000"/>
              <a:gd name="connsiteX7173" fmla="*/ 1830584 w 10076157"/>
              <a:gd name="connsiteY7173" fmla="*/ 2266715 h 10287000"/>
              <a:gd name="connsiteX7174" fmla="*/ 1897723 w 10076157"/>
              <a:gd name="connsiteY7174" fmla="*/ 2241009 h 10287000"/>
              <a:gd name="connsiteX7175" fmla="*/ 1897723 w 10076157"/>
              <a:gd name="connsiteY7175" fmla="*/ 2271475 h 10287000"/>
              <a:gd name="connsiteX7176" fmla="*/ 1897723 w 10076157"/>
              <a:gd name="connsiteY7176" fmla="*/ 2301941 h 10287000"/>
              <a:gd name="connsiteX7177" fmla="*/ 1688855 w 10076157"/>
              <a:gd name="connsiteY7177" fmla="*/ 2423816 h 10287000"/>
              <a:gd name="connsiteX7178" fmla="*/ 1687738 w 10076157"/>
              <a:gd name="connsiteY7178" fmla="*/ 2424851 h 10287000"/>
              <a:gd name="connsiteX7179" fmla="*/ 1689850 w 10076157"/>
              <a:gd name="connsiteY7179" fmla="*/ 2436576 h 10287000"/>
              <a:gd name="connsiteX7180" fmla="*/ 1677504 w 10076157"/>
              <a:gd name="connsiteY7180" fmla="*/ 2487539 h 10287000"/>
              <a:gd name="connsiteX7181" fmla="*/ 1608646 w 10076157"/>
              <a:gd name="connsiteY7181" fmla="*/ 2570659 h 10287000"/>
              <a:gd name="connsiteX7182" fmla="*/ 1617083 w 10076157"/>
              <a:gd name="connsiteY7182" fmla="*/ 2599801 h 10287000"/>
              <a:gd name="connsiteX7183" fmla="*/ 1559930 w 10076157"/>
              <a:gd name="connsiteY7183" fmla="*/ 2616351 h 10287000"/>
              <a:gd name="connsiteX7184" fmla="*/ 1467669 w 10076157"/>
              <a:gd name="connsiteY7184" fmla="*/ 2832616 h 10287000"/>
              <a:gd name="connsiteX7185" fmla="*/ 1427394 w 10076157"/>
              <a:gd name="connsiteY7185" fmla="*/ 2907460 h 10287000"/>
              <a:gd name="connsiteX7186" fmla="*/ 1333208 w 10076157"/>
              <a:gd name="connsiteY7186" fmla="*/ 2903137 h 10287000"/>
              <a:gd name="connsiteX7187" fmla="*/ 1296197 w 10076157"/>
              <a:gd name="connsiteY7187" fmla="*/ 2882267 h 10287000"/>
              <a:gd name="connsiteX7188" fmla="*/ 1385195 w 10076157"/>
              <a:gd name="connsiteY7188" fmla="*/ 2761723 h 10287000"/>
              <a:gd name="connsiteX7189" fmla="*/ 1474191 w 10076157"/>
              <a:gd name="connsiteY7189" fmla="*/ 2641178 h 10287000"/>
              <a:gd name="connsiteX7190" fmla="*/ 1494329 w 10076157"/>
              <a:gd name="connsiteY7190" fmla="*/ 2603760 h 10287000"/>
              <a:gd name="connsiteX7191" fmla="*/ 1485888 w 10076157"/>
              <a:gd name="connsiteY7191" fmla="*/ 2574611 h 10287000"/>
              <a:gd name="connsiteX7192" fmla="*/ 1417028 w 10076157"/>
              <a:gd name="connsiteY7192" fmla="*/ 2657730 h 10287000"/>
              <a:gd name="connsiteX7193" fmla="*/ 1396889 w 10076157"/>
              <a:gd name="connsiteY7193" fmla="*/ 2695155 h 10287000"/>
              <a:gd name="connsiteX7194" fmla="*/ 1348171 w 10076157"/>
              <a:gd name="connsiteY7194" fmla="*/ 2740848 h 10287000"/>
              <a:gd name="connsiteX7195" fmla="*/ 1225415 w 10076157"/>
              <a:gd name="connsiteY7195" fmla="*/ 2744808 h 10287000"/>
              <a:gd name="connsiteX7196" fmla="*/ 1223174 w 10076157"/>
              <a:gd name="connsiteY7196" fmla="*/ 2722013 h 10287000"/>
              <a:gd name="connsiteX7197" fmla="*/ 1218684 w 10076157"/>
              <a:gd name="connsiteY7197" fmla="*/ 2725752 h 10287000"/>
              <a:gd name="connsiteX7198" fmla="*/ 1214499 w 10076157"/>
              <a:gd name="connsiteY7198" fmla="*/ 2729235 h 10287000"/>
              <a:gd name="connsiteX7199" fmla="*/ 1187719 w 10076157"/>
              <a:gd name="connsiteY7199" fmla="*/ 2729235 h 10287000"/>
              <a:gd name="connsiteX7200" fmla="*/ 1214499 w 10076157"/>
              <a:gd name="connsiteY7200" fmla="*/ 2706940 h 10287000"/>
              <a:gd name="connsiteX7201" fmla="*/ 1223725 w 10076157"/>
              <a:gd name="connsiteY7201" fmla="*/ 2706940 h 10287000"/>
              <a:gd name="connsiteX7202" fmla="*/ 1226397 w 10076157"/>
              <a:gd name="connsiteY7202" fmla="*/ 2681340 h 10287000"/>
              <a:gd name="connsiteX7203" fmla="*/ 1248811 w 10076157"/>
              <a:gd name="connsiteY7203" fmla="*/ 2611672 h 10287000"/>
              <a:gd name="connsiteX7204" fmla="*/ 1257620 w 10076157"/>
              <a:gd name="connsiteY7204" fmla="*/ 2606623 h 10287000"/>
              <a:gd name="connsiteX7205" fmla="*/ 1256197 w 10076157"/>
              <a:gd name="connsiteY7205" fmla="*/ 2606623 h 10287000"/>
              <a:gd name="connsiteX7206" fmla="*/ 1241280 w 10076157"/>
              <a:gd name="connsiteY7206" fmla="*/ 2606623 h 10287000"/>
              <a:gd name="connsiteX7207" fmla="*/ 1241280 w 10076157"/>
              <a:gd name="connsiteY7207" fmla="*/ 2576156 h 10287000"/>
              <a:gd name="connsiteX7208" fmla="*/ 1300957 w 10076157"/>
              <a:gd name="connsiteY7208" fmla="*/ 2515216 h 10287000"/>
              <a:gd name="connsiteX7209" fmla="*/ 1420309 w 10076157"/>
              <a:gd name="connsiteY7209" fmla="*/ 2423816 h 10287000"/>
              <a:gd name="connsiteX7210" fmla="*/ 1450145 w 10076157"/>
              <a:gd name="connsiteY7210" fmla="*/ 2393350 h 10287000"/>
              <a:gd name="connsiteX7211" fmla="*/ 1509825 w 10076157"/>
              <a:gd name="connsiteY7211" fmla="*/ 2332409 h 10287000"/>
              <a:gd name="connsiteX7212" fmla="*/ 1539661 w 10076157"/>
              <a:gd name="connsiteY7212" fmla="*/ 2301941 h 10287000"/>
              <a:gd name="connsiteX7213" fmla="*/ 1539661 w 10076157"/>
              <a:gd name="connsiteY7213" fmla="*/ 2210541 h 10287000"/>
              <a:gd name="connsiteX7214" fmla="*/ 1509825 w 10076157"/>
              <a:gd name="connsiteY7214" fmla="*/ 2210541 h 10287000"/>
              <a:gd name="connsiteX7215" fmla="*/ 1479989 w 10076157"/>
              <a:gd name="connsiteY7215" fmla="*/ 2241009 h 10287000"/>
              <a:gd name="connsiteX7216" fmla="*/ 1420309 w 10076157"/>
              <a:gd name="connsiteY7216" fmla="*/ 2271475 h 10287000"/>
              <a:gd name="connsiteX7217" fmla="*/ 1330795 w 10076157"/>
              <a:gd name="connsiteY7217" fmla="*/ 2332409 h 10287000"/>
              <a:gd name="connsiteX7218" fmla="*/ 1300957 w 10076157"/>
              <a:gd name="connsiteY7218" fmla="*/ 2362875 h 10287000"/>
              <a:gd name="connsiteX7219" fmla="*/ 1330795 w 10076157"/>
              <a:gd name="connsiteY7219" fmla="*/ 2301941 h 10287000"/>
              <a:gd name="connsiteX7220" fmla="*/ 1390474 w 10076157"/>
              <a:gd name="connsiteY7220" fmla="*/ 2241009 h 10287000"/>
              <a:gd name="connsiteX7221" fmla="*/ 1360632 w 10076157"/>
              <a:gd name="connsiteY7221" fmla="*/ 2210541 h 10287000"/>
              <a:gd name="connsiteX7222" fmla="*/ 1420309 w 10076157"/>
              <a:gd name="connsiteY7222" fmla="*/ 2149601 h 10287000"/>
              <a:gd name="connsiteX7223" fmla="*/ 1479989 w 10076157"/>
              <a:gd name="connsiteY7223" fmla="*/ 2088669 h 10287000"/>
              <a:gd name="connsiteX7224" fmla="*/ 1509825 w 10076157"/>
              <a:gd name="connsiteY7224" fmla="*/ 2027735 h 10287000"/>
              <a:gd name="connsiteX7225" fmla="*/ 1450145 w 10076157"/>
              <a:gd name="connsiteY7225" fmla="*/ 1997260 h 10287000"/>
              <a:gd name="connsiteX7226" fmla="*/ 1479989 w 10076157"/>
              <a:gd name="connsiteY7226" fmla="*/ 1966794 h 10287000"/>
              <a:gd name="connsiteX7227" fmla="*/ 1639435 w 10076157"/>
              <a:gd name="connsiteY7227" fmla="*/ 1855398 h 10287000"/>
              <a:gd name="connsiteX7228" fmla="*/ 1649164 w 10076157"/>
              <a:gd name="connsiteY7228" fmla="*/ 1847338 h 10287000"/>
              <a:gd name="connsiteX7229" fmla="*/ 1619395 w 10076157"/>
              <a:gd name="connsiteY7229" fmla="*/ 1860855 h 10287000"/>
              <a:gd name="connsiteX7230" fmla="*/ 1650920 w 10076157"/>
              <a:gd name="connsiteY7230" fmla="*/ 1756052 h 10287000"/>
              <a:gd name="connsiteX7231" fmla="*/ 1662420 w 10076157"/>
              <a:gd name="connsiteY7231" fmla="*/ 1688935 h 10287000"/>
              <a:gd name="connsiteX7232" fmla="*/ 1702465 w 10076157"/>
              <a:gd name="connsiteY7232" fmla="*/ 1613558 h 10287000"/>
              <a:gd name="connsiteX7233" fmla="*/ 1816633 w 10076157"/>
              <a:gd name="connsiteY7233" fmla="*/ 1580499 h 10287000"/>
              <a:gd name="connsiteX7234" fmla="*/ 1950817 w 10076157"/>
              <a:gd name="connsiteY7234" fmla="*/ 1509751 h 10287000"/>
              <a:gd name="connsiteX7235" fmla="*/ 2032982 w 10076157"/>
              <a:gd name="connsiteY7235" fmla="*/ 1406229 h 10287000"/>
              <a:gd name="connsiteX7236" fmla="*/ 2061287 w 10076157"/>
              <a:gd name="connsiteY7236" fmla="*/ 1375218 h 10287000"/>
              <a:gd name="connsiteX7237" fmla="*/ 2017249 w 10076157"/>
              <a:gd name="connsiteY7237" fmla="*/ 1416384 h 10287000"/>
              <a:gd name="connsiteX7238" fmla="*/ 1987494 w 10076157"/>
              <a:gd name="connsiteY7238" fmla="*/ 1446731 h 10287000"/>
              <a:gd name="connsiteX7239" fmla="*/ 1927991 w 10076157"/>
              <a:gd name="connsiteY7239" fmla="*/ 1477071 h 10287000"/>
              <a:gd name="connsiteX7240" fmla="*/ 1808977 w 10076157"/>
              <a:gd name="connsiteY7240" fmla="*/ 1446731 h 10287000"/>
              <a:gd name="connsiteX7241" fmla="*/ 1868479 w 10076157"/>
              <a:gd name="connsiteY7241" fmla="*/ 1325356 h 10287000"/>
              <a:gd name="connsiteX7242" fmla="*/ 2106509 w 10076157"/>
              <a:gd name="connsiteY7242" fmla="*/ 1203974 h 10287000"/>
              <a:gd name="connsiteX7243" fmla="*/ 2195767 w 10076157"/>
              <a:gd name="connsiteY7243" fmla="*/ 1143285 h 10287000"/>
              <a:gd name="connsiteX7244" fmla="*/ 2255278 w 10076157"/>
              <a:gd name="connsiteY7244" fmla="*/ 1112945 h 10287000"/>
              <a:gd name="connsiteX7245" fmla="*/ 2288701 w 10076157"/>
              <a:gd name="connsiteY7245" fmla="*/ 1158391 h 10287000"/>
              <a:gd name="connsiteX7246" fmla="*/ 2299150 w 10076157"/>
              <a:gd name="connsiteY7246" fmla="*/ 1143600 h 10287000"/>
              <a:gd name="connsiteX7247" fmla="*/ 2419411 w 10076157"/>
              <a:gd name="connsiteY7247" fmla="*/ 991362 h 10287000"/>
              <a:gd name="connsiteX7248" fmla="*/ 2565099 w 10076157"/>
              <a:gd name="connsiteY7248" fmla="*/ 853503 h 10287000"/>
              <a:gd name="connsiteX7249" fmla="*/ 2563702 w 10076157"/>
              <a:gd name="connsiteY7249" fmla="*/ 851127 h 10287000"/>
              <a:gd name="connsiteX7250" fmla="*/ 2639900 w 10076157"/>
              <a:gd name="connsiteY7250" fmla="*/ 829064 h 10287000"/>
              <a:gd name="connsiteX7251" fmla="*/ 2638487 w 10076157"/>
              <a:gd name="connsiteY7251" fmla="*/ 828335 h 10287000"/>
              <a:gd name="connsiteX7252" fmla="*/ 2730418 w 10076157"/>
              <a:gd name="connsiteY7252" fmla="*/ 737872 h 10287000"/>
              <a:gd name="connsiteX7253" fmla="*/ 2789846 w 10076157"/>
              <a:gd name="connsiteY7253" fmla="*/ 707238 h 10287000"/>
              <a:gd name="connsiteX7254" fmla="*/ 2849270 w 10076157"/>
              <a:gd name="connsiteY7254" fmla="*/ 584703 h 10287000"/>
              <a:gd name="connsiteX7255" fmla="*/ 2611558 w 10076157"/>
              <a:gd name="connsiteY7255" fmla="*/ 645973 h 10287000"/>
              <a:gd name="connsiteX7256" fmla="*/ 2433269 w 10076157"/>
              <a:gd name="connsiteY7256" fmla="*/ 707238 h 10287000"/>
              <a:gd name="connsiteX7257" fmla="*/ 2492700 w 10076157"/>
              <a:gd name="connsiteY7257" fmla="*/ 615339 h 10287000"/>
              <a:gd name="connsiteX7258" fmla="*/ 2522414 w 10076157"/>
              <a:gd name="connsiteY7258" fmla="*/ 554068 h 10287000"/>
              <a:gd name="connsiteX7259" fmla="*/ 2581845 w 10076157"/>
              <a:gd name="connsiteY7259" fmla="*/ 492804 h 10287000"/>
              <a:gd name="connsiteX7260" fmla="*/ 2700703 w 10076157"/>
              <a:gd name="connsiteY7260" fmla="*/ 492804 h 10287000"/>
              <a:gd name="connsiteX7261" fmla="*/ 2849270 w 10076157"/>
              <a:gd name="connsiteY7261" fmla="*/ 462169 h 10287000"/>
              <a:gd name="connsiteX7262" fmla="*/ 3086988 w 10076157"/>
              <a:gd name="connsiteY7262" fmla="*/ 309000 h 10287000"/>
              <a:gd name="connsiteX7263" fmla="*/ 3235555 w 10076157"/>
              <a:gd name="connsiteY7263" fmla="*/ 247736 h 10287000"/>
              <a:gd name="connsiteX7264" fmla="*/ 3443557 w 10076157"/>
              <a:gd name="connsiteY7264" fmla="*/ 94568 h 10287000"/>
              <a:gd name="connsiteX7265" fmla="*/ 3621840 w 10076157"/>
              <a:gd name="connsiteY7265" fmla="*/ 2669 h 10287000"/>
              <a:gd name="connsiteX7266" fmla="*/ 2775181 w 10076157"/>
              <a:gd name="connsiteY7266" fmla="*/ 0 h 10287000"/>
              <a:gd name="connsiteX7267" fmla="*/ 2933650 w 10076157"/>
              <a:gd name="connsiteY7267" fmla="*/ 0 h 10287000"/>
              <a:gd name="connsiteX7268" fmla="*/ 2933650 w 10076157"/>
              <a:gd name="connsiteY7268" fmla="*/ 8406 h 10287000"/>
              <a:gd name="connsiteX7269" fmla="*/ 2784881 w 10076157"/>
              <a:gd name="connsiteY7269" fmla="*/ 99609 h 10287000"/>
              <a:gd name="connsiteX7270" fmla="*/ 2784881 w 10076157"/>
              <a:gd name="connsiteY7270" fmla="*/ 160409 h 10287000"/>
              <a:gd name="connsiteX7271" fmla="*/ 2784881 w 10076157"/>
              <a:gd name="connsiteY7271" fmla="*/ 221208 h 10287000"/>
              <a:gd name="connsiteX7272" fmla="*/ 2695622 w 10076157"/>
              <a:gd name="connsiteY7272" fmla="*/ 221208 h 10287000"/>
              <a:gd name="connsiteX7273" fmla="*/ 2665866 w 10076157"/>
              <a:gd name="connsiteY7273" fmla="*/ 160409 h 10287000"/>
              <a:gd name="connsiteX7274" fmla="*/ 2725377 w 10076157"/>
              <a:gd name="connsiteY7274" fmla="*/ 38801 h 10287000"/>
              <a:gd name="connsiteX7275" fmla="*/ 2752339 w 10076157"/>
              <a:gd name="connsiteY7275" fmla="*/ 16003 h 10287000"/>
              <a:gd name="connsiteX7276" fmla="*/ 1316287 w 10076157"/>
              <a:gd name="connsiteY7276" fmla="*/ 0 h 10287000"/>
              <a:gd name="connsiteX7277" fmla="*/ 1376630 w 10076157"/>
              <a:gd name="connsiteY7277" fmla="*/ 0 h 10287000"/>
              <a:gd name="connsiteX7278" fmla="*/ 1363566 w 10076157"/>
              <a:gd name="connsiteY7278" fmla="*/ 2669 h 10287000"/>
              <a:gd name="connsiteX7279" fmla="*/ 1274422 w 10076157"/>
              <a:gd name="connsiteY7279" fmla="*/ 63931 h 10287000"/>
              <a:gd name="connsiteX7280" fmla="*/ 1292993 w 10076157"/>
              <a:gd name="connsiteY7280" fmla="*/ 21814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</a:cxnLst>
            <a:rect l="l" t="t" r="r" b="b"/>
            <a:pathLst>
              <a:path w="10076157" h="10287000">
                <a:moveTo>
                  <a:pt x="6093314" y="10260503"/>
                </a:moveTo>
                <a:cubicBezTo>
                  <a:pt x="6093314" y="10260503"/>
                  <a:pt x="6158921" y="10273399"/>
                  <a:pt x="6158921" y="10273399"/>
                </a:cubicBezTo>
                <a:cubicBezTo>
                  <a:pt x="6173189" y="10269267"/>
                  <a:pt x="6205990" y="10275717"/>
                  <a:pt x="6239856" y="10285843"/>
                </a:cubicBezTo>
                <a:lnTo>
                  <a:pt x="6243203" y="10287000"/>
                </a:lnTo>
                <a:lnTo>
                  <a:pt x="6128850" y="10287000"/>
                </a:lnTo>
                <a:lnTo>
                  <a:pt x="6117544" y="10277407"/>
                </a:lnTo>
                <a:cubicBezTo>
                  <a:pt x="6102580" y="10265793"/>
                  <a:pt x="6093314" y="10260503"/>
                  <a:pt x="6093314" y="10260503"/>
                </a:cubicBezTo>
                <a:close/>
                <a:moveTo>
                  <a:pt x="6179147" y="10175297"/>
                </a:moveTo>
                <a:cubicBezTo>
                  <a:pt x="6211282" y="10175297"/>
                  <a:pt x="6179147" y="10208739"/>
                  <a:pt x="6179147" y="10208739"/>
                </a:cubicBezTo>
                <a:cubicBezTo>
                  <a:pt x="6179147" y="10175297"/>
                  <a:pt x="6179147" y="10175297"/>
                  <a:pt x="6179147" y="10175297"/>
                </a:cubicBezTo>
                <a:close/>
                <a:moveTo>
                  <a:pt x="6337196" y="10154474"/>
                </a:moveTo>
                <a:cubicBezTo>
                  <a:pt x="6346499" y="10186599"/>
                  <a:pt x="6346499" y="10186599"/>
                  <a:pt x="6346499" y="10186599"/>
                </a:cubicBezTo>
                <a:cubicBezTo>
                  <a:pt x="6337196" y="10154474"/>
                  <a:pt x="6306328" y="10163412"/>
                  <a:pt x="6306328" y="10163412"/>
                </a:cubicBezTo>
                <a:cubicBezTo>
                  <a:pt x="6337196" y="10154474"/>
                  <a:pt x="6337196" y="10154474"/>
                  <a:pt x="6337196" y="10154474"/>
                </a:cubicBezTo>
                <a:close/>
                <a:moveTo>
                  <a:pt x="6082749" y="10086122"/>
                </a:moveTo>
                <a:cubicBezTo>
                  <a:pt x="6113541" y="10086122"/>
                  <a:pt x="6113541" y="10086122"/>
                  <a:pt x="6113541" y="10086122"/>
                </a:cubicBezTo>
                <a:cubicBezTo>
                  <a:pt x="6113541" y="10086122"/>
                  <a:pt x="6175130" y="10086122"/>
                  <a:pt x="6205926" y="10086122"/>
                </a:cubicBezTo>
                <a:cubicBezTo>
                  <a:pt x="6205926" y="10113991"/>
                  <a:pt x="6267522" y="10113991"/>
                  <a:pt x="6298316" y="10141859"/>
                </a:cubicBezTo>
                <a:cubicBezTo>
                  <a:pt x="6267522" y="10141859"/>
                  <a:pt x="6175130" y="10141859"/>
                  <a:pt x="6144339" y="10141859"/>
                </a:cubicBezTo>
                <a:cubicBezTo>
                  <a:pt x="6144339" y="10113991"/>
                  <a:pt x="6113541" y="10113991"/>
                  <a:pt x="6082749" y="10113991"/>
                </a:cubicBezTo>
                <a:cubicBezTo>
                  <a:pt x="6082749" y="10113991"/>
                  <a:pt x="6082749" y="10113991"/>
                  <a:pt x="6082749" y="10086122"/>
                </a:cubicBezTo>
                <a:close/>
                <a:moveTo>
                  <a:pt x="6004340" y="10038575"/>
                </a:moveTo>
                <a:cubicBezTo>
                  <a:pt x="6012625" y="10033873"/>
                  <a:pt x="6029196" y="10052685"/>
                  <a:pt x="6029196" y="10052685"/>
                </a:cubicBezTo>
                <a:cubicBezTo>
                  <a:pt x="6029196" y="10052685"/>
                  <a:pt x="5999737" y="10086122"/>
                  <a:pt x="5999737" y="10086122"/>
                </a:cubicBezTo>
                <a:cubicBezTo>
                  <a:pt x="5970285" y="10086122"/>
                  <a:pt x="5940827" y="10086122"/>
                  <a:pt x="5911369" y="10086122"/>
                </a:cubicBezTo>
                <a:cubicBezTo>
                  <a:pt x="5911369" y="10052685"/>
                  <a:pt x="5940827" y="10052685"/>
                  <a:pt x="5940827" y="10052685"/>
                </a:cubicBezTo>
                <a:cubicBezTo>
                  <a:pt x="5940827" y="10052685"/>
                  <a:pt x="5970285" y="10052685"/>
                  <a:pt x="5999737" y="10052685"/>
                </a:cubicBezTo>
                <a:cubicBezTo>
                  <a:pt x="5999737" y="10044324"/>
                  <a:pt x="6001580" y="10040144"/>
                  <a:pt x="6004340" y="10038575"/>
                </a:cubicBezTo>
                <a:close/>
                <a:moveTo>
                  <a:pt x="4394411" y="10019809"/>
                </a:moveTo>
                <a:cubicBezTo>
                  <a:pt x="4394411" y="10019809"/>
                  <a:pt x="4453840" y="10050444"/>
                  <a:pt x="4453840" y="10050444"/>
                </a:cubicBezTo>
                <a:cubicBezTo>
                  <a:pt x="4483548" y="10050444"/>
                  <a:pt x="4572692" y="10111715"/>
                  <a:pt x="4602408" y="10142343"/>
                </a:cubicBezTo>
                <a:cubicBezTo>
                  <a:pt x="4617264" y="10157661"/>
                  <a:pt x="4639551" y="10172979"/>
                  <a:pt x="4661836" y="10188296"/>
                </a:cubicBezTo>
                <a:lnTo>
                  <a:pt x="4680071" y="10201188"/>
                </a:lnTo>
                <a:lnTo>
                  <a:pt x="4676093" y="10194488"/>
                </a:lnTo>
                <a:cubicBezTo>
                  <a:pt x="4676093" y="10194488"/>
                  <a:pt x="4676093" y="10194488"/>
                  <a:pt x="4706962" y="10185549"/>
                </a:cubicBezTo>
                <a:cubicBezTo>
                  <a:pt x="4716264" y="10217675"/>
                  <a:pt x="4716264" y="10217675"/>
                  <a:pt x="4716264" y="10217675"/>
                </a:cubicBezTo>
                <a:cubicBezTo>
                  <a:pt x="4716264" y="10217675"/>
                  <a:pt x="4714335" y="10218234"/>
                  <a:pt x="4711296" y="10218569"/>
                </a:cubicBezTo>
                <a:lnTo>
                  <a:pt x="4702498" y="10218236"/>
                </a:lnTo>
                <a:lnTo>
                  <a:pt x="4721266" y="10234249"/>
                </a:lnTo>
                <a:cubicBezTo>
                  <a:pt x="4721266" y="10234249"/>
                  <a:pt x="4721266" y="10234249"/>
                  <a:pt x="4758873" y="10260095"/>
                </a:cubicBezTo>
                <a:lnTo>
                  <a:pt x="4798021" y="10286999"/>
                </a:lnTo>
                <a:lnTo>
                  <a:pt x="4700640" y="10286999"/>
                </a:lnTo>
                <a:lnTo>
                  <a:pt x="4661836" y="10264878"/>
                </a:lnTo>
                <a:cubicBezTo>
                  <a:pt x="4661836" y="10264878"/>
                  <a:pt x="4602408" y="10234249"/>
                  <a:pt x="4542978" y="10203614"/>
                </a:cubicBezTo>
                <a:cubicBezTo>
                  <a:pt x="4513263" y="10172979"/>
                  <a:pt x="4513263" y="10142343"/>
                  <a:pt x="4483548" y="10142343"/>
                </a:cubicBezTo>
                <a:cubicBezTo>
                  <a:pt x="4453840" y="10111715"/>
                  <a:pt x="4453840" y="10111715"/>
                  <a:pt x="4453840" y="10111715"/>
                </a:cubicBezTo>
                <a:cubicBezTo>
                  <a:pt x="4424125" y="10050444"/>
                  <a:pt x="4394411" y="10019809"/>
                  <a:pt x="4394411" y="10019809"/>
                </a:cubicBezTo>
                <a:close/>
                <a:moveTo>
                  <a:pt x="4626022" y="9985796"/>
                </a:moveTo>
                <a:cubicBezTo>
                  <a:pt x="4658159" y="9985796"/>
                  <a:pt x="4658159" y="9985796"/>
                  <a:pt x="4658159" y="9985796"/>
                </a:cubicBezTo>
                <a:cubicBezTo>
                  <a:pt x="4658159" y="10019241"/>
                  <a:pt x="4658159" y="10019241"/>
                  <a:pt x="4658159" y="10019241"/>
                </a:cubicBezTo>
                <a:cubicBezTo>
                  <a:pt x="4658159" y="9985796"/>
                  <a:pt x="4626022" y="9985796"/>
                  <a:pt x="4626022" y="9985796"/>
                </a:cubicBezTo>
                <a:close/>
                <a:moveTo>
                  <a:pt x="4835660" y="9956825"/>
                </a:moveTo>
                <a:cubicBezTo>
                  <a:pt x="4864732" y="9956825"/>
                  <a:pt x="4864732" y="9956825"/>
                  <a:pt x="4864732" y="9956825"/>
                </a:cubicBezTo>
                <a:cubicBezTo>
                  <a:pt x="4893806" y="9985803"/>
                  <a:pt x="4893806" y="9985803"/>
                  <a:pt x="4864732" y="9985803"/>
                </a:cubicBezTo>
                <a:cubicBezTo>
                  <a:pt x="4864732" y="9985803"/>
                  <a:pt x="4835660" y="9956825"/>
                  <a:pt x="4835660" y="9956825"/>
                </a:cubicBezTo>
                <a:close/>
                <a:moveTo>
                  <a:pt x="5988025" y="9930649"/>
                </a:moveTo>
                <a:cubicBezTo>
                  <a:pt x="5990863" y="9929828"/>
                  <a:pt x="5993864" y="9931561"/>
                  <a:pt x="5994720" y="9934515"/>
                </a:cubicBezTo>
                <a:cubicBezTo>
                  <a:pt x="5995577" y="9937476"/>
                  <a:pt x="5993964" y="9940540"/>
                  <a:pt x="5991126" y="9941361"/>
                </a:cubicBezTo>
                <a:cubicBezTo>
                  <a:pt x="5988287" y="9942183"/>
                  <a:pt x="5985286" y="9940456"/>
                  <a:pt x="5984428" y="9937495"/>
                </a:cubicBezTo>
                <a:cubicBezTo>
                  <a:pt x="5983572" y="9934541"/>
                  <a:pt x="5985185" y="9931471"/>
                  <a:pt x="5988025" y="9930649"/>
                </a:cubicBezTo>
                <a:close/>
                <a:moveTo>
                  <a:pt x="5313968" y="9898756"/>
                </a:moveTo>
                <a:lnTo>
                  <a:pt x="5310441" y="9902063"/>
                </a:lnTo>
                <a:cubicBezTo>
                  <a:pt x="5300691" y="9910678"/>
                  <a:pt x="5278405" y="9927910"/>
                  <a:pt x="5256117" y="9927910"/>
                </a:cubicBezTo>
                <a:cubicBezTo>
                  <a:pt x="5256117" y="9927910"/>
                  <a:pt x="5285835" y="9958547"/>
                  <a:pt x="5315547" y="9958547"/>
                </a:cubicBezTo>
                <a:cubicBezTo>
                  <a:pt x="5315547" y="9958547"/>
                  <a:pt x="5330404" y="9950888"/>
                  <a:pt x="5348977" y="9943229"/>
                </a:cubicBezTo>
                <a:lnTo>
                  <a:pt x="5372398" y="9934796"/>
                </a:lnTo>
                <a:lnTo>
                  <a:pt x="5371565" y="9933426"/>
                </a:lnTo>
                <a:cubicBezTo>
                  <a:pt x="5365818" y="9927216"/>
                  <a:pt x="5356427" y="9922060"/>
                  <a:pt x="5337644" y="9911750"/>
                </a:cubicBezTo>
                <a:cubicBezTo>
                  <a:pt x="5337644" y="9911750"/>
                  <a:pt x="5328252" y="9906595"/>
                  <a:pt x="5318859" y="9901440"/>
                </a:cubicBezTo>
                <a:close/>
                <a:moveTo>
                  <a:pt x="4690289" y="9840891"/>
                </a:moveTo>
                <a:cubicBezTo>
                  <a:pt x="4690289" y="9840891"/>
                  <a:pt x="4719364" y="9840891"/>
                  <a:pt x="4748436" y="9869878"/>
                </a:cubicBezTo>
                <a:cubicBezTo>
                  <a:pt x="4748436" y="9869878"/>
                  <a:pt x="4777511" y="9898856"/>
                  <a:pt x="4806584" y="9927841"/>
                </a:cubicBezTo>
                <a:cubicBezTo>
                  <a:pt x="4835660" y="9927841"/>
                  <a:pt x="4835660" y="9956825"/>
                  <a:pt x="4835660" y="9956825"/>
                </a:cubicBezTo>
                <a:cubicBezTo>
                  <a:pt x="4806584" y="9956825"/>
                  <a:pt x="4806584" y="9956825"/>
                  <a:pt x="4777511" y="9927841"/>
                </a:cubicBezTo>
                <a:cubicBezTo>
                  <a:pt x="4748436" y="9898856"/>
                  <a:pt x="4719364" y="9869878"/>
                  <a:pt x="4690289" y="9869878"/>
                </a:cubicBezTo>
                <a:cubicBezTo>
                  <a:pt x="4690289" y="9840891"/>
                  <a:pt x="4690289" y="9840891"/>
                  <a:pt x="4690289" y="9840891"/>
                </a:cubicBezTo>
                <a:close/>
                <a:moveTo>
                  <a:pt x="4749199" y="9796305"/>
                </a:moveTo>
                <a:cubicBezTo>
                  <a:pt x="4752154" y="9796305"/>
                  <a:pt x="4754557" y="9798805"/>
                  <a:pt x="4754557" y="9801880"/>
                </a:cubicBezTo>
                <a:cubicBezTo>
                  <a:pt x="4754557" y="9804963"/>
                  <a:pt x="4752154" y="9807454"/>
                  <a:pt x="4749199" y="9807454"/>
                </a:cubicBezTo>
                <a:cubicBezTo>
                  <a:pt x="4746243" y="9807454"/>
                  <a:pt x="4743842" y="9804963"/>
                  <a:pt x="4743842" y="9801880"/>
                </a:cubicBezTo>
                <a:cubicBezTo>
                  <a:pt x="4743842" y="9798805"/>
                  <a:pt x="4746243" y="9796305"/>
                  <a:pt x="4749199" y="9796305"/>
                </a:cubicBezTo>
                <a:close/>
                <a:moveTo>
                  <a:pt x="5407944" y="9718273"/>
                </a:moveTo>
                <a:cubicBezTo>
                  <a:pt x="5407944" y="9718273"/>
                  <a:pt x="5407944" y="9718273"/>
                  <a:pt x="5436504" y="9718273"/>
                </a:cubicBezTo>
                <a:cubicBezTo>
                  <a:pt x="5436504" y="9718273"/>
                  <a:pt x="5465073" y="9718273"/>
                  <a:pt x="5493633" y="9748930"/>
                </a:cubicBezTo>
                <a:cubicBezTo>
                  <a:pt x="5522194" y="9779585"/>
                  <a:pt x="5550762" y="9810236"/>
                  <a:pt x="5550762" y="9810236"/>
                </a:cubicBezTo>
                <a:cubicBezTo>
                  <a:pt x="5579323" y="9840891"/>
                  <a:pt x="5550762" y="9840891"/>
                  <a:pt x="5550762" y="9840891"/>
                </a:cubicBezTo>
                <a:cubicBezTo>
                  <a:pt x="5550762" y="9840891"/>
                  <a:pt x="5522194" y="9840891"/>
                  <a:pt x="5493633" y="9840891"/>
                </a:cubicBezTo>
                <a:cubicBezTo>
                  <a:pt x="5465073" y="9810236"/>
                  <a:pt x="5407944" y="9748930"/>
                  <a:pt x="5407944" y="9748930"/>
                </a:cubicBezTo>
                <a:cubicBezTo>
                  <a:pt x="5407944" y="9748930"/>
                  <a:pt x="5407944" y="9718273"/>
                  <a:pt x="5407944" y="9718273"/>
                </a:cubicBezTo>
                <a:close/>
                <a:moveTo>
                  <a:pt x="3948744" y="9684838"/>
                </a:moveTo>
                <a:cubicBezTo>
                  <a:pt x="3978403" y="9684838"/>
                  <a:pt x="4037732" y="9715802"/>
                  <a:pt x="4067393" y="9777732"/>
                </a:cubicBezTo>
                <a:cubicBezTo>
                  <a:pt x="4126714" y="9808690"/>
                  <a:pt x="4156375" y="9839655"/>
                  <a:pt x="4186037" y="9839655"/>
                </a:cubicBezTo>
                <a:cubicBezTo>
                  <a:pt x="4215704" y="9870622"/>
                  <a:pt x="4275026" y="9901587"/>
                  <a:pt x="4275026" y="9932545"/>
                </a:cubicBezTo>
                <a:cubicBezTo>
                  <a:pt x="4275026" y="9932545"/>
                  <a:pt x="4304686" y="9963510"/>
                  <a:pt x="4304686" y="9963510"/>
                </a:cubicBezTo>
                <a:cubicBezTo>
                  <a:pt x="4275026" y="9963510"/>
                  <a:pt x="4275026" y="9963510"/>
                  <a:pt x="4275026" y="9963510"/>
                </a:cubicBezTo>
                <a:cubicBezTo>
                  <a:pt x="4275026" y="9963510"/>
                  <a:pt x="4245364" y="9963510"/>
                  <a:pt x="4245364" y="9963510"/>
                </a:cubicBezTo>
                <a:cubicBezTo>
                  <a:pt x="4245364" y="9963510"/>
                  <a:pt x="4215704" y="9932545"/>
                  <a:pt x="4186037" y="9901587"/>
                </a:cubicBezTo>
                <a:cubicBezTo>
                  <a:pt x="4156375" y="9870622"/>
                  <a:pt x="4126714" y="9839655"/>
                  <a:pt x="4097055" y="9839655"/>
                </a:cubicBezTo>
                <a:cubicBezTo>
                  <a:pt x="4097055" y="9839655"/>
                  <a:pt x="4067393" y="9808690"/>
                  <a:pt x="4037732" y="9777732"/>
                </a:cubicBezTo>
                <a:cubicBezTo>
                  <a:pt x="4008064" y="9746767"/>
                  <a:pt x="3978403" y="9715802"/>
                  <a:pt x="3948744" y="9715802"/>
                </a:cubicBezTo>
                <a:cubicBezTo>
                  <a:pt x="3919082" y="9684838"/>
                  <a:pt x="3919082" y="9684838"/>
                  <a:pt x="3948744" y="9684838"/>
                </a:cubicBezTo>
                <a:close/>
                <a:moveTo>
                  <a:pt x="4385019" y="9673686"/>
                </a:moveTo>
                <a:cubicBezTo>
                  <a:pt x="4387973" y="9673686"/>
                  <a:pt x="4390375" y="9676186"/>
                  <a:pt x="4390375" y="9679262"/>
                </a:cubicBezTo>
                <a:cubicBezTo>
                  <a:pt x="4390375" y="9682344"/>
                  <a:pt x="4387973" y="9684838"/>
                  <a:pt x="4385019" y="9684838"/>
                </a:cubicBezTo>
                <a:cubicBezTo>
                  <a:pt x="4382063" y="9684838"/>
                  <a:pt x="4379661" y="9682344"/>
                  <a:pt x="4379661" y="9679262"/>
                </a:cubicBezTo>
                <a:cubicBezTo>
                  <a:pt x="4379661" y="9676186"/>
                  <a:pt x="4382063" y="9673686"/>
                  <a:pt x="4385019" y="9673686"/>
                </a:cubicBezTo>
                <a:close/>
                <a:moveTo>
                  <a:pt x="5178237" y="9666135"/>
                </a:moveTo>
                <a:cubicBezTo>
                  <a:pt x="5251877" y="9708643"/>
                  <a:pt x="5280174" y="9700450"/>
                  <a:pt x="5268927" y="9767528"/>
                </a:cubicBezTo>
                <a:cubicBezTo>
                  <a:pt x="5203814" y="9754466"/>
                  <a:pt x="5166995" y="9733222"/>
                  <a:pt x="5178237" y="9666135"/>
                </a:cubicBezTo>
                <a:close/>
                <a:moveTo>
                  <a:pt x="6093672" y="9621553"/>
                </a:moveTo>
                <a:cubicBezTo>
                  <a:pt x="6102974" y="9653677"/>
                  <a:pt x="6102974" y="9653677"/>
                  <a:pt x="6102974" y="9653677"/>
                </a:cubicBezTo>
                <a:cubicBezTo>
                  <a:pt x="6102974" y="9653677"/>
                  <a:pt x="6112274" y="9685795"/>
                  <a:pt x="6112274" y="9685795"/>
                </a:cubicBezTo>
                <a:cubicBezTo>
                  <a:pt x="6072105" y="9662615"/>
                  <a:pt x="6072105" y="9662615"/>
                  <a:pt x="6072105" y="9662615"/>
                </a:cubicBezTo>
                <a:cubicBezTo>
                  <a:pt x="6062804" y="9630491"/>
                  <a:pt x="6093672" y="9621553"/>
                  <a:pt x="6093672" y="9621553"/>
                </a:cubicBezTo>
                <a:close/>
                <a:moveTo>
                  <a:pt x="5402587" y="9617955"/>
                </a:moveTo>
                <a:cubicBezTo>
                  <a:pt x="5405543" y="9617955"/>
                  <a:pt x="5407944" y="9620457"/>
                  <a:pt x="5407944" y="9623532"/>
                </a:cubicBezTo>
                <a:cubicBezTo>
                  <a:pt x="5407944" y="9626613"/>
                  <a:pt x="5405543" y="9629106"/>
                  <a:pt x="5402587" y="9629106"/>
                </a:cubicBezTo>
                <a:cubicBezTo>
                  <a:pt x="5399632" y="9629106"/>
                  <a:pt x="5397229" y="9626613"/>
                  <a:pt x="5397229" y="9623532"/>
                </a:cubicBezTo>
                <a:cubicBezTo>
                  <a:pt x="5397229" y="9620457"/>
                  <a:pt x="5399632" y="9617955"/>
                  <a:pt x="5402587" y="9617955"/>
                </a:cubicBezTo>
                <a:close/>
                <a:moveTo>
                  <a:pt x="4970122" y="9612849"/>
                </a:moveTo>
                <a:cubicBezTo>
                  <a:pt x="4974139" y="9614243"/>
                  <a:pt x="4979494" y="9617959"/>
                  <a:pt x="4986635" y="9625391"/>
                </a:cubicBezTo>
                <a:cubicBezTo>
                  <a:pt x="5015203" y="9655114"/>
                  <a:pt x="5015203" y="9655114"/>
                  <a:pt x="5015203" y="9655114"/>
                </a:cubicBezTo>
                <a:lnTo>
                  <a:pt x="5041847" y="9682843"/>
                </a:lnTo>
                <a:lnTo>
                  <a:pt x="5048121" y="9682843"/>
                </a:lnTo>
                <a:cubicBezTo>
                  <a:pt x="5048121" y="9713478"/>
                  <a:pt x="5048121" y="9713478"/>
                  <a:pt x="5048121" y="9713478"/>
                </a:cubicBezTo>
                <a:cubicBezTo>
                  <a:pt x="5055550" y="9721137"/>
                  <a:pt x="5064835" y="9728795"/>
                  <a:pt x="5075050" y="9735974"/>
                </a:cubicBezTo>
                <a:lnTo>
                  <a:pt x="5084253" y="9741531"/>
                </a:lnTo>
                <a:lnTo>
                  <a:pt x="5084223" y="9740407"/>
                </a:lnTo>
                <a:cubicBezTo>
                  <a:pt x="5088188" y="9727020"/>
                  <a:pt x="5102656" y="9722830"/>
                  <a:pt x="5102656" y="9722830"/>
                </a:cubicBezTo>
                <a:cubicBezTo>
                  <a:pt x="5136131" y="9742151"/>
                  <a:pt x="5136131" y="9742151"/>
                  <a:pt x="5136131" y="9742151"/>
                </a:cubicBezTo>
                <a:cubicBezTo>
                  <a:pt x="5136131" y="9742151"/>
                  <a:pt x="5143884" y="9768921"/>
                  <a:pt x="5143884" y="9768921"/>
                </a:cubicBezTo>
                <a:lnTo>
                  <a:pt x="5141191" y="9769701"/>
                </a:lnTo>
                <a:lnTo>
                  <a:pt x="5166974" y="9774742"/>
                </a:lnTo>
                <a:cubicBezTo>
                  <a:pt x="5226404" y="9805377"/>
                  <a:pt x="5256117" y="9805377"/>
                  <a:pt x="5256117" y="9805377"/>
                </a:cubicBezTo>
                <a:cubicBezTo>
                  <a:pt x="5263546" y="9813035"/>
                  <a:pt x="5270976" y="9822608"/>
                  <a:pt x="5277940" y="9832660"/>
                </a:cubicBezTo>
                <a:lnTo>
                  <a:pt x="5284756" y="9843457"/>
                </a:lnTo>
                <a:lnTo>
                  <a:pt x="5294669" y="9843478"/>
                </a:lnTo>
                <a:cubicBezTo>
                  <a:pt x="5302554" y="9845132"/>
                  <a:pt x="5311420" y="9848471"/>
                  <a:pt x="5320811" y="9853626"/>
                </a:cubicBezTo>
                <a:cubicBezTo>
                  <a:pt x="5320811" y="9853626"/>
                  <a:pt x="5358380" y="9874248"/>
                  <a:pt x="5395942" y="9894869"/>
                </a:cubicBezTo>
                <a:cubicBezTo>
                  <a:pt x="5395942" y="9894869"/>
                  <a:pt x="5442939" y="9934414"/>
                  <a:pt x="5466438" y="9954187"/>
                </a:cubicBezTo>
                <a:lnTo>
                  <a:pt x="5471621" y="9958547"/>
                </a:lnTo>
                <a:lnTo>
                  <a:pt x="5553259" y="9958547"/>
                </a:lnTo>
                <a:cubicBezTo>
                  <a:pt x="5582975" y="9958547"/>
                  <a:pt x="5612689" y="9989181"/>
                  <a:pt x="5642404" y="9989181"/>
                </a:cubicBezTo>
                <a:cubicBezTo>
                  <a:pt x="5642404" y="10019809"/>
                  <a:pt x="5672116" y="10019809"/>
                  <a:pt x="5731548" y="10019809"/>
                </a:cubicBezTo>
                <a:cubicBezTo>
                  <a:pt x="5731548" y="10019809"/>
                  <a:pt x="5820692" y="10081080"/>
                  <a:pt x="5820692" y="10081080"/>
                </a:cubicBezTo>
                <a:cubicBezTo>
                  <a:pt x="5850407" y="10081080"/>
                  <a:pt x="5909832" y="10111715"/>
                  <a:pt x="5909832" y="10111715"/>
                </a:cubicBezTo>
                <a:cubicBezTo>
                  <a:pt x="5909832" y="10111715"/>
                  <a:pt x="5969260" y="10172979"/>
                  <a:pt x="5969260" y="10172979"/>
                </a:cubicBezTo>
                <a:cubicBezTo>
                  <a:pt x="5969260" y="10203614"/>
                  <a:pt x="5998975" y="10234249"/>
                  <a:pt x="6028690" y="10264878"/>
                </a:cubicBezTo>
                <a:cubicBezTo>
                  <a:pt x="6028690" y="10264878"/>
                  <a:pt x="6028690" y="10264878"/>
                  <a:pt x="6028690" y="10277802"/>
                </a:cubicBezTo>
                <a:lnTo>
                  <a:pt x="6028690" y="10286999"/>
                </a:lnTo>
                <a:lnTo>
                  <a:pt x="5295247" y="10286999"/>
                </a:lnTo>
                <a:lnTo>
                  <a:pt x="5289548" y="10280196"/>
                </a:lnTo>
                <a:cubicBezTo>
                  <a:pt x="5285835" y="10272537"/>
                  <a:pt x="5285835" y="10264878"/>
                  <a:pt x="5285835" y="10264878"/>
                </a:cubicBezTo>
                <a:cubicBezTo>
                  <a:pt x="5256117" y="10234249"/>
                  <a:pt x="5166974" y="10203614"/>
                  <a:pt x="5166974" y="10203614"/>
                </a:cubicBezTo>
                <a:cubicBezTo>
                  <a:pt x="5137265" y="10203614"/>
                  <a:pt x="5077837" y="10203614"/>
                  <a:pt x="5048121" y="10172979"/>
                </a:cubicBezTo>
                <a:cubicBezTo>
                  <a:pt x="5048121" y="10172979"/>
                  <a:pt x="5048121" y="10142343"/>
                  <a:pt x="5048121" y="10142343"/>
                </a:cubicBezTo>
                <a:cubicBezTo>
                  <a:pt x="5048121" y="10111715"/>
                  <a:pt x="5018406" y="10111715"/>
                  <a:pt x="5018406" y="10081080"/>
                </a:cubicBezTo>
                <a:cubicBezTo>
                  <a:pt x="4988693" y="10081080"/>
                  <a:pt x="5048121" y="10050444"/>
                  <a:pt x="5077837" y="10050444"/>
                </a:cubicBezTo>
                <a:cubicBezTo>
                  <a:pt x="5107552" y="10050444"/>
                  <a:pt x="5137265" y="10019809"/>
                  <a:pt x="5137265" y="9989181"/>
                </a:cubicBezTo>
                <a:cubicBezTo>
                  <a:pt x="5137265" y="9958547"/>
                  <a:pt x="5107552" y="9927910"/>
                  <a:pt x="5077837" y="9927910"/>
                </a:cubicBezTo>
                <a:cubicBezTo>
                  <a:pt x="5077837" y="9927910"/>
                  <a:pt x="5077837" y="9927910"/>
                  <a:pt x="5048121" y="9897276"/>
                </a:cubicBezTo>
                <a:cubicBezTo>
                  <a:pt x="5018406" y="9866648"/>
                  <a:pt x="4958978" y="9836011"/>
                  <a:pt x="4929262" y="9805377"/>
                </a:cubicBezTo>
                <a:cubicBezTo>
                  <a:pt x="4899546" y="9744112"/>
                  <a:pt x="4899546" y="9744112"/>
                  <a:pt x="4899546" y="9744112"/>
                </a:cubicBezTo>
                <a:cubicBezTo>
                  <a:pt x="4840126" y="9713478"/>
                  <a:pt x="4810410" y="9682843"/>
                  <a:pt x="4810410" y="9682843"/>
                </a:cubicBezTo>
                <a:cubicBezTo>
                  <a:pt x="4810410" y="9652215"/>
                  <a:pt x="4840126" y="9652215"/>
                  <a:pt x="4840126" y="9621579"/>
                </a:cubicBezTo>
                <a:cubicBezTo>
                  <a:pt x="4869832" y="9621579"/>
                  <a:pt x="4899546" y="9621579"/>
                  <a:pt x="4929262" y="9652215"/>
                </a:cubicBezTo>
                <a:cubicBezTo>
                  <a:pt x="4929262" y="9652215"/>
                  <a:pt x="4929262" y="9652215"/>
                  <a:pt x="4958978" y="9682843"/>
                </a:cubicBezTo>
                <a:lnTo>
                  <a:pt x="5039931" y="9682843"/>
                </a:lnTo>
                <a:lnTo>
                  <a:pt x="4986635" y="9655114"/>
                </a:lnTo>
                <a:cubicBezTo>
                  <a:pt x="4986635" y="9655114"/>
                  <a:pt x="4958072" y="9625391"/>
                  <a:pt x="4958072" y="9625391"/>
                </a:cubicBezTo>
                <a:cubicBezTo>
                  <a:pt x="4958072" y="9625391"/>
                  <a:pt x="4958072" y="9608669"/>
                  <a:pt x="4970122" y="9612849"/>
                </a:cubicBezTo>
                <a:close/>
                <a:moveTo>
                  <a:pt x="5225850" y="9562226"/>
                </a:moveTo>
                <a:cubicBezTo>
                  <a:pt x="5254410" y="9562226"/>
                  <a:pt x="5282980" y="9595670"/>
                  <a:pt x="5311539" y="9595670"/>
                </a:cubicBezTo>
                <a:cubicBezTo>
                  <a:pt x="5297257" y="9612389"/>
                  <a:pt x="5282980" y="9620750"/>
                  <a:pt x="5268695" y="9616565"/>
                </a:cubicBezTo>
                <a:cubicBezTo>
                  <a:pt x="5254410" y="9612389"/>
                  <a:pt x="5240126" y="9595670"/>
                  <a:pt x="5225850" y="9562226"/>
                </a:cubicBezTo>
                <a:close/>
                <a:moveTo>
                  <a:pt x="5108022" y="9562218"/>
                </a:moveTo>
                <a:cubicBezTo>
                  <a:pt x="5134802" y="9562218"/>
                  <a:pt x="5134802" y="9562218"/>
                  <a:pt x="5134802" y="9562218"/>
                </a:cubicBezTo>
                <a:cubicBezTo>
                  <a:pt x="5161582" y="9595663"/>
                  <a:pt x="5161582" y="9595663"/>
                  <a:pt x="5161582" y="9595663"/>
                </a:cubicBezTo>
                <a:cubicBezTo>
                  <a:pt x="5134802" y="9595663"/>
                  <a:pt x="5108022" y="9562218"/>
                  <a:pt x="5108022" y="9562218"/>
                </a:cubicBezTo>
                <a:close/>
                <a:moveTo>
                  <a:pt x="3051471" y="9562218"/>
                </a:moveTo>
                <a:cubicBezTo>
                  <a:pt x="3051471" y="9562218"/>
                  <a:pt x="3051471" y="9562218"/>
                  <a:pt x="3083608" y="9562218"/>
                </a:cubicBezTo>
                <a:cubicBezTo>
                  <a:pt x="3083608" y="9595663"/>
                  <a:pt x="3083608" y="9595663"/>
                  <a:pt x="3083608" y="9595663"/>
                </a:cubicBezTo>
                <a:cubicBezTo>
                  <a:pt x="3083608" y="9595663"/>
                  <a:pt x="3051471" y="9595663"/>
                  <a:pt x="3051471" y="9562218"/>
                </a:cubicBezTo>
                <a:close/>
                <a:moveTo>
                  <a:pt x="4572468" y="9406170"/>
                </a:moveTo>
                <a:cubicBezTo>
                  <a:pt x="4572468" y="9439614"/>
                  <a:pt x="4572468" y="9439614"/>
                  <a:pt x="4572468" y="9439614"/>
                </a:cubicBezTo>
                <a:cubicBezTo>
                  <a:pt x="4572468" y="9439614"/>
                  <a:pt x="4572468" y="9473051"/>
                  <a:pt x="4572468" y="9473051"/>
                </a:cubicBezTo>
                <a:cubicBezTo>
                  <a:pt x="4540332" y="9439614"/>
                  <a:pt x="4540332" y="9439614"/>
                  <a:pt x="4540332" y="9439614"/>
                </a:cubicBezTo>
                <a:cubicBezTo>
                  <a:pt x="4540332" y="9406170"/>
                  <a:pt x="4572468" y="9406170"/>
                  <a:pt x="4572468" y="9406170"/>
                </a:cubicBezTo>
                <a:close/>
                <a:moveTo>
                  <a:pt x="3723826" y="9391434"/>
                </a:moveTo>
                <a:cubicBezTo>
                  <a:pt x="3735207" y="9391434"/>
                  <a:pt x="3750382" y="9398999"/>
                  <a:pt x="3765557" y="9414126"/>
                </a:cubicBezTo>
                <a:cubicBezTo>
                  <a:pt x="3765557" y="9414126"/>
                  <a:pt x="3795907" y="9444383"/>
                  <a:pt x="3826252" y="9474638"/>
                </a:cubicBezTo>
                <a:cubicBezTo>
                  <a:pt x="3826252" y="9474638"/>
                  <a:pt x="3886951" y="9565406"/>
                  <a:pt x="3886951" y="9565406"/>
                </a:cubicBezTo>
                <a:cubicBezTo>
                  <a:pt x="3886951" y="9565406"/>
                  <a:pt x="3886951" y="9565406"/>
                  <a:pt x="3886951" y="9595663"/>
                </a:cubicBezTo>
                <a:cubicBezTo>
                  <a:pt x="3886951" y="9595663"/>
                  <a:pt x="3856602" y="9565406"/>
                  <a:pt x="3795907" y="9565406"/>
                </a:cubicBezTo>
                <a:cubicBezTo>
                  <a:pt x="3795907" y="9565406"/>
                  <a:pt x="3795907" y="9565406"/>
                  <a:pt x="3795907" y="9535151"/>
                </a:cubicBezTo>
                <a:cubicBezTo>
                  <a:pt x="3795907" y="9504894"/>
                  <a:pt x="3795907" y="9504894"/>
                  <a:pt x="3765557" y="9474638"/>
                </a:cubicBezTo>
                <a:cubicBezTo>
                  <a:pt x="3765557" y="9474638"/>
                  <a:pt x="3735207" y="9444383"/>
                  <a:pt x="3735207" y="9444383"/>
                </a:cubicBezTo>
                <a:cubicBezTo>
                  <a:pt x="3704858" y="9414126"/>
                  <a:pt x="3704858" y="9414126"/>
                  <a:pt x="3704858" y="9414126"/>
                </a:cubicBezTo>
                <a:cubicBezTo>
                  <a:pt x="3704858" y="9398999"/>
                  <a:pt x="3712445" y="9391434"/>
                  <a:pt x="3723826" y="9391434"/>
                </a:cubicBezTo>
                <a:close/>
                <a:moveTo>
                  <a:pt x="5525765" y="9283553"/>
                </a:moveTo>
                <a:cubicBezTo>
                  <a:pt x="5525765" y="9283553"/>
                  <a:pt x="5555754" y="9283553"/>
                  <a:pt x="5555754" y="9283553"/>
                </a:cubicBezTo>
                <a:cubicBezTo>
                  <a:pt x="5555754" y="9316995"/>
                  <a:pt x="5615738" y="9350439"/>
                  <a:pt x="5645730" y="9350439"/>
                </a:cubicBezTo>
                <a:cubicBezTo>
                  <a:pt x="5645730" y="9350439"/>
                  <a:pt x="5645730" y="9350439"/>
                  <a:pt x="5645730" y="9383876"/>
                </a:cubicBezTo>
                <a:lnTo>
                  <a:pt x="5641977" y="9383876"/>
                </a:lnTo>
                <a:cubicBezTo>
                  <a:pt x="5623234" y="9383876"/>
                  <a:pt x="5600738" y="9383876"/>
                  <a:pt x="5585748" y="9383876"/>
                </a:cubicBezTo>
                <a:cubicBezTo>
                  <a:pt x="5555754" y="9350439"/>
                  <a:pt x="5525765" y="9316995"/>
                  <a:pt x="5525765" y="9283553"/>
                </a:cubicBezTo>
                <a:close/>
                <a:moveTo>
                  <a:pt x="5477749" y="9239932"/>
                </a:moveTo>
                <a:cubicBezTo>
                  <a:pt x="5477749" y="9239932"/>
                  <a:pt x="5477749" y="9239932"/>
                  <a:pt x="5497945" y="9261481"/>
                </a:cubicBezTo>
                <a:cubicBezTo>
                  <a:pt x="5497945" y="9261481"/>
                  <a:pt x="5497945" y="9261481"/>
                  <a:pt x="5477749" y="9261481"/>
                </a:cubicBezTo>
                <a:cubicBezTo>
                  <a:pt x="5477749" y="9261481"/>
                  <a:pt x="5477749" y="9239932"/>
                  <a:pt x="5477749" y="9239932"/>
                </a:cubicBezTo>
                <a:close/>
                <a:moveTo>
                  <a:pt x="3592389" y="9227814"/>
                </a:moveTo>
                <a:cubicBezTo>
                  <a:pt x="3619168" y="9255683"/>
                  <a:pt x="3619168" y="9255683"/>
                  <a:pt x="3619168" y="9255683"/>
                </a:cubicBezTo>
                <a:cubicBezTo>
                  <a:pt x="3619168" y="9255683"/>
                  <a:pt x="3619168" y="9283553"/>
                  <a:pt x="3619168" y="9283553"/>
                </a:cubicBezTo>
                <a:cubicBezTo>
                  <a:pt x="3619168" y="9283553"/>
                  <a:pt x="3619168" y="9283553"/>
                  <a:pt x="3592389" y="9283553"/>
                </a:cubicBezTo>
                <a:cubicBezTo>
                  <a:pt x="3592389" y="9255683"/>
                  <a:pt x="3565609" y="9255683"/>
                  <a:pt x="3565609" y="9255683"/>
                </a:cubicBezTo>
                <a:cubicBezTo>
                  <a:pt x="3565609" y="9227814"/>
                  <a:pt x="3592389" y="9227814"/>
                  <a:pt x="3592389" y="9227814"/>
                </a:cubicBezTo>
                <a:close/>
                <a:moveTo>
                  <a:pt x="4684931" y="9227808"/>
                </a:moveTo>
                <a:cubicBezTo>
                  <a:pt x="4687887" y="9227808"/>
                  <a:pt x="4690289" y="9235300"/>
                  <a:pt x="4690289" y="9244532"/>
                </a:cubicBezTo>
                <a:cubicBezTo>
                  <a:pt x="4690289" y="9253773"/>
                  <a:pt x="4687887" y="9261258"/>
                  <a:pt x="4684931" y="9261258"/>
                </a:cubicBezTo>
                <a:cubicBezTo>
                  <a:pt x="4681977" y="9261258"/>
                  <a:pt x="4679577" y="9253773"/>
                  <a:pt x="4679577" y="9244532"/>
                </a:cubicBezTo>
                <a:cubicBezTo>
                  <a:pt x="4679577" y="9235300"/>
                  <a:pt x="4681977" y="9227808"/>
                  <a:pt x="4684931" y="9227808"/>
                </a:cubicBezTo>
                <a:close/>
                <a:moveTo>
                  <a:pt x="5765696" y="9223995"/>
                </a:moveTo>
                <a:lnTo>
                  <a:pt x="5767002" y="9224913"/>
                </a:lnTo>
                <a:cubicBezTo>
                  <a:pt x="5774335" y="9229133"/>
                  <a:pt x="5780933" y="9232650"/>
                  <a:pt x="5785697" y="9235112"/>
                </a:cubicBezTo>
                <a:lnTo>
                  <a:pt x="5788563" y="9236550"/>
                </a:lnTo>
                <a:lnTo>
                  <a:pt x="5787264" y="9227171"/>
                </a:lnTo>
                <a:close/>
                <a:moveTo>
                  <a:pt x="5760200" y="9194428"/>
                </a:moveTo>
                <a:lnTo>
                  <a:pt x="5749140" y="9212346"/>
                </a:lnTo>
                <a:lnTo>
                  <a:pt x="5761263" y="9220875"/>
                </a:lnTo>
                <a:lnTo>
                  <a:pt x="5761263" y="9196535"/>
                </a:lnTo>
                <a:lnTo>
                  <a:pt x="5761263" y="9195134"/>
                </a:lnTo>
                <a:close/>
                <a:moveTo>
                  <a:pt x="3680756" y="9194378"/>
                </a:moveTo>
                <a:cubicBezTo>
                  <a:pt x="3739667" y="9255691"/>
                  <a:pt x="3769126" y="9255691"/>
                  <a:pt x="3739667" y="9316995"/>
                </a:cubicBezTo>
                <a:cubicBezTo>
                  <a:pt x="3680756" y="9286338"/>
                  <a:pt x="3651298" y="9255691"/>
                  <a:pt x="3680756" y="9194378"/>
                </a:cubicBezTo>
                <a:close/>
                <a:moveTo>
                  <a:pt x="5422226" y="9186236"/>
                </a:moveTo>
                <a:lnTo>
                  <a:pt x="5441510" y="9193920"/>
                </a:lnTo>
                <a:cubicBezTo>
                  <a:pt x="5441510" y="9193920"/>
                  <a:pt x="5488026" y="9193920"/>
                  <a:pt x="5511285" y="9216443"/>
                </a:cubicBezTo>
                <a:lnTo>
                  <a:pt x="5529590" y="9217920"/>
                </a:lnTo>
                <a:lnTo>
                  <a:pt x="5522266" y="9213862"/>
                </a:lnTo>
                <a:cubicBezTo>
                  <a:pt x="5513547" y="9208570"/>
                  <a:pt x="5506073" y="9203279"/>
                  <a:pt x="5501090" y="9197987"/>
                </a:cubicBezTo>
                <a:cubicBezTo>
                  <a:pt x="5521021" y="9197987"/>
                  <a:pt x="5540952" y="9219155"/>
                  <a:pt x="5560881" y="9219155"/>
                </a:cubicBezTo>
                <a:lnTo>
                  <a:pt x="5586530" y="9238958"/>
                </a:lnTo>
                <a:lnTo>
                  <a:pt x="5601416" y="9238958"/>
                </a:lnTo>
                <a:cubicBezTo>
                  <a:pt x="5604322" y="9238958"/>
                  <a:pt x="5604322" y="9238958"/>
                  <a:pt x="5604322" y="9238958"/>
                </a:cubicBezTo>
                <a:cubicBezTo>
                  <a:pt x="5627575" y="9238958"/>
                  <a:pt x="5627575" y="9238958"/>
                  <a:pt x="5650837" y="9261481"/>
                </a:cubicBezTo>
                <a:cubicBezTo>
                  <a:pt x="5650837" y="9261481"/>
                  <a:pt x="5650837" y="9261481"/>
                  <a:pt x="5581062" y="9261481"/>
                </a:cubicBezTo>
                <a:cubicBezTo>
                  <a:pt x="5557801" y="9238958"/>
                  <a:pt x="5534547" y="9238958"/>
                  <a:pt x="5511285" y="9238958"/>
                </a:cubicBezTo>
                <a:cubicBezTo>
                  <a:pt x="5488026" y="9216443"/>
                  <a:pt x="5464771" y="9216443"/>
                  <a:pt x="5464771" y="9216443"/>
                </a:cubicBezTo>
                <a:close/>
                <a:moveTo>
                  <a:pt x="5394995" y="9171400"/>
                </a:moveTo>
                <a:cubicBezTo>
                  <a:pt x="5394995" y="9171400"/>
                  <a:pt x="5406626" y="9177033"/>
                  <a:pt x="5421159" y="9185478"/>
                </a:cubicBezTo>
                <a:lnTo>
                  <a:pt x="5422226" y="9186236"/>
                </a:lnTo>
                <a:lnTo>
                  <a:pt x="5392089" y="9174217"/>
                </a:lnTo>
                <a:cubicBezTo>
                  <a:pt x="5383365" y="9171400"/>
                  <a:pt x="5383365" y="9171400"/>
                  <a:pt x="5394995" y="9171400"/>
                </a:cubicBezTo>
                <a:close/>
                <a:moveTo>
                  <a:pt x="5336404" y="9153736"/>
                </a:moveTo>
                <a:cubicBezTo>
                  <a:pt x="5376787" y="9175286"/>
                  <a:pt x="5396983" y="9196835"/>
                  <a:pt x="5437367" y="9218382"/>
                </a:cubicBezTo>
                <a:cubicBezTo>
                  <a:pt x="5457560" y="9218382"/>
                  <a:pt x="5457560" y="9239932"/>
                  <a:pt x="5477749" y="9239932"/>
                </a:cubicBezTo>
                <a:cubicBezTo>
                  <a:pt x="5457560" y="9239932"/>
                  <a:pt x="5437367" y="9239932"/>
                  <a:pt x="5417176" y="9218382"/>
                </a:cubicBezTo>
                <a:cubicBezTo>
                  <a:pt x="5396983" y="9196835"/>
                  <a:pt x="5356598" y="9175286"/>
                  <a:pt x="5336404" y="9153736"/>
                </a:cubicBezTo>
                <a:close/>
                <a:moveTo>
                  <a:pt x="4363596" y="9105202"/>
                </a:moveTo>
                <a:cubicBezTo>
                  <a:pt x="4363596" y="9105202"/>
                  <a:pt x="4363596" y="9105202"/>
                  <a:pt x="4363596" y="9134932"/>
                </a:cubicBezTo>
                <a:cubicBezTo>
                  <a:pt x="4363596" y="9164655"/>
                  <a:pt x="4390375" y="9164655"/>
                  <a:pt x="4390375" y="9164655"/>
                </a:cubicBezTo>
                <a:cubicBezTo>
                  <a:pt x="4390375" y="9164655"/>
                  <a:pt x="4363596" y="9194378"/>
                  <a:pt x="4363596" y="9194378"/>
                </a:cubicBezTo>
                <a:cubicBezTo>
                  <a:pt x="4363596" y="9164655"/>
                  <a:pt x="4336815" y="9134932"/>
                  <a:pt x="4336815" y="9134932"/>
                </a:cubicBezTo>
                <a:cubicBezTo>
                  <a:pt x="4336815" y="9105202"/>
                  <a:pt x="4336815" y="9105202"/>
                  <a:pt x="4363596" y="9105202"/>
                </a:cubicBezTo>
                <a:close/>
                <a:moveTo>
                  <a:pt x="5493548" y="9084509"/>
                </a:moveTo>
                <a:lnTo>
                  <a:pt x="5488758" y="9085312"/>
                </a:lnTo>
                <a:cubicBezTo>
                  <a:pt x="5476662" y="9092697"/>
                  <a:pt x="5494257" y="9109575"/>
                  <a:pt x="5511853" y="9126456"/>
                </a:cubicBezTo>
                <a:cubicBezTo>
                  <a:pt x="5535314" y="9126456"/>
                  <a:pt x="5535314" y="9148961"/>
                  <a:pt x="5535314" y="9148961"/>
                </a:cubicBezTo>
                <a:cubicBezTo>
                  <a:pt x="5535314" y="9148961"/>
                  <a:pt x="5535314" y="9148961"/>
                  <a:pt x="5558776" y="9148961"/>
                </a:cubicBezTo>
                <a:cubicBezTo>
                  <a:pt x="5570506" y="9148961"/>
                  <a:pt x="5588106" y="9154587"/>
                  <a:pt x="5608636" y="9160212"/>
                </a:cubicBezTo>
                <a:lnTo>
                  <a:pt x="5612689" y="9160888"/>
                </a:lnTo>
                <a:lnTo>
                  <a:pt x="5612689" y="9135272"/>
                </a:lnTo>
                <a:cubicBezTo>
                  <a:pt x="5612689" y="9131442"/>
                  <a:pt x="5612689" y="9131442"/>
                  <a:pt x="5612689" y="9131442"/>
                </a:cubicBezTo>
                <a:lnTo>
                  <a:pt x="5588181" y="9108281"/>
                </a:lnTo>
                <a:lnTo>
                  <a:pt x="5573843" y="9101713"/>
                </a:lnTo>
                <a:lnTo>
                  <a:pt x="5567578" y="9101135"/>
                </a:lnTo>
                <a:cubicBezTo>
                  <a:pt x="5557308" y="9099729"/>
                  <a:pt x="5546310" y="9097618"/>
                  <a:pt x="5536413" y="9094455"/>
                </a:cubicBezTo>
                <a:lnTo>
                  <a:pt x="5527681" y="9089829"/>
                </a:lnTo>
                <a:lnTo>
                  <a:pt x="5501616" y="9088149"/>
                </a:lnTo>
                <a:close/>
                <a:moveTo>
                  <a:pt x="4808117" y="9016030"/>
                </a:moveTo>
                <a:cubicBezTo>
                  <a:pt x="4808117" y="9038323"/>
                  <a:pt x="4808117" y="9038323"/>
                  <a:pt x="4808117" y="9038323"/>
                </a:cubicBezTo>
                <a:cubicBezTo>
                  <a:pt x="4808117" y="9038323"/>
                  <a:pt x="4775978" y="9038323"/>
                  <a:pt x="4808117" y="9016030"/>
                </a:cubicBezTo>
                <a:close/>
                <a:moveTo>
                  <a:pt x="4658153" y="8949148"/>
                </a:moveTo>
                <a:cubicBezTo>
                  <a:pt x="4690289" y="8949148"/>
                  <a:pt x="4690289" y="8949148"/>
                  <a:pt x="4690289" y="8982592"/>
                </a:cubicBezTo>
                <a:cubicBezTo>
                  <a:pt x="4690289" y="8982592"/>
                  <a:pt x="4658153" y="8982592"/>
                  <a:pt x="4658153" y="8982592"/>
                </a:cubicBezTo>
                <a:cubicBezTo>
                  <a:pt x="4658153" y="8982592"/>
                  <a:pt x="4658153" y="8949148"/>
                  <a:pt x="4658153" y="8949148"/>
                </a:cubicBezTo>
                <a:close/>
                <a:moveTo>
                  <a:pt x="4783682" y="8914081"/>
                </a:moveTo>
                <a:cubicBezTo>
                  <a:pt x="4806765" y="8910940"/>
                  <a:pt x="4833147" y="8923504"/>
                  <a:pt x="4833147" y="8923504"/>
                </a:cubicBezTo>
                <a:cubicBezTo>
                  <a:pt x="4856598" y="8945835"/>
                  <a:pt x="4880050" y="8968171"/>
                  <a:pt x="4880050" y="8968171"/>
                </a:cubicBezTo>
                <a:cubicBezTo>
                  <a:pt x="4903496" y="8968171"/>
                  <a:pt x="4926949" y="8945835"/>
                  <a:pt x="4926949" y="8968171"/>
                </a:cubicBezTo>
                <a:cubicBezTo>
                  <a:pt x="4950401" y="8968171"/>
                  <a:pt x="4973854" y="8968171"/>
                  <a:pt x="4973854" y="8945835"/>
                </a:cubicBezTo>
                <a:cubicBezTo>
                  <a:pt x="4973854" y="8945835"/>
                  <a:pt x="5020752" y="8968171"/>
                  <a:pt x="5020752" y="8990502"/>
                </a:cubicBezTo>
                <a:cubicBezTo>
                  <a:pt x="5032478" y="9001670"/>
                  <a:pt x="5038340" y="9012838"/>
                  <a:pt x="5044203" y="9021212"/>
                </a:cubicBezTo>
                <a:lnTo>
                  <a:pt x="5053917" y="9026996"/>
                </a:lnTo>
                <a:lnTo>
                  <a:pt x="5079470" y="9016030"/>
                </a:lnTo>
                <a:cubicBezTo>
                  <a:pt x="5079470" y="9016030"/>
                  <a:pt x="5083040" y="9019860"/>
                  <a:pt x="5088842" y="9025609"/>
                </a:cubicBezTo>
                <a:lnTo>
                  <a:pt x="5099167" y="9035172"/>
                </a:lnTo>
                <a:lnTo>
                  <a:pt x="5099897" y="9035172"/>
                </a:lnTo>
                <a:cubicBezTo>
                  <a:pt x="5108689" y="9035172"/>
                  <a:pt x="5114554" y="9035172"/>
                  <a:pt x="5114554" y="9035172"/>
                </a:cubicBezTo>
                <a:cubicBezTo>
                  <a:pt x="5114554" y="9035172"/>
                  <a:pt x="5161453" y="9057502"/>
                  <a:pt x="5184903" y="9057502"/>
                </a:cubicBezTo>
                <a:cubicBezTo>
                  <a:pt x="5184903" y="9079839"/>
                  <a:pt x="5255254" y="9102170"/>
                  <a:pt x="5255254" y="9102170"/>
                </a:cubicBezTo>
                <a:lnTo>
                  <a:pt x="5257981" y="9109632"/>
                </a:lnTo>
                <a:lnTo>
                  <a:pt x="5257981" y="9105202"/>
                </a:lnTo>
                <a:cubicBezTo>
                  <a:pt x="5257981" y="9105202"/>
                  <a:pt x="5284760" y="9105202"/>
                  <a:pt x="5284760" y="9105202"/>
                </a:cubicBezTo>
                <a:cubicBezTo>
                  <a:pt x="5284760" y="9138647"/>
                  <a:pt x="5311539" y="9138647"/>
                  <a:pt x="5311539" y="9138647"/>
                </a:cubicBezTo>
                <a:cubicBezTo>
                  <a:pt x="5284760" y="9138647"/>
                  <a:pt x="5257981" y="9138647"/>
                  <a:pt x="5257981" y="9138647"/>
                </a:cubicBezTo>
                <a:cubicBezTo>
                  <a:pt x="5257981" y="9138647"/>
                  <a:pt x="5257981" y="9130286"/>
                  <a:pt x="5257981" y="9121924"/>
                </a:cubicBezTo>
                <a:lnTo>
                  <a:pt x="5257981" y="9121398"/>
                </a:lnTo>
                <a:lnTo>
                  <a:pt x="5249394" y="9130087"/>
                </a:lnTo>
                <a:cubicBezTo>
                  <a:pt x="5237668" y="9135667"/>
                  <a:pt x="5220081" y="9135667"/>
                  <a:pt x="5208357" y="9124506"/>
                </a:cubicBezTo>
                <a:lnTo>
                  <a:pt x="5179355" y="9119245"/>
                </a:lnTo>
                <a:lnTo>
                  <a:pt x="5179439" y="9119488"/>
                </a:lnTo>
                <a:cubicBezTo>
                  <a:pt x="5186580" y="9130983"/>
                  <a:pt x="5193720" y="9138647"/>
                  <a:pt x="5193720" y="9138647"/>
                </a:cubicBezTo>
                <a:cubicBezTo>
                  <a:pt x="5193720" y="9138647"/>
                  <a:pt x="5186580" y="9130983"/>
                  <a:pt x="5179439" y="9123318"/>
                </a:cubicBezTo>
                <a:lnTo>
                  <a:pt x="5174888" y="9118435"/>
                </a:lnTo>
                <a:lnTo>
                  <a:pt x="5169881" y="9117526"/>
                </a:lnTo>
                <a:cubicBezTo>
                  <a:pt x="5156324" y="9113338"/>
                  <a:pt x="5142401" y="9107756"/>
                  <a:pt x="5129208" y="9102172"/>
                </a:cubicBezTo>
                <a:lnTo>
                  <a:pt x="5099303" y="9089514"/>
                </a:lnTo>
                <a:lnTo>
                  <a:pt x="5099105" y="9089793"/>
                </a:lnTo>
                <a:cubicBezTo>
                  <a:pt x="5093748" y="9090750"/>
                  <a:pt x="5086607" y="9088835"/>
                  <a:pt x="5079466" y="9085002"/>
                </a:cubicBezTo>
                <a:lnTo>
                  <a:pt x="5076026" y="9082151"/>
                </a:lnTo>
                <a:lnTo>
                  <a:pt x="5067651" y="9079839"/>
                </a:lnTo>
                <a:cubicBezTo>
                  <a:pt x="5044205" y="9079839"/>
                  <a:pt x="4997300" y="9079839"/>
                  <a:pt x="4973854" y="9057502"/>
                </a:cubicBezTo>
                <a:cubicBezTo>
                  <a:pt x="4973854" y="9057502"/>
                  <a:pt x="4973854" y="9057502"/>
                  <a:pt x="4950401" y="9035172"/>
                </a:cubicBezTo>
                <a:cubicBezTo>
                  <a:pt x="4926949" y="9012838"/>
                  <a:pt x="4926949" y="9012838"/>
                  <a:pt x="4903496" y="9012838"/>
                </a:cubicBezTo>
                <a:cubicBezTo>
                  <a:pt x="4856598" y="8990502"/>
                  <a:pt x="4833147" y="8968171"/>
                  <a:pt x="4833147" y="8968171"/>
                </a:cubicBezTo>
                <a:cubicBezTo>
                  <a:pt x="4786248" y="8945835"/>
                  <a:pt x="4762798" y="8923504"/>
                  <a:pt x="4762798" y="8923504"/>
                </a:cubicBezTo>
                <a:cubicBezTo>
                  <a:pt x="4768660" y="8917920"/>
                  <a:pt x="4775987" y="8915128"/>
                  <a:pt x="4783682" y="8914081"/>
                </a:cubicBezTo>
                <a:close/>
                <a:moveTo>
                  <a:pt x="5227754" y="8896563"/>
                </a:moveTo>
                <a:cubicBezTo>
                  <a:pt x="5230850" y="8894639"/>
                  <a:pt x="5255630" y="8910032"/>
                  <a:pt x="5255630" y="8925423"/>
                </a:cubicBezTo>
                <a:cubicBezTo>
                  <a:pt x="5277662" y="8945944"/>
                  <a:pt x="5277662" y="8945944"/>
                  <a:pt x="5277662" y="8945944"/>
                </a:cubicBezTo>
                <a:cubicBezTo>
                  <a:pt x="5277662" y="8945944"/>
                  <a:pt x="5233606" y="8925423"/>
                  <a:pt x="5233606" y="8904901"/>
                </a:cubicBezTo>
                <a:cubicBezTo>
                  <a:pt x="5228096" y="8899770"/>
                  <a:pt x="5226720" y="8897205"/>
                  <a:pt x="5227754" y="8896563"/>
                </a:cubicBezTo>
                <a:close/>
                <a:moveTo>
                  <a:pt x="4705311" y="8873189"/>
                </a:moveTo>
                <a:cubicBezTo>
                  <a:pt x="4708875" y="8871142"/>
                  <a:pt x="4737419" y="8887520"/>
                  <a:pt x="4737419" y="8903897"/>
                </a:cubicBezTo>
                <a:cubicBezTo>
                  <a:pt x="4762798" y="8925733"/>
                  <a:pt x="4762798" y="8925733"/>
                  <a:pt x="4762798" y="8925733"/>
                </a:cubicBezTo>
                <a:cubicBezTo>
                  <a:pt x="4762798" y="8925733"/>
                  <a:pt x="4712052" y="8903897"/>
                  <a:pt x="4712052" y="8882061"/>
                </a:cubicBezTo>
                <a:cubicBezTo>
                  <a:pt x="4705709" y="8876602"/>
                  <a:pt x="4704121" y="8873871"/>
                  <a:pt x="4705311" y="8873189"/>
                </a:cubicBezTo>
                <a:close/>
                <a:moveTo>
                  <a:pt x="4526024" y="8839215"/>
                </a:moveTo>
                <a:cubicBezTo>
                  <a:pt x="4541664" y="8844480"/>
                  <a:pt x="4546896" y="8862551"/>
                  <a:pt x="4546896" y="8862551"/>
                </a:cubicBezTo>
                <a:cubicBezTo>
                  <a:pt x="4546896" y="8862551"/>
                  <a:pt x="4546896" y="8862551"/>
                  <a:pt x="4516028" y="8871489"/>
                </a:cubicBezTo>
                <a:cubicBezTo>
                  <a:pt x="4506726" y="8839363"/>
                  <a:pt x="4506726" y="8839363"/>
                  <a:pt x="4506726" y="8839363"/>
                </a:cubicBezTo>
                <a:cubicBezTo>
                  <a:pt x="4514442" y="8837128"/>
                  <a:pt x="4520811" y="8837460"/>
                  <a:pt x="4526024" y="8839215"/>
                </a:cubicBezTo>
                <a:close/>
                <a:moveTo>
                  <a:pt x="4813907" y="8835498"/>
                </a:moveTo>
                <a:cubicBezTo>
                  <a:pt x="4820740" y="8859098"/>
                  <a:pt x="4820740" y="8859098"/>
                  <a:pt x="4820740" y="8859098"/>
                </a:cubicBezTo>
                <a:cubicBezTo>
                  <a:pt x="4820740" y="8859098"/>
                  <a:pt x="4796368" y="8866156"/>
                  <a:pt x="4789533" y="8842555"/>
                </a:cubicBezTo>
                <a:cubicBezTo>
                  <a:pt x="4789533" y="8842555"/>
                  <a:pt x="4789533" y="8842555"/>
                  <a:pt x="4813907" y="8835498"/>
                </a:cubicBezTo>
                <a:close/>
                <a:moveTo>
                  <a:pt x="4567112" y="8815387"/>
                </a:moveTo>
                <a:cubicBezTo>
                  <a:pt x="4570069" y="8815387"/>
                  <a:pt x="4572468" y="8817887"/>
                  <a:pt x="4572468" y="8820962"/>
                </a:cubicBezTo>
                <a:cubicBezTo>
                  <a:pt x="4572468" y="8824044"/>
                  <a:pt x="4570069" y="8826536"/>
                  <a:pt x="4567112" y="8826536"/>
                </a:cubicBezTo>
                <a:cubicBezTo>
                  <a:pt x="4564157" y="8826536"/>
                  <a:pt x="4561757" y="8824044"/>
                  <a:pt x="4561757" y="8820962"/>
                </a:cubicBezTo>
                <a:cubicBezTo>
                  <a:pt x="4561757" y="8817887"/>
                  <a:pt x="4564157" y="8815387"/>
                  <a:pt x="4567112" y="8815387"/>
                </a:cubicBezTo>
                <a:close/>
                <a:moveTo>
                  <a:pt x="6341818" y="8753548"/>
                </a:moveTo>
                <a:lnTo>
                  <a:pt x="6355545" y="8763841"/>
                </a:lnTo>
                <a:lnTo>
                  <a:pt x="6379673" y="8772886"/>
                </a:lnTo>
                <a:lnTo>
                  <a:pt x="6383390" y="8771867"/>
                </a:lnTo>
                <a:lnTo>
                  <a:pt x="6389854" y="8764285"/>
                </a:lnTo>
                <a:lnTo>
                  <a:pt x="6396244" y="8759504"/>
                </a:lnTo>
                <a:lnTo>
                  <a:pt x="6390038" y="8753548"/>
                </a:lnTo>
                <a:lnTo>
                  <a:pt x="6355613" y="8753548"/>
                </a:lnTo>
                <a:close/>
                <a:moveTo>
                  <a:pt x="4925936" y="8703918"/>
                </a:moveTo>
                <a:cubicBezTo>
                  <a:pt x="4925936" y="8737361"/>
                  <a:pt x="4925936" y="8737361"/>
                  <a:pt x="4925936" y="8770799"/>
                </a:cubicBezTo>
                <a:cubicBezTo>
                  <a:pt x="4925936" y="8770799"/>
                  <a:pt x="4893798" y="8770799"/>
                  <a:pt x="4893798" y="8737361"/>
                </a:cubicBezTo>
                <a:cubicBezTo>
                  <a:pt x="4893798" y="8737361"/>
                  <a:pt x="4893798" y="8703918"/>
                  <a:pt x="4925936" y="8703918"/>
                </a:cubicBezTo>
                <a:close/>
                <a:moveTo>
                  <a:pt x="6322055" y="8696675"/>
                </a:moveTo>
                <a:lnTo>
                  <a:pt x="6319080" y="8697536"/>
                </a:lnTo>
                <a:cubicBezTo>
                  <a:pt x="6316392" y="8698314"/>
                  <a:pt x="6312810" y="8699352"/>
                  <a:pt x="6309228" y="8700389"/>
                </a:cubicBezTo>
                <a:lnTo>
                  <a:pt x="6306838" y="8701081"/>
                </a:lnTo>
                <a:lnTo>
                  <a:pt x="6321446" y="8709026"/>
                </a:lnTo>
                <a:lnTo>
                  <a:pt x="6326292" y="8715066"/>
                </a:lnTo>
                <a:lnTo>
                  <a:pt x="6335822" y="8715066"/>
                </a:lnTo>
                <a:lnTo>
                  <a:pt x="6356489" y="8715066"/>
                </a:lnTo>
                <a:lnTo>
                  <a:pt x="6356489" y="8698868"/>
                </a:lnTo>
                <a:cubicBezTo>
                  <a:pt x="6356489" y="8698868"/>
                  <a:pt x="6356489" y="8698868"/>
                  <a:pt x="6333024" y="8698868"/>
                </a:cubicBezTo>
                <a:close/>
                <a:moveTo>
                  <a:pt x="6240973" y="8676360"/>
                </a:moveTo>
                <a:lnTo>
                  <a:pt x="6243121" y="8678575"/>
                </a:lnTo>
                <a:lnTo>
                  <a:pt x="6255879" y="8677936"/>
                </a:lnTo>
                <a:lnTo>
                  <a:pt x="6273739" y="8685856"/>
                </a:lnTo>
                <a:lnTo>
                  <a:pt x="6269323" y="8677695"/>
                </a:lnTo>
                <a:lnTo>
                  <a:pt x="6262643" y="8676360"/>
                </a:lnTo>
                <a:cubicBezTo>
                  <a:pt x="6262643" y="8676360"/>
                  <a:pt x="6256778" y="8676360"/>
                  <a:pt x="6250913" y="8676360"/>
                </a:cubicBezTo>
                <a:close/>
                <a:moveTo>
                  <a:pt x="6196062" y="8658267"/>
                </a:moveTo>
                <a:lnTo>
                  <a:pt x="6206978" y="8668113"/>
                </a:lnTo>
                <a:lnTo>
                  <a:pt x="6225090" y="8670446"/>
                </a:lnTo>
                <a:close/>
                <a:moveTo>
                  <a:pt x="4304686" y="8648188"/>
                </a:moveTo>
                <a:cubicBezTo>
                  <a:pt x="4304686" y="8648188"/>
                  <a:pt x="4336824" y="8648188"/>
                  <a:pt x="4336824" y="8648188"/>
                </a:cubicBezTo>
                <a:cubicBezTo>
                  <a:pt x="4336824" y="8648188"/>
                  <a:pt x="4336824" y="8648188"/>
                  <a:pt x="4336824" y="8670481"/>
                </a:cubicBezTo>
                <a:cubicBezTo>
                  <a:pt x="4336824" y="8670481"/>
                  <a:pt x="4304686" y="8648188"/>
                  <a:pt x="4304686" y="8648188"/>
                </a:cubicBezTo>
                <a:close/>
                <a:moveTo>
                  <a:pt x="4366579" y="8645147"/>
                </a:moveTo>
                <a:cubicBezTo>
                  <a:pt x="4396326" y="8645147"/>
                  <a:pt x="4396326" y="8675544"/>
                  <a:pt x="4396326" y="8675544"/>
                </a:cubicBezTo>
                <a:cubicBezTo>
                  <a:pt x="4426082" y="8705947"/>
                  <a:pt x="4426082" y="8736343"/>
                  <a:pt x="4426082" y="8766747"/>
                </a:cubicBezTo>
                <a:cubicBezTo>
                  <a:pt x="4426082" y="8797151"/>
                  <a:pt x="4455837" y="8827547"/>
                  <a:pt x="4485593" y="8857951"/>
                </a:cubicBezTo>
                <a:cubicBezTo>
                  <a:pt x="4515340" y="8888347"/>
                  <a:pt x="4545095" y="8918751"/>
                  <a:pt x="4545095" y="8918751"/>
                </a:cubicBezTo>
                <a:cubicBezTo>
                  <a:pt x="4574852" y="8918751"/>
                  <a:pt x="4604607" y="9009948"/>
                  <a:pt x="4634356" y="9009948"/>
                </a:cubicBezTo>
                <a:cubicBezTo>
                  <a:pt x="4664111" y="9040352"/>
                  <a:pt x="4723614" y="9040352"/>
                  <a:pt x="4753368" y="9070749"/>
                </a:cubicBezTo>
                <a:cubicBezTo>
                  <a:pt x="4783124" y="9101152"/>
                  <a:pt x="4783124" y="9131556"/>
                  <a:pt x="4812880" y="9131556"/>
                </a:cubicBezTo>
                <a:cubicBezTo>
                  <a:pt x="4812880" y="9161952"/>
                  <a:pt x="4812880" y="9161952"/>
                  <a:pt x="4812880" y="9161952"/>
                </a:cubicBezTo>
                <a:cubicBezTo>
                  <a:pt x="4842627" y="9192356"/>
                  <a:pt x="4872382" y="9253155"/>
                  <a:pt x="4872382" y="9253155"/>
                </a:cubicBezTo>
                <a:cubicBezTo>
                  <a:pt x="4842627" y="9253155"/>
                  <a:pt x="4842627" y="9283553"/>
                  <a:pt x="4842627" y="9283553"/>
                </a:cubicBezTo>
                <a:cubicBezTo>
                  <a:pt x="4812880" y="9283553"/>
                  <a:pt x="4753368" y="9222753"/>
                  <a:pt x="4753368" y="9222753"/>
                </a:cubicBezTo>
                <a:cubicBezTo>
                  <a:pt x="4723614" y="9192356"/>
                  <a:pt x="4664111" y="9131556"/>
                  <a:pt x="4634356" y="9101152"/>
                </a:cubicBezTo>
                <a:cubicBezTo>
                  <a:pt x="4634356" y="9101152"/>
                  <a:pt x="4574852" y="9070749"/>
                  <a:pt x="4545095" y="9040352"/>
                </a:cubicBezTo>
                <a:cubicBezTo>
                  <a:pt x="4545095" y="9040352"/>
                  <a:pt x="4545095" y="9040352"/>
                  <a:pt x="4485593" y="8979552"/>
                </a:cubicBezTo>
                <a:cubicBezTo>
                  <a:pt x="4455837" y="8918751"/>
                  <a:pt x="4426082" y="8857951"/>
                  <a:pt x="4396326" y="8857951"/>
                </a:cubicBezTo>
                <a:cubicBezTo>
                  <a:pt x="4396326" y="8827547"/>
                  <a:pt x="4366579" y="8766747"/>
                  <a:pt x="4366579" y="8766747"/>
                </a:cubicBezTo>
                <a:cubicBezTo>
                  <a:pt x="4366579" y="8736343"/>
                  <a:pt x="4366579" y="8705947"/>
                  <a:pt x="4366579" y="8705947"/>
                </a:cubicBezTo>
                <a:cubicBezTo>
                  <a:pt x="4366579" y="8705947"/>
                  <a:pt x="4366579" y="8705947"/>
                  <a:pt x="4366579" y="8675544"/>
                </a:cubicBezTo>
                <a:cubicBezTo>
                  <a:pt x="4366579" y="8645147"/>
                  <a:pt x="4366579" y="8645147"/>
                  <a:pt x="4366579" y="8645147"/>
                </a:cubicBezTo>
                <a:close/>
                <a:moveTo>
                  <a:pt x="4779710" y="8606362"/>
                </a:moveTo>
                <a:cubicBezTo>
                  <a:pt x="4805086" y="8606362"/>
                  <a:pt x="4805086" y="8606362"/>
                  <a:pt x="4805086" y="8606362"/>
                </a:cubicBezTo>
                <a:cubicBezTo>
                  <a:pt x="4805086" y="8630931"/>
                  <a:pt x="4805086" y="8630931"/>
                  <a:pt x="4805086" y="8630931"/>
                </a:cubicBezTo>
                <a:cubicBezTo>
                  <a:pt x="4805086" y="8606362"/>
                  <a:pt x="4779710" y="8606362"/>
                  <a:pt x="4779710" y="8606362"/>
                </a:cubicBezTo>
                <a:close/>
                <a:moveTo>
                  <a:pt x="4945239" y="8585078"/>
                </a:moveTo>
                <a:cubicBezTo>
                  <a:pt x="4968195" y="8585078"/>
                  <a:pt x="4968195" y="8585078"/>
                  <a:pt x="4968195" y="8585078"/>
                </a:cubicBezTo>
                <a:cubicBezTo>
                  <a:pt x="4991152" y="8606367"/>
                  <a:pt x="4991152" y="8606367"/>
                  <a:pt x="4968195" y="8606367"/>
                </a:cubicBezTo>
                <a:cubicBezTo>
                  <a:pt x="4968195" y="8606367"/>
                  <a:pt x="4945239" y="8585078"/>
                  <a:pt x="4945239" y="8585078"/>
                </a:cubicBezTo>
                <a:close/>
                <a:moveTo>
                  <a:pt x="5376787" y="8514972"/>
                </a:moveTo>
                <a:cubicBezTo>
                  <a:pt x="5378814" y="8514972"/>
                  <a:pt x="5380462" y="8516698"/>
                  <a:pt x="5380462" y="8518821"/>
                </a:cubicBezTo>
                <a:cubicBezTo>
                  <a:pt x="5380462" y="8520948"/>
                  <a:pt x="5378814" y="8522670"/>
                  <a:pt x="5376787" y="8522670"/>
                </a:cubicBezTo>
                <a:cubicBezTo>
                  <a:pt x="5374764" y="8522670"/>
                  <a:pt x="5373115" y="8520948"/>
                  <a:pt x="5373115" y="8518821"/>
                </a:cubicBezTo>
                <a:cubicBezTo>
                  <a:pt x="5373115" y="8516698"/>
                  <a:pt x="5374764" y="8514972"/>
                  <a:pt x="5376787" y="8514972"/>
                </a:cubicBezTo>
                <a:close/>
                <a:moveTo>
                  <a:pt x="4830457" y="8499907"/>
                </a:moveTo>
                <a:cubicBezTo>
                  <a:pt x="4830457" y="8499907"/>
                  <a:pt x="4853413" y="8499907"/>
                  <a:pt x="4876370" y="8521203"/>
                </a:cubicBezTo>
                <a:cubicBezTo>
                  <a:pt x="4876370" y="8521203"/>
                  <a:pt x="4899326" y="8542491"/>
                  <a:pt x="4922283" y="8563784"/>
                </a:cubicBezTo>
                <a:cubicBezTo>
                  <a:pt x="4945239" y="8563784"/>
                  <a:pt x="4945239" y="8585078"/>
                  <a:pt x="4945239" y="8585078"/>
                </a:cubicBezTo>
                <a:cubicBezTo>
                  <a:pt x="4922283" y="8585078"/>
                  <a:pt x="4922283" y="8585078"/>
                  <a:pt x="4899326" y="8563784"/>
                </a:cubicBezTo>
                <a:cubicBezTo>
                  <a:pt x="4876370" y="8542491"/>
                  <a:pt x="4853413" y="8521203"/>
                  <a:pt x="4830457" y="8521203"/>
                </a:cubicBezTo>
                <a:cubicBezTo>
                  <a:pt x="4830457" y="8499907"/>
                  <a:pt x="4830457" y="8499907"/>
                  <a:pt x="4830457" y="8499907"/>
                </a:cubicBezTo>
                <a:close/>
                <a:moveTo>
                  <a:pt x="4901451" y="8428776"/>
                </a:moveTo>
                <a:cubicBezTo>
                  <a:pt x="4901451" y="8428776"/>
                  <a:pt x="4893991" y="8436402"/>
                  <a:pt x="4886532" y="8444027"/>
                </a:cubicBezTo>
                <a:lnTo>
                  <a:pt x="4872439" y="8458436"/>
                </a:lnTo>
                <a:lnTo>
                  <a:pt x="4909396" y="8502148"/>
                </a:lnTo>
                <a:cubicBezTo>
                  <a:pt x="4950062" y="8523523"/>
                  <a:pt x="4970394" y="8544903"/>
                  <a:pt x="4990728" y="8544903"/>
                </a:cubicBezTo>
                <a:lnTo>
                  <a:pt x="5005681" y="8557478"/>
                </a:lnTo>
                <a:lnTo>
                  <a:pt x="4990965" y="8489788"/>
                </a:lnTo>
                <a:cubicBezTo>
                  <a:pt x="4990965" y="8459277"/>
                  <a:pt x="4990965" y="8459277"/>
                  <a:pt x="4961129" y="8459277"/>
                </a:cubicBezTo>
                <a:cubicBezTo>
                  <a:pt x="4961129" y="8459277"/>
                  <a:pt x="4931293" y="8489788"/>
                  <a:pt x="4931293" y="8459277"/>
                </a:cubicBezTo>
                <a:cubicBezTo>
                  <a:pt x="4931293" y="8459277"/>
                  <a:pt x="4901451" y="8459277"/>
                  <a:pt x="4901451" y="8428776"/>
                </a:cubicBezTo>
                <a:close/>
                <a:moveTo>
                  <a:pt x="5579323" y="8403741"/>
                </a:moveTo>
                <a:lnTo>
                  <a:pt x="5579323" y="8406675"/>
                </a:lnTo>
                <a:cubicBezTo>
                  <a:pt x="5579323" y="8410390"/>
                  <a:pt x="5579323" y="8417822"/>
                  <a:pt x="5579323" y="8432689"/>
                </a:cubicBezTo>
                <a:cubicBezTo>
                  <a:pt x="5579323" y="8432689"/>
                  <a:pt x="5597397" y="8432689"/>
                  <a:pt x="5592879" y="8445227"/>
                </a:cubicBezTo>
                <a:lnTo>
                  <a:pt x="5582514" y="8458365"/>
                </a:lnTo>
                <a:lnTo>
                  <a:pt x="5622446" y="8486866"/>
                </a:lnTo>
                <a:cubicBezTo>
                  <a:pt x="5637722" y="8494797"/>
                  <a:pt x="5652999" y="8500084"/>
                  <a:pt x="5663183" y="8500084"/>
                </a:cubicBezTo>
                <a:lnTo>
                  <a:pt x="5667315" y="8501753"/>
                </a:lnTo>
                <a:lnTo>
                  <a:pt x="5672116" y="8488138"/>
                </a:lnTo>
                <a:cubicBezTo>
                  <a:pt x="5672116" y="8488138"/>
                  <a:pt x="5664688" y="8480481"/>
                  <a:pt x="5657261" y="8468994"/>
                </a:cubicBezTo>
                <a:lnTo>
                  <a:pt x="5651025" y="8451311"/>
                </a:lnTo>
                <a:lnTo>
                  <a:pt x="5649692" y="8451311"/>
                </a:lnTo>
                <a:cubicBezTo>
                  <a:pt x="5646760" y="8451311"/>
                  <a:pt x="5640894" y="8451311"/>
                  <a:pt x="5629165" y="8451311"/>
                </a:cubicBezTo>
                <a:cubicBezTo>
                  <a:pt x="5605702" y="8428810"/>
                  <a:pt x="5582238" y="8406303"/>
                  <a:pt x="5582238" y="8406303"/>
                </a:cubicBezTo>
                <a:close/>
                <a:moveTo>
                  <a:pt x="5911231" y="8398406"/>
                </a:moveTo>
                <a:cubicBezTo>
                  <a:pt x="5918064" y="8422005"/>
                  <a:pt x="5918064" y="8422005"/>
                  <a:pt x="5918064" y="8422005"/>
                </a:cubicBezTo>
                <a:cubicBezTo>
                  <a:pt x="5918064" y="8422005"/>
                  <a:pt x="5924896" y="8445601"/>
                  <a:pt x="5924896" y="8445601"/>
                </a:cubicBezTo>
                <a:cubicBezTo>
                  <a:pt x="5893691" y="8429063"/>
                  <a:pt x="5893691" y="8429063"/>
                  <a:pt x="5893691" y="8429063"/>
                </a:cubicBezTo>
                <a:cubicBezTo>
                  <a:pt x="5886856" y="8405463"/>
                  <a:pt x="5911231" y="8398406"/>
                  <a:pt x="5911231" y="8398406"/>
                </a:cubicBezTo>
                <a:close/>
                <a:moveTo>
                  <a:pt x="4244937" y="8385264"/>
                </a:moveTo>
                <a:cubicBezTo>
                  <a:pt x="4268358" y="8385264"/>
                  <a:pt x="4315202" y="8408012"/>
                  <a:pt x="4338621" y="8453509"/>
                </a:cubicBezTo>
                <a:cubicBezTo>
                  <a:pt x="4385463" y="8476253"/>
                  <a:pt x="4408882" y="8499000"/>
                  <a:pt x="4432301" y="8499000"/>
                </a:cubicBezTo>
                <a:cubicBezTo>
                  <a:pt x="4444014" y="8510373"/>
                  <a:pt x="4461580" y="8521748"/>
                  <a:pt x="4476219" y="8533122"/>
                </a:cubicBezTo>
                <a:lnTo>
                  <a:pt x="4488639" y="8544477"/>
                </a:lnTo>
                <a:lnTo>
                  <a:pt x="4497490" y="8528356"/>
                </a:lnTo>
                <a:cubicBezTo>
                  <a:pt x="4502846" y="8525571"/>
                  <a:pt x="4508202" y="8525571"/>
                  <a:pt x="4508202" y="8525571"/>
                </a:cubicBezTo>
                <a:cubicBezTo>
                  <a:pt x="4508202" y="8547863"/>
                  <a:pt x="4508202" y="8547863"/>
                  <a:pt x="4508202" y="8547863"/>
                </a:cubicBezTo>
                <a:lnTo>
                  <a:pt x="4492346" y="8547863"/>
                </a:lnTo>
                <a:lnTo>
                  <a:pt x="4494881" y="8550182"/>
                </a:lnTo>
                <a:cubicBezTo>
                  <a:pt x="4499639" y="8555869"/>
                  <a:pt x="4502566" y="8561555"/>
                  <a:pt x="4502566" y="8567240"/>
                </a:cubicBezTo>
                <a:cubicBezTo>
                  <a:pt x="4502566" y="8567240"/>
                  <a:pt x="4525987" y="8589989"/>
                  <a:pt x="4525987" y="8589989"/>
                </a:cubicBezTo>
                <a:cubicBezTo>
                  <a:pt x="4502566" y="8589989"/>
                  <a:pt x="4502566" y="8589989"/>
                  <a:pt x="4502566" y="8589989"/>
                </a:cubicBezTo>
                <a:cubicBezTo>
                  <a:pt x="4502566" y="8589989"/>
                  <a:pt x="4479146" y="8589989"/>
                  <a:pt x="4479146" y="8589989"/>
                </a:cubicBezTo>
                <a:cubicBezTo>
                  <a:pt x="4479146" y="8589989"/>
                  <a:pt x="4455726" y="8567240"/>
                  <a:pt x="4432301" y="8544497"/>
                </a:cubicBezTo>
                <a:cubicBezTo>
                  <a:pt x="4408882" y="8521748"/>
                  <a:pt x="4385463" y="8499000"/>
                  <a:pt x="4362042" y="8499000"/>
                </a:cubicBezTo>
                <a:cubicBezTo>
                  <a:pt x="4362042" y="8499000"/>
                  <a:pt x="4338621" y="8476253"/>
                  <a:pt x="4315202" y="8453509"/>
                </a:cubicBezTo>
                <a:cubicBezTo>
                  <a:pt x="4291777" y="8430761"/>
                  <a:pt x="4268358" y="8408012"/>
                  <a:pt x="4244937" y="8408012"/>
                </a:cubicBezTo>
                <a:cubicBezTo>
                  <a:pt x="4221517" y="8385264"/>
                  <a:pt x="4221517" y="8385264"/>
                  <a:pt x="4244937" y="8385264"/>
                </a:cubicBezTo>
                <a:close/>
                <a:moveTo>
                  <a:pt x="4589417" y="8377071"/>
                </a:moveTo>
                <a:cubicBezTo>
                  <a:pt x="4591750" y="8377071"/>
                  <a:pt x="4593648" y="8378907"/>
                  <a:pt x="4593648" y="8381168"/>
                </a:cubicBezTo>
                <a:cubicBezTo>
                  <a:pt x="4593648" y="8383432"/>
                  <a:pt x="4591750" y="8385264"/>
                  <a:pt x="4589417" y="8385264"/>
                </a:cubicBezTo>
                <a:cubicBezTo>
                  <a:pt x="4587084" y="8385264"/>
                  <a:pt x="4585186" y="8383432"/>
                  <a:pt x="4585186" y="8381168"/>
                </a:cubicBezTo>
                <a:cubicBezTo>
                  <a:pt x="4585186" y="8378907"/>
                  <a:pt x="4587084" y="8377071"/>
                  <a:pt x="4589417" y="8377071"/>
                </a:cubicBezTo>
                <a:close/>
                <a:moveTo>
                  <a:pt x="4212961" y="8353355"/>
                </a:moveTo>
                <a:cubicBezTo>
                  <a:pt x="4212961" y="8353355"/>
                  <a:pt x="4212961" y="8353355"/>
                  <a:pt x="4234991" y="8353355"/>
                </a:cubicBezTo>
                <a:cubicBezTo>
                  <a:pt x="4234991" y="8376444"/>
                  <a:pt x="4234991" y="8376444"/>
                  <a:pt x="4234991" y="8376444"/>
                </a:cubicBezTo>
                <a:cubicBezTo>
                  <a:pt x="4234991" y="8376444"/>
                  <a:pt x="4212961" y="8376444"/>
                  <a:pt x="4212961" y="8353355"/>
                </a:cubicBezTo>
                <a:close/>
                <a:moveTo>
                  <a:pt x="5050645" y="8350064"/>
                </a:moveTo>
                <a:lnTo>
                  <a:pt x="5050645" y="8356320"/>
                </a:lnTo>
                <a:lnTo>
                  <a:pt x="5050645" y="8383798"/>
                </a:lnTo>
                <a:lnTo>
                  <a:pt x="5106529" y="8383798"/>
                </a:lnTo>
                <a:lnTo>
                  <a:pt x="5064449" y="8363428"/>
                </a:lnTo>
                <a:cubicBezTo>
                  <a:pt x="5064449" y="8363428"/>
                  <a:pt x="5058809" y="8357969"/>
                  <a:pt x="5053171" y="8352510"/>
                </a:cubicBezTo>
                <a:close/>
                <a:moveTo>
                  <a:pt x="5392880" y="8336130"/>
                </a:moveTo>
                <a:cubicBezTo>
                  <a:pt x="5395214" y="8336130"/>
                  <a:pt x="5397112" y="8337967"/>
                  <a:pt x="5397112" y="8340226"/>
                </a:cubicBezTo>
                <a:cubicBezTo>
                  <a:pt x="5397112" y="8342490"/>
                  <a:pt x="5395214" y="8344320"/>
                  <a:pt x="5392880" y="8344320"/>
                </a:cubicBezTo>
                <a:cubicBezTo>
                  <a:pt x="5390547" y="8344320"/>
                  <a:pt x="5388651" y="8342490"/>
                  <a:pt x="5388651" y="8340226"/>
                </a:cubicBezTo>
                <a:cubicBezTo>
                  <a:pt x="5388651" y="8337967"/>
                  <a:pt x="5390547" y="8336130"/>
                  <a:pt x="5392880" y="8336130"/>
                </a:cubicBezTo>
                <a:close/>
                <a:moveTo>
                  <a:pt x="5160297" y="8295183"/>
                </a:moveTo>
                <a:cubicBezTo>
                  <a:pt x="5181440" y="8295183"/>
                  <a:pt x="5181440" y="8295183"/>
                  <a:pt x="5181440" y="8295183"/>
                </a:cubicBezTo>
                <a:cubicBezTo>
                  <a:pt x="5202586" y="8319753"/>
                  <a:pt x="5202586" y="8319753"/>
                  <a:pt x="5202586" y="8319753"/>
                </a:cubicBezTo>
                <a:cubicBezTo>
                  <a:pt x="5181440" y="8319753"/>
                  <a:pt x="5160297" y="8295183"/>
                  <a:pt x="5160297" y="8295183"/>
                </a:cubicBezTo>
                <a:close/>
                <a:moveTo>
                  <a:pt x="3536458" y="8295183"/>
                </a:moveTo>
                <a:cubicBezTo>
                  <a:pt x="3536458" y="8295183"/>
                  <a:pt x="3536458" y="8295183"/>
                  <a:pt x="3561832" y="8295183"/>
                </a:cubicBezTo>
                <a:cubicBezTo>
                  <a:pt x="3561832" y="8319753"/>
                  <a:pt x="3561832" y="8319753"/>
                  <a:pt x="3561832" y="8319753"/>
                </a:cubicBezTo>
                <a:cubicBezTo>
                  <a:pt x="3561832" y="8319753"/>
                  <a:pt x="3536458" y="8319753"/>
                  <a:pt x="3536458" y="8295183"/>
                </a:cubicBezTo>
                <a:close/>
                <a:moveTo>
                  <a:pt x="5692283" y="8288587"/>
                </a:moveTo>
                <a:lnTo>
                  <a:pt x="5701832" y="8304340"/>
                </a:lnTo>
                <a:lnTo>
                  <a:pt x="5739960" y="8347219"/>
                </a:lnTo>
                <a:lnTo>
                  <a:pt x="5767002" y="8352858"/>
                </a:lnTo>
                <a:cubicBezTo>
                  <a:pt x="5777268" y="8357077"/>
                  <a:pt x="5786798" y="8362000"/>
                  <a:pt x="5795230" y="8367274"/>
                </a:cubicBezTo>
                <a:lnTo>
                  <a:pt x="5799453" y="8370499"/>
                </a:lnTo>
                <a:lnTo>
                  <a:pt x="5799253" y="8346343"/>
                </a:lnTo>
                <a:cubicBezTo>
                  <a:pt x="5849817" y="8375773"/>
                  <a:pt x="5869216" y="8370156"/>
                  <a:pt x="5861588" y="8416429"/>
                </a:cubicBezTo>
                <a:lnTo>
                  <a:pt x="5833219" y="8408508"/>
                </a:lnTo>
                <a:lnTo>
                  <a:pt x="5834088" y="8409820"/>
                </a:lnTo>
                <a:cubicBezTo>
                  <a:pt x="5850586" y="8428810"/>
                  <a:pt x="5863783" y="8428810"/>
                  <a:pt x="5863783" y="8428810"/>
                </a:cubicBezTo>
                <a:cubicBezTo>
                  <a:pt x="5875514" y="8440061"/>
                  <a:pt x="5893113" y="8445686"/>
                  <a:pt x="5910711" y="8451311"/>
                </a:cubicBezTo>
                <a:lnTo>
                  <a:pt x="5956716" y="8473377"/>
                </a:lnTo>
                <a:lnTo>
                  <a:pt x="5955891" y="8463915"/>
                </a:lnTo>
                <a:cubicBezTo>
                  <a:pt x="5956895" y="8460779"/>
                  <a:pt x="5959572" y="8458689"/>
                  <a:pt x="5964928" y="8458689"/>
                </a:cubicBezTo>
                <a:cubicBezTo>
                  <a:pt x="5964928" y="8492133"/>
                  <a:pt x="5964928" y="8492133"/>
                  <a:pt x="5964928" y="8492133"/>
                </a:cubicBezTo>
                <a:cubicBezTo>
                  <a:pt x="5964928" y="8492133"/>
                  <a:pt x="5963590" y="8490042"/>
                  <a:pt x="5961917" y="8486907"/>
                </a:cubicBezTo>
                <a:lnTo>
                  <a:pt x="5957636" y="8477106"/>
                </a:lnTo>
                <a:lnTo>
                  <a:pt x="5957636" y="8496323"/>
                </a:lnTo>
                <a:cubicBezTo>
                  <a:pt x="5981098" y="8496323"/>
                  <a:pt x="5981098" y="8496323"/>
                  <a:pt x="6004561" y="8518828"/>
                </a:cubicBezTo>
                <a:cubicBezTo>
                  <a:pt x="6016292" y="8518828"/>
                  <a:pt x="6028023" y="8518828"/>
                  <a:pt x="6036819" y="8518828"/>
                </a:cubicBezTo>
                <a:lnTo>
                  <a:pt x="6042876" y="8518828"/>
                </a:lnTo>
                <a:lnTo>
                  <a:pt x="6040701" y="8515628"/>
                </a:lnTo>
                <a:lnTo>
                  <a:pt x="6030135" y="8500084"/>
                </a:lnTo>
                <a:lnTo>
                  <a:pt x="6029839" y="8500084"/>
                </a:lnTo>
                <a:cubicBezTo>
                  <a:pt x="6009468" y="8478938"/>
                  <a:pt x="5989099" y="8457786"/>
                  <a:pt x="5989099" y="8457786"/>
                </a:cubicBezTo>
                <a:cubicBezTo>
                  <a:pt x="5968730" y="8436636"/>
                  <a:pt x="5948357" y="8415489"/>
                  <a:pt x="5927989" y="8415489"/>
                </a:cubicBezTo>
                <a:cubicBezTo>
                  <a:pt x="5927989" y="8415489"/>
                  <a:pt x="5927989" y="8415489"/>
                  <a:pt x="5927989" y="8406566"/>
                </a:cubicBezTo>
                <a:lnTo>
                  <a:pt x="5927989" y="8397901"/>
                </a:lnTo>
                <a:lnTo>
                  <a:pt x="5926636" y="8398293"/>
                </a:lnTo>
                <a:lnTo>
                  <a:pt x="5924417" y="8390628"/>
                </a:lnTo>
                <a:lnTo>
                  <a:pt x="5916214" y="8382110"/>
                </a:lnTo>
                <a:cubicBezTo>
                  <a:pt x="5907623" y="8373187"/>
                  <a:pt x="5907623" y="8373187"/>
                  <a:pt x="5907623" y="8373187"/>
                </a:cubicBezTo>
                <a:cubicBezTo>
                  <a:pt x="5887253" y="8352036"/>
                  <a:pt x="5866882" y="8352036"/>
                  <a:pt x="5846511" y="8352036"/>
                </a:cubicBezTo>
                <a:cubicBezTo>
                  <a:pt x="5846511" y="8352036"/>
                  <a:pt x="5812137" y="8352036"/>
                  <a:pt x="5786355" y="8343116"/>
                </a:cubicBezTo>
                <a:lnTo>
                  <a:pt x="5778817" y="8338791"/>
                </a:lnTo>
                <a:lnTo>
                  <a:pt x="5769934" y="8338791"/>
                </a:lnTo>
                <a:lnTo>
                  <a:pt x="5765182" y="8330976"/>
                </a:lnTo>
                <a:lnTo>
                  <a:pt x="5765030" y="8330889"/>
                </a:lnTo>
                <a:cubicBezTo>
                  <a:pt x="5744662" y="8330889"/>
                  <a:pt x="5703921" y="8309737"/>
                  <a:pt x="5703921" y="8288587"/>
                </a:cubicBezTo>
                <a:close/>
                <a:moveTo>
                  <a:pt x="5960082" y="8247844"/>
                </a:moveTo>
                <a:cubicBezTo>
                  <a:pt x="5962322" y="8247195"/>
                  <a:pt x="5965675" y="8251955"/>
                  <a:pt x="5967562" y="8258470"/>
                </a:cubicBezTo>
                <a:cubicBezTo>
                  <a:pt x="5969449" y="8264992"/>
                  <a:pt x="5969158" y="8270800"/>
                  <a:pt x="5966917" y="8271449"/>
                </a:cubicBezTo>
                <a:cubicBezTo>
                  <a:pt x="5964674" y="8272098"/>
                  <a:pt x="5961325" y="8267345"/>
                  <a:pt x="5959436" y="8260824"/>
                </a:cubicBezTo>
                <a:cubicBezTo>
                  <a:pt x="5957548" y="8254308"/>
                  <a:pt x="5957840" y="8248493"/>
                  <a:pt x="5960082" y="8247844"/>
                </a:cubicBezTo>
                <a:close/>
                <a:moveTo>
                  <a:pt x="5257981" y="8246903"/>
                </a:moveTo>
                <a:cubicBezTo>
                  <a:pt x="5284760" y="8276633"/>
                  <a:pt x="5284760" y="8276633"/>
                  <a:pt x="5284760" y="8276633"/>
                </a:cubicBezTo>
                <a:cubicBezTo>
                  <a:pt x="5298151" y="8276633"/>
                  <a:pt x="5304845" y="8284062"/>
                  <a:pt x="5308192" y="8295209"/>
                </a:cubicBezTo>
                <a:lnTo>
                  <a:pt x="5309874" y="8315718"/>
                </a:lnTo>
                <a:lnTo>
                  <a:pt x="5320992" y="8319758"/>
                </a:lnTo>
                <a:lnTo>
                  <a:pt x="5310862" y="8327802"/>
                </a:lnTo>
                <a:lnTo>
                  <a:pt x="5311539" y="8336077"/>
                </a:lnTo>
                <a:lnTo>
                  <a:pt x="5306300" y="8331425"/>
                </a:lnTo>
                <a:lnTo>
                  <a:pt x="5304075" y="8333191"/>
                </a:lnTo>
                <a:cubicBezTo>
                  <a:pt x="5298440" y="8335878"/>
                  <a:pt x="5292802" y="8336646"/>
                  <a:pt x="5287161" y="8335109"/>
                </a:cubicBezTo>
                <a:cubicBezTo>
                  <a:pt x="5281522" y="8333574"/>
                  <a:pt x="5275882" y="8329736"/>
                  <a:pt x="5270243" y="8323210"/>
                </a:cubicBezTo>
                <a:lnTo>
                  <a:pt x="5260744" y="8307470"/>
                </a:lnTo>
                <a:lnTo>
                  <a:pt x="5257981" y="8306356"/>
                </a:lnTo>
                <a:lnTo>
                  <a:pt x="5257981" y="8302890"/>
                </a:lnTo>
                <a:lnTo>
                  <a:pt x="5253330" y="8295188"/>
                </a:lnTo>
                <a:lnTo>
                  <a:pt x="5257981" y="8296876"/>
                </a:lnTo>
                <a:lnTo>
                  <a:pt x="5257981" y="8291493"/>
                </a:lnTo>
                <a:cubicBezTo>
                  <a:pt x="5257981" y="8284062"/>
                  <a:pt x="5257981" y="8276633"/>
                  <a:pt x="5257981" y="8276633"/>
                </a:cubicBezTo>
                <a:cubicBezTo>
                  <a:pt x="5257981" y="8276633"/>
                  <a:pt x="5257981" y="8246903"/>
                  <a:pt x="5257981" y="8246903"/>
                </a:cubicBezTo>
                <a:close/>
                <a:moveTo>
                  <a:pt x="5255637" y="8245615"/>
                </a:moveTo>
                <a:cubicBezTo>
                  <a:pt x="5255637" y="8268707"/>
                  <a:pt x="5255637" y="8268707"/>
                  <a:pt x="5255637" y="8268707"/>
                </a:cubicBezTo>
                <a:cubicBezTo>
                  <a:pt x="5255637" y="8268707"/>
                  <a:pt x="5255637" y="8291791"/>
                  <a:pt x="5255637" y="8291791"/>
                </a:cubicBezTo>
                <a:cubicBezTo>
                  <a:pt x="5233606" y="8268707"/>
                  <a:pt x="5233606" y="8268707"/>
                  <a:pt x="5233606" y="8268707"/>
                </a:cubicBezTo>
                <a:cubicBezTo>
                  <a:pt x="5233606" y="8245615"/>
                  <a:pt x="5255637" y="8245615"/>
                  <a:pt x="5255637" y="8245615"/>
                </a:cubicBezTo>
                <a:close/>
                <a:moveTo>
                  <a:pt x="4673873" y="8235441"/>
                </a:moveTo>
                <a:cubicBezTo>
                  <a:pt x="4681676" y="8235441"/>
                  <a:pt x="4692078" y="8240663"/>
                  <a:pt x="4702481" y="8251107"/>
                </a:cubicBezTo>
                <a:cubicBezTo>
                  <a:pt x="4702481" y="8251107"/>
                  <a:pt x="4723286" y="8271998"/>
                  <a:pt x="4744089" y="8292887"/>
                </a:cubicBezTo>
                <a:cubicBezTo>
                  <a:pt x="4744089" y="8292887"/>
                  <a:pt x="4785698" y="8355556"/>
                  <a:pt x="4785698" y="8355556"/>
                </a:cubicBezTo>
                <a:cubicBezTo>
                  <a:pt x="4785698" y="8355556"/>
                  <a:pt x="4785698" y="8355556"/>
                  <a:pt x="4785698" y="8376444"/>
                </a:cubicBezTo>
                <a:cubicBezTo>
                  <a:pt x="4785698" y="8376444"/>
                  <a:pt x="4764895" y="8355556"/>
                  <a:pt x="4723286" y="8355556"/>
                </a:cubicBezTo>
                <a:cubicBezTo>
                  <a:pt x="4723286" y="8355556"/>
                  <a:pt x="4723286" y="8355556"/>
                  <a:pt x="4723286" y="8334666"/>
                </a:cubicBezTo>
                <a:cubicBezTo>
                  <a:pt x="4723286" y="8313776"/>
                  <a:pt x="4723286" y="8313776"/>
                  <a:pt x="4702481" y="8292887"/>
                </a:cubicBezTo>
                <a:cubicBezTo>
                  <a:pt x="4702481" y="8292887"/>
                  <a:pt x="4681676" y="8271998"/>
                  <a:pt x="4681676" y="8271998"/>
                </a:cubicBezTo>
                <a:cubicBezTo>
                  <a:pt x="4660871" y="8251107"/>
                  <a:pt x="4660871" y="8251107"/>
                  <a:pt x="4660871" y="8251107"/>
                </a:cubicBezTo>
                <a:cubicBezTo>
                  <a:pt x="4660871" y="8240663"/>
                  <a:pt x="4666072" y="8235441"/>
                  <a:pt x="4673873" y="8235441"/>
                </a:cubicBezTo>
                <a:close/>
                <a:moveTo>
                  <a:pt x="5847066" y="8230769"/>
                </a:moveTo>
                <a:lnTo>
                  <a:pt x="5846776" y="8230852"/>
                </a:lnTo>
                <a:lnTo>
                  <a:pt x="5847116" y="8230947"/>
                </a:lnTo>
                <a:close/>
                <a:moveTo>
                  <a:pt x="5928471" y="8226521"/>
                </a:moveTo>
                <a:lnTo>
                  <a:pt x="5938174" y="8254218"/>
                </a:lnTo>
                <a:cubicBezTo>
                  <a:pt x="5943267" y="8262149"/>
                  <a:pt x="5948357" y="8267436"/>
                  <a:pt x="5948357" y="8267436"/>
                </a:cubicBezTo>
                <a:lnTo>
                  <a:pt x="5957323" y="8293036"/>
                </a:lnTo>
                <a:lnTo>
                  <a:pt x="5958504" y="8293779"/>
                </a:lnTo>
                <a:lnTo>
                  <a:pt x="5962025" y="8301038"/>
                </a:lnTo>
                <a:lnTo>
                  <a:pt x="5966215" y="8306477"/>
                </a:lnTo>
                <a:lnTo>
                  <a:pt x="6004561" y="8316286"/>
                </a:lnTo>
                <a:cubicBezTo>
                  <a:pt x="6004561" y="8316286"/>
                  <a:pt x="6010425" y="8321912"/>
                  <a:pt x="6019225" y="8327539"/>
                </a:cubicBezTo>
                <a:lnTo>
                  <a:pt x="6026859" y="8330202"/>
                </a:lnTo>
                <a:lnTo>
                  <a:pt x="6029839" y="8330889"/>
                </a:lnTo>
                <a:lnTo>
                  <a:pt x="6030350" y="8331420"/>
                </a:lnTo>
                <a:lnTo>
                  <a:pt x="6051482" y="8338791"/>
                </a:lnTo>
                <a:cubicBezTo>
                  <a:pt x="6051482" y="8338791"/>
                  <a:pt x="6074942" y="8338791"/>
                  <a:pt x="6098406" y="8338791"/>
                </a:cubicBezTo>
                <a:cubicBezTo>
                  <a:pt x="6098406" y="8338791"/>
                  <a:pt x="6098406" y="8338791"/>
                  <a:pt x="6098406" y="8316286"/>
                </a:cubicBezTo>
                <a:cubicBezTo>
                  <a:pt x="6098406" y="8305032"/>
                  <a:pt x="6098406" y="8299406"/>
                  <a:pt x="6098406" y="8296593"/>
                </a:cubicBezTo>
                <a:lnTo>
                  <a:pt x="6098406" y="8296329"/>
                </a:lnTo>
                <a:lnTo>
                  <a:pt x="6095724" y="8293545"/>
                </a:lnTo>
                <a:lnTo>
                  <a:pt x="6066145" y="8290966"/>
                </a:lnTo>
                <a:cubicBezTo>
                  <a:pt x="6057346" y="8288154"/>
                  <a:pt x="6051482" y="8282529"/>
                  <a:pt x="6051482" y="8271278"/>
                </a:cubicBezTo>
                <a:cubicBezTo>
                  <a:pt x="6028024" y="8271278"/>
                  <a:pt x="6004561" y="8248773"/>
                  <a:pt x="6004561" y="8248773"/>
                </a:cubicBezTo>
                <a:cubicBezTo>
                  <a:pt x="6004561" y="8243145"/>
                  <a:pt x="6000162" y="8238926"/>
                  <a:pt x="5993195" y="8235761"/>
                </a:cubicBezTo>
                <a:lnTo>
                  <a:pt x="5971017" y="8230223"/>
                </a:lnTo>
                <a:lnTo>
                  <a:pt x="5950261" y="8230223"/>
                </a:lnTo>
                <a:lnTo>
                  <a:pt x="5948145" y="8227636"/>
                </a:lnTo>
                <a:lnTo>
                  <a:pt x="5935272" y="8226618"/>
                </a:lnTo>
                <a:close/>
                <a:moveTo>
                  <a:pt x="3265695" y="8213457"/>
                </a:moveTo>
                <a:cubicBezTo>
                  <a:pt x="3297832" y="8213457"/>
                  <a:pt x="3297832" y="8246903"/>
                  <a:pt x="3297832" y="8246903"/>
                </a:cubicBezTo>
                <a:cubicBezTo>
                  <a:pt x="3297832" y="8246903"/>
                  <a:pt x="3297832" y="8246903"/>
                  <a:pt x="3265695" y="8246903"/>
                </a:cubicBezTo>
                <a:cubicBezTo>
                  <a:pt x="3265695" y="8213457"/>
                  <a:pt x="3265695" y="8213457"/>
                  <a:pt x="3265695" y="8213457"/>
                </a:cubicBezTo>
                <a:close/>
                <a:moveTo>
                  <a:pt x="5840322" y="8203761"/>
                </a:moveTo>
                <a:cubicBezTo>
                  <a:pt x="5834456" y="8209387"/>
                  <a:pt x="5831524" y="8213607"/>
                  <a:pt x="5830422" y="8217123"/>
                </a:cubicBezTo>
                <a:lnTo>
                  <a:pt x="5830944" y="8221462"/>
                </a:lnTo>
                <a:lnTo>
                  <a:pt x="5841316" y="8227448"/>
                </a:lnTo>
                <a:cubicBezTo>
                  <a:pt x="5844769" y="8229439"/>
                  <a:pt x="5847070" y="8230767"/>
                  <a:pt x="5847070" y="8230767"/>
                </a:cubicBezTo>
                <a:lnTo>
                  <a:pt x="5882186" y="8220600"/>
                </a:lnTo>
                <a:lnTo>
                  <a:pt x="5874520" y="8214563"/>
                </a:lnTo>
                <a:cubicBezTo>
                  <a:pt x="5866881" y="8209275"/>
                  <a:pt x="5856696" y="8203987"/>
                  <a:pt x="5846511" y="8203987"/>
                </a:cubicBezTo>
                <a:lnTo>
                  <a:pt x="5846293" y="8203761"/>
                </a:lnTo>
                <a:close/>
                <a:moveTo>
                  <a:pt x="5910711" y="8181260"/>
                </a:moveTo>
                <a:cubicBezTo>
                  <a:pt x="5898979" y="8181260"/>
                  <a:pt x="5887248" y="8181260"/>
                  <a:pt x="5878448" y="8184073"/>
                </a:cubicBezTo>
                <a:lnTo>
                  <a:pt x="5871656" y="8193191"/>
                </a:lnTo>
                <a:lnTo>
                  <a:pt x="5887253" y="8203987"/>
                </a:lnTo>
                <a:cubicBezTo>
                  <a:pt x="5887253" y="8203987"/>
                  <a:pt x="5907623" y="8203987"/>
                  <a:pt x="5907623" y="8225138"/>
                </a:cubicBezTo>
                <a:lnTo>
                  <a:pt x="5910711" y="8225138"/>
                </a:lnTo>
                <a:lnTo>
                  <a:pt x="5910711" y="8195323"/>
                </a:lnTo>
                <a:cubicBezTo>
                  <a:pt x="5910711" y="8186884"/>
                  <a:pt x="5910711" y="8181260"/>
                  <a:pt x="5910711" y="8181260"/>
                </a:cubicBezTo>
                <a:close/>
                <a:moveTo>
                  <a:pt x="4737426" y="8180543"/>
                </a:moveTo>
                <a:cubicBezTo>
                  <a:pt x="4737426" y="8205112"/>
                  <a:pt x="4737426" y="8205112"/>
                  <a:pt x="4737426" y="8205112"/>
                </a:cubicBezTo>
                <a:cubicBezTo>
                  <a:pt x="4737426" y="8205112"/>
                  <a:pt x="4737426" y="8229677"/>
                  <a:pt x="4737426" y="8229677"/>
                </a:cubicBezTo>
                <a:cubicBezTo>
                  <a:pt x="4712052" y="8205112"/>
                  <a:pt x="4712052" y="8205112"/>
                  <a:pt x="4712052" y="8205112"/>
                </a:cubicBezTo>
                <a:cubicBezTo>
                  <a:pt x="4712052" y="8180543"/>
                  <a:pt x="4737426" y="8180543"/>
                  <a:pt x="4737426" y="8180543"/>
                </a:cubicBezTo>
                <a:close/>
                <a:moveTo>
                  <a:pt x="4272550" y="8180022"/>
                </a:moveTo>
                <a:cubicBezTo>
                  <a:pt x="4272550" y="8180022"/>
                  <a:pt x="4304686" y="8213466"/>
                  <a:pt x="4304686" y="8213466"/>
                </a:cubicBezTo>
                <a:cubicBezTo>
                  <a:pt x="4304686" y="8246903"/>
                  <a:pt x="4304686" y="8246903"/>
                  <a:pt x="4304686" y="8246903"/>
                </a:cubicBezTo>
                <a:cubicBezTo>
                  <a:pt x="4304686" y="8246903"/>
                  <a:pt x="4304686" y="8246903"/>
                  <a:pt x="4272550" y="8246903"/>
                </a:cubicBezTo>
                <a:cubicBezTo>
                  <a:pt x="4272550" y="8213466"/>
                  <a:pt x="4272550" y="8213466"/>
                  <a:pt x="4272550" y="8213466"/>
                </a:cubicBezTo>
                <a:cubicBezTo>
                  <a:pt x="4272550" y="8213466"/>
                  <a:pt x="4272550" y="8180022"/>
                  <a:pt x="4272550" y="8180022"/>
                </a:cubicBezTo>
                <a:close/>
                <a:moveTo>
                  <a:pt x="4067344" y="8169717"/>
                </a:moveTo>
                <a:cubicBezTo>
                  <a:pt x="4076330" y="8169717"/>
                  <a:pt x="4088312" y="8175273"/>
                  <a:pt x="4100294" y="8186386"/>
                </a:cubicBezTo>
                <a:cubicBezTo>
                  <a:pt x="4100294" y="8186386"/>
                  <a:pt x="4124258" y="8208614"/>
                  <a:pt x="4148221" y="8230843"/>
                </a:cubicBezTo>
                <a:cubicBezTo>
                  <a:pt x="4148221" y="8230843"/>
                  <a:pt x="4196147" y="8297525"/>
                  <a:pt x="4196147" y="8297525"/>
                </a:cubicBezTo>
                <a:cubicBezTo>
                  <a:pt x="4196147" y="8297525"/>
                  <a:pt x="4196147" y="8297525"/>
                  <a:pt x="4196147" y="8319753"/>
                </a:cubicBezTo>
                <a:cubicBezTo>
                  <a:pt x="4196147" y="8319753"/>
                  <a:pt x="4172184" y="8297525"/>
                  <a:pt x="4124258" y="8297525"/>
                </a:cubicBezTo>
                <a:cubicBezTo>
                  <a:pt x="4124258" y="8297525"/>
                  <a:pt x="4124258" y="8297525"/>
                  <a:pt x="4124258" y="8275296"/>
                </a:cubicBezTo>
                <a:cubicBezTo>
                  <a:pt x="4124258" y="8253068"/>
                  <a:pt x="4124258" y="8253068"/>
                  <a:pt x="4100294" y="8230843"/>
                </a:cubicBezTo>
                <a:cubicBezTo>
                  <a:pt x="4100294" y="8230843"/>
                  <a:pt x="4076330" y="8208614"/>
                  <a:pt x="4076330" y="8208614"/>
                </a:cubicBezTo>
                <a:cubicBezTo>
                  <a:pt x="4052367" y="8186386"/>
                  <a:pt x="4052367" y="8186386"/>
                  <a:pt x="4052367" y="8186386"/>
                </a:cubicBezTo>
                <a:cubicBezTo>
                  <a:pt x="4052367" y="8175273"/>
                  <a:pt x="4058357" y="8169717"/>
                  <a:pt x="4067344" y="8169717"/>
                </a:cubicBezTo>
                <a:close/>
                <a:moveTo>
                  <a:pt x="4583771" y="8122476"/>
                </a:moveTo>
                <a:cubicBezTo>
                  <a:pt x="4602128" y="8141717"/>
                  <a:pt x="4602128" y="8141717"/>
                  <a:pt x="4602128" y="8141717"/>
                </a:cubicBezTo>
                <a:cubicBezTo>
                  <a:pt x="4602128" y="8141717"/>
                  <a:pt x="4602128" y="8160956"/>
                  <a:pt x="4602128" y="8160956"/>
                </a:cubicBezTo>
                <a:cubicBezTo>
                  <a:pt x="4602128" y="8160956"/>
                  <a:pt x="4602128" y="8160956"/>
                  <a:pt x="4583771" y="8160956"/>
                </a:cubicBezTo>
                <a:cubicBezTo>
                  <a:pt x="4583771" y="8141717"/>
                  <a:pt x="4565413" y="8141717"/>
                  <a:pt x="4565413" y="8141717"/>
                </a:cubicBezTo>
                <a:cubicBezTo>
                  <a:pt x="4565413" y="8122476"/>
                  <a:pt x="4583771" y="8122476"/>
                  <a:pt x="4583771" y="8122476"/>
                </a:cubicBezTo>
                <a:close/>
                <a:moveTo>
                  <a:pt x="5724195" y="8114875"/>
                </a:moveTo>
                <a:lnTo>
                  <a:pt x="5736128" y="8132250"/>
                </a:lnTo>
                <a:lnTo>
                  <a:pt x="5740457" y="8136247"/>
                </a:lnTo>
                <a:lnTo>
                  <a:pt x="5742443" y="8136247"/>
                </a:lnTo>
                <a:cubicBezTo>
                  <a:pt x="5745009" y="8136247"/>
                  <a:pt x="5746477" y="8136247"/>
                  <a:pt x="5746477" y="8136247"/>
                </a:cubicBezTo>
                <a:cubicBezTo>
                  <a:pt x="5746477" y="8136247"/>
                  <a:pt x="5733280" y="8123588"/>
                  <a:pt x="5726682" y="8117259"/>
                </a:cubicBezTo>
                <a:close/>
                <a:moveTo>
                  <a:pt x="4644349" y="8099389"/>
                </a:moveTo>
                <a:cubicBezTo>
                  <a:pt x="4684732" y="8141722"/>
                  <a:pt x="4704927" y="8141722"/>
                  <a:pt x="4684732" y="8184048"/>
                </a:cubicBezTo>
                <a:cubicBezTo>
                  <a:pt x="4644349" y="8162883"/>
                  <a:pt x="4624155" y="8141722"/>
                  <a:pt x="4644349" y="8099389"/>
                </a:cubicBezTo>
                <a:close/>
                <a:moveTo>
                  <a:pt x="4826226" y="8049509"/>
                </a:moveTo>
                <a:cubicBezTo>
                  <a:pt x="4828559" y="8049509"/>
                  <a:pt x="4830457" y="8055014"/>
                  <a:pt x="4830457" y="8061797"/>
                </a:cubicBezTo>
                <a:cubicBezTo>
                  <a:pt x="4830457" y="8068586"/>
                  <a:pt x="4828559" y="8074084"/>
                  <a:pt x="4826226" y="8074084"/>
                </a:cubicBezTo>
                <a:cubicBezTo>
                  <a:pt x="4823892" y="8074084"/>
                  <a:pt x="4821996" y="8068586"/>
                  <a:pt x="4821996" y="8061797"/>
                </a:cubicBezTo>
                <a:cubicBezTo>
                  <a:pt x="4821996" y="8055014"/>
                  <a:pt x="4823892" y="8049509"/>
                  <a:pt x="4826226" y="8049509"/>
                </a:cubicBezTo>
                <a:close/>
                <a:moveTo>
                  <a:pt x="5659823" y="8048243"/>
                </a:moveTo>
                <a:lnTo>
                  <a:pt x="5655559" y="8054668"/>
                </a:lnTo>
                <a:cubicBezTo>
                  <a:pt x="5652626" y="8063108"/>
                  <a:pt x="5652626" y="8068735"/>
                  <a:pt x="5652626" y="8068735"/>
                </a:cubicBezTo>
                <a:cubicBezTo>
                  <a:pt x="5652626" y="8068735"/>
                  <a:pt x="5651160" y="8068735"/>
                  <a:pt x="5648961" y="8068735"/>
                </a:cubicBezTo>
                <a:lnTo>
                  <a:pt x="5644229" y="8068735"/>
                </a:lnTo>
                <a:lnTo>
                  <a:pt x="5682745" y="8086870"/>
                </a:lnTo>
                <a:cubicBezTo>
                  <a:pt x="5711034" y="8078679"/>
                  <a:pt x="5719559" y="8108124"/>
                  <a:pt x="5719559" y="8108124"/>
                </a:cubicBezTo>
                <a:lnTo>
                  <a:pt x="5722823" y="8112876"/>
                </a:lnTo>
                <a:lnTo>
                  <a:pt x="5719351" y="8097217"/>
                </a:lnTo>
                <a:cubicBezTo>
                  <a:pt x="5712749" y="8081395"/>
                  <a:pt x="5699551" y="8068735"/>
                  <a:pt x="5699551" y="8068735"/>
                </a:cubicBezTo>
                <a:lnTo>
                  <a:pt x="5699366" y="8062177"/>
                </a:lnTo>
                <a:lnTo>
                  <a:pt x="5684679" y="8052709"/>
                </a:lnTo>
                <a:lnTo>
                  <a:pt x="5674307" y="8051363"/>
                </a:lnTo>
                <a:lnTo>
                  <a:pt x="5678456" y="8057275"/>
                </a:lnTo>
                <a:cubicBezTo>
                  <a:pt x="5680291" y="8059589"/>
                  <a:pt x="5681515" y="8060912"/>
                  <a:pt x="5681515" y="8060912"/>
                </a:cubicBezTo>
                <a:cubicBezTo>
                  <a:pt x="5681515" y="8060912"/>
                  <a:pt x="5680291" y="8059589"/>
                  <a:pt x="5678456" y="8057605"/>
                </a:cubicBezTo>
                <a:lnTo>
                  <a:pt x="5672459" y="8051123"/>
                </a:lnTo>
                <a:lnTo>
                  <a:pt x="5669809" y="8050779"/>
                </a:lnTo>
                <a:lnTo>
                  <a:pt x="5673515" y="8057353"/>
                </a:lnTo>
                <a:close/>
                <a:moveTo>
                  <a:pt x="5482461" y="7976066"/>
                </a:moveTo>
                <a:cubicBezTo>
                  <a:pt x="5511646" y="7992323"/>
                  <a:pt x="5526243" y="8008580"/>
                  <a:pt x="5555432" y="8024838"/>
                </a:cubicBezTo>
                <a:cubicBezTo>
                  <a:pt x="5570029" y="8024838"/>
                  <a:pt x="5570029" y="8041095"/>
                  <a:pt x="5584622" y="8041095"/>
                </a:cubicBezTo>
                <a:cubicBezTo>
                  <a:pt x="5570029" y="8041095"/>
                  <a:pt x="5555432" y="8041095"/>
                  <a:pt x="5540841" y="8024838"/>
                </a:cubicBezTo>
                <a:cubicBezTo>
                  <a:pt x="5526243" y="8008580"/>
                  <a:pt x="5497055" y="7992323"/>
                  <a:pt x="5482461" y="7976066"/>
                </a:cubicBezTo>
                <a:close/>
                <a:moveTo>
                  <a:pt x="4572503" y="7959440"/>
                </a:moveTo>
                <a:cubicBezTo>
                  <a:pt x="4572503" y="7959440"/>
                  <a:pt x="4572503" y="7959440"/>
                  <a:pt x="4572503" y="7981279"/>
                </a:cubicBezTo>
                <a:cubicBezTo>
                  <a:pt x="4572503" y="8003114"/>
                  <a:pt x="4593648" y="8003114"/>
                  <a:pt x="4593648" y="8003114"/>
                </a:cubicBezTo>
                <a:cubicBezTo>
                  <a:pt x="4593648" y="8003114"/>
                  <a:pt x="4572503" y="8024949"/>
                  <a:pt x="4572503" y="8024949"/>
                </a:cubicBezTo>
                <a:cubicBezTo>
                  <a:pt x="4572503" y="8003114"/>
                  <a:pt x="4551356" y="7981279"/>
                  <a:pt x="4551356" y="7981279"/>
                </a:cubicBezTo>
                <a:cubicBezTo>
                  <a:pt x="4551356" y="7959440"/>
                  <a:pt x="4551356" y="7959440"/>
                  <a:pt x="4572503" y="7959440"/>
                </a:cubicBezTo>
                <a:close/>
                <a:moveTo>
                  <a:pt x="3925982" y="7894019"/>
                </a:moveTo>
                <a:cubicBezTo>
                  <a:pt x="3935101" y="7893010"/>
                  <a:pt x="3954209" y="7894005"/>
                  <a:pt x="3961186" y="7918099"/>
                </a:cubicBezTo>
                <a:cubicBezTo>
                  <a:pt x="3961186" y="7918099"/>
                  <a:pt x="3930316" y="7927038"/>
                  <a:pt x="3930316" y="7927038"/>
                </a:cubicBezTo>
                <a:cubicBezTo>
                  <a:pt x="3930316" y="7927038"/>
                  <a:pt x="3921014" y="7894913"/>
                  <a:pt x="3921014" y="7894913"/>
                </a:cubicBezTo>
                <a:cubicBezTo>
                  <a:pt x="3921014" y="7894913"/>
                  <a:pt x="3922943" y="7894355"/>
                  <a:pt x="3925982" y="7894019"/>
                </a:cubicBezTo>
                <a:close/>
                <a:moveTo>
                  <a:pt x="4923492" y="7893927"/>
                </a:moveTo>
                <a:cubicBezTo>
                  <a:pt x="4923492" y="7910306"/>
                  <a:pt x="4923492" y="7910306"/>
                  <a:pt x="4923492" y="7910306"/>
                </a:cubicBezTo>
                <a:cubicBezTo>
                  <a:pt x="4923492" y="7910306"/>
                  <a:pt x="4898116" y="7910306"/>
                  <a:pt x="4923492" y="7893927"/>
                </a:cubicBezTo>
                <a:close/>
                <a:moveTo>
                  <a:pt x="4010128" y="7845618"/>
                </a:moveTo>
                <a:cubicBezTo>
                  <a:pt x="4010128" y="7845618"/>
                  <a:pt x="4010128" y="7876022"/>
                  <a:pt x="4010128" y="7876022"/>
                </a:cubicBezTo>
                <a:cubicBezTo>
                  <a:pt x="4040478" y="7876022"/>
                  <a:pt x="4040478" y="7876022"/>
                  <a:pt x="4040478" y="7906418"/>
                </a:cubicBezTo>
                <a:cubicBezTo>
                  <a:pt x="4010128" y="7936821"/>
                  <a:pt x="4040478" y="7967219"/>
                  <a:pt x="4070827" y="7997621"/>
                </a:cubicBezTo>
                <a:cubicBezTo>
                  <a:pt x="4070827" y="7997621"/>
                  <a:pt x="4070827" y="8028025"/>
                  <a:pt x="4070827" y="8028025"/>
                </a:cubicBezTo>
                <a:lnTo>
                  <a:pt x="4075568" y="8063160"/>
                </a:lnTo>
                <a:lnTo>
                  <a:pt x="4082759" y="8069992"/>
                </a:lnTo>
                <a:lnTo>
                  <a:pt x="4086665" y="8081557"/>
                </a:lnTo>
                <a:lnTo>
                  <a:pt x="4101176" y="8088826"/>
                </a:lnTo>
                <a:cubicBezTo>
                  <a:pt x="4101176" y="8119222"/>
                  <a:pt x="4101176" y="8149625"/>
                  <a:pt x="4101176" y="8149625"/>
                </a:cubicBezTo>
                <a:cubicBezTo>
                  <a:pt x="4101176" y="8149625"/>
                  <a:pt x="4101176" y="8149625"/>
                  <a:pt x="4101176" y="8180022"/>
                </a:cubicBezTo>
                <a:cubicBezTo>
                  <a:pt x="4101176" y="8149625"/>
                  <a:pt x="4070827" y="8149625"/>
                  <a:pt x="4070827" y="8119222"/>
                </a:cubicBezTo>
                <a:cubicBezTo>
                  <a:pt x="4040478" y="8119222"/>
                  <a:pt x="4040478" y="8119222"/>
                  <a:pt x="4040478" y="8119222"/>
                </a:cubicBezTo>
                <a:cubicBezTo>
                  <a:pt x="4040478" y="8119222"/>
                  <a:pt x="3949430" y="8119222"/>
                  <a:pt x="3949430" y="8088826"/>
                </a:cubicBezTo>
                <a:cubicBezTo>
                  <a:pt x="3919082" y="8088826"/>
                  <a:pt x="3919082" y="8028025"/>
                  <a:pt x="3919082" y="8028025"/>
                </a:cubicBezTo>
                <a:cubicBezTo>
                  <a:pt x="3919082" y="8028025"/>
                  <a:pt x="3949430" y="8028025"/>
                  <a:pt x="3949430" y="8028025"/>
                </a:cubicBezTo>
                <a:cubicBezTo>
                  <a:pt x="3979780" y="8028025"/>
                  <a:pt x="3979780" y="7967219"/>
                  <a:pt x="3979780" y="7936821"/>
                </a:cubicBezTo>
                <a:cubicBezTo>
                  <a:pt x="3979780" y="7906418"/>
                  <a:pt x="3979780" y="7876022"/>
                  <a:pt x="3979780" y="7876022"/>
                </a:cubicBezTo>
                <a:cubicBezTo>
                  <a:pt x="4010128" y="7876022"/>
                  <a:pt x="4010128" y="7876022"/>
                  <a:pt x="4010128" y="7845618"/>
                </a:cubicBezTo>
                <a:close/>
                <a:moveTo>
                  <a:pt x="5226404" y="7844840"/>
                </a:moveTo>
                <a:cubicBezTo>
                  <a:pt x="5226404" y="7844840"/>
                  <a:pt x="5218974" y="7852496"/>
                  <a:pt x="5207832" y="7860152"/>
                </a:cubicBezTo>
                <a:lnTo>
                  <a:pt x="5194372" y="7865197"/>
                </a:lnTo>
                <a:lnTo>
                  <a:pt x="5196079" y="7867116"/>
                </a:lnTo>
                <a:cubicBezTo>
                  <a:pt x="5216473" y="7888103"/>
                  <a:pt x="5236871" y="7909093"/>
                  <a:pt x="5236871" y="7909093"/>
                </a:cubicBezTo>
                <a:cubicBezTo>
                  <a:pt x="5247068" y="7909093"/>
                  <a:pt x="5257269" y="7924834"/>
                  <a:pt x="5267465" y="7940574"/>
                </a:cubicBezTo>
                <a:lnTo>
                  <a:pt x="5280798" y="7959440"/>
                </a:lnTo>
                <a:lnTo>
                  <a:pt x="5289272" y="7959440"/>
                </a:lnTo>
                <a:lnTo>
                  <a:pt x="5293841" y="7959440"/>
                </a:lnTo>
                <a:lnTo>
                  <a:pt x="5285835" y="7936736"/>
                </a:lnTo>
                <a:cubicBezTo>
                  <a:pt x="5285835" y="7936736"/>
                  <a:pt x="5285835" y="7936736"/>
                  <a:pt x="5285835" y="7906102"/>
                </a:cubicBezTo>
                <a:cubicBezTo>
                  <a:pt x="5285835" y="7906102"/>
                  <a:pt x="5256117" y="7875468"/>
                  <a:pt x="5256117" y="7875468"/>
                </a:cubicBezTo>
                <a:cubicBezTo>
                  <a:pt x="5256117" y="7844840"/>
                  <a:pt x="5226404" y="7844840"/>
                  <a:pt x="5226404" y="7844840"/>
                </a:cubicBezTo>
                <a:close/>
                <a:moveTo>
                  <a:pt x="4805081" y="7844795"/>
                </a:moveTo>
                <a:cubicBezTo>
                  <a:pt x="4830457" y="7844795"/>
                  <a:pt x="4830457" y="7844795"/>
                  <a:pt x="4830457" y="7869362"/>
                </a:cubicBezTo>
                <a:cubicBezTo>
                  <a:pt x="4830457" y="7869362"/>
                  <a:pt x="4805081" y="7869362"/>
                  <a:pt x="4805081" y="7869362"/>
                </a:cubicBezTo>
                <a:cubicBezTo>
                  <a:pt x="4805081" y="7869362"/>
                  <a:pt x="4805081" y="7844795"/>
                  <a:pt x="4805081" y="7844795"/>
                </a:cubicBezTo>
                <a:close/>
                <a:moveTo>
                  <a:pt x="5317574" y="7822551"/>
                </a:moveTo>
                <a:lnTo>
                  <a:pt x="5319262" y="7829522"/>
                </a:lnTo>
                <a:cubicBezTo>
                  <a:pt x="5322977" y="7837180"/>
                  <a:pt x="5330403" y="7844840"/>
                  <a:pt x="5345263" y="7844840"/>
                </a:cubicBezTo>
                <a:cubicBezTo>
                  <a:pt x="5345263" y="7844840"/>
                  <a:pt x="5345263" y="7875468"/>
                  <a:pt x="5345263" y="7875468"/>
                </a:cubicBezTo>
                <a:cubicBezTo>
                  <a:pt x="5374976" y="7906102"/>
                  <a:pt x="5404691" y="7936736"/>
                  <a:pt x="5404691" y="7967373"/>
                </a:cubicBezTo>
                <a:cubicBezTo>
                  <a:pt x="5404691" y="7967373"/>
                  <a:pt x="5434406" y="7967373"/>
                  <a:pt x="5434406" y="7998001"/>
                </a:cubicBezTo>
                <a:cubicBezTo>
                  <a:pt x="5434406" y="7998001"/>
                  <a:pt x="5484551" y="8049697"/>
                  <a:pt x="5509623" y="8075548"/>
                </a:cubicBezTo>
                <a:lnTo>
                  <a:pt x="5515874" y="8081990"/>
                </a:lnTo>
                <a:lnTo>
                  <a:pt x="5520597" y="8077090"/>
                </a:lnTo>
                <a:cubicBezTo>
                  <a:pt x="5540965" y="8098237"/>
                  <a:pt x="5540965" y="8119387"/>
                  <a:pt x="5561336" y="8119387"/>
                </a:cubicBezTo>
                <a:cubicBezTo>
                  <a:pt x="5581705" y="8119387"/>
                  <a:pt x="5581705" y="8119387"/>
                  <a:pt x="5602076" y="8119387"/>
                </a:cubicBezTo>
                <a:cubicBezTo>
                  <a:pt x="5622446" y="8140538"/>
                  <a:pt x="5622446" y="8140538"/>
                  <a:pt x="5622446" y="8140538"/>
                </a:cubicBezTo>
                <a:cubicBezTo>
                  <a:pt x="5642815" y="8140538"/>
                  <a:pt x="5642815" y="8161691"/>
                  <a:pt x="5642815" y="8182836"/>
                </a:cubicBezTo>
                <a:cubicBezTo>
                  <a:pt x="5642815" y="8182836"/>
                  <a:pt x="5663183" y="8182836"/>
                  <a:pt x="5683552" y="8182836"/>
                </a:cubicBezTo>
                <a:cubicBezTo>
                  <a:pt x="5683552" y="8182836"/>
                  <a:pt x="5683552" y="8182836"/>
                  <a:pt x="5691189" y="8185481"/>
                </a:cubicBezTo>
                <a:lnTo>
                  <a:pt x="5705231" y="8190340"/>
                </a:lnTo>
                <a:lnTo>
                  <a:pt x="5699551" y="8181260"/>
                </a:lnTo>
                <a:cubicBezTo>
                  <a:pt x="5681955" y="8181260"/>
                  <a:pt x="5690753" y="8155940"/>
                  <a:pt x="5696252" y="8143281"/>
                </a:cubicBezTo>
                <a:lnTo>
                  <a:pt x="5699000" y="8137424"/>
                </a:lnTo>
                <a:lnTo>
                  <a:pt x="5696776" y="8133672"/>
                </a:lnTo>
                <a:cubicBezTo>
                  <a:pt x="5695001" y="8129199"/>
                  <a:pt x="5693402" y="8123677"/>
                  <a:pt x="5691270" y="8116316"/>
                </a:cubicBezTo>
                <a:cubicBezTo>
                  <a:pt x="5691270" y="8116316"/>
                  <a:pt x="5654447" y="8095064"/>
                  <a:pt x="5626151" y="8103257"/>
                </a:cubicBezTo>
                <a:cubicBezTo>
                  <a:pt x="5589339" y="8082008"/>
                  <a:pt x="5589339" y="8082008"/>
                  <a:pt x="5589339" y="8082008"/>
                </a:cubicBezTo>
                <a:cubicBezTo>
                  <a:pt x="5589339" y="8082008"/>
                  <a:pt x="5552515" y="8060755"/>
                  <a:pt x="5552515" y="8060755"/>
                </a:cubicBezTo>
                <a:lnTo>
                  <a:pt x="5584622" y="8055969"/>
                </a:lnTo>
                <a:lnTo>
                  <a:pt x="5584622" y="8049224"/>
                </a:lnTo>
                <a:cubicBezTo>
                  <a:pt x="5584622" y="8045160"/>
                  <a:pt x="5584622" y="8041095"/>
                  <a:pt x="5584622" y="8041095"/>
                </a:cubicBezTo>
                <a:cubicBezTo>
                  <a:pt x="5584622" y="8041095"/>
                  <a:pt x="5584622" y="8041095"/>
                  <a:pt x="5586445" y="8043128"/>
                </a:cubicBezTo>
                <a:lnTo>
                  <a:pt x="5597848" y="8055831"/>
                </a:lnTo>
                <a:lnTo>
                  <a:pt x="5618824" y="8058816"/>
                </a:lnTo>
                <a:lnTo>
                  <a:pt x="5615600" y="8055724"/>
                </a:lnTo>
                <a:cubicBezTo>
                  <a:pt x="5605702" y="8046230"/>
                  <a:pt x="5605702" y="8046230"/>
                  <a:pt x="5605702" y="8046230"/>
                </a:cubicBezTo>
                <a:cubicBezTo>
                  <a:pt x="5605702" y="8023722"/>
                  <a:pt x="5582238" y="8001222"/>
                  <a:pt x="5558776" y="8001222"/>
                </a:cubicBezTo>
                <a:cubicBezTo>
                  <a:pt x="5558776" y="7978715"/>
                  <a:pt x="5558776" y="7978715"/>
                  <a:pt x="5558776" y="7978715"/>
                </a:cubicBezTo>
                <a:cubicBezTo>
                  <a:pt x="5535314" y="7956210"/>
                  <a:pt x="5511853" y="7933704"/>
                  <a:pt x="5488393" y="7933704"/>
                </a:cubicBezTo>
                <a:cubicBezTo>
                  <a:pt x="5488393" y="7933704"/>
                  <a:pt x="5488393" y="7933704"/>
                  <a:pt x="5464932" y="7911203"/>
                </a:cubicBezTo>
                <a:cubicBezTo>
                  <a:pt x="5464932" y="7911203"/>
                  <a:pt x="5441467" y="7911203"/>
                  <a:pt x="5441467" y="7911203"/>
                </a:cubicBezTo>
                <a:cubicBezTo>
                  <a:pt x="5418008" y="7888696"/>
                  <a:pt x="5347618" y="7843685"/>
                  <a:pt x="5347618" y="7843685"/>
                </a:cubicBezTo>
                <a:close/>
                <a:moveTo>
                  <a:pt x="4733196" y="7746526"/>
                </a:moveTo>
                <a:cubicBezTo>
                  <a:pt x="4735529" y="7746526"/>
                  <a:pt x="4737426" y="7748363"/>
                  <a:pt x="4737426" y="7750623"/>
                </a:cubicBezTo>
                <a:cubicBezTo>
                  <a:pt x="4737426" y="7752887"/>
                  <a:pt x="4735529" y="7754719"/>
                  <a:pt x="4733196" y="7754719"/>
                </a:cubicBezTo>
                <a:cubicBezTo>
                  <a:pt x="4730863" y="7754719"/>
                  <a:pt x="4728967" y="7752887"/>
                  <a:pt x="4728967" y="7750623"/>
                </a:cubicBezTo>
                <a:cubicBezTo>
                  <a:pt x="4728967" y="7748363"/>
                  <a:pt x="4730863" y="7746526"/>
                  <a:pt x="4733196" y="7746526"/>
                </a:cubicBezTo>
                <a:close/>
                <a:moveTo>
                  <a:pt x="5072064" y="7722291"/>
                </a:moveTo>
                <a:cubicBezTo>
                  <a:pt x="5072064" y="7722291"/>
                  <a:pt x="5094095" y="7722291"/>
                  <a:pt x="5094095" y="7722291"/>
                </a:cubicBezTo>
                <a:cubicBezTo>
                  <a:pt x="5094095" y="7722291"/>
                  <a:pt x="5094095" y="7722291"/>
                  <a:pt x="5094095" y="7737682"/>
                </a:cubicBezTo>
                <a:cubicBezTo>
                  <a:pt x="5094095" y="7737682"/>
                  <a:pt x="5072064" y="7722291"/>
                  <a:pt x="5072064" y="7722291"/>
                </a:cubicBezTo>
                <a:close/>
                <a:moveTo>
                  <a:pt x="6390007" y="7680048"/>
                </a:moveTo>
                <a:cubicBezTo>
                  <a:pt x="6390007" y="7680048"/>
                  <a:pt x="6390007" y="7680048"/>
                  <a:pt x="6394560" y="7695778"/>
                </a:cubicBezTo>
                <a:cubicBezTo>
                  <a:pt x="6394560" y="7695778"/>
                  <a:pt x="6365632" y="7687106"/>
                  <a:pt x="6365632" y="7687106"/>
                </a:cubicBezTo>
                <a:cubicBezTo>
                  <a:pt x="6365632" y="7687106"/>
                  <a:pt x="6390007" y="7680048"/>
                  <a:pt x="6390007" y="7680048"/>
                </a:cubicBezTo>
                <a:close/>
                <a:moveTo>
                  <a:pt x="5016521" y="7664637"/>
                </a:moveTo>
                <a:cubicBezTo>
                  <a:pt x="5016521" y="7689207"/>
                  <a:pt x="5016521" y="7689207"/>
                  <a:pt x="5016521" y="7713771"/>
                </a:cubicBezTo>
                <a:cubicBezTo>
                  <a:pt x="5016521" y="7713771"/>
                  <a:pt x="4991146" y="7713771"/>
                  <a:pt x="4991146" y="7689207"/>
                </a:cubicBezTo>
                <a:cubicBezTo>
                  <a:pt x="4991146" y="7689207"/>
                  <a:pt x="4991146" y="7664637"/>
                  <a:pt x="5016521" y="7664637"/>
                </a:cubicBezTo>
                <a:close/>
                <a:moveTo>
                  <a:pt x="6269392" y="7642443"/>
                </a:moveTo>
                <a:cubicBezTo>
                  <a:pt x="6274442" y="7642443"/>
                  <a:pt x="6284537" y="7647254"/>
                  <a:pt x="6294634" y="7656874"/>
                </a:cubicBezTo>
                <a:cubicBezTo>
                  <a:pt x="6294634" y="7656874"/>
                  <a:pt x="6314826" y="7656874"/>
                  <a:pt x="6314826" y="7656874"/>
                </a:cubicBezTo>
                <a:cubicBezTo>
                  <a:pt x="6314826" y="7656874"/>
                  <a:pt x="6314826" y="7656874"/>
                  <a:pt x="6335020" y="7676115"/>
                </a:cubicBezTo>
                <a:cubicBezTo>
                  <a:pt x="6335020" y="7676115"/>
                  <a:pt x="6314826" y="7676115"/>
                  <a:pt x="6294634" y="7676115"/>
                </a:cubicBezTo>
                <a:cubicBezTo>
                  <a:pt x="6274442" y="7676115"/>
                  <a:pt x="6274442" y="7656874"/>
                  <a:pt x="6274442" y="7656874"/>
                </a:cubicBezTo>
                <a:cubicBezTo>
                  <a:pt x="6264344" y="7647254"/>
                  <a:pt x="6264344" y="7642443"/>
                  <a:pt x="6269392" y="7642443"/>
                </a:cubicBezTo>
                <a:close/>
                <a:moveTo>
                  <a:pt x="5644069" y="7635496"/>
                </a:moveTo>
                <a:lnTo>
                  <a:pt x="5642189" y="7639366"/>
                </a:lnTo>
                <a:lnTo>
                  <a:pt x="5645589" y="7636834"/>
                </a:lnTo>
                <a:close/>
                <a:moveTo>
                  <a:pt x="4508196" y="7633825"/>
                </a:moveTo>
                <a:cubicBezTo>
                  <a:pt x="4508196" y="7633825"/>
                  <a:pt x="4540332" y="7633825"/>
                  <a:pt x="4540332" y="7633825"/>
                </a:cubicBezTo>
                <a:cubicBezTo>
                  <a:pt x="4540332" y="7667269"/>
                  <a:pt x="4540332" y="7667269"/>
                  <a:pt x="4540332" y="7667269"/>
                </a:cubicBezTo>
                <a:cubicBezTo>
                  <a:pt x="4540332" y="7667269"/>
                  <a:pt x="4540332" y="7667269"/>
                  <a:pt x="4508196" y="7667269"/>
                </a:cubicBezTo>
                <a:cubicBezTo>
                  <a:pt x="4508196" y="7667269"/>
                  <a:pt x="4508196" y="7633825"/>
                  <a:pt x="4508196" y="7633825"/>
                </a:cubicBezTo>
                <a:close/>
                <a:moveTo>
                  <a:pt x="5371737" y="7623695"/>
                </a:moveTo>
                <a:cubicBezTo>
                  <a:pt x="5371737" y="7623695"/>
                  <a:pt x="5397112" y="7623695"/>
                  <a:pt x="5397112" y="7623695"/>
                </a:cubicBezTo>
                <a:cubicBezTo>
                  <a:pt x="5397112" y="7623695"/>
                  <a:pt x="5397112" y="7623695"/>
                  <a:pt x="5397112" y="7640072"/>
                </a:cubicBezTo>
                <a:cubicBezTo>
                  <a:pt x="5397112" y="7640072"/>
                  <a:pt x="5371737" y="7623695"/>
                  <a:pt x="5371737" y="7623695"/>
                </a:cubicBezTo>
                <a:close/>
                <a:moveTo>
                  <a:pt x="4525987" y="7623695"/>
                </a:moveTo>
                <a:cubicBezTo>
                  <a:pt x="4525987" y="7623695"/>
                  <a:pt x="4551361" y="7623695"/>
                  <a:pt x="4551361" y="7623695"/>
                </a:cubicBezTo>
                <a:cubicBezTo>
                  <a:pt x="4551361" y="7623695"/>
                  <a:pt x="4551361" y="7623695"/>
                  <a:pt x="4551361" y="7640072"/>
                </a:cubicBezTo>
                <a:cubicBezTo>
                  <a:pt x="4551361" y="7640072"/>
                  <a:pt x="4525987" y="7623695"/>
                  <a:pt x="4525987" y="7623695"/>
                </a:cubicBezTo>
                <a:close/>
                <a:moveTo>
                  <a:pt x="5433219" y="7599033"/>
                </a:moveTo>
                <a:cubicBezTo>
                  <a:pt x="5433219" y="7599033"/>
                  <a:pt x="5464426" y="7615576"/>
                  <a:pt x="5464426" y="7615576"/>
                </a:cubicBezTo>
                <a:cubicBezTo>
                  <a:pt x="5471258" y="7639170"/>
                  <a:pt x="5471258" y="7639170"/>
                  <a:pt x="5471258" y="7639170"/>
                </a:cubicBezTo>
                <a:cubicBezTo>
                  <a:pt x="5471258" y="7639170"/>
                  <a:pt x="5471258" y="7639170"/>
                  <a:pt x="5446884" y="7646228"/>
                </a:cubicBezTo>
                <a:cubicBezTo>
                  <a:pt x="5440052" y="7622634"/>
                  <a:pt x="5440052" y="7622634"/>
                  <a:pt x="5440052" y="7622634"/>
                </a:cubicBezTo>
                <a:cubicBezTo>
                  <a:pt x="5440052" y="7622634"/>
                  <a:pt x="5433219" y="7599033"/>
                  <a:pt x="5433219" y="7599033"/>
                </a:cubicBezTo>
                <a:close/>
                <a:moveTo>
                  <a:pt x="6248661" y="7594616"/>
                </a:moveTo>
                <a:cubicBezTo>
                  <a:pt x="6248661" y="7594616"/>
                  <a:pt x="6233942" y="7594616"/>
                  <a:pt x="6233942" y="7610569"/>
                </a:cubicBezTo>
                <a:cubicBezTo>
                  <a:pt x="6233942" y="7610569"/>
                  <a:pt x="6230261" y="7610569"/>
                  <a:pt x="6224739" y="7610569"/>
                </a:cubicBezTo>
                <a:lnTo>
                  <a:pt x="6219504" y="7610569"/>
                </a:lnTo>
                <a:lnTo>
                  <a:pt x="6207778" y="7625652"/>
                </a:lnTo>
                <a:lnTo>
                  <a:pt x="6235449" y="7638630"/>
                </a:lnTo>
                <a:cubicBezTo>
                  <a:pt x="6246515" y="7643822"/>
                  <a:pt x="6255816" y="7649524"/>
                  <a:pt x="6258058" y="7657268"/>
                </a:cubicBezTo>
                <a:cubicBezTo>
                  <a:pt x="6258058" y="7657268"/>
                  <a:pt x="6276662" y="7668675"/>
                  <a:pt x="6276662" y="7668675"/>
                </a:cubicBezTo>
                <a:lnTo>
                  <a:pt x="6271413" y="7670195"/>
                </a:lnTo>
                <a:lnTo>
                  <a:pt x="6279196" y="7674144"/>
                </a:lnTo>
                <a:lnTo>
                  <a:pt x="6257775" y="7674144"/>
                </a:lnTo>
                <a:lnTo>
                  <a:pt x="6255488" y="7674807"/>
                </a:lnTo>
                <a:lnTo>
                  <a:pt x="6253923" y="7675259"/>
                </a:lnTo>
                <a:lnTo>
                  <a:pt x="6262181" y="7683832"/>
                </a:lnTo>
                <a:cubicBezTo>
                  <a:pt x="6265364" y="7687136"/>
                  <a:pt x="6269182" y="7691102"/>
                  <a:pt x="6274275" y="7696389"/>
                </a:cubicBezTo>
                <a:cubicBezTo>
                  <a:pt x="6294645" y="7696389"/>
                  <a:pt x="6315016" y="7696389"/>
                  <a:pt x="6315016" y="7717540"/>
                </a:cubicBezTo>
                <a:cubicBezTo>
                  <a:pt x="6335386" y="7717540"/>
                  <a:pt x="6335386" y="7717540"/>
                  <a:pt x="6335386" y="7717540"/>
                </a:cubicBezTo>
                <a:cubicBezTo>
                  <a:pt x="6355756" y="7717540"/>
                  <a:pt x="6355756" y="7717540"/>
                  <a:pt x="6355756" y="7717540"/>
                </a:cubicBezTo>
                <a:lnTo>
                  <a:pt x="6366535" y="7728438"/>
                </a:lnTo>
                <a:lnTo>
                  <a:pt x="6375178" y="7725936"/>
                </a:lnTo>
                <a:lnTo>
                  <a:pt x="6371438" y="7723673"/>
                </a:lnTo>
                <a:cubicBezTo>
                  <a:pt x="6369118" y="7722272"/>
                  <a:pt x="6369118" y="7722272"/>
                  <a:pt x="6369118" y="7722272"/>
                </a:cubicBezTo>
                <a:cubicBezTo>
                  <a:pt x="6346099" y="7695710"/>
                  <a:pt x="6327519" y="7684477"/>
                  <a:pt x="6327519" y="7684477"/>
                </a:cubicBezTo>
                <a:cubicBezTo>
                  <a:pt x="6327519" y="7684477"/>
                  <a:pt x="6360241" y="7691615"/>
                  <a:pt x="6360241" y="7691615"/>
                </a:cubicBezTo>
                <a:cubicBezTo>
                  <a:pt x="6370846" y="7688544"/>
                  <a:pt x="6402354" y="7698111"/>
                  <a:pt x="6425285" y="7707822"/>
                </a:cubicBezTo>
                <a:lnTo>
                  <a:pt x="6441654" y="7715842"/>
                </a:lnTo>
                <a:lnTo>
                  <a:pt x="6443736" y="7714289"/>
                </a:lnTo>
                <a:cubicBezTo>
                  <a:pt x="6451099" y="7710300"/>
                  <a:pt x="6462141" y="7706310"/>
                  <a:pt x="6469502" y="7706310"/>
                </a:cubicBezTo>
                <a:cubicBezTo>
                  <a:pt x="6454780" y="7690353"/>
                  <a:pt x="6454780" y="7690353"/>
                  <a:pt x="6454780" y="7690353"/>
                </a:cubicBezTo>
                <a:cubicBezTo>
                  <a:pt x="6454780" y="7690353"/>
                  <a:pt x="6454780" y="7674395"/>
                  <a:pt x="6440056" y="7674395"/>
                </a:cubicBezTo>
                <a:cubicBezTo>
                  <a:pt x="6440056" y="7674395"/>
                  <a:pt x="6440056" y="7674395"/>
                  <a:pt x="6440056" y="7658443"/>
                </a:cubicBezTo>
                <a:cubicBezTo>
                  <a:pt x="6440056" y="7658443"/>
                  <a:pt x="6440056" y="7658443"/>
                  <a:pt x="6425334" y="7658443"/>
                </a:cubicBezTo>
                <a:cubicBezTo>
                  <a:pt x="6410610" y="7658443"/>
                  <a:pt x="6395891" y="7642484"/>
                  <a:pt x="6381168" y="7642484"/>
                </a:cubicBezTo>
                <a:cubicBezTo>
                  <a:pt x="6381168" y="7642484"/>
                  <a:pt x="6366445" y="7642484"/>
                  <a:pt x="6366445" y="7642484"/>
                </a:cubicBezTo>
                <a:cubicBezTo>
                  <a:pt x="6351722" y="7626527"/>
                  <a:pt x="6322274" y="7626527"/>
                  <a:pt x="6307553" y="7626527"/>
                </a:cubicBezTo>
                <a:cubicBezTo>
                  <a:pt x="6307553" y="7626527"/>
                  <a:pt x="6307553" y="7626527"/>
                  <a:pt x="6292830" y="7626527"/>
                </a:cubicBezTo>
                <a:cubicBezTo>
                  <a:pt x="6278109" y="7610569"/>
                  <a:pt x="6278109" y="7610569"/>
                  <a:pt x="6278109" y="7610569"/>
                </a:cubicBezTo>
                <a:cubicBezTo>
                  <a:pt x="6263384" y="7610569"/>
                  <a:pt x="6248661" y="7594616"/>
                  <a:pt x="6248661" y="7594616"/>
                </a:cubicBezTo>
                <a:close/>
                <a:moveTo>
                  <a:pt x="3886947" y="7544650"/>
                </a:moveTo>
                <a:cubicBezTo>
                  <a:pt x="3919082" y="7572519"/>
                  <a:pt x="3919082" y="7600389"/>
                  <a:pt x="3919082" y="7600389"/>
                </a:cubicBezTo>
                <a:cubicBezTo>
                  <a:pt x="3886947" y="7600389"/>
                  <a:pt x="3886947" y="7600389"/>
                  <a:pt x="3886947" y="7600389"/>
                </a:cubicBezTo>
                <a:cubicBezTo>
                  <a:pt x="3886947" y="7600389"/>
                  <a:pt x="3886947" y="7600389"/>
                  <a:pt x="3886947" y="7572519"/>
                </a:cubicBezTo>
                <a:cubicBezTo>
                  <a:pt x="3854815" y="7572519"/>
                  <a:pt x="3854815" y="7572519"/>
                  <a:pt x="3854815" y="7572519"/>
                </a:cubicBezTo>
                <a:cubicBezTo>
                  <a:pt x="3886947" y="7544650"/>
                  <a:pt x="3886947" y="7544650"/>
                  <a:pt x="3886947" y="7544650"/>
                </a:cubicBezTo>
                <a:close/>
                <a:moveTo>
                  <a:pt x="6058669" y="7518661"/>
                </a:moveTo>
                <a:lnTo>
                  <a:pt x="6070577" y="7548341"/>
                </a:lnTo>
                <a:cubicBezTo>
                  <a:pt x="6090949" y="7569491"/>
                  <a:pt x="6111318" y="7569491"/>
                  <a:pt x="6131689" y="7590644"/>
                </a:cubicBezTo>
                <a:cubicBezTo>
                  <a:pt x="6141872" y="7601217"/>
                  <a:pt x="6152055" y="7606504"/>
                  <a:pt x="6162239" y="7611791"/>
                </a:cubicBezTo>
                <a:lnTo>
                  <a:pt x="6174368" y="7618612"/>
                </a:lnTo>
                <a:lnTo>
                  <a:pt x="6180040" y="7608702"/>
                </a:lnTo>
                <a:lnTo>
                  <a:pt x="6183342" y="7602929"/>
                </a:lnTo>
                <a:lnTo>
                  <a:pt x="6160328" y="7594616"/>
                </a:lnTo>
                <a:cubicBezTo>
                  <a:pt x="6145604" y="7578658"/>
                  <a:pt x="6130883" y="7562701"/>
                  <a:pt x="6130883" y="7562701"/>
                </a:cubicBezTo>
                <a:cubicBezTo>
                  <a:pt x="6116158" y="7546743"/>
                  <a:pt x="6086712" y="7530789"/>
                  <a:pt x="6071989" y="7530789"/>
                </a:cubicBezTo>
                <a:lnTo>
                  <a:pt x="6059204" y="7518661"/>
                </a:lnTo>
                <a:close/>
                <a:moveTo>
                  <a:pt x="6272905" y="7512594"/>
                </a:moveTo>
                <a:cubicBezTo>
                  <a:pt x="6274309" y="7512188"/>
                  <a:pt x="6275816" y="7513107"/>
                  <a:pt x="6276262" y="7514647"/>
                </a:cubicBezTo>
                <a:cubicBezTo>
                  <a:pt x="6276706" y="7516188"/>
                  <a:pt x="6275924" y="7517767"/>
                  <a:pt x="6274521" y="7518173"/>
                </a:cubicBezTo>
                <a:cubicBezTo>
                  <a:pt x="6273114" y="7518581"/>
                  <a:pt x="6271608" y="7517664"/>
                  <a:pt x="6271163" y="7516124"/>
                </a:cubicBezTo>
                <a:cubicBezTo>
                  <a:pt x="6270717" y="7514584"/>
                  <a:pt x="6271496" y="7513002"/>
                  <a:pt x="6272905" y="7512594"/>
                </a:cubicBezTo>
                <a:close/>
                <a:moveTo>
                  <a:pt x="5849499" y="7505415"/>
                </a:moveTo>
                <a:cubicBezTo>
                  <a:pt x="5849499" y="7505415"/>
                  <a:pt x="5843842" y="7507054"/>
                  <a:pt x="5837408" y="7506001"/>
                </a:cubicBezTo>
                <a:lnTo>
                  <a:pt x="5836901" y="7505532"/>
                </a:lnTo>
                <a:lnTo>
                  <a:pt x="5836901" y="7505979"/>
                </a:lnTo>
                <a:cubicBezTo>
                  <a:pt x="5836901" y="7509050"/>
                  <a:pt x="5836901" y="7509050"/>
                  <a:pt x="5836901" y="7509050"/>
                </a:cubicBezTo>
                <a:lnTo>
                  <a:pt x="5836510" y="7508417"/>
                </a:lnTo>
                <a:lnTo>
                  <a:pt x="5841999" y="7520881"/>
                </a:lnTo>
                <a:cubicBezTo>
                  <a:pt x="5845516" y="7526008"/>
                  <a:pt x="5849106" y="7529065"/>
                  <a:pt x="5852337" y="7530861"/>
                </a:cubicBezTo>
                <a:lnTo>
                  <a:pt x="5857128" y="7531762"/>
                </a:lnTo>
                <a:lnTo>
                  <a:pt x="5853395" y="7518871"/>
                </a:lnTo>
                <a:cubicBezTo>
                  <a:pt x="5851058" y="7510797"/>
                  <a:pt x="5849499" y="7505415"/>
                  <a:pt x="5849499" y="7505415"/>
                </a:cubicBezTo>
                <a:close/>
                <a:moveTo>
                  <a:pt x="6248141" y="7494697"/>
                </a:moveTo>
                <a:cubicBezTo>
                  <a:pt x="6248141" y="7494697"/>
                  <a:pt x="6260358" y="7504281"/>
                  <a:pt x="6260358" y="7504281"/>
                </a:cubicBezTo>
                <a:cubicBezTo>
                  <a:pt x="6260358" y="7504281"/>
                  <a:pt x="6260358" y="7504281"/>
                  <a:pt x="6248141" y="7504281"/>
                </a:cubicBezTo>
                <a:cubicBezTo>
                  <a:pt x="6248141" y="7504281"/>
                  <a:pt x="6235931" y="7504281"/>
                  <a:pt x="6235931" y="7504281"/>
                </a:cubicBezTo>
                <a:cubicBezTo>
                  <a:pt x="6235931" y="7504281"/>
                  <a:pt x="6248141" y="7494697"/>
                  <a:pt x="6248141" y="7494697"/>
                </a:cubicBezTo>
                <a:close/>
                <a:moveTo>
                  <a:pt x="5901450" y="7493111"/>
                </a:moveTo>
                <a:lnTo>
                  <a:pt x="5905832" y="7498054"/>
                </a:lnTo>
                <a:lnTo>
                  <a:pt x="5920021" y="7505414"/>
                </a:lnTo>
                <a:lnTo>
                  <a:pt x="5936831" y="7514134"/>
                </a:lnTo>
                <a:lnTo>
                  <a:pt x="5930025" y="7506425"/>
                </a:lnTo>
                <a:lnTo>
                  <a:pt x="5920410" y="7505481"/>
                </a:lnTo>
                <a:cubicBezTo>
                  <a:pt x="5914811" y="7498891"/>
                  <a:pt x="5909212" y="7495597"/>
                  <a:pt x="5905015" y="7493951"/>
                </a:cubicBezTo>
                <a:close/>
                <a:moveTo>
                  <a:pt x="5591360" y="7485171"/>
                </a:moveTo>
                <a:lnTo>
                  <a:pt x="5583435" y="7507614"/>
                </a:lnTo>
                <a:cubicBezTo>
                  <a:pt x="5583435" y="7507614"/>
                  <a:pt x="5583435" y="7512880"/>
                  <a:pt x="5583435" y="7520780"/>
                </a:cubicBezTo>
                <a:lnTo>
                  <a:pt x="5583435" y="7549694"/>
                </a:lnTo>
                <a:lnTo>
                  <a:pt x="5593971" y="7537060"/>
                </a:lnTo>
                <a:cubicBezTo>
                  <a:pt x="5599836" y="7528623"/>
                  <a:pt x="5605702" y="7517369"/>
                  <a:pt x="5605702" y="7506114"/>
                </a:cubicBezTo>
                <a:cubicBezTo>
                  <a:pt x="5605702" y="7506114"/>
                  <a:pt x="5599836" y="7500490"/>
                  <a:pt x="5593971" y="7492051"/>
                </a:cubicBezTo>
                <a:close/>
                <a:moveTo>
                  <a:pt x="4667389" y="7481516"/>
                </a:moveTo>
                <a:cubicBezTo>
                  <a:pt x="4675915" y="7510963"/>
                  <a:pt x="4711879" y="7532457"/>
                  <a:pt x="4720405" y="7561903"/>
                </a:cubicBezTo>
                <a:cubicBezTo>
                  <a:pt x="4720405" y="7561903"/>
                  <a:pt x="4773419" y="7642292"/>
                  <a:pt x="4781945" y="7671740"/>
                </a:cubicBezTo>
                <a:cubicBezTo>
                  <a:pt x="4754509" y="7679684"/>
                  <a:pt x="4763034" y="7709125"/>
                  <a:pt x="4735596" y="7717070"/>
                </a:cubicBezTo>
                <a:cubicBezTo>
                  <a:pt x="4708163" y="7725013"/>
                  <a:pt x="4708163" y="7725013"/>
                  <a:pt x="4708163" y="7725013"/>
                </a:cubicBezTo>
                <a:cubicBezTo>
                  <a:pt x="4708163" y="7725013"/>
                  <a:pt x="4680729" y="7732957"/>
                  <a:pt x="4672204" y="7703517"/>
                </a:cubicBezTo>
                <a:cubicBezTo>
                  <a:pt x="4648193" y="7710469"/>
                  <a:pt x="4625609" y="7643708"/>
                  <a:pt x="4601960" y="7632230"/>
                </a:cubicBezTo>
                <a:lnTo>
                  <a:pt x="4594254" y="7631356"/>
                </a:lnTo>
                <a:lnTo>
                  <a:pt x="4595409" y="7632627"/>
                </a:lnTo>
                <a:cubicBezTo>
                  <a:pt x="4598345" y="7638210"/>
                  <a:pt x="4598345" y="7643792"/>
                  <a:pt x="4598345" y="7643792"/>
                </a:cubicBezTo>
                <a:cubicBezTo>
                  <a:pt x="4621840" y="7666128"/>
                  <a:pt x="4621840" y="7688459"/>
                  <a:pt x="4621840" y="7710795"/>
                </a:cubicBezTo>
                <a:cubicBezTo>
                  <a:pt x="4621840" y="7733131"/>
                  <a:pt x="4645335" y="7755461"/>
                  <a:pt x="4668830" y="7777797"/>
                </a:cubicBezTo>
                <a:lnTo>
                  <a:pt x="4692174" y="7799988"/>
                </a:lnTo>
                <a:lnTo>
                  <a:pt x="4690289" y="7789881"/>
                </a:lnTo>
                <a:cubicBezTo>
                  <a:pt x="4690289" y="7789881"/>
                  <a:pt x="4718850" y="7789881"/>
                  <a:pt x="4718850" y="7789881"/>
                </a:cubicBezTo>
                <a:cubicBezTo>
                  <a:pt x="4718850" y="7789881"/>
                  <a:pt x="4747418" y="7789881"/>
                  <a:pt x="4747418" y="7820537"/>
                </a:cubicBezTo>
                <a:cubicBezTo>
                  <a:pt x="4747418" y="7820537"/>
                  <a:pt x="4747418" y="7851194"/>
                  <a:pt x="4775978" y="7851194"/>
                </a:cubicBezTo>
                <a:cubicBezTo>
                  <a:pt x="4775978" y="7881843"/>
                  <a:pt x="4775978" y="7881843"/>
                  <a:pt x="4775978" y="7881843"/>
                </a:cubicBezTo>
                <a:lnTo>
                  <a:pt x="4775978" y="7883333"/>
                </a:lnTo>
                <a:lnTo>
                  <a:pt x="4786290" y="7889460"/>
                </a:lnTo>
                <a:cubicBezTo>
                  <a:pt x="4809784" y="7911796"/>
                  <a:pt x="4856768" y="7911796"/>
                  <a:pt x="4880264" y="7934127"/>
                </a:cubicBezTo>
                <a:cubicBezTo>
                  <a:pt x="4903758" y="7956462"/>
                  <a:pt x="4903758" y="7978799"/>
                  <a:pt x="4927251" y="7978799"/>
                </a:cubicBezTo>
                <a:cubicBezTo>
                  <a:pt x="4927251" y="8001128"/>
                  <a:pt x="4927251" y="8001128"/>
                  <a:pt x="4927251" y="8001128"/>
                </a:cubicBezTo>
                <a:cubicBezTo>
                  <a:pt x="4950742" y="8023464"/>
                  <a:pt x="4974236" y="8068131"/>
                  <a:pt x="4974236" y="8068131"/>
                </a:cubicBezTo>
                <a:cubicBezTo>
                  <a:pt x="4950742" y="8068131"/>
                  <a:pt x="4950742" y="8090463"/>
                  <a:pt x="4950742" y="8090463"/>
                </a:cubicBezTo>
                <a:cubicBezTo>
                  <a:pt x="4938997" y="8090463"/>
                  <a:pt x="4921377" y="8079297"/>
                  <a:pt x="4906694" y="8068130"/>
                </a:cubicBezTo>
                <a:lnTo>
                  <a:pt x="4896016" y="8059372"/>
                </a:lnTo>
                <a:lnTo>
                  <a:pt x="4894330" y="8059860"/>
                </a:lnTo>
                <a:lnTo>
                  <a:pt x="4895120" y="8058638"/>
                </a:lnTo>
                <a:lnTo>
                  <a:pt x="4887973" y="8052776"/>
                </a:lnTo>
                <a:cubicBezTo>
                  <a:pt x="4883200" y="8048588"/>
                  <a:pt x="4880264" y="8045796"/>
                  <a:pt x="4880264" y="8045796"/>
                </a:cubicBezTo>
                <a:cubicBezTo>
                  <a:pt x="4868516" y="8034630"/>
                  <a:pt x="4850895" y="8017881"/>
                  <a:pt x="4833276" y="8001131"/>
                </a:cubicBezTo>
                <a:lnTo>
                  <a:pt x="4817124" y="7985775"/>
                </a:lnTo>
                <a:lnTo>
                  <a:pt x="4820316" y="7996800"/>
                </a:lnTo>
                <a:cubicBezTo>
                  <a:pt x="4821768" y="8001818"/>
                  <a:pt x="4823513" y="8007841"/>
                  <a:pt x="4825837" y="8015870"/>
                </a:cubicBezTo>
                <a:cubicBezTo>
                  <a:pt x="4794972" y="8024808"/>
                  <a:pt x="4794972" y="8024808"/>
                  <a:pt x="4794972" y="8024808"/>
                </a:cubicBezTo>
                <a:cubicBezTo>
                  <a:pt x="4787997" y="8000719"/>
                  <a:pt x="4781020" y="7976627"/>
                  <a:pt x="4790989" y="7962316"/>
                </a:cubicBezTo>
                <a:lnTo>
                  <a:pt x="4791851" y="7961749"/>
                </a:lnTo>
                <a:lnTo>
                  <a:pt x="4786290" y="7956462"/>
                </a:lnTo>
                <a:cubicBezTo>
                  <a:pt x="4786290" y="7956462"/>
                  <a:pt x="4739307" y="7934127"/>
                  <a:pt x="4715814" y="7911796"/>
                </a:cubicBezTo>
                <a:cubicBezTo>
                  <a:pt x="4715814" y="7911796"/>
                  <a:pt x="4715814" y="7911796"/>
                  <a:pt x="4668830" y="7867131"/>
                </a:cubicBezTo>
                <a:cubicBezTo>
                  <a:pt x="4645335" y="7822464"/>
                  <a:pt x="4621840" y="7777797"/>
                  <a:pt x="4598345" y="7777797"/>
                </a:cubicBezTo>
                <a:cubicBezTo>
                  <a:pt x="4598345" y="7755461"/>
                  <a:pt x="4574857" y="7710795"/>
                  <a:pt x="4574857" y="7710795"/>
                </a:cubicBezTo>
                <a:cubicBezTo>
                  <a:pt x="4574857" y="7688459"/>
                  <a:pt x="4574857" y="7666128"/>
                  <a:pt x="4574857" y="7666128"/>
                </a:cubicBezTo>
                <a:cubicBezTo>
                  <a:pt x="4574857" y="7666128"/>
                  <a:pt x="4574857" y="7666128"/>
                  <a:pt x="4574857" y="7643792"/>
                </a:cubicBezTo>
                <a:cubicBezTo>
                  <a:pt x="4574857" y="7621462"/>
                  <a:pt x="4574857" y="7621462"/>
                  <a:pt x="4574857" y="7621462"/>
                </a:cubicBezTo>
                <a:cubicBezTo>
                  <a:pt x="4580729" y="7621462"/>
                  <a:pt x="4585133" y="7622858"/>
                  <a:pt x="4588437" y="7624951"/>
                </a:cubicBezTo>
                <a:lnTo>
                  <a:pt x="4591119" y="7627904"/>
                </a:lnTo>
                <a:lnTo>
                  <a:pt x="4590714" y="7625887"/>
                </a:lnTo>
                <a:cubicBezTo>
                  <a:pt x="4589203" y="7615853"/>
                  <a:pt x="4587951" y="7592278"/>
                  <a:pt x="4602132" y="7564236"/>
                </a:cubicBezTo>
                <a:cubicBezTo>
                  <a:pt x="4602132" y="7564236"/>
                  <a:pt x="4593608" y="7534796"/>
                  <a:pt x="4593608" y="7534796"/>
                </a:cubicBezTo>
                <a:cubicBezTo>
                  <a:pt x="4585081" y="7505350"/>
                  <a:pt x="4612522" y="7497404"/>
                  <a:pt x="4612522" y="7497404"/>
                </a:cubicBezTo>
                <a:cubicBezTo>
                  <a:pt x="4612522" y="7497404"/>
                  <a:pt x="4612522" y="7497404"/>
                  <a:pt x="4639956" y="7489460"/>
                </a:cubicBezTo>
                <a:cubicBezTo>
                  <a:pt x="4667389" y="7481516"/>
                  <a:pt x="4667389" y="7481516"/>
                  <a:pt x="4667389" y="7481516"/>
                </a:cubicBezTo>
                <a:close/>
                <a:moveTo>
                  <a:pt x="5583071" y="7464931"/>
                </a:moveTo>
                <a:lnTo>
                  <a:pt x="5583435" y="7465492"/>
                </a:lnTo>
                <a:lnTo>
                  <a:pt x="5583901" y="7465492"/>
                </a:lnTo>
                <a:lnTo>
                  <a:pt x="5583894" y="7465474"/>
                </a:lnTo>
                <a:close/>
                <a:moveTo>
                  <a:pt x="5124165" y="7456390"/>
                </a:moveTo>
                <a:lnTo>
                  <a:pt x="5133553" y="7461919"/>
                </a:lnTo>
                <a:cubicBezTo>
                  <a:pt x="5137265" y="7469577"/>
                  <a:pt x="5137265" y="7477236"/>
                  <a:pt x="5137265" y="7477236"/>
                </a:cubicBezTo>
                <a:lnTo>
                  <a:pt x="5138092" y="7484041"/>
                </a:lnTo>
                <a:lnTo>
                  <a:pt x="5138551" y="7484915"/>
                </a:lnTo>
                <a:lnTo>
                  <a:pt x="5166792" y="7511782"/>
                </a:lnTo>
                <a:lnTo>
                  <a:pt x="5166650" y="7510923"/>
                </a:lnTo>
                <a:cubicBezTo>
                  <a:pt x="5164973" y="7503779"/>
                  <a:pt x="5163031" y="7497076"/>
                  <a:pt x="5161478" y="7491713"/>
                </a:cubicBezTo>
                <a:lnTo>
                  <a:pt x="5159498" y="7484877"/>
                </a:lnTo>
                <a:lnTo>
                  <a:pt x="5159134" y="7484476"/>
                </a:lnTo>
                <a:cubicBezTo>
                  <a:pt x="5151784" y="7476410"/>
                  <a:pt x="5144436" y="7468346"/>
                  <a:pt x="5137085" y="7462297"/>
                </a:cubicBezTo>
                <a:close/>
                <a:moveTo>
                  <a:pt x="3801261" y="7444333"/>
                </a:moveTo>
                <a:cubicBezTo>
                  <a:pt x="3801261" y="7477777"/>
                  <a:pt x="3801261" y="7477777"/>
                  <a:pt x="3801261" y="7511215"/>
                </a:cubicBezTo>
                <a:cubicBezTo>
                  <a:pt x="3769126" y="7511215"/>
                  <a:pt x="3769126" y="7511215"/>
                  <a:pt x="3769126" y="7511215"/>
                </a:cubicBezTo>
                <a:cubicBezTo>
                  <a:pt x="3769126" y="7477777"/>
                  <a:pt x="3769126" y="7444333"/>
                  <a:pt x="3801261" y="7444333"/>
                </a:cubicBezTo>
                <a:close/>
                <a:moveTo>
                  <a:pt x="5830360" y="7430878"/>
                </a:moveTo>
                <a:lnTo>
                  <a:pt x="5833655" y="7437456"/>
                </a:lnTo>
                <a:lnTo>
                  <a:pt x="5845445" y="7453505"/>
                </a:lnTo>
                <a:lnTo>
                  <a:pt x="5852191" y="7453505"/>
                </a:lnTo>
                <a:cubicBezTo>
                  <a:pt x="5852191" y="7453505"/>
                  <a:pt x="5866346" y="7453505"/>
                  <a:pt x="5880497" y="7469472"/>
                </a:cubicBezTo>
                <a:lnTo>
                  <a:pt x="5889342" y="7479450"/>
                </a:lnTo>
                <a:lnTo>
                  <a:pt x="5899415" y="7480769"/>
                </a:lnTo>
                <a:lnTo>
                  <a:pt x="5918707" y="7491367"/>
                </a:lnTo>
                <a:lnTo>
                  <a:pt x="5913069" y="7477321"/>
                </a:lnTo>
                <a:lnTo>
                  <a:pt x="5911593" y="7476462"/>
                </a:lnTo>
                <a:lnTo>
                  <a:pt x="5912166" y="7475069"/>
                </a:lnTo>
                <a:lnTo>
                  <a:pt x="5908425" y="7465741"/>
                </a:lnTo>
                <a:lnTo>
                  <a:pt x="5875506" y="7457745"/>
                </a:lnTo>
                <a:cubicBezTo>
                  <a:pt x="5864211" y="7452807"/>
                  <a:pt x="5852916" y="7446221"/>
                  <a:pt x="5841622" y="7439634"/>
                </a:cubicBezTo>
                <a:cubicBezTo>
                  <a:pt x="5841622" y="7439634"/>
                  <a:pt x="5841622" y="7439634"/>
                  <a:pt x="5839836" y="7438245"/>
                </a:cubicBezTo>
                <a:close/>
                <a:moveTo>
                  <a:pt x="5331208" y="7430279"/>
                </a:moveTo>
                <a:cubicBezTo>
                  <a:pt x="5332669" y="7430279"/>
                  <a:pt x="5333860" y="7431581"/>
                  <a:pt x="5333860" y="7433184"/>
                </a:cubicBezTo>
                <a:cubicBezTo>
                  <a:pt x="5333860" y="7434788"/>
                  <a:pt x="5332669" y="7436087"/>
                  <a:pt x="5331208" y="7436087"/>
                </a:cubicBezTo>
                <a:cubicBezTo>
                  <a:pt x="5329741" y="7436087"/>
                  <a:pt x="5328550" y="7434788"/>
                  <a:pt x="5328550" y="7433184"/>
                </a:cubicBezTo>
                <a:cubicBezTo>
                  <a:pt x="5328550" y="7431581"/>
                  <a:pt x="5329741" y="7430279"/>
                  <a:pt x="5331208" y="7430279"/>
                </a:cubicBezTo>
                <a:close/>
                <a:moveTo>
                  <a:pt x="5418317" y="7423211"/>
                </a:moveTo>
                <a:lnTo>
                  <a:pt x="5419794" y="7425847"/>
                </a:lnTo>
                <a:lnTo>
                  <a:pt x="5419794" y="7423363"/>
                </a:lnTo>
                <a:close/>
                <a:moveTo>
                  <a:pt x="4359814" y="7422147"/>
                </a:moveTo>
                <a:cubicBezTo>
                  <a:pt x="4381847" y="7422147"/>
                  <a:pt x="4381847" y="7445237"/>
                  <a:pt x="4381847" y="7445237"/>
                </a:cubicBezTo>
                <a:cubicBezTo>
                  <a:pt x="4381847" y="7445237"/>
                  <a:pt x="4381847" y="7445237"/>
                  <a:pt x="4359814" y="7445237"/>
                </a:cubicBezTo>
                <a:cubicBezTo>
                  <a:pt x="4359814" y="7422147"/>
                  <a:pt x="4359814" y="7422147"/>
                  <a:pt x="4359814" y="7422147"/>
                </a:cubicBezTo>
                <a:close/>
                <a:moveTo>
                  <a:pt x="6123976" y="7413289"/>
                </a:moveTo>
                <a:cubicBezTo>
                  <a:pt x="6112682" y="7413289"/>
                  <a:pt x="6101387" y="7426461"/>
                  <a:pt x="6101387" y="7426461"/>
                </a:cubicBezTo>
                <a:cubicBezTo>
                  <a:pt x="6101387" y="7426461"/>
                  <a:pt x="6099271" y="7426461"/>
                  <a:pt x="6095917" y="7426256"/>
                </a:cubicBezTo>
                <a:lnTo>
                  <a:pt x="6087564" y="7425322"/>
                </a:lnTo>
                <a:lnTo>
                  <a:pt x="6101436" y="7435048"/>
                </a:lnTo>
                <a:cubicBezTo>
                  <a:pt x="6116158" y="7466963"/>
                  <a:pt x="6130883" y="7466963"/>
                  <a:pt x="6130883" y="7466963"/>
                </a:cubicBezTo>
                <a:cubicBezTo>
                  <a:pt x="6145604" y="7482917"/>
                  <a:pt x="6175049" y="7482917"/>
                  <a:pt x="6189774" y="7498874"/>
                </a:cubicBezTo>
                <a:cubicBezTo>
                  <a:pt x="6189774" y="7498874"/>
                  <a:pt x="6189774" y="7498874"/>
                  <a:pt x="6189774" y="7500870"/>
                </a:cubicBezTo>
                <a:lnTo>
                  <a:pt x="6189774" y="7504659"/>
                </a:lnTo>
                <a:lnTo>
                  <a:pt x="6191740" y="7505493"/>
                </a:lnTo>
                <a:cubicBezTo>
                  <a:pt x="6203032" y="7505493"/>
                  <a:pt x="6203032" y="7505493"/>
                  <a:pt x="6214329" y="7518661"/>
                </a:cubicBezTo>
                <a:cubicBezTo>
                  <a:pt x="6214329" y="7518661"/>
                  <a:pt x="6214329" y="7518661"/>
                  <a:pt x="6212318" y="7518661"/>
                </a:cubicBezTo>
                <a:lnTo>
                  <a:pt x="6206431" y="7518661"/>
                </a:lnTo>
                <a:lnTo>
                  <a:pt x="6219219" y="7530789"/>
                </a:lnTo>
                <a:cubicBezTo>
                  <a:pt x="6233942" y="7530789"/>
                  <a:pt x="6248661" y="7530789"/>
                  <a:pt x="6248661" y="7530789"/>
                </a:cubicBezTo>
                <a:cubicBezTo>
                  <a:pt x="6263384" y="7530789"/>
                  <a:pt x="6292830" y="7530789"/>
                  <a:pt x="6292830" y="7530789"/>
                </a:cubicBezTo>
                <a:cubicBezTo>
                  <a:pt x="6300191" y="7530789"/>
                  <a:pt x="6303871" y="7526800"/>
                  <a:pt x="6305711" y="7522811"/>
                </a:cubicBezTo>
                <a:lnTo>
                  <a:pt x="6307007" y="7517193"/>
                </a:lnTo>
                <a:lnTo>
                  <a:pt x="6304996" y="7516172"/>
                </a:lnTo>
                <a:cubicBezTo>
                  <a:pt x="6301035" y="7515321"/>
                  <a:pt x="6296109" y="7515415"/>
                  <a:pt x="6290015" y="7517180"/>
                </a:cubicBezTo>
                <a:cubicBezTo>
                  <a:pt x="6290015" y="7517180"/>
                  <a:pt x="6288591" y="7512264"/>
                  <a:pt x="6287168" y="7507347"/>
                </a:cubicBezTo>
                <a:lnTo>
                  <a:pt x="6286030" y="7503421"/>
                </a:lnTo>
                <a:lnTo>
                  <a:pt x="6285699" y="7502864"/>
                </a:lnTo>
                <a:cubicBezTo>
                  <a:pt x="6281327" y="7498875"/>
                  <a:pt x="6275346" y="7494885"/>
                  <a:pt x="6268905" y="7490896"/>
                </a:cubicBezTo>
                <a:lnTo>
                  <a:pt x="6250597" y="7479691"/>
                </a:lnTo>
                <a:lnTo>
                  <a:pt x="6248675" y="7478710"/>
                </a:lnTo>
                <a:cubicBezTo>
                  <a:pt x="6240303" y="7474742"/>
                  <a:pt x="6221653" y="7467356"/>
                  <a:pt x="6206419" y="7471766"/>
                </a:cubicBezTo>
                <a:cubicBezTo>
                  <a:pt x="6206419" y="7471766"/>
                  <a:pt x="6200348" y="7450792"/>
                  <a:pt x="6200348" y="7450792"/>
                </a:cubicBezTo>
                <a:cubicBezTo>
                  <a:pt x="6200348" y="7450792"/>
                  <a:pt x="6199968" y="7449480"/>
                  <a:pt x="6199398" y="7447514"/>
                </a:cubicBezTo>
                <a:lnTo>
                  <a:pt x="6197381" y="7440545"/>
                </a:lnTo>
                <a:lnTo>
                  <a:pt x="6196120" y="7439634"/>
                </a:lnTo>
                <a:lnTo>
                  <a:pt x="6187505" y="7439634"/>
                </a:lnTo>
                <a:cubicBezTo>
                  <a:pt x="6183269" y="7439634"/>
                  <a:pt x="6180445" y="7439634"/>
                  <a:pt x="6180445" y="7439634"/>
                </a:cubicBezTo>
                <a:cubicBezTo>
                  <a:pt x="6180445" y="7439634"/>
                  <a:pt x="6169153" y="7426461"/>
                  <a:pt x="6157859" y="7426461"/>
                </a:cubicBezTo>
                <a:cubicBezTo>
                  <a:pt x="6157859" y="7413289"/>
                  <a:pt x="6123976" y="7413289"/>
                  <a:pt x="6123976" y="7413289"/>
                </a:cubicBezTo>
                <a:close/>
                <a:moveTo>
                  <a:pt x="5264593" y="7413026"/>
                </a:moveTo>
                <a:cubicBezTo>
                  <a:pt x="5264593" y="7413026"/>
                  <a:pt x="5264593" y="7413026"/>
                  <a:pt x="5270794" y="7434441"/>
                </a:cubicBezTo>
                <a:lnTo>
                  <a:pt x="5247642" y="7441145"/>
                </a:lnTo>
                <a:lnTo>
                  <a:pt x="5239924" y="7443379"/>
                </a:lnTo>
                <a:cubicBezTo>
                  <a:pt x="5239924" y="7443379"/>
                  <a:pt x="5239924" y="7443379"/>
                  <a:pt x="5233723" y="7421964"/>
                </a:cubicBezTo>
                <a:cubicBezTo>
                  <a:pt x="5233723" y="7421964"/>
                  <a:pt x="5264593" y="7413026"/>
                  <a:pt x="5264593" y="7413026"/>
                </a:cubicBezTo>
                <a:close/>
                <a:moveTo>
                  <a:pt x="5703101" y="7383493"/>
                </a:moveTo>
                <a:lnTo>
                  <a:pt x="5706853" y="7386207"/>
                </a:lnTo>
                <a:lnTo>
                  <a:pt x="5708789" y="7386207"/>
                </a:lnTo>
                <a:close/>
                <a:moveTo>
                  <a:pt x="5737975" y="7374382"/>
                </a:moveTo>
                <a:lnTo>
                  <a:pt x="5715638" y="7380850"/>
                </a:lnTo>
                <a:lnTo>
                  <a:pt x="5708192" y="7379422"/>
                </a:lnTo>
                <a:lnTo>
                  <a:pt x="5713359" y="7386207"/>
                </a:lnTo>
                <a:lnTo>
                  <a:pt x="5722376" y="7386207"/>
                </a:lnTo>
                <a:cubicBezTo>
                  <a:pt x="5726611" y="7386207"/>
                  <a:pt x="5729432" y="7386207"/>
                  <a:pt x="5729432" y="7386207"/>
                </a:cubicBezTo>
                <a:cubicBezTo>
                  <a:pt x="5729432" y="7386207"/>
                  <a:pt x="5735076" y="7389475"/>
                  <a:pt x="5742132" y="7392742"/>
                </a:cubicBezTo>
                <a:lnTo>
                  <a:pt x="5743405" y="7393135"/>
                </a:lnTo>
                <a:lnTo>
                  <a:pt x="5743236" y="7392548"/>
                </a:lnTo>
                <a:cubicBezTo>
                  <a:pt x="5741482" y="7386493"/>
                  <a:pt x="5737975" y="7374382"/>
                  <a:pt x="5737975" y="7374382"/>
                </a:cubicBezTo>
                <a:close/>
                <a:moveTo>
                  <a:pt x="5631647" y="7373688"/>
                </a:moveTo>
                <a:lnTo>
                  <a:pt x="5661426" y="7404846"/>
                </a:lnTo>
                <a:cubicBezTo>
                  <a:pt x="5670224" y="7416097"/>
                  <a:pt x="5676089" y="7427350"/>
                  <a:pt x="5676089" y="7438602"/>
                </a:cubicBezTo>
                <a:cubicBezTo>
                  <a:pt x="5687820" y="7449855"/>
                  <a:pt x="5699551" y="7455481"/>
                  <a:pt x="5711283" y="7461109"/>
                </a:cubicBezTo>
                <a:lnTo>
                  <a:pt x="5725568" y="7470243"/>
                </a:lnTo>
                <a:lnTo>
                  <a:pt x="5725568" y="7465762"/>
                </a:lnTo>
                <a:cubicBezTo>
                  <a:pt x="5725568" y="7465762"/>
                  <a:pt x="5725568" y="7445237"/>
                  <a:pt x="5725568" y="7445237"/>
                </a:cubicBezTo>
                <a:cubicBezTo>
                  <a:pt x="5743927" y="7465762"/>
                  <a:pt x="5743927" y="7465762"/>
                  <a:pt x="5743927" y="7465762"/>
                </a:cubicBezTo>
                <a:cubicBezTo>
                  <a:pt x="5748515" y="7465762"/>
                  <a:pt x="5751956" y="7467045"/>
                  <a:pt x="5754538" y="7469290"/>
                </a:cubicBezTo>
                <a:lnTo>
                  <a:pt x="5759620" y="7477956"/>
                </a:lnTo>
                <a:lnTo>
                  <a:pt x="5760126" y="7480266"/>
                </a:lnTo>
                <a:lnTo>
                  <a:pt x="5761163" y="7493004"/>
                </a:lnTo>
                <a:lnTo>
                  <a:pt x="5763084" y="7494234"/>
                </a:lnTo>
                <a:lnTo>
                  <a:pt x="5763111" y="7493874"/>
                </a:lnTo>
                <a:lnTo>
                  <a:pt x="5760126" y="7480266"/>
                </a:lnTo>
                <a:lnTo>
                  <a:pt x="5759990" y="7478587"/>
                </a:lnTo>
                <a:lnTo>
                  <a:pt x="5759620" y="7477956"/>
                </a:lnTo>
                <a:lnTo>
                  <a:pt x="5754662" y="7455349"/>
                </a:lnTo>
                <a:lnTo>
                  <a:pt x="5747454" y="7430456"/>
                </a:lnTo>
                <a:lnTo>
                  <a:pt x="5736485" y="7425422"/>
                </a:lnTo>
                <a:cubicBezTo>
                  <a:pt x="5723787" y="7418886"/>
                  <a:pt x="5712497" y="7412350"/>
                  <a:pt x="5706853" y="7412350"/>
                </a:cubicBezTo>
                <a:cubicBezTo>
                  <a:pt x="5695566" y="7412350"/>
                  <a:pt x="5672989" y="7412350"/>
                  <a:pt x="5661701" y="7399277"/>
                </a:cubicBezTo>
                <a:cubicBezTo>
                  <a:pt x="5661701" y="7399277"/>
                  <a:pt x="5661701" y="7399277"/>
                  <a:pt x="5650412" y="7386207"/>
                </a:cubicBezTo>
                <a:cubicBezTo>
                  <a:pt x="5644768" y="7379672"/>
                  <a:pt x="5641947" y="7376403"/>
                  <a:pt x="5639121" y="7374770"/>
                </a:cubicBezTo>
                <a:close/>
                <a:moveTo>
                  <a:pt x="4670467" y="7372217"/>
                </a:moveTo>
                <a:cubicBezTo>
                  <a:pt x="4670467" y="7372217"/>
                  <a:pt x="4670467" y="7372217"/>
                  <a:pt x="4686389" y="7372217"/>
                </a:cubicBezTo>
                <a:cubicBezTo>
                  <a:pt x="4686389" y="7389637"/>
                  <a:pt x="4686389" y="7389637"/>
                  <a:pt x="4686389" y="7389637"/>
                </a:cubicBezTo>
                <a:cubicBezTo>
                  <a:pt x="4686389" y="7389637"/>
                  <a:pt x="4670467" y="7389637"/>
                  <a:pt x="4670467" y="7372217"/>
                </a:cubicBezTo>
                <a:close/>
                <a:moveTo>
                  <a:pt x="5688853" y="7367350"/>
                </a:moveTo>
                <a:lnTo>
                  <a:pt x="5691909" y="7372217"/>
                </a:lnTo>
                <a:lnTo>
                  <a:pt x="5694172" y="7372217"/>
                </a:lnTo>
                <a:close/>
                <a:moveTo>
                  <a:pt x="5710622" y="7330313"/>
                </a:moveTo>
                <a:lnTo>
                  <a:pt x="5709447" y="7331333"/>
                </a:lnTo>
                <a:lnTo>
                  <a:pt x="5692515" y="7338006"/>
                </a:lnTo>
                <a:lnTo>
                  <a:pt x="5696718" y="7341640"/>
                </a:lnTo>
                <a:cubicBezTo>
                  <a:pt x="5703059" y="7347863"/>
                  <a:pt x="5707809" y="7353815"/>
                  <a:pt x="5709377" y="7359223"/>
                </a:cubicBezTo>
                <a:cubicBezTo>
                  <a:pt x="5709377" y="7359223"/>
                  <a:pt x="5737980" y="7374381"/>
                  <a:pt x="5737980" y="7374381"/>
                </a:cubicBezTo>
                <a:lnTo>
                  <a:pt x="5764632" y="7366663"/>
                </a:lnTo>
                <a:lnTo>
                  <a:pt x="5751272" y="7360603"/>
                </a:lnTo>
                <a:cubicBezTo>
                  <a:pt x="5751272" y="7360603"/>
                  <a:pt x="5751272" y="7360603"/>
                  <a:pt x="5739977" y="7347434"/>
                </a:cubicBezTo>
                <a:cubicBezTo>
                  <a:pt x="5728682" y="7347434"/>
                  <a:pt x="5717389" y="7347434"/>
                  <a:pt x="5717389" y="7334260"/>
                </a:cubicBezTo>
                <a:close/>
                <a:moveTo>
                  <a:pt x="5278702" y="7328893"/>
                </a:moveTo>
                <a:cubicBezTo>
                  <a:pt x="5299845" y="7350734"/>
                  <a:pt x="5299845" y="7350734"/>
                  <a:pt x="5299845" y="7350734"/>
                </a:cubicBezTo>
                <a:cubicBezTo>
                  <a:pt x="5320992" y="7350734"/>
                  <a:pt x="5320992" y="7372570"/>
                  <a:pt x="5320992" y="7394404"/>
                </a:cubicBezTo>
                <a:cubicBezTo>
                  <a:pt x="5320992" y="7394404"/>
                  <a:pt x="5299845" y="7372570"/>
                  <a:pt x="5278702" y="7372570"/>
                </a:cubicBezTo>
                <a:cubicBezTo>
                  <a:pt x="5278702" y="7372570"/>
                  <a:pt x="5278702" y="7350734"/>
                  <a:pt x="5278702" y="7350734"/>
                </a:cubicBezTo>
                <a:cubicBezTo>
                  <a:pt x="5278702" y="7350734"/>
                  <a:pt x="5278702" y="7328893"/>
                  <a:pt x="5278702" y="7328893"/>
                </a:cubicBezTo>
                <a:close/>
                <a:moveTo>
                  <a:pt x="3705606" y="7304324"/>
                </a:moveTo>
                <a:cubicBezTo>
                  <a:pt x="3730982" y="7304324"/>
                  <a:pt x="3730982" y="7328893"/>
                  <a:pt x="3730982" y="7328893"/>
                </a:cubicBezTo>
                <a:cubicBezTo>
                  <a:pt x="3730982" y="7328893"/>
                  <a:pt x="3730982" y="7328893"/>
                  <a:pt x="3705606" y="7328893"/>
                </a:cubicBezTo>
                <a:cubicBezTo>
                  <a:pt x="3705606" y="7304324"/>
                  <a:pt x="3705606" y="7304324"/>
                  <a:pt x="3705606" y="7304324"/>
                </a:cubicBezTo>
                <a:close/>
                <a:moveTo>
                  <a:pt x="4912395" y="7298935"/>
                </a:moveTo>
                <a:lnTo>
                  <a:pt x="4915000" y="7318388"/>
                </a:lnTo>
                <a:cubicBezTo>
                  <a:pt x="4916949" y="7324291"/>
                  <a:pt x="4919550" y="7328226"/>
                  <a:pt x="4922152" y="7330850"/>
                </a:cubicBezTo>
                <a:lnTo>
                  <a:pt x="4926506" y="7333048"/>
                </a:lnTo>
                <a:lnTo>
                  <a:pt x="4926506" y="7319627"/>
                </a:lnTo>
                <a:cubicBezTo>
                  <a:pt x="4926506" y="7311222"/>
                  <a:pt x="4926506" y="7305619"/>
                  <a:pt x="4926506" y="7305619"/>
                </a:cubicBezTo>
                <a:cubicBezTo>
                  <a:pt x="4926506" y="7305619"/>
                  <a:pt x="4920615" y="7305619"/>
                  <a:pt x="4914726" y="7302818"/>
                </a:cubicBezTo>
                <a:close/>
                <a:moveTo>
                  <a:pt x="5359621" y="7298340"/>
                </a:moveTo>
                <a:lnTo>
                  <a:pt x="5368184" y="7327911"/>
                </a:lnTo>
                <a:cubicBezTo>
                  <a:pt x="5371441" y="7339154"/>
                  <a:pt x="5373610" y="7346649"/>
                  <a:pt x="5373610" y="7346649"/>
                </a:cubicBezTo>
                <a:cubicBezTo>
                  <a:pt x="5375780" y="7354144"/>
                  <a:pt x="5377408" y="7359765"/>
                  <a:pt x="5378628" y="7363981"/>
                </a:cubicBezTo>
                <a:lnTo>
                  <a:pt x="5378884" y="7364859"/>
                </a:lnTo>
                <a:lnTo>
                  <a:pt x="5378884" y="7362809"/>
                </a:lnTo>
                <a:cubicBezTo>
                  <a:pt x="5378884" y="7349644"/>
                  <a:pt x="5378884" y="7339112"/>
                  <a:pt x="5378884" y="7339112"/>
                </a:cubicBezTo>
                <a:cubicBezTo>
                  <a:pt x="5378884" y="7323319"/>
                  <a:pt x="5367379" y="7307522"/>
                  <a:pt x="5361625" y="7300611"/>
                </a:cubicBezTo>
                <a:close/>
                <a:moveTo>
                  <a:pt x="6154367" y="7292029"/>
                </a:moveTo>
                <a:lnTo>
                  <a:pt x="6140084" y="7293437"/>
                </a:lnTo>
                <a:lnTo>
                  <a:pt x="6136312" y="7299158"/>
                </a:lnTo>
                <a:lnTo>
                  <a:pt x="6136683" y="7299684"/>
                </a:lnTo>
                <a:cubicBezTo>
                  <a:pt x="6143739" y="7304624"/>
                  <a:pt x="6152212" y="7307916"/>
                  <a:pt x="6157859" y="7307916"/>
                </a:cubicBezTo>
                <a:lnTo>
                  <a:pt x="6160328" y="7309355"/>
                </a:lnTo>
                <a:lnTo>
                  <a:pt x="6160328" y="7301414"/>
                </a:lnTo>
                <a:lnTo>
                  <a:pt x="6160328" y="7299555"/>
                </a:lnTo>
                <a:lnTo>
                  <a:pt x="6157425" y="7297208"/>
                </a:lnTo>
                <a:close/>
                <a:moveTo>
                  <a:pt x="5643724" y="7291307"/>
                </a:moveTo>
                <a:lnTo>
                  <a:pt x="5652298" y="7303217"/>
                </a:lnTo>
                <a:lnTo>
                  <a:pt x="5670139" y="7318650"/>
                </a:lnTo>
                <a:lnTo>
                  <a:pt x="5661596" y="7309391"/>
                </a:lnTo>
                <a:cubicBezTo>
                  <a:pt x="5659757" y="7307396"/>
                  <a:pt x="5659757" y="7307396"/>
                  <a:pt x="5659757" y="7307396"/>
                </a:cubicBezTo>
                <a:cubicBezTo>
                  <a:pt x="5659757" y="7307396"/>
                  <a:pt x="5656075" y="7303408"/>
                  <a:pt x="5650555" y="7297425"/>
                </a:cubicBezTo>
                <a:lnTo>
                  <a:pt x="5646289" y="7292800"/>
                </a:lnTo>
                <a:close/>
                <a:moveTo>
                  <a:pt x="5424082" y="7290933"/>
                </a:moveTo>
                <a:cubicBezTo>
                  <a:pt x="5424082" y="7308355"/>
                  <a:pt x="5424082" y="7308355"/>
                  <a:pt x="5424082" y="7308355"/>
                </a:cubicBezTo>
                <a:cubicBezTo>
                  <a:pt x="5424082" y="7308355"/>
                  <a:pt x="5424082" y="7325771"/>
                  <a:pt x="5424082" y="7325771"/>
                </a:cubicBezTo>
                <a:cubicBezTo>
                  <a:pt x="5408162" y="7308355"/>
                  <a:pt x="5408162" y="7308355"/>
                  <a:pt x="5408162" y="7308355"/>
                </a:cubicBezTo>
                <a:cubicBezTo>
                  <a:pt x="5408162" y="7290933"/>
                  <a:pt x="5424082" y="7290933"/>
                  <a:pt x="5424082" y="7290933"/>
                </a:cubicBezTo>
                <a:close/>
                <a:moveTo>
                  <a:pt x="5418008" y="7281070"/>
                </a:moveTo>
                <a:lnTo>
                  <a:pt x="5399341" y="7290022"/>
                </a:lnTo>
                <a:lnTo>
                  <a:pt x="5399341" y="7294356"/>
                </a:lnTo>
                <a:cubicBezTo>
                  <a:pt x="5399341" y="7296990"/>
                  <a:pt x="5399341" y="7296990"/>
                  <a:pt x="5399341" y="7296990"/>
                </a:cubicBezTo>
                <a:cubicBezTo>
                  <a:pt x="5399341" y="7318054"/>
                  <a:pt x="5419794" y="7339112"/>
                  <a:pt x="5419794" y="7339112"/>
                </a:cubicBezTo>
                <a:cubicBezTo>
                  <a:pt x="5419794" y="7360177"/>
                  <a:pt x="5440249" y="7402305"/>
                  <a:pt x="5440249" y="7402305"/>
                </a:cubicBezTo>
                <a:cubicBezTo>
                  <a:pt x="5460707" y="7423363"/>
                  <a:pt x="5501616" y="7465492"/>
                  <a:pt x="5501616" y="7465492"/>
                </a:cubicBezTo>
                <a:lnTo>
                  <a:pt x="5508065" y="7469717"/>
                </a:lnTo>
                <a:lnTo>
                  <a:pt x="5507056" y="7465380"/>
                </a:lnTo>
                <a:cubicBezTo>
                  <a:pt x="5507056" y="7443539"/>
                  <a:pt x="5507056" y="7443539"/>
                  <a:pt x="5532432" y="7443539"/>
                </a:cubicBezTo>
                <a:cubicBezTo>
                  <a:pt x="5532432" y="7443539"/>
                  <a:pt x="5532432" y="7443539"/>
                  <a:pt x="5532432" y="7465380"/>
                </a:cubicBezTo>
                <a:cubicBezTo>
                  <a:pt x="5532432" y="7465380"/>
                  <a:pt x="5546702" y="7465380"/>
                  <a:pt x="5543134" y="7474592"/>
                </a:cubicBezTo>
                <a:lnTo>
                  <a:pt x="5534409" y="7484883"/>
                </a:lnTo>
                <a:lnTo>
                  <a:pt x="5542525" y="7486555"/>
                </a:lnTo>
                <a:cubicBezTo>
                  <a:pt x="5542525" y="7486555"/>
                  <a:pt x="5562981" y="7465492"/>
                  <a:pt x="5562981" y="7465492"/>
                </a:cubicBezTo>
                <a:lnTo>
                  <a:pt x="5569265" y="7455784"/>
                </a:lnTo>
                <a:lnTo>
                  <a:pt x="5553018" y="7445021"/>
                </a:lnTo>
                <a:cubicBezTo>
                  <a:pt x="5545656" y="7439038"/>
                  <a:pt x="5541977" y="7435048"/>
                  <a:pt x="5541977" y="7435048"/>
                </a:cubicBezTo>
                <a:lnTo>
                  <a:pt x="5548386" y="7421161"/>
                </a:lnTo>
                <a:lnTo>
                  <a:pt x="5547045" y="7418910"/>
                </a:lnTo>
                <a:cubicBezTo>
                  <a:pt x="5541180" y="7416097"/>
                  <a:pt x="5535314" y="7416097"/>
                  <a:pt x="5535314" y="7416097"/>
                </a:cubicBezTo>
                <a:cubicBezTo>
                  <a:pt x="5511853" y="7393594"/>
                  <a:pt x="5488393" y="7371089"/>
                  <a:pt x="5488393" y="7348584"/>
                </a:cubicBezTo>
                <a:cubicBezTo>
                  <a:pt x="5464932" y="7326077"/>
                  <a:pt x="5464932" y="7326077"/>
                  <a:pt x="5464932" y="7326077"/>
                </a:cubicBezTo>
                <a:cubicBezTo>
                  <a:pt x="5464932" y="7303577"/>
                  <a:pt x="5418008" y="7281070"/>
                  <a:pt x="5418008" y="7281070"/>
                </a:cubicBezTo>
                <a:close/>
                <a:moveTo>
                  <a:pt x="4500612" y="7279760"/>
                </a:moveTo>
                <a:cubicBezTo>
                  <a:pt x="4500612" y="7279760"/>
                  <a:pt x="4525987" y="7304330"/>
                  <a:pt x="4525987" y="7304330"/>
                </a:cubicBezTo>
                <a:cubicBezTo>
                  <a:pt x="4525987" y="7328893"/>
                  <a:pt x="4525987" y="7328893"/>
                  <a:pt x="4525987" y="7328893"/>
                </a:cubicBezTo>
                <a:cubicBezTo>
                  <a:pt x="4525987" y="7328893"/>
                  <a:pt x="4525987" y="7328893"/>
                  <a:pt x="4500612" y="7328893"/>
                </a:cubicBezTo>
                <a:cubicBezTo>
                  <a:pt x="4500612" y="7304330"/>
                  <a:pt x="4500612" y="7304330"/>
                  <a:pt x="4500612" y="7304330"/>
                </a:cubicBezTo>
                <a:cubicBezTo>
                  <a:pt x="4500612" y="7304330"/>
                  <a:pt x="4500612" y="7279760"/>
                  <a:pt x="4500612" y="7279760"/>
                </a:cubicBezTo>
                <a:close/>
                <a:moveTo>
                  <a:pt x="5353132" y="7275927"/>
                </a:moveTo>
                <a:lnTo>
                  <a:pt x="5356249" y="7286689"/>
                </a:lnTo>
                <a:lnTo>
                  <a:pt x="5358431" y="7294224"/>
                </a:lnTo>
                <a:lnTo>
                  <a:pt x="5358431" y="7293699"/>
                </a:lnTo>
                <a:cubicBezTo>
                  <a:pt x="5358431" y="7287775"/>
                  <a:pt x="5358431" y="7275927"/>
                  <a:pt x="5358431" y="7275927"/>
                </a:cubicBezTo>
                <a:close/>
                <a:moveTo>
                  <a:pt x="5535314" y="7266954"/>
                </a:moveTo>
                <a:lnTo>
                  <a:pt x="5535314" y="7269817"/>
                </a:lnTo>
                <a:cubicBezTo>
                  <a:pt x="5535314" y="7275444"/>
                  <a:pt x="5535314" y="7281070"/>
                  <a:pt x="5535314" y="7281070"/>
                </a:cubicBezTo>
                <a:cubicBezTo>
                  <a:pt x="5535314" y="7281070"/>
                  <a:pt x="5558776" y="7281070"/>
                  <a:pt x="5558776" y="7281070"/>
                </a:cubicBezTo>
                <a:cubicBezTo>
                  <a:pt x="5558776" y="7292325"/>
                  <a:pt x="5564641" y="7303576"/>
                  <a:pt x="5570506" y="7312014"/>
                </a:cubicBezTo>
                <a:lnTo>
                  <a:pt x="5575001" y="7317399"/>
                </a:lnTo>
                <a:lnTo>
                  <a:pt x="5581270" y="7315947"/>
                </a:lnTo>
                <a:cubicBezTo>
                  <a:pt x="5588323" y="7317583"/>
                  <a:pt x="5593971" y="7320849"/>
                  <a:pt x="5593971" y="7320849"/>
                </a:cubicBezTo>
                <a:cubicBezTo>
                  <a:pt x="5605257" y="7333920"/>
                  <a:pt x="5616547" y="7346991"/>
                  <a:pt x="5616547" y="7346991"/>
                </a:cubicBezTo>
                <a:cubicBezTo>
                  <a:pt x="5627833" y="7346991"/>
                  <a:pt x="5639121" y="7333920"/>
                  <a:pt x="5639121" y="7346991"/>
                </a:cubicBezTo>
                <a:cubicBezTo>
                  <a:pt x="5644767" y="7346991"/>
                  <a:pt x="5650412" y="7346991"/>
                  <a:pt x="5654644" y="7345357"/>
                </a:cubicBezTo>
                <a:lnTo>
                  <a:pt x="5656204" y="7342832"/>
                </a:lnTo>
                <a:lnTo>
                  <a:pt x="5654810" y="7338020"/>
                </a:lnTo>
                <a:cubicBezTo>
                  <a:pt x="5652167" y="7328893"/>
                  <a:pt x="5652167" y="7328893"/>
                  <a:pt x="5652167" y="7328893"/>
                </a:cubicBezTo>
                <a:cubicBezTo>
                  <a:pt x="5623568" y="7313735"/>
                  <a:pt x="5623568" y="7313735"/>
                  <a:pt x="5617303" y="7292103"/>
                </a:cubicBezTo>
                <a:cubicBezTo>
                  <a:pt x="5617303" y="7292103"/>
                  <a:pt x="5588699" y="7276940"/>
                  <a:pt x="5566356" y="7283409"/>
                </a:cubicBezTo>
                <a:cubicBezTo>
                  <a:pt x="5537756" y="7268249"/>
                  <a:pt x="5537756" y="7268249"/>
                  <a:pt x="5537756" y="7268249"/>
                </a:cubicBezTo>
                <a:close/>
                <a:moveTo>
                  <a:pt x="4982262" y="7180615"/>
                </a:moveTo>
                <a:cubicBezTo>
                  <a:pt x="5004154" y="7204568"/>
                  <a:pt x="5017835" y="7210555"/>
                  <a:pt x="5017152" y="7225524"/>
                </a:cubicBezTo>
                <a:lnTo>
                  <a:pt x="5013717" y="7236943"/>
                </a:lnTo>
                <a:lnTo>
                  <a:pt x="5029208" y="7245727"/>
                </a:lnTo>
                <a:cubicBezTo>
                  <a:pt x="5043496" y="7256577"/>
                  <a:pt x="5046699" y="7267639"/>
                  <a:pt x="5046699" y="7267639"/>
                </a:cubicBezTo>
                <a:cubicBezTo>
                  <a:pt x="5022324" y="7274697"/>
                  <a:pt x="5022324" y="7274697"/>
                  <a:pt x="5022324" y="7274697"/>
                </a:cubicBezTo>
                <a:cubicBezTo>
                  <a:pt x="5022324" y="7274697"/>
                  <a:pt x="5022324" y="7274697"/>
                  <a:pt x="5021613" y="7272238"/>
                </a:cubicBezTo>
                <a:lnTo>
                  <a:pt x="5019149" y="7263730"/>
                </a:lnTo>
                <a:lnTo>
                  <a:pt x="5016983" y="7265985"/>
                </a:lnTo>
                <a:cubicBezTo>
                  <a:pt x="5014027" y="7265985"/>
                  <a:pt x="5011626" y="7263492"/>
                  <a:pt x="5011626" y="7260408"/>
                </a:cubicBezTo>
                <a:lnTo>
                  <a:pt x="5016668" y="7255162"/>
                </a:lnTo>
                <a:lnTo>
                  <a:pt x="5016629" y="7255031"/>
                </a:lnTo>
                <a:cubicBezTo>
                  <a:pt x="4992261" y="7262087"/>
                  <a:pt x="4992261" y="7262087"/>
                  <a:pt x="4992261" y="7262087"/>
                </a:cubicBezTo>
                <a:cubicBezTo>
                  <a:pt x="4996929" y="7255407"/>
                  <a:pt x="5000431" y="7250397"/>
                  <a:pt x="5003056" y="7246639"/>
                </a:cubicBezTo>
                <a:lnTo>
                  <a:pt x="5006705" y="7241420"/>
                </a:lnTo>
                <a:lnTo>
                  <a:pt x="4992524" y="7232261"/>
                </a:lnTo>
                <a:cubicBezTo>
                  <a:pt x="4976789" y="7219536"/>
                  <a:pt x="4971315" y="7204568"/>
                  <a:pt x="4982262" y="7180615"/>
                </a:cubicBezTo>
                <a:close/>
                <a:moveTo>
                  <a:pt x="2965781" y="7143366"/>
                </a:moveTo>
                <a:cubicBezTo>
                  <a:pt x="2965781" y="7143366"/>
                  <a:pt x="2997920" y="7143366"/>
                  <a:pt x="2997920" y="7176810"/>
                </a:cubicBezTo>
                <a:cubicBezTo>
                  <a:pt x="2997920" y="7176810"/>
                  <a:pt x="2965781" y="7176810"/>
                  <a:pt x="2965781" y="7176810"/>
                </a:cubicBezTo>
                <a:cubicBezTo>
                  <a:pt x="2965781" y="7176810"/>
                  <a:pt x="2965781" y="7143366"/>
                  <a:pt x="2965781" y="7143366"/>
                </a:cubicBezTo>
                <a:close/>
                <a:moveTo>
                  <a:pt x="5320592" y="7141766"/>
                </a:moveTo>
                <a:lnTo>
                  <a:pt x="5320592" y="7149650"/>
                </a:lnTo>
                <a:cubicBezTo>
                  <a:pt x="5320592" y="7157391"/>
                  <a:pt x="5323909" y="7161262"/>
                  <a:pt x="5327225" y="7163197"/>
                </a:cubicBezTo>
                <a:lnTo>
                  <a:pt x="5330815" y="7164245"/>
                </a:lnTo>
                <a:lnTo>
                  <a:pt x="5324154" y="7146039"/>
                </a:lnTo>
                <a:close/>
                <a:moveTo>
                  <a:pt x="5568245" y="7135232"/>
                </a:moveTo>
                <a:cubicBezTo>
                  <a:pt x="5580461" y="7135232"/>
                  <a:pt x="5580461" y="7135232"/>
                  <a:pt x="5580461" y="7135232"/>
                </a:cubicBezTo>
                <a:cubicBezTo>
                  <a:pt x="5580461" y="7149612"/>
                  <a:pt x="5580461" y="7149612"/>
                  <a:pt x="5580461" y="7149612"/>
                </a:cubicBezTo>
                <a:cubicBezTo>
                  <a:pt x="5580461" y="7135232"/>
                  <a:pt x="5568245" y="7135232"/>
                  <a:pt x="5568245" y="7135232"/>
                </a:cubicBezTo>
                <a:close/>
                <a:moveTo>
                  <a:pt x="4938013" y="7121876"/>
                </a:moveTo>
                <a:cubicBezTo>
                  <a:pt x="4944264" y="7121193"/>
                  <a:pt x="4957374" y="7121905"/>
                  <a:pt x="4962189" y="7138540"/>
                </a:cubicBezTo>
                <a:cubicBezTo>
                  <a:pt x="4962189" y="7138540"/>
                  <a:pt x="4941027" y="7144668"/>
                  <a:pt x="4941027" y="7144668"/>
                </a:cubicBezTo>
                <a:cubicBezTo>
                  <a:pt x="4941027" y="7144668"/>
                  <a:pt x="4934605" y="7122487"/>
                  <a:pt x="4934605" y="7122487"/>
                </a:cubicBezTo>
                <a:cubicBezTo>
                  <a:pt x="4934605" y="7122487"/>
                  <a:pt x="4935928" y="7122105"/>
                  <a:pt x="4938013" y="7121876"/>
                </a:cubicBezTo>
                <a:close/>
                <a:moveTo>
                  <a:pt x="5744662" y="7112826"/>
                </a:moveTo>
                <a:lnTo>
                  <a:pt x="5744662" y="7125343"/>
                </a:lnTo>
                <a:lnTo>
                  <a:pt x="5762198" y="7135750"/>
                </a:lnTo>
                <a:lnTo>
                  <a:pt x="5755506" y="7118575"/>
                </a:lnTo>
                <a:close/>
                <a:moveTo>
                  <a:pt x="5540841" y="7087716"/>
                </a:moveTo>
                <a:cubicBezTo>
                  <a:pt x="5540841" y="7099328"/>
                  <a:pt x="5540841" y="7099328"/>
                  <a:pt x="5540841" y="7099328"/>
                </a:cubicBezTo>
                <a:cubicBezTo>
                  <a:pt x="5540841" y="7099328"/>
                  <a:pt x="5524917" y="7099328"/>
                  <a:pt x="5540841" y="7087716"/>
                </a:cubicBezTo>
                <a:close/>
                <a:moveTo>
                  <a:pt x="4366274" y="7076486"/>
                </a:moveTo>
                <a:cubicBezTo>
                  <a:pt x="4366274" y="7107697"/>
                  <a:pt x="4366274" y="7107697"/>
                  <a:pt x="4366274" y="7107697"/>
                </a:cubicBezTo>
                <a:cubicBezTo>
                  <a:pt x="4395727" y="7107697"/>
                  <a:pt x="4425184" y="7138908"/>
                  <a:pt x="4454644" y="7170118"/>
                </a:cubicBezTo>
                <a:cubicBezTo>
                  <a:pt x="4454644" y="7170118"/>
                  <a:pt x="4454644" y="7170118"/>
                  <a:pt x="4425184" y="7201331"/>
                </a:cubicBezTo>
                <a:cubicBezTo>
                  <a:pt x="4417820" y="7209135"/>
                  <a:pt x="4410456" y="7213038"/>
                  <a:pt x="4403551" y="7214499"/>
                </a:cubicBezTo>
                <a:cubicBezTo>
                  <a:pt x="4396647" y="7215963"/>
                  <a:pt x="4390203" y="7214987"/>
                  <a:pt x="4384682" y="7213036"/>
                </a:cubicBezTo>
                <a:cubicBezTo>
                  <a:pt x="4373638" y="7209130"/>
                  <a:pt x="4366274" y="7201331"/>
                  <a:pt x="4366274" y="7201331"/>
                </a:cubicBezTo>
                <a:cubicBezTo>
                  <a:pt x="4366274" y="7170118"/>
                  <a:pt x="4336815" y="7138908"/>
                  <a:pt x="4336815" y="7138908"/>
                </a:cubicBezTo>
                <a:cubicBezTo>
                  <a:pt x="4336815" y="7138908"/>
                  <a:pt x="4336815" y="7138908"/>
                  <a:pt x="4336815" y="7107697"/>
                </a:cubicBezTo>
                <a:cubicBezTo>
                  <a:pt x="4366274" y="7076486"/>
                  <a:pt x="4366274" y="7076486"/>
                  <a:pt x="4366274" y="7076486"/>
                </a:cubicBezTo>
                <a:close/>
                <a:moveTo>
                  <a:pt x="4358238" y="7054191"/>
                </a:moveTo>
                <a:cubicBezTo>
                  <a:pt x="4358238" y="7054191"/>
                  <a:pt x="4390375" y="7054191"/>
                  <a:pt x="4390375" y="7054191"/>
                </a:cubicBezTo>
                <a:cubicBezTo>
                  <a:pt x="4390375" y="7054191"/>
                  <a:pt x="4390375" y="7054191"/>
                  <a:pt x="4390375" y="7076486"/>
                </a:cubicBezTo>
                <a:lnTo>
                  <a:pt x="4366274" y="7076486"/>
                </a:lnTo>
                <a:lnTo>
                  <a:pt x="4358238" y="7076486"/>
                </a:lnTo>
                <a:cubicBezTo>
                  <a:pt x="4358238" y="7076486"/>
                  <a:pt x="4358238" y="7076486"/>
                  <a:pt x="4358238" y="7054191"/>
                </a:cubicBezTo>
                <a:close/>
                <a:moveTo>
                  <a:pt x="5615066" y="7053756"/>
                </a:moveTo>
                <a:cubicBezTo>
                  <a:pt x="5616188" y="7053756"/>
                  <a:pt x="5617102" y="7054829"/>
                  <a:pt x="5617102" y="7056151"/>
                </a:cubicBezTo>
                <a:cubicBezTo>
                  <a:pt x="5617102" y="7057477"/>
                  <a:pt x="5616188" y="7058549"/>
                  <a:pt x="5615066" y="7058549"/>
                </a:cubicBezTo>
                <a:cubicBezTo>
                  <a:pt x="5613942" y="7058549"/>
                  <a:pt x="5613028" y="7057477"/>
                  <a:pt x="5613028" y="7056151"/>
                </a:cubicBezTo>
                <a:cubicBezTo>
                  <a:pt x="5613028" y="7054829"/>
                  <a:pt x="5613942" y="7053756"/>
                  <a:pt x="5615066" y="7053756"/>
                </a:cubicBezTo>
                <a:close/>
                <a:moveTo>
                  <a:pt x="5466538" y="7052880"/>
                </a:moveTo>
                <a:cubicBezTo>
                  <a:pt x="5482461" y="7052880"/>
                  <a:pt x="5482461" y="7052880"/>
                  <a:pt x="5482461" y="7070299"/>
                </a:cubicBezTo>
                <a:cubicBezTo>
                  <a:pt x="5482461" y="7070299"/>
                  <a:pt x="5466538" y="7070299"/>
                  <a:pt x="5466538" y="7070299"/>
                </a:cubicBezTo>
                <a:cubicBezTo>
                  <a:pt x="5466538" y="7070299"/>
                  <a:pt x="5466538" y="7052880"/>
                  <a:pt x="5466538" y="7052880"/>
                </a:cubicBezTo>
                <a:close/>
                <a:moveTo>
                  <a:pt x="5347618" y="7049283"/>
                </a:moveTo>
                <a:lnTo>
                  <a:pt x="5347618" y="7056022"/>
                </a:lnTo>
                <a:cubicBezTo>
                  <a:pt x="5371083" y="7078528"/>
                  <a:pt x="5394543" y="7101032"/>
                  <a:pt x="5394543" y="7123538"/>
                </a:cubicBezTo>
                <a:cubicBezTo>
                  <a:pt x="5394543" y="7123538"/>
                  <a:pt x="5418008" y="7123538"/>
                  <a:pt x="5418008" y="7146039"/>
                </a:cubicBezTo>
                <a:cubicBezTo>
                  <a:pt x="5418008" y="7146039"/>
                  <a:pt x="5457599" y="7184019"/>
                  <a:pt x="5477395" y="7203010"/>
                </a:cubicBezTo>
                <a:lnTo>
                  <a:pt x="5478087" y="7203671"/>
                </a:lnTo>
                <a:lnTo>
                  <a:pt x="5479806" y="7198028"/>
                </a:lnTo>
                <a:cubicBezTo>
                  <a:pt x="5481270" y="7198028"/>
                  <a:pt x="5482461" y="7201931"/>
                  <a:pt x="5482461" y="7206741"/>
                </a:cubicBezTo>
                <a:lnTo>
                  <a:pt x="5482196" y="7207612"/>
                </a:lnTo>
                <a:lnTo>
                  <a:pt x="5488393" y="7213557"/>
                </a:lnTo>
                <a:cubicBezTo>
                  <a:pt x="5488393" y="7224809"/>
                  <a:pt x="5494257" y="7236061"/>
                  <a:pt x="5503055" y="7244499"/>
                </a:cubicBezTo>
                <a:lnTo>
                  <a:pt x="5514467" y="7252243"/>
                </a:lnTo>
                <a:lnTo>
                  <a:pt x="5539896" y="7248212"/>
                </a:lnTo>
                <a:cubicBezTo>
                  <a:pt x="5549307" y="7248051"/>
                  <a:pt x="5557966" y="7249208"/>
                  <a:pt x="5566122" y="7251242"/>
                </a:cubicBezTo>
                <a:lnTo>
                  <a:pt x="5592985" y="7262742"/>
                </a:lnTo>
                <a:lnTo>
                  <a:pt x="5581859" y="7255229"/>
                </a:lnTo>
                <a:cubicBezTo>
                  <a:pt x="5581859" y="7255229"/>
                  <a:pt x="5559270" y="7242060"/>
                  <a:pt x="5536680" y="7228888"/>
                </a:cubicBezTo>
                <a:cubicBezTo>
                  <a:pt x="5525387" y="7215716"/>
                  <a:pt x="5525387" y="7202543"/>
                  <a:pt x="5514093" y="7202543"/>
                </a:cubicBezTo>
                <a:cubicBezTo>
                  <a:pt x="5502802" y="7189373"/>
                  <a:pt x="5502802" y="7189373"/>
                  <a:pt x="5502802" y="7189373"/>
                </a:cubicBezTo>
                <a:lnTo>
                  <a:pt x="5495970" y="7176336"/>
                </a:lnTo>
                <a:lnTo>
                  <a:pt x="5484231" y="7163725"/>
                </a:lnTo>
                <a:cubicBezTo>
                  <a:pt x="5473174" y="7151850"/>
                  <a:pt x="5462118" y="7139973"/>
                  <a:pt x="5454747" y="7132055"/>
                </a:cubicBezTo>
                <a:lnTo>
                  <a:pt x="5444013" y="7125650"/>
                </a:lnTo>
                <a:lnTo>
                  <a:pt x="5436245" y="7125650"/>
                </a:lnTo>
                <a:cubicBezTo>
                  <a:pt x="5434835" y="7125650"/>
                  <a:pt x="5434835" y="7125650"/>
                  <a:pt x="5434835" y="7125650"/>
                </a:cubicBezTo>
                <a:cubicBezTo>
                  <a:pt x="5434835" y="7125650"/>
                  <a:pt x="5423562" y="7125650"/>
                  <a:pt x="5423562" y="7125650"/>
                </a:cubicBezTo>
                <a:cubicBezTo>
                  <a:pt x="5423562" y="7125650"/>
                  <a:pt x="5412287" y="7112335"/>
                  <a:pt x="5401010" y="7099023"/>
                </a:cubicBezTo>
                <a:cubicBezTo>
                  <a:pt x="5389738" y="7085710"/>
                  <a:pt x="5378462" y="7072395"/>
                  <a:pt x="5367190" y="7072395"/>
                </a:cubicBezTo>
                <a:cubicBezTo>
                  <a:pt x="5367190" y="7072395"/>
                  <a:pt x="5364373" y="7069065"/>
                  <a:pt x="5360143" y="7064074"/>
                </a:cubicBezTo>
                <a:close/>
                <a:moveTo>
                  <a:pt x="5134925" y="7034092"/>
                </a:moveTo>
                <a:cubicBezTo>
                  <a:pt x="5134925" y="7034092"/>
                  <a:pt x="5185670" y="7079950"/>
                  <a:pt x="5185670" y="7102879"/>
                </a:cubicBezTo>
                <a:cubicBezTo>
                  <a:pt x="5185670" y="7125809"/>
                  <a:pt x="5185670" y="7148738"/>
                  <a:pt x="5185670" y="7148738"/>
                </a:cubicBezTo>
                <a:cubicBezTo>
                  <a:pt x="5185670" y="7148738"/>
                  <a:pt x="5160302" y="7102879"/>
                  <a:pt x="5134925" y="7079950"/>
                </a:cubicBezTo>
                <a:cubicBezTo>
                  <a:pt x="5134925" y="7057021"/>
                  <a:pt x="5134925" y="7057021"/>
                  <a:pt x="5134925" y="7034092"/>
                </a:cubicBezTo>
                <a:close/>
                <a:moveTo>
                  <a:pt x="4293407" y="7034092"/>
                </a:moveTo>
                <a:cubicBezTo>
                  <a:pt x="4293407" y="7034092"/>
                  <a:pt x="4293407" y="7056429"/>
                  <a:pt x="4293407" y="7056429"/>
                </a:cubicBezTo>
                <a:cubicBezTo>
                  <a:pt x="4305389" y="7056429"/>
                  <a:pt x="4311379" y="7056429"/>
                  <a:pt x="4314375" y="7059221"/>
                </a:cubicBezTo>
                <a:lnTo>
                  <a:pt x="4316253" y="7063971"/>
                </a:lnTo>
                <a:lnTo>
                  <a:pt x="4322435" y="7047577"/>
                </a:lnTo>
                <a:cubicBezTo>
                  <a:pt x="4322435" y="7047577"/>
                  <a:pt x="4330187" y="7074347"/>
                  <a:pt x="4330187" y="7074347"/>
                </a:cubicBezTo>
                <a:cubicBezTo>
                  <a:pt x="4337937" y="7101114"/>
                  <a:pt x="4337937" y="7101114"/>
                  <a:pt x="4317362" y="7107072"/>
                </a:cubicBezTo>
                <a:cubicBezTo>
                  <a:pt x="4315424" y="7100380"/>
                  <a:pt x="4313970" y="7095362"/>
                  <a:pt x="4313080" y="7091087"/>
                </a:cubicBezTo>
                <a:lnTo>
                  <a:pt x="4312740" y="7086725"/>
                </a:lnTo>
                <a:lnTo>
                  <a:pt x="4307635" y="7095510"/>
                </a:lnTo>
                <a:cubicBezTo>
                  <a:pt x="4305389" y="7112261"/>
                  <a:pt x="4323361" y="7129009"/>
                  <a:pt x="4341333" y="7145761"/>
                </a:cubicBezTo>
                <a:cubicBezTo>
                  <a:pt x="4341333" y="7145761"/>
                  <a:pt x="4341333" y="7168097"/>
                  <a:pt x="4341333" y="7168097"/>
                </a:cubicBezTo>
                <a:cubicBezTo>
                  <a:pt x="4341333" y="7212764"/>
                  <a:pt x="4365297" y="7212764"/>
                  <a:pt x="4365297" y="7212764"/>
                </a:cubicBezTo>
                <a:cubicBezTo>
                  <a:pt x="4365297" y="7235094"/>
                  <a:pt x="4365297" y="7257429"/>
                  <a:pt x="4365297" y="7257429"/>
                </a:cubicBezTo>
                <a:cubicBezTo>
                  <a:pt x="4365297" y="7257429"/>
                  <a:pt x="4365297" y="7257429"/>
                  <a:pt x="4365297" y="7279760"/>
                </a:cubicBezTo>
                <a:cubicBezTo>
                  <a:pt x="4365297" y="7257429"/>
                  <a:pt x="4341333" y="7257429"/>
                  <a:pt x="4341333" y="7235094"/>
                </a:cubicBezTo>
                <a:cubicBezTo>
                  <a:pt x="4335343" y="7235094"/>
                  <a:pt x="4330849" y="7235094"/>
                  <a:pt x="4327480" y="7235094"/>
                </a:cubicBezTo>
                <a:lnTo>
                  <a:pt x="4320973" y="7235094"/>
                </a:lnTo>
                <a:lnTo>
                  <a:pt x="4321757" y="7237800"/>
                </a:lnTo>
                <a:cubicBezTo>
                  <a:pt x="4322920" y="7241815"/>
                  <a:pt x="4325246" y="7249847"/>
                  <a:pt x="4329897" y="7265909"/>
                </a:cubicBezTo>
                <a:cubicBezTo>
                  <a:pt x="4329897" y="7265909"/>
                  <a:pt x="4289725" y="7242723"/>
                  <a:pt x="4289725" y="7242723"/>
                </a:cubicBezTo>
                <a:cubicBezTo>
                  <a:pt x="4289725" y="7242723"/>
                  <a:pt x="4289144" y="7240717"/>
                  <a:pt x="4288755" y="7237565"/>
                </a:cubicBezTo>
                <a:lnTo>
                  <a:pt x="4288822" y="7233033"/>
                </a:lnTo>
                <a:lnTo>
                  <a:pt x="4281424" y="7232302"/>
                </a:lnTo>
                <a:cubicBezTo>
                  <a:pt x="4263451" y="7229512"/>
                  <a:pt x="4245479" y="7223930"/>
                  <a:pt x="4245479" y="7212764"/>
                </a:cubicBezTo>
                <a:cubicBezTo>
                  <a:pt x="4221517" y="7212764"/>
                  <a:pt x="4221517" y="7168097"/>
                  <a:pt x="4221517" y="7168097"/>
                </a:cubicBezTo>
                <a:cubicBezTo>
                  <a:pt x="4221517" y="7168097"/>
                  <a:pt x="4227506" y="7168097"/>
                  <a:pt x="4233497" y="7168097"/>
                </a:cubicBezTo>
                <a:lnTo>
                  <a:pt x="4234236" y="7168097"/>
                </a:lnTo>
                <a:lnTo>
                  <a:pt x="4233715" y="7166295"/>
                </a:lnTo>
                <a:cubicBezTo>
                  <a:pt x="4232006" y="7160395"/>
                  <a:pt x="4230299" y="7154495"/>
                  <a:pt x="4230299" y="7154495"/>
                </a:cubicBezTo>
                <a:cubicBezTo>
                  <a:pt x="4230299" y="7154495"/>
                  <a:pt x="4244007" y="7150526"/>
                  <a:pt x="4253745" y="7158497"/>
                </a:cubicBezTo>
                <a:lnTo>
                  <a:pt x="4256182" y="7162436"/>
                </a:lnTo>
                <a:lnTo>
                  <a:pt x="4259334" y="7160768"/>
                </a:lnTo>
                <a:cubicBezTo>
                  <a:pt x="4269444" y="7147158"/>
                  <a:pt x="4269444" y="7117842"/>
                  <a:pt x="4269444" y="7101094"/>
                </a:cubicBezTo>
                <a:cubicBezTo>
                  <a:pt x="4269444" y="7078760"/>
                  <a:pt x="4269444" y="7056429"/>
                  <a:pt x="4269444" y="7056429"/>
                </a:cubicBezTo>
                <a:cubicBezTo>
                  <a:pt x="4293407" y="7056429"/>
                  <a:pt x="4293407" y="7056429"/>
                  <a:pt x="4293407" y="7034092"/>
                </a:cubicBezTo>
                <a:close/>
                <a:moveTo>
                  <a:pt x="5421430" y="6983205"/>
                </a:moveTo>
                <a:cubicBezTo>
                  <a:pt x="5422892" y="6983205"/>
                  <a:pt x="5424082" y="6984507"/>
                  <a:pt x="5424082" y="6986107"/>
                </a:cubicBezTo>
                <a:cubicBezTo>
                  <a:pt x="5424082" y="6987714"/>
                  <a:pt x="5422892" y="6989011"/>
                  <a:pt x="5421430" y="6989011"/>
                </a:cubicBezTo>
                <a:cubicBezTo>
                  <a:pt x="5419964" y="6989011"/>
                  <a:pt x="5418775" y="6987714"/>
                  <a:pt x="5418775" y="6986107"/>
                </a:cubicBezTo>
                <a:cubicBezTo>
                  <a:pt x="5418775" y="6984507"/>
                  <a:pt x="5419964" y="6983205"/>
                  <a:pt x="5421430" y="6983205"/>
                </a:cubicBezTo>
                <a:close/>
                <a:moveTo>
                  <a:pt x="3740565" y="6953875"/>
                </a:moveTo>
                <a:cubicBezTo>
                  <a:pt x="3740565" y="6953875"/>
                  <a:pt x="3740565" y="6953875"/>
                  <a:pt x="3769126" y="6953875"/>
                </a:cubicBezTo>
                <a:cubicBezTo>
                  <a:pt x="3797686" y="6953875"/>
                  <a:pt x="3797686" y="6953875"/>
                  <a:pt x="3797686" y="6953875"/>
                </a:cubicBezTo>
                <a:cubicBezTo>
                  <a:pt x="3797686" y="6984531"/>
                  <a:pt x="3826252" y="7015180"/>
                  <a:pt x="3826252" y="7045837"/>
                </a:cubicBezTo>
                <a:cubicBezTo>
                  <a:pt x="3826252" y="7045837"/>
                  <a:pt x="3854815" y="7137798"/>
                  <a:pt x="3854815" y="7168455"/>
                </a:cubicBezTo>
                <a:cubicBezTo>
                  <a:pt x="3826252" y="7168455"/>
                  <a:pt x="3826252" y="7199106"/>
                  <a:pt x="3797686" y="7199106"/>
                </a:cubicBezTo>
                <a:cubicBezTo>
                  <a:pt x="3769126" y="7199106"/>
                  <a:pt x="3769126" y="7199106"/>
                  <a:pt x="3769126" y="7199106"/>
                </a:cubicBezTo>
                <a:cubicBezTo>
                  <a:pt x="3769126" y="7199106"/>
                  <a:pt x="3740565" y="7199106"/>
                  <a:pt x="3740565" y="7168455"/>
                </a:cubicBezTo>
                <a:cubicBezTo>
                  <a:pt x="3711996" y="7168455"/>
                  <a:pt x="3711996" y="7076492"/>
                  <a:pt x="3683437" y="7076492"/>
                </a:cubicBezTo>
                <a:cubicBezTo>
                  <a:pt x="3683437" y="7076492"/>
                  <a:pt x="3683437" y="7045837"/>
                  <a:pt x="3711996" y="7015180"/>
                </a:cubicBezTo>
                <a:cubicBezTo>
                  <a:pt x="3711996" y="7015180"/>
                  <a:pt x="3711996" y="6984531"/>
                  <a:pt x="3711996" y="6984531"/>
                </a:cubicBezTo>
                <a:cubicBezTo>
                  <a:pt x="3711996" y="6953875"/>
                  <a:pt x="3740565" y="6953875"/>
                  <a:pt x="3740565" y="6953875"/>
                </a:cubicBezTo>
                <a:close/>
                <a:moveTo>
                  <a:pt x="4969775" y="6953103"/>
                </a:moveTo>
                <a:cubicBezTo>
                  <a:pt x="4969775" y="6953103"/>
                  <a:pt x="4969775" y="6953103"/>
                  <a:pt x="4981989" y="6953103"/>
                </a:cubicBezTo>
                <a:cubicBezTo>
                  <a:pt x="4981989" y="6967484"/>
                  <a:pt x="4981989" y="6967484"/>
                  <a:pt x="4981989" y="6967484"/>
                </a:cubicBezTo>
                <a:cubicBezTo>
                  <a:pt x="4981989" y="6967484"/>
                  <a:pt x="4969775" y="6967484"/>
                  <a:pt x="4969775" y="6953103"/>
                </a:cubicBezTo>
                <a:close/>
                <a:moveTo>
                  <a:pt x="5869625" y="6952032"/>
                </a:moveTo>
                <a:lnTo>
                  <a:pt x="5880598" y="6956354"/>
                </a:lnTo>
                <a:cubicBezTo>
                  <a:pt x="5887959" y="6964334"/>
                  <a:pt x="5895321" y="6968323"/>
                  <a:pt x="5900841" y="6970318"/>
                </a:cubicBezTo>
                <a:lnTo>
                  <a:pt x="5904422" y="6971094"/>
                </a:lnTo>
                <a:lnTo>
                  <a:pt x="5904175" y="6961908"/>
                </a:lnTo>
                <a:lnTo>
                  <a:pt x="5892448" y="6953929"/>
                </a:lnTo>
                <a:cubicBezTo>
                  <a:pt x="5886799" y="6952283"/>
                  <a:pt x="5881152" y="6952283"/>
                  <a:pt x="5875506" y="6952283"/>
                </a:cubicBezTo>
                <a:cubicBezTo>
                  <a:pt x="5875506" y="6952283"/>
                  <a:pt x="5873387" y="6952283"/>
                  <a:pt x="5870034" y="6952076"/>
                </a:cubicBezTo>
                <a:close/>
                <a:moveTo>
                  <a:pt x="5528636" y="6936254"/>
                </a:moveTo>
                <a:cubicBezTo>
                  <a:pt x="5543931" y="6931825"/>
                  <a:pt x="5548775" y="6948557"/>
                  <a:pt x="5548775" y="6948557"/>
                </a:cubicBezTo>
                <a:cubicBezTo>
                  <a:pt x="5548775" y="6948557"/>
                  <a:pt x="5548775" y="6948557"/>
                  <a:pt x="5533482" y="6952985"/>
                </a:cubicBezTo>
                <a:cubicBezTo>
                  <a:pt x="5528636" y="6936254"/>
                  <a:pt x="5528636" y="6936254"/>
                  <a:pt x="5528636" y="6936254"/>
                </a:cubicBezTo>
                <a:close/>
                <a:moveTo>
                  <a:pt x="5773857" y="6912769"/>
                </a:moveTo>
                <a:cubicBezTo>
                  <a:pt x="5773857" y="6912769"/>
                  <a:pt x="5771036" y="6916060"/>
                  <a:pt x="5766799" y="6919355"/>
                </a:cubicBezTo>
                <a:lnTo>
                  <a:pt x="5762816" y="6921047"/>
                </a:lnTo>
                <a:lnTo>
                  <a:pt x="5762816" y="6922447"/>
                </a:lnTo>
                <a:cubicBezTo>
                  <a:pt x="5762816" y="6924443"/>
                  <a:pt x="5762816" y="6924443"/>
                  <a:pt x="5762816" y="6924443"/>
                </a:cubicBezTo>
                <a:cubicBezTo>
                  <a:pt x="5777538" y="6924443"/>
                  <a:pt x="5806983" y="6956354"/>
                  <a:pt x="5821704" y="6956354"/>
                </a:cubicBezTo>
                <a:cubicBezTo>
                  <a:pt x="5821704" y="6956354"/>
                  <a:pt x="5821704" y="6940399"/>
                  <a:pt x="5821704" y="6940399"/>
                </a:cubicBezTo>
                <a:lnTo>
                  <a:pt x="5815032" y="6933167"/>
                </a:lnTo>
                <a:lnTo>
                  <a:pt x="5809150" y="6930880"/>
                </a:lnTo>
                <a:cubicBezTo>
                  <a:pt x="5802093" y="6925941"/>
                  <a:pt x="5796444" y="6919355"/>
                  <a:pt x="5796444" y="6912769"/>
                </a:cubicBezTo>
                <a:cubicBezTo>
                  <a:pt x="5785152" y="6912769"/>
                  <a:pt x="5773857" y="6912769"/>
                  <a:pt x="5773857" y="6912769"/>
                </a:cubicBezTo>
                <a:close/>
                <a:moveTo>
                  <a:pt x="5291404" y="6896112"/>
                </a:moveTo>
                <a:cubicBezTo>
                  <a:pt x="5291404" y="6896112"/>
                  <a:pt x="5307327" y="6896112"/>
                  <a:pt x="5307327" y="6896112"/>
                </a:cubicBezTo>
                <a:cubicBezTo>
                  <a:pt x="5307327" y="6896112"/>
                  <a:pt x="5307327" y="6896112"/>
                  <a:pt x="5307327" y="6907726"/>
                </a:cubicBezTo>
                <a:cubicBezTo>
                  <a:pt x="5307327" y="6907726"/>
                  <a:pt x="5291404" y="6896112"/>
                  <a:pt x="5291404" y="6896112"/>
                </a:cubicBezTo>
                <a:close/>
                <a:moveTo>
                  <a:pt x="5547891" y="6886007"/>
                </a:moveTo>
                <a:cubicBezTo>
                  <a:pt x="5547891" y="6900386"/>
                  <a:pt x="5547891" y="6900386"/>
                  <a:pt x="5547891" y="6900386"/>
                </a:cubicBezTo>
                <a:cubicBezTo>
                  <a:pt x="5547891" y="6900386"/>
                  <a:pt x="5547891" y="6914763"/>
                  <a:pt x="5547891" y="6914763"/>
                </a:cubicBezTo>
                <a:cubicBezTo>
                  <a:pt x="5535677" y="6900386"/>
                  <a:pt x="5535677" y="6900386"/>
                  <a:pt x="5535677" y="6900386"/>
                </a:cubicBezTo>
                <a:cubicBezTo>
                  <a:pt x="5535677" y="6886007"/>
                  <a:pt x="5547891" y="6886007"/>
                  <a:pt x="5547891" y="6886007"/>
                </a:cubicBezTo>
                <a:close/>
                <a:moveTo>
                  <a:pt x="4686677" y="6878500"/>
                </a:moveTo>
                <a:cubicBezTo>
                  <a:pt x="4686677" y="6878500"/>
                  <a:pt x="4712052" y="6878500"/>
                  <a:pt x="4712052" y="6878500"/>
                </a:cubicBezTo>
                <a:cubicBezTo>
                  <a:pt x="4712052" y="6890786"/>
                  <a:pt x="4712052" y="6896928"/>
                  <a:pt x="4712052" y="6899999"/>
                </a:cubicBezTo>
                <a:lnTo>
                  <a:pt x="4712052" y="6902287"/>
                </a:lnTo>
                <a:lnTo>
                  <a:pt x="4726958" y="6891131"/>
                </a:lnTo>
                <a:cubicBezTo>
                  <a:pt x="4726958" y="6914218"/>
                  <a:pt x="4726958" y="6914218"/>
                  <a:pt x="4726958" y="6937305"/>
                </a:cubicBezTo>
                <a:cubicBezTo>
                  <a:pt x="4704927" y="6937305"/>
                  <a:pt x="4704927" y="6937305"/>
                  <a:pt x="4704927" y="6937305"/>
                </a:cubicBezTo>
                <a:cubicBezTo>
                  <a:pt x="4704927" y="6925762"/>
                  <a:pt x="4704927" y="6914218"/>
                  <a:pt x="4707682" y="6905560"/>
                </a:cubicBezTo>
                <a:lnTo>
                  <a:pt x="4711007" y="6903069"/>
                </a:lnTo>
                <a:lnTo>
                  <a:pt x="4708880" y="6903069"/>
                </a:lnTo>
                <a:cubicBezTo>
                  <a:pt x="4705707" y="6903069"/>
                  <a:pt x="4699364" y="6903069"/>
                  <a:pt x="4686677" y="6903069"/>
                </a:cubicBezTo>
                <a:cubicBezTo>
                  <a:pt x="4686677" y="6903069"/>
                  <a:pt x="4686677" y="6878500"/>
                  <a:pt x="4686677" y="6878500"/>
                </a:cubicBezTo>
                <a:close/>
                <a:moveTo>
                  <a:pt x="4486773" y="6864699"/>
                </a:moveTo>
                <a:cubicBezTo>
                  <a:pt x="4486773" y="6864699"/>
                  <a:pt x="4486773" y="6864699"/>
                  <a:pt x="4513553" y="6895912"/>
                </a:cubicBezTo>
                <a:cubicBezTo>
                  <a:pt x="4513553" y="6927123"/>
                  <a:pt x="4513553" y="6927123"/>
                  <a:pt x="4513553" y="6958332"/>
                </a:cubicBezTo>
                <a:cubicBezTo>
                  <a:pt x="4513553" y="6989543"/>
                  <a:pt x="4513553" y="7020755"/>
                  <a:pt x="4513553" y="7020755"/>
                </a:cubicBezTo>
                <a:cubicBezTo>
                  <a:pt x="4513553" y="7051966"/>
                  <a:pt x="4513553" y="7051966"/>
                  <a:pt x="4513553" y="7051966"/>
                </a:cubicBezTo>
                <a:cubicBezTo>
                  <a:pt x="4526942" y="7067572"/>
                  <a:pt x="4533637" y="7090981"/>
                  <a:pt x="4536985" y="7114388"/>
                </a:cubicBezTo>
                <a:lnTo>
                  <a:pt x="4539384" y="7142353"/>
                </a:lnTo>
                <a:lnTo>
                  <a:pt x="4539504" y="7142547"/>
                </a:lnTo>
                <a:cubicBezTo>
                  <a:pt x="4539504" y="7142547"/>
                  <a:pt x="4547565" y="7170390"/>
                  <a:pt x="4547565" y="7170390"/>
                </a:cubicBezTo>
                <a:cubicBezTo>
                  <a:pt x="4555628" y="7198230"/>
                  <a:pt x="4543452" y="7262098"/>
                  <a:pt x="4543452" y="7262098"/>
                </a:cubicBezTo>
                <a:cubicBezTo>
                  <a:pt x="4515156" y="7270291"/>
                  <a:pt x="4515156" y="7270291"/>
                  <a:pt x="4515156" y="7270291"/>
                </a:cubicBezTo>
                <a:cubicBezTo>
                  <a:pt x="4442448" y="7231003"/>
                  <a:pt x="4470744" y="7222809"/>
                  <a:pt x="4470744" y="7222809"/>
                </a:cubicBezTo>
                <a:cubicBezTo>
                  <a:pt x="4462682" y="7194968"/>
                  <a:pt x="4482911" y="7158934"/>
                  <a:pt x="4474851" y="7131099"/>
                </a:cubicBezTo>
                <a:cubicBezTo>
                  <a:pt x="4474851" y="7131099"/>
                  <a:pt x="4476620" y="7130588"/>
                  <a:pt x="4479273" y="7129819"/>
                </a:cubicBezTo>
                <a:lnTo>
                  <a:pt x="4486773" y="7127647"/>
                </a:lnTo>
                <a:lnTo>
                  <a:pt x="4486773" y="7126093"/>
                </a:lnTo>
                <a:cubicBezTo>
                  <a:pt x="4486773" y="7114388"/>
                  <a:pt x="4486773" y="7098783"/>
                  <a:pt x="4486773" y="7083177"/>
                </a:cubicBezTo>
                <a:cubicBezTo>
                  <a:pt x="4486773" y="7051966"/>
                  <a:pt x="4486773" y="7051966"/>
                  <a:pt x="4486773" y="7051966"/>
                </a:cubicBezTo>
                <a:cubicBezTo>
                  <a:pt x="4486773" y="7051966"/>
                  <a:pt x="4486773" y="7020755"/>
                  <a:pt x="4486773" y="7020755"/>
                </a:cubicBezTo>
                <a:cubicBezTo>
                  <a:pt x="4486773" y="6989543"/>
                  <a:pt x="4486773" y="6989543"/>
                  <a:pt x="4486773" y="6989543"/>
                </a:cubicBezTo>
                <a:cubicBezTo>
                  <a:pt x="4486773" y="6958332"/>
                  <a:pt x="4486773" y="6927123"/>
                  <a:pt x="4486773" y="6895912"/>
                </a:cubicBezTo>
                <a:cubicBezTo>
                  <a:pt x="4486773" y="6895912"/>
                  <a:pt x="4486773" y="6864699"/>
                  <a:pt x="4486773" y="6864699"/>
                </a:cubicBezTo>
                <a:close/>
                <a:moveTo>
                  <a:pt x="5919426" y="6857705"/>
                </a:moveTo>
                <a:lnTo>
                  <a:pt x="5918441" y="6859640"/>
                </a:lnTo>
                <a:cubicBezTo>
                  <a:pt x="5917601" y="6861286"/>
                  <a:pt x="5916345" y="6863752"/>
                  <a:pt x="5914460" y="6867453"/>
                </a:cubicBezTo>
                <a:lnTo>
                  <a:pt x="5911505" y="6873253"/>
                </a:lnTo>
                <a:lnTo>
                  <a:pt x="5919270" y="6873253"/>
                </a:lnTo>
                <a:cubicBezTo>
                  <a:pt x="5920682" y="6873253"/>
                  <a:pt x="5920682" y="6873253"/>
                  <a:pt x="5920682" y="6873253"/>
                </a:cubicBezTo>
                <a:cubicBezTo>
                  <a:pt x="5920682" y="6879840"/>
                  <a:pt x="5923505" y="6886427"/>
                  <a:pt x="5926328" y="6891365"/>
                </a:cubicBezTo>
                <a:lnTo>
                  <a:pt x="5930704" y="6897744"/>
                </a:lnTo>
                <a:lnTo>
                  <a:pt x="5939505" y="6903214"/>
                </a:lnTo>
                <a:cubicBezTo>
                  <a:pt x="5943887" y="6907801"/>
                  <a:pt x="5945451" y="6913206"/>
                  <a:pt x="5945451" y="6913206"/>
                </a:cubicBezTo>
                <a:cubicBezTo>
                  <a:pt x="5947016" y="6918609"/>
                  <a:pt x="5948190" y="6922661"/>
                  <a:pt x="5949520" y="6925936"/>
                </a:cubicBezTo>
                <a:lnTo>
                  <a:pt x="5953968" y="6933104"/>
                </a:lnTo>
                <a:lnTo>
                  <a:pt x="5977154" y="6939113"/>
                </a:lnTo>
                <a:lnTo>
                  <a:pt x="5980347" y="6942838"/>
                </a:lnTo>
                <a:lnTo>
                  <a:pt x="5978771" y="6936328"/>
                </a:lnTo>
                <a:cubicBezTo>
                  <a:pt x="5985981" y="6941102"/>
                  <a:pt x="5992062" y="6944487"/>
                  <a:pt x="5997072" y="6947324"/>
                </a:cubicBezTo>
                <a:lnTo>
                  <a:pt x="6004833" y="6952357"/>
                </a:lnTo>
                <a:lnTo>
                  <a:pt x="6011261" y="6948377"/>
                </a:lnTo>
                <a:cubicBezTo>
                  <a:pt x="6013102" y="6944389"/>
                  <a:pt x="6013102" y="6940399"/>
                  <a:pt x="6013102" y="6940399"/>
                </a:cubicBezTo>
                <a:cubicBezTo>
                  <a:pt x="6013102" y="6924443"/>
                  <a:pt x="6013102" y="6924443"/>
                  <a:pt x="6013102" y="6924443"/>
                </a:cubicBezTo>
                <a:cubicBezTo>
                  <a:pt x="5998378" y="6908488"/>
                  <a:pt x="5983655" y="6892530"/>
                  <a:pt x="5968932" y="6892530"/>
                </a:cubicBezTo>
                <a:cubicBezTo>
                  <a:pt x="5968932" y="6892530"/>
                  <a:pt x="5954211" y="6876572"/>
                  <a:pt x="5954211" y="6876572"/>
                </a:cubicBezTo>
                <a:lnTo>
                  <a:pt x="5954126" y="6876422"/>
                </a:lnTo>
                <a:lnTo>
                  <a:pt x="5933029" y="6876422"/>
                </a:lnTo>
                <a:close/>
                <a:moveTo>
                  <a:pt x="5796355" y="6851263"/>
                </a:moveTo>
                <a:lnTo>
                  <a:pt x="5799447" y="6852467"/>
                </a:lnTo>
                <a:cubicBezTo>
                  <a:pt x="5804211" y="6854320"/>
                  <a:pt x="5810565" y="6856788"/>
                  <a:pt x="5819034" y="6860082"/>
                </a:cubicBezTo>
                <a:lnTo>
                  <a:pt x="5831994" y="6851263"/>
                </a:lnTo>
                <a:lnTo>
                  <a:pt x="5796401" y="6851263"/>
                </a:lnTo>
                <a:close/>
                <a:moveTo>
                  <a:pt x="5457140" y="6842282"/>
                </a:moveTo>
                <a:cubicBezTo>
                  <a:pt x="5457140" y="6842282"/>
                  <a:pt x="5457140" y="6842282"/>
                  <a:pt x="5466303" y="6851263"/>
                </a:cubicBezTo>
                <a:cubicBezTo>
                  <a:pt x="5466303" y="6851263"/>
                  <a:pt x="5466303" y="6851263"/>
                  <a:pt x="5457140" y="6851263"/>
                </a:cubicBezTo>
                <a:cubicBezTo>
                  <a:pt x="5457140" y="6851263"/>
                  <a:pt x="5457140" y="6842282"/>
                  <a:pt x="5457140" y="6842282"/>
                </a:cubicBezTo>
                <a:close/>
                <a:moveTo>
                  <a:pt x="4822526" y="6838081"/>
                </a:moveTo>
                <a:cubicBezTo>
                  <a:pt x="4828789" y="6859715"/>
                  <a:pt x="4856717" y="6875068"/>
                  <a:pt x="4862982" y="6896702"/>
                </a:cubicBezTo>
                <a:cubicBezTo>
                  <a:pt x="4862982" y="6896702"/>
                  <a:pt x="4903432" y="6955324"/>
                  <a:pt x="4909697" y="6976956"/>
                </a:cubicBezTo>
                <a:cubicBezTo>
                  <a:pt x="4893451" y="6981660"/>
                  <a:pt x="4892914" y="6995002"/>
                  <a:pt x="4884518" y="7004025"/>
                </a:cubicBezTo>
                <a:lnTo>
                  <a:pt x="4874100" y="7010253"/>
                </a:lnTo>
                <a:lnTo>
                  <a:pt x="4875565" y="7015669"/>
                </a:lnTo>
                <a:cubicBezTo>
                  <a:pt x="4875565" y="7015669"/>
                  <a:pt x="4875565" y="7038189"/>
                  <a:pt x="4898116" y="7038189"/>
                </a:cubicBezTo>
                <a:cubicBezTo>
                  <a:pt x="4898116" y="7060706"/>
                  <a:pt x="4898116" y="7060706"/>
                  <a:pt x="4898116" y="7060706"/>
                </a:cubicBezTo>
                <a:cubicBezTo>
                  <a:pt x="4898116" y="7060706"/>
                  <a:pt x="4898116" y="7060706"/>
                  <a:pt x="4898116" y="7083226"/>
                </a:cubicBezTo>
                <a:cubicBezTo>
                  <a:pt x="4875565" y="7083226"/>
                  <a:pt x="4853007" y="7038189"/>
                  <a:pt x="4853007" y="7038189"/>
                </a:cubicBezTo>
                <a:cubicBezTo>
                  <a:pt x="4847369" y="7032558"/>
                  <a:pt x="4843143" y="7026929"/>
                  <a:pt x="4839970" y="7021650"/>
                </a:cubicBezTo>
                <a:lnTo>
                  <a:pt x="4837888" y="7017162"/>
                </a:lnTo>
                <a:lnTo>
                  <a:pt x="4830050" y="7013572"/>
                </a:lnTo>
                <a:cubicBezTo>
                  <a:pt x="4827140" y="7011118"/>
                  <a:pt x="4824611" y="7007455"/>
                  <a:pt x="4823046" y="7002048"/>
                </a:cubicBezTo>
                <a:cubicBezTo>
                  <a:pt x="4817629" y="7003617"/>
                  <a:pt x="4812393" y="7000737"/>
                  <a:pt x="4807246" y="6995633"/>
                </a:cubicBezTo>
                <a:lnTo>
                  <a:pt x="4806873" y="6995148"/>
                </a:lnTo>
                <a:lnTo>
                  <a:pt x="4807725" y="6998873"/>
                </a:lnTo>
                <a:cubicBezTo>
                  <a:pt x="4785694" y="6998873"/>
                  <a:pt x="4785694" y="6998873"/>
                  <a:pt x="4785694" y="6998873"/>
                </a:cubicBezTo>
                <a:cubicBezTo>
                  <a:pt x="4785694" y="6998873"/>
                  <a:pt x="4785694" y="6998873"/>
                  <a:pt x="4785694" y="6979632"/>
                </a:cubicBezTo>
                <a:cubicBezTo>
                  <a:pt x="4763669" y="6979632"/>
                  <a:pt x="4763669" y="6979632"/>
                  <a:pt x="4763669" y="6979632"/>
                </a:cubicBezTo>
                <a:cubicBezTo>
                  <a:pt x="4769176" y="6974822"/>
                  <a:pt x="4773305" y="6971213"/>
                  <a:pt x="4776403" y="6968508"/>
                </a:cubicBezTo>
                <a:lnTo>
                  <a:pt x="4782310" y="6963346"/>
                </a:lnTo>
                <a:lnTo>
                  <a:pt x="4776725" y="6956115"/>
                </a:lnTo>
                <a:cubicBezTo>
                  <a:pt x="4771580" y="6951011"/>
                  <a:pt x="4766343" y="6948131"/>
                  <a:pt x="4760926" y="6949699"/>
                </a:cubicBezTo>
                <a:cubicBezTo>
                  <a:pt x="4760926" y="6949699"/>
                  <a:pt x="4754663" y="6928068"/>
                  <a:pt x="4770062" y="6900162"/>
                </a:cubicBezTo>
                <a:cubicBezTo>
                  <a:pt x="4770062" y="6900162"/>
                  <a:pt x="4763800" y="6878533"/>
                  <a:pt x="4763800" y="6878533"/>
                </a:cubicBezTo>
                <a:cubicBezTo>
                  <a:pt x="4757535" y="6856900"/>
                  <a:pt x="4779199" y="6850627"/>
                  <a:pt x="4779199" y="6850627"/>
                </a:cubicBezTo>
                <a:cubicBezTo>
                  <a:pt x="4779199" y="6850627"/>
                  <a:pt x="4779199" y="6850627"/>
                  <a:pt x="4800862" y="6844354"/>
                </a:cubicBezTo>
                <a:cubicBezTo>
                  <a:pt x="4822526" y="6838081"/>
                  <a:pt x="4822526" y="6838081"/>
                  <a:pt x="4822526" y="6838081"/>
                </a:cubicBezTo>
                <a:close/>
                <a:moveTo>
                  <a:pt x="5392239" y="6832243"/>
                </a:moveTo>
                <a:cubicBezTo>
                  <a:pt x="5392239" y="6843857"/>
                  <a:pt x="5392239" y="6843857"/>
                  <a:pt x="5392239" y="6843857"/>
                </a:cubicBezTo>
                <a:cubicBezTo>
                  <a:pt x="5381626" y="6843857"/>
                  <a:pt x="5381626" y="6843857"/>
                  <a:pt x="5381626" y="6843857"/>
                </a:cubicBezTo>
                <a:cubicBezTo>
                  <a:pt x="5381626" y="6832243"/>
                  <a:pt x="5392239" y="6832243"/>
                  <a:pt x="5392239" y="6832243"/>
                </a:cubicBezTo>
                <a:close/>
                <a:moveTo>
                  <a:pt x="5849268" y="6829486"/>
                </a:moveTo>
                <a:lnTo>
                  <a:pt x="5849603" y="6830637"/>
                </a:lnTo>
                <a:lnTo>
                  <a:pt x="5850391" y="6830793"/>
                </a:lnTo>
                <a:close/>
                <a:moveTo>
                  <a:pt x="5467729" y="6824797"/>
                </a:moveTo>
                <a:cubicBezTo>
                  <a:pt x="5476770" y="6824797"/>
                  <a:pt x="5485811" y="6833621"/>
                  <a:pt x="5494852" y="6833621"/>
                </a:cubicBezTo>
                <a:cubicBezTo>
                  <a:pt x="5503893" y="6842440"/>
                  <a:pt x="5512936" y="6842440"/>
                  <a:pt x="5512936" y="6851263"/>
                </a:cubicBezTo>
                <a:cubicBezTo>
                  <a:pt x="5503893" y="6842440"/>
                  <a:pt x="5476770" y="6833621"/>
                  <a:pt x="5467729" y="6824797"/>
                </a:cubicBezTo>
                <a:close/>
                <a:moveTo>
                  <a:pt x="5749673" y="6818706"/>
                </a:moveTo>
                <a:lnTo>
                  <a:pt x="5749858" y="6818920"/>
                </a:lnTo>
                <a:cubicBezTo>
                  <a:pt x="5751272" y="6820568"/>
                  <a:pt x="5751272" y="6820568"/>
                  <a:pt x="5751272" y="6820568"/>
                </a:cubicBezTo>
                <a:cubicBezTo>
                  <a:pt x="5756918" y="6820568"/>
                  <a:pt x="5759742" y="6823860"/>
                  <a:pt x="5761155" y="6828800"/>
                </a:cubicBezTo>
                <a:lnTo>
                  <a:pt x="5761782" y="6836872"/>
                </a:lnTo>
                <a:lnTo>
                  <a:pt x="5761877" y="6836940"/>
                </a:lnTo>
                <a:cubicBezTo>
                  <a:pt x="5767651" y="6840244"/>
                  <a:pt x="5772271" y="6842449"/>
                  <a:pt x="5772271" y="6842449"/>
                </a:cubicBezTo>
                <a:cubicBezTo>
                  <a:pt x="5781511" y="6842449"/>
                  <a:pt x="5781511" y="6833632"/>
                  <a:pt x="5781511" y="6833632"/>
                </a:cubicBezTo>
                <a:cubicBezTo>
                  <a:pt x="5781511" y="6833632"/>
                  <a:pt x="5781511" y="6833632"/>
                  <a:pt x="5772271" y="6833632"/>
                </a:cubicBezTo>
                <a:close/>
                <a:moveTo>
                  <a:pt x="5615363" y="6815974"/>
                </a:moveTo>
                <a:cubicBezTo>
                  <a:pt x="5615363" y="6815974"/>
                  <a:pt x="5619943" y="6818182"/>
                  <a:pt x="5625668" y="6821490"/>
                </a:cubicBezTo>
                <a:lnTo>
                  <a:pt x="5626086" y="6821785"/>
                </a:lnTo>
                <a:lnTo>
                  <a:pt x="5614218" y="6817077"/>
                </a:lnTo>
                <a:cubicBezTo>
                  <a:pt x="5610782" y="6815974"/>
                  <a:pt x="5610782" y="6815974"/>
                  <a:pt x="5615363" y="6815974"/>
                </a:cubicBezTo>
                <a:close/>
                <a:moveTo>
                  <a:pt x="4196141" y="6812990"/>
                </a:moveTo>
                <a:cubicBezTo>
                  <a:pt x="4221517" y="6833463"/>
                  <a:pt x="4221517" y="6853938"/>
                  <a:pt x="4221517" y="6853938"/>
                </a:cubicBezTo>
                <a:cubicBezTo>
                  <a:pt x="4196141" y="6853938"/>
                  <a:pt x="4196141" y="6853938"/>
                  <a:pt x="4196141" y="6853938"/>
                </a:cubicBezTo>
                <a:cubicBezTo>
                  <a:pt x="4196141" y="6853938"/>
                  <a:pt x="4196141" y="6853938"/>
                  <a:pt x="4196141" y="6833463"/>
                </a:cubicBezTo>
                <a:cubicBezTo>
                  <a:pt x="4170770" y="6833463"/>
                  <a:pt x="4170770" y="6833463"/>
                  <a:pt x="4170770" y="6833463"/>
                </a:cubicBezTo>
                <a:cubicBezTo>
                  <a:pt x="4196141" y="6812990"/>
                  <a:pt x="4196141" y="6812990"/>
                  <a:pt x="4196141" y="6812990"/>
                </a:cubicBezTo>
                <a:close/>
                <a:moveTo>
                  <a:pt x="5967976" y="6811451"/>
                </a:moveTo>
                <a:lnTo>
                  <a:pt x="5966805" y="6811940"/>
                </a:lnTo>
                <a:lnTo>
                  <a:pt x="5968084" y="6815272"/>
                </a:lnTo>
                <a:lnTo>
                  <a:pt x="5968932" y="6812747"/>
                </a:lnTo>
                <a:close/>
                <a:moveTo>
                  <a:pt x="5590638" y="6809316"/>
                </a:moveTo>
                <a:cubicBezTo>
                  <a:pt x="5591759" y="6809316"/>
                  <a:pt x="5592674" y="6812535"/>
                  <a:pt x="5592674" y="6816507"/>
                </a:cubicBezTo>
                <a:cubicBezTo>
                  <a:pt x="5592674" y="6820480"/>
                  <a:pt x="5591759" y="6823699"/>
                  <a:pt x="5590638" y="6823699"/>
                </a:cubicBezTo>
                <a:cubicBezTo>
                  <a:pt x="5589514" y="6823699"/>
                  <a:pt x="5588600" y="6820480"/>
                  <a:pt x="5588600" y="6816507"/>
                </a:cubicBezTo>
                <a:cubicBezTo>
                  <a:pt x="5588600" y="6812535"/>
                  <a:pt x="5589514" y="6809316"/>
                  <a:pt x="5590638" y="6809316"/>
                </a:cubicBezTo>
                <a:close/>
                <a:moveTo>
                  <a:pt x="5278817" y="6799735"/>
                </a:moveTo>
                <a:cubicBezTo>
                  <a:pt x="5285195" y="6821758"/>
                  <a:pt x="5285195" y="6821758"/>
                  <a:pt x="5285195" y="6821758"/>
                </a:cubicBezTo>
                <a:cubicBezTo>
                  <a:pt x="5307531" y="6815291"/>
                  <a:pt x="5336250" y="6830845"/>
                  <a:pt x="5364970" y="6846401"/>
                </a:cubicBezTo>
                <a:cubicBezTo>
                  <a:pt x="5364970" y="6846401"/>
                  <a:pt x="5364970" y="6846401"/>
                  <a:pt x="5349004" y="6874894"/>
                </a:cubicBezTo>
                <a:cubicBezTo>
                  <a:pt x="5345013" y="6882018"/>
                  <a:pt x="5340226" y="6886388"/>
                  <a:pt x="5335289" y="6888938"/>
                </a:cubicBezTo>
                <a:cubicBezTo>
                  <a:pt x="5330352" y="6891485"/>
                  <a:pt x="5325263" y="6892213"/>
                  <a:pt x="5320678" y="6892048"/>
                </a:cubicBezTo>
                <a:cubicBezTo>
                  <a:pt x="5311504" y="6891719"/>
                  <a:pt x="5304326" y="6887830"/>
                  <a:pt x="5304326" y="6887830"/>
                </a:cubicBezTo>
                <a:cubicBezTo>
                  <a:pt x="5297951" y="6865807"/>
                  <a:pt x="5269229" y="6850251"/>
                  <a:pt x="5269229" y="6850251"/>
                </a:cubicBezTo>
                <a:cubicBezTo>
                  <a:pt x="5269229" y="6850251"/>
                  <a:pt x="5269229" y="6850251"/>
                  <a:pt x="5262852" y="6828228"/>
                </a:cubicBezTo>
                <a:cubicBezTo>
                  <a:pt x="5278817" y="6799735"/>
                  <a:pt x="5278817" y="6799735"/>
                  <a:pt x="5278817" y="6799735"/>
                </a:cubicBezTo>
                <a:close/>
                <a:moveTo>
                  <a:pt x="5855536" y="6791724"/>
                </a:moveTo>
                <a:cubicBezTo>
                  <a:pt x="5855536" y="6791724"/>
                  <a:pt x="5855536" y="6791724"/>
                  <a:pt x="5859817" y="6806508"/>
                </a:cubicBezTo>
                <a:lnTo>
                  <a:pt x="5843946" y="6811104"/>
                </a:lnTo>
                <a:lnTo>
                  <a:pt x="5838654" y="6812636"/>
                </a:lnTo>
                <a:cubicBezTo>
                  <a:pt x="5838654" y="6812636"/>
                  <a:pt x="5838654" y="6812636"/>
                  <a:pt x="5834373" y="6797852"/>
                </a:cubicBezTo>
                <a:cubicBezTo>
                  <a:pt x="5834373" y="6797852"/>
                  <a:pt x="5855536" y="6791724"/>
                  <a:pt x="5855536" y="6791724"/>
                </a:cubicBezTo>
                <a:close/>
                <a:moveTo>
                  <a:pt x="5669164" y="6783466"/>
                </a:moveTo>
                <a:lnTo>
                  <a:pt x="5675792" y="6797713"/>
                </a:lnTo>
                <a:lnTo>
                  <a:pt x="5683505" y="6806007"/>
                </a:lnTo>
                <a:lnTo>
                  <a:pt x="5683505" y="6794223"/>
                </a:lnTo>
                <a:cubicBezTo>
                  <a:pt x="5683505" y="6794223"/>
                  <a:pt x="5683505" y="6794223"/>
                  <a:pt x="5684918" y="6792575"/>
                </a:cubicBezTo>
                <a:lnTo>
                  <a:pt x="5688086" y="6788881"/>
                </a:lnTo>
                <a:lnTo>
                  <a:pt x="5683331" y="6788447"/>
                </a:lnTo>
                <a:close/>
                <a:moveTo>
                  <a:pt x="5735311" y="6780731"/>
                </a:moveTo>
                <a:cubicBezTo>
                  <a:pt x="5726072" y="6780731"/>
                  <a:pt x="5716831" y="6780731"/>
                  <a:pt x="5707589" y="6789550"/>
                </a:cubicBezTo>
                <a:lnTo>
                  <a:pt x="5700098" y="6789550"/>
                </a:lnTo>
                <a:lnTo>
                  <a:pt x="5706094" y="6799164"/>
                </a:lnTo>
                <a:cubicBezTo>
                  <a:pt x="5708917" y="6804102"/>
                  <a:pt x="5711743" y="6807394"/>
                  <a:pt x="5717389" y="6807394"/>
                </a:cubicBezTo>
                <a:lnTo>
                  <a:pt x="5722767" y="6807394"/>
                </a:lnTo>
                <a:lnTo>
                  <a:pt x="5723935" y="6806117"/>
                </a:lnTo>
                <a:lnTo>
                  <a:pt x="5724530" y="6805467"/>
                </a:lnTo>
                <a:lnTo>
                  <a:pt x="5719139" y="6799468"/>
                </a:lnTo>
                <a:cubicBezTo>
                  <a:pt x="5719139" y="6798364"/>
                  <a:pt x="5721451" y="6798364"/>
                  <a:pt x="5726072" y="6798364"/>
                </a:cubicBezTo>
                <a:lnTo>
                  <a:pt x="5730655" y="6798763"/>
                </a:lnTo>
                <a:lnTo>
                  <a:pt x="5731895" y="6797406"/>
                </a:lnTo>
                <a:cubicBezTo>
                  <a:pt x="5731895" y="6797406"/>
                  <a:pt x="5731895" y="6797406"/>
                  <a:pt x="5747816" y="6797406"/>
                </a:cubicBezTo>
                <a:cubicBezTo>
                  <a:pt x="5747816" y="6797406"/>
                  <a:pt x="5747816" y="6797406"/>
                  <a:pt x="5747816" y="6799583"/>
                </a:cubicBezTo>
                <a:lnTo>
                  <a:pt x="5747816" y="6801550"/>
                </a:lnTo>
                <a:lnTo>
                  <a:pt x="5772271" y="6807184"/>
                </a:lnTo>
                <a:cubicBezTo>
                  <a:pt x="5790752" y="6807184"/>
                  <a:pt x="5809232" y="6815998"/>
                  <a:pt x="5809232" y="6815998"/>
                </a:cubicBezTo>
                <a:lnTo>
                  <a:pt x="5835583" y="6827523"/>
                </a:lnTo>
                <a:lnTo>
                  <a:pt x="5838291" y="6822205"/>
                </a:lnTo>
                <a:cubicBezTo>
                  <a:pt x="5843946" y="6811104"/>
                  <a:pt x="5843946" y="6811104"/>
                  <a:pt x="5843946" y="6811104"/>
                </a:cubicBezTo>
                <a:lnTo>
                  <a:pt x="5846688" y="6820568"/>
                </a:lnTo>
                <a:lnTo>
                  <a:pt x="5851505" y="6820568"/>
                </a:lnTo>
                <a:cubicBezTo>
                  <a:pt x="5852916" y="6820568"/>
                  <a:pt x="5852916" y="6820568"/>
                  <a:pt x="5852916" y="6820568"/>
                </a:cubicBezTo>
                <a:cubicBezTo>
                  <a:pt x="5852916" y="6820568"/>
                  <a:pt x="5864211" y="6820568"/>
                  <a:pt x="5864211" y="6820568"/>
                </a:cubicBezTo>
                <a:cubicBezTo>
                  <a:pt x="5864211" y="6820568"/>
                  <a:pt x="5864211" y="6820568"/>
                  <a:pt x="5864211" y="6822216"/>
                </a:cubicBezTo>
                <a:lnTo>
                  <a:pt x="5864211" y="6831203"/>
                </a:lnTo>
                <a:lnTo>
                  <a:pt x="5865515" y="6831148"/>
                </a:lnTo>
                <a:cubicBezTo>
                  <a:pt x="5871021" y="6832008"/>
                  <a:pt x="5876805" y="6833839"/>
                  <a:pt x="5882779" y="6836315"/>
                </a:cubicBezTo>
                <a:lnTo>
                  <a:pt x="5917374" y="6854880"/>
                </a:lnTo>
                <a:lnTo>
                  <a:pt x="5917355" y="6854853"/>
                </a:lnTo>
                <a:cubicBezTo>
                  <a:pt x="5913081" y="6847665"/>
                  <a:pt x="5910232" y="6840475"/>
                  <a:pt x="5910232" y="6833283"/>
                </a:cubicBezTo>
                <a:cubicBezTo>
                  <a:pt x="5910232" y="6833283"/>
                  <a:pt x="5921628" y="6833283"/>
                  <a:pt x="5921628" y="6833283"/>
                </a:cubicBezTo>
                <a:lnTo>
                  <a:pt x="5924773" y="6838133"/>
                </a:lnTo>
                <a:lnTo>
                  <a:pt x="5929304" y="6835223"/>
                </a:lnTo>
                <a:cubicBezTo>
                  <a:pt x="5929304" y="6835223"/>
                  <a:pt x="5939299" y="6841639"/>
                  <a:pt x="5939299" y="6841639"/>
                </a:cubicBezTo>
                <a:cubicBezTo>
                  <a:pt x="5939299" y="6841639"/>
                  <a:pt x="5939299" y="6841639"/>
                  <a:pt x="5929304" y="6841639"/>
                </a:cubicBezTo>
                <a:lnTo>
                  <a:pt x="5927050" y="6841639"/>
                </a:lnTo>
                <a:lnTo>
                  <a:pt x="5934456" y="6853056"/>
                </a:lnTo>
                <a:lnTo>
                  <a:pt x="5950408" y="6859766"/>
                </a:lnTo>
                <a:lnTo>
                  <a:pt x="5954211" y="6844662"/>
                </a:lnTo>
                <a:lnTo>
                  <a:pt x="5955614" y="6842760"/>
                </a:lnTo>
                <a:lnTo>
                  <a:pt x="5952978" y="6842181"/>
                </a:lnTo>
                <a:cubicBezTo>
                  <a:pt x="5948003" y="6840467"/>
                  <a:pt x="5942472" y="6837863"/>
                  <a:pt x="5936565" y="6833963"/>
                </a:cubicBezTo>
                <a:cubicBezTo>
                  <a:pt x="5936565" y="6833963"/>
                  <a:pt x="5935066" y="6828789"/>
                  <a:pt x="5932819" y="6821027"/>
                </a:cubicBezTo>
                <a:lnTo>
                  <a:pt x="5928810" y="6807184"/>
                </a:lnTo>
                <a:lnTo>
                  <a:pt x="5925896" y="6807184"/>
                </a:lnTo>
                <a:lnTo>
                  <a:pt x="5922954" y="6807184"/>
                </a:lnTo>
                <a:lnTo>
                  <a:pt x="5922954" y="6812892"/>
                </a:lnTo>
                <a:cubicBezTo>
                  <a:pt x="5922954" y="6814827"/>
                  <a:pt x="5922954" y="6814827"/>
                  <a:pt x="5922954" y="6814827"/>
                </a:cubicBezTo>
                <a:lnTo>
                  <a:pt x="5917952" y="6807184"/>
                </a:lnTo>
                <a:lnTo>
                  <a:pt x="5912035" y="6807184"/>
                </a:lnTo>
                <a:cubicBezTo>
                  <a:pt x="5910877" y="6807184"/>
                  <a:pt x="5910877" y="6807184"/>
                  <a:pt x="5910877" y="6807184"/>
                </a:cubicBezTo>
                <a:cubicBezTo>
                  <a:pt x="5901638" y="6807184"/>
                  <a:pt x="5892398" y="6807184"/>
                  <a:pt x="5892398" y="6798364"/>
                </a:cubicBezTo>
                <a:cubicBezTo>
                  <a:pt x="5883157" y="6798364"/>
                  <a:pt x="5873916" y="6798364"/>
                  <a:pt x="5873916" y="6798364"/>
                </a:cubicBezTo>
                <a:lnTo>
                  <a:pt x="5872659" y="6797406"/>
                </a:lnTo>
                <a:lnTo>
                  <a:pt x="5864573" y="6797406"/>
                </a:lnTo>
                <a:lnTo>
                  <a:pt x="5864573" y="6792719"/>
                </a:lnTo>
                <a:lnTo>
                  <a:pt x="5855437" y="6789550"/>
                </a:lnTo>
                <a:lnTo>
                  <a:pt x="5852925" y="6786594"/>
                </a:lnTo>
                <a:lnTo>
                  <a:pt x="5845302" y="6786499"/>
                </a:lnTo>
                <a:lnTo>
                  <a:pt x="5838519" y="6781525"/>
                </a:lnTo>
                <a:lnTo>
                  <a:pt x="5832045" y="6780870"/>
                </a:lnTo>
                <a:cubicBezTo>
                  <a:pt x="5829447" y="6780731"/>
                  <a:pt x="5827713" y="6780731"/>
                  <a:pt x="5827713" y="6780731"/>
                </a:cubicBezTo>
                <a:cubicBezTo>
                  <a:pt x="5823093" y="6780731"/>
                  <a:pt x="5818473" y="6782936"/>
                  <a:pt x="5815007" y="6785140"/>
                </a:cubicBezTo>
                <a:lnTo>
                  <a:pt x="5813492" y="6786299"/>
                </a:lnTo>
                <a:lnTo>
                  <a:pt x="5811058" y="6790549"/>
                </a:lnTo>
                <a:lnTo>
                  <a:pt x="5809169" y="6789547"/>
                </a:lnTo>
                <a:lnTo>
                  <a:pt x="5804756" y="6789412"/>
                </a:lnTo>
                <a:cubicBezTo>
                  <a:pt x="5796526" y="6788999"/>
                  <a:pt x="5779202" y="6787345"/>
                  <a:pt x="5772271" y="6780731"/>
                </a:cubicBezTo>
                <a:cubicBezTo>
                  <a:pt x="5763030" y="6780731"/>
                  <a:pt x="5735311" y="6780731"/>
                  <a:pt x="5735311" y="6780731"/>
                </a:cubicBezTo>
                <a:close/>
                <a:moveTo>
                  <a:pt x="5292540" y="6778708"/>
                </a:moveTo>
                <a:cubicBezTo>
                  <a:pt x="5292540" y="6778708"/>
                  <a:pt x="5292540" y="6778708"/>
                  <a:pt x="5297095" y="6794442"/>
                </a:cubicBezTo>
                <a:lnTo>
                  <a:pt x="5278817" y="6799735"/>
                </a:lnTo>
                <a:lnTo>
                  <a:pt x="5272721" y="6801499"/>
                </a:lnTo>
                <a:cubicBezTo>
                  <a:pt x="5272721" y="6801499"/>
                  <a:pt x="5272721" y="6801499"/>
                  <a:pt x="5268166" y="6785767"/>
                </a:cubicBezTo>
                <a:cubicBezTo>
                  <a:pt x="5268166" y="6785767"/>
                  <a:pt x="5292540" y="6778708"/>
                  <a:pt x="5292540" y="6778708"/>
                </a:cubicBezTo>
                <a:close/>
                <a:moveTo>
                  <a:pt x="4128488" y="6739292"/>
                </a:moveTo>
                <a:cubicBezTo>
                  <a:pt x="4128488" y="6763861"/>
                  <a:pt x="4128488" y="6763861"/>
                  <a:pt x="4128488" y="6788426"/>
                </a:cubicBezTo>
                <a:cubicBezTo>
                  <a:pt x="4103111" y="6788426"/>
                  <a:pt x="4103111" y="6788426"/>
                  <a:pt x="4103111" y="6788426"/>
                </a:cubicBezTo>
                <a:cubicBezTo>
                  <a:pt x="4103111" y="6763861"/>
                  <a:pt x="4103111" y="6739292"/>
                  <a:pt x="4128488" y="6739292"/>
                </a:cubicBezTo>
                <a:close/>
                <a:moveTo>
                  <a:pt x="4154218" y="6683335"/>
                </a:moveTo>
                <a:cubicBezTo>
                  <a:pt x="4154218" y="6683335"/>
                  <a:pt x="4176249" y="6683335"/>
                  <a:pt x="4176249" y="6706427"/>
                </a:cubicBezTo>
                <a:cubicBezTo>
                  <a:pt x="4176249" y="6706427"/>
                  <a:pt x="4154218" y="6706427"/>
                  <a:pt x="4154218" y="6706427"/>
                </a:cubicBezTo>
                <a:cubicBezTo>
                  <a:pt x="4154218" y="6706427"/>
                  <a:pt x="4154218" y="6683335"/>
                  <a:pt x="4154218" y="6683335"/>
                </a:cubicBezTo>
                <a:close/>
                <a:moveTo>
                  <a:pt x="5581541" y="6680521"/>
                </a:moveTo>
                <a:lnTo>
                  <a:pt x="5585239" y="6684493"/>
                </a:lnTo>
                <a:lnTo>
                  <a:pt x="5591224" y="6690927"/>
                </a:lnTo>
                <a:lnTo>
                  <a:pt x="5587463" y="6683748"/>
                </a:lnTo>
                <a:close/>
                <a:moveTo>
                  <a:pt x="5574352" y="6672796"/>
                </a:moveTo>
                <a:lnTo>
                  <a:pt x="5578959" y="6677745"/>
                </a:lnTo>
                <a:lnTo>
                  <a:pt x="5578221" y="6674934"/>
                </a:lnTo>
                <a:close/>
                <a:moveTo>
                  <a:pt x="4776607" y="6669672"/>
                </a:moveTo>
                <a:cubicBezTo>
                  <a:pt x="4792529" y="6669672"/>
                  <a:pt x="4792529" y="6687092"/>
                  <a:pt x="4792529" y="6687092"/>
                </a:cubicBezTo>
                <a:cubicBezTo>
                  <a:pt x="4792529" y="6687092"/>
                  <a:pt x="4792529" y="6687092"/>
                  <a:pt x="4776607" y="6687092"/>
                </a:cubicBezTo>
                <a:cubicBezTo>
                  <a:pt x="4776607" y="6669672"/>
                  <a:pt x="4776607" y="6669672"/>
                  <a:pt x="4776607" y="6669672"/>
                </a:cubicBezTo>
                <a:close/>
                <a:moveTo>
                  <a:pt x="5363758" y="6665194"/>
                </a:moveTo>
                <a:lnTo>
                  <a:pt x="5362885" y="6671953"/>
                </a:lnTo>
                <a:lnTo>
                  <a:pt x="5366377" y="6684015"/>
                </a:lnTo>
                <a:cubicBezTo>
                  <a:pt x="5369564" y="6695027"/>
                  <a:pt x="5372753" y="6706038"/>
                  <a:pt x="5375144" y="6714296"/>
                </a:cubicBezTo>
                <a:lnTo>
                  <a:pt x="5375940" y="6717044"/>
                </a:lnTo>
                <a:lnTo>
                  <a:pt x="5383691" y="6715576"/>
                </a:lnTo>
                <a:cubicBezTo>
                  <a:pt x="5389462" y="6716668"/>
                  <a:pt x="5394081" y="6718857"/>
                  <a:pt x="5394081" y="6718857"/>
                </a:cubicBezTo>
                <a:cubicBezTo>
                  <a:pt x="5403318" y="6727605"/>
                  <a:pt x="5412552" y="6736355"/>
                  <a:pt x="5412552" y="6736355"/>
                </a:cubicBezTo>
                <a:cubicBezTo>
                  <a:pt x="5421789" y="6736355"/>
                  <a:pt x="5431023" y="6727605"/>
                  <a:pt x="5431023" y="6736355"/>
                </a:cubicBezTo>
                <a:cubicBezTo>
                  <a:pt x="5440260" y="6736355"/>
                  <a:pt x="5449497" y="6736355"/>
                  <a:pt x="5449497" y="6727605"/>
                </a:cubicBezTo>
                <a:cubicBezTo>
                  <a:pt x="5449497" y="6727605"/>
                  <a:pt x="5467968" y="6736355"/>
                  <a:pt x="5467968" y="6745103"/>
                </a:cubicBezTo>
                <a:cubicBezTo>
                  <a:pt x="5477205" y="6753854"/>
                  <a:pt x="5477205" y="6762604"/>
                  <a:pt x="5486438" y="6762604"/>
                </a:cubicBezTo>
                <a:cubicBezTo>
                  <a:pt x="5495675" y="6762604"/>
                  <a:pt x="5504911" y="6762604"/>
                  <a:pt x="5504911" y="6762604"/>
                </a:cubicBezTo>
                <a:cubicBezTo>
                  <a:pt x="5504911" y="6762604"/>
                  <a:pt x="5523381" y="6771354"/>
                  <a:pt x="5532619" y="6771354"/>
                </a:cubicBezTo>
                <a:cubicBezTo>
                  <a:pt x="5532619" y="6777916"/>
                  <a:pt x="5548205" y="6784476"/>
                  <a:pt x="5555997" y="6787348"/>
                </a:cubicBezTo>
                <a:lnTo>
                  <a:pt x="5560102" y="6788773"/>
                </a:lnTo>
                <a:lnTo>
                  <a:pt x="5557516" y="6781825"/>
                </a:lnTo>
                <a:lnTo>
                  <a:pt x="5557516" y="6777692"/>
                </a:lnTo>
                <a:lnTo>
                  <a:pt x="5548190" y="6775222"/>
                </a:lnTo>
                <a:cubicBezTo>
                  <a:pt x="5543569" y="6771916"/>
                  <a:pt x="5541258" y="6767508"/>
                  <a:pt x="5541258" y="6763100"/>
                </a:cubicBezTo>
                <a:lnTo>
                  <a:pt x="5542414" y="6763100"/>
                </a:lnTo>
                <a:cubicBezTo>
                  <a:pt x="5545879" y="6763100"/>
                  <a:pt x="5550499" y="6763100"/>
                  <a:pt x="5550499" y="6763100"/>
                </a:cubicBezTo>
                <a:cubicBezTo>
                  <a:pt x="5559740" y="6763100"/>
                  <a:pt x="5550499" y="6763100"/>
                  <a:pt x="5550499" y="6754283"/>
                </a:cubicBezTo>
                <a:cubicBezTo>
                  <a:pt x="5550499" y="6754283"/>
                  <a:pt x="5541258" y="6754283"/>
                  <a:pt x="5522779" y="6745466"/>
                </a:cubicBezTo>
                <a:cubicBezTo>
                  <a:pt x="5522779" y="6745466"/>
                  <a:pt x="5522779" y="6745466"/>
                  <a:pt x="5513538" y="6736652"/>
                </a:cubicBezTo>
                <a:cubicBezTo>
                  <a:pt x="5504298" y="6736652"/>
                  <a:pt x="5495059" y="6736652"/>
                  <a:pt x="5495059" y="6727832"/>
                </a:cubicBezTo>
                <a:cubicBezTo>
                  <a:pt x="5476577" y="6719015"/>
                  <a:pt x="5458096" y="6710199"/>
                  <a:pt x="5458096" y="6710199"/>
                </a:cubicBezTo>
                <a:cubicBezTo>
                  <a:pt x="5439617" y="6701384"/>
                  <a:pt x="5421134" y="6692567"/>
                  <a:pt x="5421134" y="6692567"/>
                </a:cubicBezTo>
                <a:cubicBezTo>
                  <a:pt x="5411894" y="6692567"/>
                  <a:pt x="5402653" y="6683748"/>
                  <a:pt x="5384173" y="6674934"/>
                </a:cubicBezTo>
                <a:cubicBezTo>
                  <a:pt x="5384173" y="6674934"/>
                  <a:pt x="5379553" y="6672729"/>
                  <a:pt x="5372621" y="6669423"/>
                </a:cubicBezTo>
                <a:close/>
                <a:moveTo>
                  <a:pt x="5518688" y="6654701"/>
                </a:moveTo>
                <a:lnTo>
                  <a:pt x="5530420" y="6668258"/>
                </a:lnTo>
                <a:cubicBezTo>
                  <a:pt x="5534659" y="6673162"/>
                  <a:pt x="5537486" y="6676429"/>
                  <a:pt x="5537486" y="6676429"/>
                </a:cubicBezTo>
                <a:lnTo>
                  <a:pt x="5542733" y="6680218"/>
                </a:lnTo>
                <a:lnTo>
                  <a:pt x="5542733" y="6670588"/>
                </a:lnTo>
                <a:cubicBezTo>
                  <a:pt x="5542733" y="6670588"/>
                  <a:pt x="5539037" y="6670588"/>
                  <a:pt x="5535341" y="6668601"/>
                </a:cubicBezTo>
                <a:lnTo>
                  <a:pt x="5528941" y="6656564"/>
                </a:lnTo>
                <a:lnTo>
                  <a:pt x="5522779" y="6656198"/>
                </a:lnTo>
                <a:lnTo>
                  <a:pt x="5519191" y="6654701"/>
                </a:lnTo>
                <a:close/>
                <a:moveTo>
                  <a:pt x="5275480" y="6652253"/>
                </a:moveTo>
                <a:cubicBezTo>
                  <a:pt x="5275480" y="6652253"/>
                  <a:pt x="5291404" y="6669673"/>
                  <a:pt x="5291404" y="6669673"/>
                </a:cubicBezTo>
                <a:cubicBezTo>
                  <a:pt x="5291404" y="6687092"/>
                  <a:pt x="5291404" y="6687092"/>
                  <a:pt x="5291404" y="6687092"/>
                </a:cubicBezTo>
                <a:cubicBezTo>
                  <a:pt x="5291404" y="6687092"/>
                  <a:pt x="5291404" y="6687092"/>
                  <a:pt x="5275480" y="6687092"/>
                </a:cubicBezTo>
                <a:cubicBezTo>
                  <a:pt x="5275480" y="6669673"/>
                  <a:pt x="5275480" y="6669673"/>
                  <a:pt x="5275480" y="6669673"/>
                </a:cubicBezTo>
                <a:cubicBezTo>
                  <a:pt x="5275480" y="6669673"/>
                  <a:pt x="5275480" y="6652253"/>
                  <a:pt x="5275480" y="6652253"/>
                </a:cubicBezTo>
                <a:close/>
                <a:moveTo>
                  <a:pt x="4546977" y="6636533"/>
                </a:moveTo>
                <a:cubicBezTo>
                  <a:pt x="4553809" y="6660126"/>
                  <a:pt x="4553809" y="6660126"/>
                  <a:pt x="4553809" y="6660126"/>
                </a:cubicBezTo>
                <a:cubicBezTo>
                  <a:pt x="4553809" y="6660126"/>
                  <a:pt x="4553809" y="6660126"/>
                  <a:pt x="4560643" y="6683727"/>
                </a:cubicBezTo>
                <a:cubicBezTo>
                  <a:pt x="4560643" y="6683727"/>
                  <a:pt x="4529436" y="6667184"/>
                  <a:pt x="4529436" y="6667184"/>
                </a:cubicBezTo>
                <a:cubicBezTo>
                  <a:pt x="4529436" y="6667184"/>
                  <a:pt x="4522605" y="6643591"/>
                  <a:pt x="4546977" y="6636533"/>
                </a:cubicBezTo>
                <a:close/>
                <a:moveTo>
                  <a:pt x="5498728" y="6629037"/>
                </a:moveTo>
                <a:lnTo>
                  <a:pt x="5499319" y="6630677"/>
                </a:lnTo>
                <a:lnTo>
                  <a:pt x="5500111" y="6631676"/>
                </a:lnTo>
                <a:lnTo>
                  <a:pt x="5499679" y="6630850"/>
                </a:lnTo>
                <a:close/>
                <a:moveTo>
                  <a:pt x="5108775" y="6621768"/>
                </a:moveTo>
                <a:cubicBezTo>
                  <a:pt x="5108775" y="6621768"/>
                  <a:pt x="5130806" y="6621768"/>
                  <a:pt x="5130806" y="6621768"/>
                </a:cubicBezTo>
                <a:cubicBezTo>
                  <a:pt x="5130806" y="6621768"/>
                  <a:pt x="5130806" y="6621768"/>
                  <a:pt x="5130806" y="6637160"/>
                </a:cubicBezTo>
                <a:lnTo>
                  <a:pt x="5114285" y="6637160"/>
                </a:lnTo>
                <a:lnTo>
                  <a:pt x="5108775" y="6637160"/>
                </a:lnTo>
                <a:cubicBezTo>
                  <a:pt x="5108775" y="6637160"/>
                  <a:pt x="5108775" y="6637160"/>
                  <a:pt x="5108775" y="6621768"/>
                </a:cubicBezTo>
                <a:close/>
                <a:moveTo>
                  <a:pt x="5902672" y="6613216"/>
                </a:moveTo>
                <a:lnTo>
                  <a:pt x="5913626" y="6621348"/>
                </a:lnTo>
                <a:cubicBezTo>
                  <a:pt x="5917861" y="6622993"/>
                  <a:pt x="5920682" y="6622993"/>
                  <a:pt x="5920682" y="6622993"/>
                </a:cubicBezTo>
                <a:cubicBezTo>
                  <a:pt x="5931975" y="6622993"/>
                  <a:pt x="5931975" y="6622993"/>
                  <a:pt x="5943270" y="6622993"/>
                </a:cubicBezTo>
                <a:cubicBezTo>
                  <a:pt x="5943270" y="6622993"/>
                  <a:pt x="5943270" y="6636162"/>
                  <a:pt x="5943270" y="6636162"/>
                </a:cubicBezTo>
                <a:cubicBezTo>
                  <a:pt x="5943270" y="6636162"/>
                  <a:pt x="5954566" y="6649335"/>
                  <a:pt x="5965857" y="6649335"/>
                </a:cubicBezTo>
                <a:cubicBezTo>
                  <a:pt x="5977154" y="6662508"/>
                  <a:pt x="5977154" y="6662508"/>
                  <a:pt x="5977154" y="6662508"/>
                </a:cubicBezTo>
                <a:cubicBezTo>
                  <a:pt x="5977154" y="6652629"/>
                  <a:pt x="5977154" y="6635342"/>
                  <a:pt x="5972388" y="6627314"/>
                </a:cubicBezTo>
                <a:lnTo>
                  <a:pt x="5971187" y="6626520"/>
                </a:lnTo>
                <a:lnTo>
                  <a:pt x="5970944" y="6626442"/>
                </a:lnTo>
                <a:cubicBezTo>
                  <a:pt x="5966323" y="6624239"/>
                  <a:pt x="5961703" y="6622035"/>
                  <a:pt x="5957082" y="6622035"/>
                </a:cubicBezTo>
                <a:cubicBezTo>
                  <a:pt x="5957082" y="6622035"/>
                  <a:pt x="5947841" y="6622035"/>
                  <a:pt x="5947841" y="6622035"/>
                </a:cubicBezTo>
                <a:cubicBezTo>
                  <a:pt x="5938602" y="6613216"/>
                  <a:pt x="5920118" y="6613216"/>
                  <a:pt x="5910877" y="6613216"/>
                </a:cubicBezTo>
                <a:cubicBezTo>
                  <a:pt x="5910877" y="6613216"/>
                  <a:pt x="5910877" y="6613216"/>
                  <a:pt x="5909724" y="6613216"/>
                </a:cubicBezTo>
                <a:close/>
                <a:moveTo>
                  <a:pt x="5896631" y="6608439"/>
                </a:moveTo>
                <a:lnTo>
                  <a:pt x="5897019" y="6609365"/>
                </a:lnTo>
                <a:lnTo>
                  <a:pt x="5898067" y="6609807"/>
                </a:lnTo>
                <a:close/>
                <a:moveTo>
                  <a:pt x="5088411" y="6600077"/>
                </a:moveTo>
                <a:cubicBezTo>
                  <a:pt x="5090744" y="6600077"/>
                  <a:pt x="5092642" y="6601915"/>
                  <a:pt x="5092642" y="6604173"/>
                </a:cubicBezTo>
                <a:cubicBezTo>
                  <a:pt x="5092642" y="6606436"/>
                  <a:pt x="5090744" y="6608269"/>
                  <a:pt x="5088411" y="6608269"/>
                </a:cubicBezTo>
                <a:cubicBezTo>
                  <a:pt x="5086079" y="6608269"/>
                  <a:pt x="5084183" y="6606436"/>
                  <a:pt x="5084183" y="6604173"/>
                </a:cubicBezTo>
                <a:cubicBezTo>
                  <a:pt x="5084183" y="6601915"/>
                  <a:pt x="5086079" y="6600077"/>
                  <a:pt x="5088411" y="6600077"/>
                </a:cubicBezTo>
                <a:close/>
                <a:moveTo>
                  <a:pt x="5373036" y="6594610"/>
                </a:moveTo>
                <a:cubicBezTo>
                  <a:pt x="5383029" y="6594610"/>
                  <a:pt x="5383029" y="6594610"/>
                  <a:pt x="5383029" y="6594610"/>
                </a:cubicBezTo>
                <a:cubicBezTo>
                  <a:pt x="5383029" y="6604238"/>
                  <a:pt x="5383029" y="6604238"/>
                  <a:pt x="5383029" y="6604238"/>
                </a:cubicBezTo>
                <a:cubicBezTo>
                  <a:pt x="5383029" y="6594610"/>
                  <a:pt x="5373036" y="6594610"/>
                  <a:pt x="5373036" y="6594610"/>
                </a:cubicBezTo>
                <a:close/>
                <a:moveTo>
                  <a:pt x="5438227" y="6586272"/>
                </a:moveTo>
                <a:cubicBezTo>
                  <a:pt x="5447269" y="6586272"/>
                  <a:pt x="5447269" y="6586272"/>
                  <a:pt x="5447269" y="6586272"/>
                </a:cubicBezTo>
                <a:cubicBezTo>
                  <a:pt x="5456311" y="6594611"/>
                  <a:pt x="5456311" y="6594611"/>
                  <a:pt x="5447269" y="6594611"/>
                </a:cubicBezTo>
                <a:cubicBezTo>
                  <a:pt x="5447269" y="6594611"/>
                  <a:pt x="5438227" y="6586272"/>
                  <a:pt x="5438227" y="6586272"/>
                </a:cubicBezTo>
                <a:close/>
                <a:moveTo>
                  <a:pt x="3533479" y="6586028"/>
                </a:moveTo>
                <a:cubicBezTo>
                  <a:pt x="3533479" y="6619462"/>
                  <a:pt x="3533479" y="6619462"/>
                  <a:pt x="3533479" y="6619462"/>
                </a:cubicBezTo>
                <a:cubicBezTo>
                  <a:pt x="3533479" y="6619462"/>
                  <a:pt x="3533479" y="6619462"/>
                  <a:pt x="3533479" y="6652906"/>
                </a:cubicBezTo>
                <a:cubicBezTo>
                  <a:pt x="3533479" y="6652906"/>
                  <a:pt x="3501341" y="6619462"/>
                  <a:pt x="3501341" y="6619462"/>
                </a:cubicBezTo>
                <a:cubicBezTo>
                  <a:pt x="3501341" y="6619462"/>
                  <a:pt x="3501341" y="6586028"/>
                  <a:pt x="3533479" y="6586028"/>
                </a:cubicBezTo>
                <a:close/>
                <a:moveTo>
                  <a:pt x="5709925" y="6575079"/>
                </a:moveTo>
                <a:cubicBezTo>
                  <a:pt x="5721656" y="6571681"/>
                  <a:pt x="5725656" y="6585493"/>
                  <a:pt x="5725656" y="6585493"/>
                </a:cubicBezTo>
                <a:cubicBezTo>
                  <a:pt x="5725656" y="6585493"/>
                  <a:pt x="5725656" y="6585493"/>
                  <a:pt x="5724191" y="6585917"/>
                </a:cubicBezTo>
                <a:lnTo>
                  <a:pt x="5722307" y="6586463"/>
                </a:lnTo>
                <a:lnTo>
                  <a:pt x="5722568" y="6587363"/>
                </a:lnTo>
                <a:cubicBezTo>
                  <a:pt x="5723125" y="6589290"/>
                  <a:pt x="5723684" y="6591217"/>
                  <a:pt x="5723684" y="6591217"/>
                </a:cubicBezTo>
                <a:cubicBezTo>
                  <a:pt x="5723684" y="6591217"/>
                  <a:pt x="5723684" y="6591217"/>
                  <a:pt x="5715683" y="6593534"/>
                </a:cubicBezTo>
                <a:cubicBezTo>
                  <a:pt x="5713452" y="6585827"/>
                  <a:pt x="5705455" y="6588143"/>
                  <a:pt x="5705455" y="6588143"/>
                </a:cubicBezTo>
                <a:cubicBezTo>
                  <a:pt x="5704339" y="6584292"/>
                  <a:pt x="5705782" y="6581786"/>
                  <a:pt x="5707502" y="6580244"/>
                </a:cubicBezTo>
                <a:lnTo>
                  <a:pt x="5710865" y="6578327"/>
                </a:lnTo>
                <a:lnTo>
                  <a:pt x="5710426" y="6576804"/>
                </a:lnTo>
                <a:cubicBezTo>
                  <a:pt x="5709925" y="6575079"/>
                  <a:pt x="5709925" y="6575079"/>
                  <a:pt x="5709925" y="6575079"/>
                </a:cubicBezTo>
                <a:close/>
                <a:moveTo>
                  <a:pt x="3710209" y="6563733"/>
                </a:moveTo>
                <a:cubicBezTo>
                  <a:pt x="3710209" y="6563733"/>
                  <a:pt x="3739667" y="6563733"/>
                  <a:pt x="3739667" y="6563733"/>
                </a:cubicBezTo>
                <a:cubicBezTo>
                  <a:pt x="3739667" y="6563733"/>
                  <a:pt x="3769126" y="6563733"/>
                  <a:pt x="3769126" y="6592711"/>
                </a:cubicBezTo>
                <a:cubicBezTo>
                  <a:pt x="3769126" y="6592711"/>
                  <a:pt x="3769126" y="6621697"/>
                  <a:pt x="3769126" y="6621697"/>
                </a:cubicBezTo>
                <a:cubicBezTo>
                  <a:pt x="3769126" y="6650683"/>
                  <a:pt x="3739667" y="6708643"/>
                  <a:pt x="3739667" y="6708643"/>
                </a:cubicBezTo>
                <a:cubicBezTo>
                  <a:pt x="3710209" y="6708643"/>
                  <a:pt x="3710209" y="6708643"/>
                  <a:pt x="3710209" y="6708643"/>
                </a:cubicBezTo>
                <a:cubicBezTo>
                  <a:pt x="3651298" y="6650683"/>
                  <a:pt x="3680756" y="6650683"/>
                  <a:pt x="3680756" y="6650683"/>
                </a:cubicBezTo>
                <a:cubicBezTo>
                  <a:pt x="3680756" y="6621697"/>
                  <a:pt x="3710209" y="6592711"/>
                  <a:pt x="3710209" y="6563733"/>
                </a:cubicBezTo>
                <a:close/>
                <a:moveTo>
                  <a:pt x="5734943" y="6561237"/>
                </a:moveTo>
                <a:cubicBezTo>
                  <a:pt x="5757446" y="6573092"/>
                  <a:pt x="5766246" y="6570542"/>
                  <a:pt x="5762354" y="6590040"/>
                </a:cubicBezTo>
                <a:cubicBezTo>
                  <a:pt x="5742303" y="6586659"/>
                  <a:pt x="5731051" y="6580735"/>
                  <a:pt x="5734943" y="6561237"/>
                </a:cubicBezTo>
                <a:close/>
                <a:moveTo>
                  <a:pt x="5446110" y="6560093"/>
                </a:moveTo>
                <a:cubicBezTo>
                  <a:pt x="5446110" y="6560093"/>
                  <a:pt x="5458323" y="6560093"/>
                  <a:pt x="5458323" y="6560093"/>
                </a:cubicBezTo>
                <a:cubicBezTo>
                  <a:pt x="5458323" y="6560093"/>
                  <a:pt x="5458323" y="6560093"/>
                  <a:pt x="5458323" y="6569680"/>
                </a:cubicBezTo>
                <a:cubicBezTo>
                  <a:pt x="5458323" y="6569680"/>
                  <a:pt x="5446110" y="6560093"/>
                  <a:pt x="5446110" y="6560093"/>
                </a:cubicBezTo>
                <a:close/>
                <a:moveTo>
                  <a:pt x="5393021" y="6552906"/>
                </a:moveTo>
                <a:cubicBezTo>
                  <a:pt x="5393021" y="6552906"/>
                  <a:pt x="5402062" y="6552906"/>
                  <a:pt x="5411104" y="6561246"/>
                </a:cubicBezTo>
                <a:cubicBezTo>
                  <a:pt x="5411104" y="6561246"/>
                  <a:pt x="5420144" y="6569588"/>
                  <a:pt x="5429185" y="6577930"/>
                </a:cubicBezTo>
                <a:cubicBezTo>
                  <a:pt x="5438227" y="6577930"/>
                  <a:pt x="5438227" y="6586272"/>
                  <a:pt x="5438227" y="6586272"/>
                </a:cubicBezTo>
                <a:cubicBezTo>
                  <a:pt x="5429185" y="6586272"/>
                  <a:pt x="5429185" y="6586272"/>
                  <a:pt x="5420144" y="6577930"/>
                </a:cubicBezTo>
                <a:cubicBezTo>
                  <a:pt x="5411104" y="6569588"/>
                  <a:pt x="5402062" y="6561246"/>
                  <a:pt x="5393021" y="6561246"/>
                </a:cubicBezTo>
                <a:cubicBezTo>
                  <a:pt x="5393021" y="6552906"/>
                  <a:pt x="5393021" y="6552906"/>
                  <a:pt x="5393021" y="6552906"/>
                </a:cubicBezTo>
                <a:close/>
                <a:moveTo>
                  <a:pt x="4685348" y="6552507"/>
                </a:moveTo>
                <a:cubicBezTo>
                  <a:pt x="4685348" y="6552507"/>
                  <a:pt x="4685348" y="6552507"/>
                  <a:pt x="4704927" y="6552507"/>
                </a:cubicBezTo>
                <a:cubicBezTo>
                  <a:pt x="4724506" y="6552507"/>
                  <a:pt x="4724506" y="6552507"/>
                  <a:pt x="4724506" y="6552507"/>
                </a:cubicBezTo>
                <a:cubicBezTo>
                  <a:pt x="4724506" y="6573673"/>
                  <a:pt x="4744089" y="6594834"/>
                  <a:pt x="4744089" y="6616000"/>
                </a:cubicBezTo>
                <a:cubicBezTo>
                  <a:pt x="4744089" y="6616000"/>
                  <a:pt x="4763669" y="6679492"/>
                  <a:pt x="4763669" y="6700658"/>
                </a:cubicBezTo>
                <a:cubicBezTo>
                  <a:pt x="4744089" y="6700658"/>
                  <a:pt x="4744089" y="6721819"/>
                  <a:pt x="4724506" y="6721819"/>
                </a:cubicBezTo>
                <a:cubicBezTo>
                  <a:pt x="4704927" y="6721819"/>
                  <a:pt x="4704927" y="6721819"/>
                  <a:pt x="4704927" y="6721819"/>
                </a:cubicBezTo>
                <a:cubicBezTo>
                  <a:pt x="4704927" y="6721819"/>
                  <a:pt x="4685348" y="6721819"/>
                  <a:pt x="4685348" y="6700658"/>
                </a:cubicBezTo>
                <a:cubicBezTo>
                  <a:pt x="4665765" y="6700658"/>
                  <a:pt x="4665765" y="6637166"/>
                  <a:pt x="4646185" y="6637166"/>
                </a:cubicBezTo>
                <a:cubicBezTo>
                  <a:pt x="4646185" y="6637166"/>
                  <a:pt x="4646185" y="6616000"/>
                  <a:pt x="4665765" y="6594834"/>
                </a:cubicBezTo>
                <a:cubicBezTo>
                  <a:pt x="4665765" y="6594834"/>
                  <a:pt x="4665765" y="6573673"/>
                  <a:pt x="4665765" y="6573673"/>
                </a:cubicBezTo>
                <a:cubicBezTo>
                  <a:pt x="4665765" y="6552507"/>
                  <a:pt x="4685348" y="6552507"/>
                  <a:pt x="4685348" y="6552507"/>
                </a:cubicBezTo>
                <a:close/>
                <a:moveTo>
                  <a:pt x="5411341" y="6540074"/>
                </a:moveTo>
                <a:cubicBezTo>
                  <a:pt x="5412259" y="6540074"/>
                  <a:pt x="5413006" y="6540792"/>
                  <a:pt x="5413006" y="6541677"/>
                </a:cubicBezTo>
                <a:cubicBezTo>
                  <a:pt x="5413006" y="6542564"/>
                  <a:pt x="5412259" y="6543281"/>
                  <a:pt x="5411341" y="6543281"/>
                </a:cubicBezTo>
                <a:cubicBezTo>
                  <a:pt x="5410421" y="6543281"/>
                  <a:pt x="5409674" y="6542564"/>
                  <a:pt x="5409674" y="6541677"/>
                </a:cubicBezTo>
                <a:cubicBezTo>
                  <a:pt x="5409674" y="6540792"/>
                  <a:pt x="5410421" y="6540074"/>
                  <a:pt x="5411341" y="6540074"/>
                </a:cubicBezTo>
                <a:close/>
                <a:moveTo>
                  <a:pt x="3468798" y="6518187"/>
                </a:moveTo>
                <a:cubicBezTo>
                  <a:pt x="3468798" y="6518187"/>
                  <a:pt x="3494172" y="6518187"/>
                  <a:pt x="3494172" y="6542757"/>
                </a:cubicBezTo>
                <a:cubicBezTo>
                  <a:pt x="3494172" y="6542757"/>
                  <a:pt x="3468798" y="6542757"/>
                  <a:pt x="3468798" y="6542757"/>
                </a:cubicBezTo>
                <a:cubicBezTo>
                  <a:pt x="3468798" y="6542757"/>
                  <a:pt x="3468798" y="6518187"/>
                  <a:pt x="3468798" y="6518187"/>
                </a:cubicBezTo>
                <a:close/>
                <a:moveTo>
                  <a:pt x="5616195" y="6517615"/>
                </a:moveTo>
                <a:cubicBezTo>
                  <a:pt x="5616195" y="6517615"/>
                  <a:pt x="5616195" y="6517615"/>
                  <a:pt x="5625076" y="6517615"/>
                </a:cubicBezTo>
                <a:cubicBezTo>
                  <a:pt x="5625076" y="6517615"/>
                  <a:pt x="5633961" y="6517615"/>
                  <a:pt x="5642842" y="6526439"/>
                </a:cubicBezTo>
                <a:cubicBezTo>
                  <a:pt x="5651726" y="6535261"/>
                  <a:pt x="5660609" y="6544082"/>
                  <a:pt x="5660609" y="6544082"/>
                </a:cubicBezTo>
                <a:cubicBezTo>
                  <a:pt x="5669492" y="6552906"/>
                  <a:pt x="5660609" y="6552906"/>
                  <a:pt x="5660609" y="6552906"/>
                </a:cubicBezTo>
                <a:cubicBezTo>
                  <a:pt x="5660609" y="6552906"/>
                  <a:pt x="5651726" y="6552906"/>
                  <a:pt x="5642842" y="6552906"/>
                </a:cubicBezTo>
                <a:cubicBezTo>
                  <a:pt x="5633961" y="6544082"/>
                  <a:pt x="5616195" y="6526439"/>
                  <a:pt x="5616195" y="6526439"/>
                </a:cubicBezTo>
                <a:cubicBezTo>
                  <a:pt x="5616195" y="6526439"/>
                  <a:pt x="5616195" y="6517615"/>
                  <a:pt x="5616195" y="6517615"/>
                </a:cubicBezTo>
                <a:close/>
                <a:moveTo>
                  <a:pt x="5158865" y="6512902"/>
                </a:moveTo>
                <a:lnTo>
                  <a:pt x="5154384" y="6521613"/>
                </a:lnTo>
                <a:cubicBezTo>
                  <a:pt x="5152975" y="6533490"/>
                  <a:pt x="5164253" y="6545366"/>
                  <a:pt x="5175533" y="6557243"/>
                </a:cubicBezTo>
                <a:cubicBezTo>
                  <a:pt x="5175533" y="6557243"/>
                  <a:pt x="5175533" y="6573081"/>
                  <a:pt x="5175533" y="6573081"/>
                </a:cubicBezTo>
                <a:cubicBezTo>
                  <a:pt x="5175533" y="6604751"/>
                  <a:pt x="5190568" y="6604751"/>
                  <a:pt x="5190568" y="6604751"/>
                </a:cubicBezTo>
                <a:cubicBezTo>
                  <a:pt x="5190568" y="6620583"/>
                  <a:pt x="5190568" y="6636419"/>
                  <a:pt x="5190568" y="6636419"/>
                </a:cubicBezTo>
                <a:cubicBezTo>
                  <a:pt x="5190568" y="6636419"/>
                  <a:pt x="5190568" y="6636419"/>
                  <a:pt x="5190568" y="6638399"/>
                </a:cubicBezTo>
                <a:lnTo>
                  <a:pt x="5190568" y="6651385"/>
                </a:lnTo>
                <a:lnTo>
                  <a:pt x="5196889" y="6647440"/>
                </a:lnTo>
                <a:lnTo>
                  <a:pt x="5196889" y="6641782"/>
                </a:lnTo>
                <a:cubicBezTo>
                  <a:pt x="5196889" y="6620231"/>
                  <a:pt x="5196889" y="6620231"/>
                  <a:pt x="5196889" y="6620231"/>
                </a:cubicBezTo>
                <a:cubicBezTo>
                  <a:pt x="5196889" y="6620231"/>
                  <a:pt x="5196889" y="6598683"/>
                  <a:pt x="5196889" y="6598683"/>
                </a:cubicBezTo>
                <a:cubicBezTo>
                  <a:pt x="5196889" y="6577137"/>
                  <a:pt x="5196889" y="6577137"/>
                  <a:pt x="5196889" y="6577137"/>
                </a:cubicBezTo>
                <a:lnTo>
                  <a:pt x="5196889" y="6541297"/>
                </a:lnTo>
                <a:lnTo>
                  <a:pt x="5190091" y="6534727"/>
                </a:lnTo>
                <a:cubicBezTo>
                  <a:pt x="5180865" y="6525816"/>
                  <a:pt x="5171640" y="6516904"/>
                  <a:pt x="5162415" y="6516904"/>
                </a:cubicBezTo>
                <a:close/>
                <a:moveTo>
                  <a:pt x="5298087" y="6504784"/>
                </a:moveTo>
                <a:cubicBezTo>
                  <a:pt x="5299007" y="6504784"/>
                  <a:pt x="5299755" y="6505502"/>
                  <a:pt x="5299755" y="6506387"/>
                </a:cubicBezTo>
                <a:cubicBezTo>
                  <a:pt x="5299755" y="6507274"/>
                  <a:pt x="5299007" y="6507990"/>
                  <a:pt x="5298087" y="6507990"/>
                </a:cubicBezTo>
                <a:cubicBezTo>
                  <a:pt x="5297169" y="6507990"/>
                  <a:pt x="5296422" y="6507274"/>
                  <a:pt x="5296422" y="6506387"/>
                </a:cubicBezTo>
                <a:cubicBezTo>
                  <a:pt x="5296422" y="6505502"/>
                  <a:pt x="5297169" y="6504784"/>
                  <a:pt x="5298087" y="6504784"/>
                </a:cubicBezTo>
                <a:close/>
                <a:moveTo>
                  <a:pt x="5614531" y="6488743"/>
                </a:moveTo>
                <a:cubicBezTo>
                  <a:pt x="5615449" y="6488743"/>
                  <a:pt x="5616195" y="6489463"/>
                  <a:pt x="5616195" y="6490347"/>
                </a:cubicBezTo>
                <a:cubicBezTo>
                  <a:pt x="5616195" y="6491234"/>
                  <a:pt x="5615449" y="6491953"/>
                  <a:pt x="5614531" y="6491953"/>
                </a:cubicBezTo>
                <a:cubicBezTo>
                  <a:pt x="5613610" y="6491953"/>
                  <a:pt x="5612863" y="6491234"/>
                  <a:pt x="5612863" y="6490347"/>
                </a:cubicBezTo>
                <a:cubicBezTo>
                  <a:pt x="5612863" y="6489463"/>
                  <a:pt x="5613610" y="6488743"/>
                  <a:pt x="5614531" y="6488743"/>
                </a:cubicBezTo>
                <a:close/>
                <a:moveTo>
                  <a:pt x="5806983" y="6482821"/>
                </a:moveTo>
                <a:lnTo>
                  <a:pt x="5806983" y="6485639"/>
                </a:lnTo>
                <a:cubicBezTo>
                  <a:pt x="5806983" y="6489626"/>
                  <a:pt x="5806983" y="6493615"/>
                  <a:pt x="5806983" y="6493615"/>
                </a:cubicBezTo>
                <a:cubicBezTo>
                  <a:pt x="5821704" y="6509573"/>
                  <a:pt x="5836430" y="6525528"/>
                  <a:pt x="5836430" y="6541490"/>
                </a:cubicBezTo>
                <a:cubicBezTo>
                  <a:pt x="5836430" y="6541490"/>
                  <a:pt x="5840110" y="6541490"/>
                  <a:pt x="5843791" y="6543483"/>
                </a:cubicBezTo>
                <a:lnTo>
                  <a:pt x="5850492" y="6556190"/>
                </a:lnTo>
                <a:lnTo>
                  <a:pt x="5855167" y="6560093"/>
                </a:lnTo>
                <a:lnTo>
                  <a:pt x="5859340" y="6560093"/>
                </a:lnTo>
                <a:cubicBezTo>
                  <a:pt x="5862395" y="6560093"/>
                  <a:pt x="5865448" y="6560093"/>
                  <a:pt x="5865448" y="6560093"/>
                </a:cubicBezTo>
                <a:lnTo>
                  <a:pt x="5865448" y="6560317"/>
                </a:lnTo>
                <a:lnTo>
                  <a:pt x="5868141" y="6560317"/>
                </a:lnTo>
                <a:cubicBezTo>
                  <a:pt x="5871606" y="6560317"/>
                  <a:pt x="5873916" y="6560317"/>
                  <a:pt x="5873916" y="6560317"/>
                </a:cubicBezTo>
                <a:cubicBezTo>
                  <a:pt x="5883157" y="6560317"/>
                  <a:pt x="5901638" y="6560317"/>
                  <a:pt x="5901638" y="6560317"/>
                </a:cubicBezTo>
                <a:cubicBezTo>
                  <a:pt x="5910877" y="6560317"/>
                  <a:pt x="5910877" y="6551501"/>
                  <a:pt x="5910877" y="6551501"/>
                </a:cubicBezTo>
                <a:cubicBezTo>
                  <a:pt x="5910877" y="6551501"/>
                  <a:pt x="5910877" y="6551501"/>
                  <a:pt x="5901638" y="6551501"/>
                </a:cubicBezTo>
                <a:cubicBezTo>
                  <a:pt x="5901638" y="6542683"/>
                  <a:pt x="5873916" y="6533866"/>
                  <a:pt x="5864677" y="6525052"/>
                </a:cubicBezTo>
                <a:cubicBezTo>
                  <a:pt x="5855437" y="6525052"/>
                  <a:pt x="5846198" y="6507418"/>
                  <a:pt x="5836955" y="6507418"/>
                </a:cubicBezTo>
                <a:cubicBezTo>
                  <a:pt x="5836955" y="6507418"/>
                  <a:pt x="5836955" y="6503010"/>
                  <a:pt x="5836955" y="6497499"/>
                </a:cubicBezTo>
                <a:lnTo>
                  <a:pt x="5836955" y="6491418"/>
                </a:lnTo>
                <a:lnTo>
                  <a:pt x="5833648" y="6490421"/>
                </a:lnTo>
                <a:cubicBezTo>
                  <a:pt x="5825847" y="6486889"/>
                  <a:pt x="5818914" y="6483360"/>
                  <a:pt x="5815444" y="6483360"/>
                </a:cubicBezTo>
                <a:close/>
                <a:moveTo>
                  <a:pt x="5145457" y="6478069"/>
                </a:moveTo>
                <a:cubicBezTo>
                  <a:pt x="5145457" y="6478069"/>
                  <a:pt x="5145457" y="6493904"/>
                  <a:pt x="5145457" y="6493904"/>
                </a:cubicBezTo>
                <a:cubicBezTo>
                  <a:pt x="5152975" y="6493904"/>
                  <a:pt x="5156734" y="6493904"/>
                  <a:pt x="5158613" y="6495883"/>
                </a:cubicBezTo>
                <a:lnTo>
                  <a:pt x="5160303" y="6508331"/>
                </a:lnTo>
                <a:lnTo>
                  <a:pt x="5162415" y="6507990"/>
                </a:lnTo>
                <a:cubicBezTo>
                  <a:pt x="5167028" y="6507990"/>
                  <a:pt x="5173948" y="6510219"/>
                  <a:pt x="5180865" y="6514675"/>
                </a:cubicBezTo>
                <a:lnTo>
                  <a:pt x="5196889" y="6532093"/>
                </a:lnTo>
                <a:lnTo>
                  <a:pt x="5196889" y="6512490"/>
                </a:lnTo>
                <a:cubicBezTo>
                  <a:pt x="5196889" y="6512490"/>
                  <a:pt x="5196889" y="6490940"/>
                  <a:pt x="5196889" y="6490940"/>
                </a:cubicBezTo>
                <a:cubicBezTo>
                  <a:pt x="5196889" y="6490940"/>
                  <a:pt x="5196889" y="6490940"/>
                  <a:pt x="5215247" y="6512490"/>
                </a:cubicBezTo>
                <a:cubicBezTo>
                  <a:pt x="5215247" y="6523262"/>
                  <a:pt x="5215247" y="6528650"/>
                  <a:pt x="5215247" y="6534036"/>
                </a:cubicBezTo>
                <a:lnTo>
                  <a:pt x="5215247" y="6543639"/>
                </a:lnTo>
                <a:lnTo>
                  <a:pt x="5221221" y="6546980"/>
                </a:lnTo>
                <a:cubicBezTo>
                  <a:pt x="5226985" y="6550322"/>
                  <a:pt x="5231598" y="6552551"/>
                  <a:pt x="5236211" y="6552551"/>
                </a:cubicBezTo>
                <a:cubicBezTo>
                  <a:pt x="5245435" y="6561461"/>
                  <a:pt x="5263884" y="6570373"/>
                  <a:pt x="5263884" y="6579284"/>
                </a:cubicBezTo>
                <a:cubicBezTo>
                  <a:pt x="5263884" y="6579284"/>
                  <a:pt x="5273107" y="6588198"/>
                  <a:pt x="5273107" y="6588198"/>
                </a:cubicBezTo>
                <a:cubicBezTo>
                  <a:pt x="5263884" y="6588198"/>
                  <a:pt x="5263884" y="6588198"/>
                  <a:pt x="5263884" y="6588198"/>
                </a:cubicBezTo>
                <a:cubicBezTo>
                  <a:pt x="5263884" y="6588198"/>
                  <a:pt x="5254659" y="6588198"/>
                  <a:pt x="5254659" y="6588198"/>
                </a:cubicBezTo>
                <a:cubicBezTo>
                  <a:pt x="5254659" y="6588198"/>
                  <a:pt x="5245435" y="6579284"/>
                  <a:pt x="5236211" y="6570373"/>
                </a:cubicBezTo>
                <a:cubicBezTo>
                  <a:pt x="5231598" y="6565918"/>
                  <a:pt x="5226985" y="6561461"/>
                  <a:pt x="5222373" y="6558120"/>
                </a:cubicBezTo>
                <a:lnTo>
                  <a:pt x="5215247" y="6555251"/>
                </a:lnTo>
                <a:lnTo>
                  <a:pt x="5215247" y="6555586"/>
                </a:lnTo>
                <a:lnTo>
                  <a:pt x="5215247" y="6562877"/>
                </a:lnTo>
                <a:lnTo>
                  <a:pt x="5217102" y="6573482"/>
                </a:lnTo>
                <a:lnTo>
                  <a:pt x="5215247" y="6574418"/>
                </a:lnTo>
                <a:lnTo>
                  <a:pt x="5215247" y="6585217"/>
                </a:lnTo>
                <a:cubicBezTo>
                  <a:pt x="5215247" y="6593297"/>
                  <a:pt x="5215247" y="6598683"/>
                  <a:pt x="5215247" y="6598683"/>
                </a:cubicBezTo>
                <a:cubicBezTo>
                  <a:pt x="5215247" y="6620231"/>
                  <a:pt x="5215247" y="6620231"/>
                  <a:pt x="5215247" y="6620231"/>
                </a:cubicBezTo>
                <a:cubicBezTo>
                  <a:pt x="5233606" y="6641782"/>
                  <a:pt x="5233606" y="6684878"/>
                  <a:pt x="5233606" y="6706427"/>
                </a:cubicBezTo>
                <a:cubicBezTo>
                  <a:pt x="5233606" y="6706427"/>
                  <a:pt x="5215247" y="6706427"/>
                  <a:pt x="5196889" y="6684878"/>
                </a:cubicBezTo>
                <a:cubicBezTo>
                  <a:pt x="5196889" y="6684878"/>
                  <a:pt x="5196889" y="6683530"/>
                  <a:pt x="5196889" y="6681174"/>
                </a:cubicBezTo>
                <a:lnTo>
                  <a:pt x="5196889" y="6678892"/>
                </a:lnTo>
                <a:lnTo>
                  <a:pt x="5190961" y="6675442"/>
                </a:lnTo>
                <a:cubicBezTo>
                  <a:pt x="5188375" y="6673937"/>
                  <a:pt x="5186651" y="6672935"/>
                  <a:pt x="5186651" y="6672935"/>
                </a:cubicBezTo>
                <a:cubicBezTo>
                  <a:pt x="5186651" y="6672935"/>
                  <a:pt x="5183039" y="6660461"/>
                  <a:pt x="5190160" y="6651639"/>
                </a:cubicBezTo>
                <a:lnTo>
                  <a:pt x="5190250" y="6651584"/>
                </a:lnTo>
                <a:lnTo>
                  <a:pt x="5183050" y="6636419"/>
                </a:lnTo>
                <a:cubicBezTo>
                  <a:pt x="5179292" y="6632460"/>
                  <a:pt x="5175533" y="6628502"/>
                  <a:pt x="5175533" y="6620583"/>
                </a:cubicBezTo>
                <a:cubicBezTo>
                  <a:pt x="5160494" y="6620583"/>
                  <a:pt x="5160494" y="6620583"/>
                  <a:pt x="5160494" y="6620583"/>
                </a:cubicBezTo>
                <a:cubicBezTo>
                  <a:pt x="5160494" y="6620583"/>
                  <a:pt x="5115383" y="6620583"/>
                  <a:pt x="5115383" y="6604751"/>
                </a:cubicBezTo>
                <a:cubicBezTo>
                  <a:pt x="5100346" y="6604751"/>
                  <a:pt x="5100346" y="6573081"/>
                  <a:pt x="5100346" y="6573081"/>
                </a:cubicBezTo>
                <a:cubicBezTo>
                  <a:pt x="5100346" y="6573081"/>
                  <a:pt x="5115383" y="6573081"/>
                  <a:pt x="5115383" y="6573081"/>
                </a:cubicBezTo>
                <a:cubicBezTo>
                  <a:pt x="5130421" y="6573081"/>
                  <a:pt x="5130421" y="6541408"/>
                  <a:pt x="5130421" y="6525572"/>
                </a:cubicBezTo>
                <a:cubicBezTo>
                  <a:pt x="5130421" y="6509737"/>
                  <a:pt x="5130421" y="6493904"/>
                  <a:pt x="5130421" y="6493904"/>
                </a:cubicBezTo>
                <a:cubicBezTo>
                  <a:pt x="5145457" y="6493904"/>
                  <a:pt x="5145457" y="6493904"/>
                  <a:pt x="5145457" y="6478069"/>
                </a:cubicBezTo>
                <a:close/>
                <a:moveTo>
                  <a:pt x="5748092" y="6477662"/>
                </a:moveTo>
                <a:lnTo>
                  <a:pt x="5743432" y="6481700"/>
                </a:lnTo>
                <a:lnTo>
                  <a:pt x="5753726" y="6493606"/>
                </a:lnTo>
                <a:lnTo>
                  <a:pt x="5761877" y="6495296"/>
                </a:lnTo>
                <a:lnTo>
                  <a:pt x="5767657" y="6498866"/>
                </a:lnTo>
                <a:lnTo>
                  <a:pt x="5762816" y="6493615"/>
                </a:lnTo>
                <a:cubicBezTo>
                  <a:pt x="5762816" y="6477662"/>
                  <a:pt x="5748092" y="6477662"/>
                  <a:pt x="5748092" y="6477662"/>
                </a:cubicBezTo>
                <a:close/>
                <a:moveTo>
                  <a:pt x="5559567" y="6472703"/>
                </a:moveTo>
                <a:cubicBezTo>
                  <a:pt x="5568449" y="6472703"/>
                  <a:pt x="5577333" y="6482327"/>
                  <a:pt x="5586215" y="6482327"/>
                </a:cubicBezTo>
                <a:cubicBezTo>
                  <a:pt x="5581774" y="6487140"/>
                  <a:pt x="5577333" y="6489547"/>
                  <a:pt x="5572892" y="6488343"/>
                </a:cubicBezTo>
                <a:cubicBezTo>
                  <a:pt x="5568449" y="6487140"/>
                  <a:pt x="5564009" y="6482327"/>
                  <a:pt x="5559567" y="6472703"/>
                </a:cubicBezTo>
                <a:close/>
                <a:moveTo>
                  <a:pt x="5522929" y="6472700"/>
                </a:moveTo>
                <a:cubicBezTo>
                  <a:pt x="5531254" y="6472700"/>
                  <a:pt x="5531254" y="6472700"/>
                  <a:pt x="5531254" y="6472700"/>
                </a:cubicBezTo>
                <a:cubicBezTo>
                  <a:pt x="5539584" y="6482327"/>
                  <a:pt x="5539584" y="6482327"/>
                  <a:pt x="5539584" y="6482327"/>
                </a:cubicBezTo>
                <a:cubicBezTo>
                  <a:pt x="5531254" y="6482327"/>
                  <a:pt x="5522929" y="6472700"/>
                  <a:pt x="5522929" y="6472700"/>
                </a:cubicBezTo>
                <a:close/>
                <a:moveTo>
                  <a:pt x="4883385" y="6472700"/>
                </a:moveTo>
                <a:cubicBezTo>
                  <a:pt x="4883385" y="6472700"/>
                  <a:pt x="4883385" y="6472700"/>
                  <a:pt x="4893378" y="6472700"/>
                </a:cubicBezTo>
                <a:cubicBezTo>
                  <a:pt x="4893378" y="6482327"/>
                  <a:pt x="4893378" y="6482327"/>
                  <a:pt x="4893378" y="6482327"/>
                </a:cubicBezTo>
                <a:cubicBezTo>
                  <a:pt x="4893378" y="6482327"/>
                  <a:pt x="4883385" y="6482327"/>
                  <a:pt x="4883385" y="6472700"/>
                </a:cubicBezTo>
                <a:close/>
                <a:moveTo>
                  <a:pt x="4574618" y="6469055"/>
                </a:moveTo>
                <a:cubicBezTo>
                  <a:pt x="4574618" y="6491985"/>
                  <a:pt x="4574618" y="6491985"/>
                  <a:pt x="4574618" y="6491985"/>
                </a:cubicBezTo>
                <a:cubicBezTo>
                  <a:pt x="4597871" y="6491985"/>
                  <a:pt x="4621132" y="6514912"/>
                  <a:pt x="4644392" y="6537842"/>
                </a:cubicBezTo>
                <a:cubicBezTo>
                  <a:pt x="4644392" y="6537842"/>
                  <a:pt x="4644392" y="6537842"/>
                  <a:pt x="4621132" y="6560770"/>
                </a:cubicBezTo>
                <a:cubicBezTo>
                  <a:pt x="4615316" y="6566503"/>
                  <a:pt x="4609501" y="6569371"/>
                  <a:pt x="4604051" y="6570445"/>
                </a:cubicBezTo>
                <a:cubicBezTo>
                  <a:pt x="4598599" y="6571518"/>
                  <a:pt x="4593509" y="6570804"/>
                  <a:pt x="4589151" y="6569371"/>
                </a:cubicBezTo>
                <a:cubicBezTo>
                  <a:pt x="4580430" y="6566502"/>
                  <a:pt x="4574618" y="6560770"/>
                  <a:pt x="4574618" y="6560770"/>
                </a:cubicBezTo>
                <a:cubicBezTo>
                  <a:pt x="4574618" y="6549306"/>
                  <a:pt x="4568802" y="6537842"/>
                  <a:pt x="4562986" y="6529243"/>
                </a:cubicBezTo>
                <a:lnTo>
                  <a:pt x="4558101" y="6522896"/>
                </a:lnTo>
                <a:lnTo>
                  <a:pt x="4560837" y="6532344"/>
                </a:lnTo>
                <a:cubicBezTo>
                  <a:pt x="4562261" y="6537260"/>
                  <a:pt x="4563685" y="6542176"/>
                  <a:pt x="4563685" y="6542176"/>
                </a:cubicBezTo>
                <a:cubicBezTo>
                  <a:pt x="4569379" y="6561843"/>
                  <a:pt x="4569379" y="6561843"/>
                  <a:pt x="4553131" y="6566546"/>
                </a:cubicBezTo>
                <a:cubicBezTo>
                  <a:pt x="4548860" y="6551798"/>
                  <a:pt x="4547793" y="6548110"/>
                  <a:pt x="4551978" y="6536908"/>
                </a:cubicBezTo>
                <a:lnTo>
                  <a:pt x="4557926" y="6522667"/>
                </a:lnTo>
                <a:lnTo>
                  <a:pt x="4554990" y="6518853"/>
                </a:lnTo>
                <a:cubicBezTo>
                  <a:pt x="4552810" y="6516345"/>
                  <a:pt x="4551356" y="6514912"/>
                  <a:pt x="4551356" y="6514912"/>
                </a:cubicBezTo>
                <a:cubicBezTo>
                  <a:pt x="4551356" y="6514912"/>
                  <a:pt x="4551356" y="6514912"/>
                  <a:pt x="4551356" y="6491985"/>
                </a:cubicBezTo>
                <a:cubicBezTo>
                  <a:pt x="4574618" y="6469055"/>
                  <a:pt x="4574618" y="6469055"/>
                  <a:pt x="4574618" y="6469055"/>
                </a:cubicBezTo>
                <a:close/>
                <a:moveTo>
                  <a:pt x="4568271" y="6452677"/>
                </a:moveTo>
                <a:cubicBezTo>
                  <a:pt x="4568271" y="6452677"/>
                  <a:pt x="4593648" y="6452677"/>
                  <a:pt x="4593648" y="6452677"/>
                </a:cubicBezTo>
                <a:cubicBezTo>
                  <a:pt x="4593648" y="6452677"/>
                  <a:pt x="4593648" y="6452677"/>
                  <a:pt x="4593648" y="6469055"/>
                </a:cubicBezTo>
                <a:lnTo>
                  <a:pt x="4574618" y="6469055"/>
                </a:lnTo>
                <a:lnTo>
                  <a:pt x="4568271" y="6469055"/>
                </a:lnTo>
                <a:cubicBezTo>
                  <a:pt x="4568271" y="6469055"/>
                  <a:pt x="4568271" y="6469055"/>
                  <a:pt x="4568271" y="6452677"/>
                </a:cubicBezTo>
                <a:close/>
                <a:moveTo>
                  <a:pt x="5482461" y="6449036"/>
                </a:moveTo>
                <a:cubicBezTo>
                  <a:pt x="5482461" y="6449036"/>
                  <a:pt x="5496610" y="6449036"/>
                  <a:pt x="5496610" y="6449036"/>
                </a:cubicBezTo>
                <a:cubicBezTo>
                  <a:pt x="5496610" y="6449036"/>
                  <a:pt x="5510766" y="6449036"/>
                  <a:pt x="5510766" y="6465003"/>
                </a:cubicBezTo>
                <a:cubicBezTo>
                  <a:pt x="5510766" y="6465003"/>
                  <a:pt x="5510766" y="6480971"/>
                  <a:pt x="5524917" y="6480971"/>
                </a:cubicBezTo>
                <a:cubicBezTo>
                  <a:pt x="5524917" y="6496936"/>
                  <a:pt x="5524917" y="6496936"/>
                  <a:pt x="5524917" y="6496936"/>
                </a:cubicBezTo>
                <a:cubicBezTo>
                  <a:pt x="5524917" y="6496936"/>
                  <a:pt x="5524917" y="6496936"/>
                  <a:pt x="5524917" y="6512905"/>
                </a:cubicBezTo>
                <a:lnTo>
                  <a:pt x="5523464" y="6511712"/>
                </a:lnTo>
                <a:lnTo>
                  <a:pt x="5523464" y="6515758"/>
                </a:lnTo>
                <a:cubicBezTo>
                  <a:pt x="5523464" y="6516954"/>
                  <a:pt x="5523464" y="6516954"/>
                  <a:pt x="5523464" y="6516954"/>
                </a:cubicBezTo>
                <a:cubicBezTo>
                  <a:pt x="5515322" y="6516954"/>
                  <a:pt x="5515322" y="6516954"/>
                  <a:pt x="5515322" y="6516954"/>
                </a:cubicBezTo>
                <a:cubicBezTo>
                  <a:pt x="5515322" y="6512165"/>
                  <a:pt x="5517360" y="6509767"/>
                  <a:pt x="5519392" y="6508568"/>
                </a:cubicBezTo>
                <a:lnTo>
                  <a:pt x="5519568" y="6508516"/>
                </a:lnTo>
                <a:lnTo>
                  <a:pt x="5505456" y="6496937"/>
                </a:lnTo>
                <a:cubicBezTo>
                  <a:pt x="5500147" y="6488955"/>
                  <a:pt x="5496610" y="6480971"/>
                  <a:pt x="5496610" y="6480971"/>
                </a:cubicBezTo>
                <a:cubicBezTo>
                  <a:pt x="5482461" y="6465003"/>
                  <a:pt x="5482461" y="6449036"/>
                  <a:pt x="5482461" y="6449036"/>
                </a:cubicBezTo>
                <a:close/>
                <a:moveTo>
                  <a:pt x="5239121" y="6442060"/>
                </a:moveTo>
                <a:cubicBezTo>
                  <a:pt x="5243552" y="6443044"/>
                  <a:pt x="5248586" y="6446121"/>
                  <a:pt x="5251009" y="6454487"/>
                </a:cubicBezTo>
                <a:cubicBezTo>
                  <a:pt x="5251009" y="6454487"/>
                  <a:pt x="5235714" y="6458915"/>
                  <a:pt x="5235714" y="6458915"/>
                </a:cubicBezTo>
                <a:cubicBezTo>
                  <a:pt x="5235714" y="6458915"/>
                  <a:pt x="5230868" y="6442182"/>
                  <a:pt x="5230868" y="6442182"/>
                </a:cubicBezTo>
                <a:cubicBezTo>
                  <a:pt x="5230868" y="6442182"/>
                  <a:pt x="5234693" y="6441076"/>
                  <a:pt x="5239121" y="6442060"/>
                </a:cubicBezTo>
                <a:close/>
                <a:moveTo>
                  <a:pt x="3587038" y="6441114"/>
                </a:moveTo>
                <a:cubicBezTo>
                  <a:pt x="3587038" y="6441114"/>
                  <a:pt x="3587038" y="6468985"/>
                  <a:pt x="3587038" y="6468985"/>
                </a:cubicBezTo>
                <a:cubicBezTo>
                  <a:pt x="3587038" y="6496850"/>
                  <a:pt x="3587038" y="6496850"/>
                  <a:pt x="3565616" y="6496850"/>
                </a:cubicBezTo>
                <a:cubicBezTo>
                  <a:pt x="3565616" y="6468985"/>
                  <a:pt x="3565616" y="6468985"/>
                  <a:pt x="3587038" y="6441114"/>
                </a:cubicBezTo>
                <a:close/>
                <a:moveTo>
                  <a:pt x="5803752" y="6431864"/>
                </a:moveTo>
                <a:lnTo>
                  <a:pt x="5799993" y="6436884"/>
                </a:lnTo>
                <a:cubicBezTo>
                  <a:pt x="5799993" y="6436884"/>
                  <a:pt x="5790752" y="6436884"/>
                  <a:pt x="5790752" y="6436884"/>
                </a:cubicBezTo>
                <a:lnTo>
                  <a:pt x="5788852" y="6441723"/>
                </a:lnTo>
                <a:lnTo>
                  <a:pt x="5794644" y="6445408"/>
                </a:lnTo>
                <a:cubicBezTo>
                  <a:pt x="5798112" y="6448056"/>
                  <a:pt x="5801577" y="6451586"/>
                  <a:pt x="5801577" y="6455116"/>
                </a:cubicBezTo>
                <a:cubicBezTo>
                  <a:pt x="5808511" y="6462179"/>
                  <a:pt x="5808511" y="6469238"/>
                  <a:pt x="5815444" y="6469238"/>
                </a:cubicBezTo>
                <a:cubicBezTo>
                  <a:pt x="5822380" y="6469238"/>
                  <a:pt x="5829316" y="6469238"/>
                  <a:pt x="5829316" y="6469238"/>
                </a:cubicBezTo>
                <a:cubicBezTo>
                  <a:pt x="5829316" y="6469238"/>
                  <a:pt x="5843182" y="6476298"/>
                  <a:pt x="5850118" y="6476298"/>
                </a:cubicBezTo>
                <a:lnTo>
                  <a:pt x="5855004" y="6480859"/>
                </a:lnTo>
                <a:lnTo>
                  <a:pt x="5855437" y="6480969"/>
                </a:lnTo>
                <a:cubicBezTo>
                  <a:pt x="5855437" y="6480969"/>
                  <a:pt x="5864677" y="6489785"/>
                  <a:pt x="5873916" y="6489785"/>
                </a:cubicBezTo>
                <a:cubicBezTo>
                  <a:pt x="5873916" y="6489785"/>
                  <a:pt x="5876226" y="6489785"/>
                  <a:pt x="5879691" y="6489785"/>
                </a:cubicBezTo>
                <a:lnTo>
                  <a:pt x="5886076" y="6489785"/>
                </a:lnTo>
                <a:lnTo>
                  <a:pt x="5877419" y="6483867"/>
                </a:lnTo>
                <a:cubicBezTo>
                  <a:pt x="5863542" y="6483867"/>
                  <a:pt x="5856604" y="6476753"/>
                  <a:pt x="5856604" y="6469638"/>
                </a:cubicBezTo>
                <a:lnTo>
                  <a:pt x="5857472" y="6469638"/>
                </a:lnTo>
                <a:cubicBezTo>
                  <a:pt x="5860073" y="6469638"/>
                  <a:pt x="5863542" y="6469638"/>
                  <a:pt x="5863542" y="6469638"/>
                </a:cubicBezTo>
                <a:cubicBezTo>
                  <a:pt x="5870481" y="6469638"/>
                  <a:pt x="5863542" y="6469638"/>
                  <a:pt x="5863542" y="6462523"/>
                </a:cubicBezTo>
                <a:cubicBezTo>
                  <a:pt x="5863542" y="6462523"/>
                  <a:pt x="5861808" y="6462523"/>
                  <a:pt x="5858339" y="6461634"/>
                </a:cubicBezTo>
                <a:lnTo>
                  <a:pt x="5858068" y="6461527"/>
                </a:lnTo>
                <a:lnTo>
                  <a:pt x="5853235" y="6464235"/>
                </a:lnTo>
                <a:lnTo>
                  <a:pt x="5851919" y="6459073"/>
                </a:lnTo>
                <a:lnTo>
                  <a:pt x="5842731" y="6455408"/>
                </a:lnTo>
                <a:cubicBezTo>
                  <a:pt x="5842731" y="6455408"/>
                  <a:pt x="5842731" y="6455408"/>
                  <a:pt x="5835791" y="6448294"/>
                </a:cubicBezTo>
                <a:cubicBezTo>
                  <a:pt x="5832323" y="6448294"/>
                  <a:pt x="5828854" y="6448294"/>
                  <a:pt x="5826252" y="6447406"/>
                </a:cubicBezTo>
                <a:lnTo>
                  <a:pt x="5825306" y="6446045"/>
                </a:lnTo>
                <a:lnTo>
                  <a:pt x="5818473" y="6445703"/>
                </a:lnTo>
                <a:lnTo>
                  <a:pt x="5818473" y="6439414"/>
                </a:lnTo>
                <a:close/>
                <a:moveTo>
                  <a:pt x="5356381" y="6427788"/>
                </a:moveTo>
                <a:cubicBezTo>
                  <a:pt x="5356381" y="6437414"/>
                  <a:pt x="5356381" y="6437414"/>
                  <a:pt x="5356381" y="6437414"/>
                </a:cubicBezTo>
                <a:cubicBezTo>
                  <a:pt x="5356381" y="6437414"/>
                  <a:pt x="5356381" y="6447038"/>
                  <a:pt x="5356381" y="6447038"/>
                </a:cubicBezTo>
                <a:cubicBezTo>
                  <a:pt x="5346388" y="6437414"/>
                  <a:pt x="5346388" y="6437414"/>
                  <a:pt x="5346388" y="6437414"/>
                </a:cubicBezTo>
                <a:cubicBezTo>
                  <a:pt x="5346388" y="6427788"/>
                  <a:pt x="5356381" y="6427788"/>
                  <a:pt x="5356381" y="6427788"/>
                </a:cubicBezTo>
                <a:close/>
                <a:moveTo>
                  <a:pt x="5092473" y="6423547"/>
                </a:moveTo>
                <a:cubicBezTo>
                  <a:pt x="5096011" y="6423547"/>
                  <a:pt x="5100731" y="6425725"/>
                  <a:pt x="5105449" y="6430078"/>
                </a:cubicBezTo>
                <a:cubicBezTo>
                  <a:pt x="5105449" y="6430078"/>
                  <a:pt x="5114886" y="6438786"/>
                  <a:pt x="5124324" y="6447495"/>
                </a:cubicBezTo>
                <a:cubicBezTo>
                  <a:pt x="5124324" y="6447495"/>
                  <a:pt x="5143200" y="6473618"/>
                  <a:pt x="5143200" y="6473618"/>
                </a:cubicBezTo>
                <a:cubicBezTo>
                  <a:pt x="5143200" y="6473618"/>
                  <a:pt x="5143200" y="6473618"/>
                  <a:pt x="5143200" y="6482327"/>
                </a:cubicBezTo>
                <a:cubicBezTo>
                  <a:pt x="5143200" y="6482327"/>
                  <a:pt x="5133762" y="6473618"/>
                  <a:pt x="5114886" y="6473618"/>
                </a:cubicBezTo>
                <a:cubicBezTo>
                  <a:pt x="5114886" y="6473618"/>
                  <a:pt x="5114886" y="6473618"/>
                  <a:pt x="5114886" y="6464910"/>
                </a:cubicBezTo>
                <a:cubicBezTo>
                  <a:pt x="5114886" y="6456202"/>
                  <a:pt x="5114886" y="6456202"/>
                  <a:pt x="5105449" y="6447495"/>
                </a:cubicBezTo>
                <a:cubicBezTo>
                  <a:pt x="5105449" y="6447495"/>
                  <a:pt x="5096011" y="6438786"/>
                  <a:pt x="5096011" y="6438786"/>
                </a:cubicBezTo>
                <a:cubicBezTo>
                  <a:pt x="5086573" y="6430078"/>
                  <a:pt x="5086573" y="6430078"/>
                  <a:pt x="5086573" y="6430078"/>
                </a:cubicBezTo>
                <a:cubicBezTo>
                  <a:pt x="5086573" y="6425725"/>
                  <a:pt x="5088933" y="6423547"/>
                  <a:pt x="5092473" y="6423547"/>
                </a:cubicBezTo>
                <a:close/>
                <a:moveTo>
                  <a:pt x="4080559" y="6378979"/>
                </a:moveTo>
                <a:cubicBezTo>
                  <a:pt x="4080559" y="6378979"/>
                  <a:pt x="4080559" y="6378979"/>
                  <a:pt x="4103111" y="6378979"/>
                </a:cubicBezTo>
                <a:cubicBezTo>
                  <a:pt x="4125664" y="6378979"/>
                  <a:pt x="4125664" y="6378979"/>
                  <a:pt x="4125664" y="6378979"/>
                </a:cubicBezTo>
                <a:cubicBezTo>
                  <a:pt x="4125664" y="6401501"/>
                  <a:pt x="4148221" y="6424016"/>
                  <a:pt x="4148221" y="6446538"/>
                </a:cubicBezTo>
                <a:cubicBezTo>
                  <a:pt x="4148221" y="6446538"/>
                  <a:pt x="4170770" y="6514098"/>
                  <a:pt x="4170770" y="6536619"/>
                </a:cubicBezTo>
                <a:cubicBezTo>
                  <a:pt x="4148221" y="6536619"/>
                  <a:pt x="4148221" y="6559135"/>
                  <a:pt x="4125664" y="6559135"/>
                </a:cubicBezTo>
                <a:cubicBezTo>
                  <a:pt x="4103111" y="6559135"/>
                  <a:pt x="4103111" y="6559135"/>
                  <a:pt x="4103111" y="6559135"/>
                </a:cubicBezTo>
                <a:cubicBezTo>
                  <a:pt x="4103111" y="6559135"/>
                  <a:pt x="4080559" y="6559135"/>
                  <a:pt x="4080559" y="6536619"/>
                </a:cubicBezTo>
                <a:cubicBezTo>
                  <a:pt x="4058005" y="6536619"/>
                  <a:pt x="4058005" y="6469059"/>
                  <a:pt x="4035451" y="6469059"/>
                </a:cubicBezTo>
                <a:cubicBezTo>
                  <a:pt x="4035451" y="6469059"/>
                  <a:pt x="4035451" y="6446538"/>
                  <a:pt x="4058005" y="6424016"/>
                </a:cubicBezTo>
                <a:cubicBezTo>
                  <a:pt x="4058005" y="6424016"/>
                  <a:pt x="4058005" y="6401501"/>
                  <a:pt x="4058005" y="6401501"/>
                </a:cubicBezTo>
                <a:cubicBezTo>
                  <a:pt x="4058005" y="6378979"/>
                  <a:pt x="4080559" y="6378979"/>
                  <a:pt x="4080559" y="6378979"/>
                </a:cubicBezTo>
                <a:close/>
                <a:moveTo>
                  <a:pt x="5051200" y="6373170"/>
                </a:moveTo>
                <a:cubicBezTo>
                  <a:pt x="5063412" y="6373170"/>
                  <a:pt x="5063412" y="6387550"/>
                  <a:pt x="5063412" y="6387550"/>
                </a:cubicBezTo>
                <a:cubicBezTo>
                  <a:pt x="5063412" y="6387550"/>
                  <a:pt x="5063412" y="6387550"/>
                  <a:pt x="5061887" y="6387550"/>
                </a:cubicBezTo>
                <a:lnTo>
                  <a:pt x="5059925" y="6387550"/>
                </a:lnTo>
                <a:lnTo>
                  <a:pt x="5059925" y="6388487"/>
                </a:lnTo>
                <a:cubicBezTo>
                  <a:pt x="5059925" y="6390493"/>
                  <a:pt x="5059925" y="6392499"/>
                  <a:pt x="5059925" y="6392499"/>
                </a:cubicBezTo>
                <a:cubicBezTo>
                  <a:pt x="5059925" y="6392499"/>
                  <a:pt x="5059925" y="6392499"/>
                  <a:pt x="5051598" y="6392499"/>
                </a:cubicBezTo>
                <a:cubicBezTo>
                  <a:pt x="5051598" y="6384477"/>
                  <a:pt x="5043271" y="6384477"/>
                  <a:pt x="5043271" y="6384477"/>
                </a:cubicBezTo>
                <a:cubicBezTo>
                  <a:pt x="5043271" y="6380467"/>
                  <a:pt x="5045354" y="6378463"/>
                  <a:pt x="5047435" y="6377459"/>
                </a:cubicBezTo>
                <a:lnTo>
                  <a:pt x="5051200" y="6376552"/>
                </a:lnTo>
                <a:lnTo>
                  <a:pt x="5051200" y="6374967"/>
                </a:lnTo>
                <a:cubicBezTo>
                  <a:pt x="5051200" y="6373170"/>
                  <a:pt x="5051200" y="6373170"/>
                  <a:pt x="5051200" y="6373170"/>
                </a:cubicBezTo>
                <a:close/>
                <a:moveTo>
                  <a:pt x="5079078" y="6366834"/>
                </a:moveTo>
                <a:cubicBezTo>
                  <a:pt x="5097398" y="6384479"/>
                  <a:pt x="5106559" y="6384479"/>
                  <a:pt x="5097398" y="6402124"/>
                </a:cubicBezTo>
                <a:cubicBezTo>
                  <a:pt x="5079078" y="6393301"/>
                  <a:pt x="5069917" y="6384479"/>
                  <a:pt x="5079078" y="6366834"/>
                </a:cubicBezTo>
                <a:close/>
                <a:moveTo>
                  <a:pt x="5659757" y="6365962"/>
                </a:moveTo>
                <a:lnTo>
                  <a:pt x="5659757" y="6371808"/>
                </a:lnTo>
                <a:lnTo>
                  <a:pt x="5671519" y="6385407"/>
                </a:lnTo>
                <a:cubicBezTo>
                  <a:pt x="5678607" y="6393604"/>
                  <a:pt x="5684278" y="6400165"/>
                  <a:pt x="5684278" y="6400165"/>
                </a:cubicBezTo>
                <a:cubicBezTo>
                  <a:pt x="5689947" y="6406723"/>
                  <a:pt x="5695620" y="6410002"/>
                  <a:pt x="5699871" y="6411643"/>
                </a:cubicBezTo>
                <a:lnTo>
                  <a:pt x="5703926" y="6412581"/>
                </a:lnTo>
                <a:lnTo>
                  <a:pt x="5703926" y="6411841"/>
                </a:lnTo>
                <a:cubicBezTo>
                  <a:pt x="5703926" y="6409846"/>
                  <a:pt x="5703926" y="6405858"/>
                  <a:pt x="5703926" y="6397879"/>
                </a:cubicBezTo>
                <a:cubicBezTo>
                  <a:pt x="5703926" y="6389900"/>
                  <a:pt x="5703926" y="6385910"/>
                  <a:pt x="5703926" y="6381921"/>
                </a:cubicBezTo>
                <a:lnTo>
                  <a:pt x="5703926" y="6380491"/>
                </a:lnTo>
                <a:lnTo>
                  <a:pt x="5699504" y="6376271"/>
                </a:lnTo>
                <a:cubicBezTo>
                  <a:pt x="5698348" y="6375168"/>
                  <a:pt x="5698348" y="6375168"/>
                  <a:pt x="5698348" y="6375168"/>
                </a:cubicBezTo>
                <a:lnTo>
                  <a:pt x="5694815" y="6367757"/>
                </a:lnTo>
                <a:lnTo>
                  <a:pt x="5693066" y="6365962"/>
                </a:lnTo>
                <a:lnTo>
                  <a:pt x="5691043" y="6365962"/>
                </a:lnTo>
                <a:cubicBezTo>
                  <a:pt x="5689204" y="6365962"/>
                  <a:pt x="5689204" y="6365962"/>
                  <a:pt x="5689204" y="6365962"/>
                </a:cubicBezTo>
                <a:cubicBezTo>
                  <a:pt x="5674479" y="6365962"/>
                  <a:pt x="5659757" y="6365962"/>
                  <a:pt x="5659757" y="6365962"/>
                </a:cubicBezTo>
                <a:close/>
                <a:moveTo>
                  <a:pt x="5569559" y="6341168"/>
                </a:moveTo>
                <a:cubicBezTo>
                  <a:pt x="5569559" y="6341168"/>
                  <a:pt x="5577888" y="6341168"/>
                  <a:pt x="5577888" y="6341168"/>
                </a:cubicBezTo>
                <a:cubicBezTo>
                  <a:pt x="5577888" y="6350795"/>
                  <a:pt x="5586215" y="6350795"/>
                  <a:pt x="5586215" y="6350795"/>
                </a:cubicBezTo>
                <a:cubicBezTo>
                  <a:pt x="5577888" y="6350795"/>
                  <a:pt x="5569559" y="6350795"/>
                  <a:pt x="5569559" y="6350795"/>
                </a:cubicBezTo>
                <a:cubicBezTo>
                  <a:pt x="5569559" y="6350795"/>
                  <a:pt x="5569559" y="6341168"/>
                  <a:pt x="5569559" y="6341168"/>
                </a:cubicBezTo>
                <a:close/>
                <a:moveTo>
                  <a:pt x="5291427" y="6341168"/>
                </a:moveTo>
                <a:cubicBezTo>
                  <a:pt x="5291427" y="6341168"/>
                  <a:pt x="5291427" y="6341168"/>
                  <a:pt x="5291427" y="6349725"/>
                </a:cubicBezTo>
                <a:cubicBezTo>
                  <a:pt x="5291427" y="6358278"/>
                  <a:pt x="5299755" y="6358278"/>
                  <a:pt x="5299755" y="6358278"/>
                </a:cubicBezTo>
                <a:cubicBezTo>
                  <a:pt x="5299755" y="6358278"/>
                  <a:pt x="5291427" y="6366834"/>
                  <a:pt x="5291427" y="6366834"/>
                </a:cubicBezTo>
                <a:cubicBezTo>
                  <a:pt x="5291427" y="6358278"/>
                  <a:pt x="5283097" y="6349725"/>
                  <a:pt x="5283097" y="6349725"/>
                </a:cubicBezTo>
                <a:cubicBezTo>
                  <a:pt x="5283097" y="6341168"/>
                  <a:pt x="5283097" y="6341168"/>
                  <a:pt x="5291427" y="6341168"/>
                </a:cubicBezTo>
                <a:close/>
                <a:moveTo>
                  <a:pt x="5650686" y="6339289"/>
                </a:moveTo>
                <a:lnTo>
                  <a:pt x="5646243" y="6343820"/>
                </a:lnTo>
                <a:lnTo>
                  <a:pt x="5644479" y="6345619"/>
                </a:lnTo>
                <a:lnTo>
                  <a:pt x="5644580" y="6346056"/>
                </a:lnTo>
                <a:lnTo>
                  <a:pt x="5645649" y="6348840"/>
                </a:lnTo>
                <a:close/>
                <a:moveTo>
                  <a:pt x="5656880" y="6332968"/>
                </a:moveTo>
                <a:lnTo>
                  <a:pt x="5654395" y="6335506"/>
                </a:lnTo>
                <a:lnTo>
                  <a:pt x="5659669" y="6334076"/>
                </a:lnTo>
                <a:close/>
                <a:moveTo>
                  <a:pt x="5084422" y="6321299"/>
                </a:moveTo>
                <a:cubicBezTo>
                  <a:pt x="5100346" y="6335815"/>
                  <a:pt x="5100346" y="6350331"/>
                  <a:pt x="5100346" y="6350331"/>
                </a:cubicBezTo>
                <a:cubicBezTo>
                  <a:pt x="5084422" y="6350331"/>
                  <a:pt x="5084422" y="6350331"/>
                  <a:pt x="5084422" y="6350331"/>
                </a:cubicBezTo>
                <a:cubicBezTo>
                  <a:pt x="5084422" y="6350331"/>
                  <a:pt x="5084422" y="6350331"/>
                  <a:pt x="5084422" y="6335815"/>
                </a:cubicBezTo>
                <a:cubicBezTo>
                  <a:pt x="5068503" y="6335815"/>
                  <a:pt x="5068503" y="6335815"/>
                  <a:pt x="5068503" y="6335815"/>
                </a:cubicBezTo>
                <a:cubicBezTo>
                  <a:pt x="5084422" y="6321299"/>
                  <a:pt x="5084422" y="6321299"/>
                  <a:pt x="5084422" y="6321299"/>
                </a:cubicBezTo>
                <a:close/>
                <a:moveTo>
                  <a:pt x="5514046" y="6315503"/>
                </a:moveTo>
                <a:cubicBezTo>
                  <a:pt x="5514046" y="6315503"/>
                  <a:pt x="5518487" y="6319915"/>
                  <a:pt x="5524039" y="6324328"/>
                </a:cubicBezTo>
                <a:lnTo>
                  <a:pt x="5533399" y="6329286"/>
                </a:lnTo>
                <a:lnTo>
                  <a:pt x="5532771" y="6327116"/>
                </a:lnTo>
                <a:cubicBezTo>
                  <a:pt x="5532436" y="6325961"/>
                  <a:pt x="5532436" y="6325961"/>
                  <a:pt x="5532436" y="6325961"/>
                </a:cubicBezTo>
                <a:cubicBezTo>
                  <a:pt x="5542036" y="6323181"/>
                  <a:pt x="5544714" y="6332427"/>
                  <a:pt x="5544714" y="6332427"/>
                </a:cubicBezTo>
                <a:cubicBezTo>
                  <a:pt x="5544714" y="6332427"/>
                  <a:pt x="5544714" y="6332427"/>
                  <a:pt x="5543513" y="6332774"/>
                </a:cubicBezTo>
                <a:lnTo>
                  <a:pt x="5540840" y="6333549"/>
                </a:lnTo>
                <a:lnTo>
                  <a:pt x="5545135" y="6345281"/>
                </a:lnTo>
                <a:cubicBezTo>
                  <a:pt x="5547355" y="6348589"/>
                  <a:pt x="5549577" y="6350795"/>
                  <a:pt x="5549577" y="6350795"/>
                </a:cubicBezTo>
                <a:cubicBezTo>
                  <a:pt x="5549577" y="6350795"/>
                  <a:pt x="5540694" y="6341970"/>
                  <a:pt x="5540694" y="6341970"/>
                </a:cubicBezTo>
                <a:cubicBezTo>
                  <a:pt x="5531812" y="6333150"/>
                  <a:pt x="5522929" y="6333150"/>
                  <a:pt x="5522929" y="6333150"/>
                </a:cubicBezTo>
                <a:cubicBezTo>
                  <a:pt x="5522929" y="6341970"/>
                  <a:pt x="5505163" y="6333150"/>
                  <a:pt x="5505163" y="6324328"/>
                </a:cubicBezTo>
                <a:cubicBezTo>
                  <a:pt x="5496282" y="6324328"/>
                  <a:pt x="5505163" y="6315503"/>
                  <a:pt x="5514046" y="6315503"/>
                </a:cubicBezTo>
                <a:close/>
                <a:moveTo>
                  <a:pt x="5429663" y="6315503"/>
                </a:moveTo>
                <a:cubicBezTo>
                  <a:pt x="5429663" y="6321918"/>
                  <a:pt x="5429663" y="6321918"/>
                  <a:pt x="5429663" y="6321918"/>
                </a:cubicBezTo>
                <a:cubicBezTo>
                  <a:pt x="5429663" y="6321918"/>
                  <a:pt x="5419669" y="6321918"/>
                  <a:pt x="5429663" y="6315503"/>
                </a:cubicBezTo>
                <a:close/>
                <a:moveTo>
                  <a:pt x="4543385" y="6298538"/>
                </a:moveTo>
                <a:cubicBezTo>
                  <a:pt x="4543385" y="6321625"/>
                  <a:pt x="4543385" y="6321625"/>
                  <a:pt x="4543385" y="6321625"/>
                </a:cubicBezTo>
                <a:cubicBezTo>
                  <a:pt x="4543385" y="6321625"/>
                  <a:pt x="4543385" y="6321625"/>
                  <a:pt x="4543385" y="6344713"/>
                </a:cubicBezTo>
                <a:cubicBezTo>
                  <a:pt x="4543385" y="6344713"/>
                  <a:pt x="4521356" y="6321625"/>
                  <a:pt x="4521356" y="6321625"/>
                </a:cubicBezTo>
                <a:cubicBezTo>
                  <a:pt x="4521356" y="6321625"/>
                  <a:pt x="4521356" y="6298538"/>
                  <a:pt x="4543385" y="6298538"/>
                </a:cubicBezTo>
                <a:close/>
                <a:moveTo>
                  <a:pt x="5383028" y="6296256"/>
                </a:moveTo>
                <a:cubicBezTo>
                  <a:pt x="5393021" y="6296256"/>
                  <a:pt x="5393021" y="6296256"/>
                  <a:pt x="5393021" y="6305879"/>
                </a:cubicBezTo>
                <a:cubicBezTo>
                  <a:pt x="5393021" y="6305879"/>
                  <a:pt x="5383028" y="6305879"/>
                  <a:pt x="5383028" y="6305879"/>
                </a:cubicBezTo>
                <a:cubicBezTo>
                  <a:pt x="5383028" y="6305879"/>
                  <a:pt x="5383028" y="6296256"/>
                  <a:pt x="5383028" y="6296256"/>
                </a:cubicBezTo>
                <a:close/>
                <a:moveTo>
                  <a:pt x="6078620" y="6295554"/>
                </a:moveTo>
                <a:lnTo>
                  <a:pt x="6078620" y="6298884"/>
                </a:lnTo>
                <a:lnTo>
                  <a:pt x="6081820" y="6299297"/>
                </a:lnTo>
                <a:close/>
                <a:moveTo>
                  <a:pt x="4664539" y="6283145"/>
                </a:moveTo>
                <a:cubicBezTo>
                  <a:pt x="4664539" y="6283145"/>
                  <a:pt x="4684732" y="6283145"/>
                  <a:pt x="4684732" y="6283145"/>
                </a:cubicBezTo>
                <a:cubicBezTo>
                  <a:pt x="4684732" y="6283145"/>
                  <a:pt x="4704927" y="6283145"/>
                  <a:pt x="4704927" y="6303154"/>
                </a:cubicBezTo>
                <a:cubicBezTo>
                  <a:pt x="4704927" y="6303154"/>
                  <a:pt x="4704927" y="6323165"/>
                  <a:pt x="4704927" y="6323165"/>
                </a:cubicBezTo>
                <a:cubicBezTo>
                  <a:pt x="4704927" y="6333173"/>
                  <a:pt x="4699879" y="6348180"/>
                  <a:pt x="4694831" y="6360685"/>
                </a:cubicBezTo>
                <a:lnTo>
                  <a:pt x="4690907" y="6369698"/>
                </a:lnTo>
                <a:lnTo>
                  <a:pt x="4690907" y="6382255"/>
                </a:lnTo>
                <a:cubicBezTo>
                  <a:pt x="4690907" y="6405184"/>
                  <a:pt x="4690907" y="6428111"/>
                  <a:pt x="4690907" y="6428111"/>
                </a:cubicBezTo>
                <a:cubicBezTo>
                  <a:pt x="4690907" y="6451042"/>
                  <a:pt x="4690907" y="6451042"/>
                  <a:pt x="4690907" y="6451042"/>
                </a:cubicBezTo>
                <a:cubicBezTo>
                  <a:pt x="4712052" y="6473972"/>
                  <a:pt x="4712052" y="6519828"/>
                  <a:pt x="4712052" y="6542757"/>
                </a:cubicBezTo>
                <a:cubicBezTo>
                  <a:pt x="4712052" y="6542757"/>
                  <a:pt x="4690907" y="6542757"/>
                  <a:pt x="4669761" y="6519828"/>
                </a:cubicBezTo>
                <a:cubicBezTo>
                  <a:pt x="4669761" y="6519828"/>
                  <a:pt x="4669761" y="6496901"/>
                  <a:pt x="4669761" y="6473972"/>
                </a:cubicBezTo>
                <a:cubicBezTo>
                  <a:pt x="4669761" y="6451042"/>
                  <a:pt x="4669761" y="6451042"/>
                  <a:pt x="4669761" y="6451042"/>
                </a:cubicBezTo>
                <a:cubicBezTo>
                  <a:pt x="4669761" y="6451042"/>
                  <a:pt x="4669761" y="6428111"/>
                  <a:pt x="4669761" y="6428111"/>
                </a:cubicBezTo>
                <a:cubicBezTo>
                  <a:pt x="4669761" y="6405184"/>
                  <a:pt x="4669761" y="6405184"/>
                  <a:pt x="4669761" y="6405184"/>
                </a:cubicBezTo>
                <a:lnTo>
                  <a:pt x="4669761" y="6383196"/>
                </a:lnTo>
                <a:lnTo>
                  <a:pt x="4667062" y="6383196"/>
                </a:lnTo>
                <a:cubicBezTo>
                  <a:pt x="4664539" y="6383196"/>
                  <a:pt x="4664539" y="6383196"/>
                  <a:pt x="4664539" y="6383196"/>
                </a:cubicBezTo>
                <a:cubicBezTo>
                  <a:pt x="4624155" y="6343177"/>
                  <a:pt x="4644349" y="6343177"/>
                  <a:pt x="4644349" y="6343177"/>
                </a:cubicBezTo>
                <a:cubicBezTo>
                  <a:pt x="4644349" y="6323165"/>
                  <a:pt x="4664539" y="6303154"/>
                  <a:pt x="4664539" y="6283145"/>
                </a:cubicBezTo>
                <a:close/>
                <a:moveTo>
                  <a:pt x="5502944" y="6280211"/>
                </a:moveTo>
                <a:cubicBezTo>
                  <a:pt x="5512937" y="6280211"/>
                  <a:pt x="5522929" y="6288233"/>
                  <a:pt x="5522929" y="6288233"/>
                </a:cubicBezTo>
                <a:cubicBezTo>
                  <a:pt x="5522929" y="6296256"/>
                  <a:pt x="5522929" y="6296256"/>
                  <a:pt x="5522929" y="6296256"/>
                </a:cubicBezTo>
                <a:cubicBezTo>
                  <a:pt x="5512937" y="6296256"/>
                  <a:pt x="5502944" y="6288233"/>
                  <a:pt x="5502944" y="6280211"/>
                </a:cubicBezTo>
                <a:close/>
                <a:moveTo>
                  <a:pt x="5041970" y="6269046"/>
                </a:moveTo>
                <a:cubicBezTo>
                  <a:pt x="5041970" y="6286465"/>
                  <a:pt x="5041970" y="6286465"/>
                  <a:pt x="5041970" y="6303881"/>
                </a:cubicBezTo>
                <a:cubicBezTo>
                  <a:pt x="5026045" y="6303881"/>
                  <a:pt x="5026045" y="6303881"/>
                  <a:pt x="5026045" y="6303881"/>
                </a:cubicBezTo>
                <a:cubicBezTo>
                  <a:pt x="5026045" y="6286465"/>
                  <a:pt x="5026045" y="6269046"/>
                  <a:pt x="5041970" y="6269046"/>
                </a:cubicBezTo>
                <a:close/>
                <a:moveTo>
                  <a:pt x="5354716" y="6257756"/>
                </a:moveTo>
                <a:cubicBezTo>
                  <a:pt x="5355634" y="6257756"/>
                  <a:pt x="5356381" y="6258477"/>
                  <a:pt x="5356381" y="6259361"/>
                </a:cubicBezTo>
                <a:cubicBezTo>
                  <a:pt x="5356381" y="6260249"/>
                  <a:pt x="5355634" y="6260966"/>
                  <a:pt x="5354716" y="6260966"/>
                </a:cubicBezTo>
                <a:cubicBezTo>
                  <a:pt x="5353798" y="6260966"/>
                  <a:pt x="5353049" y="6260249"/>
                  <a:pt x="5353049" y="6259361"/>
                </a:cubicBezTo>
                <a:cubicBezTo>
                  <a:pt x="5353049" y="6258477"/>
                  <a:pt x="5353798" y="6257756"/>
                  <a:pt x="5354716" y="6257756"/>
                </a:cubicBezTo>
                <a:close/>
                <a:moveTo>
                  <a:pt x="6063027" y="6248241"/>
                </a:moveTo>
                <a:cubicBezTo>
                  <a:pt x="6063658" y="6248241"/>
                  <a:pt x="6064170" y="6248822"/>
                  <a:pt x="6064170" y="6249535"/>
                </a:cubicBezTo>
                <a:cubicBezTo>
                  <a:pt x="6064170" y="6250250"/>
                  <a:pt x="6063658" y="6250831"/>
                  <a:pt x="6063027" y="6250831"/>
                </a:cubicBezTo>
                <a:cubicBezTo>
                  <a:pt x="6062398" y="6250831"/>
                  <a:pt x="6061886" y="6250250"/>
                  <a:pt x="6061886" y="6249535"/>
                </a:cubicBezTo>
                <a:cubicBezTo>
                  <a:pt x="6061886" y="6248822"/>
                  <a:pt x="6062398" y="6248241"/>
                  <a:pt x="6063027" y="6248241"/>
                </a:cubicBezTo>
                <a:close/>
                <a:moveTo>
                  <a:pt x="6066658" y="6246068"/>
                </a:moveTo>
                <a:cubicBezTo>
                  <a:pt x="6065239" y="6245336"/>
                  <a:pt x="6063011" y="6245981"/>
                  <a:pt x="6058553" y="6247272"/>
                </a:cubicBezTo>
                <a:cubicBezTo>
                  <a:pt x="6058553" y="6247272"/>
                  <a:pt x="6052085" y="6258287"/>
                  <a:pt x="6049643" y="6249852"/>
                </a:cubicBezTo>
                <a:cubicBezTo>
                  <a:pt x="6049643" y="6249852"/>
                  <a:pt x="6047414" y="6250498"/>
                  <a:pt x="6044880" y="6250089"/>
                </a:cubicBezTo>
                <a:lnTo>
                  <a:pt x="6043792" y="6249084"/>
                </a:lnTo>
                <a:lnTo>
                  <a:pt x="6039592" y="6249084"/>
                </a:lnTo>
                <a:lnTo>
                  <a:pt x="6035300" y="6249084"/>
                </a:lnTo>
                <a:lnTo>
                  <a:pt x="6035052" y="6249507"/>
                </a:lnTo>
                <a:cubicBezTo>
                  <a:pt x="6033434" y="6252261"/>
                  <a:pt x="6031817" y="6255014"/>
                  <a:pt x="6031817" y="6255014"/>
                </a:cubicBezTo>
                <a:lnTo>
                  <a:pt x="6028672" y="6257792"/>
                </a:lnTo>
                <a:lnTo>
                  <a:pt x="6036992" y="6263311"/>
                </a:lnTo>
                <a:cubicBezTo>
                  <a:pt x="6043928" y="6277542"/>
                  <a:pt x="6050868" y="6277542"/>
                  <a:pt x="6050868" y="6277542"/>
                </a:cubicBezTo>
                <a:cubicBezTo>
                  <a:pt x="6054337" y="6281098"/>
                  <a:pt x="6059540" y="6282876"/>
                  <a:pt x="6064742" y="6284655"/>
                </a:cubicBezTo>
                <a:lnTo>
                  <a:pt x="6072856" y="6288815"/>
                </a:lnTo>
                <a:lnTo>
                  <a:pt x="6071020" y="6286669"/>
                </a:lnTo>
                <a:cubicBezTo>
                  <a:pt x="6067215" y="6282220"/>
                  <a:pt x="6064170" y="6278660"/>
                  <a:pt x="6064170" y="6278660"/>
                </a:cubicBezTo>
                <a:cubicBezTo>
                  <a:pt x="6064170" y="6278660"/>
                  <a:pt x="6064170" y="6271541"/>
                  <a:pt x="6064170" y="6271541"/>
                </a:cubicBezTo>
                <a:cubicBezTo>
                  <a:pt x="6064170" y="6271541"/>
                  <a:pt x="6064170" y="6271541"/>
                  <a:pt x="6070259" y="6271541"/>
                </a:cubicBezTo>
                <a:cubicBezTo>
                  <a:pt x="6070259" y="6271541"/>
                  <a:pt x="6076349" y="6271541"/>
                  <a:pt x="6082438" y="6278660"/>
                </a:cubicBezTo>
                <a:cubicBezTo>
                  <a:pt x="6088527" y="6285780"/>
                  <a:pt x="6094616" y="6292898"/>
                  <a:pt x="6094616" y="6292898"/>
                </a:cubicBezTo>
                <a:cubicBezTo>
                  <a:pt x="6100705" y="6300018"/>
                  <a:pt x="6094616" y="6300018"/>
                  <a:pt x="6094616" y="6300018"/>
                </a:cubicBezTo>
                <a:lnTo>
                  <a:pt x="6085829" y="6300018"/>
                </a:lnTo>
                <a:lnTo>
                  <a:pt x="6092495" y="6306001"/>
                </a:lnTo>
                <a:cubicBezTo>
                  <a:pt x="6099433" y="6306001"/>
                  <a:pt x="6106370" y="6306001"/>
                  <a:pt x="6106370" y="6306001"/>
                </a:cubicBezTo>
                <a:cubicBezTo>
                  <a:pt x="6113306" y="6306001"/>
                  <a:pt x="6127184" y="6306001"/>
                  <a:pt x="6127184" y="6306001"/>
                </a:cubicBezTo>
                <a:cubicBezTo>
                  <a:pt x="6134122" y="6306001"/>
                  <a:pt x="6134122" y="6298884"/>
                  <a:pt x="6134122" y="6298884"/>
                </a:cubicBezTo>
                <a:cubicBezTo>
                  <a:pt x="6134122" y="6298884"/>
                  <a:pt x="6134122" y="6298884"/>
                  <a:pt x="6127184" y="6298884"/>
                </a:cubicBezTo>
                <a:cubicBezTo>
                  <a:pt x="6127184" y="6291771"/>
                  <a:pt x="6106370" y="6284655"/>
                  <a:pt x="6099433" y="6277542"/>
                </a:cubicBezTo>
                <a:lnTo>
                  <a:pt x="6093737" y="6273648"/>
                </a:lnTo>
                <a:lnTo>
                  <a:pt x="6090606" y="6274555"/>
                </a:lnTo>
                <a:cubicBezTo>
                  <a:pt x="6088379" y="6275200"/>
                  <a:pt x="6086150" y="6275846"/>
                  <a:pt x="6086150" y="6275846"/>
                </a:cubicBezTo>
                <a:cubicBezTo>
                  <a:pt x="6086150" y="6275846"/>
                  <a:pt x="6083311" y="6274383"/>
                  <a:pt x="6079863" y="6270812"/>
                </a:cubicBezTo>
                <a:lnTo>
                  <a:pt x="6071767" y="6256424"/>
                </a:lnTo>
                <a:lnTo>
                  <a:pt x="6069486" y="6254150"/>
                </a:lnTo>
                <a:cubicBezTo>
                  <a:pt x="6067760" y="6253806"/>
                  <a:pt x="6066259" y="6254241"/>
                  <a:pt x="6066259" y="6254241"/>
                </a:cubicBezTo>
                <a:lnTo>
                  <a:pt x="6067629" y="6248178"/>
                </a:lnTo>
                <a:close/>
                <a:moveTo>
                  <a:pt x="6000228" y="6235295"/>
                </a:moveTo>
                <a:cubicBezTo>
                  <a:pt x="6005937" y="6235295"/>
                  <a:pt x="6005937" y="6235295"/>
                  <a:pt x="6005937" y="6235295"/>
                </a:cubicBezTo>
                <a:cubicBezTo>
                  <a:pt x="6011648" y="6243063"/>
                  <a:pt x="6011648" y="6243063"/>
                  <a:pt x="6011648" y="6243063"/>
                </a:cubicBezTo>
                <a:cubicBezTo>
                  <a:pt x="6005937" y="6243063"/>
                  <a:pt x="6000228" y="6235295"/>
                  <a:pt x="6000228" y="6235295"/>
                </a:cubicBezTo>
                <a:close/>
                <a:moveTo>
                  <a:pt x="5362662" y="6235295"/>
                </a:moveTo>
                <a:cubicBezTo>
                  <a:pt x="5362662" y="6235295"/>
                  <a:pt x="5362662" y="6235295"/>
                  <a:pt x="5370166" y="6235295"/>
                </a:cubicBezTo>
                <a:cubicBezTo>
                  <a:pt x="5370166" y="6243063"/>
                  <a:pt x="5370166" y="6243063"/>
                  <a:pt x="5370166" y="6243063"/>
                </a:cubicBezTo>
                <a:cubicBezTo>
                  <a:pt x="5370166" y="6243063"/>
                  <a:pt x="5362662" y="6243063"/>
                  <a:pt x="5362662" y="6235295"/>
                </a:cubicBezTo>
                <a:close/>
                <a:moveTo>
                  <a:pt x="5912029" y="6234382"/>
                </a:moveTo>
                <a:lnTo>
                  <a:pt x="5916085" y="6235005"/>
                </a:lnTo>
                <a:lnTo>
                  <a:pt x="5942695" y="6250029"/>
                </a:lnTo>
                <a:lnTo>
                  <a:pt x="5943115" y="6249084"/>
                </a:lnTo>
                <a:lnTo>
                  <a:pt x="5946797" y="6249428"/>
                </a:lnTo>
                <a:lnTo>
                  <a:pt x="5946797" y="6249084"/>
                </a:lnTo>
                <a:cubicBezTo>
                  <a:pt x="5939862" y="6241968"/>
                  <a:pt x="5939862" y="6241968"/>
                  <a:pt x="5939862" y="6241968"/>
                </a:cubicBezTo>
                <a:cubicBezTo>
                  <a:pt x="5932925" y="6234852"/>
                  <a:pt x="5925985" y="6234852"/>
                  <a:pt x="5919048" y="6234852"/>
                </a:cubicBezTo>
                <a:cubicBezTo>
                  <a:pt x="5919048" y="6234852"/>
                  <a:pt x="5917748" y="6234852"/>
                  <a:pt x="5915688" y="6234740"/>
                </a:cubicBezTo>
                <a:close/>
                <a:moveTo>
                  <a:pt x="5894895" y="6229100"/>
                </a:moveTo>
                <a:lnTo>
                  <a:pt x="5896822" y="6232040"/>
                </a:lnTo>
                <a:lnTo>
                  <a:pt x="5906715" y="6233563"/>
                </a:lnTo>
                <a:close/>
                <a:moveTo>
                  <a:pt x="5466303" y="6225674"/>
                </a:moveTo>
                <a:cubicBezTo>
                  <a:pt x="5466303" y="6235300"/>
                  <a:pt x="5466303" y="6235300"/>
                  <a:pt x="5466303" y="6244924"/>
                </a:cubicBezTo>
                <a:cubicBezTo>
                  <a:pt x="5466303" y="6244924"/>
                  <a:pt x="5456307" y="6244924"/>
                  <a:pt x="5456307" y="6235300"/>
                </a:cubicBezTo>
                <a:cubicBezTo>
                  <a:pt x="5456307" y="6235300"/>
                  <a:pt x="5456307" y="6225674"/>
                  <a:pt x="5466303" y="6225674"/>
                </a:cubicBezTo>
                <a:close/>
                <a:moveTo>
                  <a:pt x="5882617" y="6224771"/>
                </a:moveTo>
                <a:lnTo>
                  <a:pt x="5883110" y="6225243"/>
                </a:lnTo>
                <a:lnTo>
                  <a:pt x="5883237" y="6224984"/>
                </a:lnTo>
                <a:close/>
                <a:moveTo>
                  <a:pt x="5862449" y="6213509"/>
                </a:moveTo>
                <a:lnTo>
                  <a:pt x="5864677" y="6215370"/>
                </a:lnTo>
                <a:lnTo>
                  <a:pt x="5872735" y="6216331"/>
                </a:lnTo>
                <a:lnTo>
                  <a:pt x="5870481" y="6213509"/>
                </a:lnTo>
                <a:close/>
                <a:moveTo>
                  <a:pt x="5273107" y="6209635"/>
                </a:moveTo>
                <a:cubicBezTo>
                  <a:pt x="5273107" y="6209635"/>
                  <a:pt x="5283099" y="6209635"/>
                  <a:pt x="5283099" y="6209635"/>
                </a:cubicBezTo>
                <a:cubicBezTo>
                  <a:pt x="5283099" y="6209635"/>
                  <a:pt x="5283099" y="6209635"/>
                  <a:pt x="5283099" y="6216052"/>
                </a:cubicBezTo>
                <a:cubicBezTo>
                  <a:pt x="5283099" y="6216052"/>
                  <a:pt x="5273107" y="6209635"/>
                  <a:pt x="5273107" y="6209635"/>
                </a:cubicBezTo>
                <a:close/>
                <a:moveTo>
                  <a:pt x="5292355" y="6208759"/>
                </a:moveTo>
                <a:cubicBezTo>
                  <a:pt x="5301604" y="6208759"/>
                  <a:pt x="5301604" y="6217508"/>
                  <a:pt x="5301604" y="6217508"/>
                </a:cubicBezTo>
                <a:cubicBezTo>
                  <a:pt x="5310857" y="6226258"/>
                  <a:pt x="5310857" y="6235007"/>
                  <a:pt x="5310857" y="6243759"/>
                </a:cubicBezTo>
                <a:cubicBezTo>
                  <a:pt x="5310857" y="6248132"/>
                  <a:pt x="5313171" y="6252507"/>
                  <a:pt x="5316641" y="6256881"/>
                </a:cubicBezTo>
                <a:lnTo>
                  <a:pt x="5322125" y="6262539"/>
                </a:lnTo>
                <a:lnTo>
                  <a:pt x="5322615" y="6254222"/>
                </a:lnTo>
                <a:cubicBezTo>
                  <a:pt x="5322615" y="6241150"/>
                  <a:pt x="5322615" y="6228080"/>
                  <a:pt x="5322615" y="6228080"/>
                </a:cubicBezTo>
                <a:cubicBezTo>
                  <a:pt x="5334150" y="6228080"/>
                  <a:pt x="5334150" y="6228080"/>
                  <a:pt x="5334150" y="6215008"/>
                </a:cubicBezTo>
                <a:cubicBezTo>
                  <a:pt x="5334150" y="6215008"/>
                  <a:pt x="5334150" y="6228080"/>
                  <a:pt x="5334150" y="6228080"/>
                </a:cubicBezTo>
                <a:cubicBezTo>
                  <a:pt x="5345687" y="6228080"/>
                  <a:pt x="5345687" y="6228080"/>
                  <a:pt x="5345687" y="6241150"/>
                </a:cubicBezTo>
                <a:cubicBezTo>
                  <a:pt x="5334150" y="6254222"/>
                  <a:pt x="5345687" y="6267294"/>
                  <a:pt x="5357224" y="6280366"/>
                </a:cubicBezTo>
                <a:cubicBezTo>
                  <a:pt x="5357224" y="6280366"/>
                  <a:pt x="5357224" y="6293439"/>
                  <a:pt x="5357224" y="6293439"/>
                </a:cubicBezTo>
                <a:lnTo>
                  <a:pt x="5357409" y="6294986"/>
                </a:lnTo>
                <a:lnTo>
                  <a:pt x="5361748" y="6300631"/>
                </a:lnTo>
                <a:cubicBezTo>
                  <a:pt x="5366374" y="6307191"/>
                  <a:pt x="5371001" y="6313753"/>
                  <a:pt x="5375626" y="6313753"/>
                </a:cubicBezTo>
                <a:cubicBezTo>
                  <a:pt x="5384879" y="6322504"/>
                  <a:pt x="5403384" y="6322504"/>
                  <a:pt x="5412637" y="6331251"/>
                </a:cubicBezTo>
                <a:cubicBezTo>
                  <a:pt x="5421891" y="6340002"/>
                  <a:pt x="5421891" y="6348751"/>
                  <a:pt x="5431145" y="6348751"/>
                </a:cubicBezTo>
                <a:cubicBezTo>
                  <a:pt x="5431145" y="6357502"/>
                  <a:pt x="5431145" y="6357502"/>
                  <a:pt x="5431145" y="6357502"/>
                </a:cubicBezTo>
                <a:lnTo>
                  <a:pt x="5433897" y="6361050"/>
                </a:lnTo>
                <a:lnTo>
                  <a:pt x="5433897" y="6358793"/>
                </a:lnTo>
                <a:cubicBezTo>
                  <a:pt x="5433897" y="6358793"/>
                  <a:pt x="5446110" y="6373173"/>
                  <a:pt x="5446110" y="6373173"/>
                </a:cubicBezTo>
                <a:lnTo>
                  <a:pt x="5446110" y="6377727"/>
                </a:lnTo>
                <a:lnTo>
                  <a:pt x="5449647" y="6383750"/>
                </a:lnTo>
                <a:lnTo>
                  <a:pt x="5446110" y="6385662"/>
                </a:lnTo>
                <a:lnTo>
                  <a:pt x="5446110" y="6385754"/>
                </a:lnTo>
                <a:cubicBezTo>
                  <a:pt x="5446110" y="6387550"/>
                  <a:pt x="5446110" y="6387550"/>
                  <a:pt x="5446110" y="6387550"/>
                </a:cubicBezTo>
                <a:cubicBezTo>
                  <a:pt x="5446110" y="6387550"/>
                  <a:pt x="5446110" y="6387550"/>
                  <a:pt x="5444584" y="6387550"/>
                </a:cubicBezTo>
                <a:lnTo>
                  <a:pt x="5442616" y="6387550"/>
                </a:lnTo>
                <a:lnTo>
                  <a:pt x="5441551" y="6388124"/>
                </a:lnTo>
                <a:cubicBezTo>
                  <a:pt x="5440395" y="6390312"/>
                  <a:pt x="5440395" y="6392499"/>
                  <a:pt x="5440395" y="6392499"/>
                </a:cubicBezTo>
                <a:cubicBezTo>
                  <a:pt x="5431145" y="6392499"/>
                  <a:pt x="5412637" y="6374999"/>
                  <a:pt x="5412637" y="6374999"/>
                </a:cubicBezTo>
                <a:lnTo>
                  <a:pt x="5408162" y="6370768"/>
                </a:lnTo>
                <a:lnTo>
                  <a:pt x="5408162" y="6382991"/>
                </a:lnTo>
                <a:cubicBezTo>
                  <a:pt x="5408162" y="6385170"/>
                  <a:pt x="5408162" y="6385170"/>
                  <a:pt x="5408162" y="6385170"/>
                </a:cubicBezTo>
                <a:cubicBezTo>
                  <a:pt x="5408162" y="6385170"/>
                  <a:pt x="5408162" y="6385170"/>
                  <a:pt x="5392236" y="6385170"/>
                </a:cubicBezTo>
                <a:lnTo>
                  <a:pt x="5392236" y="6383535"/>
                </a:lnTo>
                <a:lnTo>
                  <a:pt x="5391354" y="6386082"/>
                </a:lnTo>
                <a:cubicBezTo>
                  <a:pt x="5390435" y="6386082"/>
                  <a:pt x="5389689" y="6383928"/>
                  <a:pt x="5389689" y="6381267"/>
                </a:cubicBezTo>
                <a:cubicBezTo>
                  <a:pt x="5389689" y="6378611"/>
                  <a:pt x="5390435" y="6376455"/>
                  <a:pt x="5391354" y="6376455"/>
                </a:cubicBezTo>
                <a:lnTo>
                  <a:pt x="5392236" y="6379001"/>
                </a:lnTo>
                <a:lnTo>
                  <a:pt x="5392236" y="6376457"/>
                </a:lnTo>
                <a:cubicBezTo>
                  <a:pt x="5392236" y="6372103"/>
                  <a:pt x="5392236" y="6367746"/>
                  <a:pt x="5392236" y="6367746"/>
                </a:cubicBezTo>
                <a:cubicBezTo>
                  <a:pt x="5392236" y="6367746"/>
                  <a:pt x="5396218" y="6367746"/>
                  <a:pt x="5400200" y="6367746"/>
                </a:cubicBezTo>
                <a:lnTo>
                  <a:pt x="5404968" y="6367746"/>
                </a:lnTo>
                <a:lnTo>
                  <a:pt x="5394132" y="6357502"/>
                </a:lnTo>
                <a:cubicBezTo>
                  <a:pt x="5387192" y="6350939"/>
                  <a:pt x="5380254" y="6344377"/>
                  <a:pt x="5375626" y="6340002"/>
                </a:cubicBezTo>
                <a:lnTo>
                  <a:pt x="5368758" y="6336393"/>
                </a:lnTo>
                <a:lnTo>
                  <a:pt x="5368758" y="6337553"/>
                </a:lnTo>
                <a:cubicBezTo>
                  <a:pt x="5368758" y="6342456"/>
                  <a:pt x="5368758" y="6345724"/>
                  <a:pt x="5368758" y="6345724"/>
                </a:cubicBezTo>
                <a:cubicBezTo>
                  <a:pt x="5368758" y="6345724"/>
                  <a:pt x="5368758" y="6345724"/>
                  <a:pt x="5368758" y="6358793"/>
                </a:cubicBezTo>
                <a:cubicBezTo>
                  <a:pt x="5368758" y="6345724"/>
                  <a:pt x="5357224" y="6345724"/>
                  <a:pt x="5357224" y="6332651"/>
                </a:cubicBezTo>
                <a:cubicBezTo>
                  <a:pt x="5345687" y="6332651"/>
                  <a:pt x="5345687" y="6332651"/>
                  <a:pt x="5345687" y="6332651"/>
                </a:cubicBezTo>
                <a:cubicBezTo>
                  <a:pt x="5345687" y="6332651"/>
                  <a:pt x="5311080" y="6332651"/>
                  <a:pt x="5311080" y="6319582"/>
                </a:cubicBezTo>
                <a:cubicBezTo>
                  <a:pt x="5299544" y="6319582"/>
                  <a:pt x="5299544" y="6293439"/>
                  <a:pt x="5299544" y="6293439"/>
                </a:cubicBezTo>
                <a:cubicBezTo>
                  <a:pt x="5299544" y="6293439"/>
                  <a:pt x="5311080" y="6293439"/>
                  <a:pt x="5311080" y="6293439"/>
                </a:cubicBezTo>
                <a:cubicBezTo>
                  <a:pt x="5313964" y="6293439"/>
                  <a:pt x="5316126" y="6291804"/>
                  <a:pt x="5317749" y="6289150"/>
                </a:cubicBezTo>
                <a:lnTo>
                  <a:pt x="5318645" y="6286423"/>
                </a:lnTo>
                <a:lnTo>
                  <a:pt x="5315485" y="6280942"/>
                </a:lnTo>
                <a:cubicBezTo>
                  <a:pt x="5310857" y="6274383"/>
                  <a:pt x="5306233" y="6270007"/>
                  <a:pt x="5301604" y="6270007"/>
                </a:cubicBezTo>
                <a:cubicBezTo>
                  <a:pt x="5301604" y="6261256"/>
                  <a:pt x="5292355" y="6243759"/>
                  <a:pt x="5292355" y="6243759"/>
                </a:cubicBezTo>
                <a:cubicBezTo>
                  <a:pt x="5292355" y="6235007"/>
                  <a:pt x="5292355" y="6226258"/>
                  <a:pt x="5292355" y="6226258"/>
                </a:cubicBezTo>
                <a:cubicBezTo>
                  <a:pt x="5292355" y="6226258"/>
                  <a:pt x="5292355" y="6226258"/>
                  <a:pt x="5292355" y="6217508"/>
                </a:cubicBezTo>
                <a:cubicBezTo>
                  <a:pt x="5292355" y="6208759"/>
                  <a:pt x="5292355" y="6208759"/>
                  <a:pt x="5292355" y="6208759"/>
                </a:cubicBezTo>
                <a:close/>
                <a:moveTo>
                  <a:pt x="4580102" y="6198490"/>
                </a:moveTo>
                <a:cubicBezTo>
                  <a:pt x="4580102" y="6198490"/>
                  <a:pt x="4580102" y="6217731"/>
                  <a:pt x="4580102" y="6217731"/>
                </a:cubicBezTo>
                <a:cubicBezTo>
                  <a:pt x="4580102" y="6236971"/>
                  <a:pt x="4580102" y="6236971"/>
                  <a:pt x="4565418" y="6236971"/>
                </a:cubicBezTo>
                <a:cubicBezTo>
                  <a:pt x="4565418" y="6217731"/>
                  <a:pt x="4565418" y="6217731"/>
                  <a:pt x="4580102" y="6198490"/>
                </a:cubicBezTo>
                <a:close/>
                <a:moveTo>
                  <a:pt x="5968389" y="6187618"/>
                </a:moveTo>
                <a:lnTo>
                  <a:pt x="5968389" y="6193876"/>
                </a:lnTo>
                <a:lnTo>
                  <a:pt x="5967513" y="6193876"/>
                </a:lnTo>
                <a:lnTo>
                  <a:pt x="5961984" y="6193876"/>
                </a:lnTo>
                <a:lnTo>
                  <a:pt x="5974447" y="6211155"/>
                </a:lnTo>
                <a:lnTo>
                  <a:pt x="5980066" y="6227414"/>
                </a:lnTo>
                <a:lnTo>
                  <a:pt x="5981490" y="6227738"/>
                </a:lnTo>
                <a:cubicBezTo>
                  <a:pt x="5988427" y="6234852"/>
                  <a:pt x="5988427" y="6234852"/>
                  <a:pt x="5988427" y="6234852"/>
                </a:cubicBezTo>
                <a:cubicBezTo>
                  <a:pt x="5988427" y="6234852"/>
                  <a:pt x="5995364" y="6249084"/>
                  <a:pt x="5995364" y="6249084"/>
                </a:cubicBezTo>
                <a:cubicBezTo>
                  <a:pt x="5995364" y="6249084"/>
                  <a:pt x="5995364" y="6249084"/>
                  <a:pt x="6002303" y="6249084"/>
                </a:cubicBezTo>
                <a:cubicBezTo>
                  <a:pt x="6009241" y="6249084"/>
                  <a:pt x="6016178" y="6250862"/>
                  <a:pt x="6022248" y="6253529"/>
                </a:cubicBezTo>
                <a:lnTo>
                  <a:pt x="6026054" y="6256053"/>
                </a:lnTo>
                <a:lnTo>
                  <a:pt x="6020459" y="6249163"/>
                </a:lnTo>
                <a:cubicBezTo>
                  <a:pt x="6020459" y="6249163"/>
                  <a:pt x="6019847" y="6247056"/>
                  <a:pt x="6018932" y="6243892"/>
                </a:cubicBezTo>
                <a:lnTo>
                  <a:pt x="6017654" y="6239482"/>
                </a:lnTo>
                <a:lnTo>
                  <a:pt x="6017045" y="6238411"/>
                </a:lnTo>
                <a:lnTo>
                  <a:pt x="6016930" y="6236973"/>
                </a:lnTo>
                <a:lnTo>
                  <a:pt x="6015575" y="6232295"/>
                </a:lnTo>
                <a:cubicBezTo>
                  <a:pt x="6015575" y="6232295"/>
                  <a:pt x="6015575" y="6232295"/>
                  <a:pt x="6008724" y="6222710"/>
                </a:cubicBezTo>
                <a:lnTo>
                  <a:pt x="6005629" y="6218378"/>
                </a:lnTo>
                <a:lnTo>
                  <a:pt x="6000128" y="6220624"/>
                </a:lnTo>
                <a:cubicBezTo>
                  <a:pt x="6000128" y="6220624"/>
                  <a:pt x="6000128" y="6220624"/>
                  <a:pt x="5993792" y="6213508"/>
                </a:cubicBezTo>
                <a:cubicBezTo>
                  <a:pt x="5987459" y="6206392"/>
                  <a:pt x="5987459" y="6206392"/>
                  <a:pt x="5987459" y="6206392"/>
                </a:cubicBezTo>
                <a:cubicBezTo>
                  <a:pt x="5987459" y="6206392"/>
                  <a:pt x="5981123" y="6199281"/>
                  <a:pt x="5974789" y="6192165"/>
                </a:cubicBezTo>
                <a:cubicBezTo>
                  <a:pt x="5971621" y="6192165"/>
                  <a:pt x="5970038" y="6190385"/>
                  <a:pt x="5968454" y="6187718"/>
                </a:cubicBezTo>
                <a:close/>
                <a:moveTo>
                  <a:pt x="5336395" y="6174345"/>
                </a:moveTo>
                <a:cubicBezTo>
                  <a:pt x="5336395" y="6180761"/>
                  <a:pt x="5336395" y="6180761"/>
                  <a:pt x="5336395" y="6180761"/>
                </a:cubicBezTo>
                <a:cubicBezTo>
                  <a:pt x="5329734" y="6180761"/>
                  <a:pt x="5329734" y="6180761"/>
                  <a:pt x="5329734" y="6180761"/>
                </a:cubicBezTo>
                <a:cubicBezTo>
                  <a:pt x="5329734" y="6174345"/>
                  <a:pt x="5336395" y="6174345"/>
                  <a:pt x="5336395" y="6174345"/>
                </a:cubicBezTo>
                <a:close/>
                <a:moveTo>
                  <a:pt x="6006013" y="6172358"/>
                </a:moveTo>
                <a:lnTo>
                  <a:pt x="6006465" y="6177935"/>
                </a:lnTo>
                <a:lnTo>
                  <a:pt x="6009242" y="6177935"/>
                </a:lnTo>
                <a:lnTo>
                  <a:pt x="6007521" y="6173084"/>
                </a:lnTo>
                <a:close/>
                <a:moveTo>
                  <a:pt x="5644327" y="6170338"/>
                </a:moveTo>
                <a:cubicBezTo>
                  <a:pt x="5645792" y="6170338"/>
                  <a:pt x="5646983" y="6171640"/>
                  <a:pt x="5646983" y="6173243"/>
                </a:cubicBezTo>
                <a:cubicBezTo>
                  <a:pt x="5646983" y="6174848"/>
                  <a:pt x="5645792" y="6176144"/>
                  <a:pt x="5644327" y="6176144"/>
                </a:cubicBezTo>
                <a:cubicBezTo>
                  <a:pt x="5642864" y="6176144"/>
                  <a:pt x="5641674" y="6174848"/>
                  <a:pt x="5641674" y="6173243"/>
                </a:cubicBezTo>
                <a:cubicBezTo>
                  <a:pt x="5641674" y="6171640"/>
                  <a:pt x="5642864" y="6170338"/>
                  <a:pt x="5644327" y="6170338"/>
                </a:cubicBezTo>
                <a:close/>
                <a:moveTo>
                  <a:pt x="5472455" y="6164827"/>
                </a:moveTo>
                <a:cubicBezTo>
                  <a:pt x="5472455" y="6164827"/>
                  <a:pt x="5484186" y="6161429"/>
                  <a:pt x="5488185" y="6175241"/>
                </a:cubicBezTo>
                <a:cubicBezTo>
                  <a:pt x="5488185" y="6175241"/>
                  <a:pt x="5476454" y="6178637"/>
                  <a:pt x="5476454" y="6178637"/>
                </a:cubicBezTo>
                <a:cubicBezTo>
                  <a:pt x="5476454" y="6178637"/>
                  <a:pt x="5472455" y="6164827"/>
                  <a:pt x="5472455" y="6164827"/>
                </a:cubicBezTo>
                <a:close/>
                <a:moveTo>
                  <a:pt x="5677108" y="6157629"/>
                </a:moveTo>
                <a:cubicBezTo>
                  <a:pt x="5682816" y="6164101"/>
                  <a:pt x="5682816" y="6164101"/>
                  <a:pt x="5682816" y="6164101"/>
                </a:cubicBezTo>
                <a:cubicBezTo>
                  <a:pt x="5682816" y="6164101"/>
                  <a:pt x="5682816" y="6170574"/>
                  <a:pt x="5682816" y="6170574"/>
                </a:cubicBezTo>
                <a:cubicBezTo>
                  <a:pt x="5682816" y="6170574"/>
                  <a:pt x="5682816" y="6170574"/>
                  <a:pt x="5677108" y="6170574"/>
                </a:cubicBezTo>
                <a:cubicBezTo>
                  <a:pt x="5677108" y="6164101"/>
                  <a:pt x="5671397" y="6164101"/>
                  <a:pt x="5671397" y="6164101"/>
                </a:cubicBezTo>
                <a:cubicBezTo>
                  <a:pt x="5671397" y="6157629"/>
                  <a:pt x="5677108" y="6157629"/>
                  <a:pt x="5677108" y="6157629"/>
                </a:cubicBezTo>
                <a:close/>
                <a:moveTo>
                  <a:pt x="5549577" y="6155096"/>
                </a:moveTo>
                <a:cubicBezTo>
                  <a:pt x="5549577" y="6155096"/>
                  <a:pt x="5549577" y="6155096"/>
                  <a:pt x="5559567" y="6155096"/>
                </a:cubicBezTo>
                <a:cubicBezTo>
                  <a:pt x="5559567" y="6155096"/>
                  <a:pt x="5559567" y="6155096"/>
                  <a:pt x="5559567" y="6164721"/>
                </a:cubicBezTo>
                <a:cubicBezTo>
                  <a:pt x="5554573" y="6169533"/>
                  <a:pt x="5552075" y="6171938"/>
                  <a:pt x="5549577" y="6171938"/>
                </a:cubicBezTo>
                <a:cubicBezTo>
                  <a:pt x="5547078" y="6171938"/>
                  <a:pt x="5544580" y="6169533"/>
                  <a:pt x="5539584" y="6164721"/>
                </a:cubicBezTo>
                <a:cubicBezTo>
                  <a:pt x="5539584" y="6164721"/>
                  <a:pt x="5549577" y="6155096"/>
                  <a:pt x="5549577" y="6155096"/>
                </a:cubicBezTo>
                <a:close/>
                <a:moveTo>
                  <a:pt x="5632849" y="6145471"/>
                </a:moveTo>
                <a:cubicBezTo>
                  <a:pt x="5632849" y="6145471"/>
                  <a:pt x="5642842" y="6145471"/>
                  <a:pt x="5642842" y="6145471"/>
                </a:cubicBezTo>
                <a:cubicBezTo>
                  <a:pt x="5652836" y="6155096"/>
                  <a:pt x="5652836" y="6155096"/>
                  <a:pt x="5652836" y="6155096"/>
                </a:cubicBezTo>
                <a:cubicBezTo>
                  <a:pt x="5652836" y="6155096"/>
                  <a:pt x="5642842" y="6155096"/>
                  <a:pt x="5642842" y="6155096"/>
                </a:cubicBezTo>
                <a:cubicBezTo>
                  <a:pt x="5642842" y="6155096"/>
                  <a:pt x="5642842" y="6155096"/>
                  <a:pt x="5632849" y="6155096"/>
                </a:cubicBezTo>
                <a:cubicBezTo>
                  <a:pt x="5632849" y="6155096"/>
                  <a:pt x="5632849" y="6145471"/>
                  <a:pt x="5632849" y="6145471"/>
                </a:cubicBezTo>
                <a:close/>
                <a:moveTo>
                  <a:pt x="5949144" y="6141840"/>
                </a:moveTo>
                <a:lnTo>
                  <a:pt x="5942819" y="6143672"/>
                </a:lnTo>
                <a:lnTo>
                  <a:pt x="5946592" y="6156701"/>
                </a:lnTo>
                <a:lnTo>
                  <a:pt x="5949994" y="6163515"/>
                </a:lnTo>
                <a:lnTo>
                  <a:pt x="5948785" y="6164282"/>
                </a:lnTo>
                <a:lnTo>
                  <a:pt x="5949729" y="6167538"/>
                </a:lnTo>
                <a:lnTo>
                  <a:pt x="5952693" y="6177777"/>
                </a:lnTo>
                <a:lnTo>
                  <a:pt x="5955259" y="6181254"/>
                </a:lnTo>
                <a:lnTo>
                  <a:pt x="5967105" y="6185636"/>
                </a:lnTo>
                <a:lnTo>
                  <a:pt x="5962119" y="6177935"/>
                </a:lnTo>
                <a:cubicBezTo>
                  <a:pt x="5962119" y="6170821"/>
                  <a:pt x="5962119" y="6163705"/>
                  <a:pt x="5962119" y="6163705"/>
                </a:cubicBezTo>
                <a:lnTo>
                  <a:pt x="5962119" y="6157883"/>
                </a:lnTo>
                <a:lnTo>
                  <a:pt x="5959044" y="6153829"/>
                </a:lnTo>
                <a:cubicBezTo>
                  <a:pt x="5955901" y="6151312"/>
                  <a:pt x="5953061" y="6149849"/>
                  <a:pt x="5953061" y="6149849"/>
                </a:cubicBezTo>
                <a:cubicBezTo>
                  <a:pt x="5953061" y="6149849"/>
                  <a:pt x="5952451" y="6147740"/>
                  <a:pt x="5951840" y="6145631"/>
                </a:cubicBezTo>
                <a:lnTo>
                  <a:pt x="5951084" y="6143018"/>
                </a:lnTo>
                <a:close/>
                <a:moveTo>
                  <a:pt x="5596210" y="6129431"/>
                </a:moveTo>
                <a:cubicBezTo>
                  <a:pt x="5606203" y="6129431"/>
                  <a:pt x="5616195" y="6129431"/>
                  <a:pt x="5616195" y="6137451"/>
                </a:cubicBezTo>
                <a:cubicBezTo>
                  <a:pt x="5616195" y="6137451"/>
                  <a:pt x="5616195" y="6145474"/>
                  <a:pt x="5606203" y="6145474"/>
                </a:cubicBezTo>
                <a:cubicBezTo>
                  <a:pt x="5606203" y="6145474"/>
                  <a:pt x="5606203" y="6137451"/>
                  <a:pt x="5596210" y="6137451"/>
                </a:cubicBezTo>
                <a:cubicBezTo>
                  <a:pt x="5596210" y="6137451"/>
                  <a:pt x="5596210" y="6129431"/>
                  <a:pt x="5596210" y="6129431"/>
                </a:cubicBezTo>
                <a:close/>
                <a:moveTo>
                  <a:pt x="5877856" y="6129153"/>
                </a:moveTo>
                <a:cubicBezTo>
                  <a:pt x="5877856" y="6129153"/>
                  <a:pt x="5884108" y="6129153"/>
                  <a:pt x="5884108" y="6129153"/>
                </a:cubicBezTo>
                <a:cubicBezTo>
                  <a:pt x="5884108" y="6136919"/>
                  <a:pt x="5890359" y="6136919"/>
                  <a:pt x="5890359" y="6136919"/>
                </a:cubicBezTo>
                <a:cubicBezTo>
                  <a:pt x="5884108" y="6136919"/>
                  <a:pt x="5877856" y="6136919"/>
                  <a:pt x="5877856" y="6136919"/>
                </a:cubicBezTo>
                <a:cubicBezTo>
                  <a:pt x="5877856" y="6136919"/>
                  <a:pt x="5877856" y="6129153"/>
                  <a:pt x="5877856" y="6129153"/>
                </a:cubicBezTo>
                <a:close/>
                <a:moveTo>
                  <a:pt x="5841522" y="6129153"/>
                </a:moveTo>
                <a:cubicBezTo>
                  <a:pt x="5841522" y="6129153"/>
                  <a:pt x="5841522" y="6129153"/>
                  <a:pt x="5841522" y="6136057"/>
                </a:cubicBezTo>
                <a:cubicBezTo>
                  <a:pt x="5841522" y="6142960"/>
                  <a:pt x="5847231" y="6142960"/>
                  <a:pt x="5847231" y="6142960"/>
                </a:cubicBezTo>
                <a:cubicBezTo>
                  <a:pt x="5847231" y="6142960"/>
                  <a:pt x="5841522" y="6149863"/>
                  <a:pt x="5841522" y="6149863"/>
                </a:cubicBezTo>
                <a:cubicBezTo>
                  <a:pt x="5841522" y="6142960"/>
                  <a:pt x="5835813" y="6136057"/>
                  <a:pt x="5835813" y="6136057"/>
                </a:cubicBezTo>
                <a:cubicBezTo>
                  <a:pt x="5835813" y="6129153"/>
                  <a:pt x="5835813" y="6129153"/>
                  <a:pt x="5841522" y="6129153"/>
                </a:cubicBezTo>
                <a:close/>
                <a:moveTo>
                  <a:pt x="5669027" y="6129153"/>
                </a:moveTo>
                <a:cubicBezTo>
                  <a:pt x="5669027" y="6129153"/>
                  <a:pt x="5669027" y="6129153"/>
                  <a:pt x="5669027" y="6136057"/>
                </a:cubicBezTo>
                <a:cubicBezTo>
                  <a:pt x="5669027" y="6142960"/>
                  <a:pt x="5675280" y="6142960"/>
                  <a:pt x="5675280" y="6142960"/>
                </a:cubicBezTo>
                <a:cubicBezTo>
                  <a:pt x="5675280" y="6142960"/>
                  <a:pt x="5673717" y="6144687"/>
                  <a:pt x="5672153" y="6146413"/>
                </a:cubicBezTo>
                <a:lnTo>
                  <a:pt x="5670744" y="6147971"/>
                </a:lnTo>
                <a:lnTo>
                  <a:pt x="5673238" y="6148682"/>
                </a:lnTo>
                <a:cubicBezTo>
                  <a:pt x="5674487" y="6149751"/>
                  <a:pt x="5674487" y="6151891"/>
                  <a:pt x="5669492" y="6156166"/>
                </a:cubicBezTo>
                <a:cubicBezTo>
                  <a:pt x="5669492" y="6164721"/>
                  <a:pt x="5669492" y="6164721"/>
                  <a:pt x="5669492" y="6164721"/>
                </a:cubicBezTo>
                <a:cubicBezTo>
                  <a:pt x="5659496" y="6156166"/>
                  <a:pt x="5659496" y="6147612"/>
                  <a:pt x="5659496" y="6147612"/>
                </a:cubicBezTo>
                <a:cubicBezTo>
                  <a:pt x="5659496" y="6143333"/>
                  <a:pt x="5659496" y="6141196"/>
                  <a:pt x="5660745" y="6140126"/>
                </a:cubicBezTo>
                <a:lnTo>
                  <a:pt x="5665318" y="6139567"/>
                </a:lnTo>
                <a:lnTo>
                  <a:pt x="5662775" y="6136057"/>
                </a:lnTo>
                <a:cubicBezTo>
                  <a:pt x="5662775" y="6129153"/>
                  <a:pt x="5662775" y="6129153"/>
                  <a:pt x="5669027" y="6129153"/>
                </a:cubicBezTo>
                <a:close/>
                <a:moveTo>
                  <a:pt x="5728682" y="6126199"/>
                </a:moveTo>
                <a:lnTo>
                  <a:pt x="5728682" y="6129055"/>
                </a:lnTo>
                <a:cubicBezTo>
                  <a:pt x="5728682" y="6132347"/>
                  <a:pt x="5728682" y="6135642"/>
                  <a:pt x="5728682" y="6135642"/>
                </a:cubicBezTo>
                <a:lnTo>
                  <a:pt x="5725424" y="6135642"/>
                </a:lnTo>
                <a:lnTo>
                  <a:pt x="5726072" y="6137122"/>
                </a:lnTo>
                <a:cubicBezTo>
                  <a:pt x="5735311" y="6145940"/>
                  <a:pt x="5744551" y="6145940"/>
                  <a:pt x="5753791" y="6154757"/>
                </a:cubicBezTo>
                <a:lnTo>
                  <a:pt x="5762564" y="6160337"/>
                </a:lnTo>
                <a:lnTo>
                  <a:pt x="5762564" y="6158740"/>
                </a:lnTo>
                <a:lnTo>
                  <a:pt x="5760034" y="6156453"/>
                </a:lnTo>
                <a:cubicBezTo>
                  <a:pt x="5753087" y="6149394"/>
                  <a:pt x="5739193" y="6135273"/>
                  <a:pt x="5732245" y="6128212"/>
                </a:cubicBezTo>
                <a:close/>
                <a:moveTo>
                  <a:pt x="5523461" y="6123942"/>
                </a:moveTo>
                <a:cubicBezTo>
                  <a:pt x="5523461" y="6123942"/>
                  <a:pt x="5535677" y="6123942"/>
                  <a:pt x="5535677" y="6123942"/>
                </a:cubicBezTo>
                <a:cubicBezTo>
                  <a:pt x="5535677" y="6138322"/>
                  <a:pt x="5535677" y="6138322"/>
                  <a:pt x="5535677" y="6138322"/>
                </a:cubicBezTo>
                <a:cubicBezTo>
                  <a:pt x="5535677" y="6138322"/>
                  <a:pt x="5535677" y="6138322"/>
                  <a:pt x="5523461" y="6138322"/>
                </a:cubicBezTo>
                <a:cubicBezTo>
                  <a:pt x="5523461" y="6138322"/>
                  <a:pt x="5523461" y="6123942"/>
                  <a:pt x="5523461" y="6123942"/>
                </a:cubicBezTo>
                <a:close/>
                <a:moveTo>
                  <a:pt x="5760978" y="6122468"/>
                </a:moveTo>
                <a:lnTo>
                  <a:pt x="5762564" y="6124687"/>
                </a:lnTo>
                <a:lnTo>
                  <a:pt x="5762564" y="6122468"/>
                </a:lnTo>
                <a:close/>
                <a:moveTo>
                  <a:pt x="4628009" y="6112276"/>
                </a:moveTo>
                <a:cubicBezTo>
                  <a:pt x="4628009" y="6112276"/>
                  <a:pt x="4643932" y="6112276"/>
                  <a:pt x="4643932" y="6129696"/>
                </a:cubicBezTo>
                <a:cubicBezTo>
                  <a:pt x="4643932" y="6129696"/>
                  <a:pt x="4628009" y="6129696"/>
                  <a:pt x="4628009" y="6129696"/>
                </a:cubicBezTo>
                <a:cubicBezTo>
                  <a:pt x="4628009" y="6129696"/>
                  <a:pt x="4628009" y="6112276"/>
                  <a:pt x="4628009" y="6112276"/>
                </a:cubicBezTo>
                <a:close/>
                <a:moveTo>
                  <a:pt x="5706684" y="6109292"/>
                </a:moveTo>
                <a:lnTo>
                  <a:pt x="5707589" y="6110673"/>
                </a:lnTo>
                <a:lnTo>
                  <a:pt x="5717389" y="6120874"/>
                </a:lnTo>
                <a:lnTo>
                  <a:pt x="5717389" y="6118549"/>
                </a:lnTo>
                <a:lnTo>
                  <a:pt x="5711406" y="6114093"/>
                </a:lnTo>
                <a:cubicBezTo>
                  <a:pt x="5711406" y="6114093"/>
                  <a:pt x="5711406" y="6114093"/>
                  <a:pt x="5709668" y="6112327"/>
                </a:cubicBezTo>
                <a:close/>
                <a:moveTo>
                  <a:pt x="3917046" y="6108743"/>
                </a:moveTo>
                <a:cubicBezTo>
                  <a:pt x="3917046" y="6133305"/>
                  <a:pt x="3917046" y="6133305"/>
                  <a:pt x="3917046" y="6133305"/>
                </a:cubicBezTo>
                <a:cubicBezTo>
                  <a:pt x="3917046" y="6133305"/>
                  <a:pt x="3917046" y="6133305"/>
                  <a:pt x="3917046" y="6157875"/>
                </a:cubicBezTo>
                <a:cubicBezTo>
                  <a:pt x="3917046" y="6157875"/>
                  <a:pt x="3891672" y="6133305"/>
                  <a:pt x="3891672" y="6133305"/>
                </a:cubicBezTo>
                <a:cubicBezTo>
                  <a:pt x="3891672" y="6133305"/>
                  <a:pt x="3891672" y="6108743"/>
                  <a:pt x="3917046" y="6108743"/>
                </a:cubicBezTo>
                <a:close/>
                <a:moveTo>
                  <a:pt x="5836173" y="6108443"/>
                </a:moveTo>
                <a:cubicBezTo>
                  <a:pt x="5836173" y="6108443"/>
                  <a:pt x="5849513" y="6122681"/>
                  <a:pt x="5856183" y="6122681"/>
                </a:cubicBezTo>
                <a:cubicBezTo>
                  <a:pt x="5856183" y="6129801"/>
                  <a:pt x="5862850" y="6136919"/>
                  <a:pt x="5862850" y="6136919"/>
                </a:cubicBezTo>
                <a:cubicBezTo>
                  <a:pt x="5862850" y="6136919"/>
                  <a:pt x="5856183" y="6129801"/>
                  <a:pt x="5856183" y="6129801"/>
                </a:cubicBezTo>
                <a:cubicBezTo>
                  <a:pt x="5849513" y="6122681"/>
                  <a:pt x="5842843" y="6122681"/>
                  <a:pt x="5842843" y="6122681"/>
                </a:cubicBezTo>
                <a:cubicBezTo>
                  <a:pt x="5842843" y="6129801"/>
                  <a:pt x="5829504" y="6122681"/>
                  <a:pt x="5829504" y="6115562"/>
                </a:cubicBezTo>
                <a:cubicBezTo>
                  <a:pt x="5822835" y="6115562"/>
                  <a:pt x="5829504" y="6108443"/>
                  <a:pt x="5836173" y="6108443"/>
                </a:cubicBezTo>
                <a:close/>
                <a:moveTo>
                  <a:pt x="5569559" y="6094142"/>
                </a:moveTo>
                <a:cubicBezTo>
                  <a:pt x="5577888" y="6102699"/>
                  <a:pt x="5577888" y="6102699"/>
                  <a:pt x="5577888" y="6102699"/>
                </a:cubicBezTo>
                <a:cubicBezTo>
                  <a:pt x="5586215" y="6102699"/>
                  <a:pt x="5586215" y="6111252"/>
                  <a:pt x="5586215" y="6119806"/>
                </a:cubicBezTo>
                <a:cubicBezTo>
                  <a:pt x="5586215" y="6119806"/>
                  <a:pt x="5577888" y="6111252"/>
                  <a:pt x="5569559" y="6111252"/>
                </a:cubicBezTo>
                <a:cubicBezTo>
                  <a:pt x="5569559" y="6111252"/>
                  <a:pt x="5569559" y="6102699"/>
                  <a:pt x="5569559" y="6102699"/>
                </a:cubicBezTo>
                <a:cubicBezTo>
                  <a:pt x="5569559" y="6102699"/>
                  <a:pt x="5569559" y="6094142"/>
                  <a:pt x="5569559" y="6094142"/>
                </a:cubicBezTo>
                <a:close/>
                <a:moveTo>
                  <a:pt x="4056592" y="6092365"/>
                </a:moveTo>
                <a:cubicBezTo>
                  <a:pt x="4056592" y="6092365"/>
                  <a:pt x="4079851" y="6092365"/>
                  <a:pt x="4079851" y="6092365"/>
                </a:cubicBezTo>
                <a:cubicBezTo>
                  <a:pt x="4079851" y="6092365"/>
                  <a:pt x="4103111" y="6092365"/>
                  <a:pt x="4103111" y="6113652"/>
                </a:cubicBezTo>
                <a:cubicBezTo>
                  <a:pt x="4103111" y="6113652"/>
                  <a:pt x="4103111" y="6134948"/>
                  <a:pt x="4103111" y="6134948"/>
                </a:cubicBezTo>
                <a:cubicBezTo>
                  <a:pt x="4103111" y="6156240"/>
                  <a:pt x="4079851" y="6198822"/>
                  <a:pt x="4079851" y="6198822"/>
                </a:cubicBezTo>
                <a:cubicBezTo>
                  <a:pt x="4056592" y="6198822"/>
                  <a:pt x="4056592" y="6198822"/>
                  <a:pt x="4056592" y="6198822"/>
                </a:cubicBezTo>
                <a:cubicBezTo>
                  <a:pt x="4010077" y="6156240"/>
                  <a:pt x="4033336" y="6156240"/>
                  <a:pt x="4033336" y="6156240"/>
                </a:cubicBezTo>
                <a:cubicBezTo>
                  <a:pt x="4033336" y="6134948"/>
                  <a:pt x="4056592" y="6113652"/>
                  <a:pt x="4056592" y="6092365"/>
                </a:cubicBezTo>
                <a:close/>
                <a:moveTo>
                  <a:pt x="5287330" y="6085599"/>
                </a:moveTo>
                <a:cubicBezTo>
                  <a:pt x="5299544" y="6097582"/>
                  <a:pt x="5299544" y="6109567"/>
                  <a:pt x="5299544" y="6109567"/>
                </a:cubicBezTo>
                <a:cubicBezTo>
                  <a:pt x="5287330" y="6109567"/>
                  <a:pt x="5287330" y="6109567"/>
                  <a:pt x="5287330" y="6109567"/>
                </a:cubicBezTo>
                <a:cubicBezTo>
                  <a:pt x="5287330" y="6109567"/>
                  <a:pt x="5287330" y="6109567"/>
                  <a:pt x="5287330" y="6097582"/>
                </a:cubicBezTo>
                <a:cubicBezTo>
                  <a:pt x="5275118" y="6097582"/>
                  <a:pt x="5275118" y="6097582"/>
                  <a:pt x="5275118" y="6097582"/>
                </a:cubicBezTo>
                <a:cubicBezTo>
                  <a:pt x="5287330" y="6085599"/>
                  <a:pt x="5287330" y="6085599"/>
                  <a:pt x="5287330" y="6085599"/>
                </a:cubicBezTo>
                <a:close/>
                <a:moveTo>
                  <a:pt x="5420305" y="6085093"/>
                </a:moveTo>
                <a:cubicBezTo>
                  <a:pt x="5425149" y="6101824"/>
                  <a:pt x="5425149" y="6101824"/>
                  <a:pt x="5425149" y="6101824"/>
                </a:cubicBezTo>
                <a:cubicBezTo>
                  <a:pt x="5425149" y="6101824"/>
                  <a:pt x="5425149" y="6101824"/>
                  <a:pt x="5429994" y="6118557"/>
                </a:cubicBezTo>
                <a:cubicBezTo>
                  <a:pt x="5429994" y="6118557"/>
                  <a:pt x="5409854" y="6106253"/>
                  <a:pt x="5409854" y="6106253"/>
                </a:cubicBezTo>
                <a:cubicBezTo>
                  <a:pt x="5409854" y="6106253"/>
                  <a:pt x="5405008" y="6089523"/>
                  <a:pt x="5420305" y="6085093"/>
                </a:cubicBezTo>
                <a:close/>
                <a:moveTo>
                  <a:pt x="4950002" y="6084517"/>
                </a:moveTo>
                <a:cubicBezTo>
                  <a:pt x="4959996" y="6084517"/>
                  <a:pt x="4959996" y="6094142"/>
                  <a:pt x="4959996" y="6094142"/>
                </a:cubicBezTo>
                <a:cubicBezTo>
                  <a:pt x="4959996" y="6094142"/>
                  <a:pt x="4959996" y="6094142"/>
                  <a:pt x="4950002" y="6094142"/>
                </a:cubicBezTo>
                <a:cubicBezTo>
                  <a:pt x="4950002" y="6084517"/>
                  <a:pt x="4950002" y="6084517"/>
                  <a:pt x="4950002" y="6084517"/>
                </a:cubicBezTo>
                <a:close/>
                <a:moveTo>
                  <a:pt x="5827837" y="6079962"/>
                </a:moveTo>
                <a:cubicBezTo>
                  <a:pt x="5835340" y="6079962"/>
                  <a:pt x="5842843" y="6086436"/>
                  <a:pt x="5842843" y="6086436"/>
                </a:cubicBezTo>
                <a:cubicBezTo>
                  <a:pt x="5842843" y="6092909"/>
                  <a:pt x="5842843" y="6092909"/>
                  <a:pt x="5842843" y="6092909"/>
                </a:cubicBezTo>
                <a:cubicBezTo>
                  <a:pt x="5835340" y="6092909"/>
                  <a:pt x="5827837" y="6086436"/>
                  <a:pt x="5827837" y="6079962"/>
                </a:cubicBezTo>
                <a:close/>
                <a:moveTo>
                  <a:pt x="5321918" y="6077437"/>
                </a:moveTo>
                <a:cubicBezTo>
                  <a:pt x="5321918" y="6093695"/>
                  <a:pt x="5321918" y="6093695"/>
                  <a:pt x="5321918" y="6093695"/>
                </a:cubicBezTo>
                <a:cubicBezTo>
                  <a:pt x="5336511" y="6093695"/>
                  <a:pt x="5351106" y="6109953"/>
                  <a:pt x="5365702" y="6126210"/>
                </a:cubicBezTo>
                <a:cubicBezTo>
                  <a:pt x="5365702" y="6126210"/>
                  <a:pt x="5365702" y="6126210"/>
                  <a:pt x="5351106" y="6142468"/>
                </a:cubicBezTo>
                <a:cubicBezTo>
                  <a:pt x="5347457" y="6146533"/>
                  <a:pt x="5343808" y="6148566"/>
                  <a:pt x="5340388" y="6149328"/>
                </a:cubicBezTo>
                <a:cubicBezTo>
                  <a:pt x="5336967" y="6150090"/>
                  <a:pt x="5333775" y="6149582"/>
                  <a:pt x="5331039" y="6148564"/>
                </a:cubicBezTo>
                <a:cubicBezTo>
                  <a:pt x="5325566" y="6146533"/>
                  <a:pt x="5321918" y="6142468"/>
                  <a:pt x="5321918" y="6142468"/>
                </a:cubicBezTo>
                <a:cubicBezTo>
                  <a:pt x="5321918" y="6126210"/>
                  <a:pt x="5307323" y="6109953"/>
                  <a:pt x="5307323" y="6109953"/>
                </a:cubicBezTo>
                <a:cubicBezTo>
                  <a:pt x="5307323" y="6109953"/>
                  <a:pt x="5307323" y="6109953"/>
                  <a:pt x="5307323" y="6093695"/>
                </a:cubicBezTo>
                <a:cubicBezTo>
                  <a:pt x="5321918" y="6077437"/>
                  <a:pt x="5321918" y="6077437"/>
                  <a:pt x="5321918" y="6077437"/>
                </a:cubicBezTo>
                <a:close/>
                <a:moveTo>
                  <a:pt x="5263114" y="6074892"/>
                </a:moveTo>
                <a:cubicBezTo>
                  <a:pt x="5263114" y="6074892"/>
                  <a:pt x="5273107" y="6084518"/>
                  <a:pt x="5273107" y="6084518"/>
                </a:cubicBezTo>
                <a:cubicBezTo>
                  <a:pt x="5273107" y="6094142"/>
                  <a:pt x="5273107" y="6094142"/>
                  <a:pt x="5273107" y="6094142"/>
                </a:cubicBezTo>
                <a:cubicBezTo>
                  <a:pt x="5273107" y="6094142"/>
                  <a:pt x="5273107" y="6094142"/>
                  <a:pt x="5263114" y="6094142"/>
                </a:cubicBezTo>
                <a:cubicBezTo>
                  <a:pt x="5263114" y="6084518"/>
                  <a:pt x="5263114" y="6084518"/>
                  <a:pt x="5263114" y="6084518"/>
                </a:cubicBezTo>
                <a:cubicBezTo>
                  <a:pt x="5263114" y="6084518"/>
                  <a:pt x="5263114" y="6074892"/>
                  <a:pt x="5263114" y="6074892"/>
                </a:cubicBezTo>
                <a:close/>
                <a:moveTo>
                  <a:pt x="5317936" y="6065824"/>
                </a:moveTo>
                <a:cubicBezTo>
                  <a:pt x="5317936" y="6065824"/>
                  <a:pt x="5333860" y="6065824"/>
                  <a:pt x="5333860" y="6065824"/>
                </a:cubicBezTo>
                <a:cubicBezTo>
                  <a:pt x="5333860" y="6065824"/>
                  <a:pt x="5333860" y="6065824"/>
                  <a:pt x="5333860" y="6077437"/>
                </a:cubicBezTo>
                <a:lnTo>
                  <a:pt x="5321918" y="6077437"/>
                </a:lnTo>
                <a:lnTo>
                  <a:pt x="5317936" y="6077437"/>
                </a:lnTo>
                <a:cubicBezTo>
                  <a:pt x="5317936" y="6077437"/>
                  <a:pt x="5317936" y="6077437"/>
                  <a:pt x="5317936" y="6065824"/>
                </a:cubicBezTo>
                <a:close/>
                <a:moveTo>
                  <a:pt x="5716546" y="6061842"/>
                </a:moveTo>
                <a:cubicBezTo>
                  <a:pt x="5717235" y="6061842"/>
                  <a:pt x="5717798" y="6062423"/>
                  <a:pt x="5717798" y="6063136"/>
                </a:cubicBezTo>
                <a:cubicBezTo>
                  <a:pt x="5717798" y="6063853"/>
                  <a:pt x="5717235" y="6064430"/>
                  <a:pt x="5716546" y="6064430"/>
                </a:cubicBezTo>
                <a:cubicBezTo>
                  <a:pt x="5715856" y="6064430"/>
                  <a:pt x="5715295" y="6063853"/>
                  <a:pt x="5715295" y="6063136"/>
                </a:cubicBezTo>
                <a:cubicBezTo>
                  <a:pt x="5715295" y="6062423"/>
                  <a:pt x="5715856" y="6061842"/>
                  <a:pt x="5716546" y="6061842"/>
                </a:cubicBezTo>
                <a:close/>
                <a:moveTo>
                  <a:pt x="5362324" y="6055837"/>
                </a:moveTo>
                <a:cubicBezTo>
                  <a:pt x="5365059" y="6056298"/>
                  <a:pt x="5368128" y="6057914"/>
                  <a:pt x="5369468" y="6062536"/>
                </a:cubicBezTo>
                <a:cubicBezTo>
                  <a:pt x="5369468" y="6062536"/>
                  <a:pt x="5359866" y="6065316"/>
                  <a:pt x="5359866" y="6065316"/>
                </a:cubicBezTo>
                <a:cubicBezTo>
                  <a:pt x="5359866" y="6065316"/>
                  <a:pt x="5357190" y="6056072"/>
                  <a:pt x="5357190" y="6056072"/>
                </a:cubicBezTo>
                <a:cubicBezTo>
                  <a:pt x="5357190" y="6056072"/>
                  <a:pt x="5359591" y="6055378"/>
                  <a:pt x="5362324" y="6055837"/>
                </a:cubicBezTo>
                <a:close/>
                <a:moveTo>
                  <a:pt x="5254763" y="6042464"/>
                </a:moveTo>
                <a:cubicBezTo>
                  <a:pt x="5254763" y="6056846"/>
                  <a:pt x="5254763" y="6056846"/>
                  <a:pt x="5254763" y="6071223"/>
                </a:cubicBezTo>
                <a:cubicBezTo>
                  <a:pt x="5242547" y="6071223"/>
                  <a:pt x="5242547" y="6071223"/>
                  <a:pt x="5242547" y="6071223"/>
                </a:cubicBezTo>
                <a:cubicBezTo>
                  <a:pt x="5242547" y="6056846"/>
                  <a:pt x="5242547" y="6042464"/>
                  <a:pt x="5254763" y="6042464"/>
                </a:cubicBezTo>
                <a:close/>
                <a:moveTo>
                  <a:pt x="5421571" y="6030306"/>
                </a:moveTo>
                <a:lnTo>
                  <a:pt x="5421571" y="6031247"/>
                </a:lnTo>
                <a:cubicBezTo>
                  <a:pt x="5421571" y="6032345"/>
                  <a:pt x="5421571" y="6032345"/>
                  <a:pt x="5421571" y="6032345"/>
                </a:cubicBezTo>
                <a:lnTo>
                  <a:pt x="5422363" y="6034403"/>
                </a:lnTo>
                <a:close/>
                <a:moveTo>
                  <a:pt x="5655273" y="6023009"/>
                </a:moveTo>
                <a:cubicBezTo>
                  <a:pt x="5655273" y="6023009"/>
                  <a:pt x="5662776" y="6023009"/>
                  <a:pt x="5662776" y="6023009"/>
                </a:cubicBezTo>
                <a:cubicBezTo>
                  <a:pt x="5662776" y="6023009"/>
                  <a:pt x="5662776" y="6023009"/>
                  <a:pt x="5662776" y="6028187"/>
                </a:cubicBezTo>
                <a:cubicBezTo>
                  <a:pt x="5662776" y="6028187"/>
                  <a:pt x="5655273" y="6023009"/>
                  <a:pt x="5655273" y="6023009"/>
                </a:cubicBezTo>
                <a:close/>
                <a:moveTo>
                  <a:pt x="5011896" y="6013573"/>
                </a:moveTo>
                <a:cubicBezTo>
                  <a:pt x="5011896" y="6013573"/>
                  <a:pt x="5011896" y="6013573"/>
                  <a:pt x="5026045" y="6013573"/>
                </a:cubicBezTo>
                <a:cubicBezTo>
                  <a:pt x="5040198" y="6013573"/>
                  <a:pt x="5040198" y="6013573"/>
                  <a:pt x="5040198" y="6013573"/>
                </a:cubicBezTo>
                <a:cubicBezTo>
                  <a:pt x="5040198" y="6029541"/>
                  <a:pt x="5054352" y="6045504"/>
                  <a:pt x="5054352" y="6061474"/>
                </a:cubicBezTo>
                <a:cubicBezTo>
                  <a:pt x="5054352" y="6061474"/>
                  <a:pt x="5068503" y="6109374"/>
                  <a:pt x="5068503" y="6125345"/>
                </a:cubicBezTo>
                <a:cubicBezTo>
                  <a:pt x="5054352" y="6125345"/>
                  <a:pt x="5054352" y="6141308"/>
                  <a:pt x="5040198" y="6141308"/>
                </a:cubicBezTo>
                <a:cubicBezTo>
                  <a:pt x="5026045" y="6141308"/>
                  <a:pt x="5026045" y="6141308"/>
                  <a:pt x="5026045" y="6141308"/>
                </a:cubicBezTo>
                <a:cubicBezTo>
                  <a:pt x="5026045" y="6141308"/>
                  <a:pt x="5011896" y="6141308"/>
                  <a:pt x="5011896" y="6125345"/>
                </a:cubicBezTo>
                <a:cubicBezTo>
                  <a:pt x="4997741" y="6125345"/>
                  <a:pt x="4997741" y="6077442"/>
                  <a:pt x="4983587" y="6077442"/>
                </a:cubicBezTo>
                <a:cubicBezTo>
                  <a:pt x="4983587" y="6077442"/>
                  <a:pt x="4983587" y="6061474"/>
                  <a:pt x="4997741" y="6045504"/>
                </a:cubicBezTo>
                <a:cubicBezTo>
                  <a:pt x="4997741" y="6045504"/>
                  <a:pt x="4997741" y="6029541"/>
                  <a:pt x="4997741" y="6029541"/>
                </a:cubicBezTo>
                <a:cubicBezTo>
                  <a:pt x="4997741" y="6013573"/>
                  <a:pt x="5011896" y="6013573"/>
                  <a:pt x="5011896" y="6013573"/>
                </a:cubicBezTo>
                <a:close/>
                <a:moveTo>
                  <a:pt x="3959338" y="6002285"/>
                </a:moveTo>
                <a:cubicBezTo>
                  <a:pt x="3959338" y="6002285"/>
                  <a:pt x="3959338" y="6022756"/>
                  <a:pt x="3959338" y="6022756"/>
                </a:cubicBezTo>
                <a:cubicBezTo>
                  <a:pt x="3959338" y="6043229"/>
                  <a:pt x="3959338" y="6043229"/>
                  <a:pt x="3942423" y="6043229"/>
                </a:cubicBezTo>
                <a:cubicBezTo>
                  <a:pt x="3942423" y="6022756"/>
                  <a:pt x="3942423" y="6022756"/>
                  <a:pt x="3959338" y="6002285"/>
                </a:cubicBezTo>
                <a:close/>
                <a:moveTo>
                  <a:pt x="5754714" y="6000575"/>
                </a:moveTo>
                <a:lnTo>
                  <a:pt x="5764229" y="6016098"/>
                </a:lnTo>
                <a:cubicBezTo>
                  <a:pt x="5768669" y="6021673"/>
                  <a:pt x="5773109" y="6027247"/>
                  <a:pt x="5774942" y="6033578"/>
                </a:cubicBezTo>
                <a:cubicBezTo>
                  <a:pt x="5774942" y="6033578"/>
                  <a:pt x="5796370" y="6068540"/>
                  <a:pt x="5800035" y="6081203"/>
                </a:cubicBezTo>
                <a:cubicBezTo>
                  <a:pt x="5794821" y="6082713"/>
                  <a:pt x="5793130" y="6086631"/>
                  <a:pt x="5791439" y="6090550"/>
                </a:cubicBezTo>
                <a:lnTo>
                  <a:pt x="5785152" y="6097388"/>
                </a:lnTo>
                <a:lnTo>
                  <a:pt x="5785152" y="6102713"/>
                </a:lnTo>
                <a:cubicBezTo>
                  <a:pt x="5785152" y="6106006"/>
                  <a:pt x="5785152" y="6109300"/>
                  <a:pt x="5785152" y="6109300"/>
                </a:cubicBezTo>
                <a:cubicBezTo>
                  <a:pt x="5785152" y="6109300"/>
                  <a:pt x="5796444" y="6122468"/>
                  <a:pt x="5796444" y="6122468"/>
                </a:cubicBezTo>
                <a:lnTo>
                  <a:pt x="5807278" y="6143145"/>
                </a:lnTo>
                <a:lnTo>
                  <a:pt x="5808040" y="6142362"/>
                </a:lnTo>
                <a:cubicBezTo>
                  <a:pt x="5814978" y="6149476"/>
                  <a:pt x="5814978" y="6156590"/>
                  <a:pt x="5821917" y="6156590"/>
                </a:cubicBezTo>
                <a:cubicBezTo>
                  <a:pt x="5828854" y="6156590"/>
                  <a:pt x="5828854" y="6156590"/>
                  <a:pt x="5835791" y="6156590"/>
                </a:cubicBezTo>
                <a:cubicBezTo>
                  <a:pt x="5842731" y="6163705"/>
                  <a:pt x="5842731" y="6163705"/>
                  <a:pt x="5842731" y="6163705"/>
                </a:cubicBezTo>
                <a:cubicBezTo>
                  <a:pt x="5849669" y="6163705"/>
                  <a:pt x="5849669" y="6170822"/>
                  <a:pt x="5849669" y="6177935"/>
                </a:cubicBezTo>
                <a:cubicBezTo>
                  <a:pt x="5849669" y="6177935"/>
                  <a:pt x="5856604" y="6177935"/>
                  <a:pt x="5863542" y="6177935"/>
                </a:cubicBezTo>
                <a:cubicBezTo>
                  <a:pt x="5863542" y="6177935"/>
                  <a:pt x="5863542" y="6177935"/>
                  <a:pt x="5884359" y="6185049"/>
                </a:cubicBezTo>
                <a:cubicBezTo>
                  <a:pt x="5891296" y="6177935"/>
                  <a:pt x="5898233" y="6177935"/>
                  <a:pt x="5905173" y="6177935"/>
                </a:cubicBezTo>
                <a:cubicBezTo>
                  <a:pt x="5905173" y="6177935"/>
                  <a:pt x="5905173" y="6177935"/>
                  <a:pt x="5905173" y="6185049"/>
                </a:cubicBezTo>
                <a:cubicBezTo>
                  <a:pt x="5912110" y="6185049"/>
                  <a:pt x="5912110" y="6192165"/>
                  <a:pt x="5912110" y="6192165"/>
                </a:cubicBezTo>
                <a:cubicBezTo>
                  <a:pt x="5919048" y="6192165"/>
                  <a:pt x="5932925" y="6199281"/>
                  <a:pt x="5932925" y="6199281"/>
                </a:cubicBezTo>
                <a:cubicBezTo>
                  <a:pt x="5932925" y="6199281"/>
                  <a:pt x="5932925" y="6192165"/>
                  <a:pt x="5932925" y="6192165"/>
                </a:cubicBezTo>
                <a:cubicBezTo>
                  <a:pt x="5932925" y="6192165"/>
                  <a:pt x="5925985" y="6185049"/>
                  <a:pt x="5919048" y="6185049"/>
                </a:cubicBezTo>
                <a:cubicBezTo>
                  <a:pt x="5919048" y="6185049"/>
                  <a:pt x="5919048" y="6185049"/>
                  <a:pt x="5912110" y="6177935"/>
                </a:cubicBezTo>
                <a:cubicBezTo>
                  <a:pt x="5905173" y="6170822"/>
                  <a:pt x="5898233" y="6163705"/>
                  <a:pt x="5898233" y="6163705"/>
                </a:cubicBezTo>
                <a:cubicBezTo>
                  <a:pt x="5905173" y="6163705"/>
                  <a:pt x="5905173" y="6163705"/>
                  <a:pt x="5905173" y="6163705"/>
                </a:cubicBezTo>
                <a:cubicBezTo>
                  <a:pt x="5905173" y="6163705"/>
                  <a:pt x="5906907" y="6163705"/>
                  <a:pt x="5908641" y="6163705"/>
                </a:cubicBezTo>
                <a:lnTo>
                  <a:pt x="5909532" y="6163705"/>
                </a:lnTo>
                <a:lnTo>
                  <a:pt x="5908888" y="6161511"/>
                </a:lnTo>
                <a:cubicBezTo>
                  <a:pt x="5908888" y="6159368"/>
                  <a:pt x="5909400" y="6157629"/>
                  <a:pt x="5910029" y="6157629"/>
                </a:cubicBezTo>
                <a:cubicBezTo>
                  <a:pt x="5910660" y="6157629"/>
                  <a:pt x="5911172" y="6159368"/>
                  <a:pt x="5911172" y="6161511"/>
                </a:cubicBezTo>
                <a:lnTo>
                  <a:pt x="5910528" y="6163705"/>
                </a:lnTo>
                <a:lnTo>
                  <a:pt x="5912110" y="6163705"/>
                </a:lnTo>
                <a:cubicBezTo>
                  <a:pt x="5912110" y="6163705"/>
                  <a:pt x="5912110" y="6163705"/>
                  <a:pt x="5912110" y="6170822"/>
                </a:cubicBezTo>
                <a:cubicBezTo>
                  <a:pt x="5919048" y="6177935"/>
                  <a:pt x="5925985" y="6177935"/>
                  <a:pt x="5932925" y="6185049"/>
                </a:cubicBezTo>
                <a:cubicBezTo>
                  <a:pt x="5932925" y="6185049"/>
                  <a:pt x="5939862" y="6185049"/>
                  <a:pt x="5939862" y="6192165"/>
                </a:cubicBezTo>
                <a:lnTo>
                  <a:pt x="5943046" y="6192165"/>
                </a:lnTo>
                <a:lnTo>
                  <a:pt x="5942071" y="6188796"/>
                </a:lnTo>
                <a:cubicBezTo>
                  <a:pt x="5941505" y="6186843"/>
                  <a:pt x="5941505" y="6186843"/>
                  <a:pt x="5941505" y="6186843"/>
                </a:cubicBezTo>
                <a:cubicBezTo>
                  <a:pt x="5941505" y="6186843"/>
                  <a:pt x="5936984" y="6171228"/>
                  <a:pt x="5936984" y="6171228"/>
                </a:cubicBezTo>
                <a:lnTo>
                  <a:pt x="5935371" y="6165660"/>
                </a:lnTo>
                <a:lnTo>
                  <a:pt x="5931755" y="6163514"/>
                </a:lnTo>
                <a:cubicBezTo>
                  <a:pt x="5927792" y="6159983"/>
                  <a:pt x="5924619" y="6156452"/>
                  <a:pt x="5924619" y="6156452"/>
                </a:cubicBezTo>
                <a:cubicBezTo>
                  <a:pt x="5918275" y="6149394"/>
                  <a:pt x="5905591" y="6135273"/>
                  <a:pt x="5899246" y="6128212"/>
                </a:cubicBezTo>
                <a:cubicBezTo>
                  <a:pt x="5899246" y="6128212"/>
                  <a:pt x="5886562" y="6121150"/>
                  <a:pt x="5880215" y="6114090"/>
                </a:cubicBezTo>
                <a:cubicBezTo>
                  <a:pt x="5880215" y="6114090"/>
                  <a:pt x="5880215" y="6114090"/>
                  <a:pt x="5867530" y="6099970"/>
                </a:cubicBezTo>
                <a:lnTo>
                  <a:pt x="5865999" y="6096844"/>
                </a:lnTo>
                <a:lnTo>
                  <a:pt x="5860601" y="6094000"/>
                </a:lnTo>
                <a:lnTo>
                  <a:pt x="5864540" y="6093869"/>
                </a:lnTo>
                <a:lnTo>
                  <a:pt x="5860327" y="6085270"/>
                </a:lnTo>
                <a:lnTo>
                  <a:pt x="5800326" y="6040402"/>
                </a:lnTo>
                <a:lnTo>
                  <a:pt x="5800326" y="6043720"/>
                </a:lnTo>
                <a:cubicBezTo>
                  <a:pt x="5800326" y="6045662"/>
                  <a:pt x="5800326" y="6047603"/>
                  <a:pt x="5800326" y="6051486"/>
                </a:cubicBezTo>
                <a:cubicBezTo>
                  <a:pt x="5800326" y="6051486"/>
                  <a:pt x="5792822" y="6051486"/>
                  <a:pt x="5792822" y="6043720"/>
                </a:cubicBezTo>
                <a:cubicBezTo>
                  <a:pt x="5792822" y="6043720"/>
                  <a:pt x="5792822" y="6041779"/>
                  <a:pt x="5793760" y="6039837"/>
                </a:cubicBezTo>
                <a:lnTo>
                  <a:pt x="5797004" y="6037918"/>
                </a:lnTo>
                <a:lnTo>
                  <a:pt x="5790219" y="6032844"/>
                </a:lnTo>
                <a:close/>
                <a:moveTo>
                  <a:pt x="5702791" y="5994530"/>
                </a:moveTo>
                <a:cubicBezTo>
                  <a:pt x="5702791" y="5999709"/>
                  <a:pt x="5702791" y="5999709"/>
                  <a:pt x="5702791" y="5999709"/>
                </a:cubicBezTo>
                <a:cubicBezTo>
                  <a:pt x="5697790" y="5999709"/>
                  <a:pt x="5697790" y="5999709"/>
                  <a:pt x="5697790" y="5999709"/>
                </a:cubicBezTo>
                <a:cubicBezTo>
                  <a:pt x="5697790" y="5994530"/>
                  <a:pt x="5702791" y="5994530"/>
                  <a:pt x="5702791" y="5994530"/>
                </a:cubicBezTo>
                <a:close/>
                <a:moveTo>
                  <a:pt x="702469" y="5983729"/>
                </a:moveTo>
                <a:cubicBezTo>
                  <a:pt x="702469" y="5983729"/>
                  <a:pt x="691193" y="6021808"/>
                  <a:pt x="691193" y="6021808"/>
                </a:cubicBezTo>
                <a:cubicBezTo>
                  <a:pt x="681892" y="5989688"/>
                  <a:pt x="681892" y="5989688"/>
                  <a:pt x="681892" y="5989688"/>
                </a:cubicBezTo>
                <a:cubicBezTo>
                  <a:pt x="681892" y="5989688"/>
                  <a:pt x="702469" y="5983729"/>
                  <a:pt x="702469" y="5983729"/>
                </a:cubicBezTo>
                <a:close/>
                <a:moveTo>
                  <a:pt x="5512936" y="5978649"/>
                </a:moveTo>
                <a:cubicBezTo>
                  <a:pt x="5512936" y="5978649"/>
                  <a:pt x="5532922" y="5996616"/>
                  <a:pt x="5532922" y="6005597"/>
                </a:cubicBezTo>
                <a:cubicBezTo>
                  <a:pt x="5532922" y="6014580"/>
                  <a:pt x="5532922" y="6023563"/>
                  <a:pt x="5532922" y="6023563"/>
                </a:cubicBezTo>
                <a:cubicBezTo>
                  <a:pt x="5532922" y="6023563"/>
                  <a:pt x="5522929" y="6005597"/>
                  <a:pt x="5512936" y="5996616"/>
                </a:cubicBezTo>
                <a:cubicBezTo>
                  <a:pt x="5512936" y="5987632"/>
                  <a:pt x="5512936" y="5987632"/>
                  <a:pt x="5512936" y="5978649"/>
                </a:cubicBezTo>
                <a:close/>
                <a:moveTo>
                  <a:pt x="5181505" y="5978649"/>
                </a:moveTo>
                <a:cubicBezTo>
                  <a:pt x="5181505" y="5978649"/>
                  <a:pt x="5181505" y="5987400"/>
                  <a:pt x="5181505" y="5987400"/>
                </a:cubicBezTo>
                <a:cubicBezTo>
                  <a:pt x="5190943" y="5987400"/>
                  <a:pt x="5190943" y="5987400"/>
                  <a:pt x="5190943" y="5996149"/>
                </a:cubicBezTo>
                <a:cubicBezTo>
                  <a:pt x="5181505" y="6004898"/>
                  <a:pt x="5190943" y="6013646"/>
                  <a:pt x="5200383" y="6022396"/>
                </a:cubicBezTo>
                <a:cubicBezTo>
                  <a:pt x="5200383" y="6022396"/>
                  <a:pt x="5200383" y="6031147"/>
                  <a:pt x="5200383" y="6031147"/>
                </a:cubicBezTo>
                <a:cubicBezTo>
                  <a:pt x="5200383" y="6048646"/>
                  <a:pt x="5209819" y="6048646"/>
                  <a:pt x="5209819" y="6048646"/>
                </a:cubicBezTo>
                <a:cubicBezTo>
                  <a:pt x="5209819" y="6057395"/>
                  <a:pt x="5209819" y="6066146"/>
                  <a:pt x="5209819" y="6066146"/>
                </a:cubicBezTo>
                <a:cubicBezTo>
                  <a:pt x="5209819" y="6066146"/>
                  <a:pt x="5209819" y="6066146"/>
                  <a:pt x="5209819" y="6074892"/>
                </a:cubicBezTo>
                <a:cubicBezTo>
                  <a:pt x="5209819" y="6066146"/>
                  <a:pt x="5200383" y="6066146"/>
                  <a:pt x="5200383" y="6057395"/>
                </a:cubicBezTo>
                <a:cubicBezTo>
                  <a:pt x="5190943" y="6057395"/>
                  <a:pt x="5190943" y="6057395"/>
                  <a:pt x="5190943" y="6057395"/>
                </a:cubicBezTo>
                <a:cubicBezTo>
                  <a:pt x="5190943" y="6057395"/>
                  <a:pt x="5162629" y="6057395"/>
                  <a:pt x="5162629" y="6048646"/>
                </a:cubicBezTo>
                <a:cubicBezTo>
                  <a:pt x="5153193" y="6048646"/>
                  <a:pt x="5153193" y="6031147"/>
                  <a:pt x="5153193" y="6031147"/>
                </a:cubicBezTo>
                <a:cubicBezTo>
                  <a:pt x="5153193" y="6031147"/>
                  <a:pt x="5162629" y="6031147"/>
                  <a:pt x="5162629" y="6031147"/>
                </a:cubicBezTo>
                <a:cubicBezTo>
                  <a:pt x="5172068" y="6031147"/>
                  <a:pt x="5172068" y="6013646"/>
                  <a:pt x="5172068" y="6004898"/>
                </a:cubicBezTo>
                <a:cubicBezTo>
                  <a:pt x="5172068" y="5996149"/>
                  <a:pt x="5172068" y="5987400"/>
                  <a:pt x="5172068" y="5987400"/>
                </a:cubicBezTo>
                <a:cubicBezTo>
                  <a:pt x="5181505" y="5987400"/>
                  <a:pt x="5181505" y="5987400"/>
                  <a:pt x="5181505" y="5978649"/>
                </a:cubicBezTo>
                <a:close/>
                <a:moveTo>
                  <a:pt x="5393021" y="5962607"/>
                </a:moveTo>
                <a:cubicBezTo>
                  <a:pt x="5393021" y="5962607"/>
                  <a:pt x="5401904" y="5962607"/>
                  <a:pt x="5401904" y="5962607"/>
                </a:cubicBezTo>
                <a:cubicBezTo>
                  <a:pt x="5401904" y="5962607"/>
                  <a:pt x="5410787" y="5962607"/>
                  <a:pt x="5410787" y="5971430"/>
                </a:cubicBezTo>
                <a:cubicBezTo>
                  <a:pt x="5410787" y="5971430"/>
                  <a:pt x="5410787" y="5980254"/>
                  <a:pt x="5419669" y="5980254"/>
                </a:cubicBezTo>
                <a:cubicBezTo>
                  <a:pt x="5419669" y="5989074"/>
                  <a:pt x="5419669" y="5989074"/>
                  <a:pt x="5419669" y="5989074"/>
                </a:cubicBezTo>
                <a:cubicBezTo>
                  <a:pt x="5419669" y="5989074"/>
                  <a:pt x="5419669" y="5989074"/>
                  <a:pt x="5419669" y="5997897"/>
                </a:cubicBezTo>
                <a:cubicBezTo>
                  <a:pt x="5410787" y="5997897"/>
                  <a:pt x="5401904" y="5980254"/>
                  <a:pt x="5401904" y="5980254"/>
                </a:cubicBezTo>
                <a:cubicBezTo>
                  <a:pt x="5393021" y="5971430"/>
                  <a:pt x="5393021" y="5962607"/>
                  <a:pt x="5393021" y="5962607"/>
                </a:cubicBezTo>
                <a:close/>
                <a:moveTo>
                  <a:pt x="5412683" y="5922044"/>
                </a:moveTo>
                <a:cubicBezTo>
                  <a:pt x="5420186" y="5922044"/>
                  <a:pt x="5420186" y="5929810"/>
                  <a:pt x="5420186" y="5929810"/>
                </a:cubicBezTo>
                <a:cubicBezTo>
                  <a:pt x="5420186" y="5929810"/>
                  <a:pt x="5420186" y="5929810"/>
                  <a:pt x="5412683" y="5929810"/>
                </a:cubicBezTo>
                <a:cubicBezTo>
                  <a:pt x="5412683" y="5922044"/>
                  <a:pt x="5412683" y="5922044"/>
                  <a:pt x="5412683" y="5922044"/>
                </a:cubicBezTo>
                <a:close/>
                <a:moveTo>
                  <a:pt x="5607459" y="5922041"/>
                </a:moveTo>
                <a:cubicBezTo>
                  <a:pt x="5614311" y="5922041"/>
                  <a:pt x="5614311" y="5929810"/>
                  <a:pt x="5614311" y="5929810"/>
                </a:cubicBezTo>
                <a:cubicBezTo>
                  <a:pt x="5614311" y="5929810"/>
                  <a:pt x="5614311" y="5929810"/>
                  <a:pt x="5607459" y="5929810"/>
                </a:cubicBezTo>
                <a:cubicBezTo>
                  <a:pt x="5607459" y="5922041"/>
                  <a:pt x="5607459" y="5922041"/>
                  <a:pt x="5607459" y="5922041"/>
                </a:cubicBezTo>
                <a:close/>
                <a:moveTo>
                  <a:pt x="5336393" y="5917693"/>
                </a:moveTo>
                <a:cubicBezTo>
                  <a:pt x="5336393" y="5917693"/>
                  <a:pt x="5346388" y="5917693"/>
                  <a:pt x="5346388" y="5917693"/>
                </a:cubicBezTo>
                <a:cubicBezTo>
                  <a:pt x="5346388" y="5927318"/>
                  <a:pt x="5346388" y="5927318"/>
                  <a:pt x="5346388" y="5927318"/>
                </a:cubicBezTo>
                <a:cubicBezTo>
                  <a:pt x="5346388" y="5927318"/>
                  <a:pt x="5346388" y="5927318"/>
                  <a:pt x="5336393" y="5927318"/>
                </a:cubicBezTo>
                <a:cubicBezTo>
                  <a:pt x="5336393" y="5927318"/>
                  <a:pt x="5336393" y="5917693"/>
                  <a:pt x="5336393" y="5917693"/>
                </a:cubicBezTo>
                <a:close/>
                <a:moveTo>
                  <a:pt x="5647769" y="5914275"/>
                </a:moveTo>
                <a:cubicBezTo>
                  <a:pt x="5647769" y="5914275"/>
                  <a:pt x="5655273" y="5922044"/>
                  <a:pt x="5655273" y="5922044"/>
                </a:cubicBezTo>
                <a:cubicBezTo>
                  <a:pt x="5655273" y="5929810"/>
                  <a:pt x="5655273" y="5929810"/>
                  <a:pt x="5655273" y="5929810"/>
                </a:cubicBezTo>
                <a:cubicBezTo>
                  <a:pt x="5655273" y="5929810"/>
                  <a:pt x="5655273" y="5929810"/>
                  <a:pt x="5647769" y="5929810"/>
                </a:cubicBezTo>
                <a:cubicBezTo>
                  <a:pt x="5647769" y="5922044"/>
                  <a:pt x="5647769" y="5922044"/>
                  <a:pt x="5647769" y="5922044"/>
                </a:cubicBezTo>
                <a:cubicBezTo>
                  <a:pt x="5647769" y="5922044"/>
                  <a:pt x="5647769" y="5914275"/>
                  <a:pt x="5647769" y="5914275"/>
                </a:cubicBezTo>
                <a:close/>
                <a:moveTo>
                  <a:pt x="4937204" y="5913058"/>
                </a:moveTo>
                <a:cubicBezTo>
                  <a:pt x="4937204" y="5913058"/>
                  <a:pt x="4949420" y="5913058"/>
                  <a:pt x="4949420" y="5927436"/>
                </a:cubicBezTo>
                <a:cubicBezTo>
                  <a:pt x="4949420" y="5927436"/>
                  <a:pt x="4937204" y="5927436"/>
                  <a:pt x="4937204" y="5927436"/>
                </a:cubicBezTo>
                <a:cubicBezTo>
                  <a:pt x="4937204" y="5927436"/>
                  <a:pt x="4937204" y="5913058"/>
                  <a:pt x="4937204" y="5913058"/>
                </a:cubicBezTo>
                <a:close/>
                <a:moveTo>
                  <a:pt x="5143200" y="5892028"/>
                </a:moveTo>
                <a:cubicBezTo>
                  <a:pt x="5153193" y="5900049"/>
                  <a:pt x="5153193" y="5908070"/>
                  <a:pt x="5153193" y="5908070"/>
                </a:cubicBezTo>
                <a:cubicBezTo>
                  <a:pt x="5143200" y="5908070"/>
                  <a:pt x="5143200" y="5908070"/>
                  <a:pt x="5143200" y="5908070"/>
                </a:cubicBezTo>
                <a:cubicBezTo>
                  <a:pt x="5143200" y="5908070"/>
                  <a:pt x="5143200" y="5908070"/>
                  <a:pt x="5143200" y="5900049"/>
                </a:cubicBezTo>
                <a:cubicBezTo>
                  <a:pt x="5133207" y="5900049"/>
                  <a:pt x="5133207" y="5900049"/>
                  <a:pt x="5133207" y="5900049"/>
                </a:cubicBezTo>
                <a:cubicBezTo>
                  <a:pt x="5143200" y="5892028"/>
                  <a:pt x="5143200" y="5892028"/>
                  <a:pt x="5143200" y="5892028"/>
                </a:cubicBezTo>
                <a:close/>
                <a:moveTo>
                  <a:pt x="5466465" y="5874716"/>
                </a:moveTo>
                <a:cubicBezTo>
                  <a:pt x="5466465" y="5874716"/>
                  <a:pt x="5478678" y="5874716"/>
                  <a:pt x="5478678" y="5874716"/>
                </a:cubicBezTo>
                <a:cubicBezTo>
                  <a:pt x="5478678" y="5874716"/>
                  <a:pt x="5478678" y="5874716"/>
                  <a:pt x="5478678" y="5884300"/>
                </a:cubicBezTo>
                <a:lnTo>
                  <a:pt x="5469520" y="5884300"/>
                </a:lnTo>
                <a:lnTo>
                  <a:pt x="5466465" y="5884300"/>
                </a:lnTo>
                <a:cubicBezTo>
                  <a:pt x="5466465" y="5884300"/>
                  <a:pt x="5466465" y="5884300"/>
                  <a:pt x="5466465" y="5874716"/>
                </a:cubicBezTo>
                <a:close/>
                <a:moveTo>
                  <a:pt x="5116552" y="5863157"/>
                </a:moveTo>
                <a:cubicBezTo>
                  <a:pt x="5116552" y="5872781"/>
                  <a:pt x="5116552" y="5872781"/>
                  <a:pt x="5116552" y="5882404"/>
                </a:cubicBezTo>
                <a:cubicBezTo>
                  <a:pt x="5106559" y="5882404"/>
                  <a:pt x="5106559" y="5882404"/>
                  <a:pt x="5106559" y="5882404"/>
                </a:cubicBezTo>
                <a:cubicBezTo>
                  <a:pt x="5106559" y="5872781"/>
                  <a:pt x="5106559" y="5863157"/>
                  <a:pt x="5116552" y="5863157"/>
                </a:cubicBezTo>
                <a:close/>
                <a:moveTo>
                  <a:pt x="5482150" y="5852890"/>
                </a:moveTo>
                <a:cubicBezTo>
                  <a:pt x="5484827" y="5862135"/>
                  <a:pt x="5484827" y="5862135"/>
                  <a:pt x="5484827" y="5862135"/>
                </a:cubicBezTo>
                <a:cubicBezTo>
                  <a:pt x="5484827" y="5862135"/>
                  <a:pt x="5484827" y="5862135"/>
                  <a:pt x="5487504" y="5871381"/>
                </a:cubicBezTo>
                <a:cubicBezTo>
                  <a:pt x="5487504" y="5871381"/>
                  <a:pt x="5475228" y="5864914"/>
                  <a:pt x="5475228" y="5864914"/>
                </a:cubicBezTo>
                <a:cubicBezTo>
                  <a:pt x="5475228" y="5864914"/>
                  <a:pt x="5472551" y="5855671"/>
                  <a:pt x="5482150" y="5852890"/>
                </a:cubicBezTo>
                <a:close/>
                <a:moveTo>
                  <a:pt x="5586497" y="5836611"/>
                </a:moveTo>
                <a:cubicBezTo>
                  <a:pt x="5586497" y="5836611"/>
                  <a:pt x="5586497" y="5843672"/>
                  <a:pt x="5586497" y="5843672"/>
                </a:cubicBezTo>
                <a:cubicBezTo>
                  <a:pt x="5593583" y="5843672"/>
                  <a:pt x="5593583" y="5843672"/>
                  <a:pt x="5593583" y="5850731"/>
                </a:cubicBezTo>
                <a:cubicBezTo>
                  <a:pt x="5586497" y="5857793"/>
                  <a:pt x="5593583" y="5864852"/>
                  <a:pt x="5600669" y="5871913"/>
                </a:cubicBezTo>
                <a:cubicBezTo>
                  <a:pt x="5600669" y="5871913"/>
                  <a:pt x="5600669" y="5878975"/>
                  <a:pt x="5600669" y="5878975"/>
                </a:cubicBezTo>
                <a:cubicBezTo>
                  <a:pt x="5600669" y="5886036"/>
                  <a:pt x="5602439" y="5889566"/>
                  <a:pt x="5604211" y="5891330"/>
                </a:cubicBezTo>
                <a:lnTo>
                  <a:pt x="5605671" y="5892058"/>
                </a:lnTo>
                <a:lnTo>
                  <a:pt x="5605328" y="5891832"/>
                </a:lnTo>
                <a:cubicBezTo>
                  <a:pt x="5605328" y="5891832"/>
                  <a:pt x="5601330" y="5878022"/>
                  <a:pt x="5613063" y="5874624"/>
                </a:cubicBezTo>
                <a:cubicBezTo>
                  <a:pt x="5617062" y="5888433"/>
                  <a:pt x="5617062" y="5888433"/>
                  <a:pt x="5617062" y="5888433"/>
                </a:cubicBezTo>
                <a:cubicBezTo>
                  <a:pt x="5617062" y="5888433"/>
                  <a:pt x="5617062" y="5888433"/>
                  <a:pt x="5621061" y="5902248"/>
                </a:cubicBezTo>
                <a:cubicBezTo>
                  <a:pt x="5621061" y="5902248"/>
                  <a:pt x="5617128" y="5899644"/>
                  <a:pt x="5613195" y="5897040"/>
                </a:cubicBezTo>
                <a:lnTo>
                  <a:pt x="5607756" y="5893437"/>
                </a:lnTo>
                <a:lnTo>
                  <a:pt x="5607756" y="5902803"/>
                </a:lnTo>
                <a:cubicBezTo>
                  <a:pt x="5607756" y="5905451"/>
                  <a:pt x="5607756" y="5907216"/>
                  <a:pt x="5607756" y="5907216"/>
                </a:cubicBezTo>
                <a:cubicBezTo>
                  <a:pt x="5607756" y="5907216"/>
                  <a:pt x="5607756" y="5907216"/>
                  <a:pt x="5607756" y="5914275"/>
                </a:cubicBezTo>
                <a:cubicBezTo>
                  <a:pt x="5607756" y="5907216"/>
                  <a:pt x="5600669" y="5907216"/>
                  <a:pt x="5600669" y="5900155"/>
                </a:cubicBezTo>
                <a:cubicBezTo>
                  <a:pt x="5593583" y="5900155"/>
                  <a:pt x="5593583" y="5900155"/>
                  <a:pt x="5593583" y="5900155"/>
                </a:cubicBezTo>
                <a:cubicBezTo>
                  <a:pt x="5593583" y="5900155"/>
                  <a:pt x="5572325" y="5900155"/>
                  <a:pt x="5572325" y="5893095"/>
                </a:cubicBezTo>
                <a:cubicBezTo>
                  <a:pt x="5565240" y="5893095"/>
                  <a:pt x="5565240" y="5878975"/>
                  <a:pt x="5565240" y="5878975"/>
                </a:cubicBezTo>
                <a:cubicBezTo>
                  <a:pt x="5565240" y="5878975"/>
                  <a:pt x="5572325" y="5878975"/>
                  <a:pt x="5572325" y="5878975"/>
                </a:cubicBezTo>
                <a:cubicBezTo>
                  <a:pt x="5579412" y="5878975"/>
                  <a:pt x="5579412" y="5864852"/>
                  <a:pt x="5579412" y="5857793"/>
                </a:cubicBezTo>
                <a:cubicBezTo>
                  <a:pt x="5579412" y="5850731"/>
                  <a:pt x="5579412" y="5843672"/>
                  <a:pt x="5579412" y="5843672"/>
                </a:cubicBezTo>
                <a:cubicBezTo>
                  <a:pt x="5586497" y="5843672"/>
                  <a:pt x="5586497" y="5843672"/>
                  <a:pt x="5586497" y="5836611"/>
                </a:cubicBezTo>
                <a:close/>
                <a:moveTo>
                  <a:pt x="5231692" y="5831582"/>
                </a:moveTo>
                <a:cubicBezTo>
                  <a:pt x="5231692" y="5831582"/>
                  <a:pt x="5231692" y="5831582"/>
                  <a:pt x="5242547" y="5831582"/>
                </a:cubicBezTo>
                <a:cubicBezTo>
                  <a:pt x="5253404" y="5831582"/>
                  <a:pt x="5253404" y="5831582"/>
                  <a:pt x="5253404" y="5831582"/>
                </a:cubicBezTo>
                <a:cubicBezTo>
                  <a:pt x="5253404" y="5844762"/>
                  <a:pt x="5264262" y="5857940"/>
                  <a:pt x="5264262" y="5871121"/>
                </a:cubicBezTo>
                <a:cubicBezTo>
                  <a:pt x="5264262" y="5871121"/>
                  <a:pt x="5275118" y="5910662"/>
                  <a:pt x="5275118" y="5923845"/>
                </a:cubicBezTo>
                <a:cubicBezTo>
                  <a:pt x="5264262" y="5923845"/>
                  <a:pt x="5264262" y="5937022"/>
                  <a:pt x="5253404" y="5937022"/>
                </a:cubicBezTo>
                <a:cubicBezTo>
                  <a:pt x="5242547" y="5937022"/>
                  <a:pt x="5242547" y="5937022"/>
                  <a:pt x="5242547" y="5937022"/>
                </a:cubicBezTo>
                <a:cubicBezTo>
                  <a:pt x="5242547" y="5937022"/>
                  <a:pt x="5231692" y="5937022"/>
                  <a:pt x="5231692" y="5923845"/>
                </a:cubicBezTo>
                <a:cubicBezTo>
                  <a:pt x="5220832" y="5923845"/>
                  <a:pt x="5220832" y="5884303"/>
                  <a:pt x="5209979" y="5884303"/>
                </a:cubicBezTo>
                <a:cubicBezTo>
                  <a:pt x="5209979" y="5884303"/>
                  <a:pt x="5209979" y="5871121"/>
                  <a:pt x="5220832" y="5857940"/>
                </a:cubicBezTo>
                <a:cubicBezTo>
                  <a:pt x="5220832" y="5857940"/>
                  <a:pt x="5220832" y="5844762"/>
                  <a:pt x="5220832" y="5844762"/>
                </a:cubicBezTo>
                <a:cubicBezTo>
                  <a:pt x="5220832" y="5831582"/>
                  <a:pt x="5231692" y="5831582"/>
                  <a:pt x="5231692" y="5831582"/>
                </a:cubicBezTo>
                <a:close/>
                <a:moveTo>
                  <a:pt x="5546645" y="5828620"/>
                </a:moveTo>
                <a:cubicBezTo>
                  <a:pt x="5549135" y="5828984"/>
                  <a:pt x="5551916" y="5830351"/>
                  <a:pt x="5553076" y="5834358"/>
                </a:cubicBezTo>
                <a:cubicBezTo>
                  <a:pt x="5553076" y="5834358"/>
                  <a:pt x="5555396" y="5842370"/>
                  <a:pt x="5555396" y="5842370"/>
                </a:cubicBezTo>
                <a:cubicBezTo>
                  <a:pt x="5557716" y="5850384"/>
                  <a:pt x="5553555" y="5868955"/>
                  <a:pt x="5553555" y="5868955"/>
                </a:cubicBezTo>
                <a:cubicBezTo>
                  <a:pt x="5544756" y="5871504"/>
                  <a:pt x="5544756" y="5871504"/>
                  <a:pt x="5544756" y="5871504"/>
                </a:cubicBezTo>
                <a:cubicBezTo>
                  <a:pt x="5522520" y="5860575"/>
                  <a:pt x="5531320" y="5858027"/>
                  <a:pt x="5531320" y="5858027"/>
                </a:cubicBezTo>
                <a:cubicBezTo>
                  <a:pt x="5528998" y="5850013"/>
                  <a:pt x="5535476" y="5839454"/>
                  <a:pt x="5533156" y="5831440"/>
                </a:cubicBezTo>
                <a:cubicBezTo>
                  <a:pt x="5533156" y="5831440"/>
                  <a:pt x="5541954" y="5828893"/>
                  <a:pt x="5541954" y="5828893"/>
                </a:cubicBezTo>
                <a:cubicBezTo>
                  <a:pt x="5541954" y="5828893"/>
                  <a:pt x="5544155" y="5828255"/>
                  <a:pt x="5546645" y="5828620"/>
                </a:cubicBezTo>
                <a:close/>
                <a:moveTo>
                  <a:pt x="4909289" y="5821965"/>
                </a:moveTo>
                <a:cubicBezTo>
                  <a:pt x="4909289" y="5839384"/>
                  <a:pt x="4909289" y="5839384"/>
                  <a:pt x="4909289" y="5839384"/>
                </a:cubicBezTo>
                <a:cubicBezTo>
                  <a:pt x="4909289" y="5839384"/>
                  <a:pt x="4909289" y="5839384"/>
                  <a:pt x="4909289" y="5856804"/>
                </a:cubicBezTo>
                <a:cubicBezTo>
                  <a:pt x="4909289" y="5856804"/>
                  <a:pt x="4893365" y="5839384"/>
                  <a:pt x="4893365" y="5839384"/>
                </a:cubicBezTo>
                <a:cubicBezTo>
                  <a:pt x="4893365" y="5839384"/>
                  <a:pt x="4893365" y="5821965"/>
                  <a:pt x="4909289" y="5821965"/>
                </a:cubicBezTo>
                <a:close/>
                <a:moveTo>
                  <a:pt x="4996855" y="5810354"/>
                </a:moveTo>
                <a:cubicBezTo>
                  <a:pt x="4996855" y="5810354"/>
                  <a:pt x="5011450" y="5810354"/>
                  <a:pt x="5011450" y="5810354"/>
                </a:cubicBezTo>
                <a:cubicBezTo>
                  <a:pt x="5011450" y="5810354"/>
                  <a:pt x="5026045" y="5810354"/>
                  <a:pt x="5026045" y="5825448"/>
                </a:cubicBezTo>
                <a:cubicBezTo>
                  <a:pt x="5026045" y="5825448"/>
                  <a:pt x="5026045" y="5840546"/>
                  <a:pt x="5026045" y="5840546"/>
                </a:cubicBezTo>
                <a:cubicBezTo>
                  <a:pt x="5026045" y="5855644"/>
                  <a:pt x="5011450" y="5885834"/>
                  <a:pt x="5011450" y="5885834"/>
                </a:cubicBezTo>
                <a:cubicBezTo>
                  <a:pt x="4996855" y="5885834"/>
                  <a:pt x="4996855" y="5885834"/>
                  <a:pt x="4996855" y="5885834"/>
                </a:cubicBezTo>
                <a:cubicBezTo>
                  <a:pt x="4967665" y="5855644"/>
                  <a:pt x="4982262" y="5855644"/>
                  <a:pt x="4982262" y="5855644"/>
                </a:cubicBezTo>
                <a:cubicBezTo>
                  <a:pt x="4982262" y="5840546"/>
                  <a:pt x="4996855" y="5825448"/>
                  <a:pt x="4996855" y="5810354"/>
                </a:cubicBezTo>
                <a:close/>
                <a:moveTo>
                  <a:pt x="5494616" y="5808617"/>
                </a:moveTo>
                <a:cubicBezTo>
                  <a:pt x="5495535" y="5808617"/>
                  <a:pt x="5496282" y="5809335"/>
                  <a:pt x="5496282" y="5810222"/>
                </a:cubicBezTo>
                <a:cubicBezTo>
                  <a:pt x="5496282" y="5811107"/>
                  <a:pt x="5495535" y="5811825"/>
                  <a:pt x="5494616" y="5811825"/>
                </a:cubicBezTo>
                <a:cubicBezTo>
                  <a:pt x="5493696" y="5811825"/>
                  <a:pt x="5492948" y="5811107"/>
                  <a:pt x="5492948" y="5810222"/>
                </a:cubicBezTo>
                <a:cubicBezTo>
                  <a:pt x="5492948" y="5809335"/>
                  <a:pt x="5493696" y="5808617"/>
                  <a:pt x="5494616" y="5808617"/>
                </a:cubicBezTo>
                <a:close/>
                <a:moveTo>
                  <a:pt x="5486550" y="5808197"/>
                </a:moveTo>
                <a:cubicBezTo>
                  <a:pt x="5486550" y="5808197"/>
                  <a:pt x="5488779" y="5815901"/>
                  <a:pt x="5488779" y="5815901"/>
                </a:cubicBezTo>
                <a:cubicBezTo>
                  <a:pt x="5491009" y="5823606"/>
                  <a:pt x="5491009" y="5823606"/>
                  <a:pt x="5484611" y="5825459"/>
                </a:cubicBezTo>
                <a:cubicBezTo>
                  <a:pt x="5482380" y="5817754"/>
                  <a:pt x="5482380" y="5817754"/>
                  <a:pt x="5486550" y="5808197"/>
                </a:cubicBezTo>
                <a:close/>
                <a:moveTo>
                  <a:pt x="2724507" y="5799484"/>
                </a:moveTo>
                <a:cubicBezTo>
                  <a:pt x="2724507" y="5799484"/>
                  <a:pt x="2716823" y="5825746"/>
                  <a:pt x="2716823" y="5825746"/>
                </a:cubicBezTo>
                <a:cubicBezTo>
                  <a:pt x="2710401" y="5803567"/>
                  <a:pt x="2710401" y="5803567"/>
                  <a:pt x="2710401" y="5803567"/>
                </a:cubicBezTo>
                <a:cubicBezTo>
                  <a:pt x="2710401" y="5803567"/>
                  <a:pt x="2724507" y="5799484"/>
                  <a:pt x="2724507" y="5799484"/>
                </a:cubicBezTo>
                <a:close/>
                <a:moveTo>
                  <a:pt x="1730695" y="5789580"/>
                </a:moveTo>
                <a:cubicBezTo>
                  <a:pt x="1730695" y="5789580"/>
                  <a:pt x="1721281" y="5817885"/>
                  <a:pt x="1721281" y="5817885"/>
                </a:cubicBezTo>
                <a:cubicBezTo>
                  <a:pt x="1714447" y="5794286"/>
                  <a:pt x="1714447" y="5794286"/>
                  <a:pt x="1714447" y="5794286"/>
                </a:cubicBezTo>
                <a:cubicBezTo>
                  <a:pt x="1714447" y="5794286"/>
                  <a:pt x="1730695" y="5789580"/>
                  <a:pt x="1730695" y="5789580"/>
                </a:cubicBezTo>
                <a:close/>
                <a:moveTo>
                  <a:pt x="4856736" y="5776535"/>
                </a:moveTo>
                <a:cubicBezTo>
                  <a:pt x="4856736" y="5776535"/>
                  <a:pt x="4866732" y="5776535"/>
                  <a:pt x="4866732" y="5786160"/>
                </a:cubicBezTo>
                <a:cubicBezTo>
                  <a:pt x="4866732" y="5786160"/>
                  <a:pt x="4856736" y="5786160"/>
                  <a:pt x="4856736" y="5786160"/>
                </a:cubicBezTo>
                <a:cubicBezTo>
                  <a:pt x="4856736" y="5786160"/>
                  <a:pt x="4856736" y="5776535"/>
                  <a:pt x="4856736" y="5776535"/>
                </a:cubicBezTo>
                <a:close/>
                <a:moveTo>
                  <a:pt x="5292260" y="5757286"/>
                </a:moveTo>
                <a:cubicBezTo>
                  <a:pt x="5292260" y="5766269"/>
                  <a:pt x="5292260" y="5766269"/>
                  <a:pt x="5292260" y="5766269"/>
                </a:cubicBezTo>
                <a:cubicBezTo>
                  <a:pt x="5301419" y="5766269"/>
                  <a:pt x="5310579" y="5775252"/>
                  <a:pt x="5319740" y="5784234"/>
                </a:cubicBezTo>
                <a:cubicBezTo>
                  <a:pt x="5319740" y="5784234"/>
                  <a:pt x="5319740" y="5784234"/>
                  <a:pt x="5310579" y="5793217"/>
                </a:cubicBezTo>
                <a:cubicBezTo>
                  <a:pt x="5305998" y="5797709"/>
                  <a:pt x="5301419" y="5797709"/>
                  <a:pt x="5297983" y="5796585"/>
                </a:cubicBezTo>
                <a:cubicBezTo>
                  <a:pt x="5294549" y="5795463"/>
                  <a:pt x="5292260" y="5793217"/>
                  <a:pt x="5292260" y="5793217"/>
                </a:cubicBezTo>
                <a:cubicBezTo>
                  <a:pt x="5292260" y="5784234"/>
                  <a:pt x="5283097" y="5775252"/>
                  <a:pt x="5283097" y="5775252"/>
                </a:cubicBezTo>
                <a:cubicBezTo>
                  <a:pt x="5283097" y="5775252"/>
                  <a:pt x="5283097" y="5775252"/>
                  <a:pt x="5283097" y="5766269"/>
                </a:cubicBezTo>
                <a:cubicBezTo>
                  <a:pt x="5292260" y="5757286"/>
                  <a:pt x="5292260" y="5757286"/>
                  <a:pt x="5292260" y="5757286"/>
                </a:cubicBezTo>
                <a:close/>
                <a:moveTo>
                  <a:pt x="5289762" y="5750869"/>
                </a:moveTo>
                <a:cubicBezTo>
                  <a:pt x="5289762" y="5750869"/>
                  <a:pt x="5299755" y="5750869"/>
                  <a:pt x="5299755" y="5750869"/>
                </a:cubicBezTo>
                <a:cubicBezTo>
                  <a:pt x="5299755" y="5750869"/>
                  <a:pt x="5299755" y="5750869"/>
                  <a:pt x="5299755" y="5757286"/>
                </a:cubicBezTo>
                <a:lnTo>
                  <a:pt x="5292260" y="5757286"/>
                </a:lnTo>
                <a:lnTo>
                  <a:pt x="5289762" y="5757286"/>
                </a:lnTo>
                <a:cubicBezTo>
                  <a:pt x="5289762" y="5757286"/>
                  <a:pt x="5289762" y="5757286"/>
                  <a:pt x="5289762" y="5750869"/>
                </a:cubicBezTo>
                <a:close/>
                <a:moveTo>
                  <a:pt x="4935826" y="5746485"/>
                </a:moveTo>
                <a:cubicBezTo>
                  <a:pt x="4935826" y="5746485"/>
                  <a:pt x="4935826" y="5761001"/>
                  <a:pt x="4935826" y="5761001"/>
                </a:cubicBezTo>
                <a:cubicBezTo>
                  <a:pt x="4935826" y="5775517"/>
                  <a:pt x="4935826" y="5775517"/>
                  <a:pt x="4925211" y="5775517"/>
                </a:cubicBezTo>
                <a:cubicBezTo>
                  <a:pt x="4925211" y="5761001"/>
                  <a:pt x="4925211" y="5761001"/>
                  <a:pt x="4935826" y="5746485"/>
                </a:cubicBezTo>
                <a:close/>
                <a:moveTo>
                  <a:pt x="5537729" y="5743413"/>
                </a:moveTo>
                <a:cubicBezTo>
                  <a:pt x="5537729" y="5751179"/>
                  <a:pt x="5537729" y="5751179"/>
                  <a:pt x="5537729" y="5758943"/>
                </a:cubicBezTo>
                <a:cubicBezTo>
                  <a:pt x="5530225" y="5758943"/>
                  <a:pt x="5530225" y="5758943"/>
                  <a:pt x="5530225" y="5758943"/>
                </a:cubicBezTo>
                <a:cubicBezTo>
                  <a:pt x="5530225" y="5751179"/>
                  <a:pt x="5530225" y="5743413"/>
                  <a:pt x="5537729" y="5743413"/>
                </a:cubicBezTo>
                <a:close/>
                <a:moveTo>
                  <a:pt x="929019" y="5732948"/>
                </a:moveTo>
                <a:cubicBezTo>
                  <a:pt x="941474" y="5730830"/>
                  <a:pt x="943066" y="5736327"/>
                  <a:pt x="949431" y="5758309"/>
                </a:cubicBezTo>
                <a:cubicBezTo>
                  <a:pt x="929339" y="5795905"/>
                  <a:pt x="897650" y="5900404"/>
                  <a:pt x="877559" y="5938001"/>
                </a:cubicBezTo>
                <a:cubicBezTo>
                  <a:pt x="877559" y="5938001"/>
                  <a:pt x="886047" y="5967316"/>
                  <a:pt x="874444" y="6034223"/>
                </a:cubicBezTo>
                <a:cubicBezTo>
                  <a:pt x="891423" y="6092860"/>
                  <a:pt x="871337" y="6130452"/>
                  <a:pt x="879825" y="6159764"/>
                </a:cubicBezTo>
                <a:cubicBezTo>
                  <a:pt x="896804" y="6218401"/>
                  <a:pt x="910670" y="6373265"/>
                  <a:pt x="919158" y="6402577"/>
                </a:cubicBezTo>
                <a:cubicBezTo>
                  <a:pt x="927646" y="6431892"/>
                  <a:pt x="895956" y="6536394"/>
                  <a:pt x="904446" y="6565712"/>
                </a:cubicBezTo>
                <a:cubicBezTo>
                  <a:pt x="904446" y="6565712"/>
                  <a:pt x="884354" y="6603307"/>
                  <a:pt x="872750" y="6670211"/>
                </a:cubicBezTo>
                <a:cubicBezTo>
                  <a:pt x="852658" y="6707807"/>
                  <a:pt x="832574" y="6745400"/>
                  <a:pt x="841062" y="6774712"/>
                </a:cubicBezTo>
                <a:cubicBezTo>
                  <a:pt x="829459" y="6841624"/>
                  <a:pt x="826344" y="6937848"/>
                  <a:pt x="806254" y="6975445"/>
                </a:cubicBezTo>
                <a:cubicBezTo>
                  <a:pt x="806254" y="6975445"/>
                  <a:pt x="806254" y="6975445"/>
                  <a:pt x="814744" y="7004764"/>
                </a:cubicBezTo>
                <a:cubicBezTo>
                  <a:pt x="814744" y="7004764"/>
                  <a:pt x="814744" y="7004764"/>
                  <a:pt x="823231" y="7034075"/>
                </a:cubicBezTo>
                <a:cubicBezTo>
                  <a:pt x="811636" y="7100986"/>
                  <a:pt x="811636" y="7100986"/>
                  <a:pt x="811636" y="7100986"/>
                </a:cubicBezTo>
                <a:cubicBezTo>
                  <a:pt x="811636" y="7100986"/>
                  <a:pt x="783054" y="7109262"/>
                  <a:pt x="783054" y="7109262"/>
                </a:cubicBezTo>
                <a:cubicBezTo>
                  <a:pt x="783054" y="7109262"/>
                  <a:pt x="783054" y="7109262"/>
                  <a:pt x="757984" y="7022682"/>
                </a:cubicBezTo>
                <a:lnTo>
                  <a:pt x="740608" y="6962673"/>
                </a:lnTo>
                <a:cubicBezTo>
                  <a:pt x="749098" y="6991995"/>
                  <a:pt x="760701" y="6925082"/>
                  <a:pt x="772297" y="6858177"/>
                </a:cubicBezTo>
                <a:cubicBezTo>
                  <a:pt x="772297" y="6858177"/>
                  <a:pt x="772297" y="6858177"/>
                  <a:pt x="787013" y="6695038"/>
                </a:cubicBezTo>
                <a:cubicBezTo>
                  <a:pt x="790128" y="6598814"/>
                  <a:pt x="761547" y="6607090"/>
                  <a:pt x="761547" y="6607090"/>
                </a:cubicBezTo>
                <a:cubicBezTo>
                  <a:pt x="732965" y="6615366"/>
                  <a:pt x="712875" y="6652962"/>
                  <a:pt x="704386" y="6623643"/>
                </a:cubicBezTo>
                <a:cubicBezTo>
                  <a:pt x="704386" y="6623643"/>
                  <a:pt x="707499" y="6527419"/>
                  <a:pt x="699009" y="6498097"/>
                </a:cubicBezTo>
                <a:cubicBezTo>
                  <a:pt x="719102" y="6460506"/>
                  <a:pt x="722216" y="6364279"/>
                  <a:pt x="733813" y="6297375"/>
                </a:cubicBezTo>
                <a:cubicBezTo>
                  <a:pt x="733813" y="6297375"/>
                  <a:pt x="753905" y="6259779"/>
                  <a:pt x="757018" y="6163555"/>
                </a:cubicBezTo>
                <a:cubicBezTo>
                  <a:pt x="777111" y="6125962"/>
                  <a:pt x="788707" y="6059049"/>
                  <a:pt x="808801" y="6021461"/>
                </a:cubicBezTo>
                <a:cubicBezTo>
                  <a:pt x="828891" y="5983866"/>
                  <a:pt x="820403" y="5954551"/>
                  <a:pt x="820403" y="5954551"/>
                </a:cubicBezTo>
                <a:cubicBezTo>
                  <a:pt x="832001" y="5887647"/>
                  <a:pt x="892275" y="5774859"/>
                  <a:pt x="912362" y="5737275"/>
                </a:cubicBezTo>
                <a:cubicBezTo>
                  <a:pt x="919507" y="5735206"/>
                  <a:pt x="924867" y="5733655"/>
                  <a:pt x="929019" y="5732948"/>
                </a:cubicBezTo>
                <a:close/>
                <a:moveTo>
                  <a:pt x="5329732" y="5696332"/>
                </a:moveTo>
                <a:cubicBezTo>
                  <a:pt x="5329732" y="5696332"/>
                  <a:pt x="5329732" y="5696332"/>
                  <a:pt x="5338061" y="5705315"/>
                </a:cubicBezTo>
                <a:cubicBezTo>
                  <a:pt x="5338061" y="5714297"/>
                  <a:pt x="5338061" y="5714297"/>
                  <a:pt x="5338061" y="5723280"/>
                </a:cubicBezTo>
                <a:cubicBezTo>
                  <a:pt x="5338061" y="5732265"/>
                  <a:pt x="5338061" y="5741247"/>
                  <a:pt x="5338061" y="5741247"/>
                </a:cubicBezTo>
                <a:cubicBezTo>
                  <a:pt x="5338061" y="5750229"/>
                  <a:pt x="5338061" y="5750229"/>
                  <a:pt x="5338061" y="5750229"/>
                </a:cubicBezTo>
                <a:cubicBezTo>
                  <a:pt x="5346388" y="5759211"/>
                  <a:pt x="5346388" y="5777177"/>
                  <a:pt x="5346388" y="5786160"/>
                </a:cubicBezTo>
                <a:cubicBezTo>
                  <a:pt x="5346388" y="5786160"/>
                  <a:pt x="5338061" y="5786160"/>
                  <a:pt x="5329732" y="5777177"/>
                </a:cubicBezTo>
                <a:cubicBezTo>
                  <a:pt x="5329732" y="5777177"/>
                  <a:pt x="5329732" y="5768194"/>
                  <a:pt x="5329732" y="5759211"/>
                </a:cubicBezTo>
                <a:cubicBezTo>
                  <a:pt x="5329732" y="5750229"/>
                  <a:pt x="5329732" y="5750229"/>
                  <a:pt x="5329732" y="5750229"/>
                </a:cubicBezTo>
                <a:cubicBezTo>
                  <a:pt x="5329732" y="5750229"/>
                  <a:pt x="5329732" y="5741247"/>
                  <a:pt x="5329732" y="5741247"/>
                </a:cubicBezTo>
                <a:cubicBezTo>
                  <a:pt x="5329732" y="5732265"/>
                  <a:pt x="5329732" y="5732265"/>
                  <a:pt x="5329732" y="5732265"/>
                </a:cubicBezTo>
                <a:cubicBezTo>
                  <a:pt x="5329732" y="5723280"/>
                  <a:pt x="5329732" y="5714297"/>
                  <a:pt x="5329732" y="5705315"/>
                </a:cubicBezTo>
                <a:cubicBezTo>
                  <a:pt x="5329732" y="5705315"/>
                  <a:pt x="5329732" y="5696332"/>
                  <a:pt x="5329732" y="5696332"/>
                </a:cubicBezTo>
                <a:close/>
                <a:moveTo>
                  <a:pt x="5342655" y="5673510"/>
                </a:moveTo>
                <a:cubicBezTo>
                  <a:pt x="5342655" y="5673510"/>
                  <a:pt x="5350160" y="5673510"/>
                  <a:pt x="5350160" y="5681278"/>
                </a:cubicBezTo>
                <a:cubicBezTo>
                  <a:pt x="5350160" y="5681278"/>
                  <a:pt x="5342655" y="5681278"/>
                  <a:pt x="5342655" y="5681278"/>
                </a:cubicBezTo>
                <a:cubicBezTo>
                  <a:pt x="5342655" y="5681278"/>
                  <a:pt x="5342655" y="5673510"/>
                  <a:pt x="5342655" y="5673510"/>
                </a:cubicBezTo>
                <a:close/>
                <a:moveTo>
                  <a:pt x="5152980" y="5673416"/>
                </a:moveTo>
                <a:cubicBezTo>
                  <a:pt x="5152980" y="5687791"/>
                  <a:pt x="5152980" y="5687791"/>
                  <a:pt x="5152980" y="5687791"/>
                </a:cubicBezTo>
                <a:cubicBezTo>
                  <a:pt x="5152980" y="5687791"/>
                  <a:pt x="5152980" y="5687791"/>
                  <a:pt x="5152980" y="5702173"/>
                </a:cubicBezTo>
                <a:cubicBezTo>
                  <a:pt x="5152980" y="5702173"/>
                  <a:pt x="5140765" y="5687791"/>
                  <a:pt x="5140765" y="5687791"/>
                </a:cubicBezTo>
                <a:cubicBezTo>
                  <a:pt x="5140765" y="5687791"/>
                  <a:pt x="5140765" y="5673416"/>
                  <a:pt x="5152980" y="5673416"/>
                </a:cubicBezTo>
                <a:close/>
                <a:moveTo>
                  <a:pt x="5220154" y="5663829"/>
                </a:moveTo>
                <a:cubicBezTo>
                  <a:pt x="5220154" y="5663829"/>
                  <a:pt x="5231351" y="5663829"/>
                  <a:pt x="5231351" y="5663829"/>
                </a:cubicBezTo>
                <a:cubicBezTo>
                  <a:pt x="5231351" y="5663829"/>
                  <a:pt x="5242547" y="5663829"/>
                  <a:pt x="5242547" y="5676290"/>
                </a:cubicBezTo>
                <a:cubicBezTo>
                  <a:pt x="5242547" y="5676290"/>
                  <a:pt x="5242547" y="5688751"/>
                  <a:pt x="5242547" y="5688751"/>
                </a:cubicBezTo>
                <a:cubicBezTo>
                  <a:pt x="5242547" y="5701212"/>
                  <a:pt x="5231351" y="5726137"/>
                  <a:pt x="5231351" y="5726137"/>
                </a:cubicBezTo>
                <a:cubicBezTo>
                  <a:pt x="5220154" y="5726137"/>
                  <a:pt x="5220154" y="5726137"/>
                  <a:pt x="5220154" y="5726137"/>
                </a:cubicBezTo>
                <a:cubicBezTo>
                  <a:pt x="5197763" y="5701212"/>
                  <a:pt x="5208960" y="5701212"/>
                  <a:pt x="5208960" y="5701212"/>
                </a:cubicBezTo>
                <a:cubicBezTo>
                  <a:pt x="5208960" y="5688751"/>
                  <a:pt x="5220154" y="5676290"/>
                  <a:pt x="5220154" y="5663829"/>
                </a:cubicBezTo>
                <a:close/>
                <a:moveTo>
                  <a:pt x="2886026" y="5627261"/>
                </a:moveTo>
                <a:cubicBezTo>
                  <a:pt x="2889208" y="5629083"/>
                  <a:pt x="2890674" y="5634141"/>
                  <a:pt x="2893602" y="5644260"/>
                </a:cubicBezTo>
                <a:cubicBezTo>
                  <a:pt x="2879874" y="5670176"/>
                  <a:pt x="2858273" y="5742242"/>
                  <a:pt x="2844543" y="5768161"/>
                </a:cubicBezTo>
                <a:cubicBezTo>
                  <a:pt x="2844543" y="5768161"/>
                  <a:pt x="2850404" y="5788401"/>
                  <a:pt x="2842531" y="5834552"/>
                </a:cubicBezTo>
                <a:cubicBezTo>
                  <a:pt x="2854255" y="5875039"/>
                  <a:pt x="2840527" y="5900951"/>
                  <a:pt x="2846386" y="5921189"/>
                </a:cubicBezTo>
                <a:cubicBezTo>
                  <a:pt x="2858110" y="5961674"/>
                  <a:pt x="2867820" y="6068551"/>
                  <a:pt x="2873680" y="6088789"/>
                </a:cubicBezTo>
                <a:cubicBezTo>
                  <a:pt x="2879541" y="6109030"/>
                  <a:pt x="2857946" y="6181097"/>
                  <a:pt x="2863807" y="6201340"/>
                </a:cubicBezTo>
                <a:cubicBezTo>
                  <a:pt x="2863807" y="6201340"/>
                  <a:pt x="2850074" y="6227255"/>
                  <a:pt x="2842203" y="6273408"/>
                </a:cubicBezTo>
                <a:cubicBezTo>
                  <a:pt x="2828470" y="6299325"/>
                  <a:pt x="2814745" y="6325238"/>
                  <a:pt x="2820604" y="6345477"/>
                </a:cubicBezTo>
                <a:cubicBezTo>
                  <a:pt x="2812732" y="6391634"/>
                  <a:pt x="2810722" y="6458028"/>
                  <a:pt x="2796991" y="6483943"/>
                </a:cubicBezTo>
                <a:cubicBezTo>
                  <a:pt x="2796991" y="6483943"/>
                  <a:pt x="2796991" y="6483943"/>
                  <a:pt x="2802851" y="6504184"/>
                </a:cubicBezTo>
                <a:cubicBezTo>
                  <a:pt x="2802851" y="6504184"/>
                  <a:pt x="2802851" y="6504184"/>
                  <a:pt x="2808711" y="6524420"/>
                </a:cubicBezTo>
                <a:cubicBezTo>
                  <a:pt x="2800846" y="6570579"/>
                  <a:pt x="2800846" y="6570579"/>
                  <a:pt x="2800846" y="6570579"/>
                </a:cubicBezTo>
                <a:cubicBezTo>
                  <a:pt x="2800846" y="6570579"/>
                  <a:pt x="2781254" y="6576253"/>
                  <a:pt x="2781254" y="6576253"/>
                </a:cubicBezTo>
                <a:cubicBezTo>
                  <a:pt x="2781254" y="6576253"/>
                  <a:pt x="2781254" y="6576253"/>
                  <a:pt x="2763944" y="6516476"/>
                </a:cubicBezTo>
                <a:lnTo>
                  <a:pt x="2751948" y="6475047"/>
                </a:lnTo>
                <a:cubicBezTo>
                  <a:pt x="2757809" y="6495289"/>
                  <a:pt x="2765678" y="6449130"/>
                  <a:pt x="2773547" y="6402981"/>
                </a:cubicBezTo>
                <a:cubicBezTo>
                  <a:pt x="2773547" y="6402981"/>
                  <a:pt x="2773547" y="6402981"/>
                  <a:pt x="2783427" y="6290426"/>
                </a:cubicBezTo>
                <a:cubicBezTo>
                  <a:pt x="2785438" y="6224034"/>
                  <a:pt x="2765845" y="6229706"/>
                  <a:pt x="2765845" y="6229706"/>
                </a:cubicBezTo>
                <a:cubicBezTo>
                  <a:pt x="2746253" y="6235379"/>
                  <a:pt x="2732520" y="6261292"/>
                  <a:pt x="2726659" y="6241053"/>
                </a:cubicBezTo>
                <a:cubicBezTo>
                  <a:pt x="2726659" y="6241053"/>
                  <a:pt x="2728670" y="6174659"/>
                  <a:pt x="2722808" y="6154414"/>
                </a:cubicBezTo>
                <a:cubicBezTo>
                  <a:pt x="2736538" y="6128500"/>
                  <a:pt x="2738550" y="6062106"/>
                  <a:pt x="2746417" y="6015953"/>
                </a:cubicBezTo>
                <a:cubicBezTo>
                  <a:pt x="2746417" y="6015953"/>
                  <a:pt x="2760150" y="5990040"/>
                  <a:pt x="2762158" y="5923643"/>
                </a:cubicBezTo>
                <a:cubicBezTo>
                  <a:pt x="2775893" y="5897730"/>
                  <a:pt x="2783756" y="5851570"/>
                  <a:pt x="2797489" y="5825661"/>
                </a:cubicBezTo>
                <a:cubicBezTo>
                  <a:pt x="2811221" y="5799747"/>
                  <a:pt x="2805360" y="5779505"/>
                  <a:pt x="2805360" y="5779505"/>
                </a:cubicBezTo>
                <a:cubicBezTo>
                  <a:pt x="2813228" y="5733352"/>
                  <a:pt x="2854423" y="5655605"/>
                  <a:pt x="2868151" y="5629696"/>
                </a:cubicBezTo>
                <a:cubicBezTo>
                  <a:pt x="2877947" y="5626859"/>
                  <a:pt x="2882845" y="5625442"/>
                  <a:pt x="2886026" y="5627261"/>
                </a:cubicBezTo>
                <a:close/>
                <a:moveTo>
                  <a:pt x="4379512" y="5626701"/>
                </a:moveTo>
                <a:lnTo>
                  <a:pt x="4378828" y="5628207"/>
                </a:lnTo>
                <a:cubicBezTo>
                  <a:pt x="4374337" y="5638076"/>
                  <a:pt x="4370744" y="5645975"/>
                  <a:pt x="4370744" y="5645975"/>
                </a:cubicBezTo>
                <a:cubicBezTo>
                  <a:pt x="4363558" y="5661766"/>
                  <a:pt x="4356373" y="5677562"/>
                  <a:pt x="4360036" y="5690214"/>
                </a:cubicBezTo>
                <a:cubicBezTo>
                  <a:pt x="4360036" y="5690214"/>
                  <a:pt x="4363665" y="5692593"/>
                  <a:pt x="4367294" y="5694970"/>
                </a:cubicBezTo>
                <a:lnTo>
                  <a:pt x="4370884" y="5697323"/>
                </a:lnTo>
                <a:lnTo>
                  <a:pt x="4370999" y="5692822"/>
                </a:lnTo>
                <a:cubicBezTo>
                  <a:pt x="4371083" y="5684796"/>
                  <a:pt x="4370863" y="5675714"/>
                  <a:pt x="4369641" y="5671495"/>
                </a:cubicBezTo>
                <a:cubicBezTo>
                  <a:pt x="4372863" y="5665991"/>
                  <a:pt x="4374863" y="5656265"/>
                  <a:pt x="4376558" y="5645487"/>
                </a:cubicBezTo>
                <a:close/>
                <a:moveTo>
                  <a:pt x="5033278" y="5616128"/>
                </a:moveTo>
                <a:cubicBezTo>
                  <a:pt x="5033278" y="5625751"/>
                  <a:pt x="5033278" y="5625751"/>
                  <a:pt x="5033278" y="5625751"/>
                </a:cubicBezTo>
                <a:cubicBezTo>
                  <a:pt x="5033278" y="5625751"/>
                  <a:pt x="5033278" y="5625751"/>
                  <a:pt x="5033278" y="5635376"/>
                </a:cubicBezTo>
                <a:cubicBezTo>
                  <a:pt x="5033278" y="5635376"/>
                  <a:pt x="5023284" y="5625751"/>
                  <a:pt x="5023284" y="5625751"/>
                </a:cubicBezTo>
                <a:cubicBezTo>
                  <a:pt x="5023284" y="5625751"/>
                  <a:pt x="5023284" y="5616128"/>
                  <a:pt x="5033278" y="5616128"/>
                </a:cubicBezTo>
                <a:close/>
                <a:moveTo>
                  <a:pt x="5173338" y="5611108"/>
                </a:moveTo>
                <a:cubicBezTo>
                  <a:pt x="5173338" y="5611108"/>
                  <a:pt x="5173338" y="5623089"/>
                  <a:pt x="5173338" y="5623089"/>
                </a:cubicBezTo>
                <a:cubicBezTo>
                  <a:pt x="5173338" y="5635072"/>
                  <a:pt x="5173338" y="5635072"/>
                  <a:pt x="5165196" y="5635072"/>
                </a:cubicBezTo>
                <a:cubicBezTo>
                  <a:pt x="5165196" y="5623089"/>
                  <a:pt x="5165196" y="5623089"/>
                  <a:pt x="5173338" y="5611108"/>
                </a:cubicBezTo>
                <a:close/>
                <a:moveTo>
                  <a:pt x="1912294" y="5600954"/>
                </a:moveTo>
                <a:cubicBezTo>
                  <a:pt x="1922108" y="5599207"/>
                  <a:pt x="1923277" y="5603244"/>
                  <a:pt x="1927954" y="5619396"/>
                </a:cubicBezTo>
                <a:cubicBezTo>
                  <a:pt x="1911623" y="5647471"/>
                  <a:pt x="1885202" y="5725149"/>
                  <a:pt x="1868872" y="5753222"/>
                </a:cubicBezTo>
                <a:cubicBezTo>
                  <a:pt x="1868872" y="5753222"/>
                  <a:pt x="1875108" y="5774761"/>
                  <a:pt x="1865013" y="5824367"/>
                </a:cubicBezTo>
                <a:cubicBezTo>
                  <a:pt x="1877487" y="5867443"/>
                  <a:pt x="1861162" y="5895519"/>
                  <a:pt x="1867396" y="5917051"/>
                </a:cubicBezTo>
                <a:cubicBezTo>
                  <a:pt x="1879870" y="5960128"/>
                  <a:pt x="1888484" y="6074349"/>
                  <a:pt x="1894719" y="6095884"/>
                </a:cubicBezTo>
                <a:cubicBezTo>
                  <a:pt x="1900957" y="6117423"/>
                  <a:pt x="1874534" y="6195100"/>
                  <a:pt x="1880771" y="6216640"/>
                </a:cubicBezTo>
                <a:cubicBezTo>
                  <a:pt x="1880771" y="6216640"/>
                  <a:pt x="1864441" y="6244715"/>
                  <a:pt x="1854347" y="6294323"/>
                </a:cubicBezTo>
                <a:cubicBezTo>
                  <a:pt x="1838016" y="6322395"/>
                  <a:pt x="1821693" y="6350468"/>
                  <a:pt x="1827926" y="6371999"/>
                </a:cubicBezTo>
                <a:cubicBezTo>
                  <a:pt x="1817831" y="6421611"/>
                  <a:pt x="1813973" y="6492760"/>
                  <a:pt x="1797643" y="6520830"/>
                </a:cubicBezTo>
                <a:cubicBezTo>
                  <a:pt x="1797643" y="6520830"/>
                  <a:pt x="1797643" y="6520830"/>
                  <a:pt x="1803880" y="6542372"/>
                </a:cubicBezTo>
                <a:cubicBezTo>
                  <a:pt x="1803880" y="6542372"/>
                  <a:pt x="1803880" y="6542372"/>
                  <a:pt x="1810115" y="6563904"/>
                </a:cubicBezTo>
                <a:cubicBezTo>
                  <a:pt x="1800026" y="6613516"/>
                  <a:pt x="1800026" y="6613516"/>
                  <a:pt x="1800026" y="6613516"/>
                </a:cubicBezTo>
                <a:cubicBezTo>
                  <a:pt x="1800026" y="6613516"/>
                  <a:pt x="1777458" y="6620051"/>
                  <a:pt x="1777458" y="6620051"/>
                </a:cubicBezTo>
                <a:cubicBezTo>
                  <a:pt x="1777458" y="6620051"/>
                  <a:pt x="1777458" y="6620051"/>
                  <a:pt x="1759040" y="6556444"/>
                </a:cubicBezTo>
                <a:lnTo>
                  <a:pt x="1746276" y="6512362"/>
                </a:lnTo>
                <a:cubicBezTo>
                  <a:pt x="1752512" y="6533899"/>
                  <a:pt x="1762606" y="6484287"/>
                  <a:pt x="1772697" y="6434681"/>
                </a:cubicBezTo>
                <a:cubicBezTo>
                  <a:pt x="1772697" y="6434681"/>
                  <a:pt x="1772697" y="6434681"/>
                  <a:pt x="1786649" y="6313925"/>
                </a:cubicBezTo>
                <a:cubicBezTo>
                  <a:pt x="1790508" y="6242776"/>
                  <a:pt x="1767939" y="6249311"/>
                  <a:pt x="1767939" y="6249311"/>
                </a:cubicBezTo>
                <a:cubicBezTo>
                  <a:pt x="1745372" y="6255846"/>
                  <a:pt x="1729043" y="6283921"/>
                  <a:pt x="1722806" y="6262380"/>
                </a:cubicBezTo>
                <a:cubicBezTo>
                  <a:pt x="1722806" y="6262380"/>
                  <a:pt x="1726664" y="6191237"/>
                  <a:pt x="1720426" y="6169697"/>
                </a:cubicBezTo>
                <a:cubicBezTo>
                  <a:pt x="1736757" y="6141625"/>
                  <a:pt x="1740617" y="6070478"/>
                  <a:pt x="1750706" y="6020872"/>
                </a:cubicBezTo>
                <a:cubicBezTo>
                  <a:pt x="1750706" y="6020872"/>
                  <a:pt x="1767038" y="5992800"/>
                  <a:pt x="1770896" y="5921656"/>
                </a:cubicBezTo>
                <a:cubicBezTo>
                  <a:pt x="1787226" y="5893581"/>
                  <a:pt x="1797315" y="5843970"/>
                  <a:pt x="1813648" y="5815901"/>
                </a:cubicBezTo>
                <a:cubicBezTo>
                  <a:pt x="1829978" y="5787828"/>
                  <a:pt x="1823741" y="5766291"/>
                  <a:pt x="1823741" y="5766291"/>
                </a:cubicBezTo>
                <a:cubicBezTo>
                  <a:pt x="1833832" y="5716684"/>
                  <a:pt x="1882824" y="5632463"/>
                  <a:pt x="1899150" y="5604396"/>
                </a:cubicBezTo>
                <a:cubicBezTo>
                  <a:pt x="1904792" y="5602761"/>
                  <a:pt x="1909024" y="5601536"/>
                  <a:pt x="1912294" y="5600954"/>
                </a:cubicBezTo>
                <a:close/>
                <a:moveTo>
                  <a:pt x="5049934" y="5574421"/>
                </a:moveTo>
                <a:cubicBezTo>
                  <a:pt x="5049934" y="5574421"/>
                  <a:pt x="5049934" y="5582441"/>
                  <a:pt x="5049934" y="5582441"/>
                </a:cubicBezTo>
                <a:cubicBezTo>
                  <a:pt x="5049934" y="5590461"/>
                  <a:pt x="5049934" y="5590461"/>
                  <a:pt x="5043271" y="5590461"/>
                </a:cubicBezTo>
                <a:cubicBezTo>
                  <a:pt x="5043271" y="5582441"/>
                  <a:pt x="5043271" y="5582441"/>
                  <a:pt x="5049934" y="5574421"/>
                </a:cubicBezTo>
                <a:close/>
                <a:moveTo>
                  <a:pt x="3616859" y="5428581"/>
                </a:moveTo>
                <a:cubicBezTo>
                  <a:pt x="3616859" y="5428581"/>
                  <a:pt x="3611510" y="5448269"/>
                  <a:pt x="3611510" y="5448269"/>
                </a:cubicBezTo>
                <a:cubicBezTo>
                  <a:pt x="3606665" y="5431533"/>
                  <a:pt x="3606665" y="5431533"/>
                  <a:pt x="3606665" y="5431533"/>
                </a:cubicBezTo>
                <a:cubicBezTo>
                  <a:pt x="3606665" y="5431533"/>
                  <a:pt x="3616859" y="5428581"/>
                  <a:pt x="3616859" y="5428581"/>
                </a:cubicBezTo>
                <a:close/>
                <a:moveTo>
                  <a:pt x="5044729" y="5378960"/>
                </a:moveTo>
                <a:cubicBezTo>
                  <a:pt x="5044729" y="5378960"/>
                  <a:pt x="5042086" y="5387812"/>
                  <a:pt x="5042086" y="5387812"/>
                </a:cubicBezTo>
                <a:cubicBezTo>
                  <a:pt x="5039924" y="5380350"/>
                  <a:pt x="5039924" y="5380350"/>
                  <a:pt x="5039924" y="5380350"/>
                </a:cubicBezTo>
                <a:cubicBezTo>
                  <a:pt x="5039924" y="5380350"/>
                  <a:pt x="5044729" y="5378960"/>
                  <a:pt x="5044729" y="5378960"/>
                </a:cubicBezTo>
                <a:close/>
                <a:moveTo>
                  <a:pt x="5099883" y="5320788"/>
                </a:moveTo>
                <a:cubicBezTo>
                  <a:pt x="5100963" y="5321399"/>
                  <a:pt x="5101456" y="5323100"/>
                  <a:pt x="5102442" y="5326504"/>
                </a:cubicBezTo>
                <a:cubicBezTo>
                  <a:pt x="5097741" y="5335244"/>
                  <a:pt x="5090311" y="5359533"/>
                  <a:pt x="5085609" y="5368276"/>
                </a:cubicBezTo>
                <a:cubicBezTo>
                  <a:pt x="5085609" y="5368276"/>
                  <a:pt x="5087580" y="5375084"/>
                  <a:pt x="5084850" y="5390637"/>
                </a:cubicBezTo>
                <a:cubicBezTo>
                  <a:pt x="5088793" y="5404254"/>
                  <a:pt x="5084092" y="5412994"/>
                  <a:pt x="5086064" y="5419804"/>
                </a:cubicBezTo>
                <a:cubicBezTo>
                  <a:pt x="5090008" y="5433423"/>
                  <a:pt x="5093193" y="5469400"/>
                  <a:pt x="5095166" y="5476207"/>
                </a:cubicBezTo>
                <a:cubicBezTo>
                  <a:pt x="5097136" y="5483015"/>
                  <a:pt x="5089706" y="5507305"/>
                  <a:pt x="5091679" y="5514117"/>
                </a:cubicBezTo>
                <a:cubicBezTo>
                  <a:pt x="5091679" y="5514117"/>
                  <a:pt x="5086975" y="5522855"/>
                  <a:pt x="5084245" y="5538407"/>
                </a:cubicBezTo>
                <a:cubicBezTo>
                  <a:pt x="5079544" y="5547150"/>
                  <a:pt x="5074843" y="5555890"/>
                  <a:pt x="5076815" y="5562697"/>
                </a:cubicBezTo>
                <a:cubicBezTo>
                  <a:pt x="5074085" y="5578248"/>
                  <a:pt x="5073327" y="5600607"/>
                  <a:pt x="5068626" y="5609348"/>
                </a:cubicBezTo>
                <a:cubicBezTo>
                  <a:pt x="5068626" y="5609348"/>
                  <a:pt x="5068626" y="5609348"/>
                  <a:pt x="5070597" y="5616158"/>
                </a:cubicBezTo>
                <a:cubicBezTo>
                  <a:pt x="5070597" y="5616158"/>
                  <a:pt x="5070597" y="5616158"/>
                  <a:pt x="5072569" y="5622967"/>
                </a:cubicBezTo>
                <a:cubicBezTo>
                  <a:pt x="5069841" y="5638517"/>
                  <a:pt x="5069841" y="5638517"/>
                  <a:pt x="5069841" y="5638517"/>
                </a:cubicBezTo>
                <a:cubicBezTo>
                  <a:pt x="5069841" y="5638517"/>
                  <a:pt x="5063166" y="5640450"/>
                  <a:pt x="5063166" y="5640450"/>
                </a:cubicBezTo>
                <a:cubicBezTo>
                  <a:pt x="5063166" y="5640450"/>
                  <a:pt x="5063166" y="5640450"/>
                  <a:pt x="5057343" y="5620340"/>
                </a:cubicBezTo>
                <a:lnTo>
                  <a:pt x="5053308" y="5606403"/>
                </a:lnTo>
                <a:cubicBezTo>
                  <a:pt x="5055279" y="5613213"/>
                  <a:pt x="5058011" y="5597660"/>
                  <a:pt x="5060739" y="5582114"/>
                </a:cubicBezTo>
                <a:cubicBezTo>
                  <a:pt x="5060739" y="5582114"/>
                  <a:pt x="5060739" y="5582114"/>
                  <a:pt x="5064227" y="5544204"/>
                </a:cubicBezTo>
                <a:cubicBezTo>
                  <a:pt x="5064985" y="5521845"/>
                  <a:pt x="5058313" y="5523778"/>
                  <a:pt x="5058313" y="5523778"/>
                </a:cubicBezTo>
                <a:cubicBezTo>
                  <a:pt x="5051639" y="5525710"/>
                  <a:pt x="5046938" y="5534449"/>
                  <a:pt x="5044968" y="5527641"/>
                </a:cubicBezTo>
                <a:cubicBezTo>
                  <a:pt x="5044968" y="5527641"/>
                  <a:pt x="5045724" y="5505284"/>
                  <a:pt x="5043752" y="5498473"/>
                </a:cubicBezTo>
                <a:cubicBezTo>
                  <a:pt x="5048456" y="5489733"/>
                  <a:pt x="5049212" y="5467374"/>
                  <a:pt x="5051940" y="5451823"/>
                </a:cubicBezTo>
                <a:cubicBezTo>
                  <a:pt x="5051940" y="5451823"/>
                  <a:pt x="5056643" y="5443084"/>
                  <a:pt x="5057401" y="5420724"/>
                </a:cubicBezTo>
                <a:cubicBezTo>
                  <a:pt x="5062103" y="5411982"/>
                  <a:pt x="5064832" y="5396433"/>
                  <a:pt x="5069533" y="5387692"/>
                </a:cubicBezTo>
                <a:cubicBezTo>
                  <a:pt x="5074234" y="5378949"/>
                  <a:pt x="5072264" y="5372141"/>
                  <a:pt x="5072264" y="5372141"/>
                </a:cubicBezTo>
                <a:cubicBezTo>
                  <a:pt x="5074993" y="5356593"/>
                  <a:pt x="5089097" y="5330367"/>
                  <a:pt x="5093799" y="5321628"/>
                </a:cubicBezTo>
                <a:cubicBezTo>
                  <a:pt x="5097135" y="5320662"/>
                  <a:pt x="5098802" y="5320179"/>
                  <a:pt x="5099883" y="5320788"/>
                </a:cubicBezTo>
                <a:close/>
                <a:moveTo>
                  <a:pt x="5287573" y="5308640"/>
                </a:moveTo>
                <a:cubicBezTo>
                  <a:pt x="5287573" y="5308640"/>
                  <a:pt x="5285346" y="5317373"/>
                  <a:pt x="5285346" y="5317373"/>
                </a:cubicBezTo>
                <a:cubicBezTo>
                  <a:pt x="5283184" y="5309911"/>
                  <a:pt x="5283184" y="5309911"/>
                  <a:pt x="5283184" y="5309911"/>
                </a:cubicBezTo>
                <a:cubicBezTo>
                  <a:pt x="5283184" y="5309911"/>
                  <a:pt x="5287573" y="5308640"/>
                  <a:pt x="5287573" y="5308640"/>
                </a:cubicBezTo>
                <a:close/>
                <a:moveTo>
                  <a:pt x="4211226" y="5307544"/>
                </a:moveTo>
                <a:cubicBezTo>
                  <a:pt x="4211226" y="5307544"/>
                  <a:pt x="4207403" y="5323621"/>
                  <a:pt x="4207403" y="5323621"/>
                </a:cubicBezTo>
                <a:cubicBezTo>
                  <a:pt x="4203404" y="5309809"/>
                  <a:pt x="4203404" y="5309809"/>
                  <a:pt x="4203404" y="5309809"/>
                </a:cubicBezTo>
                <a:cubicBezTo>
                  <a:pt x="4203404" y="5309809"/>
                  <a:pt x="4211226" y="5307544"/>
                  <a:pt x="4211226" y="5307544"/>
                </a:cubicBezTo>
                <a:close/>
                <a:moveTo>
                  <a:pt x="3732539" y="5300441"/>
                </a:moveTo>
                <a:cubicBezTo>
                  <a:pt x="3734862" y="5301836"/>
                  <a:pt x="3735967" y="5305654"/>
                  <a:pt x="3738177" y="5313287"/>
                </a:cubicBezTo>
                <a:cubicBezTo>
                  <a:pt x="3728438" y="5332659"/>
                  <a:pt x="3713383" y="5386669"/>
                  <a:pt x="3703644" y="5406042"/>
                </a:cubicBezTo>
                <a:cubicBezTo>
                  <a:pt x="3703644" y="5406042"/>
                  <a:pt x="3708067" y="5421314"/>
                  <a:pt x="3702749" y="5455953"/>
                </a:cubicBezTo>
                <a:cubicBezTo>
                  <a:pt x="3711593" y="5486496"/>
                  <a:pt x="3701858" y="5505868"/>
                  <a:pt x="3706279" y="5521135"/>
                </a:cubicBezTo>
                <a:cubicBezTo>
                  <a:pt x="3715124" y="5551680"/>
                  <a:pt x="3723071" y="5632135"/>
                  <a:pt x="3727491" y="5647402"/>
                </a:cubicBezTo>
                <a:cubicBezTo>
                  <a:pt x="3731913" y="5662673"/>
                  <a:pt x="3716860" y="5716684"/>
                  <a:pt x="3721282" y="5731957"/>
                </a:cubicBezTo>
                <a:cubicBezTo>
                  <a:pt x="3721282" y="5731957"/>
                  <a:pt x="3711545" y="5751329"/>
                  <a:pt x="3706223" y="5785967"/>
                </a:cubicBezTo>
                <a:cubicBezTo>
                  <a:pt x="3696485" y="5805342"/>
                  <a:pt x="3686748" y="5824714"/>
                  <a:pt x="3691169" y="5839981"/>
                </a:cubicBezTo>
                <a:cubicBezTo>
                  <a:pt x="3685854" y="5874626"/>
                  <a:pt x="3684958" y="5924536"/>
                  <a:pt x="3675217" y="5943908"/>
                </a:cubicBezTo>
                <a:cubicBezTo>
                  <a:pt x="3675217" y="5943908"/>
                  <a:pt x="3675217" y="5943908"/>
                  <a:pt x="3679639" y="5959181"/>
                </a:cubicBezTo>
                <a:cubicBezTo>
                  <a:pt x="3679639" y="5959181"/>
                  <a:pt x="3679639" y="5959181"/>
                  <a:pt x="3684060" y="5974446"/>
                </a:cubicBezTo>
                <a:cubicBezTo>
                  <a:pt x="3678747" y="6009093"/>
                  <a:pt x="3678747" y="6009093"/>
                  <a:pt x="3678747" y="6009093"/>
                </a:cubicBezTo>
                <a:cubicBezTo>
                  <a:pt x="3678747" y="6009093"/>
                  <a:pt x="3664587" y="6013193"/>
                  <a:pt x="3664587" y="6013193"/>
                </a:cubicBezTo>
                <a:cubicBezTo>
                  <a:pt x="3664587" y="6013193"/>
                  <a:pt x="3664587" y="6013193"/>
                  <a:pt x="3651528" y="5968093"/>
                </a:cubicBezTo>
                <a:lnTo>
                  <a:pt x="3642477" y="5936837"/>
                </a:lnTo>
                <a:cubicBezTo>
                  <a:pt x="3646899" y="5952108"/>
                  <a:pt x="3652215" y="5917466"/>
                  <a:pt x="3657530" y="5882826"/>
                </a:cubicBezTo>
                <a:cubicBezTo>
                  <a:pt x="3657530" y="5882826"/>
                  <a:pt x="3657530" y="5882826"/>
                  <a:pt x="3663744" y="5798267"/>
                </a:cubicBezTo>
                <a:cubicBezTo>
                  <a:pt x="3664639" y="5748358"/>
                  <a:pt x="3650478" y="5752459"/>
                  <a:pt x="3650478" y="5752459"/>
                </a:cubicBezTo>
                <a:cubicBezTo>
                  <a:pt x="3636317" y="5756559"/>
                  <a:pt x="3626577" y="5775932"/>
                  <a:pt x="3622156" y="5760659"/>
                </a:cubicBezTo>
                <a:cubicBezTo>
                  <a:pt x="3622156" y="5760659"/>
                  <a:pt x="3623053" y="5710748"/>
                  <a:pt x="3618630" y="5695477"/>
                </a:cubicBezTo>
                <a:cubicBezTo>
                  <a:pt x="3628369" y="5676103"/>
                  <a:pt x="3629264" y="5626193"/>
                  <a:pt x="3634579" y="5591553"/>
                </a:cubicBezTo>
                <a:cubicBezTo>
                  <a:pt x="3634579" y="5591553"/>
                  <a:pt x="3644319" y="5572181"/>
                  <a:pt x="3645217" y="5522268"/>
                </a:cubicBezTo>
                <a:cubicBezTo>
                  <a:pt x="3654955" y="5502896"/>
                  <a:pt x="3660268" y="5468253"/>
                  <a:pt x="3670009" y="5448887"/>
                </a:cubicBezTo>
                <a:cubicBezTo>
                  <a:pt x="3679749" y="5429514"/>
                  <a:pt x="3675327" y="5414241"/>
                  <a:pt x="3675327" y="5414241"/>
                </a:cubicBezTo>
                <a:cubicBezTo>
                  <a:pt x="3680641" y="5379604"/>
                  <a:pt x="3709858" y="5321487"/>
                  <a:pt x="3719595" y="5302120"/>
                </a:cubicBezTo>
                <a:cubicBezTo>
                  <a:pt x="3726676" y="5300069"/>
                  <a:pt x="3730217" y="5299044"/>
                  <a:pt x="3732539" y="5300441"/>
                </a:cubicBezTo>
                <a:close/>
                <a:moveTo>
                  <a:pt x="5336954" y="5252142"/>
                </a:moveTo>
                <a:cubicBezTo>
                  <a:pt x="5337961" y="5252772"/>
                  <a:pt x="5338454" y="5254475"/>
                  <a:pt x="5339440" y="5257877"/>
                </a:cubicBezTo>
                <a:cubicBezTo>
                  <a:pt x="5335318" y="5266451"/>
                  <a:pt x="5329046" y="5290403"/>
                  <a:pt x="5324927" y="5298980"/>
                </a:cubicBezTo>
                <a:cubicBezTo>
                  <a:pt x="5324927" y="5298980"/>
                  <a:pt x="5326897" y="5305788"/>
                  <a:pt x="5324747" y="5321171"/>
                </a:cubicBezTo>
                <a:cubicBezTo>
                  <a:pt x="5328690" y="5334789"/>
                  <a:pt x="5324569" y="5343362"/>
                  <a:pt x="5326541" y="5350171"/>
                </a:cubicBezTo>
                <a:cubicBezTo>
                  <a:pt x="5330484" y="5363791"/>
                  <a:pt x="5334249" y="5399599"/>
                  <a:pt x="5336222" y="5406407"/>
                </a:cubicBezTo>
                <a:cubicBezTo>
                  <a:pt x="5338193" y="5413215"/>
                  <a:pt x="5331922" y="5437170"/>
                  <a:pt x="5333894" y="5443979"/>
                </a:cubicBezTo>
                <a:cubicBezTo>
                  <a:pt x="5333894" y="5443979"/>
                  <a:pt x="5329774" y="5452550"/>
                  <a:pt x="5327622" y="5467935"/>
                </a:cubicBezTo>
                <a:cubicBezTo>
                  <a:pt x="5323501" y="5476509"/>
                  <a:pt x="5319379" y="5485082"/>
                  <a:pt x="5321350" y="5491888"/>
                </a:cubicBezTo>
                <a:cubicBezTo>
                  <a:pt x="5319204" y="5507272"/>
                  <a:pt x="5319023" y="5529462"/>
                  <a:pt x="5314901" y="5538036"/>
                </a:cubicBezTo>
                <a:cubicBezTo>
                  <a:pt x="5314901" y="5538036"/>
                  <a:pt x="5314901" y="5538036"/>
                  <a:pt x="5316873" y="5544846"/>
                </a:cubicBezTo>
                <a:cubicBezTo>
                  <a:pt x="5316873" y="5544846"/>
                  <a:pt x="5316873" y="5544846"/>
                  <a:pt x="5318845" y="5551656"/>
                </a:cubicBezTo>
                <a:cubicBezTo>
                  <a:pt x="5316696" y="5567036"/>
                  <a:pt x="5316696" y="5567036"/>
                  <a:pt x="5316696" y="5567036"/>
                </a:cubicBezTo>
                <a:cubicBezTo>
                  <a:pt x="5316696" y="5567036"/>
                  <a:pt x="5310603" y="5568801"/>
                  <a:pt x="5310603" y="5568801"/>
                </a:cubicBezTo>
                <a:cubicBezTo>
                  <a:pt x="5310603" y="5568801"/>
                  <a:pt x="5310603" y="5568801"/>
                  <a:pt x="5304780" y="5548691"/>
                </a:cubicBezTo>
                <a:lnTo>
                  <a:pt x="5300745" y="5534756"/>
                </a:lnTo>
                <a:cubicBezTo>
                  <a:pt x="5302718" y="5541564"/>
                  <a:pt x="5304866" y="5526180"/>
                  <a:pt x="5307015" y="5510801"/>
                </a:cubicBezTo>
                <a:cubicBezTo>
                  <a:pt x="5307015" y="5510801"/>
                  <a:pt x="5307015" y="5510801"/>
                  <a:pt x="5309344" y="5473227"/>
                </a:cubicBezTo>
                <a:cubicBezTo>
                  <a:pt x="5309521" y="5451037"/>
                  <a:pt x="5303431" y="5452800"/>
                  <a:pt x="5303431" y="5452800"/>
                </a:cubicBezTo>
                <a:cubicBezTo>
                  <a:pt x="5297335" y="5454565"/>
                  <a:pt x="5293212" y="5463138"/>
                  <a:pt x="5291242" y="5456330"/>
                </a:cubicBezTo>
                <a:cubicBezTo>
                  <a:pt x="5291242" y="5456330"/>
                  <a:pt x="5291420" y="5434140"/>
                  <a:pt x="5289448" y="5427330"/>
                </a:cubicBezTo>
                <a:cubicBezTo>
                  <a:pt x="5293573" y="5418756"/>
                  <a:pt x="5293750" y="5396566"/>
                  <a:pt x="5295897" y="5381182"/>
                </a:cubicBezTo>
                <a:cubicBezTo>
                  <a:pt x="5295897" y="5381182"/>
                  <a:pt x="5300021" y="5372613"/>
                  <a:pt x="5300199" y="5350418"/>
                </a:cubicBezTo>
                <a:cubicBezTo>
                  <a:pt x="5304319" y="5341847"/>
                  <a:pt x="5306469" y="5326465"/>
                  <a:pt x="5310591" y="5317891"/>
                </a:cubicBezTo>
                <a:cubicBezTo>
                  <a:pt x="5314711" y="5309316"/>
                  <a:pt x="5312739" y="5302508"/>
                  <a:pt x="5312739" y="5302508"/>
                </a:cubicBezTo>
                <a:cubicBezTo>
                  <a:pt x="5314890" y="5287128"/>
                  <a:pt x="5327254" y="5261406"/>
                  <a:pt x="5331374" y="5252835"/>
                </a:cubicBezTo>
                <a:cubicBezTo>
                  <a:pt x="5334422" y="5251953"/>
                  <a:pt x="5335945" y="5251511"/>
                  <a:pt x="5336954" y="5252142"/>
                </a:cubicBezTo>
                <a:close/>
                <a:moveTo>
                  <a:pt x="4298490" y="5204146"/>
                </a:moveTo>
                <a:cubicBezTo>
                  <a:pt x="4300304" y="5205328"/>
                  <a:pt x="4301217" y="5208480"/>
                  <a:pt x="4303041" y="5214781"/>
                </a:cubicBezTo>
                <a:cubicBezTo>
                  <a:pt x="4295827" y="5230533"/>
                  <a:pt x="4285054" y="5274638"/>
                  <a:pt x="4277840" y="5290391"/>
                </a:cubicBezTo>
                <a:cubicBezTo>
                  <a:pt x="4277840" y="5290391"/>
                  <a:pt x="4281491" y="5302998"/>
                  <a:pt x="4277928" y="5331352"/>
                </a:cubicBezTo>
                <a:cubicBezTo>
                  <a:pt x="4285228" y="5356565"/>
                  <a:pt x="4278017" y="5372314"/>
                  <a:pt x="4281668" y="5384920"/>
                </a:cubicBezTo>
                <a:cubicBezTo>
                  <a:pt x="4288969" y="5410131"/>
                  <a:pt x="4296354" y="5476306"/>
                  <a:pt x="4300004" y="5488911"/>
                </a:cubicBezTo>
                <a:cubicBezTo>
                  <a:pt x="4303655" y="5501517"/>
                  <a:pt x="4292880" y="5545623"/>
                  <a:pt x="4296530" y="5558229"/>
                </a:cubicBezTo>
                <a:cubicBezTo>
                  <a:pt x="4296530" y="5558229"/>
                  <a:pt x="4289317" y="5573979"/>
                  <a:pt x="4285754" y="5602335"/>
                </a:cubicBezTo>
                <a:cubicBezTo>
                  <a:pt x="4278540" y="5618088"/>
                  <a:pt x="4271329" y="5633841"/>
                  <a:pt x="4274979" y="5646444"/>
                </a:cubicBezTo>
                <a:cubicBezTo>
                  <a:pt x="4271415" y="5674800"/>
                  <a:pt x="4271503" y="5715762"/>
                  <a:pt x="4264290" y="5731515"/>
                </a:cubicBezTo>
                <a:cubicBezTo>
                  <a:pt x="4264290" y="5731515"/>
                  <a:pt x="4264290" y="5731515"/>
                  <a:pt x="4267940" y="5744120"/>
                </a:cubicBezTo>
                <a:cubicBezTo>
                  <a:pt x="4267940" y="5744120"/>
                  <a:pt x="4267940" y="5744120"/>
                  <a:pt x="4271589" y="5756723"/>
                </a:cubicBezTo>
                <a:cubicBezTo>
                  <a:pt x="4268027" y="5785080"/>
                  <a:pt x="4268027" y="5785080"/>
                  <a:pt x="4268027" y="5785080"/>
                </a:cubicBezTo>
                <a:cubicBezTo>
                  <a:pt x="4268027" y="5785080"/>
                  <a:pt x="4257165" y="5788225"/>
                  <a:pt x="4257165" y="5788225"/>
                </a:cubicBezTo>
                <a:cubicBezTo>
                  <a:pt x="4257165" y="5788225"/>
                  <a:pt x="4257165" y="5788225"/>
                  <a:pt x="4246386" y="5750997"/>
                </a:cubicBezTo>
                <a:lnTo>
                  <a:pt x="4238916" y="5725198"/>
                </a:lnTo>
                <a:cubicBezTo>
                  <a:pt x="4242566" y="5737804"/>
                  <a:pt x="4246127" y="5709448"/>
                  <a:pt x="4249689" y="5681092"/>
                </a:cubicBezTo>
                <a:cubicBezTo>
                  <a:pt x="4249689" y="5681092"/>
                  <a:pt x="4249689" y="5681092"/>
                  <a:pt x="4253164" y="5611772"/>
                </a:cubicBezTo>
                <a:cubicBezTo>
                  <a:pt x="4253078" y="5570810"/>
                  <a:pt x="4242214" y="5573955"/>
                  <a:pt x="4242214" y="5573955"/>
                </a:cubicBezTo>
                <a:cubicBezTo>
                  <a:pt x="4231353" y="5577102"/>
                  <a:pt x="4224139" y="5592852"/>
                  <a:pt x="4220488" y="5580247"/>
                </a:cubicBezTo>
                <a:cubicBezTo>
                  <a:pt x="4220488" y="5580247"/>
                  <a:pt x="4220403" y="5539285"/>
                  <a:pt x="4216752" y="5526679"/>
                </a:cubicBezTo>
                <a:cubicBezTo>
                  <a:pt x="4223965" y="5510929"/>
                  <a:pt x="4223877" y="5469965"/>
                  <a:pt x="4227439" y="5441611"/>
                </a:cubicBezTo>
                <a:cubicBezTo>
                  <a:pt x="4227439" y="5441611"/>
                  <a:pt x="4234653" y="5425859"/>
                  <a:pt x="4234565" y="5384897"/>
                </a:cubicBezTo>
                <a:cubicBezTo>
                  <a:pt x="4241779" y="5369147"/>
                  <a:pt x="4245340" y="5340788"/>
                  <a:pt x="4252553" y="5325040"/>
                </a:cubicBezTo>
                <a:cubicBezTo>
                  <a:pt x="4259767" y="5309288"/>
                  <a:pt x="4256117" y="5296682"/>
                  <a:pt x="4256117" y="5296682"/>
                </a:cubicBezTo>
                <a:cubicBezTo>
                  <a:pt x="4259679" y="5268329"/>
                  <a:pt x="4281316" y="5221072"/>
                  <a:pt x="4288528" y="5205322"/>
                </a:cubicBezTo>
                <a:cubicBezTo>
                  <a:pt x="4293960" y="5203750"/>
                  <a:pt x="4296675" y="5202964"/>
                  <a:pt x="4298490" y="5204146"/>
                </a:cubicBezTo>
                <a:close/>
                <a:moveTo>
                  <a:pt x="4037059" y="5092179"/>
                </a:moveTo>
                <a:lnTo>
                  <a:pt x="4035983" y="5093435"/>
                </a:lnTo>
                <a:cubicBezTo>
                  <a:pt x="4028925" y="5101666"/>
                  <a:pt x="4023277" y="5108253"/>
                  <a:pt x="4023277" y="5108253"/>
                </a:cubicBezTo>
                <a:cubicBezTo>
                  <a:pt x="4011983" y="5121423"/>
                  <a:pt x="4000687" y="5134597"/>
                  <a:pt x="4000687" y="5147769"/>
                </a:cubicBezTo>
                <a:cubicBezTo>
                  <a:pt x="4000687" y="5147769"/>
                  <a:pt x="4003511" y="5151064"/>
                  <a:pt x="4006335" y="5154354"/>
                </a:cubicBezTo>
                <a:lnTo>
                  <a:pt x="4009130" y="5157615"/>
                </a:lnTo>
                <a:lnTo>
                  <a:pt x="4010492" y="5153324"/>
                </a:lnTo>
                <a:cubicBezTo>
                  <a:pt x="4012806" y="5145638"/>
                  <a:pt x="4015119" y="5136853"/>
                  <a:pt x="4015119" y="5132461"/>
                </a:cubicBezTo>
                <a:cubicBezTo>
                  <a:pt x="4019745" y="5128069"/>
                  <a:pt x="4024372" y="5119283"/>
                  <a:pt x="4028997" y="5109402"/>
                </a:cubicBezTo>
                <a:close/>
                <a:moveTo>
                  <a:pt x="4993186" y="5039233"/>
                </a:moveTo>
                <a:cubicBezTo>
                  <a:pt x="4993186" y="5039233"/>
                  <a:pt x="4997754" y="5039233"/>
                  <a:pt x="4997754" y="5039233"/>
                </a:cubicBezTo>
                <a:cubicBezTo>
                  <a:pt x="4997754" y="5039233"/>
                  <a:pt x="4993186" y="5047001"/>
                  <a:pt x="4993186" y="5047001"/>
                </a:cubicBezTo>
                <a:cubicBezTo>
                  <a:pt x="4993186" y="5039233"/>
                  <a:pt x="4993186" y="5039233"/>
                  <a:pt x="4993186" y="5039233"/>
                </a:cubicBezTo>
                <a:close/>
                <a:moveTo>
                  <a:pt x="4739934" y="5039233"/>
                </a:moveTo>
                <a:cubicBezTo>
                  <a:pt x="4739934" y="5039233"/>
                  <a:pt x="4744934" y="5039233"/>
                  <a:pt x="4744934" y="5039233"/>
                </a:cubicBezTo>
                <a:cubicBezTo>
                  <a:pt x="4744934" y="5039233"/>
                  <a:pt x="4739934" y="5047001"/>
                  <a:pt x="4739934" y="5047001"/>
                </a:cubicBezTo>
                <a:cubicBezTo>
                  <a:pt x="4739934" y="5039233"/>
                  <a:pt x="4739934" y="5039233"/>
                  <a:pt x="4739934" y="5039233"/>
                </a:cubicBezTo>
                <a:close/>
                <a:moveTo>
                  <a:pt x="5056843" y="5011673"/>
                </a:moveTo>
                <a:lnTo>
                  <a:pt x="5049007" y="5022620"/>
                </a:lnTo>
                <a:cubicBezTo>
                  <a:pt x="5044249" y="5029708"/>
                  <a:pt x="5039492" y="5036797"/>
                  <a:pt x="5036321" y="5040343"/>
                </a:cubicBezTo>
                <a:cubicBezTo>
                  <a:pt x="5036321" y="5040343"/>
                  <a:pt x="5036321" y="5042114"/>
                  <a:pt x="5035527" y="5045660"/>
                </a:cubicBezTo>
                <a:lnTo>
                  <a:pt x="5033180" y="5052409"/>
                </a:lnTo>
                <a:lnTo>
                  <a:pt x="5039043" y="5041754"/>
                </a:lnTo>
                <a:cubicBezTo>
                  <a:pt x="5046441" y="5029288"/>
                  <a:pt x="5054087" y="5017687"/>
                  <a:pt x="5056469" y="5013243"/>
                </a:cubicBezTo>
                <a:close/>
                <a:moveTo>
                  <a:pt x="3301815" y="5010204"/>
                </a:moveTo>
                <a:cubicBezTo>
                  <a:pt x="3294443" y="5010204"/>
                  <a:pt x="3287071" y="5014179"/>
                  <a:pt x="3281543" y="5016166"/>
                </a:cubicBezTo>
                <a:lnTo>
                  <a:pt x="3278597" y="5016494"/>
                </a:lnTo>
                <a:lnTo>
                  <a:pt x="3276338" y="5024240"/>
                </a:lnTo>
                <a:cubicBezTo>
                  <a:pt x="3271942" y="5036522"/>
                  <a:pt x="3265101" y="5049513"/>
                  <a:pt x="3255319" y="5052346"/>
                </a:cubicBezTo>
                <a:cubicBezTo>
                  <a:pt x="3261200" y="5072662"/>
                  <a:pt x="3267082" y="5092975"/>
                  <a:pt x="3267082" y="5092975"/>
                </a:cubicBezTo>
                <a:cubicBezTo>
                  <a:pt x="3267082" y="5092975"/>
                  <a:pt x="3270025" y="5103134"/>
                  <a:pt x="3272965" y="5113291"/>
                </a:cubicBezTo>
                <a:lnTo>
                  <a:pt x="3276604" y="5125859"/>
                </a:lnTo>
                <a:lnTo>
                  <a:pt x="3284768" y="5103852"/>
                </a:lnTo>
                <a:cubicBezTo>
                  <a:pt x="3288914" y="5092674"/>
                  <a:pt x="3294443" y="5077768"/>
                  <a:pt x="3301815" y="5057895"/>
                </a:cubicBezTo>
                <a:cubicBezTo>
                  <a:pt x="3316557" y="5010204"/>
                  <a:pt x="3301815" y="5010204"/>
                  <a:pt x="3301815" y="5010204"/>
                </a:cubicBezTo>
                <a:close/>
                <a:moveTo>
                  <a:pt x="5055350" y="4997812"/>
                </a:moveTo>
                <a:cubicBezTo>
                  <a:pt x="5061694" y="4997812"/>
                  <a:pt x="5061694" y="4997812"/>
                  <a:pt x="5061694" y="5004899"/>
                </a:cubicBezTo>
                <a:lnTo>
                  <a:pt x="5059308" y="5008234"/>
                </a:lnTo>
                <a:lnTo>
                  <a:pt x="5058476" y="5020173"/>
                </a:lnTo>
                <a:cubicBezTo>
                  <a:pt x="5058476" y="5020173"/>
                  <a:pt x="5058476" y="5020173"/>
                  <a:pt x="5048947" y="5037946"/>
                </a:cubicBezTo>
                <a:cubicBezTo>
                  <a:pt x="5042176" y="5039906"/>
                  <a:pt x="5042176" y="5039906"/>
                  <a:pt x="5042176" y="5039906"/>
                </a:cubicBezTo>
                <a:cubicBezTo>
                  <a:pt x="5044183" y="5046834"/>
                  <a:pt x="5034657" y="5064608"/>
                  <a:pt x="5031897" y="5080424"/>
                </a:cubicBezTo>
                <a:cubicBezTo>
                  <a:pt x="5029515" y="5084869"/>
                  <a:pt x="5027635" y="5091044"/>
                  <a:pt x="5025503" y="5096354"/>
                </a:cubicBezTo>
                <a:lnTo>
                  <a:pt x="5022925" y="5099858"/>
                </a:lnTo>
                <a:lnTo>
                  <a:pt x="5022644" y="5103809"/>
                </a:lnTo>
                <a:cubicBezTo>
                  <a:pt x="5020860" y="5120091"/>
                  <a:pt x="5017291" y="5141357"/>
                  <a:pt x="5017291" y="5146672"/>
                </a:cubicBezTo>
                <a:cubicBezTo>
                  <a:pt x="5017291" y="5153761"/>
                  <a:pt x="5004605" y="5175025"/>
                  <a:pt x="5004605" y="5182115"/>
                </a:cubicBezTo>
                <a:cubicBezTo>
                  <a:pt x="5004605" y="5182115"/>
                  <a:pt x="4998262" y="5189203"/>
                  <a:pt x="4991918" y="5203381"/>
                </a:cubicBezTo>
                <a:cubicBezTo>
                  <a:pt x="4985573" y="5210471"/>
                  <a:pt x="4979232" y="5217559"/>
                  <a:pt x="4979232" y="5224645"/>
                </a:cubicBezTo>
                <a:cubicBezTo>
                  <a:pt x="4972889" y="5238824"/>
                  <a:pt x="4966544" y="5260090"/>
                  <a:pt x="4960200" y="5267179"/>
                </a:cubicBezTo>
                <a:cubicBezTo>
                  <a:pt x="4960200" y="5267179"/>
                  <a:pt x="4960200" y="5267179"/>
                  <a:pt x="4960200" y="5274268"/>
                </a:cubicBezTo>
                <a:cubicBezTo>
                  <a:pt x="4960200" y="5274268"/>
                  <a:pt x="4960200" y="5274268"/>
                  <a:pt x="4960200" y="5281357"/>
                </a:cubicBezTo>
                <a:cubicBezTo>
                  <a:pt x="4953859" y="5295533"/>
                  <a:pt x="4953859" y="5295533"/>
                  <a:pt x="4953859" y="5295533"/>
                </a:cubicBezTo>
                <a:cubicBezTo>
                  <a:pt x="4953859" y="5295533"/>
                  <a:pt x="4947517" y="5295533"/>
                  <a:pt x="4947517" y="5295533"/>
                </a:cubicBezTo>
                <a:cubicBezTo>
                  <a:pt x="4947517" y="5295533"/>
                  <a:pt x="4947517" y="5295533"/>
                  <a:pt x="4947517" y="5274597"/>
                </a:cubicBezTo>
                <a:lnTo>
                  <a:pt x="4947517" y="5260090"/>
                </a:lnTo>
                <a:cubicBezTo>
                  <a:pt x="4947517" y="5267179"/>
                  <a:pt x="4953859" y="5252999"/>
                  <a:pt x="4960200" y="5238824"/>
                </a:cubicBezTo>
                <a:cubicBezTo>
                  <a:pt x="4960200" y="5238824"/>
                  <a:pt x="4960200" y="5238824"/>
                  <a:pt x="4972889" y="5203381"/>
                </a:cubicBezTo>
                <a:cubicBezTo>
                  <a:pt x="4979232" y="5182115"/>
                  <a:pt x="4972889" y="5182115"/>
                  <a:pt x="4972889" y="5182115"/>
                </a:cubicBezTo>
                <a:cubicBezTo>
                  <a:pt x="4966544" y="5182115"/>
                  <a:pt x="4960200" y="5189203"/>
                  <a:pt x="4960200" y="5182115"/>
                </a:cubicBezTo>
                <a:cubicBezTo>
                  <a:pt x="4960200" y="5182115"/>
                  <a:pt x="4966544" y="5160850"/>
                  <a:pt x="4966544" y="5153761"/>
                </a:cubicBezTo>
                <a:cubicBezTo>
                  <a:pt x="4972889" y="5146672"/>
                  <a:pt x="4979232" y="5125406"/>
                  <a:pt x="4985573" y="5111228"/>
                </a:cubicBezTo>
                <a:cubicBezTo>
                  <a:pt x="4985573" y="5111228"/>
                  <a:pt x="4991918" y="5104142"/>
                  <a:pt x="4998262" y="5082874"/>
                </a:cubicBezTo>
                <a:cubicBezTo>
                  <a:pt x="5004605" y="5075786"/>
                  <a:pt x="5010948" y="5061610"/>
                  <a:pt x="5017291" y="5054521"/>
                </a:cubicBezTo>
                <a:cubicBezTo>
                  <a:pt x="5023634" y="5047430"/>
                  <a:pt x="5023634" y="5040343"/>
                  <a:pt x="5023634" y="5040343"/>
                </a:cubicBezTo>
                <a:cubicBezTo>
                  <a:pt x="5029978" y="5026166"/>
                  <a:pt x="5049007" y="5004899"/>
                  <a:pt x="5055350" y="4997812"/>
                </a:cubicBezTo>
                <a:close/>
                <a:moveTo>
                  <a:pt x="4808013" y="4997812"/>
                </a:moveTo>
                <a:cubicBezTo>
                  <a:pt x="4814959" y="4997812"/>
                  <a:pt x="4814959" y="4997812"/>
                  <a:pt x="4814959" y="5004899"/>
                </a:cubicBezTo>
                <a:cubicBezTo>
                  <a:pt x="4808013" y="5011987"/>
                  <a:pt x="4794119" y="5033251"/>
                  <a:pt x="4787173" y="5040343"/>
                </a:cubicBezTo>
                <a:cubicBezTo>
                  <a:pt x="4787173" y="5040343"/>
                  <a:pt x="4787173" y="5047430"/>
                  <a:pt x="4780224" y="5061610"/>
                </a:cubicBezTo>
                <a:cubicBezTo>
                  <a:pt x="4780224" y="5075786"/>
                  <a:pt x="4773278" y="5082874"/>
                  <a:pt x="4773278" y="5089963"/>
                </a:cubicBezTo>
                <a:cubicBezTo>
                  <a:pt x="4773278" y="5104142"/>
                  <a:pt x="4766332" y="5139584"/>
                  <a:pt x="4766332" y="5146672"/>
                </a:cubicBezTo>
                <a:cubicBezTo>
                  <a:pt x="4766332" y="5153761"/>
                  <a:pt x="4752439" y="5175025"/>
                  <a:pt x="4752439" y="5182115"/>
                </a:cubicBezTo>
                <a:cubicBezTo>
                  <a:pt x="4752439" y="5182115"/>
                  <a:pt x="4745491" y="5189203"/>
                  <a:pt x="4738543" y="5203381"/>
                </a:cubicBezTo>
                <a:cubicBezTo>
                  <a:pt x="4731596" y="5210471"/>
                  <a:pt x="4724650" y="5217559"/>
                  <a:pt x="4724650" y="5224645"/>
                </a:cubicBezTo>
                <a:cubicBezTo>
                  <a:pt x="4717703" y="5238824"/>
                  <a:pt x="4710757" y="5260090"/>
                  <a:pt x="4703809" y="5267179"/>
                </a:cubicBezTo>
                <a:cubicBezTo>
                  <a:pt x="4703809" y="5267179"/>
                  <a:pt x="4703809" y="5267179"/>
                  <a:pt x="4703809" y="5274268"/>
                </a:cubicBezTo>
                <a:cubicBezTo>
                  <a:pt x="4703809" y="5274268"/>
                  <a:pt x="4703809" y="5274268"/>
                  <a:pt x="4703809" y="5281357"/>
                </a:cubicBezTo>
                <a:cubicBezTo>
                  <a:pt x="4696863" y="5295533"/>
                  <a:pt x="4696863" y="5295533"/>
                  <a:pt x="4696863" y="5295533"/>
                </a:cubicBezTo>
                <a:cubicBezTo>
                  <a:pt x="4696863" y="5295533"/>
                  <a:pt x="4689915" y="5295533"/>
                  <a:pt x="4689915" y="5295533"/>
                </a:cubicBezTo>
                <a:cubicBezTo>
                  <a:pt x="4689915" y="5295533"/>
                  <a:pt x="4689915" y="5295533"/>
                  <a:pt x="4689915" y="5274597"/>
                </a:cubicBezTo>
                <a:lnTo>
                  <a:pt x="4689915" y="5260090"/>
                </a:lnTo>
                <a:cubicBezTo>
                  <a:pt x="4689915" y="5267179"/>
                  <a:pt x="4696863" y="5252999"/>
                  <a:pt x="4703809" y="5238824"/>
                </a:cubicBezTo>
                <a:cubicBezTo>
                  <a:pt x="4703809" y="5238824"/>
                  <a:pt x="4703809" y="5238824"/>
                  <a:pt x="4717703" y="5203381"/>
                </a:cubicBezTo>
                <a:cubicBezTo>
                  <a:pt x="4724650" y="5182115"/>
                  <a:pt x="4717703" y="5182115"/>
                  <a:pt x="4717703" y="5182115"/>
                </a:cubicBezTo>
                <a:cubicBezTo>
                  <a:pt x="4710757" y="5182115"/>
                  <a:pt x="4703809" y="5189203"/>
                  <a:pt x="4703809" y="5182115"/>
                </a:cubicBezTo>
                <a:cubicBezTo>
                  <a:pt x="4703809" y="5182115"/>
                  <a:pt x="4710757" y="5160850"/>
                  <a:pt x="4710757" y="5153761"/>
                </a:cubicBezTo>
                <a:cubicBezTo>
                  <a:pt x="4717703" y="5146672"/>
                  <a:pt x="4724650" y="5125406"/>
                  <a:pt x="4731596" y="5111228"/>
                </a:cubicBezTo>
                <a:cubicBezTo>
                  <a:pt x="4731596" y="5111228"/>
                  <a:pt x="4738543" y="5104142"/>
                  <a:pt x="4745491" y="5082874"/>
                </a:cubicBezTo>
                <a:cubicBezTo>
                  <a:pt x="4752439" y="5075786"/>
                  <a:pt x="4759384" y="5061610"/>
                  <a:pt x="4766332" y="5054521"/>
                </a:cubicBezTo>
                <a:cubicBezTo>
                  <a:pt x="4773278" y="5047430"/>
                  <a:pt x="4773278" y="5040343"/>
                  <a:pt x="4773278" y="5040343"/>
                </a:cubicBezTo>
                <a:cubicBezTo>
                  <a:pt x="4780224" y="5026166"/>
                  <a:pt x="4801067" y="5004899"/>
                  <a:pt x="4808013" y="4997812"/>
                </a:cubicBezTo>
                <a:close/>
                <a:moveTo>
                  <a:pt x="4519669" y="4996011"/>
                </a:moveTo>
                <a:cubicBezTo>
                  <a:pt x="4519669" y="4996011"/>
                  <a:pt x="4522345" y="5005258"/>
                  <a:pt x="4515946" y="5007110"/>
                </a:cubicBezTo>
                <a:cubicBezTo>
                  <a:pt x="4515946" y="5007110"/>
                  <a:pt x="4515946" y="5007110"/>
                  <a:pt x="4513268" y="4997864"/>
                </a:cubicBezTo>
                <a:cubicBezTo>
                  <a:pt x="4513268" y="4997864"/>
                  <a:pt x="4513268" y="4997864"/>
                  <a:pt x="4519669" y="4996011"/>
                </a:cubicBezTo>
                <a:close/>
                <a:moveTo>
                  <a:pt x="4486934" y="4978772"/>
                </a:moveTo>
                <a:cubicBezTo>
                  <a:pt x="4486934" y="4978772"/>
                  <a:pt x="4480720" y="4987251"/>
                  <a:pt x="4480720" y="4987251"/>
                </a:cubicBezTo>
                <a:cubicBezTo>
                  <a:pt x="4480720" y="4987251"/>
                  <a:pt x="4472720" y="4989568"/>
                  <a:pt x="4472720" y="4989568"/>
                </a:cubicBezTo>
                <a:cubicBezTo>
                  <a:pt x="4472720" y="4989568"/>
                  <a:pt x="4478935" y="4981088"/>
                  <a:pt x="4478935" y="4981088"/>
                </a:cubicBezTo>
                <a:cubicBezTo>
                  <a:pt x="4486934" y="4978772"/>
                  <a:pt x="4486934" y="4978772"/>
                  <a:pt x="4486934" y="4978772"/>
                </a:cubicBezTo>
                <a:close/>
                <a:moveTo>
                  <a:pt x="5121936" y="4944233"/>
                </a:moveTo>
                <a:cubicBezTo>
                  <a:pt x="5121936" y="4944233"/>
                  <a:pt x="5117368" y="4950946"/>
                  <a:pt x="5117368" y="4950946"/>
                </a:cubicBezTo>
                <a:cubicBezTo>
                  <a:pt x="5117368" y="4950946"/>
                  <a:pt x="5111363" y="4952685"/>
                  <a:pt x="5111363" y="4952685"/>
                </a:cubicBezTo>
                <a:cubicBezTo>
                  <a:pt x="5111363" y="4952685"/>
                  <a:pt x="5115930" y="4945973"/>
                  <a:pt x="5115930" y="4945973"/>
                </a:cubicBezTo>
                <a:cubicBezTo>
                  <a:pt x="5121936" y="4944233"/>
                  <a:pt x="5121936" y="4944233"/>
                  <a:pt x="5121936" y="4944233"/>
                </a:cubicBezTo>
                <a:close/>
                <a:moveTo>
                  <a:pt x="2411746" y="4914063"/>
                </a:moveTo>
                <a:lnTo>
                  <a:pt x="2402641" y="4916699"/>
                </a:lnTo>
                <a:cubicBezTo>
                  <a:pt x="2394192" y="4919146"/>
                  <a:pt x="2388557" y="4920777"/>
                  <a:pt x="2388557" y="4920777"/>
                </a:cubicBezTo>
                <a:cubicBezTo>
                  <a:pt x="2388557" y="4920777"/>
                  <a:pt x="2378539" y="4970542"/>
                  <a:pt x="2356002" y="4977067"/>
                </a:cubicBezTo>
                <a:lnTo>
                  <a:pt x="2364468" y="5006306"/>
                </a:lnTo>
                <a:lnTo>
                  <a:pt x="2372888" y="4993411"/>
                </a:lnTo>
                <a:cubicBezTo>
                  <a:pt x="2380538" y="4980241"/>
                  <a:pt x="2390736" y="4959168"/>
                  <a:pt x="2400935" y="4927559"/>
                </a:cubicBezTo>
                <a:close/>
                <a:moveTo>
                  <a:pt x="4536326" y="4815731"/>
                </a:moveTo>
                <a:cubicBezTo>
                  <a:pt x="4536326" y="4815731"/>
                  <a:pt x="4534096" y="4816378"/>
                  <a:pt x="4531870" y="4817022"/>
                </a:cubicBezTo>
                <a:lnTo>
                  <a:pt x="4531756" y="4817055"/>
                </a:lnTo>
                <a:lnTo>
                  <a:pt x="4530769" y="4818014"/>
                </a:lnTo>
                <a:lnTo>
                  <a:pt x="4526939" y="4819124"/>
                </a:lnTo>
                <a:lnTo>
                  <a:pt x="4526605" y="4819687"/>
                </a:lnTo>
                <a:cubicBezTo>
                  <a:pt x="4525797" y="4821065"/>
                  <a:pt x="4524177" y="4823812"/>
                  <a:pt x="4520940" y="4829315"/>
                </a:cubicBezTo>
                <a:cubicBezTo>
                  <a:pt x="4505553" y="4842900"/>
                  <a:pt x="4505553" y="4842900"/>
                  <a:pt x="4505553" y="4842900"/>
                </a:cubicBezTo>
                <a:lnTo>
                  <a:pt x="4503722" y="4844311"/>
                </a:lnTo>
                <a:lnTo>
                  <a:pt x="4501526" y="4849623"/>
                </a:lnTo>
                <a:cubicBezTo>
                  <a:pt x="4499670" y="4852729"/>
                  <a:pt x="4497416" y="4855098"/>
                  <a:pt x="4494704" y="4855883"/>
                </a:cubicBezTo>
                <a:cubicBezTo>
                  <a:pt x="4498368" y="4868535"/>
                  <a:pt x="4502031" y="4881186"/>
                  <a:pt x="4502031" y="4881186"/>
                </a:cubicBezTo>
                <a:cubicBezTo>
                  <a:pt x="4502031" y="4881186"/>
                  <a:pt x="4503862" y="4887511"/>
                  <a:pt x="4505694" y="4893838"/>
                </a:cubicBezTo>
                <a:lnTo>
                  <a:pt x="4506784" y="4897602"/>
                </a:lnTo>
                <a:lnTo>
                  <a:pt x="4517748" y="4885016"/>
                </a:lnTo>
                <a:cubicBezTo>
                  <a:pt x="4517748" y="4885016"/>
                  <a:pt x="4515309" y="4876595"/>
                  <a:pt x="4524221" y="4874015"/>
                </a:cubicBezTo>
                <a:cubicBezTo>
                  <a:pt x="4521780" y="4865586"/>
                  <a:pt x="4530695" y="4863006"/>
                  <a:pt x="4537170" y="4852003"/>
                </a:cubicBezTo>
                <a:cubicBezTo>
                  <a:pt x="4543644" y="4841000"/>
                  <a:pt x="4543644" y="4841000"/>
                  <a:pt x="4543644" y="4841000"/>
                </a:cubicBezTo>
                <a:cubicBezTo>
                  <a:pt x="4541204" y="4832577"/>
                  <a:pt x="4545240" y="4813151"/>
                  <a:pt x="4536326" y="4815731"/>
                </a:cubicBezTo>
                <a:close/>
                <a:moveTo>
                  <a:pt x="4962843" y="4746624"/>
                </a:moveTo>
                <a:lnTo>
                  <a:pt x="4959800" y="4747505"/>
                </a:lnTo>
                <a:lnTo>
                  <a:pt x="4960300" y="4749231"/>
                </a:lnTo>
                <a:close/>
                <a:moveTo>
                  <a:pt x="5241064" y="4689592"/>
                </a:moveTo>
                <a:lnTo>
                  <a:pt x="5240667" y="4690327"/>
                </a:lnTo>
                <a:lnTo>
                  <a:pt x="5241079" y="4689847"/>
                </a:lnTo>
                <a:close/>
                <a:moveTo>
                  <a:pt x="5280413" y="4646047"/>
                </a:moveTo>
                <a:lnTo>
                  <a:pt x="5279149" y="4646491"/>
                </a:lnTo>
                <a:cubicBezTo>
                  <a:pt x="5273291" y="4649126"/>
                  <a:pt x="5267681" y="4652627"/>
                  <a:pt x="5265627" y="4656975"/>
                </a:cubicBezTo>
                <a:cubicBezTo>
                  <a:pt x="5259518" y="4658742"/>
                  <a:pt x="5251308" y="4676138"/>
                  <a:pt x="5251308" y="4676138"/>
                </a:cubicBezTo>
                <a:lnTo>
                  <a:pt x="5248982" y="4681066"/>
                </a:lnTo>
                <a:lnTo>
                  <a:pt x="5255785" y="4674061"/>
                </a:lnTo>
                <a:cubicBezTo>
                  <a:pt x="5258953" y="4671394"/>
                  <a:pt x="5262121" y="4669614"/>
                  <a:pt x="5265288" y="4669614"/>
                </a:cubicBezTo>
                <a:cubicBezTo>
                  <a:pt x="5265288" y="4669614"/>
                  <a:pt x="5265288" y="4669614"/>
                  <a:pt x="5265288" y="4662500"/>
                </a:cubicBezTo>
                <a:cubicBezTo>
                  <a:pt x="5271623" y="4662500"/>
                  <a:pt x="5271623" y="4662500"/>
                  <a:pt x="5271623" y="4662500"/>
                </a:cubicBezTo>
                <a:close/>
                <a:moveTo>
                  <a:pt x="5062442" y="4632474"/>
                </a:moveTo>
                <a:lnTo>
                  <a:pt x="5053115" y="4637873"/>
                </a:lnTo>
                <a:cubicBezTo>
                  <a:pt x="5046691" y="4648915"/>
                  <a:pt x="5007214" y="4678701"/>
                  <a:pt x="4991918" y="4692309"/>
                </a:cubicBezTo>
                <a:cubicBezTo>
                  <a:pt x="4985495" y="4703350"/>
                  <a:pt x="4972646" y="4725426"/>
                  <a:pt x="4972646" y="4725426"/>
                </a:cubicBezTo>
                <a:cubicBezTo>
                  <a:pt x="4972646" y="4725426"/>
                  <a:pt x="4973259" y="4727543"/>
                  <a:pt x="4974180" y="4730719"/>
                </a:cubicBezTo>
                <a:lnTo>
                  <a:pt x="4975134" y="4734018"/>
                </a:lnTo>
                <a:lnTo>
                  <a:pt x="4975498" y="4733645"/>
                </a:lnTo>
                <a:cubicBezTo>
                  <a:pt x="4975498" y="4726533"/>
                  <a:pt x="4989371" y="4712303"/>
                  <a:pt x="4989371" y="4712303"/>
                </a:cubicBezTo>
                <a:cubicBezTo>
                  <a:pt x="4996309" y="4705187"/>
                  <a:pt x="5017123" y="4690960"/>
                  <a:pt x="5017123" y="4683844"/>
                </a:cubicBezTo>
                <a:cubicBezTo>
                  <a:pt x="5024062" y="4676728"/>
                  <a:pt x="5031000" y="4669614"/>
                  <a:pt x="5037937" y="4669614"/>
                </a:cubicBezTo>
                <a:cubicBezTo>
                  <a:pt x="5037937" y="4669614"/>
                  <a:pt x="5037937" y="4669614"/>
                  <a:pt x="5037937" y="4662500"/>
                </a:cubicBezTo>
                <a:cubicBezTo>
                  <a:pt x="5044877" y="4662500"/>
                  <a:pt x="5044877" y="4662500"/>
                  <a:pt x="5044877" y="4662500"/>
                </a:cubicBezTo>
                <a:cubicBezTo>
                  <a:pt x="5048345" y="4658943"/>
                  <a:pt x="5051813" y="4651828"/>
                  <a:pt x="5055282" y="4644714"/>
                </a:cubicBezTo>
                <a:close/>
                <a:moveTo>
                  <a:pt x="4258430" y="4620766"/>
                </a:moveTo>
                <a:cubicBezTo>
                  <a:pt x="4249897" y="4623237"/>
                  <a:pt x="4246718" y="4644196"/>
                  <a:pt x="4246718" y="4644196"/>
                </a:cubicBezTo>
                <a:cubicBezTo>
                  <a:pt x="4238186" y="4646668"/>
                  <a:pt x="4244042" y="4634952"/>
                  <a:pt x="4244042" y="4634952"/>
                </a:cubicBezTo>
                <a:cubicBezTo>
                  <a:pt x="4241365" y="4625707"/>
                  <a:pt x="4249897" y="4623237"/>
                  <a:pt x="4249897" y="4623237"/>
                </a:cubicBezTo>
                <a:cubicBezTo>
                  <a:pt x="4249897" y="4623237"/>
                  <a:pt x="4249897" y="4623237"/>
                  <a:pt x="4258430" y="4620766"/>
                </a:cubicBezTo>
                <a:close/>
                <a:moveTo>
                  <a:pt x="4664157" y="4596802"/>
                </a:moveTo>
                <a:cubicBezTo>
                  <a:pt x="4664157" y="4596802"/>
                  <a:pt x="4666537" y="4605019"/>
                  <a:pt x="4668916" y="4613235"/>
                </a:cubicBezTo>
                <a:cubicBezTo>
                  <a:pt x="4671296" y="4621454"/>
                  <a:pt x="4663296" y="4623772"/>
                  <a:pt x="4663296" y="4623772"/>
                </a:cubicBezTo>
                <a:cubicBezTo>
                  <a:pt x="4663296" y="4623772"/>
                  <a:pt x="4652917" y="4617867"/>
                  <a:pt x="4650538" y="4609651"/>
                </a:cubicBezTo>
                <a:cubicBezTo>
                  <a:pt x="4656157" y="4599117"/>
                  <a:pt x="4664157" y="4596802"/>
                  <a:pt x="4664157" y="4596802"/>
                </a:cubicBezTo>
                <a:close/>
                <a:moveTo>
                  <a:pt x="5301558" y="4577124"/>
                </a:moveTo>
                <a:lnTo>
                  <a:pt x="5302055" y="4579792"/>
                </a:lnTo>
                <a:cubicBezTo>
                  <a:pt x="5301018" y="4584786"/>
                  <a:pt x="5299466" y="4590865"/>
                  <a:pt x="5300471" y="4594329"/>
                </a:cubicBezTo>
                <a:lnTo>
                  <a:pt x="5301833" y="4601276"/>
                </a:lnTo>
                <a:lnTo>
                  <a:pt x="5309631" y="4591351"/>
                </a:lnTo>
                <a:cubicBezTo>
                  <a:pt x="5309631" y="4591351"/>
                  <a:pt x="5322302" y="4584236"/>
                  <a:pt x="5328638" y="4577124"/>
                </a:cubicBezTo>
                <a:lnTo>
                  <a:pt x="5316319" y="4577124"/>
                </a:lnTo>
                <a:cubicBezTo>
                  <a:pt x="5311984" y="4577124"/>
                  <a:pt x="5308515" y="4577124"/>
                  <a:pt x="5308515" y="4577124"/>
                </a:cubicBezTo>
                <a:close/>
                <a:moveTo>
                  <a:pt x="5329328" y="4570008"/>
                </a:moveTo>
                <a:cubicBezTo>
                  <a:pt x="5329328" y="4573567"/>
                  <a:pt x="5329328" y="4575342"/>
                  <a:pt x="5329328" y="4576234"/>
                </a:cubicBezTo>
                <a:lnTo>
                  <a:pt x="5329328" y="4576843"/>
                </a:lnTo>
                <a:lnTo>
                  <a:pt x="5337347" y="4573567"/>
                </a:lnTo>
                <a:cubicBezTo>
                  <a:pt x="5339723" y="4571787"/>
                  <a:pt x="5341306" y="4570008"/>
                  <a:pt x="5341306" y="4570008"/>
                </a:cubicBezTo>
                <a:close/>
                <a:moveTo>
                  <a:pt x="4759450" y="4567371"/>
                </a:moveTo>
                <a:lnTo>
                  <a:pt x="4752439" y="4584188"/>
                </a:lnTo>
                <a:lnTo>
                  <a:pt x="4752439" y="4585441"/>
                </a:lnTo>
                <a:cubicBezTo>
                  <a:pt x="4752439" y="4585441"/>
                  <a:pt x="4752439" y="4592470"/>
                  <a:pt x="4745491" y="4599496"/>
                </a:cubicBezTo>
                <a:cubicBezTo>
                  <a:pt x="4738543" y="4613549"/>
                  <a:pt x="4731599" y="4627601"/>
                  <a:pt x="4731599" y="4627601"/>
                </a:cubicBezTo>
                <a:cubicBezTo>
                  <a:pt x="4717703" y="4641657"/>
                  <a:pt x="4703809" y="4655712"/>
                  <a:pt x="4689915" y="4669765"/>
                </a:cubicBezTo>
                <a:lnTo>
                  <a:pt x="4689915" y="4648685"/>
                </a:lnTo>
                <a:cubicBezTo>
                  <a:pt x="4689915" y="4648685"/>
                  <a:pt x="4689915" y="4648685"/>
                  <a:pt x="4689915" y="4641657"/>
                </a:cubicBezTo>
                <a:cubicBezTo>
                  <a:pt x="4696863" y="4641657"/>
                  <a:pt x="4696863" y="4634630"/>
                  <a:pt x="4703809" y="4634630"/>
                </a:cubicBezTo>
                <a:cubicBezTo>
                  <a:pt x="4710757" y="4620575"/>
                  <a:pt x="4724650" y="4606523"/>
                  <a:pt x="4724650" y="4599496"/>
                </a:cubicBezTo>
                <a:lnTo>
                  <a:pt x="4742498" y="4587186"/>
                </a:lnTo>
                <a:lnTo>
                  <a:pt x="4745946" y="4582239"/>
                </a:lnTo>
                <a:cubicBezTo>
                  <a:pt x="4749426" y="4577288"/>
                  <a:pt x="4752455" y="4572904"/>
                  <a:pt x="4754096" y="4570090"/>
                </a:cubicBezTo>
                <a:cubicBezTo>
                  <a:pt x="4757380" y="4564464"/>
                  <a:pt x="4759647" y="4563807"/>
                  <a:pt x="4759450" y="4567371"/>
                </a:cubicBezTo>
                <a:close/>
                <a:moveTo>
                  <a:pt x="3020693" y="4551970"/>
                </a:moveTo>
                <a:cubicBezTo>
                  <a:pt x="3020693" y="4551970"/>
                  <a:pt x="3027114" y="4574151"/>
                  <a:pt x="3013009" y="4578235"/>
                </a:cubicBezTo>
                <a:cubicBezTo>
                  <a:pt x="3013009" y="4578235"/>
                  <a:pt x="3013009" y="4578235"/>
                  <a:pt x="3006586" y="4556054"/>
                </a:cubicBezTo>
                <a:cubicBezTo>
                  <a:pt x="3006586" y="4556054"/>
                  <a:pt x="3006586" y="4556054"/>
                  <a:pt x="3020693" y="4551970"/>
                </a:cubicBezTo>
                <a:close/>
                <a:moveTo>
                  <a:pt x="4199144" y="4547753"/>
                </a:moveTo>
                <a:cubicBezTo>
                  <a:pt x="4200929" y="4553917"/>
                  <a:pt x="4200929" y="4553917"/>
                  <a:pt x="4200929" y="4553917"/>
                </a:cubicBezTo>
                <a:cubicBezTo>
                  <a:pt x="4191329" y="4556698"/>
                  <a:pt x="4191329" y="4556698"/>
                  <a:pt x="4191329" y="4556698"/>
                </a:cubicBezTo>
                <a:cubicBezTo>
                  <a:pt x="4189544" y="4550534"/>
                  <a:pt x="4199144" y="4547753"/>
                  <a:pt x="4199144" y="4547753"/>
                </a:cubicBezTo>
                <a:close/>
                <a:moveTo>
                  <a:pt x="4354240" y="4542621"/>
                </a:moveTo>
                <a:cubicBezTo>
                  <a:pt x="4354240" y="4542621"/>
                  <a:pt x="4358240" y="4556434"/>
                  <a:pt x="4350418" y="4558699"/>
                </a:cubicBezTo>
                <a:cubicBezTo>
                  <a:pt x="4350418" y="4558699"/>
                  <a:pt x="4350418" y="4558699"/>
                  <a:pt x="4346419" y="4544886"/>
                </a:cubicBezTo>
                <a:cubicBezTo>
                  <a:pt x="4346419" y="4544886"/>
                  <a:pt x="4346419" y="4544886"/>
                  <a:pt x="4354240" y="4542621"/>
                </a:cubicBezTo>
                <a:close/>
                <a:moveTo>
                  <a:pt x="4340441" y="4525358"/>
                </a:moveTo>
                <a:cubicBezTo>
                  <a:pt x="4340441" y="4525358"/>
                  <a:pt x="4340441" y="4525358"/>
                  <a:pt x="4347103" y="4525358"/>
                </a:cubicBezTo>
                <a:cubicBezTo>
                  <a:pt x="4347103" y="4525358"/>
                  <a:pt x="4347103" y="4534983"/>
                  <a:pt x="4340441" y="4534983"/>
                </a:cubicBezTo>
                <a:cubicBezTo>
                  <a:pt x="4340441" y="4534983"/>
                  <a:pt x="4340441" y="4534983"/>
                  <a:pt x="4340441" y="4525358"/>
                </a:cubicBezTo>
                <a:close/>
                <a:moveTo>
                  <a:pt x="4312293" y="4514850"/>
                </a:moveTo>
                <a:cubicBezTo>
                  <a:pt x="4312293" y="4514850"/>
                  <a:pt x="4305180" y="4526890"/>
                  <a:pt x="4305180" y="4526890"/>
                </a:cubicBezTo>
                <a:cubicBezTo>
                  <a:pt x="4305180" y="4526890"/>
                  <a:pt x="4295405" y="4529720"/>
                  <a:pt x="4295405" y="4529720"/>
                </a:cubicBezTo>
                <a:cubicBezTo>
                  <a:pt x="4295405" y="4529720"/>
                  <a:pt x="4302514" y="4517681"/>
                  <a:pt x="4302514" y="4517681"/>
                </a:cubicBezTo>
                <a:cubicBezTo>
                  <a:pt x="4312293" y="4514850"/>
                  <a:pt x="4312293" y="4514850"/>
                  <a:pt x="4312293" y="4514850"/>
                </a:cubicBezTo>
                <a:close/>
                <a:moveTo>
                  <a:pt x="5409613" y="4512554"/>
                </a:moveTo>
                <a:lnTo>
                  <a:pt x="5394370" y="4520205"/>
                </a:lnTo>
                <a:cubicBezTo>
                  <a:pt x="5383098" y="4525541"/>
                  <a:pt x="5370955" y="4530876"/>
                  <a:pt x="5364018" y="4534434"/>
                </a:cubicBezTo>
                <a:cubicBezTo>
                  <a:pt x="5357082" y="4541549"/>
                  <a:pt x="5343204" y="4555776"/>
                  <a:pt x="5343204" y="4555776"/>
                </a:cubicBezTo>
                <a:cubicBezTo>
                  <a:pt x="5343204" y="4555776"/>
                  <a:pt x="5343204" y="4557558"/>
                  <a:pt x="5343204" y="4560223"/>
                </a:cubicBezTo>
                <a:lnTo>
                  <a:pt x="5343204" y="4568616"/>
                </a:lnTo>
                <a:lnTo>
                  <a:pt x="5359519" y="4556668"/>
                </a:lnTo>
                <a:cubicBezTo>
                  <a:pt x="5365060" y="4552221"/>
                  <a:pt x="5369812" y="4548664"/>
                  <a:pt x="5372982" y="4548664"/>
                </a:cubicBezTo>
                <a:cubicBezTo>
                  <a:pt x="5372982" y="4548664"/>
                  <a:pt x="5377733" y="4545108"/>
                  <a:pt x="5383273" y="4540661"/>
                </a:cubicBezTo>
                <a:lnTo>
                  <a:pt x="5386374" y="4537910"/>
                </a:lnTo>
                <a:lnTo>
                  <a:pt x="5387682" y="4533226"/>
                </a:lnTo>
                <a:cubicBezTo>
                  <a:pt x="5390729" y="4532344"/>
                  <a:pt x="5398398" y="4524621"/>
                  <a:pt x="5406584" y="4515829"/>
                </a:cubicBezTo>
                <a:close/>
                <a:moveTo>
                  <a:pt x="4312127" y="4499694"/>
                </a:moveTo>
                <a:cubicBezTo>
                  <a:pt x="4320456" y="4499694"/>
                  <a:pt x="4320456" y="4499694"/>
                  <a:pt x="4320456" y="4499694"/>
                </a:cubicBezTo>
                <a:cubicBezTo>
                  <a:pt x="4320456" y="4499694"/>
                  <a:pt x="4312127" y="4506111"/>
                  <a:pt x="4312127" y="4506111"/>
                </a:cubicBezTo>
                <a:cubicBezTo>
                  <a:pt x="4312127" y="4506111"/>
                  <a:pt x="4303800" y="4506111"/>
                  <a:pt x="4303800" y="4506111"/>
                </a:cubicBezTo>
                <a:cubicBezTo>
                  <a:pt x="4303800" y="4506111"/>
                  <a:pt x="4312127" y="4499694"/>
                  <a:pt x="4312127" y="4499694"/>
                </a:cubicBezTo>
                <a:close/>
                <a:moveTo>
                  <a:pt x="3821101" y="4492962"/>
                </a:moveTo>
                <a:cubicBezTo>
                  <a:pt x="3821101" y="4492962"/>
                  <a:pt x="3825946" y="4509695"/>
                  <a:pt x="3815752" y="4512646"/>
                </a:cubicBezTo>
                <a:cubicBezTo>
                  <a:pt x="3815752" y="4512646"/>
                  <a:pt x="3815752" y="4512646"/>
                  <a:pt x="3810907" y="4495916"/>
                </a:cubicBezTo>
                <a:cubicBezTo>
                  <a:pt x="3810907" y="4495916"/>
                  <a:pt x="3810907" y="4495916"/>
                  <a:pt x="3821101" y="4492962"/>
                </a:cubicBezTo>
                <a:close/>
                <a:moveTo>
                  <a:pt x="5221872" y="4478905"/>
                </a:moveTo>
                <a:lnTo>
                  <a:pt x="5212534" y="4490747"/>
                </a:lnTo>
                <a:cubicBezTo>
                  <a:pt x="5203656" y="4493317"/>
                  <a:pt x="5184385" y="4526434"/>
                  <a:pt x="5175512" y="4529002"/>
                </a:cubicBezTo>
                <a:cubicBezTo>
                  <a:pt x="5171074" y="4530288"/>
                  <a:pt x="5163424" y="4537091"/>
                  <a:pt x="5157191" y="4544635"/>
                </a:cubicBezTo>
                <a:lnTo>
                  <a:pt x="5153576" y="4549915"/>
                </a:lnTo>
                <a:lnTo>
                  <a:pt x="5155881" y="4548664"/>
                </a:lnTo>
                <a:cubicBezTo>
                  <a:pt x="5155881" y="4548664"/>
                  <a:pt x="5176695" y="4534434"/>
                  <a:pt x="5183632" y="4527318"/>
                </a:cubicBezTo>
                <a:cubicBezTo>
                  <a:pt x="5190572" y="4527318"/>
                  <a:pt x="5204445" y="4520205"/>
                  <a:pt x="5211386" y="4513091"/>
                </a:cubicBezTo>
                <a:cubicBezTo>
                  <a:pt x="5211386" y="4513091"/>
                  <a:pt x="5211386" y="4513091"/>
                  <a:pt x="5211386" y="4505975"/>
                </a:cubicBezTo>
                <a:cubicBezTo>
                  <a:pt x="5218322" y="4502418"/>
                  <a:pt x="5223525" y="4498861"/>
                  <a:pt x="5227861" y="4495305"/>
                </a:cubicBezTo>
                <a:lnTo>
                  <a:pt x="5228273" y="4494914"/>
                </a:lnTo>
                <a:lnTo>
                  <a:pt x="5229942" y="4489810"/>
                </a:lnTo>
                <a:cubicBezTo>
                  <a:pt x="5231531" y="4487157"/>
                  <a:pt x="5233122" y="4485388"/>
                  <a:pt x="5233122" y="4485388"/>
                </a:cubicBezTo>
                <a:cubicBezTo>
                  <a:pt x="5233122" y="4485388"/>
                  <a:pt x="5231531" y="4483619"/>
                  <a:pt x="5229147" y="4481850"/>
                </a:cubicBezTo>
                <a:close/>
                <a:moveTo>
                  <a:pt x="4829966" y="4477448"/>
                </a:moveTo>
                <a:cubicBezTo>
                  <a:pt x="4829966" y="4477448"/>
                  <a:pt x="4829966" y="4484697"/>
                  <a:pt x="4829966" y="4484697"/>
                </a:cubicBezTo>
                <a:cubicBezTo>
                  <a:pt x="4829966" y="4484697"/>
                  <a:pt x="4823089" y="4499194"/>
                  <a:pt x="4823089" y="4506444"/>
                </a:cubicBezTo>
                <a:cubicBezTo>
                  <a:pt x="4816210" y="4506444"/>
                  <a:pt x="4802456" y="4513692"/>
                  <a:pt x="4802456" y="4513692"/>
                </a:cubicBezTo>
                <a:cubicBezTo>
                  <a:pt x="4802456" y="4513692"/>
                  <a:pt x="4802456" y="4506444"/>
                  <a:pt x="4816210" y="4491945"/>
                </a:cubicBezTo>
                <a:cubicBezTo>
                  <a:pt x="4816210" y="4491945"/>
                  <a:pt x="4816210" y="4491945"/>
                  <a:pt x="4823089" y="4484697"/>
                </a:cubicBezTo>
                <a:cubicBezTo>
                  <a:pt x="4829966" y="4477448"/>
                  <a:pt x="4829966" y="4477448"/>
                  <a:pt x="4829966" y="4477448"/>
                </a:cubicBezTo>
                <a:close/>
                <a:moveTo>
                  <a:pt x="5251865" y="4451288"/>
                </a:moveTo>
                <a:lnTo>
                  <a:pt x="5249556" y="4452490"/>
                </a:lnTo>
                <a:cubicBezTo>
                  <a:pt x="5245118" y="4453775"/>
                  <a:pt x="5237468" y="4460580"/>
                  <a:pt x="5230124" y="4468442"/>
                </a:cubicBezTo>
                <a:lnTo>
                  <a:pt x="5229870" y="4468765"/>
                </a:lnTo>
                <a:lnTo>
                  <a:pt x="5249025" y="4453546"/>
                </a:lnTo>
                <a:close/>
                <a:moveTo>
                  <a:pt x="2099082" y="4446741"/>
                </a:moveTo>
                <a:cubicBezTo>
                  <a:pt x="2099082" y="4446741"/>
                  <a:pt x="2105916" y="4470342"/>
                  <a:pt x="2089669" y="4475045"/>
                </a:cubicBezTo>
                <a:cubicBezTo>
                  <a:pt x="2089669" y="4475045"/>
                  <a:pt x="2089669" y="4475045"/>
                  <a:pt x="2082836" y="4451445"/>
                </a:cubicBezTo>
                <a:cubicBezTo>
                  <a:pt x="2082836" y="4451445"/>
                  <a:pt x="2082836" y="4451445"/>
                  <a:pt x="2099082" y="4446741"/>
                </a:cubicBezTo>
                <a:close/>
                <a:moveTo>
                  <a:pt x="4906244" y="4436027"/>
                </a:moveTo>
                <a:cubicBezTo>
                  <a:pt x="4913120" y="4436027"/>
                  <a:pt x="4919999" y="4436027"/>
                  <a:pt x="4919999" y="4436027"/>
                </a:cubicBezTo>
                <a:cubicBezTo>
                  <a:pt x="4919999" y="4436027"/>
                  <a:pt x="4913120" y="4450263"/>
                  <a:pt x="4906244" y="4457384"/>
                </a:cubicBezTo>
                <a:cubicBezTo>
                  <a:pt x="4906244" y="4457384"/>
                  <a:pt x="4906244" y="4457384"/>
                  <a:pt x="4892487" y="4457384"/>
                </a:cubicBezTo>
                <a:lnTo>
                  <a:pt x="4892487" y="4450263"/>
                </a:lnTo>
                <a:cubicBezTo>
                  <a:pt x="4892487" y="4450263"/>
                  <a:pt x="4899368" y="4443146"/>
                  <a:pt x="4906244" y="4436027"/>
                </a:cubicBezTo>
                <a:close/>
                <a:moveTo>
                  <a:pt x="4255616" y="4428602"/>
                </a:moveTo>
                <a:lnTo>
                  <a:pt x="4251398" y="4431666"/>
                </a:lnTo>
                <a:cubicBezTo>
                  <a:pt x="4227550" y="4455181"/>
                  <a:pt x="4203708" y="4478697"/>
                  <a:pt x="4203708" y="4478697"/>
                </a:cubicBezTo>
                <a:cubicBezTo>
                  <a:pt x="4194005" y="4498119"/>
                  <a:pt x="4179034" y="4552290"/>
                  <a:pt x="4159628" y="4591131"/>
                </a:cubicBezTo>
                <a:cubicBezTo>
                  <a:pt x="4149924" y="4610555"/>
                  <a:pt x="4130516" y="4649401"/>
                  <a:pt x="4130516" y="4649401"/>
                </a:cubicBezTo>
                <a:lnTo>
                  <a:pt x="4130129" y="4652717"/>
                </a:lnTo>
                <a:lnTo>
                  <a:pt x="4132521" y="4649759"/>
                </a:lnTo>
                <a:cubicBezTo>
                  <a:pt x="4138389" y="4641940"/>
                  <a:pt x="4145429" y="4630768"/>
                  <a:pt x="4145429" y="4621831"/>
                </a:cubicBezTo>
                <a:cubicBezTo>
                  <a:pt x="4152469" y="4608425"/>
                  <a:pt x="4180632" y="4584966"/>
                  <a:pt x="4198232" y="4570303"/>
                </a:cubicBezTo>
                <a:lnTo>
                  <a:pt x="4205185" y="4564361"/>
                </a:lnTo>
                <a:lnTo>
                  <a:pt x="4209629" y="4550106"/>
                </a:lnTo>
                <a:cubicBezTo>
                  <a:pt x="4212453" y="4545166"/>
                  <a:pt x="4215276" y="4541874"/>
                  <a:pt x="4215276" y="4541874"/>
                </a:cubicBezTo>
                <a:cubicBezTo>
                  <a:pt x="4220923" y="4528702"/>
                  <a:pt x="4229393" y="4508943"/>
                  <a:pt x="4237865" y="4490833"/>
                </a:cubicBezTo>
                <a:lnTo>
                  <a:pt x="4242649" y="4481185"/>
                </a:lnTo>
                <a:lnTo>
                  <a:pt x="4226806" y="4492879"/>
                </a:lnTo>
                <a:lnTo>
                  <a:pt x="4216553" y="4509423"/>
                </a:lnTo>
                <a:cubicBezTo>
                  <a:pt x="4210830" y="4518658"/>
                  <a:pt x="4203196" y="4530973"/>
                  <a:pt x="4193020" y="4547392"/>
                </a:cubicBezTo>
                <a:cubicBezTo>
                  <a:pt x="4193020" y="4547392"/>
                  <a:pt x="4193020" y="4547392"/>
                  <a:pt x="4230127" y="4469288"/>
                </a:cubicBezTo>
                <a:cubicBezTo>
                  <a:pt x="4237549" y="4453666"/>
                  <a:pt x="4245871" y="4441151"/>
                  <a:pt x="4252334" y="4432541"/>
                </a:cubicBezTo>
                <a:close/>
                <a:moveTo>
                  <a:pt x="1804905" y="4422804"/>
                </a:moveTo>
                <a:lnTo>
                  <a:pt x="1804733" y="4423029"/>
                </a:lnTo>
                <a:lnTo>
                  <a:pt x="1804840" y="4422974"/>
                </a:lnTo>
                <a:close/>
                <a:moveTo>
                  <a:pt x="4270618" y="4412920"/>
                </a:moveTo>
                <a:lnTo>
                  <a:pt x="4260894" y="4424764"/>
                </a:lnTo>
                <a:lnTo>
                  <a:pt x="4260725" y="4424887"/>
                </a:lnTo>
                <a:lnTo>
                  <a:pt x="4259701" y="4427041"/>
                </a:lnTo>
                <a:cubicBezTo>
                  <a:pt x="4257847" y="4430945"/>
                  <a:pt x="4255990" y="4434850"/>
                  <a:pt x="4255990" y="4434850"/>
                </a:cubicBezTo>
                <a:cubicBezTo>
                  <a:pt x="4255990" y="4434850"/>
                  <a:pt x="4248568" y="4450470"/>
                  <a:pt x="4233726" y="4481716"/>
                </a:cubicBezTo>
                <a:cubicBezTo>
                  <a:pt x="4233726" y="4481716"/>
                  <a:pt x="4233726" y="4481716"/>
                  <a:pt x="4233090" y="4482743"/>
                </a:cubicBezTo>
                <a:lnTo>
                  <a:pt x="4228810" y="4489649"/>
                </a:lnTo>
                <a:lnTo>
                  <a:pt x="4239116" y="4480136"/>
                </a:lnTo>
                <a:lnTo>
                  <a:pt x="4246587" y="4473246"/>
                </a:lnTo>
                <a:lnTo>
                  <a:pt x="4250216" y="4465930"/>
                </a:lnTo>
                <a:cubicBezTo>
                  <a:pt x="4254098" y="4458727"/>
                  <a:pt x="4257629" y="4452964"/>
                  <a:pt x="4260451" y="4449672"/>
                </a:cubicBezTo>
                <a:cubicBezTo>
                  <a:pt x="4260451" y="4439794"/>
                  <a:pt x="4266804" y="4422507"/>
                  <a:pt x="4269981" y="4414479"/>
                </a:cubicBezTo>
                <a:close/>
                <a:moveTo>
                  <a:pt x="384382" y="4412399"/>
                </a:moveTo>
                <a:cubicBezTo>
                  <a:pt x="384382" y="4412399"/>
                  <a:pt x="405804" y="4412399"/>
                  <a:pt x="405804" y="4412399"/>
                </a:cubicBezTo>
                <a:cubicBezTo>
                  <a:pt x="405804" y="4412399"/>
                  <a:pt x="384382" y="4445840"/>
                  <a:pt x="384382" y="4445840"/>
                </a:cubicBezTo>
                <a:cubicBezTo>
                  <a:pt x="384382" y="4412399"/>
                  <a:pt x="384382" y="4412399"/>
                  <a:pt x="384382" y="4412399"/>
                </a:cubicBezTo>
                <a:close/>
                <a:moveTo>
                  <a:pt x="5328607" y="4408409"/>
                </a:moveTo>
                <a:lnTo>
                  <a:pt x="5315659" y="4414992"/>
                </a:lnTo>
                <a:cubicBezTo>
                  <a:pt x="5315659" y="4414992"/>
                  <a:pt x="5309616" y="4419037"/>
                  <a:pt x="5302461" y="4423403"/>
                </a:cubicBezTo>
                <a:lnTo>
                  <a:pt x="5293585" y="4428026"/>
                </a:lnTo>
                <a:lnTo>
                  <a:pt x="5305481" y="4425239"/>
                </a:lnTo>
                <a:cubicBezTo>
                  <a:pt x="5311047" y="4423470"/>
                  <a:pt x="5315820" y="4421701"/>
                  <a:pt x="5315820" y="4421701"/>
                </a:cubicBezTo>
                <a:lnTo>
                  <a:pt x="5320966" y="4419592"/>
                </a:lnTo>
                <a:close/>
                <a:moveTo>
                  <a:pt x="4386703" y="4407481"/>
                </a:moveTo>
                <a:lnTo>
                  <a:pt x="4382133" y="4408806"/>
                </a:lnTo>
                <a:cubicBezTo>
                  <a:pt x="4378899" y="4409741"/>
                  <a:pt x="4374473" y="4411023"/>
                  <a:pt x="4369706" y="4412404"/>
                </a:cubicBezTo>
                <a:lnTo>
                  <a:pt x="4362099" y="4414605"/>
                </a:lnTo>
                <a:lnTo>
                  <a:pt x="4362099" y="4423328"/>
                </a:lnTo>
                <a:lnTo>
                  <a:pt x="4362099" y="4427248"/>
                </a:lnTo>
                <a:lnTo>
                  <a:pt x="4376130" y="4418208"/>
                </a:lnTo>
                <a:cubicBezTo>
                  <a:pt x="4376130" y="4418208"/>
                  <a:pt x="4376130" y="4409440"/>
                  <a:pt x="4385408" y="4409440"/>
                </a:cubicBezTo>
                <a:close/>
                <a:moveTo>
                  <a:pt x="4870386" y="4406825"/>
                </a:moveTo>
                <a:cubicBezTo>
                  <a:pt x="4870386" y="4406825"/>
                  <a:pt x="4878918" y="4404354"/>
                  <a:pt x="4872765" y="4415044"/>
                </a:cubicBezTo>
                <a:cubicBezTo>
                  <a:pt x="4872765" y="4415044"/>
                  <a:pt x="4866612" y="4425731"/>
                  <a:pt x="4866612" y="4425731"/>
                </a:cubicBezTo>
                <a:cubicBezTo>
                  <a:pt x="4866612" y="4425731"/>
                  <a:pt x="4860462" y="4436420"/>
                  <a:pt x="4860462" y="4436420"/>
                </a:cubicBezTo>
                <a:cubicBezTo>
                  <a:pt x="4860462" y="4436420"/>
                  <a:pt x="4860462" y="4436420"/>
                  <a:pt x="4858082" y="4428202"/>
                </a:cubicBezTo>
                <a:cubicBezTo>
                  <a:pt x="4858082" y="4428202"/>
                  <a:pt x="4864234" y="4417514"/>
                  <a:pt x="4870386" y="4406825"/>
                </a:cubicBezTo>
                <a:close/>
                <a:moveTo>
                  <a:pt x="2015872" y="4402633"/>
                </a:moveTo>
                <a:cubicBezTo>
                  <a:pt x="2015872" y="4402633"/>
                  <a:pt x="2000116" y="4424248"/>
                  <a:pt x="2000116" y="4424248"/>
                </a:cubicBezTo>
                <a:cubicBezTo>
                  <a:pt x="2000116" y="4424248"/>
                  <a:pt x="1979805" y="4430128"/>
                  <a:pt x="1979805" y="4430128"/>
                </a:cubicBezTo>
                <a:cubicBezTo>
                  <a:pt x="1979805" y="4430128"/>
                  <a:pt x="1995560" y="4408514"/>
                  <a:pt x="1995560" y="4408514"/>
                </a:cubicBezTo>
                <a:cubicBezTo>
                  <a:pt x="2015872" y="4402633"/>
                  <a:pt x="2015872" y="4402633"/>
                  <a:pt x="2015872" y="4402633"/>
                </a:cubicBezTo>
                <a:close/>
                <a:moveTo>
                  <a:pt x="761527" y="4371391"/>
                </a:moveTo>
                <a:cubicBezTo>
                  <a:pt x="762399" y="4371012"/>
                  <a:pt x="763122" y="4371814"/>
                  <a:pt x="763662" y="4373678"/>
                </a:cubicBezTo>
                <a:cubicBezTo>
                  <a:pt x="765821" y="4381134"/>
                  <a:pt x="765049" y="4405602"/>
                  <a:pt x="759188" y="4439628"/>
                </a:cubicBezTo>
                <a:cubicBezTo>
                  <a:pt x="759188" y="4439628"/>
                  <a:pt x="759188" y="4439628"/>
                  <a:pt x="718470" y="4516077"/>
                </a:cubicBezTo>
                <a:cubicBezTo>
                  <a:pt x="689474" y="4524472"/>
                  <a:pt x="689474" y="4524472"/>
                  <a:pt x="689474" y="4524472"/>
                </a:cubicBezTo>
                <a:cubicBezTo>
                  <a:pt x="698109" y="4554296"/>
                  <a:pt x="657399" y="4630740"/>
                  <a:pt x="645674" y="4698786"/>
                </a:cubicBezTo>
                <a:cubicBezTo>
                  <a:pt x="625318" y="4737013"/>
                  <a:pt x="613592" y="4805059"/>
                  <a:pt x="584596" y="4813455"/>
                </a:cubicBezTo>
                <a:cubicBezTo>
                  <a:pt x="582053" y="4818234"/>
                  <a:pt x="580781" y="4820623"/>
                  <a:pt x="580469" y="4821029"/>
                </a:cubicBezTo>
                <a:cubicBezTo>
                  <a:pt x="580157" y="4821436"/>
                  <a:pt x="580806" y="4819859"/>
                  <a:pt x="582102" y="4816706"/>
                </a:cubicBezTo>
                <a:cubicBezTo>
                  <a:pt x="589881" y="4797786"/>
                  <a:pt x="621000" y="4722100"/>
                  <a:pt x="608044" y="4677358"/>
                </a:cubicBezTo>
                <a:cubicBezTo>
                  <a:pt x="619764" y="4609307"/>
                  <a:pt x="730194" y="4448024"/>
                  <a:pt x="750550" y="4409795"/>
                </a:cubicBezTo>
                <a:cubicBezTo>
                  <a:pt x="754947" y="4384280"/>
                  <a:pt x="758909" y="4372527"/>
                  <a:pt x="761527" y="4371391"/>
                </a:cubicBezTo>
                <a:close/>
                <a:moveTo>
                  <a:pt x="2864790" y="4356751"/>
                </a:moveTo>
                <a:cubicBezTo>
                  <a:pt x="2864790" y="4356751"/>
                  <a:pt x="2850693" y="4382463"/>
                  <a:pt x="2850693" y="4382463"/>
                </a:cubicBezTo>
                <a:cubicBezTo>
                  <a:pt x="2850693" y="4382463"/>
                  <a:pt x="2836595" y="4408177"/>
                  <a:pt x="2808398" y="4459609"/>
                </a:cubicBezTo>
                <a:cubicBezTo>
                  <a:pt x="2808398" y="4459609"/>
                  <a:pt x="2808398" y="4459609"/>
                  <a:pt x="2732133" y="4568223"/>
                </a:cubicBezTo>
                <a:cubicBezTo>
                  <a:pt x="2732133" y="4568223"/>
                  <a:pt x="2732133" y="4568223"/>
                  <a:pt x="2802620" y="4439652"/>
                </a:cubicBezTo>
                <a:cubicBezTo>
                  <a:pt x="2830815" y="4388219"/>
                  <a:pt x="2864790" y="4356751"/>
                  <a:pt x="2864790" y="4356751"/>
                </a:cubicBezTo>
                <a:close/>
                <a:moveTo>
                  <a:pt x="4519073" y="4351382"/>
                </a:moveTo>
                <a:lnTo>
                  <a:pt x="4496757" y="4356825"/>
                </a:lnTo>
                <a:cubicBezTo>
                  <a:pt x="4478198" y="4365593"/>
                  <a:pt x="4468922" y="4374363"/>
                  <a:pt x="4468922" y="4374363"/>
                </a:cubicBezTo>
                <a:cubicBezTo>
                  <a:pt x="4478198" y="4383131"/>
                  <a:pt x="4496757" y="4374363"/>
                  <a:pt x="4496757" y="4374363"/>
                </a:cubicBezTo>
                <a:lnTo>
                  <a:pt x="4509347" y="4370397"/>
                </a:lnTo>
                <a:lnTo>
                  <a:pt x="4514695" y="4356433"/>
                </a:lnTo>
                <a:close/>
                <a:moveTo>
                  <a:pt x="5431602" y="4346665"/>
                </a:moveTo>
                <a:lnTo>
                  <a:pt x="5422800" y="4351554"/>
                </a:lnTo>
                <a:cubicBezTo>
                  <a:pt x="5416694" y="4355905"/>
                  <a:pt x="5410125" y="4361250"/>
                  <a:pt x="5403832" y="4366513"/>
                </a:cubicBezTo>
                <a:lnTo>
                  <a:pt x="5398347" y="4371104"/>
                </a:lnTo>
                <a:lnTo>
                  <a:pt x="5398191" y="4372325"/>
                </a:lnTo>
                <a:lnTo>
                  <a:pt x="5405646" y="4370798"/>
                </a:lnTo>
                <a:cubicBezTo>
                  <a:pt x="5405646" y="4370798"/>
                  <a:pt x="5412582" y="4363682"/>
                  <a:pt x="5421254" y="4355677"/>
                </a:cubicBezTo>
                <a:close/>
                <a:moveTo>
                  <a:pt x="3706386" y="4344837"/>
                </a:moveTo>
                <a:cubicBezTo>
                  <a:pt x="3706386" y="4344837"/>
                  <a:pt x="3696380" y="4364053"/>
                  <a:pt x="3696380" y="4364053"/>
                </a:cubicBezTo>
                <a:cubicBezTo>
                  <a:pt x="3696380" y="4364053"/>
                  <a:pt x="3686372" y="4383271"/>
                  <a:pt x="3666361" y="4421710"/>
                </a:cubicBezTo>
                <a:cubicBezTo>
                  <a:pt x="3666361" y="4421710"/>
                  <a:pt x="3666361" y="4421710"/>
                  <a:pt x="3611970" y="4502743"/>
                </a:cubicBezTo>
                <a:cubicBezTo>
                  <a:pt x="3611970" y="4502743"/>
                  <a:pt x="3611970" y="4502743"/>
                  <a:pt x="3662001" y="4406653"/>
                </a:cubicBezTo>
                <a:cubicBezTo>
                  <a:pt x="3682012" y="4368213"/>
                  <a:pt x="3706386" y="4344837"/>
                  <a:pt x="3706386" y="4344837"/>
                </a:cubicBezTo>
                <a:close/>
                <a:moveTo>
                  <a:pt x="1875228" y="4324419"/>
                </a:moveTo>
                <a:lnTo>
                  <a:pt x="1862826" y="4345060"/>
                </a:lnTo>
                <a:lnTo>
                  <a:pt x="1875228" y="4332955"/>
                </a:lnTo>
                <a:cubicBezTo>
                  <a:pt x="1875228" y="4332955"/>
                  <a:pt x="1875228" y="4332955"/>
                  <a:pt x="1875228" y="4330142"/>
                </a:cubicBezTo>
                <a:close/>
                <a:moveTo>
                  <a:pt x="5096250" y="4264032"/>
                </a:moveTo>
                <a:lnTo>
                  <a:pt x="5085013" y="4269110"/>
                </a:lnTo>
                <a:lnTo>
                  <a:pt x="5078422" y="4274536"/>
                </a:lnTo>
                <a:lnTo>
                  <a:pt x="5081723" y="4276955"/>
                </a:lnTo>
                <a:lnTo>
                  <a:pt x="5084878" y="4274148"/>
                </a:lnTo>
                <a:close/>
                <a:moveTo>
                  <a:pt x="675963" y="4234049"/>
                </a:moveTo>
                <a:cubicBezTo>
                  <a:pt x="705719" y="4234049"/>
                  <a:pt x="705719" y="4234049"/>
                  <a:pt x="705719" y="4264563"/>
                </a:cubicBezTo>
                <a:cubicBezTo>
                  <a:pt x="675963" y="4295088"/>
                  <a:pt x="616459" y="4386650"/>
                  <a:pt x="586704" y="4417174"/>
                </a:cubicBezTo>
                <a:cubicBezTo>
                  <a:pt x="586704" y="4417174"/>
                  <a:pt x="586704" y="4447694"/>
                  <a:pt x="556949" y="4508735"/>
                </a:cubicBezTo>
                <a:cubicBezTo>
                  <a:pt x="556949" y="4569781"/>
                  <a:pt x="527200" y="4600302"/>
                  <a:pt x="527200" y="4630818"/>
                </a:cubicBezTo>
                <a:cubicBezTo>
                  <a:pt x="527200" y="4691864"/>
                  <a:pt x="497446" y="4844474"/>
                  <a:pt x="497446" y="4874990"/>
                </a:cubicBezTo>
                <a:cubicBezTo>
                  <a:pt x="497446" y="4905510"/>
                  <a:pt x="437941" y="4997072"/>
                  <a:pt x="437941" y="5027596"/>
                </a:cubicBezTo>
                <a:cubicBezTo>
                  <a:pt x="437941" y="5027596"/>
                  <a:pt x="408185" y="5058119"/>
                  <a:pt x="378431" y="5119157"/>
                </a:cubicBezTo>
                <a:cubicBezTo>
                  <a:pt x="348675" y="5149680"/>
                  <a:pt x="318927" y="5180202"/>
                  <a:pt x="318927" y="5210721"/>
                </a:cubicBezTo>
                <a:cubicBezTo>
                  <a:pt x="289172" y="5271765"/>
                  <a:pt x="259416" y="5363324"/>
                  <a:pt x="229662" y="5393851"/>
                </a:cubicBezTo>
                <a:cubicBezTo>
                  <a:pt x="229662" y="5393851"/>
                  <a:pt x="229662" y="5393851"/>
                  <a:pt x="229662" y="5424374"/>
                </a:cubicBezTo>
                <a:cubicBezTo>
                  <a:pt x="229662" y="5424374"/>
                  <a:pt x="229662" y="5424374"/>
                  <a:pt x="229662" y="5454889"/>
                </a:cubicBezTo>
                <a:cubicBezTo>
                  <a:pt x="199914" y="5515935"/>
                  <a:pt x="199914" y="5515935"/>
                  <a:pt x="199914" y="5515935"/>
                </a:cubicBezTo>
                <a:cubicBezTo>
                  <a:pt x="199914" y="5515935"/>
                  <a:pt x="170158" y="5515935"/>
                  <a:pt x="170158" y="5515935"/>
                </a:cubicBezTo>
                <a:cubicBezTo>
                  <a:pt x="170158" y="5515935"/>
                  <a:pt x="170158" y="5515935"/>
                  <a:pt x="170158" y="5425798"/>
                </a:cubicBezTo>
                <a:lnTo>
                  <a:pt x="170158" y="5363324"/>
                </a:lnTo>
                <a:cubicBezTo>
                  <a:pt x="170158" y="5393851"/>
                  <a:pt x="199914" y="5332804"/>
                  <a:pt x="229662" y="5271765"/>
                </a:cubicBezTo>
                <a:cubicBezTo>
                  <a:pt x="229662" y="5271765"/>
                  <a:pt x="229662" y="5271765"/>
                  <a:pt x="289172" y="5119157"/>
                </a:cubicBezTo>
                <a:cubicBezTo>
                  <a:pt x="318927" y="5027596"/>
                  <a:pt x="289172" y="5027596"/>
                  <a:pt x="289172" y="5027596"/>
                </a:cubicBezTo>
                <a:cubicBezTo>
                  <a:pt x="259416" y="5027596"/>
                  <a:pt x="229662" y="5058119"/>
                  <a:pt x="229662" y="5027596"/>
                </a:cubicBezTo>
                <a:cubicBezTo>
                  <a:pt x="229662" y="5027596"/>
                  <a:pt x="259416" y="4936036"/>
                  <a:pt x="259416" y="4905510"/>
                </a:cubicBezTo>
                <a:cubicBezTo>
                  <a:pt x="289172" y="4874990"/>
                  <a:pt x="318927" y="4783426"/>
                  <a:pt x="348675" y="4722387"/>
                </a:cubicBezTo>
                <a:cubicBezTo>
                  <a:pt x="348675" y="4722387"/>
                  <a:pt x="378431" y="4691864"/>
                  <a:pt x="408185" y="4600302"/>
                </a:cubicBezTo>
                <a:cubicBezTo>
                  <a:pt x="437941" y="4569781"/>
                  <a:pt x="467690" y="4508735"/>
                  <a:pt x="497446" y="4478217"/>
                </a:cubicBezTo>
                <a:cubicBezTo>
                  <a:pt x="527200" y="4447694"/>
                  <a:pt x="527200" y="4417174"/>
                  <a:pt x="527200" y="4417174"/>
                </a:cubicBezTo>
                <a:cubicBezTo>
                  <a:pt x="556949" y="4356137"/>
                  <a:pt x="646215" y="4264563"/>
                  <a:pt x="675963" y="4234049"/>
                </a:cubicBezTo>
                <a:close/>
                <a:moveTo>
                  <a:pt x="2872535" y="4206657"/>
                </a:moveTo>
                <a:lnTo>
                  <a:pt x="2857948" y="4210129"/>
                </a:lnTo>
                <a:lnTo>
                  <a:pt x="2846815" y="4225789"/>
                </a:lnTo>
                <a:cubicBezTo>
                  <a:pt x="2846815" y="4225789"/>
                  <a:pt x="2846815" y="4225789"/>
                  <a:pt x="2836796" y="4275547"/>
                </a:cubicBezTo>
                <a:lnTo>
                  <a:pt x="2816561" y="4305947"/>
                </a:lnTo>
                <a:lnTo>
                  <a:pt x="2826387" y="4293571"/>
                </a:lnTo>
                <a:cubicBezTo>
                  <a:pt x="2840710" y="4272752"/>
                  <a:pt x="2852165" y="4248959"/>
                  <a:pt x="2852165" y="4248959"/>
                </a:cubicBezTo>
                <a:cubicBezTo>
                  <a:pt x="2872535" y="4248959"/>
                  <a:pt x="2872535" y="4206657"/>
                  <a:pt x="2872535" y="4206657"/>
                </a:cubicBezTo>
                <a:close/>
                <a:moveTo>
                  <a:pt x="5207675" y="4204622"/>
                </a:moveTo>
                <a:lnTo>
                  <a:pt x="5199364" y="4206291"/>
                </a:lnTo>
                <a:cubicBezTo>
                  <a:pt x="5194743" y="4206291"/>
                  <a:pt x="5185504" y="4210700"/>
                  <a:pt x="5176263" y="4216211"/>
                </a:cubicBezTo>
                <a:lnTo>
                  <a:pt x="5173161" y="4218430"/>
                </a:lnTo>
                <a:lnTo>
                  <a:pt x="5180895" y="4215367"/>
                </a:lnTo>
                <a:cubicBezTo>
                  <a:pt x="5180895" y="4215367"/>
                  <a:pt x="5174471" y="4226406"/>
                  <a:pt x="5174471" y="4226406"/>
                </a:cubicBezTo>
                <a:lnTo>
                  <a:pt x="5174271" y="4227698"/>
                </a:lnTo>
                <a:lnTo>
                  <a:pt x="5175157" y="4230760"/>
                </a:lnTo>
                <a:lnTo>
                  <a:pt x="5173731" y="4231172"/>
                </a:lnTo>
                <a:lnTo>
                  <a:pt x="5173631" y="4231811"/>
                </a:lnTo>
                <a:cubicBezTo>
                  <a:pt x="5176214" y="4234505"/>
                  <a:pt x="5187404" y="4229545"/>
                  <a:pt x="5192223" y="4221266"/>
                </a:cubicBezTo>
                <a:cubicBezTo>
                  <a:pt x="5194441" y="4220623"/>
                  <a:pt x="5197713" y="4217382"/>
                  <a:pt x="5201609" y="4212668"/>
                </a:cubicBezTo>
                <a:close/>
                <a:moveTo>
                  <a:pt x="4596926" y="4182087"/>
                </a:moveTo>
                <a:cubicBezTo>
                  <a:pt x="4596926" y="4182087"/>
                  <a:pt x="4596926" y="4190642"/>
                  <a:pt x="4596926" y="4199197"/>
                </a:cubicBezTo>
                <a:cubicBezTo>
                  <a:pt x="4596926" y="4207754"/>
                  <a:pt x="4588597" y="4207754"/>
                  <a:pt x="4588597" y="4207754"/>
                </a:cubicBezTo>
                <a:cubicBezTo>
                  <a:pt x="4588597" y="4207754"/>
                  <a:pt x="4580270" y="4199197"/>
                  <a:pt x="4580270" y="4190642"/>
                </a:cubicBezTo>
                <a:cubicBezTo>
                  <a:pt x="4588597" y="4182087"/>
                  <a:pt x="4596926" y="4182087"/>
                  <a:pt x="4596926" y="4182087"/>
                </a:cubicBezTo>
                <a:close/>
                <a:moveTo>
                  <a:pt x="1137739" y="4175011"/>
                </a:moveTo>
                <a:cubicBezTo>
                  <a:pt x="1137739" y="4175011"/>
                  <a:pt x="1147041" y="4207135"/>
                  <a:pt x="1126464" y="4213094"/>
                </a:cubicBezTo>
                <a:cubicBezTo>
                  <a:pt x="1126464" y="4213094"/>
                  <a:pt x="1126464" y="4213094"/>
                  <a:pt x="1117162" y="4180969"/>
                </a:cubicBezTo>
                <a:cubicBezTo>
                  <a:pt x="1117162" y="4180969"/>
                  <a:pt x="1117162" y="4180969"/>
                  <a:pt x="1137739" y="4175011"/>
                </a:cubicBezTo>
                <a:close/>
                <a:moveTo>
                  <a:pt x="4939416" y="4131784"/>
                </a:moveTo>
                <a:lnTo>
                  <a:pt x="4931092" y="4134763"/>
                </a:lnTo>
                <a:lnTo>
                  <a:pt x="4927720" y="4138374"/>
                </a:lnTo>
                <a:cubicBezTo>
                  <a:pt x="4924202" y="4142834"/>
                  <a:pt x="4920989" y="4148354"/>
                  <a:pt x="4922215" y="4152589"/>
                </a:cubicBezTo>
                <a:cubicBezTo>
                  <a:pt x="4917778" y="4153874"/>
                  <a:pt x="4910126" y="4160678"/>
                  <a:pt x="4902478" y="4167483"/>
                </a:cubicBezTo>
                <a:lnTo>
                  <a:pt x="4901866" y="4167945"/>
                </a:lnTo>
                <a:lnTo>
                  <a:pt x="4901038" y="4169763"/>
                </a:lnTo>
                <a:lnTo>
                  <a:pt x="4917529" y="4166616"/>
                </a:lnTo>
                <a:lnTo>
                  <a:pt x="4923081" y="4165557"/>
                </a:lnTo>
                <a:lnTo>
                  <a:pt x="4931208" y="4154575"/>
                </a:lnTo>
                <a:cubicBezTo>
                  <a:pt x="4935529" y="4148734"/>
                  <a:pt x="4938742" y="4143214"/>
                  <a:pt x="4937516" y="4138979"/>
                </a:cubicBezTo>
                <a:cubicBezTo>
                  <a:pt x="4941953" y="4137694"/>
                  <a:pt x="4943559" y="4134934"/>
                  <a:pt x="4942946" y="4132817"/>
                </a:cubicBezTo>
                <a:close/>
                <a:moveTo>
                  <a:pt x="4175145" y="4092136"/>
                </a:moveTo>
                <a:lnTo>
                  <a:pt x="4160064" y="4104148"/>
                </a:lnTo>
                <a:cubicBezTo>
                  <a:pt x="4149171" y="4107303"/>
                  <a:pt x="4134810" y="4139262"/>
                  <a:pt x="4134810" y="4139262"/>
                </a:cubicBezTo>
                <a:lnTo>
                  <a:pt x="4131342" y="4146981"/>
                </a:lnTo>
                <a:lnTo>
                  <a:pt x="4148493" y="4129223"/>
                </a:lnTo>
                <a:cubicBezTo>
                  <a:pt x="4148493" y="4129223"/>
                  <a:pt x="4156880" y="4118488"/>
                  <a:pt x="4166480" y="4105324"/>
                </a:cubicBezTo>
                <a:close/>
                <a:moveTo>
                  <a:pt x="181481" y="4068956"/>
                </a:moveTo>
                <a:cubicBezTo>
                  <a:pt x="181481" y="4068956"/>
                  <a:pt x="181481" y="4068956"/>
                  <a:pt x="189896" y="4098018"/>
                </a:cubicBezTo>
                <a:cubicBezTo>
                  <a:pt x="189896" y="4098018"/>
                  <a:pt x="198311" y="4127081"/>
                  <a:pt x="178145" y="4164419"/>
                </a:cubicBezTo>
                <a:cubicBezTo>
                  <a:pt x="166394" y="4230812"/>
                  <a:pt x="154650" y="4297210"/>
                  <a:pt x="154650" y="4297210"/>
                </a:cubicBezTo>
                <a:cubicBezTo>
                  <a:pt x="114318" y="4371888"/>
                  <a:pt x="73993" y="4446561"/>
                  <a:pt x="33661" y="4521239"/>
                </a:cubicBezTo>
                <a:lnTo>
                  <a:pt x="8415" y="4434051"/>
                </a:lnTo>
                <a:cubicBezTo>
                  <a:pt x="8415" y="4434051"/>
                  <a:pt x="8415" y="4434051"/>
                  <a:pt x="0" y="4404990"/>
                </a:cubicBezTo>
                <a:cubicBezTo>
                  <a:pt x="28582" y="4396714"/>
                  <a:pt x="20166" y="4367651"/>
                  <a:pt x="48747" y="4359375"/>
                </a:cubicBezTo>
                <a:cubicBezTo>
                  <a:pt x="60490" y="4292976"/>
                  <a:pt x="100822" y="4218302"/>
                  <a:pt x="92409" y="4189245"/>
                </a:cubicBezTo>
                <a:cubicBezTo>
                  <a:pt x="141150" y="4143632"/>
                  <a:pt x="181481" y="4068956"/>
                  <a:pt x="181481" y="4068956"/>
                </a:cubicBezTo>
                <a:close/>
                <a:moveTo>
                  <a:pt x="4163903" y="4005637"/>
                </a:moveTo>
                <a:cubicBezTo>
                  <a:pt x="4163903" y="4012055"/>
                  <a:pt x="4163903" y="4012055"/>
                  <a:pt x="4163903" y="4012055"/>
                </a:cubicBezTo>
                <a:cubicBezTo>
                  <a:pt x="4153908" y="4012055"/>
                  <a:pt x="4153908" y="4012055"/>
                  <a:pt x="4153908" y="4012055"/>
                </a:cubicBezTo>
                <a:cubicBezTo>
                  <a:pt x="4153908" y="4005637"/>
                  <a:pt x="4163903" y="4005637"/>
                  <a:pt x="4163903" y="4005637"/>
                </a:cubicBezTo>
                <a:close/>
                <a:moveTo>
                  <a:pt x="4749657" y="3990286"/>
                </a:moveTo>
                <a:lnTo>
                  <a:pt x="4740096" y="3997720"/>
                </a:lnTo>
                <a:cubicBezTo>
                  <a:pt x="4736919" y="4000190"/>
                  <a:pt x="4734802" y="4001836"/>
                  <a:pt x="4734802" y="4001836"/>
                </a:cubicBezTo>
                <a:cubicBezTo>
                  <a:pt x="4723509" y="4015008"/>
                  <a:pt x="4700922" y="4028180"/>
                  <a:pt x="4689627" y="4041352"/>
                </a:cubicBezTo>
                <a:cubicBezTo>
                  <a:pt x="4689627" y="4041352"/>
                  <a:pt x="4689627" y="4041352"/>
                  <a:pt x="4678333" y="4067694"/>
                </a:cubicBezTo>
                <a:cubicBezTo>
                  <a:pt x="4672686" y="4074281"/>
                  <a:pt x="4667746" y="4079219"/>
                  <a:pt x="4663510" y="4082925"/>
                </a:cubicBezTo>
                <a:lnTo>
                  <a:pt x="4663027" y="4083283"/>
                </a:lnTo>
                <a:lnTo>
                  <a:pt x="4662388" y="4088959"/>
                </a:lnTo>
                <a:cubicBezTo>
                  <a:pt x="4661232" y="4095509"/>
                  <a:pt x="4658919" y="4102061"/>
                  <a:pt x="4654291" y="4102061"/>
                </a:cubicBezTo>
                <a:cubicBezTo>
                  <a:pt x="4645040" y="4110791"/>
                  <a:pt x="4626534" y="4119527"/>
                  <a:pt x="4626534" y="4119527"/>
                </a:cubicBezTo>
                <a:cubicBezTo>
                  <a:pt x="4626534" y="4119527"/>
                  <a:pt x="4626534" y="4119527"/>
                  <a:pt x="4626534" y="4128259"/>
                </a:cubicBezTo>
                <a:cubicBezTo>
                  <a:pt x="4608029" y="4128259"/>
                  <a:pt x="4608029" y="4128259"/>
                  <a:pt x="4608029" y="4128259"/>
                </a:cubicBezTo>
                <a:cubicBezTo>
                  <a:pt x="4589523" y="4145726"/>
                  <a:pt x="4571018" y="4171926"/>
                  <a:pt x="4561765" y="4180660"/>
                </a:cubicBezTo>
                <a:lnTo>
                  <a:pt x="4551204" y="4187910"/>
                </a:lnTo>
                <a:lnTo>
                  <a:pt x="4542804" y="4199410"/>
                </a:lnTo>
                <a:cubicBezTo>
                  <a:pt x="4537159" y="4205996"/>
                  <a:pt x="4528686" y="4215876"/>
                  <a:pt x="4521628" y="4224108"/>
                </a:cubicBezTo>
                <a:lnTo>
                  <a:pt x="4519227" y="4226909"/>
                </a:lnTo>
                <a:lnTo>
                  <a:pt x="4520101" y="4226660"/>
                </a:lnTo>
                <a:cubicBezTo>
                  <a:pt x="4522856" y="4225837"/>
                  <a:pt x="4524595" y="4225290"/>
                  <a:pt x="4524595" y="4225290"/>
                </a:cubicBezTo>
                <a:cubicBezTo>
                  <a:pt x="4533874" y="4225290"/>
                  <a:pt x="4561711" y="4207754"/>
                  <a:pt x="4561711" y="4216522"/>
                </a:cubicBezTo>
                <a:cubicBezTo>
                  <a:pt x="4570991" y="4225290"/>
                  <a:pt x="4570991" y="4234058"/>
                  <a:pt x="4570991" y="4234058"/>
                </a:cubicBezTo>
                <a:cubicBezTo>
                  <a:pt x="4570991" y="4234058"/>
                  <a:pt x="4552432" y="4251597"/>
                  <a:pt x="4543155" y="4260366"/>
                </a:cubicBezTo>
                <a:cubicBezTo>
                  <a:pt x="4543155" y="4269134"/>
                  <a:pt x="4524595" y="4286672"/>
                  <a:pt x="4515316" y="4295441"/>
                </a:cubicBezTo>
                <a:cubicBezTo>
                  <a:pt x="4515316" y="4295441"/>
                  <a:pt x="4524595" y="4295441"/>
                  <a:pt x="4524595" y="4295441"/>
                </a:cubicBezTo>
                <a:cubicBezTo>
                  <a:pt x="4533874" y="4295441"/>
                  <a:pt x="4543155" y="4286672"/>
                  <a:pt x="4552432" y="4286672"/>
                </a:cubicBezTo>
                <a:cubicBezTo>
                  <a:pt x="4552432" y="4286672"/>
                  <a:pt x="4552432" y="4286672"/>
                  <a:pt x="4561711" y="4277904"/>
                </a:cubicBezTo>
                <a:cubicBezTo>
                  <a:pt x="4580270" y="4269134"/>
                  <a:pt x="4580270" y="4269134"/>
                  <a:pt x="4580270" y="4269134"/>
                </a:cubicBezTo>
                <a:lnTo>
                  <a:pt x="4578800" y="4274690"/>
                </a:lnTo>
                <a:lnTo>
                  <a:pt x="4582268" y="4270021"/>
                </a:lnTo>
                <a:cubicBezTo>
                  <a:pt x="4589470" y="4259364"/>
                  <a:pt x="4595774" y="4250684"/>
                  <a:pt x="4601198" y="4249112"/>
                </a:cubicBezTo>
                <a:cubicBezTo>
                  <a:pt x="4601198" y="4249112"/>
                  <a:pt x="4626417" y="4214382"/>
                  <a:pt x="4633602" y="4198589"/>
                </a:cubicBezTo>
                <a:cubicBezTo>
                  <a:pt x="4644450" y="4195449"/>
                  <a:pt x="4662487" y="4176514"/>
                  <a:pt x="4669669" y="4160722"/>
                </a:cubicBezTo>
                <a:cubicBezTo>
                  <a:pt x="4669669" y="4160722"/>
                  <a:pt x="4669669" y="4160722"/>
                  <a:pt x="4666006" y="4148069"/>
                </a:cubicBezTo>
                <a:cubicBezTo>
                  <a:pt x="4684037" y="4129134"/>
                  <a:pt x="4691224" y="4113343"/>
                  <a:pt x="4698407" y="4097549"/>
                </a:cubicBezTo>
                <a:cubicBezTo>
                  <a:pt x="4705593" y="4081754"/>
                  <a:pt x="4716442" y="4078613"/>
                  <a:pt x="4716442" y="4078613"/>
                </a:cubicBezTo>
                <a:cubicBezTo>
                  <a:pt x="4730812" y="4047027"/>
                  <a:pt x="4737996" y="4031233"/>
                  <a:pt x="4748844" y="4028092"/>
                </a:cubicBezTo>
                <a:cubicBezTo>
                  <a:pt x="4748844" y="4028092"/>
                  <a:pt x="4748844" y="4028092"/>
                  <a:pt x="4745180" y="4015440"/>
                </a:cubicBezTo>
                <a:cubicBezTo>
                  <a:pt x="4745180" y="4015440"/>
                  <a:pt x="4752367" y="3999649"/>
                  <a:pt x="4752367" y="3999649"/>
                </a:cubicBezTo>
                <a:cubicBezTo>
                  <a:pt x="4752367" y="3999649"/>
                  <a:pt x="4751451" y="3996486"/>
                  <a:pt x="4750536" y="3993323"/>
                </a:cubicBezTo>
                <a:close/>
                <a:moveTo>
                  <a:pt x="4764178" y="3978996"/>
                </a:moveTo>
                <a:lnTo>
                  <a:pt x="4763391" y="3979610"/>
                </a:lnTo>
                <a:lnTo>
                  <a:pt x="4756965" y="3984604"/>
                </a:lnTo>
                <a:lnTo>
                  <a:pt x="4759551" y="3983855"/>
                </a:lnTo>
                <a:close/>
                <a:moveTo>
                  <a:pt x="1068409" y="3950318"/>
                </a:moveTo>
                <a:lnTo>
                  <a:pt x="1057957" y="3964844"/>
                </a:lnTo>
                <a:lnTo>
                  <a:pt x="1061777" y="3959652"/>
                </a:lnTo>
                <a:cubicBezTo>
                  <a:pt x="1064562" y="3956301"/>
                  <a:pt x="1066419" y="3954386"/>
                  <a:pt x="1066419" y="3954386"/>
                </a:cubicBezTo>
                <a:close/>
                <a:moveTo>
                  <a:pt x="2626056" y="3901899"/>
                </a:moveTo>
                <a:lnTo>
                  <a:pt x="2625331" y="3902960"/>
                </a:lnTo>
                <a:cubicBezTo>
                  <a:pt x="2618541" y="3913344"/>
                  <a:pt x="2612075" y="3924063"/>
                  <a:pt x="2606902" y="3934781"/>
                </a:cubicBezTo>
                <a:lnTo>
                  <a:pt x="2597565" y="3946268"/>
                </a:lnTo>
                <a:lnTo>
                  <a:pt x="2615261" y="3925659"/>
                </a:lnTo>
                <a:lnTo>
                  <a:pt x="2629957" y="3915370"/>
                </a:lnTo>
                <a:close/>
                <a:moveTo>
                  <a:pt x="3747027" y="3673674"/>
                </a:moveTo>
                <a:cubicBezTo>
                  <a:pt x="3747027" y="3673674"/>
                  <a:pt x="3732070" y="3689349"/>
                  <a:pt x="3732070" y="3689349"/>
                </a:cubicBezTo>
                <a:cubicBezTo>
                  <a:pt x="3732070" y="3689349"/>
                  <a:pt x="3717114" y="3705025"/>
                  <a:pt x="3687201" y="3736381"/>
                </a:cubicBezTo>
                <a:cubicBezTo>
                  <a:pt x="3687201" y="3736381"/>
                  <a:pt x="3687201" y="3736381"/>
                  <a:pt x="3612417" y="3799088"/>
                </a:cubicBezTo>
                <a:cubicBezTo>
                  <a:pt x="3612417" y="3799088"/>
                  <a:pt x="3612417" y="3799088"/>
                  <a:pt x="3687201" y="3720706"/>
                </a:cubicBezTo>
                <a:cubicBezTo>
                  <a:pt x="3717114" y="3689349"/>
                  <a:pt x="3747027" y="3673674"/>
                  <a:pt x="3747027" y="3673674"/>
                </a:cubicBezTo>
                <a:close/>
                <a:moveTo>
                  <a:pt x="379510" y="3559026"/>
                </a:moveTo>
                <a:cubicBezTo>
                  <a:pt x="379510" y="3559026"/>
                  <a:pt x="388191" y="3589008"/>
                  <a:pt x="388191" y="3589008"/>
                </a:cubicBezTo>
                <a:cubicBezTo>
                  <a:pt x="388191" y="3589008"/>
                  <a:pt x="377257" y="3657160"/>
                  <a:pt x="385938" y="3687138"/>
                </a:cubicBezTo>
                <a:cubicBezTo>
                  <a:pt x="357642" y="3695332"/>
                  <a:pt x="309737" y="3741696"/>
                  <a:pt x="309737" y="3741696"/>
                </a:cubicBezTo>
                <a:cubicBezTo>
                  <a:pt x="309737" y="3741696"/>
                  <a:pt x="301056" y="3711717"/>
                  <a:pt x="340280" y="3635372"/>
                </a:cubicBezTo>
                <a:cubicBezTo>
                  <a:pt x="340280" y="3635372"/>
                  <a:pt x="340280" y="3635372"/>
                  <a:pt x="359896" y="3597201"/>
                </a:cubicBezTo>
                <a:cubicBezTo>
                  <a:pt x="379510" y="3559026"/>
                  <a:pt x="379510" y="3559026"/>
                  <a:pt x="379510" y="3559026"/>
                </a:cubicBezTo>
                <a:close/>
                <a:moveTo>
                  <a:pt x="2935325" y="3451039"/>
                </a:moveTo>
                <a:cubicBezTo>
                  <a:pt x="2935325" y="3451039"/>
                  <a:pt x="2914633" y="3471816"/>
                  <a:pt x="2914633" y="3471816"/>
                </a:cubicBezTo>
                <a:cubicBezTo>
                  <a:pt x="2914633" y="3471816"/>
                  <a:pt x="2893939" y="3492595"/>
                  <a:pt x="2852551" y="3534155"/>
                </a:cubicBezTo>
                <a:cubicBezTo>
                  <a:pt x="2852551" y="3534155"/>
                  <a:pt x="2852551" y="3534155"/>
                  <a:pt x="2749085" y="3617271"/>
                </a:cubicBezTo>
                <a:cubicBezTo>
                  <a:pt x="2749085" y="3617271"/>
                  <a:pt x="2749085" y="3617271"/>
                  <a:pt x="2852551" y="3513378"/>
                </a:cubicBezTo>
                <a:cubicBezTo>
                  <a:pt x="2893939" y="3471816"/>
                  <a:pt x="2935325" y="3451039"/>
                  <a:pt x="2935325" y="3451039"/>
                </a:cubicBezTo>
                <a:close/>
                <a:moveTo>
                  <a:pt x="700293" y="3280465"/>
                </a:moveTo>
                <a:cubicBezTo>
                  <a:pt x="700293" y="3280465"/>
                  <a:pt x="689049" y="3347545"/>
                  <a:pt x="669278" y="3385185"/>
                </a:cubicBezTo>
                <a:cubicBezTo>
                  <a:pt x="669278" y="3385185"/>
                  <a:pt x="669278" y="3385185"/>
                  <a:pt x="612694" y="3401570"/>
                </a:cubicBezTo>
                <a:lnTo>
                  <a:pt x="604167" y="3372124"/>
                </a:lnTo>
                <a:cubicBezTo>
                  <a:pt x="604167" y="3372124"/>
                  <a:pt x="623938" y="3334490"/>
                  <a:pt x="643700" y="3296852"/>
                </a:cubicBezTo>
                <a:cubicBezTo>
                  <a:pt x="671998" y="3288658"/>
                  <a:pt x="700293" y="3280465"/>
                  <a:pt x="700293" y="3280465"/>
                </a:cubicBezTo>
                <a:close/>
                <a:moveTo>
                  <a:pt x="3077065" y="3279756"/>
                </a:moveTo>
                <a:lnTo>
                  <a:pt x="3065944" y="3295457"/>
                </a:lnTo>
                <a:cubicBezTo>
                  <a:pt x="3035268" y="3316055"/>
                  <a:pt x="3015862" y="3333388"/>
                  <a:pt x="3004125" y="3345575"/>
                </a:cubicBezTo>
                <a:lnTo>
                  <a:pt x="3001774" y="3348286"/>
                </a:lnTo>
                <a:lnTo>
                  <a:pt x="3028974" y="3342248"/>
                </a:lnTo>
                <a:lnTo>
                  <a:pt x="3032099" y="3342434"/>
                </a:lnTo>
                <a:lnTo>
                  <a:pt x="3033402" y="3340731"/>
                </a:lnTo>
                <a:cubicBezTo>
                  <a:pt x="3053855" y="3319696"/>
                  <a:pt x="3053855" y="3298662"/>
                  <a:pt x="3074312" y="3298662"/>
                </a:cubicBezTo>
                <a:cubicBezTo>
                  <a:pt x="3084539" y="3288144"/>
                  <a:pt x="3084539" y="3282885"/>
                  <a:pt x="3079426" y="3280256"/>
                </a:cubicBezTo>
                <a:close/>
                <a:moveTo>
                  <a:pt x="2064857" y="3078840"/>
                </a:moveTo>
                <a:cubicBezTo>
                  <a:pt x="2064857" y="3078840"/>
                  <a:pt x="2041023" y="3100948"/>
                  <a:pt x="2041023" y="3100948"/>
                </a:cubicBezTo>
                <a:cubicBezTo>
                  <a:pt x="2041023" y="3100948"/>
                  <a:pt x="2017188" y="3123058"/>
                  <a:pt x="1969515" y="3167280"/>
                </a:cubicBezTo>
                <a:cubicBezTo>
                  <a:pt x="1969515" y="3167280"/>
                  <a:pt x="1969515" y="3167280"/>
                  <a:pt x="1850343" y="3255720"/>
                </a:cubicBezTo>
                <a:cubicBezTo>
                  <a:pt x="1850343" y="3255720"/>
                  <a:pt x="1850343" y="3255720"/>
                  <a:pt x="1969515" y="3145171"/>
                </a:cubicBezTo>
                <a:cubicBezTo>
                  <a:pt x="2017188" y="3100948"/>
                  <a:pt x="2064857" y="3078840"/>
                  <a:pt x="2064857" y="3078840"/>
                </a:cubicBezTo>
                <a:close/>
                <a:moveTo>
                  <a:pt x="3972502" y="3052921"/>
                </a:moveTo>
                <a:lnTo>
                  <a:pt x="3951121" y="3062573"/>
                </a:lnTo>
                <a:cubicBezTo>
                  <a:pt x="3939852" y="3065836"/>
                  <a:pt x="3920445" y="3083170"/>
                  <a:pt x="3901820" y="3103206"/>
                </a:cubicBezTo>
                <a:lnTo>
                  <a:pt x="3878341" y="3130646"/>
                </a:lnTo>
                <a:lnTo>
                  <a:pt x="3891021" y="3128013"/>
                </a:lnTo>
                <a:cubicBezTo>
                  <a:pt x="3931762" y="3085714"/>
                  <a:pt x="3952132" y="3064564"/>
                  <a:pt x="3972502" y="3064564"/>
                </a:cubicBezTo>
                <a:cubicBezTo>
                  <a:pt x="3972502" y="3064564"/>
                  <a:pt x="3972502" y="3064564"/>
                  <a:pt x="3972502" y="3055641"/>
                </a:cubicBezTo>
                <a:close/>
                <a:moveTo>
                  <a:pt x="266498" y="2860659"/>
                </a:moveTo>
                <a:cubicBezTo>
                  <a:pt x="239063" y="2868603"/>
                  <a:pt x="230226" y="2940790"/>
                  <a:pt x="230226" y="2940790"/>
                </a:cubicBezTo>
                <a:cubicBezTo>
                  <a:pt x="202792" y="2948734"/>
                  <a:pt x="220924" y="2908665"/>
                  <a:pt x="220924" y="2908665"/>
                </a:cubicBezTo>
                <a:cubicBezTo>
                  <a:pt x="211625" y="2876549"/>
                  <a:pt x="239063" y="2868603"/>
                  <a:pt x="239063" y="2868603"/>
                </a:cubicBezTo>
                <a:cubicBezTo>
                  <a:pt x="239063" y="2868603"/>
                  <a:pt x="239063" y="2868603"/>
                  <a:pt x="266498" y="2860659"/>
                </a:cubicBezTo>
                <a:close/>
                <a:moveTo>
                  <a:pt x="1305547" y="2796115"/>
                </a:moveTo>
                <a:cubicBezTo>
                  <a:pt x="1305547" y="2796115"/>
                  <a:pt x="1305547" y="2796115"/>
                  <a:pt x="1326969" y="2796115"/>
                </a:cubicBezTo>
                <a:cubicBezTo>
                  <a:pt x="1326969" y="2796115"/>
                  <a:pt x="1326969" y="2829559"/>
                  <a:pt x="1305547" y="2829559"/>
                </a:cubicBezTo>
                <a:cubicBezTo>
                  <a:pt x="1305547" y="2829559"/>
                  <a:pt x="1305547" y="2829559"/>
                  <a:pt x="1305547" y="2796115"/>
                </a:cubicBezTo>
                <a:close/>
                <a:moveTo>
                  <a:pt x="838799" y="2787772"/>
                </a:moveTo>
                <a:cubicBezTo>
                  <a:pt x="867459" y="2779473"/>
                  <a:pt x="827407" y="2855721"/>
                  <a:pt x="836044" y="2885552"/>
                </a:cubicBezTo>
                <a:cubicBezTo>
                  <a:pt x="831038" y="2895083"/>
                  <a:pt x="830694" y="2907305"/>
                  <a:pt x="833578" y="2920613"/>
                </a:cubicBezTo>
                <a:lnTo>
                  <a:pt x="846933" y="2953483"/>
                </a:lnTo>
                <a:lnTo>
                  <a:pt x="848250" y="2952277"/>
                </a:lnTo>
                <a:cubicBezTo>
                  <a:pt x="867116" y="2935295"/>
                  <a:pt x="882209" y="2921709"/>
                  <a:pt x="889756" y="2913944"/>
                </a:cubicBezTo>
                <a:cubicBezTo>
                  <a:pt x="904849" y="2882896"/>
                  <a:pt x="912396" y="2875135"/>
                  <a:pt x="912396" y="2882898"/>
                </a:cubicBezTo>
                <a:cubicBezTo>
                  <a:pt x="912396" y="2890661"/>
                  <a:pt x="904849" y="2913949"/>
                  <a:pt x="889756" y="2945002"/>
                </a:cubicBezTo>
                <a:cubicBezTo>
                  <a:pt x="889756" y="2945002"/>
                  <a:pt x="889756" y="2945002"/>
                  <a:pt x="864285" y="2971203"/>
                </a:cubicBezTo>
                <a:lnTo>
                  <a:pt x="860066" y="2975544"/>
                </a:lnTo>
                <a:lnTo>
                  <a:pt x="878114" y="3000660"/>
                </a:lnTo>
                <a:cubicBezTo>
                  <a:pt x="888163" y="3011894"/>
                  <a:pt x="898567" y="3021004"/>
                  <a:pt x="907893" y="3026386"/>
                </a:cubicBezTo>
                <a:cubicBezTo>
                  <a:pt x="916529" y="3056212"/>
                  <a:pt x="962463" y="3107569"/>
                  <a:pt x="971099" y="3137392"/>
                </a:cubicBezTo>
                <a:cubicBezTo>
                  <a:pt x="971099" y="3137392"/>
                  <a:pt x="931048" y="3213647"/>
                  <a:pt x="893751" y="3192116"/>
                </a:cubicBezTo>
                <a:cubicBezTo>
                  <a:pt x="893751" y="3192116"/>
                  <a:pt x="865094" y="3200414"/>
                  <a:pt x="865094" y="3200414"/>
                </a:cubicBezTo>
                <a:cubicBezTo>
                  <a:pt x="865094" y="3200414"/>
                  <a:pt x="807769" y="3217013"/>
                  <a:pt x="807769" y="3217013"/>
                </a:cubicBezTo>
                <a:cubicBezTo>
                  <a:pt x="779110" y="3225312"/>
                  <a:pt x="770474" y="3195486"/>
                  <a:pt x="770474" y="3195486"/>
                </a:cubicBezTo>
                <a:cubicBezTo>
                  <a:pt x="770474" y="3195486"/>
                  <a:pt x="770474" y="3195486"/>
                  <a:pt x="790497" y="3157364"/>
                </a:cubicBezTo>
                <a:cubicBezTo>
                  <a:pt x="801883" y="3089410"/>
                  <a:pt x="801883" y="3089410"/>
                  <a:pt x="801883" y="3089410"/>
                </a:cubicBezTo>
                <a:cubicBezTo>
                  <a:pt x="794718" y="3091484"/>
                  <a:pt x="783970" y="3094596"/>
                  <a:pt x="771566" y="3098693"/>
                </a:cubicBezTo>
                <a:lnTo>
                  <a:pt x="739220" y="3110900"/>
                </a:lnTo>
                <a:lnTo>
                  <a:pt x="735524" y="3116271"/>
                </a:lnTo>
                <a:cubicBezTo>
                  <a:pt x="725620" y="3131312"/>
                  <a:pt x="716186" y="3146837"/>
                  <a:pt x="708639" y="3162362"/>
                </a:cubicBezTo>
                <a:cubicBezTo>
                  <a:pt x="678454" y="3193419"/>
                  <a:pt x="648265" y="3255518"/>
                  <a:pt x="618078" y="3255518"/>
                </a:cubicBezTo>
                <a:cubicBezTo>
                  <a:pt x="614306" y="3259400"/>
                  <a:pt x="612420" y="3261342"/>
                  <a:pt x="612007" y="3261645"/>
                </a:cubicBezTo>
                <a:cubicBezTo>
                  <a:pt x="611594" y="3261949"/>
                  <a:pt x="612656" y="3260615"/>
                  <a:pt x="614778" y="3257947"/>
                </a:cubicBezTo>
                <a:cubicBezTo>
                  <a:pt x="624329" y="3245940"/>
                  <a:pt x="655371" y="3206913"/>
                  <a:pt x="670295" y="3168499"/>
                </a:cubicBezTo>
                <a:lnTo>
                  <a:pt x="673387" y="3154408"/>
                </a:lnTo>
                <a:lnTo>
                  <a:pt x="667210" y="3160730"/>
                </a:lnTo>
                <a:cubicBezTo>
                  <a:pt x="638552" y="3169029"/>
                  <a:pt x="598500" y="3245283"/>
                  <a:pt x="598500" y="3245283"/>
                </a:cubicBezTo>
                <a:cubicBezTo>
                  <a:pt x="578478" y="3283407"/>
                  <a:pt x="578478" y="3283407"/>
                  <a:pt x="578478" y="3283407"/>
                </a:cubicBezTo>
                <a:lnTo>
                  <a:pt x="577816" y="3281120"/>
                </a:lnTo>
                <a:lnTo>
                  <a:pt x="568387" y="3316725"/>
                </a:lnTo>
                <a:cubicBezTo>
                  <a:pt x="561846" y="3335058"/>
                  <a:pt x="551662" y="3354447"/>
                  <a:pt x="537085" y="3358668"/>
                </a:cubicBezTo>
                <a:cubicBezTo>
                  <a:pt x="545870" y="3389005"/>
                  <a:pt x="505137" y="3466561"/>
                  <a:pt x="505137" y="3466561"/>
                </a:cubicBezTo>
                <a:cubicBezTo>
                  <a:pt x="484770" y="3505339"/>
                  <a:pt x="455617" y="3513780"/>
                  <a:pt x="455617" y="3513780"/>
                </a:cubicBezTo>
                <a:cubicBezTo>
                  <a:pt x="446833" y="3483444"/>
                  <a:pt x="438048" y="3453105"/>
                  <a:pt x="467200" y="3444664"/>
                </a:cubicBezTo>
                <a:cubicBezTo>
                  <a:pt x="458416" y="3414328"/>
                  <a:pt x="528301" y="3328332"/>
                  <a:pt x="528301" y="3328332"/>
                </a:cubicBezTo>
                <a:cubicBezTo>
                  <a:pt x="557454" y="3319891"/>
                  <a:pt x="548669" y="3289552"/>
                  <a:pt x="548669" y="3289552"/>
                </a:cubicBezTo>
                <a:lnTo>
                  <a:pt x="577814" y="3281113"/>
                </a:lnTo>
                <a:lnTo>
                  <a:pt x="563364" y="3231209"/>
                </a:lnTo>
                <a:cubicBezTo>
                  <a:pt x="561206" y="3223758"/>
                  <a:pt x="561206" y="3223758"/>
                  <a:pt x="561206" y="3223758"/>
                </a:cubicBezTo>
                <a:cubicBezTo>
                  <a:pt x="601256" y="3147503"/>
                  <a:pt x="710018" y="2986702"/>
                  <a:pt x="730039" y="2948573"/>
                </a:cubicBezTo>
                <a:cubicBezTo>
                  <a:pt x="778728" y="2902149"/>
                  <a:pt x="810134" y="2796072"/>
                  <a:pt x="838799" y="2787772"/>
                </a:cubicBezTo>
                <a:close/>
                <a:moveTo>
                  <a:pt x="69618" y="2604338"/>
                </a:moveTo>
                <a:cubicBezTo>
                  <a:pt x="75818" y="2625750"/>
                  <a:pt x="75818" y="2625750"/>
                  <a:pt x="75818" y="2625750"/>
                </a:cubicBezTo>
                <a:cubicBezTo>
                  <a:pt x="44950" y="2634689"/>
                  <a:pt x="44950" y="2634689"/>
                  <a:pt x="44950" y="2634689"/>
                </a:cubicBezTo>
                <a:cubicBezTo>
                  <a:pt x="38750" y="2613276"/>
                  <a:pt x="69618" y="2604338"/>
                  <a:pt x="69618" y="2604338"/>
                </a:cubicBezTo>
                <a:close/>
                <a:moveTo>
                  <a:pt x="3327751" y="2534182"/>
                </a:moveTo>
                <a:lnTo>
                  <a:pt x="3262426" y="2583217"/>
                </a:lnTo>
                <a:lnTo>
                  <a:pt x="3249645" y="2588949"/>
                </a:lnTo>
                <a:lnTo>
                  <a:pt x="3239603" y="2599482"/>
                </a:lnTo>
                <a:cubicBezTo>
                  <a:pt x="3235175" y="2603380"/>
                  <a:pt x="3231114" y="2606051"/>
                  <a:pt x="3227548" y="2607084"/>
                </a:cubicBezTo>
                <a:cubicBezTo>
                  <a:pt x="3199003" y="2615349"/>
                  <a:pt x="3130419" y="2698996"/>
                  <a:pt x="3138940" y="2728421"/>
                </a:cubicBezTo>
                <a:cubicBezTo>
                  <a:pt x="3131805" y="2730487"/>
                  <a:pt x="3122698" y="2739104"/>
                  <a:pt x="3113053" y="2750866"/>
                </a:cubicBezTo>
                <a:lnTo>
                  <a:pt x="3090981" y="2782186"/>
                </a:lnTo>
                <a:lnTo>
                  <a:pt x="3118716" y="2757628"/>
                </a:lnTo>
                <a:cubicBezTo>
                  <a:pt x="3142180" y="2735122"/>
                  <a:pt x="3165644" y="2735122"/>
                  <a:pt x="3165644" y="2735122"/>
                </a:cubicBezTo>
                <a:lnTo>
                  <a:pt x="3171998" y="2729099"/>
                </a:lnTo>
                <a:lnTo>
                  <a:pt x="3169306" y="2730169"/>
                </a:lnTo>
                <a:cubicBezTo>
                  <a:pt x="3169306" y="2730169"/>
                  <a:pt x="3169306" y="2730169"/>
                  <a:pt x="3162472" y="2706568"/>
                </a:cubicBezTo>
                <a:cubicBezTo>
                  <a:pt x="3162472" y="2706568"/>
                  <a:pt x="3162472" y="2706568"/>
                  <a:pt x="3186846" y="2699511"/>
                </a:cubicBezTo>
                <a:cubicBezTo>
                  <a:pt x="3188554" y="2705411"/>
                  <a:pt x="3188312" y="2710277"/>
                  <a:pt x="3186989" y="2714258"/>
                </a:cubicBezTo>
                <a:lnTo>
                  <a:pt x="3185811" y="2716005"/>
                </a:lnTo>
                <a:lnTo>
                  <a:pt x="3196804" y="2705585"/>
                </a:lnTo>
                <a:cubicBezTo>
                  <a:pt x="3224298" y="2680268"/>
                  <a:pt x="3241896" y="2667608"/>
                  <a:pt x="3259494" y="2667608"/>
                </a:cubicBezTo>
                <a:cubicBezTo>
                  <a:pt x="3259494" y="2667608"/>
                  <a:pt x="3259494" y="2667608"/>
                  <a:pt x="3259494" y="2645103"/>
                </a:cubicBezTo>
                <a:cubicBezTo>
                  <a:pt x="3259494" y="2645103"/>
                  <a:pt x="3282956" y="2622602"/>
                  <a:pt x="3282956" y="2622602"/>
                </a:cubicBezTo>
                <a:cubicBezTo>
                  <a:pt x="3282956" y="2622602"/>
                  <a:pt x="3282956" y="2600096"/>
                  <a:pt x="3282956" y="2600096"/>
                </a:cubicBezTo>
                <a:cubicBezTo>
                  <a:pt x="3282956" y="2600096"/>
                  <a:pt x="3282956" y="2600096"/>
                  <a:pt x="3306418" y="2600096"/>
                </a:cubicBezTo>
                <a:cubicBezTo>
                  <a:pt x="3353338" y="2577591"/>
                  <a:pt x="3400263" y="2555083"/>
                  <a:pt x="3400263" y="2555083"/>
                </a:cubicBezTo>
                <a:lnTo>
                  <a:pt x="3400535" y="2554824"/>
                </a:lnTo>
                <a:lnTo>
                  <a:pt x="3396183" y="2548748"/>
                </a:lnTo>
                <a:lnTo>
                  <a:pt x="3396566" y="2539537"/>
                </a:lnTo>
                <a:lnTo>
                  <a:pt x="3370152" y="2548689"/>
                </a:lnTo>
                <a:cubicBezTo>
                  <a:pt x="3362579" y="2553499"/>
                  <a:pt x="3357532" y="2558309"/>
                  <a:pt x="3357532" y="2558309"/>
                </a:cubicBezTo>
                <a:cubicBezTo>
                  <a:pt x="3357532" y="2558309"/>
                  <a:pt x="3317144" y="2558309"/>
                  <a:pt x="3317144" y="2558309"/>
                </a:cubicBezTo>
                <a:cubicBezTo>
                  <a:pt x="3317144" y="2558309"/>
                  <a:pt x="3317144" y="2553498"/>
                  <a:pt x="3319667" y="2546283"/>
                </a:cubicBezTo>
                <a:close/>
                <a:moveTo>
                  <a:pt x="3406491" y="2493993"/>
                </a:moveTo>
                <a:lnTo>
                  <a:pt x="3379367" y="2504099"/>
                </a:lnTo>
                <a:cubicBezTo>
                  <a:pt x="3367270" y="2509374"/>
                  <a:pt x="3357738" y="2514297"/>
                  <a:pt x="3350408" y="2518517"/>
                </a:cubicBezTo>
                <a:lnTo>
                  <a:pt x="3347394" y="2520467"/>
                </a:lnTo>
                <a:lnTo>
                  <a:pt x="3375201" y="2522233"/>
                </a:lnTo>
                <a:cubicBezTo>
                  <a:pt x="3381510" y="2523436"/>
                  <a:pt x="3387189" y="2525239"/>
                  <a:pt x="3391291" y="2527945"/>
                </a:cubicBezTo>
                <a:lnTo>
                  <a:pt x="3396671" y="2536976"/>
                </a:lnTo>
                <a:lnTo>
                  <a:pt x="3397016" y="2528704"/>
                </a:lnTo>
                <a:cubicBezTo>
                  <a:pt x="3398682" y="2520710"/>
                  <a:pt x="3401391" y="2511731"/>
                  <a:pt x="3404100" y="2502752"/>
                </a:cubicBezTo>
                <a:close/>
                <a:moveTo>
                  <a:pt x="1187727" y="2461712"/>
                </a:moveTo>
                <a:cubicBezTo>
                  <a:pt x="1187727" y="2461712"/>
                  <a:pt x="1157541" y="2491806"/>
                  <a:pt x="1157541" y="2491806"/>
                </a:cubicBezTo>
                <a:cubicBezTo>
                  <a:pt x="1157541" y="2491806"/>
                  <a:pt x="1127352" y="2521900"/>
                  <a:pt x="1066977" y="2582096"/>
                </a:cubicBezTo>
                <a:cubicBezTo>
                  <a:pt x="1066977" y="2582096"/>
                  <a:pt x="1066977" y="2582096"/>
                  <a:pt x="916049" y="2702483"/>
                </a:cubicBezTo>
                <a:cubicBezTo>
                  <a:pt x="916049" y="2702483"/>
                  <a:pt x="916049" y="2702483"/>
                  <a:pt x="1066977" y="2552003"/>
                </a:cubicBezTo>
                <a:cubicBezTo>
                  <a:pt x="1127352" y="2491806"/>
                  <a:pt x="1187727" y="2461712"/>
                  <a:pt x="1187727" y="2461712"/>
                </a:cubicBezTo>
                <a:close/>
                <a:moveTo>
                  <a:pt x="437941" y="2428275"/>
                </a:moveTo>
                <a:cubicBezTo>
                  <a:pt x="437941" y="2428275"/>
                  <a:pt x="437941" y="2428275"/>
                  <a:pt x="437941" y="2458531"/>
                </a:cubicBezTo>
                <a:cubicBezTo>
                  <a:pt x="437941" y="2458531"/>
                  <a:pt x="437941" y="2488787"/>
                  <a:pt x="408185" y="2519043"/>
                </a:cubicBezTo>
                <a:cubicBezTo>
                  <a:pt x="378431" y="2579548"/>
                  <a:pt x="348683" y="2640060"/>
                  <a:pt x="348683" y="2640060"/>
                </a:cubicBezTo>
                <a:cubicBezTo>
                  <a:pt x="289172" y="2700573"/>
                  <a:pt x="229669" y="2761084"/>
                  <a:pt x="170158" y="2821597"/>
                </a:cubicBezTo>
                <a:lnTo>
                  <a:pt x="170158" y="2730828"/>
                </a:lnTo>
                <a:cubicBezTo>
                  <a:pt x="170158" y="2730828"/>
                  <a:pt x="170158" y="2730828"/>
                  <a:pt x="170158" y="2700573"/>
                </a:cubicBezTo>
                <a:cubicBezTo>
                  <a:pt x="199914" y="2700573"/>
                  <a:pt x="199914" y="2670316"/>
                  <a:pt x="229669" y="2670316"/>
                </a:cubicBezTo>
                <a:cubicBezTo>
                  <a:pt x="259416" y="2609803"/>
                  <a:pt x="318927" y="2549293"/>
                  <a:pt x="318927" y="2519043"/>
                </a:cubicBezTo>
                <a:cubicBezTo>
                  <a:pt x="378431" y="2488787"/>
                  <a:pt x="437941" y="2428275"/>
                  <a:pt x="437941" y="2428275"/>
                </a:cubicBezTo>
                <a:close/>
                <a:moveTo>
                  <a:pt x="1153155" y="2421860"/>
                </a:moveTo>
                <a:cubicBezTo>
                  <a:pt x="1171807" y="2420086"/>
                  <a:pt x="1187891" y="2422682"/>
                  <a:pt x="1191767" y="2436067"/>
                </a:cubicBezTo>
                <a:cubicBezTo>
                  <a:pt x="1163472" y="2444260"/>
                  <a:pt x="1142935" y="2479222"/>
                  <a:pt x="1142935" y="2479222"/>
                </a:cubicBezTo>
                <a:cubicBezTo>
                  <a:pt x="1142935" y="2479222"/>
                  <a:pt x="1086342" y="2495609"/>
                  <a:pt x="1086342" y="2495609"/>
                </a:cubicBezTo>
                <a:cubicBezTo>
                  <a:pt x="1086342" y="2495609"/>
                  <a:pt x="1078591" y="2468838"/>
                  <a:pt x="1099135" y="2433876"/>
                </a:cubicBezTo>
                <a:cubicBezTo>
                  <a:pt x="1113283" y="2429779"/>
                  <a:pt x="1134503" y="2423634"/>
                  <a:pt x="1153155" y="2421860"/>
                </a:cubicBezTo>
                <a:close/>
                <a:moveTo>
                  <a:pt x="1470153" y="2335547"/>
                </a:moveTo>
                <a:cubicBezTo>
                  <a:pt x="1470153" y="2335547"/>
                  <a:pt x="1470153" y="2335547"/>
                  <a:pt x="1474708" y="2351278"/>
                </a:cubicBezTo>
                <a:cubicBezTo>
                  <a:pt x="1450334" y="2358336"/>
                  <a:pt x="1450334" y="2358336"/>
                  <a:pt x="1450334" y="2358336"/>
                </a:cubicBezTo>
                <a:cubicBezTo>
                  <a:pt x="1450334" y="2358336"/>
                  <a:pt x="1450334" y="2358336"/>
                  <a:pt x="1445779" y="2342605"/>
                </a:cubicBezTo>
                <a:cubicBezTo>
                  <a:pt x="1445779" y="2342605"/>
                  <a:pt x="1470153" y="2335547"/>
                  <a:pt x="1470153" y="2335547"/>
                </a:cubicBezTo>
                <a:close/>
                <a:moveTo>
                  <a:pt x="3767770" y="2322548"/>
                </a:moveTo>
                <a:lnTo>
                  <a:pt x="3764020" y="2324366"/>
                </a:lnTo>
                <a:lnTo>
                  <a:pt x="3762783" y="2326549"/>
                </a:lnTo>
                <a:close/>
                <a:moveTo>
                  <a:pt x="3515424" y="2319548"/>
                </a:moveTo>
                <a:lnTo>
                  <a:pt x="3490391" y="2334643"/>
                </a:lnTo>
                <a:lnTo>
                  <a:pt x="3480116" y="2339412"/>
                </a:lnTo>
                <a:lnTo>
                  <a:pt x="3498197" y="2335894"/>
                </a:lnTo>
                <a:lnTo>
                  <a:pt x="3504345" y="2327596"/>
                </a:lnTo>
                <a:close/>
                <a:moveTo>
                  <a:pt x="3700688" y="2312296"/>
                </a:moveTo>
                <a:lnTo>
                  <a:pt x="3653213" y="2332501"/>
                </a:lnTo>
                <a:cubicBezTo>
                  <a:pt x="3633416" y="2339886"/>
                  <a:pt x="3611420" y="2346920"/>
                  <a:pt x="3587959" y="2352546"/>
                </a:cubicBezTo>
                <a:cubicBezTo>
                  <a:pt x="3570365" y="2369421"/>
                  <a:pt x="3552769" y="2386299"/>
                  <a:pt x="3545070" y="2393683"/>
                </a:cubicBezTo>
                <a:lnTo>
                  <a:pt x="3542976" y="2395693"/>
                </a:lnTo>
                <a:lnTo>
                  <a:pt x="3543322" y="2396888"/>
                </a:lnTo>
                <a:cubicBezTo>
                  <a:pt x="3529565" y="2422718"/>
                  <a:pt x="3482468" y="2480063"/>
                  <a:pt x="3462876" y="2485736"/>
                </a:cubicBezTo>
                <a:lnTo>
                  <a:pt x="3459747" y="2499255"/>
                </a:lnTo>
                <a:lnTo>
                  <a:pt x="3491179" y="2470693"/>
                </a:lnTo>
                <a:cubicBezTo>
                  <a:pt x="3523441" y="2442563"/>
                  <a:pt x="3552769" y="2420058"/>
                  <a:pt x="3564501" y="2420058"/>
                </a:cubicBezTo>
                <a:lnTo>
                  <a:pt x="3574271" y="2418680"/>
                </a:lnTo>
                <a:lnTo>
                  <a:pt x="3583064" y="2406816"/>
                </a:lnTo>
                <a:cubicBezTo>
                  <a:pt x="3595733" y="2393557"/>
                  <a:pt x="3607919" y="2390029"/>
                  <a:pt x="3607919" y="2390029"/>
                </a:cubicBezTo>
                <a:cubicBezTo>
                  <a:pt x="3607919" y="2390029"/>
                  <a:pt x="3611335" y="2401827"/>
                  <a:pt x="3613042" y="2407726"/>
                </a:cubicBezTo>
                <a:lnTo>
                  <a:pt x="3613966" y="2410912"/>
                </a:lnTo>
                <a:lnTo>
                  <a:pt x="3623152" y="2408805"/>
                </a:lnTo>
                <a:cubicBezTo>
                  <a:pt x="3634884" y="2405991"/>
                  <a:pt x="3646614" y="2403178"/>
                  <a:pt x="3656880" y="2401068"/>
                </a:cubicBezTo>
                <a:lnTo>
                  <a:pt x="3663662" y="2400111"/>
                </a:lnTo>
                <a:lnTo>
                  <a:pt x="3661552" y="2392827"/>
                </a:lnTo>
                <a:cubicBezTo>
                  <a:pt x="3659160" y="2384568"/>
                  <a:pt x="3657566" y="2379062"/>
                  <a:pt x="3657566" y="2379062"/>
                </a:cubicBezTo>
                <a:cubicBezTo>
                  <a:pt x="3657566" y="2379062"/>
                  <a:pt x="3673757" y="2350503"/>
                  <a:pt x="3696324" y="2343968"/>
                </a:cubicBezTo>
                <a:cubicBezTo>
                  <a:pt x="3694730" y="2338462"/>
                  <a:pt x="3694546" y="2332548"/>
                  <a:pt x="3695519" y="2326671"/>
                </a:cubicBezTo>
                <a:close/>
                <a:moveTo>
                  <a:pt x="3869510" y="2240021"/>
                </a:moveTo>
                <a:cubicBezTo>
                  <a:pt x="3869510" y="2240021"/>
                  <a:pt x="3829917" y="2252680"/>
                  <a:pt x="3790323" y="2268502"/>
                </a:cubicBezTo>
                <a:lnTo>
                  <a:pt x="3786804" y="2270027"/>
                </a:lnTo>
                <a:lnTo>
                  <a:pt x="3798512" y="2266637"/>
                </a:lnTo>
                <a:cubicBezTo>
                  <a:pt x="3806269" y="2264391"/>
                  <a:pt x="3813321" y="2262349"/>
                  <a:pt x="3818964" y="2260715"/>
                </a:cubicBezTo>
                <a:cubicBezTo>
                  <a:pt x="3818964" y="2260715"/>
                  <a:pt x="3841530" y="2254180"/>
                  <a:pt x="3825341" y="2282739"/>
                </a:cubicBezTo>
                <a:lnTo>
                  <a:pt x="3822935" y="2284836"/>
                </a:lnTo>
                <a:lnTo>
                  <a:pt x="3853012" y="2268502"/>
                </a:lnTo>
                <a:cubicBezTo>
                  <a:pt x="3878306" y="2252680"/>
                  <a:pt x="3887103" y="2240021"/>
                  <a:pt x="3869510" y="2240021"/>
                </a:cubicBezTo>
                <a:close/>
                <a:moveTo>
                  <a:pt x="3660325" y="2231731"/>
                </a:moveTo>
                <a:lnTo>
                  <a:pt x="3631011" y="2251066"/>
                </a:lnTo>
                <a:cubicBezTo>
                  <a:pt x="3608167" y="2265654"/>
                  <a:pt x="3581755" y="2281275"/>
                  <a:pt x="3567483" y="2285408"/>
                </a:cubicBezTo>
                <a:cubicBezTo>
                  <a:pt x="3567483" y="2285408"/>
                  <a:pt x="3548210" y="2298963"/>
                  <a:pt x="3525367" y="2313552"/>
                </a:cubicBezTo>
                <a:lnTo>
                  <a:pt x="3520110" y="2316723"/>
                </a:lnTo>
                <a:lnTo>
                  <a:pt x="3521977" y="2323174"/>
                </a:lnTo>
                <a:lnTo>
                  <a:pt x="3524414" y="2331592"/>
                </a:lnTo>
                <a:lnTo>
                  <a:pt x="3528161" y="2331050"/>
                </a:lnTo>
                <a:cubicBezTo>
                  <a:pt x="3533706" y="2330391"/>
                  <a:pt x="3538105" y="2330039"/>
                  <a:pt x="3541038" y="2330039"/>
                </a:cubicBezTo>
                <a:lnTo>
                  <a:pt x="3543659" y="2328146"/>
                </a:lnTo>
                <a:lnTo>
                  <a:pt x="3544775" y="2326229"/>
                </a:lnTo>
                <a:cubicBezTo>
                  <a:pt x="3550894" y="2316971"/>
                  <a:pt x="3557624" y="2308373"/>
                  <a:pt x="3564050" y="2303412"/>
                </a:cubicBezTo>
                <a:lnTo>
                  <a:pt x="3580708" y="2302464"/>
                </a:lnTo>
                <a:lnTo>
                  <a:pt x="3608490" y="2285030"/>
                </a:lnTo>
                <a:cubicBezTo>
                  <a:pt x="3634885" y="2268152"/>
                  <a:pt x="3658345" y="2251273"/>
                  <a:pt x="3658345" y="2240021"/>
                </a:cubicBezTo>
                <a:close/>
                <a:moveTo>
                  <a:pt x="567279" y="2204930"/>
                </a:moveTo>
                <a:cubicBezTo>
                  <a:pt x="567279" y="2204930"/>
                  <a:pt x="546702" y="2210889"/>
                  <a:pt x="552903" y="2232303"/>
                </a:cubicBezTo>
                <a:cubicBezTo>
                  <a:pt x="546702" y="2210889"/>
                  <a:pt x="546702" y="2210889"/>
                  <a:pt x="546702" y="2210889"/>
                </a:cubicBezTo>
                <a:cubicBezTo>
                  <a:pt x="546702" y="2210889"/>
                  <a:pt x="567279" y="2204930"/>
                  <a:pt x="567279" y="2204930"/>
                </a:cubicBezTo>
                <a:close/>
                <a:moveTo>
                  <a:pt x="2235796" y="2163254"/>
                </a:moveTo>
                <a:cubicBezTo>
                  <a:pt x="2242614" y="2162730"/>
                  <a:pt x="2254453" y="2165104"/>
                  <a:pt x="2240076" y="2192473"/>
                </a:cubicBezTo>
                <a:cubicBezTo>
                  <a:pt x="2240076" y="2192473"/>
                  <a:pt x="2220903" y="2228969"/>
                  <a:pt x="2220903" y="2228969"/>
                </a:cubicBezTo>
                <a:cubicBezTo>
                  <a:pt x="2220903" y="2228969"/>
                  <a:pt x="2201740" y="2265469"/>
                  <a:pt x="2201740" y="2265469"/>
                </a:cubicBezTo>
                <a:cubicBezTo>
                  <a:pt x="2201740" y="2265469"/>
                  <a:pt x="2201740" y="2265469"/>
                  <a:pt x="2193471" y="2236912"/>
                </a:cubicBezTo>
                <a:cubicBezTo>
                  <a:pt x="2193471" y="2236912"/>
                  <a:pt x="2212636" y="2200419"/>
                  <a:pt x="2231809" y="2163925"/>
                </a:cubicBezTo>
                <a:cubicBezTo>
                  <a:pt x="2231809" y="2163925"/>
                  <a:pt x="2233524" y="2163428"/>
                  <a:pt x="2235796" y="2163254"/>
                </a:cubicBezTo>
                <a:close/>
                <a:moveTo>
                  <a:pt x="405629" y="2147299"/>
                </a:moveTo>
                <a:cubicBezTo>
                  <a:pt x="405629" y="2147299"/>
                  <a:pt x="414929" y="2179418"/>
                  <a:pt x="414929" y="2179418"/>
                </a:cubicBezTo>
                <a:cubicBezTo>
                  <a:pt x="414929" y="2179418"/>
                  <a:pt x="414929" y="2179418"/>
                  <a:pt x="384060" y="2188356"/>
                </a:cubicBezTo>
                <a:cubicBezTo>
                  <a:pt x="384060" y="2188356"/>
                  <a:pt x="405629" y="2147299"/>
                  <a:pt x="405629" y="2147299"/>
                </a:cubicBezTo>
                <a:close/>
                <a:moveTo>
                  <a:pt x="1296919" y="2144511"/>
                </a:moveTo>
                <a:cubicBezTo>
                  <a:pt x="1296919" y="2144511"/>
                  <a:pt x="1306219" y="2176628"/>
                  <a:pt x="1288087" y="2216697"/>
                </a:cubicBezTo>
                <a:cubicBezTo>
                  <a:pt x="1288087" y="2216697"/>
                  <a:pt x="1269949" y="2256768"/>
                  <a:pt x="1269949" y="2256768"/>
                </a:cubicBezTo>
                <a:cubicBezTo>
                  <a:pt x="1269949" y="2256768"/>
                  <a:pt x="1242515" y="2264711"/>
                  <a:pt x="1242515" y="2264711"/>
                </a:cubicBezTo>
                <a:cubicBezTo>
                  <a:pt x="1242515" y="2264711"/>
                  <a:pt x="1233212" y="2232586"/>
                  <a:pt x="1260647" y="2224642"/>
                </a:cubicBezTo>
                <a:cubicBezTo>
                  <a:pt x="1278785" y="2184572"/>
                  <a:pt x="1278785" y="2184572"/>
                  <a:pt x="1278785" y="2184572"/>
                </a:cubicBezTo>
                <a:cubicBezTo>
                  <a:pt x="1278785" y="2184572"/>
                  <a:pt x="1306219" y="2176628"/>
                  <a:pt x="1296919" y="2144511"/>
                </a:cubicBezTo>
                <a:close/>
                <a:moveTo>
                  <a:pt x="554659" y="2064008"/>
                </a:moveTo>
                <a:cubicBezTo>
                  <a:pt x="558141" y="2064450"/>
                  <a:pt x="560944" y="2067507"/>
                  <a:pt x="563011" y="2074643"/>
                </a:cubicBezTo>
                <a:cubicBezTo>
                  <a:pt x="563011" y="2074643"/>
                  <a:pt x="514692" y="2119578"/>
                  <a:pt x="494665" y="2156329"/>
                </a:cubicBezTo>
                <a:cubicBezTo>
                  <a:pt x="494665" y="2156329"/>
                  <a:pt x="494665" y="2156329"/>
                  <a:pt x="466369" y="2164523"/>
                </a:cubicBezTo>
                <a:cubicBezTo>
                  <a:pt x="466369" y="2164523"/>
                  <a:pt x="514692" y="2119578"/>
                  <a:pt x="506425" y="2091029"/>
                </a:cubicBezTo>
                <a:cubicBezTo>
                  <a:pt x="527642" y="2084885"/>
                  <a:pt x="544212" y="2062681"/>
                  <a:pt x="554659" y="2064008"/>
                </a:cubicBezTo>
                <a:close/>
                <a:moveTo>
                  <a:pt x="1340891" y="2030999"/>
                </a:moveTo>
                <a:cubicBezTo>
                  <a:pt x="1344899" y="2029402"/>
                  <a:pt x="1349157" y="2029665"/>
                  <a:pt x="1353652" y="2032352"/>
                </a:cubicBezTo>
                <a:cubicBezTo>
                  <a:pt x="1353652" y="2032352"/>
                  <a:pt x="1334742" y="2069735"/>
                  <a:pt x="1315828" y="2107128"/>
                </a:cubicBezTo>
                <a:cubicBezTo>
                  <a:pt x="1324354" y="2136573"/>
                  <a:pt x="1296921" y="2144517"/>
                  <a:pt x="1324354" y="2136573"/>
                </a:cubicBezTo>
                <a:cubicBezTo>
                  <a:pt x="1296921" y="2144517"/>
                  <a:pt x="1296921" y="2144517"/>
                  <a:pt x="1296921" y="2144517"/>
                </a:cubicBezTo>
                <a:cubicBezTo>
                  <a:pt x="1296921" y="2144517"/>
                  <a:pt x="1312823" y="2042178"/>
                  <a:pt x="1340891" y="2030999"/>
                </a:cubicBezTo>
                <a:close/>
                <a:moveTo>
                  <a:pt x="769986" y="1993545"/>
                </a:moveTo>
                <a:cubicBezTo>
                  <a:pt x="769986" y="1993545"/>
                  <a:pt x="769986" y="2024758"/>
                  <a:pt x="769986" y="2024758"/>
                </a:cubicBezTo>
                <a:cubicBezTo>
                  <a:pt x="769986" y="2024758"/>
                  <a:pt x="740528" y="2087180"/>
                  <a:pt x="740528" y="2118390"/>
                </a:cubicBezTo>
                <a:cubicBezTo>
                  <a:pt x="711070" y="2118390"/>
                  <a:pt x="652159" y="2149601"/>
                  <a:pt x="652159" y="2149601"/>
                </a:cubicBezTo>
                <a:cubicBezTo>
                  <a:pt x="652159" y="2149601"/>
                  <a:pt x="652159" y="2118390"/>
                  <a:pt x="711070" y="2055967"/>
                </a:cubicBezTo>
                <a:cubicBezTo>
                  <a:pt x="711070" y="2055967"/>
                  <a:pt x="711070" y="2055967"/>
                  <a:pt x="740528" y="2024758"/>
                </a:cubicBezTo>
                <a:cubicBezTo>
                  <a:pt x="769986" y="1993545"/>
                  <a:pt x="769986" y="1993545"/>
                  <a:pt x="769986" y="1993545"/>
                </a:cubicBezTo>
                <a:close/>
                <a:moveTo>
                  <a:pt x="1995981" y="1879376"/>
                </a:moveTo>
                <a:cubicBezTo>
                  <a:pt x="1995981" y="1879376"/>
                  <a:pt x="1947420" y="1925330"/>
                  <a:pt x="1947420" y="1925330"/>
                </a:cubicBezTo>
                <a:cubicBezTo>
                  <a:pt x="1918876" y="1933595"/>
                  <a:pt x="1898853" y="1971282"/>
                  <a:pt x="1898853" y="1971282"/>
                </a:cubicBezTo>
                <a:lnTo>
                  <a:pt x="1895115" y="1968906"/>
                </a:lnTo>
                <a:lnTo>
                  <a:pt x="1894460" y="1969650"/>
                </a:lnTo>
                <a:cubicBezTo>
                  <a:pt x="1884669" y="1980123"/>
                  <a:pt x="1875344" y="1989644"/>
                  <a:pt x="1867885" y="1997260"/>
                </a:cubicBezTo>
                <a:cubicBezTo>
                  <a:pt x="1867885" y="1997260"/>
                  <a:pt x="1897723" y="1997260"/>
                  <a:pt x="1897723" y="1997260"/>
                </a:cubicBezTo>
                <a:cubicBezTo>
                  <a:pt x="1920099" y="1997260"/>
                  <a:pt x="1942480" y="1980123"/>
                  <a:pt x="1964860" y="1971554"/>
                </a:cubicBezTo>
                <a:lnTo>
                  <a:pt x="1982719" y="1967755"/>
                </a:lnTo>
                <a:lnTo>
                  <a:pt x="1983128" y="1956845"/>
                </a:lnTo>
                <a:cubicBezTo>
                  <a:pt x="1983760" y="1950683"/>
                  <a:pt x="1984479" y="1946489"/>
                  <a:pt x="1984479" y="1946489"/>
                </a:cubicBezTo>
                <a:cubicBezTo>
                  <a:pt x="2004502" y="1908801"/>
                  <a:pt x="1995981" y="1879376"/>
                  <a:pt x="1995981" y="1879376"/>
                </a:cubicBezTo>
                <a:close/>
                <a:moveTo>
                  <a:pt x="1096672" y="1815197"/>
                </a:moveTo>
                <a:cubicBezTo>
                  <a:pt x="1126132" y="1815197"/>
                  <a:pt x="1155590" y="1815197"/>
                  <a:pt x="1155590" y="1815197"/>
                </a:cubicBezTo>
                <a:cubicBezTo>
                  <a:pt x="1155590" y="1815197"/>
                  <a:pt x="1126132" y="1876503"/>
                  <a:pt x="1096672" y="1907159"/>
                </a:cubicBezTo>
                <a:cubicBezTo>
                  <a:pt x="1096672" y="1907159"/>
                  <a:pt x="1096672" y="1907159"/>
                  <a:pt x="1037763" y="1907159"/>
                </a:cubicBezTo>
                <a:lnTo>
                  <a:pt x="1037763" y="1876503"/>
                </a:lnTo>
                <a:cubicBezTo>
                  <a:pt x="1037763" y="1876503"/>
                  <a:pt x="1067221" y="1845853"/>
                  <a:pt x="1096672" y="1815197"/>
                </a:cubicBezTo>
                <a:close/>
                <a:moveTo>
                  <a:pt x="1984899" y="1627450"/>
                </a:moveTo>
                <a:cubicBezTo>
                  <a:pt x="1984899" y="1627450"/>
                  <a:pt x="1982356" y="1628685"/>
                  <a:pt x="1977812" y="1630935"/>
                </a:cubicBezTo>
                <a:lnTo>
                  <a:pt x="1973591" y="1633052"/>
                </a:lnTo>
                <a:lnTo>
                  <a:pt x="1962860" y="1649661"/>
                </a:lnTo>
                <a:cubicBezTo>
                  <a:pt x="1959605" y="1655350"/>
                  <a:pt x="1957746" y="1659143"/>
                  <a:pt x="1957746" y="1659143"/>
                </a:cubicBezTo>
                <a:cubicBezTo>
                  <a:pt x="1950307" y="1659143"/>
                  <a:pt x="1942868" y="1657246"/>
                  <a:pt x="1935429" y="1654401"/>
                </a:cubicBezTo>
                <a:lnTo>
                  <a:pt x="1933510" y="1653504"/>
                </a:lnTo>
                <a:lnTo>
                  <a:pt x="1930850" y="1654874"/>
                </a:lnTo>
                <a:cubicBezTo>
                  <a:pt x="1878908" y="1682062"/>
                  <a:pt x="1803960" y="1723697"/>
                  <a:pt x="1773608" y="1752419"/>
                </a:cubicBezTo>
                <a:cubicBezTo>
                  <a:pt x="1768602" y="1761840"/>
                  <a:pt x="1758244" y="1772811"/>
                  <a:pt x="1745078" y="1784098"/>
                </a:cubicBezTo>
                <a:lnTo>
                  <a:pt x="1710358" y="1809782"/>
                </a:lnTo>
                <a:lnTo>
                  <a:pt x="1710766" y="1809694"/>
                </a:lnTo>
                <a:cubicBezTo>
                  <a:pt x="1731744" y="1801125"/>
                  <a:pt x="1748527" y="1783986"/>
                  <a:pt x="1748527" y="1783986"/>
                </a:cubicBezTo>
                <a:cubicBezTo>
                  <a:pt x="1748527" y="1783986"/>
                  <a:pt x="1778371" y="1783986"/>
                  <a:pt x="1778371" y="1783986"/>
                </a:cubicBezTo>
                <a:cubicBezTo>
                  <a:pt x="1808207" y="1783986"/>
                  <a:pt x="1897723" y="1753520"/>
                  <a:pt x="1897723" y="1753520"/>
                </a:cubicBezTo>
                <a:cubicBezTo>
                  <a:pt x="1908911" y="1753520"/>
                  <a:pt x="1928492" y="1744951"/>
                  <a:pt x="1948597" y="1735847"/>
                </a:cubicBezTo>
                <a:lnTo>
                  <a:pt x="1970687" y="1726095"/>
                </a:lnTo>
                <a:lnTo>
                  <a:pt x="1974358" y="1711230"/>
                </a:lnTo>
                <a:cubicBezTo>
                  <a:pt x="1989132" y="1662104"/>
                  <a:pt x="2006305" y="1621252"/>
                  <a:pt x="1984899" y="1627450"/>
                </a:cubicBezTo>
                <a:close/>
                <a:moveTo>
                  <a:pt x="407744" y="1475411"/>
                </a:moveTo>
                <a:lnTo>
                  <a:pt x="395933" y="1481611"/>
                </a:lnTo>
                <a:cubicBezTo>
                  <a:pt x="347368" y="1527566"/>
                  <a:pt x="327346" y="1565250"/>
                  <a:pt x="327346" y="1565250"/>
                </a:cubicBezTo>
                <a:cubicBezTo>
                  <a:pt x="303064" y="1588228"/>
                  <a:pt x="310945" y="1562028"/>
                  <a:pt x="333470" y="1519629"/>
                </a:cubicBezTo>
                <a:lnTo>
                  <a:pt x="349778" y="1492196"/>
                </a:lnTo>
                <a:close/>
                <a:moveTo>
                  <a:pt x="3147380" y="1467832"/>
                </a:moveTo>
                <a:cubicBezTo>
                  <a:pt x="3147380" y="1467832"/>
                  <a:pt x="3147380" y="1467832"/>
                  <a:pt x="3131105" y="1495976"/>
                </a:cubicBezTo>
                <a:cubicBezTo>
                  <a:pt x="3108567" y="1502502"/>
                  <a:pt x="3108567" y="1502502"/>
                  <a:pt x="3108567" y="1502502"/>
                </a:cubicBezTo>
                <a:cubicBezTo>
                  <a:pt x="3108567" y="1502502"/>
                  <a:pt x="3098548" y="1552258"/>
                  <a:pt x="3098548" y="1552258"/>
                </a:cubicBezTo>
                <a:lnTo>
                  <a:pt x="3093319" y="1564014"/>
                </a:lnTo>
                <a:lnTo>
                  <a:pt x="3118556" y="1560188"/>
                </a:lnTo>
                <a:cubicBezTo>
                  <a:pt x="3131555" y="1557316"/>
                  <a:pt x="3146411" y="1553486"/>
                  <a:pt x="3161269" y="1549657"/>
                </a:cubicBezTo>
                <a:lnTo>
                  <a:pt x="3173417" y="1546662"/>
                </a:lnTo>
                <a:lnTo>
                  <a:pt x="3188662" y="1538008"/>
                </a:lnTo>
                <a:cubicBezTo>
                  <a:pt x="3209003" y="1528131"/>
                  <a:pt x="3223275" y="1523999"/>
                  <a:pt x="3223275" y="1523999"/>
                </a:cubicBezTo>
                <a:cubicBezTo>
                  <a:pt x="3223275" y="1523999"/>
                  <a:pt x="3222023" y="1526355"/>
                  <a:pt x="3220146" y="1529888"/>
                </a:cubicBezTo>
                <a:lnTo>
                  <a:pt x="3216224" y="1537271"/>
                </a:lnTo>
                <a:lnTo>
                  <a:pt x="3235555" y="1534340"/>
                </a:lnTo>
                <a:cubicBezTo>
                  <a:pt x="3235555" y="1534340"/>
                  <a:pt x="3252270" y="1517109"/>
                  <a:pt x="3276297" y="1493954"/>
                </a:cubicBezTo>
                <a:lnTo>
                  <a:pt x="3276748" y="1493532"/>
                </a:lnTo>
                <a:lnTo>
                  <a:pt x="3274866" y="1487657"/>
                </a:lnTo>
                <a:cubicBezTo>
                  <a:pt x="3271170" y="1478843"/>
                  <a:pt x="3266945" y="1480066"/>
                  <a:pt x="3250047" y="1484959"/>
                </a:cubicBezTo>
                <a:cubicBezTo>
                  <a:pt x="3250047" y="1484959"/>
                  <a:pt x="3250047" y="1484959"/>
                  <a:pt x="3227510" y="1491485"/>
                </a:cubicBezTo>
                <a:cubicBezTo>
                  <a:pt x="3188695" y="1526155"/>
                  <a:pt x="3188695" y="1526155"/>
                  <a:pt x="3188695" y="1526155"/>
                </a:cubicBezTo>
                <a:cubicBezTo>
                  <a:pt x="3182435" y="1504537"/>
                  <a:pt x="3176178" y="1482925"/>
                  <a:pt x="3176178" y="1482925"/>
                </a:cubicBezTo>
                <a:cubicBezTo>
                  <a:pt x="3176178" y="1482925"/>
                  <a:pt x="3153640" y="1489451"/>
                  <a:pt x="3147380" y="1467832"/>
                </a:cubicBezTo>
                <a:close/>
                <a:moveTo>
                  <a:pt x="1425666" y="1380468"/>
                </a:moveTo>
                <a:cubicBezTo>
                  <a:pt x="1455504" y="1380468"/>
                  <a:pt x="1395824" y="1442568"/>
                  <a:pt x="1395824" y="1473624"/>
                </a:cubicBezTo>
                <a:cubicBezTo>
                  <a:pt x="1365987" y="1504674"/>
                  <a:pt x="1395824" y="1597830"/>
                  <a:pt x="1425666" y="1628885"/>
                </a:cubicBezTo>
                <a:cubicBezTo>
                  <a:pt x="1425666" y="1659936"/>
                  <a:pt x="1455504" y="1722042"/>
                  <a:pt x="1455504" y="1753091"/>
                </a:cubicBezTo>
                <a:cubicBezTo>
                  <a:pt x="1455504" y="1753091"/>
                  <a:pt x="1395824" y="1815197"/>
                  <a:pt x="1365987" y="1784142"/>
                </a:cubicBezTo>
                <a:cubicBezTo>
                  <a:pt x="1365987" y="1784142"/>
                  <a:pt x="1336153" y="1784142"/>
                  <a:pt x="1336153" y="1784142"/>
                </a:cubicBezTo>
                <a:cubicBezTo>
                  <a:pt x="1336153" y="1784142"/>
                  <a:pt x="1276473" y="1784142"/>
                  <a:pt x="1276473" y="1784142"/>
                </a:cubicBezTo>
                <a:cubicBezTo>
                  <a:pt x="1246637" y="1784142"/>
                  <a:pt x="1246637" y="1753091"/>
                  <a:pt x="1246637" y="1753091"/>
                </a:cubicBezTo>
                <a:cubicBezTo>
                  <a:pt x="1246637" y="1753091"/>
                  <a:pt x="1246637" y="1753091"/>
                  <a:pt x="1276473" y="1722042"/>
                </a:cubicBezTo>
                <a:cubicBezTo>
                  <a:pt x="1306310" y="1659936"/>
                  <a:pt x="1306310" y="1659936"/>
                  <a:pt x="1306310" y="1659936"/>
                </a:cubicBezTo>
                <a:cubicBezTo>
                  <a:pt x="1276473" y="1659936"/>
                  <a:pt x="1186958" y="1659936"/>
                  <a:pt x="1157115" y="1690985"/>
                </a:cubicBezTo>
                <a:cubicBezTo>
                  <a:pt x="1127279" y="1690985"/>
                  <a:pt x="1067599" y="1753091"/>
                  <a:pt x="1067599" y="1753091"/>
                </a:cubicBezTo>
                <a:cubicBezTo>
                  <a:pt x="1037763" y="1784142"/>
                  <a:pt x="1037763" y="1784142"/>
                  <a:pt x="1037763" y="1784142"/>
                </a:cubicBezTo>
                <a:lnTo>
                  <a:pt x="1037763" y="1781761"/>
                </a:lnTo>
                <a:lnTo>
                  <a:pt x="1018803" y="1813338"/>
                </a:lnTo>
                <a:cubicBezTo>
                  <a:pt x="1007421" y="1829128"/>
                  <a:pt x="992246" y="1844920"/>
                  <a:pt x="977071" y="1844920"/>
                </a:cubicBezTo>
                <a:cubicBezTo>
                  <a:pt x="977071" y="1876503"/>
                  <a:pt x="916374" y="1939670"/>
                  <a:pt x="916374" y="1939670"/>
                </a:cubicBezTo>
                <a:cubicBezTo>
                  <a:pt x="886025" y="1971253"/>
                  <a:pt x="855675" y="1971253"/>
                  <a:pt x="855675" y="1971253"/>
                </a:cubicBezTo>
                <a:cubicBezTo>
                  <a:pt x="855675" y="1939670"/>
                  <a:pt x="855675" y="1908085"/>
                  <a:pt x="886025" y="1908085"/>
                </a:cubicBezTo>
                <a:cubicBezTo>
                  <a:pt x="886025" y="1876503"/>
                  <a:pt x="977071" y="1813338"/>
                  <a:pt x="977071" y="1813338"/>
                </a:cubicBezTo>
                <a:cubicBezTo>
                  <a:pt x="1007421" y="1813338"/>
                  <a:pt x="1007421" y="1781753"/>
                  <a:pt x="1007421" y="1781753"/>
                </a:cubicBezTo>
                <a:lnTo>
                  <a:pt x="1037763" y="1781753"/>
                </a:lnTo>
                <a:lnTo>
                  <a:pt x="1037763" y="1729800"/>
                </a:lnTo>
                <a:cubicBezTo>
                  <a:pt x="1037763" y="1722042"/>
                  <a:pt x="1037763" y="1722042"/>
                  <a:pt x="1037763" y="1722042"/>
                </a:cubicBezTo>
                <a:cubicBezTo>
                  <a:pt x="1097442" y="1659936"/>
                  <a:pt x="1246637" y="1535730"/>
                  <a:pt x="1276473" y="1504674"/>
                </a:cubicBezTo>
                <a:cubicBezTo>
                  <a:pt x="1336153" y="1473624"/>
                  <a:pt x="1395824" y="1380468"/>
                  <a:pt x="1425666" y="1380468"/>
                </a:cubicBezTo>
                <a:close/>
                <a:moveTo>
                  <a:pt x="2564278" y="1327558"/>
                </a:moveTo>
                <a:lnTo>
                  <a:pt x="2550199" y="1336193"/>
                </a:lnTo>
                <a:lnTo>
                  <a:pt x="2549546" y="1342123"/>
                </a:lnTo>
                <a:lnTo>
                  <a:pt x="2561525" y="1330696"/>
                </a:lnTo>
                <a:close/>
                <a:moveTo>
                  <a:pt x="827113" y="1291302"/>
                </a:moveTo>
                <a:cubicBezTo>
                  <a:pt x="827113" y="1291302"/>
                  <a:pt x="827113" y="1291302"/>
                  <a:pt x="855675" y="1291302"/>
                </a:cubicBezTo>
                <a:cubicBezTo>
                  <a:pt x="827113" y="1291302"/>
                  <a:pt x="798547" y="1358182"/>
                  <a:pt x="798547" y="1358182"/>
                </a:cubicBezTo>
                <a:cubicBezTo>
                  <a:pt x="769986" y="1358182"/>
                  <a:pt x="798547" y="1324738"/>
                  <a:pt x="798547" y="1324738"/>
                </a:cubicBezTo>
                <a:cubicBezTo>
                  <a:pt x="798547" y="1291302"/>
                  <a:pt x="827113" y="1291302"/>
                  <a:pt x="827113" y="1291302"/>
                </a:cubicBezTo>
                <a:close/>
                <a:moveTo>
                  <a:pt x="2439355" y="1213811"/>
                </a:moveTo>
                <a:cubicBezTo>
                  <a:pt x="2434989" y="1212086"/>
                  <a:pt x="2429104" y="1211796"/>
                  <a:pt x="2421969" y="1213863"/>
                </a:cubicBezTo>
                <a:cubicBezTo>
                  <a:pt x="2421969" y="1213863"/>
                  <a:pt x="2373406" y="1259818"/>
                  <a:pt x="2381927" y="1289245"/>
                </a:cubicBezTo>
                <a:cubicBezTo>
                  <a:pt x="2353385" y="1297510"/>
                  <a:pt x="2284797" y="1381149"/>
                  <a:pt x="2256254" y="1389414"/>
                </a:cubicBezTo>
                <a:cubicBezTo>
                  <a:pt x="2236233" y="1427106"/>
                  <a:pt x="2233251" y="1523643"/>
                  <a:pt x="2213236" y="1561332"/>
                </a:cubicBezTo>
                <a:cubicBezTo>
                  <a:pt x="2221758" y="1590759"/>
                  <a:pt x="2210255" y="1657869"/>
                  <a:pt x="2210255" y="1657869"/>
                </a:cubicBezTo>
                <a:cubicBezTo>
                  <a:pt x="2238797" y="1649604"/>
                  <a:pt x="2247318" y="1679032"/>
                  <a:pt x="2247318" y="1679032"/>
                </a:cubicBezTo>
                <a:cubicBezTo>
                  <a:pt x="2247318" y="1679032"/>
                  <a:pt x="2241248" y="1684777"/>
                  <a:pt x="2231383" y="1694111"/>
                </a:cubicBezTo>
                <a:lnTo>
                  <a:pt x="2199780" y="1724017"/>
                </a:lnTo>
                <a:lnTo>
                  <a:pt x="2200178" y="1724934"/>
                </a:lnTo>
                <a:lnTo>
                  <a:pt x="2197332" y="1726334"/>
                </a:lnTo>
                <a:lnTo>
                  <a:pt x="2192683" y="1730732"/>
                </a:lnTo>
                <a:cubicBezTo>
                  <a:pt x="2162331" y="1759454"/>
                  <a:pt x="2125907" y="1793919"/>
                  <a:pt x="2101624" y="1816894"/>
                </a:cubicBezTo>
                <a:cubicBezTo>
                  <a:pt x="2095873" y="1850451"/>
                  <a:pt x="2087993" y="1876653"/>
                  <a:pt x="2079046" y="1899175"/>
                </a:cubicBezTo>
                <a:lnTo>
                  <a:pt x="2078949" y="1899378"/>
                </a:lnTo>
                <a:lnTo>
                  <a:pt x="2096935" y="1889148"/>
                </a:lnTo>
                <a:cubicBezTo>
                  <a:pt x="2113210" y="1861005"/>
                  <a:pt x="2113210" y="1861005"/>
                  <a:pt x="2113210" y="1861005"/>
                </a:cubicBezTo>
                <a:cubicBezTo>
                  <a:pt x="2168301" y="1798191"/>
                  <a:pt x="2262204" y="1700715"/>
                  <a:pt x="2262204" y="1700715"/>
                </a:cubicBezTo>
                <a:cubicBezTo>
                  <a:pt x="2278478" y="1672571"/>
                  <a:pt x="2294759" y="1644433"/>
                  <a:pt x="2311037" y="1616289"/>
                </a:cubicBezTo>
                <a:cubicBezTo>
                  <a:pt x="2311037" y="1616289"/>
                  <a:pt x="2311037" y="1616289"/>
                  <a:pt x="2349851" y="1581620"/>
                </a:cubicBezTo>
                <a:cubicBezTo>
                  <a:pt x="2388665" y="1546949"/>
                  <a:pt x="2388665" y="1546949"/>
                  <a:pt x="2388665" y="1546949"/>
                </a:cubicBezTo>
                <a:lnTo>
                  <a:pt x="2395036" y="1536472"/>
                </a:lnTo>
                <a:lnTo>
                  <a:pt x="2386188" y="1537663"/>
                </a:lnTo>
                <a:cubicBezTo>
                  <a:pt x="2340579" y="1540405"/>
                  <a:pt x="2275320" y="1535382"/>
                  <a:pt x="2290335" y="1507114"/>
                </a:cubicBezTo>
                <a:cubicBezTo>
                  <a:pt x="2310359" y="1469429"/>
                  <a:pt x="2370424" y="1356354"/>
                  <a:pt x="2370424" y="1356354"/>
                </a:cubicBezTo>
                <a:cubicBezTo>
                  <a:pt x="2390448" y="1318670"/>
                  <a:pt x="2439010" y="1272716"/>
                  <a:pt x="2430490" y="1243289"/>
                </a:cubicBezTo>
                <a:cubicBezTo>
                  <a:pt x="2451896" y="1237090"/>
                  <a:pt x="2452456" y="1218988"/>
                  <a:pt x="2439355" y="1213811"/>
                </a:cubicBezTo>
                <a:close/>
                <a:moveTo>
                  <a:pt x="1926344" y="1155552"/>
                </a:moveTo>
                <a:cubicBezTo>
                  <a:pt x="1932158" y="1154774"/>
                  <a:pt x="1936558" y="1157127"/>
                  <a:pt x="1938496" y="1163820"/>
                </a:cubicBezTo>
                <a:cubicBezTo>
                  <a:pt x="1938496" y="1163820"/>
                  <a:pt x="1938496" y="1163820"/>
                  <a:pt x="1946247" y="1190588"/>
                </a:cubicBezTo>
                <a:cubicBezTo>
                  <a:pt x="1918814" y="1198531"/>
                  <a:pt x="1891372" y="1206477"/>
                  <a:pt x="1891372" y="1206477"/>
                </a:cubicBezTo>
                <a:cubicBezTo>
                  <a:pt x="1863938" y="1214421"/>
                  <a:pt x="1863938" y="1214421"/>
                  <a:pt x="1863938" y="1214421"/>
                </a:cubicBezTo>
                <a:cubicBezTo>
                  <a:pt x="1878700" y="1188386"/>
                  <a:pt x="1908897" y="1157884"/>
                  <a:pt x="1926344" y="1155552"/>
                </a:cubicBezTo>
                <a:close/>
                <a:moveTo>
                  <a:pt x="2132512" y="1121690"/>
                </a:moveTo>
                <a:cubicBezTo>
                  <a:pt x="2132512" y="1121690"/>
                  <a:pt x="2157887" y="1121690"/>
                  <a:pt x="2157887" y="1121690"/>
                </a:cubicBezTo>
                <a:cubicBezTo>
                  <a:pt x="2157887" y="1121690"/>
                  <a:pt x="2157887" y="1121690"/>
                  <a:pt x="2157887" y="1138067"/>
                </a:cubicBezTo>
                <a:cubicBezTo>
                  <a:pt x="2132512" y="1138067"/>
                  <a:pt x="2132512" y="1138067"/>
                  <a:pt x="2132512" y="1138067"/>
                </a:cubicBezTo>
                <a:cubicBezTo>
                  <a:pt x="2132512" y="1138067"/>
                  <a:pt x="2132512" y="1138067"/>
                  <a:pt x="2132512" y="1121690"/>
                </a:cubicBezTo>
                <a:close/>
                <a:moveTo>
                  <a:pt x="1903322" y="1042348"/>
                </a:moveTo>
                <a:lnTo>
                  <a:pt x="1905660" y="1050424"/>
                </a:lnTo>
                <a:cubicBezTo>
                  <a:pt x="1900629" y="1059792"/>
                  <a:pt x="1892553" y="1072020"/>
                  <a:pt x="1882824" y="1085222"/>
                </a:cubicBezTo>
                <a:lnTo>
                  <a:pt x="1851413" y="1124191"/>
                </a:lnTo>
                <a:lnTo>
                  <a:pt x="1852863" y="1124703"/>
                </a:lnTo>
                <a:cubicBezTo>
                  <a:pt x="1858847" y="1128622"/>
                  <a:pt x="1862529" y="1133847"/>
                  <a:pt x="1862529" y="1140814"/>
                </a:cubicBezTo>
                <a:cubicBezTo>
                  <a:pt x="1847799" y="1140814"/>
                  <a:pt x="1833072" y="1147782"/>
                  <a:pt x="1822026" y="1154749"/>
                </a:cubicBezTo>
                <a:lnTo>
                  <a:pt x="1821449" y="1155165"/>
                </a:lnTo>
                <a:lnTo>
                  <a:pt x="1815719" y="1161031"/>
                </a:lnTo>
                <a:cubicBezTo>
                  <a:pt x="1804933" y="1170583"/>
                  <a:pt x="1795273" y="1177337"/>
                  <a:pt x="1788128" y="1179406"/>
                </a:cubicBezTo>
                <a:cubicBezTo>
                  <a:pt x="1768001" y="1216879"/>
                  <a:pt x="1805039" y="1237807"/>
                  <a:pt x="1805039" y="1237807"/>
                </a:cubicBezTo>
                <a:cubicBezTo>
                  <a:pt x="1813494" y="1267004"/>
                  <a:pt x="1813494" y="1267004"/>
                  <a:pt x="1821950" y="1296207"/>
                </a:cubicBezTo>
                <a:cubicBezTo>
                  <a:pt x="1793368" y="1304483"/>
                  <a:pt x="1736212" y="1321033"/>
                  <a:pt x="1736212" y="1321033"/>
                </a:cubicBezTo>
                <a:cubicBezTo>
                  <a:pt x="1736212" y="1321033"/>
                  <a:pt x="1699174" y="1300106"/>
                  <a:pt x="1690720" y="1270910"/>
                </a:cubicBezTo>
                <a:cubicBezTo>
                  <a:pt x="1682264" y="1241705"/>
                  <a:pt x="1722515" y="1166752"/>
                  <a:pt x="1714060" y="1137548"/>
                </a:cubicBezTo>
                <a:cubicBezTo>
                  <a:pt x="1719089" y="1128180"/>
                  <a:pt x="1725906" y="1118295"/>
                  <a:pt x="1733616" y="1108150"/>
                </a:cubicBezTo>
                <a:lnTo>
                  <a:pt x="1751106" y="1086424"/>
                </a:lnTo>
                <a:close/>
                <a:moveTo>
                  <a:pt x="737855" y="990335"/>
                </a:moveTo>
                <a:cubicBezTo>
                  <a:pt x="737855" y="1012627"/>
                  <a:pt x="737855" y="1012627"/>
                  <a:pt x="737855" y="1012627"/>
                </a:cubicBezTo>
                <a:cubicBezTo>
                  <a:pt x="705719" y="1012627"/>
                  <a:pt x="705719" y="1012627"/>
                  <a:pt x="705719" y="1012627"/>
                </a:cubicBezTo>
                <a:cubicBezTo>
                  <a:pt x="705719" y="990335"/>
                  <a:pt x="737855" y="990335"/>
                  <a:pt x="737855" y="990335"/>
                </a:cubicBezTo>
                <a:close/>
                <a:moveTo>
                  <a:pt x="2044623" y="890009"/>
                </a:moveTo>
                <a:cubicBezTo>
                  <a:pt x="2044623" y="890009"/>
                  <a:pt x="2044623" y="923446"/>
                  <a:pt x="2016062" y="956890"/>
                </a:cubicBezTo>
                <a:cubicBezTo>
                  <a:pt x="2016062" y="956890"/>
                  <a:pt x="1987494" y="990335"/>
                  <a:pt x="1987494" y="990335"/>
                </a:cubicBezTo>
                <a:cubicBezTo>
                  <a:pt x="1987494" y="990335"/>
                  <a:pt x="1958934" y="990335"/>
                  <a:pt x="1958934" y="990335"/>
                </a:cubicBezTo>
                <a:cubicBezTo>
                  <a:pt x="1958934" y="990335"/>
                  <a:pt x="1958934" y="956890"/>
                  <a:pt x="1987494" y="956890"/>
                </a:cubicBezTo>
                <a:cubicBezTo>
                  <a:pt x="2016062" y="923446"/>
                  <a:pt x="2016062" y="923446"/>
                  <a:pt x="2016062" y="923446"/>
                </a:cubicBezTo>
                <a:cubicBezTo>
                  <a:pt x="2016062" y="923446"/>
                  <a:pt x="2044623" y="923446"/>
                  <a:pt x="2044623" y="890009"/>
                </a:cubicBezTo>
                <a:close/>
                <a:moveTo>
                  <a:pt x="2118431" y="793206"/>
                </a:moveTo>
                <a:cubicBezTo>
                  <a:pt x="2122726" y="792787"/>
                  <a:pt x="2126742" y="794224"/>
                  <a:pt x="2130313" y="798055"/>
                </a:cubicBezTo>
                <a:cubicBezTo>
                  <a:pt x="2130313" y="798055"/>
                  <a:pt x="2101752" y="828703"/>
                  <a:pt x="2073183" y="859360"/>
                </a:cubicBezTo>
                <a:cubicBezTo>
                  <a:pt x="2073183" y="890015"/>
                  <a:pt x="2044623" y="890015"/>
                  <a:pt x="2073183" y="890015"/>
                </a:cubicBezTo>
                <a:cubicBezTo>
                  <a:pt x="2044623" y="890015"/>
                  <a:pt x="2044623" y="890015"/>
                  <a:pt x="2044623" y="890015"/>
                </a:cubicBezTo>
                <a:cubicBezTo>
                  <a:pt x="2044623" y="890015"/>
                  <a:pt x="2088363" y="796138"/>
                  <a:pt x="2118431" y="793206"/>
                </a:cubicBezTo>
                <a:close/>
                <a:moveTo>
                  <a:pt x="1305547" y="745105"/>
                </a:moveTo>
                <a:cubicBezTo>
                  <a:pt x="1305547" y="745105"/>
                  <a:pt x="1326969" y="745105"/>
                  <a:pt x="1326969" y="745105"/>
                </a:cubicBezTo>
                <a:cubicBezTo>
                  <a:pt x="1326969" y="745105"/>
                  <a:pt x="1305547" y="745105"/>
                  <a:pt x="1305547" y="767399"/>
                </a:cubicBezTo>
                <a:cubicBezTo>
                  <a:pt x="1305547" y="745105"/>
                  <a:pt x="1305547" y="745105"/>
                  <a:pt x="1305547" y="745105"/>
                </a:cubicBezTo>
                <a:close/>
                <a:moveTo>
                  <a:pt x="1187727" y="644787"/>
                </a:moveTo>
                <a:cubicBezTo>
                  <a:pt x="1187727" y="644787"/>
                  <a:pt x="1187727" y="678225"/>
                  <a:pt x="1187727" y="678225"/>
                </a:cubicBezTo>
                <a:cubicBezTo>
                  <a:pt x="1187727" y="678225"/>
                  <a:pt x="1187727" y="678225"/>
                  <a:pt x="1155590" y="678225"/>
                </a:cubicBezTo>
                <a:cubicBezTo>
                  <a:pt x="1155590" y="678225"/>
                  <a:pt x="1187727" y="644787"/>
                  <a:pt x="1187727" y="644787"/>
                </a:cubicBezTo>
                <a:close/>
                <a:moveTo>
                  <a:pt x="1354043" y="606233"/>
                </a:moveTo>
                <a:cubicBezTo>
                  <a:pt x="1357265" y="607626"/>
                  <a:pt x="1359107" y="611342"/>
                  <a:pt x="1359107" y="618772"/>
                </a:cubicBezTo>
                <a:cubicBezTo>
                  <a:pt x="1359107" y="618772"/>
                  <a:pt x="1300197" y="648494"/>
                  <a:pt x="1270738" y="678225"/>
                </a:cubicBezTo>
                <a:cubicBezTo>
                  <a:pt x="1270738" y="678225"/>
                  <a:pt x="1270738" y="678225"/>
                  <a:pt x="1241280" y="678225"/>
                </a:cubicBezTo>
                <a:cubicBezTo>
                  <a:pt x="1241280" y="678225"/>
                  <a:pt x="1300197" y="648494"/>
                  <a:pt x="1300197" y="618772"/>
                </a:cubicBezTo>
                <a:cubicBezTo>
                  <a:pt x="1322285" y="618772"/>
                  <a:pt x="1344377" y="602053"/>
                  <a:pt x="1354043" y="606233"/>
                </a:cubicBezTo>
                <a:close/>
                <a:moveTo>
                  <a:pt x="3489199" y="457791"/>
                </a:moveTo>
                <a:lnTo>
                  <a:pt x="3473273" y="462169"/>
                </a:lnTo>
                <a:lnTo>
                  <a:pt x="3470998" y="467683"/>
                </a:lnTo>
                <a:lnTo>
                  <a:pt x="3485682" y="460039"/>
                </a:lnTo>
                <a:close/>
                <a:moveTo>
                  <a:pt x="3384128" y="309000"/>
                </a:moveTo>
                <a:cubicBezTo>
                  <a:pt x="3384128" y="309000"/>
                  <a:pt x="3324700" y="339635"/>
                  <a:pt x="3324700" y="370271"/>
                </a:cubicBezTo>
                <a:cubicBezTo>
                  <a:pt x="3294985" y="370271"/>
                  <a:pt x="3205840" y="431533"/>
                  <a:pt x="3176126" y="431533"/>
                </a:cubicBezTo>
                <a:cubicBezTo>
                  <a:pt x="3146410" y="462169"/>
                  <a:pt x="3116695" y="554068"/>
                  <a:pt x="3086988" y="584703"/>
                </a:cubicBezTo>
                <a:cubicBezTo>
                  <a:pt x="3086988" y="615339"/>
                  <a:pt x="3057275" y="676601"/>
                  <a:pt x="3057275" y="676601"/>
                </a:cubicBezTo>
                <a:cubicBezTo>
                  <a:pt x="3072131" y="676601"/>
                  <a:pt x="3079559" y="684260"/>
                  <a:pt x="3083274" y="691920"/>
                </a:cubicBezTo>
                <a:lnTo>
                  <a:pt x="3085755" y="699961"/>
                </a:lnTo>
                <a:lnTo>
                  <a:pt x="3147521" y="682076"/>
                </a:lnTo>
                <a:lnTo>
                  <a:pt x="3165644" y="664693"/>
                </a:lnTo>
                <a:cubicBezTo>
                  <a:pt x="3165644" y="664693"/>
                  <a:pt x="3165644" y="664693"/>
                  <a:pt x="3212568" y="642187"/>
                </a:cubicBezTo>
                <a:cubicBezTo>
                  <a:pt x="3259494" y="619680"/>
                  <a:pt x="3259494" y="619680"/>
                  <a:pt x="3259494" y="619680"/>
                </a:cubicBezTo>
                <a:lnTo>
                  <a:pt x="3268529" y="611389"/>
                </a:lnTo>
                <a:lnTo>
                  <a:pt x="3259698" y="610072"/>
                </a:lnTo>
                <a:cubicBezTo>
                  <a:pt x="3215127" y="600020"/>
                  <a:pt x="3153839" y="577044"/>
                  <a:pt x="3176126" y="554068"/>
                </a:cubicBezTo>
                <a:cubicBezTo>
                  <a:pt x="3205840" y="523440"/>
                  <a:pt x="3294985" y="431533"/>
                  <a:pt x="3294985" y="431533"/>
                </a:cubicBezTo>
                <a:cubicBezTo>
                  <a:pt x="3324700" y="400905"/>
                  <a:pt x="3384128" y="370271"/>
                  <a:pt x="3384128" y="339635"/>
                </a:cubicBezTo>
                <a:cubicBezTo>
                  <a:pt x="3413843" y="339635"/>
                  <a:pt x="3413843" y="309000"/>
                  <a:pt x="3384128" y="309000"/>
                </a:cubicBezTo>
                <a:close/>
                <a:moveTo>
                  <a:pt x="2924278" y="115139"/>
                </a:moveTo>
                <a:cubicBezTo>
                  <a:pt x="2930080" y="116009"/>
                  <a:pt x="2933650" y="119493"/>
                  <a:pt x="2933650" y="126460"/>
                </a:cubicBezTo>
                <a:cubicBezTo>
                  <a:pt x="2933650" y="126460"/>
                  <a:pt x="2933650" y="126460"/>
                  <a:pt x="2933650" y="154328"/>
                </a:cubicBezTo>
                <a:cubicBezTo>
                  <a:pt x="2905090" y="154328"/>
                  <a:pt x="2876522" y="154328"/>
                  <a:pt x="2876522" y="154328"/>
                </a:cubicBezTo>
                <a:cubicBezTo>
                  <a:pt x="2847962" y="154328"/>
                  <a:pt x="2847962" y="154328"/>
                  <a:pt x="2847962" y="154328"/>
                </a:cubicBezTo>
                <a:cubicBezTo>
                  <a:pt x="2869382" y="133426"/>
                  <a:pt x="2906871" y="112526"/>
                  <a:pt x="2924278" y="115139"/>
                </a:cubicBezTo>
                <a:close/>
                <a:moveTo>
                  <a:pt x="4815374" y="89014"/>
                </a:moveTo>
                <a:lnTo>
                  <a:pt x="4812265" y="89780"/>
                </a:lnTo>
                <a:cubicBezTo>
                  <a:pt x="4799267" y="92653"/>
                  <a:pt x="4788124" y="94568"/>
                  <a:pt x="4780696" y="94568"/>
                </a:cubicBezTo>
                <a:cubicBezTo>
                  <a:pt x="4750979" y="94568"/>
                  <a:pt x="4602408" y="125202"/>
                  <a:pt x="4572692" y="155838"/>
                </a:cubicBezTo>
                <a:lnTo>
                  <a:pt x="4557469" y="157045"/>
                </a:lnTo>
                <a:lnTo>
                  <a:pt x="4558707" y="158339"/>
                </a:lnTo>
                <a:cubicBezTo>
                  <a:pt x="4567504" y="169589"/>
                  <a:pt x="4573371" y="180843"/>
                  <a:pt x="4573371" y="192092"/>
                </a:cubicBezTo>
                <a:cubicBezTo>
                  <a:pt x="4573371" y="192092"/>
                  <a:pt x="4667214" y="169592"/>
                  <a:pt x="4690678" y="169592"/>
                </a:cubicBezTo>
                <a:cubicBezTo>
                  <a:pt x="4714139" y="147085"/>
                  <a:pt x="4784526" y="124580"/>
                  <a:pt x="4807990" y="124580"/>
                </a:cubicBezTo>
                <a:cubicBezTo>
                  <a:pt x="4819722" y="113327"/>
                  <a:pt x="4825587" y="107700"/>
                  <a:pt x="4825587" y="102075"/>
                </a:cubicBezTo>
                <a:close/>
                <a:moveTo>
                  <a:pt x="3621160" y="0"/>
                </a:moveTo>
                <a:lnTo>
                  <a:pt x="10076157" y="0"/>
                </a:lnTo>
                <a:lnTo>
                  <a:pt x="10076157" y="10286999"/>
                </a:lnTo>
                <a:lnTo>
                  <a:pt x="6759834" y="10286999"/>
                </a:lnTo>
                <a:lnTo>
                  <a:pt x="6756686" y="10284025"/>
                </a:lnTo>
                <a:cubicBezTo>
                  <a:pt x="6741830" y="10272537"/>
                  <a:pt x="6726973" y="10264878"/>
                  <a:pt x="6712116" y="10264878"/>
                </a:cubicBezTo>
                <a:cubicBezTo>
                  <a:pt x="6682399" y="10264878"/>
                  <a:pt x="6622971" y="10234249"/>
                  <a:pt x="6622971" y="10234249"/>
                </a:cubicBezTo>
                <a:cubicBezTo>
                  <a:pt x="6593255" y="10234249"/>
                  <a:pt x="6652686" y="10203614"/>
                  <a:pt x="6682399" y="10203614"/>
                </a:cubicBezTo>
                <a:cubicBezTo>
                  <a:pt x="6652686" y="10172979"/>
                  <a:pt x="6652686" y="10172979"/>
                  <a:pt x="6652686" y="10172979"/>
                </a:cubicBezTo>
                <a:cubicBezTo>
                  <a:pt x="6652686" y="10172979"/>
                  <a:pt x="6652686" y="10142343"/>
                  <a:pt x="6622971" y="10142343"/>
                </a:cubicBezTo>
                <a:cubicBezTo>
                  <a:pt x="6622971" y="10142343"/>
                  <a:pt x="6622971" y="10142343"/>
                  <a:pt x="6622971" y="10111715"/>
                </a:cubicBezTo>
                <a:cubicBezTo>
                  <a:pt x="6622971" y="10111715"/>
                  <a:pt x="6622971" y="10111715"/>
                  <a:pt x="6593255" y="10111715"/>
                </a:cubicBezTo>
                <a:cubicBezTo>
                  <a:pt x="6578398" y="10111715"/>
                  <a:pt x="6563543" y="10104056"/>
                  <a:pt x="6548687" y="10096397"/>
                </a:cubicBezTo>
                <a:lnTo>
                  <a:pt x="6544206" y="10094279"/>
                </a:lnTo>
                <a:lnTo>
                  <a:pt x="6535620" y="10097025"/>
                </a:lnTo>
                <a:cubicBezTo>
                  <a:pt x="6535620" y="10097025"/>
                  <a:pt x="6526625" y="10092088"/>
                  <a:pt x="6517629" y="10087150"/>
                </a:cubicBezTo>
                <a:lnTo>
                  <a:pt x="6508141" y="10081944"/>
                </a:lnTo>
                <a:lnTo>
                  <a:pt x="6504120" y="10081080"/>
                </a:lnTo>
                <a:cubicBezTo>
                  <a:pt x="6504120" y="10081080"/>
                  <a:pt x="6496690" y="10081080"/>
                  <a:pt x="6489262" y="10081080"/>
                </a:cubicBezTo>
                <a:lnTo>
                  <a:pt x="6485079" y="10081080"/>
                </a:lnTo>
                <a:lnTo>
                  <a:pt x="6482928" y="10081643"/>
                </a:lnTo>
                <a:cubicBezTo>
                  <a:pt x="6469458" y="10084128"/>
                  <a:pt x="6462711" y="10080424"/>
                  <a:pt x="6435720" y="10065609"/>
                </a:cubicBezTo>
                <a:lnTo>
                  <a:pt x="6412169" y="10053984"/>
                </a:lnTo>
                <a:lnTo>
                  <a:pt x="6382474" y="10050923"/>
                </a:lnTo>
                <a:cubicBezTo>
                  <a:pt x="6372260" y="10050444"/>
                  <a:pt x="6362974" y="10050444"/>
                  <a:pt x="6355545" y="10050444"/>
                </a:cubicBezTo>
                <a:cubicBezTo>
                  <a:pt x="6355545" y="10050444"/>
                  <a:pt x="6355545" y="10050444"/>
                  <a:pt x="6325831" y="10050444"/>
                </a:cubicBezTo>
                <a:cubicBezTo>
                  <a:pt x="6296114" y="10019809"/>
                  <a:pt x="6296114" y="10019809"/>
                  <a:pt x="6296114" y="10019809"/>
                </a:cubicBezTo>
                <a:cubicBezTo>
                  <a:pt x="6266401" y="10019809"/>
                  <a:pt x="6236686" y="9989181"/>
                  <a:pt x="6236686" y="9989181"/>
                </a:cubicBezTo>
                <a:cubicBezTo>
                  <a:pt x="6236686" y="9989181"/>
                  <a:pt x="6206978" y="9989181"/>
                  <a:pt x="6206978" y="10019809"/>
                </a:cubicBezTo>
                <a:cubicBezTo>
                  <a:pt x="6206978" y="10019809"/>
                  <a:pt x="6177262" y="10019809"/>
                  <a:pt x="6147548" y="10019809"/>
                </a:cubicBezTo>
                <a:cubicBezTo>
                  <a:pt x="6147548" y="10019809"/>
                  <a:pt x="6147548" y="10019809"/>
                  <a:pt x="6058406" y="9989181"/>
                </a:cubicBezTo>
                <a:cubicBezTo>
                  <a:pt x="6028690" y="9958547"/>
                  <a:pt x="5998975" y="9927910"/>
                  <a:pt x="5998975" y="9927910"/>
                </a:cubicBezTo>
                <a:cubicBezTo>
                  <a:pt x="5969260" y="9897276"/>
                  <a:pt x="5909832" y="9866648"/>
                  <a:pt x="5880115" y="9866648"/>
                </a:cubicBezTo>
                <a:cubicBezTo>
                  <a:pt x="5850407" y="9836011"/>
                  <a:pt x="5850407" y="9836011"/>
                  <a:pt x="5820692" y="9836011"/>
                </a:cubicBezTo>
                <a:cubicBezTo>
                  <a:pt x="5820692" y="9836011"/>
                  <a:pt x="5820692" y="9805377"/>
                  <a:pt x="5820692" y="9805377"/>
                </a:cubicBezTo>
                <a:cubicBezTo>
                  <a:pt x="5790979" y="9805377"/>
                  <a:pt x="5731548" y="9774742"/>
                  <a:pt x="5731548" y="9774742"/>
                </a:cubicBezTo>
                <a:cubicBezTo>
                  <a:pt x="5731548" y="9774742"/>
                  <a:pt x="5731548" y="9774742"/>
                  <a:pt x="5701832" y="9774742"/>
                </a:cubicBezTo>
                <a:cubicBezTo>
                  <a:pt x="5672116" y="9744112"/>
                  <a:pt x="5642404" y="9713478"/>
                  <a:pt x="5642404" y="9713478"/>
                </a:cubicBezTo>
                <a:cubicBezTo>
                  <a:pt x="5612689" y="9682843"/>
                  <a:pt x="5582975" y="9652215"/>
                  <a:pt x="5553259" y="9652215"/>
                </a:cubicBezTo>
                <a:cubicBezTo>
                  <a:pt x="5553259" y="9652215"/>
                  <a:pt x="5553259" y="9652215"/>
                  <a:pt x="5553259" y="9621579"/>
                </a:cubicBezTo>
                <a:cubicBezTo>
                  <a:pt x="5523551" y="9590944"/>
                  <a:pt x="5523551" y="9590944"/>
                  <a:pt x="5523551" y="9590944"/>
                </a:cubicBezTo>
                <a:cubicBezTo>
                  <a:pt x="5493835" y="9560309"/>
                  <a:pt x="5464122" y="9560309"/>
                  <a:pt x="5434406" y="9560309"/>
                </a:cubicBezTo>
                <a:cubicBezTo>
                  <a:pt x="5434406" y="9560309"/>
                  <a:pt x="5345263" y="9560309"/>
                  <a:pt x="5315547" y="9529680"/>
                </a:cubicBezTo>
                <a:cubicBezTo>
                  <a:pt x="5285835" y="9529680"/>
                  <a:pt x="5226404" y="9499045"/>
                  <a:pt x="5226404" y="9468410"/>
                </a:cubicBezTo>
                <a:cubicBezTo>
                  <a:pt x="5196691" y="9468410"/>
                  <a:pt x="5166974" y="9468410"/>
                  <a:pt x="5166974" y="9468410"/>
                </a:cubicBezTo>
                <a:cubicBezTo>
                  <a:pt x="5166974" y="9468410"/>
                  <a:pt x="5137265" y="9499045"/>
                  <a:pt x="5107552" y="9499045"/>
                </a:cubicBezTo>
                <a:cubicBezTo>
                  <a:pt x="5107552" y="9499045"/>
                  <a:pt x="5107552" y="9499045"/>
                  <a:pt x="5077837" y="9468410"/>
                </a:cubicBezTo>
                <a:cubicBezTo>
                  <a:pt x="5048121" y="9437774"/>
                  <a:pt x="5048121" y="9437774"/>
                  <a:pt x="5048121" y="9437774"/>
                </a:cubicBezTo>
                <a:cubicBezTo>
                  <a:pt x="5048121" y="9437774"/>
                  <a:pt x="5018406" y="9407146"/>
                  <a:pt x="4988693" y="9376511"/>
                </a:cubicBezTo>
                <a:cubicBezTo>
                  <a:pt x="4958978" y="9376511"/>
                  <a:pt x="4958978" y="9345877"/>
                  <a:pt x="4929262" y="9315240"/>
                </a:cubicBezTo>
                <a:cubicBezTo>
                  <a:pt x="4929262" y="9284612"/>
                  <a:pt x="4929262" y="9253978"/>
                  <a:pt x="4929262" y="9253978"/>
                </a:cubicBezTo>
                <a:cubicBezTo>
                  <a:pt x="4929262" y="9238660"/>
                  <a:pt x="4929262" y="9231001"/>
                  <a:pt x="4929262" y="9223341"/>
                </a:cubicBezTo>
                <a:lnTo>
                  <a:pt x="4929262" y="9218942"/>
                </a:lnTo>
                <a:lnTo>
                  <a:pt x="4923492" y="9215623"/>
                </a:lnTo>
                <a:cubicBezTo>
                  <a:pt x="4900232" y="9192693"/>
                  <a:pt x="4853718" y="9169765"/>
                  <a:pt x="4830457" y="9146835"/>
                </a:cubicBezTo>
                <a:cubicBezTo>
                  <a:pt x="4853712" y="9158301"/>
                  <a:pt x="4871157" y="9169765"/>
                  <a:pt x="4888601" y="9181229"/>
                </a:cubicBezTo>
                <a:lnTo>
                  <a:pt x="4929262" y="9205280"/>
                </a:lnTo>
                <a:lnTo>
                  <a:pt x="4929262" y="9192707"/>
                </a:lnTo>
                <a:cubicBezTo>
                  <a:pt x="4929262" y="9192707"/>
                  <a:pt x="4929262" y="9192707"/>
                  <a:pt x="4958978" y="9162079"/>
                </a:cubicBezTo>
                <a:cubicBezTo>
                  <a:pt x="4988693" y="9192707"/>
                  <a:pt x="4988693" y="9223341"/>
                  <a:pt x="5018406" y="9223341"/>
                </a:cubicBezTo>
                <a:cubicBezTo>
                  <a:pt x="5033265" y="9223341"/>
                  <a:pt x="5040692" y="9223341"/>
                  <a:pt x="5048121" y="9223341"/>
                </a:cubicBezTo>
                <a:lnTo>
                  <a:pt x="5069017" y="9223341"/>
                </a:lnTo>
                <a:lnTo>
                  <a:pt x="5044535" y="9210813"/>
                </a:lnTo>
                <a:cubicBezTo>
                  <a:pt x="5034491" y="9205182"/>
                  <a:pt x="5025882" y="9199552"/>
                  <a:pt x="5020145" y="9193920"/>
                </a:cubicBezTo>
                <a:cubicBezTo>
                  <a:pt x="5043101" y="9193920"/>
                  <a:pt x="5066059" y="9216443"/>
                  <a:pt x="5089014" y="9216443"/>
                </a:cubicBezTo>
                <a:cubicBezTo>
                  <a:pt x="5111969" y="9238958"/>
                  <a:pt x="5134925" y="9238958"/>
                  <a:pt x="5134925" y="9261481"/>
                </a:cubicBezTo>
                <a:cubicBezTo>
                  <a:pt x="5129187" y="9255851"/>
                  <a:pt x="5120579" y="9250220"/>
                  <a:pt x="5110535" y="9244591"/>
                </a:cubicBezTo>
                <a:lnTo>
                  <a:pt x="5086530" y="9232305"/>
                </a:lnTo>
                <a:lnTo>
                  <a:pt x="5103837" y="9250146"/>
                </a:lnTo>
                <a:cubicBezTo>
                  <a:pt x="5107552" y="9253978"/>
                  <a:pt x="5107552" y="9253978"/>
                  <a:pt x="5107552" y="9253978"/>
                </a:cubicBezTo>
                <a:cubicBezTo>
                  <a:pt x="5137265" y="9253978"/>
                  <a:pt x="5137265" y="9284612"/>
                  <a:pt x="5137265" y="9315240"/>
                </a:cubicBezTo>
                <a:cubicBezTo>
                  <a:pt x="5137265" y="9315240"/>
                  <a:pt x="5166974" y="9315240"/>
                  <a:pt x="5196691" y="9315240"/>
                </a:cubicBezTo>
                <a:cubicBezTo>
                  <a:pt x="5196691" y="9315240"/>
                  <a:pt x="5196691" y="9315240"/>
                  <a:pt x="5285835" y="9345877"/>
                </a:cubicBezTo>
                <a:cubicBezTo>
                  <a:pt x="5315547" y="9315240"/>
                  <a:pt x="5345263" y="9315240"/>
                  <a:pt x="5374976" y="9315240"/>
                </a:cubicBezTo>
                <a:cubicBezTo>
                  <a:pt x="5374976" y="9315240"/>
                  <a:pt x="5374976" y="9315240"/>
                  <a:pt x="5374976" y="9345877"/>
                </a:cubicBezTo>
                <a:cubicBezTo>
                  <a:pt x="5404691" y="9345877"/>
                  <a:pt x="5404691" y="9376511"/>
                  <a:pt x="5404691" y="9376511"/>
                </a:cubicBezTo>
                <a:cubicBezTo>
                  <a:pt x="5434406" y="9376511"/>
                  <a:pt x="5493835" y="9407146"/>
                  <a:pt x="5493835" y="9407146"/>
                </a:cubicBezTo>
                <a:cubicBezTo>
                  <a:pt x="5493835" y="9407146"/>
                  <a:pt x="5493835" y="9376511"/>
                  <a:pt x="5493835" y="9376511"/>
                </a:cubicBezTo>
                <a:cubicBezTo>
                  <a:pt x="5493835" y="9376511"/>
                  <a:pt x="5464122" y="9345877"/>
                  <a:pt x="5434406" y="9345877"/>
                </a:cubicBezTo>
                <a:cubicBezTo>
                  <a:pt x="5434406" y="9345877"/>
                  <a:pt x="5434406" y="9345877"/>
                  <a:pt x="5404691" y="9315240"/>
                </a:cubicBezTo>
                <a:cubicBezTo>
                  <a:pt x="5374976" y="9284612"/>
                  <a:pt x="5345263" y="9253978"/>
                  <a:pt x="5345263" y="9253978"/>
                </a:cubicBezTo>
                <a:cubicBezTo>
                  <a:pt x="5374976" y="9253978"/>
                  <a:pt x="5374976" y="9253978"/>
                  <a:pt x="5374976" y="9253978"/>
                </a:cubicBezTo>
                <a:cubicBezTo>
                  <a:pt x="5374976" y="9253978"/>
                  <a:pt x="5404691" y="9253978"/>
                  <a:pt x="5404691" y="9253978"/>
                </a:cubicBezTo>
                <a:cubicBezTo>
                  <a:pt x="5404691" y="9253978"/>
                  <a:pt x="5404691" y="9253978"/>
                  <a:pt x="5404691" y="9284612"/>
                </a:cubicBezTo>
                <a:cubicBezTo>
                  <a:pt x="5434406" y="9315240"/>
                  <a:pt x="5464122" y="9315240"/>
                  <a:pt x="5493835" y="9345877"/>
                </a:cubicBezTo>
                <a:cubicBezTo>
                  <a:pt x="5493835" y="9345877"/>
                  <a:pt x="5523551" y="9345877"/>
                  <a:pt x="5523551" y="9376511"/>
                </a:cubicBezTo>
                <a:cubicBezTo>
                  <a:pt x="5553259" y="9376511"/>
                  <a:pt x="5553259" y="9376511"/>
                  <a:pt x="5553259" y="9376511"/>
                </a:cubicBezTo>
                <a:cubicBezTo>
                  <a:pt x="5553259" y="9407146"/>
                  <a:pt x="5582975" y="9437774"/>
                  <a:pt x="5582975" y="9437774"/>
                </a:cubicBezTo>
                <a:cubicBezTo>
                  <a:pt x="5582975" y="9468410"/>
                  <a:pt x="5612689" y="9499045"/>
                  <a:pt x="5612689" y="9499045"/>
                </a:cubicBezTo>
                <a:cubicBezTo>
                  <a:pt x="5612689" y="9499045"/>
                  <a:pt x="5642404" y="9529680"/>
                  <a:pt x="5701832" y="9529680"/>
                </a:cubicBezTo>
                <a:cubicBezTo>
                  <a:pt x="5731548" y="9560309"/>
                  <a:pt x="5731548" y="9560309"/>
                  <a:pt x="5731548" y="9560309"/>
                </a:cubicBezTo>
                <a:cubicBezTo>
                  <a:pt x="5731548" y="9560309"/>
                  <a:pt x="5761263" y="9621579"/>
                  <a:pt x="5761263" y="9621579"/>
                </a:cubicBezTo>
                <a:cubicBezTo>
                  <a:pt x="5761263" y="9621579"/>
                  <a:pt x="5761263" y="9621579"/>
                  <a:pt x="5790979" y="9621579"/>
                </a:cubicBezTo>
                <a:cubicBezTo>
                  <a:pt x="5850407" y="9621579"/>
                  <a:pt x="5909832" y="9652215"/>
                  <a:pt x="5939546" y="9682843"/>
                </a:cubicBezTo>
                <a:cubicBezTo>
                  <a:pt x="5969260" y="9744112"/>
                  <a:pt x="5998975" y="9744112"/>
                  <a:pt x="5998975" y="9744112"/>
                </a:cubicBezTo>
                <a:cubicBezTo>
                  <a:pt x="6028690" y="9774742"/>
                  <a:pt x="6088118" y="9774742"/>
                  <a:pt x="6117834" y="9805377"/>
                </a:cubicBezTo>
                <a:cubicBezTo>
                  <a:pt x="6117834" y="9805377"/>
                  <a:pt x="6117834" y="9805377"/>
                  <a:pt x="6117834" y="9836011"/>
                </a:cubicBezTo>
                <a:cubicBezTo>
                  <a:pt x="6147548" y="9836011"/>
                  <a:pt x="6147548" y="9836011"/>
                  <a:pt x="6177262" y="9866648"/>
                </a:cubicBezTo>
                <a:cubicBezTo>
                  <a:pt x="6206978" y="9866648"/>
                  <a:pt x="6236686" y="9866648"/>
                  <a:pt x="6236686" y="9866648"/>
                </a:cubicBezTo>
                <a:cubicBezTo>
                  <a:pt x="6266401" y="9866648"/>
                  <a:pt x="6325831" y="9866648"/>
                  <a:pt x="6325831" y="9866648"/>
                </a:cubicBezTo>
                <a:cubicBezTo>
                  <a:pt x="6355545" y="9866648"/>
                  <a:pt x="6355545" y="9836011"/>
                  <a:pt x="6355545" y="9836011"/>
                </a:cubicBezTo>
                <a:cubicBezTo>
                  <a:pt x="6355545" y="9836011"/>
                  <a:pt x="6355545" y="9836011"/>
                  <a:pt x="6325831" y="9836011"/>
                </a:cubicBezTo>
                <a:cubicBezTo>
                  <a:pt x="6325831" y="9805377"/>
                  <a:pt x="6236686" y="9774742"/>
                  <a:pt x="6206978" y="9744112"/>
                </a:cubicBezTo>
                <a:cubicBezTo>
                  <a:pt x="6177262" y="9744112"/>
                  <a:pt x="6147548" y="9682843"/>
                  <a:pt x="6117834" y="9682843"/>
                </a:cubicBezTo>
                <a:cubicBezTo>
                  <a:pt x="6117834" y="9682843"/>
                  <a:pt x="6117834" y="9621579"/>
                  <a:pt x="6117834" y="9590944"/>
                </a:cubicBezTo>
                <a:cubicBezTo>
                  <a:pt x="6088118" y="9590944"/>
                  <a:pt x="6088118" y="9560309"/>
                  <a:pt x="6088118" y="9560309"/>
                </a:cubicBezTo>
                <a:cubicBezTo>
                  <a:pt x="6088118" y="9560309"/>
                  <a:pt x="6147548" y="9590944"/>
                  <a:pt x="6177262" y="9590944"/>
                </a:cubicBezTo>
                <a:cubicBezTo>
                  <a:pt x="6177262" y="9590944"/>
                  <a:pt x="6206978" y="9621579"/>
                  <a:pt x="6236686" y="9621579"/>
                </a:cubicBezTo>
                <a:cubicBezTo>
                  <a:pt x="6236686" y="9621579"/>
                  <a:pt x="6266401" y="9621579"/>
                  <a:pt x="6296114" y="9621579"/>
                </a:cubicBezTo>
                <a:cubicBezTo>
                  <a:pt x="6296114" y="9621579"/>
                  <a:pt x="6296114" y="9621579"/>
                  <a:pt x="6296114" y="9590944"/>
                </a:cubicBezTo>
                <a:cubicBezTo>
                  <a:pt x="6296114" y="9560309"/>
                  <a:pt x="6296114" y="9560309"/>
                  <a:pt x="6296114" y="9560309"/>
                </a:cubicBezTo>
                <a:cubicBezTo>
                  <a:pt x="6266401" y="9560309"/>
                  <a:pt x="6236686" y="9560309"/>
                  <a:pt x="6236686" y="9529680"/>
                </a:cubicBezTo>
                <a:cubicBezTo>
                  <a:pt x="6206978" y="9529680"/>
                  <a:pt x="6177262" y="9499045"/>
                  <a:pt x="6177262" y="9499045"/>
                </a:cubicBezTo>
                <a:cubicBezTo>
                  <a:pt x="6177262" y="9468410"/>
                  <a:pt x="6088118" y="9468410"/>
                  <a:pt x="6058406" y="9468410"/>
                </a:cubicBezTo>
                <a:cubicBezTo>
                  <a:pt x="6058406" y="9437774"/>
                  <a:pt x="6058406" y="9407146"/>
                  <a:pt x="6058406" y="9407146"/>
                </a:cubicBezTo>
                <a:cubicBezTo>
                  <a:pt x="6028690" y="9407146"/>
                  <a:pt x="5998975" y="9407146"/>
                  <a:pt x="5998975" y="9437774"/>
                </a:cubicBezTo>
                <a:cubicBezTo>
                  <a:pt x="5998975" y="9437774"/>
                  <a:pt x="5969260" y="9437774"/>
                  <a:pt x="5969260" y="9437774"/>
                </a:cubicBezTo>
                <a:cubicBezTo>
                  <a:pt x="5939546" y="9468410"/>
                  <a:pt x="5969260" y="9468410"/>
                  <a:pt x="5969260" y="9499045"/>
                </a:cubicBezTo>
                <a:cubicBezTo>
                  <a:pt x="5998975" y="9499045"/>
                  <a:pt x="5939546" y="9529680"/>
                  <a:pt x="5939546" y="9560309"/>
                </a:cubicBezTo>
                <a:cubicBezTo>
                  <a:pt x="5939546" y="9560309"/>
                  <a:pt x="5969260" y="9590944"/>
                  <a:pt x="5998975" y="9590944"/>
                </a:cubicBezTo>
                <a:cubicBezTo>
                  <a:pt x="5998975" y="9621579"/>
                  <a:pt x="5998975" y="9621579"/>
                  <a:pt x="5969260" y="9621579"/>
                </a:cubicBezTo>
                <a:cubicBezTo>
                  <a:pt x="5969260" y="9621579"/>
                  <a:pt x="5939546" y="9621579"/>
                  <a:pt x="5909832" y="9621579"/>
                </a:cubicBezTo>
                <a:cubicBezTo>
                  <a:pt x="5909832" y="9621579"/>
                  <a:pt x="5880115" y="9621579"/>
                  <a:pt x="5880115" y="9621579"/>
                </a:cubicBezTo>
                <a:cubicBezTo>
                  <a:pt x="5850407" y="9590944"/>
                  <a:pt x="5850407" y="9560309"/>
                  <a:pt x="5850407" y="9529680"/>
                </a:cubicBezTo>
                <a:cubicBezTo>
                  <a:pt x="5850407" y="9529680"/>
                  <a:pt x="5850407" y="9529680"/>
                  <a:pt x="5820692" y="9499045"/>
                </a:cubicBezTo>
                <a:cubicBezTo>
                  <a:pt x="5790979" y="9468410"/>
                  <a:pt x="5790979" y="9468410"/>
                  <a:pt x="5790979" y="9468410"/>
                </a:cubicBezTo>
                <a:cubicBezTo>
                  <a:pt x="5798407" y="9460751"/>
                  <a:pt x="5802121" y="9453093"/>
                  <a:pt x="5803513" y="9445913"/>
                </a:cubicBezTo>
                <a:lnTo>
                  <a:pt x="5802722" y="9434760"/>
                </a:lnTo>
                <a:lnTo>
                  <a:pt x="5797316" y="9430304"/>
                </a:lnTo>
                <a:cubicBezTo>
                  <a:pt x="5794000" y="9427880"/>
                  <a:pt x="5791875" y="9426561"/>
                  <a:pt x="5791875" y="9426561"/>
                </a:cubicBezTo>
                <a:cubicBezTo>
                  <a:pt x="5789808" y="9419422"/>
                  <a:pt x="5788258" y="9414067"/>
                  <a:pt x="5787496" y="9409935"/>
                </a:cubicBezTo>
                <a:lnTo>
                  <a:pt x="5787700" y="9404643"/>
                </a:lnTo>
                <a:lnTo>
                  <a:pt x="5778441" y="9397573"/>
                </a:lnTo>
                <a:cubicBezTo>
                  <a:pt x="5774262" y="9380341"/>
                  <a:pt x="5790979" y="9345877"/>
                  <a:pt x="5790979" y="9345877"/>
                </a:cubicBezTo>
                <a:cubicBezTo>
                  <a:pt x="5820692" y="9345877"/>
                  <a:pt x="5850407" y="9345877"/>
                  <a:pt x="5850407" y="9345877"/>
                </a:cubicBezTo>
                <a:cubicBezTo>
                  <a:pt x="5850407" y="9345877"/>
                  <a:pt x="5820692" y="9315240"/>
                  <a:pt x="5820692" y="9315240"/>
                </a:cubicBezTo>
                <a:cubicBezTo>
                  <a:pt x="5820692" y="9299926"/>
                  <a:pt x="5813263" y="9284611"/>
                  <a:pt x="5805833" y="9273123"/>
                </a:cubicBezTo>
                <a:lnTo>
                  <a:pt x="5796800" y="9261481"/>
                </a:lnTo>
                <a:lnTo>
                  <a:pt x="5723016" y="9261481"/>
                </a:lnTo>
                <a:lnTo>
                  <a:pt x="5704757" y="9253978"/>
                </a:lnTo>
                <a:lnTo>
                  <a:pt x="5701832" y="9253978"/>
                </a:lnTo>
                <a:lnTo>
                  <a:pt x="5699893" y="9251977"/>
                </a:lnTo>
                <a:lnTo>
                  <a:pt x="5640894" y="9227726"/>
                </a:lnTo>
                <a:cubicBezTo>
                  <a:pt x="5611567" y="9216473"/>
                  <a:pt x="5582237" y="9205220"/>
                  <a:pt x="5558776" y="9193968"/>
                </a:cubicBezTo>
                <a:cubicBezTo>
                  <a:pt x="5511853" y="9193968"/>
                  <a:pt x="5488393" y="9171461"/>
                  <a:pt x="5488393" y="9171461"/>
                </a:cubicBezTo>
                <a:cubicBezTo>
                  <a:pt x="5441467" y="9171461"/>
                  <a:pt x="5394543" y="9148961"/>
                  <a:pt x="5347618" y="9126456"/>
                </a:cubicBezTo>
                <a:cubicBezTo>
                  <a:pt x="5347618" y="9126456"/>
                  <a:pt x="5347618" y="9126456"/>
                  <a:pt x="5277230" y="9081442"/>
                </a:cubicBezTo>
                <a:cubicBezTo>
                  <a:pt x="5230305" y="9081442"/>
                  <a:pt x="5206843" y="9058941"/>
                  <a:pt x="5206843" y="9036436"/>
                </a:cubicBezTo>
                <a:lnTo>
                  <a:pt x="5209777" y="9036436"/>
                </a:lnTo>
                <a:cubicBezTo>
                  <a:pt x="5218577" y="9036436"/>
                  <a:pt x="5230305" y="9036436"/>
                  <a:pt x="5230305" y="9036436"/>
                </a:cubicBezTo>
                <a:cubicBezTo>
                  <a:pt x="5253770" y="9036436"/>
                  <a:pt x="5230305" y="9036436"/>
                  <a:pt x="5230305" y="9013930"/>
                </a:cubicBezTo>
                <a:cubicBezTo>
                  <a:pt x="5230305" y="9013930"/>
                  <a:pt x="5206843" y="9013930"/>
                  <a:pt x="5159923" y="8991424"/>
                </a:cubicBezTo>
                <a:cubicBezTo>
                  <a:pt x="5159923" y="8991424"/>
                  <a:pt x="5159923" y="8991424"/>
                  <a:pt x="5136460" y="8968924"/>
                </a:cubicBezTo>
                <a:cubicBezTo>
                  <a:pt x="5112997" y="8968924"/>
                  <a:pt x="5089536" y="8968924"/>
                  <a:pt x="5089536" y="8946417"/>
                </a:cubicBezTo>
                <a:cubicBezTo>
                  <a:pt x="5042610" y="8923911"/>
                  <a:pt x="4995685" y="8901405"/>
                  <a:pt x="4995685" y="8901405"/>
                </a:cubicBezTo>
                <a:cubicBezTo>
                  <a:pt x="4948766" y="8878905"/>
                  <a:pt x="4901839" y="8856399"/>
                  <a:pt x="4901839" y="8856399"/>
                </a:cubicBezTo>
                <a:cubicBezTo>
                  <a:pt x="4878378" y="8856399"/>
                  <a:pt x="4854916" y="8833893"/>
                  <a:pt x="4807990" y="8811386"/>
                </a:cubicBezTo>
                <a:cubicBezTo>
                  <a:pt x="4807990" y="8811386"/>
                  <a:pt x="4761065" y="8788885"/>
                  <a:pt x="4714139" y="8766380"/>
                </a:cubicBezTo>
                <a:cubicBezTo>
                  <a:pt x="4690678" y="8743874"/>
                  <a:pt x="4690678" y="8721368"/>
                  <a:pt x="4667214" y="8721368"/>
                </a:cubicBezTo>
                <a:cubicBezTo>
                  <a:pt x="4643757" y="8698868"/>
                  <a:pt x="4643757" y="8698868"/>
                  <a:pt x="4643757" y="8698868"/>
                </a:cubicBezTo>
                <a:cubicBezTo>
                  <a:pt x="4620297" y="8653855"/>
                  <a:pt x="4596832" y="8631350"/>
                  <a:pt x="4596832" y="8631350"/>
                </a:cubicBezTo>
                <a:cubicBezTo>
                  <a:pt x="4596832" y="8631350"/>
                  <a:pt x="4643757" y="8653855"/>
                  <a:pt x="4643757" y="8653855"/>
                </a:cubicBezTo>
                <a:cubicBezTo>
                  <a:pt x="4667214" y="8653855"/>
                  <a:pt x="4737603" y="8698868"/>
                  <a:pt x="4761065" y="8721368"/>
                </a:cubicBezTo>
                <a:cubicBezTo>
                  <a:pt x="4784526" y="8743874"/>
                  <a:pt x="4831453" y="8766380"/>
                  <a:pt x="4854916" y="8788885"/>
                </a:cubicBezTo>
                <a:cubicBezTo>
                  <a:pt x="4854916" y="8788885"/>
                  <a:pt x="4854916" y="8788885"/>
                  <a:pt x="4925304" y="8833893"/>
                </a:cubicBezTo>
                <a:cubicBezTo>
                  <a:pt x="4948766" y="8833893"/>
                  <a:pt x="4995685" y="8878905"/>
                  <a:pt x="5019147" y="8878905"/>
                </a:cubicBezTo>
                <a:cubicBezTo>
                  <a:pt x="5019147" y="8878905"/>
                  <a:pt x="5066071" y="8901405"/>
                  <a:pt x="5066071" y="8878905"/>
                </a:cubicBezTo>
                <a:cubicBezTo>
                  <a:pt x="5089536" y="8878905"/>
                  <a:pt x="5159923" y="8923911"/>
                  <a:pt x="5183385" y="8923911"/>
                </a:cubicBezTo>
                <a:cubicBezTo>
                  <a:pt x="5200977" y="8940791"/>
                  <a:pt x="5258167" y="8957671"/>
                  <a:pt x="5295561" y="8965055"/>
                </a:cubicBezTo>
                <a:lnTo>
                  <a:pt x="5308560" y="8966813"/>
                </a:lnTo>
                <a:lnTo>
                  <a:pt x="5292933" y="8956968"/>
                </a:lnTo>
                <a:cubicBezTo>
                  <a:pt x="5282752" y="8949097"/>
                  <a:pt x="5277662" y="8943850"/>
                  <a:pt x="5277662" y="8943850"/>
                </a:cubicBezTo>
                <a:cubicBezTo>
                  <a:pt x="5298022" y="8922859"/>
                  <a:pt x="5338738" y="8943850"/>
                  <a:pt x="5338738" y="8943850"/>
                </a:cubicBezTo>
                <a:lnTo>
                  <a:pt x="5351499" y="8957003"/>
                </a:lnTo>
                <a:lnTo>
                  <a:pt x="5355914" y="8955076"/>
                </a:lnTo>
                <a:lnTo>
                  <a:pt x="5345263" y="8947639"/>
                </a:lnTo>
                <a:cubicBezTo>
                  <a:pt x="5315547" y="8917010"/>
                  <a:pt x="5256117" y="8886375"/>
                  <a:pt x="5256117" y="8886375"/>
                </a:cubicBezTo>
                <a:cubicBezTo>
                  <a:pt x="5256117" y="8886375"/>
                  <a:pt x="5256117" y="8886375"/>
                  <a:pt x="5226404" y="8855740"/>
                </a:cubicBezTo>
                <a:lnTo>
                  <a:pt x="5225922" y="8854256"/>
                </a:lnTo>
                <a:lnTo>
                  <a:pt x="5185670" y="8835652"/>
                </a:lnTo>
                <a:lnTo>
                  <a:pt x="5220014" y="8835977"/>
                </a:lnTo>
                <a:lnTo>
                  <a:pt x="5211548" y="8809790"/>
                </a:lnTo>
                <a:lnTo>
                  <a:pt x="5197325" y="8765809"/>
                </a:lnTo>
                <a:lnTo>
                  <a:pt x="5159923" y="8763566"/>
                </a:lnTo>
                <a:cubicBezTo>
                  <a:pt x="5142326" y="8760754"/>
                  <a:pt x="5124730" y="8755126"/>
                  <a:pt x="5112997" y="8743874"/>
                </a:cubicBezTo>
                <a:cubicBezTo>
                  <a:pt x="5112997" y="8743874"/>
                  <a:pt x="5112997" y="8721368"/>
                  <a:pt x="5112997" y="8721368"/>
                </a:cubicBezTo>
                <a:cubicBezTo>
                  <a:pt x="5112997" y="8698868"/>
                  <a:pt x="5089536" y="8698868"/>
                  <a:pt x="5089536" y="8676360"/>
                </a:cubicBezTo>
                <a:cubicBezTo>
                  <a:pt x="5066071" y="8676360"/>
                  <a:pt x="5112997" y="8653855"/>
                  <a:pt x="5136460" y="8653855"/>
                </a:cubicBezTo>
                <a:cubicBezTo>
                  <a:pt x="5159923" y="8653855"/>
                  <a:pt x="5183385" y="8631350"/>
                  <a:pt x="5183385" y="8608848"/>
                </a:cubicBezTo>
                <a:cubicBezTo>
                  <a:pt x="5183385" y="8586343"/>
                  <a:pt x="5159923" y="8563835"/>
                  <a:pt x="5136460" y="8563835"/>
                </a:cubicBezTo>
                <a:cubicBezTo>
                  <a:pt x="5136460" y="8563835"/>
                  <a:pt x="5136460" y="8563835"/>
                  <a:pt x="5133526" y="8561023"/>
                </a:cubicBezTo>
                <a:lnTo>
                  <a:pt x="5124486" y="8552349"/>
                </a:lnTo>
                <a:lnTo>
                  <a:pt x="5121511" y="8558429"/>
                </a:lnTo>
                <a:cubicBezTo>
                  <a:pt x="5110323" y="8566055"/>
                  <a:pt x="5095402" y="8566055"/>
                  <a:pt x="5080480" y="8550805"/>
                </a:cubicBezTo>
                <a:cubicBezTo>
                  <a:pt x="5080480" y="8550805"/>
                  <a:pt x="5050645" y="8581308"/>
                  <a:pt x="5050645" y="8581308"/>
                </a:cubicBezTo>
                <a:cubicBezTo>
                  <a:pt x="5050645" y="8581308"/>
                  <a:pt x="5043186" y="8581308"/>
                  <a:pt x="5035728" y="8581308"/>
                </a:cubicBezTo>
                <a:lnTo>
                  <a:pt x="5033241" y="8581308"/>
                </a:lnTo>
                <a:lnTo>
                  <a:pt x="5045061" y="8593002"/>
                </a:lnTo>
                <a:cubicBezTo>
                  <a:pt x="5049192" y="8598347"/>
                  <a:pt x="5051732" y="8603690"/>
                  <a:pt x="5051732" y="8609035"/>
                </a:cubicBezTo>
                <a:cubicBezTo>
                  <a:pt x="5051732" y="8609035"/>
                  <a:pt x="5072064" y="8630412"/>
                  <a:pt x="5072064" y="8630412"/>
                </a:cubicBezTo>
                <a:cubicBezTo>
                  <a:pt x="5051732" y="8630412"/>
                  <a:pt x="5051732" y="8630412"/>
                  <a:pt x="5051732" y="8630412"/>
                </a:cubicBezTo>
                <a:cubicBezTo>
                  <a:pt x="5051732" y="8630412"/>
                  <a:pt x="5031397" y="8630412"/>
                  <a:pt x="5031397" y="8630412"/>
                </a:cubicBezTo>
                <a:cubicBezTo>
                  <a:pt x="5031397" y="8630412"/>
                  <a:pt x="5011065" y="8609035"/>
                  <a:pt x="4990728" y="8587660"/>
                </a:cubicBezTo>
                <a:cubicBezTo>
                  <a:pt x="4970394" y="8566280"/>
                  <a:pt x="4950062" y="8544903"/>
                  <a:pt x="4929728" y="8544903"/>
                </a:cubicBezTo>
                <a:cubicBezTo>
                  <a:pt x="4929728" y="8544903"/>
                  <a:pt x="4909396" y="8523523"/>
                  <a:pt x="4889064" y="8502148"/>
                </a:cubicBezTo>
                <a:cubicBezTo>
                  <a:pt x="4868724" y="8480771"/>
                  <a:pt x="4848393" y="8459392"/>
                  <a:pt x="4828058" y="8459392"/>
                </a:cubicBezTo>
                <a:cubicBezTo>
                  <a:pt x="4807725" y="8438011"/>
                  <a:pt x="4807725" y="8438011"/>
                  <a:pt x="4828058" y="8438011"/>
                </a:cubicBezTo>
                <a:lnTo>
                  <a:pt x="4848544" y="8446088"/>
                </a:lnTo>
                <a:lnTo>
                  <a:pt x="4841772" y="8428776"/>
                </a:lnTo>
                <a:cubicBezTo>
                  <a:pt x="4841772" y="8428776"/>
                  <a:pt x="4841772" y="8398268"/>
                  <a:pt x="4841772" y="8367760"/>
                </a:cubicBezTo>
                <a:cubicBezTo>
                  <a:pt x="4841772" y="8367760"/>
                  <a:pt x="4841772" y="8367760"/>
                  <a:pt x="4811936" y="8276240"/>
                </a:cubicBezTo>
                <a:cubicBezTo>
                  <a:pt x="4811936" y="8245730"/>
                  <a:pt x="4811936" y="8215221"/>
                  <a:pt x="4811936" y="8215221"/>
                </a:cubicBezTo>
                <a:cubicBezTo>
                  <a:pt x="4811936" y="8215221"/>
                  <a:pt x="4782099" y="8215221"/>
                  <a:pt x="4782099" y="8184720"/>
                </a:cubicBezTo>
                <a:cubicBezTo>
                  <a:pt x="4752255" y="8184720"/>
                  <a:pt x="4752255" y="8184720"/>
                  <a:pt x="4752255" y="8184720"/>
                </a:cubicBezTo>
                <a:cubicBezTo>
                  <a:pt x="4752255" y="8154210"/>
                  <a:pt x="4752255" y="8093193"/>
                  <a:pt x="4752255" y="8093193"/>
                </a:cubicBezTo>
                <a:cubicBezTo>
                  <a:pt x="4752255" y="8062690"/>
                  <a:pt x="4722420" y="8032182"/>
                  <a:pt x="4722420" y="8032182"/>
                </a:cubicBezTo>
                <a:cubicBezTo>
                  <a:pt x="4722420" y="8032182"/>
                  <a:pt x="4722420" y="8001674"/>
                  <a:pt x="4722420" y="8001674"/>
                </a:cubicBezTo>
                <a:lnTo>
                  <a:pt x="4692968" y="8001674"/>
                </a:lnTo>
                <a:cubicBezTo>
                  <a:pt x="4663517" y="8001674"/>
                  <a:pt x="4663517" y="7940368"/>
                  <a:pt x="4634058" y="7940368"/>
                </a:cubicBezTo>
                <a:cubicBezTo>
                  <a:pt x="4634058" y="7909711"/>
                  <a:pt x="4634058" y="7909711"/>
                  <a:pt x="4634058" y="7909711"/>
                </a:cubicBezTo>
                <a:cubicBezTo>
                  <a:pt x="4604607" y="7879062"/>
                  <a:pt x="4604607" y="7879062"/>
                  <a:pt x="4604607" y="7848405"/>
                </a:cubicBezTo>
                <a:cubicBezTo>
                  <a:pt x="4604607" y="7848405"/>
                  <a:pt x="4575148" y="7817750"/>
                  <a:pt x="4545689" y="7817750"/>
                </a:cubicBezTo>
                <a:cubicBezTo>
                  <a:pt x="4516239" y="7787100"/>
                  <a:pt x="4516239" y="7787100"/>
                  <a:pt x="4516239" y="7787100"/>
                </a:cubicBezTo>
                <a:cubicBezTo>
                  <a:pt x="4516239" y="7787100"/>
                  <a:pt x="4486780" y="7756444"/>
                  <a:pt x="4486780" y="7756444"/>
                </a:cubicBezTo>
                <a:cubicBezTo>
                  <a:pt x="4545689" y="7756444"/>
                  <a:pt x="4575148" y="7787100"/>
                  <a:pt x="4604607" y="7817750"/>
                </a:cubicBezTo>
                <a:cubicBezTo>
                  <a:pt x="4634058" y="7817750"/>
                  <a:pt x="4634058" y="7848405"/>
                  <a:pt x="4634058" y="7848405"/>
                </a:cubicBezTo>
                <a:cubicBezTo>
                  <a:pt x="4634058" y="7879062"/>
                  <a:pt x="4692968" y="7940368"/>
                  <a:pt x="4692968" y="7971025"/>
                </a:cubicBezTo>
                <a:cubicBezTo>
                  <a:pt x="4692968" y="7971025"/>
                  <a:pt x="4722426" y="8001674"/>
                  <a:pt x="4722426" y="8001674"/>
                </a:cubicBezTo>
                <a:lnTo>
                  <a:pt x="4782099" y="8001674"/>
                </a:lnTo>
                <a:cubicBezTo>
                  <a:pt x="4782099" y="8032182"/>
                  <a:pt x="4782099" y="8032182"/>
                  <a:pt x="4782099" y="8032182"/>
                </a:cubicBezTo>
                <a:cubicBezTo>
                  <a:pt x="4782099" y="8062690"/>
                  <a:pt x="4811936" y="8093193"/>
                  <a:pt x="4811936" y="8093193"/>
                </a:cubicBezTo>
                <a:cubicBezTo>
                  <a:pt x="4811936" y="8123701"/>
                  <a:pt x="4841772" y="8184720"/>
                  <a:pt x="4841772" y="8184720"/>
                </a:cubicBezTo>
                <a:cubicBezTo>
                  <a:pt x="4871615" y="8215221"/>
                  <a:pt x="4931293" y="8276240"/>
                  <a:pt x="4931293" y="8276240"/>
                </a:cubicBezTo>
                <a:cubicBezTo>
                  <a:pt x="4961129" y="8306748"/>
                  <a:pt x="4990965" y="8306748"/>
                  <a:pt x="4990965" y="8306748"/>
                </a:cubicBezTo>
                <a:cubicBezTo>
                  <a:pt x="4990965" y="8306748"/>
                  <a:pt x="5020810" y="8276240"/>
                  <a:pt x="5020810" y="8276240"/>
                </a:cubicBezTo>
                <a:cubicBezTo>
                  <a:pt x="5020810" y="8245730"/>
                  <a:pt x="5050645" y="8245730"/>
                  <a:pt x="5050645" y="8276240"/>
                </a:cubicBezTo>
                <a:cubicBezTo>
                  <a:pt x="5050645" y="8276240"/>
                  <a:pt x="5080480" y="8276240"/>
                  <a:pt x="5080480" y="8276240"/>
                </a:cubicBezTo>
                <a:cubicBezTo>
                  <a:pt x="5080480" y="8276240"/>
                  <a:pt x="5073021" y="8283867"/>
                  <a:pt x="5065562" y="8295308"/>
                </a:cubicBezTo>
                <a:lnTo>
                  <a:pt x="5052183" y="8332925"/>
                </a:lnTo>
                <a:lnTo>
                  <a:pt x="5064449" y="8341594"/>
                </a:lnTo>
                <a:cubicBezTo>
                  <a:pt x="5087005" y="8363428"/>
                  <a:pt x="5087005" y="8363428"/>
                  <a:pt x="5087005" y="8363428"/>
                </a:cubicBezTo>
                <a:lnTo>
                  <a:pt x="5108043" y="8383798"/>
                </a:lnTo>
                <a:lnTo>
                  <a:pt x="5112997" y="8383798"/>
                </a:lnTo>
                <a:cubicBezTo>
                  <a:pt x="5112997" y="8406303"/>
                  <a:pt x="5112997" y="8406303"/>
                  <a:pt x="5112997" y="8406303"/>
                </a:cubicBezTo>
                <a:lnTo>
                  <a:pt x="5125311" y="8415874"/>
                </a:lnTo>
                <a:lnTo>
                  <a:pt x="5122766" y="8401168"/>
                </a:lnTo>
                <a:cubicBezTo>
                  <a:pt x="5120447" y="8391454"/>
                  <a:pt x="5117803" y="8382329"/>
                  <a:pt x="5115691" y="8375030"/>
                </a:cubicBezTo>
                <a:cubicBezTo>
                  <a:pt x="5107233" y="8345827"/>
                  <a:pt x="5098779" y="8316630"/>
                  <a:pt x="5098779" y="8316630"/>
                </a:cubicBezTo>
                <a:cubicBezTo>
                  <a:pt x="5127930" y="8308189"/>
                  <a:pt x="5127930" y="8308189"/>
                  <a:pt x="5119473" y="8278985"/>
                </a:cubicBezTo>
                <a:cubicBezTo>
                  <a:pt x="5119473" y="8278985"/>
                  <a:pt x="5127930" y="8308189"/>
                  <a:pt x="5127930" y="8308189"/>
                </a:cubicBezTo>
                <a:cubicBezTo>
                  <a:pt x="5157083" y="8299748"/>
                  <a:pt x="5157083" y="8299748"/>
                  <a:pt x="5165536" y="8328944"/>
                </a:cubicBezTo>
                <a:cubicBezTo>
                  <a:pt x="5144841" y="8366589"/>
                  <a:pt x="5182448" y="8387346"/>
                  <a:pt x="5220056" y="8408107"/>
                </a:cubicBezTo>
                <a:cubicBezTo>
                  <a:pt x="5220056" y="8408107"/>
                  <a:pt x="5228511" y="8437311"/>
                  <a:pt x="5228511" y="8437311"/>
                </a:cubicBezTo>
                <a:lnTo>
                  <a:pt x="5240878" y="8465307"/>
                </a:lnTo>
                <a:lnTo>
                  <a:pt x="5259635" y="8471005"/>
                </a:lnTo>
                <a:cubicBezTo>
                  <a:pt x="5271364" y="8473818"/>
                  <a:pt x="5277230" y="8473818"/>
                  <a:pt x="5277230" y="8473818"/>
                </a:cubicBezTo>
                <a:cubicBezTo>
                  <a:pt x="5300693" y="8496323"/>
                  <a:pt x="5324154" y="8541330"/>
                  <a:pt x="5324154" y="8541330"/>
                </a:cubicBezTo>
                <a:cubicBezTo>
                  <a:pt x="5324154" y="8541330"/>
                  <a:pt x="5318288" y="8546956"/>
                  <a:pt x="5309490" y="8552582"/>
                </a:cubicBezTo>
                <a:lnTo>
                  <a:pt x="5295561" y="8559752"/>
                </a:lnTo>
                <a:lnTo>
                  <a:pt x="5299939" y="8574870"/>
                </a:lnTo>
                <a:lnTo>
                  <a:pt x="5291590" y="8560904"/>
                </a:lnTo>
                <a:lnTo>
                  <a:pt x="5277230" y="8563835"/>
                </a:lnTo>
                <a:cubicBezTo>
                  <a:pt x="5277230" y="8563835"/>
                  <a:pt x="5300693" y="8586343"/>
                  <a:pt x="5324154" y="8586343"/>
                </a:cubicBezTo>
                <a:cubicBezTo>
                  <a:pt x="5324154" y="8586343"/>
                  <a:pt x="5335888" y="8580715"/>
                  <a:pt x="5350550" y="8575090"/>
                </a:cubicBezTo>
                <a:lnTo>
                  <a:pt x="5355603" y="8573797"/>
                </a:lnTo>
                <a:lnTo>
                  <a:pt x="5336404" y="8565767"/>
                </a:lnTo>
                <a:cubicBezTo>
                  <a:pt x="5336404" y="8545755"/>
                  <a:pt x="5336404" y="8545755"/>
                  <a:pt x="5336404" y="8545755"/>
                </a:cubicBezTo>
                <a:cubicBezTo>
                  <a:pt x="5336404" y="8545755"/>
                  <a:pt x="5356334" y="8545755"/>
                  <a:pt x="5376265" y="8565767"/>
                </a:cubicBezTo>
                <a:lnTo>
                  <a:pt x="5378443" y="8567953"/>
                </a:lnTo>
                <a:lnTo>
                  <a:pt x="5394543" y="8563835"/>
                </a:lnTo>
                <a:cubicBezTo>
                  <a:pt x="5394543" y="8563835"/>
                  <a:pt x="5418008" y="8563835"/>
                  <a:pt x="5441467" y="8586343"/>
                </a:cubicBezTo>
                <a:lnTo>
                  <a:pt x="5481675" y="8586343"/>
                </a:lnTo>
                <a:lnTo>
                  <a:pt x="5477775" y="8572879"/>
                </a:lnTo>
                <a:cubicBezTo>
                  <a:pt x="5473852" y="8559329"/>
                  <a:pt x="5473852" y="8559329"/>
                  <a:pt x="5473852" y="8559329"/>
                </a:cubicBezTo>
                <a:cubicBezTo>
                  <a:pt x="5473852" y="8559329"/>
                  <a:pt x="5464549" y="8527205"/>
                  <a:pt x="5464549" y="8527205"/>
                </a:cubicBezTo>
                <a:cubicBezTo>
                  <a:pt x="5464549" y="8527205"/>
                  <a:pt x="5504720" y="8550391"/>
                  <a:pt x="5504720" y="8550391"/>
                </a:cubicBezTo>
                <a:cubicBezTo>
                  <a:pt x="5514020" y="8582508"/>
                  <a:pt x="5514020" y="8582508"/>
                  <a:pt x="5514020" y="8582508"/>
                </a:cubicBezTo>
                <a:cubicBezTo>
                  <a:pt x="5514020" y="8582508"/>
                  <a:pt x="5514020" y="8582508"/>
                  <a:pt x="5500997" y="8586279"/>
                </a:cubicBezTo>
                <a:lnTo>
                  <a:pt x="5500778" y="8586343"/>
                </a:lnTo>
                <a:lnTo>
                  <a:pt x="5511853" y="8586343"/>
                </a:lnTo>
                <a:cubicBezTo>
                  <a:pt x="5535314" y="8586343"/>
                  <a:pt x="5558776" y="8608848"/>
                  <a:pt x="5582238" y="8608848"/>
                </a:cubicBezTo>
                <a:cubicBezTo>
                  <a:pt x="5582238" y="8620098"/>
                  <a:pt x="5588106" y="8625723"/>
                  <a:pt x="5599836" y="8628536"/>
                </a:cubicBezTo>
                <a:lnTo>
                  <a:pt x="5635057" y="8630412"/>
                </a:lnTo>
                <a:lnTo>
                  <a:pt x="5630084" y="8619054"/>
                </a:lnTo>
                <a:cubicBezTo>
                  <a:pt x="5622446" y="8611122"/>
                  <a:pt x="5612259" y="8605834"/>
                  <a:pt x="5602076" y="8605834"/>
                </a:cubicBezTo>
                <a:cubicBezTo>
                  <a:pt x="5602076" y="8605834"/>
                  <a:pt x="5602076" y="8605834"/>
                  <a:pt x="5581705" y="8584684"/>
                </a:cubicBezTo>
                <a:cubicBezTo>
                  <a:pt x="5561336" y="8563538"/>
                  <a:pt x="5520597" y="8542385"/>
                  <a:pt x="5500227" y="8521234"/>
                </a:cubicBezTo>
                <a:lnTo>
                  <a:pt x="5489954" y="8499907"/>
                </a:lnTo>
                <a:lnTo>
                  <a:pt x="5464771" y="8499907"/>
                </a:lnTo>
                <a:cubicBezTo>
                  <a:pt x="5442221" y="8477387"/>
                  <a:pt x="5397112" y="8432349"/>
                  <a:pt x="5397112" y="8432349"/>
                </a:cubicBezTo>
                <a:cubicBezTo>
                  <a:pt x="5397112" y="8432349"/>
                  <a:pt x="5397112" y="8426719"/>
                  <a:pt x="5397112" y="8421088"/>
                </a:cubicBezTo>
                <a:lnTo>
                  <a:pt x="5397112" y="8414696"/>
                </a:lnTo>
                <a:lnTo>
                  <a:pt x="5375815" y="8425252"/>
                </a:lnTo>
                <a:cubicBezTo>
                  <a:pt x="5375815" y="8425252"/>
                  <a:pt x="5375815" y="8397383"/>
                  <a:pt x="5343675" y="8397383"/>
                </a:cubicBezTo>
                <a:cubicBezTo>
                  <a:pt x="5343675" y="8397383"/>
                  <a:pt x="5343675" y="8369515"/>
                  <a:pt x="5343675" y="8369515"/>
                </a:cubicBezTo>
                <a:cubicBezTo>
                  <a:pt x="5375815" y="8369515"/>
                  <a:pt x="5407944" y="8369515"/>
                  <a:pt x="5407944" y="8397383"/>
                </a:cubicBezTo>
                <a:lnTo>
                  <a:pt x="5404357" y="8409826"/>
                </a:lnTo>
                <a:lnTo>
                  <a:pt x="5419663" y="8409826"/>
                </a:lnTo>
                <a:lnTo>
                  <a:pt x="5430607" y="8412013"/>
                </a:lnTo>
                <a:lnTo>
                  <a:pt x="5439119" y="8394337"/>
                </a:lnTo>
                <a:cubicBezTo>
                  <a:pt x="5459485" y="8394337"/>
                  <a:pt x="5479856" y="8394337"/>
                  <a:pt x="5500227" y="8415489"/>
                </a:cubicBezTo>
                <a:cubicBezTo>
                  <a:pt x="5500227" y="8415489"/>
                  <a:pt x="5500227" y="8415489"/>
                  <a:pt x="5520597" y="8436636"/>
                </a:cubicBezTo>
                <a:lnTo>
                  <a:pt x="5548039" y="8436636"/>
                </a:lnTo>
                <a:lnTo>
                  <a:pt x="5547187" y="8432689"/>
                </a:lnTo>
                <a:lnTo>
                  <a:pt x="5548787" y="8422328"/>
                </a:lnTo>
                <a:lnTo>
                  <a:pt x="5539554" y="8417491"/>
                </a:lnTo>
                <a:cubicBezTo>
                  <a:pt x="5539554" y="8417491"/>
                  <a:pt x="5519974" y="8396971"/>
                  <a:pt x="5519974" y="8396971"/>
                </a:cubicBezTo>
                <a:cubicBezTo>
                  <a:pt x="5519974" y="8396971"/>
                  <a:pt x="5519974" y="8376444"/>
                  <a:pt x="5539554" y="8396971"/>
                </a:cubicBezTo>
                <a:lnTo>
                  <a:pt x="5550872" y="8408828"/>
                </a:lnTo>
                <a:lnTo>
                  <a:pt x="5551203" y="8406675"/>
                </a:lnTo>
                <a:lnTo>
                  <a:pt x="5578549" y="8403060"/>
                </a:lnTo>
                <a:lnTo>
                  <a:pt x="5547045" y="8375362"/>
                </a:lnTo>
                <a:cubicBezTo>
                  <a:pt x="5535314" y="8366923"/>
                  <a:pt x="5523581" y="8361297"/>
                  <a:pt x="5511853" y="8361297"/>
                </a:cubicBezTo>
                <a:cubicBezTo>
                  <a:pt x="5511853" y="8361297"/>
                  <a:pt x="5511853" y="8361297"/>
                  <a:pt x="5511853" y="8338791"/>
                </a:cubicBezTo>
                <a:cubicBezTo>
                  <a:pt x="5488393" y="8316286"/>
                  <a:pt x="5488393" y="8316286"/>
                  <a:pt x="5488393" y="8316286"/>
                </a:cubicBezTo>
                <a:cubicBezTo>
                  <a:pt x="5464932" y="8293779"/>
                  <a:pt x="5441467" y="8293779"/>
                  <a:pt x="5418008" y="8293779"/>
                </a:cubicBezTo>
                <a:cubicBezTo>
                  <a:pt x="5418008" y="8293779"/>
                  <a:pt x="5347618" y="8293779"/>
                  <a:pt x="5324154" y="8271278"/>
                </a:cubicBezTo>
                <a:cubicBezTo>
                  <a:pt x="5300693" y="8271278"/>
                  <a:pt x="5253770" y="8248773"/>
                  <a:pt x="5253770" y="8226267"/>
                </a:cubicBezTo>
                <a:cubicBezTo>
                  <a:pt x="5230305" y="8226267"/>
                  <a:pt x="5206843" y="8226267"/>
                  <a:pt x="5206843" y="8226267"/>
                </a:cubicBezTo>
                <a:cubicBezTo>
                  <a:pt x="5206843" y="8226267"/>
                  <a:pt x="5183385" y="8248773"/>
                  <a:pt x="5159923" y="8248773"/>
                </a:cubicBezTo>
                <a:cubicBezTo>
                  <a:pt x="5159923" y="8248773"/>
                  <a:pt x="5159923" y="8248773"/>
                  <a:pt x="5136460" y="8226267"/>
                </a:cubicBezTo>
                <a:cubicBezTo>
                  <a:pt x="5112997" y="8203761"/>
                  <a:pt x="5112997" y="8203761"/>
                  <a:pt x="5112997" y="8203761"/>
                </a:cubicBezTo>
                <a:cubicBezTo>
                  <a:pt x="5112997" y="8203761"/>
                  <a:pt x="5089536" y="8181260"/>
                  <a:pt x="5066071" y="8158753"/>
                </a:cubicBezTo>
                <a:cubicBezTo>
                  <a:pt x="5042610" y="8158753"/>
                  <a:pt x="5042610" y="8136247"/>
                  <a:pt x="5019147" y="8113742"/>
                </a:cubicBezTo>
                <a:cubicBezTo>
                  <a:pt x="5019147" y="8091241"/>
                  <a:pt x="5019147" y="8068735"/>
                  <a:pt x="5019147" y="8068735"/>
                </a:cubicBezTo>
                <a:cubicBezTo>
                  <a:pt x="5019147" y="8046230"/>
                  <a:pt x="5019147" y="8046230"/>
                  <a:pt x="5019147" y="8023722"/>
                </a:cubicBezTo>
                <a:cubicBezTo>
                  <a:pt x="5019147" y="8023722"/>
                  <a:pt x="5019147" y="8023722"/>
                  <a:pt x="5042610" y="8001222"/>
                </a:cubicBezTo>
                <a:cubicBezTo>
                  <a:pt x="5066071" y="8023722"/>
                  <a:pt x="5066071" y="8046230"/>
                  <a:pt x="5089536" y="8046230"/>
                </a:cubicBezTo>
                <a:lnTo>
                  <a:pt x="5095640" y="8046230"/>
                </a:lnTo>
                <a:lnTo>
                  <a:pt x="5096385" y="8040387"/>
                </a:lnTo>
                <a:cubicBezTo>
                  <a:pt x="5098679" y="8037822"/>
                  <a:pt x="5103269" y="8037822"/>
                  <a:pt x="5112450" y="8037822"/>
                </a:cubicBezTo>
                <a:cubicBezTo>
                  <a:pt x="5112450" y="8037822"/>
                  <a:pt x="5112450" y="8037822"/>
                  <a:pt x="5112450" y="8040387"/>
                </a:cubicBezTo>
                <a:lnTo>
                  <a:pt x="5112450" y="8046230"/>
                </a:lnTo>
                <a:lnTo>
                  <a:pt x="5112997" y="8046230"/>
                </a:lnTo>
                <a:cubicBezTo>
                  <a:pt x="5118863" y="8046230"/>
                  <a:pt x="5124730" y="8046230"/>
                  <a:pt x="5136460" y="8046230"/>
                </a:cubicBezTo>
                <a:cubicBezTo>
                  <a:pt x="5159923" y="8068735"/>
                  <a:pt x="5159923" y="8068735"/>
                  <a:pt x="5159923" y="8068735"/>
                </a:cubicBezTo>
                <a:cubicBezTo>
                  <a:pt x="5183385" y="8068735"/>
                  <a:pt x="5183385" y="8091241"/>
                  <a:pt x="5183385" y="8113742"/>
                </a:cubicBezTo>
                <a:cubicBezTo>
                  <a:pt x="5183385" y="8113742"/>
                  <a:pt x="5206843" y="8113742"/>
                  <a:pt x="5230305" y="8113742"/>
                </a:cubicBezTo>
                <a:cubicBezTo>
                  <a:pt x="5230305" y="8113742"/>
                  <a:pt x="5230305" y="8113742"/>
                  <a:pt x="5300693" y="8136247"/>
                </a:cubicBezTo>
                <a:cubicBezTo>
                  <a:pt x="5324154" y="8113742"/>
                  <a:pt x="5347618" y="8113742"/>
                  <a:pt x="5371083" y="8113742"/>
                </a:cubicBezTo>
                <a:cubicBezTo>
                  <a:pt x="5371083" y="8113742"/>
                  <a:pt x="5371083" y="8113742"/>
                  <a:pt x="5371083" y="8136247"/>
                </a:cubicBezTo>
                <a:lnTo>
                  <a:pt x="5374976" y="8138383"/>
                </a:lnTo>
                <a:lnTo>
                  <a:pt x="5374976" y="8114175"/>
                </a:lnTo>
                <a:lnTo>
                  <a:pt x="5338851" y="8077004"/>
                </a:lnTo>
                <a:cubicBezTo>
                  <a:pt x="5323555" y="8061263"/>
                  <a:pt x="5308256" y="8045521"/>
                  <a:pt x="5298059" y="8035025"/>
                </a:cubicBezTo>
                <a:cubicBezTo>
                  <a:pt x="5298059" y="8035025"/>
                  <a:pt x="5257269" y="8014035"/>
                  <a:pt x="5236871" y="7993048"/>
                </a:cubicBezTo>
                <a:cubicBezTo>
                  <a:pt x="5236871" y="7993048"/>
                  <a:pt x="5236871" y="7993048"/>
                  <a:pt x="5231772" y="7987801"/>
                </a:cubicBezTo>
                <a:lnTo>
                  <a:pt x="5227371" y="7983271"/>
                </a:lnTo>
                <a:lnTo>
                  <a:pt x="5227960" y="7984008"/>
                </a:lnTo>
                <a:cubicBezTo>
                  <a:pt x="5227960" y="7984008"/>
                  <a:pt x="5205410" y="7961487"/>
                  <a:pt x="5205410" y="7961487"/>
                </a:cubicBezTo>
                <a:cubicBezTo>
                  <a:pt x="5182853" y="7938970"/>
                  <a:pt x="5160302" y="7938970"/>
                  <a:pt x="5160302" y="7938970"/>
                </a:cubicBezTo>
                <a:cubicBezTo>
                  <a:pt x="5160302" y="7944599"/>
                  <a:pt x="5157481" y="7947414"/>
                  <a:pt x="5153254" y="7948117"/>
                </a:cubicBezTo>
                <a:lnTo>
                  <a:pt x="5140162" y="7945147"/>
                </a:lnTo>
                <a:lnTo>
                  <a:pt x="5140162" y="7982167"/>
                </a:lnTo>
                <a:cubicBezTo>
                  <a:pt x="5140162" y="7993870"/>
                  <a:pt x="5140162" y="8001674"/>
                  <a:pt x="5140162" y="8001674"/>
                </a:cubicBezTo>
                <a:cubicBezTo>
                  <a:pt x="5140162" y="8001674"/>
                  <a:pt x="5108031" y="7939252"/>
                  <a:pt x="5075892" y="7908040"/>
                </a:cubicBezTo>
                <a:cubicBezTo>
                  <a:pt x="5075892" y="7876829"/>
                  <a:pt x="5075892" y="7876829"/>
                  <a:pt x="5075892" y="7845618"/>
                </a:cubicBezTo>
                <a:cubicBezTo>
                  <a:pt x="5075892" y="7845618"/>
                  <a:pt x="5091960" y="7861223"/>
                  <a:pt x="5108026" y="7880731"/>
                </a:cubicBezTo>
                <a:lnTo>
                  <a:pt x="5122030" y="7900205"/>
                </a:lnTo>
                <a:lnTo>
                  <a:pt x="5137750" y="7893927"/>
                </a:lnTo>
                <a:cubicBezTo>
                  <a:pt x="5137750" y="7893927"/>
                  <a:pt x="5163119" y="7919265"/>
                  <a:pt x="5185321" y="7931933"/>
                </a:cubicBezTo>
                <a:lnTo>
                  <a:pt x="5186075" y="7932197"/>
                </a:lnTo>
                <a:lnTo>
                  <a:pt x="5165484" y="7893352"/>
                </a:lnTo>
                <a:lnTo>
                  <a:pt x="5151099" y="7875468"/>
                </a:lnTo>
                <a:lnTo>
                  <a:pt x="5137265" y="7875468"/>
                </a:lnTo>
                <a:cubicBezTo>
                  <a:pt x="5137265" y="7875468"/>
                  <a:pt x="5137265" y="7875468"/>
                  <a:pt x="5137265" y="7871638"/>
                </a:cubicBezTo>
                <a:lnTo>
                  <a:pt x="5137265" y="7868236"/>
                </a:lnTo>
                <a:lnTo>
                  <a:pt x="5134887" y="7867116"/>
                </a:lnTo>
                <a:lnTo>
                  <a:pt x="5125826" y="7832148"/>
                </a:lnTo>
                <a:lnTo>
                  <a:pt x="5125416" y="7831998"/>
                </a:lnTo>
                <a:cubicBezTo>
                  <a:pt x="5115900" y="7824320"/>
                  <a:pt x="5109556" y="7814083"/>
                  <a:pt x="5109556" y="7803847"/>
                </a:cubicBezTo>
                <a:lnTo>
                  <a:pt x="5115109" y="7805475"/>
                </a:lnTo>
                <a:lnTo>
                  <a:pt x="5114493" y="7804147"/>
                </a:lnTo>
                <a:cubicBezTo>
                  <a:pt x="5114493" y="7783155"/>
                  <a:pt x="5114493" y="7762169"/>
                  <a:pt x="5114493" y="7762169"/>
                </a:cubicBezTo>
                <a:cubicBezTo>
                  <a:pt x="5114493" y="7762169"/>
                  <a:pt x="5114493" y="7762169"/>
                  <a:pt x="5114493" y="7741179"/>
                </a:cubicBezTo>
                <a:cubicBezTo>
                  <a:pt x="5114493" y="7720192"/>
                  <a:pt x="5114493" y="7720192"/>
                  <a:pt x="5114493" y="7720192"/>
                </a:cubicBezTo>
                <a:cubicBezTo>
                  <a:pt x="5134887" y="7720192"/>
                  <a:pt x="5134887" y="7741179"/>
                  <a:pt x="5134887" y="7741179"/>
                </a:cubicBezTo>
                <a:lnTo>
                  <a:pt x="5137265" y="7745376"/>
                </a:lnTo>
                <a:lnTo>
                  <a:pt x="5137265" y="7737619"/>
                </a:lnTo>
                <a:cubicBezTo>
                  <a:pt x="5137265" y="7729963"/>
                  <a:pt x="5137265" y="7722304"/>
                  <a:pt x="5137265" y="7722304"/>
                </a:cubicBezTo>
                <a:cubicBezTo>
                  <a:pt x="5137265" y="7722304"/>
                  <a:pt x="5137265" y="7722304"/>
                  <a:pt x="5137265" y="7691668"/>
                </a:cubicBezTo>
                <a:cubicBezTo>
                  <a:pt x="5137265" y="7661035"/>
                  <a:pt x="5137265" y="7661035"/>
                  <a:pt x="5137265" y="7630399"/>
                </a:cubicBezTo>
                <a:cubicBezTo>
                  <a:pt x="5107552" y="7630399"/>
                  <a:pt x="5107552" y="7630399"/>
                  <a:pt x="5107552" y="7630399"/>
                </a:cubicBezTo>
                <a:cubicBezTo>
                  <a:pt x="5077837" y="7630399"/>
                  <a:pt x="5048121" y="7630399"/>
                  <a:pt x="5048121" y="7630399"/>
                </a:cubicBezTo>
                <a:cubicBezTo>
                  <a:pt x="5048121" y="7630399"/>
                  <a:pt x="5048121" y="7661035"/>
                  <a:pt x="5048121" y="7661035"/>
                </a:cubicBezTo>
                <a:cubicBezTo>
                  <a:pt x="5048121" y="7661035"/>
                  <a:pt x="5018406" y="7661035"/>
                  <a:pt x="5018406" y="7661035"/>
                </a:cubicBezTo>
                <a:cubicBezTo>
                  <a:pt x="5018406" y="7630399"/>
                  <a:pt x="5018406" y="7630399"/>
                  <a:pt x="5018406" y="7630399"/>
                </a:cubicBezTo>
                <a:cubicBezTo>
                  <a:pt x="5018406" y="7630399"/>
                  <a:pt x="5018406" y="7599770"/>
                  <a:pt x="5018406" y="7599770"/>
                </a:cubicBezTo>
                <a:cubicBezTo>
                  <a:pt x="5018406" y="7569135"/>
                  <a:pt x="5048121" y="7569135"/>
                  <a:pt x="5048121" y="7569135"/>
                </a:cubicBezTo>
                <a:cubicBezTo>
                  <a:pt x="5062980" y="7553817"/>
                  <a:pt x="5070407" y="7538500"/>
                  <a:pt x="5070407" y="7523182"/>
                </a:cubicBezTo>
                <a:lnTo>
                  <a:pt x="5052377" y="7486011"/>
                </a:lnTo>
                <a:lnTo>
                  <a:pt x="5044309" y="7484915"/>
                </a:lnTo>
                <a:cubicBezTo>
                  <a:pt x="5044309" y="7484915"/>
                  <a:pt x="5020752" y="7507328"/>
                  <a:pt x="5020752" y="7484915"/>
                </a:cubicBezTo>
                <a:cubicBezTo>
                  <a:pt x="5020752" y="7484915"/>
                  <a:pt x="4997187" y="7484915"/>
                  <a:pt x="4997187" y="7462505"/>
                </a:cubicBezTo>
                <a:cubicBezTo>
                  <a:pt x="4997187" y="7462505"/>
                  <a:pt x="4973629" y="7484915"/>
                  <a:pt x="4973629" y="7484915"/>
                </a:cubicBezTo>
                <a:cubicBezTo>
                  <a:pt x="4973629" y="7507328"/>
                  <a:pt x="4950065" y="7484915"/>
                  <a:pt x="4950065" y="7462505"/>
                </a:cubicBezTo>
                <a:cubicBezTo>
                  <a:pt x="4950065" y="7462505"/>
                  <a:pt x="4950065" y="7440093"/>
                  <a:pt x="4950065" y="7417682"/>
                </a:cubicBezTo>
                <a:cubicBezTo>
                  <a:pt x="4950065" y="7417682"/>
                  <a:pt x="4950065" y="7417682"/>
                  <a:pt x="4940129" y="7389314"/>
                </a:cubicBezTo>
                <a:lnTo>
                  <a:pt x="4932554" y="7367708"/>
                </a:lnTo>
                <a:lnTo>
                  <a:pt x="4932554" y="7378073"/>
                </a:lnTo>
                <a:cubicBezTo>
                  <a:pt x="4932554" y="7378073"/>
                  <a:pt x="4932554" y="7378073"/>
                  <a:pt x="4932554" y="7399060"/>
                </a:cubicBezTo>
                <a:cubicBezTo>
                  <a:pt x="4932554" y="7378073"/>
                  <a:pt x="4911750" y="7378073"/>
                  <a:pt x="4911750" y="7357084"/>
                </a:cubicBezTo>
                <a:cubicBezTo>
                  <a:pt x="4890945" y="7357084"/>
                  <a:pt x="4890945" y="7357084"/>
                  <a:pt x="4890945" y="7357084"/>
                </a:cubicBezTo>
                <a:cubicBezTo>
                  <a:pt x="4890945" y="7357084"/>
                  <a:pt x="4828530" y="7357084"/>
                  <a:pt x="4828530" y="7336098"/>
                </a:cubicBezTo>
                <a:cubicBezTo>
                  <a:pt x="4807725" y="7336098"/>
                  <a:pt x="4807725" y="7294120"/>
                  <a:pt x="4807725" y="7294120"/>
                </a:cubicBezTo>
                <a:cubicBezTo>
                  <a:pt x="4807725" y="7294120"/>
                  <a:pt x="4828530" y="7294120"/>
                  <a:pt x="4828530" y="7294120"/>
                </a:cubicBezTo>
                <a:cubicBezTo>
                  <a:pt x="4849336" y="7294120"/>
                  <a:pt x="4849336" y="7252138"/>
                  <a:pt x="4849336" y="7231151"/>
                </a:cubicBezTo>
                <a:cubicBezTo>
                  <a:pt x="4849336" y="7210161"/>
                  <a:pt x="4849336" y="7189174"/>
                  <a:pt x="4849336" y="7189174"/>
                </a:cubicBezTo>
                <a:cubicBezTo>
                  <a:pt x="4859737" y="7189174"/>
                  <a:pt x="4864940" y="7189174"/>
                  <a:pt x="4867538" y="7186550"/>
                </a:cubicBezTo>
                <a:lnTo>
                  <a:pt x="4867700" y="7185409"/>
                </a:lnTo>
                <a:lnTo>
                  <a:pt x="4867606" y="7185158"/>
                </a:lnTo>
                <a:cubicBezTo>
                  <a:pt x="4861715" y="7176754"/>
                  <a:pt x="4855826" y="7171151"/>
                  <a:pt x="4855826" y="7171151"/>
                </a:cubicBezTo>
                <a:cubicBezTo>
                  <a:pt x="4855826" y="7171151"/>
                  <a:pt x="4855826" y="7148738"/>
                  <a:pt x="4855826" y="7148738"/>
                </a:cubicBezTo>
                <a:lnTo>
                  <a:pt x="4832571" y="7148738"/>
                </a:lnTo>
                <a:cubicBezTo>
                  <a:pt x="4809316" y="7148738"/>
                  <a:pt x="4809316" y="7103701"/>
                  <a:pt x="4786056" y="7103701"/>
                </a:cubicBezTo>
                <a:cubicBezTo>
                  <a:pt x="4786056" y="7081178"/>
                  <a:pt x="4786056" y="7081178"/>
                  <a:pt x="4786056" y="7081178"/>
                </a:cubicBezTo>
                <a:cubicBezTo>
                  <a:pt x="4762800" y="7058662"/>
                  <a:pt x="4762800" y="7058662"/>
                  <a:pt x="4762800" y="7036141"/>
                </a:cubicBezTo>
                <a:cubicBezTo>
                  <a:pt x="4762800" y="7036141"/>
                  <a:pt x="4739541" y="7013620"/>
                  <a:pt x="4716283" y="7013620"/>
                </a:cubicBezTo>
                <a:cubicBezTo>
                  <a:pt x="4693027" y="6991104"/>
                  <a:pt x="4693027" y="6991104"/>
                  <a:pt x="4693027" y="6991104"/>
                </a:cubicBezTo>
                <a:cubicBezTo>
                  <a:pt x="4693027" y="6991104"/>
                  <a:pt x="4669766" y="6968582"/>
                  <a:pt x="4669766" y="6968582"/>
                </a:cubicBezTo>
                <a:cubicBezTo>
                  <a:pt x="4716283" y="6968582"/>
                  <a:pt x="4739541" y="6991104"/>
                  <a:pt x="4762800" y="7013620"/>
                </a:cubicBezTo>
                <a:cubicBezTo>
                  <a:pt x="4786056" y="7013620"/>
                  <a:pt x="4786056" y="7036141"/>
                  <a:pt x="4786056" y="7036141"/>
                </a:cubicBezTo>
                <a:cubicBezTo>
                  <a:pt x="4786056" y="7058662"/>
                  <a:pt x="4832571" y="7103701"/>
                  <a:pt x="4832571" y="7126221"/>
                </a:cubicBezTo>
                <a:cubicBezTo>
                  <a:pt x="4832571" y="7126221"/>
                  <a:pt x="4855831" y="7148738"/>
                  <a:pt x="4855831" y="7148738"/>
                </a:cubicBezTo>
                <a:lnTo>
                  <a:pt x="4902947" y="7148738"/>
                </a:lnTo>
                <a:cubicBezTo>
                  <a:pt x="4902947" y="7171151"/>
                  <a:pt x="4902947" y="7171151"/>
                  <a:pt x="4902947" y="7171151"/>
                </a:cubicBezTo>
                <a:cubicBezTo>
                  <a:pt x="4902947" y="7176754"/>
                  <a:pt x="4904419" y="7182357"/>
                  <a:pt x="4906629" y="7187609"/>
                </a:cubicBezTo>
                <a:lnTo>
                  <a:pt x="4911188" y="7195694"/>
                </a:lnTo>
                <a:lnTo>
                  <a:pt x="4912536" y="7191529"/>
                </a:lnTo>
                <a:cubicBezTo>
                  <a:pt x="4915216" y="7187956"/>
                  <a:pt x="4919359" y="7185157"/>
                  <a:pt x="4925454" y="7183394"/>
                </a:cubicBezTo>
                <a:cubicBezTo>
                  <a:pt x="4927161" y="7189293"/>
                  <a:pt x="4928442" y="7193718"/>
                  <a:pt x="4929512" y="7197404"/>
                </a:cubicBezTo>
                <a:lnTo>
                  <a:pt x="4930797" y="7201847"/>
                </a:lnTo>
                <a:lnTo>
                  <a:pt x="4931841" y="7199846"/>
                </a:lnTo>
                <a:cubicBezTo>
                  <a:pt x="4935158" y="7198031"/>
                  <a:pt x="4938477" y="7198031"/>
                  <a:pt x="4938477" y="7198031"/>
                </a:cubicBezTo>
                <a:cubicBezTo>
                  <a:pt x="4951745" y="7212548"/>
                  <a:pt x="4951745" y="7212548"/>
                  <a:pt x="4951745" y="7212548"/>
                </a:cubicBezTo>
                <a:cubicBezTo>
                  <a:pt x="4951745" y="7212548"/>
                  <a:pt x="4951745" y="7227066"/>
                  <a:pt x="4951745" y="7227066"/>
                </a:cubicBezTo>
                <a:cubicBezTo>
                  <a:pt x="4951745" y="7227066"/>
                  <a:pt x="4951745" y="7227066"/>
                  <a:pt x="4938477" y="7227066"/>
                </a:cubicBezTo>
                <a:lnTo>
                  <a:pt x="4937630" y="7225445"/>
                </a:lnTo>
                <a:lnTo>
                  <a:pt x="4939119" y="7230588"/>
                </a:lnTo>
                <a:lnTo>
                  <a:pt x="4929703" y="7233313"/>
                </a:lnTo>
                <a:lnTo>
                  <a:pt x="4930187" y="7235935"/>
                </a:lnTo>
                <a:cubicBezTo>
                  <a:pt x="4936813" y="7257998"/>
                  <a:pt x="4950065" y="7283213"/>
                  <a:pt x="4950065" y="7283213"/>
                </a:cubicBezTo>
                <a:cubicBezTo>
                  <a:pt x="4973629" y="7305619"/>
                  <a:pt x="5020752" y="7350447"/>
                  <a:pt x="5020752" y="7350447"/>
                </a:cubicBezTo>
                <a:lnTo>
                  <a:pt x="5039313" y="7361684"/>
                </a:lnTo>
                <a:lnTo>
                  <a:pt x="5039313" y="7358118"/>
                </a:lnTo>
                <a:cubicBezTo>
                  <a:pt x="5039313" y="7342358"/>
                  <a:pt x="5039313" y="7342358"/>
                  <a:pt x="5024276" y="7326597"/>
                </a:cubicBezTo>
                <a:cubicBezTo>
                  <a:pt x="5024276" y="7326597"/>
                  <a:pt x="5009241" y="7310837"/>
                  <a:pt x="5009241" y="7310837"/>
                </a:cubicBezTo>
                <a:cubicBezTo>
                  <a:pt x="4994201" y="7295079"/>
                  <a:pt x="4994201" y="7295079"/>
                  <a:pt x="4994201" y="7295079"/>
                </a:cubicBezTo>
                <a:cubicBezTo>
                  <a:pt x="4994201" y="7279318"/>
                  <a:pt x="5009241" y="7279318"/>
                  <a:pt x="5024276" y="7295079"/>
                </a:cubicBezTo>
                <a:cubicBezTo>
                  <a:pt x="5024276" y="7295079"/>
                  <a:pt x="5039313" y="7310837"/>
                  <a:pt x="5054352" y="7326597"/>
                </a:cubicBezTo>
                <a:cubicBezTo>
                  <a:pt x="5054352" y="7326597"/>
                  <a:pt x="5061871" y="7338419"/>
                  <a:pt x="5069389" y="7350239"/>
                </a:cubicBezTo>
                <a:lnTo>
                  <a:pt x="5077779" y="7363431"/>
                </a:lnTo>
                <a:lnTo>
                  <a:pt x="5079649" y="7361652"/>
                </a:lnTo>
                <a:cubicBezTo>
                  <a:pt x="5085540" y="7356050"/>
                  <a:pt x="5091432" y="7350447"/>
                  <a:pt x="5091432" y="7350447"/>
                </a:cubicBezTo>
                <a:cubicBezTo>
                  <a:pt x="5091432" y="7328032"/>
                  <a:pt x="5114991" y="7328032"/>
                  <a:pt x="5114991" y="7350447"/>
                </a:cubicBezTo>
                <a:cubicBezTo>
                  <a:pt x="5114991" y="7350447"/>
                  <a:pt x="5138551" y="7350447"/>
                  <a:pt x="5138551" y="7350447"/>
                </a:cubicBezTo>
                <a:cubicBezTo>
                  <a:pt x="5138551" y="7350447"/>
                  <a:pt x="5114991" y="7372859"/>
                  <a:pt x="5114991" y="7395267"/>
                </a:cubicBezTo>
                <a:cubicBezTo>
                  <a:pt x="5114991" y="7395267"/>
                  <a:pt x="5114991" y="7400871"/>
                  <a:pt x="5114991" y="7409275"/>
                </a:cubicBezTo>
                <a:lnTo>
                  <a:pt x="5114991" y="7436097"/>
                </a:lnTo>
                <a:lnTo>
                  <a:pt x="5115042" y="7436087"/>
                </a:lnTo>
                <a:cubicBezTo>
                  <a:pt x="5122389" y="7436087"/>
                  <a:pt x="5133411" y="7440120"/>
                  <a:pt x="5144434" y="7448185"/>
                </a:cubicBezTo>
                <a:lnTo>
                  <a:pt x="5151345" y="7456715"/>
                </a:lnTo>
                <a:lnTo>
                  <a:pt x="5150124" y="7452497"/>
                </a:lnTo>
                <a:cubicBezTo>
                  <a:pt x="5149443" y="7450151"/>
                  <a:pt x="5149056" y="7448811"/>
                  <a:pt x="5149056" y="7448811"/>
                </a:cubicBezTo>
                <a:cubicBezTo>
                  <a:pt x="5172072" y="7442146"/>
                  <a:pt x="5172072" y="7442146"/>
                  <a:pt x="5165862" y="7420690"/>
                </a:cubicBezTo>
                <a:cubicBezTo>
                  <a:pt x="5165862" y="7420690"/>
                  <a:pt x="5172072" y="7442146"/>
                  <a:pt x="5172072" y="7442146"/>
                </a:cubicBezTo>
                <a:cubicBezTo>
                  <a:pt x="5195090" y="7435481"/>
                  <a:pt x="5195090" y="7435481"/>
                  <a:pt x="5201301" y="7456930"/>
                </a:cubicBezTo>
                <a:cubicBezTo>
                  <a:pt x="5192899" y="7470989"/>
                  <a:pt x="5196005" y="7481715"/>
                  <a:pt x="5204865" y="7490775"/>
                </a:cubicBezTo>
                <a:lnTo>
                  <a:pt x="5214254" y="7497752"/>
                </a:lnTo>
                <a:lnTo>
                  <a:pt x="5215274" y="7496765"/>
                </a:lnTo>
                <a:cubicBezTo>
                  <a:pt x="5221617" y="7490623"/>
                  <a:pt x="5227960" y="7484480"/>
                  <a:pt x="5227960" y="7484480"/>
                </a:cubicBezTo>
                <a:lnTo>
                  <a:pt x="5229522" y="7484480"/>
                </a:lnTo>
                <a:lnTo>
                  <a:pt x="5228027" y="7479317"/>
                </a:lnTo>
                <a:cubicBezTo>
                  <a:pt x="5247642" y="7441145"/>
                  <a:pt x="5247642" y="7441145"/>
                  <a:pt x="5247642" y="7441145"/>
                </a:cubicBezTo>
                <a:cubicBezTo>
                  <a:pt x="5256323" y="7471124"/>
                  <a:pt x="5256323" y="7471124"/>
                  <a:pt x="5256323" y="7471124"/>
                </a:cubicBezTo>
                <a:cubicBezTo>
                  <a:pt x="5284615" y="7462932"/>
                  <a:pt x="5321591" y="7484718"/>
                  <a:pt x="5358567" y="7506503"/>
                </a:cubicBezTo>
                <a:cubicBezTo>
                  <a:pt x="5358567" y="7506503"/>
                  <a:pt x="5358567" y="7506503"/>
                  <a:pt x="5338952" y="7544677"/>
                </a:cubicBezTo>
                <a:cubicBezTo>
                  <a:pt x="5334049" y="7554221"/>
                  <a:pt x="5328061" y="7560019"/>
                  <a:pt x="5321836" y="7563343"/>
                </a:cubicBezTo>
                <a:cubicBezTo>
                  <a:pt x="5315612" y="7566670"/>
                  <a:pt x="5309150" y="7567525"/>
                  <a:pt x="5303304" y="7567186"/>
                </a:cubicBezTo>
                <a:cubicBezTo>
                  <a:pt x="5291608" y="7566506"/>
                  <a:pt x="5282366" y="7561062"/>
                  <a:pt x="5282366" y="7561062"/>
                </a:cubicBezTo>
                <a:cubicBezTo>
                  <a:pt x="5278025" y="7546072"/>
                  <a:pt x="5266611" y="7533131"/>
                  <a:pt x="5256281" y="7523937"/>
                </a:cubicBezTo>
                <a:lnTo>
                  <a:pt x="5245036" y="7515073"/>
                </a:lnTo>
                <a:lnTo>
                  <a:pt x="5243423" y="7516244"/>
                </a:lnTo>
                <a:lnTo>
                  <a:pt x="5243926" y="7517975"/>
                </a:lnTo>
                <a:cubicBezTo>
                  <a:pt x="5244508" y="7519987"/>
                  <a:pt x="5245286" y="7522668"/>
                  <a:pt x="5246061" y="7525350"/>
                </a:cubicBezTo>
                <a:lnTo>
                  <a:pt x="5247298" y="7529621"/>
                </a:lnTo>
                <a:lnTo>
                  <a:pt x="5260173" y="7540924"/>
                </a:lnTo>
                <a:cubicBezTo>
                  <a:pt x="5269357" y="7548988"/>
                  <a:pt x="5276707" y="7557052"/>
                  <a:pt x="5276707" y="7565115"/>
                </a:cubicBezTo>
                <a:lnTo>
                  <a:pt x="5283377" y="7572437"/>
                </a:lnTo>
                <a:lnTo>
                  <a:pt x="5284609" y="7572317"/>
                </a:lnTo>
                <a:lnTo>
                  <a:pt x="5285234" y="7574476"/>
                </a:lnTo>
                <a:lnTo>
                  <a:pt x="5291404" y="7581246"/>
                </a:lnTo>
                <a:lnTo>
                  <a:pt x="5287195" y="7581246"/>
                </a:lnTo>
                <a:lnTo>
                  <a:pt x="5293149" y="7601811"/>
                </a:lnTo>
                <a:cubicBezTo>
                  <a:pt x="5295478" y="7609856"/>
                  <a:pt x="5297032" y="7615219"/>
                  <a:pt x="5297032" y="7615219"/>
                </a:cubicBezTo>
                <a:cubicBezTo>
                  <a:pt x="5297032" y="7615219"/>
                  <a:pt x="5297032" y="7615219"/>
                  <a:pt x="5303243" y="7636669"/>
                </a:cubicBezTo>
                <a:cubicBezTo>
                  <a:pt x="5297032" y="7615219"/>
                  <a:pt x="5274014" y="7621885"/>
                  <a:pt x="5267800" y="7600430"/>
                </a:cubicBezTo>
                <a:cubicBezTo>
                  <a:pt x="5244783" y="7607095"/>
                  <a:pt x="5244783" y="7607095"/>
                  <a:pt x="5244783" y="7607095"/>
                </a:cubicBezTo>
                <a:cubicBezTo>
                  <a:pt x="5244783" y="7607095"/>
                  <a:pt x="5240467" y="7608344"/>
                  <a:pt x="5233896" y="7609884"/>
                </a:cubicBezTo>
                <a:lnTo>
                  <a:pt x="5210677" y="7614189"/>
                </a:lnTo>
                <a:lnTo>
                  <a:pt x="5211547" y="7615085"/>
                </a:lnTo>
                <a:cubicBezTo>
                  <a:pt x="5218975" y="7622742"/>
                  <a:pt x="5226404" y="7630399"/>
                  <a:pt x="5226404" y="7630399"/>
                </a:cubicBezTo>
                <a:lnTo>
                  <a:pt x="5232577" y="7640815"/>
                </a:lnTo>
                <a:lnTo>
                  <a:pt x="5253770" y="7618640"/>
                </a:lnTo>
                <a:cubicBezTo>
                  <a:pt x="5253770" y="7618640"/>
                  <a:pt x="5253770" y="7618640"/>
                  <a:pt x="5277230" y="7641145"/>
                </a:cubicBezTo>
                <a:cubicBezTo>
                  <a:pt x="5277230" y="7663648"/>
                  <a:pt x="5277230" y="7663648"/>
                  <a:pt x="5277230" y="7663648"/>
                </a:cubicBezTo>
                <a:cubicBezTo>
                  <a:pt x="5300693" y="7663648"/>
                  <a:pt x="5347618" y="7708659"/>
                  <a:pt x="5371083" y="7708659"/>
                </a:cubicBezTo>
                <a:cubicBezTo>
                  <a:pt x="5371083" y="7708659"/>
                  <a:pt x="5371083" y="7686153"/>
                  <a:pt x="5371083" y="7686153"/>
                </a:cubicBezTo>
                <a:cubicBezTo>
                  <a:pt x="5371083" y="7686153"/>
                  <a:pt x="5347618" y="7663648"/>
                  <a:pt x="5347618" y="7663648"/>
                </a:cubicBezTo>
                <a:cubicBezTo>
                  <a:pt x="5347618" y="7663648"/>
                  <a:pt x="5347618" y="7663648"/>
                  <a:pt x="5350550" y="7663648"/>
                </a:cubicBezTo>
                <a:lnTo>
                  <a:pt x="5370105" y="7663648"/>
                </a:lnTo>
                <a:lnTo>
                  <a:pt x="5367144" y="7660435"/>
                </a:lnTo>
                <a:cubicBezTo>
                  <a:pt x="5365305" y="7658443"/>
                  <a:pt x="5365305" y="7658443"/>
                  <a:pt x="5365305" y="7658443"/>
                </a:cubicBezTo>
                <a:cubicBezTo>
                  <a:pt x="5350581" y="7626527"/>
                  <a:pt x="5335860" y="7610569"/>
                  <a:pt x="5335860" y="7610569"/>
                </a:cubicBezTo>
                <a:cubicBezTo>
                  <a:pt x="5335860" y="7610569"/>
                  <a:pt x="5365305" y="7626527"/>
                  <a:pt x="5365305" y="7626527"/>
                </a:cubicBezTo>
                <a:cubicBezTo>
                  <a:pt x="5380024" y="7626527"/>
                  <a:pt x="5424194" y="7658443"/>
                  <a:pt x="5438915" y="7674395"/>
                </a:cubicBezTo>
                <a:cubicBezTo>
                  <a:pt x="5453640" y="7690353"/>
                  <a:pt x="5483086" y="7706310"/>
                  <a:pt x="5497808" y="7722268"/>
                </a:cubicBezTo>
                <a:cubicBezTo>
                  <a:pt x="5497808" y="7722268"/>
                  <a:pt x="5497808" y="7722268"/>
                  <a:pt x="5503327" y="7726256"/>
                </a:cubicBezTo>
                <a:lnTo>
                  <a:pt x="5509496" y="7730713"/>
                </a:lnTo>
                <a:lnTo>
                  <a:pt x="5511853" y="7731165"/>
                </a:lnTo>
                <a:cubicBezTo>
                  <a:pt x="5535314" y="7731165"/>
                  <a:pt x="5535314" y="7731165"/>
                  <a:pt x="5558776" y="7731165"/>
                </a:cubicBezTo>
                <a:cubicBezTo>
                  <a:pt x="5558776" y="7731165"/>
                  <a:pt x="5558776" y="7753665"/>
                  <a:pt x="5558776" y="7753665"/>
                </a:cubicBezTo>
                <a:cubicBezTo>
                  <a:pt x="5558776" y="7753665"/>
                  <a:pt x="5582238" y="7776173"/>
                  <a:pt x="5605702" y="7776173"/>
                </a:cubicBezTo>
                <a:lnTo>
                  <a:pt x="5620290" y="7790166"/>
                </a:lnTo>
                <a:lnTo>
                  <a:pt x="5628344" y="7786894"/>
                </a:lnTo>
                <a:lnTo>
                  <a:pt x="5626231" y="7756481"/>
                </a:lnTo>
                <a:cubicBezTo>
                  <a:pt x="5623298" y="7742416"/>
                  <a:pt x="5617433" y="7731165"/>
                  <a:pt x="5605702" y="7731165"/>
                </a:cubicBezTo>
                <a:cubicBezTo>
                  <a:pt x="5605702" y="7708659"/>
                  <a:pt x="5605702" y="7686153"/>
                  <a:pt x="5629165" y="7686153"/>
                </a:cubicBezTo>
                <a:cubicBezTo>
                  <a:pt x="5629165" y="7686153"/>
                  <a:pt x="5652626" y="7708659"/>
                  <a:pt x="5652626" y="7708659"/>
                </a:cubicBezTo>
                <a:cubicBezTo>
                  <a:pt x="5664357" y="7708659"/>
                  <a:pt x="5670224" y="7703032"/>
                  <a:pt x="5673157" y="7697407"/>
                </a:cubicBezTo>
                <a:lnTo>
                  <a:pt x="5673319" y="7696785"/>
                </a:lnTo>
                <a:lnTo>
                  <a:pt x="5659757" y="7690353"/>
                </a:lnTo>
                <a:cubicBezTo>
                  <a:pt x="5659757" y="7690353"/>
                  <a:pt x="5659757" y="7674395"/>
                  <a:pt x="5659757" y="7674395"/>
                </a:cubicBezTo>
                <a:cubicBezTo>
                  <a:pt x="5659757" y="7658443"/>
                  <a:pt x="5645033" y="7658443"/>
                  <a:pt x="5645033" y="7642484"/>
                </a:cubicBezTo>
                <a:lnTo>
                  <a:pt x="5641754" y="7640264"/>
                </a:lnTo>
                <a:lnTo>
                  <a:pt x="5639757" y="7644377"/>
                </a:lnTo>
                <a:lnTo>
                  <a:pt x="5641620" y="7650812"/>
                </a:lnTo>
                <a:cubicBezTo>
                  <a:pt x="5642225" y="7652903"/>
                  <a:pt x="5642225" y="7652903"/>
                  <a:pt x="5642225" y="7652903"/>
                </a:cubicBezTo>
                <a:lnTo>
                  <a:pt x="5635570" y="7653002"/>
                </a:lnTo>
                <a:lnTo>
                  <a:pt x="5632015" y="7660321"/>
                </a:lnTo>
                <a:cubicBezTo>
                  <a:pt x="5624346" y="7665586"/>
                  <a:pt x="5614118" y="7665586"/>
                  <a:pt x="5603891" y="7655057"/>
                </a:cubicBezTo>
                <a:cubicBezTo>
                  <a:pt x="5603891" y="7655057"/>
                  <a:pt x="5583435" y="7676115"/>
                  <a:pt x="5583435" y="7676115"/>
                </a:cubicBezTo>
                <a:cubicBezTo>
                  <a:pt x="5583435" y="7676115"/>
                  <a:pt x="5562981" y="7676115"/>
                  <a:pt x="5562981" y="7676115"/>
                </a:cubicBezTo>
                <a:cubicBezTo>
                  <a:pt x="5562981" y="7676115"/>
                  <a:pt x="5542525" y="7655057"/>
                  <a:pt x="5542525" y="7612928"/>
                </a:cubicBezTo>
                <a:cubicBezTo>
                  <a:pt x="5542525" y="7591865"/>
                  <a:pt x="5542525" y="7591865"/>
                  <a:pt x="5522070" y="7591865"/>
                </a:cubicBezTo>
                <a:cubicBezTo>
                  <a:pt x="5522070" y="7591865"/>
                  <a:pt x="5501616" y="7612928"/>
                  <a:pt x="5501616" y="7591865"/>
                </a:cubicBezTo>
                <a:cubicBezTo>
                  <a:pt x="5501616" y="7591865"/>
                  <a:pt x="5481159" y="7591865"/>
                  <a:pt x="5481159" y="7570805"/>
                </a:cubicBezTo>
                <a:cubicBezTo>
                  <a:pt x="5481159" y="7570805"/>
                  <a:pt x="5460707" y="7591865"/>
                  <a:pt x="5460707" y="7591865"/>
                </a:cubicBezTo>
                <a:lnTo>
                  <a:pt x="5460337" y="7592853"/>
                </a:lnTo>
                <a:lnTo>
                  <a:pt x="5464549" y="7592853"/>
                </a:lnTo>
                <a:cubicBezTo>
                  <a:pt x="5466542" y="7592853"/>
                  <a:pt x="5466542" y="7592853"/>
                  <a:pt x="5466542" y="7592853"/>
                </a:cubicBezTo>
                <a:cubicBezTo>
                  <a:pt x="5466542" y="7610273"/>
                  <a:pt x="5466542" y="7610273"/>
                  <a:pt x="5466542" y="7610273"/>
                </a:cubicBezTo>
                <a:lnTo>
                  <a:pt x="5459131" y="7596086"/>
                </a:lnTo>
                <a:lnTo>
                  <a:pt x="5457509" y="7600423"/>
                </a:lnTo>
                <a:cubicBezTo>
                  <a:pt x="5451755" y="7602396"/>
                  <a:pt x="5440249" y="7586599"/>
                  <a:pt x="5440249" y="7570805"/>
                </a:cubicBezTo>
                <a:cubicBezTo>
                  <a:pt x="5440249" y="7570805"/>
                  <a:pt x="5440249" y="7549742"/>
                  <a:pt x="5440249" y="7528678"/>
                </a:cubicBezTo>
                <a:cubicBezTo>
                  <a:pt x="5440249" y="7528678"/>
                  <a:pt x="5440249" y="7528678"/>
                  <a:pt x="5431620" y="7502022"/>
                </a:cubicBezTo>
                <a:lnTo>
                  <a:pt x="5427725" y="7489989"/>
                </a:lnTo>
                <a:lnTo>
                  <a:pt x="5425575" y="7490005"/>
                </a:lnTo>
                <a:cubicBezTo>
                  <a:pt x="5414845" y="7489051"/>
                  <a:pt x="5399813" y="7485280"/>
                  <a:pt x="5382610" y="7474014"/>
                </a:cubicBezTo>
                <a:cubicBezTo>
                  <a:pt x="5382610" y="7474014"/>
                  <a:pt x="5382069" y="7472141"/>
                  <a:pt x="5381119" y="7468862"/>
                </a:cubicBezTo>
                <a:lnTo>
                  <a:pt x="5378125" y="7458526"/>
                </a:lnTo>
                <a:lnTo>
                  <a:pt x="5371741" y="7459918"/>
                </a:lnTo>
                <a:cubicBezTo>
                  <a:pt x="5371741" y="7459918"/>
                  <a:pt x="5371741" y="7439442"/>
                  <a:pt x="5346365" y="7439442"/>
                </a:cubicBezTo>
                <a:cubicBezTo>
                  <a:pt x="5346365" y="7439442"/>
                  <a:pt x="5346365" y="7418970"/>
                  <a:pt x="5346365" y="7418970"/>
                </a:cubicBezTo>
                <a:lnTo>
                  <a:pt x="5367113" y="7420492"/>
                </a:lnTo>
                <a:lnTo>
                  <a:pt x="5365249" y="7414056"/>
                </a:lnTo>
                <a:cubicBezTo>
                  <a:pt x="5356567" y="7384077"/>
                  <a:pt x="5356567" y="7384077"/>
                  <a:pt x="5356567" y="7384077"/>
                </a:cubicBezTo>
                <a:cubicBezTo>
                  <a:pt x="5356567" y="7384077"/>
                  <a:pt x="5347887" y="7354097"/>
                  <a:pt x="5347887" y="7354097"/>
                </a:cubicBezTo>
                <a:cubicBezTo>
                  <a:pt x="5339205" y="7324117"/>
                  <a:pt x="5339205" y="7324117"/>
                  <a:pt x="5339205" y="7324117"/>
                </a:cubicBezTo>
                <a:lnTo>
                  <a:pt x="5320258" y="7258683"/>
                </a:lnTo>
                <a:lnTo>
                  <a:pt x="5318048" y="7254764"/>
                </a:lnTo>
                <a:cubicBezTo>
                  <a:pt x="5313001" y="7244182"/>
                  <a:pt x="5307955" y="7233601"/>
                  <a:pt x="5297858" y="7233601"/>
                </a:cubicBezTo>
                <a:cubicBezTo>
                  <a:pt x="5297858" y="7212433"/>
                  <a:pt x="5297858" y="7212433"/>
                  <a:pt x="5297858" y="7212433"/>
                </a:cubicBezTo>
                <a:cubicBezTo>
                  <a:pt x="5277666" y="7191273"/>
                  <a:pt x="5277666" y="7191273"/>
                  <a:pt x="5277666" y="7170109"/>
                </a:cubicBezTo>
                <a:cubicBezTo>
                  <a:pt x="5277666" y="7170109"/>
                  <a:pt x="5257472" y="7148941"/>
                  <a:pt x="5237280" y="7148941"/>
                </a:cubicBezTo>
                <a:cubicBezTo>
                  <a:pt x="5217089" y="7127782"/>
                  <a:pt x="5217089" y="7127782"/>
                  <a:pt x="5217089" y="7127782"/>
                </a:cubicBezTo>
                <a:cubicBezTo>
                  <a:pt x="5217089" y="7127782"/>
                  <a:pt x="5196894" y="7106616"/>
                  <a:pt x="5196894" y="7106616"/>
                </a:cubicBezTo>
                <a:cubicBezTo>
                  <a:pt x="5237280" y="7106616"/>
                  <a:pt x="5257472" y="7127782"/>
                  <a:pt x="5277666" y="7148941"/>
                </a:cubicBezTo>
                <a:cubicBezTo>
                  <a:pt x="5297858" y="7148941"/>
                  <a:pt x="5297858" y="7170109"/>
                  <a:pt x="5297858" y="7170109"/>
                </a:cubicBezTo>
                <a:cubicBezTo>
                  <a:pt x="5297858" y="7180692"/>
                  <a:pt x="5307952" y="7196565"/>
                  <a:pt x="5318048" y="7212438"/>
                </a:cubicBezTo>
                <a:lnTo>
                  <a:pt x="5318688" y="7213502"/>
                </a:lnTo>
                <a:lnTo>
                  <a:pt x="5318996" y="7213704"/>
                </a:lnTo>
                <a:cubicBezTo>
                  <a:pt x="5323836" y="7216874"/>
                  <a:pt x="5330285" y="7221099"/>
                  <a:pt x="5338888" y="7226731"/>
                </a:cubicBezTo>
                <a:cubicBezTo>
                  <a:pt x="5343226" y="7241721"/>
                  <a:pt x="5345397" y="7249215"/>
                  <a:pt x="5347567" y="7256710"/>
                </a:cubicBezTo>
                <a:lnTo>
                  <a:pt x="5350821" y="7267950"/>
                </a:lnTo>
                <a:lnTo>
                  <a:pt x="5355278" y="7272621"/>
                </a:lnTo>
                <a:cubicBezTo>
                  <a:pt x="5357174" y="7274605"/>
                  <a:pt x="5358434" y="7275927"/>
                  <a:pt x="5358434" y="7275927"/>
                </a:cubicBezTo>
                <a:lnTo>
                  <a:pt x="5371083" y="7275927"/>
                </a:lnTo>
                <a:lnTo>
                  <a:pt x="5371083" y="7273686"/>
                </a:lnTo>
                <a:cubicBezTo>
                  <a:pt x="5371083" y="7259971"/>
                  <a:pt x="5371083" y="7230435"/>
                  <a:pt x="5371083" y="7213557"/>
                </a:cubicBezTo>
                <a:cubicBezTo>
                  <a:pt x="5371083" y="7213557"/>
                  <a:pt x="5359349" y="7202305"/>
                  <a:pt x="5347618" y="7188239"/>
                </a:cubicBezTo>
                <a:lnTo>
                  <a:pt x="5332203" y="7167066"/>
                </a:lnTo>
                <a:lnTo>
                  <a:pt x="5327225" y="7172875"/>
                </a:lnTo>
                <a:cubicBezTo>
                  <a:pt x="5323909" y="7176745"/>
                  <a:pt x="5320592" y="7180615"/>
                  <a:pt x="5320592" y="7180615"/>
                </a:cubicBezTo>
                <a:cubicBezTo>
                  <a:pt x="5320592" y="7165133"/>
                  <a:pt x="5307323" y="7149650"/>
                  <a:pt x="5307323" y="7149650"/>
                </a:cubicBezTo>
                <a:cubicBezTo>
                  <a:pt x="5307323" y="7141909"/>
                  <a:pt x="5307323" y="7138038"/>
                  <a:pt x="5308980" y="7136102"/>
                </a:cubicBezTo>
                <a:lnTo>
                  <a:pt x="5315024" y="7135093"/>
                </a:lnTo>
                <a:lnTo>
                  <a:pt x="5312425" y="7131976"/>
                </a:lnTo>
                <a:cubicBezTo>
                  <a:pt x="5306560" y="7123536"/>
                  <a:pt x="5300693" y="7112286"/>
                  <a:pt x="5300693" y="7101032"/>
                </a:cubicBezTo>
                <a:cubicBezTo>
                  <a:pt x="5300693" y="7101032"/>
                  <a:pt x="5300693" y="7101032"/>
                  <a:pt x="5300693" y="7078528"/>
                </a:cubicBezTo>
                <a:cubicBezTo>
                  <a:pt x="5300693" y="7078528"/>
                  <a:pt x="5277230" y="7056022"/>
                  <a:pt x="5277230" y="7056022"/>
                </a:cubicBezTo>
                <a:cubicBezTo>
                  <a:pt x="5277230" y="7033521"/>
                  <a:pt x="5253770" y="7033521"/>
                  <a:pt x="5253770" y="7033521"/>
                </a:cubicBezTo>
                <a:cubicBezTo>
                  <a:pt x="5253770" y="7033521"/>
                  <a:pt x="5230305" y="7056022"/>
                  <a:pt x="5206843" y="7056022"/>
                </a:cubicBezTo>
                <a:cubicBezTo>
                  <a:pt x="5206843" y="7056022"/>
                  <a:pt x="5206843" y="7056022"/>
                  <a:pt x="5183385" y="7056022"/>
                </a:cubicBezTo>
                <a:cubicBezTo>
                  <a:pt x="5183385" y="7056022"/>
                  <a:pt x="5183385" y="7056022"/>
                  <a:pt x="5183385" y="7033521"/>
                </a:cubicBezTo>
                <a:cubicBezTo>
                  <a:pt x="5183385" y="7011015"/>
                  <a:pt x="5183385" y="7011015"/>
                  <a:pt x="5183385" y="7011015"/>
                </a:cubicBezTo>
                <a:cubicBezTo>
                  <a:pt x="5206843" y="7011015"/>
                  <a:pt x="5183385" y="6988507"/>
                  <a:pt x="5183385" y="6966002"/>
                </a:cubicBezTo>
                <a:cubicBezTo>
                  <a:pt x="5183385" y="6966002"/>
                  <a:pt x="5183385" y="6943501"/>
                  <a:pt x="5183385" y="6943501"/>
                </a:cubicBezTo>
                <a:cubicBezTo>
                  <a:pt x="5183385" y="6943501"/>
                  <a:pt x="5183385" y="6943501"/>
                  <a:pt x="5183385" y="6920998"/>
                </a:cubicBezTo>
                <a:cubicBezTo>
                  <a:pt x="5183385" y="6898489"/>
                  <a:pt x="5183385" y="6898489"/>
                  <a:pt x="5183385" y="6875983"/>
                </a:cubicBezTo>
                <a:cubicBezTo>
                  <a:pt x="5159923" y="6875983"/>
                  <a:pt x="5159923" y="6875983"/>
                  <a:pt x="5159923" y="6875983"/>
                </a:cubicBezTo>
                <a:cubicBezTo>
                  <a:pt x="5136460" y="6875983"/>
                  <a:pt x="5112997" y="6875983"/>
                  <a:pt x="5112997" y="6875983"/>
                </a:cubicBezTo>
                <a:cubicBezTo>
                  <a:pt x="5112997" y="6875983"/>
                  <a:pt x="5112997" y="6898489"/>
                  <a:pt x="5112997" y="6898489"/>
                </a:cubicBezTo>
                <a:cubicBezTo>
                  <a:pt x="5112997" y="6898489"/>
                  <a:pt x="5089536" y="6898489"/>
                  <a:pt x="5089536" y="6898489"/>
                </a:cubicBezTo>
                <a:cubicBezTo>
                  <a:pt x="5089536" y="6875983"/>
                  <a:pt x="5089536" y="6875983"/>
                  <a:pt x="5089536" y="6875983"/>
                </a:cubicBezTo>
                <a:cubicBezTo>
                  <a:pt x="5089536" y="6875983"/>
                  <a:pt x="5089536" y="6853482"/>
                  <a:pt x="5089536" y="6853482"/>
                </a:cubicBezTo>
                <a:cubicBezTo>
                  <a:pt x="5089536" y="6830976"/>
                  <a:pt x="5112997" y="6830976"/>
                  <a:pt x="5112997" y="6830976"/>
                </a:cubicBezTo>
                <a:cubicBezTo>
                  <a:pt x="5136460" y="6808472"/>
                  <a:pt x="5136460" y="6785966"/>
                  <a:pt x="5112997" y="6763465"/>
                </a:cubicBezTo>
                <a:cubicBezTo>
                  <a:pt x="5112997" y="6763465"/>
                  <a:pt x="5112997" y="6740959"/>
                  <a:pt x="5112997" y="6740959"/>
                </a:cubicBezTo>
                <a:cubicBezTo>
                  <a:pt x="5112997" y="6729705"/>
                  <a:pt x="5112997" y="6724079"/>
                  <a:pt x="5112997" y="6721264"/>
                </a:cubicBezTo>
                <a:lnTo>
                  <a:pt x="5112997" y="6719578"/>
                </a:lnTo>
                <a:lnTo>
                  <a:pt x="5104188" y="6693725"/>
                </a:lnTo>
                <a:cubicBezTo>
                  <a:pt x="5099140" y="6685645"/>
                  <a:pt x="5094091" y="6680259"/>
                  <a:pt x="5094091" y="6680259"/>
                </a:cubicBezTo>
                <a:cubicBezTo>
                  <a:pt x="5094091" y="6680259"/>
                  <a:pt x="5094091" y="6680259"/>
                  <a:pt x="5094091" y="6658708"/>
                </a:cubicBezTo>
                <a:cubicBezTo>
                  <a:pt x="5114285" y="6637160"/>
                  <a:pt x="5114285" y="6637160"/>
                  <a:pt x="5114285" y="6637160"/>
                </a:cubicBezTo>
                <a:cubicBezTo>
                  <a:pt x="5114285" y="6658708"/>
                  <a:pt x="5114285" y="6658708"/>
                  <a:pt x="5114285" y="6658708"/>
                </a:cubicBezTo>
                <a:cubicBezTo>
                  <a:pt x="5134475" y="6658708"/>
                  <a:pt x="5154668" y="6680259"/>
                  <a:pt x="5174862" y="6701807"/>
                </a:cubicBezTo>
                <a:cubicBezTo>
                  <a:pt x="5174862" y="6701807"/>
                  <a:pt x="5174862" y="6701807"/>
                  <a:pt x="5154668" y="6723355"/>
                </a:cubicBezTo>
                <a:lnTo>
                  <a:pt x="5144655" y="6729495"/>
                </a:lnTo>
                <a:lnTo>
                  <a:pt x="5145260" y="6729705"/>
                </a:lnTo>
                <a:cubicBezTo>
                  <a:pt x="5154056" y="6735331"/>
                  <a:pt x="5159923" y="6740959"/>
                  <a:pt x="5159923" y="6740959"/>
                </a:cubicBezTo>
                <a:cubicBezTo>
                  <a:pt x="5183385" y="6740959"/>
                  <a:pt x="5183385" y="6763465"/>
                  <a:pt x="5183385" y="6763465"/>
                </a:cubicBezTo>
                <a:cubicBezTo>
                  <a:pt x="5183385" y="6785966"/>
                  <a:pt x="5183385" y="6785966"/>
                  <a:pt x="5206843" y="6808472"/>
                </a:cubicBezTo>
                <a:lnTo>
                  <a:pt x="5208293" y="6809862"/>
                </a:lnTo>
                <a:lnTo>
                  <a:pt x="5208960" y="6794942"/>
                </a:lnTo>
                <a:cubicBezTo>
                  <a:pt x="5231351" y="6821303"/>
                  <a:pt x="5242547" y="6821303"/>
                  <a:pt x="5231351" y="6847665"/>
                </a:cubicBezTo>
                <a:lnTo>
                  <a:pt x="5230305" y="6846721"/>
                </a:lnTo>
                <a:lnTo>
                  <a:pt x="5230305" y="6853482"/>
                </a:lnTo>
                <a:cubicBezTo>
                  <a:pt x="5230305" y="6853482"/>
                  <a:pt x="5253770" y="6875983"/>
                  <a:pt x="5253770" y="6875983"/>
                </a:cubicBezTo>
                <a:cubicBezTo>
                  <a:pt x="5277230" y="6920998"/>
                  <a:pt x="5300693" y="6943501"/>
                  <a:pt x="5300693" y="6943501"/>
                </a:cubicBezTo>
                <a:cubicBezTo>
                  <a:pt x="5300693" y="6966002"/>
                  <a:pt x="5300693" y="6966002"/>
                  <a:pt x="5300693" y="6988507"/>
                </a:cubicBezTo>
                <a:cubicBezTo>
                  <a:pt x="5324154" y="6988507"/>
                  <a:pt x="5324154" y="7011015"/>
                  <a:pt x="5324154" y="7011015"/>
                </a:cubicBezTo>
                <a:lnTo>
                  <a:pt x="5324368" y="7011826"/>
                </a:lnTo>
                <a:lnTo>
                  <a:pt x="5333367" y="7015812"/>
                </a:lnTo>
                <a:lnTo>
                  <a:pt x="5346049" y="7032661"/>
                </a:lnTo>
                <a:lnTo>
                  <a:pt x="5347618" y="7033521"/>
                </a:lnTo>
                <a:lnTo>
                  <a:pt x="5347618" y="7034744"/>
                </a:lnTo>
                <a:lnTo>
                  <a:pt x="5355918" y="7045769"/>
                </a:lnTo>
                <a:lnTo>
                  <a:pt x="5376545" y="7059873"/>
                </a:lnTo>
                <a:lnTo>
                  <a:pt x="5358921" y="7025168"/>
                </a:lnTo>
                <a:cubicBezTo>
                  <a:pt x="5351552" y="7013294"/>
                  <a:pt x="5344180" y="7005378"/>
                  <a:pt x="5336809" y="7005378"/>
                </a:cubicBezTo>
                <a:cubicBezTo>
                  <a:pt x="5336809" y="6989538"/>
                  <a:pt x="5322071" y="6957869"/>
                  <a:pt x="5322071" y="6957869"/>
                </a:cubicBezTo>
                <a:cubicBezTo>
                  <a:pt x="5322071" y="6942034"/>
                  <a:pt x="5322071" y="6926198"/>
                  <a:pt x="5322071" y="6926198"/>
                </a:cubicBezTo>
                <a:cubicBezTo>
                  <a:pt x="5322071" y="6926198"/>
                  <a:pt x="5322071" y="6926198"/>
                  <a:pt x="5322071" y="6910363"/>
                </a:cubicBezTo>
                <a:cubicBezTo>
                  <a:pt x="5322071" y="6894529"/>
                  <a:pt x="5322071" y="6894529"/>
                  <a:pt x="5322071" y="6894529"/>
                </a:cubicBezTo>
                <a:cubicBezTo>
                  <a:pt x="5336809" y="6894529"/>
                  <a:pt x="5336809" y="6910363"/>
                  <a:pt x="5336809" y="6910363"/>
                </a:cubicBezTo>
                <a:cubicBezTo>
                  <a:pt x="5351552" y="6926198"/>
                  <a:pt x="5351552" y="6942034"/>
                  <a:pt x="5351552" y="6957869"/>
                </a:cubicBezTo>
                <a:cubicBezTo>
                  <a:pt x="5351552" y="6973706"/>
                  <a:pt x="5366293" y="6989538"/>
                  <a:pt x="5381037" y="7005378"/>
                </a:cubicBezTo>
                <a:cubicBezTo>
                  <a:pt x="5395777" y="7021210"/>
                  <a:pt x="5410518" y="7037045"/>
                  <a:pt x="5410518" y="7037045"/>
                </a:cubicBezTo>
                <a:cubicBezTo>
                  <a:pt x="5425262" y="7037045"/>
                  <a:pt x="5440005" y="7084550"/>
                  <a:pt x="5454747" y="7084550"/>
                </a:cubicBezTo>
                <a:cubicBezTo>
                  <a:pt x="5469490" y="7100385"/>
                  <a:pt x="5498972" y="7100385"/>
                  <a:pt x="5513715" y="7116217"/>
                </a:cubicBezTo>
                <a:cubicBezTo>
                  <a:pt x="5528456" y="7132055"/>
                  <a:pt x="5528456" y="7147892"/>
                  <a:pt x="5543200" y="7147892"/>
                </a:cubicBezTo>
                <a:cubicBezTo>
                  <a:pt x="5543200" y="7163724"/>
                  <a:pt x="5543200" y="7163724"/>
                  <a:pt x="5543200" y="7163724"/>
                </a:cubicBezTo>
                <a:cubicBezTo>
                  <a:pt x="5557940" y="7179562"/>
                  <a:pt x="5572683" y="7211232"/>
                  <a:pt x="5572683" y="7211232"/>
                </a:cubicBezTo>
                <a:lnTo>
                  <a:pt x="5570637" y="7212487"/>
                </a:lnTo>
                <a:lnTo>
                  <a:pt x="5581859" y="7222301"/>
                </a:lnTo>
                <a:lnTo>
                  <a:pt x="5600866" y="7238927"/>
                </a:lnTo>
                <a:lnTo>
                  <a:pt x="5600866" y="7221631"/>
                </a:lnTo>
                <a:cubicBezTo>
                  <a:pt x="5600866" y="7215648"/>
                  <a:pt x="5600866" y="7211660"/>
                  <a:pt x="5600866" y="7211660"/>
                </a:cubicBezTo>
                <a:lnTo>
                  <a:pt x="5600866" y="7211436"/>
                </a:lnTo>
                <a:lnTo>
                  <a:pt x="5600742" y="7211281"/>
                </a:lnTo>
                <a:cubicBezTo>
                  <a:pt x="5600742" y="7189732"/>
                  <a:pt x="5600742" y="7189732"/>
                  <a:pt x="5600742" y="7168182"/>
                </a:cubicBezTo>
                <a:lnTo>
                  <a:pt x="5606284" y="7173873"/>
                </a:lnTo>
                <a:lnTo>
                  <a:pt x="5615587" y="7163792"/>
                </a:lnTo>
                <a:cubicBezTo>
                  <a:pt x="5630311" y="7179744"/>
                  <a:pt x="5630311" y="7195702"/>
                  <a:pt x="5645033" y="7195702"/>
                </a:cubicBezTo>
                <a:cubicBezTo>
                  <a:pt x="5659757" y="7195702"/>
                  <a:pt x="5659757" y="7195702"/>
                  <a:pt x="5674479" y="7195702"/>
                </a:cubicBezTo>
                <a:cubicBezTo>
                  <a:pt x="5689204" y="7211660"/>
                  <a:pt x="5689204" y="7211660"/>
                  <a:pt x="5689204" y="7211660"/>
                </a:cubicBezTo>
                <a:cubicBezTo>
                  <a:pt x="5696564" y="7211660"/>
                  <a:pt x="5700245" y="7215648"/>
                  <a:pt x="5702086" y="7221632"/>
                </a:cubicBezTo>
                <a:lnTo>
                  <a:pt x="5702391" y="7225249"/>
                </a:lnTo>
                <a:lnTo>
                  <a:pt x="5703609" y="7225281"/>
                </a:lnTo>
                <a:cubicBezTo>
                  <a:pt x="5709809" y="7226417"/>
                  <a:pt x="5716792" y="7230257"/>
                  <a:pt x="5719923" y="7241075"/>
                </a:cubicBezTo>
                <a:lnTo>
                  <a:pt x="5720925" y="7243571"/>
                </a:lnTo>
                <a:lnTo>
                  <a:pt x="5733368" y="7243571"/>
                </a:lnTo>
                <a:cubicBezTo>
                  <a:pt x="5733368" y="7243571"/>
                  <a:pt x="5733368" y="7243571"/>
                  <a:pt x="5738887" y="7245564"/>
                </a:cubicBezTo>
                <a:lnTo>
                  <a:pt x="5751302" y="7250049"/>
                </a:lnTo>
                <a:lnTo>
                  <a:pt x="5744662" y="7231093"/>
                </a:lnTo>
                <a:cubicBezTo>
                  <a:pt x="5744662" y="7231093"/>
                  <a:pt x="5744662" y="7231093"/>
                  <a:pt x="5744662" y="7228450"/>
                </a:cubicBezTo>
                <a:lnTo>
                  <a:pt x="5744662" y="7223870"/>
                </a:lnTo>
                <a:lnTo>
                  <a:pt x="5728682" y="7215716"/>
                </a:lnTo>
                <a:cubicBezTo>
                  <a:pt x="5728682" y="7215716"/>
                  <a:pt x="5728682" y="7202543"/>
                  <a:pt x="5728682" y="7202543"/>
                </a:cubicBezTo>
                <a:cubicBezTo>
                  <a:pt x="5728682" y="7195959"/>
                  <a:pt x="5725860" y="7192667"/>
                  <a:pt x="5723035" y="7189373"/>
                </a:cubicBezTo>
                <a:lnTo>
                  <a:pt x="5717486" y="7176425"/>
                </a:lnTo>
                <a:lnTo>
                  <a:pt x="5717341" y="7176169"/>
                </a:lnTo>
                <a:lnTo>
                  <a:pt x="5714565" y="7174143"/>
                </a:lnTo>
                <a:lnTo>
                  <a:pt x="5715718" y="7173218"/>
                </a:lnTo>
                <a:lnTo>
                  <a:pt x="5714104" y="7170287"/>
                </a:lnTo>
                <a:cubicBezTo>
                  <a:pt x="5709013" y="7167644"/>
                  <a:pt x="5703921" y="7167644"/>
                  <a:pt x="5703921" y="7167644"/>
                </a:cubicBezTo>
                <a:cubicBezTo>
                  <a:pt x="5703921" y="7167644"/>
                  <a:pt x="5683552" y="7188793"/>
                  <a:pt x="5663183" y="7188793"/>
                </a:cubicBezTo>
                <a:cubicBezTo>
                  <a:pt x="5663183" y="7188793"/>
                  <a:pt x="5663183" y="7188793"/>
                  <a:pt x="5642815" y="7188793"/>
                </a:cubicBezTo>
                <a:cubicBezTo>
                  <a:pt x="5642815" y="7188793"/>
                  <a:pt x="5642815" y="7188793"/>
                  <a:pt x="5642815" y="7167644"/>
                </a:cubicBezTo>
                <a:cubicBezTo>
                  <a:pt x="5642815" y="7146494"/>
                  <a:pt x="5642815" y="7146494"/>
                  <a:pt x="5642815" y="7146494"/>
                </a:cubicBezTo>
                <a:cubicBezTo>
                  <a:pt x="5652999" y="7146494"/>
                  <a:pt x="5652999" y="7141205"/>
                  <a:pt x="5650452" y="7133274"/>
                </a:cubicBezTo>
                <a:lnTo>
                  <a:pt x="5647686" y="7122741"/>
                </a:lnTo>
                <a:lnTo>
                  <a:pt x="5636876" y="7121217"/>
                </a:lnTo>
                <a:cubicBezTo>
                  <a:pt x="5634113" y="7119659"/>
                  <a:pt x="5631349" y="7116544"/>
                  <a:pt x="5625826" y="7110312"/>
                </a:cubicBezTo>
                <a:cubicBezTo>
                  <a:pt x="5614777" y="7097849"/>
                  <a:pt x="5603725" y="7085390"/>
                  <a:pt x="5592674" y="7085390"/>
                </a:cubicBezTo>
                <a:cubicBezTo>
                  <a:pt x="5592674" y="7072927"/>
                  <a:pt x="5592674" y="7072927"/>
                  <a:pt x="5592674" y="7072927"/>
                </a:cubicBezTo>
                <a:cubicBezTo>
                  <a:pt x="5592674" y="7072927"/>
                  <a:pt x="5603725" y="7072927"/>
                  <a:pt x="5614777" y="7085390"/>
                </a:cubicBezTo>
                <a:cubicBezTo>
                  <a:pt x="5614777" y="7085390"/>
                  <a:pt x="5625826" y="7097849"/>
                  <a:pt x="5636876" y="7110312"/>
                </a:cubicBezTo>
                <a:lnTo>
                  <a:pt x="5645961" y="7116166"/>
                </a:lnTo>
                <a:lnTo>
                  <a:pt x="5642815" y="7104192"/>
                </a:lnTo>
                <a:cubicBezTo>
                  <a:pt x="5642815" y="7104192"/>
                  <a:pt x="5642815" y="7083044"/>
                  <a:pt x="5642815" y="7083044"/>
                </a:cubicBezTo>
                <a:cubicBezTo>
                  <a:pt x="5642815" y="7083044"/>
                  <a:pt x="5642815" y="7083044"/>
                  <a:pt x="5642815" y="7061894"/>
                </a:cubicBezTo>
                <a:cubicBezTo>
                  <a:pt x="5642815" y="7040744"/>
                  <a:pt x="5642815" y="7040744"/>
                  <a:pt x="5642815" y="7019592"/>
                </a:cubicBezTo>
                <a:cubicBezTo>
                  <a:pt x="5622446" y="7019592"/>
                  <a:pt x="5622446" y="7019592"/>
                  <a:pt x="5622446" y="7019592"/>
                </a:cubicBezTo>
                <a:cubicBezTo>
                  <a:pt x="5602076" y="7019592"/>
                  <a:pt x="5581705" y="7019592"/>
                  <a:pt x="5581705" y="7019592"/>
                </a:cubicBezTo>
                <a:cubicBezTo>
                  <a:pt x="5581705" y="7019592"/>
                  <a:pt x="5581705" y="7040744"/>
                  <a:pt x="5581705" y="7040744"/>
                </a:cubicBezTo>
                <a:cubicBezTo>
                  <a:pt x="5581705" y="7040744"/>
                  <a:pt x="5561336" y="7040744"/>
                  <a:pt x="5561336" y="7040744"/>
                </a:cubicBezTo>
                <a:cubicBezTo>
                  <a:pt x="5561336" y="7019592"/>
                  <a:pt x="5561336" y="7019592"/>
                  <a:pt x="5561336" y="7019592"/>
                </a:cubicBezTo>
                <a:cubicBezTo>
                  <a:pt x="5561336" y="7019592"/>
                  <a:pt x="5561336" y="6998444"/>
                  <a:pt x="5561336" y="6998444"/>
                </a:cubicBezTo>
                <a:cubicBezTo>
                  <a:pt x="5561336" y="6977295"/>
                  <a:pt x="5581705" y="6977295"/>
                  <a:pt x="5581705" y="6977295"/>
                </a:cubicBezTo>
                <a:lnTo>
                  <a:pt x="5591170" y="6957641"/>
                </a:lnTo>
                <a:lnTo>
                  <a:pt x="5583293" y="6942565"/>
                </a:lnTo>
                <a:cubicBezTo>
                  <a:pt x="5583293" y="6942565"/>
                  <a:pt x="5583293" y="6938209"/>
                  <a:pt x="5585285" y="6933852"/>
                </a:cubicBezTo>
                <a:lnTo>
                  <a:pt x="5589940" y="6930942"/>
                </a:lnTo>
                <a:lnTo>
                  <a:pt x="5581705" y="6913849"/>
                </a:lnTo>
                <a:cubicBezTo>
                  <a:pt x="5581705" y="6913849"/>
                  <a:pt x="5581705" y="6892694"/>
                  <a:pt x="5581705" y="6892694"/>
                </a:cubicBezTo>
                <a:cubicBezTo>
                  <a:pt x="5581705" y="6871544"/>
                  <a:pt x="5581705" y="6871544"/>
                  <a:pt x="5581705" y="6871544"/>
                </a:cubicBezTo>
                <a:cubicBezTo>
                  <a:pt x="5602076" y="6871544"/>
                  <a:pt x="5622446" y="6892694"/>
                  <a:pt x="5622446" y="6892694"/>
                </a:cubicBezTo>
                <a:cubicBezTo>
                  <a:pt x="5642815" y="6892694"/>
                  <a:pt x="5642815" y="6913849"/>
                  <a:pt x="5642815" y="6913849"/>
                </a:cubicBezTo>
                <a:cubicBezTo>
                  <a:pt x="5642815" y="6934993"/>
                  <a:pt x="5642815" y="6934993"/>
                  <a:pt x="5663183" y="6956145"/>
                </a:cubicBezTo>
                <a:cubicBezTo>
                  <a:pt x="5663183" y="6956145"/>
                  <a:pt x="5663183" y="6956145"/>
                  <a:pt x="5683552" y="6977295"/>
                </a:cubicBezTo>
                <a:cubicBezTo>
                  <a:pt x="5683552" y="6977295"/>
                  <a:pt x="5683552" y="6982583"/>
                  <a:pt x="5683552" y="6987870"/>
                </a:cubicBezTo>
                <a:lnTo>
                  <a:pt x="5683552" y="6991852"/>
                </a:lnTo>
                <a:lnTo>
                  <a:pt x="5684916" y="6993446"/>
                </a:lnTo>
                <a:cubicBezTo>
                  <a:pt x="5686329" y="6995092"/>
                  <a:pt x="5689153" y="6998384"/>
                  <a:pt x="5694799" y="7004969"/>
                </a:cubicBezTo>
                <a:lnTo>
                  <a:pt x="5725571" y="7004969"/>
                </a:lnTo>
                <a:lnTo>
                  <a:pt x="5705310" y="6993045"/>
                </a:lnTo>
                <a:cubicBezTo>
                  <a:pt x="5705310" y="6993045"/>
                  <a:pt x="5694456" y="6980266"/>
                  <a:pt x="5694456" y="6980266"/>
                </a:cubicBezTo>
                <a:cubicBezTo>
                  <a:pt x="5694456" y="6980266"/>
                  <a:pt x="5694456" y="6967484"/>
                  <a:pt x="5705310" y="6980266"/>
                </a:cubicBezTo>
                <a:cubicBezTo>
                  <a:pt x="5716168" y="6993045"/>
                  <a:pt x="5716168" y="6993045"/>
                  <a:pt x="5716168" y="6993045"/>
                </a:cubicBezTo>
                <a:lnTo>
                  <a:pt x="5726297" y="7004969"/>
                </a:lnTo>
                <a:lnTo>
                  <a:pt x="5728682" y="7004969"/>
                </a:lnTo>
                <a:cubicBezTo>
                  <a:pt x="5728682" y="7018140"/>
                  <a:pt x="5728682" y="7018140"/>
                  <a:pt x="5728682" y="7018140"/>
                </a:cubicBezTo>
                <a:cubicBezTo>
                  <a:pt x="5739977" y="7031313"/>
                  <a:pt x="5762564" y="7044483"/>
                  <a:pt x="5773857" y="7044483"/>
                </a:cubicBezTo>
                <a:cubicBezTo>
                  <a:pt x="5796444" y="7057655"/>
                  <a:pt x="5807740" y="7057655"/>
                  <a:pt x="5807740" y="7057655"/>
                </a:cubicBezTo>
                <a:cubicBezTo>
                  <a:pt x="5819034" y="7070827"/>
                  <a:pt x="5830330" y="7097169"/>
                  <a:pt x="5830330" y="7097169"/>
                </a:cubicBezTo>
                <a:cubicBezTo>
                  <a:pt x="5830330" y="7097169"/>
                  <a:pt x="5819034" y="7110342"/>
                  <a:pt x="5807740" y="7110342"/>
                </a:cubicBezTo>
                <a:cubicBezTo>
                  <a:pt x="5807740" y="7110342"/>
                  <a:pt x="5819034" y="7123516"/>
                  <a:pt x="5830330" y="7123516"/>
                </a:cubicBezTo>
                <a:cubicBezTo>
                  <a:pt x="5830330" y="7123516"/>
                  <a:pt x="5852916" y="7110342"/>
                  <a:pt x="5864211" y="7110342"/>
                </a:cubicBezTo>
                <a:cubicBezTo>
                  <a:pt x="5864211" y="7110342"/>
                  <a:pt x="5875506" y="7110342"/>
                  <a:pt x="5886799" y="7123516"/>
                </a:cubicBezTo>
                <a:lnTo>
                  <a:pt x="5912140" y="7123516"/>
                </a:lnTo>
                <a:lnTo>
                  <a:pt x="5895321" y="7115919"/>
                </a:lnTo>
                <a:cubicBezTo>
                  <a:pt x="5895321" y="7115919"/>
                  <a:pt x="5895321" y="7115919"/>
                  <a:pt x="5880598" y="7099964"/>
                </a:cubicBezTo>
                <a:cubicBezTo>
                  <a:pt x="5880598" y="7099964"/>
                  <a:pt x="5865875" y="7099964"/>
                  <a:pt x="5865875" y="7099964"/>
                </a:cubicBezTo>
                <a:cubicBezTo>
                  <a:pt x="5851151" y="7084007"/>
                  <a:pt x="5806983" y="7052092"/>
                  <a:pt x="5806983" y="7052092"/>
                </a:cubicBezTo>
                <a:cubicBezTo>
                  <a:pt x="5792259" y="7036139"/>
                  <a:pt x="5762816" y="7020182"/>
                  <a:pt x="5762816" y="7020182"/>
                </a:cubicBezTo>
                <a:cubicBezTo>
                  <a:pt x="5762816" y="7020182"/>
                  <a:pt x="5762816" y="7020182"/>
                  <a:pt x="5748092" y="7004224"/>
                </a:cubicBezTo>
                <a:cubicBezTo>
                  <a:pt x="5748092" y="6988268"/>
                  <a:pt x="5733368" y="6972313"/>
                  <a:pt x="5733368" y="6956354"/>
                </a:cubicBezTo>
                <a:cubicBezTo>
                  <a:pt x="5718643" y="6940399"/>
                  <a:pt x="5718643" y="6940399"/>
                  <a:pt x="5718643" y="6940399"/>
                </a:cubicBezTo>
                <a:cubicBezTo>
                  <a:pt x="5718643" y="6932419"/>
                  <a:pt x="5722326" y="6924443"/>
                  <a:pt x="5727846" y="6916462"/>
                </a:cubicBezTo>
                <a:lnTo>
                  <a:pt x="5735444" y="6907481"/>
                </a:lnTo>
                <a:lnTo>
                  <a:pt x="5730093" y="6901243"/>
                </a:lnTo>
                <a:cubicBezTo>
                  <a:pt x="5728682" y="6899597"/>
                  <a:pt x="5728682" y="6899597"/>
                  <a:pt x="5728682" y="6899597"/>
                </a:cubicBezTo>
                <a:cubicBezTo>
                  <a:pt x="5728682" y="6899597"/>
                  <a:pt x="5717389" y="6886427"/>
                  <a:pt x="5706094" y="6873253"/>
                </a:cubicBezTo>
                <a:cubicBezTo>
                  <a:pt x="5700448" y="6873253"/>
                  <a:pt x="5697624" y="6869961"/>
                  <a:pt x="5694799" y="6865021"/>
                </a:cubicBezTo>
                <a:lnTo>
                  <a:pt x="5684914" y="6849169"/>
                </a:lnTo>
                <a:lnTo>
                  <a:pt x="5679463" y="6846107"/>
                </a:lnTo>
                <a:lnTo>
                  <a:pt x="5675792" y="6845387"/>
                </a:lnTo>
                <a:cubicBezTo>
                  <a:pt x="5675792" y="6845387"/>
                  <a:pt x="5661007" y="6861278"/>
                  <a:pt x="5661007" y="6861278"/>
                </a:cubicBezTo>
                <a:cubicBezTo>
                  <a:pt x="5661007" y="6861278"/>
                  <a:pt x="5646227" y="6861278"/>
                  <a:pt x="5646227" y="6861278"/>
                </a:cubicBezTo>
                <a:cubicBezTo>
                  <a:pt x="5646227" y="6861278"/>
                  <a:pt x="5642528" y="6857306"/>
                  <a:pt x="5638829" y="6849361"/>
                </a:cubicBezTo>
                <a:lnTo>
                  <a:pt x="5634332" y="6827608"/>
                </a:lnTo>
                <a:lnTo>
                  <a:pt x="5626086" y="6821785"/>
                </a:lnTo>
                <a:lnTo>
                  <a:pt x="5633683" y="6824797"/>
                </a:lnTo>
                <a:lnTo>
                  <a:pt x="5633754" y="6824804"/>
                </a:lnTo>
                <a:lnTo>
                  <a:pt x="5633306" y="6822637"/>
                </a:lnTo>
                <a:lnTo>
                  <a:pt x="5629371" y="6820215"/>
                </a:lnTo>
                <a:cubicBezTo>
                  <a:pt x="5622304" y="6813678"/>
                  <a:pt x="5616651" y="6807143"/>
                  <a:pt x="5616651" y="6807143"/>
                </a:cubicBezTo>
                <a:lnTo>
                  <a:pt x="5616574" y="6807056"/>
                </a:lnTo>
                <a:lnTo>
                  <a:pt x="5608944" y="6803720"/>
                </a:lnTo>
                <a:lnTo>
                  <a:pt x="5604180" y="6804419"/>
                </a:lnTo>
                <a:lnTo>
                  <a:pt x="5603052" y="6801143"/>
                </a:lnTo>
                <a:lnTo>
                  <a:pt x="5596704" y="6798364"/>
                </a:lnTo>
                <a:cubicBezTo>
                  <a:pt x="5596704" y="6798364"/>
                  <a:pt x="5596704" y="6798364"/>
                  <a:pt x="5585009" y="6790926"/>
                </a:cubicBezTo>
                <a:lnTo>
                  <a:pt x="5580993" y="6788372"/>
                </a:lnTo>
                <a:lnTo>
                  <a:pt x="5579694" y="6789769"/>
                </a:lnTo>
                <a:cubicBezTo>
                  <a:pt x="5575998" y="6793741"/>
                  <a:pt x="5572302" y="6797713"/>
                  <a:pt x="5572302" y="6797713"/>
                </a:cubicBezTo>
                <a:cubicBezTo>
                  <a:pt x="5572302" y="6805659"/>
                  <a:pt x="5568606" y="6805659"/>
                  <a:pt x="5564909" y="6801687"/>
                </a:cubicBezTo>
                <a:lnTo>
                  <a:pt x="5562518" y="6795261"/>
                </a:lnTo>
                <a:lnTo>
                  <a:pt x="5558018" y="6799787"/>
                </a:lnTo>
                <a:cubicBezTo>
                  <a:pt x="5553400" y="6801974"/>
                  <a:pt x="5546473" y="6801974"/>
                  <a:pt x="5541855" y="6797603"/>
                </a:cubicBezTo>
                <a:cubicBezTo>
                  <a:pt x="5523381" y="6797603"/>
                  <a:pt x="5495675" y="6780103"/>
                  <a:pt x="5486438" y="6780103"/>
                </a:cubicBezTo>
                <a:lnTo>
                  <a:pt x="5473020" y="6779308"/>
                </a:lnTo>
                <a:lnTo>
                  <a:pt x="5473591" y="6780564"/>
                </a:lnTo>
                <a:cubicBezTo>
                  <a:pt x="5476134" y="6782161"/>
                  <a:pt x="5478678" y="6782161"/>
                  <a:pt x="5478678" y="6782161"/>
                </a:cubicBezTo>
                <a:cubicBezTo>
                  <a:pt x="5478678" y="6782161"/>
                  <a:pt x="5468501" y="6794942"/>
                  <a:pt x="5468501" y="6794942"/>
                </a:cubicBezTo>
                <a:cubicBezTo>
                  <a:pt x="5468501" y="6788551"/>
                  <a:pt x="5465957" y="6782161"/>
                  <a:pt x="5463413" y="6777368"/>
                </a:cubicBezTo>
                <a:lnTo>
                  <a:pt x="5463197" y="6777032"/>
                </a:lnTo>
                <a:lnTo>
                  <a:pt x="5449497" y="6771354"/>
                </a:lnTo>
                <a:cubicBezTo>
                  <a:pt x="5449497" y="6771354"/>
                  <a:pt x="5449497" y="6771354"/>
                  <a:pt x="5440260" y="6762604"/>
                </a:cubicBezTo>
                <a:cubicBezTo>
                  <a:pt x="5431023" y="6753854"/>
                  <a:pt x="5431023" y="6753854"/>
                  <a:pt x="5421789" y="6753854"/>
                </a:cubicBezTo>
                <a:cubicBezTo>
                  <a:pt x="5403318" y="6745103"/>
                  <a:pt x="5394081" y="6736355"/>
                  <a:pt x="5394081" y="6736355"/>
                </a:cubicBezTo>
                <a:lnTo>
                  <a:pt x="5379005" y="6727627"/>
                </a:lnTo>
                <a:lnTo>
                  <a:pt x="5379132" y="6728061"/>
                </a:lnTo>
                <a:cubicBezTo>
                  <a:pt x="5385507" y="6750087"/>
                  <a:pt x="5385507" y="6750087"/>
                  <a:pt x="5385507" y="6750087"/>
                </a:cubicBezTo>
                <a:cubicBezTo>
                  <a:pt x="5405524" y="6762194"/>
                  <a:pt x="5417702" y="6789998"/>
                  <a:pt x="5425231" y="6812434"/>
                </a:cubicBezTo>
                <a:lnTo>
                  <a:pt x="5430051" y="6828140"/>
                </a:lnTo>
                <a:lnTo>
                  <a:pt x="5438822" y="6833299"/>
                </a:lnTo>
                <a:cubicBezTo>
                  <a:pt x="5447982" y="6833299"/>
                  <a:pt x="5447982" y="6842282"/>
                  <a:pt x="5457140" y="6842282"/>
                </a:cubicBezTo>
                <a:lnTo>
                  <a:pt x="5448200" y="6841551"/>
                </a:lnTo>
                <a:lnTo>
                  <a:pt x="5464237" y="6865973"/>
                </a:lnTo>
                <a:cubicBezTo>
                  <a:pt x="5471884" y="6874776"/>
                  <a:pt x="5479529" y="6883578"/>
                  <a:pt x="5482473" y="6893743"/>
                </a:cubicBezTo>
                <a:cubicBezTo>
                  <a:pt x="5482473" y="6893743"/>
                  <a:pt x="5518941" y="6949284"/>
                  <a:pt x="5524828" y="6969616"/>
                </a:cubicBezTo>
                <a:cubicBezTo>
                  <a:pt x="5506019" y="6975062"/>
                  <a:pt x="5511905" y="6995387"/>
                  <a:pt x="5493094" y="7000834"/>
                </a:cubicBezTo>
                <a:lnTo>
                  <a:pt x="5476900" y="7005523"/>
                </a:lnTo>
                <a:lnTo>
                  <a:pt x="5476643" y="7005826"/>
                </a:lnTo>
                <a:lnTo>
                  <a:pt x="5476488" y="7005643"/>
                </a:lnTo>
                <a:lnTo>
                  <a:pt x="5474288" y="7006279"/>
                </a:lnTo>
                <a:cubicBezTo>
                  <a:pt x="5474288" y="7006279"/>
                  <a:pt x="5455482" y="7011725"/>
                  <a:pt x="5449595" y="6991400"/>
                </a:cubicBezTo>
                <a:cubicBezTo>
                  <a:pt x="5430787" y="6996848"/>
                  <a:pt x="5413126" y="6935861"/>
                  <a:pt x="5394318" y="6941307"/>
                </a:cubicBezTo>
                <a:cubicBezTo>
                  <a:pt x="5394318" y="6941307"/>
                  <a:pt x="5388432" y="6920974"/>
                  <a:pt x="5401353" y="6895197"/>
                </a:cubicBezTo>
                <a:cubicBezTo>
                  <a:pt x="5401353" y="6895197"/>
                  <a:pt x="5395468" y="6874872"/>
                  <a:pt x="5395468" y="6874872"/>
                </a:cubicBezTo>
                <a:cubicBezTo>
                  <a:pt x="5389580" y="6854541"/>
                  <a:pt x="5408390" y="6849095"/>
                  <a:pt x="5408390" y="6849095"/>
                </a:cubicBezTo>
                <a:cubicBezTo>
                  <a:pt x="5408390" y="6849095"/>
                  <a:pt x="5408390" y="6849095"/>
                  <a:pt x="5427196" y="6843648"/>
                </a:cubicBezTo>
                <a:lnTo>
                  <a:pt x="5440845" y="6839697"/>
                </a:lnTo>
                <a:lnTo>
                  <a:pt x="5429663" y="6833299"/>
                </a:lnTo>
                <a:lnTo>
                  <a:pt x="5428564" y="6832491"/>
                </a:lnTo>
                <a:lnTo>
                  <a:pt x="5417836" y="6833225"/>
                </a:lnTo>
                <a:cubicBezTo>
                  <a:pt x="5409422" y="6832677"/>
                  <a:pt x="5397673" y="6830111"/>
                  <a:pt x="5384328" y="6822039"/>
                </a:cubicBezTo>
                <a:cubicBezTo>
                  <a:pt x="5384328" y="6822039"/>
                  <a:pt x="5377951" y="6800017"/>
                  <a:pt x="5371575" y="6777993"/>
                </a:cubicBezTo>
                <a:cubicBezTo>
                  <a:pt x="5365197" y="6755968"/>
                  <a:pt x="5365197" y="6755968"/>
                  <a:pt x="5365197" y="6755968"/>
                </a:cubicBezTo>
                <a:cubicBezTo>
                  <a:pt x="5365197" y="6755968"/>
                  <a:pt x="5358818" y="6733942"/>
                  <a:pt x="5358818" y="6733942"/>
                </a:cubicBezTo>
                <a:cubicBezTo>
                  <a:pt x="5352442" y="6711919"/>
                  <a:pt x="5352442" y="6711919"/>
                  <a:pt x="5352442" y="6711919"/>
                </a:cubicBezTo>
                <a:lnTo>
                  <a:pt x="5351486" y="6708621"/>
                </a:lnTo>
                <a:lnTo>
                  <a:pt x="5346388" y="6702621"/>
                </a:lnTo>
                <a:cubicBezTo>
                  <a:pt x="5343888" y="6700483"/>
                  <a:pt x="5343263" y="6699413"/>
                  <a:pt x="5343733" y="6699146"/>
                </a:cubicBezTo>
                <a:lnTo>
                  <a:pt x="5349557" y="6701960"/>
                </a:lnTo>
                <a:lnTo>
                  <a:pt x="5346326" y="6690799"/>
                </a:lnTo>
                <a:lnTo>
                  <a:pt x="5343733" y="6691549"/>
                </a:lnTo>
                <a:cubicBezTo>
                  <a:pt x="5341309" y="6692251"/>
                  <a:pt x="5341309" y="6692251"/>
                  <a:pt x="5341309" y="6692251"/>
                </a:cubicBezTo>
                <a:cubicBezTo>
                  <a:pt x="5291388" y="6665044"/>
                  <a:pt x="5310787" y="6659429"/>
                  <a:pt x="5310787" y="6659429"/>
                </a:cubicBezTo>
                <a:cubicBezTo>
                  <a:pt x="5308003" y="6649816"/>
                  <a:pt x="5310068" y="6638802"/>
                  <a:pt x="5312134" y="6627787"/>
                </a:cubicBezTo>
                <a:lnTo>
                  <a:pt x="5312471" y="6619892"/>
                </a:lnTo>
                <a:lnTo>
                  <a:pt x="5306784" y="6611013"/>
                </a:lnTo>
                <a:cubicBezTo>
                  <a:pt x="5303319" y="6606604"/>
                  <a:pt x="5301009" y="6604401"/>
                  <a:pt x="5301009" y="6604401"/>
                </a:cubicBezTo>
                <a:cubicBezTo>
                  <a:pt x="5301009" y="6604401"/>
                  <a:pt x="5305629" y="6606604"/>
                  <a:pt x="5310250" y="6608808"/>
                </a:cubicBezTo>
                <a:lnTo>
                  <a:pt x="5312891" y="6610068"/>
                </a:lnTo>
                <a:lnTo>
                  <a:pt x="5313483" y="6596149"/>
                </a:lnTo>
                <a:cubicBezTo>
                  <a:pt x="5313483" y="6596149"/>
                  <a:pt x="5332880" y="6590533"/>
                  <a:pt x="5332880" y="6590533"/>
                </a:cubicBezTo>
                <a:cubicBezTo>
                  <a:pt x="5332880" y="6590533"/>
                  <a:pt x="5352277" y="6584917"/>
                  <a:pt x="5357841" y="6604135"/>
                </a:cubicBezTo>
                <a:cubicBezTo>
                  <a:pt x="5357841" y="6604135"/>
                  <a:pt x="5363407" y="6623356"/>
                  <a:pt x="5363407" y="6623356"/>
                </a:cubicBezTo>
                <a:lnTo>
                  <a:pt x="5365109" y="6639251"/>
                </a:lnTo>
                <a:lnTo>
                  <a:pt x="5365691" y="6639666"/>
                </a:lnTo>
                <a:cubicBezTo>
                  <a:pt x="5374932" y="6648483"/>
                  <a:pt x="5393412" y="6657300"/>
                  <a:pt x="5402653" y="6666117"/>
                </a:cubicBezTo>
                <a:cubicBezTo>
                  <a:pt x="5402653" y="6666117"/>
                  <a:pt x="5402653" y="6666117"/>
                  <a:pt x="5430376" y="6683748"/>
                </a:cubicBezTo>
                <a:cubicBezTo>
                  <a:pt x="5439617" y="6683748"/>
                  <a:pt x="5458096" y="6701384"/>
                  <a:pt x="5467337" y="6701384"/>
                </a:cubicBezTo>
                <a:cubicBezTo>
                  <a:pt x="5467337" y="6701384"/>
                  <a:pt x="5485818" y="6710199"/>
                  <a:pt x="5485818" y="6701384"/>
                </a:cubicBezTo>
                <a:cubicBezTo>
                  <a:pt x="5490438" y="6701384"/>
                  <a:pt x="5499679" y="6705793"/>
                  <a:pt x="5508918" y="6710199"/>
                </a:cubicBezTo>
                <a:lnTo>
                  <a:pt x="5527657" y="6717351"/>
                </a:lnTo>
                <a:lnTo>
                  <a:pt x="5514871" y="6702570"/>
                </a:lnTo>
                <a:cubicBezTo>
                  <a:pt x="5503562" y="6676429"/>
                  <a:pt x="5492253" y="6650285"/>
                  <a:pt x="5480941" y="6650285"/>
                </a:cubicBezTo>
                <a:cubicBezTo>
                  <a:pt x="5480941" y="6637212"/>
                  <a:pt x="5469633" y="6611073"/>
                  <a:pt x="5469633" y="6611073"/>
                </a:cubicBezTo>
                <a:cubicBezTo>
                  <a:pt x="5469633" y="6597996"/>
                  <a:pt x="5469633" y="6584929"/>
                  <a:pt x="5469633" y="6584929"/>
                </a:cubicBezTo>
                <a:cubicBezTo>
                  <a:pt x="5469633" y="6584929"/>
                  <a:pt x="5469633" y="6584929"/>
                  <a:pt x="5469633" y="6571855"/>
                </a:cubicBezTo>
                <a:cubicBezTo>
                  <a:pt x="5469633" y="6558786"/>
                  <a:pt x="5469633" y="6558786"/>
                  <a:pt x="5469633" y="6558786"/>
                </a:cubicBezTo>
                <a:cubicBezTo>
                  <a:pt x="5480941" y="6558786"/>
                  <a:pt x="5480941" y="6571855"/>
                  <a:pt x="5480941" y="6571855"/>
                </a:cubicBezTo>
                <a:cubicBezTo>
                  <a:pt x="5492253" y="6584929"/>
                  <a:pt x="5492253" y="6597996"/>
                  <a:pt x="5492253" y="6611073"/>
                </a:cubicBezTo>
                <a:lnTo>
                  <a:pt x="5495141" y="6619087"/>
                </a:lnTo>
                <a:lnTo>
                  <a:pt x="5497368" y="6617624"/>
                </a:lnTo>
                <a:lnTo>
                  <a:pt x="5513163" y="6613319"/>
                </a:lnTo>
                <a:lnTo>
                  <a:pt x="5513163" y="6612241"/>
                </a:lnTo>
                <a:cubicBezTo>
                  <a:pt x="5513163" y="6609013"/>
                  <a:pt x="5513163" y="6607025"/>
                  <a:pt x="5513163" y="6607025"/>
                </a:cubicBezTo>
                <a:cubicBezTo>
                  <a:pt x="5513163" y="6591136"/>
                  <a:pt x="5498379" y="6575246"/>
                  <a:pt x="5498379" y="6575246"/>
                </a:cubicBezTo>
                <a:cubicBezTo>
                  <a:pt x="5498379" y="6575246"/>
                  <a:pt x="5498379" y="6571272"/>
                  <a:pt x="5498379" y="6567300"/>
                </a:cubicBezTo>
                <a:lnTo>
                  <a:pt x="5498379" y="6564897"/>
                </a:lnTo>
                <a:lnTo>
                  <a:pt x="5490631" y="6559353"/>
                </a:lnTo>
                <a:lnTo>
                  <a:pt x="5483787" y="6559353"/>
                </a:lnTo>
                <a:cubicBezTo>
                  <a:pt x="5480139" y="6559353"/>
                  <a:pt x="5477403" y="6557358"/>
                  <a:pt x="5475124" y="6554366"/>
                </a:cubicBezTo>
                <a:lnTo>
                  <a:pt x="5469745" y="6544408"/>
                </a:lnTo>
                <a:lnTo>
                  <a:pt x="5467337" y="6542683"/>
                </a:lnTo>
                <a:lnTo>
                  <a:pt x="5461385" y="6531328"/>
                </a:lnTo>
                <a:lnTo>
                  <a:pt x="5454599" y="6527420"/>
                </a:lnTo>
                <a:lnTo>
                  <a:pt x="5454599" y="6523011"/>
                </a:lnTo>
                <a:lnTo>
                  <a:pt x="5437306" y="6512927"/>
                </a:lnTo>
                <a:cubicBezTo>
                  <a:pt x="5432685" y="6509622"/>
                  <a:pt x="5430376" y="6507418"/>
                  <a:pt x="5430376" y="6507418"/>
                </a:cubicBezTo>
                <a:cubicBezTo>
                  <a:pt x="5430376" y="6498604"/>
                  <a:pt x="5439617" y="6498604"/>
                  <a:pt x="5439617" y="6489785"/>
                </a:cubicBezTo>
                <a:lnTo>
                  <a:pt x="5441193" y="6489911"/>
                </a:lnTo>
                <a:lnTo>
                  <a:pt x="5440005" y="6479519"/>
                </a:lnTo>
                <a:cubicBezTo>
                  <a:pt x="5440005" y="6479519"/>
                  <a:pt x="5425411" y="6463553"/>
                  <a:pt x="5410814" y="6463553"/>
                </a:cubicBezTo>
                <a:cubicBezTo>
                  <a:pt x="5396223" y="6447587"/>
                  <a:pt x="5396223" y="6447587"/>
                  <a:pt x="5396223" y="6447587"/>
                </a:cubicBezTo>
                <a:cubicBezTo>
                  <a:pt x="5396223" y="6447587"/>
                  <a:pt x="5381626" y="6431618"/>
                  <a:pt x="5381626" y="6431618"/>
                </a:cubicBezTo>
                <a:cubicBezTo>
                  <a:pt x="5410814" y="6431618"/>
                  <a:pt x="5425411" y="6447587"/>
                  <a:pt x="5440005" y="6463553"/>
                </a:cubicBezTo>
                <a:cubicBezTo>
                  <a:pt x="5454599" y="6463553"/>
                  <a:pt x="5454599" y="6479519"/>
                  <a:pt x="5454599" y="6479519"/>
                </a:cubicBezTo>
                <a:cubicBezTo>
                  <a:pt x="5454599" y="6483512"/>
                  <a:pt x="5456423" y="6488500"/>
                  <a:pt x="5459159" y="6493991"/>
                </a:cubicBezTo>
                <a:lnTo>
                  <a:pt x="5459210" y="6494079"/>
                </a:lnTo>
                <a:lnTo>
                  <a:pt x="5467337" y="6498604"/>
                </a:lnTo>
                <a:cubicBezTo>
                  <a:pt x="5467337" y="6498604"/>
                  <a:pt x="5467337" y="6498604"/>
                  <a:pt x="5476577" y="6507418"/>
                </a:cubicBezTo>
                <a:lnTo>
                  <a:pt x="5501750" y="6507418"/>
                </a:lnTo>
                <a:lnTo>
                  <a:pt x="5485178" y="6499437"/>
                </a:lnTo>
                <a:cubicBezTo>
                  <a:pt x="5485178" y="6499437"/>
                  <a:pt x="5476295" y="6490882"/>
                  <a:pt x="5476295" y="6490882"/>
                </a:cubicBezTo>
                <a:cubicBezTo>
                  <a:pt x="5476295" y="6490882"/>
                  <a:pt x="5476295" y="6482327"/>
                  <a:pt x="5485178" y="6490882"/>
                </a:cubicBezTo>
                <a:cubicBezTo>
                  <a:pt x="5494061" y="6499437"/>
                  <a:pt x="5494061" y="6499437"/>
                  <a:pt x="5494061" y="6499437"/>
                </a:cubicBezTo>
                <a:lnTo>
                  <a:pt x="5502348" y="6507418"/>
                </a:lnTo>
                <a:lnTo>
                  <a:pt x="5504298" y="6507418"/>
                </a:lnTo>
                <a:cubicBezTo>
                  <a:pt x="5504298" y="6516235"/>
                  <a:pt x="5504298" y="6516235"/>
                  <a:pt x="5504298" y="6516235"/>
                </a:cubicBezTo>
                <a:cubicBezTo>
                  <a:pt x="5513538" y="6525052"/>
                  <a:pt x="5532020" y="6533866"/>
                  <a:pt x="5541258" y="6533866"/>
                </a:cubicBezTo>
                <a:cubicBezTo>
                  <a:pt x="5559740" y="6542683"/>
                  <a:pt x="5568980" y="6542683"/>
                  <a:pt x="5568980" y="6542683"/>
                </a:cubicBezTo>
                <a:cubicBezTo>
                  <a:pt x="5578221" y="6551501"/>
                  <a:pt x="5587463" y="6569132"/>
                  <a:pt x="5587463" y="6569132"/>
                </a:cubicBezTo>
                <a:cubicBezTo>
                  <a:pt x="5587463" y="6569132"/>
                  <a:pt x="5578221" y="6577951"/>
                  <a:pt x="5568980" y="6577951"/>
                </a:cubicBezTo>
                <a:cubicBezTo>
                  <a:pt x="5568980" y="6577951"/>
                  <a:pt x="5578221" y="6586768"/>
                  <a:pt x="5587463" y="6586768"/>
                </a:cubicBezTo>
                <a:cubicBezTo>
                  <a:pt x="5587463" y="6586768"/>
                  <a:pt x="5605945" y="6577951"/>
                  <a:pt x="5615184" y="6577951"/>
                </a:cubicBezTo>
                <a:cubicBezTo>
                  <a:pt x="5615184" y="6577951"/>
                  <a:pt x="5624424" y="6577951"/>
                  <a:pt x="5633664" y="6586768"/>
                </a:cubicBezTo>
                <a:cubicBezTo>
                  <a:pt x="5642905" y="6586768"/>
                  <a:pt x="5652147" y="6586768"/>
                  <a:pt x="5661385" y="6586768"/>
                </a:cubicBezTo>
                <a:lnTo>
                  <a:pt x="5672810" y="6590401"/>
                </a:lnTo>
                <a:lnTo>
                  <a:pt x="5682241" y="6584057"/>
                </a:lnTo>
                <a:lnTo>
                  <a:pt x="5682241" y="6593401"/>
                </a:lnTo>
                <a:lnTo>
                  <a:pt x="5689107" y="6595584"/>
                </a:lnTo>
                <a:cubicBezTo>
                  <a:pt x="5689107" y="6604401"/>
                  <a:pt x="5698348" y="6604401"/>
                  <a:pt x="5716831" y="6604401"/>
                </a:cubicBezTo>
                <a:cubicBezTo>
                  <a:pt x="5716831" y="6604401"/>
                  <a:pt x="5744551" y="6622035"/>
                  <a:pt x="5744551" y="6622035"/>
                </a:cubicBezTo>
                <a:cubicBezTo>
                  <a:pt x="5753791" y="6622035"/>
                  <a:pt x="5772271" y="6630850"/>
                  <a:pt x="5772271" y="6630850"/>
                </a:cubicBezTo>
                <a:cubicBezTo>
                  <a:pt x="5772271" y="6630850"/>
                  <a:pt x="5790752" y="6648483"/>
                  <a:pt x="5790752" y="6648483"/>
                </a:cubicBezTo>
                <a:cubicBezTo>
                  <a:pt x="5790752" y="6657300"/>
                  <a:pt x="5799993" y="6666117"/>
                  <a:pt x="5809232" y="6674934"/>
                </a:cubicBezTo>
                <a:cubicBezTo>
                  <a:pt x="5809232" y="6674934"/>
                  <a:pt x="5809232" y="6674934"/>
                  <a:pt x="5809232" y="6683748"/>
                </a:cubicBezTo>
                <a:cubicBezTo>
                  <a:pt x="5804613" y="6683748"/>
                  <a:pt x="5806923" y="6685953"/>
                  <a:pt x="5811543" y="6688157"/>
                </a:cubicBezTo>
                <a:lnTo>
                  <a:pt x="5826311" y="6692185"/>
                </a:lnTo>
                <a:lnTo>
                  <a:pt x="5822354" y="6678520"/>
                </a:lnTo>
                <a:lnTo>
                  <a:pt x="5820020" y="6670457"/>
                </a:lnTo>
                <a:lnTo>
                  <a:pt x="5811446" y="6664772"/>
                </a:lnTo>
                <a:cubicBezTo>
                  <a:pt x="5809151" y="6663332"/>
                  <a:pt x="5807740" y="6662508"/>
                  <a:pt x="5807740" y="6662508"/>
                </a:cubicBezTo>
                <a:cubicBezTo>
                  <a:pt x="5807740" y="6662508"/>
                  <a:pt x="5807740" y="6662508"/>
                  <a:pt x="5806328" y="6660862"/>
                </a:cubicBezTo>
                <a:lnTo>
                  <a:pt x="5800233" y="6653754"/>
                </a:lnTo>
                <a:lnTo>
                  <a:pt x="5799037" y="6653848"/>
                </a:lnTo>
                <a:cubicBezTo>
                  <a:pt x="5799037" y="6653848"/>
                  <a:pt x="5799037" y="6653848"/>
                  <a:pt x="5798736" y="6652804"/>
                </a:cubicBezTo>
                <a:lnTo>
                  <a:pt x="5798387" y="6651601"/>
                </a:lnTo>
                <a:lnTo>
                  <a:pt x="5796444" y="6649335"/>
                </a:lnTo>
                <a:lnTo>
                  <a:pt x="5793045" y="6637439"/>
                </a:lnTo>
                <a:lnTo>
                  <a:pt x="5782707" y="6631381"/>
                </a:lnTo>
                <a:cubicBezTo>
                  <a:pt x="5782707" y="6631381"/>
                  <a:pt x="5771219" y="6625641"/>
                  <a:pt x="5771219" y="6625641"/>
                </a:cubicBezTo>
                <a:cubicBezTo>
                  <a:pt x="5759731" y="6619901"/>
                  <a:pt x="5759731" y="6619901"/>
                  <a:pt x="5759731" y="6619901"/>
                </a:cubicBezTo>
                <a:cubicBezTo>
                  <a:pt x="5758521" y="6615719"/>
                  <a:pt x="5760181" y="6612972"/>
                  <a:pt x="5763581" y="6611987"/>
                </a:cubicBezTo>
                <a:cubicBezTo>
                  <a:pt x="5766980" y="6611004"/>
                  <a:pt x="5772119" y="6611782"/>
                  <a:pt x="5777863" y="6614651"/>
                </a:cubicBezTo>
                <a:lnTo>
                  <a:pt x="5778221" y="6614831"/>
                </a:lnTo>
                <a:lnTo>
                  <a:pt x="5781911" y="6613862"/>
                </a:lnTo>
                <a:lnTo>
                  <a:pt x="5786308" y="6613862"/>
                </a:lnTo>
                <a:lnTo>
                  <a:pt x="5785152" y="6609820"/>
                </a:lnTo>
                <a:cubicBezTo>
                  <a:pt x="5773857" y="6596649"/>
                  <a:pt x="5773857" y="6596649"/>
                  <a:pt x="5773857" y="6596649"/>
                </a:cubicBezTo>
                <a:cubicBezTo>
                  <a:pt x="5773857" y="6590063"/>
                  <a:pt x="5776682" y="6583478"/>
                  <a:pt x="5780915" y="6576892"/>
                </a:cubicBezTo>
                <a:lnTo>
                  <a:pt x="5786856" y="6569334"/>
                </a:lnTo>
                <a:lnTo>
                  <a:pt x="5781512" y="6565828"/>
                </a:lnTo>
                <a:cubicBezTo>
                  <a:pt x="5774582" y="6562523"/>
                  <a:pt x="5767651" y="6560317"/>
                  <a:pt x="5763030" y="6560317"/>
                </a:cubicBezTo>
                <a:cubicBezTo>
                  <a:pt x="5753791" y="6551501"/>
                  <a:pt x="5753791" y="6551501"/>
                  <a:pt x="5744551" y="6551501"/>
                </a:cubicBezTo>
                <a:cubicBezTo>
                  <a:pt x="5744551" y="6551501"/>
                  <a:pt x="5744551" y="6542683"/>
                  <a:pt x="5744551" y="6542683"/>
                </a:cubicBezTo>
                <a:lnTo>
                  <a:pt x="5741960" y="6542025"/>
                </a:lnTo>
                <a:lnTo>
                  <a:pt x="5737397" y="6543346"/>
                </a:lnTo>
                <a:cubicBezTo>
                  <a:pt x="5735484" y="6543899"/>
                  <a:pt x="5735484" y="6543899"/>
                  <a:pt x="5735484" y="6543899"/>
                </a:cubicBezTo>
                <a:cubicBezTo>
                  <a:pt x="5735484" y="6543899"/>
                  <a:pt x="5735484" y="6543899"/>
                  <a:pt x="5734979" y="6542156"/>
                </a:cubicBezTo>
                <a:lnTo>
                  <a:pt x="5734384" y="6540096"/>
                </a:lnTo>
                <a:lnTo>
                  <a:pt x="5727224" y="6538275"/>
                </a:lnTo>
                <a:lnTo>
                  <a:pt x="5717281" y="6534058"/>
                </a:lnTo>
                <a:lnTo>
                  <a:pt x="5716157" y="6534385"/>
                </a:lnTo>
                <a:lnTo>
                  <a:pt x="5716474" y="6533866"/>
                </a:lnTo>
                <a:lnTo>
                  <a:pt x="5715674" y="6533866"/>
                </a:lnTo>
                <a:cubicBezTo>
                  <a:pt x="5714519" y="6533866"/>
                  <a:pt x="5712208" y="6533866"/>
                  <a:pt x="5707589" y="6533866"/>
                </a:cubicBezTo>
                <a:lnTo>
                  <a:pt x="5705360" y="6531740"/>
                </a:lnTo>
                <a:lnTo>
                  <a:pt x="5705360" y="6549192"/>
                </a:lnTo>
                <a:cubicBezTo>
                  <a:pt x="5705360" y="6555289"/>
                  <a:pt x="5705360" y="6559353"/>
                  <a:pt x="5705360" y="6559353"/>
                </a:cubicBezTo>
                <a:cubicBezTo>
                  <a:pt x="5705360" y="6559353"/>
                  <a:pt x="5701381" y="6551225"/>
                  <a:pt x="5695409" y="6541064"/>
                </a:cubicBezTo>
                <a:lnTo>
                  <a:pt x="5675242" y="6512985"/>
                </a:lnTo>
                <a:lnTo>
                  <a:pt x="5668405" y="6514966"/>
                </a:lnTo>
                <a:cubicBezTo>
                  <a:pt x="5666492" y="6515520"/>
                  <a:pt x="5666492" y="6515520"/>
                  <a:pt x="5666492" y="6515520"/>
                </a:cubicBezTo>
                <a:lnTo>
                  <a:pt x="5663230" y="6499336"/>
                </a:lnTo>
                <a:lnTo>
                  <a:pt x="5661385" y="6498604"/>
                </a:lnTo>
                <a:cubicBezTo>
                  <a:pt x="5661385" y="6498604"/>
                  <a:pt x="5661385" y="6498604"/>
                  <a:pt x="5661385" y="6489785"/>
                </a:cubicBezTo>
                <a:cubicBezTo>
                  <a:pt x="5652147" y="6480969"/>
                  <a:pt x="5652147" y="6480969"/>
                  <a:pt x="5652147" y="6480969"/>
                </a:cubicBezTo>
                <a:cubicBezTo>
                  <a:pt x="5642905" y="6472151"/>
                  <a:pt x="5633664" y="6472151"/>
                  <a:pt x="5624424" y="6472151"/>
                </a:cubicBezTo>
                <a:cubicBezTo>
                  <a:pt x="5624424" y="6472151"/>
                  <a:pt x="5596704" y="6472151"/>
                  <a:pt x="5587463" y="6463337"/>
                </a:cubicBezTo>
                <a:cubicBezTo>
                  <a:pt x="5578221" y="6463337"/>
                  <a:pt x="5559740" y="6454520"/>
                  <a:pt x="5559740" y="6445703"/>
                </a:cubicBezTo>
                <a:cubicBezTo>
                  <a:pt x="5550499" y="6445703"/>
                  <a:pt x="5541258" y="6445703"/>
                  <a:pt x="5541258" y="6445703"/>
                </a:cubicBezTo>
                <a:cubicBezTo>
                  <a:pt x="5541258" y="6445703"/>
                  <a:pt x="5532020" y="6454520"/>
                  <a:pt x="5522779" y="6454520"/>
                </a:cubicBezTo>
                <a:cubicBezTo>
                  <a:pt x="5522779" y="6454520"/>
                  <a:pt x="5522779" y="6454520"/>
                  <a:pt x="5513538" y="6445703"/>
                </a:cubicBezTo>
                <a:cubicBezTo>
                  <a:pt x="5504298" y="6436884"/>
                  <a:pt x="5504298" y="6436884"/>
                  <a:pt x="5504298" y="6436884"/>
                </a:cubicBezTo>
                <a:cubicBezTo>
                  <a:pt x="5504298" y="6436884"/>
                  <a:pt x="5495059" y="6428070"/>
                  <a:pt x="5485818" y="6419252"/>
                </a:cubicBezTo>
                <a:cubicBezTo>
                  <a:pt x="5476577" y="6419252"/>
                  <a:pt x="5476577" y="6410436"/>
                  <a:pt x="5467337" y="6401619"/>
                </a:cubicBezTo>
                <a:cubicBezTo>
                  <a:pt x="5467337" y="6392803"/>
                  <a:pt x="5467337" y="6383985"/>
                  <a:pt x="5467337" y="6383985"/>
                </a:cubicBezTo>
                <a:cubicBezTo>
                  <a:pt x="5467337" y="6375168"/>
                  <a:pt x="5467337" y="6375168"/>
                  <a:pt x="5467337" y="6366352"/>
                </a:cubicBezTo>
                <a:cubicBezTo>
                  <a:pt x="5467337" y="6366352"/>
                  <a:pt x="5467337" y="6366352"/>
                  <a:pt x="5476577" y="6357537"/>
                </a:cubicBezTo>
                <a:cubicBezTo>
                  <a:pt x="5485818" y="6366352"/>
                  <a:pt x="5485818" y="6375168"/>
                  <a:pt x="5495059" y="6375168"/>
                </a:cubicBezTo>
                <a:cubicBezTo>
                  <a:pt x="5504298" y="6375168"/>
                  <a:pt x="5504298" y="6375168"/>
                  <a:pt x="5513538" y="6375168"/>
                </a:cubicBezTo>
                <a:cubicBezTo>
                  <a:pt x="5522779" y="6383985"/>
                  <a:pt x="5522779" y="6383985"/>
                  <a:pt x="5522779" y="6383985"/>
                </a:cubicBezTo>
                <a:cubicBezTo>
                  <a:pt x="5532020" y="6383985"/>
                  <a:pt x="5532020" y="6392803"/>
                  <a:pt x="5532020" y="6401619"/>
                </a:cubicBezTo>
                <a:cubicBezTo>
                  <a:pt x="5532020" y="6401619"/>
                  <a:pt x="5541258" y="6401619"/>
                  <a:pt x="5550499" y="6401619"/>
                </a:cubicBezTo>
                <a:cubicBezTo>
                  <a:pt x="5550499" y="6401619"/>
                  <a:pt x="5550499" y="6401619"/>
                  <a:pt x="5578221" y="6410436"/>
                </a:cubicBezTo>
                <a:cubicBezTo>
                  <a:pt x="5587463" y="6401619"/>
                  <a:pt x="5596704" y="6401619"/>
                  <a:pt x="5605945" y="6401619"/>
                </a:cubicBezTo>
                <a:cubicBezTo>
                  <a:pt x="5605945" y="6401619"/>
                  <a:pt x="5605945" y="6401619"/>
                  <a:pt x="5605945" y="6410436"/>
                </a:cubicBezTo>
                <a:cubicBezTo>
                  <a:pt x="5615184" y="6410436"/>
                  <a:pt x="5615184" y="6419252"/>
                  <a:pt x="5615184" y="6419252"/>
                </a:cubicBezTo>
                <a:cubicBezTo>
                  <a:pt x="5624424" y="6419252"/>
                  <a:pt x="5642905" y="6428070"/>
                  <a:pt x="5642905" y="6428070"/>
                </a:cubicBezTo>
                <a:cubicBezTo>
                  <a:pt x="5642905" y="6428070"/>
                  <a:pt x="5642905" y="6419252"/>
                  <a:pt x="5642905" y="6419252"/>
                </a:cubicBezTo>
                <a:cubicBezTo>
                  <a:pt x="5642905" y="6419252"/>
                  <a:pt x="5633664" y="6410436"/>
                  <a:pt x="5624424" y="6410436"/>
                </a:cubicBezTo>
                <a:cubicBezTo>
                  <a:pt x="5624424" y="6410436"/>
                  <a:pt x="5624424" y="6410436"/>
                  <a:pt x="5615184" y="6401619"/>
                </a:cubicBezTo>
                <a:cubicBezTo>
                  <a:pt x="5605945" y="6392803"/>
                  <a:pt x="5596704" y="6383985"/>
                  <a:pt x="5596704" y="6383985"/>
                </a:cubicBezTo>
                <a:cubicBezTo>
                  <a:pt x="5605945" y="6383985"/>
                  <a:pt x="5605945" y="6383985"/>
                  <a:pt x="5605945" y="6383985"/>
                </a:cubicBezTo>
                <a:cubicBezTo>
                  <a:pt x="5605945" y="6383985"/>
                  <a:pt x="5615184" y="6383985"/>
                  <a:pt x="5615184" y="6383985"/>
                </a:cubicBezTo>
                <a:cubicBezTo>
                  <a:pt x="5615184" y="6383985"/>
                  <a:pt x="5615184" y="6383985"/>
                  <a:pt x="5615184" y="6392803"/>
                </a:cubicBezTo>
                <a:cubicBezTo>
                  <a:pt x="5619804" y="6397211"/>
                  <a:pt x="5624424" y="6399416"/>
                  <a:pt x="5629045" y="6401619"/>
                </a:cubicBezTo>
                <a:lnTo>
                  <a:pt x="5641638" y="6409630"/>
                </a:lnTo>
                <a:lnTo>
                  <a:pt x="5638910" y="6400165"/>
                </a:lnTo>
                <a:cubicBezTo>
                  <a:pt x="5638910" y="6387046"/>
                  <a:pt x="5638910" y="6373929"/>
                  <a:pt x="5638910" y="6373929"/>
                </a:cubicBezTo>
                <a:cubicBezTo>
                  <a:pt x="5638910" y="6373929"/>
                  <a:pt x="5627569" y="6373929"/>
                  <a:pt x="5627569" y="6360813"/>
                </a:cubicBezTo>
                <a:cubicBezTo>
                  <a:pt x="5616226" y="6360813"/>
                  <a:pt x="5616226" y="6360813"/>
                  <a:pt x="5616226" y="6360813"/>
                </a:cubicBezTo>
                <a:lnTo>
                  <a:pt x="5616226" y="6359394"/>
                </a:lnTo>
                <a:lnTo>
                  <a:pt x="5613923" y="6359410"/>
                </a:lnTo>
                <a:cubicBezTo>
                  <a:pt x="5609972" y="6358479"/>
                  <a:pt x="5605464" y="6355629"/>
                  <a:pt x="5603243" y="6347962"/>
                </a:cubicBezTo>
                <a:cubicBezTo>
                  <a:pt x="5589647" y="6351900"/>
                  <a:pt x="5576322" y="6305887"/>
                  <a:pt x="5562729" y="6309825"/>
                </a:cubicBezTo>
                <a:cubicBezTo>
                  <a:pt x="5562729" y="6309825"/>
                  <a:pt x="5561618" y="6305990"/>
                  <a:pt x="5561652" y="6299745"/>
                </a:cubicBezTo>
                <a:lnTo>
                  <a:pt x="5567150" y="6276441"/>
                </a:lnTo>
                <a:lnTo>
                  <a:pt x="5559740" y="6269369"/>
                </a:lnTo>
                <a:cubicBezTo>
                  <a:pt x="5559740" y="6260554"/>
                  <a:pt x="5550499" y="6251737"/>
                  <a:pt x="5550499" y="6242921"/>
                </a:cubicBezTo>
                <a:lnTo>
                  <a:pt x="5545326" y="6237986"/>
                </a:lnTo>
                <a:lnTo>
                  <a:pt x="5536478" y="6236036"/>
                </a:lnTo>
                <a:cubicBezTo>
                  <a:pt x="5536478" y="6236036"/>
                  <a:pt x="5536478" y="6236036"/>
                  <a:pt x="5536478" y="6229010"/>
                </a:cubicBezTo>
                <a:cubicBezTo>
                  <a:pt x="5536478" y="6221984"/>
                  <a:pt x="5536478" y="6221984"/>
                  <a:pt x="5529393" y="6214956"/>
                </a:cubicBezTo>
                <a:cubicBezTo>
                  <a:pt x="5529393" y="6214956"/>
                  <a:pt x="5522306" y="6207927"/>
                  <a:pt x="5522306" y="6207927"/>
                </a:cubicBezTo>
                <a:cubicBezTo>
                  <a:pt x="5515221" y="6200900"/>
                  <a:pt x="5515221" y="6200900"/>
                  <a:pt x="5515221" y="6200900"/>
                </a:cubicBezTo>
                <a:cubicBezTo>
                  <a:pt x="5515221" y="6193874"/>
                  <a:pt x="5522306" y="6193874"/>
                  <a:pt x="5529393" y="6200900"/>
                </a:cubicBezTo>
                <a:cubicBezTo>
                  <a:pt x="5529393" y="6200900"/>
                  <a:pt x="5536478" y="6207927"/>
                  <a:pt x="5543565" y="6214956"/>
                </a:cubicBezTo>
                <a:lnTo>
                  <a:pt x="5547336" y="6220564"/>
                </a:lnTo>
                <a:lnTo>
                  <a:pt x="5555601" y="6211963"/>
                </a:lnTo>
                <a:lnTo>
                  <a:pt x="5553109" y="6209616"/>
                </a:lnTo>
                <a:cubicBezTo>
                  <a:pt x="5548910" y="6206321"/>
                  <a:pt x="5543311" y="6203026"/>
                  <a:pt x="5537713" y="6203026"/>
                </a:cubicBezTo>
                <a:cubicBezTo>
                  <a:pt x="5526518" y="6189847"/>
                  <a:pt x="5526518" y="6189847"/>
                  <a:pt x="5526518" y="6189847"/>
                </a:cubicBezTo>
                <a:cubicBezTo>
                  <a:pt x="5526518" y="6189847"/>
                  <a:pt x="5523719" y="6186550"/>
                  <a:pt x="5520921" y="6183255"/>
                </a:cubicBezTo>
                <a:lnTo>
                  <a:pt x="5520404" y="6182647"/>
                </a:lnTo>
                <a:lnTo>
                  <a:pt x="5514362" y="6181609"/>
                </a:lnTo>
                <a:cubicBezTo>
                  <a:pt x="5514362" y="6181609"/>
                  <a:pt x="5505083" y="6190386"/>
                  <a:pt x="5505083" y="6190386"/>
                </a:cubicBezTo>
                <a:cubicBezTo>
                  <a:pt x="5505083" y="6190386"/>
                  <a:pt x="5495806" y="6190386"/>
                  <a:pt x="5495806" y="6190386"/>
                </a:cubicBezTo>
                <a:cubicBezTo>
                  <a:pt x="5495806" y="6190386"/>
                  <a:pt x="5493486" y="6188193"/>
                  <a:pt x="5491165" y="6183804"/>
                </a:cubicBezTo>
                <a:lnTo>
                  <a:pt x="5487390" y="6167731"/>
                </a:lnTo>
                <a:lnTo>
                  <a:pt x="5485833" y="6164912"/>
                </a:lnTo>
                <a:cubicBezTo>
                  <a:pt x="5484272" y="6164102"/>
                  <a:pt x="5482708" y="6164102"/>
                  <a:pt x="5482708" y="6164102"/>
                </a:cubicBezTo>
                <a:lnTo>
                  <a:pt x="5485711" y="6158661"/>
                </a:lnTo>
                <a:lnTo>
                  <a:pt x="5485367" y="6156363"/>
                </a:lnTo>
                <a:cubicBezTo>
                  <a:pt x="5484205" y="6155265"/>
                  <a:pt x="5481885" y="6155265"/>
                  <a:pt x="5477245" y="6155265"/>
                </a:cubicBezTo>
                <a:cubicBezTo>
                  <a:pt x="5477245" y="6155265"/>
                  <a:pt x="5467968" y="6164046"/>
                  <a:pt x="5467968" y="6155265"/>
                </a:cubicBezTo>
                <a:cubicBezTo>
                  <a:pt x="5467968" y="6155265"/>
                  <a:pt x="5458688" y="6155265"/>
                  <a:pt x="5458688" y="6146486"/>
                </a:cubicBezTo>
                <a:cubicBezTo>
                  <a:pt x="5458688" y="6146486"/>
                  <a:pt x="5449409" y="6155265"/>
                  <a:pt x="5449409" y="6155265"/>
                </a:cubicBezTo>
                <a:cubicBezTo>
                  <a:pt x="5449409" y="6164046"/>
                  <a:pt x="5440128" y="6155265"/>
                  <a:pt x="5440128" y="6146486"/>
                </a:cubicBezTo>
                <a:cubicBezTo>
                  <a:pt x="5440128" y="6146486"/>
                  <a:pt x="5440128" y="6137708"/>
                  <a:pt x="5440128" y="6128926"/>
                </a:cubicBezTo>
                <a:cubicBezTo>
                  <a:pt x="5440128" y="6128926"/>
                  <a:pt x="5440128" y="6128926"/>
                  <a:pt x="5430850" y="6102585"/>
                </a:cubicBezTo>
                <a:cubicBezTo>
                  <a:pt x="5430850" y="6093804"/>
                  <a:pt x="5430850" y="6085025"/>
                  <a:pt x="5430850" y="6085025"/>
                </a:cubicBezTo>
                <a:cubicBezTo>
                  <a:pt x="5430850" y="6085025"/>
                  <a:pt x="5421571" y="6085025"/>
                  <a:pt x="5421571" y="6076244"/>
                </a:cubicBezTo>
                <a:cubicBezTo>
                  <a:pt x="5412291" y="6076244"/>
                  <a:pt x="5412291" y="6076244"/>
                  <a:pt x="5412291" y="6076244"/>
                </a:cubicBezTo>
                <a:cubicBezTo>
                  <a:pt x="5412291" y="6067465"/>
                  <a:pt x="5412291" y="6049902"/>
                  <a:pt x="5412291" y="6049902"/>
                </a:cubicBezTo>
                <a:cubicBezTo>
                  <a:pt x="5412291" y="6041124"/>
                  <a:pt x="5403012" y="6032345"/>
                  <a:pt x="5403012" y="6032345"/>
                </a:cubicBezTo>
                <a:cubicBezTo>
                  <a:pt x="5403012" y="6032345"/>
                  <a:pt x="5403012" y="6023563"/>
                  <a:pt x="5403012" y="6023563"/>
                </a:cubicBezTo>
                <a:lnTo>
                  <a:pt x="5394891" y="6023563"/>
                </a:lnTo>
                <a:lnTo>
                  <a:pt x="5394891" y="6038249"/>
                </a:lnTo>
                <a:cubicBezTo>
                  <a:pt x="5394891" y="6044345"/>
                  <a:pt x="5394891" y="6048409"/>
                  <a:pt x="5394891" y="6048409"/>
                </a:cubicBezTo>
                <a:cubicBezTo>
                  <a:pt x="5394891" y="6064665"/>
                  <a:pt x="5394891" y="6064665"/>
                  <a:pt x="5394891" y="6064665"/>
                </a:cubicBezTo>
                <a:cubicBezTo>
                  <a:pt x="5408162" y="6080923"/>
                  <a:pt x="5408162" y="6113438"/>
                  <a:pt x="5408162" y="6129696"/>
                </a:cubicBezTo>
                <a:cubicBezTo>
                  <a:pt x="5408162" y="6129696"/>
                  <a:pt x="5394891" y="6129696"/>
                  <a:pt x="5381622" y="6113438"/>
                </a:cubicBezTo>
                <a:cubicBezTo>
                  <a:pt x="5381622" y="6113438"/>
                  <a:pt x="5381622" y="6097181"/>
                  <a:pt x="5381622" y="6080923"/>
                </a:cubicBezTo>
                <a:cubicBezTo>
                  <a:pt x="5381622" y="6064665"/>
                  <a:pt x="5381622" y="6064665"/>
                  <a:pt x="5381622" y="6064665"/>
                </a:cubicBezTo>
                <a:cubicBezTo>
                  <a:pt x="5381622" y="6064665"/>
                  <a:pt x="5381622" y="6048409"/>
                  <a:pt x="5381622" y="6048409"/>
                </a:cubicBezTo>
                <a:cubicBezTo>
                  <a:pt x="5381622" y="6032151"/>
                  <a:pt x="5381622" y="6032151"/>
                  <a:pt x="5381622" y="6032151"/>
                </a:cubicBezTo>
                <a:lnTo>
                  <a:pt x="5381622" y="6011782"/>
                </a:lnTo>
                <a:lnTo>
                  <a:pt x="5375535" y="6005917"/>
                </a:lnTo>
                <a:cubicBezTo>
                  <a:pt x="5375535" y="5997096"/>
                  <a:pt x="5375535" y="5997096"/>
                  <a:pt x="5375535" y="5997096"/>
                </a:cubicBezTo>
                <a:cubicBezTo>
                  <a:pt x="5366374" y="5988274"/>
                  <a:pt x="5366374" y="5988274"/>
                  <a:pt x="5366374" y="5979450"/>
                </a:cubicBezTo>
                <a:cubicBezTo>
                  <a:pt x="5366374" y="5979450"/>
                  <a:pt x="5357214" y="5970627"/>
                  <a:pt x="5348053" y="5970627"/>
                </a:cubicBezTo>
                <a:cubicBezTo>
                  <a:pt x="5338894" y="5961807"/>
                  <a:pt x="5338894" y="5961807"/>
                  <a:pt x="5338894" y="5961807"/>
                </a:cubicBezTo>
                <a:cubicBezTo>
                  <a:pt x="5338894" y="5961807"/>
                  <a:pt x="5329734" y="5952985"/>
                  <a:pt x="5329734" y="5952985"/>
                </a:cubicBezTo>
                <a:cubicBezTo>
                  <a:pt x="5348053" y="5952985"/>
                  <a:pt x="5357214" y="5961807"/>
                  <a:pt x="5366374" y="5970627"/>
                </a:cubicBezTo>
                <a:cubicBezTo>
                  <a:pt x="5375535" y="5970627"/>
                  <a:pt x="5375535" y="5979450"/>
                  <a:pt x="5375535" y="5979450"/>
                </a:cubicBezTo>
                <a:lnTo>
                  <a:pt x="5381622" y="5991178"/>
                </a:lnTo>
                <a:lnTo>
                  <a:pt x="5381622" y="5983378"/>
                </a:lnTo>
                <a:cubicBezTo>
                  <a:pt x="5381622" y="5983378"/>
                  <a:pt x="5381622" y="5967124"/>
                  <a:pt x="5381622" y="5967124"/>
                </a:cubicBezTo>
                <a:cubicBezTo>
                  <a:pt x="5381622" y="5967124"/>
                  <a:pt x="5381622" y="5967124"/>
                  <a:pt x="5394891" y="5983378"/>
                </a:cubicBezTo>
                <a:cubicBezTo>
                  <a:pt x="5394891" y="5991507"/>
                  <a:pt x="5394891" y="5995573"/>
                  <a:pt x="5394891" y="5999638"/>
                </a:cubicBezTo>
                <a:lnTo>
                  <a:pt x="5394891" y="6015741"/>
                </a:lnTo>
                <a:lnTo>
                  <a:pt x="5398436" y="6019152"/>
                </a:lnTo>
                <a:cubicBezTo>
                  <a:pt x="5400725" y="6021358"/>
                  <a:pt x="5403015" y="6023563"/>
                  <a:pt x="5403015" y="6023563"/>
                </a:cubicBezTo>
                <a:lnTo>
                  <a:pt x="5420271" y="6023563"/>
                </a:lnTo>
                <a:lnTo>
                  <a:pt x="5419916" y="6021735"/>
                </a:lnTo>
                <a:cubicBezTo>
                  <a:pt x="5420182" y="6017881"/>
                  <a:pt x="5421721" y="6013657"/>
                  <a:pt x="5424802" y="6005210"/>
                </a:cubicBezTo>
                <a:cubicBezTo>
                  <a:pt x="5424802" y="6005210"/>
                  <a:pt x="5428838" y="6019152"/>
                  <a:pt x="5428838" y="6019152"/>
                </a:cubicBezTo>
                <a:cubicBezTo>
                  <a:pt x="5430857" y="6026124"/>
                  <a:pt x="5431867" y="6029609"/>
                  <a:pt x="5431096" y="6031722"/>
                </a:cubicBezTo>
                <a:lnTo>
                  <a:pt x="5422943" y="6035913"/>
                </a:lnTo>
                <a:lnTo>
                  <a:pt x="5426210" y="6044416"/>
                </a:lnTo>
                <a:cubicBezTo>
                  <a:pt x="5428531" y="6047708"/>
                  <a:pt x="5430850" y="6049902"/>
                  <a:pt x="5430850" y="6049902"/>
                </a:cubicBezTo>
                <a:cubicBezTo>
                  <a:pt x="5430850" y="6058683"/>
                  <a:pt x="5440128" y="6076244"/>
                  <a:pt x="5440128" y="6076244"/>
                </a:cubicBezTo>
                <a:cubicBezTo>
                  <a:pt x="5449409" y="6085025"/>
                  <a:pt x="5467968" y="6102585"/>
                  <a:pt x="5467968" y="6102585"/>
                </a:cubicBezTo>
                <a:cubicBezTo>
                  <a:pt x="5477245" y="6111366"/>
                  <a:pt x="5486524" y="6111366"/>
                  <a:pt x="5486524" y="6111366"/>
                </a:cubicBezTo>
                <a:cubicBezTo>
                  <a:pt x="5486524" y="6111366"/>
                  <a:pt x="5495806" y="6102585"/>
                  <a:pt x="5495806" y="6102585"/>
                </a:cubicBezTo>
                <a:lnTo>
                  <a:pt x="5499772" y="6096954"/>
                </a:lnTo>
                <a:lnTo>
                  <a:pt x="5500475" y="6073364"/>
                </a:lnTo>
                <a:cubicBezTo>
                  <a:pt x="5501880" y="6065098"/>
                  <a:pt x="5503286" y="6056833"/>
                  <a:pt x="5501186" y="6049585"/>
                </a:cubicBezTo>
                <a:cubicBezTo>
                  <a:pt x="5501186" y="6049585"/>
                  <a:pt x="5515206" y="6045526"/>
                  <a:pt x="5515206" y="6045526"/>
                </a:cubicBezTo>
                <a:cubicBezTo>
                  <a:pt x="5515206" y="6045526"/>
                  <a:pt x="5529225" y="6041465"/>
                  <a:pt x="5533423" y="6055963"/>
                </a:cubicBezTo>
                <a:cubicBezTo>
                  <a:pt x="5533423" y="6055963"/>
                  <a:pt x="5537623" y="6070467"/>
                  <a:pt x="5537623" y="6070467"/>
                </a:cubicBezTo>
                <a:cubicBezTo>
                  <a:pt x="5541821" y="6084967"/>
                  <a:pt x="5536199" y="6118027"/>
                  <a:pt x="5536199" y="6118027"/>
                </a:cubicBezTo>
                <a:cubicBezTo>
                  <a:pt x="5522179" y="6122086"/>
                  <a:pt x="5522179" y="6122086"/>
                  <a:pt x="5522179" y="6122086"/>
                </a:cubicBezTo>
                <a:lnTo>
                  <a:pt x="5508004" y="6112543"/>
                </a:lnTo>
                <a:lnTo>
                  <a:pt x="5505083" y="6120145"/>
                </a:lnTo>
                <a:cubicBezTo>
                  <a:pt x="5505083" y="6120145"/>
                  <a:pt x="5505083" y="6128926"/>
                  <a:pt x="5505083" y="6137708"/>
                </a:cubicBezTo>
                <a:cubicBezTo>
                  <a:pt x="5505083" y="6137708"/>
                  <a:pt x="5505083" y="6137708"/>
                  <a:pt x="5506244" y="6139902"/>
                </a:cubicBezTo>
                <a:lnTo>
                  <a:pt x="5513538" y="6153709"/>
                </a:lnTo>
                <a:lnTo>
                  <a:pt x="5524208" y="6164104"/>
                </a:lnTo>
                <a:lnTo>
                  <a:pt x="5524181" y="6164555"/>
                </a:lnTo>
                <a:lnTo>
                  <a:pt x="5527122" y="6167338"/>
                </a:lnTo>
                <a:cubicBezTo>
                  <a:pt x="5530601" y="6170633"/>
                  <a:pt x="5532922" y="6172828"/>
                  <a:pt x="5532922" y="6172828"/>
                </a:cubicBezTo>
                <a:lnTo>
                  <a:pt x="5528702" y="6180812"/>
                </a:lnTo>
                <a:lnTo>
                  <a:pt x="5541912" y="6184902"/>
                </a:lnTo>
                <a:cubicBezTo>
                  <a:pt x="5548910" y="6189847"/>
                  <a:pt x="5554507" y="6196435"/>
                  <a:pt x="5560106" y="6203026"/>
                </a:cubicBezTo>
                <a:cubicBezTo>
                  <a:pt x="5571300" y="6203026"/>
                  <a:pt x="5571300" y="6216205"/>
                  <a:pt x="5571300" y="6216205"/>
                </a:cubicBezTo>
                <a:lnTo>
                  <a:pt x="5576726" y="6228983"/>
                </a:lnTo>
                <a:lnTo>
                  <a:pt x="5587463" y="6234106"/>
                </a:lnTo>
                <a:lnTo>
                  <a:pt x="5590153" y="6235389"/>
                </a:lnTo>
                <a:lnTo>
                  <a:pt x="5597642" y="6233220"/>
                </a:lnTo>
                <a:cubicBezTo>
                  <a:pt x="5599340" y="6232728"/>
                  <a:pt x="5599340" y="6232728"/>
                  <a:pt x="5599340" y="6232728"/>
                </a:cubicBezTo>
                <a:lnTo>
                  <a:pt x="5605825" y="6242866"/>
                </a:lnTo>
                <a:lnTo>
                  <a:pt x="5605945" y="6242921"/>
                </a:lnTo>
                <a:cubicBezTo>
                  <a:pt x="5605945" y="6242921"/>
                  <a:pt x="5605945" y="6234106"/>
                  <a:pt x="5605945" y="6234106"/>
                </a:cubicBezTo>
                <a:cubicBezTo>
                  <a:pt x="5605945" y="6234106"/>
                  <a:pt x="5596704" y="6225287"/>
                  <a:pt x="5596704" y="6225287"/>
                </a:cubicBezTo>
                <a:cubicBezTo>
                  <a:pt x="5596704" y="6225287"/>
                  <a:pt x="5596704" y="6225287"/>
                  <a:pt x="5605945" y="6225287"/>
                </a:cubicBezTo>
                <a:lnTo>
                  <a:pt x="5608172" y="6226641"/>
                </a:lnTo>
                <a:lnTo>
                  <a:pt x="5605394" y="6221525"/>
                </a:lnTo>
                <a:cubicBezTo>
                  <a:pt x="5604207" y="6219052"/>
                  <a:pt x="5603529" y="6217406"/>
                  <a:pt x="5603529" y="6217406"/>
                </a:cubicBezTo>
                <a:cubicBezTo>
                  <a:pt x="5592674" y="6204223"/>
                  <a:pt x="5592674" y="6191043"/>
                  <a:pt x="5592674" y="6191043"/>
                </a:cubicBezTo>
                <a:cubicBezTo>
                  <a:pt x="5592674" y="6191043"/>
                  <a:pt x="5603529" y="6191043"/>
                  <a:pt x="5603529" y="6191043"/>
                </a:cubicBezTo>
                <a:cubicBezTo>
                  <a:pt x="5603529" y="6191043"/>
                  <a:pt x="5614388" y="6191043"/>
                  <a:pt x="5614388" y="6204223"/>
                </a:cubicBezTo>
                <a:lnTo>
                  <a:pt x="5615502" y="6209635"/>
                </a:lnTo>
                <a:lnTo>
                  <a:pt x="5616195" y="6209635"/>
                </a:lnTo>
                <a:cubicBezTo>
                  <a:pt x="5616195" y="6209635"/>
                  <a:pt x="5616195" y="6209635"/>
                  <a:pt x="5616195" y="6210437"/>
                </a:cubicBezTo>
                <a:lnTo>
                  <a:pt x="5616195" y="6211126"/>
                </a:lnTo>
                <a:lnTo>
                  <a:pt x="5625242" y="6217406"/>
                </a:lnTo>
                <a:cubicBezTo>
                  <a:pt x="5625242" y="6230585"/>
                  <a:pt x="5625242" y="6230585"/>
                  <a:pt x="5625242" y="6230585"/>
                </a:cubicBezTo>
                <a:cubicBezTo>
                  <a:pt x="5625242" y="6230585"/>
                  <a:pt x="5625242" y="6230585"/>
                  <a:pt x="5625242" y="6232231"/>
                </a:cubicBezTo>
                <a:lnTo>
                  <a:pt x="5625242" y="6234729"/>
                </a:lnTo>
                <a:lnTo>
                  <a:pt x="5630200" y="6238513"/>
                </a:lnTo>
                <a:cubicBezTo>
                  <a:pt x="5633664" y="6240716"/>
                  <a:pt x="5638286" y="6242921"/>
                  <a:pt x="5642905" y="6242921"/>
                </a:cubicBezTo>
                <a:cubicBezTo>
                  <a:pt x="5652147" y="6251737"/>
                  <a:pt x="5661385" y="6251737"/>
                  <a:pt x="5661385" y="6251737"/>
                </a:cubicBezTo>
                <a:cubicBezTo>
                  <a:pt x="5670625" y="6251737"/>
                  <a:pt x="5670625" y="6251737"/>
                  <a:pt x="5679866" y="6251737"/>
                </a:cubicBezTo>
                <a:cubicBezTo>
                  <a:pt x="5679866" y="6251737"/>
                  <a:pt x="5679866" y="6260554"/>
                  <a:pt x="5679866" y="6260554"/>
                </a:cubicBezTo>
                <a:cubicBezTo>
                  <a:pt x="5679866" y="6260554"/>
                  <a:pt x="5689107" y="6269369"/>
                  <a:pt x="5698348" y="6269369"/>
                </a:cubicBezTo>
                <a:cubicBezTo>
                  <a:pt x="5707589" y="6278188"/>
                  <a:pt x="5707589" y="6278188"/>
                  <a:pt x="5707589" y="6278188"/>
                </a:cubicBezTo>
                <a:cubicBezTo>
                  <a:pt x="5707589" y="6269369"/>
                  <a:pt x="5707589" y="6251737"/>
                  <a:pt x="5698348" y="6251737"/>
                </a:cubicBezTo>
                <a:cubicBezTo>
                  <a:pt x="5698348" y="6242921"/>
                  <a:pt x="5698348" y="6234106"/>
                  <a:pt x="5707589" y="6234106"/>
                </a:cubicBezTo>
                <a:cubicBezTo>
                  <a:pt x="5707589" y="6234106"/>
                  <a:pt x="5716831" y="6242921"/>
                  <a:pt x="5716831" y="6242921"/>
                </a:cubicBezTo>
                <a:cubicBezTo>
                  <a:pt x="5721451" y="6242921"/>
                  <a:pt x="5723760" y="6240716"/>
                  <a:pt x="5724915" y="6238513"/>
                </a:cubicBezTo>
                <a:lnTo>
                  <a:pt x="5725262" y="6237188"/>
                </a:lnTo>
                <a:lnTo>
                  <a:pt x="5720495" y="6236036"/>
                </a:lnTo>
                <a:cubicBezTo>
                  <a:pt x="5720495" y="6236036"/>
                  <a:pt x="5720495" y="6236036"/>
                  <a:pt x="5720495" y="6229010"/>
                </a:cubicBezTo>
                <a:lnTo>
                  <a:pt x="5720457" y="6228689"/>
                </a:lnTo>
                <a:lnTo>
                  <a:pt x="5716331" y="6226258"/>
                </a:lnTo>
                <a:cubicBezTo>
                  <a:pt x="5713982" y="6222385"/>
                  <a:pt x="5712765" y="6218182"/>
                  <a:pt x="5712765" y="6218182"/>
                </a:cubicBezTo>
                <a:lnTo>
                  <a:pt x="5715895" y="6217276"/>
                </a:lnTo>
                <a:lnTo>
                  <a:pt x="5714026" y="6214955"/>
                </a:lnTo>
                <a:lnTo>
                  <a:pt x="5713077" y="6213923"/>
                </a:lnTo>
                <a:lnTo>
                  <a:pt x="5712210" y="6213165"/>
                </a:lnTo>
                <a:cubicBezTo>
                  <a:pt x="5707589" y="6209861"/>
                  <a:pt x="5702969" y="6207656"/>
                  <a:pt x="5698348" y="6207656"/>
                </a:cubicBezTo>
                <a:cubicBezTo>
                  <a:pt x="5698348" y="6207656"/>
                  <a:pt x="5689107" y="6198837"/>
                  <a:pt x="5689107" y="6198837"/>
                </a:cubicBezTo>
                <a:cubicBezTo>
                  <a:pt x="5689107" y="6198837"/>
                  <a:pt x="5679866" y="6190022"/>
                  <a:pt x="5689107" y="6181206"/>
                </a:cubicBezTo>
                <a:cubicBezTo>
                  <a:pt x="5689107" y="6181206"/>
                  <a:pt x="5691417" y="6179002"/>
                  <a:pt x="5693728" y="6175694"/>
                </a:cubicBezTo>
                <a:lnTo>
                  <a:pt x="5696639" y="6168054"/>
                </a:lnTo>
                <a:lnTo>
                  <a:pt x="5695161" y="6166773"/>
                </a:lnTo>
                <a:lnTo>
                  <a:pt x="5695470" y="6160138"/>
                </a:lnTo>
                <a:lnTo>
                  <a:pt x="5693728" y="6158061"/>
                </a:lnTo>
                <a:cubicBezTo>
                  <a:pt x="5691417" y="6154755"/>
                  <a:pt x="5689107" y="6150349"/>
                  <a:pt x="5689107" y="6145940"/>
                </a:cubicBezTo>
                <a:cubicBezTo>
                  <a:pt x="5689107" y="6145940"/>
                  <a:pt x="5689107" y="6145940"/>
                  <a:pt x="5679866" y="6137122"/>
                </a:cubicBezTo>
                <a:cubicBezTo>
                  <a:pt x="5679866" y="6128304"/>
                  <a:pt x="5670625" y="6128304"/>
                  <a:pt x="5670625" y="6128304"/>
                </a:cubicBezTo>
                <a:cubicBezTo>
                  <a:pt x="5661385" y="6119490"/>
                  <a:pt x="5652147" y="6110673"/>
                  <a:pt x="5652147" y="6101856"/>
                </a:cubicBezTo>
                <a:cubicBezTo>
                  <a:pt x="5642905" y="6093039"/>
                  <a:pt x="5642905" y="6093039"/>
                  <a:pt x="5642905" y="6093039"/>
                </a:cubicBezTo>
                <a:lnTo>
                  <a:pt x="5635614" y="6083474"/>
                </a:lnTo>
                <a:lnTo>
                  <a:pt x="5636201" y="6085500"/>
                </a:lnTo>
                <a:cubicBezTo>
                  <a:pt x="5626601" y="6088279"/>
                  <a:pt x="5626601" y="6088279"/>
                  <a:pt x="5626601" y="6088279"/>
                </a:cubicBezTo>
                <a:lnTo>
                  <a:pt x="5624178" y="6075524"/>
                </a:lnTo>
                <a:lnTo>
                  <a:pt x="5615184" y="6079815"/>
                </a:lnTo>
                <a:cubicBezTo>
                  <a:pt x="5612874" y="6082019"/>
                  <a:pt x="5610565" y="6084223"/>
                  <a:pt x="5605945" y="6084223"/>
                </a:cubicBezTo>
                <a:cubicBezTo>
                  <a:pt x="5605945" y="6084223"/>
                  <a:pt x="5605945" y="6075406"/>
                  <a:pt x="5605945" y="6075406"/>
                </a:cubicBezTo>
                <a:cubicBezTo>
                  <a:pt x="5605945" y="6075406"/>
                  <a:pt x="5605945" y="6057772"/>
                  <a:pt x="5605945" y="6048957"/>
                </a:cubicBezTo>
                <a:cubicBezTo>
                  <a:pt x="5605945" y="6048957"/>
                  <a:pt x="5587463" y="6031324"/>
                  <a:pt x="5587463" y="6022505"/>
                </a:cubicBezTo>
                <a:cubicBezTo>
                  <a:pt x="5587463" y="6022505"/>
                  <a:pt x="5578221" y="6013690"/>
                  <a:pt x="5578221" y="6004873"/>
                </a:cubicBezTo>
                <a:cubicBezTo>
                  <a:pt x="5578221" y="6004873"/>
                  <a:pt x="5578221" y="6004873"/>
                  <a:pt x="5578221" y="5996057"/>
                </a:cubicBezTo>
                <a:cubicBezTo>
                  <a:pt x="5578221" y="5996057"/>
                  <a:pt x="5568980" y="5987239"/>
                  <a:pt x="5568980" y="5987239"/>
                </a:cubicBezTo>
                <a:cubicBezTo>
                  <a:pt x="5568980" y="5978425"/>
                  <a:pt x="5559740" y="5978425"/>
                  <a:pt x="5559740" y="5978425"/>
                </a:cubicBezTo>
                <a:cubicBezTo>
                  <a:pt x="5559740" y="5978425"/>
                  <a:pt x="5550499" y="5987239"/>
                  <a:pt x="5541258" y="5987239"/>
                </a:cubicBezTo>
                <a:cubicBezTo>
                  <a:pt x="5541258" y="5987239"/>
                  <a:pt x="5541258" y="5987239"/>
                  <a:pt x="5532020" y="5987239"/>
                </a:cubicBezTo>
                <a:cubicBezTo>
                  <a:pt x="5532020" y="5987239"/>
                  <a:pt x="5532020" y="5987239"/>
                  <a:pt x="5532020" y="5978425"/>
                </a:cubicBezTo>
                <a:cubicBezTo>
                  <a:pt x="5532020" y="5969606"/>
                  <a:pt x="5532020" y="5969606"/>
                  <a:pt x="5532020" y="5969606"/>
                </a:cubicBezTo>
                <a:cubicBezTo>
                  <a:pt x="5541258" y="5969606"/>
                  <a:pt x="5532020" y="5960791"/>
                  <a:pt x="5532020" y="5951973"/>
                </a:cubicBezTo>
                <a:cubicBezTo>
                  <a:pt x="5532020" y="5951973"/>
                  <a:pt x="5532020" y="5943158"/>
                  <a:pt x="5532020" y="5943158"/>
                </a:cubicBezTo>
                <a:cubicBezTo>
                  <a:pt x="5532020" y="5943158"/>
                  <a:pt x="5532020" y="5943158"/>
                  <a:pt x="5532020" y="5934341"/>
                </a:cubicBezTo>
                <a:lnTo>
                  <a:pt x="5532020" y="5926474"/>
                </a:lnTo>
                <a:lnTo>
                  <a:pt x="5529314" y="5925759"/>
                </a:lnTo>
                <a:lnTo>
                  <a:pt x="5518524" y="5916707"/>
                </a:lnTo>
                <a:lnTo>
                  <a:pt x="5510073" y="5916707"/>
                </a:lnTo>
                <a:cubicBezTo>
                  <a:pt x="5506608" y="5916707"/>
                  <a:pt x="5504298" y="5916707"/>
                  <a:pt x="5504298" y="5916707"/>
                </a:cubicBezTo>
                <a:cubicBezTo>
                  <a:pt x="5504298" y="5916707"/>
                  <a:pt x="5504298" y="5925525"/>
                  <a:pt x="5504298" y="5925525"/>
                </a:cubicBezTo>
                <a:lnTo>
                  <a:pt x="5502301" y="5925525"/>
                </a:lnTo>
                <a:lnTo>
                  <a:pt x="5501707" y="5926237"/>
                </a:lnTo>
                <a:cubicBezTo>
                  <a:pt x="5500308" y="5927915"/>
                  <a:pt x="5497508" y="5931271"/>
                  <a:pt x="5491911" y="5937980"/>
                </a:cubicBezTo>
                <a:cubicBezTo>
                  <a:pt x="5486311" y="5944692"/>
                  <a:pt x="5480712" y="5944692"/>
                  <a:pt x="5476515" y="5943013"/>
                </a:cubicBezTo>
                <a:cubicBezTo>
                  <a:pt x="5472316" y="5941334"/>
                  <a:pt x="5469520" y="5937980"/>
                  <a:pt x="5469520" y="5937980"/>
                </a:cubicBezTo>
                <a:cubicBezTo>
                  <a:pt x="5469520" y="5924560"/>
                  <a:pt x="5458322" y="5911141"/>
                  <a:pt x="5458322" y="5911141"/>
                </a:cubicBezTo>
                <a:cubicBezTo>
                  <a:pt x="5458322" y="5911141"/>
                  <a:pt x="5458322" y="5911141"/>
                  <a:pt x="5458322" y="5897720"/>
                </a:cubicBezTo>
                <a:cubicBezTo>
                  <a:pt x="5469520" y="5884300"/>
                  <a:pt x="5469520" y="5884300"/>
                  <a:pt x="5469520" y="5884300"/>
                </a:cubicBezTo>
                <a:cubicBezTo>
                  <a:pt x="5469520" y="5897720"/>
                  <a:pt x="5469520" y="5897720"/>
                  <a:pt x="5469520" y="5897720"/>
                </a:cubicBezTo>
                <a:cubicBezTo>
                  <a:pt x="5475116" y="5897720"/>
                  <a:pt x="5480713" y="5901075"/>
                  <a:pt x="5486311" y="5906108"/>
                </a:cubicBezTo>
                <a:lnTo>
                  <a:pt x="5495059" y="5915719"/>
                </a:lnTo>
                <a:lnTo>
                  <a:pt x="5495059" y="5912299"/>
                </a:lnTo>
                <a:cubicBezTo>
                  <a:pt x="5495059" y="5910094"/>
                  <a:pt x="5495059" y="5907893"/>
                  <a:pt x="5495059" y="5907893"/>
                </a:cubicBezTo>
                <a:cubicBezTo>
                  <a:pt x="5495059" y="5899074"/>
                  <a:pt x="5504298" y="5899074"/>
                  <a:pt x="5504298" y="5899074"/>
                </a:cubicBezTo>
                <a:cubicBezTo>
                  <a:pt x="5513538" y="5890259"/>
                  <a:pt x="5513538" y="5881440"/>
                  <a:pt x="5504298" y="5872626"/>
                </a:cubicBezTo>
                <a:cubicBezTo>
                  <a:pt x="5504298" y="5872626"/>
                  <a:pt x="5504298" y="5863809"/>
                  <a:pt x="5504298" y="5863809"/>
                </a:cubicBezTo>
                <a:cubicBezTo>
                  <a:pt x="5504298" y="5854990"/>
                  <a:pt x="5504298" y="5854990"/>
                  <a:pt x="5504298" y="5854990"/>
                </a:cubicBezTo>
                <a:lnTo>
                  <a:pt x="5515321" y="5858814"/>
                </a:lnTo>
                <a:lnTo>
                  <a:pt x="5515321" y="5848594"/>
                </a:lnTo>
                <a:cubicBezTo>
                  <a:pt x="5515321" y="5846917"/>
                  <a:pt x="5515321" y="5846917"/>
                  <a:pt x="5515321" y="5846917"/>
                </a:cubicBezTo>
                <a:cubicBezTo>
                  <a:pt x="5515321" y="5833498"/>
                  <a:pt x="5515321" y="5820077"/>
                  <a:pt x="5515321" y="5806657"/>
                </a:cubicBezTo>
                <a:cubicBezTo>
                  <a:pt x="5515321" y="5806657"/>
                  <a:pt x="5515321" y="5793238"/>
                  <a:pt x="5515321" y="5793238"/>
                </a:cubicBezTo>
                <a:cubicBezTo>
                  <a:pt x="5515321" y="5793238"/>
                  <a:pt x="5515321" y="5793238"/>
                  <a:pt x="5525499" y="5806657"/>
                </a:cubicBezTo>
                <a:cubicBezTo>
                  <a:pt x="5525499" y="5820077"/>
                  <a:pt x="5525499" y="5820077"/>
                  <a:pt x="5525499" y="5833498"/>
                </a:cubicBezTo>
                <a:cubicBezTo>
                  <a:pt x="5525499" y="5846917"/>
                  <a:pt x="5525499" y="5860336"/>
                  <a:pt x="5525499" y="5860336"/>
                </a:cubicBezTo>
                <a:lnTo>
                  <a:pt x="5525499" y="5865289"/>
                </a:lnTo>
                <a:lnTo>
                  <a:pt x="5530867" y="5868217"/>
                </a:lnTo>
                <a:cubicBezTo>
                  <a:pt x="5532020" y="5870421"/>
                  <a:pt x="5532020" y="5872626"/>
                  <a:pt x="5532020" y="5872626"/>
                </a:cubicBezTo>
                <a:cubicBezTo>
                  <a:pt x="5532020" y="5881440"/>
                  <a:pt x="5532020" y="5881440"/>
                  <a:pt x="5541258" y="5890259"/>
                </a:cubicBezTo>
                <a:cubicBezTo>
                  <a:pt x="5541258" y="5890259"/>
                  <a:pt x="5541258" y="5890259"/>
                  <a:pt x="5550499" y="5899074"/>
                </a:cubicBezTo>
                <a:cubicBezTo>
                  <a:pt x="5550499" y="5899074"/>
                  <a:pt x="5550499" y="5907893"/>
                  <a:pt x="5550499" y="5907893"/>
                </a:cubicBezTo>
                <a:cubicBezTo>
                  <a:pt x="5550499" y="5907893"/>
                  <a:pt x="5559740" y="5916707"/>
                  <a:pt x="5559740" y="5916707"/>
                </a:cubicBezTo>
                <a:cubicBezTo>
                  <a:pt x="5564360" y="5925524"/>
                  <a:pt x="5568980" y="5932136"/>
                  <a:pt x="5572445" y="5936545"/>
                </a:cubicBezTo>
                <a:lnTo>
                  <a:pt x="5572857" y="5937017"/>
                </a:lnTo>
                <a:lnTo>
                  <a:pt x="5573454" y="5936670"/>
                </a:lnTo>
                <a:cubicBezTo>
                  <a:pt x="5573454" y="5936670"/>
                  <a:pt x="5573454" y="5936670"/>
                  <a:pt x="5581987" y="5934200"/>
                </a:cubicBezTo>
                <a:cubicBezTo>
                  <a:pt x="5590518" y="5931731"/>
                  <a:pt x="5590518" y="5931731"/>
                  <a:pt x="5590518" y="5931731"/>
                </a:cubicBezTo>
                <a:cubicBezTo>
                  <a:pt x="5592973" y="5940207"/>
                  <a:pt x="5603957" y="5946208"/>
                  <a:pt x="5606412" y="5954682"/>
                </a:cubicBezTo>
                <a:cubicBezTo>
                  <a:pt x="5606412" y="5954682"/>
                  <a:pt x="5622305" y="5977634"/>
                  <a:pt x="5624760" y="5986112"/>
                </a:cubicBezTo>
                <a:cubicBezTo>
                  <a:pt x="5616227" y="5988582"/>
                  <a:pt x="5618681" y="5997055"/>
                  <a:pt x="5610149" y="5999526"/>
                </a:cubicBezTo>
                <a:lnTo>
                  <a:pt x="5608862" y="5999897"/>
                </a:lnTo>
                <a:lnTo>
                  <a:pt x="5609409" y="6000465"/>
                </a:lnTo>
                <a:cubicBezTo>
                  <a:pt x="5612874" y="6004873"/>
                  <a:pt x="5615184" y="6009282"/>
                  <a:pt x="5615184" y="6013690"/>
                </a:cubicBezTo>
                <a:cubicBezTo>
                  <a:pt x="5615184" y="6013690"/>
                  <a:pt x="5624424" y="6013690"/>
                  <a:pt x="5624424" y="6022505"/>
                </a:cubicBezTo>
                <a:cubicBezTo>
                  <a:pt x="5624424" y="6022505"/>
                  <a:pt x="5652147" y="6048957"/>
                  <a:pt x="5652147" y="6048957"/>
                </a:cubicBezTo>
                <a:cubicBezTo>
                  <a:pt x="5652147" y="6057772"/>
                  <a:pt x="5661385" y="6066589"/>
                  <a:pt x="5670625" y="6066589"/>
                </a:cubicBezTo>
                <a:cubicBezTo>
                  <a:pt x="5670625" y="6066589"/>
                  <a:pt x="5670625" y="6075406"/>
                  <a:pt x="5670625" y="6075406"/>
                </a:cubicBezTo>
                <a:cubicBezTo>
                  <a:pt x="5670625" y="6075406"/>
                  <a:pt x="5679866" y="6075406"/>
                  <a:pt x="5679866" y="6075406"/>
                </a:cubicBezTo>
                <a:cubicBezTo>
                  <a:pt x="5679866" y="6084223"/>
                  <a:pt x="5689107" y="6093039"/>
                  <a:pt x="5689107" y="6093039"/>
                </a:cubicBezTo>
                <a:lnTo>
                  <a:pt x="5696572" y="6098220"/>
                </a:lnTo>
                <a:lnTo>
                  <a:pt x="5687092" y="6080554"/>
                </a:lnTo>
                <a:cubicBezTo>
                  <a:pt x="5683617" y="6075258"/>
                  <a:pt x="5680143" y="6071727"/>
                  <a:pt x="5676669" y="6071727"/>
                </a:cubicBezTo>
                <a:cubicBezTo>
                  <a:pt x="5676669" y="6064667"/>
                  <a:pt x="5669724" y="6050546"/>
                  <a:pt x="5669724" y="6050546"/>
                </a:cubicBezTo>
                <a:cubicBezTo>
                  <a:pt x="5669724" y="6043483"/>
                  <a:pt x="5669724" y="6036425"/>
                  <a:pt x="5669724" y="6036425"/>
                </a:cubicBezTo>
                <a:cubicBezTo>
                  <a:pt x="5669724" y="6036425"/>
                  <a:pt x="5669724" y="6036425"/>
                  <a:pt x="5669724" y="6029364"/>
                </a:cubicBezTo>
                <a:cubicBezTo>
                  <a:pt x="5669724" y="6022302"/>
                  <a:pt x="5669724" y="6022302"/>
                  <a:pt x="5669724" y="6022302"/>
                </a:cubicBezTo>
                <a:cubicBezTo>
                  <a:pt x="5676669" y="6022302"/>
                  <a:pt x="5676669" y="6029364"/>
                  <a:pt x="5676669" y="6029364"/>
                </a:cubicBezTo>
                <a:cubicBezTo>
                  <a:pt x="5683617" y="6036425"/>
                  <a:pt x="5683617" y="6043483"/>
                  <a:pt x="5683617" y="6050546"/>
                </a:cubicBezTo>
                <a:cubicBezTo>
                  <a:pt x="5683617" y="6057608"/>
                  <a:pt x="5690564" y="6064667"/>
                  <a:pt x="5697512" y="6071727"/>
                </a:cubicBezTo>
                <a:cubicBezTo>
                  <a:pt x="5704457" y="6078787"/>
                  <a:pt x="5711406" y="6085849"/>
                  <a:pt x="5711406" y="6085849"/>
                </a:cubicBezTo>
                <a:cubicBezTo>
                  <a:pt x="5714880" y="6085849"/>
                  <a:pt x="5718353" y="6091145"/>
                  <a:pt x="5721827" y="6096440"/>
                </a:cubicBezTo>
                <a:lnTo>
                  <a:pt x="5723116" y="6097751"/>
                </a:lnTo>
                <a:lnTo>
                  <a:pt x="5728682" y="6096127"/>
                </a:lnTo>
                <a:cubicBezTo>
                  <a:pt x="5734330" y="6089542"/>
                  <a:pt x="5737153" y="6082954"/>
                  <a:pt x="5737153" y="6076369"/>
                </a:cubicBezTo>
                <a:lnTo>
                  <a:pt x="5731935" y="6064201"/>
                </a:lnTo>
                <a:lnTo>
                  <a:pt x="5726469" y="6061337"/>
                </a:lnTo>
                <a:cubicBezTo>
                  <a:pt x="5726469" y="6061337"/>
                  <a:pt x="5725551" y="6058173"/>
                  <a:pt x="5725479" y="6053047"/>
                </a:cubicBezTo>
                <a:lnTo>
                  <a:pt x="5728682" y="6037311"/>
                </a:lnTo>
                <a:lnTo>
                  <a:pt x="5728682" y="6031916"/>
                </a:lnTo>
                <a:cubicBezTo>
                  <a:pt x="5728682" y="6030268"/>
                  <a:pt x="5728682" y="6030268"/>
                  <a:pt x="5728682" y="6030268"/>
                </a:cubicBezTo>
                <a:lnTo>
                  <a:pt x="5728785" y="6030311"/>
                </a:lnTo>
                <a:lnTo>
                  <a:pt x="5727729" y="6026667"/>
                </a:lnTo>
                <a:cubicBezTo>
                  <a:pt x="5726812" y="6023503"/>
                  <a:pt x="5725896" y="6020338"/>
                  <a:pt x="5725896" y="6020338"/>
                </a:cubicBezTo>
                <a:cubicBezTo>
                  <a:pt x="5722230" y="6007677"/>
                  <a:pt x="5732661" y="6004657"/>
                  <a:pt x="5732661" y="6004657"/>
                </a:cubicBezTo>
                <a:cubicBezTo>
                  <a:pt x="5732661" y="6004657"/>
                  <a:pt x="5732661" y="6004657"/>
                  <a:pt x="5743087" y="6001638"/>
                </a:cubicBezTo>
                <a:cubicBezTo>
                  <a:pt x="5748301" y="6000129"/>
                  <a:pt x="5750908" y="5999374"/>
                  <a:pt x="5752212" y="5998997"/>
                </a:cubicBezTo>
                <a:lnTo>
                  <a:pt x="5752792" y="5998829"/>
                </a:lnTo>
                <a:lnTo>
                  <a:pt x="5708374" y="5958458"/>
                </a:lnTo>
                <a:cubicBezTo>
                  <a:pt x="5656232" y="5906317"/>
                  <a:pt x="5609064" y="5849203"/>
                  <a:pt x="5567640" y="5787888"/>
                </a:cubicBezTo>
                <a:lnTo>
                  <a:pt x="5562639" y="5779655"/>
                </a:lnTo>
                <a:lnTo>
                  <a:pt x="5558674" y="5779655"/>
                </a:lnTo>
                <a:cubicBezTo>
                  <a:pt x="5557736" y="5779655"/>
                  <a:pt x="5557736" y="5779655"/>
                  <a:pt x="5557736" y="5779655"/>
                </a:cubicBezTo>
                <a:cubicBezTo>
                  <a:pt x="5557736" y="5779655"/>
                  <a:pt x="5557736" y="5779655"/>
                  <a:pt x="5557736" y="5773183"/>
                </a:cubicBezTo>
                <a:cubicBezTo>
                  <a:pt x="5550233" y="5773183"/>
                  <a:pt x="5550233" y="5773183"/>
                  <a:pt x="5550233" y="5773183"/>
                </a:cubicBezTo>
                <a:lnTo>
                  <a:pt x="5555793" y="5768387"/>
                </a:lnTo>
                <a:lnTo>
                  <a:pt x="5509911" y="5692862"/>
                </a:lnTo>
                <a:cubicBezTo>
                  <a:pt x="5456683" y="5594879"/>
                  <a:pt x="5417251" y="5488314"/>
                  <a:pt x="5394222" y="5375774"/>
                </a:cubicBezTo>
                <a:lnTo>
                  <a:pt x="5392922" y="5367255"/>
                </a:lnTo>
                <a:lnTo>
                  <a:pt x="5390887" y="5372599"/>
                </a:lnTo>
                <a:cubicBezTo>
                  <a:pt x="5389841" y="5377531"/>
                  <a:pt x="5389804" y="5383097"/>
                  <a:pt x="5391782" y="5389930"/>
                </a:cubicBezTo>
                <a:cubicBezTo>
                  <a:pt x="5387678" y="5398526"/>
                  <a:pt x="5383572" y="5407123"/>
                  <a:pt x="5385551" y="5413955"/>
                </a:cubicBezTo>
                <a:cubicBezTo>
                  <a:pt x="5385551" y="5413955"/>
                  <a:pt x="5383425" y="5429385"/>
                  <a:pt x="5389360" y="5449886"/>
                </a:cubicBezTo>
                <a:cubicBezTo>
                  <a:pt x="5387233" y="5465319"/>
                  <a:pt x="5387233" y="5465319"/>
                  <a:pt x="5387233" y="5465319"/>
                </a:cubicBezTo>
                <a:cubicBezTo>
                  <a:pt x="5383129" y="5473915"/>
                  <a:pt x="5374916" y="5491104"/>
                  <a:pt x="5374916" y="5491104"/>
                </a:cubicBezTo>
                <a:cubicBezTo>
                  <a:pt x="5370809" y="5499700"/>
                  <a:pt x="5366701" y="5508296"/>
                  <a:pt x="5368681" y="5515131"/>
                </a:cubicBezTo>
                <a:cubicBezTo>
                  <a:pt x="5368681" y="5515131"/>
                  <a:pt x="5376747" y="5520204"/>
                  <a:pt x="5376747" y="5520204"/>
                </a:cubicBezTo>
                <a:cubicBezTo>
                  <a:pt x="5376747" y="5520204"/>
                  <a:pt x="5380705" y="5533872"/>
                  <a:pt x="5380705" y="5533872"/>
                </a:cubicBezTo>
                <a:cubicBezTo>
                  <a:pt x="5382683" y="5540707"/>
                  <a:pt x="5380554" y="5556135"/>
                  <a:pt x="5378428" y="5571567"/>
                </a:cubicBezTo>
                <a:cubicBezTo>
                  <a:pt x="5378428" y="5571567"/>
                  <a:pt x="5378428" y="5571567"/>
                  <a:pt x="5380258" y="5600662"/>
                </a:cubicBezTo>
                <a:cubicBezTo>
                  <a:pt x="5380111" y="5622928"/>
                  <a:pt x="5383919" y="5658859"/>
                  <a:pt x="5379815" y="5667454"/>
                </a:cubicBezTo>
                <a:cubicBezTo>
                  <a:pt x="5383772" y="5681122"/>
                  <a:pt x="5383476" y="5725651"/>
                  <a:pt x="5381348" y="5741079"/>
                </a:cubicBezTo>
                <a:cubicBezTo>
                  <a:pt x="5385306" y="5754750"/>
                  <a:pt x="5389264" y="5768415"/>
                  <a:pt x="5383179" y="5770178"/>
                </a:cubicBezTo>
                <a:cubicBezTo>
                  <a:pt x="5381200" y="5763345"/>
                  <a:pt x="5375263" y="5742841"/>
                  <a:pt x="5373283" y="5736008"/>
                </a:cubicBezTo>
                <a:cubicBezTo>
                  <a:pt x="5373283" y="5736008"/>
                  <a:pt x="5373433" y="5713744"/>
                  <a:pt x="5369475" y="5700077"/>
                </a:cubicBezTo>
                <a:cubicBezTo>
                  <a:pt x="5369475" y="5700077"/>
                  <a:pt x="5369475" y="5700077"/>
                  <a:pt x="5365518" y="5686409"/>
                </a:cubicBezTo>
                <a:cubicBezTo>
                  <a:pt x="5365668" y="5664144"/>
                  <a:pt x="5357750" y="5636808"/>
                  <a:pt x="5357899" y="5614545"/>
                </a:cubicBezTo>
                <a:cubicBezTo>
                  <a:pt x="5360026" y="5599114"/>
                  <a:pt x="5360026" y="5599114"/>
                  <a:pt x="5360026" y="5599114"/>
                </a:cubicBezTo>
                <a:cubicBezTo>
                  <a:pt x="5351962" y="5594043"/>
                  <a:pt x="5346174" y="5551279"/>
                  <a:pt x="5350280" y="5542681"/>
                </a:cubicBezTo>
                <a:cubicBezTo>
                  <a:pt x="5352407" y="5527252"/>
                  <a:pt x="5352554" y="5504986"/>
                  <a:pt x="5354681" y="5489558"/>
                </a:cubicBezTo>
                <a:cubicBezTo>
                  <a:pt x="5354681" y="5489558"/>
                  <a:pt x="5354681" y="5489558"/>
                  <a:pt x="5352702" y="5482723"/>
                </a:cubicBezTo>
                <a:cubicBezTo>
                  <a:pt x="5356808" y="5474128"/>
                  <a:pt x="5354829" y="5467293"/>
                  <a:pt x="5356958" y="5451861"/>
                </a:cubicBezTo>
                <a:cubicBezTo>
                  <a:pt x="5359084" y="5436433"/>
                  <a:pt x="5361211" y="5421003"/>
                  <a:pt x="5361211" y="5421003"/>
                </a:cubicBezTo>
                <a:cubicBezTo>
                  <a:pt x="5363338" y="5405574"/>
                  <a:pt x="5365465" y="5390144"/>
                  <a:pt x="5365465" y="5390144"/>
                </a:cubicBezTo>
                <a:cubicBezTo>
                  <a:pt x="5365465" y="5390144"/>
                  <a:pt x="5367594" y="5374715"/>
                  <a:pt x="5371699" y="5366117"/>
                </a:cubicBezTo>
                <a:cubicBezTo>
                  <a:pt x="5369720" y="5359284"/>
                  <a:pt x="5371849" y="5343853"/>
                  <a:pt x="5371849" y="5343853"/>
                </a:cubicBezTo>
                <a:cubicBezTo>
                  <a:pt x="5375951" y="5335258"/>
                  <a:pt x="5373972" y="5328423"/>
                  <a:pt x="5378081" y="5319828"/>
                </a:cubicBezTo>
                <a:cubicBezTo>
                  <a:pt x="5380208" y="5304399"/>
                  <a:pt x="5378228" y="5297563"/>
                  <a:pt x="5378228" y="5297563"/>
                </a:cubicBezTo>
                <a:cubicBezTo>
                  <a:pt x="5374270" y="5283896"/>
                  <a:pt x="5366355" y="5256561"/>
                  <a:pt x="5372440" y="5254798"/>
                </a:cubicBezTo>
                <a:cubicBezTo>
                  <a:pt x="5371451" y="5251382"/>
                  <a:pt x="5373010" y="5245376"/>
                  <a:pt x="5375329" y="5239149"/>
                </a:cubicBezTo>
                <a:lnTo>
                  <a:pt x="5375605" y="5238520"/>
                </a:lnTo>
                <a:lnTo>
                  <a:pt x="5370891" y="5145156"/>
                </a:lnTo>
                <a:lnTo>
                  <a:pt x="5368847" y="5148437"/>
                </a:lnTo>
                <a:cubicBezTo>
                  <a:pt x="5366034" y="5152955"/>
                  <a:pt x="5363981" y="5157253"/>
                  <a:pt x="5364970" y="5160671"/>
                </a:cubicBezTo>
                <a:cubicBezTo>
                  <a:pt x="5366949" y="5167506"/>
                  <a:pt x="5362843" y="5176101"/>
                  <a:pt x="5364822" y="5182936"/>
                </a:cubicBezTo>
                <a:cubicBezTo>
                  <a:pt x="5364822" y="5182936"/>
                  <a:pt x="5364822" y="5182936"/>
                  <a:pt x="5360714" y="5191530"/>
                </a:cubicBezTo>
                <a:cubicBezTo>
                  <a:pt x="5362693" y="5198365"/>
                  <a:pt x="5362693" y="5198365"/>
                  <a:pt x="5362693" y="5198365"/>
                </a:cubicBezTo>
                <a:cubicBezTo>
                  <a:pt x="5356608" y="5200127"/>
                  <a:pt x="5356758" y="5177864"/>
                  <a:pt x="5354778" y="5171030"/>
                </a:cubicBezTo>
                <a:cubicBezTo>
                  <a:pt x="5354778" y="5171030"/>
                  <a:pt x="5363140" y="5131572"/>
                  <a:pt x="5365265" y="5116141"/>
                </a:cubicBezTo>
                <a:cubicBezTo>
                  <a:pt x="5369371" y="5107548"/>
                  <a:pt x="5371499" y="5092119"/>
                  <a:pt x="5371499" y="5092119"/>
                </a:cubicBezTo>
                <a:lnTo>
                  <a:pt x="5373677" y="5086666"/>
                </a:lnTo>
                <a:lnTo>
                  <a:pt x="5374055" y="5079172"/>
                </a:lnTo>
                <a:lnTo>
                  <a:pt x="5373626" y="5076686"/>
                </a:lnTo>
                <a:cubicBezTo>
                  <a:pt x="5367541" y="5078447"/>
                  <a:pt x="5363436" y="5087045"/>
                  <a:pt x="5359329" y="5095643"/>
                </a:cubicBezTo>
                <a:cubicBezTo>
                  <a:pt x="5359329" y="5095643"/>
                  <a:pt x="5359329" y="5095643"/>
                  <a:pt x="5344885" y="5136859"/>
                </a:cubicBezTo>
                <a:cubicBezTo>
                  <a:pt x="5340777" y="5145455"/>
                  <a:pt x="5338653" y="5160883"/>
                  <a:pt x="5340631" y="5167719"/>
                </a:cubicBezTo>
                <a:cubicBezTo>
                  <a:pt x="5336524" y="5176316"/>
                  <a:pt x="5332418" y="5184912"/>
                  <a:pt x="5332418" y="5184912"/>
                </a:cubicBezTo>
                <a:cubicBezTo>
                  <a:pt x="5334396" y="5191747"/>
                  <a:pt x="5330291" y="5200340"/>
                  <a:pt x="5330291" y="5200340"/>
                </a:cubicBezTo>
                <a:cubicBezTo>
                  <a:pt x="5328314" y="5193508"/>
                  <a:pt x="5322376" y="5173005"/>
                  <a:pt x="5320399" y="5166170"/>
                </a:cubicBezTo>
                <a:cubicBezTo>
                  <a:pt x="5324501" y="5157575"/>
                  <a:pt x="5332715" y="5140383"/>
                  <a:pt x="5334840" y="5124952"/>
                </a:cubicBezTo>
                <a:cubicBezTo>
                  <a:pt x="5334840" y="5124952"/>
                  <a:pt x="5343054" y="5107761"/>
                  <a:pt x="5351267" y="5090569"/>
                </a:cubicBezTo>
                <a:cubicBezTo>
                  <a:pt x="5353394" y="5075139"/>
                  <a:pt x="5361604" y="5057947"/>
                  <a:pt x="5361604" y="5057947"/>
                </a:cubicBezTo>
                <a:cubicBezTo>
                  <a:pt x="5365711" y="5049352"/>
                  <a:pt x="5367838" y="5033923"/>
                  <a:pt x="5371945" y="5025327"/>
                </a:cubicBezTo>
                <a:lnTo>
                  <a:pt x="5378042" y="5017242"/>
                </a:lnTo>
                <a:lnTo>
                  <a:pt x="5394222" y="4911226"/>
                </a:lnTo>
                <a:lnTo>
                  <a:pt x="5414569" y="4832096"/>
                </a:lnTo>
                <a:lnTo>
                  <a:pt x="5404752" y="4845465"/>
                </a:lnTo>
                <a:cubicBezTo>
                  <a:pt x="5404752" y="4845465"/>
                  <a:pt x="5388717" y="4864921"/>
                  <a:pt x="5388717" y="4864921"/>
                </a:cubicBezTo>
                <a:cubicBezTo>
                  <a:pt x="5384032" y="4873685"/>
                  <a:pt x="5372685" y="4884380"/>
                  <a:pt x="5367997" y="4893143"/>
                </a:cubicBezTo>
                <a:lnTo>
                  <a:pt x="5367742" y="4894619"/>
                </a:lnTo>
                <a:lnTo>
                  <a:pt x="5371799" y="4893445"/>
                </a:lnTo>
                <a:cubicBezTo>
                  <a:pt x="5371799" y="4893445"/>
                  <a:pt x="5373961" y="4900905"/>
                  <a:pt x="5369575" y="4902177"/>
                </a:cubicBezTo>
                <a:cubicBezTo>
                  <a:pt x="5369575" y="4902177"/>
                  <a:pt x="5369575" y="4902177"/>
                  <a:pt x="5369302" y="4901241"/>
                </a:cubicBezTo>
                <a:lnTo>
                  <a:pt x="5367608" y="4895389"/>
                </a:lnTo>
                <a:lnTo>
                  <a:pt x="5365291" y="4908740"/>
                </a:lnTo>
                <a:cubicBezTo>
                  <a:pt x="5355922" y="4926269"/>
                  <a:pt x="5349256" y="4928199"/>
                  <a:pt x="5349256" y="4928199"/>
                </a:cubicBezTo>
                <a:cubicBezTo>
                  <a:pt x="5337907" y="4938890"/>
                  <a:pt x="5326558" y="4949584"/>
                  <a:pt x="5326558" y="4949584"/>
                </a:cubicBezTo>
                <a:cubicBezTo>
                  <a:pt x="5321874" y="4958347"/>
                  <a:pt x="5314483" y="4982708"/>
                  <a:pt x="5305111" y="5000236"/>
                </a:cubicBezTo>
                <a:cubicBezTo>
                  <a:pt x="5300425" y="5008998"/>
                  <a:pt x="5291053" y="5026528"/>
                  <a:pt x="5291053" y="5026528"/>
                </a:cubicBezTo>
                <a:cubicBezTo>
                  <a:pt x="5293033" y="5033363"/>
                  <a:pt x="5278977" y="5059653"/>
                  <a:pt x="5274293" y="5068415"/>
                </a:cubicBezTo>
                <a:cubicBezTo>
                  <a:pt x="5269609" y="5077180"/>
                  <a:pt x="5255551" y="5103470"/>
                  <a:pt x="5248887" y="5105400"/>
                </a:cubicBezTo>
                <a:cubicBezTo>
                  <a:pt x="5242223" y="5107329"/>
                  <a:pt x="5235558" y="5109259"/>
                  <a:pt x="5235558" y="5109259"/>
                </a:cubicBezTo>
                <a:cubicBezTo>
                  <a:pt x="5235558" y="5109259"/>
                  <a:pt x="5232854" y="5124856"/>
                  <a:pt x="5226188" y="5126786"/>
                </a:cubicBezTo>
                <a:cubicBezTo>
                  <a:pt x="5228168" y="5133621"/>
                  <a:pt x="5230145" y="5140455"/>
                  <a:pt x="5230145" y="5140455"/>
                </a:cubicBezTo>
                <a:cubicBezTo>
                  <a:pt x="5230145" y="5140455"/>
                  <a:pt x="5234103" y="5154121"/>
                  <a:pt x="5234103" y="5154121"/>
                </a:cubicBezTo>
                <a:cubicBezTo>
                  <a:pt x="5236081" y="5160955"/>
                  <a:pt x="5224735" y="5171649"/>
                  <a:pt x="5224735" y="5171649"/>
                </a:cubicBezTo>
                <a:cubicBezTo>
                  <a:pt x="5224735" y="5171649"/>
                  <a:pt x="5213386" y="5182344"/>
                  <a:pt x="5213386" y="5182344"/>
                </a:cubicBezTo>
                <a:cubicBezTo>
                  <a:pt x="5206720" y="5184273"/>
                  <a:pt x="5204014" y="5199869"/>
                  <a:pt x="5204014" y="5199869"/>
                </a:cubicBezTo>
                <a:cubicBezTo>
                  <a:pt x="5199328" y="5208634"/>
                  <a:pt x="5201309" y="5215469"/>
                  <a:pt x="5207972" y="5213541"/>
                </a:cubicBezTo>
                <a:cubicBezTo>
                  <a:pt x="5207972" y="5213541"/>
                  <a:pt x="5207245" y="5235969"/>
                  <a:pt x="5202559" y="5244734"/>
                </a:cubicBezTo>
                <a:cubicBezTo>
                  <a:pt x="5197873" y="5253498"/>
                  <a:pt x="5191208" y="5255428"/>
                  <a:pt x="5191208" y="5255428"/>
                </a:cubicBezTo>
                <a:cubicBezTo>
                  <a:pt x="5189229" y="5248594"/>
                  <a:pt x="5184545" y="5257358"/>
                  <a:pt x="5186525" y="5264193"/>
                </a:cubicBezTo>
                <a:cubicBezTo>
                  <a:pt x="5186525" y="5264193"/>
                  <a:pt x="5183817" y="5279788"/>
                  <a:pt x="5181111" y="5295388"/>
                </a:cubicBezTo>
                <a:cubicBezTo>
                  <a:pt x="5181111" y="5295388"/>
                  <a:pt x="5183088" y="5302220"/>
                  <a:pt x="5180384" y="5317820"/>
                </a:cubicBezTo>
                <a:cubicBezTo>
                  <a:pt x="5182363" y="5324651"/>
                  <a:pt x="5179656" y="5340250"/>
                  <a:pt x="5179656" y="5340250"/>
                </a:cubicBezTo>
                <a:cubicBezTo>
                  <a:pt x="5176949" y="5355845"/>
                  <a:pt x="5169558" y="5380208"/>
                  <a:pt x="5166853" y="5395805"/>
                </a:cubicBezTo>
                <a:cubicBezTo>
                  <a:pt x="5166853" y="5395805"/>
                  <a:pt x="5166853" y="5395805"/>
                  <a:pt x="5161439" y="5427000"/>
                </a:cubicBezTo>
                <a:cubicBezTo>
                  <a:pt x="5156754" y="5435765"/>
                  <a:pt x="5152067" y="5444528"/>
                  <a:pt x="5156025" y="5458197"/>
                </a:cubicBezTo>
                <a:cubicBezTo>
                  <a:pt x="5151342" y="5466960"/>
                  <a:pt x="5146657" y="5475725"/>
                  <a:pt x="5148636" y="5482557"/>
                </a:cubicBezTo>
                <a:cubicBezTo>
                  <a:pt x="5148636" y="5482557"/>
                  <a:pt x="5145928" y="5498155"/>
                  <a:pt x="5151865" y="5518657"/>
                </a:cubicBezTo>
                <a:cubicBezTo>
                  <a:pt x="5149158" y="5534257"/>
                  <a:pt x="5149158" y="5534257"/>
                  <a:pt x="5149158" y="5534257"/>
                </a:cubicBezTo>
                <a:cubicBezTo>
                  <a:pt x="5144472" y="5543019"/>
                  <a:pt x="5135102" y="5560546"/>
                  <a:pt x="5135102" y="5560546"/>
                </a:cubicBezTo>
                <a:cubicBezTo>
                  <a:pt x="5130417" y="5569309"/>
                  <a:pt x="5125731" y="5578072"/>
                  <a:pt x="5127711" y="5584907"/>
                </a:cubicBezTo>
                <a:cubicBezTo>
                  <a:pt x="5127711" y="5584907"/>
                  <a:pt x="5136355" y="5589812"/>
                  <a:pt x="5136355" y="5589812"/>
                </a:cubicBezTo>
                <a:cubicBezTo>
                  <a:pt x="5136355" y="5589812"/>
                  <a:pt x="5140313" y="5603480"/>
                  <a:pt x="5140313" y="5603480"/>
                </a:cubicBezTo>
                <a:cubicBezTo>
                  <a:pt x="5142293" y="5610315"/>
                  <a:pt x="5139584" y="5625909"/>
                  <a:pt x="5136879" y="5641510"/>
                </a:cubicBezTo>
                <a:cubicBezTo>
                  <a:pt x="5136879" y="5641510"/>
                  <a:pt x="5136879" y="5641510"/>
                  <a:pt x="5138128" y="5670772"/>
                </a:cubicBezTo>
                <a:cubicBezTo>
                  <a:pt x="5137401" y="5693206"/>
                  <a:pt x="5140633" y="5729306"/>
                  <a:pt x="5135948" y="5738067"/>
                </a:cubicBezTo>
                <a:cubicBezTo>
                  <a:pt x="5139907" y="5751737"/>
                  <a:pt x="5138449" y="5796601"/>
                  <a:pt x="5135742" y="5812196"/>
                </a:cubicBezTo>
                <a:cubicBezTo>
                  <a:pt x="5139701" y="5825867"/>
                  <a:pt x="5143659" y="5839534"/>
                  <a:pt x="5136994" y="5841463"/>
                </a:cubicBezTo>
                <a:cubicBezTo>
                  <a:pt x="5135015" y="5834631"/>
                  <a:pt x="5129079" y="5814126"/>
                  <a:pt x="5127099" y="5807293"/>
                </a:cubicBezTo>
                <a:cubicBezTo>
                  <a:pt x="5127099" y="5807293"/>
                  <a:pt x="5127281" y="5801685"/>
                  <a:pt x="5126968" y="5794369"/>
                </a:cubicBezTo>
                <a:lnTo>
                  <a:pt x="5126027" y="5787321"/>
                </a:lnTo>
                <a:lnTo>
                  <a:pt x="5124324" y="5788166"/>
                </a:lnTo>
                <a:cubicBezTo>
                  <a:pt x="5122104" y="5790372"/>
                  <a:pt x="5119882" y="5792576"/>
                  <a:pt x="5115441" y="5792576"/>
                </a:cubicBezTo>
                <a:cubicBezTo>
                  <a:pt x="5106559" y="5792576"/>
                  <a:pt x="5106559" y="5792576"/>
                  <a:pt x="5106559" y="5792576"/>
                </a:cubicBezTo>
                <a:cubicBezTo>
                  <a:pt x="5106559" y="5792576"/>
                  <a:pt x="5097677" y="5792576"/>
                  <a:pt x="5097677" y="5783756"/>
                </a:cubicBezTo>
                <a:cubicBezTo>
                  <a:pt x="5088793" y="5783756"/>
                  <a:pt x="5088793" y="5757288"/>
                  <a:pt x="5079911" y="5757288"/>
                </a:cubicBezTo>
                <a:cubicBezTo>
                  <a:pt x="5079911" y="5757288"/>
                  <a:pt x="5079911" y="5748464"/>
                  <a:pt x="5088793" y="5739641"/>
                </a:cubicBezTo>
                <a:cubicBezTo>
                  <a:pt x="5088793" y="5739641"/>
                  <a:pt x="5088793" y="5730821"/>
                  <a:pt x="5088793" y="5730821"/>
                </a:cubicBezTo>
                <a:cubicBezTo>
                  <a:pt x="5088793" y="5721996"/>
                  <a:pt x="5097677" y="5721996"/>
                  <a:pt x="5097677" y="5721996"/>
                </a:cubicBezTo>
                <a:cubicBezTo>
                  <a:pt x="5097677" y="5721996"/>
                  <a:pt x="5097677" y="5721996"/>
                  <a:pt x="5106559" y="5721996"/>
                </a:cubicBezTo>
                <a:cubicBezTo>
                  <a:pt x="5115441" y="5721996"/>
                  <a:pt x="5115441" y="5721996"/>
                  <a:pt x="5115441" y="5721996"/>
                </a:cubicBezTo>
                <a:lnTo>
                  <a:pt x="5117203" y="5727245"/>
                </a:lnTo>
                <a:lnTo>
                  <a:pt x="5116682" y="5721426"/>
                </a:lnTo>
                <a:cubicBezTo>
                  <a:pt x="5114886" y="5708984"/>
                  <a:pt x="5113088" y="5696543"/>
                  <a:pt x="5113452" y="5685328"/>
                </a:cubicBezTo>
                <a:cubicBezTo>
                  <a:pt x="5116159" y="5669728"/>
                  <a:pt x="5116159" y="5669728"/>
                  <a:pt x="5116159" y="5669728"/>
                </a:cubicBezTo>
                <a:cubicBezTo>
                  <a:pt x="5111837" y="5667277"/>
                  <a:pt x="5108374" y="5655318"/>
                  <a:pt x="5106577" y="5642876"/>
                </a:cubicBezTo>
                <a:lnTo>
                  <a:pt x="5105588" y="5629708"/>
                </a:lnTo>
                <a:lnTo>
                  <a:pt x="5101978" y="5642034"/>
                </a:lnTo>
                <a:cubicBezTo>
                  <a:pt x="5099687" y="5647249"/>
                  <a:pt x="5097398" y="5651418"/>
                  <a:pt x="5097398" y="5651418"/>
                </a:cubicBezTo>
                <a:cubicBezTo>
                  <a:pt x="5088237" y="5651418"/>
                  <a:pt x="5088237" y="5651418"/>
                  <a:pt x="5088237" y="5651418"/>
                </a:cubicBezTo>
                <a:cubicBezTo>
                  <a:pt x="5069917" y="5634736"/>
                  <a:pt x="5079078" y="5634736"/>
                  <a:pt x="5079078" y="5634736"/>
                </a:cubicBezTo>
                <a:cubicBezTo>
                  <a:pt x="5079078" y="5626393"/>
                  <a:pt x="5088237" y="5618053"/>
                  <a:pt x="5088237" y="5609709"/>
                </a:cubicBezTo>
                <a:cubicBezTo>
                  <a:pt x="5088237" y="5609709"/>
                  <a:pt x="5097398" y="5609709"/>
                  <a:pt x="5097398" y="5609709"/>
                </a:cubicBezTo>
                <a:cubicBezTo>
                  <a:pt x="5097398" y="5609709"/>
                  <a:pt x="5099687" y="5609709"/>
                  <a:pt x="5101978" y="5610752"/>
                </a:cubicBezTo>
                <a:lnTo>
                  <a:pt x="5106319" y="5617669"/>
                </a:lnTo>
                <a:lnTo>
                  <a:pt x="5106993" y="5613128"/>
                </a:lnTo>
                <a:cubicBezTo>
                  <a:pt x="5109699" y="5597531"/>
                  <a:pt x="5110424" y="5575098"/>
                  <a:pt x="5113132" y="5559501"/>
                </a:cubicBezTo>
                <a:cubicBezTo>
                  <a:pt x="5113132" y="5559501"/>
                  <a:pt x="5113132" y="5559501"/>
                  <a:pt x="5111153" y="5552667"/>
                </a:cubicBezTo>
                <a:cubicBezTo>
                  <a:pt x="5115838" y="5543904"/>
                  <a:pt x="5113860" y="5537069"/>
                  <a:pt x="5116566" y="5521471"/>
                </a:cubicBezTo>
                <a:cubicBezTo>
                  <a:pt x="5119273" y="5505874"/>
                  <a:pt x="5121978" y="5490276"/>
                  <a:pt x="5121978" y="5490276"/>
                </a:cubicBezTo>
                <a:cubicBezTo>
                  <a:pt x="5124685" y="5474679"/>
                  <a:pt x="5127391" y="5459081"/>
                  <a:pt x="5127391" y="5459081"/>
                </a:cubicBezTo>
                <a:cubicBezTo>
                  <a:pt x="5127391" y="5459081"/>
                  <a:pt x="5130097" y="5443484"/>
                  <a:pt x="5134783" y="5434719"/>
                </a:cubicBezTo>
                <a:cubicBezTo>
                  <a:pt x="5132805" y="5427884"/>
                  <a:pt x="5135511" y="5412287"/>
                  <a:pt x="5135511" y="5412287"/>
                </a:cubicBezTo>
                <a:cubicBezTo>
                  <a:pt x="5140194" y="5403525"/>
                  <a:pt x="5138216" y="5396689"/>
                  <a:pt x="5142902" y="5387927"/>
                </a:cubicBezTo>
                <a:cubicBezTo>
                  <a:pt x="5145608" y="5372329"/>
                  <a:pt x="5143630" y="5365494"/>
                  <a:pt x="5143630" y="5365494"/>
                </a:cubicBezTo>
                <a:cubicBezTo>
                  <a:pt x="5139673" y="5351827"/>
                  <a:pt x="5131757" y="5324492"/>
                  <a:pt x="5138420" y="5322562"/>
                </a:cubicBezTo>
                <a:cubicBezTo>
                  <a:pt x="5136441" y="5315727"/>
                  <a:pt x="5145812" y="5298200"/>
                  <a:pt x="5150498" y="5289437"/>
                </a:cubicBezTo>
                <a:cubicBezTo>
                  <a:pt x="5150498" y="5289437"/>
                  <a:pt x="5150498" y="5289437"/>
                  <a:pt x="5148518" y="5282602"/>
                </a:cubicBezTo>
                <a:cubicBezTo>
                  <a:pt x="5151226" y="5267007"/>
                  <a:pt x="5155910" y="5258242"/>
                  <a:pt x="5160594" y="5249477"/>
                </a:cubicBezTo>
                <a:cubicBezTo>
                  <a:pt x="5158617" y="5242645"/>
                  <a:pt x="5163301" y="5233881"/>
                  <a:pt x="5163301" y="5233881"/>
                </a:cubicBezTo>
                <a:cubicBezTo>
                  <a:pt x="5166008" y="5218283"/>
                  <a:pt x="5171419" y="5187088"/>
                  <a:pt x="5176105" y="5178323"/>
                </a:cubicBezTo>
                <a:cubicBezTo>
                  <a:pt x="5174125" y="5171488"/>
                  <a:pt x="5176834" y="5155893"/>
                  <a:pt x="5176834" y="5155893"/>
                </a:cubicBezTo>
                <a:cubicBezTo>
                  <a:pt x="5176834" y="5155893"/>
                  <a:pt x="5170168" y="5157823"/>
                  <a:pt x="5165485" y="5166586"/>
                </a:cubicBezTo>
                <a:cubicBezTo>
                  <a:pt x="5165485" y="5166586"/>
                  <a:pt x="5151426" y="5192877"/>
                  <a:pt x="5146742" y="5201640"/>
                </a:cubicBezTo>
                <a:cubicBezTo>
                  <a:pt x="5142058" y="5210405"/>
                  <a:pt x="5130709" y="5221097"/>
                  <a:pt x="5132687" y="5227932"/>
                </a:cubicBezTo>
                <a:cubicBezTo>
                  <a:pt x="5134667" y="5234767"/>
                  <a:pt x="5129982" y="5243529"/>
                  <a:pt x="5131961" y="5250363"/>
                </a:cubicBezTo>
                <a:cubicBezTo>
                  <a:pt x="5131961" y="5250363"/>
                  <a:pt x="5131961" y="5250363"/>
                  <a:pt x="5127275" y="5259125"/>
                </a:cubicBezTo>
                <a:cubicBezTo>
                  <a:pt x="5129254" y="5265960"/>
                  <a:pt x="5129254" y="5265960"/>
                  <a:pt x="5129254" y="5265960"/>
                </a:cubicBezTo>
                <a:cubicBezTo>
                  <a:pt x="5122590" y="5267890"/>
                  <a:pt x="5123318" y="5245459"/>
                  <a:pt x="5121340" y="5238625"/>
                </a:cubicBezTo>
                <a:cubicBezTo>
                  <a:pt x="5121340" y="5238625"/>
                  <a:pt x="5131437" y="5198664"/>
                  <a:pt x="5134143" y="5183067"/>
                </a:cubicBezTo>
                <a:cubicBezTo>
                  <a:pt x="5138828" y="5174305"/>
                  <a:pt x="5141532" y="5158707"/>
                  <a:pt x="5141532" y="5158707"/>
                </a:cubicBezTo>
                <a:cubicBezTo>
                  <a:pt x="5148198" y="5156777"/>
                  <a:pt x="5144240" y="5143107"/>
                  <a:pt x="5144240" y="5143107"/>
                </a:cubicBezTo>
                <a:cubicBezTo>
                  <a:pt x="5137574" y="5145037"/>
                  <a:pt x="5132890" y="5153802"/>
                  <a:pt x="5128208" y="5162567"/>
                </a:cubicBezTo>
                <a:cubicBezTo>
                  <a:pt x="5128208" y="5162567"/>
                  <a:pt x="5128208" y="5162567"/>
                  <a:pt x="5111444" y="5204454"/>
                </a:cubicBezTo>
                <a:cubicBezTo>
                  <a:pt x="5106760" y="5213219"/>
                  <a:pt x="5104053" y="5228814"/>
                  <a:pt x="5106031" y="5235649"/>
                </a:cubicBezTo>
                <a:cubicBezTo>
                  <a:pt x="5101346" y="5244415"/>
                  <a:pt x="5096659" y="5253179"/>
                  <a:pt x="5096659" y="5253179"/>
                </a:cubicBezTo>
                <a:cubicBezTo>
                  <a:pt x="5098639" y="5260012"/>
                  <a:pt x="5093954" y="5268773"/>
                  <a:pt x="5093954" y="5268773"/>
                </a:cubicBezTo>
                <a:cubicBezTo>
                  <a:pt x="5091976" y="5261941"/>
                  <a:pt x="5086039" y="5241438"/>
                  <a:pt x="5084060" y="5234603"/>
                </a:cubicBezTo>
                <a:cubicBezTo>
                  <a:pt x="5088744" y="5225842"/>
                  <a:pt x="5098115" y="5208312"/>
                  <a:pt x="5100823" y="5192714"/>
                </a:cubicBezTo>
                <a:cubicBezTo>
                  <a:pt x="5100823" y="5192714"/>
                  <a:pt x="5110192" y="5175189"/>
                  <a:pt x="5119562" y="5157662"/>
                </a:cubicBezTo>
                <a:cubicBezTo>
                  <a:pt x="5122269" y="5142064"/>
                  <a:pt x="5131638" y="5124537"/>
                  <a:pt x="5131638" y="5124537"/>
                </a:cubicBezTo>
                <a:cubicBezTo>
                  <a:pt x="5136327" y="5115775"/>
                  <a:pt x="5139031" y="5100177"/>
                  <a:pt x="5143716" y="5091413"/>
                </a:cubicBezTo>
                <a:cubicBezTo>
                  <a:pt x="5155065" y="5080718"/>
                  <a:pt x="5159752" y="5071955"/>
                  <a:pt x="5157773" y="5065120"/>
                </a:cubicBezTo>
                <a:cubicBezTo>
                  <a:pt x="5162459" y="5056358"/>
                  <a:pt x="5176514" y="5030066"/>
                  <a:pt x="5181200" y="5021301"/>
                </a:cubicBezTo>
                <a:cubicBezTo>
                  <a:pt x="5179221" y="5014468"/>
                  <a:pt x="5188589" y="4996941"/>
                  <a:pt x="5188589" y="4996941"/>
                </a:cubicBezTo>
                <a:cubicBezTo>
                  <a:pt x="5193274" y="4988177"/>
                  <a:pt x="5209310" y="4968722"/>
                  <a:pt x="5207332" y="4961887"/>
                </a:cubicBezTo>
                <a:cubicBezTo>
                  <a:pt x="5212016" y="4953122"/>
                  <a:pt x="5216702" y="4944359"/>
                  <a:pt x="5223367" y="4942429"/>
                </a:cubicBezTo>
                <a:cubicBezTo>
                  <a:pt x="5223367" y="4942429"/>
                  <a:pt x="5223367" y="4942429"/>
                  <a:pt x="5221387" y="4935597"/>
                </a:cubicBezTo>
                <a:cubicBezTo>
                  <a:pt x="5228053" y="4933667"/>
                  <a:pt x="5228053" y="4933667"/>
                  <a:pt x="5228053" y="4933667"/>
                </a:cubicBezTo>
                <a:cubicBezTo>
                  <a:pt x="5232739" y="4924902"/>
                  <a:pt x="5233463" y="4902470"/>
                  <a:pt x="5238149" y="4893707"/>
                </a:cubicBezTo>
                <a:cubicBezTo>
                  <a:pt x="5234192" y="4880038"/>
                  <a:pt x="5243560" y="4862512"/>
                  <a:pt x="5248246" y="4853747"/>
                </a:cubicBezTo>
                <a:cubicBezTo>
                  <a:pt x="5248246" y="4853747"/>
                  <a:pt x="5259596" y="4843053"/>
                  <a:pt x="5264283" y="4834293"/>
                </a:cubicBezTo>
                <a:cubicBezTo>
                  <a:pt x="5270948" y="4832363"/>
                  <a:pt x="5275632" y="4823598"/>
                  <a:pt x="5275632" y="4823598"/>
                </a:cubicBezTo>
                <a:cubicBezTo>
                  <a:pt x="5286981" y="4812903"/>
                  <a:pt x="5296351" y="4795378"/>
                  <a:pt x="5303015" y="4793449"/>
                </a:cubicBezTo>
                <a:cubicBezTo>
                  <a:pt x="5303015" y="4793449"/>
                  <a:pt x="5319050" y="4773991"/>
                  <a:pt x="5323734" y="4765226"/>
                </a:cubicBezTo>
                <a:cubicBezTo>
                  <a:pt x="5330399" y="4763295"/>
                  <a:pt x="5341748" y="4752602"/>
                  <a:pt x="5346434" y="4743842"/>
                </a:cubicBezTo>
                <a:cubicBezTo>
                  <a:pt x="5346434" y="4743842"/>
                  <a:pt x="5346434" y="4743842"/>
                  <a:pt x="5344457" y="4737005"/>
                </a:cubicBezTo>
                <a:cubicBezTo>
                  <a:pt x="5350130" y="4731658"/>
                  <a:pt x="5354138" y="4726795"/>
                  <a:pt x="5357315" y="4722174"/>
                </a:cubicBezTo>
                <a:lnTo>
                  <a:pt x="5357602" y="4721683"/>
                </a:lnTo>
                <a:lnTo>
                  <a:pt x="5357785" y="4716317"/>
                </a:lnTo>
                <a:cubicBezTo>
                  <a:pt x="5358573" y="4713327"/>
                  <a:pt x="5359610" y="4711185"/>
                  <a:pt x="5359610" y="4711185"/>
                </a:cubicBezTo>
                <a:cubicBezTo>
                  <a:pt x="5359610" y="4711185"/>
                  <a:pt x="5357590" y="4709927"/>
                  <a:pt x="5354808" y="4708891"/>
                </a:cubicBezTo>
                <a:lnTo>
                  <a:pt x="5351548" y="4708555"/>
                </a:lnTo>
                <a:lnTo>
                  <a:pt x="5340515" y="4723863"/>
                </a:lnTo>
                <a:cubicBezTo>
                  <a:pt x="5334971" y="4731867"/>
                  <a:pt x="5328638" y="4740761"/>
                  <a:pt x="5322302" y="4747877"/>
                </a:cubicBezTo>
                <a:cubicBezTo>
                  <a:pt x="5315967" y="4754990"/>
                  <a:pt x="5303296" y="4769220"/>
                  <a:pt x="5303296" y="4769220"/>
                </a:cubicBezTo>
                <a:cubicBezTo>
                  <a:pt x="5303296" y="4776336"/>
                  <a:pt x="5284293" y="4797680"/>
                  <a:pt x="5277958" y="4804793"/>
                </a:cubicBezTo>
                <a:cubicBezTo>
                  <a:pt x="5271623" y="4811909"/>
                  <a:pt x="5252618" y="4833253"/>
                  <a:pt x="5246285" y="4833253"/>
                </a:cubicBezTo>
                <a:cubicBezTo>
                  <a:pt x="5239949" y="4833253"/>
                  <a:pt x="5233614" y="4833253"/>
                  <a:pt x="5233614" y="4833253"/>
                </a:cubicBezTo>
                <a:cubicBezTo>
                  <a:pt x="5233614" y="4833253"/>
                  <a:pt x="5227279" y="4847481"/>
                  <a:pt x="5220943" y="4847481"/>
                </a:cubicBezTo>
                <a:cubicBezTo>
                  <a:pt x="5220943" y="4854597"/>
                  <a:pt x="5220943" y="4861712"/>
                  <a:pt x="5220943" y="4861712"/>
                </a:cubicBezTo>
                <a:cubicBezTo>
                  <a:pt x="5220943" y="4861712"/>
                  <a:pt x="5220943" y="4875940"/>
                  <a:pt x="5220943" y="4875940"/>
                </a:cubicBezTo>
                <a:cubicBezTo>
                  <a:pt x="5220943" y="4883054"/>
                  <a:pt x="5208276" y="4890169"/>
                  <a:pt x="5208276" y="4890169"/>
                </a:cubicBezTo>
                <a:cubicBezTo>
                  <a:pt x="5208276" y="4890169"/>
                  <a:pt x="5195605" y="4897286"/>
                  <a:pt x="5195605" y="4897286"/>
                </a:cubicBezTo>
                <a:cubicBezTo>
                  <a:pt x="5189270" y="4897286"/>
                  <a:pt x="5182935" y="4911513"/>
                  <a:pt x="5182935" y="4911513"/>
                </a:cubicBezTo>
                <a:cubicBezTo>
                  <a:pt x="5176600" y="4918629"/>
                  <a:pt x="5176600" y="4925745"/>
                  <a:pt x="5182935" y="4925745"/>
                </a:cubicBezTo>
                <a:cubicBezTo>
                  <a:pt x="5182935" y="4925745"/>
                  <a:pt x="5176600" y="4947087"/>
                  <a:pt x="5170267" y="4954203"/>
                </a:cubicBezTo>
                <a:cubicBezTo>
                  <a:pt x="5163931" y="4961319"/>
                  <a:pt x="5157596" y="4961319"/>
                  <a:pt x="5157596" y="4961319"/>
                </a:cubicBezTo>
                <a:cubicBezTo>
                  <a:pt x="5157596" y="4954203"/>
                  <a:pt x="5151261" y="4961319"/>
                  <a:pt x="5151261" y="4968433"/>
                </a:cubicBezTo>
                <a:cubicBezTo>
                  <a:pt x="5151261" y="4968433"/>
                  <a:pt x="5144926" y="4982662"/>
                  <a:pt x="5138591" y="4996892"/>
                </a:cubicBezTo>
                <a:cubicBezTo>
                  <a:pt x="5138591" y="4996892"/>
                  <a:pt x="5138591" y="5004005"/>
                  <a:pt x="5132258" y="5018238"/>
                </a:cubicBezTo>
                <a:cubicBezTo>
                  <a:pt x="5132258" y="5025349"/>
                  <a:pt x="5125923" y="5039579"/>
                  <a:pt x="5125923" y="5039579"/>
                </a:cubicBezTo>
                <a:cubicBezTo>
                  <a:pt x="5119589" y="5053808"/>
                  <a:pt x="5106917" y="5075154"/>
                  <a:pt x="5100582" y="5089382"/>
                </a:cubicBezTo>
                <a:cubicBezTo>
                  <a:pt x="5100582" y="5089382"/>
                  <a:pt x="5100582" y="5089382"/>
                  <a:pt x="5087914" y="5117841"/>
                </a:cubicBezTo>
                <a:cubicBezTo>
                  <a:pt x="5081578" y="5124956"/>
                  <a:pt x="5075243" y="5132071"/>
                  <a:pt x="5075243" y="5146299"/>
                </a:cubicBezTo>
                <a:cubicBezTo>
                  <a:pt x="5068909" y="5153415"/>
                  <a:pt x="5062574" y="5160531"/>
                  <a:pt x="5062574" y="5167644"/>
                </a:cubicBezTo>
                <a:cubicBezTo>
                  <a:pt x="5062574" y="5167644"/>
                  <a:pt x="5056240" y="5181874"/>
                  <a:pt x="5056240" y="5203216"/>
                </a:cubicBezTo>
                <a:cubicBezTo>
                  <a:pt x="5049905" y="5217448"/>
                  <a:pt x="5049905" y="5217448"/>
                  <a:pt x="5049905" y="5217448"/>
                </a:cubicBezTo>
                <a:cubicBezTo>
                  <a:pt x="5043570" y="5224562"/>
                  <a:pt x="5030900" y="5238791"/>
                  <a:pt x="5030900" y="5238791"/>
                </a:cubicBezTo>
                <a:cubicBezTo>
                  <a:pt x="5024565" y="5245905"/>
                  <a:pt x="5018229" y="5253019"/>
                  <a:pt x="5018229" y="5260135"/>
                </a:cubicBezTo>
                <a:cubicBezTo>
                  <a:pt x="5018229" y="5260135"/>
                  <a:pt x="5024565" y="5267251"/>
                  <a:pt x="5024565" y="5267251"/>
                </a:cubicBezTo>
                <a:cubicBezTo>
                  <a:pt x="5024565" y="5267251"/>
                  <a:pt x="5024565" y="5281480"/>
                  <a:pt x="5024565" y="5281480"/>
                </a:cubicBezTo>
                <a:cubicBezTo>
                  <a:pt x="5024565" y="5288596"/>
                  <a:pt x="5018229" y="5302822"/>
                  <a:pt x="5011896" y="5317056"/>
                </a:cubicBezTo>
                <a:cubicBezTo>
                  <a:pt x="5011896" y="5317056"/>
                  <a:pt x="5011896" y="5317056"/>
                  <a:pt x="5005561" y="5345510"/>
                </a:cubicBezTo>
                <a:cubicBezTo>
                  <a:pt x="4999225" y="5366856"/>
                  <a:pt x="4992890" y="5402430"/>
                  <a:pt x="4986558" y="5409543"/>
                </a:cubicBezTo>
                <a:cubicBezTo>
                  <a:pt x="4986558" y="5423774"/>
                  <a:pt x="4973887" y="5466463"/>
                  <a:pt x="4967552" y="5480690"/>
                </a:cubicBezTo>
                <a:cubicBezTo>
                  <a:pt x="4967552" y="5494922"/>
                  <a:pt x="4967552" y="5509150"/>
                  <a:pt x="4961216" y="5509150"/>
                </a:cubicBezTo>
                <a:cubicBezTo>
                  <a:pt x="4961216" y="5502036"/>
                  <a:pt x="4961216" y="5480690"/>
                  <a:pt x="4961216" y="5473576"/>
                </a:cubicBezTo>
                <a:cubicBezTo>
                  <a:pt x="4961216" y="5473576"/>
                  <a:pt x="4967552" y="5452233"/>
                  <a:pt x="4967552" y="5438003"/>
                </a:cubicBezTo>
                <a:cubicBezTo>
                  <a:pt x="4967552" y="5438003"/>
                  <a:pt x="4967552" y="5438003"/>
                  <a:pt x="4967552" y="5423774"/>
                </a:cubicBezTo>
                <a:cubicBezTo>
                  <a:pt x="4973887" y="5402430"/>
                  <a:pt x="4973887" y="5373970"/>
                  <a:pt x="4980223" y="5352627"/>
                </a:cubicBezTo>
                <a:cubicBezTo>
                  <a:pt x="4986558" y="5338397"/>
                  <a:pt x="4986558" y="5338397"/>
                  <a:pt x="4986558" y="5338397"/>
                </a:cubicBezTo>
                <a:cubicBezTo>
                  <a:pt x="4980223" y="5331283"/>
                  <a:pt x="4986558" y="5288596"/>
                  <a:pt x="4992890" y="5281480"/>
                </a:cubicBezTo>
                <a:cubicBezTo>
                  <a:pt x="4999225" y="5267251"/>
                  <a:pt x="5005561" y="5245905"/>
                  <a:pt x="5011896" y="5231677"/>
                </a:cubicBezTo>
                <a:cubicBezTo>
                  <a:pt x="5011896" y="5231677"/>
                  <a:pt x="5011896" y="5231677"/>
                  <a:pt x="5011896" y="5224562"/>
                </a:cubicBezTo>
                <a:cubicBezTo>
                  <a:pt x="5018229" y="5217448"/>
                  <a:pt x="5018229" y="5210332"/>
                  <a:pt x="5024565" y="5196101"/>
                </a:cubicBezTo>
                <a:cubicBezTo>
                  <a:pt x="5030900" y="5181874"/>
                  <a:pt x="5037234" y="5167644"/>
                  <a:pt x="5037234" y="5167644"/>
                </a:cubicBezTo>
                <a:cubicBezTo>
                  <a:pt x="5043570" y="5153415"/>
                  <a:pt x="5049905" y="5139185"/>
                  <a:pt x="5049905" y="5139185"/>
                </a:cubicBezTo>
                <a:cubicBezTo>
                  <a:pt x="5049905" y="5139185"/>
                  <a:pt x="5056240" y="5124956"/>
                  <a:pt x="5062574" y="5117841"/>
                </a:cubicBezTo>
                <a:cubicBezTo>
                  <a:pt x="5062574" y="5110725"/>
                  <a:pt x="5068909" y="5096496"/>
                  <a:pt x="5068909" y="5096496"/>
                </a:cubicBezTo>
                <a:cubicBezTo>
                  <a:pt x="5075243" y="5089382"/>
                  <a:pt x="5075243" y="5082266"/>
                  <a:pt x="5081578" y="5075154"/>
                </a:cubicBezTo>
                <a:cubicBezTo>
                  <a:pt x="5087914" y="5060923"/>
                  <a:pt x="5087914" y="5053808"/>
                  <a:pt x="5087914" y="5053808"/>
                </a:cubicBezTo>
                <a:cubicBezTo>
                  <a:pt x="5087914" y="5039579"/>
                  <a:pt x="5087914" y="5011120"/>
                  <a:pt x="5094249" y="5011120"/>
                </a:cubicBezTo>
                <a:cubicBezTo>
                  <a:pt x="5094249" y="5004005"/>
                  <a:pt x="5106917" y="4989776"/>
                  <a:pt x="5113253" y="4982662"/>
                </a:cubicBezTo>
                <a:cubicBezTo>
                  <a:pt x="5113253" y="4982662"/>
                  <a:pt x="5113253" y="4982662"/>
                  <a:pt x="5113253" y="4975546"/>
                </a:cubicBezTo>
                <a:cubicBezTo>
                  <a:pt x="5116420" y="4968432"/>
                  <a:pt x="5119587" y="4963096"/>
                  <a:pt x="5122755" y="4958650"/>
                </a:cubicBezTo>
                <a:lnTo>
                  <a:pt x="5131017" y="4948596"/>
                </a:lnTo>
                <a:lnTo>
                  <a:pt x="5130691" y="4947476"/>
                </a:lnTo>
                <a:cubicBezTo>
                  <a:pt x="5130691" y="4947476"/>
                  <a:pt x="5130691" y="4947476"/>
                  <a:pt x="5128739" y="4940726"/>
                </a:cubicBezTo>
                <a:cubicBezTo>
                  <a:pt x="5134829" y="4938962"/>
                  <a:pt x="5132875" y="4932212"/>
                  <a:pt x="5138969" y="4930447"/>
                </a:cubicBezTo>
                <a:cubicBezTo>
                  <a:pt x="5141150" y="4915182"/>
                  <a:pt x="5149428" y="4898156"/>
                  <a:pt x="5147474" y="4891406"/>
                </a:cubicBezTo>
                <a:lnTo>
                  <a:pt x="5148357" y="4890224"/>
                </a:lnTo>
                <a:lnTo>
                  <a:pt x="5143010" y="4891772"/>
                </a:lnTo>
                <a:cubicBezTo>
                  <a:pt x="5131595" y="4902446"/>
                  <a:pt x="5122146" y="4919917"/>
                  <a:pt x="5122146" y="4919917"/>
                </a:cubicBezTo>
                <a:cubicBezTo>
                  <a:pt x="5122146" y="4919917"/>
                  <a:pt x="5115456" y="4921854"/>
                  <a:pt x="5115456" y="4921854"/>
                </a:cubicBezTo>
                <a:cubicBezTo>
                  <a:pt x="5115456" y="4921854"/>
                  <a:pt x="5115456" y="4921854"/>
                  <a:pt x="5115209" y="4921004"/>
                </a:cubicBezTo>
                <a:lnTo>
                  <a:pt x="5114138" y="4917305"/>
                </a:lnTo>
                <a:lnTo>
                  <a:pt x="5113253" y="4918629"/>
                </a:lnTo>
                <a:cubicBezTo>
                  <a:pt x="5113253" y="4925745"/>
                  <a:pt x="5106917" y="4932859"/>
                  <a:pt x="5106917" y="4939975"/>
                </a:cubicBezTo>
                <a:cubicBezTo>
                  <a:pt x="5106917" y="4939975"/>
                  <a:pt x="5106917" y="4939975"/>
                  <a:pt x="5100582" y="4947087"/>
                </a:cubicBezTo>
                <a:cubicBezTo>
                  <a:pt x="5100582" y="4954203"/>
                  <a:pt x="5100582" y="4954203"/>
                  <a:pt x="5100582" y="4954203"/>
                </a:cubicBezTo>
                <a:cubicBezTo>
                  <a:pt x="5094249" y="4954203"/>
                  <a:pt x="5100582" y="4932859"/>
                  <a:pt x="5100582" y="4925745"/>
                </a:cubicBezTo>
                <a:cubicBezTo>
                  <a:pt x="5100582" y="4925745"/>
                  <a:pt x="5119589" y="4890169"/>
                  <a:pt x="5125923" y="4875940"/>
                </a:cubicBezTo>
                <a:cubicBezTo>
                  <a:pt x="5132258" y="4868826"/>
                  <a:pt x="5138591" y="4854597"/>
                  <a:pt x="5138591" y="4854597"/>
                </a:cubicBezTo>
                <a:cubicBezTo>
                  <a:pt x="5144926" y="4854597"/>
                  <a:pt x="5144926" y="4840366"/>
                  <a:pt x="5144926" y="4840366"/>
                </a:cubicBezTo>
                <a:cubicBezTo>
                  <a:pt x="5138591" y="4840366"/>
                  <a:pt x="5132258" y="4847481"/>
                  <a:pt x="5125923" y="4854597"/>
                </a:cubicBezTo>
                <a:cubicBezTo>
                  <a:pt x="5125923" y="4854597"/>
                  <a:pt x="5125923" y="4854597"/>
                  <a:pt x="5100582" y="4890169"/>
                </a:cubicBezTo>
                <a:cubicBezTo>
                  <a:pt x="5094249" y="4897286"/>
                  <a:pt x="5087914" y="4911513"/>
                  <a:pt x="5087914" y="4918629"/>
                </a:cubicBezTo>
                <a:cubicBezTo>
                  <a:pt x="5081578" y="4925745"/>
                  <a:pt x="5075243" y="4932859"/>
                  <a:pt x="5075243" y="4932859"/>
                </a:cubicBezTo>
                <a:cubicBezTo>
                  <a:pt x="5075243" y="4939975"/>
                  <a:pt x="5068909" y="4947087"/>
                  <a:pt x="5068909" y="4947087"/>
                </a:cubicBezTo>
                <a:lnTo>
                  <a:pt x="5068909" y="4935955"/>
                </a:lnTo>
                <a:lnTo>
                  <a:pt x="5063779" y="4943166"/>
                </a:lnTo>
                <a:cubicBezTo>
                  <a:pt x="5060113" y="4948321"/>
                  <a:pt x="5055224" y="4955194"/>
                  <a:pt x="5048706" y="4964359"/>
                </a:cubicBezTo>
                <a:cubicBezTo>
                  <a:pt x="5048706" y="4964359"/>
                  <a:pt x="5048706" y="4964359"/>
                  <a:pt x="5058885" y="4946062"/>
                </a:cubicBezTo>
                <a:lnTo>
                  <a:pt x="5068909" y="4928046"/>
                </a:lnTo>
                <a:lnTo>
                  <a:pt x="5068909" y="4911513"/>
                </a:lnTo>
                <a:cubicBezTo>
                  <a:pt x="5075243" y="4904400"/>
                  <a:pt x="5087914" y="4890169"/>
                  <a:pt x="5094249" y="4875940"/>
                </a:cubicBezTo>
                <a:cubicBezTo>
                  <a:pt x="5094249" y="4875940"/>
                  <a:pt x="5097414" y="4872383"/>
                  <a:pt x="5102166" y="4867047"/>
                </a:cubicBezTo>
                <a:lnTo>
                  <a:pt x="5114334" y="4853382"/>
                </a:lnTo>
                <a:lnTo>
                  <a:pt x="5115849" y="4848069"/>
                </a:lnTo>
                <a:cubicBezTo>
                  <a:pt x="5120572" y="4839334"/>
                  <a:pt x="5118605" y="4832540"/>
                  <a:pt x="5125298" y="4830602"/>
                </a:cubicBezTo>
                <a:cubicBezTo>
                  <a:pt x="5130023" y="4821868"/>
                  <a:pt x="5123330" y="4823805"/>
                  <a:pt x="5116637" y="4825743"/>
                </a:cubicBezTo>
                <a:cubicBezTo>
                  <a:pt x="5114668" y="4818944"/>
                  <a:pt x="5126085" y="4808271"/>
                  <a:pt x="5126085" y="4808271"/>
                </a:cubicBezTo>
                <a:cubicBezTo>
                  <a:pt x="5130809" y="4799537"/>
                  <a:pt x="5135532" y="4790801"/>
                  <a:pt x="5135532" y="4790801"/>
                </a:cubicBezTo>
                <a:cubicBezTo>
                  <a:pt x="5133565" y="4784005"/>
                  <a:pt x="5138287" y="4775272"/>
                  <a:pt x="5138287" y="4775272"/>
                </a:cubicBezTo>
                <a:cubicBezTo>
                  <a:pt x="5138287" y="4775272"/>
                  <a:pt x="5129627" y="4770408"/>
                  <a:pt x="5122936" y="4772346"/>
                </a:cubicBezTo>
                <a:cubicBezTo>
                  <a:pt x="5122936" y="4772346"/>
                  <a:pt x="5122936" y="4772346"/>
                  <a:pt x="5127660" y="4763614"/>
                </a:cubicBezTo>
                <a:cubicBezTo>
                  <a:pt x="5137106" y="4746146"/>
                  <a:pt x="5155214" y="4733535"/>
                  <a:pt x="5164661" y="4716063"/>
                </a:cubicBezTo>
                <a:cubicBezTo>
                  <a:pt x="5171354" y="4714127"/>
                  <a:pt x="5176076" y="4705392"/>
                  <a:pt x="5176076" y="4705392"/>
                </a:cubicBezTo>
                <a:cubicBezTo>
                  <a:pt x="5176076" y="4705392"/>
                  <a:pt x="5182770" y="4703454"/>
                  <a:pt x="5182770" y="4703454"/>
                </a:cubicBezTo>
                <a:cubicBezTo>
                  <a:pt x="5189462" y="4701516"/>
                  <a:pt x="5207570" y="4688907"/>
                  <a:pt x="5207570" y="4688907"/>
                </a:cubicBezTo>
                <a:cubicBezTo>
                  <a:pt x="5214262" y="4686969"/>
                  <a:pt x="5230400" y="4667561"/>
                  <a:pt x="5232369" y="4674358"/>
                </a:cubicBezTo>
                <a:cubicBezTo>
                  <a:pt x="5236700" y="4676788"/>
                  <a:pt x="5239357" y="4679703"/>
                  <a:pt x="5240932" y="4682009"/>
                </a:cubicBezTo>
                <a:lnTo>
                  <a:pt x="5242756" y="4685544"/>
                </a:lnTo>
                <a:lnTo>
                  <a:pt x="5245664" y="4684703"/>
                </a:lnTo>
                <a:lnTo>
                  <a:pt x="5246285" y="4683844"/>
                </a:lnTo>
                <a:lnTo>
                  <a:pt x="5246771" y="4683341"/>
                </a:lnTo>
                <a:lnTo>
                  <a:pt x="5243695" y="4672710"/>
                </a:lnTo>
                <a:cubicBezTo>
                  <a:pt x="5243192" y="4670981"/>
                  <a:pt x="5243192" y="4670981"/>
                  <a:pt x="5243192" y="4670981"/>
                </a:cubicBezTo>
                <a:lnTo>
                  <a:pt x="5248639" y="4661049"/>
                </a:lnTo>
                <a:lnTo>
                  <a:pt x="5245587" y="4658671"/>
                </a:lnTo>
                <a:cubicBezTo>
                  <a:pt x="5243368" y="4656619"/>
                  <a:pt x="5240905" y="4653738"/>
                  <a:pt x="5239945" y="4650424"/>
                </a:cubicBezTo>
                <a:cubicBezTo>
                  <a:pt x="5244031" y="4642055"/>
                  <a:pt x="5250038" y="4640314"/>
                  <a:pt x="5250038" y="4640314"/>
                </a:cubicBezTo>
                <a:cubicBezTo>
                  <a:pt x="5250038" y="4640314"/>
                  <a:pt x="5250518" y="4641971"/>
                  <a:pt x="5251237" y="4644460"/>
                </a:cubicBezTo>
                <a:lnTo>
                  <a:pt x="5253483" y="4652212"/>
                </a:lnTo>
                <a:lnTo>
                  <a:pt x="5262155" y="4636394"/>
                </a:lnTo>
                <a:cubicBezTo>
                  <a:pt x="5269324" y="4623995"/>
                  <a:pt x="5275985" y="4612681"/>
                  <a:pt x="5278035" y="4608333"/>
                </a:cubicBezTo>
                <a:cubicBezTo>
                  <a:pt x="5283143" y="4603100"/>
                  <a:pt x="5287246" y="4594404"/>
                  <a:pt x="5290838" y="4586795"/>
                </a:cubicBezTo>
                <a:lnTo>
                  <a:pt x="5295720" y="4577124"/>
                </a:lnTo>
                <a:lnTo>
                  <a:pt x="5287702" y="4577124"/>
                </a:lnTo>
                <a:cubicBezTo>
                  <a:pt x="5287702" y="4577124"/>
                  <a:pt x="5266887" y="4605582"/>
                  <a:pt x="5266887" y="4605582"/>
                </a:cubicBezTo>
                <a:cubicBezTo>
                  <a:pt x="5259950" y="4612695"/>
                  <a:pt x="5246073" y="4619811"/>
                  <a:pt x="5239136" y="4626925"/>
                </a:cubicBezTo>
                <a:cubicBezTo>
                  <a:pt x="5239136" y="4626925"/>
                  <a:pt x="5237834" y="4627815"/>
                  <a:pt x="5235884" y="4629149"/>
                </a:cubicBezTo>
                <a:lnTo>
                  <a:pt x="5229839" y="4633280"/>
                </a:lnTo>
                <a:lnTo>
                  <a:pt x="5224359" y="4646551"/>
                </a:lnTo>
                <a:cubicBezTo>
                  <a:pt x="5217686" y="4648483"/>
                  <a:pt x="5214935" y="4663953"/>
                  <a:pt x="5214935" y="4663953"/>
                </a:cubicBezTo>
                <a:cubicBezTo>
                  <a:pt x="5208261" y="4665886"/>
                  <a:pt x="5199628" y="4661048"/>
                  <a:pt x="5192954" y="4662981"/>
                </a:cubicBezTo>
                <a:lnTo>
                  <a:pt x="5190292" y="4663071"/>
                </a:lnTo>
                <a:lnTo>
                  <a:pt x="5189914" y="4663846"/>
                </a:lnTo>
                <a:lnTo>
                  <a:pt x="5194138" y="4663846"/>
                </a:lnTo>
                <a:cubicBezTo>
                  <a:pt x="5194138" y="4663846"/>
                  <a:pt x="5194138" y="4671615"/>
                  <a:pt x="5189572" y="4671615"/>
                </a:cubicBezTo>
                <a:cubicBezTo>
                  <a:pt x="5189572" y="4671615"/>
                  <a:pt x="5189572" y="4671615"/>
                  <a:pt x="5189572" y="4670641"/>
                </a:cubicBezTo>
                <a:lnTo>
                  <a:pt x="5189572" y="4664550"/>
                </a:lnTo>
                <a:lnTo>
                  <a:pt x="5183632" y="4676728"/>
                </a:lnTo>
                <a:cubicBezTo>
                  <a:pt x="5169758" y="4690960"/>
                  <a:pt x="5162818" y="4690960"/>
                  <a:pt x="5162818" y="4690960"/>
                </a:cubicBezTo>
                <a:cubicBezTo>
                  <a:pt x="5148942" y="4698072"/>
                  <a:pt x="5135068" y="4705187"/>
                  <a:pt x="5135068" y="4705187"/>
                </a:cubicBezTo>
                <a:cubicBezTo>
                  <a:pt x="5128131" y="4712303"/>
                  <a:pt x="5114254" y="4733645"/>
                  <a:pt x="5100378" y="4747877"/>
                </a:cubicBezTo>
                <a:cubicBezTo>
                  <a:pt x="5093441" y="4754990"/>
                  <a:pt x="5079563" y="4769220"/>
                  <a:pt x="5079563" y="4769220"/>
                </a:cubicBezTo>
                <a:cubicBezTo>
                  <a:pt x="5079563" y="4776336"/>
                  <a:pt x="5058750" y="4797680"/>
                  <a:pt x="5051814" y="4804793"/>
                </a:cubicBezTo>
                <a:cubicBezTo>
                  <a:pt x="5044877" y="4811909"/>
                  <a:pt x="5024062" y="4833253"/>
                  <a:pt x="5017123" y="4833253"/>
                </a:cubicBezTo>
                <a:cubicBezTo>
                  <a:pt x="5010186" y="4833253"/>
                  <a:pt x="5003248" y="4833253"/>
                  <a:pt x="5003248" y="4833253"/>
                </a:cubicBezTo>
                <a:cubicBezTo>
                  <a:pt x="5003248" y="4833253"/>
                  <a:pt x="4996309" y="4847481"/>
                  <a:pt x="4989371" y="4847481"/>
                </a:cubicBezTo>
                <a:cubicBezTo>
                  <a:pt x="4989371" y="4854597"/>
                  <a:pt x="4989371" y="4861712"/>
                  <a:pt x="4989371" y="4861712"/>
                </a:cubicBezTo>
                <a:cubicBezTo>
                  <a:pt x="4989371" y="4861712"/>
                  <a:pt x="4989371" y="4875940"/>
                  <a:pt x="4989371" y="4875940"/>
                </a:cubicBezTo>
                <a:cubicBezTo>
                  <a:pt x="4989371" y="4883054"/>
                  <a:pt x="4975498" y="4890169"/>
                  <a:pt x="4975498" y="4890169"/>
                </a:cubicBezTo>
                <a:cubicBezTo>
                  <a:pt x="4975498" y="4890169"/>
                  <a:pt x="4961621" y="4897286"/>
                  <a:pt x="4961621" y="4897286"/>
                </a:cubicBezTo>
                <a:cubicBezTo>
                  <a:pt x="4954684" y="4897286"/>
                  <a:pt x="4947746" y="4911513"/>
                  <a:pt x="4947746" y="4911513"/>
                </a:cubicBezTo>
                <a:cubicBezTo>
                  <a:pt x="4940807" y="4918629"/>
                  <a:pt x="4940807" y="4925745"/>
                  <a:pt x="4947746" y="4925745"/>
                </a:cubicBezTo>
                <a:cubicBezTo>
                  <a:pt x="4947746" y="4925745"/>
                  <a:pt x="4940807" y="4947087"/>
                  <a:pt x="4933870" y="4954203"/>
                </a:cubicBezTo>
                <a:cubicBezTo>
                  <a:pt x="4930400" y="4957762"/>
                  <a:pt x="4926931" y="4959539"/>
                  <a:pt x="4924329" y="4960429"/>
                </a:cubicBezTo>
                <a:lnTo>
                  <a:pt x="4922159" y="4960874"/>
                </a:lnTo>
                <a:lnTo>
                  <a:pt x="4919157" y="4977635"/>
                </a:lnTo>
                <a:cubicBezTo>
                  <a:pt x="4918121" y="4983421"/>
                  <a:pt x="4917429" y="4987278"/>
                  <a:pt x="4917429" y="4987278"/>
                </a:cubicBezTo>
                <a:cubicBezTo>
                  <a:pt x="4907993" y="5004645"/>
                  <a:pt x="4898555" y="5022010"/>
                  <a:pt x="4889118" y="5039372"/>
                </a:cubicBezTo>
                <a:lnTo>
                  <a:pt x="4887627" y="5034221"/>
                </a:lnTo>
                <a:lnTo>
                  <a:pt x="4885304" y="5039579"/>
                </a:lnTo>
                <a:cubicBezTo>
                  <a:pt x="4878367" y="5053808"/>
                  <a:pt x="4864490" y="5075154"/>
                  <a:pt x="4857553" y="5089382"/>
                </a:cubicBezTo>
                <a:cubicBezTo>
                  <a:pt x="4857553" y="5089382"/>
                  <a:pt x="4857553" y="5089382"/>
                  <a:pt x="4843677" y="5117841"/>
                </a:cubicBezTo>
                <a:cubicBezTo>
                  <a:pt x="4836739" y="5124956"/>
                  <a:pt x="4829802" y="5132071"/>
                  <a:pt x="4829802" y="5146299"/>
                </a:cubicBezTo>
                <a:cubicBezTo>
                  <a:pt x="4822865" y="5153415"/>
                  <a:pt x="4815926" y="5160531"/>
                  <a:pt x="4815926" y="5167644"/>
                </a:cubicBezTo>
                <a:cubicBezTo>
                  <a:pt x="4815926" y="5167644"/>
                  <a:pt x="4808988" y="5181874"/>
                  <a:pt x="4808988" y="5203216"/>
                </a:cubicBezTo>
                <a:cubicBezTo>
                  <a:pt x="4802049" y="5217448"/>
                  <a:pt x="4802049" y="5217448"/>
                  <a:pt x="4802049" y="5217448"/>
                </a:cubicBezTo>
                <a:cubicBezTo>
                  <a:pt x="4795111" y="5224562"/>
                  <a:pt x="4781238" y="5238791"/>
                  <a:pt x="4781238" y="5238791"/>
                </a:cubicBezTo>
                <a:cubicBezTo>
                  <a:pt x="4774298" y="5245905"/>
                  <a:pt x="4767361" y="5253019"/>
                  <a:pt x="4767361" y="5260135"/>
                </a:cubicBezTo>
                <a:cubicBezTo>
                  <a:pt x="4767361" y="5260135"/>
                  <a:pt x="4774298" y="5267251"/>
                  <a:pt x="4774298" y="5267251"/>
                </a:cubicBezTo>
                <a:cubicBezTo>
                  <a:pt x="4774298" y="5267251"/>
                  <a:pt x="4774298" y="5281480"/>
                  <a:pt x="4774298" y="5281480"/>
                </a:cubicBezTo>
                <a:cubicBezTo>
                  <a:pt x="4774298" y="5288596"/>
                  <a:pt x="4767361" y="5302822"/>
                  <a:pt x="4760424" y="5317056"/>
                </a:cubicBezTo>
                <a:cubicBezTo>
                  <a:pt x="4760424" y="5317056"/>
                  <a:pt x="4760424" y="5317056"/>
                  <a:pt x="4753484" y="5345510"/>
                </a:cubicBezTo>
                <a:cubicBezTo>
                  <a:pt x="4746547" y="5366856"/>
                  <a:pt x="4739611" y="5402430"/>
                  <a:pt x="4732673" y="5409543"/>
                </a:cubicBezTo>
                <a:cubicBezTo>
                  <a:pt x="4732673" y="5423774"/>
                  <a:pt x="4718796" y="5466463"/>
                  <a:pt x="4711858" y="5480690"/>
                </a:cubicBezTo>
                <a:cubicBezTo>
                  <a:pt x="4711858" y="5494922"/>
                  <a:pt x="4711858" y="5509150"/>
                  <a:pt x="4704920" y="5509150"/>
                </a:cubicBezTo>
                <a:cubicBezTo>
                  <a:pt x="4704920" y="5502036"/>
                  <a:pt x="4704920" y="5480690"/>
                  <a:pt x="4704920" y="5473576"/>
                </a:cubicBezTo>
                <a:cubicBezTo>
                  <a:pt x="4704920" y="5473576"/>
                  <a:pt x="4711858" y="5452233"/>
                  <a:pt x="4711858" y="5438003"/>
                </a:cubicBezTo>
                <a:cubicBezTo>
                  <a:pt x="4711858" y="5438003"/>
                  <a:pt x="4711858" y="5438003"/>
                  <a:pt x="4711858" y="5423774"/>
                </a:cubicBezTo>
                <a:cubicBezTo>
                  <a:pt x="4718796" y="5402430"/>
                  <a:pt x="4718796" y="5373970"/>
                  <a:pt x="4725734" y="5352627"/>
                </a:cubicBezTo>
                <a:cubicBezTo>
                  <a:pt x="4732673" y="5338397"/>
                  <a:pt x="4732673" y="5338397"/>
                  <a:pt x="4732673" y="5338397"/>
                </a:cubicBezTo>
                <a:cubicBezTo>
                  <a:pt x="4725734" y="5331283"/>
                  <a:pt x="4732673" y="5288596"/>
                  <a:pt x="4739611" y="5281480"/>
                </a:cubicBezTo>
                <a:cubicBezTo>
                  <a:pt x="4746547" y="5267251"/>
                  <a:pt x="4753484" y="5245905"/>
                  <a:pt x="4760424" y="5231677"/>
                </a:cubicBezTo>
                <a:cubicBezTo>
                  <a:pt x="4760424" y="5231677"/>
                  <a:pt x="4760424" y="5231677"/>
                  <a:pt x="4760424" y="5224562"/>
                </a:cubicBezTo>
                <a:cubicBezTo>
                  <a:pt x="4767361" y="5217448"/>
                  <a:pt x="4767361" y="5210332"/>
                  <a:pt x="4774298" y="5196101"/>
                </a:cubicBezTo>
                <a:cubicBezTo>
                  <a:pt x="4781238" y="5181874"/>
                  <a:pt x="4788175" y="5167644"/>
                  <a:pt x="4788175" y="5167644"/>
                </a:cubicBezTo>
                <a:cubicBezTo>
                  <a:pt x="4795111" y="5153415"/>
                  <a:pt x="4802049" y="5139185"/>
                  <a:pt x="4802049" y="5139185"/>
                </a:cubicBezTo>
                <a:cubicBezTo>
                  <a:pt x="4802049" y="5139185"/>
                  <a:pt x="4808988" y="5124956"/>
                  <a:pt x="4815926" y="5117841"/>
                </a:cubicBezTo>
                <a:cubicBezTo>
                  <a:pt x="4815926" y="5110725"/>
                  <a:pt x="4822865" y="5096496"/>
                  <a:pt x="4822865" y="5096496"/>
                </a:cubicBezTo>
                <a:cubicBezTo>
                  <a:pt x="4829802" y="5089382"/>
                  <a:pt x="4829802" y="5082266"/>
                  <a:pt x="4836739" y="5075154"/>
                </a:cubicBezTo>
                <a:cubicBezTo>
                  <a:pt x="4843677" y="5060923"/>
                  <a:pt x="4843677" y="5053808"/>
                  <a:pt x="4843677" y="5053808"/>
                </a:cubicBezTo>
                <a:cubicBezTo>
                  <a:pt x="4843677" y="5039579"/>
                  <a:pt x="4843677" y="5011120"/>
                  <a:pt x="4850616" y="5011120"/>
                </a:cubicBezTo>
                <a:cubicBezTo>
                  <a:pt x="4850616" y="5004005"/>
                  <a:pt x="4864490" y="4989776"/>
                  <a:pt x="4871429" y="4982662"/>
                </a:cubicBezTo>
                <a:cubicBezTo>
                  <a:pt x="4871429" y="4982662"/>
                  <a:pt x="4871429" y="4982662"/>
                  <a:pt x="4871429" y="4975546"/>
                </a:cubicBezTo>
                <a:cubicBezTo>
                  <a:pt x="4878367" y="4961319"/>
                  <a:pt x="4885304" y="4954203"/>
                  <a:pt x="4892241" y="4947087"/>
                </a:cubicBezTo>
                <a:cubicBezTo>
                  <a:pt x="4892241" y="4939975"/>
                  <a:pt x="4899178" y="4932859"/>
                  <a:pt x="4899178" y="4932859"/>
                </a:cubicBezTo>
                <a:cubicBezTo>
                  <a:pt x="4906117" y="4918629"/>
                  <a:pt x="4919993" y="4890169"/>
                  <a:pt x="4926931" y="4883054"/>
                </a:cubicBezTo>
                <a:cubicBezTo>
                  <a:pt x="4926931" y="4875940"/>
                  <a:pt x="4933870" y="4861712"/>
                  <a:pt x="4933870" y="4861712"/>
                </a:cubicBezTo>
                <a:cubicBezTo>
                  <a:pt x="4933870" y="4861712"/>
                  <a:pt x="4926931" y="4861712"/>
                  <a:pt x="4919993" y="4868826"/>
                </a:cubicBezTo>
                <a:cubicBezTo>
                  <a:pt x="4919993" y="4868826"/>
                  <a:pt x="4899178" y="4890169"/>
                  <a:pt x="4892241" y="4897286"/>
                </a:cubicBezTo>
                <a:cubicBezTo>
                  <a:pt x="4885304" y="4904400"/>
                  <a:pt x="4871429" y="4911513"/>
                  <a:pt x="4871429" y="4918629"/>
                </a:cubicBezTo>
                <a:cubicBezTo>
                  <a:pt x="4871429" y="4925745"/>
                  <a:pt x="4864490" y="4932859"/>
                  <a:pt x="4864490" y="4939975"/>
                </a:cubicBezTo>
                <a:cubicBezTo>
                  <a:pt x="4864490" y="4939975"/>
                  <a:pt x="4864490" y="4939975"/>
                  <a:pt x="4857553" y="4947087"/>
                </a:cubicBezTo>
                <a:cubicBezTo>
                  <a:pt x="4857553" y="4954203"/>
                  <a:pt x="4857553" y="4954203"/>
                  <a:pt x="4857553" y="4954203"/>
                </a:cubicBezTo>
                <a:cubicBezTo>
                  <a:pt x="4850616" y="4954203"/>
                  <a:pt x="4857553" y="4932859"/>
                  <a:pt x="4857553" y="4925745"/>
                </a:cubicBezTo>
                <a:cubicBezTo>
                  <a:pt x="4857553" y="4925745"/>
                  <a:pt x="4878367" y="4890169"/>
                  <a:pt x="4885304" y="4875940"/>
                </a:cubicBezTo>
                <a:cubicBezTo>
                  <a:pt x="4892241" y="4868826"/>
                  <a:pt x="4899178" y="4854597"/>
                  <a:pt x="4899178" y="4854597"/>
                </a:cubicBezTo>
                <a:cubicBezTo>
                  <a:pt x="4906117" y="4854597"/>
                  <a:pt x="4906117" y="4840366"/>
                  <a:pt x="4906117" y="4840366"/>
                </a:cubicBezTo>
                <a:cubicBezTo>
                  <a:pt x="4899178" y="4840366"/>
                  <a:pt x="4892241" y="4847481"/>
                  <a:pt x="4885304" y="4854597"/>
                </a:cubicBezTo>
                <a:cubicBezTo>
                  <a:pt x="4885304" y="4854597"/>
                  <a:pt x="4885304" y="4854597"/>
                  <a:pt x="4857553" y="4890169"/>
                </a:cubicBezTo>
                <a:cubicBezTo>
                  <a:pt x="4850616" y="4897286"/>
                  <a:pt x="4843677" y="4911513"/>
                  <a:pt x="4843677" y="4918629"/>
                </a:cubicBezTo>
                <a:cubicBezTo>
                  <a:pt x="4836739" y="4925745"/>
                  <a:pt x="4829802" y="4932859"/>
                  <a:pt x="4829802" y="4932859"/>
                </a:cubicBezTo>
                <a:cubicBezTo>
                  <a:pt x="4829802" y="4939975"/>
                  <a:pt x="4822865" y="4947087"/>
                  <a:pt x="4822865" y="4947087"/>
                </a:cubicBezTo>
                <a:cubicBezTo>
                  <a:pt x="4822865" y="4939975"/>
                  <a:pt x="4822865" y="4918629"/>
                  <a:pt x="4822865" y="4911513"/>
                </a:cubicBezTo>
                <a:cubicBezTo>
                  <a:pt x="4829802" y="4904400"/>
                  <a:pt x="4843677" y="4890169"/>
                  <a:pt x="4850616" y="4875940"/>
                </a:cubicBezTo>
                <a:cubicBezTo>
                  <a:pt x="4850616" y="4875940"/>
                  <a:pt x="4864490" y="4861712"/>
                  <a:pt x="4878367" y="4847481"/>
                </a:cubicBezTo>
                <a:cubicBezTo>
                  <a:pt x="4885304" y="4833253"/>
                  <a:pt x="4899178" y="4819023"/>
                  <a:pt x="4899178" y="4819023"/>
                </a:cubicBezTo>
                <a:cubicBezTo>
                  <a:pt x="4906117" y="4811909"/>
                  <a:pt x="4913055" y="4797680"/>
                  <a:pt x="4919993" y="4790566"/>
                </a:cubicBezTo>
                <a:cubicBezTo>
                  <a:pt x="4933870" y="4783448"/>
                  <a:pt x="4940807" y="4776336"/>
                  <a:pt x="4940807" y="4769220"/>
                </a:cubicBezTo>
                <a:lnTo>
                  <a:pt x="4950368" y="4759415"/>
                </a:lnTo>
                <a:lnTo>
                  <a:pt x="4945609" y="4760793"/>
                </a:lnTo>
                <a:cubicBezTo>
                  <a:pt x="4940060" y="4762399"/>
                  <a:pt x="4935622" y="4763684"/>
                  <a:pt x="4935622" y="4763684"/>
                </a:cubicBezTo>
                <a:cubicBezTo>
                  <a:pt x="4926749" y="4766254"/>
                  <a:pt x="4917874" y="4768824"/>
                  <a:pt x="4908997" y="4771394"/>
                </a:cubicBezTo>
                <a:cubicBezTo>
                  <a:pt x="4908997" y="4771394"/>
                  <a:pt x="4892178" y="4812980"/>
                  <a:pt x="4892178" y="4812980"/>
                </a:cubicBezTo>
                <a:cubicBezTo>
                  <a:pt x="4885754" y="4824016"/>
                  <a:pt x="4870454" y="4837626"/>
                  <a:pt x="4864030" y="4848665"/>
                </a:cubicBezTo>
                <a:cubicBezTo>
                  <a:pt x="4864030" y="4848665"/>
                  <a:pt x="4842307" y="4873314"/>
                  <a:pt x="4842307" y="4873314"/>
                </a:cubicBezTo>
                <a:cubicBezTo>
                  <a:pt x="4835884" y="4884350"/>
                  <a:pt x="4820584" y="4897960"/>
                  <a:pt x="4814160" y="4909001"/>
                </a:cubicBezTo>
                <a:cubicBezTo>
                  <a:pt x="4814160" y="4909001"/>
                  <a:pt x="4814160" y="4909001"/>
                  <a:pt x="4810187" y="4928505"/>
                </a:cubicBezTo>
                <a:cubicBezTo>
                  <a:pt x="4797342" y="4950585"/>
                  <a:pt x="4788467" y="4953155"/>
                  <a:pt x="4788467" y="4953155"/>
                </a:cubicBezTo>
                <a:cubicBezTo>
                  <a:pt x="4773166" y="4966764"/>
                  <a:pt x="4757869" y="4980372"/>
                  <a:pt x="4757869" y="4980372"/>
                </a:cubicBezTo>
                <a:cubicBezTo>
                  <a:pt x="4751445" y="4991413"/>
                  <a:pt x="4741049" y="5021958"/>
                  <a:pt x="4728201" y="5044033"/>
                </a:cubicBezTo>
                <a:cubicBezTo>
                  <a:pt x="4721777" y="5055073"/>
                  <a:pt x="4708931" y="5077153"/>
                  <a:pt x="4708931" y="5077153"/>
                </a:cubicBezTo>
                <a:cubicBezTo>
                  <a:pt x="4711383" y="5085620"/>
                  <a:pt x="4692113" y="5118737"/>
                  <a:pt x="4685690" y="5129773"/>
                </a:cubicBezTo>
                <a:cubicBezTo>
                  <a:pt x="4679266" y="5140814"/>
                  <a:pt x="4659994" y="5173931"/>
                  <a:pt x="4651118" y="5176502"/>
                </a:cubicBezTo>
                <a:cubicBezTo>
                  <a:pt x="4642244" y="5179071"/>
                  <a:pt x="4633366" y="5181642"/>
                  <a:pt x="4633366" y="5181642"/>
                </a:cubicBezTo>
                <a:cubicBezTo>
                  <a:pt x="4633366" y="5181642"/>
                  <a:pt x="4629396" y="5201149"/>
                  <a:pt x="4620521" y="5203720"/>
                </a:cubicBezTo>
                <a:cubicBezTo>
                  <a:pt x="4622972" y="5212188"/>
                  <a:pt x="4625423" y="5220655"/>
                  <a:pt x="4625423" y="5220655"/>
                </a:cubicBezTo>
                <a:cubicBezTo>
                  <a:pt x="4625423" y="5220655"/>
                  <a:pt x="4630328" y="5237593"/>
                  <a:pt x="4630328" y="5237593"/>
                </a:cubicBezTo>
                <a:cubicBezTo>
                  <a:pt x="4632780" y="5246063"/>
                  <a:pt x="4617482" y="5259670"/>
                  <a:pt x="4617482" y="5259670"/>
                </a:cubicBezTo>
                <a:cubicBezTo>
                  <a:pt x="4617482" y="5259670"/>
                  <a:pt x="4602184" y="5273277"/>
                  <a:pt x="4602184" y="5273277"/>
                </a:cubicBezTo>
                <a:cubicBezTo>
                  <a:pt x="4593306" y="5275847"/>
                  <a:pt x="4589335" y="5295358"/>
                  <a:pt x="4589335" y="5295358"/>
                </a:cubicBezTo>
                <a:cubicBezTo>
                  <a:pt x="4582910" y="5306395"/>
                  <a:pt x="4585363" y="5314864"/>
                  <a:pt x="4594240" y="5312294"/>
                </a:cubicBezTo>
                <a:cubicBezTo>
                  <a:pt x="4594240" y="5312294"/>
                  <a:pt x="4592720" y="5340270"/>
                  <a:pt x="4586296" y="5351311"/>
                </a:cubicBezTo>
                <a:cubicBezTo>
                  <a:pt x="4579872" y="5362350"/>
                  <a:pt x="4570998" y="5364919"/>
                  <a:pt x="4570998" y="5364919"/>
                </a:cubicBezTo>
                <a:cubicBezTo>
                  <a:pt x="4568545" y="5356451"/>
                  <a:pt x="4562120" y="5367490"/>
                  <a:pt x="4564572" y="5375957"/>
                </a:cubicBezTo>
                <a:cubicBezTo>
                  <a:pt x="4564572" y="5375957"/>
                  <a:pt x="4560600" y="5395464"/>
                  <a:pt x="4556630" y="5414973"/>
                </a:cubicBezTo>
                <a:cubicBezTo>
                  <a:pt x="4556630" y="5414973"/>
                  <a:pt x="4559082" y="5423440"/>
                  <a:pt x="4555112" y="5442949"/>
                </a:cubicBezTo>
                <a:cubicBezTo>
                  <a:pt x="4557565" y="5451415"/>
                  <a:pt x="4553592" y="5470926"/>
                  <a:pt x="4553592" y="5470926"/>
                </a:cubicBezTo>
                <a:cubicBezTo>
                  <a:pt x="4549622" y="5490432"/>
                  <a:pt x="4539225" y="5520978"/>
                  <a:pt x="4535254" y="5540486"/>
                </a:cubicBezTo>
                <a:cubicBezTo>
                  <a:pt x="4535254" y="5540486"/>
                  <a:pt x="4535254" y="5540486"/>
                  <a:pt x="4527310" y="5579499"/>
                </a:cubicBezTo>
                <a:cubicBezTo>
                  <a:pt x="4520887" y="5590540"/>
                  <a:pt x="4514463" y="5601577"/>
                  <a:pt x="4519368" y="5618515"/>
                </a:cubicBezTo>
                <a:cubicBezTo>
                  <a:pt x="4512945" y="5629554"/>
                  <a:pt x="4506523" y="5640594"/>
                  <a:pt x="4508974" y="5649062"/>
                </a:cubicBezTo>
                <a:cubicBezTo>
                  <a:pt x="4508974" y="5649062"/>
                  <a:pt x="4505003" y="5668571"/>
                  <a:pt x="4512359" y="5693976"/>
                </a:cubicBezTo>
                <a:cubicBezTo>
                  <a:pt x="4508389" y="5713483"/>
                  <a:pt x="4508389" y="5713483"/>
                  <a:pt x="4508389" y="5713483"/>
                </a:cubicBezTo>
                <a:cubicBezTo>
                  <a:pt x="4501964" y="5724521"/>
                  <a:pt x="4489117" y="5746599"/>
                  <a:pt x="4489117" y="5746599"/>
                </a:cubicBezTo>
                <a:cubicBezTo>
                  <a:pt x="4482692" y="5757638"/>
                  <a:pt x="4476269" y="5768677"/>
                  <a:pt x="4478722" y="5777145"/>
                </a:cubicBezTo>
                <a:cubicBezTo>
                  <a:pt x="4478722" y="5777145"/>
                  <a:pt x="4490049" y="5783046"/>
                  <a:pt x="4490049" y="5783046"/>
                </a:cubicBezTo>
                <a:cubicBezTo>
                  <a:pt x="4490049" y="5783046"/>
                  <a:pt x="4494953" y="5799981"/>
                  <a:pt x="4494953" y="5799981"/>
                </a:cubicBezTo>
                <a:cubicBezTo>
                  <a:pt x="4497406" y="5808451"/>
                  <a:pt x="4493434" y="5827957"/>
                  <a:pt x="4489462" y="5847464"/>
                </a:cubicBezTo>
                <a:cubicBezTo>
                  <a:pt x="4489462" y="5847464"/>
                  <a:pt x="4489462" y="5847464"/>
                  <a:pt x="4490395" y="5883910"/>
                </a:cubicBezTo>
                <a:cubicBezTo>
                  <a:pt x="4488876" y="5911885"/>
                  <a:pt x="4492263" y="5956801"/>
                  <a:pt x="4485838" y="5967838"/>
                </a:cubicBezTo>
                <a:cubicBezTo>
                  <a:pt x="4490743" y="5984777"/>
                  <a:pt x="4487704" y="6040728"/>
                  <a:pt x="4483733" y="6060235"/>
                </a:cubicBezTo>
                <a:cubicBezTo>
                  <a:pt x="4488638" y="6077174"/>
                  <a:pt x="4493542" y="6094112"/>
                  <a:pt x="4484667" y="6096681"/>
                </a:cubicBezTo>
                <a:cubicBezTo>
                  <a:pt x="4482214" y="6088213"/>
                  <a:pt x="4474857" y="6062805"/>
                  <a:pt x="4472404" y="6054335"/>
                </a:cubicBezTo>
                <a:cubicBezTo>
                  <a:pt x="4472404" y="6054335"/>
                  <a:pt x="4473924" y="6026361"/>
                  <a:pt x="4469020" y="6009423"/>
                </a:cubicBezTo>
                <a:cubicBezTo>
                  <a:pt x="4469020" y="6009423"/>
                  <a:pt x="4469020" y="6009423"/>
                  <a:pt x="4464117" y="5992486"/>
                </a:cubicBezTo>
                <a:cubicBezTo>
                  <a:pt x="4465636" y="5964512"/>
                  <a:pt x="4455826" y="5930634"/>
                  <a:pt x="4457345" y="5902660"/>
                </a:cubicBezTo>
                <a:cubicBezTo>
                  <a:pt x="4461316" y="5883151"/>
                  <a:pt x="4461316" y="5883151"/>
                  <a:pt x="4461316" y="5883151"/>
                </a:cubicBezTo>
                <a:cubicBezTo>
                  <a:pt x="4449988" y="5877253"/>
                  <a:pt x="4444151" y="5823873"/>
                  <a:pt x="4450575" y="5812832"/>
                </a:cubicBezTo>
                <a:cubicBezTo>
                  <a:pt x="4454545" y="5793326"/>
                  <a:pt x="4456063" y="5765347"/>
                  <a:pt x="4460035" y="5745840"/>
                </a:cubicBezTo>
                <a:cubicBezTo>
                  <a:pt x="4460035" y="5745840"/>
                  <a:pt x="4460035" y="5745840"/>
                  <a:pt x="4457583" y="5737372"/>
                </a:cubicBezTo>
                <a:cubicBezTo>
                  <a:pt x="4464008" y="5726334"/>
                  <a:pt x="4461555" y="5717864"/>
                  <a:pt x="4465527" y="5698358"/>
                </a:cubicBezTo>
                <a:cubicBezTo>
                  <a:pt x="4469500" y="5678851"/>
                  <a:pt x="4473470" y="5659342"/>
                  <a:pt x="4473470" y="5659342"/>
                </a:cubicBezTo>
                <a:cubicBezTo>
                  <a:pt x="4477441" y="5639835"/>
                  <a:pt x="4481414" y="5620324"/>
                  <a:pt x="4481414" y="5620324"/>
                </a:cubicBezTo>
                <a:cubicBezTo>
                  <a:pt x="4481414" y="5620324"/>
                  <a:pt x="4485384" y="5600820"/>
                  <a:pt x="4491808" y="5589779"/>
                </a:cubicBezTo>
                <a:cubicBezTo>
                  <a:pt x="4489356" y="5581311"/>
                  <a:pt x="4493327" y="5561805"/>
                  <a:pt x="4493327" y="5561805"/>
                </a:cubicBezTo>
                <a:cubicBezTo>
                  <a:pt x="4499751" y="5550766"/>
                  <a:pt x="4497298" y="5542296"/>
                  <a:pt x="4503721" y="5531258"/>
                </a:cubicBezTo>
                <a:cubicBezTo>
                  <a:pt x="4507692" y="5511751"/>
                  <a:pt x="4505240" y="5503283"/>
                  <a:pt x="4505240" y="5503283"/>
                </a:cubicBezTo>
                <a:cubicBezTo>
                  <a:pt x="4500336" y="5486348"/>
                  <a:pt x="4490527" y="5452471"/>
                  <a:pt x="4499405" y="5449902"/>
                </a:cubicBezTo>
                <a:cubicBezTo>
                  <a:pt x="4496951" y="5441431"/>
                  <a:pt x="4509798" y="5419354"/>
                  <a:pt x="4516223" y="5408315"/>
                </a:cubicBezTo>
                <a:cubicBezTo>
                  <a:pt x="4516223" y="5408315"/>
                  <a:pt x="4516223" y="5408315"/>
                  <a:pt x="4513771" y="5399847"/>
                </a:cubicBezTo>
                <a:cubicBezTo>
                  <a:pt x="4517743" y="5380339"/>
                  <a:pt x="4524166" y="5369302"/>
                  <a:pt x="4530591" y="5358261"/>
                </a:cubicBezTo>
                <a:cubicBezTo>
                  <a:pt x="4528138" y="5349794"/>
                  <a:pt x="4534559" y="5338754"/>
                  <a:pt x="4534559" y="5338754"/>
                </a:cubicBezTo>
                <a:cubicBezTo>
                  <a:pt x="4538531" y="5319246"/>
                  <a:pt x="4546474" y="5280231"/>
                  <a:pt x="4552898" y="5269194"/>
                </a:cubicBezTo>
                <a:cubicBezTo>
                  <a:pt x="4550447" y="5260724"/>
                  <a:pt x="4554416" y="5241215"/>
                  <a:pt x="4554416" y="5241215"/>
                </a:cubicBezTo>
                <a:cubicBezTo>
                  <a:pt x="4554416" y="5241215"/>
                  <a:pt x="4545542" y="5243784"/>
                  <a:pt x="4539118" y="5254825"/>
                </a:cubicBezTo>
                <a:cubicBezTo>
                  <a:pt x="4539118" y="5254825"/>
                  <a:pt x="4519846" y="5287941"/>
                  <a:pt x="4513424" y="5298978"/>
                </a:cubicBezTo>
                <a:cubicBezTo>
                  <a:pt x="4506999" y="5310020"/>
                  <a:pt x="4491701" y="5323629"/>
                  <a:pt x="4494153" y="5332097"/>
                </a:cubicBezTo>
                <a:cubicBezTo>
                  <a:pt x="4496606" y="5340565"/>
                  <a:pt x="4490181" y="5351603"/>
                  <a:pt x="4492633" y="5360074"/>
                </a:cubicBezTo>
                <a:cubicBezTo>
                  <a:pt x="4492633" y="5360074"/>
                  <a:pt x="4492633" y="5360074"/>
                  <a:pt x="4486210" y="5371112"/>
                </a:cubicBezTo>
                <a:cubicBezTo>
                  <a:pt x="4488662" y="5379582"/>
                  <a:pt x="4488662" y="5379582"/>
                  <a:pt x="4488662" y="5379582"/>
                </a:cubicBezTo>
                <a:cubicBezTo>
                  <a:pt x="4479786" y="5382152"/>
                  <a:pt x="4481305" y="5354174"/>
                  <a:pt x="4478854" y="5345705"/>
                </a:cubicBezTo>
                <a:cubicBezTo>
                  <a:pt x="4478854" y="5345705"/>
                  <a:pt x="4493220" y="5295651"/>
                  <a:pt x="4497191" y="5276144"/>
                </a:cubicBezTo>
                <a:cubicBezTo>
                  <a:pt x="4503616" y="5265105"/>
                  <a:pt x="4507586" y="5245601"/>
                  <a:pt x="4507586" y="5245601"/>
                </a:cubicBezTo>
                <a:cubicBezTo>
                  <a:pt x="4516461" y="5243030"/>
                  <a:pt x="4511556" y="5226090"/>
                  <a:pt x="4511556" y="5226090"/>
                </a:cubicBezTo>
                <a:cubicBezTo>
                  <a:pt x="4502681" y="5228661"/>
                  <a:pt x="4496259" y="5239700"/>
                  <a:pt x="4489834" y="5250741"/>
                </a:cubicBezTo>
                <a:cubicBezTo>
                  <a:pt x="4489834" y="5250741"/>
                  <a:pt x="4489834" y="5250741"/>
                  <a:pt x="4466592" y="5303362"/>
                </a:cubicBezTo>
                <a:cubicBezTo>
                  <a:pt x="4460167" y="5314400"/>
                  <a:pt x="4456196" y="5333909"/>
                  <a:pt x="4458648" y="5342377"/>
                </a:cubicBezTo>
                <a:cubicBezTo>
                  <a:pt x="4452226" y="5353416"/>
                  <a:pt x="4445802" y="5364454"/>
                  <a:pt x="4445802" y="5364454"/>
                </a:cubicBezTo>
                <a:cubicBezTo>
                  <a:pt x="4448254" y="5372925"/>
                  <a:pt x="4441831" y="5383963"/>
                  <a:pt x="4441831" y="5383963"/>
                </a:cubicBezTo>
                <a:cubicBezTo>
                  <a:pt x="4439379" y="5375496"/>
                  <a:pt x="4432023" y="5350088"/>
                  <a:pt x="4429570" y="5341619"/>
                </a:cubicBezTo>
                <a:cubicBezTo>
                  <a:pt x="4435993" y="5330580"/>
                  <a:pt x="4448840" y="5308502"/>
                  <a:pt x="4452811" y="5288995"/>
                </a:cubicBezTo>
                <a:cubicBezTo>
                  <a:pt x="4452811" y="5288995"/>
                  <a:pt x="4465658" y="5266915"/>
                  <a:pt x="4478508" y="5244842"/>
                </a:cubicBezTo>
                <a:cubicBezTo>
                  <a:pt x="4482477" y="5225333"/>
                  <a:pt x="4495325" y="5203256"/>
                  <a:pt x="4495325" y="5203256"/>
                </a:cubicBezTo>
                <a:cubicBezTo>
                  <a:pt x="4501749" y="5192217"/>
                  <a:pt x="4505719" y="5172709"/>
                  <a:pt x="4512144" y="5161670"/>
                </a:cubicBezTo>
                <a:cubicBezTo>
                  <a:pt x="4527442" y="5148060"/>
                  <a:pt x="4533866" y="5137023"/>
                  <a:pt x="4531414" y="5128555"/>
                </a:cubicBezTo>
                <a:cubicBezTo>
                  <a:pt x="4537839" y="5117516"/>
                  <a:pt x="4557110" y="5084397"/>
                  <a:pt x="4563533" y="5073361"/>
                </a:cubicBezTo>
                <a:cubicBezTo>
                  <a:pt x="4561081" y="5064891"/>
                  <a:pt x="4573928" y="5042814"/>
                  <a:pt x="4573928" y="5042814"/>
                </a:cubicBezTo>
                <a:cubicBezTo>
                  <a:pt x="4580352" y="5031775"/>
                  <a:pt x="4602074" y="5007128"/>
                  <a:pt x="4599623" y="4998658"/>
                </a:cubicBezTo>
                <a:cubicBezTo>
                  <a:pt x="4606045" y="4987617"/>
                  <a:pt x="4612470" y="4976578"/>
                  <a:pt x="4621346" y="4974009"/>
                </a:cubicBezTo>
                <a:cubicBezTo>
                  <a:pt x="4621346" y="4974009"/>
                  <a:pt x="4621346" y="4974009"/>
                  <a:pt x="4618894" y="4965542"/>
                </a:cubicBezTo>
                <a:cubicBezTo>
                  <a:pt x="4627771" y="4962973"/>
                  <a:pt x="4627771" y="4962973"/>
                  <a:pt x="4627771" y="4962973"/>
                </a:cubicBezTo>
                <a:cubicBezTo>
                  <a:pt x="4634194" y="4951931"/>
                  <a:pt x="4635711" y="4923957"/>
                  <a:pt x="4642134" y="4912919"/>
                </a:cubicBezTo>
                <a:cubicBezTo>
                  <a:pt x="4637229" y="4895981"/>
                  <a:pt x="4650078" y="4873903"/>
                  <a:pt x="4656502" y="4862864"/>
                </a:cubicBezTo>
                <a:cubicBezTo>
                  <a:pt x="4656502" y="4862864"/>
                  <a:pt x="4671800" y="4849254"/>
                  <a:pt x="4678225" y="4838218"/>
                </a:cubicBezTo>
                <a:cubicBezTo>
                  <a:pt x="4687101" y="4835647"/>
                  <a:pt x="4693526" y="4824608"/>
                  <a:pt x="4693526" y="4824608"/>
                </a:cubicBezTo>
                <a:cubicBezTo>
                  <a:pt x="4708824" y="4810996"/>
                  <a:pt x="4721671" y="4788923"/>
                  <a:pt x="4730547" y="4786352"/>
                </a:cubicBezTo>
                <a:cubicBezTo>
                  <a:pt x="4730547" y="4786352"/>
                  <a:pt x="4752270" y="4761702"/>
                  <a:pt x="4758691" y="4750664"/>
                </a:cubicBezTo>
                <a:cubicBezTo>
                  <a:pt x="4767569" y="4748093"/>
                  <a:pt x="4782869" y="4734485"/>
                  <a:pt x="4789294" y="4723446"/>
                </a:cubicBezTo>
                <a:cubicBezTo>
                  <a:pt x="4789294" y="4723446"/>
                  <a:pt x="4789294" y="4723446"/>
                  <a:pt x="4786841" y="4714976"/>
                </a:cubicBezTo>
                <a:cubicBezTo>
                  <a:pt x="4802137" y="4701371"/>
                  <a:pt x="4808562" y="4690332"/>
                  <a:pt x="4814986" y="4679293"/>
                </a:cubicBezTo>
                <a:cubicBezTo>
                  <a:pt x="4821409" y="4668252"/>
                  <a:pt x="4830287" y="4665681"/>
                  <a:pt x="4830287" y="4665681"/>
                </a:cubicBezTo>
                <a:cubicBezTo>
                  <a:pt x="4843133" y="4643605"/>
                  <a:pt x="4849557" y="4632567"/>
                  <a:pt x="4858432" y="4629996"/>
                </a:cubicBezTo>
                <a:cubicBezTo>
                  <a:pt x="4858432" y="4629996"/>
                  <a:pt x="4858432" y="4629996"/>
                  <a:pt x="4855981" y="4621528"/>
                </a:cubicBezTo>
                <a:cubicBezTo>
                  <a:pt x="4855981" y="4621528"/>
                  <a:pt x="4862406" y="4610489"/>
                  <a:pt x="4862406" y="4610489"/>
                </a:cubicBezTo>
                <a:cubicBezTo>
                  <a:pt x="4862406" y="4610489"/>
                  <a:pt x="4859953" y="4602019"/>
                  <a:pt x="4859953" y="4602019"/>
                </a:cubicBezTo>
                <a:cubicBezTo>
                  <a:pt x="4859953" y="4602019"/>
                  <a:pt x="4859953" y="4602019"/>
                  <a:pt x="4868828" y="4599448"/>
                </a:cubicBezTo>
                <a:cubicBezTo>
                  <a:pt x="4884127" y="4585841"/>
                  <a:pt x="4899426" y="4572232"/>
                  <a:pt x="4899426" y="4572232"/>
                </a:cubicBezTo>
                <a:cubicBezTo>
                  <a:pt x="4912275" y="4550155"/>
                  <a:pt x="4937968" y="4505999"/>
                  <a:pt x="4946843" y="4503428"/>
                </a:cubicBezTo>
                <a:cubicBezTo>
                  <a:pt x="4951282" y="4502143"/>
                  <a:pt x="4959544" y="4497456"/>
                  <a:pt x="4967807" y="4492769"/>
                </a:cubicBezTo>
                <a:lnTo>
                  <a:pt x="4976301" y="4488451"/>
                </a:lnTo>
                <a:lnTo>
                  <a:pt x="4976714" y="4487668"/>
                </a:lnTo>
                <a:lnTo>
                  <a:pt x="4976858" y="4488167"/>
                </a:lnTo>
                <a:lnTo>
                  <a:pt x="4988770" y="4482109"/>
                </a:lnTo>
                <a:lnTo>
                  <a:pt x="4990633" y="4478995"/>
                </a:lnTo>
                <a:lnTo>
                  <a:pt x="4988775" y="4478308"/>
                </a:lnTo>
                <a:cubicBezTo>
                  <a:pt x="4988775" y="4478308"/>
                  <a:pt x="4988775" y="4478308"/>
                  <a:pt x="4989646" y="4477425"/>
                </a:cubicBezTo>
                <a:lnTo>
                  <a:pt x="4994782" y="4472212"/>
                </a:lnTo>
                <a:lnTo>
                  <a:pt x="5003531" y="4458331"/>
                </a:lnTo>
                <a:cubicBezTo>
                  <a:pt x="5011867" y="4445590"/>
                  <a:pt x="5022116" y="4431149"/>
                  <a:pt x="5029766" y="4424344"/>
                </a:cubicBezTo>
                <a:cubicBezTo>
                  <a:pt x="5045065" y="4410737"/>
                  <a:pt x="5051486" y="4399697"/>
                  <a:pt x="5042614" y="4402267"/>
                </a:cubicBezTo>
                <a:cubicBezTo>
                  <a:pt x="5042614" y="4402267"/>
                  <a:pt x="5018439" y="4418448"/>
                  <a:pt x="5003137" y="4432055"/>
                </a:cubicBezTo>
                <a:cubicBezTo>
                  <a:pt x="5003137" y="4432055"/>
                  <a:pt x="4981414" y="4456704"/>
                  <a:pt x="4948361" y="4475454"/>
                </a:cubicBezTo>
                <a:cubicBezTo>
                  <a:pt x="4941940" y="4486491"/>
                  <a:pt x="4935516" y="4497530"/>
                  <a:pt x="4935516" y="4497530"/>
                </a:cubicBezTo>
                <a:cubicBezTo>
                  <a:pt x="4922669" y="4519610"/>
                  <a:pt x="4907370" y="4533217"/>
                  <a:pt x="4900948" y="4544256"/>
                </a:cubicBezTo>
                <a:cubicBezTo>
                  <a:pt x="4876770" y="4560435"/>
                  <a:pt x="4870348" y="4571474"/>
                  <a:pt x="4870348" y="4571474"/>
                </a:cubicBezTo>
                <a:cubicBezTo>
                  <a:pt x="4857502" y="4593551"/>
                  <a:pt x="4842200" y="4607159"/>
                  <a:pt x="4833324" y="4609728"/>
                </a:cubicBezTo>
                <a:cubicBezTo>
                  <a:pt x="4833324" y="4609728"/>
                  <a:pt x="4830873" y="4601261"/>
                  <a:pt x="4830873" y="4601261"/>
                </a:cubicBezTo>
                <a:cubicBezTo>
                  <a:pt x="4830873" y="4601261"/>
                  <a:pt x="4837295" y="4590221"/>
                  <a:pt x="4837295" y="4590221"/>
                </a:cubicBezTo>
                <a:cubicBezTo>
                  <a:pt x="4834843" y="4581754"/>
                  <a:pt x="4847692" y="4559676"/>
                  <a:pt x="4836362" y="4553778"/>
                </a:cubicBezTo>
                <a:cubicBezTo>
                  <a:pt x="4836362" y="4553778"/>
                  <a:pt x="4827487" y="4556348"/>
                  <a:pt x="4827487" y="4556348"/>
                </a:cubicBezTo>
                <a:cubicBezTo>
                  <a:pt x="4827487" y="4556348"/>
                  <a:pt x="4825035" y="4547881"/>
                  <a:pt x="4833911" y="4545310"/>
                </a:cubicBezTo>
                <a:cubicBezTo>
                  <a:pt x="4833911" y="4545310"/>
                  <a:pt x="4833911" y="4545310"/>
                  <a:pt x="4831457" y="4536839"/>
                </a:cubicBezTo>
                <a:cubicBezTo>
                  <a:pt x="4853182" y="4512191"/>
                  <a:pt x="4862057" y="4509622"/>
                  <a:pt x="4862057" y="4509622"/>
                </a:cubicBezTo>
                <a:cubicBezTo>
                  <a:pt x="4877356" y="4496014"/>
                  <a:pt x="4919284" y="4474695"/>
                  <a:pt x="4928160" y="4472125"/>
                </a:cubicBezTo>
                <a:cubicBezTo>
                  <a:pt x="4932978" y="4463845"/>
                  <a:pt x="4951393" y="4446465"/>
                  <a:pt x="4959266" y="4434720"/>
                </a:cubicBezTo>
                <a:lnTo>
                  <a:pt x="4961460" y="4428812"/>
                </a:lnTo>
                <a:lnTo>
                  <a:pt x="4955191" y="4428812"/>
                </a:lnTo>
                <a:cubicBezTo>
                  <a:pt x="4951706" y="4428812"/>
                  <a:pt x="4948223" y="4428812"/>
                  <a:pt x="4948223" y="4428812"/>
                </a:cubicBezTo>
                <a:cubicBezTo>
                  <a:pt x="4941258" y="4428812"/>
                  <a:pt x="4941258" y="4421601"/>
                  <a:pt x="4941258" y="4421601"/>
                </a:cubicBezTo>
                <a:cubicBezTo>
                  <a:pt x="4941258" y="4421601"/>
                  <a:pt x="4941258" y="4421601"/>
                  <a:pt x="4948223" y="4414389"/>
                </a:cubicBezTo>
                <a:cubicBezTo>
                  <a:pt x="4955191" y="4399968"/>
                  <a:pt x="4955191" y="4399968"/>
                  <a:pt x="4955191" y="4399968"/>
                </a:cubicBezTo>
                <a:lnTo>
                  <a:pt x="4946881" y="4400397"/>
                </a:lnTo>
                <a:lnTo>
                  <a:pt x="4936938" y="4405924"/>
                </a:lnTo>
                <a:cubicBezTo>
                  <a:pt x="4933574" y="4411075"/>
                  <a:pt x="4931891" y="4413649"/>
                  <a:pt x="4930770" y="4413974"/>
                </a:cubicBezTo>
                <a:cubicBezTo>
                  <a:pt x="4929651" y="4414297"/>
                  <a:pt x="4929094" y="4412372"/>
                  <a:pt x="4927978" y="4408518"/>
                </a:cubicBezTo>
                <a:lnTo>
                  <a:pt x="4932942" y="4402618"/>
                </a:lnTo>
                <a:lnTo>
                  <a:pt x="4920356" y="4407177"/>
                </a:lnTo>
                <a:cubicBezTo>
                  <a:pt x="4913389" y="4407177"/>
                  <a:pt x="4899454" y="4421601"/>
                  <a:pt x="4899454" y="4421601"/>
                </a:cubicBezTo>
                <a:cubicBezTo>
                  <a:pt x="4892487" y="4428812"/>
                  <a:pt x="4892487" y="4428812"/>
                  <a:pt x="4892487" y="4428812"/>
                </a:cubicBezTo>
                <a:lnTo>
                  <a:pt x="4892487" y="4428259"/>
                </a:lnTo>
                <a:lnTo>
                  <a:pt x="4888062" y="4435593"/>
                </a:lnTo>
                <a:cubicBezTo>
                  <a:pt x="4885404" y="4439261"/>
                  <a:pt x="4881861" y="4442930"/>
                  <a:pt x="4878317" y="4442930"/>
                </a:cubicBezTo>
                <a:cubicBezTo>
                  <a:pt x="4878317" y="4450263"/>
                  <a:pt x="4864146" y="4464935"/>
                  <a:pt x="4864146" y="4464935"/>
                </a:cubicBezTo>
                <a:cubicBezTo>
                  <a:pt x="4857059" y="4472270"/>
                  <a:pt x="4849974" y="4472270"/>
                  <a:pt x="4849974" y="4472270"/>
                </a:cubicBezTo>
                <a:cubicBezTo>
                  <a:pt x="4849974" y="4464935"/>
                  <a:pt x="4849974" y="4457600"/>
                  <a:pt x="4857059" y="4457600"/>
                </a:cubicBezTo>
                <a:cubicBezTo>
                  <a:pt x="4857059" y="4450263"/>
                  <a:pt x="4878317" y="4435593"/>
                  <a:pt x="4878317" y="4435593"/>
                </a:cubicBezTo>
                <a:cubicBezTo>
                  <a:pt x="4885404" y="4435593"/>
                  <a:pt x="4885404" y="4428258"/>
                  <a:pt x="4885404" y="4428258"/>
                </a:cubicBezTo>
                <a:lnTo>
                  <a:pt x="4892487" y="4428258"/>
                </a:lnTo>
                <a:lnTo>
                  <a:pt x="4892487" y="4416191"/>
                </a:lnTo>
                <a:cubicBezTo>
                  <a:pt x="4892487" y="4414389"/>
                  <a:pt x="4892487" y="4414389"/>
                  <a:pt x="4892487" y="4414389"/>
                </a:cubicBezTo>
                <a:cubicBezTo>
                  <a:pt x="4906423" y="4399968"/>
                  <a:pt x="4941258" y="4371120"/>
                  <a:pt x="4948223" y="4363906"/>
                </a:cubicBezTo>
                <a:cubicBezTo>
                  <a:pt x="4962158" y="4356694"/>
                  <a:pt x="4976092" y="4335059"/>
                  <a:pt x="4983059" y="4335059"/>
                </a:cubicBezTo>
                <a:cubicBezTo>
                  <a:pt x="4990026" y="4335059"/>
                  <a:pt x="4976092" y="4349482"/>
                  <a:pt x="4976092" y="4356694"/>
                </a:cubicBezTo>
                <a:cubicBezTo>
                  <a:pt x="4972608" y="4360300"/>
                  <a:pt x="4972608" y="4367512"/>
                  <a:pt x="4974350" y="4374724"/>
                </a:cubicBezTo>
                <a:lnTo>
                  <a:pt x="4982600" y="4391809"/>
                </a:lnTo>
                <a:lnTo>
                  <a:pt x="5009388" y="4370583"/>
                </a:lnTo>
                <a:cubicBezTo>
                  <a:pt x="5019257" y="4363136"/>
                  <a:pt x="5029124" y="4355689"/>
                  <a:pt x="5036773" y="4348885"/>
                </a:cubicBezTo>
                <a:cubicBezTo>
                  <a:pt x="5045651" y="4346316"/>
                  <a:pt x="5043200" y="4337848"/>
                  <a:pt x="5052074" y="4335278"/>
                </a:cubicBezTo>
                <a:cubicBezTo>
                  <a:pt x="5060950" y="4332708"/>
                  <a:pt x="5060950" y="4332708"/>
                  <a:pt x="5060950" y="4332708"/>
                </a:cubicBezTo>
                <a:cubicBezTo>
                  <a:pt x="5076250" y="4319098"/>
                  <a:pt x="5106849" y="4291878"/>
                  <a:pt x="5106849" y="4291878"/>
                </a:cubicBezTo>
                <a:cubicBezTo>
                  <a:pt x="5113271" y="4280844"/>
                  <a:pt x="5113271" y="4280844"/>
                  <a:pt x="5113271" y="4280844"/>
                </a:cubicBezTo>
                <a:cubicBezTo>
                  <a:pt x="5113271" y="4280844"/>
                  <a:pt x="5113271" y="4280844"/>
                  <a:pt x="5104398" y="4283413"/>
                </a:cubicBezTo>
                <a:cubicBezTo>
                  <a:pt x="5086646" y="4288553"/>
                  <a:pt x="5086646" y="4288553"/>
                  <a:pt x="5086646" y="4288553"/>
                </a:cubicBezTo>
                <a:cubicBezTo>
                  <a:pt x="5071345" y="4302158"/>
                  <a:pt x="5047169" y="4318340"/>
                  <a:pt x="5038294" y="4320909"/>
                </a:cubicBezTo>
                <a:cubicBezTo>
                  <a:pt x="5038294" y="4320909"/>
                  <a:pt x="5044715" y="4309869"/>
                  <a:pt x="5044715" y="4309869"/>
                </a:cubicBezTo>
                <a:cubicBezTo>
                  <a:pt x="5049154" y="4308584"/>
                  <a:pt x="5055200" y="4304541"/>
                  <a:pt x="5060936" y="4299437"/>
                </a:cubicBezTo>
                <a:lnTo>
                  <a:pt x="5074836" y="4283214"/>
                </a:lnTo>
                <a:lnTo>
                  <a:pt x="5071306" y="4285870"/>
                </a:lnTo>
                <a:lnTo>
                  <a:pt x="5069462" y="4285870"/>
                </a:lnTo>
                <a:lnTo>
                  <a:pt x="5060323" y="4289773"/>
                </a:lnTo>
                <a:cubicBezTo>
                  <a:pt x="5048630" y="4297214"/>
                  <a:pt x="5033037" y="4312092"/>
                  <a:pt x="5033037" y="4312092"/>
                </a:cubicBezTo>
                <a:cubicBezTo>
                  <a:pt x="5023793" y="4312092"/>
                  <a:pt x="5005314" y="4312092"/>
                  <a:pt x="5005314" y="4312092"/>
                </a:cubicBezTo>
                <a:lnTo>
                  <a:pt x="4999568" y="4314767"/>
                </a:lnTo>
                <a:lnTo>
                  <a:pt x="4995768" y="4318558"/>
                </a:lnTo>
                <a:cubicBezTo>
                  <a:pt x="4988675" y="4325241"/>
                  <a:pt x="4981334" y="4331070"/>
                  <a:pt x="4974671" y="4333000"/>
                </a:cubicBezTo>
                <a:cubicBezTo>
                  <a:pt x="4963320" y="4343691"/>
                  <a:pt x="4958635" y="4352455"/>
                  <a:pt x="4958635" y="4352455"/>
                </a:cubicBezTo>
                <a:cubicBezTo>
                  <a:pt x="4952960" y="4357803"/>
                  <a:pt x="4954808" y="4351713"/>
                  <a:pt x="4960080" y="4341854"/>
                </a:cubicBezTo>
                <a:lnTo>
                  <a:pt x="4969872" y="4327056"/>
                </a:lnTo>
                <a:lnTo>
                  <a:pt x="4959112" y="4329722"/>
                </a:lnTo>
                <a:cubicBezTo>
                  <a:pt x="4949871" y="4338540"/>
                  <a:pt x="4903669" y="4356173"/>
                  <a:pt x="4885189" y="4364990"/>
                </a:cubicBezTo>
                <a:cubicBezTo>
                  <a:pt x="4875950" y="4373806"/>
                  <a:pt x="4857468" y="4391440"/>
                  <a:pt x="4857468" y="4391440"/>
                </a:cubicBezTo>
                <a:cubicBezTo>
                  <a:pt x="4857468" y="4391440"/>
                  <a:pt x="4857468" y="4400254"/>
                  <a:pt x="4857468" y="4409074"/>
                </a:cubicBezTo>
                <a:cubicBezTo>
                  <a:pt x="4857468" y="4409074"/>
                  <a:pt x="4857468" y="4409074"/>
                  <a:pt x="4838986" y="4409074"/>
                </a:cubicBezTo>
                <a:cubicBezTo>
                  <a:pt x="4838986" y="4417891"/>
                  <a:pt x="4838986" y="4417891"/>
                  <a:pt x="4838986" y="4417891"/>
                </a:cubicBezTo>
                <a:cubicBezTo>
                  <a:pt x="4829744" y="4417891"/>
                  <a:pt x="4811263" y="4417891"/>
                  <a:pt x="4811263" y="4417891"/>
                </a:cubicBezTo>
                <a:cubicBezTo>
                  <a:pt x="4802025" y="4417891"/>
                  <a:pt x="4792784" y="4417891"/>
                  <a:pt x="4783544" y="4417891"/>
                </a:cubicBezTo>
                <a:cubicBezTo>
                  <a:pt x="4783544" y="4417891"/>
                  <a:pt x="4755823" y="4453158"/>
                  <a:pt x="4755823" y="4453158"/>
                </a:cubicBezTo>
                <a:cubicBezTo>
                  <a:pt x="4746582" y="4461972"/>
                  <a:pt x="4728101" y="4470787"/>
                  <a:pt x="4718860" y="4479606"/>
                </a:cubicBezTo>
                <a:cubicBezTo>
                  <a:pt x="4718860" y="4479606"/>
                  <a:pt x="4711930" y="4484015"/>
                  <a:pt x="4704999" y="4488423"/>
                </a:cubicBezTo>
                <a:lnTo>
                  <a:pt x="4701109" y="4490896"/>
                </a:lnTo>
                <a:lnTo>
                  <a:pt x="4701001" y="4498556"/>
                </a:lnTo>
                <a:cubicBezTo>
                  <a:pt x="4700436" y="4501278"/>
                  <a:pt x="4699224" y="4503335"/>
                  <a:pt x="4697001" y="4503977"/>
                </a:cubicBezTo>
                <a:cubicBezTo>
                  <a:pt x="4690544" y="4514936"/>
                  <a:pt x="4675197" y="4528474"/>
                  <a:pt x="4675197" y="4528474"/>
                </a:cubicBezTo>
                <a:cubicBezTo>
                  <a:pt x="4675197" y="4528474"/>
                  <a:pt x="4675197" y="4528474"/>
                  <a:pt x="4677626" y="4536862"/>
                </a:cubicBezTo>
                <a:cubicBezTo>
                  <a:pt x="4659851" y="4542009"/>
                  <a:pt x="4659851" y="4542009"/>
                  <a:pt x="4659851" y="4542009"/>
                </a:cubicBezTo>
                <a:cubicBezTo>
                  <a:pt x="4646934" y="4563934"/>
                  <a:pt x="4636446" y="4594247"/>
                  <a:pt x="4629987" y="4605210"/>
                </a:cubicBezTo>
                <a:lnTo>
                  <a:pt x="4621859" y="4615111"/>
                </a:lnTo>
                <a:lnTo>
                  <a:pt x="4616989" y="4628494"/>
                </a:lnTo>
                <a:cubicBezTo>
                  <a:pt x="4613398" y="4636391"/>
                  <a:pt x="4608008" y="4648238"/>
                  <a:pt x="4603519" y="4658108"/>
                </a:cubicBezTo>
                <a:lnTo>
                  <a:pt x="4601991" y="4661466"/>
                </a:lnTo>
                <a:lnTo>
                  <a:pt x="4602761" y="4660983"/>
                </a:lnTo>
                <a:cubicBezTo>
                  <a:pt x="4605179" y="4659427"/>
                  <a:pt x="4606697" y="4658417"/>
                  <a:pt x="4606697" y="4658417"/>
                </a:cubicBezTo>
                <a:cubicBezTo>
                  <a:pt x="4615609" y="4655837"/>
                  <a:pt x="4637471" y="4631249"/>
                  <a:pt x="4639909" y="4639672"/>
                </a:cubicBezTo>
                <a:cubicBezTo>
                  <a:pt x="4651262" y="4645513"/>
                  <a:pt x="4653701" y="4653935"/>
                  <a:pt x="4653701" y="4653935"/>
                </a:cubicBezTo>
                <a:cubicBezTo>
                  <a:pt x="4653701" y="4653935"/>
                  <a:pt x="4640752" y="4675944"/>
                  <a:pt x="4634279" y="4686948"/>
                </a:cubicBezTo>
                <a:cubicBezTo>
                  <a:pt x="4636718" y="4695368"/>
                  <a:pt x="4623769" y="4717378"/>
                  <a:pt x="4617297" y="4728381"/>
                </a:cubicBezTo>
                <a:cubicBezTo>
                  <a:pt x="4617297" y="4728381"/>
                  <a:pt x="4626208" y="4725800"/>
                  <a:pt x="4626208" y="4725800"/>
                </a:cubicBezTo>
                <a:cubicBezTo>
                  <a:pt x="4635120" y="4723219"/>
                  <a:pt x="4641596" y="4712216"/>
                  <a:pt x="4650508" y="4709636"/>
                </a:cubicBezTo>
                <a:cubicBezTo>
                  <a:pt x="4650508" y="4709636"/>
                  <a:pt x="4650508" y="4709636"/>
                  <a:pt x="4656982" y="4698633"/>
                </a:cubicBezTo>
                <a:cubicBezTo>
                  <a:pt x="4672370" y="4685045"/>
                  <a:pt x="4672370" y="4685045"/>
                  <a:pt x="4672370" y="4685045"/>
                </a:cubicBezTo>
                <a:cubicBezTo>
                  <a:pt x="4674809" y="4693471"/>
                  <a:pt x="4670774" y="4712896"/>
                  <a:pt x="4673213" y="4721320"/>
                </a:cubicBezTo>
                <a:cubicBezTo>
                  <a:pt x="4664299" y="4723902"/>
                  <a:pt x="4675653" y="4729743"/>
                  <a:pt x="4675653" y="4729743"/>
                </a:cubicBezTo>
                <a:cubicBezTo>
                  <a:pt x="4684566" y="4727162"/>
                  <a:pt x="4687004" y="4735585"/>
                  <a:pt x="4687004" y="4735585"/>
                </a:cubicBezTo>
                <a:cubicBezTo>
                  <a:pt x="4687004" y="4735585"/>
                  <a:pt x="4680529" y="4746586"/>
                  <a:pt x="4682968" y="4755009"/>
                </a:cubicBezTo>
                <a:cubicBezTo>
                  <a:pt x="4682968" y="4755009"/>
                  <a:pt x="4682968" y="4755009"/>
                  <a:pt x="4674054" y="4757590"/>
                </a:cubicBezTo>
                <a:cubicBezTo>
                  <a:pt x="4665141" y="4760171"/>
                  <a:pt x="4634369" y="4787342"/>
                  <a:pt x="4616543" y="4792504"/>
                </a:cubicBezTo>
                <a:cubicBezTo>
                  <a:pt x="4601154" y="4806088"/>
                  <a:pt x="4594682" y="4817093"/>
                  <a:pt x="4594682" y="4817093"/>
                </a:cubicBezTo>
                <a:cubicBezTo>
                  <a:pt x="4606032" y="4822935"/>
                  <a:pt x="4621420" y="4809350"/>
                  <a:pt x="4621420" y="4809350"/>
                </a:cubicBezTo>
                <a:cubicBezTo>
                  <a:pt x="4630332" y="4806769"/>
                  <a:pt x="4636808" y="4795764"/>
                  <a:pt x="4645721" y="4793184"/>
                </a:cubicBezTo>
                <a:cubicBezTo>
                  <a:pt x="4645721" y="4793184"/>
                  <a:pt x="4645721" y="4793184"/>
                  <a:pt x="4648159" y="4801608"/>
                </a:cubicBezTo>
                <a:cubicBezTo>
                  <a:pt x="4650598" y="4810031"/>
                  <a:pt x="4650598" y="4810031"/>
                  <a:pt x="4650598" y="4810031"/>
                </a:cubicBezTo>
                <a:cubicBezTo>
                  <a:pt x="4644124" y="4821033"/>
                  <a:pt x="4615789" y="4856628"/>
                  <a:pt x="4597964" y="4861789"/>
                </a:cubicBezTo>
                <a:cubicBezTo>
                  <a:pt x="4591488" y="4872792"/>
                  <a:pt x="4563155" y="4908383"/>
                  <a:pt x="4551803" y="4902540"/>
                </a:cubicBezTo>
                <a:cubicBezTo>
                  <a:pt x="4551803" y="4902540"/>
                  <a:pt x="4525064" y="4910282"/>
                  <a:pt x="4516151" y="4912864"/>
                </a:cubicBezTo>
                <a:lnTo>
                  <a:pt x="4501377" y="4929824"/>
                </a:lnTo>
                <a:lnTo>
                  <a:pt x="4494989" y="4938075"/>
                </a:lnTo>
                <a:lnTo>
                  <a:pt x="4493982" y="4939130"/>
                </a:lnTo>
                <a:lnTo>
                  <a:pt x="4487818" y="4948457"/>
                </a:lnTo>
                <a:lnTo>
                  <a:pt x="4484067" y="4949543"/>
                </a:lnTo>
                <a:lnTo>
                  <a:pt x="4476957" y="4957011"/>
                </a:lnTo>
                <a:cubicBezTo>
                  <a:pt x="4466108" y="4960151"/>
                  <a:pt x="4462584" y="4988596"/>
                  <a:pt x="4462584" y="4988596"/>
                </a:cubicBezTo>
                <a:cubicBezTo>
                  <a:pt x="4455400" y="5004390"/>
                  <a:pt x="4459064" y="5017042"/>
                  <a:pt x="4469911" y="5013900"/>
                </a:cubicBezTo>
                <a:cubicBezTo>
                  <a:pt x="4469911" y="5013900"/>
                  <a:pt x="4470054" y="5054996"/>
                  <a:pt x="4462869" y="5070790"/>
                </a:cubicBezTo>
                <a:cubicBezTo>
                  <a:pt x="4455683" y="5086582"/>
                  <a:pt x="4444835" y="5089723"/>
                  <a:pt x="4444835" y="5089723"/>
                </a:cubicBezTo>
                <a:cubicBezTo>
                  <a:pt x="4441172" y="5077073"/>
                  <a:pt x="4433987" y="5092865"/>
                  <a:pt x="4437650" y="5105519"/>
                </a:cubicBezTo>
                <a:cubicBezTo>
                  <a:pt x="4437650" y="5105519"/>
                  <a:pt x="4434129" y="5133965"/>
                  <a:pt x="4430606" y="5162407"/>
                </a:cubicBezTo>
                <a:cubicBezTo>
                  <a:pt x="4430606" y="5162407"/>
                  <a:pt x="4434271" y="5175061"/>
                  <a:pt x="4430751" y="5203505"/>
                </a:cubicBezTo>
                <a:cubicBezTo>
                  <a:pt x="4434414" y="5216156"/>
                  <a:pt x="4430893" y="5244600"/>
                  <a:pt x="4430893" y="5244600"/>
                </a:cubicBezTo>
                <a:cubicBezTo>
                  <a:pt x="4427370" y="5273045"/>
                  <a:pt x="4416666" y="5317285"/>
                  <a:pt x="4413145" y="5345732"/>
                </a:cubicBezTo>
                <a:cubicBezTo>
                  <a:pt x="4413145" y="5345732"/>
                  <a:pt x="4413145" y="5345732"/>
                  <a:pt x="4406099" y="5402621"/>
                </a:cubicBezTo>
                <a:cubicBezTo>
                  <a:pt x="4398915" y="5418415"/>
                  <a:pt x="4391730" y="5434209"/>
                  <a:pt x="4399056" y="5459511"/>
                </a:cubicBezTo>
                <a:cubicBezTo>
                  <a:pt x="4391874" y="5475307"/>
                  <a:pt x="4384691" y="5491096"/>
                  <a:pt x="4388354" y="5503748"/>
                </a:cubicBezTo>
                <a:cubicBezTo>
                  <a:pt x="4388354" y="5503748"/>
                  <a:pt x="4387473" y="5510859"/>
                  <a:pt x="4387966" y="5522716"/>
                </a:cubicBezTo>
                <a:lnTo>
                  <a:pt x="4394519" y="5562288"/>
                </a:lnTo>
                <a:lnTo>
                  <a:pt x="4398092" y="5553517"/>
                </a:lnTo>
                <a:cubicBezTo>
                  <a:pt x="4400703" y="5545902"/>
                  <a:pt x="4403314" y="5538286"/>
                  <a:pt x="4406535" y="5532781"/>
                </a:cubicBezTo>
                <a:cubicBezTo>
                  <a:pt x="4412982" y="5521771"/>
                  <a:pt x="4410537" y="5513332"/>
                  <a:pt x="4410537" y="5513332"/>
                </a:cubicBezTo>
                <a:cubicBezTo>
                  <a:pt x="4414537" y="5493885"/>
                  <a:pt x="4433871" y="5460850"/>
                  <a:pt x="4440315" y="5449839"/>
                </a:cubicBezTo>
                <a:cubicBezTo>
                  <a:pt x="4449203" y="5447267"/>
                  <a:pt x="4449203" y="5447267"/>
                  <a:pt x="4451646" y="5455702"/>
                </a:cubicBezTo>
                <a:cubicBezTo>
                  <a:pt x="4445202" y="5466716"/>
                  <a:pt x="4434756" y="5497172"/>
                  <a:pt x="4428311" y="5508186"/>
                </a:cubicBezTo>
                <a:cubicBezTo>
                  <a:pt x="4428311" y="5508186"/>
                  <a:pt x="4430755" y="5516624"/>
                  <a:pt x="4426753" y="5536072"/>
                </a:cubicBezTo>
                <a:cubicBezTo>
                  <a:pt x="4431640" y="5552947"/>
                  <a:pt x="4425197" y="5563961"/>
                  <a:pt x="4427640" y="5572394"/>
                </a:cubicBezTo>
                <a:cubicBezTo>
                  <a:pt x="4432527" y="5589272"/>
                  <a:pt x="4435854" y="5634035"/>
                  <a:pt x="4438297" y="5642470"/>
                </a:cubicBezTo>
                <a:cubicBezTo>
                  <a:pt x="4440740" y="5650908"/>
                  <a:pt x="4430296" y="5681368"/>
                  <a:pt x="4432739" y="5689805"/>
                </a:cubicBezTo>
                <a:cubicBezTo>
                  <a:pt x="4432739" y="5689805"/>
                  <a:pt x="4426295" y="5700817"/>
                  <a:pt x="4422294" y="5720266"/>
                </a:cubicBezTo>
                <a:cubicBezTo>
                  <a:pt x="4415848" y="5731277"/>
                  <a:pt x="4409405" y="5742289"/>
                  <a:pt x="4411848" y="5750724"/>
                </a:cubicBezTo>
                <a:cubicBezTo>
                  <a:pt x="4407847" y="5770175"/>
                  <a:pt x="4406289" y="5798060"/>
                  <a:pt x="4399844" y="5809073"/>
                </a:cubicBezTo>
                <a:cubicBezTo>
                  <a:pt x="4399844" y="5809073"/>
                  <a:pt x="4399844" y="5809073"/>
                  <a:pt x="4402287" y="5817510"/>
                </a:cubicBezTo>
                <a:cubicBezTo>
                  <a:pt x="4402287" y="5817510"/>
                  <a:pt x="4402287" y="5817510"/>
                  <a:pt x="4404729" y="5825945"/>
                </a:cubicBezTo>
                <a:cubicBezTo>
                  <a:pt x="4400730" y="5845397"/>
                  <a:pt x="4400730" y="5845397"/>
                  <a:pt x="4400730" y="5845397"/>
                </a:cubicBezTo>
                <a:cubicBezTo>
                  <a:pt x="4400730" y="5845397"/>
                  <a:pt x="4391843" y="5847971"/>
                  <a:pt x="4391843" y="5847971"/>
                </a:cubicBezTo>
                <a:cubicBezTo>
                  <a:pt x="4391843" y="5847971"/>
                  <a:pt x="4391843" y="5847971"/>
                  <a:pt x="4384627" y="5823050"/>
                </a:cubicBezTo>
                <a:lnTo>
                  <a:pt x="4379626" y="5805781"/>
                </a:lnTo>
                <a:cubicBezTo>
                  <a:pt x="4382071" y="5814221"/>
                  <a:pt x="4386070" y="5794769"/>
                  <a:pt x="4390071" y="5775323"/>
                </a:cubicBezTo>
                <a:cubicBezTo>
                  <a:pt x="4390071" y="5775323"/>
                  <a:pt x="4390071" y="5775323"/>
                  <a:pt x="4395630" y="5727986"/>
                </a:cubicBezTo>
                <a:cubicBezTo>
                  <a:pt x="4397188" y="5700099"/>
                  <a:pt x="4388300" y="5702673"/>
                  <a:pt x="4388300" y="5702673"/>
                </a:cubicBezTo>
                <a:lnTo>
                  <a:pt x="4377293" y="5709199"/>
                </a:lnTo>
                <a:lnTo>
                  <a:pt x="4378213" y="5712375"/>
                </a:lnTo>
                <a:cubicBezTo>
                  <a:pt x="4380045" y="5718701"/>
                  <a:pt x="4381878" y="5725027"/>
                  <a:pt x="4381878" y="5725027"/>
                </a:cubicBezTo>
                <a:cubicBezTo>
                  <a:pt x="4385540" y="5737681"/>
                  <a:pt x="4382017" y="5766124"/>
                  <a:pt x="4378497" y="5794568"/>
                </a:cubicBezTo>
                <a:cubicBezTo>
                  <a:pt x="4378497" y="5794568"/>
                  <a:pt x="4378497" y="5794568"/>
                  <a:pt x="4382301" y="5848318"/>
                </a:cubicBezTo>
                <a:cubicBezTo>
                  <a:pt x="4382443" y="5889413"/>
                  <a:pt x="4389915" y="5955818"/>
                  <a:pt x="4382731" y="5971610"/>
                </a:cubicBezTo>
                <a:cubicBezTo>
                  <a:pt x="4390057" y="5996911"/>
                  <a:pt x="4390342" y="6079110"/>
                  <a:pt x="4386820" y="6107553"/>
                </a:cubicBezTo>
                <a:cubicBezTo>
                  <a:pt x="4394147" y="6132857"/>
                  <a:pt x="4401473" y="6158158"/>
                  <a:pt x="4390624" y="6161300"/>
                </a:cubicBezTo>
                <a:cubicBezTo>
                  <a:pt x="4386961" y="6148649"/>
                  <a:pt x="4375972" y="6110695"/>
                  <a:pt x="4372307" y="6098041"/>
                </a:cubicBezTo>
                <a:cubicBezTo>
                  <a:pt x="4372307" y="6098041"/>
                  <a:pt x="4372165" y="6056942"/>
                  <a:pt x="4364839" y="6031643"/>
                </a:cubicBezTo>
                <a:cubicBezTo>
                  <a:pt x="4364839" y="6031643"/>
                  <a:pt x="4364839" y="6031643"/>
                  <a:pt x="4357511" y="6006334"/>
                </a:cubicBezTo>
                <a:cubicBezTo>
                  <a:pt x="4357370" y="5965241"/>
                  <a:pt x="4342715" y="5914633"/>
                  <a:pt x="4342573" y="5873535"/>
                </a:cubicBezTo>
                <a:cubicBezTo>
                  <a:pt x="4346096" y="5845092"/>
                  <a:pt x="4346096" y="5845092"/>
                  <a:pt x="4346096" y="5845092"/>
                </a:cubicBezTo>
                <a:cubicBezTo>
                  <a:pt x="4331582" y="5835578"/>
                  <a:pt x="4320452" y="5756527"/>
                  <a:pt x="4327635" y="5740734"/>
                </a:cubicBezTo>
                <a:cubicBezTo>
                  <a:pt x="4331154" y="5712289"/>
                  <a:pt x="4331011" y="5671189"/>
                  <a:pt x="4334537" y="5642748"/>
                </a:cubicBezTo>
                <a:cubicBezTo>
                  <a:pt x="4334537" y="5642748"/>
                  <a:pt x="4334537" y="5642748"/>
                  <a:pt x="4330871" y="5630091"/>
                </a:cubicBezTo>
                <a:cubicBezTo>
                  <a:pt x="4338055" y="5614303"/>
                  <a:pt x="4334393" y="5601650"/>
                  <a:pt x="4337915" y="5573204"/>
                </a:cubicBezTo>
                <a:cubicBezTo>
                  <a:pt x="4341436" y="5544758"/>
                  <a:pt x="4344958" y="5516315"/>
                  <a:pt x="4344958" y="5516315"/>
                </a:cubicBezTo>
                <a:cubicBezTo>
                  <a:pt x="4348480" y="5487871"/>
                  <a:pt x="4352000" y="5459423"/>
                  <a:pt x="4352000" y="5459423"/>
                </a:cubicBezTo>
                <a:cubicBezTo>
                  <a:pt x="4352000" y="5459423"/>
                  <a:pt x="4355524" y="5430980"/>
                  <a:pt x="4362709" y="5415185"/>
                </a:cubicBezTo>
                <a:cubicBezTo>
                  <a:pt x="4359045" y="5402533"/>
                  <a:pt x="4362565" y="5374088"/>
                  <a:pt x="4362565" y="5374088"/>
                </a:cubicBezTo>
                <a:cubicBezTo>
                  <a:pt x="4369748" y="5358297"/>
                  <a:pt x="4366084" y="5345644"/>
                  <a:pt x="4373271" y="5329851"/>
                </a:cubicBezTo>
                <a:cubicBezTo>
                  <a:pt x="4376791" y="5301407"/>
                  <a:pt x="4373128" y="5288752"/>
                  <a:pt x="4373128" y="5288752"/>
                </a:cubicBezTo>
                <a:cubicBezTo>
                  <a:pt x="4365800" y="5263449"/>
                  <a:pt x="4351146" y="5212842"/>
                  <a:pt x="4361995" y="5209699"/>
                </a:cubicBezTo>
                <a:cubicBezTo>
                  <a:pt x="4358332" y="5197051"/>
                  <a:pt x="4372704" y="5165464"/>
                  <a:pt x="4379889" y="5149672"/>
                </a:cubicBezTo>
                <a:cubicBezTo>
                  <a:pt x="4379889" y="5149672"/>
                  <a:pt x="4379889" y="5149672"/>
                  <a:pt x="4376223" y="5137017"/>
                </a:cubicBezTo>
                <a:cubicBezTo>
                  <a:pt x="4377985" y="5122796"/>
                  <a:pt x="4380661" y="5111735"/>
                  <a:pt x="4383796" y="5102257"/>
                </a:cubicBezTo>
                <a:lnTo>
                  <a:pt x="4385501" y="5098081"/>
                </a:lnTo>
                <a:lnTo>
                  <a:pt x="4380036" y="5099664"/>
                </a:lnTo>
                <a:cubicBezTo>
                  <a:pt x="4378909" y="5099990"/>
                  <a:pt x="4378909" y="5099990"/>
                  <a:pt x="4378909" y="5099990"/>
                </a:cubicBezTo>
                <a:cubicBezTo>
                  <a:pt x="4381393" y="5108574"/>
                  <a:pt x="4368334" y="5130965"/>
                  <a:pt x="4364287" y="5150745"/>
                </a:cubicBezTo>
                <a:cubicBezTo>
                  <a:pt x="4357757" y="5161940"/>
                  <a:pt x="4353710" y="5181719"/>
                  <a:pt x="4344694" y="5184329"/>
                </a:cubicBezTo>
                <a:cubicBezTo>
                  <a:pt x="4338161" y="5195526"/>
                  <a:pt x="4357757" y="5161940"/>
                  <a:pt x="4352785" y="5144772"/>
                </a:cubicBezTo>
                <a:cubicBezTo>
                  <a:pt x="4355818" y="5129936"/>
                  <a:pt x="4376344" y="5099569"/>
                  <a:pt x="4389172" y="5080590"/>
                </a:cubicBezTo>
                <a:lnTo>
                  <a:pt x="4394198" y="5072949"/>
                </a:lnTo>
                <a:lnTo>
                  <a:pt x="4394503" y="5058020"/>
                </a:lnTo>
                <a:cubicBezTo>
                  <a:pt x="4395841" y="5052490"/>
                  <a:pt x="4397636" y="5048543"/>
                  <a:pt x="4397636" y="5048543"/>
                </a:cubicBezTo>
                <a:cubicBezTo>
                  <a:pt x="4399398" y="5034318"/>
                  <a:pt x="4402037" y="5012984"/>
                  <a:pt x="4405137" y="4993232"/>
                </a:cubicBezTo>
                <a:lnTo>
                  <a:pt x="4407048" y="4982635"/>
                </a:lnTo>
                <a:lnTo>
                  <a:pt x="4389428" y="5005668"/>
                </a:lnTo>
                <a:cubicBezTo>
                  <a:pt x="4389428" y="5005668"/>
                  <a:pt x="4389428" y="5005668"/>
                  <a:pt x="4403365" y="4982610"/>
                </a:cubicBezTo>
                <a:lnTo>
                  <a:pt x="4408624" y="4973913"/>
                </a:lnTo>
                <a:lnTo>
                  <a:pt x="4410076" y="4965877"/>
                </a:lnTo>
                <a:cubicBezTo>
                  <a:pt x="4411800" y="4957877"/>
                  <a:pt x="4413588" y="4951361"/>
                  <a:pt x="4415384" y="4947412"/>
                </a:cubicBezTo>
                <a:cubicBezTo>
                  <a:pt x="4411721" y="4934761"/>
                  <a:pt x="4415243" y="4906316"/>
                  <a:pt x="4415243" y="4906316"/>
                </a:cubicBezTo>
                <a:cubicBezTo>
                  <a:pt x="4415243" y="4906316"/>
                  <a:pt x="4404395" y="4909458"/>
                  <a:pt x="4397210" y="4925251"/>
                </a:cubicBezTo>
                <a:cubicBezTo>
                  <a:pt x="4397210" y="4925251"/>
                  <a:pt x="4375654" y="4972630"/>
                  <a:pt x="4368471" y="4988424"/>
                </a:cubicBezTo>
                <a:cubicBezTo>
                  <a:pt x="4361287" y="5004215"/>
                  <a:pt x="4343252" y="5023151"/>
                  <a:pt x="4346917" y="5035803"/>
                </a:cubicBezTo>
                <a:cubicBezTo>
                  <a:pt x="4350579" y="5048455"/>
                  <a:pt x="4343396" y="5064249"/>
                  <a:pt x="4347060" y="5076899"/>
                </a:cubicBezTo>
                <a:cubicBezTo>
                  <a:pt x="4347060" y="5076899"/>
                  <a:pt x="4347060" y="5076899"/>
                  <a:pt x="4339873" y="5092691"/>
                </a:cubicBezTo>
                <a:cubicBezTo>
                  <a:pt x="4343537" y="5105345"/>
                  <a:pt x="4343537" y="5105345"/>
                  <a:pt x="4343537" y="5105345"/>
                </a:cubicBezTo>
                <a:cubicBezTo>
                  <a:pt x="4332687" y="5108487"/>
                  <a:pt x="4332547" y="5067391"/>
                  <a:pt x="4328883" y="5054736"/>
                </a:cubicBezTo>
                <a:cubicBezTo>
                  <a:pt x="4328883" y="5054736"/>
                  <a:pt x="4343110" y="4982053"/>
                  <a:pt x="4346632" y="4953608"/>
                </a:cubicBezTo>
                <a:cubicBezTo>
                  <a:pt x="4353817" y="4937816"/>
                  <a:pt x="4357337" y="4909373"/>
                  <a:pt x="4357337" y="4909373"/>
                </a:cubicBezTo>
                <a:cubicBezTo>
                  <a:pt x="4368186" y="4906231"/>
                  <a:pt x="4360859" y="4880927"/>
                  <a:pt x="4360859" y="4880927"/>
                </a:cubicBezTo>
                <a:cubicBezTo>
                  <a:pt x="4350010" y="4884069"/>
                  <a:pt x="4342828" y="4899861"/>
                  <a:pt x="4335642" y="4915654"/>
                </a:cubicBezTo>
                <a:cubicBezTo>
                  <a:pt x="4335642" y="4915654"/>
                  <a:pt x="4335642" y="4915654"/>
                  <a:pt x="4310565" y="4991476"/>
                </a:cubicBezTo>
                <a:cubicBezTo>
                  <a:pt x="4303380" y="5007271"/>
                  <a:pt x="4299857" y="5035716"/>
                  <a:pt x="4303520" y="5048368"/>
                </a:cubicBezTo>
                <a:cubicBezTo>
                  <a:pt x="4296336" y="5064160"/>
                  <a:pt x="4289151" y="5079956"/>
                  <a:pt x="4289151" y="5079956"/>
                </a:cubicBezTo>
                <a:cubicBezTo>
                  <a:pt x="4292815" y="5092608"/>
                  <a:pt x="4285631" y="5108399"/>
                  <a:pt x="4285631" y="5108399"/>
                </a:cubicBezTo>
                <a:cubicBezTo>
                  <a:pt x="4281968" y="5095747"/>
                  <a:pt x="4270977" y="5057791"/>
                  <a:pt x="4267314" y="5045139"/>
                </a:cubicBezTo>
                <a:cubicBezTo>
                  <a:pt x="4274498" y="5029346"/>
                  <a:pt x="4288867" y="4997760"/>
                  <a:pt x="4292389" y="4969315"/>
                </a:cubicBezTo>
                <a:cubicBezTo>
                  <a:pt x="4292389" y="4969315"/>
                  <a:pt x="4306760" y="4937729"/>
                  <a:pt x="4321130" y="4906144"/>
                </a:cubicBezTo>
                <a:cubicBezTo>
                  <a:pt x="4324653" y="4877697"/>
                  <a:pt x="4339019" y="4846112"/>
                  <a:pt x="4339019" y="4846112"/>
                </a:cubicBezTo>
                <a:cubicBezTo>
                  <a:pt x="4342613" y="4838215"/>
                  <a:pt x="4345289" y="4827157"/>
                  <a:pt x="4347965" y="4816097"/>
                </a:cubicBezTo>
                <a:lnTo>
                  <a:pt x="4348182" y="4815371"/>
                </a:lnTo>
                <a:lnTo>
                  <a:pt x="4336537" y="4823451"/>
                </a:lnTo>
                <a:cubicBezTo>
                  <a:pt x="4333072" y="4827859"/>
                  <a:pt x="4330763" y="4832268"/>
                  <a:pt x="4330763" y="4832268"/>
                </a:cubicBezTo>
                <a:cubicBezTo>
                  <a:pt x="4321522" y="4841084"/>
                  <a:pt x="4321522" y="4849901"/>
                  <a:pt x="4330763" y="4849901"/>
                </a:cubicBezTo>
                <a:cubicBezTo>
                  <a:pt x="4330763" y="4849901"/>
                  <a:pt x="4321522" y="4876352"/>
                  <a:pt x="4312280" y="4885169"/>
                </a:cubicBezTo>
                <a:cubicBezTo>
                  <a:pt x="4303040" y="4893985"/>
                  <a:pt x="4293800" y="4893985"/>
                  <a:pt x="4293800" y="4893985"/>
                </a:cubicBezTo>
                <a:cubicBezTo>
                  <a:pt x="4293800" y="4885169"/>
                  <a:pt x="4284558" y="4893985"/>
                  <a:pt x="4284558" y="4902800"/>
                </a:cubicBezTo>
                <a:cubicBezTo>
                  <a:pt x="4284558" y="4902800"/>
                  <a:pt x="4275318" y="4920433"/>
                  <a:pt x="4266078" y="4938068"/>
                </a:cubicBezTo>
                <a:cubicBezTo>
                  <a:pt x="4266078" y="4938068"/>
                  <a:pt x="4266078" y="4946884"/>
                  <a:pt x="4256839" y="4964518"/>
                </a:cubicBezTo>
                <a:cubicBezTo>
                  <a:pt x="4256839" y="4973332"/>
                  <a:pt x="4247597" y="4990968"/>
                  <a:pt x="4247597" y="4990968"/>
                </a:cubicBezTo>
                <a:cubicBezTo>
                  <a:pt x="4238358" y="5008600"/>
                  <a:pt x="4219876" y="5035050"/>
                  <a:pt x="4210636" y="5052684"/>
                </a:cubicBezTo>
                <a:cubicBezTo>
                  <a:pt x="4210636" y="5052684"/>
                  <a:pt x="4210636" y="5052684"/>
                  <a:pt x="4192155" y="5087947"/>
                </a:cubicBezTo>
                <a:cubicBezTo>
                  <a:pt x="4182914" y="5096766"/>
                  <a:pt x="4173674" y="5105582"/>
                  <a:pt x="4173674" y="5123216"/>
                </a:cubicBezTo>
                <a:cubicBezTo>
                  <a:pt x="4164434" y="5132033"/>
                  <a:pt x="4155194" y="5140850"/>
                  <a:pt x="4155194" y="5149665"/>
                </a:cubicBezTo>
                <a:cubicBezTo>
                  <a:pt x="4155194" y="5149665"/>
                  <a:pt x="4145953" y="5167300"/>
                  <a:pt x="4145953" y="5193748"/>
                </a:cubicBezTo>
                <a:cubicBezTo>
                  <a:pt x="4136713" y="5211382"/>
                  <a:pt x="4136713" y="5211382"/>
                  <a:pt x="4136713" y="5211382"/>
                </a:cubicBezTo>
                <a:cubicBezTo>
                  <a:pt x="4127472" y="5220197"/>
                  <a:pt x="4108992" y="5237831"/>
                  <a:pt x="4108992" y="5237831"/>
                </a:cubicBezTo>
                <a:cubicBezTo>
                  <a:pt x="4099750" y="5246647"/>
                  <a:pt x="4090510" y="5255464"/>
                  <a:pt x="4090510" y="5264280"/>
                </a:cubicBezTo>
                <a:cubicBezTo>
                  <a:pt x="4090510" y="5264280"/>
                  <a:pt x="4099750" y="5273098"/>
                  <a:pt x="4099750" y="5273098"/>
                </a:cubicBezTo>
                <a:cubicBezTo>
                  <a:pt x="4099750" y="5273098"/>
                  <a:pt x="4099750" y="5290731"/>
                  <a:pt x="4099750" y="5290731"/>
                </a:cubicBezTo>
                <a:cubicBezTo>
                  <a:pt x="4099750" y="5299548"/>
                  <a:pt x="4090510" y="5317179"/>
                  <a:pt x="4081269" y="5334813"/>
                </a:cubicBezTo>
                <a:cubicBezTo>
                  <a:pt x="4081269" y="5334813"/>
                  <a:pt x="4081269" y="5334813"/>
                  <a:pt x="4072029" y="5370080"/>
                </a:cubicBezTo>
                <a:cubicBezTo>
                  <a:pt x="4062789" y="5396528"/>
                  <a:pt x="4053550" y="5440613"/>
                  <a:pt x="4044309" y="5449429"/>
                </a:cubicBezTo>
                <a:cubicBezTo>
                  <a:pt x="4044309" y="5467063"/>
                  <a:pt x="4025827" y="5519962"/>
                  <a:pt x="4016587" y="5537595"/>
                </a:cubicBezTo>
                <a:cubicBezTo>
                  <a:pt x="4016587" y="5555229"/>
                  <a:pt x="4016587" y="5572861"/>
                  <a:pt x="4007346" y="5572861"/>
                </a:cubicBezTo>
                <a:cubicBezTo>
                  <a:pt x="4007346" y="5564044"/>
                  <a:pt x="4007346" y="5537595"/>
                  <a:pt x="4007346" y="5528776"/>
                </a:cubicBezTo>
                <a:cubicBezTo>
                  <a:pt x="4007346" y="5528776"/>
                  <a:pt x="4016587" y="5502328"/>
                  <a:pt x="4016587" y="5484695"/>
                </a:cubicBezTo>
                <a:cubicBezTo>
                  <a:pt x="4016587" y="5484695"/>
                  <a:pt x="4016587" y="5484695"/>
                  <a:pt x="4016587" y="5467063"/>
                </a:cubicBezTo>
                <a:cubicBezTo>
                  <a:pt x="4025827" y="5440613"/>
                  <a:pt x="4025827" y="5405345"/>
                  <a:pt x="4035067" y="5378897"/>
                </a:cubicBezTo>
                <a:cubicBezTo>
                  <a:pt x="4044309" y="5361263"/>
                  <a:pt x="4044309" y="5361263"/>
                  <a:pt x="4044309" y="5361263"/>
                </a:cubicBezTo>
                <a:cubicBezTo>
                  <a:pt x="4035067" y="5352446"/>
                  <a:pt x="4044309" y="5299548"/>
                  <a:pt x="4053550" y="5290731"/>
                </a:cubicBezTo>
                <a:cubicBezTo>
                  <a:pt x="4062789" y="5273098"/>
                  <a:pt x="4072029" y="5246647"/>
                  <a:pt x="4081269" y="5229013"/>
                </a:cubicBezTo>
                <a:cubicBezTo>
                  <a:pt x="4081269" y="5229013"/>
                  <a:pt x="4081269" y="5229013"/>
                  <a:pt x="4081269" y="5220197"/>
                </a:cubicBezTo>
                <a:cubicBezTo>
                  <a:pt x="4090510" y="5211382"/>
                  <a:pt x="4090510" y="5202565"/>
                  <a:pt x="4099750" y="5184932"/>
                </a:cubicBezTo>
                <a:cubicBezTo>
                  <a:pt x="4108992" y="5167300"/>
                  <a:pt x="4118232" y="5149665"/>
                  <a:pt x="4118232" y="5149665"/>
                </a:cubicBezTo>
                <a:cubicBezTo>
                  <a:pt x="4127472" y="5132033"/>
                  <a:pt x="4136713" y="5114396"/>
                  <a:pt x="4136713" y="5114396"/>
                </a:cubicBezTo>
                <a:cubicBezTo>
                  <a:pt x="4136713" y="5114396"/>
                  <a:pt x="4145953" y="5096766"/>
                  <a:pt x="4155194" y="5087947"/>
                </a:cubicBezTo>
                <a:cubicBezTo>
                  <a:pt x="4155194" y="5079132"/>
                  <a:pt x="4164434" y="5061501"/>
                  <a:pt x="4164434" y="5061501"/>
                </a:cubicBezTo>
                <a:cubicBezTo>
                  <a:pt x="4173674" y="5052684"/>
                  <a:pt x="4173674" y="5043864"/>
                  <a:pt x="4182914" y="5035050"/>
                </a:cubicBezTo>
                <a:cubicBezTo>
                  <a:pt x="4192155" y="5017416"/>
                  <a:pt x="4192155" y="5008600"/>
                  <a:pt x="4192155" y="5008600"/>
                </a:cubicBezTo>
                <a:cubicBezTo>
                  <a:pt x="4192155" y="4990968"/>
                  <a:pt x="4192155" y="4955701"/>
                  <a:pt x="4201396" y="4955701"/>
                </a:cubicBezTo>
                <a:cubicBezTo>
                  <a:pt x="4201396" y="4946884"/>
                  <a:pt x="4219876" y="4929250"/>
                  <a:pt x="4229118" y="4920433"/>
                </a:cubicBezTo>
                <a:cubicBezTo>
                  <a:pt x="4229118" y="4920433"/>
                  <a:pt x="4229118" y="4920433"/>
                  <a:pt x="4229118" y="4911617"/>
                </a:cubicBezTo>
                <a:cubicBezTo>
                  <a:pt x="4238358" y="4893985"/>
                  <a:pt x="4247597" y="4885169"/>
                  <a:pt x="4256839" y="4876352"/>
                </a:cubicBezTo>
                <a:cubicBezTo>
                  <a:pt x="4256839" y="4867536"/>
                  <a:pt x="4266078" y="4858718"/>
                  <a:pt x="4266078" y="4858718"/>
                </a:cubicBezTo>
                <a:cubicBezTo>
                  <a:pt x="4275318" y="4841084"/>
                  <a:pt x="4293800" y="4805818"/>
                  <a:pt x="4303040" y="4797003"/>
                </a:cubicBezTo>
                <a:cubicBezTo>
                  <a:pt x="4303040" y="4788186"/>
                  <a:pt x="4312280" y="4770550"/>
                  <a:pt x="4312280" y="4770550"/>
                </a:cubicBezTo>
                <a:cubicBezTo>
                  <a:pt x="4312280" y="4770550"/>
                  <a:pt x="4303040" y="4770550"/>
                  <a:pt x="4293800" y="4779369"/>
                </a:cubicBezTo>
                <a:cubicBezTo>
                  <a:pt x="4293800" y="4779369"/>
                  <a:pt x="4266078" y="4805818"/>
                  <a:pt x="4256839" y="4814634"/>
                </a:cubicBezTo>
                <a:cubicBezTo>
                  <a:pt x="4247597" y="4823453"/>
                  <a:pt x="4229118" y="4832268"/>
                  <a:pt x="4229118" y="4841084"/>
                </a:cubicBezTo>
                <a:cubicBezTo>
                  <a:pt x="4229118" y="4849901"/>
                  <a:pt x="4219876" y="4858718"/>
                  <a:pt x="4219876" y="4867536"/>
                </a:cubicBezTo>
                <a:cubicBezTo>
                  <a:pt x="4219876" y="4867536"/>
                  <a:pt x="4219876" y="4867536"/>
                  <a:pt x="4210636" y="4876352"/>
                </a:cubicBezTo>
                <a:cubicBezTo>
                  <a:pt x="4210636" y="4885169"/>
                  <a:pt x="4210636" y="4885169"/>
                  <a:pt x="4210636" y="4885169"/>
                </a:cubicBezTo>
                <a:cubicBezTo>
                  <a:pt x="4201396" y="4885169"/>
                  <a:pt x="4210636" y="4858718"/>
                  <a:pt x="4210636" y="4849901"/>
                </a:cubicBezTo>
                <a:cubicBezTo>
                  <a:pt x="4210636" y="4849901"/>
                  <a:pt x="4238358" y="4805818"/>
                  <a:pt x="4247597" y="4788186"/>
                </a:cubicBezTo>
                <a:cubicBezTo>
                  <a:pt x="4256839" y="4779369"/>
                  <a:pt x="4266078" y="4761738"/>
                  <a:pt x="4266078" y="4761738"/>
                </a:cubicBezTo>
                <a:cubicBezTo>
                  <a:pt x="4275318" y="4761738"/>
                  <a:pt x="4275318" y="4744101"/>
                  <a:pt x="4275318" y="4744101"/>
                </a:cubicBezTo>
                <a:cubicBezTo>
                  <a:pt x="4266078" y="4744101"/>
                  <a:pt x="4256839" y="4752921"/>
                  <a:pt x="4247597" y="4761738"/>
                </a:cubicBezTo>
                <a:cubicBezTo>
                  <a:pt x="4247597" y="4761738"/>
                  <a:pt x="4247597" y="4761738"/>
                  <a:pt x="4210636" y="4805818"/>
                </a:cubicBezTo>
                <a:cubicBezTo>
                  <a:pt x="4201396" y="4814634"/>
                  <a:pt x="4192155" y="4832268"/>
                  <a:pt x="4192155" y="4841084"/>
                </a:cubicBezTo>
                <a:cubicBezTo>
                  <a:pt x="4182914" y="4849901"/>
                  <a:pt x="4173674" y="4858718"/>
                  <a:pt x="4173674" y="4858718"/>
                </a:cubicBezTo>
                <a:cubicBezTo>
                  <a:pt x="4173674" y="4867536"/>
                  <a:pt x="4164434" y="4876352"/>
                  <a:pt x="4164434" y="4876352"/>
                </a:cubicBezTo>
                <a:cubicBezTo>
                  <a:pt x="4164434" y="4867536"/>
                  <a:pt x="4164434" y="4841084"/>
                  <a:pt x="4164434" y="4832268"/>
                </a:cubicBezTo>
                <a:cubicBezTo>
                  <a:pt x="4173674" y="4823453"/>
                  <a:pt x="4192155" y="4805818"/>
                  <a:pt x="4201396" y="4788186"/>
                </a:cubicBezTo>
                <a:cubicBezTo>
                  <a:pt x="4201396" y="4788186"/>
                  <a:pt x="4219876" y="4770550"/>
                  <a:pt x="4238358" y="4752921"/>
                </a:cubicBezTo>
                <a:cubicBezTo>
                  <a:pt x="4247597" y="4735287"/>
                  <a:pt x="4266078" y="4717653"/>
                  <a:pt x="4266078" y="4717653"/>
                </a:cubicBezTo>
                <a:cubicBezTo>
                  <a:pt x="4275318" y="4708837"/>
                  <a:pt x="4284558" y="4691203"/>
                  <a:pt x="4293800" y="4682387"/>
                </a:cubicBezTo>
                <a:cubicBezTo>
                  <a:pt x="4312280" y="4673569"/>
                  <a:pt x="4321522" y="4664753"/>
                  <a:pt x="4321522" y="4655938"/>
                </a:cubicBezTo>
                <a:cubicBezTo>
                  <a:pt x="4330763" y="4647121"/>
                  <a:pt x="4358484" y="4620671"/>
                  <a:pt x="4367724" y="4611855"/>
                </a:cubicBezTo>
                <a:cubicBezTo>
                  <a:pt x="4367724" y="4603037"/>
                  <a:pt x="4386204" y="4585406"/>
                  <a:pt x="4386204" y="4585406"/>
                </a:cubicBezTo>
                <a:cubicBezTo>
                  <a:pt x="4395445" y="4576589"/>
                  <a:pt x="4423166" y="4558955"/>
                  <a:pt x="4423166" y="4550138"/>
                </a:cubicBezTo>
                <a:cubicBezTo>
                  <a:pt x="4432406" y="4541319"/>
                  <a:pt x="4441648" y="4532503"/>
                  <a:pt x="4450889" y="4532503"/>
                </a:cubicBezTo>
                <a:cubicBezTo>
                  <a:pt x="4450889" y="4532503"/>
                  <a:pt x="4450889" y="4532503"/>
                  <a:pt x="4450889" y="4523689"/>
                </a:cubicBezTo>
                <a:cubicBezTo>
                  <a:pt x="4460130" y="4523689"/>
                  <a:pt x="4460130" y="4523689"/>
                  <a:pt x="4460130" y="4523689"/>
                </a:cubicBezTo>
                <a:cubicBezTo>
                  <a:pt x="4469370" y="4514871"/>
                  <a:pt x="4478609" y="4488421"/>
                  <a:pt x="4487849" y="4479606"/>
                </a:cubicBezTo>
                <a:lnTo>
                  <a:pt x="4493203" y="4466550"/>
                </a:lnTo>
                <a:lnTo>
                  <a:pt x="4493354" y="4465461"/>
                </a:lnTo>
                <a:cubicBezTo>
                  <a:pt x="4495114" y="4451239"/>
                  <a:pt x="4496875" y="4437018"/>
                  <a:pt x="4500467" y="4429121"/>
                </a:cubicBezTo>
                <a:cubicBezTo>
                  <a:pt x="4498635" y="4422793"/>
                  <a:pt x="4498161" y="4416075"/>
                  <a:pt x="4498589" y="4409309"/>
                </a:cubicBezTo>
                <a:lnTo>
                  <a:pt x="4500057" y="4400997"/>
                </a:lnTo>
                <a:lnTo>
                  <a:pt x="4495597" y="4403958"/>
                </a:lnTo>
                <a:cubicBezTo>
                  <a:pt x="4482838" y="4411632"/>
                  <a:pt x="4468921" y="4418208"/>
                  <a:pt x="4459642" y="4418208"/>
                </a:cubicBezTo>
                <a:cubicBezTo>
                  <a:pt x="4450361" y="4426975"/>
                  <a:pt x="4413247" y="4453282"/>
                  <a:pt x="4403968" y="4444513"/>
                </a:cubicBezTo>
                <a:cubicBezTo>
                  <a:pt x="4403968" y="4444513"/>
                  <a:pt x="4376130" y="4444513"/>
                  <a:pt x="4366851" y="4444513"/>
                </a:cubicBezTo>
                <a:lnTo>
                  <a:pt x="4347943" y="4456694"/>
                </a:lnTo>
                <a:lnTo>
                  <a:pt x="4339513" y="4462843"/>
                </a:lnTo>
                <a:lnTo>
                  <a:pt x="4338251" y="4463577"/>
                </a:lnTo>
                <a:lnTo>
                  <a:pt x="4329735" y="4470822"/>
                </a:lnTo>
                <a:lnTo>
                  <a:pt x="4325831" y="4470822"/>
                </a:lnTo>
                <a:lnTo>
                  <a:pt x="4316924" y="4476015"/>
                </a:lnTo>
                <a:cubicBezTo>
                  <a:pt x="4305630" y="4476015"/>
                  <a:pt x="4294335" y="4502358"/>
                  <a:pt x="4294335" y="4502358"/>
                </a:cubicBezTo>
                <a:cubicBezTo>
                  <a:pt x="4283041" y="4515529"/>
                  <a:pt x="4283041" y="4528702"/>
                  <a:pt x="4294335" y="4528702"/>
                </a:cubicBezTo>
                <a:cubicBezTo>
                  <a:pt x="4294335" y="4528702"/>
                  <a:pt x="4283041" y="4568215"/>
                  <a:pt x="4271746" y="4581388"/>
                </a:cubicBezTo>
                <a:cubicBezTo>
                  <a:pt x="4260451" y="4594558"/>
                  <a:pt x="4249158" y="4594558"/>
                  <a:pt x="4249158" y="4594558"/>
                </a:cubicBezTo>
                <a:cubicBezTo>
                  <a:pt x="4249158" y="4581388"/>
                  <a:pt x="4237865" y="4594558"/>
                  <a:pt x="4237865" y="4607732"/>
                </a:cubicBezTo>
                <a:cubicBezTo>
                  <a:pt x="4237865" y="4607732"/>
                  <a:pt x="4226569" y="4634076"/>
                  <a:pt x="4215276" y="4660416"/>
                </a:cubicBezTo>
                <a:cubicBezTo>
                  <a:pt x="4215276" y="4660416"/>
                  <a:pt x="4215276" y="4673591"/>
                  <a:pt x="4203983" y="4699933"/>
                </a:cubicBezTo>
                <a:cubicBezTo>
                  <a:pt x="4203983" y="4713103"/>
                  <a:pt x="4192689" y="4739447"/>
                  <a:pt x="4192689" y="4739447"/>
                </a:cubicBezTo>
                <a:cubicBezTo>
                  <a:pt x="4181394" y="4765789"/>
                  <a:pt x="4158808" y="4805306"/>
                  <a:pt x="4147512" y="4831650"/>
                </a:cubicBezTo>
                <a:cubicBezTo>
                  <a:pt x="4147512" y="4831650"/>
                  <a:pt x="4147512" y="4831650"/>
                  <a:pt x="4124922" y="4884334"/>
                </a:cubicBezTo>
                <a:cubicBezTo>
                  <a:pt x="4113629" y="4897508"/>
                  <a:pt x="4102334" y="4910680"/>
                  <a:pt x="4102334" y="4937022"/>
                </a:cubicBezTo>
                <a:cubicBezTo>
                  <a:pt x="4091042" y="4950196"/>
                  <a:pt x="4079750" y="4963366"/>
                  <a:pt x="4079750" y="4976536"/>
                </a:cubicBezTo>
                <a:cubicBezTo>
                  <a:pt x="4079750" y="4976536"/>
                  <a:pt x="4076926" y="4983123"/>
                  <a:pt x="4074102" y="4994648"/>
                </a:cubicBezTo>
                <a:lnTo>
                  <a:pt x="4069390" y="5034482"/>
                </a:lnTo>
                <a:lnTo>
                  <a:pt x="4075262" y="5027050"/>
                </a:lnTo>
                <a:cubicBezTo>
                  <a:pt x="4079887" y="5020461"/>
                  <a:pt x="4084513" y="5013873"/>
                  <a:pt x="4089139" y="5009481"/>
                </a:cubicBezTo>
                <a:cubicBezTo>
                  <a:pt x="4098393" y="5000698"/>
                  <a:pt x="4098393" y="4991913"/>
                  <a:pt x="4098393" y="4991913"/>
                </a:cubicBezTo>
                <a:cubicBezTo>
                  <a:pt x="4107644" y="4974345"/>
                  <a:pt x="4135403" y="4947990"/>
                  <a:pt x="4144655" y="4939208"/>
                </a:cubicBezTo>
                <a:cubicBezTo>
                  <a:pt x="4153908" y="4939208"/>
                  <a:pt x="4153908" y="4939208"/>
                  <a:pt x="4153908" y="4947990"/>
                </a:cubicBezTo>
                <a:cubicBezTo>
                  <a:pt x="4144655" y="4956777"/>
                  <a:pt x="4126151" y="4983126"/>
                  <a:pt x="4116897" y="4991913"/>
                </a:cubicBezTo>
                <a:cubicBezTo>
                  <a:pt x="4116897" y="4991913"/>
                  <a:pt x="4116897" y="5000698"/>
                  <a:pt x="4107644" y="5018265"/>
                </a:cubicBezTo>
                <a:cubicBezTo>
                  <a:pt x="4107644" y="5035834"/>
                  <a:pt x="4098393" y="5044620"/>
                  <a:pt x="4098393" y="5053402"/>
                </a:cubicBezTo>
                <a:cubicBezTo>
                  <a:pt x="4098393" y="5070973"/>
                  <a:pt x="4089139" y="5114894"/>
                  <a:pt x="4089139" y="5123677"/>
                </a:cubicBezTo>
                <a:cubicBezTo>
                  <a:pt x="4089139" y="5132461"/>
                  <a:pt x="4070635" y="5158812"/>
                  <a:pt x="4070635" y="5167596"/>
                </a:cubicBezTo>
                <a:cubicBezTo>
                  <a:pt x="4070635" y="5167596"/>
                  <a:pt x="4061382" y="5176382"/>
                  <a:pt x="4052131" y="5193950"/>
                </a:cubicBezTo>
                <a:cubicBezTo>
                  <a:pt x="4042875" y="5202734"/>
                  <a:pt x="4033624" y="5211521"/>
                  <a:pt x="4033624" y="5220303"/>
                </a:cubicBezTo>
                <a:cubicBezTo>
                  <a:pt x="4024372" y="5237872"/>
                  <a:pt x="4015119" y="5264224"/>
                  <a:pt x="4005865" y="5273010"/>
                </a:cubicBezTo>
                <a:cubicBezTo>
                  <a:pt x="4005865" y="5273010"/>
                  <a:pt x="4005865" y="5273010"/>
                  <a:pt x="4005865" y="5281794"/>
                </a:cubicBezTo>
                <a:cubicBezTo>
                  <a:pt x="4005865" y="5281794"/>
                  <a:pt x="4005865" y="5281794"/>
                  <a:pt x="4005865" y="5290575"/>
                </a:cubicBezTo>
                <a:cubicBezTo>
                  <a:pt x="3996613" y="5308146"/>
                  <a:pt x="3996613" y="5308146"/>
                  <a:pt x="3996613" y="5308146"/>
                </a:cubicBezTo>
                <a:cubicBezTo>
                  <a:pt x="3996613" y="5308146"/>
                  <a:pt x="3987362" y="5308146"/>
                  <a:pt x="3987362" y="5308146"/>
                </a:cubicBezTo>
                <a:cubicBezTo>
                  <a:pt x="3987362" y="5308146"/>
                  <a:pt x="3987362" y="5308146"/>
                  <a:pt x="3987362" y="5282204"/>
                </a:cubicBezTo>
                <a:lnTo>
                  <a:pt x="3987362" y="5264224"/>
                </a:lnTo>
                <a:cubicBezTo>
                  <a:pt x="3987362" y="5273010"/>
                  <a:pt x="3996613" y="5255439"/>
                  <a:pt x="4005865" y="5237872"/>
                </a:cubicBezTo>
                <a:cubicBezTo>
                  <a:pt x="4005865" y="5237872"/>
                  <a:pt x="4005865" y="5237872"/>
                  <a:pt x="4024372" y="5193950"/>
                </a:cubicBezTo>
                <a:cubicBezTo>
                  <a:pt x="4033624" y="5167596"/>
                  <a:pt x="4024372" y="5167596"/>
                  <a:pt x="4024372" y="5167596"/>
                </a:cubicBezTo>
                <a:lnTo>
                  <a:pt x="4011983" y="5170805"/>
                </a:lnTo>
                <a:lnTo>
                  <a:pt x="4011983" y="5174111"/>
                </a:lnTo>
                <a:cubicBezTo>
                  <a:pt x="4011983" y="5180698"/>
                  <a:pt x="4011983" y="5187284"/>
                  <a:pt x="4011983" y="5187284"/>
                </a:cubicBezTo>
                <a:cubicBezTo>
                  <a:pt x="4011983" y="5200455"/>
                  <a:pt x="4000687" y="5226797"/>
                  <a:pt x="3989395" y="5253141"/>
                </a:cubicBezTo>
                <a:cubicBezTo>
                  <a:pt x="3989395" y="5253141"/>
                  <a:pt x="3989395" y="5253141"/>
                  <a:pt x="3978100" y="5305827"/>
                </a:cubicBezTo>
                <a:cubicBezTo>
                  <a:pt x="3966805" y="5345341"/>
                  <a:pt x="3955513" y="5411203"/>
                  <a:pt x="3944221" y="5424374"/>
                </a:cubicBezTo>
                <a:cubicBezTo>
                  <a:pt x="3944221" y="5450713"/>
                  <a:pt x="3921630" y="5529747"/>
                  <a:pt x="3910337" y="5556090"/>
                </a:cubicBezTo>
                <a:cubicBezTo>
                  <a:pt x="3910337" y="5582433"/>
                  <a:pt x="3910337" y="5608774"/>
                  <a:pt x="3899043" y="5608774"/>
                </a:cubicBezTo>
                <a:cubicBezTo>
                  <a:pt x="3899043" y="5595604"/>
                  <a:pt x="3899043" y="5556090"/>
                  <a:pt x="3899043" y="5542916"/>
                </a:cubicBezTo>
                <a:cubicBezTo>
                  <a:pt x="3899043" y="5542916"/>
                  <a:pt x="3910337" y="5503401"/>
                  <a:pt x="3910337" y="5477060"/>
                </a:cubicBezTo>
                <a:cubicBezTo>
                  <a:pt x="3910337" y="5477060"/>
                  <a:pt x="3910337" y="5477060"/>
                  <a:pt x="3910337" y="5450713"/>
                </a:cubicBezTo>
                <a:cubicBezTo>
                  <a:pt x="3921630" y="5411203"/>
                  <a:pt x="3921630" y="5358514"/>
                  <a:pt x="3932925" y="5319000"/>
                </a:cubicBezTo>
                <a:cubicBezTo>
                  <a:pt x="3944221" y="5292658"/>
                  <a:pt x="3944221" y="5292658"/>
                  <a:pt x="3944221" y="5292658"/>
                </a:cubicBezTo>
                <a:cubicBezTo>
                  <a:pt x="3932925" y="5279483"/>
                  <a:pt x="3944221" y="5200455"/>
                  <a:pt x="3955513" y="5187284"/>
                </a:cubicBezTo>
                <a:cubicBezTo>
                  <a:pt x="3966805" y="5160940"/>
                  <a:pt x="3978100" y="5121423"/>
                  <a:pt x="3989395" y="5095084"/>
                </a:cubicBezTo>
                <a:cubicBezTo>
                  <a:pt x="3989395" y="5095084"/>
                  <a:pt x="3989395" y="5095084"/>
                  <a:pt x="3989395" y="5081906"/>
                </a:cubicBezTo>
                <a:cubicBezTo>
                  <a:pt x="4000687" y="5068740"/>
                  <a:pt x="4000687" y="5055567"/>
                  <a:pt x="4011983" y="5029223"/>
                </a:cubicBezTo>
                <a:cubicBezTo>
                  <a:pt x="4023277" y="5002879"/>
                  <a:pt x="4034571" y="4976536"/>
                  <a:pt x="4034571" y="4976536"/>
                </a:cubicBezTo>
                <a:cubicBezTo>
                  <a:pt x="4045866" y="4950196"/>
                  <a:pt x="4057160" y="4923849"/>
                  <a:pt x="4057160" y="4923849"/>
                </a:cubicBezTo>
                <a:cubicBezTo>
                  <a:pt x="4057160" y="4923849"/>
                  <a:pt x="4068454" y="4897508"/>
                  <a:pt x="4079750" y="4884334"/>
                </a:cubicBezTo>
                <a:cubicBezTo>
                  <a:pt x="4079750" y="4871163"/>
                  <a:pt x="4091042" y="4844821"/>
                  <a:pt x="4091042" y="4844821"/>
                </a:cubicBezTo>
                <a:cubicBezTo>
                  <a:pt x="4102334" y="4831650"/>
                  <a:pt x="4102334" y="4818477"/>
                  <a:pt x="4113629" y="4805306"/>
                </a:cubicBezTo>
                <a:cubicBezTo>
                  <a:pt x="4124922" y="4778962"/>
                  <a:pt x="4124922" y="4765789"/>
                  <a:pt x="4124922" y="4765789"/>
                </a:cubicBezTo>
                <a:cubicBezTo>
                  <a:pt x="4124922" y="4739447"/>
                  <a:pt x="4124922" y="4686759"/>
                  <a:pt x="4136218" y="4686759"/>
                </a:cubicBezTo>
                <a:cubicBezTo>
                  <a:pt x="4136218" y="4673591"/>
                  <a:pt x="4158808" y="4647248"/>
                  <a:pt x="4170100" y="4634076"/>
                </a:cubicBezTo>
                <a:cubicBezTo>
                  <a:pt x="4170100" y="4634076"/>
                  <a:pt x="4170100" y="4634076"/>
                  <a:pt x="4170100" y="4620901"/>
                </a:cubicBezTo>
                <a:cubicBezTo>
                  <a:pt x="4175748" y="4607732"/>
                  <a:pt x="4181394" y="4597853"/>
                  <a:pt x="4187041" y="4589620"/>
                </a:cubicBezTo>
                <a:lnTo>
                  <a:pt x="4189842" y="4586083"/>
                </a:lnTo>
                <a:lnTo>
                  <a:pt x="4184151" y="4586083"/>
                </a:lnTo>
                <a:cubicBezTo>
                  <a:pt x="4182978" y="4586083"/>
                  <a:pt x="4182978" y="4586083"/>
                  <a:pt x="4182978" y="4586083"/>
                </a:cubicBezTo>
                <a:cubicBezTo>
                  <a:pt x="4182978" y="4595018"/>
                  <a:pt x="4164204" y="4612894"/>
                  <a:pt x="4154816" y="4630768"/>
                </a:cubicBezTo>
                <a:cubicBezTo>
                  <a:pt x="4150122" y="4635237"/>
                  <a:pt x="4145428" y="4641940"/>
                  <a:pt x="4140736" y="4647525"/>
                </a:cubicBezTo>
                <a:lnTo>
                  <a:pt x="4129824" y="4655316"/>
                </a:lnTo>
                <a:lnTo>
                  <a:pt x="4128381" y="4667668"/>
                </a:lnTo>
                <a:cubicBezTo>
                  <a:pt x="4121611" y="4691432"/>
                  <a:pt x="4103417" y="4727847"/>
                  <a:pt x="4096140" y="4742412"/>
                </a:cubicBezTo>
                <a:cubicBezTo>
                  <a:pt x="4086438" y="4761833"/>
                  <a:pt x="4057325" y="4820098"/>
                  <a:pt x="4043183" y="4824193"/>
                </a:cubicBezTo>
                <a:cubicBezTo>
                  <a:pt x="4029043" y="4828288"/>
                  <a:pt x="4014900" y="4832383"/>
                  <a:pt x="4014900" y="4832383"/>
                </a:cubicBezTo>
                <a:cubicBezTo>
                  <a:pt x="4014900" y="4832383"/>
                  <a:pt x="4013583" y="4841071"/>
                  <a:pt x="4010499" y="4850270"/>
                </a:cubicBezTo>
                <a:lnTo>
                  <a:pt x="4008869" y="4853843"/>
                </a:lnTo>
                <a:lnTo>
                  <a:pt x="4008556" y="4858356"/>
                </a:lnTo>
                <a:cubicBezTo>
                  <a:pt x="4007496" y="4868404"/>
                  <a:pt x="4006082" y="4879477"/>
                  <a:pt x="4004669" y="4890139"/>
                </a:cubicBezTo>
                <a:lnTo>
                  <a:pt x="4003506" y="4898910"/>
                </a:lnTo>
                <a:lnTo>
                  <a:pt x="4004366" y="4901882"/>
                </a:lnTo>
                <a:cubicBezTo>
                  <a:pt x="4004366" y="4901882"/>
                  <a:pt x="4013244" y="4932537"/>
                  <a:pt x="4013244" y="4932537"/>
                </a:cubicBezTo>
                <a:cubicBezTo>
                  <a:pt x="4017682" y="4947867"/>
                  <a:pt x="3993840" y="4971378"/>
                  <a:pt x="3993840" y="4971378"/>
                </a:cubicBezTo>
                <a:cubicBezTo>
                  <a:pt x="3993840" y="4971378"/>
                  <a:pt x="3992350" y="4972849"/>
                  <a:pt x="3990115" y="4975052"/>
                </a:cubicBezTo>
                <a:lnTo>
                  <a:pt x="3982908" y="4982158"/>
                </a:lnTo>
                <a:lnTo>
                  <a:pt x="3979930" y="4989385"/>
                </a:lnTo>
                <a:cubicBezTo>
                  <a:pt x="3977810" y="4995126"/>
                  <a:pt x="3976398" y="5000047"/>
                  <a:pt x="3976398" y="5003328"/>
                </a:cubicBezTo>
                <a:cubicBezTo>
                  <a:pt x="3976398" y="5003328"/>
                  <a:pt x="3965088" y="5016450"/>
                  <a:pt x="3953778" y="5042696"/>
                </a:cubicBezTo>
                <a:lnTo>
                  <a:pt x="3947414" y="5050755"/>
                </a:lnTo>
                <a:lnTo>
                  <a:pt x="3946082" y="5057886"/>
                </a:lnTo>
                <a:cubicBezTo>
                  <a:pt x="3947746" y="5063633"/>
                  <a:pt x="3952391" y="5066441"/>
                  <a:pt x="3959463" y="5064394"/>
                </a:cubicBezTo>
                <a:cubicBezTo>
                  <a:pt x="3959463" y="5064394"/>
                  <a:pt x="3958633" y="5114467"/>
                  <a:pt x="3948930" y="5133890"/>
                </a:cubicBezTo>
                <a:cubicBezTo>
                  <a:pt x="3939227" y="5153313"/>
                  <a:pt x="3925084" y="5157409"/>
                  <a:pt x="3925084" y="5157409"/>
                </a:cubicBezTo>
                <a:cubicBezTo>
                  <a:pt x="3920646" y="5142081"/>
                  <a:pt x="3910941" y="5161505"/>
                  <a:pt x="3915381" y="5176832"/>
                </a:cubicBezTo>
                <a:cubicBezTo>
                  <a:pt x="3915381" y="5176832"/>
                  <a:pt x="3910115" y="5211577"/>
                  <a:pt x="3904849" y="5246325"/>
                </a:cubicBezTo>
                <a:cubicBezTo>
                  <a:pt x="3904849" y="5246325"/>
                  <a:pt x="3909287" y="5261653"/>
                  <a:pt x="3904025" y="5296404"/>
                </a:cubicBezTo>
                <a:cubicBezTo>
                  <a:pt x="3908462" y="5311728"/>
                  <a:pt x="3903196" y="5346477"/>
                  <a:pt x="3903196" y="5346477"/>
                </a:cubicBezTo>
                <a:cubicBezTo>
                  <a:pt x="3897929" y="5381225"/>
                  <a:pt x="3882962" y="5435399"/>
                  <a:pt x="3877694" y="5470145"/>
                </a:cubicBezTo>
                <a:cubicBezTo>
                  <a:pt x="3877694" y="5470145"/>
                  <a:pt x="3877694" y="5470145"/>
                  <a:pt x="3867163" y="5539640"/>
                </a:cubicBezTo>
                <a:cubicBezTo>
                  <a:pt x="3857459" y="5559067"/>
                  <a:pt x="3847755" y="5578487"/>
                  <a:pt x="3856630" y="5609140"/>
                </a:cubicBezTo>
                <a:cubicBezTo>
                  <a:pt x="3846931" y="5628562"/>
                  <a:pt x="3837226" y="5647984"/>
                  <a:pt x="3841663" y="5663308"/>
                </a:cubicBezTo>
                <a:cubicBezTo>
                  <a:pt x="3841663" y="5663308"/>
                  <a:pt x="3836399" y="5698058"/>
                  <a:pt x="3849714" y="5744038"/>
                </a:cubicBezTo>
                <a:cubicBezTo>
                  <a:pt x="3844448" y="5778790"/>
                  <a:pt x="3844448" y="5778790"/>
                  <a:pt x="3844448" y="5778790"/>
                </a:cubicBezTo>
                <a:cubicBezTo>
                  <a:pt x="3834743" y="5798209"/>
                  <a:pt x="3815336" y="5837055"/>
                  <a:pt x="3815336" y="5837055"/>
                </a:cubicBezTo>
                <a:cubicBezTo>
                  <a:pt x="3805631" y="5856474"/>
                  <a:pt x="3795927" y="5875896"/>
                  <a:pt x="3800365" y="5891226"/>
                </a:cubicBezTo>
                <a:cubicBezTo>
                  <a:pt x="3800365" y="5891226"/>
                  <a:pt x="3818946" y="5902456"/>
                  <a:pt x="3818946" y="5902456"/>
                </a:cubicBezTo>
                <a:cubicBezTo>
                  <a:pt x="3818946" y="5902456"/>
                  <a:pt x="3827822" y="5933110"/>
                  <a:pt x="3827822" y="5933110"/>
                </a:cubicBezTo>
                <a:cubicBezTo>
                  <a:pt x="3832260" y="5948438"/>
                  <a:pt x="3826992" y="5983183"/>
                  <a:pt x="3821729" y="6017935"/>
                </a:cubicBezTo>
                <a:cubicBezTo>
                  <a:pt x="3821729" y="6017935"/>
                  <a:pt x="3821729" y="6017935"/>
                  <a:pt x="3825339" y="6083338"/>
                </a:cubicBezTo>
                <a:cubicBezTo>
                  <a:pt x="3824513" y="6133411"/>
                  <a:pt x="3832563" y="6214141"/>
                  <a:pt x="3822858" y="6233564"/>
                </a:cubicBezTo>
                <a:cubicBezTo>
                  <a:pt x="3831734" y="6264217"/>
                  <a:pt x="3830080" y="6364367"/>
                  <a:pt x="3824814" y="6399116"/>
                </a:cubicBezTo>
                <a:cubicBezTo>
                  <a:pt x="3833692" y="6429770"/>
                  <a:pt x="3842567" y="6460424"/>
                  <a:pt x="3828424" y="6464519"/>
                </a:cubicBezTo>
                <a:cubicBezTo>
                  <a:pt x="3823987" y="6449192"/>
                  <a:pt x="3810673" y="6403211"/>
                  <a:pt x="3806234" y="6387883"/>
                </a:cubicBezTo>
                <a:cubicBezTo>
                  <a:pt x="3806234" y="6387883"/>
                  <a:pt x="3807063" y="6337807"/>
                  <a:pt x="3798187" y="6307158"/>
                </a:cubicBezTo>
                <a:cubicBezTo>
                  <a:pt x="3798187" y="6307158"/>
                  <a:pt x="3798187" y="6307158"/>
                  <a:pt x="3789310" y="6276501"/>
                </a:cubicBezTo>
                <a:cubicBezTo>
                  <a:pt x="3790137" y="6226425"/>
                  <a:pt x="3772384" y="6165119"/>
                  <a:pt x="3773212" y="6115043"/>
                </a:cubicBezTo>
                <a:cubicBezTo>
                  <a:pt x="3778477" y="6080291"/>
                  <a:pt x="3778477" y="6080291"/>
                  <a:pt x="3778477" y="6080291"/>
                </a:cubicBezTo>
                <a:cubicBezTo>
                  <a:pt x="3759898" y="6069060"/>
                  <a:pt x="3747412" y="5973007"/>
                  <a:pt x="3757115" y="5953583"/>
                </a:cubicBezTo>
                <a:cubicBezTo>
                  <a:pt x="3762379" y="5918836"/>
                  <a:pt x="3763205" y="5868758"/>
                  <a:pt x="3768472" y="5834011"/>
                </a:cubicBezTo>
                <a:cubicBezTo>
                  <a:pt x="3768472" y="5834011"/>
                  <a:pt x="3768472" y="5834011"/>
                  <a:pt x="3764033" y="5818684"/>
                </a:cubicBezTo>
                <a:cubicBezTo>
                  <a:pt x="3773737" y="5799265"/>
                  <a:pt x="3769299" y="5783938"/>
                  <a:pt x="3774564" y="5749185"/>
                </a:cubicBezTo>
                <a:cubicBezTo>
                  <a:pt x="3779831" y="5714438"/>
                  <a:pt x="3785097" y="5679687"/>
                  <a:pt x="3785097" y="5679687"/>
                </a:cubicBezTo>
                <a:cubicBezTo>
                  <a:pt x="3790363" y="5644943"/>
                  <a:pt x="3795628" y="5610189"/>
                  <a:pt x="3795628" y="5610189"/>
                </a:cubicBezTo>
                <a:cubicBezTo>
                  <a:pt x="3795628" y="5610189"/>
                  <a:pt x="3800895" y="5575445"/>
                  <a:pt x="3810597" y="5556019"/>
                </a:cubicBezTo>
                <a:cubicBezTo>
                  <a:pt x="3806159" y="5540694"/>
                  <a:pt x="3811427" y="5505947"/>
                  <a:pt x="3811427" y="5505947"/>
                </a:cubicBezTo>
                <a:cubicBezTo>
                  <a:pt x="3821126" y="5486524"/>
                  <a:pt x="3816687" y="5471197"/>
                  <a:pt x="3826393" y="5451780"/>
                </a:cubicBezTo>
                <a:cubicBezTo>
                  <a:pt x="3831658" y="5417028"/>
                  <a:pt x="3827220" y="5401701"/>
                  <a:pt x="3827220" y="5401701"/>
                </a:cubicBezTo>
                <a:cubicBezTo>
                  <a:pt x="3818344" y="5371046"/>
                  <a:pt x="3800592" y="5309739"/>
                  <a:pt x="3814734" y="5305644"/>
                </a:cubicBezTo>
                <a:cubicBezTo>
                  <a:pt x="3810296" y="5290317"/>
                  <a:pt x="3829705" y="5251478"/>
                  <a:pt x="3839407" y="5232051"/>
                </a:cubicBezTo>
                <a:cubicBezTo>
                  <a:pt x="3839407" y="5232051"/>
                  <a:pt x="3839407" y="5232051"/>
                  <a:pt x="3834969" y="5216725"/>
                </a:cubicBezTo>
                <a:cubicBezTo>
                  <a:pt x="3840235" y="5181978"/>
                  <a:pt x="3849939" y="5162554"/>
                  <a:pt x="3859643" y="5143132"/>
                </a:cubicBezTo>
                <a:cubicBezTo>
                  <a:pt x="3855206" y="5127807"/>
                  <a:pt x="3864908" y="5108388"/>
                  <a:pt x="3864908" y="5108388"/>
                </a:cubicBezTo>
                <a:cubicBezTo>
                  <a:pt x="3870172" y="5073637"/>
                  <a:pt x="3880703" y="5004139"/>
                  <a:pt x="3890409" y="4984720"/>
                </a:cubicBezTo>
                <a:cubicBezTo>
                  <a:pt x="3885970" y="4969390"/>
                  <a:pt x="3891235" y="4934641"/>
                  <a:pt x="3891235" y="4934641"/>
                </a:cubicBezTo>
                <a:cubicBezTo>
                  <a:pt x="3891235" y="4934641"/>
                  <a:pt x="3877093" y="4938736"/>
                  <a:pt x="3867389" y="4958160"/>
                </a:cubicBezTo>
                <a:cubicBezTo>
                  <a:pt x="3867389" y="4958160"/>
                  <a:pt x="3838278" y="5016423"/>
                  <a:pt x="3828576" y="5035844"/>
                </a:cubicBezTo>
                <a:cubicBezTo>
                  <a:pt x="3818874" y="5055267"/>
                  <a:pt x="3795028" y="5078786"/>
                  <a:pt x="3799466" y="5094110"/>
                </a:cubicBezTo>
                <a:cubicBezTo>
                  <a:pt x="3803903" y="5109439"/>
                  <a:pt x="3794202" y="5128862"/>
                  <a:pt x="3798639" y="5144188"/>
                </a:cubicBezTo>
                <a:cubicBezTo>
                  <a:pt x="3798639" y="5144188"/>
                  <a:pt x="3798639" y="5144188"/>
                  <a:pt x="3788933" y="5163607"/>
                </a:cubicBezTo>
                <a:cubicBezTo>
                  <a:pt x="3793371" y="5178934"/>
                  <a:pt x="3793371" y="5178934"/>
                  <a:pt x="3793371" y="5178934"/>
                </a:cubicBezTo>
                <a:cubicBezTo>
                  <a:pt x="3779229" y="5183029"/>
                  <a:pt x="3780058" y="5132958"/>
                  <a:pt x="3775619" y="5117628"/>
                </a:cubicBezTo>
                <a:cubicBezTo>
                  <a:pt x="3775619" y="5117628"/>
                  <a:pt x="3795854" y="5028707"/>
                  <a:pt x="3801120" y="4993960"/>
                </a:cubicBezTo>
                <a:cubicBezTo>
                  <a:pt x="3810826" y="4974538"/>
                  <a:pt x="3816089" y="4939792"/>
                  <a:pt x="3816089" y="4939792"/>
                </a:cubicBezTo>
                <a:cubicBezTo>
                  <a:pt x="3830230" y="4935698"/>
                  <a:pt x="3821353" y="4905041"/>
                  <a:pt x="3821353" y="4905041"/>
                </a:cubicBezTo>
                <a:cubicBezTo>
                  <a:pt x="3807211" y="4909135"/>
                  <a:pt x="3797510" y="4928557"/>
                  <a:pt x="3787808" y="4947981"/>
                </a:cubicBezTo>
                <a:cubicBezTo>
                  <a:pt x="3787808" y="4947981"/>
                  <a:pt x="3787808" y="4947981"/>
                  <a:pt x="3753429" y="5040992"/>
                </a:cubicBezTo>
                <a:cubicBezTo>
                  <a:pt x="3743724" y="5060414"/>
                  <a:pt x="3738459" y="5095166"/>
                  <a:pt x="3742897" y="5110490"/>
                </a:cubicBezTo>
                <a:cubicBezTo>
                  <a:pt x="3733193" y="5129913"/>
                  <a:pt x="3723489" y="5149337"/>
                  <a:pt x="3723489" y="5149337"/>
                </a:cubicBezTo>
                <a:cubicBezTo>
                  <a:pt x="3727926" y="5164663"/>
                  <a:pt x="3718226" y="5184080"/>
                  <a:pt x="3718226" y="5184080"/>
                </a:cubicBezTo>
                <a:cubicBezTo>
                  <a:pt x="3713789" y="5168756"/>
                  <a:pt x="3700474" y="5122774"/>
                  <a:pt x="3696037" y="5107450"/>
                </a:cubicBezTo>
                <a:cubicBezTo>
                  <a:pt x="3705736" y="5088028"/>
                  <a:pt x="3725144" y="5049182"/>
                  <a:pt x="3730411" y="5014435"/>
                </a:cubicBezTo>
                <a:cubicBezTo>
                  <a:pt x="3730411" y="5014435"/>
                  <a:pt x="3749820" y="4975589"/>
                  <a:pt x="3769226" y="4936747"/>
                </a:cubicBezTo>
                <a:cubicBezTo>
                  <a:pt x="3774491" y="4901997"/>
                  <a:pt x="3793898" y="4863156"/>
                  <a:pt x="3793898" y="4863156"/>
                </a:cubicBezTo>
                <a:cubicBezTo>
                  <a:pt x="3803601" y="4843732"/>
                  <a:pt x="3808865" y="4808986"/>
                  <a:pt x="3818570" y="4789562"/>
                </a:cubicBezTo>
                <a:cubicBezTo>
                  <a:pt x="3842416" y="4766045"/>
                  <a:pt x="3852121" y="4746624"/>
                  <a:pt x="3847683" y="4731297"/>
                </a:cubicBezTo>
                <a:cubicBezTo>
                  <a:pt x="3857387" y="4711875"/>
                  <a:pt x="3886499" y="4653610"/>
                  <a:pt x="3896203" y="4634188"/>
                </a:cubicBezTo>
                <a:cubicBezTo>
                  <a:pt x="3891764" y="4618861"/>
                  <a:pt x="3911168" y="4580018"/>
                  <a:pt x="3911168" y="4580018"/>
                </a:cubicBezTo>
                <a:cubicBezTo>
                  <a:pt x="3920872" y="4560596"/>
                  <a:pt x="3954422" y="4517658"/>
                  <a:pt x="3949985" y="4502331"/>
                </a:cubicBezTo>
                <a:cubicBezTo>
                  <a:pt x="3959687" y="4482909"/>
                  <a:pt x="3969391" y="4463487"/>
                  <a:pt x="3983533" y="4459391"/>
                </a:cubicBezTo>
                <a:cubicBezTo>
                  <a:pt x="3983533" y="4459391"/>
                  <a:pt x="3983533" y="4459391"/>
                  <a:pt x="3979095" y="4444066"/>
                </a:cubicBezTo>
                <a:cubicBezTo>
                  <a:pt x="3993238" y="4439971"/>
                  <a:pt x="3993238" y="4439971"/>
                  <a:pt x="3993238" y="4439971"/>
                </a:cubicBezTo>
                <a:cubicBezTo>
                  <a:pt x="4002941" y="4420549"/>
                  <a:pt x="4003767" y="4370474"/>
                  <a:pt x="4013470" y="4351052"/>
                </a:cubicBezTo>
                <a:cubicBezTo>
                  <a:pt x="4004592" y="4320397"/>
                  <a:pt x="4024001" y="4281554"/>
                  <a:pt x="4033704" y="4262132"/>
                </a:cubicBezTo>
                <a:cubicBezTo>
                  <a:pt x="4033704" y="4262132"/>
                  <a:pt x="4057552" y="4238613"/>
                  <a:pt x="4067256" y="4219194"/>
                </a:cubicBezTo>
                <a:cubicBezTo>
                  <a:pt x="4081397" y="4215100"/>
                  <a:pt x="4091101" y="4195678"/>
                  <a:pt x="4091101" y="4195678"/>
                </a:cubicBezTo>
                <a:lnTo>
                  <a:pt x="4116712" y="4163590"/>
                </a:lnTo>
                <a:lnTo>
                  <a:pt x="4116266" y="4157462"/>
                </a:lnTo>
                <a:lnTo>
                  <a:pt x="4123207" y="4155452"/>
                </a:lnTo>
                <a:lnTo>
                  <a:pt x="4123436" y="4155165"/>
                </a:lnTo>
                <a:lnTo>
                  <a:pt x="4126646" y="4151843"/>
                </a:lnTo>
                <a:lnTo>
                  <a:pt x="4121645" y="4134568"/>
                </a:lnTo>
                <a:lnTo>
                  <a:pt x="4115139" y="4134568"/>
                </a:lnTo>
                <a:cubicBezTo>
                  <a:pt x="4113705" y="4134568"/>
                  <a:pt x="4113705" y="4134568"/>
                  <a:pt x="4113705" y="4134568"/>
                </a:cubicBezTo>
                <a:cubicBezTo>
                  <a:pt x="4113705" y="4147916"/>
                  <a:pt x="4090760" y="4174621"/>
                  <a:pt x="4079286" y="4201324"/>
                </a:cubicBezTo>
                <a:cubicBezTo>
                  <a:pt x="4067813" y="4214677"/>
                  <a:pt x="4056340" y="4241379"/>
                  <a:pt x="4044865" y="4241379"/>
                </a:cubicBezTo>
                <a:cubicBezTo>
                  <a:pt x="4041996" y="4244717"/>
                  <a:pt x="4041996" y="4244717"/>
                  <a:pt x="4043611" y="4242424"/>
                </a:cubicBezTo>
                <a:cubicBezTo>
                  <a:pt x="4048451" y="4235537"/>
                  <a:pt x="4067813" y="4208001"/>
                  <a:pt x="4067813" y="4187972"/>
                </a:cubicBezTo>
                <a:cubicBezTo>
                  <a:pt x="4073549" y="4174620"/>
                  <a:pt x="4090759" y="4154593"/>
                  <a:pt x="4107970" y="4136235"/>
                </a:cubicBezTo>
                <a:lnTo>
                  <a:pt x="4126449" y="4117102"/>
                </a:lnTo>
                <a:lnTo>
                  <a:pt x="4134808" y="4100387"/>
                </a:lnTo>
                <a:cubicBezTo>
                  <a:pt x="4152345" y="4067291"/>
                  <a:pt x="4175976" y="4026567"/>
                  <a:pt x="4181360" y="4014582"/>
                </a:cubicBezTo>
                <a:cubicBezTo>
                  <a:pt x="4199434" y="3995449"/>
                  <a:pt x="4210079" y="3950667"/>
                  <a:pt x="4220976" y="3947512"/>
                </a:cubicBezTo>
                <a:cubicBezTo>
                  <a:pt x="4231869" y="3944358"/>
                  <a:pt x="4217506" y="3976315"/>
                  <a:pt x="4221221" y="3989141"/>
                </a:cubicBezTo>
                <a:cubicBezTo>
                  <a:pt x="4217631" y="3997130"/>
                  <a:pt x="4221344" y="4009953"/>
                  <a:pt x="4227780" y="4021990"/>
                </a:cubicBezTo>
                <a:lnTo>
                  <a:pt x="4232971" y="4028361"/>
                </a:lnTo>
                <a:lnTo>
                  <a:pt x="4239440" y="4019828"/>
                </a:lnTo>
                <a:cubicBezTo>
                  <a:pt x="4239440" y="4019828"/>
                  <a:pt x="4239440" y="4019828"/>
                  <a:pt x="4235001" y="4004499"/>
                </a:cubicBezTo>
                <a:cubicBezTo>
                  <a:pt x="4258844" y="3980982"/>
                  <a:pt x="4268547" y="3961564"/>
                  <a:pt x="4278252" y="3942143"/>
                </a:cubicBezTo>
                <a:cubicBezTo>
                  <a:pt x="4287955" y="3922717"/>
                  <a:pt x="4302096" y="3918623"/>
                  <a:pt x="4302096" y="3918623"/>
                </a:cubicBezTo>
                <a:lnTo>
                  <a:pt x="4303598" y="3915810"/>
                </a:lnTo>
                <a:lnTo>
                  <a:pt x="4302553" y="3915810"/>
                </a:lnTo>
                <a:cubicBezTo>
                  <a:pt x="4301303" y="3915810"/>
                  <a:pt x="4298804" y="3915810"/>
                  <a:pt x="4293807" y="3915810"/>
                </a:cubicBezTo>
                <a:cubicBezTo>
                  <a:pt x="4293807" y="3915810"/>
                  <a:pt x="4303802" y="3906187"/>
                  <a:pt x="4303802" y="3906187"/>
                </a:cubicBezTo>
                <a:cubicBezTo>
                  <a:pt x="4303802" y="3906187"/>
                  <a:pt x="4303802" y="3908593"/>
                  <a:pt x="4303802" y="3910999"/>
                </a:cubicBezTo>
                <a:lnTo>
                  <a:pt x="4303802" y="3915428"/>
                </a:lnTo>
                <a:lnTo>
                  <a:pt x="4325698" y="3874414"/>
                </a:lnTo>
                <a:cubicBezTo>
                  <a:pt x="4332318" y="3864192"/>
                  <a:pt x="4338280" y="3858313"/>
                  <a:pt x="4345351" y="3856265"/>
                </a:cubicBezTo>
                <a:cubicBezTo>
                  <a:pt x="4345351" y="3856265"/>
                  <a:pt x="4345351" y="3856265"/>
                  <a:pt x="4340912" y="3840935"/>
                </a:cubicBezTo>
                <a:cubicBezTo>
                  <a:pt x="4340912" y="3840935"/>
                  <a:pt x="4350617" y="3821517"/>
                  <a:pt x="4350617" y="3821517"/>
                </a:cubicBezTo>
                <a:lnTo>
                  <a:pt x="4349688" y="3818310"/>
                </a:lnTo>
                <a:lnTo>
                  <a:pt x="4332773" y="3826451"/>
                </a:lnTo>
                <a:cubicBezTo>
                  <a:pt x="4327102" y="3831364"/>
                  <a:pt x="4321432" y="3837914"/>
                  <a:pt x="4315762" y="3844462"/>
                </a:cubicBezTo>
                <a:cubicBezTo>
                  <a:pt x="4315762" y="3844462"/>
                  <a:pt x="4304421" y="3857564"/>
                  <a:pt x="4304421" y="3857564"/>
                </a:cubicBezTo>
                <a:cubicBezTo>
                  <a:pt x="4304421" y="3857564"/>
                  <a:pt x="4304421" y="3854290"/>
                  <a:pt x="4305839" y="3849374"/>
                </a:cubicBezTo>
                <a:lnTo>
                  <a:pt x="4310825" y="3840326"/>
                </a:lnTo>
                <a:lnTo>
                  <a:pt x="4305274" y="3844838"/>
                </a:lnTo>
                <a:cubicBezTo>
                  <a:pt x="4305274" y="3844838"/>
                  <a:pt x="4305274" y="3844838"/>
                  <a:pt x="4290552" y="3876749"/>
                </a:cubicBezTo>
                <a:cubicBezTo>
                  <a:pt x="4275829" y="3892707"/>
                  <a:pt x="4264787" y="3900687"/>
                  <a:pt x="4257426" y="3904675"/>
                </a:cubicBezTo>
                <a:lnTo>
                  <a:pt x="4257228" y="3904746"/>
                </a:lnTo>
                <a:lnTo>
                  <a:pt x="4255646" y="3906530"/>
                </a:lnTo>
                <a:cubicBezTo>
                  <a:pt x="4252778" y="3909766"/>
                  <a:pt x="4249910" y="3913000"/>
                  <a:pt x="4249910" y="3913000"/>
                </a:cubicBezTo>
                <a:cubicBezTo>
                  <a:pt x="4249910" y="3913000"/>
                  <a:pt x="4238436" y="3925940"/>
                  <a:pt x="4215489" y="3951824"/>
                </a:cubicBezTo>
                <a:cubicBezTo>
                  <a:pt x="4215489" y="3951824"/>
                  <a:pt x="4215489" y="3951824"/>
                  <a:pt x="4158121" y="4003587"/>
                </a:cubicBezTo>
                <a:cubicBezTo>
                  <a:pt x="4158121" y="4003587"/>
                  <a:pt x="4158121" y="4003587"/>
                  <a:pt x="4215489" y="3938885"/>
                </a:cubicBezTo>
                <a:cubicBezTo>
                  <a:pt x="4226961" y="3925943"/>
                  <a:pt x="4238436" y="3916238"/>
                  <a:pt x="4247039" y="3909766"/>
                </a:cubicBezTo>
                <a:lnTo>
                  <a:pt x="4251287" y="3906894"/>
                </a:lnTo>
                <a:lnTo>
                  <a:pt x="4246383" y="3908664"/>
                </a:lnTo>
                <a:cubicBezTo>
                  <a:pt x="4216937" y="3924618"/>
                  <a:pt x="4187495" y="3940576"/>
                  <a:pt x="4187495" y="3940576"/>
                </a:cubicBezTo>
                <a:cubicBezTo>
                  <a:pt x="4172772" y="3956532"/>
                  <a:pt x="4143326" y="4004402"/>
                  <a:pt x="4113882" y="4036313"/>
                </a:cubicBezTo>
                <a:cubicBezTo>
                  <a:pt x="4099157" y="4052271"/>
                  <a:pt x="4069711" y="4084185"/>
                  <a:pt x="4069711" y="4084185"/>
                </a:cubicBezTo>
                <a:cubicBezTo>
                  <a:pt x="4069711" y="4096152"/>
                  <a:pt x="4044866" y="4126071"/>
                  <a:pt x="4026234" y="4147013"/>
                </a:cubicBezTo>
                <a:lnTo>
                  <a:pt x="4017971" y="4156102"/>
                </a:lnTo>
                <a:lnTo>
                  <a:pt x="4020590" y="4165150"/>
                </a:lnTo>
                <a:cubicBezTo>
                  <a:pt x="4021142" y="4167056"/>
                  <a:pt x="4021142" y="4167056"/>
                  <a:pt x="4021142" y="4167056"/>
                </a:cubicBezTo>
                <a:cubicBezTo>
                  <a:pt x="4011359" y="4186410"/>
                  <a:pt x="3967795" y="4248593"/>
                  <a:pt x="3939397" y="4256815"/>
                </a:cubicBezTo>
                <a:cubicBezTo>
                  <a:pt x="3932055" y="4271334"/>
                  <a:pt x="3905715" y="4309940"/>
                  <a:pt x="3885153" y="4323638"/>
                </a:cubicBezTo>
                <a:lnTo>
                  <a:pt x="3877681" y="4325147"/>
                </a:lnTo>
                <a:lnTo>
                  <a:pt x="3873715" y="4335252"/>
                </a:lnTo>
                <a:cubicBezTo>
                  <a:pt x="3865435" y="4346471"/>
                  <a:pt x="3848876" y="4355444"/>
                  <a:pt x="3848876" y="4355444"/>
                </a:cubicBezTo>
                <a:cubicBezTo>
                  <a:pt x="3848876" y="4355444"/>
                  <a:pt x="3819427" y="4371400"/>
                  <a:pt x="3819427" y="4371400"/>
                </a:cubicBezTo>
                <a:cubicBezTo>
                  <a:pt x="3804704" y="4371400"/>
                  <a:pt x="3789983" y="4403317"/>
                  <a:pt x="3789983" y="4403317"/>
                </a:cubicBezTo>
                <a:cubicBezTo>
                  <a:pt x="3775259" y="4419272"/>
                  <a:pt x="3775259" y="4435228"/>
                  <a:pt x="3789983" y="4435228"/>
                </a:cubicBezTo>
                <a:cubicBezTo>
                  <a:pt x="3789983" y="4435228"/>
                  <a:pt x="3775259" y="4483095"/>
                  <a:pt x="3760537" y="4499053"/>
                </a:cubicBezTo>
                <a:cubicBezTo>
                  <a:pt x="3745814" y="4515011"/>
                  <a:pt x="3731090" y="4515011"/>
                  <a:pt x="3731090" y="4515011"/>
                </a:cubicBezTo>
                <a:cubicBezTo>
                  <a:pt x="3731090" y="4499053"/>
                  <a:pt x="3716366" y="4515011"/>
                  <a:pt x="3716366" y="4530969"/>
                </a:cubicBezTo>
                <a:cubicBezTo>
                  <a:pt x="3716366" y="4530969"/>
                  <a:pt x="3701645" y="4562878"/>
                  <a:pt x="3686922" y="4594791"/>
                </a:cubicBezTo>
                <a:cubicBezTo>
                  <a:pt x="3686922" y="4594791"/>
                  <a:pt x="3686922" y="4610748"/>
                  <a:pt x="3672202" y="4642664"/>
                </a:cubicBezTo>
                <a:cubicBezTo>
                  <a:pt x="3672202" y="4658617"/>
                  <a:pt x="3657479" y="4690531"/>
                  <a:pt x="3657479" y="4690531"/>
                </a:cubicBezTo>
                <a:cubicBezTo>
                  <a:pt x="3642756" y="4722444"/>
                  <a:pt x="3613311" y="4770317"/>
                  <a:pt x="3598588" y="4802225"/>
                </a:cubicBezTo>
                <a:cubicBezTo>
                  <a:pt x="3598588" y="4802225"/>
                  <a:pt x="3598588" y="4802225"/>
                  <a:pt x="3569141" y="4866050"/>
                </a:cubicBezTo>
                <a:cubicBezTo>
                  <a:pt x="3554418" y="4882011"/>
                  <a:pt x="3539694" y="4897966"/>
                  <a:pt x="3539694" y="4929878"/>
                </a:cubicBezTo>
                <a:cubicBezTo>
                  <a:pt x="3524976" y="4945836"/>
                  <a:pt x="3510252" y="4961793"/>
                  <a:pt x="3510252" y="4977746"/>
                </a:cubicBezTo>
                <a:cubicBezTo>
                  <a:pt x="3510252" y="4977746"/>
                  <a:pt x="3495531" y="5009661"/>
                  <a:pt x="3495531" y="5057529"/>
                </a:cubicBezTo>
                <a:cubicBezTo>
                  <a:pt x="3480807" y="5089445"/>
                  <a:pt x="3480807" y="5089445"/>
                  <a:pt x="3480807" y="5089445"/>
                </a:cubicBezTo>
                <a:cubicBezTo>
                  <a:pt x="3466084" y="5105399"/>
                  <a:pt x="3436638" y="5137315"/>
                  <a:pt x="3436638" y="5137315"/>
                </a:cubicBezTo>
                <a:cubicBezTo>
                  <a:pt x="3421915" y="5153267"/>
                  <a:pt x="3407192" y="5169223"/>
                  <a:pt x="3407192" y="5185183"/>
                </a:cubicBezTo>
                <a:cubicBezTo>
                  <a:pt x="3407192" y="5185183"/>
                  <a:pt x="3421915" y="5201140"/>
                  <a:pt x="3421915" y="5201140"/>
                </a:cubicBezTo>
                <a:cubicBezTo>
                  <a:pt x="3421915" y="5201140"/>
                  <a:pt x="3421915" y="5233051"/>
                  <a:pt x="3421915" y="5233051"/>
                </a:cubicBezTo>
                <a:cubicBezTo>
                  <a:pt x="3421915" y="5249011"/>
                  <a:pt x="3407192" y="5280919"/>
                  <a:pt x="3392469" y="5312834"/>
                </a:cubicBezTo>
                <a:cubicBezTo>
                  <a:pt x="3392469" y="5312834"/>
                  <a:pt x="3392469" y="5312834"/>
                  <a:pt x="3377746" y="5376662"/>
                </a:cubicBezTo>
                <a:cubicBezTo>
                  <a:pt x="3363025" y="5424529"/>
                  <a:pt x="3348304" y="5504312"/>
                  <a:pt x="3333581" y="5520270"/>
                </a:cubicBezTo>
                <a:cubicBezTo>
                  <a:pt x="3333581" y="5552183"/>
                  <a:pt x="3304135" y="5647921"/>
                  <a:pt x="3289413" y="5679834"/>
                </a:cubicBezTo>
                <a:cubicBezTo>
                  <a:pt x="3289413" y="5711747"/>
                  <a:pt x="3289413" y="5743659"/>
                  <a:pt x="3274690" y="5743659"/>
                </a:cubicBezTo>
                <a:cubicBezTo>
                  <a:pt x="3274690" y="5727704"/>
                  <a:pt x="3274690" y="5679834"/>
                  <a:pt x="3274690" y="5663876"/>
                </a:cubicBezTo>
                <a:cubicBezTo>
                  <a:pt x="3274690" y="5663876"/>
                  <a:pt x="3289413" y="5616008"/>
                  <a:pt x="3289413" y="5584098"/>
                </a:cubicBezTo>
                <a:cubicBezTo>
                  <a:pt x="3289413" y="5584098"/>
                  <a:pt x="3289413" y="5584098"/>
                  <a:pt x="3289413" y="5552183"/>
                </a:cubicBezTo>
                <a:cubicBezTo>
                  <a:pt x="3304135" y="5504312"/>
                  <a:pt x="3304135" y="5440487"/>
                  <a:pt x="3318858" y="5392619"/>
                </a:cubicBezTo>
                <a:cubicBezTo>
                  <a:pt x="3333581" y="5360701"/>
                  <a:pt x="3333581" y="5360701"/>
                  <a:pt x="3333581" y="5360701"/>
                </a:cubicBezTo>
                <a:cubicBezTo>
                  <a:pt x="3318858" y="5344746"/>
                  <a:pt x="3333581" y="5249011"/>
                  <a:pt x="3348304" y="5233051"/>
                </a:cubicBezTo>
                <a:cubicBezTo>
                  <a:pt x="3363025" y="5201140"/>
                  <a:pt x="3377746" y="5153267"/>
                  <a:pt x="3392469" y="5121355"/>
                </a:cubicBezTo>
                <a:cubicBezTo>
                  <a:pt x="3392469" y="5121355"/>
                  <a:pt x="3392469" y="5121355"/>
                  <a:pt x="3392469" y="5105399"/>
                </a:cubicBezTo>
                <a:cubicBezTo>
                  <a:pt x="3407192" y="5089445"/>
                  <a:pt x="3407192" y="5073489"/>
                  <a:pt x="3421915" y="5041572"/>
                </a:cubicBezTo>
                <a:cubicBezTo>
                  <a:pt x="3436638" y="5009661"/>
                  <a:pt x="3451363" y="4977746"/>
                  <a:pt x="3451363" y="4977746"/>
                </a:cubicBezTo>
                <a:cubicBezTo>
                  <a:pt x="3466084" y="4945836"/>
                  <a:pt x="3480807" y="4913920"/>
                  <a:pt x="3480807" y="4913920"/>
                </a:cubicBezTo>
                <a:cubicBezTo>
                  <a:pt x="3480807" y="4913920"/>
                  <a:pt x="3495531" y="4882011"/>
                  <a:pt x="3510252" y="4866050"/>
                </a:cubicBezTo>
                <a:cubicBezTo>
                  <a:pt x="3510252" y="4850095"/>
                  <a:pt x="3524976" y="4818185"/>
                  <a:pt x="3524976" y="4818185"/>
                </a:cubicBezTo>
                <a:cubicBezTo>
                  <a:pt x="3539694" y="4802225"/>
                  <a:pt x="3539694" y="4786269"/>
                  <a:pt x="3554418" y="4770317"/>
                </a:cubicBezTo>
                <a:lnTo>
                  <a:pt x="3561138" y="4751589"/>
                </a:lnTo>
                <a:lnTo>
                  <a:pt x="3561019" y="4750041"/>
                </a:lnTo>
                <a:lnTo>
                  <a:pt x="3567984" y="4729968"/>
                </a:lnTo>
                <a:lnTo>
                  <a:pt x="3569141" y="4722444"/>
                </a:lnTo>
                <a:cubicBezTo>
                  <a:pt x="3569141" y="4690531"/>
                  <a:pt x="3569141" y="4626706"/>
                  <a:pt x="3583864" y="4626706"/>
                </a:cubicBezTo>
                <a:cubicBezTo>
                  <a:pt x="3583864" y="4610748"/>
                  <a:pt x="3613311" y="4578839"/>
                  <a:pt x="3628033" y="4562878"/>
                </a:cubicBezTo>
                <a:cubicBezTo>
                  <a:pt x="3628033" y="4562878"/>
                  <a:pt x="3628033" y="4562878"/>
                  <a:pt x="3628033" y="4546923"/>
                </a:cubicBezTo>
                <a:cubicBezTo>
                  <a:pt x="3642756" y="4515011"/>
                  <a:pt x="3657479" y="4499053"/>
                  <a:pt x="3672202" y="4483095"/>
                </a:cubicBezTo>
                <a:cubicBezTo>
                  <a:pt x="3672202" y="4467142"/>
                  <a:pt x="3686922" y="4451187"/>
                  <a:pt x="3686922" y="4451187"/>
                </a:cubicBezTo>
                <a:cubicBezTo>
                  <a:pt x="3701645" y="4419272"/>
                  <a:pt x="3731090" y="4355444"/>
                  <a:pt x="3745814" y="4339492"/>
                </a:cubicBezTo>
                <a:cubicBezTo>
                  <a:pt x="3745814" y="4323532"/>
                  <a:pt x="3760537" y="4291618"/>
                  <a:pt x="3760537" y="4291618"/>
                </a:cubicBezTo>
                <a:cubicBezTo>
                  <a:pt x="3760537" y="4291618"/>
                  <a:pt x="3745814" y="4291618"/>
                  <a:pt x="3731090" y="4307576"/>
                </a:cubicBezTo>
                <a:cubicBezTo>
                  <a:pt x="3731090" y="4307576"/>
                  <a:pt x="3686922" y="4355444"/>
                  <a:pt x="3672202" y="4371400"/>
                </a:cubicBezTo>
                <a:lnTo>
                  <a:pt x="3667091" y="4375832"/>
                </a:lnTo>
                <a:lnTo>
                  <a:pt x="3666493" y="4379380"/>
                </a:lnTo>
                <a:cubicBezTo>
                  <a:pt x="3665397" y="4385889"/>
                  <a:pt x="3663933" y="4394569"/>
                  <a:pt x="3661982" y="4406142"/>
                </a:cubicBezTo>
                <a:cubicBezTo>
                  <a:pt x="3634618" y="4458108"/>
                  <a:pt x="3615050" y="4463774"/>
                  <a:pt x="3615050" y="4463774"/>
                </a:cubicBezTo>
                <a:lnTo>
                  <a:pt x="3614057" y="4464721"/>
                </a:lnTo>
                <a:lnTo>
                  <a:pt x="3613311" y="4467142"/>
                </a:lnTo>
                <a:cubicBezTo>
                  <a:pt x="3613311" y="4467142"/>
                  <a:pt x="3613311" y="4467142"/>
                  <a:pt x="3598588" y="4483095"/>
                </a:cubicBezTo>
                <a:cubicBezTo>
                  <a:pt x="3598588" y="4499053"/>
                  <a:pt x="3598588" y="4499053"/>
                  <a:pt x="3598588" y="4499053"/>
                </a:cubicBezTo>
                <a:cubicBezTo>
                  <a:pt x="3594906" y="4499053"/>
                  <a:pt x="3593066" y="4496063"/>
                  <a:pt x="3592376" y="4491325"/>
                </a:cubicBezTo>
                <a:lnTo>
                  <a:pt x="3592611" y="4485131"/>
                </a:lnTo>
                <a:lnTo>
                  <a:pt x="3569332" y="4507285"/>
                </a:lnTo>
                <a:cubicBezTo>
                  <a:pt x="3556865" y="4519151"/>
                  <a:pt x="3548554" y="4527062"/>
                  <a:pt x="3548554" y="4527062"/>
                </a:cubicBezTo>
                <a:cubicBezTo>
                  <a:pt x="3534871" y="4553045"/>
                  <a:pt x="3513384" y="4625320"/>
                  <a:pt x="3486017" y="4677280"/>
                </a:cubicBezTo>
                <a:cubicBezTo>
                  <a:pt x="3472334" y="4703263"/>
                  <a:pt x="3444967" y="4755226"/>
                  <a:pt x="3444967" y="4755226"/>
                </a:cubicBezTo>
                <a:cubicBezTo>
                  <a:pt x="3447907" y="4765383"/>
                  <a:pt x="3439115" y="4789947"/>
                  <a:pt x="3427877" y="4815220"/>
                </a:cubicBezTo>
                <a:lnTo>
                  <a:pt x="3416997" y="4838019"/>
                </a:lnTo>
                <a:lnTo>
                  <a:pt x="3412381" y="4873084"/>
                </a:lnTo>
                <a:cubicBezTo>
                  <a:pt x="3408695" y="4898918"/>
                  <a:pt x="3405010" y="4922765"/>
                  <a:pt x="3405010" y="4930711"/>
                </a:cubicBezTo>
                <a:cubicBezTo>
                  <a:pt x="3405010" y="4946611"/>
                  <a:pt x="3375527" y="4994304"/>
                  <a:pt x="3375527" y="5010204"/>
                </a:cubicBezTo>
                <a:cubicBezTo>
                  <a:pt x="3375527" y="5010204"/>
                  <a:pt x="3360785" y="5026102"/>
                  <a:pt x="3346040" y="5057895"/>
                </a:cubicBezTo>
                <a:cubicBezTo>
                  <a:pt x="3331297" y="5073796"/>
                  <a:pt x="3316557" y="5089695"/>
                  <a:pt x="3316557" y="5105590"/>
                </a:cubicBezTo>
                <a:cubicBezTo>
                  <a:pt x="3301815" y="5137388"/>
                  <a:pt x="3287072" y="5185081"/>
                  <a:pt x="3272329" y="5200979"/>
                </a:cubicBezTo>
                <a:cubicBezTo>
                  <a:pt x="3272329" y="5200979"/>
                  <a:pt x="3272329" y="5200979"/>
                  <a:pt x="3272329" y="5216879"/>
                </a:cubicBezTo>
                <a:cubicBezTo>
                  <a:pt x="3272329" y="5216879"/>
                  <a:pt x="3272329" y="5216879"/>
                  <a:pt x="3272329" y="5232772"/>
                </a:cubicBezTo>
                <a:cubicBezTo>
                  <a:pt x="3257589" y="5264573"/>
                  <a:pt x="3257589" y="5264573"/>
                  <a:pt x="3257589" y="5264573"/>
                </a:cubicBezTo>
                <a:cubicBezTo>
                  <a:pt x="3257589" y="5264573"/>
                  <a:pt x="3242847" y="5264573"/>
                  <a:pt x="3242847" y="5264573"/>
                </a:cubicBezTo>
                <a:cubicBezTo>
                  <a:pt x="3242847" y="5264573"/>
                  <a:pt x="3242847" y="5264573"/>
                  <a:pt x="3242847" y="5217620"/>
                </a:cubicBezTo>
                <a:lnTo>
                  <a:pt x="3242847" y="5193789"/>
                </a:lnTo>
                <a:lnTo>
                  <a:pt x="3234860" y="5201392"/>
                </a:lnTo>
                <a:cubicBezTo>
                  <a:pt x="3226548" y="5209303"/>
                  <a:pt x="3218234" y="5217215"/>
                  <a:pt x="3218234" y="5217215"/>
                </a:cubicBezTo>
                <a:cubicBezTo>
                  <a:pt x="3198668" y="5222882"/>
                  <a:pt x="3190868" y="5269180"/>
                  <a:pt x="3190868" y="5269180"/>
                </a:cubicBezTo>
                <a:cubicBezTo>
                  <a:pt x="3177183" y="5295156"/>
                  <a:pt x="3183065" y="5315473"/>
                  <a:pt x="3202633" y="5309806"/>
                </a:cubicBezTo>
                <a:cubicBezTo>
                  <a:pt x="3202633" y="5309806"/>
                  <a:pt x="3200715" y="5376421"/>
                  <a:pt x="3187030" y="5402400"/>
                </a:cubicBezTo>
                <a:cubicBezTo>
                  <a:pt x="3173347" y="5428383"/>
                  <a:pt x="3153780" y="5434050"/>
                  <a:pt x="3153780" y="5434050"/>
                </a:cubicBezTo>
                <a:cubicBezTo>
                  <a:pt x="3147898" y="5413731"/>
                  <a:pt x="3134213" y="5439715"/>
                  <a:pt x="3140096" y="5460027"/>
                </a:cubicBezTo>
                <a:cubicBezTo>
                  <a:pt x="3140096" y="5460027"/>
                  <a:pt x="3132294" y="5506325"/>
                  <a:pt x="3124492" y="5552619"/>
                </a:cubicBezTo>
                <a:cubicBezTo>
                  <a:pt x="3124492" y="5552619"/>
                  <a:pt x="3130374" y="5572934"/>
                  <a:pt x="3122577" y="5619232"/>
                </a:cubicBezTo>
                <a:cubicBezTo>
                  <a:pt x="3128460" y="5639544"/>
                  <a:pt x="3120659" y="5685844"/>
                  <a:pt x="3120659" y="5685844"/>
                </a:cubicBezTo>
                <a:cubicBezTo>
                  <a:pt x="3112857" y="5732135"/>
                  <a:pt x="3091374" y="5804417"/>
                  <a:pt x="3083571" y="5850712"/>
                </a:cubicBezTo>
                <a:cubicBezTo>
                  <a:pt x="3083571" y="5850712"/>
                  <a:pt x="3083571" y="5850712"/>
                  <a:pt x="3067970" y="5943305"/>
                </a:cubicBezTo>
                <a:cubicBezTo>
                  <a:pt x="3054287" y="5969287"/>
                  <a:pt x="3040602" y="5995270"/>
                  <a:pt x="3052368" y="6035897"/>
                </a:cubicBezTo>
                <a:cubicBezTo>
                  <a:pt x="3038688" y="6061877"/>
                  <a:pt x="3025006" y="6087858"/>
                  <a:pt x="3030888" y="6108173"/>
                </a:cubicBezTo>
                <a:cubicBezTo>
                  <a:pt x="3030888" y="6108173"/>
                  <a:pt x="3023086" y="6154471"/>
                  <a:pt x="3040734" y="6215417"/>
                </a:cubicBezTo>
                <a:cubicBezTo>
                  <a:pt x="3032933" y="6261715"/>
                  <a:pt x="3032933" y="6261715"/>
                  <a:pt x="3032933" y="6261715"/>
                </a:cubicBezTo>
                <a:cubicBezTo>
                  <a:pt x="3019248" y="6287693"/>
                  <a:pt x="2991880" y="6339655"/>
                  <a:pt x="2991880" y="6339655"/>
                </a:cubicBezTo>
                <a:cubicBezTo>
                  <a:pt x="2978197" y="6365633"/>
                  <a:pt x="2964514" y="6391618"/>
                  <a:pt x="2970397" y="6411934"/>
                </a:cubicBezTo>
                <a:cubicBezTo>
                  <a:pt x="2970397" y="6411934"/>
                  <a:pt x="2995846" y="6426584"/>
                  <a:pt x="2995846" y="6426584"/>
                </a:cubicBezTo>
                <a:cubicBezTo>
                  <a:pt x="2995846" y="6426584"/>
                  <a:pt x="3007610" y="6467213"/>
                  <a:pt x="3007610" y="6467213"/>
                </a:cubicBezTo>
                <a:cubicBezTo>
                  <a:pt x="3013493" y="6487528"/>
                  <a:pt x="3005692" y="6533823"/>
                  <a:pt x="2997891" y="6580122"/>
                </a:cubicBezTo>
                <a:cubicBezTo>
                  <a:pt x="2997891" y="6580122"/>
                  <a:pt x="2997891" y="6580122"/>
                  <a:pt x="3001854" y="6667050"/>
                </a:cubicBezTo>
                <a:cubicBezTo>
                  <a:pt x="2999934" y="6733658"/>
                  <a:pt x="3009786" y="6840904"/>
                  <a:pt x="2996104" y="6866883"/>
                </a:cubicBezTo>
                <a:cubicBezTo>
                  <a:pt x="3007868" y="6907513"/>
                  <a:pt x="3004031" y="7040738"/>
                  <a:pt x="2996229" y="7087031"/>
                </a:cubicBezTo>
                <a:cubicBezTo>
                  <a:pt x="3007996" y="7127665"/>
                  <a:pt x="3019759" y="7168293"/>
                  <a:pt x="3000193" y="7173960"/>
                </a:cubicBezTo>
                <a:cubicBezTo>
                  <a:pt x="2994310" y="7153643"/>
                  <a:pt x="2976662" y="7092698"/>
                  <a:pt x="2970779" y="7072381"/>
                </a:cubicBezTo>
                <a:cubicBezTo>
                  <a:pt x="2970779" y="7072381"/>
                  <a:pt x="2972700" y="7005772"/>
                  <a:pt x="2960934" y="6965142"/>
                </a:cubicBezTo>
                <a:cubicBezTo>
                  <a:pt x="2960934" y="6965142"/>
                  <a:pt x="2960934" y="6965142"/>
                  <a:pt x="2949169" y="6924511"/>
                </a:cubicBezTo>
                <a:cubicBezTo>
                  <a:pt x="2951089" y="6857901"/>
                  <a:pt x="2927557" y="6776637"/>
                  <a:pt x="2929478" y="6710027"/>
                </a:cubicBezTo>
                <a:cubicBezTo>
                  <a:pt x="2937276" y="6663728"/>
                  <a:pt x="2937276" y="6663728"/>
                  <a:pt x="2937276" y="6663728"/>
                </a:cubicBezTo>
                <a:cubicBezTo>
                  <a:pt x="2911828" y="6649078"/>
                  <a:pt x="2896099" y="6521520"/>
                  <a:pt x="2909782" y="6495540"/>
                </a:cubicBezTo>
                <a:cubicBezTo>
                  <a:pt x="2917580" y="6449247"/>
                  <a:pt x="2919497" y="6382629"/>
                  <a:pt x="2927300" y="6336338"/>
                </a:cubicBezTo>
                <a:cubicBezTo>
                  <a:pt x="2927300" y="6336338"/>
                  <a:pt x="2927300" y="6336338"/>
                  <a:pt x="2921417" y="6316021"/>
                </a:cubicBezTo>
                <a:cubicBezTo>
                  <a:pt x="2935102" y="6290043"/>
                  <a:pt x="2929219" y="6269726"/>
                  <a:pt x="2937020" y="6223429"/>
                </a:cubicBezTo>
                <a:cubicBezTo>
                  <a:pt x="2944820" y="6177133"/>
                  <a:pt x="2952622" y="6130835"/>
                  <a:pt x="2952622" y="6130835"/>
                </a:cubicBezTo>
                <a:cubicBezTo>
                  <a:pt x="2960423" y="6084540"/>
                  <a:pt x="2968224" y="6038242"/>
                  <a:pt x="2968224" y="6038242"/>
                </a:cubicBezTo>
                <a:cubicBezTo>
                  <a:pt x="2968224" y="6038242"/>
                  <a:pt x="2976026" y="5991949"/>
                  <a:pt x="2989711" y="5965967"/>
                </a:cubicBezTo>
                <a:cubicBezTo>
                  <a:pt x="2983827" y="5945650"/>
                  <a:pt x="2991628" y="5899355"/>
                  <a:pt x="2991628" y="5899355"/>
                </a:cubicBezTo>
                <a:cubicBezTo>
                  <a:pt x="3005306" y="5873376"/>
                  <a:pt x="2999423" y="5853059"/>
                  <a:pt x="3013109" y="5827079"/>
                </a:cubicBezTo>
                <a:cubicBezTo>
                  <a:pt x="3020910" y="5780783"/>
                  <a:pt x="3015026" y="5760463"/>
                  <a:pt x="3015026" y="5760463"/>
                </a:cubicBezTo>
                <a:cubicBezTo>
                  <a:pt x="3003263" y="5719837"/>
                  <a:pt x="2979732" y="5638575"/>
                  <a:pt x="2999298" y="5632910"/>
                </a:cubicBezTo>
                <a:cubicBezTo>
                  <a:pt x="2993415" y="5612593"/>
                  <a:pt x="3020784" y="5560634"/>
                  <a:pt x="3034467" y="5534653"/>
                </a:cubicBezTo>
                <a:cubicBezTo>
                  <a:pt x="3034467" y="5534653"/>
                  <a:pt x="3034467" y="5534653"/>
                  <a:pt x="3028583" y="5514334"/>
                </a:cubicBezTo>
                <a:cubicBezTo>
                  <a:pt x="3036386" y="5468043"/>
                  <a:pt x="3050068" y="5442059"/>
                  <a:pt x="3063752" y="5416079"/>
                </a:cubicBezTo>
                <a:cubicBezTo>
                  <a:pt x="3057870" y="5395765"/>
                  <a:pt x="3071549" y="5369785"/>
                  <a:pt x="3071549" y="5369785"/>
                </a:cubicBezTo>
                <a:cubicBezTo>
                  <a:pt x="3079350" y="5323485"/>
                  <a:pt x="3094954" y="5230894"/>
                  <a:pt x="3108639" y="5204915"/>
                </a:cubicBezTo>
                <a:cubicBezTo>
                  <a:pt x="3102755" y="5184598"/>
                  <a:pt x="3110557" y="5138300"/>
                  <a:pt x="3110557" y="5138300"/>
                </a:cubicBezTo>
                <a:cubicBezTo>
                  <a:pt x="3110557" y="5138300"/>
                  <a:pt x="3090991" y="5143965"/>
                  <a:pt x="3077307" y="5169948"/>
                </a:cubicBezTo>
                <a:cubicBezTo>
                  <a:pt x="3077307" y="5169948"/>
                  <a:pt x="3036255" y="5247891"/>
                  <a:pt x="3022574" y="5273871"/>
                </a:cubicBezTo>
                <a:cubicBezTo>
                  <a:pt x="3008891" y="5299854"/>
                  <a:pt x="2975642" y="5331500"/>
                  <a:pt x="2981523" y="5351813"/>
                </a:cubicBezTo>
                <a:cubicBezTo>
                  <a:pt x="2987406" y="5372127"/>
                  <a:pt x="2973723" y="5398111"/>
                  <a:pt x="2979606" y="5418428"/>
                </a:cubicBezTo>
                <a:cubicBezTo>
                  <a:pt x="2979606" y="5418428"/>
                  <a:pt x="2979606" y="5418428"/>
                  <a:pt x="2965921" y="5444407"/>
                </a:cubicBezTo>
                <a:cubicBezTo>
                  <a:pt x="2971803" y="5464721"/>
                  <a:pt x="2971803" y="5464721"/>
                  <a:pt x="2971803" y="5464721"/>
                </a:cubicBezTo>
                <a:cubicBezTo>
                  <a:pt x="2952238" y="5470386"/>
                  <a:pt x="2954156" y="5403776"/>
                  <a:pt x="2948274" y="5383459"/>
                </a:cubicBezTo>
                <a:cubicBezTo>
                  <a:pt x="2948274" y="5383459"/>
                  <a:pt x="2977560" y="5264886"/>
                  <a:pt x="2985360" y="5218591"/>
                </a:cubicBezTo>
                <a:cubicBezTo>
                  <a:pt x="2999044" y="5192610"/>
                  <a:pt x="3006841" y="5146315"/>
                  <a:pt x="3006841" y="5146315"/>
                </a:cubicBezTo>
                <a:cubicBezTo>
                  <a:pt x="3026407" y="5140650"/>
                  <a:pt x="3014642" y="5100017"/>
                  <a:pt x="3014642" y="5100017"/>
                </a:cubicBezTo>
                <a:cubicBezTo>
                  <a:pt x="2995076" y="5105683"/>
                  <a:pt x="2981396" y="5131664"/>
                  <a:pt x="2967713" y="5157645"/>
                </a:cubicBezTo>
                <a:cubicBezTo>
                  <a:pt x="2967713" y="5157645"/>
                  <a:pt x="2967713" y="5157645"/>
                  <a:pt x="2918861" y="5281884"/>
                </a:cubicBezTo>
                <a:cubicBezTo>
                  <a:pt x="2905177" y="5307865"/>
                  <a:pt x="2897377" y="5354163"/>
                  <a:pt x="2903259" y="5374475"/>
                </a:cubicBezTo>
                <a:cubicBezTo>
                  <a:pt x="2889575" y="5400456"/>
                  <a:pt x="2875891" y="5426440"/>
                  <a:pt x="2875891" y="5426440"/>
                </a:cubicBezTo>
                <a:cubicBezTo>
                  <a:pt x="2881774" y="5446757"/>
                  <a:pt x="2868094" y="5472735"/>
                  <a:pt x="2868094" y="5472735"/>
                </a:cubicBezTo>
                <a:cubicBezTo>
                  <a:pt x="2862212" y="5452421"/>
                  <a:pt x="2844565" y="5391470"/>
                  <a:pt x="2838682" y="5371159"/>
                </a:cubicBezTo>
                <a:cubicBezTo>
                  <a:pt x="2852361" y="5345178"/>
                  <a:pt x="2879730" y="5293215"/>
                  <a:pt x="2887531" y="5246918"/>
                </a:cubicBezTo>
                <a:cubicBezTo>
                  <a:pt x="2887531" y="5246918"/>
                  <a:pt x="2914897" y="5194955"/>
                  <a:pt x="2942266" y="5142995"/>
                </a:cubicBezTo>
                <a:cubicBezTo>
                  <a:pt x="2950064" y="5096695"/>
                  <a:pt x="2977428" y="5044738"/>
                  <a:pt x="2977428" y="5044738"/>
                </a:cubicBezTo>
                <a:cubicBezTo>
                  <a:pt x="2991112" y="5018755"/>
                  <a:pt x="2998915" y="4972462"/>
                  <a:pt x="3012599" y="4946478"/>
                </a:cubicBezTo>
                <a:cubicBezTo>
                  <a:pt x="3045849" y="4914830"/>
                  <a:pt x="3059532" y="4888849"/>
                  <a:pt x="3053650" y="4868537"/>
                </a:cubicBezTo>
                <a:cubicBezTo>
                  <a:pt x="3067334" y="4842556"/>
                  <a:pt x="3108386" y="4764612"/>
                  <a:pt x="3122068" y="4738631"/>
                </a:cubicBezTo>
                <a:cubicBezTo>
                  <a:pt x="3116185" y="4718315"/>
                  <a:pt x="3143550" y="4666357"/>
                  <a:pt x="3143550" y="4666357"/>
                </a:cubicBezTo>
                <a:cubicBezTo>
                  <a:pt x="3157233" y="4640374"/>
                  <a:pt x="3204167" y="4582750"/>
                  <a:pt x="3198284" y="4562431"/>
                </a:cubicBezTo>
                <a:cubicBezTo>
                  <a:pt x="3211966" y="4536449"/>
                  <a:pt x="3225651" y="4510468"/>
                  <a:pt x="3245217" y="4504802"/>
                </a:cubicBezTo>
                <a:cubicBezTo>
                  <a:pt x="3245217" y="4504802"/>
                  <a:pt x="3245217" y="4504802"/>
                  <a:pt x="3239337" y="4484492"/>
                </a:cubicBezTo>
                <a:cubicBezTo>
                  <a:pt x="3258902" y="4478825"/>
                  <a:pt x="3258902" y="4478825"/>
                  <a:pt x="3258902" y="4478825"/>
                </a:cubicBezTo>
                <a:cubicBezTo>
                  <a:pt x="3272585" y="4452842"/>
                  <a:pt x="3274498" y="4386235"/>
                  <a:pt x="3288182" y="4360251"/>
                </a:cubicBezTo>
                <a:cubicBezTo>
                  <a:pt x="3276418" y="4319618"/>
                  <a:pt x="3303785" y="4267660"/>
                  <a:pt x="3317469" y="4241676"/>
                </a:cubicBezTo>
                <a:cubicBezTo>
                  <a:pt x="3317469" y="4241676"/>
                  <a:pt x="3350718" y="4210028"/>
                  <a:pt x="3364402" y="4184050"/>
                </a:cubicBezTo>
                <a:cubicBezTo>
                  <a:pt x="3383968" y="4178384"/>
                  <a:pt x="3397653" y="4152403"/>
                  <a:pt x="3397653" y="4152403"/>
                </a:cubicBezTo>
                <a:cubicBezTo>
                  <a:pt x="3430902" y="4120755"/>
                  <a:pt x="3458267" y="4068797"/>
                  <a:pt x="3477832" y="4063131"/>
                </a:cubicBezTo>
                <a:cubicBezTo>
                  <a:pt x="3477832" y="4063131"/>
                  <a:pt x="3479482" y="4061105"/>
                  <a:pt x="3482254" y="4057642"/>
                </a:cubicBezTo>
                <a:lnTo>
                  <a:pt x="3484369" y="4054964"/>
                </a:lnTo>
                <a:lnTo>
                  <a:pt x="3490651" y="4041829"/>
                </a:lnTo>
                <a:cubicBezTo>
                  <a:pt x="3493116" y="4035159"/>
                  <a:pt x="3494695" y="4028524"/>
                  <a:pt x="3494695" y="4022458"/>
                </a:cubicBezTo>
                <a:cubicBezTo>
                  <a:pt x="3502172" y="4006284"/>
                  <a:pt x="3524608" y="3982022"/>
                  <a:pt x="3547043" y="3959782"/>
                </a:cubicBezTo>
                <a:lnTo>
                  <a:pt x="3547698" y="3959151"/>
                </a:lnTo>
                <a:lnTo>
                  <a:pt x="3572551" y="3917229"/>
                </a:lnTo>
                <a:cubicBezTo>
                  <a:pt x="3589442" y="3889184"/>
                  <a:pt x="3605119" y="3863596"/>
                  <a:pt x="3609969" y="3853770"/>
                </a:cubicBezTo>
                <a:cubicBezTo>
                  <a:pt x="3633874" y="3830010"/>
                  <a:pt x="3648776" y="3775179"/>
                  <a:pt x="3662981" y="3771066"/>
                </a:cubicBezTo>
                <a:cubicBezTo>
                  <a:pt x="3670080" y="3769011"/>
                  <a:pt x="3668778" y="3777805"/>
                  <a:pt x="3666264" y="3789057"/>
                </a:cubicBezTo>
                <a:lnTo>
                  <a:pt x="3664057" y="3807161"/>
                </a:lnTo>
                <a:lnTo>
                  <a:pt x="3681436" y="3786736"/>
                </a:lnTo>
                <a:cubicBezTo>
                  <a:pt x="3688038" y="3782073"/>
                  <a:pt x="3692930" y="3780657"/>
                  <a:pt x="3692930" y="3780657"/>
                </a:cubicBezTo>
                <a:cubicBezTo>
                  <a:pt x="3720299" y="3728695"/>
                  <a:pt x="3733982" y="3702714"/>
                  <a:pt x="3753548" y="3697049"/>
                </a:cubicBezTo>
                <a:cubicBezTo>
                  <a:pt x="3753548" y="3697049"/>
                  <a:pt x="3753548" y="3697049"/>
                  <a:pt x="3747665" y="3676732"/>
                </a:cubicBezTo>
                <a:cubicBezTo>
                  <a:pt x="3747665" y="3676732"/>
                  <a:pt x="3761350" y="3650755"/>
                  <a:pt x="3761350" y="3650755"/>
                </a:cubicBezTo>
                <a:cubicBezTo>
                  <a:pt x="3761350" y="3650755"/>
                  <a:pt x="3759879" y="3645676"/>
                  <a:pt x="3758408" y="3640597"/>
                </a:cubicBezTo>
                <a:lnTo>
                  <a:pt x="3757894" y="3638820"/>
                </a:lnTo>
                <a:lnTo>
                  <a:pt x="3748435" y="3646186"/>
                </a:lnTo>
                <a:cubicBezTo>
                  <a:pt x="3733158" y="3656762"/>
                  <a:pt x="3717880" y="3667338"/>
                  <a:pt x="3707695" y="3677914"/>
                </a:cubicBezTo>
                <a:cubicBezTo>
                  <a:pt x="3707695" y="3677914"/>
                  <a:pt x="3707695" y="3677914"/>
                  <a:pt x="3687324" y="3720210"/>
                </a:cubicBezTo>
                <a:cubicBezTo>
                  <a:pt x="3646585" y="3762514"/>
                  <a:pt x="3626215" y="3762514"/>
                  <a:pt x="3626215" y="3762514"/>
                </a:cubicBezTo>
                <a:cubicBezTo>
                  <a:pt x="3585474" y="3783659"/>
                  <a:pt x="3544739" y="3804810"/>
                  <a:pt x="3544739" y="3804810"/>
                </a:cubicBezTo>
                <a:cubicBezTo>
                  <a:pt x="3524369" y="3825962"/>
                  <a:pt x="3483628" y="3889409"/>
                  <a:pt x="3442888" y="3931707"/>
                </a:cubicBezTo>
                <a:cubicBezTo>
                  <a:pt x="3422519" y="3952859"/>
                  <a:pt x="3381779" y="3995160"/>
                  <a:pt x="3381779" y="3995160"/>
                </a:cubicBezTo>
                <a:cubicBezTo>
                  <a:pt x="3381779" y="4016307"/>
                  <a:pt x="3320667" y="4079761"/>
                  <a:pt x="3300304" y="4100907"/>
                </a:cubicBezTo>
                <a:lnTo>
                  <a:pt x="3298077" y="4103184"/>
                </a:lnTo>
                <a:lnTo>
                  <a:pt x="3299153" y="4106897"/>
                </a:lnTo>
                <a:cubicBezTo>
                  <a:pt x="3301621" y="4115421"/>
                  <a:pt x="3301621" y="4115421"/>
                  <a:pt x="3301621" y="4115421"/>
                </a:cubicBezTo>
                <a:cubicBezTo>
                  <a:pt x="3287825" y="4141315"/>
                  <a:pt x="3226785" y="4224692"/>
                  <a:pt x="3187492" y="4236069"/>
                </a:cubicBezTo>
                <a:cubicBezTo>
                  <a:pt x="3177142" y="4255491"/>
                  <a:pt x="3140221" y="4307243"/>
                  <a:pt x="3111652" y="4325780"/>
                </a:cubicBezTo>
                <a:lnTo>
                  <a:pt x="3111456" y="4325870"/>
                </a:lnTo>
                <a:lnTo>
                  <a:pt x="3110608" y="4327942"/>
                </a:lnTo>
                <a:cubicBezTo>
                  <a:pt x="3099151" y="4342812"/>
                  <a:pt x="3076237" y="4354708"/>
                  <a:pt x="3076237" y="4354708"/>
                </a:cubicBezTo>
                <a:cubicBezTo>
                  <a:pt x="3076237" y="4354708"/>
                  <a:pt x="3035497" y="4375857"/>
                  <a:pt x="3035497" y="4375857"/>
                </a:cubicBezTo>
                <a:cubicBezTo>
                  <a:pt x="3015127" y="4375857"/>
                  <a:pt x="2994758" y="4418159"/>
                  <a:pt x="2994758" y="4418159"/>
                </a:cubicBezTo>
                <a:cubicBezTo>
                  <a:pt x="2974387" y="4439305"/>
                  <a:pt x="2974387" y="4460455"/>
                  <a:pt x="2994758" y="4460455"/>
                </a:cubicBezTo>
                <a:cubicBezTo>
                  <a:pt x="2994758" y="4460455"/>
                  <a:pt x="2974387" y="4523907"/>
                  <a:pt x="2954018" y="4545056"/>
                </a:cubicBezTo>
                <a:cubicBezTo>
                  <a:pt x="2933647" y="4566208"/>
                  <a:pt x="2913277" y="4566208"/>
                  <a:pt x="2913277" y="4566208"/>
                </a:cubicBezTo>
                <a:cubicBezTo>
                  <a:pt x="2913277" y="4545056"/>
                  <a:pt x="2892907" y="4566208"/>
                  <a:pt x="2892907" y="4587355"/>
                </a:cubicBezTo>
                <a:cubicBezTo>
                  <a:pt x="2892907" y="4587355"/>
                  <a:pt x="2872535" y="4629657"/>
                  <a:pt x="2852165" y="4671953"/>
                </a:cubicBezTo>
                <a:cubicBezTo>
                  <a:pt x="2852165" y="4671953"/>
                  <a:pt x="2852165" y="4693103"/>
                  <a:pt x="2831799" y="4735405"/>
                </a:cubicBezTo>
                <a:cubicBezTo>
                  <a:pt x="2831799" y="4756552"/>
                  <a:pt x="2811429" y="4798856"/>
                  <a:pt x="2811429" y="4798856"/>
                </a:cubicBezTo>
                <a:cubicBezTo>
                  <a:pt x="2791060" y="4841150"/>
                  <a:pt x="2750320" y="4904604"/>
                  <a:pt x="2729949" y="4946903"/>
                </a:cubicBezTo>
                <a:cubicBezTo>
                  <a:pt x="2729949" y="4946903"/>
                  <a:pt x="2729949" y="4946903"/>
                  <a:pt x="2689210" y="5031504"/>
                </a:cubicBezTo>
                <a:cubicBezTo>
                  <a:pt x="2668840" y="5052654"/>
                  <a:pt x="2648470" y="5073806"/>
                  <a:pt x="2648470" y="5116102"/>
                </a:cubicBezTo>
                <a:cubicBezTo>
                  <a:pt x="2628105" y="5137252"/>
                  <a:pt x="2607735" y="5158402"/>
                  <a:pt x="2607735" y="5179551"/>
                </a:cubicBezTo>
                <a:cubicBezTo>
                  <a:pt x="2607735" y="5179551"/>
                  <a:pt x="2587364" y="5221853"/>
                  <a:pt x="2587364" y="5285302"/>
                </a:cubicBezTo>
                <a:cubicBezTo>
                  <a:pt x="2566995" y="5327604"/>
                  <a:pt x="2566995" y="5327604"/>
                  <a:pt x="2566995" y="5327604"/>
                </a:cubicBezTo>
                <a:cubicBezTo>
                  <a:pt x="2546624" y="5348750"/>
                  <a:pt x="2505883" y="5391050"/>
                  <a:pt x="2505883" y="5391050"/>
                </a:cubicBezTo>
                <a:cubicBezTo>
                  <a:pt x="2485514" y="5412196"/>
                  <a:pt x="2465144" y="5433351"/>
                  <a:pt x="2465144" y="5454502"/>
                </a:cubicBezTo>
                <a:cubicBezTo>
                  <a:pt x="2465144" y="5454502"/>
                  <a:pt x="2485514" y="5475653"/>
                  <a:pt x="2485514" y="5475653"/>
                </a:cubicBezTo>
                <a:cubicBezTo>
                  <a:pt x="2485514" y="5475653"/>
                  <a:pt x="2485514" y="5517950"/>
                  <a:pt x="2485514" y="5517950"/>
                </a:cubicBezTo>
                <a:cubicBezTo>
                  <a:pt x="2485514" y="5539099"/>
                  <a:pt x="2465144" y="5581398"/>
                  <a:pt x="2444774" y="5623700"/>
                </a:cubicBezTo>
                <a:cubicBezTo>
                  <a:pt x="2444774" y="5623700"/>
                  <a:pt x="2444774" y="5623700"/>
                  <a:pt x="2424403" y="5708301"/>
                </a:cubicBezTo>
                <a:cubicBezTo>
                  <a:pt x="2404034" y="5771747"/>
                  <a:pt x="2383668" y="5877501"/>
                  <a:pt x="2363298" y="5898650"/>
                </a:cubicBezTo>
                <a:cubicBezTo>
                  <a:pt x="2363298" y="5940949"/>
                  <a:pt x="2322559" y="6067850"/>
                  <a:pt x="2302188" y="6110146"/>
                </a:cubicBezTo>
                <a:cubicBezTo>
                  <a:pt x="2302188" y="6152449"/>
                  <a:pt x="2302188" y="6194747"/>
                  <a:pt x="2281817" y="6194747"/>
                </a:cubicBezTo>
                <a:cubicBezTo>
                  <a:pt x="2281817" y="6173595"/>
                  <a:pt x="2281817" y="6110146"/>
                  <a:pt x="2281817" y="6088994"/>
                </a:cubicBezTo>
                <a:cubicBezTo>
                  <a:pt x="2281817" y="6088994"/>
                  <a:pt x="2302188" y="6025548"/>
                  <a:pt x="2302188" y="5983249"/>
                </a:cubicBezTo>
                <a:cubicBezTo>
                  <a:pt x="2302188" y="5983249"/>
                  <a:pt x="2302188" y="5983249"/>
                  <a:pt x="2302188" y="5940949"/>
                </a:cubicBezTo>
                <a:cubicBezTo>
                  <a:pt x="2322559" y="5877501"/>
                  <a:pt x="2322559" y="5792900"/>
                  <a:pt x="2342928" y="5729451"/>
                </a:cubicBezTo>
                <a:cubicBezTo>
                  <a:pt x="2363298" y="5687147"/>
                  <a:pt x="2363298" y="5687147"/>
                  <a:pt x="2363298" y="5687147"/>
                </a:cubicBezTo>
                <a:cubicBezTo>
                  <a:pt x="2342928" y="5665998"/>
                  <a:pt x="2363298" y="5539099"/>
                  <a:pt x="2383668" y="5517950"/>
                </a:cubicBezTo>
                <a:cubicBezTo>
                  <a:pt x="2404034" y="5475653"/>
                  <a:pt x="2424403" y="5412196"/>
                  <a:pt x="2444774" y="5369901"/>
                </a:cubicBezTo>
                <a:cubicBezTo>
                  <a:pt x="2444774" y="5369901"/>
                  <a:pt x="2444774" y="5369901"/>
                  <a:pt x="2444774" y="5348750"/>
                </a:cubicBezTo>
                <a:cubicBezTo>
                  <a:pt x="2465144" y="5327604"/>
                  <a:pt x="2465144" y="5306452"/>
                  <a:pt x="2485514" y="5264152"/>
                </a:cubicBezTo>
                <a:cubicBezTo>
                  <a:pt x="2505883" y="5221853"/>
                  <a:pt x="2526254" y="5179551"/>
                  <a:pt x="2526254" y="5179551"/>
                </a:cubicBezTo>
                <a:cubicBezTo>
                  <a:pt x="2546624" y="5137252"/>
                  <a:pt x="2566995" y="5094951"/>
                  <a:pt x="2566995" y="5094951"/>
                </a:cubicBezTo>
                <a:cubicBezTo>
                  <a:pt x="2566995" y="5094951"/>
                  <a:pt x="2587364" y="5052654"/>
                  <a:pt x="2607735" y="5031504"/>
                </a:cubicBezTo>
                <a:cubicBezTo>
                  <a:pt x="2607735" y="5010352"/>
                  <a:pt x="2628105" y="4968053"/>
                  <a:pt x="2628105" y="4968053"/>
                </a:cubicBezTo>
                <a:cubicBezTo>
                  <a:pt x="2638286" y="4957478"/>
                  <a:pt x="2643377" y="4946903"/>
                  <a:pt x="2648470" y="4936328"/>
                </a:cubicBezTo>
                <a:lnTo>
                  <a:pt x="2659468" y="4919200"/>
                </a:lnTo>
                <a:lnTo>
                  <a:pt x="2658031" y="4897914"/>
                </a:lnTo>
                <a:cubicBezTo>
                  <a:pt x="2660019" y="4886179"/>
                  <a:pt x="2666231" y="4870431"/>
                  <a:pt x="2674647" y="4852997"/>
                </a:cubicBezTo>
                <a:lnTo>
                  <a:pt x="2689338" y="4825913"/>
                </a:lnTo>
                <a:lnTo>
                  <a:pt x="2689529" y="4803480"/>
                </a:lnTo>
                <a:cubicBezTo>
                  <a:pt x="2690483" y="4761844"/>
                  <a:pt x="2694303" y="4714255"/>
                  <a:pt x="2709580" y="4714255"/>
                </a:cubicBezTo>
                <a:cubicBezTo>
                  <a:pt x="2709580" y="4693103"/>
                  <a:pt x="2750320" y="4650806"/>
                  <a:pt x="2770690" y="4629657"/>
                </a:cubicBezTo>
                <a:cubicBezTo>
                  <a:pt x="2770690" y="4629657"/>
                  <a:pt x="2770690" y="4629657"/>
                  <a:pt x="2770690" y="4608504"/>
                </a:cubicBezTo>
                <a:cubicBezTo>
                  <a:pt x="2791060" y="4566208"/>
                  <a:pt x="2811429" y="4545056"/>
                  <a:pt x="2831799" y="4523907"/>
                </a:cubicBezTo>
                <a:cubicBezTo>
                  <a:pt x="2831799" y="4502759"/>
                  <a:pt x="2852165" y="4481607"/>
                  <a:pt x="2852165" y="4481607"/>
                </a:cubicBezTo>
                <a:cubicBezTo>
                  <a:pt x="2872535" y="4439305"/>
                  <a:pt x="2913277" y="4354708"/>
                  <a:pt x="2933647" y="4333560"/>
                </a:cubicBezTo>
                <a:cubicBezTo>
                  <a:pt x="2933647" y="4312408"/>
                  <a:pt x="2954018" y="4270106"/>
                  <a:pt x="2954018" y="4270106"/>
                </a:cubicBezTo>
                <a:cubicBezTo>
                  <a:pt x="2954018" y="4270106"/>
                  <a:pt x="2933647" y="4270106"/>
                  <a:pt x="2913277" y="4291258"/>
                </a:cubicBezTo>
                <a:cubicBezTo>
                  <a:pt x="2913277" y="4291258"/>
                  <a:pt x="2852165" y="4354708"/>
                  <a:pt x="2831799" y="4375857"/>
                </a:cubicBezTo>
                <a:cubicBezTo>
                  <a:pt x="2811429" y="4397009"/>
                  <a:pt x="2770690" y="4418159"/>
                  <a:pt x="2770690" y="4439305"/>
                </a:cubicBezTo>
                <a:cubicBezTo>
                  <a:pt x="2770690" y="4460455"/>
                  <a:pt x="2750320" y="4481607"/>
                  <a:pt x="2750320" y="4502759"/>
                </a:cubicBezTo>
                <a:cubicBezTo>
                  <a:pt x="2750320" y="4502759"/>
                  <a:pt x="2750320" y="4502759"/>
                  <a:pt x="2729949" y="4523907"/>
                </a:cubicBezTo>
                <a:cubicBezTo>
                  <a:pt x="2729949" y="4545056"/>
                  <a:pt x="2729949" y="4545056"/>
                  <a:pt x="2729949" y="4545056"/>
                </a:cubicBezTo>
                <a:cubicBezTo>
                  <a:pt x="2709580" y="4545056"/>
                  <a:pt x="2729949" y="4481607"/>
                  <a:pt x="2729949" y="4460455"/>
                </a:cubicBezTo>
                <a:cubicBezTo>
                  <a:pt x="2729949" y="4460455"/>
                  <a:pt x="2791060" y="4354708"/>
                  <a:pt x="2811429" y="4312408"/>
                </a:cubicBezTo>
                <a:lnTo>
                  <a:pt x="2811459" y="4312369"/>
                </a:lnTo>
                <a:lnTo>
                  <a:pt x="2797043" y="4328062"/>
                </a:lnTo>
                <a:cubicBezTo>
                  <a:pt x="2787340" y="4336729"/>
                  <a:pt x="2781705" y="4338360"/>
                  <a:pt x="2781705" y="4338360"/>
                </a:cubicBezTo>
                <a:cubicBezTo>
                  <a:pt x="2742890" y="4373024"/>
                  <a:pt x="2704083" y="4407693"/>
                  <a:pt x="2704083" y="4407693"/>
                </a:cubicBezTo>
                <a:cubicBezTo>
                  <a:pt x="2700014" y="4414728"/>
                  <a:pt x="2695318" y="4424874"/>
                  <a:pt x="2690055" y="4437015"/>
                </a:cubicBezTo>
                <a:lnTo>
                  <a:pt x="2689304" y="4438797"/>
                </a:lnTo>
                <a:lnTo>
                  <a:pt x="2689210" y="4439305"/>
                </a:lnTo>
                <a:lnTo>
                  <a:pt x="2688992" y="4439532"/>
                </a:lnTo>
                <a:lnTo>
                  <a:pt x="2672622" y="4478304"/>
                </a:lnTo>
                <a:cubicBezTo>
                  <a:pt x="2659944" y="4508333"/>
                  <a:pt x="2645231" y="4541878"/>
                  <a:pt x="2628953" y="4570019"/>
                </a:cubicBezTo>
                <a:cubicBezTo>
                  <a:pt x="2612676" y="4598164"/>
                  <a:pt x="2580123" y="4654451"/>
                  <a:pt x="2580123" y="4654451"/>
                </a:cubicBezTo>
                <a:cubicBezTo>
                  <a:pt x="2581687" y="4659855"/>
                  <a:pt x="2579809" y="4669185"/>
                  <a:pt x="2575857" y="4680579"/>
                </a:cubicBezTo>
                <a:lnTo>
                  <a:pt x="2573329" y="4686404"/>
                </a:lnTo>
                <a:lnTo>
                  <a:pt x="2584502" y="4674691"/>
                </a:lnTo>
                <a:cubicBezTo>
                  <a:pt x="2604898" y="4674691"/>
                  <a:pt x="2604898" y="4674691"/>
                  <a:pt x="2604898" y="4695759"/>
                </a:cubicBezTo>
                <a:cubicBezTo>
                  <a:pt x="2584502" y="4716835"/>
                  <a:pt x="2543709" y="4780049"/>
                  <a:pt x="2523313" y="4801125"/>
                </a:cubicBezTo>
                <a:cubicBezTo>
                  <a:pt x="2523313" y="4801125"/>
                  <a:pt x="2523313" y="4822198"/>
                  <a:pt x="2502915" y="4864338"/>
                </a:cubicBezTo>
                <a:cubicBezTo>
                  <a:pt x="2502915" y="4906488"/>
                  <a:pt x="2482522" y="4927559"/>
                  <a:pt x="2482522" y="4948628"/>
                </a:cubicBezTo>
                <a:cubicBezTo>
                  <a:pt x="2482522" y="4990777"/>
                  <a:pt x="2462122" y="5096137"/>
                  <a:pt x="2462122" y="5117206"/>
                </a:cubicBezTo>
                <a:cubicBezTo>
                  <a:pt x="2462122" y="5138281"/>
                  <a:pt x="2421334" y="5201496"/>
                  <a:pt x="2421334" y="5222571"/>
                </a:cubicBezTo>
                <a:cubicBezTo>
                  <a:pt x="2421334" y="5222571"/>
                  <a:pt x="2400935" y="5243642"/>
                  <a:pt x="2380538" y="5285785"/>
                </a:cubicBezTo>
                <a:cubicBezTo>
                  <a:pt x="2360138" y="5306861"/>
                  <a:pt x="2339746" y="5327934"/>
                  <a:pt x="2339746" y="5349004"/>
                </a:cubicBezTo>
                <a:cubicBezTo>
                  <a:pt x="2319347" y="5391151"/>
                  <a:pt x="2298951" y="5454365"/>
                  <a:pt x="2278553" y="5475440"/>
                </a:cubicBezTo>
                <a:cubicBezTo>
                  <a:pt x="2278553" y="5475440"/>
                  <a:pt x="2278553" y="5475440"/>
                  <a:pt x="2278553" y="5496511"/>
                </a:cubicBezTo>
                <a:cubicBezTo>
                  <a:pt x="2278553" y="5496511"/>
                  <a:pt x="2278553" y="5496511"/>
                  <a:pt x="2278553" y="5517579"/>
                </a:cubicBezTo>
                <a:cubicBezTo>
                  <a:pt x="2258158" y="5559728"/>
                  <a:pt x="2258158" y="5559728"/>
                  <a:pt x="2258158" y="5559728"/>
                </a:cubicBezTo>
                <a:cubicBezTo>
                  <a:pt x="2258158" y="5559728"/>
                  <a:pt x="2237761" y="5559728"/>
                  <a:pt x="2237761" y="5559728"/>
                </a:cubicBezTo>
                <a:cubicBezTo>
                  <a:pt x="2237761" y="5559728"/>
                  <a:pt x="2237761" y="5559728"/>
                  <a:pt x="2237761" y="5497497"/>
                </a:cubicBezTo>
                <a:lnTo>
                  <a:pt x="2237761" y="5454365"/>
                </a:lnTo>
                <a:cubicBezTo>
                  <a:pt x="2237761" y="5475440"/>
                  <a:pt x="2258158" y="5433291"/>
                  <a:pt x="2278553" y="5391151"/>
                </a:cubicBezTo>
                <a:cubicBezTo>
                  <a:pt x="2278553" y="5391151"/>
                  <a:pt x="2278553" y="5391151"/>
                  <a:pt x="2319347" y="5285785"/>
                </a:cubicBezTo>
                <a:cubicBezTo>
                  <a:pt x="2339746" y="5222571"/>
                  <a:pt x="2319347" y="5222571"/>
                  <a:pt x="2319347" y="5222571"/>
                </a:cubicBezTo>
                <a:cubicBezTo>
                  <a:pt x="2298951" y="5222571"/>
                  <a:pt x="2278553" y="5243642"/>
                  <a:pt x="2278553" y="5222571"/>
                </a:cubicBezTo>
                <a:cubicBezTo>
                  <a:pt x="2278553" y="5222571"/>
                  <a:pt x="2283652" y="5206767"/>
                  <a:pt x="2288752" y="5188330"/>
                </a:cubicBezTo>
                <a:lnTo>
                  <a:pt x="2293674" y="5168677"/>
                </a:lnTo>
                <a:lnTo>
                  <a:pt x="2284948" y="5185076"/>
                </a:lnTo>
                <a:cubicBezTo>
                  <a:pt x="2279626" y="5198331"/>
                  <a:pt x="2277121" y="5210771"/>
                  <a:pt x="2277121" y="5210771"/>
                </a:cubicBezTo>
                <a:cubicBezTo>
                  <a:pt x="2260843" y="5238911"/>
                  <a:pt x="2267103" y="5260530"/>
                  <a:pt x="2289640" y="5254003"/>
                </a:cubicBezTo>
                <a:cubicBezTo>
                  <a:pt x="2289640" y="5254003"/>
                  <a:pt x="2285881" y="5325377"/>
                  <a:pt x="2269603" y="5353520"/>
                </a:cubicBezTo>
                <a:cubicBezTo>
                  <a:pt x="2253328" y="5381665"/>
                  <a:pt x="2230790" y="5388192"/>
                  <a:pt x="2230790" y="5388192"/>
                </a:cubicBezTo>
                <a:cubicBezTo>
                  <a:pt x="2224531" y="5366573"/>
                  <a:pt x="2208255" y="5394718"/>
                  <a:pt x="2214513" y="5416335"/>
                </a:cubicBezTo>
                <a:cubicBezTo>
                  <a:pt x="2214513" y="5416335"/>
                  <a:pt x="2204493" y="5466091"/>
                  <a:pt x="2194477" y="5515849"/>
                </a:cubicBezTo>
                <a:cubicBezTo>
                  <a:pt x="2194477" y="5515849"/>
                  <a:pt x="2200736" y="5537467"/>
                  <a:pt x="2190724" y="5587226"/>
                </a:cubicBezTo>
                <a:cubicBezTo>
                  <a:pt x="2196981" y="5608840"/>
                  <a:pt x="2186963" y="5658600"/>
                  <a:pt x="2186963" y="5658600"/>
                </a:cubicBezTo>
                <a:cubicBezTo>
                  <a:pt x="2176947" y="5708357"/>
                  <a:pt x="2150650" y="5786262"/>
                  <a:pt x="2140632" y="5836019"/>
                </a:cubicBezTo>
                <a:cubicBezTo>
                  <a:pt x="2140632" y="5836019"/>
                  <a:pt x="2140632" y="5836019"/>
                  <a:pt x="2120596" y="5935539"/>
                </a:cubicBezTo>
                <a:cubicBezTo>
                  <a:pt x="2104318" y="5963682"/>
                  <a:pt x="2088042" y="5991825"/>
                  <a:pt x="2100560" y="6035056"/>
                </a:cubicBezTo>
                <a:cubicBezTo>
                  <a:pt x="2084288" y="6063201"/>
                  <a:pt x="2068011" y="6091341"/>
                  <a:pt x="2074269" y="6112956"/>
                </a:cubicBezTo>
                <a:cubicBezTo>
                  <a:pt x="2074269" y="6112956"/>
                  <a:pt x="2064253" y="6162717"/>
                  <a:pt x="2083030" y="6227566"/>
                </a:cubicBezTo>
                <a:cubicBezTo>
                  <a:pt x="2073013" y="6277329"/>
                  <a:pt x="2073013" y="6277329"/>
                  <a:pt x="2073013" y="6277329"/>
                </a:cubicBezTo>
                <a:cubicBezTo>
                  <a:pt x="2056736" y="6305468"/>
                  <a:pt x="2024181" y="6361754"/>
                  <a:pt x="2024181" y="6361754"/>
                </a:cubicBezTo>
                <a:cubicBezTo>
                  <a:pt x="2007902" y="6389892"/>
                  <a:pt x="1991624" y="6418035"/>
                  <a:pt x="1997884" y="6439654"/>
                </a:cubicBezTo>
                <a:cubicBezTo>
                  <a:pt x="1997884" y="6439654"/>
                  <a:pt x="2026682" y="6454746"/>
                  <a:pt x="2026682" y="6454746"/>
                </a:cubicBezTo>
                <a:cubicBezTo>
                  <a:pt x="2026682" y="6454746"/>
                  <a:pt x="2039199" y="6497976"/>
                  <a:pt x="2039199" y="6497976"/>
                </a:cubicBezTo>
                <a:cubicBezTo>
                  <a:pt x="2045459" y="6519596"/>
                  <a:pt x="2035440" y="6569353"/>
                  <a:pt x="2025422" y="6619114"/>
                </a:cubicBezTo>
                <a:cubicBezTo>
                  <a:pt x="2025422" y="6619114"/>
                  <a:pt x="2025422" y="6619114"/>
                  <a:pt x="2027923" y="6712109"/>
                </a:cubicBezTo>
                <a:cubicBezTo>
                  <a:pt x="2024164" y="6783482"/>
                  <a:pt x="2032928" y="6898090"/>
                  <a:pt x="2016653" y="6926233"/>
                </a:cubicBezTo>
                <a:cubicBezTo>
                  <a:pt x="2029171" y="6969466"/>
                  <a:pt x="2021655" y="7112220"/>
                  <a:pt x="2011635" y="7161977"/>
                </a:cubicBezTo>
                <a:cubicBezTo>
                  <a:pt x="2024155" y="7205212"/>
                  <a:pt x="2036673" y="7248443"/>
                  <a:pt x="2014138" y="7254969"/>
                </a:cubicBezTo>
                <a:cubicBezTo>
                  <a:pt x="2007877" y="7233350"/>
                  <a:pt x="1989100" y="7168502"/>
                  <a:pt x="1982840" y="7146885"/>
                </a:cubicBezTo>
                <a:cubicBezTo>
                  <a:pt x="1982840" y="7146885"/>
                  <a:pt x="1986598" y="7075509"/>
                  <a:pt x="1974080" y="7032279"/>
                </a:cubicBezTo>
                <a:cubicBezTo>
                  <a:pt x="1974080" y="7032279"/>
                  <a:pt x="1974080" y="7032279"/>
                  <a:pt x="1961561" y="6989043"/>
                </a:cubicBezTo>
                <a:cubicBezTo>
                  <a:pt x="1965319" y="6917668"/>
                  <a:pt x="1940282" y="6831200"/>
                  <a:pt x="1944041" y="6759825"/>
                </a:cubicBezTo>
                <a:cubicBezTo>
                  <a:pt x="1954059" y="6710065"/>
                  <a:pt x="1954059" y="6710065"/>
                  <a:pt x="1954059" y="6710065"/>
                </a:cubicBezTo>
                <a:cubicBezTo>
                  <a:pt x="1925262" y="6694972"/>
                  <a:pt x="1910243" y="6558748"/>
                  <a:pt x="1926518" y="6530604"/>
                </a:cubicBezTo>
                <a:cubicBezTo>
                  <a:pt x="1936533" y="6480850"/>
                  <a:pt x="1940292" y="6409470"/>
                  <a:pt x="1950309" y="6359713"/>
                </a:cubicBezTo>
                <a:cubicBezTo>
                  <a:pt x="1950309" y="6359713"/>
                  <a:pt x="1950309" y="6359713"/>
                  <a:pt x="1944050" y="6338097"/>
                </a:cubicBezTo>
                <a:cubicBezTo>
                  <a:pt x="1960329" y="6309959"/>
                  <a:pt x="1954070" y="6288338"/>
                  <a:pt x="1964086" y="6238576"/>
                </a:cubicBezTo>
                <a:cubicBezTo>
                  <a:pt x="1974105" y="6188819"/>
                  <a:pt x="1984121" y="6139059"/>
                  <a:pt x="1984121" y="6139059"/>
                </a:cubicBezTo>
                <a:cubicBezTo>
                  <a:pt x="1994142" y="6089303"/>
                  <a:pt x="2004157" y="6039540"/>
                  <a:pt x="2004157" y="6039540"/>
                </a:cubicBezTo>
                <a:cubicBezTo>
                  <a:pt x="2004157" y="6039540"/>
                  <a:pt x="2014178" y="5989783"/>
                  <a:pt x="2030455" y="5961641"/>
                </a:cubicBezTo>
                <a:cubicBezTo>
                  <a:pt x="2024195" y="5940022"/>
                  <a:pt x="2034213" y="5890267"/>
                  <a:pt x="2034213" y="5890267"/>
                </a:cubicBezTo>
                <a:cubicBezTo>
                  <a:pt x="2050486" y="5862122"/>
                  <a:pt x="2044226" y="5840505"/>
                  <a:pt x="2060502" y="5812365"/>
                </a:cubicBezTo>
                <a:cubicBezTo>
                  <a:pt x="2070521" y="5762604"/>
                  <a:pt x="2064261" y="5740987"/>
                  <a:pt x="2064261" y="5740987"/>
                </a:cubicBezTo>
                <a:cubicBezTo>
                  <a:pt x="2051743" y="5697755"/>
                  <a:pt x="2026706" y="5611289"/>
                  <a:pt x="2049242" y="5604763"/>
                </a:cubicBezTo>
                <a:cubicBezTo>
                  <a:pt x="2042982" y="5583145"/>
                  <a:pt x="2075537" y="5526862"/>
                  <a:pt x="2091815" y="5498719"/>
                </a:cubicBezTo>
                <a:cubicBezTo>
                  <a:pt x="2091815" y="5498719"/>
                  <a:pt x="2091815" y="5498719"/>
                  <a:pt x="2085557" y="5477103"/>
                </a:cubicBezTo>
                <a:cubicBezTo>
                  <a:pt x="2095576" y="5427344"/>
                  <a:pt x="2111851" y="5399200"/>
                  <a:pt x="2128128" y="5371057"/>
                </a:cubicBezTo>
                <a:cubicBezTo>
                  <a:pt x="2121870" y="5349444"/>
                  <a:pt x="2138142" y="5321301"/>
                  <a:pt x="2138142" y="5321301"/>
                </a:cubicBezTo>
                <a:cubicBezTo>
                  <a:pt x="2148158" y="5271539"/>
                  <a:pt x="2168196" y="5172021"/>
                  <a:pt x="2184475" y="5143882"/>
                </a:cubicBezTo>
                <a:cubicBezTo>
                  <a:pt x="2178215" y="5122263"/>
                  <a:pt x="2188231" y="5072501"/>
                  <a:pt x="2188231" y="5072501"/>
                </a:cubicBezTo>
                <a:cubicBezTo>
                  <a:pt x="2188231" y="5072501"/>
                  <a:pt x="2165697" y="5079026"/>
                  <a:pt x="2149418" y="5107172"/>
                </a:cubicBezTo>
                <a:cubicBezTo>
                  <a:pt x="2149418" y="5107172"/>
                  <a:pt x="2100586" y="5191598"/>
                  <a:pt x="2084314" y="5219741"/>
                </a:cubicBezTo>
                <a:cubicBezTo>
                  <a:pt x="2068036" y="5247883"/>
                  <a:pt x="2029222" y="5282554"/>
                  <a:pt x="2035480" y="5304167"/>
                </a:cubicBezTo>
                <a:cubicBezTo>
                  <a:pt x="2041740" y="5325786"/>
                  <a:pt x="2025462" y="5353929"/>
                  <a:pt x="2031722" y="5375546"/>
                </a:cubicBezTo>
                <a:cubicBezTo>
                  <a:pt x="2031722" y="5375546"/>
                  <a:pt x="2031722" y="5375546"/>
                  <a:pt x="2015444" y="5403685"/>
                </a:cubicBezTo>
                <a:cubicBezTo>
                  <a:pt x="2021705" y="5425302"/>
                  <a:pt x="2021705" y="5425302"/>
                  <a:pt x="2021705" y="5425302"/>
                </a:cubicBezTo>
                <a:cubicBezTo>
                  <a:pt x="1999168" y="5431828"/>
                  <a:pt x="2002926" y="5360453"/>
                  <a:pt x="1996668" y="5338837"/>
                </a:cubicBezTo>
                <a:cubicBezTo>
                  <a:pt x="1996668" y="5338837"/>
                  <a:pt x="2032981" y="5211174"/>
                  <a:pt x="2042999" y="5161418"/>
                </a:cubicBezTo>
                <a:cubicBezTo>
                  <a:pt x="2059276" y="5133273"/>
                  <a:pt x="2069291" y="5083518"/>
                  <a:pt x="2069291" y="5083518"/>
                </a:cubicBezTo>
                <a:cubicBezTo>
                  <a:pt x="2091825" y="5076991"/>
                  <a:pt x="2079307" y="5033756"/>
                  <a:pt x="2079307" y="5033756"/>
                </a:cubicBezTo>
                <a:cubicBezTo>
                  <a:pt x="2056770" y="5040283"/>
                  <a:pt x="2040498" y="5068426"/>
                  <a:pt x="2024220" y="5096567"/>
                </a:cubicBezTo>
                <a:cubicBezTo>
                  <a:pt x="2024220" y="5096567"/>
                  <a:pt x="2024220" y="5096567"/>
                  <a:pt x="1965370" y="5230752"/>
                </a:cubicBezTo>
                <a:cubicBezTo>
                  <a:pt x="1949093" y="5258896"/>
                  <a:pt x="1939075" y="5308657"/>
                  <a:pt x="1945333" y="5330270"/>
                </a:cubicBezTo>
                <a:cubicBezTo>
                  <a:pt x="1929055" y="5358416"/>
                  <a:pt x="1912779" y="5386557"/>
                  <a:pt x="1912779" y="5386557"/>
                </a:cubicBezTo>
                <a:cubicBezTo>
                  <a:pt x="1919039" y="5408176"/>
                  <a:pt x="1902765" y="5436313"/>
                  <a:pt x="1902765" y="5436313"/>
                </a:cubicBezTo>
                <a:cubicBezTo>
                  <a:pt x="1896507" y="5414700"/>
                  <a:pt x="1877728" y="5349846"/>
                  <a:pt x="1871469" y="5328234"/>
                </a:cubicBezTo>
                <a:cubicBezTo>
                  <a:pt x="1887742" y="5300089"/>
                  <a:pt x="1920296" y="5243803"/>
                  <a:pt x="1930314" y="5194046"/>
                </a:cubicBezTo>
                <a:cubicBezTo>
                  <a:pt x="1930314" y="5194046"/>
                  <a:pt x="1962868" y="5137758"/>
                  <a:pt x="1995425" y="5081476"/>
                </a:cubicBezTo>
                <a:cubicBezTo>
                  <a:pt x="2005441" y="5031714"/>
                  <a:pt x="2037993" y="4975434"/>
                  <a:pt x="2037993" y="4975434"/>
                </a:cubicBezTo>
                <a:cubicBezTo>
                  <a:pt x="2054269" y="4947291"/>
                  <a:pt x="2064288" y="4897534"/>
                  <a:pt x="2080565" y="4869389"/>
                </a:cubicBezTo>
                <a:cubicBezTo>
                  <a:pt x="2119378" y="4834719"/>
                  <a:pt x="2135656" y="4806576"/>
                  <a:pt x="2129398" y="4784965"/>
                </a:cubicBezTo>
                <a:cubicBezTo>
                  <a:pt x="2145674" y="4756819"/>
                  <a:pt x="2194508" y="4672393"/>
                  <a:pt x="2210784" y="4644250"/>
                </a:cubicBezTo>
                <a:cubicBezTo>
                  <a:pt x="2204524" y="4622631"/>
                  <a:pt x="2237076" y="4566351"/>
                  <a:pt x="2237076" y="4566351"/>
                </a:cubicBezTo>
                <a:cubicBezTo>
                  <a:pt x="2253353" y="4538207"/>
                  <a:pt x="2308445" y="4475400"/>
                  <a:pt x="2302185" y="4453781"/>
                </a:cubicBezTo>
                <a:cubicBezTo>
                  <a:pt x="2318461" y="4425638"/>
                  <a:pt x="2334739" y="4397492"/>
                  <a:pt x="2357275" y="4390968"/>
                </a:cubicBezTo>
                <a:cubicBezTo>
                  <a:pt x="2357275" y="4390968"/>
                  <a:pt x="2357275" y="4390968"/>
                  <a:pt x="2351016" y="4369354"/>
                </a:cubicBezTo>
                <a:cubicBezTo>
                  <a:pt x="2373554" y="4362828"/>
                  <a:pt x="2373554" y="4362828"/>
                  <a:pt x="2373554" y="4362828"/>
                </a:cubicBezTo>
                <a:cubicBezTo>
                  <a:pt x="2389830" y="4334685"/>
                  <a:pt x="2393584" y="4263314"/>
                  <a:pt x="2409862" y="4235167"/>
                </a:cubicBezTo>
                <a:cubicBezTo>
                  <a:pt x="2397344" y="4191931"/>
                  <a:pt x="2429898" y="4135650"/>
                  <a:pt x="2446175" y="4107505"/>
                </a:cubicBezTo>
                <a:cubicBezTo>
                  <a:pt x="2446175" y="4107505"/>
                  <a:pt x="2484989" y="4072836"/>
                  <a:pt x="2501267" y="4044696"/>
                </a:cubicBezTo>
                <a:cubicBezTo>
                  <a:pt x="2523802" y="4038171"/>
                  <a:pt x="2540082" y="4010028"/>
                  <a:pt x="2540082" y="4010028"/>
                </a:cubicBezTo>
                <a:lnTo>
                  <a:pt x="2553951" y="3994958"/>
                </a:lnTo>
                <a:lnTo>
                  <a:pt x="2544819" y="3999096"/>
                </a:lnTo>
                <a:cubicBezTo>
                  <a:pt x="2539645" y="4004457"/>
                  <a:pt x="2539645" y="4004458"/>
                  <a:pt x="2542556" y="4000774"/>
                </a:cubicBezTo>
                <a:cubicBezTo>
                  <a:pt x="2551289" y="3989721"/>
                  <a:pt x="2586209" y="3945503"/>
                  <a:pt x="2586209" y="3913342"/>
                </a:cubicBezTo>
                <a:cubicBezTo>
                  <a:pt x="2596555" y="3891903"/>
                  <a:pt x="2627595" y="3859746"/>
                  <a:pt x="2658634" y="3830268"/>
                </a:cubicBezTo>
                <a:lnTo>
                  <a:pt x="2666257" y="3823242"/>
                </a:lnTo>
                <a:lnTo>
                  <a:pt x="2686858" y="3790123"/>
                </a:lnTo>
                <a:cubicBezTo>
                  <a:pt x="2710588" y="3752563"/>
                  <a:pt x="2732605" y="3718288"/>
                  <a:pt x="2739446" y="3705146"/>
                </a:cubicBezTo>
                <a:cubicBezTo>
                  <a:pt x="2772781" y="3673175"/>
                  <a:pt x="2794186" y="3600018"/>
                  <a:pt x="2813837" y="3594329"/>
                </a:cubicBezTo>
                <a:cubicBezTo>
                  <a:pt x="2833482" y="3588640"/>
                  <a:pt x="2806111" y="3641203"/>
                  <a:pt x="2812075" y="3661798"/>
                </a:cubicBezTo>
                <a:cubicBezTo>
                  <a:pt x="2808653" y="3668367"/>
                  <a:pt x="2808434" y="3676800"/>
                  <a:pt x="2810429" y="3685988"/>
                </a:cubicBezTo>
                <a:lnTo>
                  <a:pt x="2812695" y="3691576"/>
                </a:lnTo>
                <a:lnTo>
                  <a:pt x="2820849" y="3682722"/>
                </a:lnTo>
                <a:cubicBezTo>
                  <a:pt x="2831805" y="3667834"/>
                  <a:pt x="2839945" y="3653764"/>
                  <a:pt x="2848082" y="3639693"/>
                </a:cubicBezTo>
                <a:cubicBezTo>
                  <a:pt x="2864361" y="3611548"/>
                  <a:pt x="2886899" y="3605022"/>
                  <a:pt x="2886899" y="3605022"/>
                </a:cubicBezTo>
                <a:cubicBezTo>
                  <a:pt x="2919453" y="3548739"/>
                  <a:pt x="2935729" y="3520596"/>
                  <a:pt x="2958268" y="3514069"/>
                </a:cubicBezTo>
                <a:cubicBezTo>
                  <a:pt x="2958268" y="3514069"/>
                  <a:pt x="2958268" y="3514069"/>
                  <a:pt x="2952007" y="3492452"/>
                </a:cubicBezTo>
                <a:cubicBezTo>
                  <a:pt x="2952007" y="3492452"/>
                  <a:pt x="2968284" y="3464314"/>
                  <a:pt x="2968284" y="3464314"/>
                </a:cubicBezTo>
                <a:cubicBezTo>
                  <a:pt x="2968284" y="3464314"/>
                  <a:pt x="2962025" y="3442696"/>
                  <a:pt x="2962025" y="3442696"/>
                </a:cubicBezTo>
                <a:cubicBezTo>
                  <a:pt x="2962025" y="3442696"/>
                  <a:pt x="2962025" y="3442696"/>
                  <a:pt x="2984562" y="3436170"/>
                </a:cubicBezTo>
                <a:cubicBezTo>
                  <a:pt x="3023371" y="3401503"/>
                  <a:pt x="3062184" y="3366831"/>
                  <a:pt x="3062184" y="3366831"/>
                </a:cubicBezTo>
                <a:lnTo>
                  <a:pt x="3088917" y="3321075"/>
                </a:lnTo>
                <a:lnTo>
                  <a:pt x="3079426" y="3323312"/>
                </a:lnTo>
                <a:cubicBezTo>
                  <a:pt x="3074311" y="3325612"/>
                  <a:pt x="3069197" y="3328899"/>
                  <a:pt x="3064083" y="3332843"/>
                </a:cubicBezTo>
                <a:lnTo>
                  <a:pt x="3049541" y="3346552"/>
                </a:lnTo>
                <a:lnTo>
                  <a:pt x="3055477" y="3352100"/>
                </a:lnTo>
                <a:cubicBezTo>
                  <a:pt x="3036078" y="3357718"/>
                  <a:pt x="3022036" y="3381815"/>
                  <a:pt x="3022036" y="3381815"/>
                </a:cubicBezTo>
                <a:cubicBezTo>
                  <a:pt x="3022036" y="3381815"/>
                  <a:pt x="2983242" y="3393048"/>
                  <a:pt x="2983242" y="3393048"/>
                </a:cubicBezTo>
                <a:cubicBezTo>
                  <a:pt x="2983242" y="3393048"/>
                  <a:pt x="2981904" y="3388427"/>
                  <a:pt x="2982321" y="3380795"/>
                </a:cubicBezTo>
                <a:lnTo>
                  <a:pt x="2986721" y="3366923"/>
                </a:lnTo>
                <a:lnTo>
                  <a:pt x="2937610" y="3432193"/>
                </a:lnTo>
                <a:cubicBezTo>
                  <a:pt x="2921020" y="3448711"/>
                  <a:pt x="2905684" y="3459010"/>
                  <a:pt x="2894416" y="3462273"/>
                </a:cubicBezTo>
                <a:cubicBezTo>
                  <a:pt x="2894416" y="3462273"/>
                  <a:pt x="2888156" y="3440656"/>
                  <a:pt x="2888156" y="3440656"/>
                </a:cubicBezTo>
                <a:cubicBezTo>
                  <a:pt x="2888156" y="3440656"/>
                  <a:pt x="2904431" y="3412511"/>
                  <a:pt x="2904431" y="3412511"/>
                </a:cubicBezTo>
                <a:cubicBezTo>
                  <a:pt x="2902866" y="3407108"/>
                  <a:pt x="2903728" y="3399537"/>
                  <a:pt x="2905450" y="3390985"/>
                </a:cubicBezTo>
                <a:lnTo>
                  <a:pt x="2906598" y="3385894"/>
                </a:lnTo>
                <a:lnTo>
                  <a:pt x="2900229" y="3391277"/>
                </a:lnTo>
                <a:cubicBezTo>
                  <a:pt x="2873832" y="3410266"/>
                  <a:pt x="2860634" y="3410266"/>
                  <a:pt x="2860634" y="3410266"/>
                </a:cubicBezTo>
                <a:cubicBezTo>
                  <a:pt x="2813709" y="3432766"/>
                  <a:pt x="2766792" y="3455272"/>
                  <a:pt x="2766792" y="3455272"/>
                </a:cubicBezTo>
                <a:cubicBezTo>
                  <a:pt x="2743327" y="3477779"/>
                  <a:pt x="2696402" y="3545291"/>
                  <a:pt x="2649477" y="3590297"/>
                </a:cubicBezTo>
                <a:cubicBezTo>
                  <a:pt x="2626014" y="3612805"/>
                  <a:pt x="2579090" y="3657817"/>
                  <a:pt x="2579090" y="3657817"/>
                </a:cubicBezTo>
                <a:cubicBezTo>
                  <a:pt x="2579090" y="3674692"/>
                  <a:pt x="2539495" y="3716890"/>
                  <a:pt x="2509803" y="3746427"/>
                </a:cubicBezTo>
                <a:lnTo>
                  <a:pt x="2490216" y="3765497"/>
                </a:lnTo>
                <a:lnTo>
                  <a:pt x="2494339" y="3767915"/>
                </a:lnTo>
                <a:cubicBezTo>
                  <a:pt x="2516968" y="3761363"/>
                  <a:pt x="2523194" y="3782861"/>
                  <a:pt x="2523194" y="3782861"/>
                </a:cubicBezTo>
                <a:cubicBezTo>
                  <a:pt x="2523194" y="3782861"/>
                  <a:pt x="2506789" y="3810913"/>
                  <a:pt x="2513016" y="3832413"/>
                </a:cubicBezTo>
                <a:cubicBezTo>
                  <a:pt x="2513016" y="3832413"/>
                  <a:pt x="2513016" y="3832413"/>
                  <a:pt x="2490382" y="3838967"/>
                </a:cubicBezTo>
                <a:cubicBezTo>
                  <a:pt x="2467754" y="3845519"/>
                  <a:pt x="2389686" y="3914734"/>
                  <a:pt x="2344421" y="3927841"/>
                </a:cubicBezTo>
                <a:cubicBezTo>
                  <a:pt x="2305384" y="3962445"/>
                  <a:pt x="2288981" y="3990497"/>
                  <a:pt x="2288981" y="3990497"/>
                </a:cubicBezTo>
                <a:cubicBezTo>
                  <a:pt x="2317833" y="4005444"/>
                  <a:pt x="2356872" y="3970838"/>
                  <a:pt x="2356872" y="3970838"/>
                </a:cubicBezTo>
                <a:cubicBezTo>
                  <a:pt x="2379501" y="3964286"/>
                  <a:pt x="2395910" y="3936232"/>
                  <a:pt x="2418538" y="3929680"/>
                </a:cubicBezTo>
                <a:cubicBezTo>
                  <a:pt x="2418538" y="3929680"/>
                  <a:pt x="2418538" y="3929680"/>
                  <a:pt x="2424764" y="3951179"/>
                </a:cubicBezTo>
                <a:cubicBezTo>
                  <a:pt x="2430990" y="3972678"/>
                  <a:pt x="2430990" y="3972678"/>
                  <a:pt x="2430990" y="3972678"/>
                </a:cubicBezTo>
                <a:cubicBezTo>
                  <a:pt x="2414586" y="4000729"/>
                  <a:pt x="2342736" y="4091444"/>
                  <a:pt x="2297479" y="4104549"/>
                </a:cubicBezTo>
                <a:cubicBezTo>
                  <a:pt x="2281072" y="4132603"/>
                  <a:pt x="2209225" y="4223311"/>
                  <a:pt x="2180373" y="4208364"/>
                </a:cubicBezTo>
                <a:cubicBezTo>
                  <a:pt x="2180373" y="4208364"/>
                  <a:pt x="2142182" y="4219422"/>
                  <a:pt x="2113542" y="4227715"/>
                </a:cubicBezTo>
                <a:lnTo>
                  <a:pt x="2093212" y="4233602"/>
                </a:lnTo>
                <a:lnTo>
                  <a:pt x="2086386" y="4242935"/>
                </a:lnTo>
                <a:lnTo>
                  <a:pt x="2069607" y="4255608"/>
                </a:lnTo>
                <a:lnTo>
                  <a:pt x="2062155" y="4263350"/>
                </a:lnTo>
                <a:cubicBezTo>
                  <a:pt x="2036458" y="4293729"/>
                  <a:pt x="2018003" y="4325290"/>
                  <a:pt x="2018003" y="4325290"/>
                </a:cubicBezTo>
                <a:cubicBezTo>
                  <a:pt x="2018003" y="4325290"/>
                  <a:pt x="1995374" y="4331843"/>
                  <a:pt x="1995374" y="4331843"/>
                </a:cubicBezTo>
                <a:cubicBezTo>
                  <a:pt x="1995374" y="4331843"/>
                  <a:pt x="1995374" y="4331843"/>
                  <a:pt x="1994595" y="4329157"/>
                </a:cubicBezTo>
                <a:lnTo>
                  <a:pt x="1994568" y="4329059"/>
                </a:lnTo>
                <a:lnTo>
                  <a:pt x="1986303" y="4344910"/>
                </a:lnTo>
                <a:cubicBezTo>
                  <a:pt x="1980804" y="4355460"/>
                  <a:pt x="1974939" y="4366712"/>
                  <a:pt x="1969074" y="4377964"/>
                </a:cubicBezTo>
                <a:cubicBezTo>
                  <a:pt x="1969074" y="4377964"/>
                  <a:pt x="1969074" y="4400468"/>
                  <a:pt x="1945616" y="4445480"/>
                </a:cubicBezTo>
                <a:cubicBezTo>
                  <a:pt x="1945616" y="4467981"/>
                  <a:pt x="1922153" y="4512993"/>
                  <a:pt x="1922153" y="4512993"/>
                </a:cubicBezTo>
                <a:cubicBezTo>
                  <a:pt x="1898693" y="4558000"/>
                  <a:pt x="1851765" y="4625516"/>
                  <a:pt x="1828303" y="4670524"/>
                </a:cubicBezTo>
                <a:cubicBezTo>
                  <a:pt x="1828303" y="4670524"/>
                  <a:pt x="1828303" y="4670524"/>
                  <a:pt x="1781379" y="4760545"/>
                </a:cubicBezTo>
                <a:cubicBezTo>
                  <a:pt x="1757914" y="4783049"/>
                  <a:pt x="1734453" y="4805555"/>
                  <a:pt x="1734453" y="4850562"/>
                </a:cubicBezTo>
                <a:cubicBezTo>
                  <a:pt x="1710995" y="4873069"/>
                  <a:pt x="1687534" y="4895574"/>
                  <a:pt x="1687534" y="4918075"/>
                </a:cubicBezTo>
                <a:cubicBezTo>
                  <a:pt x="1687534" y="4918075"/>
                  <a:pt x="1664072" y="4963087"/>
                  <a:pt x="1664072" y="5030601"/>
                </a:cubicBezTo>
                <a:cubicBezTo>
                  <a:pt x="1640608" y="5075613"/>
                  <a:pt x="1640608" y="5075613"/>
                  <a:pt x="1640608" y="5075613"/>
                </a:cubicBezTo>
                <a:cubicBezTo>
                  <a:pt x="1617147" y="5098114"/>
                  <a:pt x="1570222" y="5143126"/>
                  <a:pt x="1570222" y="5143126"/>
                </a:cubicBezTo>
                <a:cubicBezTo>
                  <a:pt x="1546759" y="5165625"/>
                  <a:pt x="1523296" y="5188129"/>
                  <a:pt x="1523296" y="5210637"/>
                </a:cubicBezTo>
                <a:cubicBezTo>
                  <a:pt x="1523296" y="5210637"/>
                  <a:pt x="1546759" y="5233143"/>
                  <a:pt x="1546759" y="5233143"/>
                </a:cubicBezTo>
                <a:cubicBezTo>
                  <a:pt x="1546759" y="5233143"/>
                  <a:pt x="1546759" y="5278150"/>
                  <a:pt x="1546759" y="5278150"/>
                </a:cubicBezTo>
                <a:cubicBezTo>
                  <a:pt x="1546759" y="5300656"/>
                  <a:pt x="1523296" y="5345664"/>
                  <a:pt x="1499832" y="5390676"/>
                </a:cubicBezTo>
                <a:cubicBezTo>
                  <a:pt x="1499832" y="5390676"/>
                  <a:pt x="1499832" y="5390676"/>
                  <a:pt x="1476371" y="5480695"/>
                </a:cubicBezTo>
                <a:cubicBezTo>
                  <a:pt x="1452908" y="5548208"/>
                  <a:pt x="1429450" y="5660731"/>
                  <a:pt x="1405989" y="5683237"/>
                </a:cubicBezTo>
                <a:cubicBezTo>
                  <a:pt x="1405989" y="5728245"/>
                  <a:pt x="1359063" y="5863276"/>
                  <a:pt x="1335601" y="5908283"/>
                </a:cubicBezTo>
                <a:cubicBezTo>
                  <a:pt x="1335601" y="5953293"/>
                  <a:pt x="1335601" y="5998301"/>
                  <a:pt x="1312139" y="5998301"/>
                </a:cubicBezTo>
                <a:cubicBezTo>
                  <a:pt x="1312139" y="5975794"/>
                  <a:pt x="1312139" y="5908283"/>
                  <a:pt x="1312139" y="5885777"/>
                </a:cubicBezTo>
                <a:cubicBezTo>
                  <a:pt x="1312139" y="5885777"/>
                  <a:pt x="1335601" y="5818264"/>
                  <a:pt x="1335601" y="5773257"/>
                </a:cubicBezTo>
                <a:cubicBezTo>
                  <a:pt x="1335601" y="5773257"/>
                  <a:pt x="1335601" y="5773257"/>
                  <a:pt x="1335601" y="5728245"/>
                </a:cubicBezTo>
                <a:cubicBezTo>
                  <a:pt x="1359063" y="5660731"/>
                  <a:pt x="1359063" y="5570712"/>
                  <a:pt x="1382526" y="5503199"/>
                </a:cubicBezTo>
                <a:cubicBezTo>
                  <a:pt x="1405989" y="5458187"/>
                  <a:pt x="1405989" y="5458187"/>
                  <a:pt x="1405989" y="5458187"/>
                </a:cubicBezTo>
                <a:cubicBezTo>
                  <a:pt x="1382526" y="5435683"/>
                  <a:pt x="1405989" y="5300656"/>
                  <a:pt x="1429450" y="5278150"/>
                </a:cubicBezTo>
                <a:cubicBezTo>
                  <a:pt x="1452908" y="5233143"/>
                  <a:pt x="1476371" y="5165625"/>
                  <a:pt x="1499832" y="5120617"/>
                </a:cubicBezTo>
                <a:cubicBezTo>
                  <a:pt x="1499832" y="5120617"/>
                  <a:pt x="1499832" y="5120617"/>
                  <a:pt x="1499832" y="5098114"/>
                </a:cubicBezTo>
                <a:cubicBezTo>
                  <a:pt x="1523296" y="5075613"/>
                  <a:pt x="1523296" y="5053105"/>
                  <a:pt x="1546759" y="5008094"/>
                </a:cubicBezTo>
                <a:cubicBezTo>
                  <a:pt x="1570222" y="4963087"/>
                  <a:pt x="1593683" y="4918075"/>
                  <a:pt x="1593683" y="4918075"/>
                </a:cubicBezTo>
                <a:cubicBezTo>
                  <a:pt x="1617147" y="4873069"/>
                  <a:pt x="1640608" y="4828055"/>
                  <a:pt x="1640608" y="4828055"/>
                </a:cubicBezTo>
                <a:cubicBezTo>
                  <a:pt x="1640608" y="4828055"/>
                  <a:pt x="1664072" y="4783049"/>
                  <a:pt x="1687534" y="4760545"/>
                </a:cubicBezTo>
                <a:cubicBezTo>
                  <a:pt x="1687534" y="4738037"/>
                  <a:pt x="1710995" y="4693032"/>
                  <a:pt x="1710995" y="4693032"/>
                </a:cubicBezTo>
                <a:cubicBezTo>
                  <a:pt x="1734453" y="4670524"/>
                  <a:pt x="1734453" y="4648019"/>
                  <a:pt x="1757914" y="4625516"/>
                </a:cubicBezTo>
                <a:cubicBezTo>
                  <a:pt x="1781379" y="4580506"/>
                  <a:pt x="1781379" y="4558000"/>
                  <a:pt x="1781379" y="4558000"/>
                </a:cubicBezTo>
                <a:cubicBezTo>
                  <a:pt x="1781379" y="4535496"/>
                  <a:pt x="1781379" y="4501741"/>
                  <a:pt x="1784310" y="4473609"/>
                </a:cubicBezTo>
                <a:lnTo>
                  <a:pt x="1790502" y="4441729"/>
                </a:lnTo>
                <a:lnTo>
                  <a:pt x="1768295" y="4470912"/>
                </a:lnTo>
                <a:cubicBezTo>
                  <a:pt x="1768295" y="4470912"/>
                  <a:pt x="1768295" y="4470912"/>
                  <a:pt x="1852016" y="4331578"/>
                </a:cubicBezTo>
                <a:cubicBezTo>
                  <a:pt x="1885507" y="4275841"/>
                  <a:pt x="1925147" y="4241346"/>
                  <a:pt x="1925147" y="4241346"/>
                </a:cubicBezTo>
                <a:lnTo>
                  <a:pt x="1924580" y="4242290"/>
                </a:lnTo>
                <a:lnTo>
                  <a:pt x="1945616" y="4220431"/>
                </a:lnTo>
                <a:cubicBezTo>
                  <a:pt x="1945616" y="4197930"/>
                  <a:pt x="1969074" y="4175422"/>
                  <a:pt x="1969074" y="4175422"/>
                </a:cubicBezTo>
                <a:lnTo>
                  <a:pt x="1989880" y="4135851"/>
                </a:lnTo>
                <a:lnTo>
                  <a:pt x="1989768" y="4132478"/>
                </a:lnTo>
                <a:cubicBezTo>
                  <a:pt x="1990263" y="4123597"/>
                  <a:pt x="1992807" y="4111210"/>
                  <a:pt x="2001008" y="4097184"/>
                </a:cubicBezTo>
                <a:cubicBezTo>
                  <a:pt x="2017413" y="4069133"/>
                  <a:pt x="2011187" y="4047633"/>
                  <a:pt x="2033822" y="4041079"/>
                </a:cubicBezTo>
                <a:cubicBezTo>
                  <a:pt x="2042024" y="4027055"/>
                  <a:pt x="2040468" y="4021679"/>
                  <a:pt x="2034030" y="4020631"/>
                </a:cubicBezTo>
                <a:lnTo>
                  <a:pt x="2033495" y="4020732"/>
                </a:lnTo>
                <a:lnTo>
                  <a:pt x="2023799" y="4031997"/>
                </a:lnTo>
                <a:cubicBezTo>
                  <a:pt x="2011659" y="4043487"/>
                  <a:pt x="2004523" y="4045553"/>
                  <a:pt x="2004523" y="4045553"/>
                </a:cubicBezTo>
                <a:cubicBezTo>
                  <a:pt x="1955957" y="4091503"/>
                  <a:pt x="1907399" y="4137456"/>
                  <a:pt x="1907399" y="4137456"/>
                </a:cubicBezTo>
                <a:cubicBezTo>
                  <a:pt x="1887377" y="4175148"/>
                  <a:pt x="1855854" y="4279950"/>
                  <a:pt x="1815809" y="4355326"/>
                </a:cubicBezTo>
                <a:cubicBezTo>
                  <a:pt x="1795789" y="4393016"/>
                  <a:pt x="1755745" y="4468399"/>
                  <a:pt x="1755745" y="4468399"/>
                </a:cubicBezTo>
                <a:cubicBezTo>
                  <a:pt x="1764264" y="4497819"/>
                  <a:pt x="1704199" y="4610891"/>
                  <a:pt x="1684183" y="4648574"/>
                </a:cubicBezTo>
                <a:cubicBezTo>
                  <a:pt x="1664161" y="4686268"/>
                  <a:pt x="1604096" y="4799334"/>
                  <a:pt x="1575554" y="4807599"/>
                </a:cubicBezTo>
                <a:cubicBezTo>
                  <a:pt x="1554148" y="4813798"/>
                  <a:pt x="1532741" y="4819995"/>
                  <a:pt x="1523376" y="4822708"/>
                </a:cubicBezTo>
                <a:lnTo>
                  <a:pt x="1523176" y="4822765"/>
                </a:lnTo>
                <a:lnTo>
                  <a:pt x="1520827" y="4839433"/>
                </a:lnTo>
                <a:cubicBezTo>
                  <a:pt x="1520184" y="4844732"/>
                  <a:pt x="1519817" y="4848936"/>
                  <a:pt x="1519817" y="4851738"/>
                </a:cubicBezTo>
                <a:cubicBezTo>
                  <a:pt x="1519817" y="4862949"/>
                  <a:pt x="1508071" y="4885371"/>
                  <a:pt x="1496325" y="4907793"/>
                </a:cubicBezTo>
                <a:lnTo>
                  <a:pt x="1486501" y="4927399"/>
                </a:lnTo>
                <a:lnTo>
                  <a:pt x="1490140" y="4939968"/>
                </a:lnTo>
                <a:cubicBezTo>
                  <a:pt x="1493335" y="4951001"/>
                  <a:pt x="1495465" y="4958357"/>
                  <a:pt x="1495465" y="4958357"/>
                </a:cubicBezTo>
                <a:cubicBezTo>
                  <a:pt x="1495465" y="4958357"/>
                  <a:pt x="1512506" y="5017209"/>
                  <a:pt x="1512506" y="5017209"/>
                </a:cubicBezTo>
                <a:cubicBezTo>
                  <a:pt x="1521027" y="5046635"/>
                  <a:pt x="1472469" y="5092582"/>
                  <a:pt x="1472469" y="5092582"/>
                </a:cubicBezTo>
                <a:cubicBezTo>
                  <a:pt x="1472469" y="5092582"/>
                  <a:pt x="1423905" y="5138540"/>
                  <a:pt x="1423905" y="5138540"/>
                </a:cubicBezTo>
                <a:cubicBezTo>
                  <a:pt x="1395361" y="5146804"/>
                  <a:pt x="1383861" y="5213919"/>
                  <a:pt x="1383861" y="5213919"/>
                </a:cubicBezTo>
                <a:cubicBezTo>
                  <a:pt x="1363838" y="5251605"/>
                  <a:pt x="1372359" y="5281032"/>
                  <a:pt x="1400902" y="5272767"/>
                </a:cubicBezTo>
                <a:cubicBezTo>
                  <a:pt x="1400902" y="5272767"/>
                  <a:pt x="1397919" y="5369305"/>
                  <a:pt x="1377898" y="5406996"/>
                </a:cubicBezTo>
                <a:cubicBezTo>
                  <a:pt x="1357876" y="5444686"/>
                  <a:pt x="1329334" y="5452951"/>
                  <a:pt x="1329334" y="5452951"/>
                </a:cubicBezTo>
                <a:cubicBezTo>
                  <a:pt x="1320814" y="5423525"/>
                  <a:pt x="1300792" y="5461216"/>
                  <a:pt x="1309313" y="5490645"/>
                </a:cubicBezTo>
                <a:cubicBezTo>
                  <a:pt x="1309313" y="5490645"/>
                  <a:pt x="1297810" y="5557754"/>
                  <a:pt x="1286308" y="5624864"/>
                </a:cubicBezTo>
                <a:cubicBezTo>
                  <a:pt x="1286308" y="5624864"/>
                  <a:pt x="1294828" y="5654289"/>
                  <a:pt x="1283334" y="5721407"/>
                </a:cubicBezTo>
                <a:cubicBezTo>
                  <a:pt x="1291852" y="5750827"/>
                  <a:pt x="1280352" y="5817947"/>
                  <a:pt x="1280352" y="5817947"/>
                </a:cubicBezTo>
                <a:cubicBezTo>
                  <a:pt x="1268849" y="5885056"/>
                  <a:pt x="1237328" y="5989863"/>
                  <a:pt x="1225824" y="6056972"/>
                </a:cubicBezTo>
                <a:cubicBezTo>
                  <a:pt x="1225824" y="6056972"/>
                  <a:pt x="1225824" y="6056972"/>
                  <a:pt x="1202822" y="6191202"/>
                </a:cubicBezTo>
                <a:cubicBezTo>
                  <a:pt x="1182800" y="6228895"/>
                  <a:pt x="1162778" y="6266585"/>
                  <a:pt x="1179818" y="6325431"/>
                </a:cubicBezTo>
                <a:cubicBezTo>
                  <a:pt x="1159802" y="6363122"/>
                  <a:pt x="1139781" y="6400811"/>
                  <a:pt x="1148300" y="6430234"/>
                </a:cubicBezTo>
                <a:cubicBezTo>
                  <a:pt x="1148300" y="6430234"/>
                  <a:pt x="1136799" y="6497349"/>
                  <a:pt x="1162359" y="6585621"/>
                </a:cubicBezTo>
                <a:cubicBezTo>
                  <a:pt x="1150859" y="6652741"/>
                  <a:pt x="1150859" y="6652741"/>
                  <a:pt x="1150859" y="6652741"/>
                </a:cubicBezTo>
                <a:cubicBezTo>
                  <a:pt x="1130835" y="6690423"/>
                  <a:pt x="1090793" y="6765805"/>
                  <a:pt x="1090793" y="6765805"/>
                </a:cubicBezTo>
                <a:cubicBezTo>
                  <a:pt x="1070768" y="6803491"/>
                  <a:pt x="1050746" y="6841182"/>
                  <a:pt x="1059267" y="6870609"/>
                </a:cubicBezTo>
                <a:cubicBezTo>
                  <a:pt x="1059267" y="6870609"/>
                  <a:pt x="1096330" y="6891771"/>
                  <a:pt x="1096330" y="6891771"/>
                </a:cubicBezTo>
                <a:cubicBezTo>
                  <a:pt x="1096330" y="6891771"/>
                  <a:pt x="1113370" y="6950618"/>
                  <a:pt x="1113370" y="6950618"/>
                </a:cubicBezTo>
                <a:cubicBezTo>
                  <a:pt x="1121891" y="6980045"/>
                  <a:pt x="1110387" y="7047153"/>
                  <a:pt x="1098887" y="7114273"/>
                </a:cubicBezTo>
                <a:cubicBezTo>
                  <a:pt x="1098887" y="7114273"/>
                  <a:pt x="1098887" y="7114273"/>
                  <a:pt x="1104427" y="7240235"/>
                </a:cubicBezTo>
                <a:cubicBezTo>
                  <a:pt x="1101445" y="7336771"/>
                  <a:pt x="1115511" y="7492160"/>
                  <a:pt x="1095489" y="7529852"/>
                </a:cubicBezTo>
                <a:cubicBezTo>
                  <a:pt x="1112528" y="7588698"/>
                  <a:pt x="1106567" y="7781781"/>
                  <a:pt x="1095064" y="7848890"/>
                </a:cubicBezTo>
                <a:cubicBezTo>
                  <a:pt x="1112106" y="7907744"/>
                  <a:pt x="1129145" y="7966590"/>
                  <a:pt x="1100603" y="7974855"/>
                </a:cubicBezTo>
                <a:cubicBezTo>
                  <a:pt x="1092082" y="7945428"/>
                  <a:pt x="1066521" y="7857154"/>
                  <a:pt x="1058001" y="7827729"/>
                </a:cubicBezTo>
                <a:cubicBezTo>
                  <a:pt x="1058001" y="7827729"/>
                  <a:pt x="1060983" y="7731192"/>
                  <a:pt x="1043943" y="7672344"/>
                </a:cubicBezTo>
                <a:cubicBezTo>
                  <a:pt x="1043943" y="7672344"/>
                  <a:pt x="1043943" y="7672344"/>
                  <a:pt x="1026902" y="7613493"/>
                </a:cubicBezTo>
                <a:cubicBezTo>
                  <a:pt x="1029884" y="7516955"/>
                  <a:pt x="995803" y="7399257"/>
                  <a:pt x="998785" y="7302720"/>
                </a:cubicBezTo>
                <a:cubicBezTo>
                  <a:pt x="1010285" y="7235600"/>
                  <a:pt x="1010285" y="7235600"/>
                  <a:pt x="1010285" y="7235600"/>
                </a:cubicBezTo>
                <a:cubicBezTo>
                  <a:pt x="973223" y="7214441"/>
                  <a:pt x="950644" y="7029631"/>
                  <a:pt x="970666" y="6991940"/>
                </a:cubicBezTo>
                <a:cubicBezTo>
                  <a:pt x="982162" y="6924830"/>
                  <a:pt x="985142" y="6828285"/>
                  <a:pt x="996644" y="6761175"/>
                </a:cubicBezTo>
                <a:cubicBezTo>
                  <a:pt x="996644" y="6761175"/>
                  <a:pt x="996644" y="6761175"/>
                  <a:pt x="988122" y="6731747"/>
                </a:cubicBezTo>
                <a:cubicBezTo>
                  <a:pt x="1008146" y="6694064"/>
                  <a:pt x="999625" y="6664637"/>
                  <a:pt x="1011126" y="6597520"/>
                </a:cubicBezTo>
                <a:cubicBezTo>
                  <a:pt x="1022631" y="6530408"/>
                  <a:pt x="1034132" y="6463291"/>
                  <a:pt x="1034132" y="6463291"/>
                </a:cubicBezTo>
                <a:cubicBezTo>
                  <a:pt x="1045633" y="6396181"/>
                  <a:pt x="1057134" y="6329061"/>
                  <a:pt x="1057134" y="6329061"/>
                </a:cubicBezTo>
                <a:cubicBezTo>
                  <a:pt x="1057134" y="6329061"/>
                  <a:pt x="1068637" y="6261952"/>
                  <a:pt x="1088658" y="6224260"/>
                </a:cubicBezTo>
                <a:cubicBezTo>
                  <a:pt x="1080138" y="6194834"/>
                  <a:pt x="1091640" y="6127722"/>
                  <a:pt x="1091640" y="6127722"/>
                </a:cubicBezTo>
                <a:cubicBezTo>
                  <a:pt x="1111655" y="6090031"/>
                  <a:pt x="1103135" y="6060608"/>
                  <a:pt x="1123159" y="6022922"/>
                </a:cubicBezTo>
                <a:cubicBezTo>
                  <a:pt x="1134659" y="5955804"/>
                  <a:pt x="1126139" y="5926379"/>
                  <a:pt x="1126139" y="5926379"/>
                </a:cubicBezTo>
                <a:cubicBezTo>
                  <a:pt x="1109100" y="5867535"/>
                  <a:pt x="1075019" y="5749836"/>
                  <a:pt x="1103560" y="5741571"/>
                </a:cubicBezTo>
                <a:cubicBezTo>
                  <a:pt x="1095038" y="5712140"/>
                  <a:pt x="1135085" y="5636768"/>
                  <a:pt x="1155106" y="5599076"/>
                </a:cubicBezTo>
                <a:cubicBezTo>
                  <a:pt x="1155106" y="5599076"/>
                  <a:pt x="1155106" y="5599076"/>
                  <a:pt x="1146585" y="5569648"/>
                </a:cubicBezTo>
                <a:cubicBezTo>
                  <a:pt x="1158086" y="5502538"/>
                  <a:pt x="1178108" y="5464849"/>
                  <a:pt x="1198130" y="5427156"/>
                </a:cubicBezTo>
                <a:cubicBezTo>
                  <a:pt x="1189611" y="5397737"/>
                  <a:pt x="1209627" y="5360047"/>
                  <a:pt x="1209627" y="5360047"/>
                </a:cubicBezTo>
                <a:cubicBezTo>
                  <a:pt x="1221127" y="5292929"/>
                  <a:pt x="1244131" y="5158700"/>
                  <a:pt x="1264153" y="5121016"/>
                </a:cubicBezTo>
                <a:cubicBezTo>
                  <a:pt x="1255633" y="5091590"/>
                  <a:pt x="1267133" y="5024472"/>
                  <a:pt x="1267133" y="5024472"/>
                </a:cubicBezTo>
                <a:cubicBezTo>
                  <a:pt x="1267133" y="5024472"/>
                  <a:pt x="1238591" y="5032738"/>
                  <a:pt x="1218570" y="5070427"/>
                </a:cubicBezTo>
                <a:cubicBezTo>
                  <a:pt x="1218570" y="5070427"/>
                  <a:pt x="1158504" y="5183494"/>
                  <a:pt x="1138488" y="5221185"/>
                </a:cubicBezTo>
                <a:cubicBezTo>
                  <a:pt x="1118467" y="5258876"/>
                  <a:pt x="1069904" y="5304830"/>
                  <a:pt x="1078423" y="5334250"/>
                </a:cubicBezTo>
                <a:cubicBezTo>
                  <a:pt x="1086944" y="5363679"/>
                  <a:pt x="1066922" y="5401369"/>
                  <a:pt x="1075443" y="5430796"/>
                </a:cubicBezTo>
                <a:cubicBezTo>
                  <a:pt x="1075443" y="5430796"/>
                  <a:pt x="1075443" y="5430796"/>
                  <a:pt x="1055419" y="5468480"/>
                </a:cubicBezTo>
                <a:cubicBezTo>
                  <a:pt x="1063940" y="5497906"/>
                  <a:pt x="1063940" y="5497906"/>
                  <a:pt x="1063940" y="5497906"/>
                </a:cubicBezTo>
                <a:cubicBezTo>
                  <a:pt x="1035398" y="5506171"/>
                  <a:pt x="1038380" y="5409633"/>
                  <a:pt x="1029859" y="5380207"/>
                </a:cubicBezTo>
                <a:cubicBezTo>
                  <a:pt x="1029859" y="5380207"/>
                  <a:pt x="1072882" y="5208287"/>
                  <a:pt x="1084385" y="5141177"/>
                </a:cubicBezTo>
                <a:cubicBezTo>
                  <a:pt x="1104407" y="5103486"/>
                  <a:pt x="1115904" y="5036377"/>
                  <a:pt x="1115904" y="5036377"/>
                </a:cubicBezTo>
                <a:cubicBezTo>
                  <a:pt x="1144446" y="5028111"/>
                  <a:pt x="1127404" y="4969259"/>
                  <a:pt x="1127404" y="4969259"/>
                </a:cubicBezTo>
                <a:cubicBezTo>
                  <a:pt x="1098862" y="4977523"/>
                  <a:pt x="1078846" y="5015213"/>
                  <a:pt x="1058825" y="5052905"/>
                </a:cubicBezTo>
                <a:cubicBezTo>
                  <a:pt x="1058825" y="5052905"/>
                  <a:pt x="1058825" y="5052905"/>
                  <a:pt x="987257" y="5233081"/>
                </a:cubicBezTo>
                <a:cubicBezTo>
                  <a:pt x="967235" y="5270774"/>
                  <a:pt x="955735" y="5337889"/>
                  <a:pt x="964254" y="5367310"/>
                </a:cubicBezTo>
                <a:cubicBezTo>
                  <a:pt x="944232" y="5405001"/>
                  <a:pt x="924211" y="5442692"/>
                  <a:pt x="924211" y="5442692"/>
                </a:cubicBezTo>
                <a:cubicBezTo>
                  <a:pt x="932732" y="5472121"/>
                  <a:pt x="912713" y="5509802"/>
                  <a:pt x="912713" y="5509802"/>
                </a:cubicBezTo>
                <a:cubicBezTo>
                  <a:pt x="904195" y="5480384"/>
                  <a:pt x="878632" y="5392103"/>
                  <a:pt x="870113" y="5362681"/>
                </a:cubicBezTo>
                <a:cubicBezTo>
                  <a:pt x="890129" y="5324994"/>
                  <a:pt x="930173" y="5249611"/>
                  <a:pt x="941675" y="5182500"/>
                </a:cubicBezTo>
                <a:cubicBezTo>
                  <a:pt x="941675" y="5182500"/>
                  <a:pt x="981718" y="5107117"/>
                  <a:pt x="1021761" y="5031742"/>
                </a:cubicBezTo>
                <a:cubicBezTo>
                  <a:pt x="1033263" y="4964625"/>
                  <a:pt x="1073302" y="4889250"/>
                  <a:pt x="1073302" y="4889250"/>
                </a:cubicBezTo>
                <a:cubicBezTo>
                  <a:pt x="1093323" y="4851561"/>
                  <a:pt x="1104826" y="4784449"/>
                  <a:pt x="1124848" y="4746758"/>
                </a:cubicBezTo>
                <a:cubicBezTo>
                  <a:pt x="1173411" y="4700803"/>
                  <a:pt x="1193433" y="4663110"/>
                  <a:pt x="1184914" y="4633691"/>
                </a:cubicBezTo>
                <a:cubicBezTo>
                  <a:pt x="1204936" y="4596000"/>
                  <a:pt x="1265002" y="4482934"/>
                  <a:pt x="1285023" y="4445242"/>
                </a:cubicBezTo>
                <a:cubicBezTo>
                  <a:pt x="1276502" y="4415814"/>
                  <a:pt x="1316540" y="4340441"/>
                  <a:pt x="1316540" y="4340441"/>
                </a:cubicBezTo>
                <a:cubicBezTo>
                  <a:pt x="1336562" y="4302750"/>
                  <a:pt x="1405150" y="4219110"/>
                  <a:pt x="1396629" y="4189682"/>
                </a:cubicBezTo>
                <a:cubicBezTo>
                  <a:pt x="1406640" y="4170838"/>
                  <a:pt x="1416651" y="4151991"/>
                  <a:pt x="1427726" y="4136825"/>
                </a:cubicBezTo>
                <a:lnTo>
                  <a:pt x="1458727" y="4111364"/>
                </a:lnTo>
                <a:lnTo>
                  <a:pt x="1462795" y="4097685"/>
                </a:lnTo>
                <a:lnTo>
                  <a:pt x="1456695" y="4076617"/>
                </a:lnTo>
                <a:lnTo>
                  <a:pt x="1475187" y="4071263"/>
                </a:lnTo>
                <a:lnTo>
                  <a:pt x="1480729" y="4059712"/>
                </a:lnTo>
                <a:cubicBezTo>
                  <a:pt x="1480729" y="4059712"/>
                  <a:pt x="1480729" y="4059712"/>
                  <a:pt x="1496693" y="4031218"/>
                </a:cubicBezTo>
                <a:lnTo>
                  <a:pt x="1497952" y="4028969"/>
                </a:lnTo>
                <a:lnTo>
                  <a:pt x="1506746" y="3982391"/>
                </a:lnTo>
                <a:cubicBezTo>
                  <a:pt x="1512495" y="3948835"/>
                  <a:pt x="1518246" y="3915279"/>
                  <a:pt x="1528257" y="3896434"/>
                </a:cubicBezTo>
                <a:cubicBezTo>
                  <a:pt x="1511215" y="3837580"/>
                  <a:pt x="1551260" y="3762205"/>
                  <a:pt x="1571281" y="3724513"/>
                </a:cubicBezTo>
                <a:cubicBezTo>
                  <a:pt x="1571281" y="3724513"/>
                  <a:pt x="1598597" y="3698663"/>
                  <a:pt x="1620703" y="3669840"/>
                </a:cubicBezTo>
                <a:lnTo>
                  <a:pt x="1630032" y="3655739"/>
                </a:lnTo>
                <a:lnTo>
                  <a:pt x="1615069" y="3662004"/>
                </a:lnTo>
                <a:cubicBezTo>
                  <a:pt x="1609111" y="3667709"/>
                  <a:pt x="1609111" y="3667709"/>
                  <a:pt x="1612462" y="3663788"/>
                </a:cubicBezTo>
                <a:cubicBezTo>
                  <a:pt x="1622518" y="3652027"/>
                  <a:pt x="1662740" y="3604977"/>
                  <a:pt x="1662740" y="3570757"/>
                </a:cubicBezTo>
                <a:cubicBezTo>
                  <a:pt x="1686575" y="3525132"/>
                  <a:pt x="1805746" y="3433885"/>
                  <a:pt x="1829581" y="3411070"/>
                </a:cubicBezTo>
                <a:cubicBezTo>
                  <a:pt x="1841500" y="3388261"/>
                  <a:pt x="1847458" y="3382557"/>
                  <a:pt x="1847458" y="3388262"/>
                </a:cubicBezTo>
                <a:cubicBezTo>
                  <a:pt x="1847458" y="3393965"/>
                  <a:pt x="1841500" y="3411073"/>
                  <a:pt x="1829581" y="3433885"/>
                </a:cubicBezTo>
                <a:cubicBezTo>
                  <a:pt x="1829581" y="3433885"/>
                  <a:pt x="1829581" y="3433885"/>
                  <a:pt x="1781911" y="3479511"/>
                </a:cubicBezTo>
                <a:cubicBezTo>
                  <a:pt x="1758075" y="3479511"/>
                  <a:pt x="1758075" y="3479511"/>
                  <a:pt x="1758075" y="3479511"/>
                </a:cubicBezTo>
                <a:cubicBezTo>
                  <a:pt x="1758075" y="3502323"/>
                  <a:pt x="1710409" y="3547947"/>
                  <a:pt x="1686575" y="3593568"/>
                </a:cubicBezTo>
                <a:cubicBezTo>
                  <a:pt x="1680616" y="3599272"/>
                  <a:pt x="1674657" y="3606402"/>
                  <a:pt x="1668698" y="3613887"/>
                </a:cubicBezTo>
                <a:lnTo>
                  <a:pt x="1652817" y="3633836"/>
                </a:lnTo>
                <a:lnTo>
                  <a:pt x="1659497" y="3630206"/>
                </a:lnTo>
                <a:cubicBezTo>
                  <a:pt x="1677169" y="3616119"/>
                  <a:pt x="1688430" y="3594918"/>
                  <a:pt x="1688430" y="3594918"/>
                </a:cubicBezTo>
                <a:cubicBezTo>
                  <a:pt x="1736993" y="3548961"/>
                  <a:pt x="1777032" y="3473588"/>
                  <a:pt x="1805575" y="3465323"/>
                </a:cubicBezTo>
                <a:cubicBezTo>
                  <a:pt x="1805575" y="3465323"/>
                  <a:pt x="1874158" y="3381676"/>
                  <a:pt x="1894182" y="3343985"/>
                </a:cubicBezTo>
                <a:cubicBezTo>
                  <a:pt x="1922725" y="3335721"/>
                  <a:pt x="1971291" y="3289770"/>
                  <a:pt x="1991310" y="3252079"/>
                </a:cubicBezTo>
                <a:cubicBezTo>
                  <a:pt x="1991310" y="3252079"/>
                  <a:pt x="1991310" y="3252079"/>
                  <a:pt x="1982790" y="3222654"/>
                </a:cubicBezTo>
                <a:cubicBezTo>
                  <a:pt x="2031348" y="3176698"/>
                  <a:pt x="2051373" y="3139013"/>
                  <a:pt x="2071393" y="3101323"/>
                </a:cubicBezTo>
                <a:cubicBezTo>
                  <a:pt x="2091415" y="3063633"/>
                  <a:pt x="2119958" y="3055369"/>
                  <a:pt x="2119958" y="3055369"/>
                </a:cubicBezTo>
                <a:cubicBezTo>
                  <a:pt x="2149991" y="2998836"/>
                  <a:pt x="2168761" y="2963502"/>
                  <a:pt x="2188310" y="2945881"/>
                </a:cubicBezTo>
                <a:lnTo>
                  <a:pt x="2193118" y="2943070"/>
                </a:lnTo>
                <a:lnTo>
                  <a:pt x="2201382" y="2930691"/>
                </a:lnTo>
                <a:lnTo>
                  <a:pt x="2206138" y="2925651"/>
                </a:lnTo>
                <a:lnTo>
                  <a:pt x="2204972" y="2921621"/>
                </a:lnTo>
                <a:lnTo>
                  <a:pt x="2202047" y="2911525"/>
                </a:lnTo>
                <a:lnTo>
                  <a:pt x="2201129" y="2911893"/>
                </a:lnTo>
                <a:cubicBezTo>
                  <a:pt x="2197415" y="2912850"/>
                  <a:pt x="2195559" y="2912850"/>
                  <a:pt x="2195559" y="2912850"/>
                </a:cubicBezTo>
                <a:cubicBezTo>
                  <a:pt x="2136128" y="2943478"/>
                  <a:pt x="2076706" y="2974113"/>
                  <a:pt x="2076706" y="2974113"/>
                </a:cubicBezTo>
                <a:cubicBezTo>
                  <a:pt x="2046990" y="3004749"/>
                  <a:pt x="1987562" y="3096648"/>
                  <a:pt x="1928131" y="3157911"/>
                </a:cubicBezTo>
                <a:cubicBezTo>
                  <a:pt x="1898418" y="3188546"/>
                  <a:pt x="1838988" y="3249817"/>
                  <a:pt x="1838988" y="3249817"/>
                </a:cubicBezTo>
                <a:cubicBezTo>
                  <a:pt x="1838988" y="3280445"/>
                  <a:pt x="1749845" y="3372350"/>
                  <a:pt x="1720135" y="3402978"/>
                </a:cubicBezTo>
                <a:cubicBezTo>
                  <a:pt x="1690420" y="3433615"/>
                  <a:pt x="1601278" y="3525514"/>
                  <a:pt x="1571563" y="3525514"/>
                </a:cubicBezTo>
                <a:lnTo>
                  <a:pt x="1543869" y="3525514"/>
                </a:lnTo>
                <a:lnTo>
                  <a:pt x="1544949" y="3529243"/>
                </a:lnTo>
                <a:cubicBezTo>
                  <a:pt x="1548524" y="3541589"/>
                  <a:pt x="1548524" y="3541589"/>
                  <a:pt x="1548524" y="3541589"/>
                </a:cubicBezTo>
                <a:cubicBezTo>
                  <a:pt x="1538431" y="3560371"/>
                  <a:pt x="1511079" y="3600012"/>
                  <a:pt x="1479085" y="3637031"/>
                </a:cubicBezTo>
                <a:lnTo>
                  <a:pt x="1452703" y="3663802"/>
                </a:lnTo>
                <a:lnTo>
                  <a:pt x="1452703" y="3678683"/>
                </a:lnTo>
                <a:cubicBezTo>
                  <a:pt x="1452703" y="3694001"/>
                  <a:pt x="1452703" y="3709318"/>
                  <a:pt x="1452703" y="3709318"/>
                </a:cubicBezTo>
                <a:cubicBezTo>
                  <a:pt x="1452703" y="3739953"/>
                  <a:pt x="1393281" y="3770581"/>
                  <a:pt x="1393281" y="3770581"/>
                </a:cubicBezTo>
                <a:cubicBezTo>
                  <a:pt x="1393281" y="3770581"/>
                  <a:pt x="1333851" y="3801217"/>
                  <a:pt x="1333851" y="3801217"/>
                </a:cubicBezTo>
                <a:cubicBezTo>
                  <a:pt x="1304135" y="3801217"/>
                  <a:pt x="1274422" y="3862485"/>
                  <a:pt x="1274422" y="3862485"/>
                </a:cubicBezTo>
                <a:cubicBezTo>
                  <a:pt x="1244707" y="3893115"/>
                  <a:pt x="1244707" y="3923751"/>
                  <a:pt x="1274422" y="3923751"/>
                </a:cubicBezTo>
                <a:cubicBezTo>
                  <a:pt x="1274422" y="3923751"/>
                  <a:pt x="1244707" y="4015649"/>
                  <a:pt x="1214992" y="4046285"/>
                </a:cubicBezTo>
                <a:cubicBezTo>
                  <a:pt x="1185277" y="4076919"/>
                  <a:pt x="1155563" y="4076919"/>
                  <a:pt x="1155563" y="4076919"/>
                </a:cubicBezTo>
                <a:cubicBezTo>
                  <a:pt x="1155563" y="4046285"/>
                  <a:pt x="1125848" y="4076919"/>
                  <a:pt x="1125848" y="4107556"/>
                </a:cubicBezTo>
                <a:cubicBezTo>
                  <a:pt x="1125848" y="4107556"/>
                  <a:pt x="1096133" y="4168818"/>
                  <a:pt x="1066419" y="4230083"/>
                </a:cubicBezTo>
                <a:cubicBezTo>
                  <a:pt x="1066419" y="4230083"/>
                  <a:pt x="1066419" y="4260716"/>
                  <a:pt x="1036710" y="4321989"/>
                </a:cubicBezTo>
                <a:cubicBezTo>
                  <a:pt x="1036710" y="4352616"/>
                  <a:pt x="1006995" y="4413889"/>
                  <a:pt x="1006995" y="4413889"/>
                </a:cubicBezTo>
                <a:cubicBezTo>
                  <a:pt x="977280" y="4475151"/>
                  <a:pt x="917852" y="4567055"/>
                  <a:pt x="888137" y="4628317"/>
                </a:cubicBezTo>
                <a:cubicBezTo>
                  <a:pt x="888137" y="4628317"/>
                  <a:pt x="888137" y="4628317"/>
                  <a:pt x="828708" y="4750852"/>
                </a:cubicBezTo>
                <a:cubicBezTo>
                  <a:pt x="798993" y="4781488"/>
                  <a:pt x="769278" y="4812123"/>
                  <a:pt x="769278" y="4873387"/>
                </a:cubicBezTo>
                <a:cubicBezTo>
                  <a:pt x="739569" y="4904023"/>
                  <a:pt x="709855" y="4934656"/>
                  <a:pt x="709855" y="4965287"/>
                </a:cubicBezTo>
                <a:cubicBezTo>
                  <a:pt x="709855" y="4965287"/>
                  <a:pt x="680140" y="5026556"/>
                  <a:pt x="680140" y="5118453"/>
                </a:cubicBezTo>
                <a:cubicBezTo>
                  <a:pt x="650425" y="5179726"/>
                  <a:pt x="650425" y="5179726"/>
                  <a:pt x="650425" y="5179726"/>
                </a:cubicBezTo>
                <a:cubicBezTo>
                  <a:pt x="620710" y="5210353"/>
                  <a:pt x="561282" y="5271623"/>
                  <a:pt x="561282" y="5271623"/>
                </a:cubicBezTo>
                <a:cubicBezTo>
                  <a:pt x="531565" y="5302253"/>
                  <a:pt x="501850" y="5332888"/>
                  <a:pt x="501850" y="5363523"/>
                </a:cubicBezTo>
                <a:cubicBezTo>
                  <a:pt x="501850" y="5363523"/>
                  <a:pt x="531565" y="5394159"/>
                  <a:pt x="531565" y="5394159"/>
                </a:cubicBezTo>
                <a:cubicBezTo>
                  <a:pt x="531565" y="5394159"/>
                  <a:pt x="531565" y="5455424"/>
                  <a:pt x="531565" y="5455424"/>
                </a:cubicBezTo>
                <a:cubicBezTo>
                  <a:pt x="531565" y="5486059"/>
                  <a:pt x="501850" y="5547321"/>
                  <a:pt x="472135" y="5608592"/>
                </a:cubicBezTo>
                <a:cubicBezTo>
                  <a:pt x="472135" y="5608592"/>
                  <a:pt x="472135" y="5608592"/>
                  <a:pt x="442422" y="5731125"/>
                </a:cubicBezTo>
                <a:cubicBezTo>
                  <a:pt x="412707" y="5823024"/>
                  <a:pt x="382999" y="5976193"/>
                  <a:pt x="353283" y="6006828"/>
                </a:cubicBezTo>
                <a:cubicBezTo>
                  <a:pt x="353283" y="6068093"/>
                  <a:pt x="293854" y="6251898"/>
                  <a:pt x="264139" y="6313159"/>
                </a:cubicBezTo>
                <a:cubicBezTo>
                  <a:pt x="264139" y="6374431"/>
                  <a:pt x="264139" y="6435696"/>
                  <a:pt x="234424" y="6435696"/>
                </a:cubicBezTo>
                <a:cubicBezTo>
                  <a:pt x="234424" y="6405059"/>
                  <a:pt x="234424" y="6313159"/>
                  <a:pt x="234424" y="6282525"/>
                </a:cubicBezTo>
                <a:cubicBezTo>
                  <a:pt x="234424" y="6282525"/>
                  <a:pt x="264139" y="6190626"/>
                  <a:pt x="264139" y="6129361"/>
                </a:cubicBezTo>
                <a:cubicBezTo>
                  <a:pt x="264139" y="6129361"/>
                  <a:pt x="264139" y="6129361"/>
                  <a:pt x="264139" y="6068093"/>
                </a:cubicBezTo>
                <a:cubicBezTo>
                  <a:pt x="293854" y="5976193"/>
                  <a:pt x="293854" y="5853660"/>
                  <a:pt x="323569" y="5761762"/>
                </a:cubicBezTo>
                <a:cubicBezTo>
                  <a:pt x="353283" y="5700489"/>
                  <a:pt x="353283" y="5700489"/>
                  <a:pt x="353283" y="5700489"/>
                </a:cubicBezTo>
                <a:cubicBezTo>
                  <a:pt x="323569" y="5669857"/>
                  <a:pt x="353283" y="5486059"/>
                  <a:pt x="382999" y="5455424"/>
                </a:cubicBezTo>
                <a:cubicBezTo>
                  <a:pt x="412707" y="5394159"/>
                  <a:pt x="442422" y="5302253"/>
                  <a:pt x="472135" y="5240991"/>
                </a:cubicBezTo>
                <a:cubicBezTo>
                  <a:pt x="472135" y="5240991"/>
                  <a:pt x="472135" y="5240991"/>
                  <a:pt x="472135" y="5210353"/>
                </a:cubicBezTo>
                <a:cubicBezTo>
                  <a:pt x="501850" y="5179726"/>
                  <a:pt x="501850" y="5149091"/>
                  <a:pt x="531565" y="5087820"/>
                </a:cubicBezTo>
                <a:cubicBezTo>
                  <a:pt x="561282" y="5026556"/>
                  <a:pt x="590997" y="4965287"/>
                  <a:pt x="590997" y="4965287"/>
                </a:cubicBezTo>
                <a:cubicBezTo>
                  <a:pt x="620710" y="4904023"/>
                  <a:pt x="650425" y="4842752"/>
                  <a:pt x="650425" y="4842752"/>
                </a:cubicBezTo>
                <a:cubicBezTo>
                  <a:pt x="650425" y="4842752"/>
                  <a:pt x="680140" y="4781488"/>
                  <a:pt x="709855" y="4750852"/>
                </a:cubicBezTo>
                <a:cubicBezTo>
                  <a:pt x="709855" y="4720217"/>
                  <a:pt x="739569" y="4658954"/>
                  <a:pt x="739569" y="4658954"/>
                </a:cubicBezTo>
                <a:cubicBezTo>
                  <a:pt x="769278" y="4628317"/>
                  <a:pt x="769278" y="4597684"/>
                  <a:pt x="798993" y="4567055"/>
                </a:cubicBezTo>
                <a:cubicBezTo>
                  <a:pt x="828708" y="4505784"/>
                  <a:pt x="828708" y="4475151"/>
                  <a:pt x="828708" y="4475151"/>
                </a:cubicBezTo>
                <a:cubicBezTo>
                  <a:pt x="828708" y="4413889"/>
                  <a:pt x="828708" y="4291354"/>
                  <a:pt x="858422" y="4291354"/>
                </a:cubicBezTo>
                <a:cubicBezTo>
                  <a:pt x="858422" y="4260716"/>
                  <a:pt x="917852" y="4199456"/>
                  <a:pt x="947567" y="4168818"/>
                </a:cubicBezTo>
                <a:cubicBezTo>
                  <a:pt x="947567" y="4168818"/>
                  <a:pt x="947567" y="4168818"/>
                  <a:pt x="947567" y="4138182"/>
                </a:cubicBezTo>
                <a:cubicBezTo>
                  <a:pt x="977280" y="4076919"/>
                  <a:pt x="1006995" y="4046285"/>
                  <a:pt x="1036710" y="4015649"/>
                </a:cubicBezTo>
                <a:cubicBezTo>
                  <a:pt x="1036710" y="4007993"/>
                  <a:pt x="1038567" y="4000335"/>
                  <a:pt x="1041352" y="3993156"/>
                </a:cubicBezTo>
                <a:lnTo>
                  <a:pt x="1046805" y="3982679"/>
                </a:lnTo>
                <a:lnTo>
                  <a:pt x="1038456" y="3996075"/>
                </a:lnTo>
                <a:cubicBezTo>
                  <a:pt x="1033907" y="4003835"/>
                  <a:pt x="1031384" y="4008531"/>
                  <a:pt x="1031384" y="4008531"/>
                </a:cubicBezTo>
                <a:cubicBezTo>
                  <a:pt x="1031384" y="4008531"/>
                  <a:pt x="1002726" y="4016829"/>
                  <a:pt x="1002726" y="4016829"/>
                </a:cubicBezTo>
                <a:cubicBezTo>
                  <a:pt x="1002726" y="4016829"/>
                  <a:pt x="1002726" y="4016829"/>
                  <a:pt x="994252" y="3987564"/>
                </a:cubicBezTo>
                <a:cubicBezTo>
                  <a:pt x="994252" y="3987564"/>
                  <a:pt x="1014435" y="3949997"/>
                  <a:pt x="1034625" y="3912430"/>
                </a:cubicBezTo>
                <a:cubicBezTo>
                  <a:pt x="1034625" y="3912430"/>
                  <a:pt x="1074998" y="3837305"/>
                  <a:pt x="1123846" y="3791441"/>
                </a:cubicBezTo>
                <a:cubicBezTo>
                  <a:pt x="1123846" y="3791441"/>
                  <a:pt x="1115372" y="3762177"/>
                  <a:pt x="1144032" y="3753878"/>
                </a:cubicBezTo>
                <a:cubicBezTo>
                  <a:pt x="1135556" y="3724606"/>
                  <a:pt x="1164221" y="3716305"/>
                  <a:pt x="1184406" y="3678743"/>
                </a:cubicBezTo>
                <a:cubicBezTo>
                  <a:pt x="1189452" y="3669352"/>
                  <a:pt x="1193237" y="3662309"/>
                  <a:pt x="1196075" y="3657026"/>
                </a:cubicBezTo>
                <a:lnTo>
                  <a:pt x="1199216" y="3651181"/>
                </a:lnTo>
                <a:lnTo>
                  <a:pt x="1196420" y="3651877"/>
                </a:lnTo>
                <a:cubicBezTo>
                  <a:pt x="1185277" y="3655706"/>
                  <a:pt x="1170420" y="3663365"/>
                  <a:pt x="1155563" y="3678682"/>
                </a:cubicBezTo>
                <a:cubicBezTo>
                  <a:pt x="1155563" y="3678682"/>
                  <a:pt x="1066419" y="3770581"/>
                  <a:pt x="1036710" y="3801217"/>
                </a:cubicBezTo>
                <a:cubicBezTo>
                  <a:pt x="1006995" y="3831852"/>
                  <a:pt x="947567" y="3862485"/>
                  <a:pt x="947567" y="3893115"/>
                </a:cubicBezTo>
                <a:cubicBezTo>
                  <a:pt x="947567" y="3923751"/>
                  <a:pt x="917852" y="3954386"/>
                  <a:pt x="917852" y="3985022"/>
                </a:cubicBezTo>
                <a:cubicBezTo>
                  <a:pt x="917852" y="3985022"/>
                  <a:pt x="917852" y="3985022"/>
                  <a:pt x="888137" y="4015649"/>
                </a:cubicBezTo>
                <a:cubicBezTo>
                  <a:pt x="888137" y="4046285"/>
                  <a:pt x="888137" y="4046285"/>
                  <a:pt x="888137" y="4046285"/>
                </a:cubicBezTo>
                <a:cubicBezTo>
                  <a:pt x="865851" y="4046285"/>
                  <a:pt x="876994" y="3994592"/>
                  <a:pt x="883958" y="3955821"/>
                </a:cubicBezTo>
                <a:lnTo>
                  <a:pt x="886416" y="3936961"/>
                </a:lnTo>
                <a:lnTo>
                  <a:pt x="874887" y="3957812"/>
                </a:lnTo>
                <a:cubicBezTo>
                  <a:pt x="864573" y="3976464"/>
                  <a:pt x="849104" y="4004443"/>
                  <a:pt x="828479" y="4041750"/>
                </a:cubicBezTo>
                <a:cubicBezTo>
                  <a:pt x="828479" y="4041750"/>
                  <a:pt x="828479" y="4041750"/>
                  <a:pt x="716991" y="4199366"/>
                </a:cubicBezTo>
                <a:cubicBezTo>
                  <a:pt x="716991" y="4199366"/>
                  <a:pt x="716991" y="4199366"/>
                  <a:pt x="820109" y="4012844"/>
                </a:cubicBezTo>
                <a:cubicBezTo>
                  <a:pt x="840734" y="3975537"/>
                  <a:pt x="863452" y="3945459"/>
                  <a:pt x="881014" y="3924707"/>
                </a:cubicBezTo>
                <a:lnTo>
                  <a:pt x="899272" y="3904503"/>
                </a:lnTo>
                <a:lnTo>
                  <a:pt x="902530" y="3898861"/>
                </a:lnTo>
                <a:cubicBezTo>
                  <a:pt x="920173" y="3868227"/>
                  <a:pt x="950816" y="3814618"/>
                  <a:pt x="975887" y="3768669"/>
                </a:cubicBezTo>
                <a:lnTo>
                  <a:pt x="991616" y="3739364"/>
                </a:lnTo>
                <a:lnTo>
                  <a:pt x="993620" y="3725562"/>
                </a:lnTo>
                <a:cubicBezTo>
                  <a:pt x="995664" y="3717536"/>
                  <a:pt x="998920" y="3708663"/>
                  <a:pt x="1003966" y="3699272"/>
                </a:cubicBezTo>
                <a:cubicBezTo>
                  <a:pt x="1024152" y="3661709"/>
                  <a:pt x="1015679" y="3632446"/>
                  <a:pt x="1044344" y="3624145"/>
                </a:cubicBezTo>
                <a:cubicBezTo>
                  <a:pt x="1059480" y="3595972"/>
                  <a:pt x="1047146" y="3593597"/>
                  <a:pt x="1027939" y="3597671"/>
                </a:cubicBezTo>
                <a:lnTo>
                  <a:pt x="1027870" y="3597690"/>
                </a:lnTo>
                <a:lnTo>
                  <a:pt x="1006995" y="3617419"/>
                </a:lnTo>
                <a:cubicBezTo>
                  <a:pt x="1006995" y="3617419"/>
                  <a:pt x="1006995" y="3617419"/>
                  <a:pt x="888137" y="3770581"/>
                </a:cubicBezTo>
                <a:cubicBezTo>
                  <a:pt x="858422" y="3801217"/>
                  <a:pt x="828708" y="3862485"/>
                  <a:pt x="828708" y="3893115"/>
                </a:cubicBezTo>
                <a:cubicBezTo>
                  <a:pt x="798993" y="3923751"/>
                  <a:pt x="769278" y="3954386"/>
                  <a:pt x="769278" y="3954386"/>
                </a:cubicBezTo>
                <a:cubicBezTo>
                  <a:pt x="769278" y="3985022"/>
                  <a:pt x="739569" y="4015649"/>
                  <a:pt x="739569" y="4015649"/>
                </a:cubicBezTo>
                <a:cubicBezTo>
                  <a:pt x="739569" y="3985022"/>
                  <a:pt x="739569" y="3893115"/>
                  <a:pt x="739569" y="3862485"/>
                </a:cubicBezTo>
                <a:cubicBezTo>
                  <a:pt x="769278" y="3831852"/>
                  <a:pt x="828708" y="3770581"/>
                  <a:pt x="858422" y="3709318"/>
                </a:cubicBezTo>
                <a:cubicBezTo>
                  <a:pt x="858422" y="3709318"/>
                  <a:pt x="917852" y="3648047"/>
                  <a:pt x="977280" y="3586783"/>
                </a:cubicBezTo>
                <a:cubicBezTo>
                  <a:pt x="1006995" y="3525514"/>
                  <a:pt x="1066419" y="3464249"/>
                  <a:pt x="1066419" y="3464249"/>
                </a:cubicBezTo>
                <a:lnTo>
                  <a:pt x="1086871" y="3438772"/>
                </a:lnTo>
                <a:lnTo>
                  <a:pt x="1086209" y="3430131"/>
                </a:lnTo>
                <a:cubicBezTo>
                  <a:pt x="1088311" y="3407220"/>
                  <a:pt x="1099665" y="3386091"/>
                  <a:pt x="1099665" y="3386091"/>
                </a:cubicBezTo>
                <a:cubicBezTo>
                  <a:pt x="1099665" y="3386091"/>
                  <a:pt x="1062530" y="3365117"/>
                  <a:pt x="1033865" y="3373417"/>
                </a:cubicBezTo>
                <a:cubicBezTo>
                  <a:pt x="1033865" y="3373417"/>
                  <a:pt x="1033865" y="3373417"/>
                  <a:pt x="1054057" y="3335853"/>
                </a:cubicBezTo>
                <a:cubicBezTo>
                  <a:pt x="1094426" y="3260727"/>
                  <a:pt x="1171936" y="3206565"/>
                  <a:pt x="1212311" y="3131431"/>
                </a:cubicBezTo>
                <a:cubicBezTo>
                  <a:pt x="1240970" y="3123132"/>
                  <a:pt x="1261154" y="3085568"/>
                  <a:pt x="1261154" y="3085568"/>
                </a:cubicBezTo>
                <a:cubicBezTo>
                  <a:pt x="1261154" y="3085568"/>
                  <a:pt x="1289820" y="3077268"/>
                  <a:pt x="1289820" y="3077268"/>
                </a:cubicBezTo>
                <a:cubicBezTo>
                  <a:pt x="1318479" y="3068969"/>
                  <a:pt x="1395988" y="3014807"/>
                  <a:pt x="1395988" y="3014807"/>
                </a:cubicBezTo>
                <a:cubicBezTo>
                  <a:pt x="1417482" y="3008584"/>
                  <a:pt x="1461688" y="2960101"/>
                  <a:pt x="1486023" y="2948594"/>
                </a:cubicBezTo>
                <a:cubicBezTo>
                  <a:pt x="1494135" y="2944759"/>
                  <a:pt x="1500039" y="2945032"/>
                  <a:pt x="1502157" y="2952348"/>
                </a:cubicBezTo>
                <a:lnTo>
                  <a:pt x="1507889" y="2956545"/>
                </a:lnTo>
                <a:lnTo>
                  <a:pt x="1523276" y="2943482"/>
                </a:lnTo>
                <a:cubicBezTo>
                  <a:pt x="1542777" y="2926251"/>
                  <a:pt x="1560188" y="2909020"/>
                  <a:pt x="1567675" y="2895019"/>
                </a:cubicBezTo>
                <a:lnTo>
                  <a:pt x="1568332" y="2892853"/>
                </a:lnTo>
                <a:lnTo>
                  <a:pt x="1558701" y="2884912"/>
                </a:lnTo>
                <a:cubicBezTo>
                  <a:pt x="1549169" y="2876066"/>
                  <a:pt x="1538604" y="2863652"/>
                  <a:pt x="1534471" y="2849377"/>
                </a:cubicBezTo>
                <a:cubicBezTo>
                  <a:pt x="1551927" y="2813380"/>
                  <a:pt x="1577652" y="2805932"/>
                  <a:pt x="1577652" y="2805932"/>
                </a:cubicBezTo>
                <a:cubicBezTo>
                  <a:pt x="1577652" y="2805932"/>
                  <a:pt x="1579719" y="2813069"/>
                  <a:pt x="1582818" y="2823774"/>
                </a:cubicBezTo>
                <a:lnTo>
                  <a:pt x="1593686" y="2861307"/>
                </a:lnTo>
                <a:lnTo>
                  <a:pt x="1616135" y="2840092"/>
                </a:lnTo>
                <a:lnTo>
                  <a:pt x="1652994" y="2824258"/>
                </a:lnTo>
                <a:lnTo>
                  <a:pt x="1660706" y="2812250"/>
                </a:lnTo>
                <a:lnTo>
                  <a:pt x="1660706" y="2790317"/>
                </a:lnTo>
                <a:lnTo>
                  <a:pt x="1679958" y="2790317"/>
                </a:lnTo>
                <a:lnTo>
                  <a:pt x="1688493" y="2780763"/>
                </a:lnTo>
                <a:cubicBezTo>
                  <a:pt x="1688493" y="2780763"/>
                  <a:pt x="1688493" y="2780763"/>
                  <a:pt x="1711752" y="2757834"/>
                </a:cubicBezTo>
                <a:lnTo>
                  <a:pt x="1713587" y="2756024"/>
                </a:lnTo>
                <a:lnTo>
                  <a:pt x="1734989" y="2713730"/>
                </a:lnTo>
                <a:cubicBezTo>
                  <a:pt x="1749846" y="2683097"/>
                  <a:pt x="1764702" y="2652464"/>
                  <a:pt x="1779559" y="2637147"/>
                </a:cubicBezTo>
                <a:cubicBezTo>
                  <a:pt x="1779559" y="2575876"/>
                  <a:pt x="1838988" y="2514613"/>
                  <a:pt x="1868703" y="2483977"/>
                </a:cubicBezTo>
                <a:cubicBezTo>
                  <a:pt x="1868703" y="2483977"/>
                  <a:pt x="1928131" y="2453342"/>
                  <a:pt x="1957846" y="2422714"/>
                </a:cubicBezTo>
                <a:cubicBezTo>
                  <a:pt x="1987562" y="2422714"/>
                  <a:pt x="2017275" y="2392079"/>
                  <a:pt x="2017275" y="2392079"/>
                </a:cubicBezTo>
                <a:cubicBezTo>
                  <a:pt x="2076706" y="2361443"/>
                  <a:pt x="2136128" y="2300180"/>
                  <a:pt x="2165843" y="2300180"/>
                </a:cubicBezTo>
                <a:cubicBezTo>
                  <a:pt x="2165843" y="2300180"/>
                  <a:pt x="2254986" y="2238909"/>
                  <a:pt x="2284703" y="2208275"/>
                </a:cubicBezTo>
                <a:cubicBezTo>
                  <a:pt x="2314418" y="2208275"/>
                  <a:pt x="2373848" y="2177645"/>
                  <a:pt x="2403561" y="2147010"/>
                </a:cubicBezTo>
                <a:cubicBezTo>
                  <a:pt x="2403561" y="2147010"/>
                  <a:pt x="2403561" y="2147010"/>
                  <a:pt x="2403561" y="2116376"/>
                </a:cubicBezTo>
                <a:cubicBezTo>
                  <a:pt x="2462985" y="2085739"/>
                  <a:pt x="2492700" y="2055111"/>
                  <a:pt x="2522414" y="2024477"/>
                </a:cubicBezTo>
                <a:cubicBezTo>
                  <a:pt x="2552129" y="1993843"/>
                  <a:pt x="2581845" y="1993843"/>
                  <a:pt x="2581845" y="1993843"/>
                </a:cubicBezTo>
                <a:cubicBezTo>
                  <a:pt x="2641273" y="1932578"/>
                  <a:pt x="2670989" y="1901943"/>
                  <a:pt x="2700703" y="1901943"/>
                </a:cubicBezTo>
                <a:cubicBezTo>
                  <a:pt x="2700703" y="1901943"/>
                  <a:pt x="2700703" y="1901943"/>
                  <a:pt x="2700703" y="1871307"/>
                </a:cubicBezTo>
                <a:cubicBezTo>
                  <a:pt x="2700703" y="1871307"/>
                  <a:pt x="2730418" y="1840679"/>
                  <a:pt x="2730418" y="1840679"/>
                </a:cubicBezTo>
                <a:cubicBezTo>
                  <a:pt x="2730418" y="1840679"/>
                  <a:pt x="2730418" y="1810043"/>
                  <a:pt x="2730418" y="1810043"/>
                </a:cubicBezTo>
                <a:cubicBezTo>
                  <a:pt x="2730418" y="1810043"/>
                  <a:pt x="2730418" y="1810043"/>
                  <a:pt x="2760132" y="1810043"/>
                </a:cubicBezTo>
                <a:cubicBezTo>
                  <a:pt x="2819555" y="1779408"/>
                  <a:pt x="2878985" y="1748774"/>
                  <a:pt x="2878985" y="1748774"/>
                </a:cubicBezTo>
                <a:cubicBezTo>
                  <a:pt x="2908699" y="1718142"/>
                  <a:pt x="2953271" y="1672192"/>
                  <a:pt x="2994130" y="1633900"/>
                </a:cubicBezTo>
                <a:lnTo>
                  <a:pt x="3001952" y="1627103"/>
                </a:lnTo>
                <a:lnTo>
                  <a:pt x="2996816" y="1627103"/>
                </a:lnTo>
                <a:cubicBezTo>
                  <a:pt x="2994062" y="1627103"/>
                  <a:pt x="2994062" y="1627103"/>
                  <a:pt x="2994062" y="1627103"/>
                </a:cubicBezTo>
                <a:cubicBezTo>
                  <a:pt x="2994062" y="1627103"/>
                  <a:pt x="2994062" y="1627103"/>
                  <a:pt x="2994062" y="1625179"/>
                </a:cubicBezTo>
                <a:lnTo>
                  <a:pt x="2994062" y="1618833"/>
                </a:lnTo>
                <a:lnTo>
                  <a:pt x="2984050" y="1612870"/>
                </a:lnTo>
                <a:cubicBezTo>
                  <a:pt x="2979844" y="1611525"/>
                  <a:pt x="2975228" y="1611398"/>
                  <a:pt x="2969593" y="1613029"/>
                </a:cubicBezTo>
                <a:lnTo>
                  <a:pt x="2960022" y="1615801"/>
                </a:lnTo>
                <a:lnTo>
                  <a:pt x="2936092" y="1633420"/>
                </a:lnTo>
                <a:cubicBezTo>
                  <a:pt x="2925413" y="1641557"/>
                  <a:pt x="2916129" y="1649215"/>
                  <a:pt x="2908699" y="1656873"/>
                </a:cubicBezTo>
                <a:cubicBezTo>
                  <a:pt x="2819555" y="1687510"/>
                  <a:pt x="2789846" y="1718144"/>
                  <a:pt x="2789846" y="1718144"/>
                </a:cubicBezTo>
                <a:cubicBezTo>
                  <a:pt x="2730418" y="1779408"/>
                  <a:pt x="2670989" y="1810043"/>
                  <a:pt x="2641273" y="1810043"/>
                </a:cubicBezTo>
                <a:cubicBezTo>
                  <a:pt x="2641273" y="1810043"/>
                  <a:pt x="2641273" y="1802384"/>
                  <a:pt x="2641273" y="1794726"/>
                </a:cubicBezTo>
                <a:lnTo>
                  <a:pt x="2641273" y="1787478"/>
                </a:lnTo>
                <a:lnTo>
                  <a:pt x="2628101" y="1793914"/>
                </a:lnTo>
                <a:cubicBezTo>
                  <a:pt x="2598678" y="1808292"/>
                  <a:pt x="2566439" y="1823485"/>
                  <a:pt x="2543906" y="1830010"/>
                </a:cubicBezTo>
                <a:cubicBezTo>
                  <a:pt x="2527629" y="1858152"/>
                  <a:pt x="2482556" y="1871204"/>
                  <a:pt x="2482556" y="1871204"/>
                </a:cubicBezTo>
                <a:lnTo>
                  <a:pt x="2475244" y="1864090"/>
                </a:lnTo>
                <a:lnTo>
                  <a:pt x="2471821" y="1869587"/>
                </a:lnTo>
                <a:cubicBezTo>
                  <a:pt x="2465267" y="1875838"/>
                  <a:pt x="2457550" y="1878073"/>
                  <a:pt x="2457550" y="1878073"/>
                </a:cubicBezTo>
                <a:cubicBezTo>
                  <a:pt x="2457550" y="1878073"/>
                  <a:pt x="2457550" y="1878073"/>
                  <a:pt x="2453625" y="1864521"/>
                </a:cubicBezTo>
                <a:lnTo>
                  <a:pt x="2448424" y="1846558"/>
                </a:lnTo>
                <a:lnTo>
                  <a:pt x="2402425" y="1847546"/>
                </a:lnTo>
                <a:cubicBezTo>
                  <a:pt x="2379889" y="1854071"/>
                  <a:pt x="2318538" y="1895268"/>
                  <a:pt x="2318538" y="1895268"/>
                </a:cubicBezTo>
                <a:cubicBezTo>
                  <a:pt x="2302260" y="1923410"/>
                  <a:pt x="2285983" y="1951548"/>
                  <a:pt x="2285983" y="1951548"/>
                </a:cubicBezTo>
                <a:cubicBezTo>
                  <a:pt x="2263451" y="1958072"/>
                  <a:pt x="2175804" y="2077170"/>
                  <a:pt x="2153268" y="2083695"/>
                </a:cubicBezTo>
                <a:cubicBezTo>
                  <a:pt x="2139024" y="2108320"/>
                  <a:pt x="2068231" y="2131382"/>
                  <a:pt x="2050754" y="2136763"/>
                </a:cubicBezTo>
                <a:lnTo>
                  <a:pt x="2049513" y="2137137"/>
                </a:lnTo>
                <a:lnTo>
                  <a:pt x="2046917" y="2149601"/>
                </a:lnTo>
                <a:cubicBezTo>
                  <a:pt x="2046917" y="2149601"/>
                  <a:pt x="2046917" y="2149601"/>
                  <a:pt x="2017075" y="2149601"/>
                </a:cubicBezTo>
                <a:cubicBezTo>
                  <a:pt x="2009614" y="2149601"/>
                  <a:pt x="1996561" y="2153410"/>
                  <a:pt x="1980243" y="2159123"/>
                </a:cubicBezTo>
                <a:lnTo>
                  <a:pt x="1970805" y="2162628"/>
                </a:lnTo>
                <a:lnTo>
                  <a:pt x="1959870" y="2169716"/>
                </a:lnTo>
                <a:cubicBezTo>
                  <a:pt x="1947155" y="2178524"/>
                  <a:pt x="1933225" y="2188415"/>
                  <a:pt x="1917887" y="2198714"/>
                </a:cubicBezTo>
                <a:cubicBezTo>
                  <a:pt x="1917887" y="2198714"/>
                  <a:pt x="1901609" y="2226851"/>
                  <a:pt x="1856535" y="2239903"/>
                </a:cubicBezTo>
                <a:cubicBezTo>
                  <a:pt x="1846832" y="2248571"/>
                  <a:pt x="1835720" y="2257647"/>
                  <a:pt x="1823552" y="2267028"/>
                </a:cubicBezTo>
                <a:lnTo>
                  <a:pt x="1821293" y="2268692"/>
                </a:lnTo>
                <a:lnTo>
                  <a:pt x="1830584" y="2266715"/>
                </a:lnTo>
                <a:cubicBezTo>
                  <a:pt x="1852963" y="2258146"/>
                  <a:pt x="1875344" y="2241009"/>
                  <a:pt x="1897723" y="2241009"/>
                </a:cubicBezTo>
                <a:cubicBezTo>
                  <a:pt x="1897723" y="2241009"/>
                  <a:pt x="1897723" y="2241009"/>
                  <a:pt x="1897723" y="2271475"/>
                </a:cubicBezTo>
                <a:cubicBezTo>
                  <a:pt x="1897723" y="2301941"/>
                  <a:pt x="1897723" y="2301941"/>
                  <a:pt x="1897723" y="2301941"/>
                </a:cubicBezTo>
                <a:cubicBezTo>
                  <a:pt x="1867885" y="2332409"/>
                  <a:pt x="1748527" y="2423816"/>
                  <a:pt x="1688855" y="2423816"/>
                </a:cubicBezTo>
                <a:lnTo>
                  <a:pt x="1687738" y="2424851"/>
                </a:lnTo>
                <a:lnTo>
                  <a:pt x="1689850" y="2436576"/>
                </a:lnTo>
                <a:cubicBezTo>
                  <a:pt x="1692608" y="2459471"/>
                  <a:pt x="1691793" y="2483401"/>
                  <a:pt x="1677504" y="2487539"/>
                </a:cubicBezTo>
                <a:cubicBezTo>
                  <a:pt x="1657367" y="2524957"/>
                  <a:pt x="1608646" y="2570659"/>
                  <a:pt x="1608646" y="2570659"/>
                </a:cubicBezTo>
                <a:cubicBezTo>
                  <a:pt x="1608646" y="2570659"/>
                  <a:pt x="1608646" y="2570659"/>
                  <a:pt x="1617083" y="2599801"/>
                </a:cubicBezTo>
                <a:cubicBezTo>
                  <a:pt x="1559930" y="2616351"/>
                  <a:pt x="1559930" y="2616351"/>
                  <a:pt x="1559930" y="2616351"/>
                </a:cubicBezTo>
                <a:cubicBezTo>
                  <a:pt x="1519647" y="2691195"/>
                  <a:pt x="1487810" y="2795190"/>
                  <a:pt x="1467669" y="2832616"/>
                </a:cubicBezTo>
                <a:cubicBezTo>
                  <a:pt x="1439089" y="2840891"/>
                  <a:pt x="1427394" y="2907460"/>
                  <a:pt x="1427394" y="2907460"/>
                </a:cubicBezTo>
                <a:cubicBezTo>
                  <a:pt x="1398812" y="2915736"/>
                  <a:pt x="1361790" y="2894860"/>
                  <a:pt x="1333208" y="2903137"/>
                </a:cubicBezTo>
                <a:cubicBezTo>
                  <a:pt x="1333208" y="2903137"/>
                  <a:pt x="1304635" y="2911410"/>
                  <a:pt x="1296197" y="2882267"/>
                </a:cubicBezTo>
                <a:cubicBezTo>
                  <a:pt x="1296197" y="2882267"/>
                  <a:pt x="1365053" y="2799148"/>
                  <a:pt x="1385195" y="2761723"/>
                </a:cubicBezTo>
                <a:cubicBezTo>
                  <a:pt x="1405328" y="2724298"/>
                  <a:pt x="1454051" y="2678603"/>
                  <a:pt x="1474191" y="2641178"/>
                </a:cubicBezTo>
                <a:cubicBezTo>
                  <a:pt x="1474191" y="2641178"/>
                  <a:pt x="1494329" y="2603760"/>
                  <a:pt x="1494329" y="2603760"/>
                </a:cubicBezTo>
                <a:cubicBezTo>
                  <a:pt x="1485888" y="2574611"/>
                  <a:pt x="1485888" y="2574611"/>
                  <a:pt x="1485888" y="2574611"/>
                </a:cubicBezTo>
                <a:cubicBezTo>
                  <a:pt x="1457312" y="2582885"/>
                  <a:pt x="1437172" y="2620311"/>
                  <a:pt x="1417028" y="2657730"/>
                </a:cubicBezTo>
                <a:cubicBezTo>
                  <a:pt x="1417028" y="2657730"/>
                  <a:pt x="1417028" y="2657730"/>
                  <a:pt x="1396889" y="2695155"/>
                </a:cubicBezTo>
                <a:cubicBezTo>
                  <a:pt x="1348171" y="2740848"/>
                  <a:pt x="1348171" y="2740848"/>
                  <a:pt x="1348171" y="2740848"/>
                </a:cubicBezTo>
                <a:cubicBezTo>
                  <a:pt x="1299450" y="2786552"/>
                  <a:pt x="1233854" y="2773950"/>
                  <a:pt x="1225415" y="2744808"/>
                </a:cubicBezTo>
                <a:lnTo>
                  <a:pt x="1223174" y="2722013"/>
                </a:lnTo>
                <a:lnTo>
                  <a:pt x="1218684" y="2725752"/>
                </a:lnTo>
                <a:cubicBezTo>
                  <a:pt x="1216173" y="2727842"/>
                  <a:pt x="1214499" y="2729235"/>
                  <a:pt x="1214499" y="2729235"/>
                </a:cubicBezTo>
                <a:cubicBezTo>
                  <a:pt x="1214499" y="2729235"/>
                  <a:pt x="1187719" y="2729235"/>
                  <a:pt x="1187719" y="2729235"/>
                </a:cubicBezTo>
                <a:cubicBezTo>
                  <a:pt x="1187719" y="2729235"/>
                  <a:pt x="1214499" y="2706940"/>
                  <a:pt x="1214499" y="2706940"/>
                </a:cubicBezTo>
                <a:lnTo>
                  <a:pt x="1223725" y="2706940"/>
                </a:lnTo>
                <a:lnTo>
                  <a:pt x="1226397" y="2681340"/>
                </a:lnTo>
                <a:cubicBezTo>
                  <a:pt x="1230785" y="2656377"/>
                  <a:pt x="1238744" y="2630381"/>
                  <a:pt x="1248811" y="2611672"/>
                </a:cubicBezTo>
                <a:lnTo>
                  <a:pt x="1257620" y="2606623"/>
                </a:lnTo>
                <a:lnTo>
                  <a:pt x="1256197" y="2606623"/>
                </a:lnTo>
                <a:cubicBezTo>
                  <a:pt x="1248739" y="2606623"/>
                  <a:pt x="1241280" y="2606623"/>
                  <a:pt x="1241280" y="2606623"/>
                </a:cubicBezTo>
                <a:cubicBezTo>
                  <a:pt x="1241280" y="2606623"/>
                  <a:pt x="1241280" y="2606623"/>
                  <a:pt x="1241280" y="2576156"/>
                </a:cubicBezTo>
                <a:cubicBezTo>
                  <a:pt x="1241280" y="2576156"/>
                  <a:pt x="1271115" y="2545684"/>
                  <a:pt x="1300957" y="2515216"/>
                </a:cubicBezTo>
                <a:cubicBezTo>
                  <a:pt x="1300957" y="2515216"/>
                  <a:pt x="1360632" y="2454284"/>
                  <a:pt x="1420309" y="2423816"/>
                </a:cubicBezTo>
                <a:cubicBezTo>
                  <a:pt x="1420309" y="2423816"/>
                  <a:pt x="1420309" y="2393350"/>
                  <a:pt x="1450145" y="2393350"/>
                </a:cubicBezTo>
                <a:cubicBezTo>
                  <a:pt x="1450145" y="2362875"/>
                  <a:pt x="1479989" y="2362875"/>
                  <a:pt x="1509825" y="2332409"/>
                </a:cubicBezTo>
                <a:cubicBezTo>
                  <a:pt x="1539661" y="2301941"/>
                  <a:pt x="1539661" y="2301941"/>
                  <a:pt x="1539661" y="2301941"/>
                </a:cubicBezTo>
                <a:cubicBezTo>
                  <a:pt x="1539661" y="2271475"/>
                  <a:pt x="1569504" y="2210541"/>
                  <a:pt x="1539661" y="2210541"/>
                </a:cubicBezTo>
                <a:cubicBezTo>
                  <a:pt x="1539661" y="2210541"/>
                  <a:pt x="1509825" y="2210541"/>
                  <a:pt x="1509825" y="2210541"/>
                </a:cubicBezTo>
                <a:cubicBezTo>
                  <a:pt x="1509825" y="2210541"/>
                  <a:pt x="1509825" y="2210541"/>
                  <a:pt x="1479989" y="2241009"/>
                </a:cubicBezTo>
                <a:cubicBezTo>
                  <a:pt x="1420309" y="2271475"/>
                  <a:pt x="1420309" y="2271475"/>
                  <a:pt x="1420309" y="2271475"/>
                </a:cubicBezTo>
                <a:cubicBezTo>
                  <a:pt x="1390474" y="2271475"/>
                  <a:pt x="1360632" y="2301941"/>
                  <a:pt x="1330795" y="2332409"/>
                </a:cubicBezTo>
                <a:cubicBezTo>
                  <a:pt x="1330795" y="2332409"/>
                  <a:pt x="1300957" y="2362875"/>
                  <a:pt x="1300957" y="2362875"/>
                </a:cubicBezTo>
                <a:cubicBezTo>
                  <a:pt x="1300957" y="2362875"/>
                  <a:pt x="1300957" y="2332409"/>
                  <a:pt x="1330795" y="2301941"/>
                </a:cubicBezTo>
                <a:cubicBezTo>
                  <a:pt x="1360632" y="2271475"/>
                  <a:pt x="1360632" y="2241009"/>
                  <a:pt x="1390474" y="2241009"/>
                </a:cubicBezTo>
                <a:cubicBezTo>
                  <a:pt x="1420309" y="2210541"/>
                  <a:pt x="1390474" y="2210541"/>
                  <a:pt x="1360632" y="2210541"/>
                </a:cubicBezTo>
                <a:cubicBezTo>
                  <a:pt x="1360632" y="2180069"/>
                  <a:pt x="1420309" y="2149601"/>
                  <a:pt x="1420309" y="2149601"/>
                </a:cubicBezTo>
                <a:cubicBezTo>
                  <a:pt x="1450145" y="2119135"/>
                  <a:pt x="1479989" y="2088669"/>
                  <a:pt x="1479989" y="2088669"/>
                </a:cubicBezTo>
                <a:cubicBezTo>
                  <a:pt x="1479989" y="2058201"/>
                  <a:pt x="1509825" y="2027735"/>
                  <a:pt x="1509825" y="2027735"/>
                </a:cubicBezTo>
                <a:cubicBezTo>
                  <a:pt x="1509825" y="2027735"/>
                  <a:pt x="1479989" y="1997260"/>
                  <a:pt x="1450145" y="1997260"/>
                </a:cubicBezTo>
                <a:cubicBezTo>
                  <a:pt x="1450145" y="1997260"/>
                  <a:pt x="1450145" y="1997260"/>
                  <a:pt x="1479989" y="1966794"/>
                </a:cubicBezTo>
                <a:cubicBezTo>
                  <a:pt x="1524743" y="1921094"/>
                  <a:pt x="1586284" y="1892531"/>
                  <a:pt x="1639435" y="1855398"/>
                </a:cubicBezTo>
                <a:lnTo>
                  <a:pt x="1649164" y="1847338"/>
                </a:lnTo>
                <a:lnTo>
                  <a:pt x="1619395" y="1860855"/>
                </a:lnTo>
                <a:cubicBezTo>
                  <a:pt x="1619395" y="1860855"/>
                  <a:pt x="1622378" y="1764317"/>
                  <a:pt x="1650920" y="1756052"/>
                </a:cubicBezTo>
                <a:cubicBezTo>
                  <a:pt x="1670941" y="1718361"/>
                  <a:pt x="1662420" y="1688935"/>
                  <a:pt x="1662420" y="1688935"/>
                </a:cubicBezTo>
                <a:cubicBezTo>
                  <a:pt x="1633879" y="1697199"/>
                  <a:pt x="1710985" y="1642985"/>
                  <a:pt x="1702465" y="1613558"/>
                </a:cubicBezTo>
                <a:cubicBezTo>
                  <a:pt x="1731006" y="1605294"/>
                  <a:pt x="1816633" y="1580499"/>
                  <a:pt x="1816633" y="1580499"/>
                </a:cubicBezTo>
                <a:cubicBezTo>
                  <a:pt x="1845176" y="1572234"/>
                  <a:pt x="1922275" y="1518016"/>
                  <a:pt x="1950817" y="1509751"/>
                </a:cubicBezTo>
                <a:cubicBezTo>
                  <a:pt x="1960828" y="1490905"/>
                  <a:pt x="1995121" y="1449083"/>
                  <a:pt x="2032982" y="1406229"/>
                </a:cubicBezTo>
                <a:lnTo>
                  <a:pt x="2061287" y="1375218"/>
                </a:lnTo>
                <a:lnTo>
                  <a:pt x="2017249" y="1416384"/>
                </a:lnTo>
                <a:cubicBezTo>
                  <a:pt x="2017249" y="1416384"/>
                  <a:pt x="2017249" y="1416384"/>
                  <a:pt x="1987494" y="1446731"/>
                </a:cubicBezTo>
                <a:cubicBezTo>
                  <a:pt x="1927991" y="1477071"/>
                  <a:pt x="1927991" y="1477071"/>
                  <a:pt x="1927991" y="1477071"/>
                </a:cubicBezTo>
                <a:cubicBezTo>
                  <a:pt x="1868479" y="1507420"/>
                  <a:pt x="1808977" y="1477071"/>
                  <a:pt x="1808977" y="1446731"/>
                </a:cubicBezTo>
                <a:cubicBezTo>
                  <a:pt x="1808977" y="1416384"/>
                  <a:pt x="1838732" y="1355697"/>
                  <a:pt x="1868479" y="1325356"/>
                </a:cubicBezTo>
                <a:cubicBezTo>
                  <a:pt x="1898235" y="1325356"/>
                  <a:pt x="2047004" y="1234321"/>
                  <a:pt x="2106509" y="1203974"/>
                </a:cubicBezTo>
                <a:cubicBezTo>
                  <a:pt x="2106509" y="1203974"/>
                  <a:pt x="2136265" y="1173634"/>
                  <a:pt x="2195767" y="1143285"/>
                </a:cubicBezTo>
                <a:cubicBezTo>
                  <a:pt x="2255278" y="1112945"/>
                  <a:pt x="2255278" y="1112945"/>
                  <a:pt x="2255278" y="1112945"/>
                </a:cubicBezTo>
                <a:lnTo>
                  <a:pt x="2288701" y="1158391"/>
                </a:lnTo>
                <a:lnTo>
                  <a:pt x="2299150" y="1143600"/>
                </a:lnTo>
                <a:cubicBezTo>
                  <a:pt x="2335245" y="1092973"/>
                  <a:pt x="2389059" y="1020084"/>
                  <a:pt x="2419411" y="991362"/>
                </a:cubicBezTo>
                <a:cubicBezTo>
                  <a:pt x="2467969" y="945406"/>
                  <a:pt x="2565099" y="853503"/>
                  <a:pt x="2565099" y="853503"/>
                </a:cubicBezTo>
                <a:lnTo>
                  <a:pt x="2563702" y="851127"/>
                </a:lnTo>
                <a:lnTo>
                  <a:pt x="2639900" y="829064"/>
                </a:lnTo>
                <a:lnTo>
                  <a:pt x="2638487" y="828335"/>
                </a:lnTo>
                <a:cubicBezTo>
                  <a:pt x="2635702" y="824028"/>
                  <a:pt x="2641273" y="806796"/>
                  <a:pt x="2730418" y="737872"/>
                </a:cubicBezTo>
                <a:cubicBezTo>
                  <a:pt x="2789846" y="707238"/>
                  <a:pt x="2789846" y="707238"/>
                  <a:pt x="2789846" y="707238"/>
                </a:cubicBezTo>
                <a:cubicBezTo>
                  <a:pt x="2819555" y="645973"/>
                  <a:pt x="2878985" y="584703"/>
                  <a:pt x="2849270" y="584703"/>
                </a:cubicBezTo>
                <a:cubicBezTo>
                  <a:pt x="2849270" y="584703"/>
                  <a:pt x="2670989" y="615339"/>
                  <a:pt x="2611558" y="645973"/>
                </a:cubicBezTo>
                <a:cubicBezTo>
                  <a:pt x="2581845" y="676601"/>
                  <a:pt x="2462985" y="707238"/>
                  <a:pt x="2433269" y="707238"/>
                </a:cubicBezTo>
                <a:cubicBezTo>
                  <a:pt x="2433269" y="707238"/>
                  <a:pt x="2462985" y="615339"/>
                  <a:pt x="2492700" y="615339"/>
                </a:cubicBezTo>
                <a:cubicBezTo>
                  <a:pt x="2522414" y="584703"/>
                  <a:pt x="2522414" y="554068"/>
                  <a:pt x="2522414" y="554068"/>
                </a:cubicBezTo>
                <a:cubicBezTo>
                  <a:pt x="2492700" y="554068"/>
                  <a:pt x="2581845" y="523440"/>
                  <a:pt x="2581845" y="492804"/>
                </a:cubicBezTo>
                <a:cubicBezTo>
                  <a:pt x="2611558" y="492804"/>
                  <a:pt x="2700703" y="492804"/>
                  <a:pt x="2700703" y="492804"/>
                </a:cubicBezTo>
                <a:cubicBezTo>
                  <a:pt x="2730418" y="492804"/>
                  <a:pt x="2819555" y="462169"/>
                  <a:pt x="2849270" y="462169"/>
                </a:cubicBezTo>
                <a:cubicBezTo>
                  <a:pt x="2878985" y="431533"/>
                  <a:pt x="3027558" y="339635"/>
                  <a:pt x="3086988" y="309000"/>
                </a:cubicBezTo>
                <a:cubicBezTo>
                  <a:pt x="3146410" y="278372"/>
                  <a:pt x="3205840" y="247736"/>
                  <a:pt x="3235555" y="247736"/>
                </a:cubicBezTo>
                <a:cubicBezTo>
                  <a:pt x="3235555" y="247736"/>
                  <a:pt x="3384128" y="125202"/>
                  <a:pt x="3443557" y="94568"/>
                </a:cubicBezTo>
                <a:cubicBezTo>
                  <a:pt x="3502981" y="63931"/>
                  <a:pt x="3621840" y="2669"/>
                  <a:pt x="3621840" y="2669"/>
                </a:cubicBezTo>
                <a:close/>
                <a:moveTo>
                  <a:pt x="2775181" y="0"/>
                </a:moveTo>
                <a:lnTo>
                  <a:pt x="2933650" y="0"/>
                </a:lnTo>
                <a:lnTo>
                  <a:pt x="2933650" y="8406"/>
                </a:lnTo>
                <a:cubicBezTo>
                  <a:pt x="2903895" y="38801"/>
                  <a:pt x="2814635" y="99609"/>
                  <a:pt x="2784881" y="99609"/>
                </a:cubicBezTo>
                <a:cubicBezTo>
                  <a:pt x="2755126" y="130005"/>
                  <a:pt x="2784881" y="160409"/>
                  <a:pt x="2784881" y="160409"/>
                </a:cubicBezTo>
                <a:cubicBezTo>
                  <a:pt x="2784881" y="190805"/>
                  <a:pt x="2784881" y="190805"/>
                  <a:pt x="2784881" y="221208"/>
                </a:cubicBezTo>
                <a:cubicBezTo>
                  <a:pt x="2755126" y="221208"/>
                  <a:pt x="2695622" y="221208"/>
                  <a:pt x="2695622" y="221208"/>
                </a:cubicBezTo>
                <a:cubicBezTo>
                  <a:pt x="2695622" y="221208"/>
                  <a:pt x="2665866" y="190805"/>
                  <a:pt x="2665866" y="160409"/>
                </a:cubicBezTo>
                <a:cubicBezTo>
                  <a:pt x="2665866" y="130005"/>
                  <a:pt x="2725377" y="69205"/>
                  <a:pt x="2725377" y="38801"/>
                </a:cubicBezTo>
                <a:cubicBezTo>
                  <a:pt x="2732814" y="31202"/>
                  <a:pt x="2742113" y="23603"/>
                  <a:pt x="2752339" y="16003"/>
                </a:cubicBezTo>
                <a:close/>
                <a:moveTo>
                  <a:pt x="1316287" y="0"/>
                </a:moveTo>
                <a:lnTo>
                  <a:pt x="1376630" y="0"/>
                </a:lnTo>
                <a:lnTo>
                  <a:pt x="1363566" y="2669"/>
                </a:lnTo>
                <a:cubicBezTo>
                  <a:pt x="1304135" y="33303"/>
                  <a:pt x="1274422" y="63931"/>
                  <a:pt x="1274422" y="63931"/>
                </a:cubicBezTo>
                <a:cubicBezTo>
                  <a:pt x="1244707" y="79249"/>
                  <a:pt x="1259564" y="56275"/>
                  <a:pt x="1292993" y="218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133"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230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816600" y="482600"/>
            <a:ext cx="5867400" cy="5867400"/>
          </a:xfrm>
          <a:custGeom>
            <a:avLst/>
            <a:gdLst>
              <a:gd name="connsiteX0" fmla="*/ 2200275 w 4400550"/>
              <a:gd name="connsiteY0" fmla="*/ 942975 h 4400550"/>
              <a:gd name="connsiteX1" fmla="*/ 3457575 w 4400550"/>
              <a:gd name="connsiteY1" fmla="*/ 2200275 h 4400550"/>
              <a:gd name="connsiteX2" fmla="*/ 2200275 w 4400550"/>
              <a:gd name="connsiteY2" fmla="*/ 3457575 h 4400550"/>
              <a:gd name="connsiteX3" fmla="*/ 942975 w 4400550"/>
              <a:gd name="connsiteY3" fmla="*/ 2200275 h 4400550"/>
              <a:gd name="connsiteX4" fmla="*/ 2200275 w 4400550"/>
              <a:gd name="connsiteY4" fmla="*/ 942975 h 4400550"/>
              <a:gd name="connsiteX5" fmla="*/ 2200275 w 4400550"/>
              <a:gd name="connsiteY5" fmla="*/ 536652 h 4400550"/>
              <a:gd name="connsiteX6" fmla="*/ 536652 w 4400550"/>
              <a:gd name="connsiteY6" fmla="*/ 2200275 h 4400550"/>
              <a:gd name="connsiteX7" fmla="*/ 2200275 w 4400550"/>
              <a:gd name="connsiteY7" fmla="*/ 3863898 h 4400550"/>
              <a:gd name="connsiteX8" fmla="*/ 3863898 w 4400550"/>
              <a:gd name="connsiteY8" fmla="*/ 2200275 h 4400550"/>
              <a:gd name="connsiteX9" fmla="*/ 2200275 w 4400550"/>
              <a:gd name="connsiteY9" fmla="*/ 536652 h 4400550"/>
              <a:gd name="connsiteX10" fmla="*/ 2200275 w 4400550"/>
              <a:gd name="connsiteY10" fmla="*/ 0 h 4400550"/>
              <a:gd name="connsiteX11" fmla="*/ 4400550 w 4400550"/>
              <a:gd name="connsiteY11" fmla="*/ 2200275 h 4400550"/>
              <a:gd name="connsiteX12" fmla="*/ 2200275 w 4400550"/>
              <a:gd name="connsiteY12" fmla="*/ 4400550 h 4400550"/>
              <a:gd name="connsiteX13" fmla="*/ 0 w 4400550"/>
              <a:gd name="connsiteY13" fmla="*/ 2200275 h 4400550"/>
              <a:gd name="connsiteX14" fmla="*/ 2200275 w 4400550"/>
              <a:gd name="connsiteY14" fmla="*/ 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0550" h="4400550">
                <a:moveTo>
                  <a:pt x="2200275" y="942975"/>
                </a:moveTo>
                <a:cubicBezTo>
                  <a:pt x="2894663" y="942975"/>
                  <a:pt x="3457575" y="1505887"/>
                  <a:pt x="3457575" y="2200275"/>
                </a:cubicBezTo>
                <a:cubicBezTo>
                  <a:pt x="3457575" y="2894663"/>
                  <a:pt x="2894663" y="3457575"/>
                  <a:pt x="2200275" y="3457575"/>
                </a:cubicBezTo>
                <a:cubicBezTo>
                  <a:pt x="1505887" y="3457575"/>
                  <a:pt x="942975" y="2894663"/>
                  <a:pt x="942975" y="2200275"/>
                </a:cubicBezTo>
                <a:cubicBezTo>
                  <a:pt x="942975" y="1505887"/>
                  <a:pt x="1505887" y="942975"/>
                  <a:pt x="2200275" y="942975"/>
                </a:cubicBezTo>
                <a:close/>
                <a:moveTo>
                  <a:pt x="2200275" y="536652"/>
                </a:moveTo>
                <a:cubicBezTo>
                  <a:pt x="1281482" y="536652"/>
                  <a:pt x="536652" y="1281481"/>
                  <a:pt x="536652" y="2200275"/>
                </a:cubicBezTo>
                <a:cubicBezTo>
                  <a:pt x="536652" y="3119070"/>
                  <a:pt x="1281482" y="3863898"/>
                  <a:pt x="2200275" y="3863898"/>
                </a:cubicBezTo>
                <a:cubicBezTo>
                  <a:pt x="3119070" y="3863898"/>
                  <a:pt x="3863898" y="3119070"/>
                  <a:pt x="3863898" y="2200275"/>
                </a:cubicBezTo>
                <a:cubicBezTo>
                  <a:pt x="3863898" y="1281481"/>
                  <a:pt x="3119070" y="536652"/>
                  <a:pt x="2200275" y="536652"/>
                </a:cubicBezTo>
                <a:close/>
                <a:moveTo>
                  <a:pt x="2200275" y="0"/>
                </a:moveTo>
                <a:cubicBezTo>
                  <a:pt x="3415454" y="0"/>
                  <a:pt x="4400550" y="985097"/>
                  <a:pt x="4400550" y="2200275"/>
                </a:cubicBezTo>
                <a:cubicBezTo>
                  <a:pt x="4400550" y="3415454"/>
                  <a:pt x="3415454" y="4400550"/>
                  <a:pt x="2200275" y="4400550"/>
                </a:cubicBezTo>
                <a:cubicBezTo>
                  <a:pt x="985097" y="4400550"/>
                  <a:pt x="0" y="3415454"/>
                  <a:pt x="0" y="2200275"/>
                </a:cubicBezTo>
                <a:cubicBezTo>
                  <a:pt x="0" y="985097"/>
                  <a:pt x="985097" y="0"/>
                  <a:pt x="2200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133"/>
            </a:lvl1pPr>
          </a:lstStyle>
          <a:p>
            <a:endParaRPr lang="en-US" dirty="0"/>
          </a:p>
        </p:txBody>
      </p:sp>
      <p:sp>
        <p:nvSpPr>
          <p:cNvPr id="3" name="Oval 2"/>
          <p:cNvSpPr/>
          <p:nvPr userDrawn="1"/>
        </p:nvSpPr>
        <p:spPr bwMode="auto">
          <a:xfrm>
            <a:off x="11748091" y="63440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540" y="6312303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CDA8-3611-4038-931A-CD670ABBD1F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76" r:id="rId13"/>
    <p:sldLayoutId id="2147483685" r:id="rId14"/>
    <p:sldLayoutId id="2147483682" r:id="rId15"/>
    <p:sldLayoutId id="2147483688" r:id="rId16"/>
    <p:sldLayoutId id="2147483692" r:id="rId17"/>
    <p:sldLayoutId id="2147483690" r:id="rId18"/>
    <p:sldLayoutId id="2147483691" r:id="rId19"/>
    <p:sldLayoutId id="2147483695" r:id="rId20"/>
    <p:sldLayoutId id="2147483696" r:id="rId21"/>
    <p:sldLayoutId id="2147483704" r:id="rId22"/>
    <p:sldLayoutId id="2147483697" r:id="rId23"/>
    <p:sldLayoutId id="2147483698" r:id="rId24"/>
    <p:sldLayoutId id="2147483699" r:id="rId25"/>
    <p:sldLayoutId id="2147483700" r:id="rId26"/>
    <p:sldLayoutId id="2147483703" r:id="rId27"/>
    <p:sldLayoutId id="2147483701" r:id="rId28"/>
    <p:sldLayoutId id="2147483702" r:id="rId29"/>
    <p:sldLayoutId id="2147483705" r:id="rId30"/>
    <p:sldLayoutId id="2147483709" r:id="rId31"/>
    <p:sldLayoutId id="2147483707" r:id="rId32"/>
    <p:sldLayoutId id="2147483708" r:id="rId33"/>
    <p:sldLayoutId id="2147483710" r:id="rId34"/>
    <p:sldLayoutId id="2147483717" r:id="rId35"/>
    <p:sldLayoutId id="2147483718" r:id="rId36"/>
    <p:sldLayoutId id="2147483719" r:id="rId37"/>
    <p:sldLayoutId id="2147483715" r:id="rId38"/>
    <p:sldLayoutId id="2147483716" r:id="rId39"/>
    <p:sldLayoutId id="2147483723" r:id="rId40"/>
    <p:sldLayoutId id="2147483724" r:id="rId41"/>
    <p:sldLayoutId id="2147483746" r:id="rId42"/>
    <p:sldLayoutId id="2147483737" r:id="rId43"/>
    <p:sldLayoutId id="2147483738" r:id="rId44"/>
    <p:sldLayoutId id="2147483739" r:id="rId45"/>
    <p:sldLayoutId id="2147483743" r:id="rId46"/>
    <p:sldLayoutId id="2147483744" r:id="rId47"/>
    <p:sldLayoutId id="2147483745" r:id="rId48"/>
    <p:sldLayoutId id="2147483750" r:id="rId49"/>
    <p:sldLayoutId id="2147483751" r:id="rId50"/>
    <p:sldLayoutId id="2147483752" r:id="rId51"/>
    <p:sldLayoutId id="2147483753" r:id="rId52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Прямоугольник 13"/>
          <p:cNvSpPr/>
          <p:nvPr/>
        </p:nvSpPr>
        <p:spPr>
          <a:xfrm>
            <a:off x="0" y="1"/>
            <a:ext cx="12192000" cy="69056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315" y="1467894"/>
            <a:ext cx="10603088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80"/>
              </a:lnSpc>
            </a:pPr>
            <a:r>
              <a:rPr lang="ru-RU" sz="4400" b="1" dirty="0" smtClean="0">
                <a:solidFill>
                  <a:srgbClr val="33691E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ВРЕДНЫЕ ПИЩЕВЫЕ ПРИВЫЧКИ</a:t>
            </a:r>
          </a:p>
          <a:p>
            <a:pPr>
              <a:lnSpc>
                <a:spcPts val="4280"/>
              </a:lnSpc>
            </a:pPr>
            <a:r>
              <a:rPr lang="ru-RU" sz="4400" b="1" dirty="0" smtClean="0"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РАЦИОНАЛЬНОЕ </a:t>
            </a:r>
            <a:r>
              <a:rPr lang="ru-RU" sz="4400" b="1" dirty="0"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ПИТАНИЕ</a:t>
            </a:r>
            <a:endParaRPr lang="en-US" sz="4400" b="1" dirty="0"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315" y="3339589"/>
            <a:ext cx="70150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ГБУЗ «Челябинский областной центр медицинской профилактики» 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015203" y="6369396"/>
            <a:ext cx="70150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656D78"/>
                </a:solidFill>
                <a:latin typeface="Roboto Black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г. Челябинск, </a:t>
            </a:r>
            <a:r>
              <a:rPr lang="ru-RU" b="1" dirty="0" smtClean="0">
                <a:solidFill>
                  <a:srgbClr val="656D78"/>
                </a:solidFill>
                <a:latin typeface="Roboto Black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2019 </a:t>
            </a:r>
            <a:r>
              <a:rPr lang="ru-RU" b="1" dirty="0">
                <a:solidFill>
                  <a:srgbClr val="656D78"/>
                </a:solidFill>
                <a:latin typeface="Roboto Black"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год</a:t>
            </a:r>
            <a:endParaRPr lang="en-US" dirty="0">
              <a:solidFill>
                <a:srgbClr val="656D78"/>
              </a:solidFill>
              <a:latin typeface="Roboto Black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91" y="2113181"/>
            <a:ext cx="3828591" cy="42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0315" y="2835538"/>
            <a:ext cx="10603088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80"/>
              </a:lnSpc>
            </a:pPr>
            <a:r>
              <a:rPr lang="ru-RU" sz="1400" b="1" dirty="0">
                <a:solidFill>
                  <a:srgbClr val="33691E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ПРАВИЛЬНО ПИТАЯСЬ СЕГОДНЯ –ВЫ ЗАБОТИТЕСЬ О СВОЕМ ЗДОРОВЬЕ НА МНОГИЕ ГОДЫ</a:t>
            </a:r>
            <a:endParaRPr lang="en-US" sz="1400" b="1" dirty="0">
              <a:solidFill>
                <a:srgbClr val="33691E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362" y="335846"/>
            <a:ext cx="597203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ПАНКРЕАТИТ 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Воспаление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поджелудочной железы, проявляющееся болями в верхней половине живота, повышением уровня ферментов в крови и моче, нарушением переваривания пищи.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Noto Serif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При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панкреатите выделение пищеварительных соков нарушено, что приводит к нарушению пищеварения, когда пищеварительные соки воздействуют не на пищу, а на ткань поджелудочной железы. Это приводит к воспалению, которое без соответствующего лечения способствует замещению нормальной ткани на рубцовую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.</a:t>
            </a:r>
          </a:p>
          <a:p>
            <a:pPr algn="just"/>
            <a:endParaRPr lang="ru-RU" dirty="0">
              <a:solidFill>
                <a:schemeClr val="bg2">
                  <a:lumMod val="50000"/>
                </a:schemeClr>
              </a:solidFill>
              <a:latin typeface="Noto Serif"/>
            </a:endParaRP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Поджелудочная железа выполняет две основные функции: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Noto Serif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Выработка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ферментов, которые необходимы для переваривания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пищи.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Выработка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инсулина, из-за нехватки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которого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может развиться сахарный диабет.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5643" y="3572834"/>
            <a:ext cx="4995081" cy="2634018"/>
          </a:xfrm>
          <a:prstGeom prst="rect">
            <a:avLst/>
          </a:prstGeom>
          <a:solidFill>
            <a:srgbClr val="DDE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68890" y="3858791"/>
            <a:ext cx="4781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33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</a:t>
            </a:r>
            <a:endParaRPr lang="en-US" sz="2000" b="1" dirty="0">
              <a:solidFill>
                <a:srgbClr val="3369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злоупотребление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алкоголем (алкоголизм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желчного пузыря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желчекаменная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болезнь, холецистит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двенадцатиперстной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кишки.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Ð°ÑÑÐ¸Ð½ÐºÐ¸ Ð¿Ð¾ Ð·Ð°Ð¿ÑÐ¾ÑÑ Ð¿Ð°Ð½ÐºÑÐµÐ°Ñ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51" y="335846"/>
            <a:ext cx="4220997" cy="27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4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403" y="527925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ХОЛЕЦИСТИТ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Noto Serif"/>
              </a:rPr>
              <a:t>Воспалительное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заболевание желчного пузыря, вызванное попаданием в орган бактерий, вирусов или имеющее паразитарную природу. Холецистит считается одним из самых распространенных заболеваний органов пищеварения, которым чаще страдают женщины. Как правило, заболевание развивается на фоне желчнокаменной болезни.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8472" y="1484725"/>
            <a:ext cx="4995081" cy="4274629"/>
          </a:xfrm>
          <a:prstGeom prst="rect">
            <a:avLst/>
          </a:prstGeom>
          <a:solidFill>
            <a:srgbClr val="DDE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5095" y="1770683"/>
            <a:ext cx="478183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33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</a:t>
            </a:r>
            <a:endParaRPr lang="en-US" sz="2000" b="1" dirty="0">
              <a:solidFill>
                <a:srgbClr val="3369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органов желудочно-кишечного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тракта;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паразитов (лямблии, аскариды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травмы желчного пузыря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печени;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очагов хронической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нарушения иммунного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статуса;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запоры;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нерегулярное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питание;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переедания;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малоподвижный образ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беременность;.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4" y="3309557"/>
            <a:ext cx="5238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4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2503" y="2784143"/>
            <a:ext cx="6673754" cy="3343701"/>
          </a:xfrm>
          <a:prstGeom prst="rect">
            <a:avLst/>
          </a:prstGeom>
          <a:solidFill>
            <a:srgbClr val="DDE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9641" y="428345"/>
            <a:ext cx="1129579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ЖЕЛЧНОКАМЕННАЯ БОЛЕЗНЬ </a:t>
            </a:r>
          </a:p>
          <a:p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Noto Serif"/>
              </a:rPr>
              <a:t>З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Noto Serif"/>
              </a:rPr>
              <a:t>аболевание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Noto Serif"/>
              </a:rPr>
              <a:t>, при котором происходит образование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Noto Serif"/>
              </a:rPr>
              <a:t>конкрементов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Noto Serif"/>
              </a:rPr>
              <a:t>в желчном пузыре и которое проявляется в виде желчной колики. Желчнокаменную болезнь следует отличать от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Noto Serif"/>
              </a:rPr>
              <a:t>камненосительства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Noto Serif"/>
              </a:rPr>
              <a:t> (наличие желчных конкрементов в пузыре не сопровождается клиническими симптомами). Как правило, в таких случаях наличие камней выявляется случайно при ультразвуковом исследовании или во время операции по другому поводу.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1380" y="302483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33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</a:t>
            </a:r>
            <a:endParaRPr lang="en-US" b="1" dirty="0">
              <a:solidFill>
                <a:srgbClr val="3369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nherit"/>
              </a:rPr>
              <a:t>возраст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генетическая предрасположенность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заболевания подвздошной кишки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прием ряда препаратов (эстрогенов,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inherit"/>
              </a:rPr>
              <a:t>фибратов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 и т.д.)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чрезмерное употребление жирной пищи с высоким содержанием холестерина, мучных изделий, сахара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голодание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ожирение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nherit"/>
              </a:rPr>
              <a:t>беременность</a:t>
            </a:r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5122" name="Picture 2" descr="ÐÐ°ÑÑÐ¸Ð½ÐºÐ¸ Ð¿Ð¾ Ð·Ð°Ð¿ÑÐ¾ÑÑ Ð¶ÐµÐ»ÑÐµÐºÐ°Ð¼ÐµÐ½Ð½Ð°Ñ Ð±Ð¾Ð»ÐµÐ·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2876325"/>
            <a:ext cx="3786118" cy="30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6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78305" y="462423"/>
            <a:ext cx="5158854" cy="5841241"/>
          </a:xfrm>
          <a:prstGeom prst="rect">
            <a:avLst/>
          </a:prstGeom>
          <a:solidFill>
            <a:srgbClr val="DDE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76114" y="812294"/>
            <a:ext cx="54158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33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</a:t>
            </a:r>
            <a:endParaRPr lang="en-US" b="1" dirty="0">
              <a:solidFill>
                <a:srgbClr val="3369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наследственность;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наличие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других болезней системы пищеварения (гастрит, панкреатит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кишечные инфекции;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прием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некоторых медикаментозных средств (так, продолжительная и бесконтрольная антибактериальная терапия может нарушить состав микрофлоры);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погрешности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питания (злоупотребление жирными, жареными блюдами, полуфабрикатами, недостаток в рационе клетчатки и т.п.);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нехватка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витаминов и микроэлементов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вредные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привычки;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избыточная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масса тела;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гиподинамия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;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стресс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inheri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511" y="462423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ЗАБОЛЕВАНИЯ КИШЕЧНИКА</a:t>
            </a:r>
            <a:endParaRPr lang="ru-RU" sz="2800" b="1" dirty="0">
              <a:solidFill>
                <a:srgbClr val="33691E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Все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симптомы заболеваний кишечника можно разделить на несколько групп. Главные из них — это болевой синдром и нарушения стула (диарея, запоры или их комбинация). Также среди признаков патологий отмечают метеоризм, расстройства аппетита, наличие патологических примесей (крови, слизи) в кале, снижение веса и нарушения обменных процессов.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Эти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симптомы носят различный характер при поражении разных отделов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кишечника.</a:t>
            </a:r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146" name="Picture 2" descr="ÐÐ°ÑÑÐ¸Ð½ÐºÐ¸ Ð¿Ð¾ Ð·Ð°Ð¿ÑÐ¾ÑÑ Ð·Ð°Ð±Ð¾Ð»ÐµÐ²Ð°Ð½Ð¸Ñ ÐºÐ¸ÑÐµÑÐ½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8" y="3037296"/>
            <a:ext cx="3580265" cy="35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3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Ð¢ÐÐ ÐÐ¡ÐÐÐÐ ÐÐ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" y="1629897"/>
            <a:ext cx="5753573" cy="42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290" y="733146"/>
            <a:ext cx="531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АТЕРОСКЛЕРОЗ СОСУДОВ</a:t>
            </a:r>
            <a:endParaRPr lang="ru-RU" sz="3600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1" y="251474"/>
            <a:ext cx="4585647" cy="5335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0009" y="5757797"/>
            <a:ext cx="362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Инфаркт. Инсульт</a:t>
            </a:r>
            <a:endParaRPr lang="ru-RU" sz="3600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50"/>
          <p:cNvGrpSpPr/>
          <p:nvPr/>
        </p:nvGrpSpPr>
        <p:grpSpPr>
          <a:xfrm>
            <a:off x="5664089" y="2359657"/>
            <a:ext cx="808393" cy="787759"/>
            <a:chOff x="1673545" y="2955706"/>
            <a:chExt cx="996696" cy="996696"/>
          </a:xfrm>
        </p:grpSpPr>
        <p:sp>
          <p:nvSpPr>
            <p:cNvPr id="96" name="Oval 52"/>
            <p:cNvSpPr/>
            <p:nvPr/>
          </p:nvSpPr>
          <p:spPr>
            <a:xfrm>
              <a:off x="1673545" y="2955706"/>
              <a:ext cx="996696" cy="9966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Oval 53"/>
            <p:cNvSpPr/>
            <p:nvPr/>
          </p:nvSpPr>
          <p:spPr>
            <a:xfrm>
              <a:off x="1755934" y="3043438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Oval 54"/>
            <p:cNvSpPr/>
            <p:nvPr/>
          </p:nvSpPr>
          <p:spPr>
            <a:xfrm>
              <a:off x="1847374" y="3134878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7410" y="4091405"/>
            <a:ext cx="1147230" cy="599902"/>
            <a:chOff x="6725834" y="9135119"/>
            <a:chExt cx="4387851" cy="2294467"/>
          </a:xfrm>
        </p:grpSpPr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>
            <a:off x="1932269" y="3919858"/>
            <a:ext cx="616960" cy="121887"/>
            <a:chOff x="2057400" y="2800350"/>
            <a:chExt cx="885242" cy="91440"/>
          </a:xfrm>
          <a:solidFill>
            <a:schemeClr val="bg2"/>
          </a:solidFill>
        </p:grpSpPr>
        <p:sp>
          <p:nvSpPr>
            <p:cNvPr id="32" name="Oval 3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863421" y="2386836"/>
            <a:ext cx="808393" cy="787759"/>
            <a:chOff x="1673545" y="2955706"/>
            <a:chExt cx="996696" cy="996696"/>
          </a:xfrm>
        </p:grpSpPr>
        <p:sp>
          <p:nvSpPr>
            <p:cNvPr id="53" name="Oval 52"/>
            <p:cNvSpPr/>
            <p:nvPr/>
          </p:nvSpPr>
          <p:spPr>
            <a:xfrm>
              <a:off x="1673545" y="2955706"/>
              <a:ext cx="996696" cy="9966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755934" y="3043438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847374" y="3134878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102410" y="3107369"/>
            <a:ext cx="1878011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Соблюдение режима дня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13779" y="1049107"/>
            <a:ext cx="9590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56D78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ПРИНЦИПЫ </a:t>
            </a:r>
            <a:r>
              <a:rPr lang="ru-RU" sz="4400" b="1" dirty="0" smtClean="0">
                <a:solidFill>
                  <a:srgbClr val="558B2F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ЗДОРОВОГО </a:t>
            </a:r>
            <a:r>
              <a:rPr lang="ru-RU" sz="4400" b="1" dirty="0">
                <a:solidFill>
                  <a:srgbClr val="558B2F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ПИТАНИЯ </a:t>
            </a:r>
            <a:endParaRPr lang="en-US" sz="4400" b="1" dirty="0">
              <a:solidFill>
                <a:srgbClr val="558B2F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621715" y="6164070"/>
            <a:ext cx="20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34449" y="3126623"/>
            <a:ext cx="2652213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Сбалансированность химического состава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71715" y="3127658"/>
            <a:ext cx="2184536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Энергетическое равновесие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44930" y="2562300"/>
            <a:ext cx="123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E</a:t>
            </a:r>
          </a:p>
        </p:txBody>
      </p:sp>
      <p:sp>
        <p:nvSpPr>
          <p:cNvPr id="66" name="Shape 2526"/>
          <p:cNvSpPr/>
          <p:nvPr/>
        </p:nvSpPr>
        <p:spPr>
          <a:xfrm>
            <a:off x="5914361" y="2598289"/>
            <a:ext cx="328131" cy="328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43887" y="4769232"/>
            <a:ext cx="1411724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1600" b="1" dirty="0">
                <a:solidFill>
                  <a:srgbClr val="656D78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Б:Ж:У</a:t>
            </a:r>
          </a:p>
          <a:p>
            <a:pPr algn="ctr"/>
            <a:r>
              <a:rPr lang="ru-RU" sz="1600" b="1" dirty="0">
                <a:solidFill>
                  <a:srgbClr val="656D78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1:1:4</a:t>
            </a:r>
            <a:endParaRPr lang="en-US" sz="1600" b="1" dirty="0">
              <a:solidFill>
                <a:srgbClr val="656D78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335553" y="4691307"/>
            <a:ext cx="1411724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1600" b="1" dirty="0">
                <a:solidFill>
                  <a:srgbClr val="656D78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Есть 3-5 раз</a:t>
            </a:r>
          </a:p>
          <a:p>
            <a:pPr algn="ctr"/>
            <a:r>
              <a:rPr lang="ru-RU" sz="1600" b="1" dirty="0">
                <a:solidFill>
                  <a:srgbClr val="656D78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день    </a:t>
            </a:r>
            <a:endParaRPr lang="en-US" sz="1600" b="1" dirty="0">
              <a:solidFill>
                <a:srgbClr val="656D78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25162" y="4839771"/>
            <a:ext cx="1509287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 smtClean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2000 -2500</a:t>
            </a:r>
            <a:r>
              <a:rPr lang="en-US" sz="1600" b="1" dirty="0" smtClean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Ккал в день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3637353" y="4064226"/>
            <a:ext cx="1147230" cy="599902"/>
            <a:chOff x="6725834" y="9135119"/>
            <a:chExt cx="4387851" cy="2294467"/>
          </a:xfrm>
        </p:grpSpPr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58" name="Group 30"/>
          <p:cNvGrpSpPr/>
          <p:nvPr/>
        </p:nvGrpSpPr>
        <p:grpSpPr>
          <a:xfrm rot="16200000">
            <a:off x="3902212" y="3892679"/>
            <a:ext cx="616960" cy="121887"/>
            <a:chOff x="2057400" y="2800350"/>
            <a:chExt cx="885242" cy="91440"/>
          </a:xfrm>
          <a:solidFill>
            <a:schemeClr val="bg2"/>
          </a:solidFill>
        </p:grpSpPr>
        <p:sp>
          <p:nvSpPr>
            <p:cNvPr id="60" name="Oval 3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73" name="Straight Connector 3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50"/>
          <p:cNvGrpSpPr/>
          <p:nvPr/>
        </p:nvGrpSpPr>
        <p:grpSpPr>
          <a:xfrm>
            <a:off x="3833364" y="2359657"/>
            <a:ext cx="808393" cy="787759"/>
            <a:chOff x="1673545" y="2955706"/>
            <a:chExt cx="996696" cy="996696"/>
          </a:xfrm>
        </p:grpSpPr>
        <p:sp>
          <p:nvSpPr>
            <p:cNvPr id="75" name="Oval 52"/>
            <p:cNvSpPr/>
            <p:nvPr/>
          </p:nvSpPr>
          <p:spPr>
            <a:xfrm>
              <a:off x="1673545" y="2955706"/>
              <a:ext cx="996696" cy="9966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53"/>
            <p:cNvSpPr/>
            <p:nvPr/>
          </p:nvSpPr>
          <p:spPr>
            <a:xfrm>
              <a:off x="1755934" y="3043438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54"/>
            <p:cNvSpPr/>
            <p:nvPr/>
          </p:nvSpPr>
          <p:spPr>
            <a:xfrm>
              <a:off x="1847374" y="3134878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Freeform 62"/>
          <p:cNvSpPr>
            <a:spLocks noEditPoints="1"/>
          </p:cNvSpPr>
          <p:nvPr/>
        </p:nvSpPr>
        <p:spPr bwMode="auto">
          <a:xfrm>
            <a:off x="4038750" y="2617160"/>
            <a:ext cx="355126" cy="306383"/>
          </a:xfrm>
          <a:custGeom>
            <a:avLst/>
            <a:gdLst>
              <a:gd name="T0" fmla="*/ 425 w 510"/>
              <a:gd name="T1" fmla="*/ 3 h 440"/>
              <a:gd name="T2" fmla="*/ 393 w 510"/>
              <a:gd name="T3" fmla="*/ 23 h 440"/>
              <a:gd name="T4" fmla="*/ 112 w 510"/>
              <a:gd name="T5" fmla="*/ 183 h 440"/>
              <a:gd name="T6" fmla="*/ 84 w 510"/>
              <a:gd name="T7" fmla="*/ 168 h 440"/>
              <a:gd name="T8" fmla="*/ 49 w 510"/>
              <a:gd name="T9" fmla="*/ 168 h 440"/>
              <a:gd name="T10" fmla="*/ 19 w 510"/>
              <a:gd name="T11" fmla="*/ 185 h 440"/>
              <a:gd name="T12" fmla="*/ 1 w 510"/>
              <a:gd name="T13" fmla="*/ 216 h 440"/>
              <a:gd name="T14" fmla="*/ 3 w 510"/>
              <a:gd name="T15" fmla="*/ 250 h 440"/>
              <a:gd name="T16" fmla="*/ 20 w 510"/>
              <a:gd name="T17" fmla="*/ 280 h 440"/>
              <a:gd name="T18" fmla="*/ 158 w 510"/>
              <a:gd name="T19" fmla="*/ 412 h 440"/>
              <a:gd name="T20" fmla="*/ 172 w 510"/>
              <a:gd name="T21" fmla="*/ 424 h 440"/>
              <a:gd name="T22" fmla="*/ 178 w 510"/>
              <a:gd name="T23" fmla="*/ 432 h 440"/>
              <a:gd name="T24" fmla="*/ 201 w 510"/>
              <a:gd name="T25" fmla="*/ 440 h 440"/>
              <a:gd name="T26" fmla="*/ 214 w 510"/>
              <a:gd name="T27" fmla="*/ 438 h 440"/>
              <a:gd name="T28" fmla="*/ 227 w 510"/>
              <a:gd name="T29" fmla="*/ 428 h 440"/>
              <a:gd name="T30" fmla="*/ 239 w 510"/>
              <a:gd name="T31" fmla="*/ 414 h 440"/>
              <a:gd name="T32" fmla="*/ 250 w 510"/>
              <a:gd name="T33" fmla="*/ 401 h 440"/>
              <a:gd name="T34" fmla="*/ 505 w 510"/>
              <a:gd name="T35" fmla="*/ 94 h 440"/>
              <a:gd name="T36" fmla="*/ 510 w 510"/>
              <a:gd name="T37" fmla="*/ 61 h 440"/>
              <a:gd name="T38" fmla="*/ 498 w 510"/>
              <a:gd name="T39" fmla="*/ 28 h 440"/>
              <a:gd name="T40" fmla="*/ 473 w 510"/>
              <a:gd name="T41" fmla="*/ 7 h 440"/>
              <a:gd name="T42" fmla="*/ 444 w 510"/>
              <a:gd name="T43" fmla="*/ 0 h 440"/>
              <a:gd name="T44" fmla="*/ 444 w 510"/>
              <a:gd name="T45" fmla="*/ 32 h 440"/>
              <a:gd name="T46" fmla="*/ 466 w 510"/>
              <a:gd name="T47" fmla="*/ 41 h 440"/>
              <a:gd name="T48" fmla="*/ 478 w 510"/>
              <a:gd name="T49" fmla="*/ 63 h 440"/>
              <a:gd name="T50" fmla="*/ 470 w 510"/>
              <a:gd name="T51" fmla="*/ 88 h 440"/>
              <a:gd name="T52" fmla="*/ 221 w 510"/>
              <a:gd name="T53" fmla="*/ 386 h 440"/>
              <a:gd name="T54" fmla="*/ 208 w 510"/>
              <a:gd name="T55" fmla="*/ 401 h 440"/>
              <a:gd name="T56" fmla="*/ 201 w 510"/>
              <a:gd name="T57" fmla="*/ 408 h 440"/>
              <a:gd name="T58" fmla="*/ 194 w 510"/>
              <a:gd name="T59" fmla="*/ 402 h 440"/>
              <a:gd name="T60" fmla="*/ 181 w 510"/>
              <a:gd name="T61" fmla="*/ 389 h 440"/>
              <a:gd name="T62" fmla="*/ 42 w 510"/>
              <a:gd name="T63" fmla="*/ 256 h 440"/>
              <a:gd name="T64" fmla="*/ 31 w 510"/>
              <a:gd name="T65" fmla="*/ 232 h 440"/>
              <a:gd name="T66" fmla="*/ 41 w 510"/>
              <a:gd name="T67" fmla="*/ 208 h 440"/>
              <a:gd name="T68" fmla="*/ 66 w 510"/>
              <a:gd name="T69" fmla="*/ 198 h 440"/>
              <a:gd name="T70" fmla="*/ 90 w 510"/>
              <a:gd name="T71" fmla="*/ 206 h 440"/>
              <a:gd name="T72" fmla="*/ 417 w 510"/>
              <a:gd name="T73" fmla="*/ 44 h 440"/>
              <a:gd name="T74" fmla="*/ 434 w 510"/>
              <a:gd name="T75" fmla="*/ 3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440">
                <a:moveTo>
                  <a:pt x="444" y="0"/>
                </a:moveTo>
                <a:lnTo>
                  <a:pt x="425" y="3"/>
                </a:lnTo>
                <a:lnTo>
                  <a:pt x="407" y="11"/>
                </a:lnTo>
                <a:lnTo>
                  <a:pt x="393" y="23"/>
                </a:lnTo>
                <a:lnTo>
                  <a:pt x="194" y="261"/>
                </a:lnTo>
                <a:lnTo>
                  <a:pt x="112" y="183"/>
                </a:lnTo>
                <a:lnTo>
                  <a:pt x="99" y="173"/>
                </a:lnTo>
                <a:lnTo>
                  <a:pt x="84" y="168"/>
                </a:lnTo>
                <a:lnTo>
                  <a:pt x="66" y="165"/>
                </a:lnTo>
                <a:lnTo>
                  <a:pt x="49" y="168"/>
                </a:lnTo>
                <a:lnTo>
                  <a:pt x="33" y="174"/>
                </a:lnTo>
                <a:lnTo>
                  <a:pt x="19" y="185"/>
                </a:lnTo>
                <a:lnTo>
                  <a:pt x="8" y="200"/>
                </a:lnTo>
                <a:lnTo>
                  <a:pt x="1" y="216"/>
                </a:lnTo>
                <a:lnTo>
                  <a:pt x="0" y="232"/>
                </a:lnTo>
                <a:lnTo>
                  <a:pt x="3" y="250"/>
                </a:lnTo>
                <a:lnTo>
                  <a:pt x="9" y="266"/>
                </a:lnTo>
                <a:lnTo>
                  <a:pt x="20" y="280"/>
                </a:lnTo>
                <a:lnTo>
                  <a:pt x="152" y="404"/>
                </a:lnTo>
                <a:lnTo>
                  <a:pt x="158" y="412"/>
                </a:lnTo>
                <a:lnTo>
                  <a:pt x="166" y="418"/>
                </a:lnTo>
                <a:lnTo>
                  <a:pt x="172" y="424"/>
                </a:lnTo>
                <a:lnTo>
                  <a:pt x="176" y="429"/>
                </a:lnTo>
                <a:lnTo>
                  <a:pt x="178" y="432"/>
                </a:lnTo>
                <a:lnTo>
                  <a:pt x="188" y="438"/>
                </a:lnTo>
                <a:lnTo>
                  <a:pt x="201" y="440"/>
                </a:lnTo>
                <a:lnTo>
                  <a:pt x="202" y="440"/>
                </a:lnTo>
                <a:lnTo>
                  <a:pt x="214" y="438"/>
                </a:lnTo>
                <a:lnTo>
                  <a:pt x="224" y="431"/>
                </a:lnTo>
                <a:lnTo>
                  <a:pt x="227" y="428"/>
                </a:lnTo>
                <a:lnTo>
                  <a:pt x="232" y="422"/>
                </a:lnTo>
                <a:lnTo>
                  <a:pt x="239" y="414"/>
                </a:lnTo>
                <a:lnTo>
                  <a:pt x="246" y="407"/>
                </a:lnTo>
                <a:lnTo>
                  <a:pt x="250" y="401"/>
                </a:lnTo>
                <a:lnTo>
                  <a:pt x="495" y="109"/>
                </a:lnTo>
                <a:lnTo>
                  <a:pt x="505" y="94"/>
                </a:lnTo>
                <a:lnTo>
                  <a:pt x="510" y="78"/>
                </a:lnTo>
                <a:lnTo>
                  <a:pt x="510" y="61"/>
                </a:lnTo>
                <a:lnTo>
                  <a:pt x="506" y="43"/>
                </a:lnTo>
                <a:lnTo>
                  <a:pt x="498" y="28"/>
                </a:lnTo>
                <a:lnTo>
                  <a:pt x="486" y="16"/>
                </a:lnTo>
                <a:lnTo>
                  <a:pt x="473" y="7"/>
                </a:lnTo>
                <a:lnTo>
                  <a:pt x="459" y="2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444" y="32"/>
                </a:moveTo>
                <a:lnTo>
                  <a:pt x="455" y="34"/>
                </a:lnTo>
                <a:lnTo>
                  <a:pt x="466" y="41"/>
                </a:lnTo>
                <a:lnTo>
                  <a:pt x="475" y="51"/>
                </a:lnTo>
                <a:lnTo>
                  <a:pt x="478" y="63"/>
                </a:lnTo>
                <a:lnTo>
                  <a:pt x="477" y="77"/>
                </a:lnTo>
                <a:lnTo>
                  <a:pt x="470" y="88"/>
                </a:lnTo>
                <a:lnTo>
                  <a:pt x="227" y="379"/>
                </a:lnTo>
                <a:lnTo>
                  <a:pt x="221" y="386"/>
                </a:lnTo>
                <a:lnTo>
                  <a:pt x="214" y="393"/>
                </a:lnTo>
                <a:lnTo>
                  <a:pt x="208" y="401"/>
                </a:lnTo>
                <a:lnTo>
                  <a:pt x="203" y="407"/>
                </a:lnTo>
                <a:lnTo>
                  <a:pt x="201" y="408"/>
                </a:lnTo>
                <a:lnTo>
                  <a:pt x="198" y="407"/>
                </a:lnTo>
                <a:lnTo>
                  <a:pt x="194" y="402"/>
                </a:lnTo>
                <a:lnTo>
                  <a:pt x="188" y="396"/>
                </a:lnTo>
                <a:lnTo>
                  <a:pt x="181" y="389"/>
                </a:lnTo>
                <a:lnTo>
                  <a:pt x="175" y="382"/>
                </a:lnTo>
                <a:lnTo>
                  <a:pt x="42" y="256"/>
                </a:lnTo>
                <a:lnTo>
                  <a:pt x="35" y="245"/>
                </a:lnTo>
                <a:lnTo>
                  <a:pt x="31" y="232"/>
                </a:lnTo>
                <a:lnTo>
                  <a:pt x="34" y="219"/>
                </a:lnTo>
                <a:lnTo>
                  <a:pt x="41" y="208"/>
                </a:lnTo>
                <a:lnTo>
                  <a:pt x="52" y="200"/>
                </a:lnTo>
                <a:lnTo>
                  <a:pt x="66" y="198"/>
                </a:lnTo>
                <a:lnTo>
                  <a:pt x="79" y="199"/>
                </a:lnTo>
                <a:lnTo>
                  <a:pt x="90" y="206"/>
                </a:lnTo>
                <a:lnTo>
                  <a:pt x="197" y="307"/>
                </a:lnTo>
                <a:lnTo>
                  <a:pt x="417" y="44"/>
                </a:lnTo>
                <a:lnTo>
                  <a:pt x="425" y="38"/>
                </a:lnTo>
                <a:lnTo>
                  <a:pt x="434" y="33"/>
                </a:lnTo>
                <a:lnTo>
                  <a:pt x="444" y="3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8" name="Group 10"/>
          <p:cNvGrpSpPr/>
          <p:nvPr/>
        </p:nvGrpSpPr>
        <p:grpSpPr>
          <a:xfrm>
            <a:off x="5468078" y="4064226"/>
            <a:ext cx="1147230" cy="599902"/>
            <a:chOff x="6725834" y="9135119"/>
            <a:chExt cx="4387851" cy="2294467"/>
          </a:xfrm>
        </p:grpSpPr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92" name="Group 30"/>
          <p:cNvGrpSpPr/>
          <p:nvPr/>
        </p:nvGrpSpPr>
        <p:grpSpPr>
          <a:xfrm rot="16200000">
            <a:off x="5732937" y="3892679"/>
            <a:ext cx="616960" cy="121887"/>
            <a:chOff x="2057400" y="2800350"/>
            <a:chExt cx="885242" cy="91440"/>
          </a:xfrm>
          <a:solidFill>
            <a:schemeClr val="bg2"/>
          </a:solidFill>
        </p:grpSpPr>
        <p:sp>
          <p:nvSpPr>
            <p:cNvPr id="93" name="Oval 3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94" name="Straight Connector 3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50"/>
          <p:cNvGrpSpPr/>
          <p:nvPr/>
        </p:nvGrpSpPr>
        <p:grpSpPr>
          <a:xfrm>
            <a:off x="7502392" y="2380215"/>
            <a:ext cx="808393" cy="787759"/>
            <a:chOff x="1673545" y="2955706"/>
            <a:chExt cx="996696" cy="996696"/>
          </a:xfrm>
        </p:grpSpPr>
        <p:sp>
          <p:nvSpPr>
            <p:cNvPr id="100" name="Oval 52"/>
            <p:cNvSpPr/>
            <p:nvPr/>
          </p:nvSpPr>
          <p:spPr>
            <a:xfrm>
              <a:off x="1673545" y="2955706"/>
              <a:ext cx="996696" cy="9966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53"/>
            <p:cNvSpPr/>
            <p:nvPr/>
          </p:nvSpPr>
          <p:spPr>
            <a:xfrm>
              <a:off x="1755934" y="3043438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Oval 54"/>
            <p:cNvSpPr/>
            <p:nvPr/>
          </p:nvSpPr>
          <p:spPr>
            <a:xfrm>
              <a:off x="1847374" y="3134878"/>
              <a:ext cx="640079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954745" y="3107369"/>
            <a:ext cx="1878011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 smtClean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 приготовления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56489" y="4685463"/>
            <a:ext cx="1720995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56D78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Запекание, варка, тушение </a:t>
            </a:r>
            <a:endParaRPr lang="en-US" sz="1600" b="1" dirty="0">
              <a:solidFill>
                <a:srgbClr val="656D78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5" name="Group 10"/>
          <p:cNvGrpSpPr/>
          <p:nvPr/>
        </p:nvGrpSpPr>
        <p:grpSpPr>
          <a:xfrm>
            <a:off x="7320413" y="4064226"/>
            <a:ext cx="1147230" cy="599902"/>
            <a:chOff x="6725834" y="9135119"/>
            <a:chExt cx="4387851" cy="2294467"/>
          </a:xfrm>
        </p:grpSpPr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09" name="Group 30"/>
          <p:cNvGrpSpPr/>
          <p:nvPr/>
        </p:nvGrpSpPr>
        <p:grpSpPr>
          <a:xfrm rot="16200000">
            <a:off x="7585272" y="3892679"/>
            <a:ext cx="616960" cy="121887"/>
            <a:chOff x="2057400" y="2800350"/>
            <a:chExt cx="885242" cy="91440"/>
          </a:xfrm>
          <a:solidFill>
            <a:schemeClr val="bg2"/>
          </a:solidFill>
        </p:grpSpPr>
        <p:sp>
          <p:nvSpPr>
            <p:cNvPr id="110" name="Oval 3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111" name="Straight Connector 3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266"/>
          <p:cNvGrpSpPr/>
          <p:nvPr/>
        </p:nvGrpSpPr>
        <p:grpSpPr>
          <a:xfrm>
            <a:off x="7716710" y="2611052"/>
            <a:ext cx="354080" cy="312260"/>
            <a:chOff x="1025273" y="921122"/>
            <a:chExt cx="727657" cy="641714"/>
          </a:xfrm>
          <a:solidFill>
            <a:schemeClr val="bg1"/>
          </a:solidFill>
        </p:grpSpPr>
        <p:sp>
          <p:nvSpPr>
            <p:cNvPr id="117" name="Freeform 14"/>
            <p:cNvSpPr>
              <a:spLocks noEditPoints="1"/>
            </p:cNvSpPr>
            <p:nvPr/>
          </p:nvSpPr>
          <p:spPr bwMode="auto">
            <a:xfrm>
              <a:off x="1244429" y="921122"/>
              <a:ext cx="508501" cy="641714"/>
            </a:xfrm>
            <a:custGeom>
              <a:avLst/>
              <a:gdLst>
                <a:gd name="T0" fmla="*/ 187 w 355"/>
                <a:gd name="T1" fmla="*/ 0 h 448"/>
                <a:gd name="T2" fmla="*/ 181 w 355"/>
                <a:gd name="T3" fmla="*/ 0 h 448"/>
                <a:gd name="T4" fmla="*/ 156 w 355"/>
                <a:gd name="T5" fmla="*/ 4 h 448"/>
                <a:gd name="T6" fmla="*/ 125 w 355"/>
                <a:gd name="T7" fmla="*/ 16 h 448"/>
                <a:gd name="T8" fmla="*/ 94 w 355"/>
                <a:gd name="T9" fmla="*/ 46 h 448"/>
                <a:gd name="T10" fmla="*/ 55 w 355"/>
                <a:gd name="T11" fmla="*/ 98 h 448"/>
                <a:gd name="T12" fmla="*/ 18 w 355"/>
                <a:gd name="T13" fmla="*/ 154 h 448"/>
                <a:gd name="T14" fmla="*/ 1 w 355"/>
                <a:gd name="T15" fmla="*/ 196 h 448"/>
                <a:gd name="T16" fmla="*/ 0 w 355"/>
                <a:gd name="T17" fmla="*/ 357 h 448"/>
                <a:gd name="T18" fmla="*/ 11 w 355"/>
                <a:gd name="T19" fmla="*/ 403 h 448"/>
                <a:gd name="T20" fmla="*/ 42 w 355"/>
                <a:gd name="T21" fmla="*/ 435 h 448"/>
                <a:gd name="T22" fmla="*/ 87 w 355"/>
                <a:gd name="T23" fmla="*/ 448 h 448"/>
                <a:gd name="T24" fmla="*/ 272 w 355"/>
                <a:gd name="T25" fmla="*/ 444 h 448"/>
                <a:gd name="T26" fmla="*/ 312 w 355"/>
                <a:gd name="T27" fmla="*/ 421 h 448"/>
                <a:gd name="T28" fmla="*/ 335 w 355"/>
                <a:gd name="T29" fmla="*/ 383 h 448"/>
                <a:gd name="T30" fmla="*/ 355 w 355"/>
                <a:gd name="T31" fmla="*/ 215 h 448"/>
                <a:gd name="T32" fmla="*/ 352 w 355"/>
                <a:gd name="T33" fmla="*/ 186 h 448"/>
                <a:gd name="T34" fmla="*/ 328 w 355"/>
                <a:gd name="T35" fmla="*/ 147 h 448"/>
                <a:gd name="T36" fmla="*/ 288 w 355"/>
                <a:gd name="T37" fmla="*/ 123 h 448"/>
                <a:gd name="T38" fmla="*/ 209 w 355"/>
                <a:gd name="T39" fmla="*/ 119 h 448"/>
                <a:gd name="T40" fmla="*/ 220 w 355"/>
                <a:gd name="T41" fmla="*/ 32 h 448"/>
                <a:gd name="T42" fmla="*/ 210 w 355"/>
                <a:gd name="T43" fmla="*/ 9 h 448"/>
                <a:gd name="T44" fmla="*/ 187 w 355"/>
                <a:gd name="T45" fmla="*/ 0 h 448"/>
                <a:gd name="T46" fmla="*/ 187 w 355"/>
                <a:gd name="T47" fmla="*/ 32 h 448"/>
                <a:gd name="T48" fmla="*/ 265 w 355"/>
                <a:gd name="T49" fmla="*/ 152 h 448"/>
                <a:gd name="T50" fmla="*/ 299 w 355"/>
                <a:gd name="T51" fmla="*/ 163 h 448"/>
                <a:gd name="T52" fmla="*/ 320 w 355"/>
                <a:gd name="T53" fmla="*/ 193 h 448"/>
                <a:gd name="T54" fmla="*/ 307 w 355"/>
                <a:gd name="T55" fmla="*/ 357 h 448"/>
                <a:gd name="T56" fmla="*/ 296 w 355"/>
                <a:gd name="T57" fmla="*/ 392 h 448"/>
                <a:gd name="T58" fmla="*/ 267 w 355"/>
                <a:gd name="T59" fmla="*/ 413 h 448"/>
                <a:gd name="T60" fmla="*/ 87 w 355"/>
                <a:gd name="T61" fmla="*/ 415 h 448"/>
                <a:gd name="T62" fmla="*/ 53 w 355"/>
                <a:gd name="T63" fmla="*/ 404 h 448"/>
                <a:gd name="T64" fmla="*/ 35 w 355"/>
                <a:gd name="T65" fmla="*/ 375 h 448"/>
                <a:gd name="T66" fmla="*/ 31 w 355"/>
                <a:gd name="T67" fmla="*/ 211 h 448"/>
                <a:gd name="T68" fmla="*/ 40 w 355"/>
                <a:gd name="T69" fmla="*/ 185 h 448"/>
                <a:gd name="T70" fmla="*/ 61 w 355"/>
                <a:gd name="T71" fmla="*/ 148 h 448"/>
                <a:gd name="T72" fmla="*/ 88 w 355"/>
                <a:gd name="T73" fmla="*/ 106 h 448"/>
                <a:gd name="T74" fmla="*/ 118 w 355"/>
                <a:gd name="T75" fmla="*/ 70 h 448"/>
                <a:gd name="T76" fmla="*/ 142 w 355"/>
                <a:gd name="T77" fmla="*/ 45 h 448"/>
                <a:gd name="T78" fmla="*/ 165 w 355"/>
                <a:gd name="T79" fmla="*/ 36 h 448"/>
                <a:gd name="T80" fmla="*/ 185 w 355"/>
                <a:gd name="T81" fmla="*/ 32 h 448"/>
                <a:gd name="T82" fmla="*/ 187 w 355"/>
                <a:gd name="T83" fmla="*/ 3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5" h="448">
                  <a:moveTo>
                    <a:pt x="187" y="0"/>
                  </a:moveTo>
                  <a:lnTo>
                    <a:pt x="187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1" y="1"/>
                  </a:lnTo>
                  <a:lnTo>
                    <a:pt x="156" y="4"/>
                  </a:lnTo>
                  <a:lnTo>
                    <a:pt x="138" y="10"/>
                  </a:lnTo>
                  <a:lnTo>
                    <a:pt x="125" y="16"/>
                  </a:lnTo>
                  <a:lnTo>
                    <a:pt x="110" y="29"/>
                  </a:lnTo>
                  <a:lnTo>
                    <a:pt x="94" y="46"/>
                  </a:lnTo>
                  <a:lnTo>
                    <a:pt x="76" y="70"/>
                  </a:lnTo>
                  <a:lnTo>
                    <a:pt x="55" y="98"/>
                  </a:lnTo>
                  <a:lnTo>
                    <a:pt x="35" y="128"/>
                  </a:lnTo>
                  <a:lnTo>
                    <a:pt x="18" y="154"/>
                  </a:lnTo>
                  <a:lnTo>
                    <a:pt x="9" y="176"/>
                  </a:lnTo>
                  <a:lnTo>
                    <a:pt x="1" y="196"/>
                  </a:lnTo>
                  <a:lnTo>
                    <a:pt x="0" y="211"/>
                  </a:lnTo>
                  <a:lnTo>
                    <a:pt x="0" y="357"/>
                  </a:lnTo>
                  <a:lnTo>
                    <a:pt x="2" y="382"/>
                  </a:lnTo>
                  <a:lnTo>
                    <a:pt x="11" y="403"/>
                  </a:lnTo>
                  <a:lnTo>
                    <a:pt x="25" y="421"/>
                  </a:lnTo>
                  <a:lnTo>
                    <a:pt x="42" y="435"/>
                  </a:lnTo>
                  <a:lnTo>
                    <a:pt x="63" y="444"/>
                  </a:lnTo>
                  <a:lnTo>
                    <a:pt x="87" y="448"/>
                  </a:lnTo>
                  <a:lnTo>
                    <a:pt x="248" y="448"/>
                  </a:lnTo>
                  <a:lnTo>
                    <a:pt x="272" y="444"/>
                  </a:lnTo>
                  <a:lnTo>
                    <a:pt x="293" y="435"/>
                  </a:lnTo>
                  <a:lnTo>
                    <a:pt x="312" y="421"/>
                  </a:lnTo>
                  <a:lnTo>
                    <a:pt x="327" y="404"/>
                  </a:lnTo>
                  <a:lnTo>
                    <a:pt x="335" y="383"/>
                  </a:lnTo>
                  <a:lnTo>
                    <a:pt x="339" y="359"/>
                  </a:lnTo>
                  <a:lnTo>
                    <a:pt x="355" y="215"/>
                  </a:lnTo>
                  <a:lnTo>
                    <a:pt x="355" y="211"/>
                  </a:lnTo>
                  <a:lnTo>
                    <a:pt x="352" y="186"/>
                  </a:lnTo>
                  <a:lnTo>
                    <a:pt x="343" y="165"/>
                  </a:lnTo>
                  <a:lnTo>
                    <a:pt x="328" y="147"/>
                  </a:lnTo>
                  <a:lnTo>
                    <a:pt x="311" y="132"/>
                  </a:lnTo>
                  <a:lnTo>
                    <a:pt x="288" y="123"/>
                  </a:lnTo>
                  <a:lnTo>
                    <a:pt x="265" y="119"/>
                  </a:lnTo>
                  <a:lnTo>
                    <a:pt x="209" y="119"/>
                  </a:lnTo>
                  <a:lnTo>
                    <a:pt x="220" y="37"/>
                  </a:lnTo>
                  <a:lnTo>
                    <a:pt x="220" y="32"/>
                  </a:lnTo>
                  <a:lnTo>
                    <a:pt x="217" y="20"/>
                  </a:lnTo>
                  <a:lnTo>
                    <a:pt x="210" y="9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87" y="0"/>
                  </a:lnTo>
                  <a:close/>
                  <a:moveTo>
                    <a:pt x="187" y="32"/>
                  </a:moveTo>
                  <a:lnTo>
                    <a:pt x="171" y="152"/>
                  </a:lnTo>
                  <a:lnTo>
                    <a:pt x="265" y="152"/>
                  </a:lnTo>
                  <a:lnTo>
                    <a:pt x="283" y="154"/>
                  </a:lnTo>
                  <a:lnTo>
                    <a:pt x="299" y="163"/>
                  </a:lnTo>
                  <a:lnTo>
                    <a:pt x="312" y="175"/>
                  </a:lnTo>
                  <a:lnTo>
                    <a:pt x="320" y="193"/>
                  </a:lnTo>
                  <a:lnTo>
                    <a:pt x="323" y="211"/>
                  </a:lnTo>
                  <a:lnTo>
                    <a:pt x="307" y="357"/>
                  </a:lnTo>
                  <a:lnTo>
                    <a:pt x="304" y="375"/>
                  </a:lnTo>
                  <a:lnTo>
                    <a:pt x="296" y="392"/>
                  </a:lnTo>
                  <a:lnTo>
                    <a:pt x="283" y="404"/>
                  </a:lnTo>
                  <a:lnTo>
                    <a:pt x="267" y="413"/>
                  </a:lnTo>
                  <a:lnTo>
                    <a:pt x="248" y="415"/>
                  </a:lnTo>
                  <a:lnTo>
                    <a:pt x="87" y="415"/>
                  </a:lnTo>
                  <a:lnTo>
                    <a:pt x="69" y="413"/>
                  </a:lnTo>
                  <a:lnTo>
                    <a:pt x="53" y="404"/>
                  </a:lnTo>
                  <a:lnTo>
                    <a:pt x="42" y="392"/>
                  </a:lnTo>
                  <a:lnTo>
                    <a:pt x="35" y="375"/>
                  </a:lnTo>
                  <a:lnTo>
                    <a:pt x="31" y="357"/>
                  </a:lnTo>
                  <a:lnTo>
                    <a:pt x="31" y="211"/>
                  </a:lnTo>
                  <a:lnTo>
                    <a:pt x="33" y="200"/>
                  </a:lnTo>
                  <a:lnTo>
                    <a:pt x="40" y="185"/>
                  </a:lnTo>
                  <a:lnTo>
                    <a:pt x="50" y="167"/>
                  </a:lnTo>
                  <a:lnTo>
                    <a:pt x="61" y="148"/>
                  </a:lnTo>
                  <a:lnTo>
                    <a:pt x="74" y="127"/>
                  </a:lnTo>
                  <a:lnTo>
                    <a:pt x="88" y="106"/>
                  </a:lnTo>
                  <a:lnTo>
                    <a:pt x="103" y="87"/>
                  </a:lnTo>
                  <a:lnTo>
                    <a:pt x="118" y="70"/>
                  </a:lnTo>
                  <a:lnTo>
                    <a:pt x="130" y="55"/>
                  </a:lnTo>
                  <a:lnTo>
                    <a:pt x="142" y="45"/>
                  </a:lnTo>
                  <a:lnTo>
                    <a:pt x="149" y="40"/>
                  </a:lnTo>
                  <a:lnTo>
                    <a:pt x="165" y="36"/>
                  </a:lnTo>
                  <a:lnTo>
                    <a:pt x="178" y="33"/>
                  </a:lnTo>
                  <a:lnTo>
                    <a:pt x="185" y="32"/>
                  </a:lnTo>
                  <a:lnTo>
                    <a:pt x="187" y="32"/>
                  </a:lnTo>
                  <a:lnTo>
                    <a:pt x="187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1381939" y="1355138"/>
              <a:ext cx="264994" cy="137510"/>
            </a:xfrm>
            <a:custGeom>
              <a:avLst/>
              <a:gdLst>
                <a:gd name="T0" fmla="*/ 134 w 185"/>
                <a:gd name="T1" fmla="*/ 96 h 96"/>
                <a:gd name="T2" fmla="*/ 7 w 185"/>
                <a:gd name="T3" fmla="*/ 96 h 96"/>
                <a:gd name="T4" fmla="*/ 5 w 185"/>
                <a:gd name="T5" fmla="*/ 96 h 96"/>
                <a:gd name="T6" fmla="*/ 2 w 185"/>
                <a:gd name="T7" fmla="*/ 94 h 96"/>
                <a:gd name="T8" fmla="*/ 0 w 185"/>
                <a:gd name="T9" fmla="*/ 91 h 96"/>
                <a:gd name="T10" fmla="*/ 0 w 185"/>
                <a:gd name="T11" fmla="*/ 89 h 96"/>
                <a:gd name="T12" fmla="*/ 0 w 185"/>
                <a:gd name="T13" fmla="*/ 85 h 96"/>
                <a:gd name="T14" fmla="*/ 2 w 185"/>
                <a:gd name="T15" fmla="*/ 82 h 96"/>
                <a:gd name="T16" fmla="*/ 5 w 185"/>
                <a:gd name="T17" fmla="*/ 81 h 96"/>
                <a:gd name="T18" fmla="*/ 7 w 185"/>
                <a:gd name="T19" fmla="*/ 80 h 96"/>
                <a:gd name="T20" fmla="*/ 134 w 185"/>
                <a:gd name="T21" fmla="*/ 80 h 96"/>
                <a:gd name="T22" fmla="*/ 146 w 185"/>
                <a:gd name="T23" fmla="*/ 77 h 96"/>
                <a:gd name="T24" fmla="*/ 156 w 185"/>
                <a:gd name="T25" fmla="*/ 70 h 96"/>
                <a:gd name="T26" fmla="*/ 164 w 185"/>
                <a:gd name="T27" fmla="*/ 59 h 96"/>
                <a:gd name="T28" fmla="*/ 166 w 185"/>
                <a:gd name="T29" fmla="*/ 45 h 96"/>
                <a:gd name="T30" fmla="*/ 169 w 185"/>
                <a:gd name="T31" fmla="*/ 8 h 96"/>
                <a:gd name="T32" fmla="*/ 170 w 185"/>
                <a:gd name="T33" fmla="*/ 5 h 96"/>
                <a:gd name="T34" fmla="*/ 172 w 185"/>
                <a:gd name="T35" fmla="*/ 3 h 96"/>
                <a:gd name="T36" fmla="*/ 175 w 185"/>
                <a:gd name="T37" fmla="*/ 2 h 96"/>
                <a:gd name="T38" fmla="*/ 177 w 185"/>
                <a:gd name="T39" fmla="*/ 0 h 96"/>
                <a:gd name="T40" fmla="*/ 181 w 185"/>
                <a:gd name="T41" fmla="*/ 2 h 96"/>
                <a:gd name="T42" fmla="*/ 183 w 185"/>
                <a:gd name="T43" fmla="*/ 4 h 96"/>
                <a:gd name="T44" fmla="*/ 185 w 185"/>
                <a:gd name="T45" fmla="*/ 7 h 96"/>
                <a:gd name="T46" fmla="*/ 185 w 185"/>
                <a:gd name="T47" fmla="*/ 9 h 96"/>
                <a:gd name="T48" fmla="*/ 182 w 185"/>
                <a:gd name="T49" fmla="*/ 46 h 96"/>
                <a:gd name="T50" fmla="*/ 180 w 185"/>
                <a:gd name="T51" fmla="*/ 63 h 96"/>
                <a:gd name="T52" fmla="*/ 172 w 185"/>
                <a:gd name="T53" fmla="*/ 76 h 96"/>
                <a:gd name="T54" fmla="*/ 162 w 185"/>
                <a:gd name="T55" fmla="*/ 86 h 96"/>
                <a:gd name="T56" fmla="*/ 149 w 185"/>
                <a:gd name="T57" fmla="*/ 94 h 96"/>
                <a:gd name="T58" fmla="*/ 134 w 185"/>
                <a:gd name="T5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96">
                  <a:moveTo>
                    <a:pt x="134" y="96"/>
                  </a:moveTo>
                  <a:lnTo>
                    <a:pt x="7" y="96"/>
                  </a:lnTo>
                  <a:lnTo>
                    <a:pt x="5" y="96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2" y="82"/>
                  </a:lnTo>
                  <a:lnTo>
                    <a:pt x="5" y="81"/>
                  </a:lnTo>
                  <a:lnTo>
                    <a:pt x="7" y="80"/>
                  </a:lnTo>
                  <a:lnTo>
                    <a:pt x="134" y="80"/>
                  </a:lnTo>
                  <a:lnTo>
                    <a:pt x="146" y="77"/>
                  </a:lnTo>
                  <a:lnTo>
                    <a:pt x="156" y="70"/>
                  </a:lnTo>
                  <a:lnTo>
                    <a:pt x="164" y="59"/>
                  </a:lnTo>
                  <a:lnTo>
                    <a:pt x="166" y="45"/>
                  </a:lnTo>
                  <a:lnTo>
                    <a:pt x="169" y="8"/>
                  </a:lnTo>
                  <a:lnTo>
                    <a:pt x="170" y="5"/>
                  </a:lnTo>
                  <a:lnTo>
                    <a:pt x="172" y="3"/>
                  </a:lnTo>
                  <a:lnTo>
                    <a:pt x="175" y="2"/>
                  </a:lnTo>
                  <a:lnTo>
                    <a:pt x="177" y="0"/>
                  </a:lnTo>
                  <a:lnTo>
                    <a:pt x="181" y="2"/>
                  </a:lnTo>
                  <a:lnTo>
                    <a:pt x="183" y="4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2" y="46"/>
                  </a:lnTo>
                  <a:lnTo>
                    <a:pt x="180" y="63"/>
                  </a:lnTo>
                  <a:lnTo>
                    <a:pt x="172" y="76"/>
                  </a:lnTo>
                  <a:lnTo>
                    <a:pt x="162" y="86"/>
                  </a:lnTo>
                  <a:lnTo>
                    <a:pt x="149" y="94"/>
                  </a:lnTo>
                  <a:lnTo>
                    <a:pt x="134" y="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1632609" y="1287815"/>
              <a:ext cx="24351" cy="45837"/>
            </a:xfrm>
            <a:custGeom>
              <a:avLst/>
              <a:gdLst>
                <a:gd name="T0" fmla="*/ 7 w 17"/>
                <a:gd name="T1" fmla="*/ 32 h 32"/>
                <a:gd name="T2" fmla="*/ 7 w 17"/>
                <a:gd name="T3" fmla="*/ 32 h 32"/>
                <a:gd name="T4" fmla="*/ 3 w 17"/>
                <a:gd name="T5" fmla="*/ 32 h 32"/>
                <a:gd name="T6" fmla="*/ 1 w 17"/>
                <a:gd name="T7" fmla="*/ 30 h 32"/>
                <a:gd name="T8" fmla="*/ 0 w 17"/>
                <a:gd name="T9" fmla="*/ 27 h 32"/>
                <a:gd name="T10" fmla="*/ 0 w 17"/>
                <a:gd name="T11" fmla="*/ 24 h 32"/>
                <a:gd name="T12" fmla="*/ 1 w 17"/>
                <a:gd name="T13" fmla="*/ 6 h 32"/>
                <a:gd name="T14" fmla="*/ 2 w 17"/>
                <a:gd name="T15" fmla="*/ 4 h 32"/>
                <a:gd name="T16" fmla="*/ 5 w 17"/>
                <a:gd name="T17" fmla="*/ 1 h 32"/>
                <a:gd name="T18" fmla="*/ 7 w 17"/>
                <a:gd name="T19" fmla="*/ 0 h 32"/>
                <a:gd name="T20" fmla="*/ 10 w 17"/>
                <a:gd name="T21" fmla="*/ 0 h 32"/>
                <a:gd name="T22" fmla="*/ 13 w 17"/>
                <a:gd name="T23" fmla="*/ 0 h 32"/>
                <a:gd name="T24" fmla="*/ 16 w 17"/>
                <a:gd name="T25" fmla="*/ 3 h 32"/>
                <a:gd name="T26" fmla="*/ 17 w 17"/>
                <a:gd name="T27" fmla="*/ 5 h 32"/>
                <a:gd name="T28" fmla="*/ 17 w 17"/>
                <a:gd name="T29" fmla="*/ 9 h 32"/>
                <a:gd name="T30" fmla="*/ 16 w 17"/>
                <a:gd name="T31" fmla="*/ 26 h 32"/>
                <a:gd name="T32" fmla="*/ 15 w 17"/>
                <a:gd name="T33" fmla="*/ 29 h 32"/>
                <a:gd name="T34" fmla="*/ 13 w 17"/>
                <a:gd name="T35" fmla="*/ 31 h 32"/>
                <a:gd name="T36" fmla="*/ 11 w 17"/>
                <a:gd name="T37" fmla="*/ 32 h 32"/>
                <a:gd name="T38" fmla="*/ 7 w 17"/>
                <a:gd name="T3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32">
                  <a:moveTo>
                    <a:pt x="7" y="32"/>
                  </a:moveTo>
                  <a:lnTo>
                    <a:pt x="7" y="32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7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7"/>
            <p:cNvSpPr>
              <a:spLocks noEditPoints="1"/>
            </p:cNvSpPr>
            <p:nvPr/>
          </p:nvSpPr>
          <p:spPr bwMode="auto">
            <a:xfrm>
              <a:off x="1025273" y="1161764"/>
              <a:ext cx="263561" cy="376721"/>
            </a:xfrm>
            <a:custGeom>
              <a:avLst/>
              <a:gdLst>
                <a:gd name="T0" fmla="*/ 132 w 184"/>
                <a:gd name="T1" fmla="*/ 0 h 263"/>
                <a:gd name="T2" fmla="*/ 65 w 184"/>
                <a:gd name="T3" fmla="*/ 0 h 263"/>
                <a:gd name="T4" fmla="*/ 45 w 184"/>
                <a:gd name="T5" fmla="*/ 2 h 263"/>
                <a:gd name="T6" fmla="*/ 27 w 184"/>
                <a:gd name="T7" fmla="*/ 11 h 263"/>
                <a:gd name="T8" fmla="*/ 14 w 184"/>
                <a:gd name="T9" fmla="*/ 25 h 263"/>
                <a:gd name="T10" fmla="*/ 4 w 184"/>
                <a:gd name="T11" fmla="*/ 41 h 263"/>
                <a:gd name="T12" fmla="*/ 0 w 184"/>
                <a:gd name="T13" fmla="*/ 61 h 263"/>
                <a:gd name="T14" fmla="*/ 0 w 184"/>
                <a:gd name="T15" fmla="*/ 204 h 263"/>
                <a:gd name="T16" fmla="*/ 4 w 184"/>
                <a:gd name="T17" fmla="*/ 222 h 263"/>
                <a:gd name="T18" fmla="*/ 14 w 184"/>
                <a:gd name="T19" fmla="*/ 240 h 263"/>
                <a:gd name="T20" fmla="*/ 27 w 184"/>
                <a:gd name="T21" fmla="*/ 252 h 263"/>
                <a:gd name="T22" fmla="*/ 45 w 184"/>
                <a:gd name="T23" fmla="*/ 261 h 263"/>
                <a:gd name="T24" fmla="*/ 65 w 184"/>
                <a:gd name="T25" fmla="*/ 263 h 263"/>
                <a:gd name="T26" fmla="*/ 132 w 184"/>
                <a:gd name="T27" fmla="*/ 263 h 263"/>
                <a:gd name="T28" fmla="*/ 144 w 184"/>
                <a:gd name="T29" fmla="*/ 262 h 263"/>
                <a:gd name="T30" fmla="*/ 155 w 184"/>
                <a:gd name="T31" fmla="*/ 258 h 263"/>
                <a:gd name="T32" fmla="*/ 167 w 184"/>
                <a:gd name="T33" fmla="*/ 251 h 263"/>
                <a:gd name="T34" fmla="*/ 176 w 184"/>
                <a:gd name="T35" fmla="*/ 239 h 263"/>
                <a:gd name="T36" fmla="*/ 183 w 184"/>
                <a:gd name="T37" fmla="*/ 224 h 263"/>
                <a:gd name="T38" fmla="*/ 184 w 184"/>
                <a:gd name="T39" fmla="*/ 204 h 263"/>
                <a:gd name="T40" fmla="*/ 184 w 184"/>
                <a:gd name="T41" fmla="*/ 61 h 263"/>
                <a:gd name="T42" fmla="*/ 183 w 184"/>
                <a:gd name="T43" fmla="*/ 41 h 263"/>
                <a:gd name="T44" fmla="*/ 176 w 184"/>
                <a:gd name="T45" fmla="*/ 25 h 263"/>
                <a:gd name="T46" fmla="*/ 167 w 184"/>
                <a:gd name="T47" fmla="*/ 13 h 263"/>
                <a:gd name="T48" fmla="*/ 155 w 184"/>
                <a:gd name="T49" fmla="*/ 6 h 263"/>
                <a:gd name="T50" fmla="*/ 144 w 184"/>
                <a:gd name="T51" fmla="*/ 1 h 263"/>
                <a:gd name="T52" fmla="*/ 132 w 184"/>
                <a:gd name="T53" fmla="*/ 0 h 263"/>
                <a:gd name="T54" fmla="*/ 132 w 184"/>
                <a:gd name="T55" fmla="*/ 31 h 263"/>
                <a:gd name="T56" fmla="*/ 142 w 184"/>
                <a:gd name="T57" fmla="*/ 33 h 263"/>
                <a:gd name="T58" fmla="*/ 148 w 184"/>
                <a:gd name="T59" fmla="*/ 40 h 263"/>
                <a:gd name="T60" fmla="*/ 152 w 184"/>
                <a:gd name="T61" fmla="*/ 50 h 263"/>
                <a:gd name="T62" fmla="*/ 153 w 184"/>
                <a:gd name="T63" fmla="*/ 61 h 263"/>
                <a:gd name="T64" fmla="*/ 153 w 184"/>
                <a:gd name="T65" fmla="*/ 204 h 263"/>
                <a:gd name="T66" fmla="*/ 152 w 184"/>
                <a:gd name="T67" fmla="*/ 215 h 263"/>
                <a:gd name="T68" fmla="*/ 148 w 184"/>
                <a:gd name="T69" fmla="*/ 224 h 263"/>
                <a:gd name="T70" fmla="*/ 142 w 184"/>
                <a:gd name="T71" fmla="*/ 230 h 263"/>
                <a:gd name="T72" fmla="*/ 132 w 184"/>
                <a:gd name="T73" fmla="*/ 231 h 263"/>
                <a:gd name="T74" fmla="*/ 65 w 184"/>
                <a:gd name="T75" fmla="*/ 231 h 263"/>
                <a:gd name="T76" fmla="*/ 53 w 184"/>
                <a:gd name="T77" fmla="*/ 230 h 263"/>
                <a:gd name="T78" fmla="*/ 42 w 184"/>
                <a:gd name="T79" fmla="*/ 224 h 263"/>
                <a:gd name="T80" fmla="*/ 35 w 184"/>
                <a:gd name="T81" fmla="*/ 215 h 263"/>
                <a:gd name="T82" fmla="*/ 32 w 184"/>
                <a:gd name="T83" fmla="*/ 204 h 263"/>
                <a:gd name="T84" fmla="*/ 32 w 184"/>
                <a:gd name="T85" fmla="*/ 61 h 263"/>
                <a:gd name="T86" fmla="*/ 35 w 184"/>
                <a:gd name="T87" fmla="*/ 50 h 263"/>
                <a:gd name="T88" fmla="*/ 42 w 184"/>
                <a:gd name="T89" fmla="*/ 40 h 263"/>
                <a:gd name="T90" fmla="*/ 53 w 184"/>
                <a:gd name="T91" fmla="*/ 33 h 263"/>
                <a:gd name="T92" fmla="*/ 65 w 184"/>
                <a:gd name="T93" fmla="*/ 31 h 263"/>
                <a:gd name="T94" fmla="*/ 128 w 184"/>
                <a:gd name="T95" fmla="*/ 31 h 263"/>
                <a:gd name="T96" fmla="*/ 132 w 184"/>
                <a:gd name="T97" fmla="*/ 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263">
                  <a:moveTo>
                    <a:pt x="132" y="0"/>
                  </a:moveTo>
                  <a:lnTo>
                    <a:pt x="65" y="0"/>
                  </a:lnTo>
                  <a:lnTo>
                    <a:pt x="45" y="2"/>
                  </a:lnTo>
                  <a:lnTo>
                    <a:pt x="27" y="11"/>
                  </a:lnTo>
                  <a:lnTo>
                    <a:pt x="14" y="25"/>
                  </a:lnTo>
                  <a:lnTo>
                    <a:pt x="4" y="41"/>
                  </a:lnTo>
                  <a:lnTo>
                    <a:pt x="0" y="61"/>
                  </a:lnTo>
                  <a:lnTo>
                    <a:pt x="0" y="204"/>
                  </a:lnTo>
                  <a:lnTo>
                    <a:pt x="4" y="222"/>
                  </a:lnTo>
                  <a:lnTo>
                    <a:pt x="14" y="240"/>
                  </a:lnTo>
                  <a:lnTo>
                    <a:pt x="27" y="252"/>
                  </a:lnTo>
                  <a:lnTo>
                    <a:pt x="45" y="261"/>
                  </a:lnTo>
                  <a:lnTo>
                    <a:pt x="65" y="263"/>
                  </a:lnTo>
                  <a:lnTo>
                    <a:pt x="132" y="263"/>
                  </a:lnTo>
                  <a:lnTo>
                    <a:pt x="144" y="262"/>
                  </a:lnTo>
                  <a:lnTo>
                    <a:pt x="155" y="258"/>
                  </a:lnTo>
                  <a:lnTo>
                    <a:pt x="167" y="251"/>
                  </a:lnTo>
                  <a:lnTo>
                    <a:pt x="176" y="239"/>
                  </a:lnTo>
                  <a:lnTo>
                    <a:pt x="183" y="224"/>
                  </a:lnTo>
                  <a:lnTo>
                    <a:pt x="184" y="204"/>
                  </a:lnTo>
                  <a:lnTo>
                    <a:pt x="184" y="61"/>
                  </a:lnTo>
                  <a:lnTo>
                    <a:pt x="183" y="41"/>
                  </a:lnTo>
                  <a:lnTo>
                    <a:pt x="176" y="25"/>
                  </a:lnTo>
                  <a:lnTo>
                    <a:pt x="167" y="13"/>
                  </a:lnTo>
                  <a:lnTo>
                    <a:pt x="155" y="6"/>
                  </a:lnTo>
                  <a:lnTo>
                    <a:pt x="144" y="1"/>
                  </a:lnTo>
                  <a:lnTo>
                    <a:pt x="132" y="0"/>
                  </a:lnTo>
                  <a:close/>
                  <a:moveTo>
                    <a:pt x="132" y="31"/>
                  </a:moveTo>
                  <a:lnTo>
                    <a:pt x="142" y="33"/>
                  </a:lnTo>
                  <a:lnTo>
                    <a:pt x="148" y="40"/>
                  </a:lnTo>
                  <a:lnTo>
                    <a:pt x="152" y="50"/>
                  </a:lnTo>
                  <a:lnTo>
                    <a:pt x="153" y="61"/>
                  </a:lnTo>
                  <a:lnTo>
                    <a:pt x="153" y="204"/>
                  </a:lnTo>
                  <a:lnTo>
                    <a:pt x="152" y="215"/>
                  </a:lnTo>
                  <a:lnTo>
                    <a:pt x="148" y="224"/>
                  </a:lnTo>
                  <a:lnTo>
                    <a:pt x="142" y="230"/>
                  </a:lnTo>
                  <a:lnTo>
                    <a:pt x="132" y="231"/>
                  </a:lnTo>
                  <a:lnTo>
                    <a:pt x="65" y="231"/>
                  </a:lnTo>
                  <a:lnTo>
                    <a:pt x="53" y="230"/>
                  </a:lnTo>
                  <a:lnTo>
                    <a:pt x="42" y="224"/>
                  </a:lnTo>
                  <a:lnTo>
                    <a:pt x="35" y="215"/>
                  </a:lnTo>
                  <a:lnTo>
                    <a:pt x="32" y="204"/>
                  </a:lnTo>
                  <a:lnTo>
                    <a:pt x="32" y="61"/>
                  </a:lnTo>
                  <a:lnTo>
                    <a:pt x="35" y="50"/>
                  </a:lnTo>
                  <a:lnTo>
                    <a:pt x="42" y="40"/>
                  </a:lnTo>
                  <a:lnTo>
                    <a:pt x="53" y="33"/>
                  </a:lnTo>
                  <a:lnTo>
                    <a:pt x="65" y="31"/>
                  </a:lnTo>
                  <a:lnTo>
                    <a:pt x="128" y="31"/>
                  </a:lnTo>
                  <a:lnTo>
                    <a:pt x="132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118378" y="1390948"/>
              <a:ext cx="90241" cy="114592"/>
            </a:xfrm>
            <a:custGeom>
              <a:avLst/>
              <a:gdLst>
                <a:gd name="T0" fmla="*/ 56 w 63"/>
                <a:gd name="T1" fmla="*/ 80 h 80"/>
                <a:gd name="T2" fmla="*/ 52 w 63"/>
                <a:gd name="T3" fmla="*/ 79 h 80"/>
                <a:gd name="T4" fmla="*/ 49 w 63"/>
                <a:gd name="T5" fmla="*/ 77 h 80"/>
                <a:gd name="T6" fmla="*/ 48 w 63"/>
                <a:gd name="T7" fmla="*/ 75 h 80"/>
                <a:gd name="T8" fmla="*/ 47 w 63"/>
                <a:gd name="T9" fmla="*/ 71 h 80"/>
                <a:gd name="T10" fmla="*/ 47 w 63"/>
                <a:gd name="T11" fmla="*/ 28 h 80"/>
                <a:gd name="T12" fmla="*/ 47 w 63"/>
                <a:gd name="T13" fmla="*/ 24 h 80"/>
                <a:gd name="T14" fmla="*/ 44 w 63"/>
                <a:gd name="T15" fmla="*/ 21 h 80"/>
                <a:gd name="T16" fmla="*/ 41 w 63"/>
                <a:gd name="T17" fmla="*/ 19 h 80"/>
                <a:gd name="T18" fmla="*/ 37 w 63"/>
                <a:gd name="T19" fmla="*/ 16 h 80"/>
                <a:gd name="T20" fmla="*/ 32 w 63"/>
                <a:gd name="T21" fmla="*/ 16 h 80"/>
                <a:gd name="T22" fmla="*/ 27 w 63"/>
                <a:gd name="T23" fmla="*/ 16 h 80"/>
                <a:gd name="T24" fmla="*/ 22 w 63"/>
                <a:gd name="T25" fmla="*/ 19 h 80"/>
                <a:gd name="T26" fmla="*/ 18 w 63"/>
                <a:gd name="T27" fmla="*/ 21 h 80"/>
                <a:gd name="T28" fmla="*/ 16 w 63"/>
                <a:gd name="T29" fmla="*/ 24 h 80"/>
                <a:gd name="T30" fmla="*/ 16 w 63"/>
                <a:gd name="T31" fmla="*/ 28 h 80"/>
                <a:gd name="T32" fmla="*/ 16 w 63"/>
                <a:gd name="T33" fmla="*/ 71 h 80"/>
                <a:gd name="T34" fmla="*/ 15 w 63"/>
                <a:gd name="T35" fmla="*/ 75 h 80"/>
                <a:gd name="T36" fmla="*/ 13 w 63"/>
                <a:gd name="T37" fmla="*/ 77 h 80"/>
                <a:gd name="T38" fmla="*/ 11 w 63"/>
                <a:gd name="T39" fmla="*/ 79 h 80"/>
                <a:gd name="T40" fmla="*/ 7 w 63"/>
                <a:gd name="T41" fmla="*/ 80 h 80"/>
                <a:gd name="T42" fmla="*/ 5 w 63"/>
                <a:gd name="T43" fmla="*/ 79 h 80"/>
                <a:gd name="T44" fmla="*/ 2 w 63"/>
                <a:gd name="T45" fmla="*/ 77 h 80"/>
                <a:gd name="T46" fmla="*/ 0 w 63"/>
                <a:gd name="T47" fmla="*/ 75 h 80"/>
                <a:gd name="T48" fmla="*/ 0 w 63"/>
                <a:gd name="T49" fmla="*/ 71 h 80"/>
                <a:gd name="T50" fmla="*/ 0 w 63"/>
                <a:gd name="T51" fmla="*/ 28 h 80"/>
                <a:gd name="T52" fmla="*/ 2 w 63"/>
                <a:gd name="T53" fmla="*/ 18 h 80"/>
                <a:gd name="T54" fmla="*/ 8 w 63"/>
                <a:gd name="T55" fmla="*/ 9 h 80"/>
                <a:gd name="T56" fmla="*/ 19 w 63"/>
                <a:gd name="T57" fmla="*/ 3 h 80"/>
                <a:gd name="T58" fmla="*/ 32 w 63"/>
                <a:gd name="T59" fmla="*/ 0 h 80"/>
                <a:gd name="T60" fmla="*/ 44 w 63"/>
                <a:gd name="T61" fmla="*/ 3 h 80"/>
                <a:gd name="T62" fmla="*/ 54 w 63"/>
                <a:gd name="T63" fmla="*/ 9 h 80"/>
                <a:gd name="T64" fmla="*/ 60 w 63"/>
                <a:gd name="T65" fmla="*/ 18 h 80"/>
                <a:gd name="T66" fmla="*/ 63 w 63"/>
                <a:gd name="T67" fmla="*/ 28 h 80"/>
                <a:gd name="T68" fmla="*/ 63 w 63"/>
                <a:gd name="T69" fmla="*/ 71 h 80"/>
                <a:gd name="T70" fmla="*/ 63 w 63"/>
                <a:gd name="T71" fmla="*/ 75 h 80"/>
                <a:gd name="T72" fmla="*/ 60 w 63"/>
                <a:gd name="T73" fmla="*/ 77 h 80"/>
                <a:gd name="T74" fmla="*/ 58 w 63"/>
                <a:gd name="T75" fmla="*/ 79 h 80"/>
                <a:gd name="T76" fmla="*/ 56 w 63"/>
                <a:gd name="T7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0">
                  <a:moveTo>
                    <a:pt x="56" y="80"/>
                  </a:moveTo>
                  <a:lnTo>
                    <a:pt x="52" y="79"/>
                  </a:lnTo>
                  <a:lnTo>
                    <a:pt x="49" y="77"/>
                  </a:lnTo>
                  <a:lnTo>
                    <a:pt x="48" y="75"/>
                  </a:lnTo>
                  <a:lnTo>
                    <a:pt x="47" y="7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37" y="16"/>
                  </a:lnTo>
                  <a:lnTo>
                    <a:pt x="32" y="16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71"/>
                  </a:lnTo>
                  <a:lnTo>
                    <a:pt x="15" y="75"/>
                  </a:lnTo>
                  <a:lnTo>
                    <a:pt x="13" y="77"/>
                  </a:lnTo>
                  <a:lnTo>
                    <a:pt x="11" y="79"/>
                  </a:lnTo>
                  <a:lnTo>
                    <a:pt x="7" y="80"/>
                  </a:lnTo>
                  <a:lnTo>
                    <a:pt x="5" y="79"/>
                  </a:lnTo>
                  <a:lnTo>
                    <a:pt x="2" y="77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9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4" y="9"/>
                  </a:lnTo>
                  <a:lnTo>
                    <a:pt x="60" y="18"/>
                  </a:lnTo>
                  <a:lnTo>
                    <a:pt x="63" y="28"/>
                  </a:lnTo>
                  <a:lnTo>
                    <a:pt x="63" y="71"/>
                  </a:lnTo>
                  <a:lnTo>
                    <a:pt x="63" y="75"/>
                  </a:lnTo>
                  <a:lnTo>
                    <a:pt x="60" y="77"/>
                  </a:lnTo>
                  <a:lnTo>
                    <a:pt x="58" y="79"/>
                  </a:lnTo>
                  <a:lnTo>
                    <a:pt x="56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151324" y="1435353"/>
              <a:ext cx="22918" cy="47270"/>
            </a:xfrm>
            <a:custGeom>
              <a:avLst/>
              <a:gdLst>
                <a:gd name="T0" fmla="*/ 9 w 16"/>
                <a:gd name="T1" fmla="*/ 33 h 33"/>
                <a:gd name="T2" fmla="*/ 5 w 16"/>
                <a:gd name="T3" fmla="*/ 31 h 33"/>
                <a:gd name="T4" fmla="*/ 3 w 16"/>
                <a:gd name="T5" fmla="*/ 30 h 33"/>
                <a:gd name="T6" fmla="*/ 1 w 16"/>
                <a:gd name="T7" fmla="*/ 28 h 33"/>
                <a:gd name="T8" fmla="*/ 0 w 16"/>
                <a:gd name="T9" fmla="*/ 24 h 33"/>
                <a:gd name="T10" fmla="*/ 0 w 16"/>
                <a:gd name="T11" fmla="*/ 9 h 33"/>
                <a:gd name="T12" fmla="*/ 1 w 16"/>
                <a:gd name="T13" fmla="*/ 5 h 33"/>
                <a:gd name="T14" fmla="*/ 3 w 16"/>
                <a:gd name="T15" fmla="*/ 3 h 33"/>
                <a:gd name="T16" fmla="*/ 5 w 16"/>
                <a:gd name="T17" fmla="*/ 2 h 33"/>
                <a:gd name="T18" fmla="*/ 9 w 16"/>
                <a:gd name="T19" fmla="*/ 0 h 33"/>
                <a:gd name="T20" fmla="*/ 11 w 16"/>
                <a:gd name="T21" fmla="*/ 2 h 33"/>
                <a:gd name="T22" fmla="*/ 14 w 16"/>
                <a:gd name="T23" fmla="*/ 3 h 33"/>
                <a:gd name="T24" fmla="*/ 15 w 16"/>
                <a:gd name="T25" fmla="*/ 5 h 33"/>
                <a:gd name="T26" fmla="*/ 16 w 16"/>
                <a:gd name="T27" fmla="*/ 9 h 33"/>
                <a:gd name="T28" fmla="*/ 16 w 16"/>
                <a:gd name="T29" fmla="*/ 24 h 33"/>
                <a:gd name="T30" fmla="*/ 15 w 16"/>
                <a:gd name="T31" fmla="*/ 28 h 33"/>
                <a:gd name="T32" fmla="*/ 14 w 16"/>
                <a:gd name="T33" fmla="*/ 30 h 33"/>
                <a:gd name="T34" fmla="*/ 11 w 16"/>
                <a:gd name="T35" fmla="*/ 31 h 33"/>
                <a:gd name="T36" fmla="*/ 9 w 16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3">
                  <a:moveTo>
                    <a:pt x="9" y="33"/>
                  </a:moveTo>
                  <a:lnTo>
                    <a:pt x="5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24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1" y="31"/>
                  </a:lnTo>
                  <a:lnTo>
                    <a:pt x="9" y="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6" name="Group 50"/>
          <p:cNvGrpSpPr/>
          <p:nvPr/>
        </p:nvGrpSpPr>
        <p:grpSpPr>
          <a:xfrm>
            <a:off x="9302833" y="2386681"/>
            <a:ext cx="808393" cy="787759"/>
            <a:chOff x="1673545" y="2955706"/>
            <a:chExt cx="996696" cy="996696"/>
          </a:xfrm>
        </p:grpSpPr>
        <p:sp>
          <p:nvSpPr>
            <p:cNvPr id="127" name="Oval 52"/>
            <p:cNvSpPr/>
            <p:nvPr/>
          </p:nvSpPr>
          <p:spPr>
            <a:xfrm>
              <a:off x="1673545" y="2955706"/>
              <a:ext cx="996696" cy="9966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Oval 53"/>
            <p:cNvSpPr/>
            <p:nvPr/>
          </p:nvSpPr>
          <p:spPr>
            <a:xfrm>
              <a:off x="1755934" y="3043438"/>
              <a:ext cx="822960" cy="82296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Oval 54"/>
            <p:cNvSpPr/>
            <p:nvPr/>
          </p:nvSpPr>
          <p:spPr>
            <a:xfrm>
              <a:off x="1865972" y="3139152"/>
              <a:ext cx="640079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8594651" y="3126623"/>
            <a:ext cx="2188954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 smtClean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Соблюдение водно-солевого режима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Group 10"/>
          <p:cNvGrpSpPr/>
          <p:nvPr/>
        </p:nvGrpSpPr>
        <p:grpSpPr>
          <a:xfrm>
            <a:off x="9115790" y="4049689"/>
            <a:ext cx="1147230" cy="599902"/>
            <a:chOff x="6725834" y="9135119"/>
            <a:chExt cx="4387851" cy="2294467"/>
          </a:xfrm>
        </p:grpSpPr>
        <p:sp>
          <p:nvSpPr>
            <p:cNvPr id="133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36" name="Group 30"/>
          <p:cNvGrpSpPr/>
          <p:nvPr/>
        </p:nvGrpSpPr>
        <p:grpSpPr>
          <a:xfrm rot="16200000">
            <a:off x="9380649" y="3878142"/>
            <a:ext cx="616960" cy="121887"/>
            <a:chOff x="2057400" y="2800350"/>
            <a:chExt cx="885242" cy="91440"/>
          </a:xfrm>
          <a:solidFill>
            <a:schemeClr val="bg2"/>
          </a:solidFill>
        </p:grpSpPr>
        <p:sp>
          <p:nvSpPr>
            <p:cNvPr id="137" name="Oval 3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138" name="Straight Connector 3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8946361" y="4669100"/>
            <a:ext cx="1607424" cy="528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ru-RU" sz="1600" b="1" dirty="0" smtClean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Соль </a:t>
            </a:r>
          </a:p>
          <a:p>
            <a:pPr algn="ctr">
              <a:lnSpc>
                <a:spcPts val="1660"/>
              </a:lnSpc>
            </a:pPr>
            <a:r>
              <a:rPr lang="ru-RU" sz="1600" b="1" dirty="0" smtClean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5 г в сутки </a:t>
            </a:r>
            <a:endParaRPr lang="en-US" sz="16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Shape 2767"/>
          <p:cNvSpPr/>
          <p:nvPr/>
        </p:nvSpPr>
        <p:spPr bwMode="auto">
          <a:xfrm>
            <a:off x="9540416" y="2615929"/>
            <a:ext cx="355439" cy="355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948" y="5571190"/>
            <a:ext cx="984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Исключение потребления алкоголя, особенно при наличии артериальной гипертонии, других сердечно-сосудистых и цереброваскулярных болезней.</a:t>
            </a:r>
          </a:p>
        </p:txBody>
      </p:sp>
      <p:sp>
        <p:nvSpPr>
          <p:cNvPr id="4" name="Знак запрета 3"/>
          <p:cNvSpPr/>
          <p:nvPr/>
        </p:nvSpPr>
        <p:spPr>
          <a:xfrm rot="198871">
            <a:off x="1645783" y="5657180"/>
            <a:ext cx="488222" cy="47041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" b="1900"/>
          <a:stretch>
            <a:fillRect/>
          </a:stretch>
        </p:blipFill>
        <p:spPr>
          <a:xfrm>
            <a:off x="4606355" y="105510"/>
            <a:ext cx="7585647" cy="6858000"/>
          </a:xfrm>
        </p:spPr>
      </p:pic>
      <p:sp>
        <p:nvSpPr>
          <p:cNvPr id="4" name="Rectangle 15"/>
          <p:cNvSpPr/>
          <p:nvPr/>
        </p:nvSpPr>
        <p:spPr>
          <a:xfrm>
            <a:off x="249571" y="338264"/>
            <a:ext cx="516646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ЗАВЕСТИ БУДИЛЬНИК  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5D8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ОБЕД»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 rot="10800000">
            <a:off x="492406" y="1588285"/>
            <a:ext cx="1593272" cy="110877"/>
            <a:chOff x="3624143" y="1019658"/>
            <a:chExt cx="1502841" cy="115233"/>
          </a:xfrm>
        </p:grpSpPr>
        <p:sp>
          <p:nvSpPr>
            <p:cNvPr id="6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8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61191" y="1910234"/>
            <a:ext cx="4165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Ежедневно должно быть 3 приема пищи и 2 перекуса;</a:t>
            </a:r>
          </a:p>
          <a:p>
            <a:pPr algn="just"/>
            <a:endParaRPr lang="ru-RU" dirty="0">
              <a:solidFill>
                <a:srgbClr val="656D78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Причем, приемы пищи означают не десерты и закуски, а полноценную еду – завтрак, обед, ужин (каши, супы, мясо, курицу, овощи, фрукты);</a:t>
            </a:r>
          </a:p>
          <a:p>
            <a:pPr algn="just"/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Ужинать надо как минимум за два часа до сна;</a:t>
            </a:r>
          </a:p>
          <a:p>
            <a:pPr algn="just"/>
            <a:endParaRPr lang="ru-RU" dirty="0">
              <a:solidFill>
                <a:srgbClr val="656D78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Основные продукты для перекусов – фрукты и овощи, на сладкое — сухофрукты, цукаты, фруктовые чипсы.</a:t>
            </a:r>
            <a:endParaRPr lang="ru-RU" sz="2800" dirty="0">
              <a:solidFill>
                <a:srgbClr val="656D78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8361" y="4127858"/>
            <a:ext cx="355126" cy="306383"/>
          </a:xfrm>
          <a:custGeom>
            <a:avLst/>
            <a:gdLst>
              <a:gd name="T0" fmla="*/ 425 w 510"/>
              <a:gd name="T1" fmla="*/ 3 h 440"/>
              <a:gd name="T2" fmla="*/ 393 w 510"/>
              <a:gd name="T3" fmla="*/ 23 h 440"/>
              <a:gd name="T4" fmla="*/ 112 w 510"/>
              <a:gd name="T5" fmla="*/ 183 h 440"/>
              <a:gd name="T6" fmla="*/ 84 w 510"/>
              <a:gd name="T7" fmla="*/ 168 h 440"/>
              <a:gd name="T8" fmla="*/ 49 w 510"/>
              <a:gd name="T9" fmla="*/ 168 h 440"/>
              <a:gd name="T10" fmla="*/ 19 w 510"/>
              <a:gd name="T11" fmla="*/ 185 h 440"/>
              <a:gd name="T12" fmla="*/ 1 w 510"/>
              <a:gd name="T13" fmla="*/ 216 h 440"/>
              <a:gd name="T14" fmla="*/ 3 w 510"/>
              <a:gd name="T15" fmla="*/ 250 h 440"/>
              <a:gd name="T16" fmla="*/ 20 w 510"/>
              <a:gd name="T17" fmla="*/ 280 h 440"/>
              <a:gd name="T18" fmla="*/ 158 w 510"/>
              <a:gd name="T19" fmla="*/ 412 h 440"/>
              <a:gd name="T20" fmla="*/ 172 w 510"/>
              <a:gd name="T21" fmla="*/ 424 h 440"/>
              <a:gd name="T22" fmla="*/ 178 w 510"/>
              <a:gd name="T23" fmla="*/ 432 h 440"/>
              <a:gd name="T24" fmla="*/ 201 w 510"/>
              <a:gd name="T25" fmla="*/ 440 h 440"/>
              <a:gd name="T26" fmla="*/ 214 w 510"/>
              <a:gd name="T27" fmla="*/ 438 h 440"/>
              <a:gd name="T28" fmla="*/ 227 w 510"/>
              <a:gd name="T29" fmla="*/ 428 h 440"/>
              <a:gd name="T30" fmla="*/ 239 w 510"/>
              <a:gd name="T31" fmla="*/ 414 h 440"/>
              <a:gd name="T32" fmla="*/ 250 w 510"/>
              <a:gd name="T33" fmla="*/ 401 h 440"/>
              <a:gd name="T34" fmla="*/ 505 w 510"/>
              <a:gd name="T35" fmla="*/ 94 h 440"/>
              <a:gd name="T36" fmla="*/ 510 w 510"/>
              <a:gd name="T37" fmla="*/ 61 h 440"/>
              <a:gd name="T38" fmla="*/ 498 w 510"/>
              <a:gd name="T39" fmla="*/ 28 h 440"/>
              <a:gd name="T40" fmla="*/ 473 w 510"/>
              <a:gd name="T41" fmla="*/ 7 h 440"/>
              <a:gd name="T42" fmla="*/ 444 w 510"/>
              <a:gd name="T43" fmla="*/ 0 h 440"/>
              <a:gd name="T44" fmla="*/ 444 w 510"/>
              <a:gd name="T45" fmla="*/ 32 h 440"/>
              <a:gd name="T46" fmla="*/ 466 w 510"/>
              <a:gd name="T47" fmla="*/ 41 h 440"/>
              <a:gd name="T48" fmla="*/ 478 w 510"/>
              <a:gd name="T49" fmla="*/ 63 h 440"/>
              <a:gd name="T50" fmla="*/ 470 w 510"/>
              <a:gd name="T51" fmla="*/ 88 h 440"/>
              <a:gd name="T52" fmla="*/ 221 w 510"/>
              <a:gd name="T53" fmla="*/ 386 h 440"/>
              <a:gd name="T54" fmla="*/ 208 w 510"/>
              <a:gd name="T55" fmla="*/ 401 h 440"/>
              <a:gd name="T56" fmla="*/ 201 w 510"/>
              <a:gd name="T57" fmla="*/ 408 h 440"/>
              <a:gd name="T58" fmla="*/ 194 w 510"/>
              <a:gd name="T59" fmla="*/ 402 h 440"/>
              <a:gd name="T60" fmla="*/ 181 w 510"/>
              <a:gd name="T61" fmla="*/ 389 h 440"/>
              <a:gd name="T62" fmla="*/ 42 w 510"/>
              <a:gd name="T63" fmla="*/ 256 h 440"/>
              <a:gd name="T64" fmla="*/ 31 w 510"/>
              <a:gd name="T65" fmla="*/ 232 h 440"/>
              <a:gd name="T66" fmla="*/ 41 w 510"/>
              <a:gd name="T67" fmla="*/ 208 h 440"/>
              <a:gd name="T68" fmla="*/ 66 w 510"/>
              <a:gd name="T69" fmla="*/ 198 h 440"/>
              <a:gd name="T70" fmla="*/ 90 w 510"/>
              <a:gd name="T71" fmla="*/ 206 h 440"/>
              <a:gd name="T72" fmla="*/ 417 w 510"/>
              <a:gd name="T73" fmla="*/ 44 h 440"/>
              <a:gd name="T74" fmla="*/ 434 w 510"/>
              <a:gd name="T75" fmla="*/ 3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440">
                <a:moveTo>
                  <a:pt x="444" y="0"/>
                </a:moveTo>
                <a:lnTo>
                  <a:pt x="425" y="3"/>
                </a:lnTo>
                <a:lnTo>
                  <a:pt x="407" y="11"/>
                </a:lnTo>
                <a:lnTo>
                  <a:pt x="393" y="23"/>
                </a:lnTo>
                <a:lnTo>
                  <a:pt x="194" y="261"/>
                </a:lnTo>
                <a:lnTo>
                  <a:pt x="112" y="183"/>
                </a:lnTo>
                <a:lnTo>
                  <a:pt x="99" y="173"/>
                </a:lnTo>
                <a:lnTo>
                  <a:pt x="84" y="168"/>
                </a:lnTo>
                <a:lnTo>
                  <a:pt x="66" y="165"/>
                </a:lnTo>
                <a:lnTo>
                  <a:pt x="49" y="168"/>
                </a:lnTo>
                <a:lnTo>
                  <a:pt x="33" y="174"/>
                </a:lnTo>
                <a:lnTo>
                  <a:pt x="19" y="185"/>
                </a:lnTo>
                <a:lnTo>
                  <a:pt x="8" y="200"/>
                </a:lnTo>
                <a:lnTo>
                  <a:pt x="1" y="216"/>
                </a:lnTo>
                <a:lnTo>
                  <a:pt x="0" y="232"/>
                </a:lnTo>
                <a:lnTo>
                  <a:pt x="3" y="250"/>
                </a:lnTo>
                <a:lnTo>
                  <a:pt x="9" y="266"/>
                </a:lnTo>
                <a:lnTo>
                  <a:pt x="20" y="280"/>
                </a:lnTo>
                <a:lnTo>
                  <a:pt x="152" y="404"/>
                </a:lnTo>
                <a:lnTo>
                  <a:pt x="158" y="412"/>
                </a:lnTo>
                <a:lnTo>
                  <a:pt x="166" y="418"/>
                </a:lnTo>
                <a:lnTo>
                  <a:pt x="172" y="424"/>
                </a:lnTo>
                <a:lnTo>
                  <a:pt x="176" y="429"/>
                </a:lnTo>
                <a:lnTo>
                  <a:pt x="178" y="432"/>
                </a:lnTo>
                <a:lnTo>
                  <a:pt x="188" y="438"/>
                </a:lnTo>
                <a:lnTo>
                  <a:pt x="201" y="440"/>
                </a:lnTo>
                <a:lnTo>
                  <a:pt x="202" y="440"/>
                </a:lnTo>
                <a:lnTo>
                  <a:pt x="214" y="438"/>
                </a:lnTo>
                <a:lnTo>
                  <a:pt x="224" y="431"/>
                </a:lnTo>
                <a:lnTo>
                  <a:pt x="227" y="428"/>
                </a:lnTo>
                <a:lnTo>
                  <a:pt x="232" y="422"/>
                </a:lnTo>
                <a:lnTo>
                  <a:pt x="239" y="414"/>
                </a:lnTo>
                <a:lnTo>
                  <a:pt x="246" y="407"/>
                </a:lnTo>
                <a:lnTo>
                  <a:pt x="250" y="401"/>
                </a:lnTo>
                <a:lnTo>
                  <a:pt x="495" y="109"/>
                </a:lnTo>
                <a:lnTo>
                  <a:pt x="505" y="94"/>
                </a:lnTo>
                <a:lnTo>
                  <a:pt x="510" y="78"/>
                </a:lnTo>
                <a:lnTo>
                  <a:pt x="510" y="61"/>
                </a:lnTo>
                <a:lnTo>
                  <a:pt x="506" y="43"/>
                </a:lnTo>
                <a:lnTo>
                  <a:pt x="498" y="28"/>
                </a:lnTo>
                <a:lnTo>
                  <a:pt x="486" y="16"/>
                </a:lnTo>
                <a:lnTo>
                  <a:pt x="473" y="7"/>
                </a:lnTo>
                <a:lnTo>
                  <a:pt x="459" y="2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444" y="32"/>
                </a:moveTo>
                <a:lnTo>
                  <a:pt x="455" y="34"/>
                </a:lnTo>
                <a:lnTo>
                  <a:pt x="466" y="41"/>
                </a:lnTo>
                <a:lnTo>
                  <a:pt x="475" y="51"/>
                </a:lnTo>
                <a:lnTo>
                  <a:pt x="478" y="63"/>
                </a:lnTo>
                <a:lnTo>
                  <a:pt x="477" y="77"/>
                </a:lnTo>
                <a:lnTo>
                  <a:pt x="470" y="88"/>
                </a:lnTo>
                <a:lnTo>
                  <a:pt x="227" y="379"/>
                </a:lnTo>
                <a:lnTo>
                  <a:pt x="221" y="386"/>
                </a:lnTo>
                <a:lnTo>
                  <a:pt x="214" y="393"/>
                </a:lnTo>
                <a:lnTo>
                  <a:pt x="208" y="401"/>
                </a:lnTo>
                <a:lnTo>
                  <a:pt x="203" y="407"/>
                </a:lnTo>
                <a:lnTo>
                  <a:pt x="201" y="408"/>
                </a:lnTo>
                <a:lnTo>
                  <a:pt x="198" y="407"/>
                </a:lnTo>
                <a:lnTo>
                  <a:pt x="194" y="402"/>
                </a:lnTo>
                <a:lnTo>
                  <a:pt x="188" y="396"/>
                </a:lnTo>
                <a:lnTo>
                  <a:pt x="181" y="389"/>
                </a:lnTo>
                <a:lnTo>
                  <a:pt x="175" y="382"/>
                </a:lnTo>
                <a:lnTo>
                  <a:pt x="42" y="256"/>
                </a:lnTo>
                <a:lnTo>
                  <a:pt x="35" y="245"/>
                </a:lnTo>
                <a:lnTo>
                  <a:pt x="31" y="232"/>
                </a:lnTo>
                <a:lnTo>
                  <a:pt x="34" y="219"/>
                </a:lnTo>
                <a:lnTo>
                  <a:pt x="41" y="208"/>
                </a:lnTo>
                <a:lnTo>
                  <a:pt x="52" y="200"/>
                </a:lnTo>
                <a:lnTo>
                  <a:pt x="66" y="198"/>
                </a:lnTo>
                <a:lnTo>
                  <a:pt x="79" y="199"/>
                </a:lnTo>
                <a:lnTo>
                  <a:pt x="90" y="206"/>
                </a:lnTo>
                <a:lnTo>
                  <a:pt x="197" y="307"/>
                </a:lnTo>
                <a:lnTo>
                  <a:pt x="417" y="44"/>
                </a:lnTo>
                <a:lnTo>
                  <a:pt x="425" y="38"/>
                </a:lnTo>
                <a:lnTo>
                  <a:pt x="434" y="33"/>
                </a:lnTo>
                <a:lnTo>
                  <a:pt x="444" y="32"/>
                </a:lnTo>
                <a:close/>
              </a:path>
            </a:pathLst>
          </a:custGeom>
          <a:solidFill>
            <a:srgbClr val="5D86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5D8631"/>
              </a:solidFill>
            </a:endParaRPr>
          </a:p>
        </p:txBody>
      </p:sp>
      <p:sp>
        <p:nvSpPr>
          <p:cNvPr id="14" name="Freeform 62"/>
          <p:cNvSpPr>
            <a:spLocks noEditPoints="1"/>
          </p:cNvSpPr>
          <p:nvPr/>
        </p:nvSpPr>
        <p:spPr bwMode="auto">
          <a:xfrm>
            <a:off x="198361" y="2839452"/>
            <a:ext cx="355126" cy="306383"/>
          </a:xfrm>
          <a:custGeom>
            <a:avLst/>
            <a:gdLst>
              <a:gd name="T0" fmla="*/ 425 w 510"/>
              <a:gd name="T1" fmla="*/ 3 h 440"/>
              <a:gd name="T2" fmla="*/ 393 w 510"/>
              <a:gd name="T3" fmla="*/ 23 h 440"/>
              <a:gd name="T4" fmla="*/ 112 w 510"/>
              <a:gd name="T5" fmla="*/ 183 h 440"/>
              <a:gd name="T6" fmla="*/ 84 w 510"/>
              <a:gd name="T7" fmla="*/ 168 h 440"/>
              <a:gd name="T8" fmla="*/ 49 w 510"/>
              <a:gd name="T9" fmla="*/ 168 h 440"/>
              <a:gd name="T10" fmla="*/ 19 w 510"/>
              <a:gd name="T11" fmla="*/ 185 h 440"/>
              <a:gd name="T12" fmla="*/ 1 w 510"/>
              <a:gd name="T13" fmla="*/ 216 h 440"/>
              <a:gd name="T14" fmla="*/ 3 w 510"/>
              <a:gd name="T15" fmla="*/ 250 h 440"/>
              <a:gd name="T16" fmla="*/ 20 w 510"/>
              <a:gd name="T17" fmla="*/ 280 h 440"/>
              <a:gd name="T18" fmla="*/ 158 w 510"/>
              <a:gd name="T19" fmla="*/ 412 h 440"/>
              <a:gd name="T20" fmla="*/ 172 w 510"/>
              <a:gd name="T21" fmla="*/ 424 h 440"/>
              <a:gd name="T22" fmla="*/ 178 w 510"/>
              <a:gd name="T23" fmla="*/ 432 h 440"/>
              <a:gd name="T24" fmla="*/ 201 w 510"/>
              <a:gd name="T25" fmla="*/ 440 h 440"/>
              <a:gd name="T26" fmla="*/ 214 w 510"/>
              <a:gd name="T27" fmla="*/ 438 h 440"/>
              <a:gd name="T28" fmla="*/ 227 w 510"/>
              <a:gd name="T29" fmla="*/ 428 h 440"/>
              <a:gd name="T30" fmla="*/ 239 w 510"/>
              <a:gd name="T31" fmla="*/ 414 h 440"/>
              <a:gd name="T32" fmla="*/ 250 w 510"/>
              <a:gd name="T33" fmla="*/ 401 h 440"/>
              <a:gd name="T34" fmla="*/ 505 w 510"/>
              <a:gd name="T35" fmla="*/ 94 h 440"/>
              <a:gd name="T36" fmla="*/ 510 w 510"/>
              <a:gd name="T37" fmla="*/ 61 h 440"/>
              <a:gd name="T38" fmla="*/ 498 w 510"/>
              <a:gd name="T39" fmla="*/ 28 h 440"/>
              <a:gd name="T40" fmla="*/ 473 w 510"/>
              <a:gd name="T41" fmla="*/ 7 h 440"/>
              <a:gd name="T42" fmla="*/ 444 w 510"/>
              <a:gd name="T43" fmla="*/ 0 h 440"/>
              <a:gd name="T44" fmla="*/ 444 w 510"/>
              <a:gd name="T45" fmla="*/ 32 h 440"/>
              <a:gd name="T46" fmla="*/ 466 w 510"/>
              <a:gd name="T47" fmla="*/ 41 h 440"/>
              <a:gd name="T48" fmla="*/ 478 w 510"/>
              <a:gd name="T49" fmla="*/ 63 h 440"/>
              <a:gd name="T50" fmla="*/ 470 w 510"/>
              <a:gd name="T51" fmla="*/ 88 h 440"/>
              <a:gd name="T52" fmla="*/ 221 w 510"/>
              <a:gd name="T53" fmla="*/ 386 h 440"/>
              <a:gd name="T54" fmla="*/ 208 w 510"/>
              <a:gd name="T55" fmla="*/ 401 h 440"/>
              <a:gd name="T56" fmla="*/ 201 w 510"/>
              <a:gd name="T57" fmla="*/ 408 h 440"/>
              <a:gd name="T58" fmla="*/ 194 w 510"/>
              <a:gd name="T59" fmla="*/ 402 h 440"/>
              <a:gd name="T60" fmla="*/ 181 w 510"/>
              <a:gd name="T61" fmla="*/ 389 h 440"/>
              <a:gd name="T62" fmla="*/ 42 w 510"/>
              <a:gd name="T63" fmla="*/ 256 h 440"/>
              <a:gd name="T64" fmla="*/ 31 w 510"/>
              <a:gd name="T65" fmla="*/ 232 h 440"/>
              <a:gd name="T66" fmla="*/ 41 w 510"/>
              <a:gd name="T67" fmla="*/ 208 h 440"/>
              <a:gd name="T68" fmla="*/ 66 w 510"/>
              <a:gd name="T69" fmla="*/ 198 h 440"/>
              <a:gd name="T70" fmla="*/ 90 w 510"/>
              <a:gd name="T71" fmla="*/ 206 h 440"/>
              <a:gd name="T72" fmla="*/ 417 w 510"/>
              <a:gd name="T73" fmla="*/ 44 h 440"/>
              <a:gd name="T74" fmla="*/ 434 w 510"/>
              <a:gd name="T75" fmla="*/ 3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440">
                <a:moveTo>
                  <a:pt x="444" y="0"/>
                </a:moveTo>
                <a:lnTo>
                  <a:pt x="425" y="3"/>
                </a:lnTo>
                <a:lnTo>
                  <a:pt x="407" y="11"/>
                </a:lnTo>
                <a:lnTo>
                  <a:pt x="393" y="23"/>
                </a:lnTo>
                <a:lnTo>
                  <a:pt x="194" y="261"/>
                </a:lnTo>
                <a:lnTo>
                  <a:pt x="112" y="183"/>
                </a:lnTo>
                <a:lnTo>
                  <a:pt x="99" y="173"/>
                </a:lnTo>
                <a:lnTo>
                  <a:pt x="84" y="168"/>
                </a:lnTo>
                <a:lnTo>
                  <a:pt x="66" y="165"/>
                </a:lnTo>
                <a:lnTo>
                  <a:pt x="49" y="168"/>
                </a:lnTo>
                <a:lnTo>
                  <a:pt x="33" y="174"/>
                </a:lnTo>
                <a:lnTo>
                  <a:pt x="19" y="185"/>
                </a:lnTo>
                <a:lnTo>
                  <a:pt x="8" y="200"/>
                </a:lnTo>
                <a:lnTo>
                  <a:pt x="1" y="216"/>
                </a:lnTo>
                <a:lnTo>
                  <a:pt x="0" y="232"/>
                </a:lnTo>
                <a:lnTo>
                  <a:pt x="3" y="250"/>
                </a:lnTo>
                <a:lnTo>
                  <a:pt x="9" y="266"/>
                </a:lnTo>
                <a:lnTo>
                  <a:pt x="20" y="280"/>
                </a:lnTo>
                <a:lnTo>
                  <a:pt x="152" y="404"/>
                </a:lnTo>
                <a:lnTo>
                  <a:pt x="158" y="412"/>
                </a:lnTo>
                <a:lnTo>
                  <a:pt x="166" y="418"/>
                </a:lnTo>
                <a:lnTo>
                  <a:pt x="172" y="424"/>
                </a:lnTo>
                <a:lnTo>
                  <a:pt x="176" y="429"/>
                </a:lnTo>
                <a:lnTo>
                  <a:pt x="178" y="432"/>
                </a:lnTo>
                <a:lnTo>
                  <a:pt x="188" y="438"/>
                </a:lnTo>
                <a:lnTo>
                  <a:pt x="201" y="440"/>
                </a:lnTo>
                <a:lnTo>
                  <a:pt x="202" y="440"/>
                </a:lnTo>
                <a:lnTo>
                  <a:pt x="214" y="438"/>
                </a:lnTo>
                <a:lnTo>
                  <a:pt x="224" y="431"/>
                </a:lnTo>
                <a:lnTo>
                  <a:pt x="227" y="428"/>
                </a:lnTo>
                <a:lnTo>
                  <a:pt x="232" y="422"/>
                </a:lnTo>
                <a:lnTo>
                  <a:pt x="239" y="414"/>
                </a:lnTo>
                <a:lnTo>
                  <a:pt x="246" y="407"/>
                </a:lnTo>
                <a:lnTo>
                  <a:pt x="250" y="401"/>
                </a:lnTo>
                <a:lnTo>
                  <a:pt x="495" y="109"/>
                </a:lnTo>
                <a:lnTo>
                  <a:pt x="505" y="94"/>
                </a:lnTo>
                <a:lnTo>
                  <a:pt x="510" y="78"/>
                </a:lnTo>
                <a:lnTo>
                  <a:pt x="510" y="61"/>
                </a:lnTo>
                <a:lnTo>
                  <a:pt x="506" y="43"/>
                </a:lnTo>
                <a:lnTo>
                  <a:pt x="498" y="28"/>
                </a:lnTo>
                <a:lnTo>
                  <a:pt x="486" y="16"/>
                </a:lnTo>
                <a:lnTo>
                  <a:pt x="473" y="7"/>
                </a:lnTo>
                <a:lnTo>
                  <a:pt x="459" y="2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444" y="32"/>
                </a:moveTo>
                <a:lnTo>
                  <a:pt x="455" y="34"/>
                </a:lnTo>
                <a:lnTo>
                  <a:pt x="466" y="41"/>
                </a:lnTo>
                <a:lnTo>
                  <a:pt x="475" y="51"/>
                </a:lnTo>
                <a:lnTo>
                  <a:pt x="478" y="63"/>
                </a:lnTo>
                <a:lnTo>
                  <a:pt x="477" y="77"/>
                </a:lnTo>
                <a:lnTo>
                  <a:pt x="470" y="88"/>
                </a:lnTo>
                <a:lnTo>
                  <a:pt x="227" y="379"/>
                </a:lnTo>
                <a:lnTo>
                  <a:pt x="221" y="386"/>
                </a:lnTo>
                <a:lnTo>
                  <a:pt x="214" y="393"/>
                </a:lnTo>
                <a:lnTo>
                  <a:pt x="208" y="401"/>
                </a:lnTo>
                <a:lnTo>
                  <a:pt x="203" y="407"/>
                </a:lnTo>
                <a:lnTo>
                  <a:pt x="201" y="408"/>
                </a:lnTo>
                <a:lnTo>
                  <a:pt x="198" y="407"/>
                </a:lnTo>
                <a:lnTo>
                  <a:pt x="194" y="402"/>
                </a:lnTo>
                <a:lnTo>
                  <a:pt x="188" y="396"/>
                </a:lnTo>
                <a:lnTo>
                  <a:pt x="181" y="389"/>
                </a:lnTo>
                <a:lnTo>
                  <a:pt x="175" y="382"/>
                </a:lnTo>
                <a:lnTo>
                  <a:pt x="42" y="256"/>
                </a:lnTo>
                <a:lnTo>
                  <a:pt x="35" y="245"/>
                </a:lnTo>
                <a:lnTo>
                  <a:pt x="31" y="232"/>
                </a:lnTo>
                <a:lnTo>
                  <a:pt x="34" y="219"/>
                </a:lnTo>
                <a:lnTo>
                  <a:pt x="41" y="208"/>
                </a:lnTo>
                <a:lnTo>
                  <a:pt x="52" y="200"/>
                </a:lnTo>
                <a:lnTo>
                  <a:pt x="66" y="198"/>
                </a:lnTo>
                <a:lnTo>
                  <a:pt x="79" y="199"/>
                </a:lnTo>
                <a:lnTo>
                  <a:pt x="90" y="206"/>
                </a:lnTo>
                <a:lnTo>
                  <a:pt x="197" y="307"/>
                </a:lnTo>
                <a:lnTo>
                  <a:pt x="417" y="44"/>
                </a:lnTo>
                <a:lnTo>
                  <a:pt x="425" y="38"/>
                </a:lnTo>
                <a:lnTo>
                  <a:pt x="434" y="33"/>
                </a:lnTo>
                <a:lnTo>
                  <a:pt x="444" y="32"/>
                </a:lnTo>
                <a:close/>
              </a:path>
            </a:pathLst>
          </a:custGeom>
          <a:solidFill>
            <a:srgbClr val="5D86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5D8631"/>
              </a:solidFill>
            </a:endParaRPr>
          </a:p>
        </p:txBody>
      </p:sp>
      <p:sp>
        <p:nvSpPr>
          <p:cNvPr id="15" name="Freeform 62"/>
          <p:cNvSpPr>
            <a:spLocks noEditPoints="1"/>
          </p:cNvSpPr>
          <p:nvPr/>
        </p:nvSpPr>
        <p:spPr bwMode="auto">
          <a:xfrm>
            <a:off x="185707" y="1994531"/>
            <a:ext cx="355126" cy="306383"/>
          </a:xfrm>
          <a:custGeom>
            <a:avLst/>
            <a:gdLst>
              <a:gd name="T0" fmla="*/ 425 w 510"/>
              <a:gd name="T1" fmla="*/ 3 h 440"/>
              <a:gd name="T2" fmla="*/ 393 w 510"/>
              <a:gd name="T3" fmla="*/ 23 h 440"/>
              <a:gd name="T4" fmla="*/ 112 w 510"/>
              <a:gd name="T5" fmla="*/ 183 h 440"/>
              <a:gd name="T6" fmla="*/ 84 w 510"/>
              <a:gd name="T7" fmla="*/ 168 h 440"/>
              <a:gd name="T8" fmla="*/ 49 w 510"/>
              <a:gd name="T9" fmla="*/ 168 h 440"/>
              <a:gd name="T10" fmla="*/ 19 w 510"/>
              <a:gd name="T11" fmla="*/ 185 h 440"/>
              <a:gd name="T12" fmla="*/ 1 w 510"/>
              <a:gd name="T13" fmla="*/ 216 h 440"/>
              <a:gd name="T14" fmla="*/ 3 w 510"/>
              <a:gd name="T15" fmla="*/ 250 h 440"/>
              <a:gd name="T16" fmla="*/ 20 w 510"/>
              <a:gd name="T17" fmla="*/ 280 h 440"/>
              <a:gd name="T18" fmla="*/ 158 w 510"/>
              <a:gd name="T19" fmla="*/ 412 h 440"/>
              <a:gd name="T20" fmla="*/ 172 w 510"/>
              <a:gd name="T21" fmla="*/ 424 h 440"/>
              <a:gd name="T22" fmla="*/ 178 w 510"/>
              <a:gd name="T23" fmla="*/ 432 h 440"/>
              <a:gd name="T24" fmla="*/ 201 w 510"/>
              <a:gd name="T25" fmla="*/ 440 h 440"/>
              <a:gd name="T26" fmla="*/ 214 w 510"/>
              <a:gd name="T27" fmla="*/ 438 h 440"/>
              <a:gd name="T28" fmla="*/ 227 w 510"/>
              <a:gd name="T29" fmla="*/ 428 h 440"/>
              <a:gd name="T30" fmla="*/ 239 w 510"/>
              <a:gd name="T31" fmla="*/ 414 h 440"/>
              <a:gd name="T32" fmla="*/ 250 w 510"/>
              <a:gd name="T33" fmla="*/ 401 h 440"/>
              <a:gd name="T34" fmla="*/ 505 w 510"/>
              <a:gd name="T35" fmla="*/ 94 h 440"/>
              <a:gd name="T36" fmla="*/ 510 w 510"/>
              <a:gd name="T37" fmla="*/ 61 h 440"/>
              <a:gd name="T38" fmla="*/ 498 w 510"/>
              <a:gd name="T39" fmla="*/ 28 h 440"/>
              <a:gd name="T40" fmla="*/ 473 w 510"/>
              <a:gd name="T41" fmla="*/ 7 h 440"/>
              <a:gd name="T42" fmla="*/ 444 w 510"/>
              <a:gd name="T43" fmla="*/ 0 h 440"/>
              <a:gd name="T44" fmla="*/ 444 w 510"/>
              <a:gd name="T45" fmla="*/ 32 h 440"/>
              <a:gd name="T46" fmla="*/ 466 w 510"/>
              <a:gd name="T47" fmla="*/ 41 h 440"/>
              <a:gd name="T48" fmla="*/ 478 w 510"/>
              <a:gd name="T49" fmla="*/ 63 h 440"/>
              <a:gd name="T50" fmla="*/ 470 w 510"/>
              <a:gd name="T51" fmla="*/ 88 h 440"/>
              <a:gd name="T52" fmla="*/ 221 w 510"/>
              <a:gd name="T53" fmla="*/ 386 h 440"/>
              <a:gd name="T54" fmla="*/ 208 w 510"/>
              <a:gd name="T55" fmla="*/ 401 h 440"/>
              <a:gd name="T56" fmla="*/ 201 w 510"/>
              <a:gd name="T57" fmla="*/ 408 h 440"/>
              <a:gd name="T58" fmla="*/ 194 w 510"/>
              <a:gd name="T59" fmla="*/ 402 h 440"/>
              <a:gd name="T60" fmla="*/ 181 w 510"/>
              <a:gd name="T61" fmla="*/ 389 h 440"/>
              <a:gd name="T62" fmla="*/ 42 w 510"/>
              <a:gd name="T63" fmla="*/ 256 h 440"/>
              <a:gd name="T64" fmla="*/ 31 w 510"/>
              <a:gd name="T65" fmla="*/ 232 h 440"/>
              <a:gd name="T66" fmla="*/ 41 w 510"/>
              <a:gd name="T67" fmla="*/ 208 h 440"/>
              <a:gd name="T68" fmla="*/ 66 w 510"/>
              <a:gd name="T69" fmla="*/ 198 h 440"/>
              <a:gd name="T70" fmla="*/ 90 w 510"/>
              <a:gd name="T71" fmla="*/ 206 h 440"/>
              <a:gd name="T72" fmla="*/ 417 w 510"/>
              <a:gd name="T73" fmla="*/ 44 h 440"/>
              <a:gd name="T74" fmla="*/ 434 w 510"/>
              <a:gd name="T75" fmla="*/ 3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440">
                <a:moveTo>
                  <a:pt x="444" y="0"/>
                </a:moveTo>
                <a:lnTo>
                  <a:pt x="425" y="3"/>
                </a:lnTo>
                <a:lnTo>
                  <a:pt x="407" y="11"/>
                </a:lnTo>
                <a:lnTo>
                  <a:pt x="393" y="23"/>
                </a:lnTo>
                <a:lnTo>
                  <a:pt x="194" y="261"/>
                </a:lnTo>
                <a:lnTo>
                  <a:pt x="112" y="183"/>
                </a:lnTo>
                <a:lnTo>
                  <a:pt x="99" y="173"/>
                </a:lnTo>
                <a:lnTo>
                  <a:pt x="84" y="168"/>
                </a:lnTo>
                <a:lnTo>
                  <a:pt x="66" y="165"/>
                </a:lnTo>
                <a:lnTo>
                  <a:pt x="49" y="168"/>
                </a:lnTo>
                <a:lnTo>
                  <a:pt x="33" y="174"/>
                </a:lnTo>
                <a:lnTo>
                  <a:pt x="19" y="185"/>
                </a:lnTo>
                <a:lnTo>
                  <a:pt x="8" y="200"/>
                </a:lnTo>
                <a:lnTo>
                  <a:pt x="1" y="216"/>
                </a:lnTo>
                <a:lnTo>
                  <a:pt x="0" y="232"/>
                </a:lnTo>
                <a:lnTo>
                  <a:pt x="3" y="250"/>
                </a:lnTo>
                <a:lnTo>
                  <a:pt x="9" y="266"/>
                </a:lnTo>
                <a:lnTo>
                  <a:pt x="20" y="280"/>
                </a:lnTo>
                <a:lnTo>
                  <a:pt x="152" y="404"/>
                </a:lnTo>
                <a:lnTo>
                  <a:pt x="158" y="412"/>
                </a:lnTo>
                <a:lnTo>
                  <a:pt x="166" y="418"/>
                </a:lnTo>
                <a:lnTo>
                  <a:pt x="172" y="424"/>
                </a:lnTo>
                <a:lnTo>
                  <a:pt x="176" y="429"/>
                </a:lnTo>
                <a:lnTo>
                  <a:pt x="178" y="432"/>
                </a:lnTo>
                <a:lnTo>
                  <a:pt x="188" y="438"/>
                </a:lnTo>
                <a:lnTo>
                  <a:pt x="201" y="440"/>
                </a:lnTo>
                <a:lnTo>
                  <a:pt x="202" y="440"/>
                </a:lnTo>
                <a:lnTo>
                  <a:pt x="214" y="438"/>
                </a:lnTo>
                <a:lnTo>
                  <a:pt x="224" y="431"/>
                </a:lnTo>
                <a:lnTo>
                  <a:pt x="227" y="428"/>
                </a:lnTo>
                <a:lnTo>
                  <a:pt x="232" y="422"/>
                </a:lnTo>
                <a:lnTo>
                  <a:pt x="239" y="414"/>
                </a:lnTo>
                <a:lnTo>
                  <a:pt x="246" y="407"/>
                </a:lnTo>
                <a:lnTo>
                  <a:pt x="250" y="401"/>
                </a:lnTo>
                <a:lnTo>
                  <a:pt x="495" y="109"/>
                </a:lnTo>
                <a:lnTo>
                  <a:pt x="505" y="94"/>
                </a:lnTo>
                <a:lnTo>
                  <a:pt x="510" y="78"/>
                </a:lnTo>
                <a:lnTo>
                  <a:pt x="510" y="61"/>
                </a:lnTo>
                <a:lnTo>
                  <a:pt x="506" y="43"/>
                </a:lnTo>
                <a:lnTo>
                  <a:pt x="498" y="28"/>
                </a:lnTo>
                <a:lnTo>
                  <a:pt x="486" y="16"/>
                </a:lnTo>
                <a:lnTo>
                  <a:pt x="473" y="7"/>
                </a:lnTo>
                <a:lnTo>
                  <a:pt x="459" y="2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444" y="32"/>
                </a:moveTo>
                <a:lnTo>
                  <a:pt x="455" y="34"/>
                </a:lnTo>
                <a:lnTo>
                  <a:pt x="466" y="41"/>
                </a:lnTo>
                <a:lnTo>
                  <a:pt x="475" y="51"/>
                </a:lnTo>
                <a:lnTo>
                  <a:pt x="478" y="63"/>
                </a:lnTo>
                <a:lnTo>
                  <a:pt x="477" y="77"/>
                </a:lnTo>
                <a:lnTo>
                  <a:pt x="470" y="88"/>
                </a:lnTo>
                <a:lnTo>
                  <a:pt x="227" y="379"/>
                </a:lnTo>
                <a:lnTo>
                  <a:pt x="221" y="386"/>
                </a:lnTo>
                <a:lnTo>
                  <a:pt x="214" y="393"/>
                </a:lnTo>
                <a:lnTo>
                  <a:pt x="208" y="401"/>
                </a:lnTo>
                <a:lnTo>
                  <a:pt x="203" y="407"/>
                </a:lnTo>
                <a:lnTo>
                  <a:pt x="201" y="408"/>
                </a:lnTo>
                <a:lnTo>
                  <a:pt x="198" y="407"/>
                </a:lnTo>
                <a:lnTo>
                  <a:pt x="194" y="402"/>
                </a:lnTo>
                <a:lnTo>
                  <a:pt x="188" y="396"/>
                </a:lnTo>
                <a:lnTo>
                  <a:pt x="181" y="389"/>
                </a:lnTo>
                <a:lnTo>
                  <a:pt x="175" y="382"/>
                </a:lnTo>
                <a:lnTo>
                  <a:pt x="42" y="256"/>
                </a:lnTo>
                <a:lnTo>
                  <a:pt x="35" y="245"/>
                </a:lnTo>
                <a:lnTo>
                  <a:pt x="31" y="232"/>
                </a:lnTo>
                <a:lnTo>
                  <a:pt x="34" y="219"/>
                </a:lnTo>
                <a:lnTo>
                  <a:pt x="41" y="208"/>
                </a:lnTo>
                <a:lnTo>
                  <a:pt x="52" y="200"/>
                </a:lnTo>
                <a:lnTo>
                  <a:pt x="66" y="198"/>
                </a:lnTo>
                <a:lnTo>
                  <a:pt x="79" y="199"/>
                </a:lnTo>
                <a:lnTo>
                  <a:pt x="90" y="206"/>
                </a:lnTo>
                <a:lnTo>
                  <a:pt x="197" y="307"/>
                </a:lnTo>
                <a:lnTo>
                  <a:pt x="417" y="44"/>
                </a:lnTo>
                <a:lnTo>
                  <a:pt x="425" y="38"/>
                </a:lnTo>
                <a:lnTo>
                  <a:pt x="434" y="33"/>
                </a:lnTo>
                <a:lnTo>
                  <a:pt x="444" y="32"/>
                </a:lnTo>
                <a:close/>
              </a:path>
            </a:pathLst>
          </a:custGeom>
          <a:solidFill>
            <a:srgbClr val="5D86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5D8631"/>
              </a:solidFill>
            </a:endParaRPr>
          </a:p>
        </p:txBody>
      </p:sp>
      <p:sp>
        <p:nvSpPr>
          <p:cNvPr id="16" name="Freeform 62"/>
          <p:cNvSpPr>
            <a:spLocks noEditPoints="1"/>
          </p:cNvSpPr>
          <p:nvPr/>
        </p:nvSpPr>
        <p:spPr bwMode="auto">
          <a:xfrm>
            <a:off x="206065" y="5100195"/>
            <a:ext cx="355126" cy="306383"/>
          </a:xfrm>
          <a:custGeom>
            <a:avLst/>
            <a:gdLst>
              <a:gd name="T0" fmla="*/ 425 w 510"/>
              <a:gd name="T1" fmla="*/ 3 h 440"/>
              <a:gd name="T2" fmla="*/ 393 w 510"/>
              <a:gd name="T3" fmla="*/ 23 h 440"/>
              <a:gd name="T4" fmla="*/ 112 w 510"/>
              <a:gd name="T5" fmla="*/ 183 h 440"/>
              <a:gd name="T6" fmla="*/ 84 w 510"/>
              <a:gd name="T7" fmla="*/ 168 h 440"/>
              <a:gd name="T8" fmla="*/ 49 w 510"/>
              <a:gd name="T9" fmla="*/ 168 h 440"/>
              <a:gd name="T10" fmla="*/ 19 w 510"/>
              <a:gd name="T11" fmla="*/ 185 h 440"/>
              <a:gd name="T12" fmla="*/ 1 w 510"/>
              <a:gd name="T13" fmla="*/ 216 h 440"/>
              <a:gd name="T14" fmla="*/ 3 w 510"/>
              <a:gd name="T15" fmla="*/ 250 h 440"/>
              <a:gd name="T16" fmla="*/ 20 w 510"/>
              <a:gd name="T17" fmla="*/ 280 h 440"/>
              <a:gd name="T18" fmla="*/ 158 w 510"/>
              <a:gd name="T19" fmla="*/ 412 h 440"/>
              <a:gd name="T20" fmla="*/ 172 w 510"/>
              <a:gd name="T21" fmla="*/ 424 h 440"/>
              <a:gd name="T22" fmla="*/ 178 w 510"/>
              <a:gd name="T23" fmla="*/ 432 h 440"/>
              <a:gd name="T24" fmla="*/ 201 w 510"/>
              <a:gd name="T25" fmla="*/ 440 h 440"/>
              <a:gd name="T26" fmla="*/ 214 w 510"/>
              <a:gd name="T27" fmla="*/ 438 h 440"/>
              <a:gd name="T28" fmla="*/ 227 w 510"/>
              <a:gd name="T29" fmla="*/ 428 h 440"/>
              <a:gd name="T30" fmla="*/ 239 w 510"/>
              <a:gd name="T31" fmla="*/ 414 h 440"/>
              <a:gd name="T32" fmla="*/ 250 w 510"/>
              <a:gd name="T33" fmla="*/ 401 h 440"/>
              <a:gd name="T34" fmla="*/ 505 w 510"/>
              <a:gd name="T35" fmla="*/ 94 h 440"/>
              <a:gd name="T36" fmla="*/ 510 w 510"/>
              <a:gd name="T37" fmla="*/ 61 h 440"/>
              <a:gd name="T38" fmla="*/ 498 w 510"/>
              <a:gd name="T39" fmla="*/ 28 h 440"/>
              <a:gd name="T40" fmla="*/ 473 w 510"/>
              <a:gd name="T41" fmla="*/ 7 h 440"/>
              <a:gd name="T42" fmla="*/ 444 w 510"/>
              <a:gd name="T43" fmla="*/ 0 h 440"/>
              <a:gd name="T44" fmla="*/ 444 w 510"/>
              <a:gd name="T45" fmla="*/ 32 h 440"/>
              <a:gd name="T46" fmla="*/ 466 w 510"/>
              <a:gd name="T47" fmla="*/ 41 h 440"/>
              <a:gd name="T48" fmla="*/ 478 w 510"/>
              <a:gd name="T49" fmla="*/ 63 h 440"/>
              <a:gd name="T50" fmla="*/ 470 w 510"/>
              <a:gd name="T51" fmla="*/ 88 h 440"/>
              <a:gd name="T52" fmla="*/ 221 w 510"/>
              <a:gd name="T53" fmla="*/ 386 h 440"/>
              <a:gd name="T54" fmla="*/ 208 w 510"/>
              <a:gd name="T55" fmla="*/ 401 h 440"/>
              <a:gd name="T56" fmla="*/ 201 w 510"/>
              <a:gd name="T57" fmla="*/ 408 h 440"/>
              <a:gd name="T58" fmla="*/ 194 w 510"/>
              <a:gd name="T59" fmla="*/ 402 h 440"/>
              <a:gd name="T60" fmla="*/ 181 w 510"/>
              <a:gd name="T61" fmla="*/ 389 h 440"/>
              <a:gd name="T62" fmla="*/ 42 w 510"/>
              <a:gd name="T63" fmla="*/ 256 h 440"/>
              <a:gd name="T64" fmla="*/ 31 w 510"/>
              <a:gd name="T65" fmla="*/ 232 h 440"/>
              <a:gd name="T66" fmla="*/ 41 w 510"/>
              <a:gd name="T67" fmla="*/ 208 h 440"/>
              <a:gd name="T68" fmla="*/ 66 w 510"/>
              <a:gd name="T69" fmla="*/ 198 h 440"/>
              <a:gd name="T70" fmla="*/ 90 w 510"/>
              <a:gd name="T71" fmla="*/ 206 h 440"/>
              <a:gd name="T72" fmla="*/ 417 w 510"/>
              <a:gd name="T73" fmla="*/ 44 h 440"/>
              <a:gd name="T74" fmla="*/ 434 w 510"/>
              <a:gd name="T75" fmla="*/ 3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440">
                <a:moveTo>
                  <a:pt x="444" y="0"/>
                </a:moveTo>
                <a:lnTo>
                  <a:pt x="425" y="3"/>
                </a:lnTo>
                <a:lnTo>
                  <a:pt x="407" y="11"/>
                </a:lnTo>
                <a:lnTo>
                  <a:pt x="393" y="23"/>
                </a:lnTo>
                <a:lnTo>
                  <a:pt x="194" y="261"/>
                </a:lnTo>
                <a:lnTo>
                  <a:pt x="112" y="183"/>
                </a:lnTo>
                <a:lnTo>
                  <a:pt x="99" y="173"/>
                </a:lnTo>
                <a:lnTo>
                  <a:pt x="84" y="168"/>
                </a:lnTo>
                <a:lnTo>
                  <a:pt x="66" y="165"/>
                </a:lnTo>
                <a:lnTo>
                  <a:pt x="49" y="168"/>
                </a:lnTo>
                <a:lnTo>
                  <a:pt x="33" y="174"/>
                </a:lnTo>
                <a:lnTo>
                  <a:pt x="19" y="185"/>
                </a:lnTo>
                <a:lnTo>
                  <a:pt x="8" y="200"/>
                </a:lnTo>
                <a:lnTo>
                  <a:pt x="1" y="216"/>
                </a:lnTo>
                <a:lnTo>
                  <a:pt x="0" y="232"/>
                </a:lnTo>
                <a:lnTo>
                  <a:pt x="3" y="250"/>
                </a:lnTo>
                <a:lnTo>
                  <a:pt x="9" y="266"/>
                </a:lnTo>
                <a:lnTo>
                  <a:pt x="20" y="280"/>
                </a:lnTo>
                <a:lnTo>
                  <a:pt x="152" y="404"/>
                </a:lnTo>
                <a:lnTo>
                  <a:pt x="158" y="412"/>
                </a:lnTo>
                <a:lnTo>
                  <a:pt x="166" y="418"/>
                </a:lnTo>
                <a:lnTo>
                  <a:pt x="172" y="424"/>
                </a:lnTo>
                <a:lnTo>
                  <a:pt x="176" y="429"/>
                </a:lnTo>
                <a:lnTo>
                  <a:pt x="178" y="432"/>
                </a:lnTo>
                <a:lnTo>
                  <a:pt x="188" y="438"/>
                </a:lnTo>
                <a:lnTo>
                  <a:pt x="201" y="440"/>
                </a:lnTo>
                <a:lnTo>
                  <a:pt x="202" y="440"/>
                </a:lnTo>
                <a:lnTo>
                  <a:pt x="214" y="438"/>
                </a:lnTo>
                <a:lnTo>
                  <a:pt x="224" y="431"/>
                </a:lnTo>
                <a:lnTo>
                  <a:pt x="227" y="428"/>
                </a:lnTo>
                <a:lnTo>
                  <a:pt x="232" y="422"/>
                </a:lnTo>
                <a:lnTo>
                  <a:pt x="239" y="414"/>
                </a:lnTo>
                <a:lnTo>
                  <a:pt x="246" y="407"/>
                </a:lnTo>
                <a:lnTo>
                  <a:pt x="250" y="401"/>
                </a:lnTo>
                <a:lnTo>
                  <a:pt x="495" y="109"/>
                </a:lnTo>
                <a:lnTo>
                  <a:pt x="505" y="94"/>
                </a:lnTo>
                <a:lnTo>
                  <a:pt x="510" y="78"/>
                </a:lnTo>
                <a:lnTo>
                  <a:pt x="510" y="61"/>
                </a:lnTo>
                <a:lnTo>
                  <a:pt x="506" y="43"/>
                </a:lnTo>
                <a:lnTo>
                  <a:pt x="498" y="28"/>
                </a:lnTo>
                <a:lnTo>
                  <a:pt x="486" y="16"/>
                </a:lnTo>
                <a:lnTo>
                  <a:pt x="473" y="7"/>
                </a:lnTo>
                <a:lnTo>
                  <a:pt x="459" y="2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444" y="32"/>
                </a:moveTo>
                <a:lnTo>
                  <a:pt x="455" y="34"/>
                </a:lnTo>
                <a:lnTo>
                  <a:pt x="466" y="41"/>
                </a:lnTo>
                <a:lnTo>
                  <a:pt x="475" y="51"/>
                </a:lnTo>
                <a:lnTo>
                  <a:pt x="478" y="63"/>
                </a:lnTo>
                <a:lnTo>
                  <a:pt x="477" y="77"/>
                </a:lnTo>
                <a:lnTo>
                  <a:pt x="470" y="88"/>
                </a:lnTo>
                <a:lnTo>
                  <a:pt x="227" y="379"/>
                </a:lnTo>
                <a:lnTo>
                  <a:pt x="221" y="386"/>
                </a:lnTo>
                <a:lnTo>
                  <a:pt x="214" y="393"/>
                </a:lnTo>
                <a:lnTo>
                  <a:pt x="208" y="401"/>
                </a:lnTo>
                <a:lnTo>
                  <a:pt x="203" y="407"/>
                </a:lnTo>
                <a:lnTo>
                  <a:pt x="201" y="408"/>
                </a:lnTo>
                <a:lnTo>
                  <a:pt x="198" y="407"/>
                </a:lnTo>
                <a:lnTo>
                  <a:pt x="194" y="402"/>
                </a:lnTo>
                <a:lnTo>
                  <a:pt x="188" y="396"/>
                </a:lnTo>
                <a:lnTo>
                  <a:pt x="181" y="389"/>
                </a:lnTo>
                <a:lnTo>
                  <a:pt x="175" y="382"/>
                </a:lnTo>
                <a:lnTo>
                  <a:pt x="42" y="256"/>
                </a:lnTo>
                <a:lnTo>
                  <a:pt x="35" y="245"/>
                </a:lnTo>
                <a:lnTo>
                  <a:pt x="31" y="232"/>
                </a:lnTo>
                <a:lnTo>
                  <a:pt x="34" y="219"/>
                </a:lnTo>
                <a:lnTo>
                  <a:pt x="41" y="208"/>
                </a:lnTo>
                <a:lnTo>
                  <a:pt x="52" y="200"/>
                </a:lnTo>
                <a:lnTo>
                  <a:pt x="66" y="198"/>
                </a:lnTo>
                <a:lnTo>
                  <a:pt x="79" y="199"/>
                </a:lnTo>
                <a:lnTo>
                  <a:pt x="90" y="206"/>
                </a:lnTo>
                <a:lnTo>
                  <a:pt x="197" y="307"/>
                </a:lnTo>
                <a:lnTo>
                  <a:pt x="417" y="44"/>
                </a:lnTo>
                <a:lnTo>
                  <a:pt x="425" y="38"/>
                </a:lnTo>
                <a:lnTo>
                  <a:pt x="434" y="33"/>
                </a:lnTo>
                <a:lnTo>
                  <a:pt x="444" y="32"/>
                </a:lnTo>
                <a:close/>
              </a:path>
            </a:pathLst>
          </a:custGeom>
          <a:solidFill>
            <a:srgbClr val="5D86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5D8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515" y="373521"/>
            <a:ext cx="9437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РЕЖИМЫ ПИТАНИЯ</a:t>
            </a:r>
            <a:r>
              <a:rPr lang="ru-RU" sz="2400" b="1" dirty="0" smtClean="0">
                <a:latin typeface="Arial Narrow" panose="020B0606020202030204" pitchFamily="34" charset="0"/>
              </a:rPr>
              <a:t>, КОТОРЫЕ МОЖНО РЕКОМЕНДОВАТЬ ПАЦИЕНТАМ </a:t>
            </a:r>
            <a:r>
              <a:rPr lang="ru-RU" sz="24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С ИЗБЫТОЧНОЙ МАССОЙ ТЕЛА И ОЖИРЕНИЕМ</a:t>
            </a:r>
            <a:endParaRPr lang="ru-RU" sz="2400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ÐÐ°ÑÑÐ¸Ð½ÐºÐ¸ Ð¿Ð¾ Ð·Ð°Ð¿ÑÐ¾ÑÑ ÑÐ°ÑÐµÐ»ÐºÐ° Ð¿ÑÐ°Ð²Ð¸Ð»ÑÐ½Ð¾Ð³Ð¾ Ð¿Ð¸Ñ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3" y="1902052"/>
            <a:ext cx="3411991" cy="34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¿Ð¸ÑÐ°Ð¼Ð¸Ð´Ð° Ð¾Ð¿ÑÐ¸Ð¼Ð°Ð»ÑÐ½Ð¾Ð³Ð¾ ÑÐ¾Ð¾ÑÐ½Ð¾ÑÐµÐ½Ð¸Ñ Ð¿ÑÐ¾Ð´ÑÐºÑÐ¾Ð² Ð´Ð½ÐµÐ²Ð½Ð¾Ð³Ð¾ ÑÐ°ÑÐ¸Ð¾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5" y="1902052"/>
            <a:ext cx="3860345" cy="33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87180" y="462642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Зерновые 7-8 порций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0609" y="3908329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Фрукты и овощи 4-5 порций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1895" y="2903088"/>
            <a:ext cx="341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Белковые, бобовые и молочные  </a:t>
            </a:r>
          </a:p>
          <a:p>
            <a:r>
              <a:rPr lang="ru-RU" dirty="0">
                <a:latin typeface="Arial Narrow" panose="020B0606020202030204" pitchFamily="34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</a:rPr>
              <a:t>родукты 2-3 порции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4722" y="2134612"/>
            <a:ext cx="1089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Жир, масло, сладости – 1-2 порции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910" y="5949588"/>
            <a:ext cx="1070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Тарелка и пирамида оптимального </a:t>
            </a:r>
            <a:r>
              <a:rPr lang="ru-RU" sz="2000" b="1" dirty="0" smtClean="0">
                <a:latin typeface="Arial Narrow" panose="020B0606020202030204" pitchFamily="34" charset="0"/>
              </a:rPr>
              <a:t>соотношения </a:t>
            </a:r>
            <a:r>
              <a:rPr lang="ru-RU" sz="2000" b="1" dirty="0">
                <a:latin typeface="Arial Narrow" panose="020B0606020202030204" pitchFamily="34" charset="0"/>
              </a:rPr>
              <a:t>продуктов дневного рациона </a:t>
            </a:r>
            <a:r>
              <a:rPr lang="ru-RU" sz="2000" b="1" dirty="0">
                <a:solidFill>
                  <a:srgbClr val="33691E"/>
                </a:solidFill>
                <a:latin typeface="Arial Narrow" panose="020B0606020202030204" pitchFamily="34" charset="0"/>
              </a:rPr>
              <a:t>(рекомендации </a:t>
            </a:r>
            <a:r>
              <a:rPr lang="ru-RU" sz="20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ВОЗ)</a:t>
            </a:r>
            <a:endParaRPr lang="ru-RU" sz="2000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469942" y="340593"/>
            <a:ext cx="662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УГЛЕВОДЫ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ЖИЗНЕННО НЕОБХОДИМЫ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32046" y="818061"/>
            <a:ext cx="4356692" cy="4208830"/>
          </a:xfrm>
          <a:prstGeom prst="ellipse">
            <a:avLst/>
          </a:prstGeom>
          <a:noFill/>
          <a:ln w="381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27" y="1108774"/>
            <a:ext cx="5125123" cy="5125123"/>
          </a:xfrm>
          <a:custGeom>
            <a:avLst/>
            <a:gdLst>
              <a:gd name="connsiteX0" fmla="*/ 1099906 w 6466440"/>
              <a:gd name="connsiteY0" fmla="*/ 5608025 h 8443663"/>
              <a:gd name="connsiteX1" fmla="*/ 1096902 w 6466440"/>
              <a:gd name="connsiteY1" fmla="*/ 5609419 h 8443663"/>
              <a:gd name="connsiteX2" fmla="*/ 1096453 w 6466440"/>
              <a:gd name="connsiteY2" fmla="*/ 5609392 h 8443663"/>
              <a:gd name="connsiteX3" fmla="*/ 1096406 w 6466440"/>
              <a:gd name="connsiteY3" fmla="*/ 5631721 h 8443663"/>
              <a:gd name="connsiteX4" fmla="*/ 1083089 w 6466440"/>
              <a:gd name="connsiteY4" fmla="*/ 5652871 h 8443663"/>
              <a:gd name="connsiteX5" fmla="*/ 1069045 w 6466440"/>
              <a:gd name="connsiteY5" fmla="*/ 5660196 h 8443663"/>
              <a:gd name="connsiteX6" fmla="*/ 1056518 w 6466440"/>
              <a:gd name="connsiteY6" fmla="*/ 5661597 h 8443663"/>
              <a:gd name="connsiteX7" fmla="*/ 1056980 w 6466440"/>
              <a:gd name="connsiteY7" fmla="*/ 5662016 h 8443663"/>
              <a:gd name="connsiteX8" fmla="*/ 1114972 w 6466440"/>
              <a:gd name="connsiteY8" fmla="*/ 5656899 h 8443663"/>
              <a:gd name="connsiteX9" fmla="*/ 1118261 w 6466440"/>
              <a:gd name="connsiteY9" fmla="*/ 5651359 h 8443663"/>
              <a:gd name="connsiteX10" fmla="*/ 1118273 w 6466440"/>
              <a:gd name="connsiteY10" fmla="*/ 5651322 h 8443663"/>
              <a:gd name="connsiteX11" fmla="*/ 1117005 w 6466440"/>
              <a:gd name="connsiteY11" fmla="*/ 5645529 h 8443663"/>
              <a:gd name="connsiteX12" fmla="*/ 1125573 w 6466440"/>
              <a:gd name="connsiteY12" fmla="*/ 5629842 h 8443663"/>
              <a:gd name="connsiteX13" fmla="*/ 1109399 w 6466440"/>
              <a:gd name="connsiteY13" fmla="*/ 5608634 h 8443663"/>
              <a:gd name="connsiteX14" fmla="*/ 1103172 w 6466440"/>
              <a:gd name="connsiteY14" fmla="*/ 5609176 h 8443663"/>
              <a:gd name="connsiteX15" fmla="*/ 2313975 w 6466440"/>
              <a:gd name="connsiteY15" fmla="*/ 5599671 h 8443663"/>
              <a:gd name="connsiteX16" fmla="*/ 2304998 w 6466440"/>
              <a:gd name="connsiteY16" fmla="*/ 5606756 h 8443663"/>
              <a:gd name="connsiteX17" fmla="*/ 2305106 w 6466440"/>
              <a:gd name="connsiteY17" fmla="*/ 5614097 h 8443663"/>
              <a:gd name="connsiteX18" fmla="*/ 2306054 w 6466440"/>
              <a:gd name="connsiteY18" fmla="*/ 5615126 h 8443663"/>
              <a:gd name="connsiteX19" fmla="*/ 2315071 w 6466440"/>
              <a:gd name="connsiteY19" fmla="*/ 5614063 h 8443663"/>
              <a:gd name="connsiteX20" fmla="*/ 2329018 w 6466440"/>
              <a:gd name="connsiteY20" fmla="*/ 5600079 h 8443663"/>
              <a:gd name="connsiteX21" fmla="*/ 2277110 w 6466440"/>
              <a:gd name="connsiteY21" fmla="*/ 5599373 h 8443663"/>
              <a:gd name="connsiteX22" fmla="*/ 2275178 w 6466440"/>
              <a:gd name="connsiteY22" fmla="*/ 5599379 h 8443663"/>
              <a:gd name="connsiteX23" fmla="*/ 2267844 w 6466440"/>
              <a:gd name="connsiteY23" fmla="*/ 5631973 h 8443663"/>
              <a:gd name="connsiteX24" fmla="*/ 2265399 w 6466440"/>
              <a:gd name="connsiteY24" fmla="*/ 5642838 h 8443663"/>
              <a:gd name="connsiteX25" fmla="*/ 2265194 w 6466440"/>
              <a:gd name="connsiteY25" fmla="*/ 5643748 h 8443663"/>
              <a:gd name="connsiteX26" fmla="*/ 2266634 w 6466440"/>
              <a:gd name="connsiteY26" fmla="*/ 5643763 h 8443663"/>
              <a:gd name="connsiteX27" fmla="*/ 2284816 w 6466440"/>
              <a:gd name="connsiteY27" fmla="*/ 5625529 h 8443663"/>
              <a:gd name="connsiteX28" fmla="*/ 2317294 w 6466440"/>
              <a:gd name="connsiteY28" fmla="*/ 5559732 h 8443663"/>
              <a:gd name="connsiteX29" fmla="*/ 2314359 w 6466440"/>
              <a:gd name="connsiteY29" fmla="*/ 5568364 h 8443663"/>
              <a:gd name="connsiteX30" fmla="*/ 2314572 w 6466440"/>
              <a:gd name="connsiteY30" fmla="*/ 5568291 h 8443663"/>
              <a:gd name="connsiteX31" fmla="*/ 2317722 w 6466440"/>
              <a:gd name="connsiteY31" fmla="*/ 5563293 h 8443663"/>
              <a:gd name="connsiteX32" fmla="*/ 1044053 w 6466440"/>
              <a:gd name="connsiteY32" fmla="*/ 5519929 h 8443663"/>
              <a:gd name="connsiteX33" fmla="*/ 1032192 w 6466440"/>
              <a:gd name="connsiteY33" fmla="*/ 5549801 h 8443663"/>
              <a:gd name="connsiteX34" fmla="*/ 1038232 w 6466440"/>
              <a:gd name="connsiteY34" fmla="*/ 5560746 h 8443663"/>
              <a:gd name="connsiteX35" fmla="*/ 1029174 w 6466440"/>
              <a:gd name="connsiteY35" fmla="*/ 5582180 h 8443663"/>
              <a:gd name="connsiteX36" fmla="*/ 1014941 w 6466440"/>
              <a:gd name="connsiteY36" fmla="*/ 5572602 h 8443663"/>
              <a:gd name="connsiteX37" fmla="*/ 1000171 w 6466440"/>
              <a:gd name="connsiteY37" fmla="*/ 5530242 h 8443663"/>
              <a:gd name="connsiteX38" fmla="*/ 987573 w 6466440"/>
              <a:gd name="connsiteY38" fmla="*/ 5523003 h 8443663"/>
              <a:gd name="connsiteX39" fmla="*/ 1003647 w 6466440"/>
              <a:gd name="connsiteY39" fmla="*/ 5551981 h 8443663"/>
              <a:gd name="connsiteX40" fmla="*/ 1015315 w 6466440"/>
              <a:gd name="connsiteY40" fmla="*/ 5579348 h 8443663"/>
              <a:gd name="connsiteX41" fmla="*/ 1020170 w 6466440"/>
              <a:gd name="connsiteY41" fmla="*/ 5598208 h 8443663"/>
              <a:gd name="connsiteX42" fmla="*/ 1032409 w 6466440"/>
              <a:gd name="connsiteY42" fmla="*/ 5601563 h 8443663"/>
              <a:gd name="connsiteX43" fmla="*/ 1034350 w 6466440"/>
              <a:gd name="connsiteY43" fmla="*/ 5613192 h 8443663"/>
              <a:gd name="connsiteX44" fmla="*/ 1059006 w 6466440"/>
              <a:gd name="connsiteY44" fmla="*/ 5601233 h 8443663"/>
              <a:gd name="connsiteX45" fmla="*/ 1059374 w 6466440"/>
              <a:gd name="connsiteY45" fmla="*/ 5599097 h 8443663"/>
              <a:gd name="connsiteX46" fmla="*/ 1054470 w 6466440"/>
              <a:gd name="connsiteY46" fmla="*/ 5595799 h 8443663"/>
              <a:gd name="connsiteX47" fmla="*/ 1049295 w 6466440"/>
              <a:gd name="connsiteY47" fmla="*/ 5538904 h 8443663"/>
              <a:gd name="connsiteX48" fmla="*/ 1053015 w 6466440"/>
              <a:gd name="connsiteY48" fmla="*/ 5526422 h 8443663"/>
              <a:gd name="connsiteX49" fmla="*/ 1051607 w 6466440"/>
              <a:gd name="connsiteY49" fmla="*/ 5520031 h 8443663"/>
              <a:gd name="connsiteX50" fmla="*/ 1022672 w 6466440"/>
              <a:gd name="connsiteY50" fmla="*/ 5374808 h 8443663"/>
              <a:gd name="connsiteX51" fmla="*/ 1018842 w 6466440"/>
              <a:gd name="connsiteY51" fmla="*/ 5378040 h 8443663"/>
              <a:gd name="connsiteX52" fmla="*/ 1002767 w 6466440"/>
              <a:gd name="connsiteY52" fmla="*/ 5392072 h 8443663"/>
              <a:gd name="connsiteX53" fmla="*/ 1002317 w 6466440"/>
              <a:gd name="connsiteY53" fmla="*/ 5398838 h 8443663"/>
              <a:gd name="connsiteX54" fmla="*/ 1006958 w 6466440"/>
              <a:gd name="connsiteY54" fmla="*/ 5398617 h 8443663"/>
              <a:gd name="connsiteX55" fmla="*/ 1028739 w 6466440"/>
              <a:gd name="connsiteY55" fmla="*/ 5402950 h 8443663"/>
              <a:gd name="connsiteX56" fmla="*/ 1024210 w 6466440"/>
              <a:gd name="connsiteY56" fmla="*/ 5375815 h 8443663"/>
              <a:gd name="connsiteX57" fmla="*/ 2009940 w 6466440"/>
              <a:gd name="connsiteY57" fmla="*/ 5293702 h 8443663"/>
              <a:gd name="connsiteX58" fmla="*/ 2008711 w 6466440"/>
              <a:gd name="connsiteY58" fmla="*/ 5294528 h 8443663"/>
              <a:gd name="connsiteX59" fmla="*/ 2009851 w 6466440"/>
              <a:gd name="connsiteY59" fmla="*/ 5297128 h 8443663"/>
              <a:gd name="connsiteX60" fmla="*/ 2053102 w 6466440"/>
              <a:gd name="connsiteY60" fmla="*/ 5287149 h 8443663"/>
              <a:gd name="connsiteX61" fmla="*/ 2053757 w 6466440"/>
              <a:gd name="connsiteY61" fmla="*/ 5290579 h 8443663"/>
              <a:gd name="connsiteX62" fmla="*/ 2053225 w 6466440"/>
              <a:gd name="connsiteY62" fmla="*/ 5292719 h 8443663"/>
              <a:gd name="connsiteX63" fmla="*/ 2057760 w 6466440"/>
              <a:gd name="connsiteY63" fmla="*/ 5287209 h 8443663"/>
              <a:gd name="connsiteX64" fmla="*/ 1015284 w 6466440"/>
              <a:gd name="connsiteY64" fmla="*/ 5281564 h 8443663"/>
              <a:gd name="connsiteX65" fmla="*/ 1020383 w 6466440"/>
              <a:gd name="connsiteY65" fmla="*/ 5289956 h 8443663"/>
              <a:gd name="connsiteX66" fmla="*/ 1016136 w 6466440"/>
              <a:gd name="connsiteY66" fmla="*/ 5286729 h 8443663"/>
              <a:gd name="connsiteX67" fmla="*/ 2048044 w 6466440"/>
              <a:gd name="connsiteY67" fmla="*/ 5261751 h 8443663"/>
              <a:gd name="connsiteX68" fmla="*/ 2048488 w 6466440"/>
              <a:gd name="connsiteY68" fmla="*/ 5262997 h 8443663"/>
              <a:gd name="connsiteX69" fmla="*/ 2048618 w 6466440"/>
              <a:gd name="connsiteY69" fmla="*/ 5263674 h 8443663"/>
              <a:gd name="connsiteX70" fmla="*/ 2049282 w 6466440"/>
              <a:gd name="connsiteY70" fmla="*/ 5262619 h 8443663"/>
              <a:gd name="connsiteX71" fmla="*/ 898382 w 6466440"/>
              <a:gd name="connsiteY71" fmla="*/ 5253562 h 8443663"/>
              <a:gd name="connsiteX72" fmla="*/ 919613 w 6466440"/>
              <a:gd name="connsiteY72" fmla="*/ 5253815 h 8443663"/>
              <a:gd name="connsiteX73" fmla="*/ 932985 w 6466440"/>
              <a:gd name="connsiteY73" fmla="*/ 5283459 h 8443663"/>
              <a:gd name="connsiteX74" fmla="*/ 945062 w 6466440"/>
              <a:gd name="connsiteY74" fmla="*/ 5305351 h 8443663"/>
              <a:gd name="connsiteX75" fmla="*/ 950023 w 6466440"/>
              <a:gd name="connsiteY75" fmla="*/ 5284600 h 8443663"/>
              <a:gd name="connsiteX76" fmla="*/ 977410 w 6466440"/>
              <a:gd name="connsiteY76" fmla="*/ 5272060 h 8443663"/>
              <a:gd name="connsiteX77" fmla="*/ 1000762 w 6466440"/>
              <a:gd name="connsiteY77" fmla="*/ 5309065 h 8443663"/>
              <a:gd name="connsiteX78" fmla="*/ 1015932 w 6466440"/>
              <a:gd name="connsiteY78" fmla="*/ 5309217 h 8443663"/>
              <a:gd name="connsiteX79" fmla="*/ 1018987 w 6466440"/>
              <a:gd name="connsiteY79" fmla="*/ 5304027 h 8443663"/>
              <a:gd name="connsiteX80" fmla="*/ 1024501 w 6466440"/>
              <a:gd name="connsiteY80" fmla="*/ 5299233 h 8443663"/>
              <a:gd name="connsiteX81" fmla="*/ 1025813 w 6466440"/>
              <a:gd name="connsiteY81" fmla="*/ 5298895 h 8443663"/>
              <a:gd name="connsiteX82" fmla="*/ 1094026 w 6466440"/>
              <a:gd name="connsiteY82" fmla="*/ 5411176 h 8443663"/>
              <a:gd name="connsiteX83" fmla="*/ 3589882 w 6466440"/>
              <a:gd name="connsiteY83" fmla="*/ 6738212 h 8443663"/>
              <a:gd name="connsiteX84" fmla="*/ 3897628 w 6466440"/>
              <a:gd name="connsiteY84" fmla="*/ 6722672 h 8443663"/>
              <a:gd name="connsiteX85" fmla="*/ 4095848 w 6466440"/>
              <a:gd name="connsiteY85" fmla="*/ 6692420 h 8443663"/>
              <a:gd name="connsiteX86" fmla="*/ 4081911 w 6466440"/>
              <a:gd name="connsiteY86" fmla="*/ 6703936 h 8443663"/>
              <a:gd name="connsiteX87" fmla="*/ 4071897 w 6466440"/>
              <a:gd name="connsiteY87" fmla="*/ 6768677 h 8443663"/>
              <a:gd name="connsiteX88" fmla="*/ 4124558 w 6466440"/>
              <a:gd name="connsiteY88" fmla="*/ 6782209 h 8443663"/>
              <a:gd name="connsiteX89" fmla="*/ 4136304 w 6466440"/>
              <a:gd name="connsiteY89" fmla="*/ 6802483 h 8443663"/>
              <a:gd name="connsiteX90" fmla="*/ 4194667 w 6466440"/>
              <a:gd name="connsiteY90" fmla="*/ 6850610 h 8443663"/>
              <a:gd name="connsiteX91" fmla="*/ 4185245 w 6466440"/>
              <a:gd name="connsiteY91" fmla="*/ 6869931 h 8443663"/>
              <a:gd name="connsiteX92" fmla="*/ 4187383 w 6466440"/>
              <a:gd name="connsiteY92" fmla="*/ 6882905 h 8443663"/>
              <a:gd name="connsiteX93" fmla="*/ 4212830 w 6466440"/>
              <a:gd name="connsiteY93" fmla="*/ 6909805 h 8443663"/>
              <a:gd name="connsiteX94" fmla="*/ 4226002 w 6466440"/>
              <a:gd name="connsiteY94" fmla="*/ 6938729 h 8443663"/>
              <a:gd name="connsiteX95" fmla="*/ 4205729 w 6466440"/>
              <a:gd name="connsiteY95" fmla="*/ 6968722 h 8443663"/>
              <a:gd name="connsiteX96" fmla="*/ 4193456 w 6466440"/>
              <a:gd name="connsiteY96" fmla="*/ 6970745 h 8443663"/>
              <a:gd name="connsiteX97" fmla="*/ 4138842 w 6466440"/>
              <a:gd name="connsiteY97" fmla="*/ 6970863 h 8443663"/>
              <a:gd name="connsiteX98" fmla="*/ 4105399 w 6466440"/>
              <a:gd name="connsiteY98" fmla="*/ 6971933 h 8443663"/>
              <a:gd name="connsiteX99" fmla="*/ 4083515 w 6466440"/>
              <a:gd name="connsiteY99" fmla="*/ 6966655 h 8443663"/>
              <a:gd name="connsiteX100" fmla="*/ 4055061 w 6466440"/>
              <a:gd name="connsiteY100" fmla="*/ 6997997 h 8443663"/>
              <a:gd name="connsiteX101" fmla="*/ 4034420 w 6466440"/>
              <a:gd name="connsiteY101" fmla="*/ 6974748 h 8443663"/>
              <a:gd name="connsiteX102" fmla="*/ 4001688 w 6466440"/>
              <a:gd name="connsiteY102" fmla="*/ 6980143 h 8443663"/>
              <a:gd name="connsiteX103" fmla="*/ 3965763 w 6466440"/>
              <a:gd name="connsiteY103" fmla="*/ 7017159 h 8443663"/>
              <a:gd name="connsiteX104" fmla="*/ 3971993 w 6466440"/>
              <a:gd name="connsiteY104" fmla="*/ 7029458 h 8443663"/>
              <a:gd name="connsiteX105" fmla="*/ 4065939 w 6466440"/>
              <a:gd name="connsiteY105" fmla="*/ 7089489 h 8443663"/>
              <a:gd name="connsiteX106" fmla="*/ 4129633 w 6466440"/>
              <a:gd name="connsiteY106" fmla="*/ 7118969 h 8443663"/>
              <a:gd name="connsiteX107" fmla="*/ 4143333 w 6466440"/>
              <a:gd name="connsiteY107" fmla="*/ 7125595 h 8443663"/>
              <a:gd name="connsiteX108" fmla="*/ 4131772 w 6466440"/>
              <a:gd name="connsiteY108" fmla="*/ 7131944 h 8443663"/>
              <a:gd name="connsiteX109" fmla="*/ 4070401 w 6466440"/>
              <a:gd name="connsiteY109" fmla="*/ 7142059 h 8443663"/>
              <a:gd name="connsiteX110" fmla="*/ 4039623 w 6466440"/>
              <a:gd name="connsiteY110" fmla="*/ 7133804 h 8443663"/>
              <a:gd name="connsiteX111" fmla="*/ 4038197 w 6466440"/>
              <a:gd name="connsiteY111" fmla="*/ 7125156 h 8443663"/>
              <a:gd name="connsiteX112" fmla="*/ 3967031 w 6466440"/>
              <a:gd name="connsiteY112" fmla="*/ 7101349 h 8443663"/>
              <a:gd name="connsiteX113" fmla="*/ 3976113 w 6466440"/>
              <a:gd name="connsiteY113" fmla="*/ 7130946 h 8443663"/>
              <a:gd name="connsiteX114" fmla="*/ 3983953 w 6466440"/>
              <a:gd name="connsiteY114" fmla="*/ 7178517 h 8443663"/>
              <a:gd name="connsiteX115" fmla="*/ 3974375 w 6466440"/>
              <a:gd name="connsiteY115" fmla="*/ 7273379 h 8443663"/>
              <a:gd name="connsiteX116" fmla="*/ 3937922 w 6466440"/>
              <a:gd name="connsiteY116" fmla="*/ 7332692 h 8443663"/>
              <a:gd name="connsiteX117" fmla="*/ 3927073 w 6466440"/>
              <a:gd name="connsiteY117" fmla="*/ 7343365 h 8443663"/>
              <a:gd name="connsiteX118" fmla="*/ 3920845 w 6466440"/>
              <a:gd name="connsiteY118" fmla="*/ 7331066 h 8443663"/>
              <a:gd name="connsiteX119" fmla="*/ 3860871 w 6466440"/>
              <a:gd name="connsiteY119" fmla="*/ 7247668 h 8443663"/>
              <a:gd name="connsiteX120" fmla="*/ 3873671 w 6466440"/>
              <a:gd name="connsiteY120" fmla="*/ 7223346 h 8443663"/>
              <a:gd name="connsiteX121" fmla="*/ 3896609 w 6466440"/>
              <a:gd name="connsiteY121" fmla="*/ 7184028 h 8443663"/>
              <a:gd name="connsiteX122" fmla="*/ 3891804 w 6466440"/>
              <a:gd name="connsiteY122" fmla="*/ 7180378 h 8443663"/>
              <a:gd name="connsiteX123" fmla="*/ 3895896 w 6466440"/>
              <a:gd name="connsiteY123" fmla="*/ 7179705 h 8443663"/>
              <a:gd name="connsiteX124" fmla="*/ 3865118 w 6466440"/>
              <a:gd name="connsiteY124" fmla="*/ 7171451 h 8443663"/>
              <a:gd name="connsiteX125" fmla="*/ 3839144 w 6466440"/>
              <a:gd name="connsiteY125" fmla="*/ 7166849 h 8443663"/>
              <a:gd name="connsiteX126" fmla="*/ 3835951 w 6466440"/>
              <a:gd name="connsiteY126" fmla="*/ 7198469 h 8443663"/>
              <a:gd name="connsiteX127" fmla="*/ 3808024 w 6466440"/>
              <a:gd name="connsiteY127" fmla="*/ 7207514 h 8443663"/>
              <a:gd name="connsiteX128" fmla="*/ 3807682 w 6466440"/>
              <a:gd name="connsiteY128" fmla="*/ 7256433 h 8443663"/>
              <a:gd name="connsiteX129" fmla="*/ 3845402 w 6466440"/>
              <a:gd name="connsiteY129" fmla="*/ 7281310 h 8443663"/>
              <a:gd name="connsiteX130" fmla="*/ 3845588 w 6466440"/>
              <a:gd name="connsiteY130" fmla="*/ 7307933 h 8443663"/>
              <a:gd name="connsiteX131" fmla="*/ 3827982 w 6466440"/>
              <a:gd name="connsiteY131" fmla="*/ 7328603 h 8443663"/>
              <a:gd name="connsiteX132" fmla="*/ 3814468 w 6466440"/>
              <a:gd name="connsiteY132" fmla="*/ 7348599 h 8443663"/>
              <a:gd name="connsiteX133" fmla="*/ 3841154 w 6466440"/>
              <a:gd name="connsiteY133" fmla="*/ 7357527 h 8443663"/>
              <a:gd name="connsiteX134" fmla="*/ 3861611 w 6466440"/>
              <a:gd name="connsiteY134" fmla="*/ 7354154 h 8443663"/>
              <a:gd name="connsiteX135" fmla="*/ 3880115 w 6466440"/>
              <a:gd name="connsiteY135" fmla="*/ 7364431 h 8443663"/>
              <a:gd name="connsiteX136" fmla="*/ 3866601 w 6466440"/>
              <a:gd name="connsiteY136" fmla="*/ 7384426 h 8443663"/>
              <a:gd name="connsiteX137" fmla="*/ 3821966 w 6466440"/>
              <a:gd name="connsiteY137" fmla="*/ 7445089 h 8443663"/>
              <a:gd name="connsiteX138" fmla="*/ 3826957 w 6466440"/>
              <a:gd name="connsiteY138" fmla="*/ 7475359 h 8443663"/>
              <a:gd name="connsiteX139" fmla="*/ 3802592 w 6466440"/>
              <a:gd name="connsiteY139" fmla="*/ 7506028 h 8443663"/>
              <a:gd name="connsiteX140" fmla="*/ 3793356 w 6466440"/>
              <a:gd name="connsiteY140" fmla="*/ 7551972 h 8443663"/>
              <a:gd name="connsiteX141" fmla="*/ 3829836 w 6466440"/>
              <a:gd name="connsiteY141" fmla="*/ 7594821 h 8443663"/>
              <a:gd name="connsiteX142" fmla="*/ 3825217 w 6466440"/>
              <a:gd name="connsiteY142" fmla="*/ 7617793 h 8443663"/>
              <a:gd name="connsiteX143" fmla="*/ 3814368 w 6466440"/>
              <a:gd name="connsiteY143" fmla="*/ 7628465 h 8443663"/>
              <a:gd name="connsiteX144" fmla="*/ 3873971 w 6466440"/>
              <a:gd name="connsiteY144" fmla="*/ 7658621 h 8443663"/>
              <a:gd name="connsiteX145" fmla="*/ 3878590 w 6466440"/>
              <a:gd name="connsiteY145" fmla="*/ 7635649 h 8443663"/>
              <a:gd name="connsiteX146" fmla="*/ 3898862 w 6466440"/>
              <a:gd name="connsiteY146" fmla="*/ 7605656 h 8443663"/>
              <a:gd name="connsiteX147" fmla="*/ 3924308 w 6466440"/>
              <a:gd name="connsiteY147" fmla="*/ 7632555 h 8443663"/>
              <a:gd name="connsiteX148" fmla="*/ 3918449 w 6466440"/>
              <a:gd name="connsiteY148" fmla="*/ 7673500 h 8443663"/>
              <a:gd name="connsiteX149" fmla="*/ 3939990 w 6466440"/>
              <a:gd name="connsiteY149" fmla="*/ 7727697 h 8443663"/>
              <a:gd name="connsiteX150" fmla="*/ 3780768 w 6466440"/>
              <a:gd name="connsiteY150" fmla="*/ 7705076 h 8443663"/>
              <a:gd name="connsiteX151" fmla="*/ 3767253 w 6466440"/>
              <a:gd name="connsiteY151" fmla="*/ 7725072 h 8443663"/>
              <a:gd name="connsiteX152" fmla="*/ 3751785 w 6466440"/>
              <a:gd name="connsiteY152" fmla="*/ 7758716 h 8443663"/>
              <a:gd name="connsiteX153" fmla="*/ 3713537 w 6466440"/>
              <a:gd name="connsiteY153" fmla="*/ 7756137 h 8443663"/>
              <a:gd name="connsiteX154" fmla="*/ 3697700 w 6466440"/>
              <a:gd name="connsiteY154" fmla="*/ 7736537 h 8443663"/>
              <a:gd name="connsiteX155" fmla="*/ 3708548 w 6466440"/>
              <a:gd name="connsiteY155" fmla="*/ 7725864 h 8443663"/>
              <a:gd name="connsiteX156" fmla="*/ 3694848 w 6466440"/>
              <a:gd name="connsiteY156" fmla="*/ 7719237 h 8443663"/>
              <a:gd name="connsiteX157" fmla="*/ 3661375 w 6466440"/>
              <a:gd name="connsiteY157" fmla="*/ 7618146 h 8443663"/>
              <a:gd name="connsiteX158" fmla="*/ 3614231 w 6466440"/>
              <a:gd name="connsiteY158" fmla="*/ 7612590 h 8443663"/>
              <a:gd name="connsiteX159" fmla="*/ 3589682 w 6466440"/>
              <a:gd name="connsiteY159" fmla="*/ 7616636 h 8443663"/>
              <a:gd name="connsiteX160" fmla="*/ 3574030 w 6466440"/>
              <a:gd name="connsiteY160" fmla="*/ 7623657 h 8443663"/>
              <a:gd name="connsiteX161" fmla="*/ 3587916 w 6466440"/>
              <a:gd name="connsiteY161" fmla="*/ 7656906 h 8443663"/>
              <a:gd name="connsiteX162" fmla="*/ 3589526 w 6466440"/>
              <a:gd name="connsiteY162" fmla="*/ 7692177 h 8443663"/>
              <a:gd name="connsiteX163" fmla="*/ 3593804 w 6466440"/>
              <a:gd name="connsiteY163" fmla="*/ 7718124 h 8443663"/>
              <a:gd name="connsiteX164" fmla="*/ 3628672 w 6466440"/>
              <a:gd name="connsiteY164" fmla="*/ 7725704 h 8443663"/>
              <a:gd name="connsiteX165" fmla="*/ 3643798 w 6466440"/>
              <a:gd name="connsiteY165" fmla="*/ 7740978 h 8443663"/>
              <a:gd name="connsiteX166" fmla="*/ 3666052 w 6466440"/>
              <a:gd name="connsiteY166" fmla="*/ 7799500 h 8443663"/>
              <a:gd name="connsiteX167" fmla="*/ 3705198 w 6466440"/>
              <a:gd name="connsiteY167" fmla="*/ 7833026 h 8443663"/>
              <a:gd name="connsiteX168" fmla="*/ 3715703 w 6466440"/>
              <a:gd name="connsiteY168" fmla="*/ 7871273 h 8443663"/>
              <a:gd name="connsiteX169" fmla="*/ 3683686 w 6466440"/>
              <a:gd name="connsiteY169" fmla="*/ 7880993 h 8443663"/>
              <a:gd name="connsiteX170" fmla="*/ 3611624 w 6466440"/>
              <a:gd name="connsiteY170" fmla="*/ 7826238 h 8443663"/>
              <a:gd name="connsiteX171" fmla="*/ 3614817 w 6466440"/>
              <a:gd name="connsiteY171" fmla="*/ 7794617 h 8443663"/>
              <a:gd name="connsiteX172" fmla="*/ 3595414 w 6466440"/>
              <a:gd name="connsiteY172" fmla="*/ 7753395 h 8443663"/>
              <a:gd name="connsiteX173" fmla="*/ 3553261 w 6466440"/>
              <a:gd name="connsiteY173" fmla="*/ 7778112 h 8443663"/>
              <a:gd name="connsiteX174" fmla="*/ 3541172 w 6466440"/>
              <a:gd name="connsiteY174" fmla="*/ 7806757 h 8443663"/>
              <a:gd name="connsiteX175" fmla="*/ 3537080 w 6466440"/>
              <a:gd name="connsiteY175" fmla="*/ 7807431 h 8443663"/>
              <a:gd name="connsiteX176" fmla="*/ 3521085 w 6466440"/>
              <a:gd name="connsiteY176" fmla="*/ 7863372 h 8443663"/>
              <a:gd name="connsiteX177" fmla="*/ 3516651 w 6466440"/>
              <a:gd name="connsiteY177" fmla="*/ 7912965 h 8443663"/>
              <a:gd name="connsiteX178" fmla="*/ 3501897 w 6466440"/>
              <a:gd name="connsiteY178" fmla="*/ 7950934 h 8443663"/>
              <a:gd name="connsiteX179" fmla="*/ 3489623 w 6466440"/>
              <a:gd name="connsiteY179" fmla="*/ 7952958 h 8443663"/>
              <a:gd name="connsiteX180" fmla="*/ 3445145 w 6466440"/>
              <a:gd name="connsiteY180" fmla="*/ 7938078 h 8443663"/>
              <a:gd name="connsiteX181" fmla="*/ 3404573 w 6466440"/>
              <a:gd name="connsiteY181" fmla="*/ 7895903 h 8443663"/>
              <a:gd name="connsiteX182" fmla="*/ 3399583 w 6466440"/>
              <a:gd name="connsiteY182" fmla="*/ 7865630 h 8443663"/>
              <a:gd name="connsiteX183" fmla="*/ 3420041 w 6466440"/>
              <a:gd name="connsiteY183" fmla="*/ 7862259 h 8443663"/>
              <a:gd name="connsiteX184" fmla="*/ 3483891 w 6466440"/>
              <a:gd name="connsiteY184" fmla="*/ 7816197 h 8443663"/>
              <a:gd name="connsiteX185" fmla="*/ 3501498 w 6466440"/>
              <a:gd name="connsiteY185" fmla="*/ 7795527 h 8443663"/>
              <a:gd name="connsiteX186" fmla="*/ 3489751 w 6466440"/>
              <a:gd name="connsiteY186" fmla="*/ 7775254 h 8443663"/>
              <a:gd name="connsiteX187" fmla="*/ 3436377 w 6466440"/>
              <a:gd name="connsiteY187" fmla="*/ 7757398 h 8443663"/>
              <a:gd name="connsiteX188" fmla="*/ 3387993 w 6466440"/>
              <a:gd name="connsiteY188" fmla="*/ 7769815 h 8443663"/>
              <a:gd name="connsiteX189" fmla="*/ 3351170 w 6466440"/>
              <a:gd name="connsiteY189" fmla="*/ 7775884 h 8443663"/>
              <a:gd name="connsiteX190" fmla="*/ 3349931 w 6466440"/>
              <a:gd name="connsiteY190" fmla="*/ 7793856 h 8443663"/>
              <a:gd name="connsiteX191" fmla="*/ 3344258 w 6466440"/>
              <a:gd name="connsiteY191" fmla="*/ 7861422 h 8443663"/>
              <a:gd name="connsiteX192" fmla="*/ 3329317 w 6466440"/>
              <a:gd name="connsiteY192" fmla="*/ 7872769 h 8443663"/>
              <a:gd name="connsiteX193" fmla="*/ 3321662 w 6466440"/>
              <a:gd name="connsiteY193" fmla="*/ 7851822 h 8443663"/>
              <a:gd name="connsiteX194" fmla="*/ 3329659 w 6466440"/>
              <a:gd name="connsiteY194" fmla="*/ 7823850 h 8443663"/>
              <a:gd name="connsiteX195" fmla="*/ 3315247 w 6466440"/>
              <a:gd name="connsiteY195" fmla="*/ 7812900 h 8443663"/>
              <a:gd name="connsiteX196" fmla="*/ 3303685 w 6466440"/>
              <a:gd name="connsiteY196" fmla="*/ 7819248 h 8443663"/>
              <a:gd name="connsiteX197" fmla="*/ 3317941 w 6466440"/>
              <a:gd name="connsiteY197" fmla="*/ 7905740 h 8443663"/>
              <a:gd name="connsiteX198" fmla="*/ 3309074 w 6466440"/>
              <a:gd name="connsiteY198" fmla="*/ 8004926 h 8443663"/>
              <a:gd name="connsiteX199" fmla="*/ 3287191 w 6466440"/>
              <a:gd name="connsiteY199" fmla="*/ 7999649 h 8443663"/>
              <a:gd name="connsiteX200" fmla="*/ 3248045 w 6466440"/>
              <a:gd name="connsiteY200" fmla="*/ 7966122 h 8443663"/>
              <a:gd name="connsiteX201" fmla="*/ 3236484 w 6466440"/>
              <a:gd name="connsiteY201" fmla="*/ 7972471 h 8443663"/>
              <a:gd name="connsiteX202" fmla="*/ 3241473 w 6466440"/>
              <a:gd name="connsiteY202" fmla="*/ 8002742 h 8443663"/>
              <a:gd name="connsiteX203" fmla="*/ 3214074 w 6466440"/>
              <a:gd name="connsiteY203" fmla="*/ 7989490 h 8443663"/>
              <a:gd name="connsiteX204" fmla="*/ 3179389 w 6466440"/>
              <a:gd name="connsiteY204" fmla="*/ 8008534 h 8443663"/>
              <a:gd name="connsiteX205" fmla="*/ 3180815 w 6466440"/>
              <a:gd name="connsiteY205" fmla="*/ 8017183 h 8443663"/>
              <a:gd name="connsiteX206" fmla="*/ 3162497 w 6466440"/>
              <a:gd name="connsiteY206" fmla="*/ 8033529 h 8443663"/>
              <a:gd name="connsiteX207" fmla="*/ 3159645 w 6466440"/>
              <a:gd name="connsiteY207" fmla="*/ 8016229 h 8443663"/>
              <a:gd name="connsiteX208" fmla="*/ 3143622 w 6466440"/>
              <a:gd name="connsiteY208" fmla="*/ 7970008 h 8443663"/>
              <a:gd name="connsiteX209" fmla="*/ 3096820 w 6466440"/>
              <a:gd name="connsiteY209" fmla="*/ 7915533 h 8443663"/>
              <a:gd name="connsiteX210" fmla="*/ 3051815 w 6466440"/>
              <a:gd name="connsiteY210" fmla="*/ 7922950 h 8443663"/>
              <a:gd name="connsiteX211" fmla="*/ 3045770 w 6466440"/>
              <a:gd name="connsiteY211" fmla="*/ 7937272 h 8443663"/>
              <a:gd name="connsiteX212" fmla="*/ 3017843 w 6466440"/>
              <a:gd name="connsiteY212" fmla="*/ 7946317 h 8443663"/>
              <a:gd name="connsiteX213" fmla="*/ 2997201 w 6466440"/>
              <a:gd name="connsiteY213" fmla="*/ 7923068 h 8443663"/>
              <a:gd name="connsiteX214" fmla="*/ 2984927 w 6466440"/>
              <a:gd name="connsiteY214" fmla="*/ 7925091 h 8443663"/>
              <a:gd name="connsiteX215" fmla="*/ 2959851 w 6466440"/>
              <a:gd name="connsiteY215" fmla="*/ 7951434 h 8443663"/>
              <a:gd name="connsiteX216" fmla="*/ 2917512 w 6466440"/>
              <a:gd name="connsiteY216" fmla="*/ 7949529 h 8443663"/>
              <a:gd name="connsiteX217" fmla="*/ 2880689 w 6466440"/>
              <a:gd name="connsiteY217" fmla="*/ 7955599 h 8443663"/>
              <a:gd name="connsiteX218" fmla="*/ 2869840 w 6466440"/>
              <a:gd name="connsiteY218" fmla="*/ 7966270 h 8443663"/>
              <a:gd name="connsiteX219" fmla="*/ 2876070 w 6466440"/>
              <a:gd name="connsiteY219" fmla="*/ 7978570 h 8443663"/>
              <a:gd name="connsiteX220" fmla="*/ 2894944 w 6466440"/>
              <a:gd name="connsiteY220" fmla="*/ 8042090 h 8443663"/>
              <a:gd name="connsiteX221" fmla="*/ 2881958 w 6466440"/>
              <a:gd name="connsiteY221" fmla="*/ 8039789 h 8443663"/>
              <a:gd name="connsiteX222" fmla="*/ 2845847 w 6466440"/>
              <a:gd name="connsiteY222" fmla="*/ 8050183 h 8443663"/>
              <a:gd name="connsiteX223" fmla="*/ 2793373 w 6466440"/>
              <a:gd name="connsiteY223" fmla="*/ 8063274 h 8443663"/>
              <a:gd name="connsiteX224" fmla="*/ 2782525 w 6466440"/>
              <a:gd name="connsiteY224" fmla="*/ 8073946 h 8443663"/>
              <a:gd name="connsiteX225" fmla="*/ 2784663 w 6466440"/>
              <a:gd name="connsiteY225" fmla="*/ 8086920 h 8443663"/>
              <a:gd name="connsiteX226" fmla="*/ 2817580 w 6466440"/>
              <a:gd name="connsiteY226" fmla="*/ 8108146 h 8443663"/>
              <a:gd name="connsiteX227" fmla="*/ 2835556 w 6466440"/>
              <a:gd name="connsiteY227" fmla="*/ 8140721 h 8443663"/>
              <a:gd name="connsiteX228" fmla="*/ 2869370 w 6466440"/>
              <a:gd name="connsiteY228" fmla="*/ 8192894 h 8443663"/>
              <a:gd name="connsiteX229" fmla="*/ 2886634 w 6466440"/>
              <a:gd name="connsiteY229" fmla="*/ 8221143 h 8443663"/>
              <a:gd name="connsiteX230" fmla="*/ 2889486 w 6466440"/>
              <a:gd name="connsiteY230" fmla="*/ 8238441 h 8443663"/>
              <a:gd name="connsiteX231" fmla="*/ 2849469 w 6466440"/>
              <a:gd name="connsiteY231" fmla="*/ 8276132 h 8443663"/>
              <a:gd name="connsiteX232" fmla="*/ 2837194 w 6466440"/>
              <a:gd name="connsiteY232" fmla="*/ 8278154 h 8443663"/>
              <a:gd name="connsiteX233" fmla="*/ 2826875 w 6466440"/>
              <a:gd name="connsiteY233" fmla="*/ 8266529 h 8443663"/>
              <a:gd name="connsiteX234" fmla="*/ 2827929 w 6466440"/>
              <a:gd name="connsiteY234" fmla="*/ 8221935 h 8443663"/>
              <a:gd name="connsiteX235" fmla="*/ 2762095 w 6466440"/>
              <a:gd name="connsiteY235" fmla="*/ 8179479 h 8443663"/>
              <a:gd name="connsiteX236" fmla="*/ 2732031 w 6466440"/>
              <a:gd name="connsiteY236" fmla="*/ 8175551 h 8443663"/>
              <a:gd name="connsiteX237" fmla="*/ 2741112 w 6466440"/>
              <a:gd name="connsiteY237" fmla="*/ 8205149 h 8443663"/>
              <a:gd name="connsiteX238" fmla="*/ 2744675 w 6466440"/>
              <a:gd name="connsiteY238" fmla="*/ 8226771 h 8443663"/>
              <a:gd name="connsiteX239" fmla="*/ 2725117 w 6466440"/>
              <a:gd name="connsiteY239" fmla="*/ 8261091 h 8443663"/>
              <a:gd name="connsiteX240" fmla="*/ 2711231 w 6466440"/>
              <a:gd name="connsiteY240" fmla="*/ 8227842 h 8443663"/>
              <a:gd name="connsiteX241" fmla="*/ 2694495 w 6466440"/>
              <a:gd name="connsiteY241" fmla="*/ 8177297 h 8443663"/>
              <a:gd name="connsiteX242" fmla="*/ 2698929 w 6466440"/>
              <a:gd name="connsiteY242" fmla="*/ 8127702 h 8443663"/>
              <a:gd name="connsiteX243" fmla="*/ 2689135 w 6466440"/>
              <a:gd name="connsiteY243" fmla="*/ 8093780 h 8443663"/>
              <a:gd name="connsiteX244" fmla="*/ 2676148 w 6466440"/>
              <a:gd name="connsiteY244" fmla="*/ 8091479 h 8443663"/>
              <a:gd name="connsiteX245" fmla="*/ 2640409 w 6466440"/>
              <a:gd name="connsiteY245" fmla="*/ 8155116 h 8443663"/>
              <a:gd name="connsiteX246" fmla="*/ 2602531 w 6466440"/>
              <a:gd name="connsiteY246" fmla="*/ 8205781 h 8443663"/>
              <a:gd name="connsiteX247" fmla="*/ 2536883 w 6466440"/>
              <a:gd name="connsiteY247" fmla="*/ 8189949 h 8443663"/>
              <a:gd name="connsiteX248" fmla="*/ 2521943 w 6466440"/>
              <a:gd name="connsiteY248" fmla="*/ 8201294 h 8443663"/>
              <a:gd name="connsiteX249" fmla="*/ 2487972 w 6466440"/>
              <a:gd name="connsiteY249" fmla="*/ 8224663 h 8443663"/>
              <a:gd name="connsiteX250" fmla="*/ 2452390 w 6466440"/>
              <a:gd name="connsiteY250" fmla="*/ 8212758 h 8443663"/>
              <a:gd name="connsiteX251" fmla="*/ 2439218 w 6466440"/>
              <a:gd name="connsiteY251" fmla="*/ 8183836 h 8443663"/>
              <a:gd name="connsiteX252" fmla="*/ 2411818 w 6466440"/>
              <a:gd name="connsiteY252" fmla="*/ 8170583 h 8443663"/>
              <a:gd name="connsiteX253" fmla="*/ 2406486 w 6466440"/>
              <a:gd name="connsiteY253" fmla="*/ 8189229 h 8443663"/>
              <a:gd name="connsiteX254" fmla="*/ 2385688 w 6466440"/>
              <a:gd name="connsiteY254" fmla="*/ 8241521 h 8443663"/>
              <a:gd name="connsiteX255" fmla="*/ 2406143 w 6466440"/>
              <a:gd name="connsiteY255" fmla="*/ 8238148 h 8443663"/>
              <a:gd name="connsiteX256" fmla="*/ 2401526 w 6466440"/>
              <a:gd name="connsiteY256" fmla="*/ 8261121 h 8443663"/>
              <a:gd name="connsiteX257" fmla="*/ 2406515 w 6466440"/>
              <a:gd name="connsiteY257" fmla="*/ 8291393 h 8443663"/>
              <a:gd name="connsiteX258" fmla="*/ 2428397 w 6466440"/>
              <a:gd name="connsiteY258" fmla="*/ 8296671 h 8443663"/>
              <a:gd name="connsiteX259" fmla="*/ 2455269 w 6466440"/>
              <a:gd name="connsiteY259" fmla="*/ 8332220 h 8443663"/>
              <a:gd name="connsiteX260" fmla="*/ 2416680 w 6466440"/>
              <a:gd name="connsiteY260" fmla="*/ 8378560 h 8443663"/>
              <a:gd name="connsiteX261" fmla="*/ 2407783 w 6466440"/>
              <a:gd name="connsiteY261" fmla="*/ 8375584 h 8443663"/>
              <a:gd name="connsiteX262" fmla="*/ 2377718 w 6466440"/>
              <a:gd name="connsiteY262" fmla="*/ 8371655 h 8443663"/>
              <a:gd name="connsiteX263" fmla="*/ 2359399 w 6466440"/>
              <a:gd name="connsiteY263" fmla="*/ 8388000 h 8443663"/>
              <a:gd name="connsiteX264" fmla="*/ 2353355 w 6466440"/>
              <a:gd name="connsiteY264" fmla="*/ 8402322 h 8443663"/>
              <a:gd name="connsiteX265" fmla="*/ 2324188 w 6466440"/>
              <a:gd name="connsiteY265" fmla="*/ 8429340 h 8443663"/>
              <a:gd name="connsiteX266" fmla="*/ 2318143 w 6466440"/>
              <a:gd name="connsiteY266" fmla="*/ 8443663 h 8443663"/>
              <a:gd name="connsiteX267" fmla="*/ 2304443 w 6466440"/>
              <a:gd name="connsiteY267" fmla="*/ 8437037 h 8443663"/>
              <a:gd name="connsiteX268" fmla="*/ 2286467 w 6466440"/>
              <a:gd name="connsiteY268" fmla="*/ 8404462 h 8443663"/>
              <a:gd name="connsiteX269" fmla="*/ 2275434 w 6466440"/>
              <a:gd name="connsiteY269" fmla="*/ 8388514 h 8443663"/>
              <a:gd name="connsiteX270" fmla="*/ 2265640 w 6466440"/>
              <a:gd name="connsiteY270" fmla="*/ 8354590 h 8443663"/>
              <a:gd name="connsiteX271" fmla="*/ 2367212 w 6466440"/>
              <a:gd name="connsiteY271" fmla="*/ 8333408 h 8443663"/>
              <a:gd name="connsiteX272" fmla="*/ 2358658 w 6466440"/>
              <a:gd name="connsiteY272" fmla="*/ 8281513 h 8443663"/>
              <a:gd name="connsiteX273" fmla="*/ 2326640 w 6466440"/>
              <a:gd name="connsiteY273" fmla="*/ 8291232 h 8443663"/>
              <a:gd name="connsiteX274" fmla="*/ 2289290 w 6466440"/>
              <a:gd name="connsiteY274" fmla="*/ 8319598 h 8443663"/>
              <a:gd name="connsiteX275" fmla="*/ 2250671 w 6466440"/>
              <a:gd name="connsiteY275" fmla="*/ 8263775 h 8443663"/>
              <a:gd name="connsiteX276" fmla="*/ 2292640 w 6466440"/>
              <a:gd name="connsiteY276" fmla="*/ 8212436 h 8443663"/>
              <a:gd name="connsiteX277" fmla="*/ 2271813 w 6466440"/>
              <a:gd name="connsiteY277" fmla="*/ 8162565 h 8443663"/>
              <a:gd name="connsiteX278" fmla="*/ 2266295 w 6466440"/>
              <a:gd name="connsiteY278" fmla="*/ 8154589 h 8443663"/>
              <a:gd name="connsiteX279" fmla="*/ 2250456 w 6466440"/>
              <a:gd name="connsiteY279" fmla="*/ 8134991 h 8443663"/>
              <a:gd name="connsiteX280" fmla="*/ 2186235 w 6466440"/>
              <a:gd name="connsiteY280" fmla="*/ 8127807 h 8443663"/>
              <a:gd name="connsiteX281" fmla="*/ 2162214 w 6466440"/>
              <a:gd name="connsiteY281" fmla="*/ 8109556 h 8443663"/>
              <a:gd name="connsiteX282" fmla="*/ 2131963 w 6466440"/>
              <a:gd name="connsiteY282" fmla="*/ 8079004 h 8443663"/>
              <a:gd name="connsiteX283" fmla="*/ 2113830 w 6466440"/>
              <a:gd name="connsiteY283" fmla="*/ 8121973 h 8443663"/>
              <a:gd name="connsiteX284" fmla="*/ 2137138 w 6466440"/>
              <a:gd name="connsiteY284" fmla="*/ 8135899 h 8443663"/>
              <a:gd name="connsiteX285" fmla="*/ 2097678 w 6466440"/>
              <a:gd name="connsiteY285" fmla="*/ 8253454 h 8443663"/>
              <a:gd name="connsiteX286" fmla="*/ 2091263 w 6466440"/>
              <a:gd name="connsiteY286" fmla="*/ 8214533 h 8443663"/>
              <a:gd name="connsiteX287" fmla="*/ 2089125 w 6466440"/>
              <a:gd name="connsiteY287" fmla="*/ 8201559 h 8443663"/>
              <a:gd name="connsiteX288" fmla="*/ 2125761 w 6466440"/>
              <a:gd name="connsiteY288" fmla="*/ 8168870 h 8443663"/>
              <a:gd name="connsiteX289" fmla="*/ 2088041 w 6466440"/>
              <a:gd name="connsiteY289" fmla="*/ 8143990 h 8443663"/>
              <a:gd name="connsiteX290" fmla="*/ 2059744 w 6466440"/>
              <a:gd name="connsiteY290" fmla="*/ 8099793 h 8443663"/>
              <a:gd name="connsiteX291" fmla="*/ 2028966 w 6466440"/>
              <a:gd name="connsiteY291" fmla="*/ 8091540 h 8443663"/>
              <a:gd name="connsiteX292" fmla="*/ 1994809 w 6466440"/>
              <a:gd name="connsiteY292" fmla="*/ 8088286 h 8443663"/>
              <a:gd name="connsiteX293" fmla="*/ 1990532 w 6466440"/>
              <a:gd name="connsiteY293" fmla="*/ 8062338 h 8443663"/>
              <a:gd name="connsiteX294" fmla="*/ 1996576 w 6466440"/>
              <a:gd name="connsiteY294" fmla="*/ 8048014 h 8443663"/>
              <a:gd name="connsiteX295" fmla="*/ 1957088 w 6466440"/>
              <a:gd name="connsiteY295" fmla="*/ 8063407 h 8443663"/>
              <a:gd name="connsiteX296" fmla="*/ 1961365 w 6466440"/>
              <a:gd name="connsiteY296" fmla="*/ 8089355 h 8443663"/>
              <a:gd name="connsiteX297" fmla="*/ 1964216 w 6466440"/>
              <a:gd name="connsiteY297" fmla="*/ 8106653 h 8443663"/>
              <a:gd name="connsiteX298" fmla="*/ 1942519 w 6466440"/>
              <a:gd name="connsiteY298" fmla="*/ 8127998 h 8443663"/>
              <a:gd name="connsiteX299" fmla="*/ 1911927 w 6466440"/>
              <a:gd name="connsiteY299" fmla="*/ 8146367 h 8443663"/>
              <a:gd name="connsiteX300" fmla="*/ 1905169 w 6466440"/>
              <a:gd name="connsiteY300" fmla="*/ 8156365 h 8443663"/>
              <a:gd name="connsiteX301" fmla="*/ 1855174 w 6466440"/>
              <a:gd name="connsiteY301" fmla="*/ 8133510 h 8443663"/>
              <a:gd name="connsiteX302" fmla="*/ 1857127 w 6466440"/>
              <a:gd name="connsiteY302" fmla="*/ 8119861 h 8443663"/>
              <a:gd name="connsiteX303" fmla="*/ 1889673 w 6466440"/>
              <a:gd name="connsiteY303" fmla="*/ 8087845 h 8443663"/>
              <a:gd name="connsiteX304" fmla="*/ 1925070 w 6466440"/>
              <a:gd name="connsiteY304" fmla="*/ 8073127 h 8443663"/>
              <a:gd name="connsiteX305" fmla="*/ 1943202 w 6466440"/>
              <a:gd name="connsiteY305" fmla="*/ 8030160 h 8443663"/>
              <a:gd name="connsiteX306" fmla="*/ 1965086 w 6466440"/>
              <a:gd name="connsiteY306" fmla="*/ 8035437 h 8443663"/>
              <a:gd name="connsiteX307" fmla="*/ 1976646 w 6466440"/>
              <a:gd name="connsiteY307" fmla="*/ 8029089 h 8443663"/>
              <a:gd name="connsiteX308" fmla="*/ 1975221 w 6466440"/>
              <a:gd name="connsiteY308" fmla="*/ 8020441 h 8443663"/>
              <a:gd name="connsiteX309" fmla="*/ 1940508 w 6466440"/>
              <a:gd name="connsiteY309" fmla="*/ 7937320 h 8443663"/>
              <a:gd name="connsiteX310" fmla="*/ 1973054 w 6466440"/>
              <a:gd name="connsiteY310" fmla="*/ 7905303 h 8443663"/>
              <a:gd name="connsiteX311" fmla="*/ 1968778 w 6466440"/>
              <a:gd name="connsiteY311" fmla="*/ 7879356 h 8443663"/>
              <a:gd name="connsiteX312" fmla="*/ 1948663 w 6466440"/>
              <a:gd name="connsiteY312" fmla="*/ 7833809 h 8443663"/>
              <a:gd name="connsiteX313" fmla="*/ 1941720 w 6466440"/>
              <a:gd name="connsiteY313" fmla="*/ 7817185 h 8443663"/>
              <a:gd name="connsiteX314" fmla="*/ 1927493 w 6466440"/>
              <a:gd name="connsiteY314" fmla="*/ 7832856 h 8443663"/>
              <a:gd name="connsiteX315" fmla="*/ 1919310 w 6466440"/>
              <a:gd name="connsiteY315" fmla="*/ 7834205 h 8443663"/>
              <a:gd name="connsiteX316" fmla="*/ 1860762 w 6466440"/>
              <a:gd name="connsiteY316" fmla="*/ 7759456 h 8443663"/>
              <a:gd name="connsiteX317" fmla="*/ 1847775 w 6466440"/>
              <a:gd name="connsiteY317" fmla="*/ 7757154 h 8443663"/>
              <a:gd name="connsiteX318" fmla="*/ 1830697 w 6466440"/>
              <a:gd name="connsiteY318" fmla="*/ 7755526 h 8443663"/>
              <a:gd name="connsiteX319" fmla="*/ 1775897 w 6466440"/>
              <a:gd name="connsiteY319" fmla="*/ 7729022 h 8443663"/>
              <a:gd name="connsiteX320" fmla="*/ 1700485 w 6466440"/>
              <a:gd name="connsiteY320" fmla="*/ 7781430 h 8443663"/>
              <a:gd name="connsiteX321" fmla="*/ 1708140 w 6466440"/>
              <a:gd name="connsiteY321" fmla="*/ 7802380 h 8443663"/>
              <a:gd name="connsiteX322" fmla="*/ 1725218 w 6466440"/>
              <a:gd name="connsiteY322" fmla="*/ 7804007 h 8443663"/>
              <a:gd name="connsiteX323" fmla="*/ 1755811 w 6466440"/>
              <a:gd name="connsiteY323" fmla="*/ 7785637 h 8443663"/>
              <a:gd name="connsiteX324" fmla="*/ 1794244 w 6466440"/>
              <a:gd name="connsiteY324" fmla="*/ 7814840 h 8443663"/>
              <a:gd name="connsiteX325" fmla="*/ 1793717 w 6466440"/>
              <a:gd name="connsiteY325" fmla="*/ 7837137 h 8443663"/>
              <a:gd name="connsiteX326" fmla="*/ 1775399 w 6466440"/>
              <a:gd name="connsiteY326" fmla="*/ 7853482 h 8443663"/>
              <a:gd name="connsiteX327" fmla="*/ 1722738 w 6466440"/>
              <a:gd name="connsiteY327" fmla="*/ 7839951 h 8443663"/>
              <a:gd name="connsiteX328" fmla="*/ 1691432 w 6466440"/>
              <a:gd name="connsiteY328" fmla="*/ 7853995 h 8443663"/>
              <a:gd name="connsiteX329" fmla="*/ 1692330 w 6466440"/>
              <a:gd name="connsiteY329" fmla="*/ 7884942 h 8443663"/>
              <a:gd name="connsiteX330" fmla="*/ 1707641 w 6466440"/>
              <a:gd name="connsiteY330" fmla="*/ 7926840 h 8443663"/>
              <a:gd name="connsiteX331" fmla="*/ 1715296 w 6466440"/>
              <a:gd name="connsiteY331" fmla="*/ 7947787 h 8443663"/>
              <a:gd name="connsiteX332" fmla="*/ 1679714 w 6466440"/>
              <a:gd name="connsiteY332" fmla="*/ 7935884 h 8443663"/>
              <a:gd name="connsiteX333" fmla="*/ 1641095 w 6466440"/>
              <a:gd name="connsiteY333" fmla="*/ 7880060 h 8443663"/>
              <a:gd name="connsiteX334" fmla="*/ 1662792 w 6466440"/>
              <a:gd name="connsiteY334" fmla="*/ 7858716 h 8443663"/>
              <a:gd name="connsiteX335" fmla="*/ 1661338 w 6466440"/>
              <a:gd name="connsiteY335" fmla="*/ 7747904 h 8443663"/>
              <a:gd name="connsiteX336" fmla="*/ 1687840 w 6466440"/>
              <a:gd name="connsiteY336" fmla="*/ 7730209 h 8443663"/>
              <a:gd name="connsiteX337" fmla="*/ 1712388 w 6466440"/>
              <a:gd name="connsiteY337" fmla="*/ 7726164 h 8443663"/>
              <a:gd name="connsiteX338" fmla="*/ 1712204 w 6466440"/>
              <a:gd name="connsiteY338" fmla="*/ 7699542 h 8443663"/>
              <a:gd name="connsiteX339" fmla="*/ 1657404 w 6466440"/>
              <a:gd name="connsiteY339" fmla="*/ 7673037 h 8443663"/>
              <a:gd name="connsiteX340" fmla="*/ 1612583 w 6466440"/>
              <a:gd name="connsiteY340" fmla="*/ 7707077 h 8443663"/>
              <a:gd name="connsiteX341" fmla="*/ 1597643 w 6466440"/>
              <a:gd name="connsiteY341" fmla="*/ 7718423 h 8443663"/>
              <a:gd name="connsiteX342" fmla="*/ 1526822 w 6466440"/>
              <a:gd name="connsiteY342" fmla="*/ 7645698 h 8443663"/>
              <a:gd name="connsiteX343" fmla="*/ 1521461 w 6466440"/>
              <a:gd name="connsiteY343" fmla="*/ 7562182 h 8443663"/>
              <a:gd name="connsiteX344" fmla="*/ 1523413 w 6466440"/>
              <a:gd name="connsiteY344" fmla="*/ 7548532 h 8443663"/>
              <a:gd name="connsiteX345" fmla="*/ 1472706 w 6466440"/>
              <a:gd name="connsiteY345" fmla="*/ 7521354 h 8443663"/>
              <a:gd name="connsiteX346" fmla="*/ 1413288 w 6466440"/>
              <a:gd name="connsiteY346" fmla="*/ 7517822 h 8443663"/>
              <a:gd name="connsiteX347" fmla="*/ 1369523 w 6466440"/>
              <a:gd name="connsiteY347" fmla="*/ 7507266 h 8443663"/>
              <a:gd name="connsiteX348" fmla="*/ 1342495 w 6466440"/>
              <a:gd name="connsiteY348" fmla="*/ 7547259 h 8443663"/>
              <a:gd name="connsiteX349" fmla="*/ 1314568 w 6466440"/>
              <a:gd name="connsiteY349" fmla="*/ 7556303 h 8443663"/>
              <a:gd name="connsiteX350" fmla="*/ 1315466 w 6466440"/>
              <a:gd name="connsiteY350" fmla="*/ 7587250 h 8443663"/>
              <a:gd name="connsiteX351" fmla="*/ 1312800 w 6466440"/>
              <a:gd name="connsiteY351" fmla="*/ 7596574 h 8443663"/>
              <a:gd name="connsiteX352" fmla="*/ 1302479 w 6466440"/>
              <a:gd name="connsiteY352" fmla="*/ 7584949 h 8443663"/>
              <a:gd name="connsiteX353" fmla="*/ 1264046 w 6466440"/>
              <a:gd name="connsiteY353" fmla="*/ 7555747 h 8443663"/>
              <a:gd name="connsiteX354" fmla="*/ 1251058 w 6466440"/>
              <a:gd name="connsiteY354" fmla="*/ 7553444 h 8443663"/>
              <a:gd name="connsiteX355" fmla="*/ 1261907 w 6466440"/>
              <a:gd name="connsiteY355" fmla="*/ 7542773 h 8443663"/>
              <a:gd name="connsiteX356" fmla="*/ 1284317 w 6466440"/>
              <a:gd name="connsiteY356" fmla="*/ 7525753 h 8443663"/>
              <a:gd name="connsiteX357" fmla="*/ 1326998 w 6466440"/>
              <a:gd name="connsiteY357" fmla="*/ 7478739 h 8443663"/>
              <a:gd name="connsiteX358" fmla="*/ 1278957 w 6466440"/>
              <a:gd name="connsiteY358" fmla="*/ 7442238 h 8443663"/>
              <a:gd name="connsiteX359" fmla="*/ 1278771 w 6466440"/>
              <a:gd name="connsiteY359" fmla="*/ 7415615 h 8443663"/>
              <a:gd name="connsiteX360" fmla="*/ 1304032 w 6466440"/>
              <a:gd name="connsiteY360" fmla="*/ 7415894 h 8443663"/>
              <a:gd name="connsiteX361" fmla="*/ 1318446 w 6466440"/>
              <a:gd name="connsiteY361" fmla="*/ 7426844 h 8443663"/>
              <a:gd name="connsiteX362" fmla="*/ 1344603 w 6466440"/>
              <a:gd name="connsiteY362" fmla="*/ 7458070 h 8443663"/>
              <a:gd name="connsiteX363" fmla="*/ 1375382 w 6466440"/>
              <a:gd name="connsiteY363" fmla="*/ 7466323 h 8443663"/>
              <a:gd name="connsiteX364" fmla="*/ 1411677 w 6466440"/>
              <a:gd name="connsiteY364" fmla="*/ 7482551 h 8443663"/>
              <a:gd name="connsiteX365" fmla="*/ 1454730 w 6466440"/>
              <a:gd name="connsiteY365" fmla="*/ 7488781 h 8443663"/>
              <a:gd name="connsiteX366" fmla="*/ 1479805 w 6466440"/>
              <a:gd name="connsiteY366" fmla="*/ 7462437 h 8443663"/>
              <a:gd name="connsiteX367" fmla="*/ 1465920 w 6466440"/>
              <a:gd name="connsiteY367" fmla="*/ 7429189 h 8443663"/>
              <a:gd name="connsiteX368" fmla="*/ 1462542 w 6466440"/>
              <a:gd name="connsiteY368" fmla="*/ 7434189 h 8443663"/>
              <a:gd name="connsiteX369" fmla="*/ 1426959 w 6466440"/>
              <a:gd name="connsiteY369" fmla="*/ 7422285 h 8443663"/>
              <a:gd name="connsiteX370" fmla="*/ 1412547 w 6466440"/>
              <a:gd name="connsiteY370" fmla="*/ 7411335 h 8443663"/>
              <a:gd name="connsiteX371" fmla="*/ 1407928 w 6466440"/>
              <a:gd name="connsiteY371" fmla="*/ 7434306 h 8443663"/>
              <a:gd name="connsiteX372" fmla="*/ 1396182 w 6466440"/>
              <a:gd name="connsiteY372" fmla="*/ 7414031 h 8443663"/>
              <a:gd name="connsiteX373" fmla="*/ 1385147 w 6466440"/>
              <a:gd name="connsiteY373" fmla="*/ 7398081 h 8443663"/>
              <a:gd name="connsiteX374" fmla="*/ 1389766 w 6466440"/>
              <a:gd name="connsiteY374" fmla="*/ 7375109 h 8443663"/>
              <a:gd name="connsiteX375" fmla="*/ 1410223 w 6466440"/>
              <a:gd name="connsiteY375" fmla="*/ 7371738 h 8443663"/>
              <a:gd name="connsiteX376" fmla="*/ 1429968 w 6466440"/>
              <a:gd name="connsiteY376" fmla="*/ 7364041 h 8443663"/>
              <a:gd name="connsiteX377" fmla="*/ 1410038 w 6466440"/>
              <a:gd name="connsiteY377" fmla="*/ 7345116 h 8443663"/>
              <a:gd name="connsiteX378" fmla="*/ 1378547 w 6466440"/>
              <a:gd name="connsiteY378" fmla="*/ 7332538 h 8443663"/>
              <a:gd name="connsiteX379" fmla="*/ 1361283 w 6466440"/>
              <a:gd name="connsiteY379" fmla="*/ 7304289 h 8443663"/>
              <a:gd name="connsiteX380" fmla="*/ 1368567 w 6466440"/>
              <a:gd name="connsiteY380" fmla="*/ 7271994 h 8443663"/>
              <a:gd name="connsiteX381" fmla="*/ 1312001 w 6466440"/>
              <a:gd name="connsiteY381" fmla="*/ 7285759 h 8443663"/>
              <a:gd name="connsiteX382" fmla="*/ 1308808 w 6466440"/>
              <a:gd name="connsiteY382" fmla="*/ 7317380 h 8443663"/>
              <a:gd name="connsiteX383" fmla="*/ 1315223 w 6466440"/>
              <a:gd name="connsiteY383" fmla="*/ 7356302 h 8443663"/>
              <a:gd name="connsiteX384" fmla="*/ 1263988 w 6466440"/>
              <a:gd name="connsiteY384" fmla="*/ 7351421 h 8443663"/>
              <a:gd name="connsiteX385" fmla="*/ 1186593 w 6466440"/>
              <a:gd name="connsiteY385" fmla="*/ 7315314 h 8443663"/>
              <a:gd name="connsiteX386" fmla="*/ 1164183 w 6466440"/>
              <a:gd name="connsiteY386" fmla="*/ 7332333 h 8443663"/>
              <a:gd name="connsiteX387" fmla="*/ 1143014 w 6466440"/>
              <a:gd name="connsiteY387" fmla="*/ 7331381 h 8443663"/>
              <a:gd name="connsiteX388" fmla="*/ 1149058 w 6466440"/>
              <a:gd name="connsiteY388" fmla="*/ 7317059 h 8443663"/>
              <a:gd name="connsiteX389" fmla="*/ 1161860 w 6466440"/>
              <a:gd name="connsiteY389" fmla="*/ 7292738 h 8443663"/>
              <a:gd name="connsiteX390" fmla="*/ 1165238 w 6466440"/>
              <a:gd name="connsiteY390" fmla="*/ 7287740 h 8443663"/>
              <a:gd name="connsiteX391" fmla="*/ 1147974 w 6466440"/>
              <a:gd name="connsiteY391" fmla="*/ 7259491 h 8443663"/>
              <a:gd name="connsiteX392" fmla="*/ 1153122 w 6466440"/>
              <a:gd name="connsiteY392" fmla="*/ 7214222 h 8443663"/>
              <a:gd name="connsiteX393" fmla="*/ 1181761 w 6466440"/>
              <a:gd name="connsiteY393" fmla="*/ 7209501 h 8443663"/>
              <a:gd name="connsiteX394" fmla="*/ 1185139 w 6466440"/>
              <a:gd name="connsiteY394" fmla="*/ 7204502 h 8443663"/>
              <a:gd name="connsiteX395" fmla="*/ 1178198 w 6466440"/>
              <a:gd name="connsiteY395" fmla="*/ 7187878 h 8443663"/>
              <a:gd name="connsiteX396" fmla="*/ 1191711 w 6466440"/>
              <a:gd name="connsiteY396" fmla="*/ 7167883 h 8443663"/>
              <a:gd name="connsiteX397" fmla="*/ 1211983 w 6466440"/>
              <a:gd name="connsiteY397" fmla="*/ 7137888 h 8443663"/>
              <a:gd name="connsiteX398" fmla="*/ 1196857 w 6466440"/>
              <a:gd name="connsiteY398" fmla="*/ 7122614 h 8443663"/>
              <a:gd name="connsiteX399" fmla="*/ 1122870 w 6466440"/>
              <a:gd name="connsiteY399" fmla="*/ 7183670 h 8443663"/>
              <a:gd name="connsiteX400" fmla="*/ 1132665 w 6466440"/>
              <a:gd name="connsiteY400" fmla="*/ 7217594 h 8443663"/>
              <a:gd name="connsiteX401" fmla="*/ 1128045 w 6466440"/>
              <a:gd name="connsiteY401" fmla="*/ 7240565 h 8443663"/>
              <a:gd name="connsiteX402" fmla="*/ 1094602 w 6466440"/>
              <a:gd name="connsiteY402" fmla="*/ 7241635 h 8443663"/>
              <a:gd name="connsiteX403" fmla="*/ 1046716 w 6466440"/>
              <a:gd name="connsiteY403" fmla="*/ 7129591 h 8443663"/>
              <a:gd name="connsiteX404" fmla="*/ 1028924 w 6466440"/>
              <a:gd name="connsiteY404" fmla="*/ 7123639 h 8443663"/>
              <a:gd name="connsiteX405" fmla="*/ 970220 w 6466440"/>
              <a:gd name="connsiteY405" fmla="*/ 7124432 h 8443663"/>
              <a:gd name="connsiteX406" fmla="*/ 952244 w 6466440"/>
              <a:gd name="connsiteY406" fmla="*/ 7091857 h 8443663"/>
              <a:gd name="connsiteX407" fmla="*/ 931074 w 6466440"/>
              <a:gd name="connsiteY407" fmla="*/ 7090904 h 8443663"/>
              <a:gd name="connsiteX408" fmla="*/ 928408 w 6466440"/>
              <a:gd name="connsiteY408" fmla="*/ 7100229 h 8443663"/>
              <a:gd name="connsiteX409" fmla="*/ 886966 w 6466440"/>
              <a:gd name="connsiteY409" fmla="*/ 7129269 h 8443663"/>
              <a:gd name="connsiteX410" fmla="*/ 839295 w 6466440"/>
              <a:gd name="connsiteY410" fmla="*/ 7146012 h 8443663"/>
              <a:gd name="connsiteX411" fmla="*/ 798723 w 6466440"/>
              <a:gd name="connsiteY411" fmla="*/ 7103836 h 8443663"/>
              <a:gd name="connsiteX412" fmla="*/ 810285 w 6466440"/>
              <a:gd name="connsiteY412" fmla="*/ 7097488 h 8443663"/>
              <a:gd name="connsiteX413" fmla="*/ 796585 w 6466440"/>
              <a:gd name="connsiteY413" fmla="*/ 7090862 h 8443663"/>
              <a:gd name="connsiteX414" fmla="*/ 793734 w 6466440"/>
              <a:gd name="connsiteY414" fmla="*/ 7073563 h 8443663"/>
              <a:gd name="connsiteX415" fmla="*/ 809201 w 6466440"/>
              <a:gd name="connsiteY415" fmla="*/ 7039920 h 8443663"/>
              <a:gd name="connsiteX416" fmla="*/ 857400 w 6466440"/>
              <a:gd name="connsiteY416" fmla="*/ 7000881 h 8443663"/>
              <a:gd name="connsiteX417" fmla="*/ 873765 w 6466440"/>
              <a:gd name="connsiteY417" fmla="*/ 6998183 h 8443663"/>
              <a:gd name="connsiteX418" fmla="*/ 877857 w 6466440"/>
              <a:gd name="connsiteY418" fmla="*/ 6997508 h 8443663"/>
              <a:gd name="connsiteX419" fmla="*/ 872154 w 6466440"/>
              <a:gd name="connsiteY419" fmla="*/ 6962913 h 8443663"/>
              <a:gd name="connsiteX420" fmla="*/ 870016 w 6466440"/>
              <a:gd name="connsiteY420" fmla="*/ 6949938 h 8443663"/>
              <a:gd name="connsiteX421" fmla="*/ 863787 w 6466440"/>
              <a:gd name="connsiteY421" fmla="*/ 6937639 h 8443663"/>
              <a:gd name="connsiteX422" fmla="*/ 883345 w 6466440"/>
              <a:gd name="connsiteY422" fmla="*/ 6903321 h 8443663"/>
              <a:gd name="connsiteX423" fmla="*/ 844385 w 6466440"/>
              <a:gd name="connsiteY423" fmla="*/ 6896416 h 8443663"/>
              <a:gd name="connsiteX424" fmla="*/ 842061 w 6466440"/>
              <a:gd name="connsiteY424" fmla="*/ 6856820 h 8443663"/>
              <a:gd name="connsiteX425" fmla="*/ 799350 w 6466440"/>
              <a:gd name="connsiteY425" fmla="*/ 6801671 h 8443663"/>
              <a:gd name="connsiteX426" fmla="*/ 786891 w 6466440"/>
              <a:gd name="connsiteY426" fmla="*/ 6777073 h 8443663"/>
              <a:gd name="connsiteX427" fmla="*/ 781716 w 6466440"/>
              <a:gd name="connsiteY427" fmla="*/ 6720178 h 8443663"/>
              <a:gd name="connsiteX428" fmla="*/ 757510 w 6466440"/>
              <a:gd name="connsiteY428" fmla="*/ 6675306 h 8443663"/>
              <a:gd name="connsiteX429" fmla="*/ 727444 w 6466440"/>
              <a:gd name="connsiteY429" fmla="*/ 6671376 h 8443663"/>
              <a:gd name="connsiteX430" fmla="*/ 698805 w 6466440"/>
              <a:gd name="connsiteY430" fmla="*/ 6676097 h 8443663"/>
              <a:gd name="connsiteX431" fmla="*/ 663223 w 6466440"/>
              <a:gd name="connsiteY431" fmla="*/ 6664193 h 8443663"/>
              <a:gd name="connsiteX432" fmla="*/ 623207 w 6466440"/>
              <a:gd name="connsiteY432" fmla="*/ 6701884 h 8443663"/>
              <a:gd name="connsiteX433" fmla="*/ 610932 w 6466440"/>
              <a:gd name="connsiteY433" fmla="*/ 6703906 h 8443663"/>
              <a:gd name="connsiteX434" fmla="*/ 606841 w 6466440"/>
              <a:gd name="connsiteY434" fmla="*/ 6704581 h 8443663"/>
              <a:gd name="connsiteX435" fmla="*/ 587810 w 6466440"/>
              <a:gd name="connsiteY435" fmla="*/ 6716601 h 8443663"/>
              <a:gd name="connsiteX436" fmla="*/ 584060 w 6466440"/>
              <a:gd name="connsiteY436" fmla="*/ 6668358 h 8443663"/>
              <a:gd name="connsiteX437" fmla="*/ 576404 w 6466440"/>
              <a:gd name="connsiteY437" fmla="*/ 6647408 h 8443663"/>
              <a:gd name="connsiteX438" fmla="*/ 557901 w 6466440"/>
              <a:gd name="connsiteY438" fmla="*/ 6637132 h 8443663"/>
              <a:gd name="connsiteX439" fmla="*/ 572841 w 6466440"/>
              <a:gd name="connsiteY439" fmla="*/ 6625786 h 8443663"/>
              <a:gd name="connsiteX440" fmla="*/ 570703 w 6466440"/>
              <a:gd name="connsiteY440" fmla="*/ 6612812 h 8443663"/>
              <a:gd name="connsiteX441" fmla="*/ 465751 w 6466440"/>
              <a:gd name="connsiteY441" fmla="*/ 6638994 h 8443663"/>
              <a:gd name="connsiteX442" fmla="*/ 454190 w 6466440"/>
              <a:gd name="connsiteY442" fmla="*/ 6645342 h 8443663"/>
              <a:gd name="connsiteX443" fmla="*/ 446535 w 6466440"/>
              <a:gd name="connsiteY443" fmla="*/ 6624394 h 8443663"/>
              <a:gd name="connsiteX444" fmla="*/ 450968 w 6466440"/>
              <a:gd name="connsiteY444" fmla="*/ 6574800 h 8443663"/>
              <a:gd name="connsiteX445" fmla="*/ 448830 w 6466440"/>
              <a:gd name="connsiteY445" fmla="*/ 6561826 h 8443663"/>
              <a:gd name="connsiteX446" fmla="*/ 418237 w 6466440"/>
              <a:gd name="connsiteY446" fmla="*/ 6580194 h 8443663"/>
              <a:gd name="connsiteX447" fmla="*/ 407916 w 6466440"/>
              <a:gd name="connsiteY447" fmla="*/ 6568570 h 8443663"/>
              <a:gd name="connsiteX448" fmla="*/ 434232 w 6466440"/>
              <a:gd name="connsiteY448" fmla="*/ 6524254 h 8443663"/>
              <a:gd name="connsiteX449" fmla="*/ 476572 w 6466440"/>
              <a:gd name="connsiteY449" fmla="*/ 6526159 h 8443663"/>
              <a:gd name="connsiteX450" fmla="*/ 570517 w 6466440"/>
              <a:gd name="connsiteY450" fmla="*/ 6586190 h 8443663"/>
              <a:gd name="connsiteX451" fmla="*/ 610903 w 6466440"/>
              <a:gd name="connsiteY451" fmla="*/ 6601743 h 8443663"/>
              <a:gd name="connsiteX452" fmla="*/ 619085 w 6466440"/>
              <a:gd name="connsiteY452" fmla="*/ 6600395 h 8443663"/>
              <a:gd name="connsiteX453" fmla="*/ 627425 w 6466440"/>
              <a:gd name="connsiteY453" fmla="*/ 6523505 h 8443663"/>
              <a:gd name="connsiteX454" fmla="*/ 647883 w 6466440"/>
              <a:gd name="connsiteY454" fmla="*/ 6520133 h 8443663"/>
              <a:gd name="connsiteX455" fmla="*/ 683280 w 6466440"/>
              <a:gd name="connsiteY455" fmla="*/ 6505415 h 8443663"/>
              <a:gd name="connsiteX456" fmla="*/ 688269 w 6466440"/>
              <a:gd name="connsiteY456" fmla="*/ 6535687 h 8443663"/>
              <a:gd name="connsiteX457" fmla="*/ 733118 w 6466440"/>
              <a:gd name="connsiteY457" fmla="*/ 6603810 h 8443663"/>
              <a:gd name="connsiteX458" fmla="*/ 743440 w 6466440"/>
              <a:gd name="connsiteY458" fmla="*/ 6615436 h 8443663"/>
              <a:gd name="connsiteX459" fmla="*/ 822416 w 6466440"/>
              <a:gd name="connsiteY459" fmla="*/ 6584650 h 8443663"/>
              <a:gd name="connsiteX460" fmla="*/ 829700 w 6466440"/>
              <a:gd name="connsiteY460" fmla="*/ 6552355 h 8443663"/>
              <a:gd name="connsiteX461" fmla="*/ 845353 w 6466440"/>
              <a:gd name="connsiteY461" fmla="*/ 6545333 h 8443663"/>
              <a:gd name="connsiteX462" fmla="*/ 866709 w 6466440"/>
              <a:gd name="connsiteY462" fmla="*/ 6572907 h 8443663"/>
              <a:gd name="connsiteX463" fmla="*/ 896774 w 6466440"/>
              <a:gd name="connsiteY463" fmla="*/ 6576836 h 8443663"/>
              <a:gd name="connsiteX464" fmla="*/ 900865 w 6466440"/>
              <a:gd name="connsiteY464" fmla="*/ 6576162 h 8443663"/>
              <a:gd name="connsiteX465" fmla="*/ 886267 w 6466440"/>
              <a:gd name="connsiteY465" fmla="*/ 6538590 h 8443663"/>
              <a:gd name="connsiteX466" fmla="*/ 915435 w 6466440"/>
              <a:gd name="connsiteY466" fmla="*/ 6511571 h 8443663"/>
              <a:gd name="connsiteX467" fmla="*/ 918813 w 6466440"/>
              <a:gd name="connsiteY467" fmla="*/ 6506572 h 8443663"/>
              <a:gd name="connsiteX468" fmla="*/ 911158 w 6466440"/>
              <a:gd name="connsiteY468" fmla="*/ 6485624 h 8443663"/>
              <a:gd name="connsiteX469" fmla="*/ 920581 w 6466440"/>
              <a:gd name="connsiteY469" fmla="*/ 6466302 h 8443663"/>
              <a:gd name="connsiteX470" fmla="*/ 891229 w 6466440"/>
              <a:gd name="connsiteY470" fmla="*/ 6466698 h 8443663"/>
              <a:gd name="connsiteX471" fmla="*/ 877001 w 6466440"/>
              <a:gd name="connsiteY471" fmla="*/ 6482369 h 8443663"/>
              <a:gd name="connsiteX472" fmla="*/ 846408 w 6466440"/>
              <a:gd name="connsiteY472" fmla="*/ 6500738 h 8443663"/>
              <a:gd name="connsiteX473" fmla="*/ 831996 w 6466440"/>
              <a:gd name="connsiteY473" fmla="*/ 6489787 h 8443663"/>
              <a:gd name="connsiteX474" fmla="*/ 852980 w 6466440"/>
              <a:gd name="connsiteY474" fmla="*/ 6464119 h 8443663"/>
              <a:gd name="connsiteX475" fmla="*/ 848704 w 6466440"/>
              <a:gd name="connsiteY475" fmla="*/ 6438171 h 8443663"/>
              <a:gd name="connsiteX476" fmla="*/ 869873 w 6466440"/>
              <a:gd name="connsiteY476" fmla="*/ 6439123 h 8443663"/>
              <a:gd name="connsiteX477" fmla="*/ 869160 w 6466440"/>
              <a:gd name="connsiteY477" fmla="*/ 6434799 h 8443663"/>
              <a:gd name="connsiteX478" fmla="*/ 873252 w 6466440"/>
              <a:gd name="connsiteY478" fmla="*/ 6434125 h 8443663"/>
              <a:gd name="connsiteX479" fmla="*/ 865596 w 6466440"/>
              <a:gd name="connsiteY479" fmla="*/ 6413176 h 8443663"/>
              <a:gd name="connsiteX480" fmla="*/ 853137 w 6466440"/>
              <a:gd name="connsiteY480" fmla="*/ 6388577 h 8443663"/>
              <a:gd name="connsiteX481" fmla="*/ 834105 w 6466440"/>
              <a:gd name="connsiteY481" fmla="*/ 6400597 h 8443663"/>
              <a:gd name="connsiteX482" fmla="*/ 821304 w 6466440"/>
              <a:gd name="connsiteY482" fmla="*/ 6424919 h 8443663"/>
              <a:gd name="connsiteX483" fmla="*/ 805651 w 6466440"/>
              <a:gd name="connsiteY483" fmla="*/ 6431940 h 8443663"/>
              <a:gd name="connsiteX484" fmla="*/ 771309 w 6466440"/>
              <a:gd name="connsiteY484" fmla="*/ 6402064 h 8443663"/>
              <a:gd name="connsiteX485" fmla="*/ 922691 w 6466440"/>
              <a:gd name="connsiteY485" fmla="*/ 6377113 h 8443663"/>
              <a:gd name="connsiteX486" fmla="*/ 1019986 w 6466440"/>
              <a:gd name="connsiteY486" fmla="*/ 6329983 h 8443663"/>
              <a:gd name="connsiteX487" fmla="*/ 1045432 w 6466440"/>
              <a:gd name="connsiteY487" fmla="*/ 6356882 h 8443663"/>
              <a:gd name="connsiteX488" fmla="*/ 1092761 w 6466440"/>
              <a:gd name="connsiteY488" fmla="*/ 6389060 h 8443663"/>
              <a:gd name="connsiteX489" fmla="*/ 1112691 w 6466440"/>
              <a:gd name="connsiteY489" fmla="*/ 6407985 h 8443663"/>
              <a:gd name="connsiteX490" fmla="*/ 1120161 w 6466440"/>
              <a:gd name="connsiteY490" fmla="*/ 6402312 h 8443663"/>
              <a:gd name="connsiteX491" fmla="*/ 1174589 w 6466440"/>
              <a:gd name="connsiteY491" fmla="*/ 6375573 h 8443663"/>
              <a:gd name="connsiteX492" fmla="*/ 1195046 w 6466440"/>
              <a:gd name="connsiteY492" fmla="*/ 6372201 h 8443663"/>
              <a:gd name="connsiteX493" fmla="*/ 1205182 w 6466440"/>
              <a:gd name="connsiteY493" fmla="*/ 6357205 h 8443663"/>
              <a:gd name="connsiteX494" fmla="*/ 1195574 w 6466440"/>
              <a:gd name="connsiteY494" fmla="*/ 6349904 h 8443663"/>
              <a:gd name="connsiteX495" fmla="*/ 1127260 w 6466440"/>
              <a:gd name="connsiteY495" fmla="*/ 6343395 h 8443663"/>
              <a:gd name="connsiteX496" fmla="*/ 1120317 w 6466440"/>
              <a:gd name="connsiteY496" fmla="*/ 6326771 h 8443663"/>
              <a:gd name="connsiteX497" fmla="*/ 1114430 w 6466440"/>
              <a:gd name="connsiteY497" fmla="*/ 6265553 h 8443663"/>
              <a:gd name="connsiteX498" fmla="*/ 1158723 w 6466440"/>
              <a:gd name="connsiteY498" fmla="*/ 6253811 h 8443663"/>
              <a:gd name="connsiteX499" fmla="*/ 1167247 w 6466440"/>
              <a:gd name="connsiteY499" fmla="*/ 6203542 h 8443663"/>
              <a:gd name="connsiteX500" fmla="*/ 1165822 w 6466440"/>
              <a:gd name="connsiteY500" fmla="*/ 6194893 h 8443663"/>
              <a:gd name="connsiteX501" fmla="*/ 1150697 w 6466440"/>
              <a:gd name="connsiteY501" fmla="*/ 6179618 h 8443663"/>
              <a:gd name="connsiteX502" fmla="*/ 1148744 w 6466440"/>
              <a:gd name="connsiteY502" fmla="*/ 6193265 h 8443663"/>
              <a:gd name="connsiteX503" fmla="*/ 1135229 w 6466440"/>
              <a:gd name="connsiteY503" fmla="*/ 6213261 h 8443663"/>
              <a:gd name="connsiteX504" fmla="*/ 1119391 w 6466440"/>
              <a:gd name="connsiteY504" fmla="*/ 6193662 h 8443663"/>
              <a:gd name="connsiteX505" fmla="*/ 1110124 w 6466440"/>
              <a:gd name="connsiteY505" fmla="*/ 6137442 h 8443663"/>
              <a:gd name="connsiteX506" fmla="*/ 1119548 w 6466440"/>
              <a:gd name="connsiteY506" fmla="*/ 6118121 h 8443663"/>
              <a:gd name="connsiteX507" fmla="*/ 1134488 w 6466440"/>
              <a:gd name="connsiteY507" fmla="*/ 6106774 h 8443663"/>
              <a:gd name="connsiteX508" fmla="*/ 1219352 w 6466440"/>
              <a:gd name="connsiteY508" fmla="*/ 6137208 h 8443663"/>
              <a:gd name="connsiteX509" fmla="*/ 1233765 w 6466440"/>
              <a:gd name="connsiteY509" fmla="*/ 6148158 h 8443663"/>
              <a:gd name="connsiteX510" fmla="*/ 1224341 w 6466440"/>
              <a:gd name="connsiteY510" fmla="*/ 6167479 h 8443663"/>
              <a:gd name="connsiteX511" fmla="*/ 1198553 w 6466440"/>
              <a:gd name="connsiteY511" fmla="*/ 6189498 h 8443663"/>
              <a:gd name="connsiteX512" fmla="*/ 1180234 w 6466440"/>
              <a:gd name="connsiteY512" fmla="*/ 6205844 h 8443663"/>
              <a:gd name="connsiteX513" fmla="*/ 1203542 w 6466440"/>
              <a:gd name="connsiteY513" fmla="*/ 6219770 h 8443663"/>
              <a:gd name="connsiteX514" fmla="*/ 1238412 w 6466440"/>
              <a:gd name="connsiteY514" fmla="*/ 6227349 h 8443663"/>
              <a:gd name="connsiteX515" fmla="*/ 1254777 w 6466440"/>
              <a:gd name="connsiteY515" fmla="*/ 6224653 h 8443663"/>
              <a:gd name="connsiteX516" fmla="*/ 1247835 w 6466440"/>
              <a:gd name="connsiteY516" fmla="*/ 6208028 h 8443663"/>
              <a:gd name="connsiteX517" fmla="*/ 1251741 w 6466440"/>
              <a:gd name="connsiteY517" fmla="*/ 6180731 h 8443663"/>
              <a:gd name="connsiteX518" fmla="*/ 1289804 w 6466440"/>
              <a:gd name="connsiteY518" fmla="*/ 6156689 h 8443663"/>
              <a:gd name="connsiteX519" fmla="*/ 1313564 w 6466440"/>
              <a:gd name="connsiteY519" fmla="*/ 6135908 h 8443663"/>
              <a:gd name="connsiteX520" fmla="*/ 1314925 w 6466440"/>
              <a:gd name="connsiteY520" fmla="*/ 6137053 h 8443663"/>
              <a:gd name="connsiteX521" fmla="*/ 1315361 w 6466440"/>
              <a:gd name="connsiteY521" fmla="*/ 6136071 h 8443663"/>
              <a:gd name="connsiteX522" fmla="*/ 1309538 w 6466440"/>
              <a:gd name="connsiteY522" fmla="*/ 6101183 h 8443663"/>
              <a:gd name="connsiteX523" fmla="*/ 1257133 w 6466440"/>
              <a:gd name="connsiteY523" fmla="*/ 6090007 h 8443663"/>
              <a:gd name="connsiteX524" fmla="*/ 1249990 w 6466440"/>
              <a:gd name="connsiteY524" fmla="*/ 6069286 h 8443663"/>
              <a:gd name="connsiteX525" fmla="*/ 1247617 w 6466440"/>
              <a:gd name="connsiteY525" fmla="*/ 6056909 h 8443663"/>
              <a:gd name="connsiteX526" fmla="*/ 1247073 w 6466440"/>
              <a:gd name="connsiteY526" fmla="*/ 6057193 h 8443663"/>
              <a:gd name="connsiteX527" fmla="*/ 1222546 w 6466440"/>
              <a:gd name="connsiteY527" fmla="*/ 6105586 h 8443663"/>
              <a:gd name="connsiteX528" fmla="*/ 1216501 w 6466440"/>
              <a:gd name="connsiteY528" fmla="*/ 6119909 h 8443663"/>
              <a:gd name="connsiteX529" fmla="*/ 1151566 w 6466440"/>
              <a:gd name="connsiteY529" fmla="*/ 6108402 h 8443663"/>
              <a:gd name="connsiteX530" fmla="*/ 1148715 w 6466440"/>
              <a:gd name="connsiteY530" fmla="*/ 6091103 h 8443663"/>
              <a:gd name="connsiteX531" fmla="*/ 1174503 w 6466440"/>
              <a:gd name="connsiteY531" fmla="*/ 6069084 h 8443663"/>
              <a:gd name="connsiteX532" fmla="*/ 1176984 w 6466440"/>
              <a:gd name="connsiteY532" fmla="*/ 6033138 h 8443663"/>
              <a:gd name="connsiteX533" fmla="*/ 1176873 w 6466440"/>
              <a:gd name="connsiteY533" fmla="*/ 6031833 h 8443663"/>
              <a:gd name="connsiteX534" fmla="*/ 1166988 w 6466440"/>
              <a:gd name="connsiteY534" fmla="*/ 6029348 h 8443663"/>
              <a:gd name="connsiteX535" fmla="*/ 1165997 w 6466440"/>
              <a:gd name="connsiteY535" fmla="*/ 6022230 h 8443663"/>
              <a:gd name="connsiteX536" fmla="*/ 1166897 w 6466440"/>
              <a:gd name="connsiteY536" fmla="*/ 6019268 h 8443663"/>
              <a:gd name="connsiteX537" fmla="*/ 1166817 w 6466440"/>
              <a:gd name="connsiteY537" fmla="*/ 6019266 h 8443663"/>
              <a:gd name="connsiteX538" fmla="*/ 1157767 w 6466440"/>
              <a:gd name="connsiteY538" fmla="*/ 6018539 h 8443663"/>
              <a:gd name="connsiteX539" fmla="*/ 1118093 w 6466440"/>
              <a:gd name="connsiteY539" fmla="*/ 6007309 h 8443663"/>
              <a:gd name="connsiteX540" fmla="*/ 1141744 w 6466440"/>
              <a:gd name="connsiteY540" fmla="*/ 5972316 h 8443663"/>
              <a:gd name="connsiteX541" fmla="*/ 1090138 w 6466440"/>
              <a:gd name="connsiteY541" fmla="*/ 5914190 h 8443663"/>
              <a:gd name="connsiteX542" fmla="*/ 1090215 w 6466440"/>
              <a:gd name="connsiteY542" fmla="*/ 5913999 h 8443663"/>
              <a:gd name="connsiteX543" fmla="*/ 1088144 w 6466440"/>
              <a:gd name="connsiteY543" fmla="*/ 5905105 h 8443663"/>
              <a:gd name="connsiteX544" fmla="*/ 1093231 w 6466440"/>
              <a:gd name="connsiteY544" fmla="*/ 5890249 h 8443663"/>
              <a:gd name="connsiteX545" fmla="*/ 1093320 w 6466440"/>
              <a:gd name="connsiteY545" fmla="*/ 5886231 h 8443663"/>
              <a:gd name="connsiteX546" fmla="*/ 1086415 w 6466440"/>
              <a:gd name="connsiteY546" fmla="*/ 5882044 h 8443663"/>
              <a:gd name="connsiteX547" fmla="*/ 1087491 w 6466440"/>
              <a:gd name="connsiteY547" fmla="*/ 5869295 h 8443663"/>
              <a:gd name="connsiteX548" fmla="*/ 1093051 w 6466440"/>
              <a:gd name="connsiteY548" fmla="*/ 5866621 h 8443663"/>
              <a:gd name="connsiteX549" fmla="*/ 1089564 w 6466440"/>
              <a:gd name="connsiteY549" fmla="*/ 5843047 h 8443663"/>
              <a:gd name="connsiteX550" fmla="*/ 1095817 w 6466440"/>
              <a:gd name="connsiteY550" fmla="*/ 5830049 h 8443663"/>
              <a:gd name="connsiteX551" fmla="*/ 1116852 w 6466440"/>
              <a:gd name="connsiteY551" fmla="*/ 5822025 h 8443663"/>
              <a:gd name="connsiteX552" fmla="*/ 1116256 w 6466440"/>
              <a:gd name="connsiteY552" fmla="*/ 5798556 h 8443663"/>
              <a:gd name="connsiteX553" fmla="*/ 1111621 w 6466440"/>
              <a:gd name="connsiteY553" fmla="*/ 5764061 h 8443663"/>
              <a:gd name="connsiteX554" fmla="*/ 1121044 w 6466440"/>
              <a:gd name="connsiteY554" fmla="*/ 5744739 h 8443663"/>
              <a:gd name="connsiteX555" fmla="*/ 1092932 w 6466440"/>
              <a:gd name="connsiteY555" fmla="*/ 5727163 h 8443663"/>
              <a:gd name="connsiteX556" fmla="*/ 1062867 w 6466440"/>
              <a:gd name="connsiteY556" fmla="*/ 5723235 h 8443663"/>
              <a:gd name="connsiteX557" fmla="*/ 1014368 w 6466440"/>
              <a:gd name="connsiteY557" fmla="*/ 5665638 h 8443663"/>
              <a:gd name="connsiteX558" fmla="*/ 1006371 w 6466440"/>
              <a:gd name="connsiteY558" fmla="*/ 5649678 h 8443663"/>
              <a:gd name="connsiteX559" fmla="*/ 999055 w 6466440"/>
              <a:gd name="connsiteY559" fmla="*/ 5649714 h 8443663"/>
              <a:gd name="connsiteX560" fmla="*/ 990237 w 6466440"/>
              <a:gd name="connsiteY560" fmla="*/ 5654400 h 8443663"/>
              <a:gd name="connsiteX561" fmla="*/ 986821 w 6466440"/>
              <a:gd name="connsiteY561" fmla="*/ 5660254 h 8443663"/>
              <a:gd name="connsiteX562" fmla="*/ 975150 w 6466440"/>
              <a:gd name="connsiteY562" fmla="*/ 5675503 h 8443663"/>
              <a:gd name="connsiteX563" fmla="*/ 959088 w 6466440"/>
              <a:gd name="connsiteY563" fmla="*/ 5648167 h 8443663"/>
              <a:gd name="connsiteX564" fmla="*/ 955789 w 6466440"/>
              <a:gd name="connsiteY564" fmla="*/ 5642293 h 8443663"/>
              <a:gd name="connsiteX565" fmla="*/ 946148 w 6466440"/>
              <a:gd name="connsiteY565" fmla="*/ 5639868 h 8443663"/>
              <a:gd name="connsiteX566" fmla="*/ 951208 w 6466440"/>
              <a:gd name="connsiteY566" fmla="*/ 5631361 h 8443663"/>
              <a:gd name="connsiteX567" fmla="*/ 950232 w 6466440"/>
              <a:gd name="connsiteY567" fmla="*/ 5626306 h 8443663"/>
              <a:gd name="connsiteX568" fmla="*/ 924600 w 6466440"/>
              <a:gd name="connsiteY568" fmla="*/ 5572783 h 8443663"/>
              <a:gd name="connsiteX569" fmla="*/ 918898 w 6466440"/>
              <a:gd name="connsiteY569" fmla="*/ 5538186 h 8443663"/>
              <a:gd name="connsiteX570" fmla="*/ 956689 w 6466440"/>
              <a:gd name="connsiteY570" fmla="*/ 5505721 h 8443663"/>
              <a:gd name="connsiteX571" fmla="*/ 971374 w 6466440"/>
              <a:gd name="connsiteY571" fmla="*/ 5502984 h 8443663"/>
              <a:gd name="connsiteX572" fmla="*/ 970515 w 6466440"/>
              <a:gd name="connsiteY572" fmla="*/ 5498834 h 8443663"/>
              <a:gd name="connsiteX573" fmla="*/ 953045 w 6466440"/>
              <a:gd name="connsiteY573" fmla="*/ 5479337 h 8443663"/>
              <a:gd name="connsiteX574" fmla="*/ 956710 w 6466440"/>
              <a:gd name="connsiteY574" fmla="*/ 5450833 h 8443663"/>
              <a:gd name="connsiteX575" fmla="*/ 972794 w 6466440"/>
              <a:gd name="connsiteY575" fmla="*/ 5437711 h 8443663"/>
              <a:gd name="connsiteX576" fmla="*/ 965986 w 6466440"/>
              <a:gd name="connsiteY576" fmla="*/ 5425481 h 8443663"/>
              <a:gd name="connsiteX577" fmla="*/ 960310 w 6466440"/>
              <a:gd name="connsiteY577" fmla="*/ 5406982 h 8443663"/>
              <a:gd name="connsiteX578" fmla="*/ 975251 w 6466440"/>
              <a:gd name="connsiteY578" fmla="*/ 5395636 h 8443663"/>
              <a:gd name="connsiteX579" fmla="*/ 981468 w 6466440"/>
              <a:gd name="connsiteY579" fmla="*/ 5350884 h 8443663"/>
              <a:gd name="connsiteX580" fmla="*/ 982248 w 6466440"/>
              <a:gd name="connsiteY580" fmla="*/ 5349439 h 8443663"/>
              <a:gd name="connsiteX581" fmla="*/ 977412 w 6466440"/>
              <a:gd name="connsiteY581" fmla="*/ 5347765 h 8443663"/>
              <a:gd name="connsiteX582" fmla="*/ 881660 w 6466440"/>
              <a:gd name="connsiteY582" fmla="*/ 5303981 h 8443663"/>
              <a:gd name="connsiteX583" fmla="*/ 861173 w 6466440"/>
              <a:gd name="connsiteY583" fmla="*/ 5307399 h 8443663"/>
              <a:gd name="connsiteX584" fmla="*/ 898382 w 6466440"/>
              <a:gd name="connsiteY584" fmla="*/ 5253562 h 8443663"/>
              <a:gd name="connsiteX585" fmla="*/ 4505725 w 6466440"/>
              <a:gd name="connsiteY585" fmla="*/ 1329249 h 8443663"/>
              <a:gd name="connsiteX586" fmla="*/ 4503653 w 6466440"/>
              <a:gd name="connsiteY586" fmla="*/ 1335122 h 8443663"/>
              <a:gd name="connsiteX587" fmla="*/ 4487263 w 6466440"/>
              <a:gd name="connsiteY587" fmla="*/ 1359969 h 8443663"/>
              <a:gd name="connsiteX588" fmla="*/ 4523239 w 6466440"/>
              <a:gd name="connsiteY588" fmla="*/ 1368065 h 8443663"/>
              <a:gd name="connsiteX589" fmla="*/ 4525266 w 6466440"/>
              <a:gd name="connsiteY589" fmla="*/ 1366666 h 8443663"/>
              <a:gd name="connsiteX590" fmla="*/ 4523190 w 6466440"/>
              <a:gd name="connsiteY590" fmla="*/ 1360276 h 8443663"/>
              <a:gd name="connsiteX591" fmla="*/ 4513897 w 6466440"/>
              <a:gd name="connsiteY591" fmla="*/ 1333228 h 8443663"/>
              <a:gd name="connsiteX592" fmla="*/ 4152132 w 6466440"/>
              <a:gd name="connsiteY592" fmla="*/ 1263698 h 8443663"/>
              <a:gd name="connsiteX593" fmla="*/ 4151378 w 6466440"/>
              <a:gd name="connsiteY593" fmla="*/ 1264059 h 8443663"/>
              <a:gd name="connsiteX594" fmla="*/ 4128413 w 6466440"/>
              <a:gd name="connsiteY594" fmla="*/ 1338637 h 8443663"/>
              <a:gd name="connsiteX595" fmla="*/ 4133627 w 6466440"/>
              <a:gd name="connsiteY595" fmla="*/ 1345522 h 8443663"/>
              <a:gd name="connsiteX596" fmla="*/ 4133667 w 6466440"/>
              <a:gd name="connsiteY596" fmla="*/ 1345556 h 8443663"/>
              <a:gd name="connsiteX597" fmla="*/ 4141500 w 6466440"/>
              <a:gd name="connsiteY597" fmla="*/ 1346910 h 8443663"/>
              <a:gd name="connsiteX598" fmla="*/ 4156643 w 6466440"/>
              <a:gd name="connsiteY598" fmla="*/ 1365478 h 8443663"/>
              <a:gd name="connsiteX599" fmla="*/ 4191146 w 6466440"/>
              <a:gd name="connsiteY599" fmla="*/ 1356119 h 8443663"/>
              <a:gd name="connsiteX600" fmla="*/ 4193623 w 6466440"/>
              <a:gd name="connsiteY600" fmla="*/ 1348116 h 8443663"/>
              <a:gd name="connsiteX601" fmla="*/ 4196702 w 6466440"/>
              <a:gd name="connsiteY601" fmla="*/ 1344643 h 8443663"/>
              <a:gd name="connsiteX602" fmla="*/ 4196491 w 6466440"/>
              <a:gd name="connsiteY602" fmla="*/ 1340209 h 8443663"/>
              <a:gd name="connsiteX603" fmla="*/ 4196751 w 6466440"/>
              <a:gd name="connsiteY603" fmla="*/ 1339667 h 8443663"/>
              <a:gd name="connsiteX604" fmla="*/ 4169054 w 6466440"/>
              <a:gd name="connsiteY604" fmla="*/ 1328319 h 8443663"/>
              <a:gd name="connsiteX605" fmla="*/ 4149531 w 6466440"/>
              <a:gd name="connsiteY605" fmla="*/ 1301095 h 8443663"/>
              <a:gd name="connsiteX606" fmla="*/ 4147538 w 6466440"/>
              <a:gd name="connsiteY606" fmla="*/ 1279957 h 8443663"/>
              <a:gd name="connsiteX607" fmla="*/ 4359039 w 6466440"/>
              <a:gd name="connsiteY607" fmla="*/ 1248174 h 8443663"/>
              <a:gd name="connsiteX608" fmla="*/ 4314939 w 6466440"/>
              <a:gd name="connsiteY608" fmla="*/ 1253478 h 8443663"/>
              <a:gd name="connsiteX609" fmla="*/ 4275068 w 6466440"/>
              <a:gd name="connsiteY609" fmla="*/ 1254128 h 8443663"/>
              <a:gd name="connsiteX610" fmla="*/ 4249200 w 6466440"/>
              <a:gd name="connsiteY610" fmla="*/ 1250620 h 8443663"/>
              <a:gd name="connsiteX611" fmla="*/ 4238847 w 6466440"/>
              <a:gd name="connsiteY611" fmla="*/ 1264119 h 8443663"/>
              <a:gd name="connsiteX612" fmla="*/ 4223428 w 6466440"/>
              <a:gd name="connsiteY612" fmla="*/ 1260650 h 8443663"/>
              <a:gd name="connsiteX613" fmla="*/ 4225811 w 6466440"/>
              <a:gd name="connsiteY613" fmla="*/ 1297303 h 8443663"/>
              <a:gd name="connsiteX614" fmla="*/ 4228276 w 6466440"/>
              <a:gd name="connsiteY614" fmla="*/ 1298841 h 8443663"/>
              <a:gd name="connsiteX615" fmla="*/ 4234850 w 6466440"/>
              <a:gd name="connsiteY615" fmla="*/ 1294420 h 8443663"/>
              <a:gd name="connsiteX616" fmla="*/ 4308095 w 6466440"/>
              <a:gd name="connsiteY616" fmla="*/ 1316757 h 8443663"/>
              <a:gd name="connsiteX617" fmla="*/ 4321710 w 6466440"/>
              <a:gd name="connsiteY617" fmla="*/ 1327687 h 8443663"/>
              <a:gd name="connsiteX618" fmla="*/ 4330356 w 6466440"/>
              <a:gd name="connsiteY618" fmla="*/ 1329169 h 8443663"/>
              <a:gd name="connsiteX619" fmla="*/ 4334301 w 6466440"/>
              <a:gd name="connsiteY619" fmla="*/ 1319843 h 8443663"/>
              <a:gd name="connsiteX620" fmla="*/ 4303215 w 6466440"/>
              <a:gd name="connsiteY620" fmla="*/ 1290018 h 8443663"/>
              <a:gd name="connsiteX621" fmla="*/ 4286574 w 6466440"/>
              <a:gd name="connsiteY621" fmla="*/ 1291982 h 8443663"/>
              <a:gd name="connsiteX622" fmla="*/ 4264544 w 6466440"/>
              <a:gd name="connsiteY622" fmla="*/ 1269902 h 8443663"/>
              <a:gd name="connsiteX623" fmla="*/ 4283630 w 6466440"/>
              <a:gd name="connsiteY623" fmla="*/ 1257075 h 8443663"/>
              <a:gd name="connsiteX624" fmla="*/ 4343684 w 6466440"/>
              <a:gd name="connsiteY624" fmla="*/ 1260153 h 8443663"/>
              <a:gd name="connsiteX625" fmla="*/ 3354103 w 6466440"/>
              <a:gd name="connsiteY625" fmla="*/ 0 h 8443663"/>
              <a:gd name="connsiteX626" fmla="*/ 3395813 w 6466440"/>
              <a:gd name="connsiteY626" fmla="*/ 55072 h 8443663"/>
              <a:gd name="connsiteX627" fmla="*/ 3372043 w 6466440"/>
              <a:gd name="connsiteY627" fmla="*/ 106669 h 8443663"/>
              <a:gd name="connsiteX628" fmla="*/ 3250027 w 6466440"/>
              <a:gd name="connsiteY628" fmla="*/ 192947 h 8443663"/>
              <a:gd name="connsiteX629" fmla="*/ 3210301 w 6466440"/>
              <a:gd name="connsiteY629" fmla="*/ 235220 h 8443663"/>
              <a:gd name="connsiteX630" fmla="*/ 3207838 w 6466440"/>
              <a:gd name="connsiteY630" fmla="*/ 246060 h 8443663"/>
              <a:gd name="connsiteX631" fmla="*/ 3299074 w 6466440"/>
              <a:gd name="connsiteY631" fmla="*/ 295283 h 8443663"/>
              <a:gd name="connsiteX632" fmla="*/ 3292918 w 6466440"/>
              <a:gd name="connsiteY632" fmla="*/ 322384 h 8443663"/>
              <a:gd name="connsiteX633" fmla="*/ 3293294 w 6466440"/>
              <a:gd name="connsiteY633" fmla="*/ 373767 h 8443663"/>
              <a:gd name="connsiteX634" fmla="*/ 3253192 w 6466440"/>
              <a:gd name="connsiteY634" fmla="*/ 364657 h 8443663"/>
              <a:gd name="connsiteX635" fmla="*/ 3145951 w 6466440"/>
              <a:gd name="connsiteY635" fmla="*/ 385893 h 8443663"/>
              <a:gd name="connsiteX636" fmla="*/ 3126301 w 6466440"/>
              <a:gd name="connsiteY636" fmla="*/ 392830 h 8443663"/>
              <a:gd name="connsiteX637" fmla="*/ 3124592 w 6466440"/>
              <a:gd name="connsiteY637" fmla="*/ 506436 h 8443663"/>
              <a:gd name="connsiteX638" fmla="*/ 3161001 w 6466440"/>
              <a:gd name="connsiteY638" fmla="*/ 531806 h 8443663"/>
              <a:gd name="connsiteX639" fmla="*/ 3161805 w 6466440"/>
              <a:gd name="connsiteY639" fmla="*/ 554787 h 8443663"/>
              <a:gd name="connsiteX640" fmla="*/ 3116778 w 6466440"/>
              <a:gd name="connsiteY640" fmla="*/ 567358 h 8443663"/>
              <a:gd name="connsiteX641" fmla="*/ 3096701 w 6466440"/>
              <a:gd name="connsiteY641" fmla="*/ 602695 h 8443663"/>
              <a:gd name="connsiteX642" fmla="*/ 3095469 w 6466440"/>
              <a:gd name="connsiteY642" fmla="*/ 608115 h 8443663"/>
              <a:gd name="connsiteX643" fmla="*/ 3149493 w 6466440"/>
              <a:gd name="connsiteY643" fmla="*/ 608987 h 8443663"/>
              <a:gd name="connsiteX644" fmla="*/ 3168288 w 6466440"/>
              <a:gd name="connsiteY644" fmla="*/ 658855 h 8443663"/>
              <a:gd name="connsiteX645" fmla="*/ 3172785 w 6466440"/>
              <a:gd name="connsiteY645" fmla="*/ 665576 h 8443663"/>
              <a:gd name="connsiteX646" fmla="*/ 3202661 w 6466440"/>
              <a:gd name="connsiteY646" fmla="*/ 666663 h 8443663"/>
              <a:gd name="connsiteX647" fmla="*/ 3221884 w 6466440"/>
              <a:gd name="connsiteY647" fmla="*/ 688129 h 8443663"/>
              <a:gd name="connsiteX648" fmla="*/ 3236231 w 6466440"/>
              <a:gd name="connsiteY648" fmla="*/ 651490 h 8443663"/>
              <a:gd name="connsiteX649" fmla="*/ 3223969 w 6466440"/>
              <a:gd name="connsiteY649" fmla="*/ 625906 h 8443663"/>
              <a:gd name="connsiteX650" fmla="*/ 3216631 w 6466440"/>
              <a:gd name="connsiteY650" fmla="*/ 578641 h 8443663"/>
              <a:gd name="connsiteX651" fmla="*/ 3237512 w 6466440"/>
              <a:gd name="connsiteY651" fmla="*/ 566286 h 8443663"/>
              <a:gd name="connsiteX652" fmla="*/ 3258769 w 6466440"/>
              <a:gd name="connsiteY652" fmla="*/ 605312 h 8443663"/>
              <a:gd name="connsiteX653" fmla="*/ 3293144 w 6466440"/>
              <a:gd name="connsiteY653" fmla="*/ 613121 h 8443663"/>
              <a:gd name="connsiteX654" fmla="*/ 3281259 w 6466440"/>
              <a:gd name="connsiteY654" fmla="*/ 638921 h 8443663"/>
              <a:gd name="connsiteX655" fmla="*/ 3286988 w 6466440"/>
              <a:gd name="connsiteY655" fmla="*/ 640221 h 8443663"/>
              <a:gd name="connsiteX656" fmla="*/ 3285756 w 6466440"/>
              <a:gd name="connsiteY656" fmla="*/ 645642 h 8443663"/>
              <a:gd name="connsiteX657" fmla="*/ 3315632 w 6466440"/>
              <a:gd name="connsiteY657" fmla="*/ 646728 h 8443663"/>
              <a:gd name="connsiteX658" fmla="*/ 3352469 w 6466440"/>
              <a:gd name="connsiteY658" fmla="*/ 643697 h 8443663"/>
              <a:gd name="connsiteX659" fmla="*/ 3347167 w 6466440"/>
              <a:gd name="connsiteY659" fmla="*/ 613994 h 8443663"/>
              <a:gd name="connsiteX660" fmla="*/ 3323446 w 6466440"/>
              <a:gd name="connsiteY660" fmla="*/ 585806 h 8443663"/>
              <a:gd name="connsiteX661" fmla="*/ 3322643 w 6466440"/>
              <a:gd name="connsiteY661" fmla="*/ 562825 h 8443663"/>
              <a:gd name="connsiteX662" fmla="*/ 3377093 w 6466440"/>
              <a:gd name="connsiteY662" fmla="*/ 535296 h 8443663"/>
              <a:gd name="connsiteX663" fmla="*/ 3331537 w 6466440"/>
              <a:gd name="connsiteY663" fmla="*/ 735837 h 8443663"/>
              <a:gd name="connsiteX664" fmla="*/ 3340859 w 6466440"/>
              <a:gd name="connsiteY664" fmla="*/ 880447 h 8443663"/>
              <a:gd name="connsiteX665" fmla="*/ 3294600 w 6466440"/>
              <a:gd name="connsiteY665" fmla="*/ 898438 h 8443663"/>
              <a:gd name="connsiteX666" fmla="*/ 3230727 w 6466440"/>
              <a:gd name="connsiteY666" fmla="*/ 940926 h 8443663"/>
              <a:gd name="connsiteX667" fmla="*/ 3197159 w 6466440"/>
              <a:gd name="connsiteY667" fmla="*/ 956099 h 8443663"/>
              <a:gd name="connsiteX668" fmla="*/ 3200425 w 6466440"/>
              <a:gd name="connsiteY668" fmla="*/ 968241 h 8443663"/>
              <a:gd name="connsiteX669" fmla="*/ 3206103 w 6466440"/>
              <a:gd name="connsiteY669" fmla="*/ 1049326 h 8443663"/>
              <a:gd name="connsiteX670" fmla="*/ 3199947 w 6466440"/>
              <a:gd name="connsiteY670" fmla="*/ 1076427 h 8443663"/>
              <a:gd name="connsiteX671" fmla="*/ 3213440 w 6466440"/>
              <a:gd name="connsiteY671" fmla="*/ 1096591 h 8443663"/>
              <a:gd name="connsiteX672" fmla="*/ 3227360 w 6466440"/>
              <a:gd name="connsiteY672" fmla="*/ 1088354 h 8443663"/>
              <a:gd name="connsiteX673" fmla="*/ 3269976 w 6466440"/>
              <a:gd name="connsiteY673" fmla="*/ 1006839 h 8443663"/>
              <a:gd name="connsiteX674" fmla="*/ 3294123 w 6466440"/>
              <a:gd name="connsiteY674" fmla="*/ 1006625 h 8443663"/>
              <a:gd name="connsiteX675" fmla="*/ 3373097 w 6466440"/>
              <a:gd name="connsiteY675" fmla="*/ 1030265 h 8443663"/>
              <a:gd name="connsiteX676" fmla="*/ 3365282 w 6466440"/>
              <a:gd name="connsiteY676" fmla="*/ 1091186 h 8443663"/>
              <a:gd name="connsiteX677" fmla="*/ 3423376 w 6466440"/>
              <a:gd name="connsiteY677" fmla="*/ 1127181 h 8443663"/>
              <a:gd name="connsiteX678" fmla="*/ 3434834 w 6466440"/>
              <a:gd name="connsiteY678" fmla="*/ 1129784 h 8443663"/>
              <a:gd name="connsiteX679" fmla="*/ 3461443 w 6466440"/>
              <a:gd name="connsiteY679" fmla="*/ 1118729 h 8443663"/>
              <a:gd name="connsiteX680" fmla="*/ 3445488 w 6466440"/>
              <a:gd name="connsiteY680" fmla="*/ 1109406 h 8443663"/>
              <a:gd name="connsiteX681" fmla="*/ 3427497 w 6466440"/>
              <a:gd name="connsiteY681" fmla="*/ 1082520 h 8443663"/>
              <a:gd name="connsiteX682" fmla="*/ 3459835 w 6466440"/>
              <a:gd name="connsiteY682" fmla="*/ 1072766 h 8443663"/>
              <a:gd name="connsiteX683" fmla="*/ 3534311 w 6466440"/>
              <a:gd name="connsiteY683" fmla="*/ 1089684 h 8443663"/>
              <a:gd name="connsiteX684" fmla="*/ 3553533 w 6466440"/>
              <a:gd name="connsiteY684" fmla="*/ 1111150 h 8443663"/>
              <a:gd name="connsiteX685" fmla="*/ 3560066 w 6466440"/>
              <a:gd name="connsiteY685" fmla="*/ 1135434 h 8443663"/>
              <a:gd name="connsiteX686" fmla="*/ 3479383 w 6466440"/>
              <a:gd name="connsiteY686" fmla="*/ 1225400 h 8443663"/>
              <a:gd name="connsiteX687" fmla="*/ 3458503 w 6466440"/>
              <a:gd name="connsiteY687" fmla="*/ 1237755 h 8443663"/>
              <a:gd name="connsiteX688" fmla="*/ 3439281 w 6466440"/>
              <a:gd name="connsiteY688" fmla="*/ 1216290 h 8443663"/>
              <a:gd name="connsiteX689" fmla="*/ 3424984 w 6466440"/>
              <a:gd name="connsiteY689" fmla="*/ 1173145 h 8443663"/>
              <a:gd name="connsiteX690" fmla="*/ 3413953 w 6466440"/>
              <a:gd name="connsiteY690" fmla="*/ 1142140 h 8443663"/>
              <a:gd name="connsiteX691" fmla="*/ 3384881 w 6466440"/>
              <a:gd name="connsiteY691" fmla="*/ 1164035 h 8443663"/>
              <a:gd name="connsiteX692" fmla="*/ 3357845 w 6466440"/>
              <a:gd name="connsiteY692" fmla="*/ 1203491 h 8443663"/>
              <a:gd name="connsiteX693" fmla="*/ 3352919 w 6466440"/>
              <a:gd name="connsiteY693" fmla="*/ 1225171 h 8443663"/>
              <a:gd name="connsiteX694" fmla="*/ 3377066 w 6466440"/>
              <a:gd name="connsiteY694" fmla="*/ 1224956 h 8443663"/>
              <a:gd name="connsiteX695" fmla="*/ 3408978 w 6466440"/>
              <a:gd name="connsiteY695" fmla="*/ 1243605 h 8443663"/>
              <a:gd name="connsiteX696" fmla="*/ 3419581 w 6466440"/>
              <a:gd name="connsiteY696" fmla="*/ 1303011 h 8443663"/>
              <a:gd name="connsiteX697" fmla="*/ 3433369 w 6466440"/>
              <a:gd name="connsiteY697" fmla="*/ 1343013 h 8443663"/>
              <a:gd name="connsiteX698" fmla="*/ 3431259 w 6466440"/>
              <a:gd name="connsiteY698" fmla="*/ 1344124 h 8443663"/>
              <a:gd name="connsiteX699" fmla="*/ 3432257 w 6466440"/>
              <a:gd name="connsiteY699" fmla="*/ 1345162 h 8443663"/>
              <a:gd name="connsiteX700" fmla="*/ 3478511 w 6466440"/>
              <a:gd name="connsiteY700" fmla="*/ 1355570 h 8443663"/>
              <a:gd name="connsiteX701" fmla="*/ 3518878 w 6466440"/>
              <a:gd name="connsiteY701" fmla="*/ 1296164 h 8443663"/>
              <a:gd name="connsiteX702" fmla="*/ 3548214 w 6466440"/>
              <a:gd name="connsiteY702" fmla="*/ 1297771 h 8443663"/>
              <a:gd name="connsiteX703" fmla="*/ 3564778 w 6466440"/>
              <a:gd name="connsiteY703" fmla="*/ 1301082 h 8443663"/>
              <a:gd name="connsiteX704" fmla="*/ 3564700 w 6466440"/>
              <a:gd name="connsiteY704" fmla="*/ 1300264 h 8443663"/>
              <a:gd name="connsiteX705" fmla="*/ 3517024 w 6466440"/>
              <a:gd name="connsiteY705" fmla="*/ 1245350 h 8443663"/>
              <a:gd name="connsiteX706" fmla="*/ 3502299 w 6466440"/>
              <a:gd name="connsiteY706" fmla="*/ 1230606 h 8443663"/>
              <a:gd name="connsiteX707" fmla="*/ 3549412 w 6466440"/>
              <a:gd name="connsiteY707" fmla="*/ 1155812 h 8443663"/>
              <a:gd name="connsiteX708" fmla="*/ 3572328 w 6466440"/>
              <a:gd name="connsiteY708" fmla="*/ 1161018 h 8443663"/>
              <a:gd name="connsiteX709" fmla="*/ 3586625 w 6466440"/>
              <a:gd name="connsiteY709" fmla="*/ 1204164 h 8443663"/>
              <a:gd name="connsiteX710" fmla="*/ 3629995 w 6466440"/>
              <a:gd name="connsiteY710" fmla="*/ 1225415 h 8443663"/>
              <a:gd name="connsiteX711" fmla="*/ 3631671 w 6466440"/>
              <a:gd name="connsiteY711" fmla="*/ 1225938 h 8443663"/>
              <a:gd name="connsiteX712" fmla="*/ 3639754 w 6466440"/>
              <a:gd name="connsiteY712" fmla="*/ 1214922 h 8443663"/>
              <a:gd name="connsiteX713" fmla="*/ 3649091 w 6466440"/>
              <a:gd name="connsiteY713" fmla="*/ 1217291 h 8443663"/>
              <a:gd name="connsiteX714" fmla="*/ 3652312 w 6466440"/>
              <a:gd name="connsiteY714" fmla="*/ 1219905 h 8443663"/>
              <a:gd name="connsiteX715" fmla="*/ 3652354 w 6466440"/>
              <a:gd name="connsiteY715" fmla="*/ 1219807 h 8443663"/>
              <a:gd name="connsiteX716" fmla="*/ 3657835 w 6466440"/>
              <a:gd name="connsiteY716" fmla="*/ 1208940 h 8443663"/>
              <a:gd name="connsiteX717" fmla="*/ 3691832 w 6466440"/>
              <a:gd name="connsiteY717" fmla="*/ 1165366 h 8443663"/>
              <a:gd name="connsiteX718" fmla="*/ 3723316 w 6466440"/>
              <a:gd name="connsiteY718" fmla="*/ 1212415 h 8443663"/>
              <a:gd name="connsiteX719" fmla="*/ 3821563 w 6466440"/>
              <a:gd name="connsiteY719" fmla="*/ 1177737 h 8443663"/>
              <a:gd name="connsiteX720" fmla="*/ 3821762 w 6466440"/>
              <a:gd name="connsiteY720" fmla="*/ 1177929 h 8443663"/>
              <a:gd name="connsiteX721" fmla="*/ 3833849 w 6466440"/>
              <a:gd name="connsiteY721" fmla="*/ 1179854 h 8443663"/>
              <a:gd name="connsiteX722" fmla="*/ 3849721 w 6466440"/>
              <a:gd name="connsiteY722" fmla="*/ 1193680 h 8443663"/>
              <a:gd name="connsiteX723" fmla="*/ 3854664 w 6466440"/>
              <a:gd name="connsiteY723" fmla="*/ 1195822 h 8443663"/>
              <a:gd name="connsiteX724" fmla="*/ 3863351 w 6466440"/>
              <a:gd name="connsiteY724" fmla="*/ 1189367 h 8443663"/>
              <a:gd name="connsiteX725" fmla="*/ 3878635 w 6466440"/>
              <a:gd name="connsiteY725" fmla="*/ 1197147 h 8443663"/>
              <a:gd name="connsiteX726" fmla="*/ 3879143 w 6466440"/>
              <a:gd name="connsiteY726" fmla="*/ 1205401 h 8443663"/>
              <a:gd name="connsiteX727" fmla="*/ 3910171 w 6466440"/>
              <a:gd name="connsiteY727" fmla="*/ 1212990 h 8443663"/>
              <a:gd name="connsiteX728" fmla="*/ 3923146 w 6466440"/>
              <a:gd name="connsiteY728" fmla="*/ 1227324 h 8443663"/>
              <a:gd name="connsiteX729" fmla="*/ 3922474 w 6466440"/>
              <a:gd name="connsiteY729" fmla="*/ 1257494 h 8443663"/>
              <a:gd name="connsiteX730" fmla="*/ 3951908 w 6466440"/>
              <a:gd name="connsiteY730" fmla="*/ 1268619 h 8443663"/>
              <a:gd name="connsiteX731" fmla="*/ 3997074 w 6466440"/>
              <a:gd name="connsiteY731" fmla="*/ 1280303 h 8443663"/>
              <a:gd name="connsiteX732" fmla="*/ 4016296 w 6466440"/>
              <a:gd name="connsiteY732" fmla="*/ 1301769 h 8443663"/>
              <a:gd name="connsiteX733" fmla="*/ 4052328 w 6466440"/>
              <a:gd name="connsiteY733" fmla="*/ 1275756 h 8443663"/>
              <a:gd name="connsiteX734" fmla="*/ 4072405 w 6466440"/>
              <a:gd name="connsiteY734" fmla="*/ 1240418 h 8443663"/>
              <a:gd name="connsiteX735" fmla="*/ 4168424 w 6466440"/>
              <a:gd name="connsiteY735" fmla="*/ 1209329 h 8443663"/>
              <a:gd name="connsiteX736" fmla="*/ 4192280 w 6466440"/>
              <a:gd name="connsiteY736" fmla="*/ 1207469 h 8443663"/>
              <a:gd name="connsiteX737" fmla="*/ 4195933 w 6466440"/>
              <a:gd name="connsiteY737" fmla="*/ 1198369 h 8443663"/>
              <a:gd name="connsiteX738" fmla="*/ 4194575 w 6466440"/>
              <a:gd name="connsiteY738" fmla="*/ 1185053 h 8443663"/>
              <a:gd name="connsiteX739" fmla="*/ 4189035 w 6466440"/>
              <a:gd name="connsiteY739" fmla="*/ 1177854 h 8443663"/>
              <a:gd name="connsiteX740" fmla="*/ 4176004 w 6466440"/>
              <a:gd name="connsiteY740" fmla="*/ 1155657 h 8443663"/>
              <a:gd name="connsiteX741" fmla="*/ 4218059 w 6466440"/>
              <a:gd name="connsiteY741" fmla="*/ 1149536 h 8443663"/>
              <a:gd name="connsiteX742" fmla="*/ 4227020 w 6466440"/>
              <a:gd name="connsiteY742" fmla="*/ 1148411 h 8443663"/>
              <a:gd name="connsiteX743" fmla="*/ 4234903 w 6466440"/>
              <a:gd name="connsiteY743" fmla="*/ 1137667 h 8443663"/>
              <a:gd name="connsiteX744" fmla="*/ 4242907 w 6466440"/>
              <a:gd name="connsiteY744" fmla="*/ 1148251 h 8443663"/>
              <a:gd name="connsiteX745" fmla="*/ 4249676 w 6466440"/>
              <a:gd name="connsiteY745" fmla="*/ 1149594 h 8443663"/>
              <a:gd name="connsiteX746" fmla="*/ 4329077 w 6466440"/>
              <a:gd name="connsiteY746" fmla="*/ 1144832 h 8443663"/>
              <a:gd name="connsiteX747" fmla="*/ 4374909 w 6466440"/>
              <a:gd name="connsiteY747" fmla="*/ 1155244 h 8443663"/>
              <a:gd name="connsiteX748" fmla="*/ 4396106 w 6466440"/>
              <a:gd name="connsiteY748" fmla="*/ 1218570 h 8443663"/>
              <a:gd name="connsiteX749" fmla="*/ 4392080 w 6466440"/>
              <a:gd name="connsiteY749" fmla="*/ 1238186 h 8443663"/>
              <a:gd name="connsiteX750" fmla="*/ 4397667 w 6466440"/>
              <a:gd name="connsiteY750" fmla="*/ 1239216 h 8443663"/>
              <a:gd name="connsiteX751" fmla="*/ 4430702 w 6466440"/>
              <a:gd name="connsiteY751" fmla="*/ 1227386 h 8443663"/>
              <a:gd name="connsiteX752" fmla="*/ 4464233 w 6466440"/>
              <a:gd name="connsiteY752" fmla="*/ 1246346 h 8443663"/>
              <a:gd name="connsiteX753" fmla="*/ 4472393 w 6466440"/>
              <a:gd name="connsiteY753" fmla="*/ 1272945 h 8443663"/>
              <a:gd name="connsiteX754" fmla="*/ 4491017 w 6466440"/>
              <a:gd name="connsiteY754" fmla="*/ 1270677 h 8443663"/>
              <a:gd name="connsiteX755" fmla="*/ 4516851 w 6466440"/>
              <a:gd name="connsiteY755" fmla="*/ 1272983 h 8443663"/>
              <a:gd name="connsiteX756" fmla="*/ 4523384 w 6466440"/>
              <a:gd name="connsiteY756" fmla="*/ 1297267 h 8443663"/>
              <a:gd name="connsiteX757" fmla="*/ 4575796 w 6466440"/>
              <a:gd name="connsiteY757" fmla="*/ 1327608 h 8443663"/>
              <a:gd name="connsiteX758" fmla="*/ 4577195 w 6466440"/>
              <a:gd name="connsiteY758" fmla="*/ 1329309 h 8443663"/>
              <a:gd name="connsiteX759" fmla="*/ 4581718 w 6466440"/>
              <a:gd name="connsiteY759" fmla="*/ 1324151 h 8443663"/>
              <a:gd name="connsiteX760" fmla="*/ 4684480 w 6466440"/>
              <a:gd name="connsiteY760" fmla="*/ 1227418 h 8443663"/>
              <a:gd name="connsiteX761" fmla="*/ 4690592 w 6466440"/>
              <a:gd name="connsiteY761" fmla="*/ 1200256 h 8443663"/>
              <a:gd name="connsiteX762" fmla="*/ 4727568 w 6466440"/>
              <a:gd name="connsiteY762" fmla="*/ 1299895 h 8443663"/>
              <a:gd name="connsiteX763" fmla="*/ 4684007 w 6466440"/>
              <a:gd name="connsiteY763" fmla="*/ 1301508 h 8443663"/>
              <a:gd name="connsiteX764" fmla="*/ 4650726 w 6466440"/>
              <a:gd name="connsiteY764" fmla="*/ 1305433 h 8443663"/>
              <a:gd name="connsiteX765" fmla="*/ 4673978 w 6466440"/>
              <a:gd name="connsiteY765" fmla="*/ 1322081 h 8443663"/>
              <a:gd name="connsiteX766" fmla="*/ 4675700 w 6466440"/>
              <a:gd name="connsiteY766" fmla="*/ 1362421 h 8443663"/>
              <a:gd name="connsiteX767" fmla="*/ 4617956 w 6466440"/>
              <a:gd name="connsiteY767" fmla="*/ 1372702 h 8443663"/>
              <a:gd name="connsiteX768" fmla="*/ 4610100 w 6466440"/>
              <a:gd name="connsiteY768" fmla="*/ 1391458 h 8443663"/>
              <a:gd name="connsiteX769" fmla="*/ 4614996 w 6466440"/>
              <a:gd name="connsiteY769" fmla="*/ 1397874 h 8443663"/>
              <a:gd name="connsiteX770" fmla="*/ 4618162 w 6466440"/>
              <a:gd name="connsiteY770" fmla="*/ 1407143 h 8443663"/>
              <a:gd name="connsiteX771" fmla="*/ 4617212 w 6466440"/>
              <a:gd name="connsiteY771" fmla="*/ 1414116 h 8443663"/>
              <a:gd name="connsiteX772" fmla="*/ 4617582 w 6466440"/>
              <a:gd name="connsiteY772" fmla="*/ 1415109 h 8443663"/>
              <a:gd name="connsiteX773" fmla="*/ 4637912 w 6466440"/>
              <a:gd name="connsiteY773" fmla="*/ 1403080 h 8443663"/>
              <a:gd name="connsiteX774" fmla="*/ 4689472 w 6466440"/>
              <a:gd name="connsiteY774" fmla="*/ 1414792 h 8443663"/>
              <a:gd name="connsiteX775" fmla="*/ 4722821 w 6466440"/>
              <a:gd name="connsiteY775" fmla="*/ 1465650 h 8443663"/>
              <a:gd name="connsiteX776" fmla="*/ 4722895 w 6466440"/>
              <a:gd name="connsiteY776" fmla="*/ 1471574 h 8443663"/>
              <a:gd name="connsiteX777" fmla="*/ 4728094 w 6466440"/>
              <a:gd name="connsiteY777" fmla="*/ 1465530 h 8443663"/>
              <a:gd name="connsiteX778" fmla="*/ 4796130 w 6466440"/>
              <a:gd name="connsiteY778" fmla="*/ 1475131 h 8443663"/>
              <a:gd name="connsiteX779" fmla="*/ 4812048 w 6466440"/>
              <a:gd name="connsiteY779" fmla="*/ 1524373 h 8443663"/>
              <a:gd name="connsiteX780" fmla="*/ 4770932 w 6466440"/>
              <a:gd name="connsiteY780" fmla="*/ 1515121 h 8443663"/>
              <a:gd name="connsiteX781" fmla="*/ 4685034 w 6466440"/>
              <a:gd name="connsiteY781" fmla="*/ 1512914 h 8443663"/>
              <a:gd name="connsiteX782" fmla="*/ 4681853 w 6466440"/>
              <a:gd name="connsiteY782" fmla="*/ 1515053 h 8443663"/>
              <a:gd name="connsiteX783" fmla="*/ 4681141 w 6466440"/>
              <a:gd name="connsiteY783" fmla="*/ 1515530 h 8443663"/>
              <a:gd name="connsiteX784" fmla="*/ 4708644 w 6466440"/>
              <a:gd name="connsiteY784" fmla="*/ 1516042 h 8443663"/>
              <a:gd name="connsiteX785" fmla="*/ 4754476 w 6466440"/>
              <a:gd name="connsiteY785" fmla="*/ 1526454 h 8443663"/>
              <a:gd name="connsiteX786" fmla="*/ 4833023 w 6466440"/>
              <a:gd name="connsiteY786" fmla="*/ 1578495 h 8443663"/>
              <a:gd name="connsiteX787" fmla="*/ 4814124 w 6466440"/>
              <a:gd name="connsiteY787" fmla="*/ 1611963 h 8443663"/>
              <a:gd name="connsiteX788" fmla="*/ 4803705 w 6466440"/>
              <a:gd name="connsiteY788" fmla="*/ 1622984 h 8443663"/>
              <a:gd name="connsiteX789" fmla="*/ 4810823 w 6466440"/>
              <a:gd name="connsiteY789" fmla="*/ 1623175 h 8443663"/>
              <a:gd name="connsiteX790" fmla="*/ 4823326 w 6466440"/>
              <a:gd name="connsiteY790" fmla="*/ 1618230 h 8443663"/>
              <a:gd name="connsiteX791" fmla="*/ 4898945 w 6466440"/>
              <a:gd name="connsiteY791" fmla="*/ 1618124 h 8443663"/>
              <a:gd name="connsiteX792" fmla="*/ 4917308 w 6466440"/>
              <a:gd name="connsiteY792" fmla="*/ 1656500 h 8443663"/>
              <a:gd name="connsiteX793" fmla="*/ 4906054 w 6466440"/>
              <a:gd name="connsiteY793" fmla="*/ 1662272 h 8443663"/>
              <a:gd name="connsiteX794" fmla="*/ 4901782 w 6466440"/>
              <a:gd name="connsiteY794" fmla="*/ 1668903 h 8443663"/>
              <a:gd name="connsiteX795" fmla="*/ 4910545 w 6466440"/>
              <a:gd name="connsiteY795" fmla="*/ 1672339 h 8443663"/>
              <a:gd name="connsiteX796" fmla="*/ 4920942 w 6466440"/>
              <a:gd name="connsiteY796" fmla="*/ 1695362 h 8443663"/>
              <a:gd name="connsiteX797" fmla="*/ 4926497 w 6466440"/>
              <a:gd name="connsiteY797" fmla="*/ 1727261 h 8443663"/>
              <a:gd name="connsiteX798" fmla="*/ 4932755 w 6466440"/>
              <a:gd name="connsiteY798" fmla="*/ 1743991 h 8443663"/>
              <a:gd name="connsiteX799" fmla="*/ 4938866 w 6466440"/>
              <a:gd name="connsiteY799" fmla="*/ 1752670 h 8443663"/>
              <a:gd name="connsiteX800" fmla="*/ 4969213 w 6466440"/>
              <a:gd name="connsiteY800" fmla="*/ 1758785 h 8443663"/>
              <a:gd name="connsiteX801" fmla="*/ 4972669 w 6466440"/>
              <a:gd name="connsiteY801" fmla="*/ 1758853 h 8443663"/>
              <a:gd name="connsiteX802" fmla="*/ 4972879 w 6466440"/>
              <a:gd name="connsiteY802" fmla="*/ 1758458 h 8443663"/>
              <a:gd name="connsiteX803" fmla="*/ 4990283 w 6466440"/>
              <a:gd name="connsiteY803" fmla="*/ 1752704 h 8443663"/>
              <a:gd name="connsiteX804" fmla="*/ 4991374 w 6466440"/>
              <a:gd name="connsiteY804" fmla="*/ 1752816 h 8443663"/>
              <a:gd name="connsiteX805" fmla="*/ 5000289 w 6466440"/>
              <a:gd name="connsiteY805" fmla="*/ 1743662 h 8443663"/>
              <a:gd name="connsiteX806" fmla="*/ 5039933 w 6466440"/>
              <a:gd name="connsiteY806" fmla="*/ 1735460 h 8443663"/>
              <a:gd name="connsiteX807" fmla="*/ 5038460 w 6466440"/>
              <a:gd name="connsiteY807" fmla="*/ 1718006 h 8443663"/>
              <a:gd name="connsiteX808" fmla="*/ 5021820 w 6466440"/>
              <a:gd name="connsiteY808" fmla="*/ 1719969 h 8443663"/>
              <a:gd name="connsiteX809" fmla="*/ 5003956 w 6466440"/>
              <a:gd name="connsiteY809" fmla="*/ 1727365 h 8443663"/>
              <a:gd name="connsiteX810" fmla="*/ 4975064 w 6466440"/>
              <a:gd name="connsiteY810" fmla="*/ 1663789 h 8443663"/>
              <a:gd name="connsiteX811" fmla="*/ 4949118 w 6466440"/>
              <a:gd name="connsiteY811" fmla="*/ 1635121 h 8443663"/>
              <a:gd name="connsiteX812" fmla="*/ 4991455 w 6466440"/>
              <a:gd name="connsiteY812" fmla="*/ 1638941 h 8443663"/>
              <a:gd name="connsiteX813" fmla="*/ 5062186 w 6466440"/>
              <a:gd name="connsiteY813" fmla="*/ 1660564 h 8443663"/>
              <a:gd name="connsiteX814" fmla="*/ 5119693 w 6466440"/>
              <a:gd name="connsiteY814" fmla="*/ 1644967 h 8443663"/>
              <a:gd name="connsiteX815" fmla="*/ 5138777 w 6466440"/>
              <a:gd name="connsiteY815" fmla="*/ 1632138 h 8443663"/>
              <a:gd name="connsiteX816" fmla="*/ 5167419 w 6466440"/>
              <a:gd name="connsiteY816" fmla="*/ 1672828 h 8443663"/>
              <a:gd name="connsiteX817" fmla="*/ 5162780 w 6466440"/>
              <a:gd name="connsiteY817" fmla="*/ 1717444 h 8443663"/>
              <a:gd name="connsiteX818" fmla="*/ 5131943 w 6466440"/>
              <a:gd name="connsiteY818" fmla="*/ 1710505 h 8443663"/>
              <a:gd name="connsiteX819" fmla="*/ 5096716 w 6466440"/>
              <a:gd name="connsiteY819" fmla="*/ 1771068 h 8443663"/>
              <a:gd name="connsiteX820" fmla="*/ 5103328 w 6466440"/>
              <a:gd name="connsiteY820" fmla="*/ 1789677 h 8443663"/>
              <a:gd name="connsiteX821" fmla="*/ 5126875 w 6466440"/>
              <a:gd name="connsiteY821" fmla="*/ 1803088 h 8443663"/>
              <a:gd name="connsiteX822" fmla="*/ 5126329 w 6466440"/>
              <a:gd name="connsiteY822" fmla="*/ 1799016 h 8443663"/>
              <a:gd name="connsiteX823" fmla="*/ 5129646 w 6466440"/>
              <a:gd name="connsiteY823" fmla="*/ 1731373 h 8443663"/>
              <a:gd name="connsiteX824" fmla="*/ 5143567 w 6466440"/>
              <a:gd name="connsiteY824" fmla="*/ 1723135 h 8443663"/>
              <a:gd name="connsiteX825" fmla="*/ 5145602 w 6466440"/>
              <a:gd name="connsiteY825" fmla="*/ 1740697 h 8443663"/>
              <a:gd name="connsiteX826" fmla="*/ 5145482 w 6466440"/>
              <a:gd name="connsiteY826" fmla="*/ 1741212 h 8443663"/>
              <a:gd name="connsiteX827" fmla="*/ 5157890 w 6466440"/>
              <a:gd name="connsiteY827" fmla="*/ 1739173 h 8443663"/>
              <a:gd name="connsiteX828" fmla="*/ 5192644 w 6466440"/>
              <a:gd name="connsiteY828" fmla="*/ 1752701 h 8443663"/>
              <a:gd name="connsiteX829" fmla="*/ 5212951 w 6466440"/>
              <a:gd name="connsiteY829" fmla="*/ 1734441 h 8443663"/>
              <a:gd name="connsiteX830" fmla="*/ 5233509 w 6466440"/>
              <a:gd name="connsiteY830" fmla="*/ 1739067 h 8443663"/>
              <a:gd name="connsiteX831" fmla="*/ 5228120 w 6466440"/>
              <a:gd name="connsiteY831" fmla="*/ 1715024 h 8443663"/>
              <a:gd name="connsiteX832" fmla="*/ 5207562 w 6466440"/>
              <a:gd name="connsiteY832" fmla="*/ 1710399 h 8443663"/>
              <a:gd name="connsiteX833" fmla="*/ 5189450 w 6466440"/>
              <a:gd name="connsiteY833" fmla="*/ 1694908 h 8443663"/>
              <a:gd name="connsiteX834" fmla="*/ 5207312 w 6466440"/>
              <a:gd name="connsiteY834" fmla="*/ 1687512 h 8443663"/>
              <a:gd name="connsiteX835" fmla="*/ 5263846 w 6466440"/>
              <a:gd name="connsiteY835" fmla="*/ 1700234 h 8443663"/>
              <a:gd name="connsiteX836" fmla="*/ 5308629 w 6466440"/>
              <a:gd name="connsiteY836" fmla="*/ 1693189 h 8443663"/>
              <a:gd name="connsiteX837" fmla="*/ 5310824 w 6466440"/>
              <a:gd name="connsiteY837" fmla="*/ 1659438 h 8443663"/>
              <a:gd name="connsiteX838" fmla="*/ 5367108 w 6466440"/>
              <a:gd name="connsiteY838" fmla="*/ 1649274 h 8443663"/>
              <a:gd name="connsiteX839" fmla="*/ 5413863 w 6466440"/>
              <a:gd name="connsiteY839" fmla="*/ 1705454 h 8443663"/>
              <a:gd name="connsiteX840" fmla="*/ 5402362 w 6466440"/>
              <a:gd name="connsiteY840" fmla="*/ 1708573 h 8443663"/>
              <a:gd name="connsiteX841" fmla="*/ 5386943 w 6466440"/>
              <a:gd name="connsiteY841" fmla="*/ 1705104 h 8443663"/>
              <a:gd name="connsiteX842" fmla="*/ 5368831 w 6466440"/>
              <a:gd name="connsiteY842" fmla="*/ 1689613 h 8443663"/>
              <a:gd name="connsiteX843" fmla="*/ 5357580 w 6466440"/>
              <a:gd name="connsiteY843" fmla="*/ 1715618 h 8443663"/>
              <a:gd name="connsiteX844" fmla="*/ 5366886 w 6466440"/>
              <a:gd name="connsiteY844" fmla="*/ 1746250 h 8443663"/>
              <a:gd name="connsiteX845" fmla="*/ 5391360 w 6466440"/>
              <a:gd name="connsiteY845" fmla="*/ 1757465 h 8443663"/>
              <a:gd name="connsiteX846" fmla="*/ 5423419 w 6466440"/>
              <a:gd name="connsiteY846" fmla="*/ 1758970 h 8443663"/>
              <a:gd name="connsiteX847" fmla="*/ 5438338 w 6466440"/>
              <a:gd name="connsiteY847" fmla="*/ 1716669 h 8443663"/>
              <a:gd name="connsiteX848" fmla="*/ 5477732 w 6466440"/>
              <a:gd name="connsiteY848" fmla="*/ 1685581 h 8443663"/>
              <a:gd name="connsiteX849" fmla="*/ 5464285 w 6466440"/>
              <a:gd name="connsiteY849" fmla="*/ 1745337 h 8443663"/>
              <a:gd name="connsiteX850" fmla="*/ 5460868 w 6466440"/>
              <a:gd name="connsiteY850" fmla="*/ 1784520 h 8443663"/>
              <a:gd name="connsiteX851" fmla="*/ 5471147 w 6466440"/>
              <a:gd name="connsiteY851" fmla="*/ 1786833 h 8443663"/>
              <a:gd name="connsiteX852" fmla="*/ 5558767 w 6466440"/>
              <a:gd name="connsiteY852" fmla="*/ 1829379 h 8443663"/>
              <a:gd name="connsiteX853" fmla="*/ 5589354 w 6466440"/>
              <a:gd name="connsiteY853" fmla="*/ 1813432 h 8443663"/>
              <a:gd name="connsiteX854" fmla="*/ 5645388 w 6466440"/>
              <a:gd name="connsiteY854" fmla="*/ 1780381 h 8443663"/>
              <a:gd name="connsiteX855" fmla="*/ 5672557 w 6466440"/>
              <a:gd name="connsiteY855" fmla="*/ 1803618 h 8443663"/>
              <a:gd name="connsiteX856" fmla="*/ 5770457 w 6466440"/>
              <a:gd name="connsiteY856" fmla="*/ 1848477 h 8443663"/>
              <a:gd name="connsiteX857" fmla="*/ 5772652 w 6466440"/>
              <a:gd name="connsiteY857" fmla="*/ 1814726 h 8443663"/>
              <a:gd name="connsiteX858" fmla="*/ 5776320 w 6466440"/>
              <a:gd name="connsiteY858" fmla="*/ 1798429 h 8443663"/>
              <a:gd name="connsiteX859" fmla="*/ 5719786 w 6466440"/>
              <a:gd name="connsiteY859" fmla="*/ 1785708 h 8443663"/>
              <a:gd name="connsiteX860" fmla="*/ 5700200 w 6466440"/>
              <a:gd name="connsiteY860" fmla="*/ 1752763 h 8443663"/>
              <a:gd name="connsiteX861" fmla="*/ 5683309 w 6466440"/>
              <a:gd name="connsiteY861" fmla="*/ 1731840 h 8443663"/>
              <a:gd name="connsiteX862" fmla="*/ 5626776 w 6466440"/>
              <a:gd name="connsiteY862" fmla="*/ 1719119 h 8443663"/>
              <a:gd name="connsiteX863" fmla="*/ 5615025 w 6466440"/>
              <a:gd name="connsiteY863" fmla="*/ 1699353 h 8443663"/>
              <a:gd name="connsiteX864" fmla="*/ 5630193 w 6466440"/>
              <a:gd name="connsiteY864" fmla="*/ 1679936 h 8443663"/>
              <a:gd name="connsiteX865" fmla="*/ 5714869 w 6466440"/>
              <a:gd name="connsiteY865" fmla="*/ 1687575 h 8443663"/>
              <a:gd name="connsiteX866" fmla="*/ 5723925 w 6466440"/>
              <a:gd name="connsiteY866" fmla="*/ 1695321 h 8443663"/>
              <a:gd name="connsiteX867" fmla="*/ 5767736 w 6466440"/>
              <a:gd name="connsiteY867" fmla="*/ 1716593 h 8443663"/>
              <a:gd name="connsiteX868" fmla="*/ 5761624 w 6466440"/>
              <a:gd name="connsiteY868" fmla="*/ 1743755 h 8443663"/>
              <a:gd name="connsiteX869" fmla="*/ 5788793 w 6466440"/>
              <a:gd name="connsiteY869" fmla="*/ 1766991 h 8443663"/>
              <a:gd name="connsiteX870" fmla="*/ 5892305 w 6466440"/>
              <a:gd name="connsiteY870" fmla="*/ 1738917 h 8443663"/>
              <a:gd name="connsiteX871" fmla="*/ 5906500 w 6466440"/>
              <a:gd name="connsiteY871" fmla="*/ 1747819 h 8443663"/>
              <a:gd name="connsiteX872" fmla="*/ 5905528 w 6466440"/>
              <a:gd name="connsiteY872" fmla="*/ 1776136 h 8443663"/>
              <a:gd name="connsiteX873" fmla="*/ 5899166 w 6466440"/>
              <a:gd name="connsiteY873" fmla="*/ 1780413 h 8443663"/>
              <a:gd name="connsiteX874" fmla="*/ 5861245 w 6466440"/>
              <a:gd name="connsiteY874" fmla="*/ 1828955 h 8443663"/>
              <a:gd name="connsiteX875" fmla="*/ 5928058 w 6466440"/>
              <a:gd name="connsiteY875" fmla="*/ 1843988 h 8443663"/>
              <a:gd name="connsiteX876" fmla="*/ 5971618 w 6466440"/>
              <a:gd name="connsiteY876" fmla="*/ 1842376 h 8443663"/>
              <a:gd name="connsiteX877" fmla="*/ 5985815 w 6466440"/>
              <a:gd name="connsiteY877" fmla="*/ 1851277 h 8443663"/>
              <a:gd name="connsiteX878" fmla="*/ 5973091 w 6466440"/>
              <a:gd name="connsiteY878" fmla="*/ 1859829 h 8443663"/>
              <a:gd name="connsiteX879" fmla="*/ 5938837 w 6466440"/>
              <a:gd name="connsiteY879" fmla="*/ 1892073 h 8443663"/>
              <a:gd name="connsiteX880" fmla="*/ 5971146 w 6466440"/>
              <a:gd name="connsiteY880" fmla="*/ 1916466 h 8443663"/>
              <a:gd name="connsiteX881" fmla="*/ 5925167 w 6466440"/>
              <a:gd name="connsiteY881" fmla="*/ 2048806 h 8443663"/>
              <a:gd name="connsiteX882" fmla="*/ 5921500 w 6466440"/>
              <a:gd name="connsiteY882" fmla="*/ 2065102 h 8443663"/>
              <a:gd name="connsiteX883" fmla="*/ 5871827 w 6466440"/>
              <a:gd name="connsiteY883" fmla="*/ 2093878 h 8443663"/>
              <a:gd name="connsiteX884" fmla="*/ 5853965 w 6466440"/>
              <a:gd name="connsiteY884" fmla="*/ 2101273 h 8443663"/>
              <a:gd name="connsiteX885" fmla="*/ 5827044 w 6466440"/>
              <a:gd name="connsiteY885" fmla="*/ 2100923 h 8443663"/>
              <a:gd name="connsiteX886" fmla="*/ 5813099 w 6466440"/>
              <a:gd name="connsiteY886" fmla="*/ 2114907 h 8443663"/>
              <a:gd name="connsiteX887" fmla="*/ 5817516 w 6466440"/>
              <a:gd name="connsiteY887" fmla="*/ 2167268 h 8443663"/>
              <a:gd name="connsiteX888" fmla="*/ 5795985 w 6466440"/>
              <a:gd name="connsiteY888" fmla="*/ 2190960 h 8443663"/>
              <a:gd name="connsiteX889" fmla="*/ 5765648 w 6466440"/>
              <a:gd name="connsiteY889" fmla="*/ 2229793 h 8443663"/>
              <a:gd name="connsiteX890" fmla="*/ 5726005 w 6466440"/>
              <a:gd name="connsiteY890" fmla="*/ 2237994 h 8443663"/>
              <a:gd name="connsiteX891" fmla="*/ 5720865 w 6466440"/>
              <a:gd name="connsiteY891" fmla="*/ 2236838 h 8443663"/>
              <a:gd name="connsiteX892" fmla="*/ 5717448 w 6466440"/>
              <a:gd name="connsiteY892" fmla="*/ 2276022 h 8443663"/>
              <a:gd name="connsiteX893" fmla="*/ 5686861 w 6466440"/>
              <a:gd name="connsiteY893" fmla="*/ 2291969 h 8443663"/>
              <a:gd name="connsiteX894" fmla="*/ 5678055 w 6466440"/>
              <a:gd name="connsiteY894" fmla="*/ 2307110 h 8443663"/>
              <a:gd name="connsiteX895" fmla="*/ 5733116 w 6466440"/>
              <a:gd name="connsiteY895" fmla="*/ 2302377 h 8443663"/>
              <a:gd name="connsiteX896" fmla="*/ 5757341 w 6466440"/>
              <a:gd name="connsiteY896" fmla="*/ 2290706 h 8443663"/>
              <a:gd name="connsiteX897" fmla="*/ 5812404 w 6466440"/>
              <a:gd name="connsiteY897" fmla="*/ 2285973 h 8443663"/>
              <a:gd name="connsiteX898" fmla="*/ 5789900 w 6466440"/>
              <a:gd name="connsiteY898" fmla="*/ 2337985 h 8443663"/>
              <a:gd name="connsiteX899" fmla="*/ 5791372 w 6466440"/>
              <a:gd name="connsiteY899" fmla="*/ 2355437 h 8443663"/>
              <a:gd name="connsiteX900" fmla="*/ 5819041 w 6466440"/>
              <a:gd name="connsiteY900" fmla="*/ 2424446 h 8443663"/>
              <a:gd name="connsiteX901" fmla="*/ 5817819 w 6466440"/>
              <a:gd name="connsiteY901" fmla="*/ 2429878 h 8443663"/>
              <a:gd name="connsiteX902" fmla="*/ 5843266 w 6466440"/>
              <a:gd name="connsiteY902" fmla="*/ 2412775 h 8443663"/>
              <a:gd name="connsiteX903" fmla="*/ 5862352 w 6466440"/>
              <a:gd name="connsiteY903" fmla="*/ 2399947 h 8443663"/>
              <a:gd name="connsiteX904" fmla="*/ 5881938 w 6466440"/>
              <a:gd name="connsiteY904" fmla="*/ 2432891 h 8443663"/>
              <a:gd name="connsiteX905" fmla="*/ 5865547 w 6466440"/>
              <a:gd name="connsiteY905" fmla="*/ 2457740 h 8443663"/>
              <a:gd name="connsiteX906" fmla="*/ 5849155 w 6466440"/>
              <a:gd name="connsiteY906" fmla="*/ 2482590 h 8443663"/>
              <a:gd name="connsiteX907" fmla="*/ 5878770 w 6466440"/>
              <a:gd name="connsiteY907" fmla="*/ 2494961 h 8443663"/>
              <a:gd name="connsiteX908" fmla="*/ 5904468 w 6466440"/>
              <a:gd name="connsiteY908" fmla="*/ 2500743 h 8443663"/>
              <a:gd name="connsiteX909" fmla="*/ 5903495 w 6466440"/>
              <a:gd name="connsiteY909" fmla="*/ 2529061 h 8443663"/>
              <a:gd name="connsiteX910" fmla="*/ 5910356 w 6466440"/>
              <a:gd name="connsiteY910" fmla="*/ 2570557 h 8443663"/>
              <a:gd name="connsiteX911" fmla="*/ 5947805 w 6466440"/>
              <a:gd name="connsiteY911" fmla="*/ 2596106 h 8443663"/>
              <a:gd name="connsiteX912" fmla="*/ 5942915 w 6466440"/>
              <a:gd name="connsiteY912" fmla="*/ 2617836 h 8443663"/>
              <a:gd name="connsiteX913" fmla="*/ 5898382 w 6466440"/>
              <a:gd name="connsiteY913" fmla="*/ 2647767 h 8443663"/>
              <a:gd name="connsiteX914" fmla="*/ 5846987 w 6466440"/>
              <a:gd name="connsiteY914" fmla="*/ 2636202 h 8443663"/>
              <a:gd name="connsiteX915" fmla="*/ 5845516 w 6466440"/>
              <a:gd name="connsiteY915" fmla="*/ 2618748 h 8443663"/>
              <a:gd name="connsiteX916" fmla="*/ 5824708 w 6466440"/>
              <a:gd name="connsiteY916" fmla="*/ 2591237 h 8443663"/>
              <a:gd name="connsiteX917" fmla="*/ 5810512 w 6466440"/>
              <a:gd name="connsiteY917" fmla="*/ 2582335 h 8443663"/>
              <a:gd name="connsiteX918" fmla="*/ 5784814 w 6466440"/>
              <a:gd name="connsiteY918" fmla="*/ 2576552 h 8443663"/>
              <a:gd name="connsiteX919" fmla="*/ 5777480 w 6466440"/>
              <a:gd name="connsiteY919" fmla="*/ 2609147 h 8443663"/>
              <a:gd name="connsiteX920" fmla="*/ 5764033 w 6466440"/>
              <a:gd name="connsiteY920" fmla="*/ 2668903 h 8443663"/>
              <a:gd name="connsiteX921" fmla="*/ 5772091 w 6466440"/>
              <a:gd name="connsiteY921" fmla="*/ 2682455 h 8443663"/>
              <a:gd name="connsiteX922" fmla="*/ 5798756 w 6466440"/>
              <a:gd name="connsiteY922" fmla="*/ 2698222 h 8443663"/>
              <a:gd name="connsiteX923" fmla="*/ 5798755 w 6466440"/>
              <a:gd name="connsiteY923" fmla="*/ 2709212 h 8443663"/>
              <a:gd name="connsiteX924" fmla="*/ 5786172 w 6466440"/>
              <a:gd name="connsiteY924" fmla="*/ 2724779 h 8443663"/>
              <a:gd name="connsiteX925" fmla="*/ 5785811 w 6466440"/>
              <a:gd name="connsiteY925" fmla="*/ 2725902 h 8443663"/>
              <a:gd name="connsiteX926" fmla="*/ 5787786 w 6466440"/>
              <a:gd name="connsiteY926" fmla="*/ 2731322 h 8443663"/>
              <a:gd name="connsiteX927" fmla="*/ 5804676 w 6466440"/>
              <a:gd name="connsiteY927" fmla="*/ 2752246 h 8443663"/>
              <a:gd name="connsiteX928" fmla="*/ 5792203 w 6466440"/>
              <a:gd name="connsiteY928" fmla="*/ 2783683 h 8443663"/>
              <a:gd name="connsiteX929" fmla="*/ 5782173 w 6466440"/>
              <a:gd name="connsiteY929" fmla="*/ 2804256 h 8443663"/>
              <a:gd name="connsiteX930" fmla="*/ 5796370 w 6466440"/>
              <a:gd name="connsiteY930" fmla="*/ 2813158 h 8443663"/>
              <a:gd name="connsiteX931" fmla="*/ 5834790 w 6466440"/>
              <a:gd name="connsiteY931" fmla="*/ 2810388 h 8443663"/>
              <a:gd name="connsiteX932" fmla="*/ 5826234 w 6466440"/>
              <a:gd name="connsiteY932" fmla="*/ 2848415 h 8443663"/>
              <a:gd name="connsiteX933" fmla="*/ 5844346 w 6466440"/>
              <a:gd name="connsiteY933" fmla="*/ 2863905 h 8443663"/>
              <a:gd name="connsiteX934" fmla="*/ 5840679 w 6466440"/>
              <a:gd name="connsiteY934" fmla="*/ 2880203 h 8443663"/>
              <a:gd name="connsiteX935" fmla="*/ 5805202 w 6466440"/>
              <a:gd name="connsiteY935" fmla="*/ 2917879 h 8443663"/>
              <a:gd name="connsiteX936" fmla="*/ 5805133 w 6466440"/>
              <a:gd name="connsiteY936" fmla="*/ 2932500 h 8443663"/>
              <a:gd name="connsiteX937" fmla="*/ 5806499 w 6466440"/>
              <a:gd name="connsiteY937" fmla="*/ 2932656 h 8443663"/>
              <a:gd name="connsiteX938" fmla="*/ 5805123 w 6466440"/>
              <a:gd name="connsiteY938" fmla="*/ 2934608 h 8443663"/>
              <a:gd name="connsiteX939" fmla="*/ 5805056 w 6466440"/>
              <a:gd name="connsiteY939" fmla="*/ 2948524 h 8443663"/>
              <a:gd name="connsiteX940" fmla="*/ 5832622 w 6466440"/>
              <a:gd name="connsiteY940" fmla="*/ 2964001 h 8443663"/>
              <a:gd name="connsiteX941" fmla="*/ 5868598 w 6466440"/>
              <a:gd name="connsiteY941" fmla="*/ 2972097 h 8443663"/>
              <a:gd name="connsiteX942" fmla="*/ 5923160 w 6466440"/>
              <a:gd name="connsiteY942" fmla="*/ 2921593 h 8443663"/>
              <a:gd name="connsiteX943" fmla="*/ 5942745 w 6466440"/>
              <a:gd name="connsiteY943" fmla="*/ 2954537 h 8443663"/>
              <a:gd name="connsiteX944" fmla="*/ 5961358 w 6466440"/>
              <a:gd name="connsiteY944" fmla="*/ 3015800 h 8443663"/>
              <a:gd name="connsiteX945" fmla="*/ 5935911 w 6466440"/>
              <a:gd name="connsiteY945" fmla="*/ 3032903 h 8443663"/>
              <a:gd name="connsiteX946" fmla="*/ 5919271 w 6466440"/>
              <a:gd name="connsiteY946" fmla="*/ 3034866 h 8443663"/>
              <a:gd name="connsiteX947" fmla="*/ 5865431 w 6466440"/>
              <a:gd name="connsiteY947" fmla="*/ 3034166 h 8443663"/>
              <a:gd name="connsiteX948" fmla="*/ 5744556 w 6466440"/>
              <a:gd name="connsiteY948" fmla="*/ 3115407 h 8443663"/>
              <a:gd name="connsiteX949" fmla="*/ 5778087 w 6466440"/>
              <a:gd name="connsiteY949" fmla="*/ 3134367 h 8443663"/>
              <a:gd name="connsiteX950" fmla="*/ 5776864 w 6466440"/>
              <a:gd name="connsiteY950" fmla="*/ 3139800 h 8443663"/>
              <a:gd name="connsiteX951" fmla="*/ 5871069 w 6466440"/>
              <a:gd name="connsiteY951" fmla="*/ 3081094 h 8443663"/>
              <a:gd name="connsiteX952" fmla="*/ 5908269 w 6466440"/>
              <a:gd name="connsiteY952" fmla="*/ 3083758 h 8443663"/>
              <a:gd name="connsiteX953" fmla="*/ 5918574 w 6466440"/>
              <a:gd name="connsiteY953" fmla="*/ 3205932 h 8443663"/>
              <a:gd name="connsiteX954" fmla="*/ 5935715 w 6466440"/>
              <a:gd name="connsiteY954" fmla="*/ 3249742 h 8443663"/>
              <a:gd name="connsiteX955" fmla="*/ 5973886 w 6466440"/>
              <a:gd name="connsiteY955" fmla="*/ 3224086 h 8443663"/>
              <a:gd name="connsiteX956" fmla="*/ 5991748 w 6466440"/>
              <a:gd name="connsiteY956" fmla="*/ 3216691 h 8443663"/>
              <a:gd name="connsiteX957" fmla="*/ 6020864 w 6466440"/>
              <a:gd name="connsiteY957" fmla="*/ 3183290 h 8443663"/>
              <a:gd name="connsiteX958" fmla="*/ 6051674 w 6466440"/>
              <a:gd name="connsiteY958" fmla="*/ 3070367 h 8443663"/>
              <a:gd name="connsiteX959" fmla="*/ 6055090 w 6466440"/>
              <a:gd name="connsiteY959" fmla="*/ 3031183 h 8443663"/>
              <a:gd name="connsiteX960" fmla="*/ 6063898 w 6466440"/>
              <a:gd name="connsiteY960" fmla="*/ 3016043 h 8443663"/>
              <a:gd name="connsiteX961" fmla="*/ 6076872 w 6466440"/>
              <a:gd name="connsiteY961" fmla="*/ 3030378 h 8443663"/>
              <a:gd name="connsiteX962" fmla="*/ 6071508 w 6466440"/>
              <a:gd name="connsiteY962" fmla="*/ 3126197 h 8443663"/>
              <a:gd name="connsiteX963" fmla="*/ 6069563 w 6466440"/>
              <a:gd name="connsiteY963" fmla="*/ 3182834 h 8443663"/>
              <a:gd name="connsiteX964" fmla="*/ 6106039 w 6466440"/>
              <a:gd name="connsiteY964" fmla="*/ 3236702 h 8443663"/>
              <a:gd name="connsiteX965" fmla="*/ 6090148 w 6466440"/>
              <a:gd name="connsiteY965" fmla="*/ 3307322 h 8443663"/>
              <a:gd name="connsiteX966" fmla="*/ 6122458 w 6466440"/>
              <a:gd name="connsiteY966" fmla="*/ 3331715 h 8443663"/>
              <a:gd name="connsiteX967" fmla="*/ 6162350 w 6466440"/>
              <a:gd name="connsiteY967" fmla="*/ 3346399 h 8443663"/>
              <a:gd name="connsiteX968" fmla="*/ 6139597 w 6466440"/>
              <a:gd name="connsiteY968" fmla="*/ 3375523 h 8443663"/>
              <a:gd name="connsiteX969" fmla="*/ 6198576 w 6466440"/>
              <a:gd name="connsiteY969" fmla="*/ 3377380 h 8443663"/>
              <a:gd name="connsiteX970" fmla="*/ 6243109 w 6466440"/>
              <a:gd name="connsiteY970" fmla="*/ 3347450 h 8443663"/>
              <a:gd name="connsiteX971" fmla="*/ 6277363 w 6466440"/>
              <a:gd name="connsiteY971" fmla="*/ 3315205 h 8443663"/>
              <a:gd name="connsiteX972" fmla="*/ 6271501 w 6466440"/>
              <a:gd name="connsiteY972" fmla="*/ 3365253 h 8443663"/>
              <a:gd name="connsiteX973" fmla="*/ 6272001 w 6466440"/>
              <a:gd name="connsiteY973" fmla="*/ 3411025 h 8443663"/>
              <a:gd name="connsiteX974" fmla="*/ 6251471 w 6466440"/>
              <a:gd name="connsiteY974" fmla="*/ 3526261 h 8443663"/>
              <a:gd name="connsiteX975" fmla="*/ 6224550 w 6466440"/>
              <a:gd name="connsiteY975" fmla="*/ 3525911 h 8443663"/>
              <a:gd name="connsiteX976" fmla="*/ 6151875 w 6466440"/>
              <a:gd name="connsiteY976" fmla="*/ 3560924 h 8443663"/>
              <a:gd name="connsiteX977" fmla="*/ 6147235 w 6466440"/>
              <a:gd name="connsiteY977" fmla="*/ 3605540 h 8443663"/>
              <a:gd name="connsiteX978" fmla="*/ 6165848 w 6466440"/>
              <a:gd name="connsiteY978" fmla="*/ 3666803 h 8443663"/>
              <a:gd name="connsiteX979" fmla="*/ 6122538 w 6466440"/>
              <a:gd name="connsiteY979" fmla="*/ 3691301 h 8443663"/>
              <a:gd name="connsiteX980" fmla="*/ 6082894 w 6466440"/>
              <a:gd name="connsiteY980" fmla="*/ 3699503 h 8443663"/>
              <a:gd name="connsiteX981" fmla="*/ 6064058 w 6466440"/>
              <a:gd name="connsiteY981" fmla="*/ 3735216 h 8443663"/>
              <a:gd name="connsiteX982" fmla="*/ 6054029 w 6466440"/>
              <a:gd name="connsiteY982" fmla="*/ 3755790 h 8443663"/>
              <a:gd name="connsiteX983" fmla="*/ 6074587 w 6466440"/>
              <a:gd name="connsiteY983" fmla="*/ 3760416 h 8443663"/>
              <a:gd name="connsiteX984" fmla="*/ 6104202 w 6466440"/>
              <a:gd name="connsiteY984" fmla="*/ 3772787 h 8443663"/>
              <a:gd name="connsiteX985" fmla="*/ 6261080 w 6466440"/>
              <a:gd name="connsiteY985" fmla="*/ 3819503 h 8443663"/>
              <a:gd name="connsiteX986" fmla="*/ 6268415 w 6466440"/>
              <a:gd name="connsiteY986" fmla="*/ 3786908 h 8443663"/>
              <a:gd name="connsiteX987" fmla="*/ 6197907 w 6466440"/>
              <a:gd name="connsiteY987" fmla="*/ 3668309 h 8443663"/>
              <a:gd name="connsiteX988" fmla="*/ 6197658 w 6466440"/>
              <a:gd name="connsiteY988" fmla="*/ 3645423 h 8443663"/>
              <a:gd name="connsiteX989" fmla="*/ 6223354 w 6466440"/>
              <a:gd name="connsiteY989" fmla="*/ 3651206 h 8443663"/>
              <a:gd name="connsiteX990" fmla="*/ 6241468 w 6466440"/>
              <a:gd name="connsiteY990" fmla="*/ 3666696 h 8443663"/>
              <a:gd name="connsiteX991" fmla="*/ 6287973 w 6466440"/>
              <a:gd name="connsiteY991" fmla="*/ 3699991 h 8443663"/>
              <a:gd name="connsiteX992" fmla="*/ 6348423 w 6466440"/>
              <a:gd name="connsiteY992" fmla="*/ 3719301 h 8443663"/>
              <a:gd name="connsiteX993" fmla="*/ 6365564 w 6466440"/>
              <a:gd name="connsiteY993" fmla="*/ 3763110 h 8443663"/>
              <a:gd name="connsiteX994" fmla="*/ 6441683 w 6466440"/>
              <a:gd name="connsiteY994" fmla="*/ 3808776 h 8443663"/>
              <a:gd name="connsiteX995" fmla="*/ 6449767 w 6466440"/>
              <a:gd name="connsiteY995" fmla="*/ 3844839 h 8443663"/>
              <a:gd name="connsiteX996" fmla="*/ 6400095 w 6466440"/>
              <a:gd name="connsiteY996" fmla="*/ 3873615 h 8443663"/>
              <a:gd name="connsiteX997" fmla="*/ 6371953 w 6466440"/>
              <a:gd name="connsiteY997" fmla="*/ 3878696 h 8443663"/>
              <a:gd name="connsiteX998" fmla="*/ 6388843 w 6466440"/>
              <a:gd name="connsiteY998" fmla="*/ 3899619 h 8443663"/>
              <a:gd name="connsiteX999" fmla="*/ 6446849 w 6466440"/>
              <a:gd name="connsiteY999" fmla="*/ 3929794 h 8443663"/>
              <a:gd name="connsiteX1000" fmla="*/ 6458850 w 6466440"/>
              <a:gd name="connsiteY1000" fmla="*/ 3972447 h 8443663"/>
              <a:gd name="connsiteX1001" fmla="*/ 6442460 w 6466440"/>
              <a:gd name="connsiteY1001" fmla="*/ 3997295 h 8443663"/>
              <a:gd name="connsiteX1002" fmla="*/ 6405762 w 6466440"/>
              <a:gd name="connsiteY1002" fmla="*/ 4040404 h 8443663"/>
              <a:gd name="connsiteX1003" fmla="*/ 6384703 w 6466440"/>
              <a:gd name="connsiteY1003" fmla="*/ 3990007 h 8443663"/>
              <a:gd name="connsiteX1004" fmla="*/ 6381759 w 6466440"/>
              <a:gd name="connsiteY1004" fmla="*/ 3955100 h 8443663"/>
              <a:gd name="connsiteX1005" fmla="*/ 6330364 w 6466440"/>
              <a:gd name="connsiteY1005" fmla="*/ 3943535 h 8443663"/>
              <a:gd name="connsiteX1006" fmla="*/ 6326697 w 6466440"/>
              <a:gd name="connsiteY1006" fmla="*/ 3959832 h 8443663"/>
              <a:gd name="connsiteX1007" fmla="*/ 6357784 w 6466440"/>
              <a:gd name="connsiteY1007" fmla="*/ 3989657 h 8443663"/>
              <a:gd name="connsiteX1008" fmla="*/ 6359256 w 6466440"/>
              <a:gd name="connsiteY1008" fmla="*/ 4007111 h 8443663"/>
              <a:gd name="connsiteX1009" fmla="*/ 6302722 w 6466440"/>
              <a:gd name="connsiteY1009" fmla="*/ 3994389 h 8443663"/>
              <a:gd name="connsiteX1010" fmla="*/ 6293415 w 6466440"/>
              <a:gd name="connsiteY1010" fmla="*/ 3963758 h 8443663"/>
              <a:gd name="connsiteX1011" fmla="*/ 6292416 w 6466440"/>
              <a:gd name="connsiteY1011" fmla="*/ 3872213 h 8443663"/>
              <a:gd name="connsiteX1012" fmla="*/ 6290944 w 6466440"/>
              <a:gd name="connsiteY1012" fmla="*/ 3854761 h 8443663"/>
              <a:gd name="connsiteX1013" fmla="*/ 6279443 w 6466440"/>
              <a:gd name="connsiteY1013" fmla="*/ 3857880 h 8443663"/>
              <a:gd name="connsiteX1014" fmla="*/ 6253995 w 6466440"/>
              <a:gd name="connsiteY1014" fmla="*/ 3874983 h 8443663"/>
              <a:gd name="connsiteX1015" fmla="*/ 6249605 w 6466440"/>
              <a:gd name="connsiteY1015" fmla="*/ 3942484 h 8443663"/>
              <a:gd name="connsiteX1016" fmla="*/ 6233965 w 6466440"/>
              <a:gd name="connsiteY1016" fmla="*/ 4035991 h 8443663"/>
              <a:gd name="connsiteX1017" fmla="*/ 6186736 w 6466440"/>
              <a:gd name="connsiteY1017" fmla="*/ 4053902 h 8443663"/>
              <a:gd name="connsiteX1018" fmla="*/ 6183069 w 6466440"/>
              <a:gd name="connsiteY1018" fmla="*/ 4070199 h 8443663"/>
              <a:gd name="connsiteX1019" fmla="*/ 6186014 w 6466440"/>
              <a:gd name="connsiteY1019" fmla="*/ 4105106 h 8443663"/>
              <a:gd name="connsiteX1020" fmla="*/ 6195319 w 6466440"/>
              <a:gd name="connsiteY1020" fmla="*/ 4135737 h 8443663"/>
              <a:gd name="connsiteX1021" fmla="*/ 6194347 w 6466440"/>
              <a:gd name="connsiteY1021" fmla="*/ 4164055 h 8443663"/>
              <a:gd name="connsiteX1022" fmla="*/ 6167678 w 6466440"/>
              <a:gd name="connsiteY1022" fmla="*/ 4186591 h 8443663"/>
              <a:gd name="connsiteX1023" fmla="*/ 6159371 w 6466440"/>
              <a:gd name="connsiteY1023" fmla="*/ 4247504 h 8443663"/>
              <a:gd name="connsiteX1024" fmla="*/ 6148119 w 6466440"/>
              <a:gd name="connsiteY1024" fmla="*/ 4273509 h 8443663"/>
              <a:gd name="connsiteX1025" fmla="*/ 6125117 w 6466440"/>
              <a:gd name="connsiteY1025" fmla="*/ 4279748 h 8443663"/>
              <a:gd name="connsiteX1026" fmla="*/ 6149592 w 6466440"/>
              <a:gd name="connsiteY1026" fmla="*/ 4290963 h 8443663"/>
              <a:gd name="connsiteX1027" fmla="*/ 6171622 w 6466440"/>
              <a:gd name="connsiteY1027" fmla="*/ 4313043 h 8443663"/>
              <a:gd name="connsiteX1028" fmla="*/ 6189012 w 6466440"/>
              <a:gd name="connsiteY1028" fmla="*/ 4379738 h 8443663"/>
              <a:gd name="connsiteX1029" fmla="*/ 6182900 w 6466440"/>
              <a:gd name="connsiteY1029" fmla="*/ 4406900 h 8443663"/>
              <a:gd name="connsiteX1030" fmla="*/ 6150118 w 6466440"/>
              <a:gd name="connsiteY1030" fmla="*/ 4456597 h 8443663"/>
              <a:gd name="connsiteX1031" fmla="*/ 6057858 w 6466440"/>
              <a:gd name="connsiteY1031" fmla="*/ 4458667 h 8443663"/>
              <a:gd name="connsiteX1032" fmla="*/ 6049775 w 6466440"/>
              <a:gd name="connsiteY1032" fmla="*/ 4422602 h 8443663"/>
              <a:gd name="connsiteX1033" fmla="*/ 6030439 w 6466440"/>
              <a:gd name="connsiteY1033" fmla="*/ 4412544 h 8443663"/>
              <a:gd name="connsiteX1034" fmla="*/ 6026771 w 6466440"/>
              <a:gd name="connsiteY1034" fmla="*/ 4428841 h 8443663"/>
              <a:gd name="connsiteX1035" fmla="*/ 6090417 w 6466440"/>
              <a:gd name="connsiteY1035" fmla="*/ 4505945 h 8443663"/>
              <a:gd name="connsiteX1036" fmla="*/ 6126643 w 6466440"/>
              <a:gd name="connsiteY1036" fmla="*/ 4536926 h 8443663"/>
              <a:gd name="connsiteX1037" fmla="*/ 6106335 w 6466440"/>
              <a:gd name="connsiteY1037" fmla="*/ 4555187 h 8443663"/>
              <a:gd name="connsiteX1038" fmla="*/ 6121030 w 6466440"/>
              <a:gd name="connsiteY1038" fmla="*/ 4609860 h 8443663"/>
              <a:gd name="connsiteX1039" fmla="*/ 6135476 w 6466440"/>
              <a:gd name="connsiteY1039" fmla="*/ 4641648 h 8443663"/>
              <a:gd name="connsiteX1040" fmla="*/ 6127169 w 6466440"/>
              <a:gd name="connsiteY1040" fmla="*/ 4702560 h 8443663"/>
              <a:gd name="connsiteX1041" fmla="*/ 6091193 w 6466440"/>
              <a:gd name="connsiteY1041" fmla="*/ 4694465 h 8443663"/>
              <a:gd name="connsiteX1042" fmla="*/ 6012379 w 6466440"/>
              <a:gd name="connsiteY1042" fmla="*/ 4636778 h 8443663"/>
              <a:gd name="connsiteX1043" fmla="*/ 5983014 w 6466440"/>
              <a:gd name="connsiteY1043" fmla="*/ 4647293 h 8443663"/>
              <a:gd name="connsiteX1044" fmla="*/ 5959040 w 6466440"/>
              <a:gd name="connsiteY1044" fmla="*/ 4681850 h 8443663"/>
              <a:gd name="connsiteX1045" fmla="*/ 5928203 w 6466440"/>
              <a:gd name="connsiteY1045" fmla="*/ 4674911 h 8443663"/>
              <a:gd name="connsiteX1046" fmla="*/ 5933093 w 6466440"/>
              <a:gd name="connsiteY1046" fmla="*/ 4653182 h 8443663"/>
              <a:gd name="connsiteX1047" fmla="*/ 5944594 w 6466440"/>
              <a:gd name="connsiteY1047" fmla="*/ 4650062 h 8443663"/>
              <a:gd name="connsiteX1048" fmla="*/ 5988877 w 6466440"/>
              <a:gd name="connsiteY1048" fmla="*/ 4597245 h 8443663"/>
              <a:gd name="connsiteX1049" fmla="*/ 5915202 w 6466440"/>
              <a:gd name="connsiteY1049" fmla="*/ 4540715 h 8443663"/>
              <a:gd name="connsiteX1050" fmla="*/ 5919619 w 6466440"/>
              <a:gd name="connsiteY1050" fmla="*/ 4593076 h 8443663"/>
              <a:gd name="connsiteX1051" fmla="*/ 5876308 w 6466440"/>
              <a:gd name="connsiteY1051" fmla="*/ 4617574 h 8443663"/>
              <a:gd name="connsiteX1052" fmla="*/ 5911062 w 6466440"/>
              <a:gd name="connsiteY1052" fmla="*/ 4631102 h 8443663"/>
              <a:gd name="connsiteX1053" fmla="*/ 5908618 w 6466440"/>
              <a:gd name="connsiteY1053" fmla="*/ 4641966 h 8443663"/>
              <a:gd name="connsiteX1054" fmla="*/ 5818079 w 6466440"/>
              <a:gd name="connsiteY1054" fmla="*/ 4684376 h 8443663"/>
              <a:gd name="connsiteX1055" fmla="*/ 5786021 w 6466440"/>
              <a:gd name="connsiteY1055" fmla="*/ 4682869 h 8443663"/>
              <a:gd name="connsiteX1056" fmla="*/ 5801189 w 6466440"/>
              <a:gd name="connsiteY1056" fmla="*/ 4663452 h 8443663"/>
              <a:gd name="connsiteX1057" fmla="*/ 5818802 w 6466440"/>
              <a:gd name="connsiteY1057" fmla="*/ 4633171 h 8443663"/>
              <a:gd name="connsiteX1058" fmla="*/ 5765935 w 6466440"/>
              <a:gd name="connsiteY1058" fmla="*/ 4604153 h 8443663"/>
              <a:gd name="connsiteX1059" fmla="*/ 5753961 w 6466440"/>
              <a:gd name="connsiteY1059" fmla="*/ 4681362 h 8443663"/>
              <a:gd name="connsiteX1060" fmla="*/ 5828385 w 6466440"/>
              <a:gd name="connsiteY1060" fmla="*/ 4806551 h 8443663"/>
              <a:gd name="connsiteX1061" fmla="*/ 5863139 w 6466440"/>
              <a:gd name="connsiteY1061" fmla="*/ 4820078 h 8443663"/>
              <a:gd name="connsiteX1062" fmla="*/ 5939008 w 6466440"/>
              <a:gd name="connsiteY1062" fmla="*/ 4842859 h 8443663"/>
              <a:gd name="connsiteX1063" fmla="*/ 5950760 w 6466440"/>
              <a:gd name="connsiteY1063" fmla="*/ 4862625 h 8443663"/>
              <a:gd name="connsiteX1064" fmla="*/ 6008016 w 6466440"/>
              <a:gd name="connsiteY1064" fmla="*/ 4824142 h 8443663"/>
              <a:gd name="connsiteX1065" fmla="*/ 6043992 w 6466440"/>
              <a:gd name="connsiteY1065" fmla="*/ 4832238 h 8443663"/>
              <a:gd name="connsiteX1066" fmla="*/ 6069189 w 6466440"/>
              <a:gd name="connsiteY1066" fmla="*/ 4792248 h 8443663"/>
              <a:gd name="connsiteX1067" fmla="*/ 6164867 w 6466440"/>
              <a:gd name="connsiteY1067" fmla="*/ 4750996 h 8443663"/>
              <a:gd name="connsiteX1068" fmla="*/ 6177591 w 6466440"/>
              <a:gd name="connsiteY1068" fmla="*/ 4742444 h 8443663"/>
              <a:gd name="connsiteX1069" fmla="*/ 6229958 w 6466440"/>
              <a:gd name="connsiteY1069" fmla="*/ 4725690 h 8443663"/>
              <a:gd name="connsiteX1070" fmla="*/ 6185675 w 6466440"/>
              <a:gd name="connsiteY1070" fmla="*/ 4778507 h 8443663"/>
              <a:gd name="connsiteX1071" fmla="*/ 6141142 w 6466440"/>
              <a:gd name="connsiteY1071" fmla="*/ 4808439 h 8443663"/>
              <a:gd name="connsiteX1072" fmla="*/ 6120834 w 6466440"/>
              <a:gd name="connsiteY1072" fmla="*/ 4826699 h 8443663"/>
              <a:gd name="connsiteX1073" fmla="*/ 6137475 w 6466440"/>
              <a:gd name="connsiteY1073" fmla="*/ 4824735 h 8443663"/>
              <a:gd name="connsiteX1074" fmla="*/ 6076552 w 6466440"/>
              <a:gd name="connsiteY1074" fmla="*/ 4879516 h 8443663"/>
              <a:gd name="connsiteX1075" fmla="*/ 6065299 w 6466440"/>
              <a:gd name="connsiteY1075" fmla="*/ 4905521 h 8443663"/>
              <a:gd name="connsiteX1076" fmla="*/ 6087080 w 6466440"/>
              <a:gd name="connsiteY1076" fmla="*/ 4904715 h 8443663"/>
              <a:gd name="connsiteX1077" fmla="*/ 6115472 w 6466440"/>
              <a:gd name="connsiteY1077" fmla="*/ 4922518 h 8443663"/>
              <a:gd name="connsiteX1078" fmla="*/ 5998513 w 6466440"/>
              <a:gd name="connsiteY1078" fmla="*/ 5010349 h 8443663"/>
              <a:gd name="connsiteX1079" fmla="*/ 5967677 w 6466440"/>
              <a:gd name="connsiteY1079" fmla="*/ 5003410 h 8443663"/>
              <a:gd name="connsiteX1080" fmla="*/ 5929505 w 6466440"/>
              <a:gd name="connsiteY1080" fmla="*/ 5029066 h 8443663"/>
              <a:gd name="connsiteX1081" fmla="*/ 5888140 w 6466440"/>
              <a:gd name="connsiteY1081" fmla="*/ 4996928 h 8443663"/>
              <a:gd name="connsiteX1082" fmla="*/ 5923866 w 6466440"/>
              <a:gd name="connsiteY1082" fmla="*/ 4982137 h 8443663"/>
              <a:gd name="connsiteX1083" fmla="*/ 5954204 w 6466440"/>
              <a:gd name="connsiteY1083" fmla="*/ 4943304 h 8443663"/>
              <a:gd name="connsiteX1084" fmla="*/ 5930702 w 6466440"/>
              <a:gd name="connsiteY1084" fmla="*/ 4903771 h 8443663"/>
              <a:gd name="connsiteX1085" fmla="*/ 5918700 w 6466440"/>
              <a:gd name="connsiteY1085" fmla="*/ 4861118 h 8443663"/>
              <a:gd name="connsiteX1086" fmla="*/ 5908172 w 6466440"/>
              <a:gd name="connsiteY1086" fmla="*/ 4835920 h 8443663"/>
              <a:gd name="connsiteX1087" fmla="*/ 5877585 w 6466440"/>
              <a:gd name="connsiteY1087" fmla="*/ 4851867 h 8443663"/>
              <a:gd name="connsiteX1088" fmla="*/ 5852387 w 6466440"/>
              <a:gd name="connsiteY1088" fmla="*/ 4891856 h 8443663"/>
              <a:gd name="connsiteX1089" fmla="*/ 5879307 w 6466440"/>
              <a:gd name="connsiteY1089" fmla="*/ 4892206 h 8443663"/>
              <a:gd name="connsiteX1090" fmla="*/ 5868056 w 6466440"/>
              <a:gd name="connsiteY1090" fmla="*/ 4918211 h 8443663"/>
              <a:gd name="connsiteX1091" fmla="*/ 5847025 w 6466440"/>
              <a:gd name="connsiteY1091" fmla="*/ 4987676 h 8443663"/>
              <a:gd name="connsiteX1092" fmla="*/ 5772377 w 6466440"/>
              <a:gd name="connsiteY1092" fmla="*/ 4959463 h 8443663"/>
              <a:gd name="connsiteX1093" fmla="*/ 5732734 w 6466440"/>
              <a:gd name="connsiteY1093" fmla="*/ 4967665 h 8443663"/>
              <a:gd name="connsiteX1094" fmla="*/ 5703370 w 6466440"/>
              <a:gd name="connsiteY1094" fmla="*/ 4978180 h 8443663"/>
              <a:gd name="connsiteX1095" fmla="*/ 5675701 w 6466440"/>
              <a:gd name="connsiteY1095" fmla="*/ 4909172 h 8443663"/>
              <a:gd name="connsiteX1096" fmla="*/ 5629195 w 6466440"/>
              <a:gd name="connsiteY1096" fmla="*/ 4875878 h 8443663"/>
              <a:gd name="connsiteX1097" fmla="*/ 5598359 w 6466440"/>
              <a:gd name="connsiteY1097" fmla="*/ 4868939 h 8443663"/>
              <a:gd name="connsiteX1098" fmla="*/ 5533268 w 6466440"/>
              <a:gd name="connsiteY1098" fmla="*/ 4894244 h 8443663"/>
              <a:gd name="connsiteX1099" fmla="*/ 5496069 w 6466440"/>
              <a:gd name="connsiteY1099" fmla="*/ 4891581 h 8443663"/>
              <a:gd name="connsiteX1100" fmla="*/ 5483346 w 6466440"/>
              <a:gd name="connsiteY1100" fmla="*/ 4900133 h 8443663"/>
              <a:gd name="connsiteX1101" fmla="*/ 5454981 w 6466440"/>
              <a:gd name="connsiteY1101" fmla="*/ 5002192 h 8443663"/>
              <a:gd name="connsiteX1102" fmla="*/ 5382806 w 6466440"/>
              <a:gd name="connsiteY1102" fmla="*/ 5082977 h 8443663"/>
              <a:gd name="connsiteX1103" fmla="*/ 5438368 w 6466440"/>
              <a:gd name="connsiteY1103" fmla="*/ 5124017 h 8443663"/>
              <a:gd name="connsiteX1104" fmla="*/ 5442535 w 6466440"/>
              <a:gd name="connsiteY1104" fmla="*/ 5153492 h 8443663"/>
              <a:gd name="connsiteX1105" fmla="*/ 5488316 w 6466440"/>
              <a:gd name="connsiteY1105" fmla="*/ 5237990 h 8443663"/>
              <a:gd name="connsiteX1106" fmla="*/ 5468008 w 6466440"/>
              <a:gd name="connsiteY1106" fmla="*/ 5256251 h 8443663"/>
              <a:gd name="connsiteX1107" fmla="*/ 5464341 w 6466440"/>
              <a:gd name="connsiteY1107" fmla="*/ 5272547 h 8443663"/>
              <a:gd name="connsiteX1108" fmla="*/ 5481482 w 6466440"/>
              <a:gd name="connsiteY1108" fmla="*/ 5316357 h 8443663"/>
              <a:gd name="connsiteX1109" fmla="*/ 5483204 w 6466440"/>
              <a:gd name="connsiteY1109" fmla="*/ 5356696 h 8443663"/>
              <a:gd name="connsiteX1110" fmla="*/ 5445032 w 6466440"/>
              <a:gd name="connsiteY1110" fmla="*/ 5382352 h 8443663"/>
              <a:gd name="connsiteX1111" fmla="*/ 5429614 w 6466440"/>
              <a:gd name="connsiteY1111" fmla="*/ 5378882 h 8443663"/>
              <a:gd name="connsiteX1112" fmla="*/ 5365246 w 6466440"/>
              <a:gd name="connsiteY1112" fmla="*/ 5352983 h 8443663"/>
              <a:gd name="connsiteX1113" fmla="*/ 5325353 w 6466440"/>
              <a:gd name="connsiteY1113" fmla="*/ 5338299 h 8443663"/>
              <a:gd name="connsiteX1114" fmla="*/ 5302100 w 6466440"/>
              <a:gd name="connsiteY1114" fmla="*/ 5321652 h 8443663"/>
              <a:gd name="connsiteX1115" fmla="*/ 5253651 w 6466440"/>
              <a:gd name="connsiteY1115" fmla="*/ 5344993 h 8443663"/>
              <a:gd name="connsiteX1116" fmla="*/ 5240426 w 6466440"/>
              <a:gd name="connsiteY1116" fmla="*/ 5307774 h 8443663"/>
              <a:gd name="connsiteX1117" fmla="*/ 5199312 w 6466440"/>
              <a:gd name="connsiteY1117" fmla="*/ 5298521 h 8443663"/>
              <a:gd name="connsiteX1118" fmla="*/ 5139360 w 6466440"/>
              <a:gd name="connsiteY1118" fmla="*/ 5324983 h 8443663"/>
              <a:gd name="connsiteX1119" fmla="*/ 5140833 w 6466440"/>
              <a:gd name="connsiteY1119" fmla="*/ 5342438 h 8443663"/>
              <a:gd name="connsiteX1120" fmla="*/ 5222841 w 6466440"/>
              <a:gd name="connsiteY1120" fmla="*/ 5457917 h 8443663"/>
              <a:gd name="connsiteX1121" fmla="*/ 5283791 w 6466440"/>
              <a:gd name="connsiteY1121" fmla="*/ 5522999 h 8443663"/>
              <a:gd name="connsiteX1122" fmla="*/ 5296765 w 6466440"/>
              <a:gd name="connsiteY1122" fmla="*/ 5537333 h 8443663"/>
              <a:gd name="connsiteX1123" fmla="*/ 5280124 w 6466440"/>
              <a:gd name="connsiteY1123" fmla="*/ 5539297 h 8443663"/>
              <a:gd name="connsiteX1124" fmla="*/ 5203032 w 6466440"/>
              <a:gd name="connsiteY1124" fmla="*/ 5521949 h 8443663"/>
              <a:gd name="connsiteX1125" fmla="*/ 5170723 w 6466440"/>
              <a:gd name="connsiteY1125" fmla="*/ 5497557 h 8443663"/>
              <a:gd name="connsiteX1126" fmla="*/ 5173168 w 6466440"/>
              <a:gd name="connsiteY1126" fmla="*/ 5486692 h 8443663"/>
              <a:gd name="connsiteX1127" fmla="*/ 5100716 w 6466440"/>
              <a:gd name="connsiteY1127" fmla="*/ 5424729 h 8443663"/>
              <a:gd name="connsiteX1128" fmla="*/ 5097298 w 6466440"/>
              <a:gd name="connsiteY1128" fmla="*/ 5463912 h 8443663"/>
              <a:gd name="connsiteX1129" fmla="*/ 5083853 w 6466440"/>
              <a:gd name="connsiteY1129" fmla="*/ 5523668 h 8443663"/>
              <a:gd name="connsiteX1130" fmla="*/ 5027345 w 6466440"/>
              <a:gd name="connsiteY1130" fmla="*/ 5630809 h 8443663"/>
              <a:gd name="connsiteX1131" fmla="*/ 4956143 w 6466440"/>
              <a:gd name="connsiteY1131" fmla="*/ 5683276 h 8443663"/>
              <a:gd name="connsiteX1132" fmla="*/ 4938279 w 6466440"/>
              <a:gd name="connsiteY1132" fmla="*/ 5690672 h 8443663"/>
              <a:gd name="connsiteX1133" fmla="*/ 4936807 w 6466440"/>
              <a:gd name="connsiteY1133" fmla="*/ 5673218 h 8443663"/>
              <a:gd name="connsiteX1134" fmla="*/ 4905944 w 6466440"/>
              <a:gd name="connsiteY1134" fmla="*/ 5546417 h 8443663"/>
              <a:gd name="connsiteX1135" fmla="*/ 4932613 w 6466440"/>
              <a:gd name="connsiteY1135" fmla="*/ 5523881 h 8443663"/>
              <a:gd name="connsiteX1136" fmla="*/ 4978369 w 6466440"/>
              <a:gd name="connsiteY1136" fmla="*/ 5488517 h 8443663"/>
              <a:gd name="connsiteX1137" fmla="*/ 4974451 w 6466440"/>
              <a:gd name="connsiteY1137" fmla="*/ 5481928 h 8443663"/>
              <a:gd name="connsiteX1138" fmla="*/ 4979591 w 6466440"/>
              <a:gd name="connsiteY1138" fmla="*/ 5483085 h 8443663"/>
              <a:gd name="connsiteX1139" fmla="*/ 4947282 w 6466440"/>
              <a:gd name="connsiteY1139" fmla="*/ 5458692 h 8443663"/>
              <a:gd name="connsiteX1140" fmla="*/ 4918890 w 6466440"/>
              <a:gd name="connsiteY1140" fmla="*/ 5440889 h 8443663"/>
              <a:gd name="connsiteX1141" fmla="*/ 4900055 w 6466440"/>
              <a:gd name="connsiteY1141" fmla="*/ 5476602 h 8443663"/>
              <a:gd name="connsiteX1142" fmla="*/ 4862856 w 6466440"/>
              <a:gd name="connsiteY1142" fmla="*/ 5473939 h 8443663"/>
              <a:gd name="connsiteX1143" fmla="*/ 4839131 w 6466440"/>
              <a:gd name="connsiteY1143" fmla="*/ 5531383 h 8443663"/>
              <a:gd name="connsiteX1144" fmla="*/ 4871689 w 6466440"/>
              <a:gd name="connsiteY1144" fmla="*/ 5578662 h 8443663"/>
              <a:gd name="connsiteX1145" fmla="*/ 4859216 w 6466440"/>
              <a:gd name="connsiteY1145" fmla="*/ 5610098 h 8443663"/>
              <a:gd name="connsiteX1146" fmla="*/ 4828629 w 6466440"/>
              <a:gd name="connsiteY1146" fmla="*/ 5626046 h 8443663"/>
              <a:gd name="connsiteX1147" fmla="*/ 4803181 w 6466440"/>
              <a:gd name="connsiteY1147" fmla="*/ 5643149 h 8443663"/>
              <a:gd name="connsiteX1148" fmla="*/ 4830351 w 6466440"/>
              <a:gd name="connsiteY1148" fmla="*/ 5666385 h 8443663"/>
              <a:gd name="connsiteX1149" fmla="*/ 4856048 w 6466440"/>
              <a:gd name="connsiteY1149" fmla="*/ 5672168 h 8443663"/>
              <a:gd name="connsiteX1150" fmla="*/ 4872939 w 6466440"/>
              <a:gd name="connsiteY1150" fmla="*/ 5693091 h 8443663"/>
              <a:gd name="connsiteX1151" fmla="*/ 4847491 w 6466440"/>
              <a:gd name="connsiteY1151" fmla="*/ 5710195 h 8443663"/>
              <a:gd name="connsiteX1152" fmla="*/ 4766009 w 6466440"/>
              <a:gd name="connsiteY1152" fmla="*/ 5760349 h 8443663"/>
              <a:gd name="connsiteX1153" fmla="*/ 4757452 w 6466440"/>
              <a:gd name="connsiteY1153" fmla="*/ 5798376 h 8443663"/>
              <a:gd name="connsiteX1154" fmla="*/ 4714142 w 6466440"/>
              <a:gd name="connsiteY1154" fmla="*/ 5822874 h 8443663"/>
              <a:gd name="connsiteX1155" fmla="*/ 4681361 w 6466440"/>
              <a:gd name="connsiteY1155" fmla="*/ 5872571 h 8443663"/>
              <a:gd name="connsiteX1156" fmla="*/ 4703890 w 6466440"/>
              <a:gd name="connsiteY1156" fmla="*/ 5940423 h 8443663"/>
              <a:gd name="connsiteX1157" fmla="*/ 4687499 w 6466440"/>
              <a:gd name="connsiteY1157" fmla="*/ 5965272 h 8443663"/>
              <a:gd name="connsiteX1158" fmla="*/ 4669637 w 6466440"/>
              <a:gd name="connsiteY1158" fmla="*/ 5972667 h 8443663"/>
              <a:gd name="connsiteX1159" fmla="*/ 4725447 w 6466440"/>
              <a:gd name="connsiteY1159" fmla="*/ 6036593 h 8443663"/>
              <a:gd name="connsiteX1160" fmla="*/ 4741838 w 6466440"/>
              <a:gd name="connsiteY1160" fmla="*/ 6011744 h 8443663"/>
              <a:gd name="connsiteX1161" fmla="*/ 4780010 w 6466440"/>
              <a:gd name="connsiteY1161" fmla="*/ 5986089 h 8443663"/>
              <a:gd name="connsiteX1162" fmla="*/ 4797149 w 6466440"/>
              <a:gd name="connsiteY1162" fmla="*/ 6029898 h 8443663"/>
              <a:gd name="connsiteX1163" fmla="*/ 4770730 w 6466440"/>
              <a:gd name="connsiteY1163" fmla="*/ 6075320 h 8443663"/>
              <a:gd name="connsiteX1164" fmla="*/ 4770257 w 6466440"/>
              <a:gd name="connsiteY1164" fmla="*/ 6149410 h 8443663"/>
              <a:gd name="connsiteX1165" fmla="*/ 4593544 w 6466440"/>
              <a:gd name="connsiteY1165" fmla="*/ 6046864 h 8443663"/>
              <a:gd name="connsiteX1166" fmla="*/ 4568096 w 6466440"/>
              <a:gd name="connsiteY1166" fmla="*/ 6063967 h 8443663"/>
              <a:gd name="connsiteX1167" fmla="*/ 4533842 w 6466440"/>
              <a:gd name="connsiteY1167" fmla="*/ 6096212 h 8443663"/>
              <a:gd name="connsiteX1168" fmla="*/ 4490032 w 6466440"/>
              <a:gd name="connsiteY1168" fmla="*/ 6074938 h 8443663"/>
              <a:gd name="connsiteX1169" fmla="*/ 4480726 w 6466440"/>
              <a:gd name="connsiteY1169" fmla="*/ 6044308 h 8443663"/>
              <a:gd name="connsiteX1170" fmla="*/ 4498589 w 6466440"/>
              <a:gd name="connsiteY1170" fmla="*/ 6036912 h 8443663"/>
              <a:gd name="connsiteX1171" fmla="*/ 4485616 w 6466440"/>
              <a:gd name="connsiteY1171" fmla="*/ 6022577 h 8443663"/>
              <a:gd name="connsiteX1172" fmla="*/ 4494395 w 6466440"/>
              <a:gd name="connsiteY1172" fmla="*/ 5887574 h 8443663"/>
              <a:gd name="connsiteX1173" fmla="*/ 4441529 w 6466440"/>
              <a:gd name="connsiteY1173" fmla="*/ 5858557 h 8443663"/>
              <a:gd name="connsiteX1174" fmla="*/ 4410692 w 6466440"/>
              <a:gd name="connsiteY1174" fmla="*/ 5851618 h 8443663"/>
              <a:gd name="connsiteX1175" fmla="*/ 4388912 w 6466440"/>
              <a:gd name="connsiteY1175" fmla="*/ 5852424 h 8443663"/>
              <a:gd name="connsiteX1176" fmla="*/ 4389411 w 6466440"/>
              <a:gd name="connsiteY1176" fmla="*/ 5898196 h 8443663"/>
              <a:gd name="connsiteX1177" fmla="*/ 4374493 w 6466440"/>
              <a:gd name="connsiteY1177" fmla="*/ 5940499 h 8443663"/>
              <a:gd name="connsiteX1178" fmla="*/ 4367158 w 6466440"/>
              <a:gd name="connsiteY1178" fmla="*/ 5973093 h 8443663"/>
              <a:gd name="connsiteX1179" fmla="*/ 4404607 w 6466440"/>
              <a:gd name="connsiteY1179" fmla="*/ 5998641 h 8443663"/>
              <a:gd name="connsiteX1180" fmla="*/ 4415135 w 6466440"/>
              <a:gd name="connsiteY1180" fmla="*/ 6023841 h 8443663"/>
              <a:gd name="connsiteX1181" fmla="*/ 4413440 w 6466440"/>
              <a:gd name="connsiteY1181" fmla="*/ 6103363 h 8443663"/>
              <a:gd name="connsiteX1182" fmla="*/ 4443554 w 6466440"/>
              <a:gd name="connsiteY1182" fmla="*/ 6161507 h 8443663"/>
              <a:gd name="connsiteX1183" fmla="*/ 4437692 w 6466440"/>
              <a:gd name="connsiteY1183" fmla="*/ 6211555 h 8443663"/>
              <a:gd name="connsiteX1184" fmla="*/ 4395354 w 6466440"/>
              <a:gd name="connsiteY1184" fmla="*/ 6207735 h 8443663"/>
              <a:gd name="connsiteX1185" fmla="*/ 4336598 w 6466440"/>
              <a:gd name="connsiteY1185" fmla="*/ 6108902 h 8443663"/>
              <a:gd name="connsiteX1186" fmla="*/ 4355434 w 6466440"/>
              <a:gd name="connsiteY1186" fmla="*/ 6073189 h 8443663"/>
              <a:gd name="connsiteX1187" fmla="*/ 4352240 w 6466440"/>
              <a:gd name="connsiteY1187" fmla="*/ 6015395 h 8443663"/>
              <a:gd name="connsiteX1188" fmla="*/ 4290816 w 6466440"/>
              <a:gd name="connsiteY1188" fmla="*/ 6024404 h 8443663"/>
              <a:gd name="connsiteX1189" fmla="*/ 4262923 w 6466440"/>
              <a:gd name="connsiteY1189" fmla="*/ 6052372 h 8443663"/>
              <a:gd name="connsiteX1190" fmla="*/ 4257784 w 6466440"/>
              <a:gd name="connsiteY1190" fmla="*/ 6051215 h 8443663"/>
              <a:gd name="connsiteX1191" fmla="*/ 4212279 w 6466440"/>
              <a:gd name="connsiteY1191" fmla="*/ 6109465 h 8443663"/>
              <a:gd name="connsiteX1192" fmla="*/ 4183414 w 6466440"/>
              <a:gd name="connsiteY1192" fmla="*/ 6165752 h 8443663"/>
              <a:gd name="connsiteX1193" fmla="*/ 4147938 w 6466440"/>
              <a:gd name="connsiteY1193" fmla="*/ 6203428 h 8443663"/>
              <a:gd name="connsiteX1194" fmla="*/ 4132519 w 6466440"/>
              <a:gd name="connsiteY1194" fmla="*/ 6199958 h 8443663"/>
              <a:gd name="connsiteX1195" fmla="*/ 4087236 w 6466440"/>
              <a:gd name="connsiteY1195" fmla="*/ 6161232 h 8443663"/>
              <a:gd name="connsiteX1196" fmla="*/ 4059568 w 6466440"/>
              <a:gd name="connsiteY1196" fmla="*/ 6092224 h 8443663"/>
              <a:gd name="connsiteX1197" fmla="*/ 4068124 w 6466440"/>
              <a:gd name="connsiteY1197" fmla="*/ 6054198 h 8443663"/>
              <a:gd name="connsiteX1198" fmla="*/ 4093821 w 6466440"/>
              <a:gd name="connsiteY1198" fmla="*/ 6059979 h 8443663"/>
              <a:gd name="connsiteX1199" fmla="*/ 4190972 w 6466440"/>
              <a:gd name="connsiteY1199" fmla="*/ 6036180 h 8443663"/>
              <a:gd name="connsiteX1200" fmla="*/ 4221558 w 6466440"/>
              <a:gd name="connsiteY1200" fmla="*/ 6020234 h 8443663"/>
              <a:gd name="connsiteX1201" fmla="*/ 4217392 w 6466440"/>
              <a:gd name="connsiteY1201" fmla="*/ 5990758 h 8443663"/>
              <a:gd name="connsiteX1202" fmla="*/ 4163052 w 6466440"/>
              <a:gd name="connsiteY1202" fmla="*/ 5944287 h 8443663"/>
              <a:gd name="connsiteX1203" fmla="*/ 4100157 w 6466440"/>
              <a:gd name="connsiteY1203" fmla="*/ 5935841 h 8443663"/>
              <a:gd name="connsiteX1204" fmla="*/ 4053901 w 6466440"/>
              <a:gd name="connsiteY1204" fmla="*/ 5925433 h 8443663"/>
              <a:gd name="connsiteX1205" fmla="*/ 4043872 w 6466440"/>
              <a:gd name="connsiteY1205" fmla="*/ 5946006 h 8443663"/>
              <a:gd name="connsiteX1206" fmla="*/ 4004978 w 6466440"/>
              <a:gd name="connsiteY1206" fmla="*/ 6022866 h 8443663"/>
              <a:gd name="connsiteX1207" fmla="*/ 3981977 w 6466440"/>
              <a:gd name="connsiteY1207" fmla="*/ 6029105 h 8443663"/>
              <a:gd name="connsiteX1208" fmla="*/ 3982949 w 6466440"/>
              <a:gd name="connsiteY1208" fmla="*/ 6000786 h 8443663"/>
              <a:gd name="connsiteX1209" fmla="*/ 4005701 w 6466440"/>
              <a:gd name="connsiteY1209" fmla="*/ 5971661 h 8443663"/>
              <a:gd name="connsiteX1210" fmla="*/ 3993950 w 6466440"/>
              <a:gd name="connsiteY1210" fmla="*/ 5951895 h 8443663"/>
              <a:gd name="connsiteX1211" fmla="*/ 3977309 w 6466440"/>
              <a:gd name="connsiteY1211" fmla="*/ 5953857 h 8443663"/>
              <a:gd name="connsiteX1212" fmla="*/ 3952861 w 6466440"/>
              <a:gd name="connsiteY1212" fmla="*/ 6062505 h 8443663"/>
              <a:gd name="connsiteX1213" fmla="*/ 3895132 w 6466440"/>
              <a:gd name="connsiteY1213" fmla="*/ 6175078 h 8443663"/>
              <a:gd name="connsiteX1214" fmla="*/ 3871880 w 6466440"/>
              <a:gd name="connsiteY1214" fmla="*/ 6158431 h 8443663"/>
              <a:gd name="connsiteX1215" fmla="*/ 3841765 w 6466440"/>
              <a:gd name="connsiteY1215" fmla="*/ 6100288 h 8443663"/>
              <a:gd name="connsiteX1216" fmla="*/ 3825124 w 6466440"/>
              <a:gd name="connsiteY1216" fmla="*/ 6102251 h 8443663"/>
              <a:gd name="connsiteX1217" fmla="*/ 3816567 w 6466440"/>
              <a:gd name="connsiteY1217" fmla="*/ 6140278 h 8443663"/>
              <a:gd name="connsiteX1218" fmla="*/ 3790621 w 6466440"/>
              <a:gd name="connsiteY1218" fmla="*/ 6111610 h 8443663"/>
              <a:gd name="connsiteX1219" fmla="*/ 3740699 w 6466440"/>
              <a:gd name="connsiteY1219" fmla="*/ 6117498 h 8443663"/>
              <a:gd name="connsiteX1220" fmla="*/ 3738254 w 6466440"/>
              <a:gd name="connsiteY1220" fmla="*/ 6128363 h 8443663"/>
              <a:gd name="connsiteX1221" fmla="*/ 3708889 w 6466440"/>
              <a:gd name="connsiteY1221" fmla="*/ 6138878 h 8443663"/>
              <a:gd name="connsiteX1222" fmla="*/ 3713779 w 6466440"/>
              <a:gd name="connsiteY1222" fmla="*/ 6117148 h 8443663"/>
              <a:gd name="connsiteX1223" fmla="*/ 3716946 w 6466440"/>
              <a:gd name="connsiteY1223" fmla="*/ 6055078 h 8443663"/>
              <a:gd name="connsiteX1224" fmla="*/ 3687804 w 6466440"/>
              <a:gd name="connsiteY1224" fmla="*/ 5968618 h 8443663"/>
              <a:gd name="connsiteX1225" fmla="*/ 3631271 w 6466440"/>
              <a:gd name="connsiteY1225" fmla="*/ 5955896 h 8443663"/>
              <a:gd name="connsiteX1226" fmla="*/ 3617325 w 6466440"/>
              <a:gd name="connsiteY1226" fmla="*/ 5969880 h 8443663"/>
              <a:gd name="connsiteX1227" fmla="*/ 3580126 w 6466440"/>
              <a:gd name="connsiteY1227" fmla="*/ 5967217 h 8443663"/>
              <a:gd name="connsiteX1228" fmla="*/ 3566902 w 6466440"/>
              <a:gd name="connsiteY1228" fmla="*/ 5929997 h 8443663"/>
              <a:gd name="connsiteX1229" fmla="*/ 3551484 w 6466440"/>
              <a:gd name="connsiteY1229" fmla="*/ 5926527 h 8443663"/>
              <a:gd name="connsiteX1230" fmla="*/ 3509396 w 6466440"/>
              <a:gd name="connsiteY1230" fmla="*/ 5945594 h 8443663"/>
              <a:gd name="connsiteX1231" fmla="*/ 3460446 w 6466440"/>
              <a:gd name="connsiteY1231" fmla="*/ 5923164 h 8443663"/>
              <a:gd name="connsiteX1232" fmla="*/ 3414192 w 6466440"/>
              <a:gd name="connsiteY1232" fmla="*/ 5912755 h 8443663"/>
              <a:gd name="connsiteX1233" fmla="*/ 3396329 w 6466440"/>
              <a:gd name="connsiteY1233" fmla="*/ 5920151 h 8443663"/>
              <a:gd name="connsiteX1234" fmla="*/ 3397801 w 6466440"/>
              <a:gd name="connsiteY1234" fmla="*/ 5937604 h 8443663"/>
              <a:gd name="connsiteX1235" fmla="*/ 3389744 w 6466440"/>
              <a:gd name="connsiteY1235" fmla="*/ 6021403 h 8443663"/>
              <a:gd name="connsiteX1236" fmla="*/ 3375548 w 6466440"/>
              <a:gd name="connsiteY1236" fmla="*/ 6012502 h 8443663"/>
              <a:gd name="connsiteX1237" fmla="*/ 3328070 w 6466440"/>
              <a:gd name="connsiteY1237" fmla="*/ 6007525 h 8443663"/>
              <a:gd name="connsiteX1238" fmla="*/ 3260034 w 6466440"/>
              <a:gd name="connsiteY1238" fmla="*/ 5997923 h 8443663"/>
              <a:gd name="connsiteX1239" fmla="*/ 3242172 w 6466440"/>
              <a:gd name="connsiteY1239" fmla="*/ 6005319 h 8443663"/>
              <a:gd name="connsiteX1240" fmla="*/ 3238505 w 6466440"/>
              <a:gd name="connsiteY1240" fmla="*/ 6021616 h 8443663"/>
              <a:gd name="connsiteX1241" fmla="*/ 3267146 w 6466440"/>
              <a:gd name="connsiteY1241" fmla="*/ 6062305 h 8443663"/>
              <a:gd name="connsiteX1242" fmla="*/ 3272785 w 6466440"/>
              <a:gd name="connsiteY1242" fmla="*/ 6109234 h 8443663"/>
              <a:gd name="connsiteX1243" fmla="*/ 3287731 w 6466440"/>
              <a:gd name="connsiteY1243" fmla="*/ 6186793 h 8443663"/>
              <a:gd name="connsiteX1244" fmla="*/ 3294592 w 6466440"/>
              <a:gd name="connsiteY1244" fmla="*/ 6228290 h 8443663"/>
              <a:gd name="connsiteX1245" fmla="*/ 3289703 w 6466440"/>
              <a:gd name="connsiteY1245" fmla="*/ 6250019 h 8443663"/>
              <a:gd name="connsiteX1246" fmla="*/ 3224612 w 6466440"/>
              <a:gd name="connsiteY1246" fmla="*/ 6275324 h 8443663"/>
              <a:gd name="connsiteX1247" fmla="*/ 3209194 w 6466440"/>
              <a:gd name="connsiteY1247" fmla="*/ 6271855 h 8443663"/>
              <a:gd name="connsiteX1248" fmla="*/ 3202582 w 6466440"/>
              <a:gd name="connsiteY1248" fmla="*/ 6253244 h 8443663"/>
              <a:gd name="connsiteX1249" fmla="*/ 3225086 w 6466440"/>
              <a:gd name="connsiteY1249" fmla="*/ 6201234 h 8443663"/>
              <a:gd name="connsiteX1250" fmla="*/ 3167801 w 6466440"/>
              <a:gd name="connsiteY1250" fmla="*/ 6119855 h 8443663"/>
              <a:gd name="connsiteX1251" fmla="*/ 3134270 w 6466440"/>
              <a:gd name="connsiteY1251" fmla="*/ 6100894 h 8443663"/>
              <a:gd name="connsiteX1252" fmla="*/ 3130852 w 6466440"/>
              <a:gd name="connsiteY1252" fmla="*/ 6140078 h 8443663"/>
              <a:gd name="connsiteX1253" fmla="*/ 3124740 w 6466440"/>
              <a:gd name="connsiteY1253" fmla="*/ 6167240 h 8443663"/>
              <a:gd name="connsiteX1254" fmla="*/ 3085347 w 6466440"/>
              <a:gd name="connsiteY1254" fmla="*/ 6198327 h 8443663"/>
              <a:gd name="connsiteX1255" fmla="*/ 3084848 w 6466440"/>
              <a:gd name="connsiteY1255" fmla="*/ 6152556 h 8443663"/>
              <a:gd name="connsiteX1256" fmla="*/ 3089237 w 6466440"/>
              <a:gd name="connsiteY1256" fmla="*/ 6085055 h 8443663"/>
              <a:gd name="connsiteX1257" fmla="*/ 3118102 w 6466440"/>
              <a:gd name="connsiteY1257" fmla="*/ 6028767 h 8443663"/>
              <a:gd name="connsiteX1258" fmla="*/ 3122742 w 6466440"/>
              <a:gd name="connsiteY1258" fmla="*/ 5984152 h 8443663"/>
              <a:gd name="connsiteX1259" fmla="*/ 3108547 w 6466440"/>
              <a:gd name="connsiteY1259" fmla="*/ 5975250 h 8443663"/>
              <a:gd name="connsiteX1260" fmla="*/ 3036121 w 6466440"/>
              <a:gd name="connsiteY1260" fmla="*/ 6033150 h 8443663"/>
              <a:gd name="connsiteX1261" fmla="*/ 2967363 w 6466440"/>
              <a:gd name="connsiteY1261" fmla="*/ 6074752 h 8443663"/>
              <a:gd name="connsiteX1262" fmla="*/ 2897605 w 6466440"/>
              <a:gd name="connsiteY1262" fmla="*/ 6024811 h 8443663"/>
              <a:gd name="connsiteX1263" fmla="*/ 2874603 w 6466440"/>
              <a:gd name="connsiteY1263" fmla="*/ 6031049 h 8443663"/>
              <a:gd name="connsiteX1264" fmla="*/ 2823458 w 6466440"/>
              <a:gd name="connsiteY1264" fmla="*/ 6042370 h 8443663"/>
              <a:gd name="connsiteX1265" fmla="*/ 2787233 w 6466440"/>
              <a:gd name="connsiteY1265" fmla="*/ 6011389 h 8443663"/>
              <a:gd name="connsiteX1266" fmla="*/ 2785511 w 6466440"/>
              <a:gd name="connsiteY1266" fmla="*/ 5971050 h 8443663"/>
              <a:gd name="connsiteX1267" fmla="*/ 2759564 w 6466440"/>
              <a:gd name="connsiteY1267" fmla="*/ 5942381 h 8443663"/>
              <a:gd name="connsiteX1268" fmla="*/ 2744395 w 6466440"/>
              <a:gd name="connsiteY1268" fmla="*/ 5961798 h 8443663"/>
              <a:gd name="connsiteX1269" fmla="*/ 2694972 w 6466440"/>
              <a:gd name="connsiteY1269" fmla="*/ 6013458 h 8443663"/>
              <a:gd name="connsiteX1270" fmla="*/ 2720669 w 6466440"/>
              <a:gd name="connsiteY1270" fmla="*/ 6019240 h 8443663"/>
              <a:gd name="connsiteX1271" fmla="*/ 2704279 w 6466440"/>
              <a:gd name="connsiteY1271" fmla="*/ 6044089 h 8443663"/>
              <a:gd name="connsiteX1272" fmla="*/ 2695721 w 6466440"/>
              <a:gd name="connsiteY1272" fmla="*/ 6082116 h 8443663"/>
              <a:gd name="connsiteX1273" fmla="*/ 2718974 w 6466440"/>
              <a:gd name="connsiteY1273" fmla="*/ 6098763 h 8443663"/>
              <a:gd name="connsiteX1274" fmla="*/ 2733670 w 6466440"/>
              <a:gd name="connsiteY1274" fmla="*/ 6153437 h 8443663"/>
              <a:gd name="connsiteX1275" fmla="*/ 2666134 w 6466440"/>
              <a:gd name="connsiteY1275" fmla="*/ 6189607 h 8443663"/>
              <a:gd name="connsiteX1276" fmla="*/ 2657077 w 6466440"/>
              <a:gd name="connsiteY1276" fmla="*/ 6181861 h 8443663"/>
              <a:gd name="connsiteX1277" fmla="*/ 2623546 w 6466440"/>
              <a:gd name="connsiteY1277" fmla="*/ 6162902 h 8443663"/>
              <a:gd name="connsiteX1278" fmla="*/ 2594181 w 6466440"/>
              <a:gd name="connsiteY1278" fmla="*/ 6173416 h 8443663"/>
              <a:gd name="connsiteX1279" fmla="*/ 2580235 w 6466440"/>
              <a:gd name="connsiteY1279" fmla="*/ 6187401 h 8443663"/>
              <a:gd name="connsiteX1280" fmla="*/ 2533008 w 6466440"/>
              <a:gd name="connsiteY1280" fmla="*/ 6205310 h 8443663"/>
              <a:gd name="connsiteX1281" fmla="*/ 2519062 w 6466440"/>
              <a:gd name="connsiteY1281" fmla="*/ 6219295 h 8443663"/>
              <a:gd name="connsiteX1282" fmla="*/ 2506088 w 6466440"/>
              <a:gd name="connsiteY1282" fmla="*/ 6204960 h 8443663"/>
              <a:gd name="connsiteX1283" fmla="*/ 2500450 w 6466440"/>
              <a:gd name="connsiteY1283" fmla="*/ 6158032 h 8443663"/>
              <a:gd name="connsiteX1284" fmla="*/ 2495060 w 6466440"/>
              <a:gd name="connsiteY1284" fmla="*/ 6133989 h 8443663"/>
              <a:gd name="connsiteX1285" fmla="*/ 2499699 w 6466440"/>
              <a:gd name="connsiteY1285" fmla="*/ 6089375 h 8443663"/>
              <a:gd name="connsiteX1286" fmla="*/ 2629408 w 6466440"/>
              <a:gd name="connsiteY1286" fmla="*/ 6112854 h 8443663"/>
              <a:gd name="connsiteX1287" fmla="*/ 2644077 w 6466440"/>
              <a:gd name="connsiteY1287" fmla="*/ 6047666 h 8443663"/>
              <a:gd name="connsiteX1288" fmla="*/ 2601739 w 6466440"/>
              <a:gd name="connsiteY1288" fmla="*/ 6043846 h 8443663"/>
              <a:gd name="connsiteX1289" fmla="*/ 2544232 w 6466440"/>
              <a:gd name="connsiteY1289" fmla="*/ 6059443 h 8443663"/>
              <a:gd name="connsiteX1290" fmla="*/ 2525370 w 6466440"/>
              <a:gd name="connsiteY1290" fmla="*/ 5975294 h 8443663"/>
              <a:gd name="connsiteX1291" fmla="*/ 2599268 w 6466440"/>
              <a:gd name="connsiteY1291" fmla="*/ 5934848 h 8443663"/>
              <a:gd name="connsiteX1292" fmla="*/ 2598518 w 6466440"/>
              <a:gd name="connsiteY1292" fmla="*/ 5866190 h 8443663"/>
              <a:gd name="connsiteX1293" fmla="*/ 2595822 w 6466440"/>
              <a:gd name="connsiteY1293" fmla="*/ 5854169 h 8443663"/>
              <a:gd name="connsiteX1294" fmla="*/ 2586517 w 6466440"/>
              <a:gd name="connsiteY1294" fmla="*/ 5823538 h 8443663"/>
              <a:gd name="connsiteX1295" fmla="*/ 2514315 w 6466440"/>
              <a:gd name="connsiteY1295" fmla="*/ 5784461 h 8443663"/>
              <a:gd name="connsiteX1296" fmla="*/ 2494730 w 6466440"/>
              <a:gd name="connsiteY1296" fmla="*/ 5751517 h 8443663"/>
              <a:gd name="connsiteX1297" fmla="*/ 2473672 w 6466440"/>
              <a:gd name="connsiteY1297" fmla="*/ 5701118 h 8443663"/>
              <a:gd name="connsiteX1298" fmla="*/ 2431833 w 6466440"/>
              <a:gd name="connsiteY1298" fmla="*/ 5743071 h 8443663"/>
              <a:gd name="connsiteX1299" fmla="*/ 2452641 w 6466440"/>
              <a:gd name="connsiteY1299" fmla="*/ 5770583 h 8443663"/>
              <a:gd name="connsiteX1300" fmla="*/ 2350129 w 6466440"/>
              <a:gd name="connsiteY1300" fmla="*/ 5890201 h 8443663"/>
              <a:gd name="connsiteX1301" fmla="*/ 2361130 w 6466440"/>
              <a:gd name="connsiteY1301" fmla="*/ 5841310 h 8443663"/>
              <a:gd name="connsiteX1302" fmla="*/ 2364797 w 6466440"/>
              <a:gd name="connsiteY1302" fmla="*/ 5825013 h 8443663"/>
              <a:gd name="connsiteX1303" fmla="*/ 2423527 w 6466440"/>
              <a:gd name="connsiteY1303" fmla="*/ 5803983 h 8443663"/>
              <a:gd name="connsiteX1304" fmla="*/ 2390968 w 6466440"/>
              <a:gd name="connsiteY1304" fmla="*/ 5756705 h 8443663"/>
              <a:gd name="connsiteX1305" fmla="*/ 2378716 w 6466440"/>
              <a:gd name="connsiteY1305" fmla="*/ 5691167 h 8443663"/>
              <a:gd name="connsiteX1306" fmla="*/ 2346408 w 6466440"/>
              <a:gd name="connsiteY1306" fmla="*/ 5666775 h 8443663"/>
              <a:gd name="connsiteX1307" fmla="*/ 2338077 w 6466440"/>
              <a:gd name="connsiteY1307" fmla="*/ 5662664 h 8443663"/>
              <a:gd name="connsiteX1308" fmla="*/ 2339130 w 6466440"/>
              <a:gd name="connsiteY1308" fmla="*/ 5671981 h 8443663"/>
              <a:gd name="connsiteX1309" fmla="*/ 2292171 w 6466440"/>
              <a:gd name="connsiteY1309" fmla="*/ 5697132 h 8443663"/>
              <a:gd name="connsiteX1310" fmla="*/ 2285874 w 6466440"/>
              <a:gd name="connsiteY1310" fmla="*/ 5691746 h 8443663"/>
              <a:gd name="connsiteX1311" fmla="*/ 2262558 w 6466440"/>
              <a:gd name="connsiteY1311" fmla="*/ 5678562 h 8443663"/>
              <a:gd name="connsiteX1312" fmla="*/ 2242139 w 6466440"/>
              <a:gd name="connsiteY1312" fmla="*/ 5685873 h 8443663"/>
              <a:gd name="connsiteX1313" fmla="*/ 2232443 w 6466440"/>
              <a:gd name="connsiteY1313" fmla="*/ 5695597 h 8443663"/>
              <a:gd name="connsiteX1314" fmla="*/ 2199603 w 6466440"/>
              <a:gd name="connsiteY1314" fmla="*/ 5708050 h 8443663"/>
              <a:gd name="connsiteX1315" fmla="*/ 2189905 w 6466440"/>
              <a:gd name="connsiteY1315" fmla="*/ 5717775 h 8443663"/>
              <a:gd name="connsiteX1316" fmla="*/ 2180884 w 6466440"/>
              <a:gd name="connsiteY1316" fmla="*/ 5707807 h 8443663"/>
              <a:gd name="connsiteX1317" fmla="*/ 2177551 w 6466440"/>
              <a:gd name="connsiteY1317" fmla="*/ 5680069 h 8443663"/>
              <a:gd name="connsiteX1318" fmla="*/ 2175625 w 6466440"/>
              <a:gd name="connsiteY1318" fmla="*/ 5681851 h 8443663"/>
              <a:gd name="connsiteX1319" fmla="*/ 2169722 w 6466440"/>
              <a:gd name="connsiteY1319" fmla="*/ 5684091 h 8443663"/>
              <a:gd name="connsiteX1320" fmla="*/ 2121744 w 6466440"/>
              <a:gd name="connsiteY1320" fmla="*/ 5633342 h 8443663"/>
              <a:gd name="connsiteX1321" fmla="*/ 2130550 w 6466440"/>
              <a:gd name="connsiteY1321" fmla="*/ 5618202 h 8443663"/>
              <a:gd name="connsiteX1322" fmla="*/ 2184141 w 6466440"/>
              <a:gd name="connsiteY1322" fmla="*/ 5596016 h 8443663"/>
              <a:gd name="connsiteX1323" fmla="*/ 2200874 w 6466440"/>
              <a:gd name="connsiteY1323" fmla="*/ 5602635 h 8443663"/>
              <a:gd name="connsiteX1324" fmla="*/ 2207847 w 6466440"/>
              <a:gd name="connsiteY1324" fmla="*/ 5604369 h 8443663"/>
              <a:gd name="connsiteX1325" fmla="*/ 2210072 w 6466440"/>
              <a:gd name="connsiteY1325" fmla="*/ 5592961 h 8443663"/>
              <a:gd name="connsiteX1326" fmla="*/ 2194292 w 6466440"/>
              <a:gd name="connsiteY1326" fmla="*/ 5548111 h 8443663"/>
              <a:gd name="connsiteX1327" fmla="*/ 2245675 w 6466440"/>
              <a:gd name="connsiteY1327" fmla="*/ 5519987 h 8443663"/>
              <a:gd name="connsiteX1328" fmla="*/ 2245154 w 6466440"/>
              <a:gd name="connsiteY1328" fmla="*/ 5472247 h 8443663"/>
              <a:gd name="connsiteX1329" fmla="*/ 2243281 w 6466440"/>
              <a:gd name="connsiteY1329" fmla="*/ 5463888 h 8443663"/>
              <a:gd name="connsiteX1330" fmla="*/ 2236810 w 6466440"/>
              <a:gd name="connsiteY1330" fmla="*/ 5442589 h 8443663"/>
              <a:gd name="connsiteX1331" fmla="*/ 2186605 w 6466440"/>
              <a:gd name="connsiteY1331" fmla="*/ 5415417 h 8443663"/>
              <a:gd name="connsiteX1332" fmla="*/ 2172985 w 6466440"/>
              <a:gd name="connsiteY1332" fmla="*/ 5392510 h 8443663"/>
              <a:gd name="connsiteX1333" fmla="*/ 2158343 w 6466440"/>
              <a:gd name="connsiteY1333" fmla="*/ 5357466 h 8443663"/>
              <a:gd name="connsiteX1334" fmla="*/ 2129252 w 6466440"/>
              <a:gd name="connsiteY1334" fmla="*/ 5386637 h 8443663"/>
              <a:gd name="connsiteX1335" fmla="*/ 2143720 w 6466440"/>
              <a:gd name="connsiteY1335" fmla="*/ 5405767 h 8443663"/>
              <a:gd name="connsiteX1336" fmla="*/ 2072439 w 6466440"/>
              <a:gd name="connsiteY1336" fmla="*/ 5488943 h 8443663"/>
              <a:gd name="connsiteX1337" fmla="*/ 2080089 w 6466440"/>
              <a:gd name="connsiteY1337" fmla="*/ 5454947 h 8443663"/>
              <a:gd name="connsiteX1338" fmla="*/ 2082640 w 6466440"/>
              <a:gd name="connsiteY1338" fmla="*/ 5443614 h 8443663"/>
              <a:gd name="connsiteX1339" fmla="*/ 2123476 w 6466440"/>
              <a:gd name="connsiteY1339" fmla="*/ 5428992 h 8443663"/>
              <a:gd name="connsiteX1340" fmla="*/ 2100836 w 6466440"/>
              <a:gd name="connsiteY1340" fmla="*/ 5396117 h 8443663"/>
              <a:gd name="connsiteX1341" fmla="*/ 2092318 w 6466440"/>
              <a:gd name="connsiteY1341" fmla="*/ 5350546 h 8443663"/>
              <a:gd name="connsiteX1342" fmla="*/ 2069852 w 6466440"/>
              <a:gd name="connsiteY1342" fmla="*/ 5333585 h 8443663"/>
              <a:gd name="connsiteX1343" fmla="*/ 2047744 w 6466440"/>
              <a:gd name="connsiteY1343" fmla="*/ 5322084 h 8443663"/>
              <a:gd name="connsiteX1344" fmla="*/ 2050763 w 6466440"/>
              <a:gd name="connsiteY1344" fmla="*/ 5328252 h 8443663"/>
              <a:gd name="connsiteX1345" fmla="*/ 2045571 w 6466440"/>
              <a:gd name="connsiteY1345" fmla="*/ 5347952 h 8443663"/>
              <a:gd name="connsiteX1346" fmla="*/ 2018468 w 6466440"/>
              <a:gd name="connsiteY1346" fmla="*/ 5345420 h 8443663"/>
              <a:gd name="connsiteX1347" fmla="*/ 2009811 w 6466440"/>
              <a:gd name="connsiteY1347" fmla="*/ 5336096 h 8443663"/>
              <a:gd name="connsiteX1348" fmla="*/ 2009452 w 6466440"/>
              <a:gd name="connsiteY1348" fmla="*/ 5338163 h 8443663"/>
              <a:gd name="connsiteX1349" fmla="*/ 1986982 w 6466440"/>
              <a:gd name="connsiteY1349" fmla="*/ 5334780 h 8443663"/>
              <a:gd name="connsiteX1350" fmla="*/ 1955842 w 6466440"/>
              <a:gd name="connsiteY1350" fmla="*/ 5339679 h 8443663"/>
              <a:gd name="connsiteX1351" fmla="*/ 1946995 w 6466440"/>
              <a:gd name="connsiteY1351" fmla="*/ 5345626 h 8443663"/>
              <a:gd name="connsiteX1352" fmla="*/ 1913635 w 6466440"/>
              <a:gd name="connsiteY1352" fmla="*/ 5310338 h 8443663"/>
              <a:gd name="connsiteX1353" fmla="*/ 1919758 w 6466440"/>
              <a:gd name="connsiteY1353" fmla="*/ 5299811 h 8443663"/>
              <a:gd name="connsiteX1354" fmla="*/ 1950700 w 6466440"/>
              <a:gd name="connsiteY1354" fmla="*/ 5298402 h 8443663"/>
              <a:gd name="connsiteX1355" fmla="*/ 1956765 w 6466440"/>
              <a:gd name="connsiteY1355" fmla="*/ 5284951 h 8443663"/>
              <a:gd name="connsiteX1356" fmla="*/ 1953803 w 6466440"/>
              <a:gd name="connsiteY1356" fmla="*/ 5282058 h 8443663"/>
              <a:gd name="connsiteX1357" fmla="*/ 1912609 w 6466440"/>
              <a:gd name="connsiteY1357" fmla="*/ 5258273 h 8443663"/>
              <a:gd name="connsiteX1358" fmla="*/ 1910624 w 6466440"/>
              <a:gd name="connsiteY1358" fmla="*/ 5160926 h 8443663"/>
              <a:gd name="connsiteX1359" fmla="*/ 1948691 w 6466440"/>
              <a:gd name="connsiteY1359" fmla="*/ 5152474 h 8443663"/>
              <a:gd name="connsiteX1360" fmla="*/ 1959345 w 6466440"/>
              <a:gd name="connsiteY1360" fmla="*/ 5132096 h 8443663"/>
              <a:gd name="connsiteX1361" fmla="*/ 1942159 w 6466440"/>
              <a:gd name="connsiteY1361" fmla="*/ 5128192 h 8443663"/>
              <a:gd name="connsiteX1362" fmla="*/ 1860672 w 6466440"/>
              <a:gd name="connsiteY1362" fmla="*/ 5195177 h 8443663"/>
              <a:gd name="connsiteX1363" fmla="*/ 1827906 w 6466440"/>
              <a:gd name="connsiteY1363" fmla="*/ 5233331 h 8443663"/>
              <a:gd name="connsiteX1364" fmla="*/ 1808683 w 6466440"/>
              <a:gd name="connsiteY1364" fmla="*/ 5211866 h 8443663"/>
              <a:gd name="connsiteX1365" fmla="*/ 1750967 w 6466440"/>
              <a:gd name="connsiteY1365" fmla="*/ 5227253 h 8443663"/>
              <a:gd name="connsiteX1366" fmla="*/ 1717398 w 6466440"/>
              <a:gd name="connsiteY1366" fmla="*/ 5242426 h 8443663"/>
              <a:gd name="connsiteX1367" fmla="*/ 1653148 w 6466440"/>
              <a:gd name="connsiteY1367" fmla="*/ 5233530 h 8443663"/>
              <a:gd name="connsiteX1368" fmla="*/ 1661766 w 6466440"/>
              <a:gd name="connsiteY1368" fmla="*/ 5195591 h 8443663"/>
              <a:gd name="connsiteX1369" fmla="*/ 1722800 w 6466440"/>
              <a:gd name="connsiteY1369" fmla="*/ 5112559 h 8443663"/>
              <a:gd name="connsiteX1370" fmla="*/ 1711770 w 6466440"/>
              <a:gd name="connsiteY1370" fmla="*/ 5081555 h 8443663"/>
              <a:gd name="connsiteX1371" fmla="*/ 1675360 w 6466440"/>
              <a:gd name="connsiteY1371" fmla="*/ 5056185 h 8443663"/>
              <a:gd name="connsiteX1372" fmla="*/ 1682748 w 6466440"/>
              <a:gd name="connsiteY1372" fmla="*/ 5023666 h 8443663"/>
              <a:gd name="connsiteX1373" fmla="*/ 1705663 w 6466440"/>
              <a:gd name="connsiteY1373" fmla="*/ 5028872 h 8443663"/>
              <a:gd name="connsiteX1374" fmla="*/ 1708931 w 6466440"/>
              <a:gd name="connsiteY1374" fmla="*/ 5041013 h 8443663"/>
              <a:gd name="connsiteX1375" fmla="*/ 1764561 w 6466440"/>
              <a:gd name="connsiteY1375" fmla="*/ 5087848 h 8443663"/>
              <a:gd name="connsiteX1376" fmla="*/ 1824363 w 6466440"/>
              <a:gd name="connsiteY1376" fmla="*/ 5010237 h 8443663"/>
              <a:gd name="connsiteX1377" fmla="*/ 1769110 w 6466440"/>
              <a:gd name="connsiteY1377" fmla="*/ 5014785 h 8443663"/>
              <a:gd name="connsiteX1378" fmla="*/ 1743354 w 6466440"/>
              <a:gd name="connsiteY1378" fmla="*/ 4969036 h 8443663"/>
              <a:gd name="connsiteX1379" fmla="*/ 1729007 w 6466440"/>
              <a:gd name="connsiteY1379" fmla="*/ 5005675 h 8443663"/>
              <a:gd name="connsiteX1380" fmla="*/ 1717550 w 6466440"/>
              <a:gd name="connsiteY1380" fmla="*/ 5003072 h 8443663"/>
              <a:gd name="connsiteX1381" fmla="*/ 1672998 w 6466440"/>
              <a:gd name="connsiteY1381" fmla="*/ 4907456 h 8443663"/>
              <a:gd name="connsiteX1382" fmla="*/ 1674657 w 6466440"/>
              <a:gd name="connsiteY1382" fmla="*/ 4873635 h 8443663"/>
              <a:gd name="connsiteX1383" fmla="*/ 1695110 w 6466440"/>
              <a:gd name="connsiteY1383" fmla="*/ 4889680 h 8443663"/>
              <a:gd name="connsiteX1384" fmla="*/ 1727021 w 6466440"/>
              <a:gd name="connsiteY1384" fmla="*/ 4908329 h 8443663"/>
              <a:gd name="connsiteX1385" fmla="*/ 1757752 w 6466440"/>
              <a:gd name="connsiteY1385" fmla="*/ 4852613 h 8443663"/>
              <a:gd name="connsiteX1386" fmla="*/ 1676316 w 6466440"/>
              <a:gd name="connsiteY1386" fmla="*/ 4839814 h 8443663"/>
              <a:gd name="connsiteX1387" fmla="*/ 1544073 w 6466440"/>
              <a:gd name="connsiteY1387" fmla="*/ 4918067 h 8443663"/>
              <a:gd name="connsiteX1388" fmla="*/ 1529724 w 6466440"/>
              <a:gd name="connsiteY1388" fmla="*/ 4954706 h 8443663"/>
              <a:gd name="connsiteX1389" fmla="*/ 1505528 w 6466440"/>
              <a:gd name="connsiteY1389" fmla="*/ 5034705 h 8443663"/>
              <a:gd name="connsiteX1390" fmla="*/ 1484647 w 6466440"/>
              <a:gd name="connsiteY1390" fmla="*/ 5047061 h 8443663"/>
              <a:gd name="connsiteX1391" fmla="*/ 1525126 w 6466440"/>
              <a:gd name="connsiteY1391" fmla="*/ 5107553 h 8443663"/>
              <a:gd name="connsiteX1392" fmla="*/ 1516508 w 6466440"/>
              <a:gd name="connsiteY1392" fmla="*/ 5145494 h 8443663"/>
              <a:gd name="connsiteX1393" fmla="*/ 1558645 w 6466440"/>
              <a:gd name="connsiteY1393" fmla="*/ 5172165 h 8443663"/>
              <a:gd name="connsiteX1394" fmla="*/ 1601965 w 6466440"/>
              <a:gd name="connsiteY1394" fmla="*/ 5273201 h 8443663"/>
              <a:gd name="connsiteX1395" fmla="*/ 1610959 w 6466440"/>
              <a:gd name="connsiteY1395" fmla="*/ 5286644 h 8443663"/>
              <a:gd name="connsiteX1396" fmla="*/ 1628523 w 6466440"/>
              <a:gd name="connsiteY1396" fmla="*/ 5341932 h 8443663"/>
              <a:gd name="connsiteX1397" fmla="*/ 1572892 w 6466440"/>
              <a:gd name="connsiteY1397" fmla="*/ 5295095 h 8443663"/>
              <a:gd name="connsiteX1398" fmla="*/ 1541408 w 6466440"/>
              <a:gd name="connsiteY1398" fmla="*/ 5248046 h 8443663"/>
              <a:gd name="connsiteX1399" fmla="*/ 1522186 w 6466440"/>
              <a:gd name="connsiteY1399" fmla="*/ 5226580 h 8443663"/>
              <a:gd name="connsiteX1400" fmla="*/ 1524221 w 6466440"/>
              <a:gd name="connsiteY1400" fmla="*/ 5244142 h 8443663"/>
              <a:gd name="connsiteX1401" fmla="*/ 1466555 w 6466440"/>
              <a:gd name="connsiteY1401" fmla="*/ 5179745 h 8443663"/>
              <a:gd name="connsiteX1402" fmla="*/ 1439142 w 6466440"/>
              <a:gd name="connsiteY1402" fmla="*/ 5167817 h 8443663"/>
              <a:gd name="connsiteX1403" fmla="*/ 1439945 w 6466440"/>
              <a:gd name="connsiteY1403" fmla="*/ 5190799 h 8443663"/>
              <a:gd name="connsiteX1404" fmla="*/ 1421100 w 6466440"/>
              <a:gd name="connsiteY1404" fmla="*/ 5220717 h 8443663"/>
              <a:gd name="connsiteX1405" fmla="*/ 1328684 w 6466440"/>
              <a:gd name="connsiteY1405" fmla="*/ 5097127 h 8443663"/>
              <a:gd name="connsiteX1406" fmla="*/ 1336071 w 6466440"/>
              <a:gd name="connsiteY1406" fmla="*/ 5064608 h 8443663"/>
              <a:gd name="connsiteX1407" fmla="*/ 1309084 w 6466440"/>
              <a:gd name="connsiteY1407" fmla="*/ 5024279 h 8443663"/>
              <a:gd name="connsiteX1408" fmla="*/ 1343082 w 6466440"/>
              <a:gd name="connsiteY1408" fmla="*/ 4980703 h 8443663"/>
              <a:gd name="connsiteX1409" fmla="*/ 1358610 w 6466440"/>
              <a:gd name="connsiteY1409" fmla="*/ 5018431 h 8443663"/>
              <a:gd name="connsiteX1410" fmla="*/ 1399516 w 6466440"/>
              <a:gd name="connsiteY1410" fmla="*/ 5050522 h 8443663"/>
              <a:gd name="connsiteX1411" fmla="*/ 1441277 w 6466440"/>
              <a:gd name="connsiteY1411" fmla="*/ 5025809 h 8443663"/>
              <a:gd name="connsiteX1412" fmla="*/ 1486305 w 6466440"/>
              <a:gd name="connsiteY1412" fmla="*/ 5013239 h 8443663"/>
              <a:gd name="connsiteX1413" fmla="*/ 1512914 w 6466440"/>
              <a:gd name="connsiteY1413" fmla="*/ 5002185 h 8443663"/>
              <a:gd name="connsiteX1414" fmla="*/ 1496156 w 6466440"/>
              <a:gd name="connsiteY1414" fmla="*/ 4969879 h 8443663"/>
              <a:gd name="connsiteX1415" fmla="*/ 1454017 w 6466440"/>
              <a:gd name="connsiteY1415" fmla="*/ 4943207 h 8443663"/>
              <a:gd name="connsiteX1416" fmla="*/ 1453590 w 6466440"/>
              <a:gd name="connsiteY1416" fmla="*/ 4971609 h 8443663"/>
              <a:gd name="connsiteX1417" fmla="*/ 1426176 w 6466440"/>
              <a:gd name="connsiteY1417" fmla="*/ 4959682 h 8443663"/>
              <a:gd name="connsiteX1418" fmla="*/ 1352931 w 6466440"/>
              <a:gd name="connsiteY1418" fmla="*/ 4937344 h 8443663"/>
              <a:gd name="connsiteX1419" fmla="*/ 1382858 w 6466440"/>
              <a:gd name="connsiteY1419" fmla="*/ 4858646 h 8443663"/>
              <a:gd name="connsiteX1420" fmla="*/ 1374290 w 6466440"/>
              <a:gd name="connsiteY1420" fmla="*/ 4816802 h 8443663"/>
              <a:gd name="connsiteX1421" fmla="*/ 1363259 w 6466440"/>
              <a:gd name="connsiteY1421" fmla="*/ 4785797 h 8443663"/>
              <a:gd name="connsiteX1422" fmla="*/ 1436127 w 6466440"/>
              <a:gd name="connsiteY1422" fmla="*/ 4756752 h 8443663"/>
              <a:gd name="connsiteX1423" fmla="*/ 1471356 w 6466440"/>
              <a:gd name="connsiteY1423" fmla="*/ 4707758 h 8443663"/>
              <a:gd name="connsiteX1424" fmla="*/ 1478743 w 6466440"/>
              <a:gd name="connsiteY1424" fmla="*/ 4675238 h 8443663"/>
              <a:gd name="connsiteX1425" fmla="*/ 1452184 w 6466440"/>
              <a:gd name="connsiteY1425" fmla="*/ 4606507 h 8443663"/>
              <a:gd name="connsiteX1426" fmla="*/ 1455073 w 6466440"/>
              <a:gd name="connsiteY1426" fmla="*/ 4567265 h 8443663"/>
              <a:gd name="connsiteX1427" fmla="*/ 1446078 w 6466440"/>
              <a:gd name="connsiteY1427" fmla="*/ 4553823 h 8443663"/>
              <a:gd name="connsiteX1428" fmla="*/ 1338459 w 6466440"/>
              <a:gd name="connsiteY1428" fmla="*/ 4523676 h 8443663"/>
              <a:gd name="connsiteX1429" fmla="*/ 1253380 w 6466440"/>
              <a:gd name="connsiteY1429" fmla="*/ 4447352 h 8443663"/>
              <a:gd name="connsiteX1430" fmla="*/ 1209959 w 6466440"/>
              <a:gd name="connsiteY1430" fmla="*/ 4505885 h 8443663"/>
              <a:gd name="connsiteX1431" fmla="*/ 1178853 w 6466440"/>
              <a:gd name="connsiteY1431" fmla="*/ 4510218 h 8443663"/>
              <a:gd name="connsiteX1432" fmla="*/ 1089602 w 6466440"/>
              <a:gd name="connsiteY1432" fmla="*/ 4558340 h 8443663"/>
              <a:gd name="connsiteX1433" fmla="*/ 1070380 w 6466440"/>
              <a:gd name="connsiteY1433" fmla="*/ 4536875 h 8443663"/>
              <a:gd name="connsiteX1434" fmla="*/ 1053193 w 6466440"/>
              <a:gd name="connsiteY1434" fmla="*/ 4532971 h 8443663"/>
              <a:gd name="connsiteX1435" fmla="*/ 1006934 w 6466440"/>
              <a:gd name="connsiteY1435" fmla="*/ 4550961 h 8443663"/>
              <a:gd name="connsiteX1436" fmla="*/ 964369 w 6466440"/>
              <a:gd name="connsiteY1436" fmla="*/ 4552691 h 8443663"/>
              <a:gd name="connsiteX1437" fmla="*/ 937383 w 6466440"/>
              <a:gd name="connsiteY1437" fmla="*/ 4512362 h 8443663"/>
              <a:gd name="connsiteX1438" fmla="*/ 941077 w 6466440"/>
              <a:gd name="connsiteY1438" fmla="*/ 4496102 h 8443663"/>
              <a:gd name="connsiteX1439" fmla="*/ 968541 w 6466440"/>
              <a:gd name="connsiteY1439" fmla="*/ 4428244 h 8443663"/>
              <a:gd name="connsiteX1440" fmla="*/ 984119 w 6466440"/>
              <a:gd name="connsiteY1440" fmla="*/ 4386186 h 8443663"/>
              <a:gd name="connsiteX1441" fmla="*/ 1001734 w 6466440"/>
              <a:gd name="connsiteY1441" fmla="*/ 4361689 h 8443663"/>
              <a:gd name="connsiteX1442" fmla="*/ 977210 w 6466440"/>
              <a:gd name="connsiteY1442" fmla="*/ 4310519 h 8443663"/>
              <a:gd name="connsiteX1443" fmla="*/ 1016508 w 6466440"/>
              <a:gd name="connsiteY1443" fmla="*/ 4296648 h 8443663"/>
              <a:gd name="connsiteX1444" fmla="*/ 1026358 w 6466440"/>
              <a:gd name="connsiteY1444" fmla="*/ 4253288 h 8443663"/>
              <a:gd name="connsiteX1445" fmla="*/ 998567 w 6466440"/>
              <a:gd name="connsiteY1445" fmla="*/ 4189978 h 8443663"/>
              <a:gd name="connsiteX1446" fmla="*/ 980149 w 6466440"/>
              <a:gd name="connsiteY1446" fmla="*/ 4191493 h 8443663"/>
              <a:gd name="connsiteX1447" fmla="*/ 858133 w 6466440"/>
              <a:gd name="connsiteY1447" fmla="*/ 4277771 h 8443663"/>
              <a:gd name="connsiteX1448" fmla="*/ 789335 w 6466440"/>
              <a:gd name="connsiteY1448" fmla="*/ 4341938 h 8443663"/>
              <a:gd name="connsiteX1449" fmla="*/ 774183 w 6466440"/>
              <a:gd name="connsiteY1449" fmla="*/ 4355595 h 8443663"/>
              <a:gd name="connsiteX1450" fmla="*/ 772148 w 6466440"/>
              <a:gd name="connsiteY1450" fmla="*/ 4338033 h 8443663"/>
              <a:gd name="connsiteX1451" fmla="*/ 790616 w 6466440"/>
              <a:gd name="connsiteY1451" fmla="*/ 4256733 h 8443663"/>
              <a:gd name="connsiteX1452" fmla="*/ 816423 w 6466440"/>
              <a:gd name="connsiteY1452" fmla="*/ 4222697 h 8443663"/>
              <a:gd name="connsiteX1453" fmla="*/ 827880 w 6466440"/>
              <a:gd name="connsiteY1453" fmla="*/ 4225300 h 8443663"/>
              <a:gd name="connsiteX1454" fmla="*/ 893412 w 6466440"/>
              <a:gd name="connsiteY1454" fmla="*/ 4148991 h 8443663"/>
              <a:gd name="connsiteX1455" fmla="*/ 852078 w 6466440"/>
              <a:gd name="connsiteY1455" fmla="*/ 4145302 h 8443663"/>
              <a:gd name="connsiteX1456" fmla="*/ 789059 w 6466440"/>
              <a:gd name="connsiteY1456" fmla="*/ 4130986 h 8443663"/>
              <a:gd name="connsiteX1457" fmla="*/ 676138 w 6466440"/>
              <a:gd name="connsiteY1457" fmla="*/ 4071136 h 8443663"/>
              <a:gd name="connsiteX1458" fmla="*/ 620935 w 6466440"/>
              <a:gd name="connsiteY1458" fmla="*/ 3995899 h 8443663"/>
              <a:gd name="connsiteX1459" fmla="*/ 613171 w 6466440"/>
              <a:gd name="connsiteY1459" fmla="*/ 3977036 h 8443663"/>
              <a:gd name="connsiteX1460" fmla="*/ 631588 w 6466440"/>
              <a:gd name="connsiteY1460" fmla="*/ 3975520 h 8443663"/>
              <a:gd name="connsiteX1461" fmla="*/ 765439 w 6466440"/>
              <a:gd name="connsiteY1461" fmla="*/ 3943229 h 8443663"/>
              <a:gd name="connsiteX1462" fmla="*/ 789160 w 6466440"/>
              <a:gd name="connsiteY1462" fmla="*/ 3971416 h 8443663"/>
              <a:gd name="connsiteX1463" fmla="*/ 826373 w 6466440"/>
              <a:gd name="connsiteY1463" fmla="*/ 4019768 h 8443663"/>
              <a:gd name="connsiteX1464" fmla="*/ 833333 w 6466440"/>
              <a:gd name="connsiteY1464" fmla="*/ 4015649 h 8443663"/>
              <a:gd name="connsiteX1465" fmla="*/ 832102 w 6466440"/>
              <a:gd name="connsiteY1465" fmla="*/ 4021070 h 8443663"/>
              <a:gd name="connsiteX1466" fmla="*/ 857907 w 6466440"/>
              <a:gd name="connsiteY1466" fmla="*/ 3987033 h 8443663"/>
              <a:gd name="connsiteX1467" fmla="*/ 876752 w 6466440"/>
              <a:gd name="connsiteY1467" fmla="*/ 3957116 h 8443663"/>
              <a:gd name="connsiteX1468" fmla="*/ 839113 w 6466440"/>
              <a:gd name="connsiteY1468" fmla="*/ 3937166 h 8443663"/>
              <a:gd name="connsiteX1469" fmla="*/ 842002 w 6466440"/>
              <a:gd name="connsiteY1469" fmla="*/ 3897924 h 8443663"/>
              <a:gd name="connsiteX1470" fmla="*/ 781446 w 6466440"/>
              <a:gd name="connsiteY1470" fmla="*/ 3872769 h 8443663"/>
              <a:gd name="connsiteX1471" fmla="*/ 731494 w 6466440"/>
              <a:gd name="connsiteY1471" fmla="*/ 3907020 h 8443663"/>
              <a:gd name="connsiteX1472" fmla="*/ 698351 w 6466440"/>
              <a:gd name="connsiteY1472" fmla="*/ 3893791 h 8443663"/>
              <a:gd name="connsiteX1473" fmla="*/ 681592 w 6466440"/>
              <a:gd name="connsiteY1473" fmla="*/ 3861485 h 8443663"/>
              <a:gd name="connsiteX1474" fmla="*/ 663601 w 6466440"/>
              <a:gd name="connsiteY1474" fmla="*/ 3834599 h 8443663"/>
              <a:gd name="connsiteX1475" fmla="*/ 639026 w 6466440"/>
              <a:gd name="connsiteY1475" fmla="*/ 3863215 h 8443663"/>
              <a:gd name="connsiteX1476" fmla="*/ 632871 w 6466440"/>
              <a:gd name="connsiteY1476" fmla="*/ 3890315 h 8443663"/>
              <a:gd name="connsiteX1477" fmla="*/ 610759 w 6466440"/>
              <a:gd name="connsiteY1477" fmla="*/ 3908092 h 8443663"/>
              <a:gd name="connsiteX1478" fmla="*/ 592767 w 6466440"/>
              <a:gd name="connsiteY1478" fmla="*/ 3881205 h 8443663"/>
              <a:gd name="connsiteX1479" fmla="*/ 540026 w 6466440"/>
              <a:gd name="connsiteY1479" fmla="*/ 3795128 h 8443663"/>
              <a:gd name="connsiteX1480" fmla="*/ 499924 w 6466440"/>
              <a:gd name="connsiteY1480" fmla="*/ 3786019 h 8443663"/>
              <a:gd name="connsiteX1481" fmla="*/ 474169 w 6466440"/>
              <a:gd name="connsiteY1481" fmla="*/ 3740270 h 8443663"/>
              <a:gd name="connsiteX1482" fmla="*/ 421804 w 6466440"/>
              <a:gd name="connsiteY1482" fmla="*/ 3705576 h 8443663"/>
              <a:gd name="connsiteX1483" fmla="*/ 350167 w 6466440"/>
              <a:gd name="connsiteY1483" fmla="*/ 3729200 h 8443663"/>
              <a:gd name="connsiteX1484" fmla="*/ 323985 w 6466440"/>
              <a:gd name="connsiteY1484" fmla="*/ 3711853 h 8443663"/>
              <a:gd name="connsiteX1485" fmla="*/ 316221 w 6466440"/>
              <a:gd name="connsiteY1485" fmla="*/ 3692991 h 8443663"/>
              <a:gd name="connsiteX1486" fmla="*/ 248654 w 6466440"/>
              <a:gd name="connsiteY1486" fmla="*/ 3751738 h 8443663"/>
              <a:gd name="connsiteX1487" fmla="*/ 274837 w 6466440"/>
              <a:gd name="connsiteY1487" fmla="*/ 3769085 h 8443663"/>
              <a:gd name="connsiteX1488" fmla="*/ 301822 w 6466440"/>
              <a:gd name="connsiteY1488" fmla="*/ 3809414 h 8443663"/>
              <a:gd name="connsiteX1489" fmla="*/ 255565 w 6466440"/>
              <a:gd name="connsiteY1489" fmla="*/ 3827404 h 8443663"/>
              <a:gd name="connsiteX1490" fmla="*/ 207698 w 6466440"/>
              <a:gd name="connsiteY1490" fmla="*/ 3799431 h 8443663"/>
              <a:gd name="connsiteX1491" fmla="*/ 129527 w 6466440"/>
              <a:gd name="connsiteY1491" fmla="*/ 3798773 h 8443663"/>
              <a:gd name="connsiteX1492" fmla="*/ 238101 w 6466440"/>
              <a:gd name="connsiteY1492" fmla="*/ 3612548 h 8443663"/>
              <a:gd name="connsiteX1493" fmla="*/ 220111 w 6466440"/>
              <a:gd name="connsiteY1493" fmla="*/ 3585662 h 8443663"/>
              <a:gd name="connsiteX1494" fmla="*/ 186164 w 6466440"/>
              <a:gd name="connsiteY1494" fmla="*/ 3549452 h 8443663"/>
              <a:gd name="connsiteX1495" fmla="*/ 208703 w 6466440"/>
              <a:gd name="connsiteY1495" fmla="*/ 3503274 h 8443663"/>
              <a:gd name="connsiteX1496" fmla="*/ 241041 w 6466440"/>
              <a:gd name="connsiteY1496" fmla="*/ 3493522 h 8443663"/>
              <a:gd name="connsiteX1497" fmla="*/ 248806 w 6466440"/>
              <a:gd name="connsiteY1497" fmla="*/ 3512384 h 8443663"/>
              <a:gd name="connsiteX1498" fmla="*/ 263957 w 6466440"/>
              <a:gd name="connsiteY1498" fmla="*/ 3498727 h 8443663"/>
              <a:gd name="connsiteX1499" fmla="*/ 406376 w 6466440"/>
              <a:gd name="connsiteY1499" fmla="*/ 3508281 h 8443663"/>
              <a:gd name="connsiteX1500" fmla="*/ 437108 w 6466440"/>
              <a:gd name="connsiteY1500" fmla="*/ 3452564 h 8443663"/>
              <a:gd name="connsiteX1501" fmla="*/ 444495 w 6466440"/>
              <a:gd name="connsiteY1501" fmla="*/ 3420044 h 8443663"/>
              <a:gd name="connsiteX1502" fmla="*/ 443691 w 6466440"/>
              <a:gd name="connsiteY1502" fmla="*/ 3397062 h 8443663"/>
              <a:gd name="connsiteX1503" fmla="*/ 395396 w 6466440"/>
              <a:gd name="connsiteY1503" fmla="*/ 3397492 h 8443663"/>
              <a:gd name="connsiteX1504" fmla="*/ 350796 w 6466440"/>
              <a:gd name="connsiteY1504" fmla="*/ 3381660 h 8443663"/>
              <a:gd name="connsiteX1505" fmla="*/ 316422 w 6466440"/>
              <a:gd name="connsiteY1505" fmla="*/ 3373852 h 8443663"/>
              <a:gd name="connsiteX1506" fmla="*/ 289386 w 6466440"/>
              <a:gd name="connsiteY1506" fmla="*/ 3413308 h 8443663"/>
              <a:gd name="connsiteX1507" fmla="*/ 262777 w 6466440"/>
              <a:gd name="connsiteY1507" fmla="*/ 3424363 h 8443663"/>
              <a:gd name="connsiteX1508" fmla="*/ 178878 w 6466440"/>
              <a:gd name="connsiteY1508" fmla="*/ 3422403 h 8443663"/>
              <a:gd name="connsiteX1509" fmla="*/ 117467 w 6466440"/>
              <a:gd name="connsiteY1509" fmla="*/ 3454050 h 8443663"/>
              <a:gd name="connsiteX1510" fmla="*/ 64676 w 6466440"/>
              <a:gd name="connsiteY1510" fmla="*/ 3447757 h 8443663"/>
              <a:gd name="connsiteX1511" fmla="*/ 68795 w 6466440"/>
              <a:gd name="connsiteY1511" fmla="*/ 3403096 h 8443663"/>
              <a:gd name="connsiteX1512" fmla="*/ 173199 w 6466440"/>
              <a:gd name="connsiteY1512" fmla="*/ 3341317 h 8443663"/>
              <a:gd name="connsiteX1513" fmla="*/ 210840 w 6466440"/>
              <a:gd name="connsiteY1513" fmla="*/ 3361267 h 8443663"/>
              <a:gd name="connsiteX1514" fmla="*/ 271822 w 6466440"/>
              <a:gd name="connsiteY1514" fmla="*/ 3358020 h 8443663"/>
              <a:gd name="connsiteX1515" fmla="*/ 262451 w 6466440"/>
              <a:gd name="connsiteY1515" fmla="*/ 3293195 h 8443663"/>
              <a:gd name="connsiteX1516" fmla="*/ 233001 w 6466440"/>
              <a:gd name="connsiteY1516" fmla="*/ 3263706 h 8443663"/>
              <a:gd name="connsiteX1517" fmla="*/ 234233 w 6466440"/>
              <a:gd name="connsiteY1517" fmla="*/ 3258286 h 8443663"/>
              <a:gd name="connsiteX1518" fmla="*/ 172872 w 6466440"/>
              <a:gd name="connsiteY1518" fmla="*/ 3210150 h 8443663"/>
              <a:gd name="connsiteX1519" fmla="*/ 113548 w 6466440"/>
              <a:gd name="connsiteY1519" fmla="*/ 3179573 h 8443663"/>
              <a:gd name="connsiteX1520" fmla="*/ 73873 w 6466440"/>
              <a:gd name="connsiteY1520" fmla="*/ 3142062 h 8443663"/>
              <a:gd name="connsiteX1521" fmla="*/ 77565 w 6466440"/>
              <a:gd name="connsiteY1521" fmla="*/ 3125802 h 8443663"/>
              <a:gd name="connsiteX1522" fmla="*/ 118523 w 6466440"/>
              <a:gd name="connsiteY1522" fmla="*/ 3078109 h 8443663"/>
              <a:gd name="connsiteX1523" fmla="*/ 191392 w 6466440"/>
              <a:gd name="connsiteY1523" fmla="*/ 3049063 h 8443663"/>
              <a:gd name="connsiteX1524" fmla="*/ 231494 w 6466440"/>
              <a:gd name="connsiteY1524" fmla="*/ 3058173 h 8443663"/>
              <a:gd name="connsiteX1525" fmla="*/ 225338 w 6466440"/>
              <a:gd name="connsiteY1525" fmla="*/ 3085274 h 8443663"/>
              <a:gd name="connsiteX1526" fmla="*/ 250239 w 6466440"/>
              <a:gd name="connsiteY1526" fmla="*/ 3187825 h 8443663"/>
              <a:gd name="connsiteX1527" fmla="*/ 266998 w 6466440"/>
              <a:gd name="connsiteY1527" fmla="*/ 3220132 h 8443663"/>
              <a:gd name="connsiteX1528" fmla="*/ 298105 w 6466440"/>
              <a:gd name="connsiteY1528" fmla="*/ 3215799 h 8443663"/>
              <a:gd name="connsiteX1529" fmla="*/ 347254 w 6466440"/>
              <a:gd name="connsiteY1529" fmla="*/ 3158566 h 8443663"/>
              <a:gd name="connsiteX1530" fmla="*/ 356299 w 6466440"/>
              <a:gd name="connsiteY1530" fmla="*/ 3092225 h 8443663"/>
              <a:gd name="connsiteX1531" fmla="*/ 367381 w 6466440"/>
              <a:gd name="connsiteY1531" fmla="*/ 3043444 h 8443663"/>
              <a:gd name="connsiteX1532" fmla="*/ 345696 w 6466440"/>
              <a:gd name="connsiteY1532" fmla="*/ 3032819 h 8443663"/>
              <a:gd name="connsiteX1533" fmla="*/ 264687 w 6466440"/>
              <a:gd name="connsiteY1533" fmla="*/ 2991618 h 8443663"/>
              <a:gd name="connsiteX1534" fmla="*/ 258154 w 6466440"/>
              <a:gd name="connsiteY1534" fmla="*/ 2967334 h 8443663"/>
              <a:gd name="connsiteX1535" fmla="*/ 288030 w 6466440"/>
              <a:gd name="connsiteY1535" fmla="*/ 2968421 h 8443663"/>
              <a:gd name="connsiteX1536" fmla="*/ 318709 w 6466440"/>
              <a:gd name="connsiteY1536" fmla="*/ 2992490 h 8443663"/>
              <a:gd name="connsiteX1537" fmla="*/ 339590 w 6466440"/>
              <a:gd name="connsiteY1537" fmla="*/ 2980134 h 8443663"/>
              <a:gd name="connsiteX1538" fmla="*/ 337555 w 6466440"/>
              <a:gd name="connsiteY1538" fmla="*/ 2962573 h 8443663"/>
              <a:gd name="connsiteX1539" fmla="*/ 222976 w 6466440"/>
              <a:gd name="connsiteY1539" fmla="*/ 2936544 h 8443663"/>
              <a:gd name="connsiteX1540" fmla="*/ 104327 w 6466440"/>
              <a:gd name="connsiteY1540" fmla="*/ 2875393 h 8443663"/>
              <a:gd name="connsiteX1541" fmla="*/ 121940 w 6466440"/>
              <a:gd name="connsiteY1541" fmla="*/ 2850896 h 8443663"/>
              <a:gd name="connsiteX1542" fmla="*/ 183351 w 6466440"/>
              <a:gd name="connsiteY1542" fmla="*/ 2819249 h 8443663"/>
              <a:gd name="connsiteX1543" fmla="*/ 181316 w 6466440"/>
              <a:gd name="connsiteY1543" fmla="*/ 2801687 h 8443663"/>
              <a:gd name="connsiteX1544" fmla="*/ 141213 w 6466440"/>
              <a:gd name="connsiteY1544" fmla="*/ 2792576 h 8443663"/>
              <a:gd name="connsiteX1545" fmla="*/ 171516 w 6466440"/>
              <a:gd name="connsiteY1545" fmla="*/ 2765263 h 8443663"/>
              <a:gd name="connsiteX1546" fmla="*/ 165410 w 6466440"/>
              <a:gd name="connsiteY1546" fmla="*/ 2712578 h 8443663"/>
              <a:gd name="connsiteX1547" fmla="*/ 153952 w 6466440"/>
              <a:gd name="connsiteY1547" fmla="*/ 2709975 h 8443663"/>
              <a:gd name="connsiteX1548" fmla="*/ 142922 w 6466440"/>
              <a:gd name="connsiteY1548" fmla="*/ 2678970 h 8443663"/>
              <a:gd name="connsiteX1549" fmla="*/ 165838 w 6466440"/>
              <a:gd name="connsiteY1549" fmla="*/ 2684176 h 8443663"/>
              <a:gd name="connsiteX1550" fmla="*/ 231319 w 6466440"/>
              <a:gd name="connsiteY1550" fmla="*/ 2687652 h 8443663"/>
              <a:gd name="connsiteX1551" fmla="*/ 322605 w 6466440"/>
              <a:gd name="connsiteY1551" fmla="*/ 2657091 h 8443663"/>
              <a:gd name="connsiteX1552" fmla="*/ 336148 w 6466440"/>
              <a:gd name="connsiteY1552" fmla="*/ 2597470 h 8443663"/>
              <a:gd name="connsiteX1553" fmla="*/ 321425 w 6466440"/>
              <a:gd name="connsiteY1553" fmla="*/ 2582726 h 8443663"/>
              <a:gd name="connsiteX1554" fmla="*/ 324314 w 6466440"/>
              <a:gd name="connsiteY1554" fmla="*/ 2543484 h 8443663"/>
              <a:gd name="connsiteX1555" fmla="*/ 363613 w 6466440"/>
              <a:gd name="connsiteY1555" fmla="*/ 2529614 h 8443663"/>
              <a:gd name="connsiteX1556" fmla="*/ 367307 w 6466440"/>
              <a:gd name="connsiteY1556" fmla="*/ 2513354 h 8443663"/>
              <a:gd name="connsiteX1557" fmla="*/ 347281 w 6466440"/>
              <a:gd name="connsiteY1557" fmla="*/ 2468906 h 8443663"/>
              <a:gd name="connsiteX1558" fmla="*/ 371050 w 6466440"/>
              <a:gd name="connsiteY1558" fmla="*/ 2417309 h 8443663"/>
              <a:gd name="connsiteX1559" fmla="*/ 382131 w 6466440"/>
              <a:gd name="connsiteY1559" fmla="*/ 2368528 h 8443663"/>
              <a:gd name="connsiteX1560" fmla="*/ 374368 w 6466440"/>
              <a:gd name="connsiteY1560" fmla="*/ 2349665 h 8443663"/>
              <a:gd name="connsiteX1561" fmla="*/ 355949 w 6466440"/>
              <a:gd name="connsiteY1561" fmla="*/ 2351181 h 8443663"/>
              <a:gd name="connsiteX1562" fmla="*/ 267552 w 6466440"/>
              <a:gd name="connsiteY1562" fmla="*/ 2342499 h 8443663"/>
              <a:gd name="connsiteX1563" fmla="*/ 276975 w 6466440"/>
              <a:gd name="connsiteY1563" fmla="*/ 2327541 h 8443663"/>
              <a:gd name="connsiteX1564" fmla="*/ 282327 w 6466440"/>
              <a:gd name="connsiteY1564" fmla="*/ 2277459 h 8443663"/>
              <a:gd name="connsiteX1565" fmla="*/ 292605 w 6466440"/>
              <a:gd name="connsiteY1565" fmla="*/ 2205698 h 8443663"/>
              <a:gd name="connsiteX1566" fmla="*/ 284840 w 6466440"/>
              <a:gd name="connsiteY1566" fmla="*/ 2186835 h 8443663"/>
              <a:gd name="connsiteX1567" fmla="*/ 267653 w 6466440"/>
              <a:gd name="connsiteY1567" fmla="*/ 2182931 h 8443663"/>
              <a:gd name="connsiteX1568" fmla="*/ 224661 w 6466440"/>
              <a:gd name="connsiteY1568" fmla="*/ 2213063 h 8443663"/>
              <a:gd name="connsiteX1569" fmla="*/ 175135 w 6466440"/>
              <a:gd name="connsiteY1569" fmla="*/ 2218911 h 8443663"/>
              <a:gd name="connsiteX1570" fmla="*/ 93272 w 6466440"/>
              <a:gd name="connsiteY1570" fmla="*/ 2234513 h 8443663"/>
              <a:gd name="connsiteX1571" fmla="*/ 49476 w 6466440"/>
              <a:gd name="connsiteY1571" fmla="*/ 2241664 h 8443663"/>
              <a:gd name="connsiteX1572" fmla="*/ 26560 w 6466440"/>
              <a:gd name="connsiteY1572" fmla="*/ 2236458 h 8443663"/>
              <a:gd name="connsiteX1573" fmla="*/ 0 w 6466440"/>
              <a:gd name="connsiteY1573" fmla="*/ 2167728 h 8443663"/>
              <a:gd name="connsiteX1574" fmla="*/ 3694 w 6466440"/>
              <a:gd name="connsiteY1574" fmla="*/ 2151467 h 8443663"/>
              <a:gd name="connsiteX1575" fmla="*/ 23344 w 6466440"/>
              <a:gd name="connsiteY1575" fmla="*/ 2144533 h 8443663"/>
              <a:gd name="connsiteX1576" fmla="*/ 78171 w 6466440"/>
              <a:gd name="connsiteY1576" fmla="*/ 2168386 h 8443663"/>
              <a:gd name="connsiteX1577" fmla="*/ 164156 w 6466440"/>
              <a:gd name="connsiteY1577" fmla="*/ 2108122 h 8443663"/>
              <a:gd name="connsiteX1578" fmla="*/ 184232 w 6466440"/>
              <a:gd name="connsiteY1578" fmla="*/ 2072785 h 8443663"/>
              <a:gd name="connsiteX1579" fmla="*/ 142898 w 6466440"/>
              <a:gd name="connsiteY1579" fmla="*/ 2069095 h 8443663"/>
              <a:gd name="connsiteX1580" fmla="*/ 114254 w 6466440"/>
              <a:gd name="connsiteY1580" fmla="*/ 2062588 h 8443663"/>
              <a:gd name="connsiteX1581" fmla="*/ 81538 w 6466440"/>
              <a:gd name="connsiteY1581" fmla="*/ 2020958 h 8443663"/>
              <a:gd name="connsiteX1582" fmla="*/ 129832 w 6466440"/>
              <a:gd name="connsiteY1582" fmla="*/ 2020529 h 8443663"/>
              <a:gd name="connsiteX1583" fmla="*/ 201042 w 6466440"/>
              <a:gd name="connsiteY1583" fmla="*/ 2025307 h 8443663"/>
              <a:gd name="connsiteX1584" fmla="*/ 260367 w 6466440"/>
              <a:gd name="connsiteY1584" fmla="*/ 2055881 h 8443663"/>
              <a:gd name="connsiteX1585" fmla="*/ 307430 w 6466440"/>
              <a:gd name="connsiteY1585" fmla="*/ 2060873 h 8443663"/>
              <a:gd name="connsiteX1586" fmla="*/ 316853 w 6466440"/>
              <a:gd name="connsiteY1586" fmla="*/ 2045914 h 8443663"/>
              <a:gd name="connsiteX1587" fmla="*/ 255920 w 6466440"/>
              <a:gd name="connsiteY1587" fmla="*/ 1969375 h 8443663"/>
              <a:gd name="connsiteX1588" fmla="*/ 212173 w 6466440"/>
              <a:gd name="connsiteY1588" fmla="*/ 1896741 h 8443663"/>
              <a:gd name="connsiteX1589" fmla="*/ 265015 w 6466440"/>
              <a:gd name="connsiteY1589" fmla="*/ 1823249 h 8443663"/>
              <a:gd name="connsiteX1590" fmla="*/ 258483 w 6466440"/>
              <a:gd name="connsiteY1590" fmla="*/ 1798966 h 8443663"/>
              <a:gd name="connsiteX1591" fmla="*/ 246648 w 6466440"/>
              <a:gd name="connsiteY1591" fmla="*/ 1744980 h 8443663"/>
              <a:gd name="connsiteX1592" fmla="*/ 279414 w 6466440"/>
              <a:gd name="connsiteY1592" fmla="*/ 1706826 h 8443663"/>
              <a:gd name="connsiteX1593" fmla="*/ 321978 w 6466440"/>
              <a:gd name="connsiteY1593" fmla="*/ 1705096 h 8443663"/>
              <a:gd name="connsiteX1594" fmla="*/ 352282 w 6466440"/>
              <a:gd name="connsiteY1594" fmla="*/ 1677782 h 8443663"/>
              <a:gd name="connsiteX1595" fmla="*/ 331829 w 6466440"/>
              <a:gd name="connsiteY1595" fmla="*/ 1661735 h 8443663"/>
              <a:gd name="connsiteX1596" fmla="*/ 277429 w 6466440"/>
              <a:gd name="connsiteY1596" fmla="*/ 1609480 h 8443663"/>
              <a:gd name="connsiteX1597" fmla="*/ 271273 w 6466440"/>
              <a:gd name="connsiteY1597" fmla="*/ 1636580 h 8443663"/>
              <a:gd name="connsiteX1598" fmla="*/ 245090 w 6466440"/>
              <a:gd name="connsiteY1598" fmla="*/ 1619233 h 8443663"/>
              <a:gd name="connsiteX1599" fmla="*/ 204988 w 6466440"/>
              <a:gd name="connsiteY1599" fmla="*/ 1610123 h 8443663"/>
              <a:gd name="connsiteX1600" fmla="*/ 187373 w 6466440"/>
              <a:gd name="connsiteY1600" fmla="*/ 1634620 h 8443663"/>
              <a:gd name="connsiteX1601" fmla="*/ 129658 w 6466440"/>
              <a:gd name="connsiteY1601" fmla="*/ 1650007 h 8443663"/>
              <a:gd name="connsiteX1602" fmla="*/ 91640 w 6466440"/>
              <a:gd name="connsiteY1602" fmla="*/ 1578675 h 8443663"/>
              <a:gd name="connsiteX1603" fmla="*/ 99832 w 6466440"/>
              <a:gd name="connsiteY1603" fmla="*/ 1569136 h 8443663"/>
              <a:gd name="connsiteX1604" fmla="*/ 119908 w 6466440"/>
              <a:gd name="connsiteY1604" fmla="*/ 1533798 h 8443663"/>
              <a:gd name="connsiteX1605" fmla="*/ 108878 w 6466440"/>
              <a:gd name="connsiteY1605" fmla="*/ 1502794 h 8443663"/>
              <a:gd name="connsiteX1606" fmla="*/ 94153 w 6466440"/>
              <a:gd name="connsiteY1606" fmla="*/ 1488050 h 8443663"/>
              <a:gd name="connsiteX1607" fmla="*/ 75358 w 6466440"/>
              <a:gd name="connsiteY1607" fmla="*/ 1438182 h 8443663"/>
              <a:gd name="connsiteX1608" fmla="*/ 60634 w 6466440"/>
              <a:gd name="connsiteY1608" fmla="*/ 1423438 h 8443663"/>
              <a:gd name="connsiteX1609" fmla="*/ 75786 w 6466440"/>
              <a:gd name="connsiteY1609" fmla="*/ 1409781 h 8443663"/>
              <a:gd name="connsiteX1610" fmla="*/ 125311 w 6466440"/>
              <a:gd name="connsiteY1610" fmla="*/ 1403932 h 8443663"/>
              <a:gd name="connsiteX1611" fmla="*/ 150689 w 6466440"/>
              <a:gd name="connsiteY1611" fmla="*/ 1398298 h 8443663"/>
              <a:gd name="connsiteX1612" fmla="*/ 197752 w 6466440"/>
              <a:gd name="connsiteY1612" fmla="*/ 1403289 h 8443663"/>
              <a:gd name="connsiteX1613" fmla="*/ 172700 w 6466440"/>
              <a:gd name="connsiteY1613" fmla="*/ 1540091 h 8443663"/>
              <a:gd name="connsiteX1614" fmla="*/ 241447 w 6466440"/>
              <a:gd name="connsiteY1614" fmla="*/ 1555708 h 8443663"/>
              <a:gd name="connsiteX1615" fmla="*/ 245568 w 6466440"/>
              <a:gd name="connsiteY1615" fmla="*/ 1511046 h 8443663"/>
              <a:gd name="connsiteX1616" fmla="*/ 229235 w 6466440"/>
              <a:gd name="connsiteY1616" fmla="*/ 1450339 h 8443663"/>
              <a:gd name="connsiteX1617" fmla="*/ 318059 w 6466440"/>
              <a:gd name="connsiteY1617" fmla="*/ 1430618 h 8443663"/>
              <a:gd name="connsiteX1618" fmla="*/ 360574 w 6466440"/>
              <a:gd name="connsiteY1618" fmla="*/ 1508673 h 8443663"/>
              <a:gd name="connsiteX1619" fmla="*/ 433016 w 6466440"/>
              <a:gd name="connsiteY1619" fmla="*/ 1508029 h 8443663"/>
              <a:gd name="connsiteX1620" fmla="*/ 445704 w 6466440"/>
              <a:gd name="connsiteY1620" fmla="*/ 1505212 h 8443663"/>
              <a:gd name="connsiteX1621" fmla="*/ 478042 w 6466440"/>
              <a:gd name="connsiteY1621" fmla="*/ 1495459 h 8443663"/>
              <a:gd name="connsiteX1622" fmla="*/ 519427 w 6466440"/>
              <a:gd name="connsiteY1622" fmla="*/ 1419364 h 8443663"/>
              <a:gd name="connsiteX1623" fmla="*/ 554228 w 6466440"/>
              <a:gd name="connsiteY1623" fmla="*/ 1398771 h 8443663"/>
              <a:gd name="connsiteX1624" fmla="*/ 607447 w 6466440"/>
              <a:gd name="connsiteY1624" fmla="*/ 1376662 h 8443663"/>
              <a:gd name="connsiteX1625" fmla="*/ 563274 w 6466440"/>
              <a:gd name="connsiteY1625" fmla="*/ 1332430 h 8443663"/>
              <a:gd name="connsiteX1626" fmla="*/ 534202 w 6466440"/>
              <a:gd name="connsiteY1626" fmla="*/ 1354324 h 8443663"/>
              <a:gd name="connsiteX1627" fmla="*/ 408215 w 6466440"/>
              <a:gd name="connsiteY1627" fmla="*/ 1245908 h 8443663"/>
              <a:gd name="connsiteX1628" fmla="*/ 459776 w 6466440"/>
              <a:gd name="connsiteY1628" fmla="*/ 1257620 h 8443663"/>
              <a:gd name="connsiteX1629" fmla="*/ 476963 w 6466440"/>
              <a:gd name="connsiteY1629" fmla="*/ 1261526 h 8443663"/>
              <a:gd name="connsiteX1630" fmla="*/ 499024 w 6466440"/>
              <a:gd name="connsiteY1630" fmla="*/ 1323534 h 8443663"/>
              <a:gd name="connsiteX1631" fmla="*/ 548977 w 6466440"/>
              <a:gd name="connsiteY1631" fmla="*/ 1289283 h 8443663"/>
              <a:gd name="connsiteX1632" fmla="*/ 618151 w 6466440"/>
              <a:gd name="connsiteY1632" fmla="*/ 1276499 h 8443663"/>
              <a:gd name="connsiteX1633" fmla="*/ 643957 w 6466440"/>
              <a:gd name="connsiteY1633" fmla="*/ 1242463 h 8443663"/>
              <a:gd name="connsiteX1634" fmla="*/ 665264 w 6466440"/>
              <a:gd name="connsiteY1634" fmla="*/ 1201706 h 8443663"/>
              <a:gd name="connsiteX1635" fmla="*/ 699638 w 6466440"/>
              <a:gd name="connsiteY1635" fmla="*/ 1209514 h 8443663"/>
              <a:gd name="connsiteX1636" fmla="*/ 714363 w 6466440"/>
              <a:gd name="connsiteY1636" fmla="*/ 1224258 h 8443663"/>
              <a:gd name="connsiteX1637" fmla="*/ 715217 w 6466440"/>
              <a:gd name="connsiteY1637" fmla="*/ 1167455 h 8443663"/>
              <a:gd name="connsiteX1638" fmla="*/ 680843 w 6466440"/>
              <a:gd name="connsiteY1638" fmla="*/ 1159647 h 8443663"/>
              <a:gd name="connsiteX1639" fmla="*/ 657927 w 6466440"/>
              <a:gd name="connsiteY1639" fmla="*/ 1154441 h 8443663"/>
              <a:gd name="connsiteX1640" fmla="*/ 642399 w 6466440"/>
              <a:gd name="connsiteY1640" fmla="*/ 1116716 h 8443663"/>
              <a:gd name="connsiteX1641" fmla="*/ 635062 w 6466440"/>
              <a:gd name="connsiteY1641" fmla="*/ 1069451 h 8443663"/>
              <a:gd name="connsiteX1642" fmla="*/ 626066 w 6466440"/>
              <a:gd name="connsiteY1642" fmla="*/ 1056008 h 8443663"/>
              <a:gd name="connsiteX1643" fmla="*/ 679712 w 6466440"/>
              <a:gd name="connsiteY1643" fmla="*/ 1005497 h 8443663"/>
              <a:gd name="connsiteX1644" fmla="*/ 695669 w 6466440"/>
              <a:gd name="connsiteY1644" fmla="*/ 1014822 h 8443663"/>
              <a:gd name="connsiteX1645" fmla="*/ 718961 w 6466440"/>
              <a:gd name="connsiteY1645" fmla="*/ 1071410 h 8443663"/>
              <a:gd name="connsiteX1646" fmla="*/ 719338 w 6466440"/>
              <a:gd name="connsiteY1646" fmla="*/ 1122793 h 8443663"/>
              <a:gd name="connsiteX1647" fmla="*/ 763511 w 6466440"/>
              <a:gd name="connsiteY1647" fmla="*/ 1167026 h 8443663"/>
              <a:gd name="connsiteX1648" fmla="*/ 745896 w 6466440"/>
              <a:gd name="connsiteY1648" fmla="*/ 1191524 h 8443663"/>
              <a:gd name="connsiteX1649" fmla="*/ 747932 w 6466440"/>
              <a:gd name="connsiteY1649" fmla="*/ 1209085 h 8443663"/>
              <a:gd name="connsiteX1650" fmla="*/ 759390 w 6466440"/>
              <a:gd name="connsiteY1650" fmla="*/ 1211688 h 8443663"/>
              <a:gd name="connsiteX1651" fmla="*/ 880125 w 6466440"/>
              <a:gd name="connsiteY1651" fmla="*/ 1210616 h 8443663"/>
              <a:gd name="connsiteX1652" fmla="*/ 903417 w 6466440"/>
              <a:gd name="connsiteY1652" fmla="*/ 1267205 h 8443663"/>
              <a:gd name="connsiteX1653" fmla="*/ 937791 w 6466440"/>
              <a:gd name="connsiteY1653" fmla="*/ 1275014 h 8443663"/>
              <a:gd name="connsiteX1654" fmla="*/ 1004503 w 6466440"/>
              <a:gd name="connsiteY1654" fmla="*/ 1273068 h 8443663"/>
              <a:gd name="connsiteX1655" fmla="*/ 1028650 w 6466440"/>
              <a:gd name="connsiteY1655" fmla="*/ 1272854 h 8443663"/>
              <a:gd name="connsiteX1656" fmla="*/ 1016389 w 6466440"/>
              <a:gd name="connsiteY1656" fmla="*/ 1247270 h 8443663"/>
              <a:gd name="connsiteX1657" fmla="*/ 1018851 w 6466440"/>
              <a:gd name="connsiteY1657" fmla="*/ 1236429 h 8443663"/>
              <a:gd name="connsiteX1658" fmla="*/ 1141244 w 6466440"/>
              <a:gd name="connsiteY1658" fmla="*/ 1201536 h 8443663"/>
              <a:gd name="connsiteX1659" fmla="*/ 1150666 w 6466440"/>
              <a:gd name="connsiteY1659" fmla="*/ 1186577 h 8443663"/>
              <a:gd name="connsiteX1660" fmla="*/ 1161321 w 6466440"/>
              <a:gd name="connsiteY1660" fmla="*/ 1166199 h 8443663"/>
              <a:gd name="connsiteX1661" fmla="*/ 1221927 w 6466440"/>
              <a:gd name="connsiteY1661" fmla="*/ 1111569 h 8443663"/>
              <a:gd name="connsiteX1662" fmla="*/ 1194991 w 6466440"/>
              <a:gd name="connsiteY1662" fmla="*/ 991457 h 8443663"/>
              <a:gd name="connsiteX1663" fmla="*/ 1165114 w 6466440"/>
              <a:gd name="connsiteY1663" fmla="*/ 990369 h 8443663"/>
              <a:gd name="connsiteX1664" fmla="*/ 1154461 w 6466440"/>
              <a:gd name="connsiteY1664" fmla="*/ 1010748 h 8443663"/>
              <a:gd name="connsiteX1665" fmla="*/ 1161798 w 6466440"/>
              <a:gd name="connsiteY1665" fmla="*/ 1058012 h 8443663"/>
              <a:gd name="connsiteX1666" fmla="*/ 1106116 w 6466440"/>
              <a:gd name="connsiteY1666" fmla="*/ 1090961 h 8443663"/>
              <a:gd name="connsiteX1667" fmla="*/ 1078703 w 6466440"/>
              <a:gd name="connsiteY1667" fmla="*/ 1079034 h 8443663"/>
              <a:gd name="connsiteX1668" fmla="*/ 1067673 w 6466440"/>
              <a:gd name="connsiteY1668" fmla="*/ 1048031 h 8443663"/>
              <a:gd name="connsiteX1669" fmla="*/ 1111092 w 6466440"/>
              <a:gd name="connsiteY1669" fmla="*/ 989496 h 8443663"/>
              <a:gd name="connsiteX1670" fmla="*/ 1109485 w 6466440"/>
              <a:gd name="connsiteY1670" fmla="*/ 943533 h 8443663"/>
              <a:gd name="connsiteX1671" fmla="*/ 1070613 w 6466440"/>
              <a:gd name="connsiteY1671" fmla="*/ 929003 h 8443663"/>
              <a:gd name="connsiteX1672" fmla="*/ 1010861 w 6466440"/>
              <a:gd name="connsiteY1672" fmla="*/ 926830 h 8443663"/>
              <a:gd name="connsiteX1673" fmla="*/ 980986 w 6466440"/>
              <a:gd name="connsiteY1673" fmla="*/ 925743 h 8443663"/>
              <a:gd name="connsiteX1674" fmla="*/ 1013751 w 6466440"/>
              <a:gd name="connsiteY1674" fmla="*/ 887588 h 8443663"/>
              <a:gd name="connsiteX1675" fmla="*/ 1102574 w 6466440"/>
              <a:gd name="connsiteY1675" fmla="*/ 867867 h 8443663"/>
              <a:gd name="connsiteX1676" fmla="*/ 1118103 w 6466440"/>
              <a:gd name="connsiteY1676" fmla="*/ 905593 h 8443663"/>
              <a:gd name="connsiteX1677" fmla="*/ 1256401 w 6466440"/>
              <a:gd name="connsiteY1677" fmla="*/ 959808 h 8443663"/>
              <a:gd name="connsiteX1678" fmla="*/ 1264970 w 6466440"/>
              <a:gd name="connsiteY1678" fmla="*/ 1001653 h 8443663"/>
              <a:gd name="connsiteX1679" fmla="*/ 1257582 w 6466440"/>
              <a:gd name="connsiteY1679" fmla="*/ 1034174 h 8443663"/>
              <a:gd name="connsiteX1680" fmla="*/ 1290724 w 6466440"/>
              <a:gd name="connsiteY1680" fmla="*/ 1047402 h 8443663"/>
              <a:gd name="connsiteX1681" fmla="*/ 1351331 w 6466440"/>
              <a:gd name="connsiteY1681" fmla="*/ 992773 h 8443663"/>
              <a:gd name="connsiteX1682" fmla="*/ 1331732 w 6466440"/>
              <a:gd name="connsiteY1682" fmla="*/ 919924 h 8443663"/>
              <a:gd name="connsiteX1683" fmla="*/ 1325200 w 6466440"/>
              <a:gd name="connsiteY1683" fmla="*/ 895640 h 8443663"/>
              <a:gd name="connsiteX1684" fmla="*/ 1451286 w 6466440"/>
              <a:gd name="connsiteY1684" fmla="*/ 844487 h 8443663"/>
              <a:gd name="connsiteX1685" fmla="*/ 1557674 w 6466440"/>
              <a:gd name="connsiteY1685" fmla="*/ 880054 h 8443663"/>
              <a:gd name="connsiteX1686" fmla="*/ 1573630 w 6466440"/>
              <a:gd name="connsiteY1686" fmla="*/ 889378 h 8443663"/>
              <a:gd name="connsiteX1687" fmla="*/ 1633006 w 6466440"/>
              <a:gd name="connsiteY1687" fmla="*/ 840169 h 8443663"/>
              <a:gd name="connsiteX1688" fmla="*/ 1667429 w 6466440"/>
              <a:gd name="connsiteY1688" fmla="*/ 768193 h 8443663"/>
              <a:gd name="connsiteX1689" fmla="*/ 1702657 w 6466440"/>
              <a:gd name="connsiteY1689" fmla="*/ 719198 h 8443663"/>
              <a:gd name="connsiteX1690" fmla="*/ 1666675 w 6466440"/>
              <a:gd name="connsiteY1690" fmla="*/ 665427 h 8443663"/>
              <a:gd name="connsiteX1691" fmla="*/ 1669565 w 6466440"/>
              <a:gd name="connsiteY1691" fmla="*/ 626185 h 8443663"/>
              <a:gd name="connsiteX1692" fmla="*/ 1630693 w 6466440"/>
              <a:gd name="connsiteY1692" fmla="*/ 611655 h 8443663"/>
              <a:gd name="connsiteX1693" fmla="*/ 1620466 w 6466440"/>
              <a:gd name="connsiteY1693" fmla="*/ 603632 h 8443663"/>
              <a:gd name="connsiteX1694" fmla="*/ 1640116 w 6466440"/>
              <a:gd name="connsiteY1694" fmla="*/ 596697 h 8443663"/>
              <a:gd name="connsiteX1695" fmla="*/ 1695797 w 6466440"/>
              <a:gd name="connsiteY1695" fmla="*/ 563748 h 8443663"/>
              <a:gd name="connsiteX1696" fmla="*/ 1705221 w 6466440"/>
              <a:gd name="connsiteY1696" fmla="*/ 548789 h 8443663"/>
              <a:gd name="connsiteX1697" fmla="*/ 1712984 w 6466440"/>
              <a:gd name="connsiteY1697" fmla="*/ 567652 h 8443663"/>
              <a:gd name="connsiteX1698" fmla="*/ 1722783 w 6466440"/>
              <a:gd name="connsiteY1698" fmla="*/ 604076 h 8443663"/>
              <a:gd name="connsiteX1699" fmla="*/ 1759569 w 6466440"/>
              <a:gd name="connsiteY1699" fmla="*/ 680829 h 8443663"/>
              <a:gd name="connsiteX1700" fmla="*/ 1829171 w 6466440"/>
              <a:gd name="connsiteY1700" fmla="*/ 639643 h 8443663"/>
              <a:gd name="connsiteX1701" fmla="*/ 1862314 w 6466440"/>
              <a:gd name="connsiteY1701" fmla="*/ 652872 h 8443663"/>
              <a:gd name="connsiteX1702" fmla="*/ 1849197 w 6466440"/>
              <a:gd name="connsiteY1702" fmla="*/ 684090 h 8443663"/>
              <a:gd name="connsiteX1703" fmla="*/ 1828317 w 6466440"/>
              <a:gd name="connsiteY1703" fmla="*/ 696446 h 8443663"/>
              <a:gd name="connsiteX1704" fmla="*/ 1776329 w 6466440"/>
              <a:gd name="connsiteY1704" fmla="*/ 713135 h 8443663"/>
              <a:gd name="connsiteX1705" fmla="*/ 1750523 w 6466440"/>
              <a:gd name="connsiteY1705" fmla="*/ 747171 h 8443663"/>
              <a:gd name="connsiteX1706" fmla="*/ 1712029 w 6466440"/>
              <a:gd name="connsiteY1706" fmla="*/ 784024 h 8443663"/>
              <a:gd name="connsiteX1707" fmla="*/ 1682530 w 6466440"/>
              <a:gd name="connsiteY1707" fmla="*/ 834320 h 8443663"/>
              <a:gd name="connsiteX1708" fmla="*/ 1702557 w 6466440"/>
              <a:gd name="connsiteY1708" fmla="*/ 878767 h 8443663"/>
              <a:gd name="connsiteX1709" fmla="*/ 1750850 w 6466440"/>
              <a:gd name="connsiteY1709" fmla="*/ 878338 h 8443663"/>
              <a:gd name="connsiteX1710" fmla="*/ 1746352 w 6466440"/>
              <a:gd name="connsiteY1710" fmla="*/ 871616 h 8443663"/>
              <a:gd name="connsiteX1711" fmla="*/ 1779118 w 6466440"/>
              <a:gd name="connsiteY1711" fmla="*/ 833462 h 8443663"/>
              <a:gd name="connsiteX1712" fmla="*/ 1799998 w 6466440"/>
              <a:gd name="connsiteY1712" fmla="*/ 821107 h 8443663"/>
              <a:gd name="connsiteX1713" fmla="*/ 1773816 w 6466440"/>
              <a:gd name="connsiteY1713" fmla="*/ 803760 h 8443663"/>
              <a:gd name="connsiteX1714" fmla="*/ 1804924 w 6466440"/>
              <a:gd name="connsiteY1714" fmla="*/ 799427 h 8443663"/>
              <a:gd name="connsiteX1715" fmla="*/ 1830302 w 6466440"/>
              <a:gd name="connsiteY1715" fmla="*/ 793792 h 8443663"/>
              <a:gd name="connsiteX1716" fmla="*/ 1856484 w 6466440"/>
              <a:gd name="connsiteY1716" fmla="*/ 811139 h 8443663"/>
              <a:gd name="connsiteX1717" fmla="*/ 1850328 w 6466440"/>
              <a:gd name="connsiteY1717" fmla="*/ 838239 h 8443663"/>
              <a:gd name="connsiteX1718" fmla="*/ 1849901 w 6466440"/>
              <a:gd name="connsiteY1718" fmla="*/ 866642 h 8443663"/>
              <a:gd name="connsiteX1719" fmla="*/ 1883470 w 6466440"/>
              <a:gd name="connsiteY1719" fmla="*/ 851468 h 8443663"/>
              <a:gd name="connsiteX1720" fmla="*/ 1915004 w 6466440"/>
              <a:gd name="connsiteY1720" fmla="*/ 818733 h 8443663"/>
              <a:gd name="connsiteX1721" fmla="*/ 1958801 w 6466440"/>
              <a:gd name="connsiteY1721" fmla="*/ 811583 h 8443663"/>
              <a:gd name="connsiteX1722" fmla="*/ 1995209 w 6466440"/>
              <a:gd name="connsiteY1722" fmla="*/ 836952 h 8443663"/>
              <a:gd name="connsiteX1723" fmla="*/ 2006718 w 6466440"/>
              <a:gd name="connsiteY1723" fmla="*/ 759771 h 8443663"/>
              <a:gd name="connsiteX1724" fmla="*/ 1969078 w 6466440"/>
              <a:gd name="connsiteY1724" fmla="*/ 739821 h 8443663"/>
              <a:gd name="connsiteX1725" fmla="*/ 1917517 w 6466440"/>
              <a:gd name="connsiteY1725" fmla="*/ 728108 h 8443663"/>
              <a:gd name="connsiteX1726" fmla="*/ 1949479 w 6466440"/>
              <a:gd name="connsiteY1726" fmla="*/ 666972 h 8443663"/>
              <a:gd name="connsiteX1727" fmla="*/ 2033428 w 6466440"/>
              <a:gd name="connsiteY1727" fmla="*/ 589147 h 8443663"/>
              <a:gd name="connsiteX1728" fmla="*/ 2023629 w 6466440"/>
              <a:gd name="connsiteY1728" fmla="*/ 552723 h 8443663"/>
              <a:gd name="connsiteX1729" fmla="*/ 2035514 w 6466440"/>
              <a:gd name="connsiteY1729" fmla="*/ 526924 h 8443663"/>
              <a:gd name="connsiteX1730" fmla="*/ 2050239 w 6466440"/>
              <a:gd name="connsiteY1730" fmla="*/ 541669 h 8443663"/>
              <a:gd name="connsiteX1731" fmla="*/ 2073958 w 6466440"/>
              <a:gd name="connsiteY1731" fmla="*/ 569855 h 8443663"/>
              <a:gd name="connsiteX1732" fmla="*/ 2078456 w 6466440"/>
              <a:gd name="connsiteY1732" fmla="*/ 576577 h 8443663"/>
              <a:gd name="connsiteX1733" fmla="*/ 2122252 w 6466440"/>
              <a:gd name="connsiteY1733" fmla="*/ 569427 h 8443663"/>
              <a:gd name="connsiteX1734" fmla="*/ 2175848 w 6466440"/>
              <a:gd name="connsiteY1734" fmla="*/ 598701 h 8443663"/>
              <a:gd name="connsiteX1735" fmla="*/ 2167230 w 6466440"/>
              <a:gd name="connsiteY1735" fmla="*/ 636642 h 8443663"/>
              <a:gd name="connsiteX1736" fmla="*/ 2171727 w 6466440"/>
              <a:gd name="connsiteY1736" fmla="*/ 643363 h 8443663"/>
              <a:gd name="connsiteX1737" fmla="*/ 2195874 w 6466440"/>
              <a:gd name="connsiteY1737" fmla="*/ 643149 h 8443663"/>
              <a:gd name="connsiteX1738" fmla="*/ 2213865 w 6466440"/>
              <a:gd name="connsiteY1738" fmla="*/ 670034 h 8443663"/>
              <a:gd name="connsiteX1739" fmla="*/ 2240852 w 6466440"/>
              <a:gd name="connsiteY1739" fmla="*/ 710363 h 8443663"/>
              <a:gd name="connsiteX1740" fmla="*/ 2267460 w 6466440"/>
              <a:gd name="connsiteY1740" fmla="*/ 699308 h 8443663"/>
              <a:gd name="connsiteX1741" fmla="*/ 2229067 w 6466440"/>
              <a:gd name="connsiteY1741" fmla="*/ 576592 h 8443663"/>
              <a:gd name="connsiteX1742" fmla="*/ 2182003 w 6466440"/>
              <a:gd name="connsiteY1742" fmla="*/ 571601 h 8443663"/>
              <a:gd name="connsiteX1743" fmla="*/ 2155822 w 6466440"/>
              <a:gd name="connsiteY1743" fmla="*/ 554254 h 8443663"/>
              <a:gd name="connsiteX1744" fmla="*/ 2171401 w 6466440"/>
              <a:gd name="connsiteY1744" fmla="*/ 512194 h 8443663"/>
              <a:gd name="connsiteX1745" fmla="*/ 2334701 w 6466440"/>
              <a:gd name="connsiteY1745" fmla="*/ 509393 h 8443663"/>
              <a:gd name="connsiteX1746" fmla="*/ 2351084 w 6466440"/>
              <a:gd name="connsiteY1746" fmla="*/ 490315 h 8443663"/>
              <a:gd name="connsiteX1747" fmla="*/ 2379779 w 6466440"/>
              <a:gd name="connsiteY1747" fmla="*/ 417038 h 8443663"/>
              <a:gd name="connsiteX1748" fmla="*/ 2429304 w 6466440"/>
              <a:gd name="connsiteY1748" fmla="*/ 411189 h 8443663"/>
              <a:gd name="connsiteX1749" fmla="*/ 2441189 w 6466440"/>
              <a:gd name="connsiteY1749" fmla="*/ 385391 h 8443663"/>
              <a:gd name="connsiteX1750" fmla="*/ 2430962 w 6466440"/>
              <a:gd name="connsiteY1750" fmla="*/ 377368 h 8443663"/>
              <a:gd name="connsiteX1751" fmla="*/ 2415862 w 6466440"/>
              <a:gd name="connsiteY1751" fmla="*/ 311241 h 8443663"/>
              <a:gd name="connsiteX1752" fmla="*/ 2419178 w 6466440"/>
              <a:gd name="connsiteY1752" fmla="*/ 243596 h 8443663"/>
              <a:gd name="connsiteX1753" fmla="*/ 2492046 w 6466440"/>
              <a:gd name="connsiteY1753" fmla="*/ 214552 h 8443663"/>
              <a:gd name="connsiteX1754" fmla="*/ 2494082 w 6466440"/>
              <a:gd name="connsiteY1754" fmla="*/ 232114 h 8443663"/>
              <a:gd name="connsiteX1755" fmla="*/ 2509233 w 6466440"/>
              <a:gd name="connsiteY1755" fmla="*/ 218456 h 8443663"/>
              <a:gd name="connsiteX1756" fmla="*/ 2532149 w 6466440"/>
              <a:gd name="connsiteY1756" fmla="*/ 223662 h 8443663"/>
              <a:gd name="connsiteX1757" fmla="*/ 2566096 w 6466440"/>
              <a:gd name="connsiteY1757" fmla="*/ 259871 h 8443663"/>
              <a:gd name="connsiteX1758" fmla="*/ 2590191 w 6466440"/>
              <a:gd name="connsiteY1758" fmla="*/ 339442 h 8443663"/>
              <a:gd name="connsiteX1759" fmla="*/ 2585267 w 6466440"/>
              <a:gd name="connsiteY1759" fmla="*/ 361122 h 8443663"/>
              <a:gd name="connsiteX1760" fmla="*/ 2584036 w 6466440"/>
              <a:gd name="connsiteY1760" fmla="*/ 366542 h 8443663"/>
              <a:gd name="connsiteX1761" fmla="*/ 2629868 w 6466440"/>
              <a:gd name="connsiteY1761" fmla="*/ 376954 h 8443663"/>
              <a:gd name="connsiteX1762" fmla="*/ 2647055 w 6466440"/>
              <a:gd name="connsiteY1762" fmla="*/ 380858 h 8443663"/>
              <a:gd name="connsiteX1763" fmla="*/ 2665473 w 6466440"/>
              <a:gd name="connsiteY1763" fmla="*/ 379342 h 8443663"/>
              <a:gd name="connsiteX1764" fmla="*/ 2698188 w 6466440"/>
              <a:gd name="connsiteY1764" fmla="*/ 420972 h 8443663"/>
              <a:gd name="connsiteX1765" fmla="*/ 2726456 w 6466440"/>
              <a:gd name="connsiteY1765" fmla="*/ 376096 h 8443663"/>
              <a:gd name="connsiteX1766" fmla="*/ 2776785 w 6466440"/>
              <a:gd name="connsiteY1766" fmla="*/ 393229 h 8443663"/>
              <a:gd name="connsiteX1767" fmla="*/ 2866840 w 6466440"/>
              <a:gd name="connsiteY1767" fmla="*/ 368088 h 8443663"/>
              <a:gd name="connsiteX1768" fmla="*/ 2903676 w 6466440"/>
              <a:gd name="connsiteY1768" fmla="*/ 365056 h 8443663"/>
              <a:gd name="connsiteX1769" fmla="*/ 2976922 w 6466440"/>
              <a:gd name="connsiteY1769" fmla="*/ 387395 h 8443663"/>
              <a:gd name="connsiteX1770" fmla="*/ 3044864 w 6466440"/>
              <a:gd name="connsiteY1770" fmla="*/ 380030 h 8443663"/>
              <a:gd name="connsiteX1771" fmla="*/ 3064942 w 6466440"/>
              <a:gd name="connsiteY1771" fmla="*/ 344692 h 8443663"/>
              <a:gd name="connsiteX1772" fmla="*/ 3073560 w 6466440"/>
              <a:gd name="connsiteY1772" fmla="*/ 306753 h 8443663"/>
              <a:gd name="connsiteX1773" fmla="*/ 3106325 w 6466440"/>
              <a:gd name="connsiteY1773" fmla="*/ 268598 h 8443663"/>
              <a:gd name="connsiteX1774" fmla="*/ 3079766 w 6466440"/>
              <a:gd name="connsiteY1774" fmla="*/ 199868 h 8443663"/>
              <a:gd name="connsiteX1775" fmla="*/ 3083459 w 6466440"/>
              <a:gd name="connsiteY1775" fmla="*/ 183608 h 8443663"/>
              <a:gd name="connsiteX1776" fmla="*/ 3084691 w 6466440"/>
              <a:gd name="connsiteY1776" fmla="*/ 178187 h 8443663"/>
              <a:gd name="connsiteX1777" fmla="*/ 3079390 w 6466440"/>
              <a:gd name="connsiteY1777" fmla="*/ 148485 h 8443663"/>
              <a:gd name="connsiteX1778" fmla="*/ 3141177 w 6466440"/>
              <a:gd name="connsiteY1778" fmla="*/ 168219 h 8443663"/>
              <a:gd name="connsiteX1779" fmla="*/ 3171053 w 6466440"/>
              <a:gd name="connsiteY1779" fmla="*/ 169307 h 8443663"/>
              <a:gd name="connsiteX1780" fmla="*/ 3193164 w 6466440"/>
              <a:gd name="connsiteY1780" fmla="*/ 151531 h 8443663"/>
              <a:gd name="connsiteX1781" fmla="*/ 3199698 w 6466440"/>
              <a:gd name="connsiteY1781" fmla="*/ 175814 h 8443663"/>
              <a:gd name="connsiteX1782" fmla="*/ 3216884 w 6466440"/>
              <a:gd name="connsiteY1782" fmla="*/ 179718 h 8443663"/>
              <a:gd name="connsiteX1783" fmla="*/ 3237439 w 6466440"/>
              <a:gd name="connsiteY1783" fmla="*/ 36194 h 8443663"/>
              <a:gd name="connsiteX1784" fmla="*/ 3235402 w 6466440"/>
              <a:gd name="connsiteY1784" fmla="*/ 18633 h 8443663"/>
              <a:gd name="connsiteX1785" fmla="*/ 3265278 w 6466440"/>
              <a:gd name="connsiteY1785" fmla="*/ 19720 h 8443663"/>
              <a:gd name="connsiteX1786" fmla="*/ 3324603 w 6466440"/>
              <a:gd name="connsiteY1786" fmla="*/ 50296 h 8443663"/>
              <a:gd name="connsiteX1787" fmla="*/ 3341790 w 6466440"/>
              <a:gd name="connsiteY1787" fmla="*/ 54200 h 8443663"/>
              <a:gd name="connsiteX1788" fmla="*/ 3334454 w 6466440"/>
              <a:gd name="connsiteY1788" fmla="*/ 6935 h 8443663"/>
              <a:gd name="connsiteX1789" fmla="*/ 3354103 w 6466440"/>
              <a:gd name="connsiteY1789" fmla="*/ 0 h 84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</a:cxnLst>
            <a:rect l="l" t="t" r="r" b="b"/>
            <a:pathLst>
              <a:path w="6466440" h="8443663">
                <a:moveTo>
                  <a:pt x="1099906" y="5608025"/>
                </a:moveTo>
                <a:lnTo>
                  <a:pt x="1096902" y="5609419"/>
                </a:lnTo>
                <a:lnTo>
                  <a:pt x="1096453" y="5609392"/>
                </a:lnTo>
                <a:lnTo>
                  <a:pt x="1096406" y="5631721"/>
                </a:lnTo>
                <a:cubicBezTo>
                  <a:pt x="1093441" y="5639191"/>
                  <a:pt x="1088264" y="5646030"/>
                  <a:pt x="1083089" y="5652871"/>
                </a:cubicBezTo>
                <a:cubicBezTo>
                  <a:pt x="1079315" y="5655493"/>
                  <a:pt x="1074518" y="5658287"/>
                  <a:pt x="1069045" y="5660196"/>
                </a:cubicBezTo>
                <a:lnTo>
                  <a:pt x="1056518" y="5661597"/>
                </a:lnTo>
                <a:lnTo>
                  <a:pt x="1056980" y="5662016"/>
                </a:lnTo>
                <a:cubicBezTo>
                  <a:pt x="1071391" y="5672967"/>
                  <a:pt x="1094515" y="5660271"/>
                  <a:pt x="1114972" y="5656899"/>
                </a:cubicBezTo>
                <a:cubicBezTo>
                  <a:pt x="1117017" y="5656562"/>
                  <a:pt x="1117683" y="5654232"/>
                  <a:pt x="1118261" y="5651359"/>
                </a:cubicBezTo>
                <a:lnTo>
                  <a:pt x="1118273" y="5651322"/>
                </a:lnTo>
                <a:lnTo>
                  <a:pt x="1117005" y="5645529"/>
                </a:lnTo>
                <a:cubicBezTo>
                  <a:pt x="1117676" y="5640873"/>
                  <a:pt x="1120236" y="5635713"/>
                  <a:pt x="1125573" y="5629842"/>
                </a:cubicBezTo>
                <a:cubicBezTo>
                  <a:pt x="1133121" y="5624598"/>
                  <a:pt x="1127082" y="5613651"/>
                  <a:pt x="1109399" y="5608634"/>
                </a:cubicBezTo>
                <a:cubicBezTo>
                  <a:pt x="1109723" y="5610572"/>
                  <a:pt x="1106487" y="5610116"/>
                  <a:pt x="1103172" y="5609176"/>
                </a:cubicBezTo>
                <a:close/>
                <a:moveTo>
                  <a:pt x="2313975" y="5599671"/>
                </a:moveTo>
                <a:lnTo>
                  <a:pt x="2304998" y="5606756"/>
                </a:lnTo>
                <a:cubicBezTo>
                  <a:pt x="2304020" y="5609015"/>
                  <a:pt x="2303936" y="5611477"/>
                  <a:pt x="2305106" y="5614097"/>
                </a:cubicBezTo>
                <a:lnTo>
                  <a:pt x="2306054" y="5615126"/>
                </a:lnTo>
                <a:lnTo>
                  <a:pt x="2315071" y="5614063"/>
                </a:lnTo>
                <a:cubicBezTo>
                  <a:pt x="2320211" y="5615219"/>
                  <a:pt x="2322656" y="5604355"/>
                  <a:pt x="2329018" y="5600079"/>
                </a:cubicBezTo>
                <a:close/>
                <a:moveTo>
                  <a:pt x="2277110" y="5599373"/>
                </a:moveTo>
                <a:lnTo>
                  <a:pt x="2275178" y="5599379"/>
                </a:lnTo>
                <a:cubicBezTo>
                  <a:pt x="2258537" y="5601341"/>
                  <a:pt x="2249731" y="5616482"/>
                  <a:pt x="2267844" y="5631973"/>
                </a:cubicBezTo>
                <a:cubicBezTo>
                  <a:pt x="2267232" y="5634689"/>
                  <a:pt x="2266316" y="5638764"/>
                  <a:pt x="2265399" y="5642838"/>
                </a:cubicBezTo>
                <a:lnTo>
                  <a:pt x="2265194" y="5643748"/>
                </a:lnTo>
                <a:lnTo>
                  <a:pt x="2266634" y="5643763"/>
                </a:lnTo>
                <a:cubicBezTo>
                  <a:pt x="2276843" y="5640106"/>
                  <a:pt x="2283010" y="5633557"/>
                  <a:pt x="2284816" y="5625529"/>
                </a:cubicBezTo>
                <a:close/>
                <a:moveTo>
                  <a:pt x="2317294" y="5559732"/>
                </a:moveTo>
                <a:lnTo>
                  <a:pt x="2314359" y="5568364"/>
                </a:lnTo>
                <a:lnTo>
                  <a:pt x="2314572" y="5568291"/>
                </a:lnTo>
                <a:cubicBezTo>
                  <a:pt x="2317142" y="5568870"/>
                  <a:pt x="2317753" y="5566154"/>
                  <a:pt x="2317722" y="5563293"/>
                </a:cubicBezTo>
                <a:close/>
                <a:moveTo>
                  <a:pt x="1044053" y="5519929"/>
                </a:moveTo>
                <a:cubicBezTo>
                  <a:pt x="1016018" y="5528593"/>
                  <a:pt x="1016018" y="5528593"/>
                  <a:pt x="1032192" y="5549801"/>
                </a:cubicBezTo>
                <a:cubicBezTo>
                  <a:pt x="1032840" y="5553676"/>
                  <a:pt x="1041682" y="5556185"/>
                  <a:pt x="1038232" y="5560746"/>
                </a:cubicBezTo>
                <a:cubicBezTo>
                  <a:pt x="1039526" y="5568498"/>
                  <a:pt x="1036076" y="5573060"/>
                  <a:pt x="1029174" y="5582180"/>
                </a:cubicBezTo>
                <a:cubicBezTo>
                  <a:pt x="1029174" y="5582180"/>
                  <a:pt x="1015588" y="5576478"/>
                  <a:pt x="1014941" y="5572602"/>
                </a:cubicBezTo>
                <a:cubicBezTo>
                  <a:pt x="1009442" y="5558578"/>
                  <a:pt x="1010493" y="5541220"/>
                  <a:pt x="1000171" y="5530242"/>
                </a:cubicBezTo>
                <a:lnTo>
                  <a:pt x="987573" y="5523003"/>
                </a:lnTo>
                <a:lnTo>
                  <a:pt x="1003647" y="5551981"/>
                </a:lnTo>
                <a:cubicBezTo>
                  <a:pt x="1007974" y="5560707"/>
                  <a:pt x="1011962" y="5569766"/>
                  <a:pt x="1015315" y="5579348"/>
                </a:cubicBezTo>
                <a:lnTo>
                  <a:pt x="1020170" y="5598208"/>
                </a:lnTo>
                <a:lnTo>
                  <a:pt x="1032409" y="5601563"/>
                </a:lnTo>
                <a:cubicBezTo>
                  <a:pt x="1033056" y="5605440"/>
                  <a:pt x="1033056" y="5605440"/>
                  <a:pt x="1034350" y="5613192"/>
                </a:cubicBezTo>
                <a:cubicBezTo>
                  <a:pt x="1042599" y="5605839"/>
                  <a:pt x="1054608" y="5606823"/>
                  <a:pt x="1059006" y="5601233"/>
                </a:cubicBezTo>
                <a:lnTo>
                  <a:pt x="1059374" y="5599097"/>
                </a:lnTo>
                <a:lnTo>
                  <a:pt x="1054470" y="5595799"/>
                </a:lnTo>
                <a:cubicBezTo>
                  <a:pt x="1044149" y="5584173"/>
                  <a:pt x="1043963" y="5557551"/>
                  <a:pt x="1049295" y="5538904"/>
                </a:cubicBezTo>
                <a:cubicBezTo>
                  <a:pt x="1051650" y="5534073"/>
                  <a:pt x="1052817" y="5529995"/>
                  <a:pt x="1053015" y="5526422"/>
                </a:cubicBezTo>
                <a:lnTo>
                  <a:pt x="1051607" y="5520031"/>
                </a:lnTo>
                <a:close/>
                <a:moveTo>
                  <a:pt x="1022672" y="5374808"/>
                </a:moveTo>
                <a:lnTo>
                  <a:pt x="1018842" y="5378040"/>
                </a:lnTo>
                <a:cubicBezTo>
                  <a:pt x="1011748" y="5382818"/>
                  <a:pt x="1005412" y="5385806"/>
                  <a:pt x="1002767" y="5392072"/>
                </a:cubicBezTo>
                <a:lnTo>
                  <a:pt x="1002317" y="5398838"/>
                </a:lnTo>
                <a:lnTo>
                  <a:pt x="1006958" y="5398617"/>
                </a:lnTo>
                <a:cubicBezTo>
                  <a:pt x="1015153" y="5397248"/>
                  <a:pt x="1019897" y="5400442"/>
                  <a:pt x="1028739" y="5402950"/>
                </a:cubicBezTo>
                <a:cubicBezTo>
                  <a:pt x="1027445" y="5395198"/>
                  <a:pt x="1028954" y="5379007"/>
                  <a:pt x="1024210" y="5375815"/>
                </a:cubicBezTo>
                <a:close/>
                <a:moveTo>
                  <a:pt x="2009940" y="5293702"/>
                </a:moveTo>
                <a:lnTo>
                  <a:pt x="2008711" y="5294528"/>
                </a:lnTo>
                <a:lnTo>
                  <a:pt x="2009851" y="5297128"/>
                </a:lnTo>
                <a:close/>
                <a:moveTo>
                  <a:pt x="2053102" y="5287149"/>
                </a:moveTo>
                <a:lnTo>
                  <a:pt x="2053757" y="5290579"/>
                </a:lnTo>
                <a:lnTo>
                  <a:pt x="2053225" y="5292719"/>
                </a:lnTo>
                <a:lnTo>
                  <a:pt x="2057760" y="5287209"/>
                </a:lnTo>
                <a:close/>
                <a:moveTo>
                  <a:pt x="1015284" y="5281564"/>
                </a:moveTo>
                <a:lnTo>
                  <a:pt x="1020383" y="5289956"/>
                </a:lnTo>
                <a:lnTo>
                  <a:pt x="1016136" y="5286729"/>
                </a:lnTo>
                <a:close/>
                <a:moveTo>
                  <a:pt x="2048044" y="5261751"/>
                </a:moveTo>
                <a:lnTo>
                  <a:pt x="2048488" y="5262997"/>
                </a:lnTo>
                <a:lnTo>
                  <a:pt x="2048618" y="5263674"/>
                </a:lnTo>
                <a:lnTo>
                  <a:pt x="2049282" y="5262619"/>
                </a:lnTo>
                <a:close/>
                <a:moveTo>
                  <a:pt x="898382" y="5253562"/>
                </a:moveTo>
                <a:cubicBezTo>
                  <a:pt x="904842" y="5252047"/>
                  <a:pt x="911958" y="5252104"/>
                  <a:pt x="919613" y="5253815"/>
                </a:cubicBezTo>
                <a:cubicBezTo>
                  <a:pt x="924359" y="5257008"/>
                  <a:pt x="926947" y="5272514"/>
                  <a:pt x="932985" y="5283459"/>
                </a:cubicBezTo>
                <a:cubicBezTo>
                  <a:pt x="938377" y="5290529"/>
                  <a:pt x="939671" y="5298282"/>
                  <a:pt x="945062" y="5305351"/>
                </a:cubicBezTo>
                <a:cubicBezTo>
                  <a:pt x="947866" y="5296914"/>
                  <a:pt x="946571" y="5289160"/>
                  <a:pt x="950023" y="5284600"/>
                </a:cubicBezTo>
                <a:cubicBezTo>
                  <a:pt x="956923" y="5275479"/>
                  <a:pt x="969862" y="5277304"/>
                  <a:pt x="977410" y="5272060"/>
                </a:cubicBezTo>
                <a:cubicBezTo>
                  <a:pt x="977734" y="5292924"/>
                  <a:pt x="986185" y="5305708"/>
                  <a:pt x="1000762" y="5309065"/>
                </a:cubicBezTo>
                <a:lnTo>
                  <a:pt x="1015932" y="5309217"/>
                </a:lnTo>
                <a:lnTo>
                  <a:pt x="1018987" y="5304027"/>
                </a:lnTo>
                <a:cubicBezTo>
                  <a:pt x="1020677" y="5301528"/>
                  <a:pt x="1022544" y="5300109"/>
                  <a:pt x="1024501" y="5299233"/>
                </a:cubicBezTo>
                <a:lnTo>
                  <a:pt x="1025813" y="5298895"/>
                </a:lnTo>
                <a:lnTo>
                  <a:pt x="1094026" y="5411176"/>
                </a:lnTo>
                <a:cubicBezTo>
                  <a:pt x="1634926" y="6211814"/>
                  <a:pt x="2550931" y="6738212"/>
                  <a:pt x="3589882" y="6738212"/>
                </a:cubicBezTo>
                <a:cubicBezTo>
                  <a:pt x="3693777" y="6738212"/>
                  <a:pt x="3796444" y="6732948"/>
                  <a:pt x="3897628" y="6722672"/>
                </a:cubicBezTo>
                <a:lnTo>
                  <a:pt x="4095848" y="6692420"/>
                </a:lnTo>
                <a:lnTo>
                  <a:pt x="4081911" y="6703936"/>
                </a:lnTo>
                <a:cubicBezTo>
                  <a:pt x="4072218" y="6722816"/>
                  <a:pt x="4084566" y="6749932"/>
                  <a:pt x="4071897" y="6768677"/>
                </a:cubicBezTo>
                <a:cubicBezTo>
                  <a:pt x="4068518" y="6773677"/>
                  <a:pt x="4108905" y="6789230"/>
                  <a:pt x="4124558" y="6782209"/>
                </a:cubicBezTo>
                <a:cubicBezTo>
                  <a:pt x="4144301" y="6774511"/>
                  <a:pt x="4153198" y="6777488"/>
                  <a:pt x="4136304" y="6802483"/>
                </a:cubicBezTo>
                <a:cubicBezTo>
                  <a:pt x="4155521" y="6817083"/>
                  <a:pt x="4174738" y="6831685"/>
                  <a:pt x="4194667" y="6850610"/>
                </a:cubicBezTo>
                <a:cubicBezTo>
                  <a:pt x="4214597" y="6869535"/>
                  <a:pt x="4192715" y="6864257"/>
                  <a:pt x="4185245" y="6869931"/>
                </a:cubicBezTo>
                <a:cubicBezTo>
                  <a:pt x="4185245" y="6869931"/>
                  <a:pt x="4182579" y="6879255"/>
                  <a:pt x="4187383" y="6882905"/>
                </a:cubicBezTo>
                <a:cubicBezTo>
                  <a:pt x="4192900" y="6890880"/>
                  <a:pt x="4206600" y="6897506"/>
                  <a:pt x="4212830" y="6909805"/>
                </a:cubicBezTo>
                <a:cubicBezTo>
                  <a:pt x="4218347" y="6917781"/>
                  <a:pt x="4228668" y="6929405"/>
                  <a:pt x="4226002" y="6938729"/>
                </a:cubicBezTo>
                <a:cubicBezTo>
                  <a:pt x="4223336" y="6948051"/>
                  <a:pt x="4216579" y="6958050"/>
                  <a:pt x="4205729" y="6968722"/>
                </a:cubicBezTo>
                <a:cubicBezTo>
                  <a:pt x="4206443" y="6973047"/>
                  <a:pt x="4193456" y="6970745"/>
                  <a:pt x="4193456" y="6970745"/>
                </a:cubicBezTo>
                <a:cubicBezTo>
                  <a:pt x="4173526" y="6951819"/>
                  <a:pt x="4155023" y="6941544"/>
                  <a:pt x="4138842" y="6970863"/>
                </a:cubicBezTo>
                <a:cubicBezTo>
                  <a:pt x="4135464" y="6975862"/>
                  <a:pt x="4113581" y="6970585"/>
                  <a:pt x="4105399" y="6971933"/>
                </a:cubicBezTo>
                <a:cubicBezTo>
                  <a:pt x="4096503" y="6968957"/>
                  <a:pt x="4086894" y="6961657"/>
                  <a:pt x="4083515" y="6966655"/>
                </a:cubicBezTo>
                <a:cubicBezTo>
                  <a:pt x="4072667" y="6977328"/>
                  <a:pt x="4065910" y="6987326"/>
                  <a:pt x="4055061" y="6997997"/>
                </a:cubicBezTo>
                <a:cubicBezTo>
                  <a:pt x="4049544" y="6990024"/>
                  <a:pt x="4044027" y="6982049"/>
                  <a:pt x="4034420" y="6974748"/>
                </a:cubicBezTo>
                <a:cubicBezTo>
                  <a:pt x="4028375" y="6989070"/>
                  <a:pt x="4018766" y="6981770"/>
                  <a:pt x="4001688" y="6980143"/>
                </a:cubicBezTo>
                <a:cubicBezTo>
                  <a:pt x="3979805" y="6974865"/>
                  <a:pt x="3976612" y="7006486"/>
                  <a:pt x="3965763" y="7017159"/>
                </a:cubicBezTo>
                <a:cubicBezTo>
                  <a:pt x="3962385" y="7022156"/>
                  <a:pt x="3967901" y="7030132"/>
                  <a:pt x="3971993" y="7029458"/>
                </a:cubicBezTo>
                <a:cubicBezTo>
                  <a:pt x="4007576" y="7041362"/>
                  <a:pt x="4042445" y="7048940"/>
                  <a:pt x="4065939" y="7089489"/>
                </a:cubicBezTo>
                <a:cubicBezTo>
                  <a:pt x="4076972" y="7105438"/>
                  <a:pt x="4107037" y="7109368"/>
                  <a:pt x="4129633" y="7118969"/>
                </a:cubicBezTo>
                <a:cubicBezTo>
                  <a:pt x="4133725" y="7118295"/>
                  <a:pt x="4138529" y="7121945"/>
                  <a:pt x="4143333" y="7125595"/>
                </a:cubicBezTo>
                <a:cubicBezTo>
                  <a:pt x="4139241" y="7126269"/>
                  <a:pt x="4135863" y="7131269"/>
                  <a:pt x="4131772" y="7131944"/>
                </a:cubicBezTo>
                <a:cubicBezTo>
                  <a:pt x="4113453" y="7148288"/>
                  <a:pt x="4095135" y="7164634"/>
                  <a:pt x="4070401" y="7142059"/>
                </a:cubicBezTo>
                <a:cubicBezTo>
                  <a:pt x="4061505" y="7139082"/>
                  <a:pt x="4048518" y="7136780"/>
                  <a:pt x="4039623" y="7133804"/>
                </a:cubicBezTo>
                <a:cubicBezTo>
                  <a:pt x="4038909" y="7129481"/>
                  <a:pt x="4038197" y="7125156"/>
                  <a:pt x="4038197" y="7125156"/>
                </a:cubicBezTo>
                <a:cubicBezTo>
                  <a:pt x="4011510" y="7116228"/>
                  <a:pt x="3987489" y="7097976"/>
                  <a:pt x="3967031" y="7101349"/>
                </a:cubicBezTo>
                <a:cubicBezTo>
                  <a:pt x="3950667" y="7104046"/>
                  <a:pt x="3982158" y="7116624"/>
                  <a:pt x="3976113" y="7130946"/>
                </a:cubicBezTo>
                <a:cubicBezTo>
                  <a:pt x="3974873" y="7148919"/>
                  <a:pt x="3977724" y="7166217"/>
                  <a:pt x="3983953" y="7178517"/>
                </a:cubicBezTo>
                <a:cubicBezTo>
                  <a:pt x="4006735" y="7214740"/>
                  <a:pt x="3999450" y="7247036"/>
                  <a:pt x="3974375" y="7273379"/>
                </a:cubicBezTo>
                <a:cubicBezTo>
                  <a:pt x="3960859" y="7293375"/>
                  <a:pt x="3946632" y="7309046"/>
                  <a:pt x="3937922" y="7332692"/>
                </a:cubicBezTo>
                <a:cubicBezTo>
                  <a:pt x="3934544" y="7337690"/>
                  <a:pt x="3930452" y="7338365"/>
                  <a:pt x="3927073" y="7343365"/>
                </a:cubicBezTo>
                <a:cubicBezTo>
                  <a:pt x="3926361" y="7339040"/>
                  <a:pt x="3921557" y="7335389"/>
                  <a:pt x="3920845" y="7331066"/>
                </a:cubicBezTo>
                <a:cubicBezTo>
                  <a:pt x="3914429" y="7292144"/>
                  <a:pt x="3904634" y="7258221"/>
                  <a:pt x="3860871" y="7247668"/>
                </a:cubicBezTo>
                <a:cubicBezTo>
                  <a:pt x="3852687" y="7249015"/>
                  <a:pt x="3857306" y="7226043"/>
                  <a:pt x="3873671" y="7223346"/>
                </a:cubicBezTo>
                <a:cubicBezTo>
                  <a:pt x="3898933" y="7223625"/>
                  <a:pt x="3900885" y="7209976"/>
                  <a:pt x="3896609" y="7184028"/>
                </a:cubicBezTo>
                <a:cubicBezTo>
                  <a:pt x="3896609" y="7184028"/>
                  <a:pt x="3896609" y="7184028"/>
                  <a:pt x="3891804" y="7180378"/>
                </a:cubicBezTo>
                <a:cubicBezTo>
                  <a:pt x="3895896" y="7179705"/>
                  <a:pt x="3895896" y="7179705"/>
                  <a:pt x="3895896" y="7179705"/>
                </a:cubicBezTo>
                <a:cubicBezTo>
                  <a:pt x="3883622" y="7181728"/>
                  <a:pt x="3874726" y="7178752"/>
                  <a:pt x="3865118" y="7171451"/>
                </a:cubicBezTo>
                <a:cubicBezTo>
                  <a:pt x="3856223" y="7168475"/>
                  <a:pt x="3848039" y="7169824"/>
                  <a:pt x="3839144" y="7166849"/>
                </a:cubicBezTo>
                <a:cubicBezTo>
                  <a:pt x="3840570" y="7175497"/>
                  <a:pt x="3838616" y="7189146"/>
                  <a:pt x="3835951" y="7198469"/>
                </a:cubicBezTo>
                <a:cubicBezTo>
                  <a:pt x="3829906" y="7212792"/>
                  <a:pt x="3796092" y="7160618"/>
                  <a:pt x="3808024" y="7207514"/>
                </a:cubicBezTo>
                <a:cubicBezTo>
                  <a:pt x="3814966" y="7224139"/>
                  <a:pt x="3787752" y="7237508"/>
                  <a:pt x="3807682" y="7256433"/>
                </a:cubicBezTo>
                <a:cubicBezTo>
                  <a:pt x="3821382" y="7263060"/>
                  <a:pt x="3824945" y="7284682"/>
                  <a:pt x="3845402" y="7281310"/>
                </a:cubicBezTo>
                <a:cubicBezTo>
                  <a:pt x="3846828" y="7289960"/>
                  <a:pt x="3848253" y="7298610"/>
                  <a:pt x="3845588" y="7307933"/>
                </a:cubicBezTo>
                <a:cubicBezTo>
                  <a:pt x="3842922" y="7317256"/>
                  <a:pt x="3834740" y="7318605"/>
                  <a:pt x="3827982" y="7328603"/>
                </a:cubicBezTo>
                <a:cubicBezTo>
                  <a:pt x="3824603" y="7333601"/>
                  <a:pt x="3817847" y="7343599"/>
                  <a:pt x="3814468" y="7348599"/>
                </a:cubicBezTo>
                <a:cubicBezTo>
                  <a:pt x="3823364" y="7351574"/>
                  <a:pt x="3832258" y="7354551"/>
                  <a:pt x="3841154" y="7357527"/>
                </a:cubicBezTo>
                <a:cubicBezTo>
                  <a:pt x="3845958" y="7361177"/>
                  <a:pt x="3853428" y="7355503"/>
                  <a:pt x="3861611" y="7354154"/>
                </a:cubicBezTo>
                <a:cubicBezTo>
                  <a:pt x="3866415" y="7357805"/>
                  <a:pt x="3871221" y="7361454"/>
                  <a:pt x="3880115" y="7364431"/>
                </a:cubicBezTo>
                <a:cubicBezTo>
                  <a:pt x="3872645" y="7370104"/>
                  <a:pt x="3870691" y="7383753"/>
                  <a:pt x="3866601" y="7384426"/>
                </a:cubicBezTo>
                <a:cubicBezTo>
                  <a:pt x="3829066" y="7386172"/>
                  <a:pt x="3830677" y="7421442"/>
                  <a:pt x="3821966" y="7445089"/>
                </a:cubicBezTo>
                <a:cubicBezTo>
                  <a:pt x="3811831" y="7460085"/>
                  <a:pt x="3845988" y="7463340"/>
                  <a:pt x="3826957" y="7475359"/>
                </a:cubicBezTo>
                <a:cubicBezTo>
                  <a:pt x="3816107" y="7486032"/>
                  <a:pt x="3810775" y="7504679"/>
                  <a:pt x="3802592" y="7506028"/>
                </a:cubicBezTo>
                <a:cubicBezTo>
                  <a:pt x="3766483" y="7516422"/>
                  <a:pt x="3783035" y="7540345"/>
                  <a:pt x="3793356" y="7551972"/>
                </a:cubicBezTo>
                <a:cubicBezTo>
                  <a:pt x="3800298" y="7568596"/>
                  <a:pt x="3815423" y="7583871"/>
                  <a:pt x="3829836" y="7594821"/>
                </a:cubicBezTo>
                <a:cubicBezTo>
                  <a:pt x="3849765" y="7613748"/>
                  <a:pt x="3837491" y="7615771"/>
                  <a:pt x="3825217" y="7617793"/>
                </a:cubicBezTo>
                <a:cubicBezTo>
                  <a:pt x="3821125" y="7618467"/>
                  <a:pt x="3817746" y="7623467"/>
                  <a:pt x="3814368" y="7628465"/>
                </a:cubicBezTo>
                <a:cubicBezTo>
                  <a:pt x="3836963" y="7638067"/>
                  <a:pt x="3855468" y="7648344"/>
                  <a:pt x="3873971" y="7658621"/>
                </a:cubicBezTo>
                <a:cubicBezTo>
                  <a:pt x="3876636" y="7649297"/>
                  <a:pt x="3875211" y="7640647"/>
                  <a:pt x="3878590" y="7635649"/>
                </a:cubicBezTo>
                <a:cubicBezTo>
                  <a:pt x="3885347" y="7625651"/>
                  <a:pt x="3892104" y="7615653"/>
                  <a:pt x="3898862" y="7605656"/>
                </a:cubicBezTo>
                <a:cubicBezTo>
                  <a:pt x="3905092" y="7617955"/>
                  <a:pt x="3914700" y="7625255"/>
                  <a:pt x="3924308" y="7632555"/>
                </a:cubicBezTo>
                <a:cubicBezTo>
                  <a:pt x="3896382" y="7641601"/>
                  <a:pt x="3909553" y="7670524"/>
                  <a:pt x="3918449" y="7673500"/>
                </a:cubicBezTo>
                <a:cubicBezTo>
                  <a:pt x="3937666" y="7688100"/>
                  <a:pt x="3933047" y="7711072"/>
                  <a:pt x="3939990" y="7727697"/>
                </a:cubicBezTo>
                <a:cubicBezTo>
                  <a:pt x="3885377" y="7727813"/>
                  <a:pt x="3836093" y="7709284"/>
                  <a:pt x="3780768" y="7705076"/>
                </a:cubicBezTo>
                <a:cubicBezTo>
                  <a:pt x="3782193" y="7713726"/>
                  <a:pt x="3782193" y="7713726"/>
                  <a:pt x="3767253" y="7725072"/>
                </a:cubicBezTo>
                <a:cubicBezTo>
                  <a:pt x="3760496" y="7735070"/>
                  <a:pt x="3758543" y="7748718"/>
                  <a:pt x="3751785" y="7758716"/>
                </a:cubicBezTo>
                <a:cubicBezTo>
                  <a:pt x="3738984" y="7783037"/>
                  <a:pt x="3734893" y="7783711"/>
                  <a:pt x="3713537" y="7756137"/>
                </a:cubicBezTo>
                <a:cubicBezTo>
                  <a:pt x="3708020" y="7748161"/>
                  <a:pt x="3702503" y="7740187"/>
                  <a:pt x="3697700" y="7736537"/>
                </a:cubicBezTo>
                <a:cubicBezTo>
                  <a:pt x="3701078" y="7731538"/>
                  <a:pt x="3705170" y="7730863"/>
                  <a:pt x="3708548" y="7725864"/>
                </a:cubicBezTo>
                <a:cubicBezTo>
                  <a:pt x="3704456" y="7726538"/>
                  <a:pt x="3699652" y="7722888"/>
                  <a:pt x="3694848" y="7719237"/>
                </a:cubicBezTo>
                <a:cubicBezTo>
                  <a:pt x="3697329" y="7683292"/>
                  <a:pt x="3667078" y="7652743"/>
                  <a:pt x="3661375" y="7618146"/>
                </a:cubicBezTo>
                <a:cubicBezTo>
                  <a:pt x="3655858" y="7610170"/>
                  <a:pt x="3634504" y="7582596"/>
                  <a:pt x="3614231" y="7612590"/>
                </a:cubicBezTo>
                <a:cubicBezTo>
                  <a:pt x="3610853" y="7617588"/>
                  <a:pt x="3594488" y="7620286"/>
                  <a:pt x="3589682" y="7616636"/>
                </a:cubicBezTo>
                <a:cubicBezTo>
                  <a:pt x="3580788" y="7613659"/>
                  <a:pt x="3571179" y="7606360"/>
                  <a:pt x="3574030" y="7623657"/>
                </a:cubicBezTo>
                <a:cubicBezTo>
                  <a:pt x="3572077" y="7637306"/>
                  <a:pt x="3578306" y="7649605"/>
                  <a:pt x="3587916" y="7656906"/>
                </a:cubicBezTo>
                <a:cubicBezTo>
                  <a:pt x="3598237" y="7668530"/>
                  <a:pt x="3595571" y="7677855"/>
                  <a:pt x="3589526" y="7692177"/>
                </a:cubicBezTo>
                <a:cubicBezTo>
                  <a:pt x="3586148" y="7697176"/>
                  <a:pt x="3588999" y="7714474"/>
                  <a:pt x="3593804" y="7718124"/>
                </a:cubicBezTo>
                <a:cubicBezTo>
                  <a:pt x="3602699" y="7721100"/>
                  <a:pt x="3616398" y="7727726"/>
                  <a:pt x="3628672" y="7725704"/>
                </a:cubicBezTo>
                <a:cubicBezTo>
                  <a:pt x="3649129" y="7722332"/>
                  <a:pt x="3653222" y="7721658"/>
                  <a:pt x="3643798" y="7740978"/>
                </a:cubicBezTo>
                <a:cubicBezTo>
                  <a:pt x="3631710" y="7769623"/>
                  <a:pt x="3642743" y="7785573"/>
                  <a:pt x="3666052" y="7799500"/>
                </a:cubicBezTo>
                <a:cubicBezTo>
                  <a:pt x="3680464" y="7810450"/>
                  <a:pt x="3694876" y="7821402"/>
                  <a:pt x="3705198" y="7833026"/>
                </a:cubicBezTo>
                <a:cubicBezTo>
                  <a:pt x="3714807" y="7840328"/>
                  <a:pt x="3697200" y="7860997"/>
                  <a:pt x="3715703" y="7871273"/>
                </a:cubicBezTo>
                <a:cubicBezTo>
                  <a:pt x="3707522" y="7872622"/>
                  <a:pt x="3692582" y="7883968"/>
                  <a:pt x="3683686" y="7880993"/>
                </a:cubicBezTo>
                <a:cubicBezTo>
                  <a:pt x="3660378" y="7867066"/>
                  <a:pt x="3635643" y="7844491"/>
                  <a:pt x="3611624" y="7826238"/>
                </a:cubicBezTo>
                <a:cubicBezTo>
                  <a:pt x="3606819" y="7822589"/>
                  <a:pt x="3616243" y="7803268"/>
                  <a:pt x="3614817" y="7794617"/>
                </a:cubicBezTo>
                <a:cubicBezTo>
                  <a:pt x="3608586" y="7782319"/>
                  <a:pt x="3620675" y="7753675"/>
                  <a:pt x="3595414" y="7753395"/>
                </a:cubicBezTo>
                <a:cubicBezTo>
                  <a:pt x="3573531" y="7748118"/>
                  <a:pt x="3563396" y="7763114"/>
                  <a:pt x="3553261" y="7778112"/>
                </a:cubicBezTo>
                <a:cubicBezTo>
                  <a:pt x="3550594" y="7787436"/>
                  <a:pt x="3547929" y="7796760"/>
                  <a:pt x="3541172" y="7806757"/>
                </a:cubicBezTo>
                <a:cubicBezTo>
                  <a:pt x="3541172" y="7806757"/>
                  <a:pt x="3537080" y="7807431"/>
                  <a:pt x="3537080" y="7807431"/>
                </a:cubicBezTo>
                <a:cubicBezTo>
                  <a:pt x="3535840" y="7825404"/>
                  <a:pt x="3526416" y="7844724"/>
                  <a:pt x="3521085" y="7863372"/>
                </a:cubicBezTo>
                <a:cubicBezTo>
                  <a:pt x="3549910" y="7885275"/>
                  <a:pt x="3526787" y="7897969"/>
                  <a:pt x="3516651" y="7912965"/>
                </a:cubicBezTo>
                <a:cubicBezTo>
                  <a:pt x="3510607" y="7927289"/>
                  <a:pt x="3507942" y="7936613"/>
                  <a:pt x="3501897" y="7950934"/>
                </a:cubicBezTo>
                <a:cubicBezTo>
                  <a:pt x="3501897" y="7950934"/>
                  <a:pt x="3494427" y="7956608"/>
                  <a:pt x="3489623" y="7952958"/>
                </a:cubicBezTo>
                <a:cubicBezTo>
                  <a:pt x="3475923" y="7946332"/>
                  <a:pt x="3465602" y="7934705"/>
                  <a:pt x="3445145" y="7938078"/>
                </a:cubicBezTo>
                <a:cubicBezTo>
                  <a:pt x="3419883" y="7937800"/>
                  <a:pt x="3404759" y="7922523"/>
                  <a:pt x="3404573" y="7895903"/>
                </a:cubicBezTo>
                <a:cubicBezTo>
                  <a:pt x="3402434" y="7882929"/>
                  <a:pt x="3401009" y="7874279"/>
                  <a:pt x="3399583" y="7865630"/>
                </a:cubicBezTo>
                <a:cubicBezTo>
                  <a:pt x="3407766" y="7864281"/>
                  <a:pt x="3415949" y="7862934"/>
                  <a:pt x="3420041" y="7862259"/>
                </a:cubicBezTo>
                <a:cubicBezTo>
                  <a:pt x="3436220" y="7832939"/>
                  <a:pt x="3454539" y="7816593"/>
                  <a:pt x="3483891" y="7816197"/>
                </a:cubicBezTo>
                <a:cubicBezTo>
                  <a:pt x="3492074" y="7814850"/>
                  <a:pt x="3498832" y="7804851"/>
                  <a:pt x="3501498" y="7795527"/>
                </a:cubicBezTo>
                <a:cubicBezTo>
                  <a:pt x="3504877" y="7790529"/>
                  <a:pt x="3495268" y="7783227"/>
                  <a:pt x="3489751" y="7775254"/>
                </a:cubicBezTo>
                <a:cubicBezTo>
                  <a:pt x="3474626" y="7759978"/>
                  <a:pt x="3454168" y="7763350"/>
                  <a:pt x="3436377" y="7757398"/>
                </a:cubicBezTo>
                <a:cubicBezTo>
                  <a:pt x="3413782" y="7747796"/>
                  <a:pt x="3401508" y="7749820"/>
                  <a:pt x="3387993" y="7769815"/>
                </a:cubicBezTo>
                <a:cubicBezTo>
                  <a:pt x="3380522" y="7775488"/>
                  <a:pt x="3363446" y="7773861"/>
                  <a:pt x="3351170" y="7775884"/>
                </a:cubicBezTo>
                <a:cubicBezTo>
                  <a:pt x="3334805" y="7778581"/>
                  <a:pt x="3344413" y="7785882"/>
                  <a:pt x="3349931" y="7793856"/>
                </a:cubicBezTo>
                <a:cubicBezTo>
                  <a:pt x="3370046" y="7839404"/>
                  <a:pt x="3370046" y="7839404"/>
                  <a:pt x="3344258" y="7861422"/>
                </a:cubicBezTo>
                <a:cubicBezTo>
                  <a:pt x="3336074" y="7862771"/>
                  <a:pt x="3332696" y="7867771"/>
                  <a:pt x="3329317" y="7872769"/>
                </a:cubicBezTo>
                <a:cubicBezTo>
                  <a:pt x="3327892" y="7864121"/>
                  <a:pt x="3322374" y="7856145"/>
                  <a:pt x="3321662" y="7851822"/>
                </a:cubicBezTo>
                <a:cubicBezTo>
                  <a:pt x="3324327" y="7842498"/>
                  <a:pt x="3331084" y="7832501"/>
                  <a:pt x="3329659" y="7823850"/>
                </a:cubicBezTo>
                <a:cubicBezTo>
                  <a:pt x="3329659" y="7823850"/>
                  <a:pt x="3320051" y="7816549"/>
                  <a:pt x="3315247" y="7812900"/>
                </a:cubicBezTo>
                <a:cubicBezTo>
                  <a:pt x="3311155" y="7813574"/>
                  <a:pt x="3303685" y="7819248"/>
                  <a:pt x="3303685" y="7819248"/>
                </a:cubicBezTo>
                <a:cubicBezTo>
                  <a:pt x="3308674" y="7849519"/>
                  <a:pt x="3305481" y="7881141"/>
                  <a:pt x="3317941" y="7905740"/>
                </a:cubicBezTo>
                <a:cubicBezTo>
                  <a:pt x="3342147" y="7950613"/>
                  <a:pt x="3342333" y="7977235"/>
                  <a:pt x="3309074" y="8004926"/>
                </a:cubicBezTo>
                <a:cubicBezTo>
                  <a:pt x="3305695" y="8009926"/>
                  <a:pt x="3287904" y="8003974"/>
                  <a:pt x="3287191" y="7999649"/>
                </a:cubicBezTo>
                <a:cubicBezTo>
                  <a:pt x="3280249" y="7983024"/>
                  <a:pt x="3270641" y="7975724"/>
                  <a:pt x="3248045" y="7966122"/>
                </a:cubicBezTo>
                <a:cubicBezTo>
                  <a:pt x="3248757" y="7970447"/>
                  <a:pt x="3244666" y="7971122"/>
                  <a:pt x="3236484" y="7972471"/>
                </a:cubicBezTo>
                <a:cubicBezTo>
                  <a:pt x="3242713" y="7984770"/>
                  <a:pt x="3240047" y="7994094"/>
                  <a:pt x="3241473" y="8002742"/>
                </a:cubicBezTo>
                <a:cubicBezTo>
                  <a:pt x="3232579" y="7999767"/>
                  <a:pt x="3223682" y="7996790"/>
                  <a:pt x="3214074" y="7989490"/>
                </a:cubicBezTo>
                <a:cubicBezTo>
                  <a:pt x="3185962" y="7971914"/>
                  <a:pt x="3181870" y="7972588"/>
                  <a:pt x="3179389" y="8008534"/>
                </a:cubicBezTo>
                <a:cubicBezTo>
                  <a:pt x="3180103" y="8012857"/>
                  <a:pt x="3180815" y="8017183"/>
                  <a:pt x="3180815" y="8017183"/>
                </a:cubicBezTo>
                <a:cubicBezTo>
                  <a:pt x="3173345" y="8022854"/>
                  <a:pt x="3165875" y="8028528"/>
                  <a:pt x="3162497" y="8033529"/>
                </a:cubicBezTo>
                <a:cubicBezTo>
                  <a:pt x="3161070" y="8024879"/>
                  <a:pt x="3156267" y="8021229"/>
                  <a:pt x="3159645" y="8016229"/>
                </a:cubicBezTo>
                <a:cubicBezTo>
                  <a:pt x="3160885" y="7998257"/>
                  <a:pt x="3170309" y="7978936"/>
                  <a:pt x="3143622" y="7970008"/>
                </a:cubicBezTo>
                <a:cubicBezTo>
                  <a:pt x="3146102" y="7934063"/>
                  <a:pt x="3109280" y="7940132"/>
                  <a:pt x="3096820" y="7915533"/>
                </a:cubicBezTo>
                <a:cubicBezTo>
                  <a:pt x="3090590" y="7903234"/>
                  <a:pt x="3069079" y="7951199"/>
                  <a:pt x="3051815" y="7922950"/>
                </a:cubicBezTo>
                <a:cubicBezTo>
                  <a:pt x="3048437" y="7927950"/>
                  <a:pt x="3049148" y="7932275"/>
                  <a:pt x="3045770" y="7937272"/>
                </a:cubicBezTo>
                <a:cubicBezTo>
                  <a:pt x="3032969" y="7961594"/>
                  <a:pt x="3032969" y="7961594"/>
                  <a:pt x="3017843" y="7946317"/>
                </a:cubicBezTo>
                <a:cubicBezTo>
                  <a:pt x="3012326" y="7938344"/>
                  <a:pt x="3006809" y="7930368"/>
                  <a:pt x="2997201" y="7923068"/>
                </a:cubicBezTo>
                <a:cubicBezTo>
                  <a:pt x="2997201" y="7923068"/>
                  <a:pt x="2989019" y="7924416"/>
                  <a:pt x="2984927" y="7925091"/>
                </a:cubicBezTo>
                <a:cubicBezTo>
                  <a:pt x="2992583" y="7946039"/>
                  <a:pt x="2976929" y="7953061"/>
                  <a:pt x="2959851" y="7951434"/>
                </a:cubicBezTo>
                <a:cubicBezTo>
                  <a:pt x="2947577" y="7953457"/>
                  <a:pt x="2924982" y="7943855"/>
                  <a:pt x="2917512" y="7949529"/>
                </a:cubicBezTo>
                <a:cubicBezTo>
                  <a:pt x="2902571" y="7960875"/>
                  <a:pt x="2895814" y="7970873"/>
                  <a:pt x="2880689" y="7955599"/>
                </a:cubicBezTo>
                <a:cubicBezTo>
                  <a:pt x="2880689" y="7955599"/>
                  <a:pt x="2869128" y="7961946"/>
                  <a:pt x="2869840" y="7966270"/>
                </a:cubicBezTo>
                <a:cubicBezTo>
                  <a:pt x="2869840" y="7966270"/>
                  <a:pt x="2871266" y="7974920"/>
                  <a:pt x="2876070" y="7978570"/>
                </a:cubicBezTo>
                <a:cubicBezTo>
                  <a:pt x="2911652" y="7990473"/>
                  <a:pt x="2891380" y="8020467"/>
                  <a:pt x="2894944" y="8042090"/>
                </a:cubicBezTo>
                <a:cubicBezTo>
                  <a:pt x="2890853" y="8042764"/>
                  <a:pt x="2886761" y="8043439"/>
                  <a:pt x="2881958" y="8039789"/>
                </a:cubicBezTo>
                <a:cubicBezTo>
                  <a:pt x="2867545" y="8028837"/>
                  <a:pt x="2867545" y="8028837"/>
                  <a:pt x="2845847" y="8050183"/>
                </a:cubicBezTo>
                <a:cubicBezTo>
                  <a:pt x="2835000" y="8060854"/>
                  <a:pt x="2816681" y="8077201"/>
                  <a:pt x="2793373" y="8063274"/>
                </a:cubicBezTo>
                <a:cubicBezTo>
                  <a:pt x="2792660" y="8058948"/>
                  <a:pt x="2781811" y="8069621"/>
                  <a:pt x="2782525" y="8073946"/>
                </a:cubicBezTo>
                <a:cubicBezTo>
                  <a:pt x="2779145" y="8078944"/>
                  <a:pt x="2783950" y="8082595"/>
                  <a:pt x="2784663" y="8086920"/>
                </a:cubicBezTo>
                <a:cubicBezTo>
                  <a:pt x="2794984" y="8098545"/>
                  <a:pt x="2817393" y="8081524"/>
                  <a:pt x="2817580" y="8108146"/>
                </a:cubicBezTo>
                <a:cubicBezTo>
                  <a:pt x="2819717" y="8121120"/>
                  <a:pt x="2833417" y="8127746"/>
                  <a:pt x="2835556" y="8140721"/>
                </a:cubicBezTo>
                <a:cubicBezTo>
                  <a:pt x="2839833" y="8166668"/>
                  <a:pt x="2850866" y="8182618"/>
                  <a:pt x="2869370" y="8192894"/>
                </a:cubicBezTo>
                <a:cubicBezTo>
                  <a:pt x="2883070" y="8199519"/>
                  <a:pt x="2846433" y="8232210"/>
                  <a:pt x="2886634" y="8221143"/>
                </a:cubicBezTo>
                <a:cubicBezTo>
                  <a:pt x="2887346" y="8225467"/>
                  <a:pt x="2888772" y="8234117"/>
                  <a:pt x="2889486" y="8238441"/>
                </a:cubicBezTo>
                <a:cubicBezTo>
                  <a:pt x="2863511" y="8233838"/>
                  <a:pt x="2853375" y="8248834"/>
                  <a:pt x="2849469" y="8276132"/>
                </a:cubicBezTo>
                <a:cubicBezTo>
                  <a:pt x="2849469" y="8276132"/>
                  <a:pt x="2841286" y="8277480"/>
                  <a:pt x="2837194" y="8278154"/>
                </a:cubicBezTo>
                <a:cubicBezTo>
                  <a:pt x="2832392" y="8274503"/>
                  <a:pt x="2827586" y="8270854"/>
                  <a:pt x="2826875" y="8266529"/>
                </a:cubicBezTo>
                <a:cubicBezTo>
                  <a:pt x="2819931" y="8249904"/>
                  <a:pt x="2853903" y="8226537"/>
                  <a:pt x="2827929" y="8221935"/>
                </a:cubicBezTo>
                <a:cubicBezTo>
                  <a:pt x="2797863" y="8218005"/>
                  <a:pt x="2797493" y="8164762"/>
                  <a:pt x="2762095" y="8179479"/>
                </a:cubicBezTo>
                <a:cubicBezTo>
                  <a:pt x="2753913" y="8180829"/>
                  <a:pt x="2745545" y="8155555"/>
                  <a:pt x="2732031" y="8175551"/>
                </a:cubicBezTo>
                <a:cubicBezTo>
                  <a:pt x="2722608" y="8194872"/>
                  <a:pt x="2731504" y="8197849"/>
                  <a:pt x="2741112" y="8205149"/>
                </a:cubicBezTo>
                <a:cubicBezTo>
                  <a:pt x="2745915" y="8208799"/>
                  <a:pt x="2748053" y="8221773"/>
                  <a:pt x="2744675" y="8226771"/>
                </a:cubicBezTo>
                <a:cubicBezTo>
                  <a:pt x="2738631" y="8241095"/>
                  <a:pt x="2731874" y="8251093"/>
                  <a:pt x="2725117" y="8261091"/>
                </a:cubicBezTo>
                <a:cubicBezTo>
                  <a:pt x="2715508" y="8253790"/>
                  <a:pt x="2694339" y="8252837"/>
                  <a:pt x="2711231" y="8227842"/>
                </a:cubicBezTo>
                <a:cubicBezTo>
                  <a:pt x="2713896" y="8218518"/>
                  <a:pt x="2692541" y="8190945"/>
                  <a:pt x="2694495" y="8177297"/>
                </a:cubicBezTo>
                <a:cubicBezTo>
                  <a:pt x="2703918" y="8157975"/>
                  <a:pt x="2701067" y="8140676"/>
                  <a:pt x="2698929" y="8127702"/>
                </a:cubicBezTo>
                <a:cubicBezTo>
                  <a:pt x="2693411" y="8119728"/>
                  <a:pt x="2687894" y="8111753"/>
                  <a:pt x="2689135" y="8093780"/>
                </a:cubicBezTo>
                <a:cubicBezTo>
                  <a:pt x="2685043" y="8094455"/>
                  <a:pt x="2676860" y="8095802"/>
                  <a:pt x="2676148" y="8091479"/>
                </a:cubicBezTo>
                <a:cubicBezTo>
                  <a:pt x="2651072" y="8117823"/>
                  <a:pt x="2630615" y="8121193"/>
                  <a:pt x="2640409" y="8155116"/>
                </a:cubicBezTo>
                <a:cubicBezTo>
                  <a:pt x="2642547" y="8168090"/>
                  <a:pt x="2616757" y="8190109"/>
                  <a:pt x="2602531" y="8205781"/>
                </a:cubicBezTo>
                <a:cubicBezTo>
                  <a:pt x="2580649" y="8200502"/>
                  <a:pt x="2562144" y="8190225"/>
                  <a:pt x="2536883" y="8189949"/>
                </a:cubicBezTo>
                <a:cubicBezTo>
                  <a:pt x="2532792" y="8190621"/>
                  <a:pt x="2525322" y="8196296"/>
                  <a:pt x="2521943" y="8201294"/>
                </a:cubicBezTo>
                <a:cubicBezTo>
                  <a:pt x="2511808" y="8216291"/>
                  <a:pt x="2500246" y="8222639"/>
                  <a:pt x="2487972" y="8224663"/>
                </a:cubicBezTo>
                <a:cubicBezTo>
                  <a:pt x="2479604" y="8199389"/>
                  <a:pt x="2465376" y="8215060"/>
                  <a:pt x="2452390" y="8212758"/>
                </a:cubicBezTo>
                <a:cubicBezTo>
                  <a:pt x="2446872" y="8204784"/>
                  <a:pt x="2484223" y="8176417"/>
                  <a:pt x="2439218" y="8183836"/>
                </a:cubicBezTo>
                <a:cubicBezTo>
                  <a:pt x="2435126" y="8184510"/>
                  <a:pt x="2424804" y="8172884"/>
                  <a:pt x="2411818" y="8170583"/>
                </a:cubicBezTo>
                <a:cubicBezTo>
                  <a:pt x="2412531" y="8174908"/>
                  <a:pt x="2413956" y="8183557"/>
                  <a:pt x="2406486" y="8189229"/>
                </a:cubicBezTo>
                <a:cubicBezTo>
                  <a:pt x="2386742" y="8196926"/>
                  <a:pt x="2372515" y="8212597"/>
                  <a:pt x="2385688" y="8241521"/>
                </a:cubicBezTo>
                <a:cubicBezTo>
                  <a:pt x="2389777" y="8240846"/>
                  <a:pt x="2397961" y="8239498"/>
                  <a:pt x="2406143" y="8238148"/>
                </a:cubicBezTo>
                <a:cubicBezTo>
                  <a:pt x="2402766" y="8243148"/>
                  <a:pt x="2404904" y="8256122"/>
                  <a:pt x="2401526" y="8261121"/>
                </a:cubicBezTo>
                <a:cubicBezTo>
                  <a:pt x="2390677" y="8271794"/>
                  <a:pt x="2384632" y="8286115"/>
                  <a:pt x="2406515" y="8291393"/>
                </a:cubicBezTo>
                <a:cubicBezTo>
                  <a:pt x="2411318" y="8295044"/>
                  <a:pt x="2423594" y="8293020"/>
                  <a:pt x="2428397" y="8296671"/>
                </a:cubicBezTo>
                <a:cubicBezTo>
                  <a:pt x="2438718" y="8308295"/>
                  <a:pt x="2458648" y="8327221"/>
                  <a:pt x="2455269" y="8332220"/>
                </a:cubicBezTo>
                <a:cubicBezTo>
                  <a:pt x="2449938" y="8350866"/>
                  <a:pt x="2430906" y="8362887"/>
                  <a:pt x="2416680" y="8378560"/>
                </a:cubicBezTo>
                <a:cubicBezTo>
                  <a:pt x="2416680" y="8378560"/>
                  <a:pt x="2407783" y="8375584"/>
                  <a:pt x="2407783" y="8375584"/>
                </a:cubicBezTo>
                <a:cubicBezTo>
                  <a:pt x="2401368" y="8336662"/>
                  <a:pt x="2388567" y="8360981"/>
                  <a:pt x="2377718" y="8371655"/>
                </a:cubicBezTo>
                <a:cubicBezTo>
                  <a:pt x="2370248" y="8377328"/>
                  <a:pt x="2366870" y="8382327"/>
                  <a:pt x="2359399" y="8388000"/>
                </a:cubicBezTo>
                <a:cubicBezTo>
                  <a:pt x="2360112" y="8392325"/>
                  <a:pt x="2353355" y="8402322"/>
                  <a:pt x="2353355" y="8402322"/>
                </a:cubicBezTo>
                <a:cubicBezTo>
                  <a:pt x="2315634" y="8377444"/>
                  <a:pt x="2319911" y="8403393"/>
                  <a:pt x="2324188" y="8429340"/>
                </a:cubicBezTo>
                <a:cubicBezTo>
                  <a:pt x="2320810" y="8434339"/>
                  <a:pt x="2317430" y="8439338"/>
                  <a:pt x="2318143" y="8443663"/>
                </a:cubicBezTo>
                <a:cubicBezTo>
                  <a:pt x="2313340" y="8440013"/>
                  <a:pt x="2309248" y="8440687"/>
                  <a:pt x="2304443" y="8437037"/>
                </a:cubicBezTo>
                <a:cubicBezTo>
                  <a:pt x="2298214" y="8424738"/>
                  <a:pt x="2291984" y="8412438"/>
                  <a:pt x="2286467" y="8404462"/>
                </a:cubicBezTo>
                <a:cubicBezTo>
                  <a:pt x="2285042" y="8395814"/>
                  <a:pt x="2280237" y="8392164"/>
                  <a:pt x="2275434" y="8388514"/>
                </a:cubicBezTo>
                <a:cubicBezTo>
                  <a:pt x="2256928" y="8378237"/>
                  <a:pt x="2255504" y="8369588"/>
                  <a:pt x="2265640" y="8354590"/>
                </a:cubicBezTo>
                <a:cubicBezTo>
                  <a:pt x="2328437" y="8353125"/>
                  <a:pt x="2355651" y="8339756"/>
                  <a:pt x="2367212" y="8333408"/>
                </a:cubicBezTo>
                <a:cubicBezTo>
                  <a:pt x="2385531" y="8317063"/>
                  <a:pt x="2381966" y="8295439"/>
                  <a:pt x="2358658" y="8281513"/>
                </a:cubicBezTo>
                <a:cubicBezTo>
                  <a:pt x="2344958" y="8274887"/>
                  <a:pt x="2336775" y="8276236"/>
                  <a:pt x="2326640" y="8291232"/>
                </a:cubicBezTo>
                <a:cubicBezTo>
                  <a:pt x="2320596" y="8305554"/>
                  <a:pt x="2310460" y="8320552"/>
                  <a:pt x="2289290" y="8319598"/>
                </a:cubicBezTo>
                <a:cubicBezTo>
                  <a:pt x="2285013" y="8293650"/>
                  <a:pt x="2285013" y="8293650"/>
                  <a:pt x="2250671" y="8263775"/>
                </a:cubicBezTo>
                <a:cubicBezTo>
                  <a:pt x="2264185" y="8243780"/>
                  <a:pt x="2278413" y="8228108"/>
                  <a:pt x="2292640" y="8212436"/>
                </a:cubicBezTo>
                <a:cubicBezTo>
                  <a:pt x="2295306" y="8203112"/>
                  <a:pt x="2281421" y="8169864"/>
                  <a:pt x="2271813" y="8162565"/>
                </a:cubicBezTo>
                <a:cubicBezTo>
                  <a:pt x="2267008" y="8158914"/>
                  <a:pt x="2262203" y="8155264"/>
                  <a:pt x="2266295" y="8154589"/>
                </a:cubicBezTo>
                <a:cubicBezTo>
                  <a:pt x="2279097" y="8130270"/>
                  <a:pt x="2261306" y="8124318"/>
                  <a:pt x="2250456" y="8134991"/>
                </a:cubicBezTo>
                <a:cubicBezTo>
                  <a:pt x="2222716" y="8170656"/>
                  <a:pt x="2207590" y="8155381"/>
                  <a:pt x="2186235" y="8127807"/>
                </a:cubicBezTo>
                <a:cubicBezTo>
                  <a:pt x="2180718" y="8119831"/>
                  <a:pt x="2171822" y="8116856"/>
                  <a:pt x="2162214" y="8109556"/>
                </a:cubicBezTo>
                <a:cubicBezTo>
                  <a:pt x="2151893" y="8097930"/>
                  <a:pt x="2141572" y="8086305"/>
                  <a:pt x="2131963" y="8079004"/>
                </a:cubicBezTo>
                <a:cubicBezTo>
                  <a:pt x="2125918" y="8093328"/>
                  <a:pt x="2119874" y="8107649"/>
                  <a:pt x="2113830" y="8121973"/>
                </a:cubicBezTo>
                <a:cubicBezTo>
                  <a:pt x="2107786" y="8136294"/>
                  <a:pt x="2107786" y="8136294"/>
                  <a:pt x="2137138" y="8135899"/>
                </a:cubicBezTo>
                <a:cubicBezTo>
                  <a:pt x="2156725" y="8203744"/>
                  <a:pt x="2160817" y="8203070"/>
                  <a:pt x="2097678" y="8253454"/>
                </a:cubicBezTo>
                <a:cubicBezTo>
                  <a:pt x="2095540" y="8240480"/>
                  <a:pt x="2093402" y="8227506"/>
                  <a:pt x="2091263" y="8214533"/>
                </a:cubicBezTo>
                <a:cubicBezTo>
                  <a:pt x="2090551" y="8210209"/>
                  <a:pt x="2085034" y="8202233"/>
                  <a:pt x="2089125" y="8201559"/>
                </a:cubicBezTo>
                <a:cubicBezTo>
                  <a:pt x="2099974" y="8190888"/>
                  <a:pt x="2110822" y="8180216"/>
                  <a:pt x="2125761" y="8168870"/>
                </a:cubicBezTo>
                <a:cubicBezTo>
                  <a:pt x="2111350" y="8157918"/>
                  <a:pt x="2094272" y="8156290"/>
                  <a:pt x="2088041" y="8143990"/>
                </a:cubicBezTo>
                <a:cubicBezTo>
                  <a:pt x="2077720" y="8132367"/>
                  <a:pt x="2074156" y="8110744"/>
                  <a:pt x="2059744" y="8099793"/>
                </a:cubicBezTo>
                <a:cubicBezTo>
                  <a:pt x="2054226" y="8091817"/>
                  <a:pt x="2041953" y="8093841"/>
                  <a:pt x="2028966" y="8091540"/>
                </a:cubicBezTo>
                <a:cubicBezTo>
                  <a:pt x="2015978" y="8089237"/>
                  <a:pt x="2003705" y="8091261"/>
                  <a:pt x="1994809" y="8088286"/>
                </a:cubicBezTo>
                <a:cubicBezTo>
                  <a:pt x="1985914" y="8085309"/>
                  <a:pt x="1958514" y="8072057"/>
                  <a:pt x="1990532" y="8062338"/>
                </a:cubicBezTo>
                <a:cubicBezTo>
                  <a:pt x="1994624" y="8061664"/>
                  <a:pt x="1993198" y="8053014"/>
                  <a:pt x="1996576" y="8048014"/>
                </a:cubicBezTo>
                <a:cubicBezTo>
                  <a:pt x="1980925" y="8055037"/>
                  <a:pt x="1968649" y="8057060"/>
                  <a:pt x="1957088" y="8063407"/>
                </a:cubicBezTo>
                <a:cubicBezTo>
                  <a:pt x="1945526" y="8069756"/>
                  <a:pt x="1943574" y="8083403"/>
                  <a:pt x="1961365" y="8089355"/>
                </a:cubicBezTo>
                <a:cubicBezTo>
                  <a:pt x="1962078" y="8093679"/>
                  <a:pt x="1963503" y="8102329"/>
                  <a:pt x="1964216" y="8106653"/>
                </a:cubicBezTo>
                <a:cubicBezTo>
                  <a:pt x="1972584" y="8131926"/>
                  <a:pt x="1965114" y="8137601"/>
                  <a:pt x="1942519" y="8127998"/>
                </a:cubicBezTo>
                <a:cubicBezTo>
                  <a:pt x="1919924" y="8118396"/>
                  <a:pt x="1906936" y="8116094"/>
                  <a:pt x="1911927" y="8146367"/>
                </a:cubicBezTo>
                <a:cubicBezTo>
                  <a:pt x="1912639" y="8150691"/>
                  <a:pt x="1905169" y="8156365"/>
                  <a:pt x="1905169" y="8156365"/>
                </a:cubicBezTo>
                <a:cubicBezTo>
                  <a:pt x="1899466" y="8121768"/>
                  <a:pt x="1872252" y="8135138"/>
                  <a:pt x="1855174" y="8133510"/>
                </a:cubicBezTo>
                <a:cubicBezTo>
                  <a:pt x="1854461" y="8129186"/>
                  <a:pt x="1857127" y="8119861"/>
                  <a:pt x="1857127" y="8119861"/>
                </a:cubicBezTo>
                <a:cubicBezTo>
                  <a:pt x="1873492" y="8117164"/>
                  <a:pt x="1894662" y="8118119"/>
                  <a:pt x="1889673" y="8087845"/>
                </a:cubicBezTo>
                <a:cubicBezTo>
                  <a:pt x="1888248" y="8079197"/>
                  <a:pt x="1917073" y="8101098"/>
                  <a:pt x="1925070" y="8073127"/>
                </a:cubicBezTo>
                <a:cubicBezTo>
                  <a:pt x="1927023" y="8059480"/>
                  <a:pt x="1933067" y="8045156"/>
                  <a:pt x="1943202" y="8030160"/>
                </a:cubicBezTo>
                <a:cubicBezTo>
                  <a:pt x="1942490" y="8025834"/>
                  <a:pt x="1956903" y="8036786"/>
                  <a:pt x="1965086" y="8035437"/>
                </a:cubicBezTo>
                <a:cubicBezTo>
                  <a:pt x="1969176" y="8034762"/>
                  <a:pt x="1973268" y="8034089"/>
                  <a:pt x="1976646" y="8029089"/>
                </a:cubicBezTo>
                <a:cubicBezTo>
                  <a:pt x="1980738" y="8028415"/>
                  <a:pt x="1975221" y="8020441"/>
                  <a:pt x="1975221" y="8020441"/>
                </a:cubicBezTo>
                <a:cubicBezTo>
                  <a:pt x="1931456" y="8009885"/>
                  <a:pt x="1961150" y="7960570"/>
                  <a:pt x="1940508" y="7937320"/>
                </a:cubicBezTo>
                <a:cubicBezTo>
                  <a:pt x="1951356" y="7926649"/>
                  <a:pt x="1962206" y="7915975"/>
                  <a:pt x="1973054" y="7905303"/>
                </a:cubicBezTo>
                <a:cubicBezTo>
                  <a:pt x="1976434" y="7900305"/>
                  <a:pt x="1968778" y="7879356"/>
                  <a:pt x="1968778" y="7879356"/>
                </a:cubicBezTo>
                <a:cubicBezTo>
                  <a:pt x="1926438" y="7877450"/>
                  <a:pt x="1939953" y="7857454"/>
                  <a:pt x="1948663" y="7833809"/>
                </a:cubicBezTo>
                <a:cubicBezTo>
                  <a:pt x="1952754" y="7833134"/>
                  <a:pt x="1942433" y="7821509"/>
                  <a:pt x="1941720" y="7817185"/>
                </a:cubicBezTo>
                <a:cubicBezTo>
                  <a:pt x="1938342" y="7822182"/>
                  <a:pt x="1930872" y="7827856"/>
                  <a:pt x="1927493" y="7832856"/>
                </a:cubicBezTo>
                <a:cubicBezTo>
                  <a:pt x="1928206" y="7837181"/>
                  <a:pt x="1923402" y="7833530"/>
                  <a:pt x="1919310" y="7834205"/>
                </a:cubicBezTo>
                <a:cubicBezTo>
                  <a:pt x="1902759" y="7810280"/>
                  <a:pt x="1882117" y="7787029"/>
                  <a:pt x="1860762" y="7759456"/>
                </a:cubicBezTo>
                <a:cubicBezTo>
                  <a:pt x="1860762" y="7759456"/>
                  <a:pt x="1851866" y="7756480"/>
                  <a:pt x="1847775" y="7757154"/>
                </a:cubicBezTo>
                <a:cubicBezTo>
                  <a:pt x="1832122" y="7764175"/>
                  <a:pt x="1836926" y="7767825"/>
                  <a:pt x="1830697" y="7755526"/>
                </a:cubicBezTo>
                <a:cubicBezTo>
                  <a:pt x="1825708" y="7725254"/>
                  <a:pt x="1807916" y="7719302"/>
                  <a:pt x="1775897" y="7729022"/>
                </a:cubicBezTo>
                <a:cubicBezTo>
                  <a:pt x="1743166" y="7734418"/>
                  <a:pt x="1715953" y="7747787"/>
                  <a:pt x="1700485" y="7781430"/>
                </a:cubicBezTo>
                <a:cubicBezTo>
                  <a:pt x="1701197" y="7785755"/>
                  <a:pt x="1703335" y="7798728"/>
                  <a:pt x="1708140" y="7802380"/>
                </a:cubicBezTo>
                <a:cubicBezTo>
                  <a:pt x="1708853" y="7806704"/>
                  <a:pt x="1721127" y="7804680"/>
                  <a:pt x="1725218" y="7804007"/>
                </a:cubicBezTo>
                <a:cubicBezTo>
                  <a:pt x="1736780" y="7797658"/>
                  <a:pt x="1744250" y="7791985"/>
                  <a:pt x="1755811" y="7785637"/>
                </a:cubicBezTo>
                <a:cubicBezTo>
                  <a:pt x="1762754" y="7802262"/>
                  <a:pt x="1777166" y="7813211"/>
                  <a:pt x="1794244" y="7814840"/>
                </a:cubicBezTo>
                <a:cubicBezTo>
                  <a:pt x="1795670" y="7823488"/>
                  <a:pt x="1797095" y="7832138"/>
                  <a:pt x="1793717" y="7837137"/>
                </a:cubicBezTo>
                <a:cubicBezTo>
                  <a:pt x="1791051" y="7846460"/>
                  <a:pt x="1779490" y="7852807"/>
                  <a:pt x="1775399" y="7853482"/>
                </a:cubicBezTo>
                <a:cubicBezTo>
                  <a:pt x="1758320" y="7851855"/>
                  <a:pt x="1740529" y="7845904"/>
                  <a:pt x="1722738" y="7839951"/>
                </a:cubicBezTo>
                <a:cubicBezTo>
                  <a:pt x="1704947" y="7833999"/>
                  <a:pt x="1697477" y="7839672"/>
                  <a:pt x="1691432" y="7853995"/>
                </a:cubicBezTo>
                <a:cubicBezTo>
                  <a:pt x="1684675" y="7863993"/>
                  <a:pt x="1677918" y="7873992"/>
                  <a:pt x="1692330" y="7884942"/>
                </a:cubicBezTo>
                <a:cubicBezTo>
                  <a:pt x="1706743" y="7895892"/>
                  <a:pt x="1704790" y="7909541"/>
                  <a:pt x="1707641" y="7926840"/>
                </a:cubicBezTo>
                <a:cubicBezTo>
                  <a:pt x="1709066" y="7935488"/>
                  <a:pt x="1742511" y="7934418"/>
                  <a:pt x="1715296" y="7947787"/>
                </a:cubicBezTo>
                <a:cubicBezTo>
                  <a:pt x="1703735" y="7954135"/>
                  <a:pt x="1683991" y="7961833"/>
                  <a:pt x="1679714" y="7935884"/>
                </a:cubicBezTo>
                <a:cubicBezTo>
                  <a:pt x="1675438" y="7909937"/>
                  <a:pt x="1664403" y="7893988"/>
                  <a:pt x="1641095" y="7880060"/>
                </a:cubicBezTo>
                <a:cubicBezTo>
                  <a:pt x="1648565" y="7874388"/>
                  <a:pt x="1660126" y="7868040"/>
                  <a:pt x="1662792" y="7858716"/>
                </a:cubicBezTo>
                <a:cubicBezTo>
                  <a:pt x="1665273" y="7822771"/>
                  <a:pt x="1667041" y="7782500"/>
                  <a:pt x="1661338" y="7747904"/>
                </a:cubicBezTo>
                <a:cubicBezTo>
                  <a:pt x="1654923" y="7708982"/>
                  <a:pt x="1674140" y="7723583"/>
                  <a:pt x="1687840" y="7730209"/>
                </a:cubicBezTo>
                <a:cubicBezTo>
                  <a:pt x="1696023" y="7728861"/>
                  <a:pt x="1708296" y="7726838"/>
                  <a:pt x="1712388" y="7726164"/>
                </a:cubicBezTo>
                <a:cubicBezTo>
                  <a:pt x="1715053" y="7716840"/>
                  <a:pt x="1717007" y="7703192"/>
                  <a:pt x="1712204" y="7699542"/>
                </a:cubicBezTo>
                <a:cubicBezTo>
                  <a:pt x="1693699" y="7689265"/>
                  <a:pt x="1674482" y="7674665"/>
                  <a:pt x="1657404" y="7673037"/>
                </a:cubicBezTo>
                <a:cubicBezTo>
                  <a:pt x="1631430" y="7668435"/>
                  <a:pt x="1612399" y="7680455"/>
                  <a:pt x="1612583" y="7707077"/>
                </a:cubicBezTo>
                <a:cubicBezTo>
                  <a:pt x="1610631" y="7720725"/>
                  <a:pt x="1612056" y="7729375"/>
                  <a:pt x="1597643" y="7718423"/>
                </a:cubicBezTo>
                <a:cubicBezTo>
                  <a:pt x="1572911" y="7695847"/>
                  <a:pt x="1548176" y="7673272"/>
                  <a:pt x="1526822" y="7645698"/>
                </a:cubicBezTo>
                <a:cubicBezTo>
                  <a:pt x="1495857" y="7610822"/>
                  <a:pt x="1495145" y="7606497"/>
                  <a:pt x="1521461" y="7562182"/>
                </a:cubicBezTo>
                <a:cubicBezTo>
                  <a:pt x="1524840" y="7557182"/>
                  <a:pt x="1524126" y="7552858"/>
                  <a:pt x="1523413" y="7548532"/>
                </a:cubicBezTo>
                <a:cubicBezTo>
                  <a:pt x="1511667" y="7528258"/>
                  <a:pt x="1481788" y="7550952"/>
                  <a:pt x="1472706" y="7521354"/>
                </a:cubicBezTo>
                <a:cubicBezTo>
                  <a:pt x="1464338" y="7496080"/>
                  <a:pt x="1434458" y="7518775"/>
                  <a:pt x="1413288" y="7517822"/>
                </a:cubicBezTo>
                <a:cubicBezTo>
                  <a:pt x="1400829" y="7493223"/>
                  <a:pt x="1387128" y="7486597"/>
                  <a:pt x="1369523" y="7507266"/>
                </a:cubicBezTo>
                <a:cubicBezTo>
                  <a:pt x="1359387" y="7522264"/>
                  <a:pt x="1348539" y="7532935"/>
                  <a:pt x="1342495" y="7547259"/>
                </a:cubicBezTo>
                <a:cubicBezTo>
                  <a:pt x="1336450" y="7561581"/>
                  <a:pt x="1306014" y="7504408"/>
                  <a:pt x="1314568" y="7556303"/>
                </a:cubicBezTo>
                <a:cubicBezTo>
                  <a:pt x="1315993" y="7564953"/>
                  <a:pt x="1318131" y="7577927"/>
                  <a:pt x="1315466" y="7587250"/>
                </a:cubicBezTo>
                <a:cubicBezTo>
                  <a:pt x="1316178" y="7591573"/>
                  <a:pt x="1312087" y="7592248"/>
                  <a:pt x="1312800" y="7596574"/>
                </a:cubicBezTo>
                <a:cubicBezTo>
                  <a:pt x="1307996" y="7592923"/>
                  <a:pt x="1303192" y="7589272"/>
                  <a:pt x="1302479" y="7584949"/>
                </a:cubicBezTo>
                <a:cubicBezTo>
                  <a:pt x="1302293" y="7558327"/>
                  <a:pt x="1291973" y="7546701"/>
                  <a:pt x="1264046" y="7555747"/>
                </a:cubicBezTo>
                <a:cubicBezTo>
                  <a:pt x="1260666" y="7560745"/>
                  <a:pt x="1255149" y="7552771"/>
                  <a:pt x="1251058" y="7553444"/>
                </a:cubicBezTo>
                <a:cubicBezTo>
                  <a:pt x="1254436" y="7548446"/>
                  <a:pt x="1257816" y="7543446"/>
                  <a:pt x="1261907" y="7542773"/>
                </a:cubicBezTo>
                <a:cubicBezTo>
                  <a:pt x="1269377" y="7537099"/>
                  <a:pt x="1276847" y="7531425"/>
                  <a:pt x="1284317" y="7525753"/>
                </a:cubicBezTo>
                <a:cubicBezTo>
                  <a:pt x="1298544" y="7510082"/>
                  <a:pt x="1312771" y="7494411"/>
                  <a:pt x="1326998" y="7478739"/>
                </a:cubicBezTo>
                <a:cubicBezTo>
                  <a:pt x="1308495" y="7468462"/>
                  <a:pt x="1294082" y="7457512"/>
                  <a:pt x="1278957" y="7442238"/>
                </a:cubicBezTo>
                <a:cubicBezTo>
                  <a:pt x="1277532" y="7433587"/>
                  <a:pt x="1280197" y="7424263"/>
                  <a:pt x="1278771" y="7415615"/>
                </a:cubicBezTo>
                <a:cubicBezTo>
                  <a:pt x="1286954" y="7414266"/>
                  <a:pt x="1295137" y="7412918"/>
                  <a:pt x="1304032" y="7415894"/>
                </a:cubicBezTo>
                <a:cubicBezTo>
                  <a:pt x="1308124" y="7415219"/>
                  <a:pt x="1313641" y="7423193"/>
                  <a:pt x="1318446" y="7426844"/>
                </a:cubicBezTo>
                <a:cubicBezTo>
                  <a:pt x="1328053" y="7434144"/>
                  <a:pt x="1334283" y="7446444"/>
                  <a:pt x="1344603" y="7458070"/>
                </a:cubicBezTo>
                <a:cubicBezTo>
                  <a:pt x="1354925" y="7469694"/>
                  <a:pt x="1368254" y="7423076"/>
                  <a:pt x="1375382" y="7466323"/>
                </a:cubicBezTo>
                <a:cubicBezTo>
                  <a:pt x="1376808" y="7474971"/>
                  <a:pt x="1398691" y="7480249"/>
                  <a:pt x="1411677" y="7482551"/>
                </a:cubicBezTo>
                <a:cubicBezTo>
                  <a:pt x="1424664" y="7484852"/>
                  <a:pt x="1441742" y="7486480"/>
                  <a:pt x="1454730" y="7488781"/>
                </a:cubicBezTo>
                <a:cubicBezTo>
                  <a:pt x="1476613" y="7494057"/>
                  <a:pt x="1477140" y="7471761"/>
                  <a:pt x="1479805" y="7462437"/>
                </a:cubicBezTo>
                <a:cubicBezTo>
                  <a:pt x="1478380" y="7453789"/>
                  <a:pt x="1472151" y="7441488"/>
                  <a:pt x="1465920" y="7429189"/>
                </a:cubicBezTo>
                <a:cubicBezTo>
                  <a:pt x="1465920" y="7429189"/>
                  <a:pt x="1462542" y="7434189"/>
                  <a:pt x="1462542" y="7434189"/>
                </a:cubicBezTo>
                <a:cubicBezTo>
                  <a:pt x="1438179" y="7464856"/>
                  <a:pt x="1431236" y="7448231"/>
                  <a:pt x="1426959" y="7422285"/>
                </a:cubicBezTo>
                <a:cubicBezTo>
                  <a:pt x="1425534" y="7413635"/>
                  <a:pt x="1422682" y="7396338"/>
                  <a:pt x="1412547" y="7411335"/>
                </a:cubicBezTo>
                <a:cubicBezTo>
                  <a:pt x="1409168" y="7416332"/>
                  <a:pt x="1411306" y="7429306"/>
                  <a:pt x="1407928" y="7434306"/>
                </a:cubicBezTo>
                <a:cubicBezTo>
                  <a:pt x="1407215" y="7429981"/>
                  <a:pt x="1401699" y="7422005"/>
                  <a:pt x="1396182" y="7414031"/>
                </a:cubicBezTo>
                <a:cubicBezTo>
                  <a:pt x="1391377" y="7410381"/>
                  <a:pt x="1389951" y="7401732"/>
                  <a:pt x="1385147" y="7398081"/>
                </a:cubicBezTo>
                <a:cubicBezTo>
                  <a:pt x="1378917" y="7385783"/>
                  <a:pt x="1374113" y="7382132"/>
                  <a:pt x="1389766" y="7375109"/>
                </a:cubicBezTo>
                <a:cubicBezTo>
                  <a:pt x="1393858" y="7374435"/>
                  <a:pt x="1402753" y="7377411"/>
                  <a:pt x="1410223" y="7371738"/>
                </a:cubicBezTo>
                <a:cubicBezTo>
                  <a:pt x="1418406" y="7370390"/>
                  <a:pt x="1422497" y="7369716"/>
                  <a:pt x="1429968" y="7364041"/>
                </a:cubicBezTo>
                <a:cubicBezTo>
                  <a:pt x="1425163" y="7360393"/>
                  <a:pt x="1419646" y="7352416"/>
                  <a:pt x="1410038" y="7345116"/>
                </a:cubicBezTo>
                <a:cubicBezTo>
                  <a:pt x="1400429" y="7337816"/>
                  <a:pt x="1390821" y="7330516"/>
                  <a:pt x="1378547" y="7332538"/>
                </a:cubicBezTo>
                <a:cubicBezTo>
                  <a:pt x="1360756" y="7326586"/>
                  <a:pt x="1362709" y="7312938"/>
                  <a:pt x="1361283" y="7304289"/>
                </a:cubicBezTo>
                <a:cubicBezTo>
                  <a:pt x="1363236" y="7290641"/>
                  <a:pt x="1365903" y="7281317"/>
                  <a:pt x="1368567" y="7271994"/>
                </a:cubicBezTo>
                <a:cubicBezTo>
                  <a:pt x="1348111" y="7275366"/>
                  <a:pt x="1327653" y="7278737"/>
                  <a:pt x="1312001" y="7285759"/>
                </a:cubicBezTo>
                <a:cubicBezTo>
                  <a:pt x="1308623" y="7290759"/>
                  <a:pt x="1304004" y="7313730"/>
                  <a:pt x="1308808" y="7317380"/>
                </a:cubicBezTo>
                <a:cubicBezTo>
                  <a:pt x="1315037" y="7329680"/>
                  <a:pt x="1334254" y="7344282"/>
                  <a:pt x="1315223" y="7356302"/>
                </a:cubicBezTo>
                <a:cubicBezTo>
                  <a:pt x="1303661" y="7362649"/>
                  <a:pt x="1280539" y="7375344"/>
                  <a:pt x="1263988" y="7351421"/>
                </a:cubicBezTo>
                <a:cubicBezTo>
                  <a:pt x="1246724" y="7323171"/>
                  <a:pt x="1210615" y="7333565"/>
                  <a:pt x="1186593" y="7315314"/>
                </a:cubicBezTo>
                <a:cubicBezTo>
                  <a:pt x="1181790" y="7311664"/>
                  <a:pt x="1171653" y="7326661"/>
                  <a:pt x="1164183" y="7332333"/>
                </a:cubicBezTo>
                <a:cubicBezTo>
                  <a:pt x="1156001" y="7333683"/>
                  <a:pt x="1151909" y="7334357"/>
                  <a:pt x="1143014" y="7331381"/>
                </a:cubicBezTo>
                <a:cubicBezTo>
                  <a:pt x="1146393" y="7326382"/>
                  <a:pt x="1145680" y="7322058"/>
                  <a:pt x="1149058" y="7317059"/>
                </a:cubicBezTo>
                <a:cubicBezTo>
                  <a:pt x="1151724" y="7307735"/>
                  <a:pt x="1154390" y="7298412"/>
                  <a:pt x="1161860" y="7292738"/>
                </a:cubicBezTo>
                <a:cubicBezTo>
                  <a:pt x="1165950" y="7292064"/>
                  <a:pt x="1165238" y="7287740"/>
                  <a:pt x="1165238" y="7287740"/>
                </a:cubicBezTo>
                <a:cubicBezTo>
                  <a:pt x="1154917" y="7276115"/>
                  <a:pt x="1148687" y="7263815"/>
                  <a:pt x="1147974" y="7259491"/>
                </a:cubicBezTo>
                <a:cubicBezTo>
                  <a:pt x="1153306" y="7240843"/>
                  <a:pt x="1177142" y="7232473"/>
                  <a:pt x="1153122" y="7214222"/>
                </a:cubicBezTo>
                <a:cubicBezTo>
                  <a:pt x="1160590" y="7208548"/>
                  <a:pt x="1168773" y="7207200"/>
                  <a:pt x="1181761" y="7209501"/>
                </a:cubicBezTo>
                <a:cubicBezTo>
                  <a:pt x="1181761" y="7209501"/>
                  <a:pt x="1181048" y="7205176"/>
                  <a:pt x="1185139" y="7204502"/>
                </a:cubicBezTo>
                <a:cubicBezTo>
                  <a:pt x="1179622" y="7196526"/>
                  <a:pt x="1174818" y="7192876"/>
                  <a:pt x="1178198" y="7187878"/>
                </a:cubicBezTo>
                <a:cubicBezTo>
                  <a:pt x="1176059" y="7174904"/>
                  <a:pt x="1176059" y="7174904"/>
                  <a:pt x="1191711" y="7167883"/>
                </a:cubicBezTo>
                <a:cubicBezTo>
                  <a:pt x="1203273" y="7161535"/>
                  <a:pt x="1209317" y="7147212"/>
                  <a:pt x="1211983" y="7137888"/>
                </a:cubicBezTo>
                <a:cubicBezTo>
                  <a:pt x="1215361" y="7132889"/>
                  <a:pt x="1196145" y="7118288"/>
                  <a:pt x="1196857" y="7122614"/>
                </a:cubicBezTo>
                <a:cubicBezTo>
                  <a:pt x="1170356" y="7140307"/>
                  <a:pt x="1143854" y="7158002"/>
                  <a:pt x="1122870" y="7183670"/>
                </a:cubicBezTo>
                <a:cubicBezTo>
                  <a:pt x="1104551" y="7200016"/>
                  <a:pt x="1122343" y="7205968"/>
                  <a:pt x="1132665" y="7217594"/>
                </a:cubicBezTo>
                <a:cubicBezTo>
                  <a:pt x="1137468" y="7221244"/>
                  <a:pt x="1132136" y="7239891"/>
                  <a:pt x="1128045" y="7240565"/>
                </a:cubicBezTo>
                <a:cubicBezTo>
                  <a:pt x="1116484" y="7246913"/>
                  <a:pt x="1106876" y="7239612"/>
                  <a:pt x="1094602" y="7241635"/>
                </a:cubicBezTo>
                <a:cubicBezTo>
                  <a:pt x="1099035" y="7192042"/>
                  <a:pt x="1053131" y="7168513"/>
                  <a:pt x="1046716" y="7129591"/>
                </a:cubicBezTo>
                <a:cubicBezTo>
                  <a:pt x="1043866" y="7112293"/>
                  <a:pt x="1035682" y="7113641"/>
                  <a:pt x="1028924" y="7123639"/>
                </a:cubicBezTo>
                <a:cubicBezTo>
                  <a:pt x="1000471" y="7154982"/>
                  <a:pt x="1000471" y="7154982"/>
                  <a:pt x="970220" y="7124432"/>
                </a:cubicBezTo>
                <a:cubicBezTo>
                  <a:pt x="963990" y="7112133"/>
                  <a:pt x="958473" y="7104157"/>
                  <a:pt x="952244" y="7091857"/>
                </a:cubicBezTo>
                <a:cubicBezTo>
                  <a:pt x="946727" y="7083884"/>
                  <a:pt x="937118" y="7076583"/>
                  <a:pt x="931074" y="7090904"/>
                </a:cubicBezTo>
                <a:cubicBezTo>
                  <a:pt x="931787" y="7095229"/>
                  <a:pt x="927695" y="7095904"/>
                  <a:pt x="928408" y="7100229"/>
                </a:cubicBezTo>
                <a:cubicBezTo>
                  <a:pt x="912755" y="7107250"/>
                  <a:pt x="922549" y="7141174"/>
                  <a:pt x="886966" y="7129269"/>
                </a:cubicBezTo>
                <a:cubicBezTo>
                  <a:pt x="877358" y="7121968"/>
                  <a:pt x="855661" y="7143313"/>
                  <a:pt x="839295" y="7146012"/>
                </a:cubicBezTo>
                <a:cubicBezTo>
                  <a:pt x="814747" y="7150056"/>
                  <a:pt x="799621" y="7134781"/>
                  <a:pt x="798723" y="7103836"/>
                </a:cubicBezTo>
                <a:cubicBezTo>
                  <a:pt x="802815" y="7103161"/>
                  <a:pt x="806193" y="7098162"/>
                  <a:pt x="810285" y="7097488"/>
                </a:cubicBezTo>
                <a:cubicBezTo>
                  <a:pt x="805481" y="7093838"/>
                  <a:pt x="800676" y="7090187"/>
                  <a:pt x="796585" y="7090862"/>
                </a:cubicBezTo>
                <a:cubicBezTo>
                  <a:pt x="795159" y="7082213"/>
                  <a:pt x="794446" y="7077888"/>
                  <a:pt x="793734" y="7073563"/>
                </a:cubicBezTo>
                <a:cubicBezTo>
                  <a:pt x="800491" y="7063565"/>
                  <a:pt x="807248" y="7053566"/>
                  <a:pt x="809201" y="7039920"/>
                </a:cubicBezTo>
                <a:cubicBezTo>
                  <a:pt x="819152" y="6998300"/>
                  <a:pt x="818440" y="6993976"/>
                  <a:pt x="857400" y="7000881"/>
                </a:cubicBezTo>
                <a:cubicBezTo>
                  <a:pt x="861492" y="7000207"/>
                  <a:pt x="865583" y="6999532"/>
                  <a:pt x="873765" y="6998183"/>
                </a:cubicBezTo>
                <a:cubicBezTo>
                  <a:pt x="877857" y="6997508"/>
                  <a:pt x="877857" y="6997508"/>
                  <a:pt x="877857" y="6997508"/>
                </a:cubicBezTo>
                <a:cubicBezTo>
                  <a:pt x="875719" y="6984535"/>
                  <a:pt x="827862" y="6974655"/>
                  <a:pt x="872154" y="6962913"/>
                </a:cubicBezTo>
                <a:cubicBezTo>
                  <a:pt x="872154" y="6962913"/>
                  <a:pt x="874821" y="6953588"/>
                  <a:pt x="870016" y="6949938"/>
                </a:cubicBezTo>
                <a:cubicBezTo>
                  <a:pt x="869303" y="6945614"/>
                  <a:pt x="864500" y="6941964"/>
                  <a:pt x="863787" y="6937639"/>
                </a:cubicBezTo>
                <a:cubicBezTo>
                  <a:pt x="847235" y="6913714"/>
                  <a:pt x="890288" y="6919945"/>
                  <a:pt x="883345" y="6903321"/>
                </a:cubicBezTo>
                <a:cubicBezTo>
                  <a:pt x="877828" y="6895346"/>
                  <a:pt x="849901" y="6904391"/>
                  <a:pt x="844385" y="6896416"/>
                </a:cubicBezTo>
                <a:cubicBezTo>
                  <a:pt x="834776" y="6889115"/>
                  <a:pt x="840107" y="6870469"/>
                  <a:pt x="842061" y="6856820"/>
                </a:cubicBezTo>
                <a:cubicBezTo>
                  <a:pt x="847207" y="6811551"/>
                  <a:pt x="841690" y="6803577"/>
                  <a:pt x="799350" y="6801671"/>
                </a:cubicBezTo>
                <a:cubicBezTo>
                  <a:pt x="765193" y="6798417"/>
                  <a:pt x="789029" y="6790046"/>
                  <a:pt x="786891" y="6777073"/>
                </a:cubicBezTo>
                <a:cubicBezTo>
                  <a:pt x="788131" y="6759101"/>
                  <a:pt x="801646" y="6739104"/>
                  <a:pt x="781716" y="6720178"/>
                </a:cubicBezTo>
                <a:cubicBezTo>
                  <a:pt x="771395" y="6708553"/>
                  <a:pt x="764452" y="6691930"/>
                  <a:pt x="757510" y="6675306"/>
                </a:cubicBezTo>
                <a:cubicBezTo>
                  <a:pt x="750567" y="6658681"/>
                  <a:pt x="738294" y="6660704"/>
                  <a:pt x="727444" y="6671376"/>
                </a:cubicBezTo>
                <a:cubicBezTo>
                  <a:pt x="717308" y="6686374"/>
                  <a:pt x="702369" y="6697720"/>
                  <a:pt x="698805" y="6676097"/>
                </a:cubicBezTo>
                <a:cubicBezTo>
                  <a:pt x="691677" y="6632851"/>
                  <a:pt x="677449" y="6648521"/>
                  <a:pt x="663223" y="6664193"/>
                </a:cubicBezTo>
                <a:cubicBezTo>
                  <a:pt x="648282" y="6675540"/>
                  <a:pt x="637434" y="6686212"/>
                  <a:pt x="623207" y="6701884"/>
                </a:cubicBezTo>
                <a:cubicBezTo>
                  <a:pt x="619115" y="6702558"/>
                  <a:pt x="615024" y="6703232"/>
                  <a:pt x="610932" y="6703906"/>
                </a:cubicBezTo>
                <a:cubicBezTo>
                  <a:pt x="610932" y="6703906"/>
                  <a:pt x="606841" y="6704581"/>
                  <a:pt x="606841" y="6704581"/>
                </a:cubicBezTo>
                <a:cubicBezTo>
                  <a:pt x="613784" y="6721205"/>
                  <a:pt x="593326" y="6724577"/>
                  <a:pt x="587810" y="6716601"/>
                </a:cubicBezTo>
                <a:cubicBezTo>
                  <a:pt x="581580" y="6704302"/>
                  <a:pt x="541193" y="6688749"/>
                  <a:pt x="584060" y="6668358"/>
                </a:cubicBezTo>
                <a:cubicBezTo>
                  <a:pt x="588152" y="6667683"/>
                  <a:pt x="581209" y="6651059"/>
                  <a:pt x="576404" y="6647408"/>
                </a:cubicBezTo>
                <a:cubicBezTo>
                  <a:pt x="574979" y="6638760"/>
                  <a:pt x="562704" y="6640782"/>
                  <a:pt x="557901" y="6637132"/>
                </a:cubicBezTo>
                <a:cubicBezTo>
                  <a:pt x="561279" y="6632133"/>
                  <a:pt x="569462" y="6630784"/>
                  <a:pt x="572841" y="6625786"/>
                </a:cubicBezTo>
                <a:cubicBezTo>
                  <a:pt x="576932" y="6625111"/>
                  <a:pt x="574793" y="6612137"/>
                  <a:pt x="570703" y="6612812"/>
                </a:cubicBezTo>
                <a:cubicBezTo>
                  <a:pt x="531741" y="6605907"/>
                  <a:pt x="491355" y="6590353"/>
                  <a:pt x="465751" y="6638994"/>
                </a:cubicBezTo>
                <a:cubicBezTo>
                  <a:pt x="461660" y="6639669"/>
                  <a:pt x="458281" y="6644668"/>
                  <a:pt x="454190" y="6645342"/>
                </a:cubicBezTo>
                <a:cubicBezTo>
                  <a:pt x="453477" y="6641016"/>
                  <a:pt x="447960" y="6633042"/>
                  <a:pt x="446535" y="6624394"/>
                </a:cubicBezTo>
                <a:cubicBezTo>
                  <a:pt x="445109" y="6615743"/>
                  <a:pt x="451154" y="6601422"/>
                  <a:pt x="450968" y="6574800"/>
                </a:cubicBezTo>
                <a:cubicBezTo>
                  <a:pt x="450256" y="6570475"/>
                  <a:pt x="449543" y="6566150"/>
                  <a:pt x="448830" y="6561826"/>
                </a:cubicBezTo>
                <a:cubicBezTo>
                  <a:pt x="439408" y="6581148"/>
                  <a:pt x="431225" y="6582495"/>
                  <a:pt x="418237" y="6580194"/>
                </a:cubicBezTo>
                <a:cubicBezTo>
                  <a:pt x="413433" y="6576544"/>
                  <a:pt x="407916" y="6568570"/>
                  <a:pt x="407916" y="6568570"/>
                </a:cubicBezTo>
                <a:cubicBezTo>
                  <a:pt x="418051" y="6553573"/>
                  <a:pt x="423383" y="6534925"/>
                  <a:pt x="434232" y="6524254"/>
                </a:cubicBezTo>
                <a:cubicBezTo>
                  <a:pt x="445794" y="6517906"/>
                  <a:pt x="462872" y="6519533"/>
                  <a:pt x="476572" y="6526159"/>
                </a:cubicBezTo>
                <a:cubicBezTo>
                  <a:pt x="508776" y="6543061"/>
                  <a:pt x="540979" y="6559964"/>
                  <a:pt x="570517" y="6586190"/>
                </a:cubicBezTo>
                <a:cubicBezTo>
                  <a:pt x="584930" y="6597140"/>
                  <a:pt x="608580" y="6562148"/>
                  <a:pt x="610903" y="6601743"/>
                </a:cubicBezTo>
                <a:cubicBezTo>
                  <a:pt x="614995" y="6601069"/>
                  <a:pt x="619085" y="6600395"/>
                  <a:pt x="619085" y="6600395"/>
                </a:cubicBezTo>
                <a:cubicBezTo>
                  <a:pt x="640071" y="6574726"/>
                  <a:pt x="639885" y="6548104"/>
                  <a:pt x="627425" y="6523505"/>
                </a:cubicBezTo>
                <a:cubicBezTo>
                  <a:pt x="631518" y="6522831"/>
                  <a:pt x="644504" y="6525133"/>
                  <a:pt x="647883" y="6520133"/>
                </a:cubicBezTo>
                <a:cubicBezTo>
                  <a:pt x="658731" y="6509460"/>
                  <a:pt x="664063" y="6490814"/>
                  <a:pt x="683280" y="6505415"/>
                </a:cubicBezTo>
                <a:cubicBezTo>
                  <a:pt x="692888" y="6512715"/>
                  <a:pt x="706588" y="6519341"/>
                  <a:pt x="688269" y="6535687"/>
                </a:cubicBezTo>
                <a:cubicBezTo>
                  <a:pt x="708199" y="6554612"/>
                  <a:pt x="728128" y="6573538"/>
                  <a:pt x="733118" y="6603810"/>
                </a:cubicBezTo>
                <a:cubicBezTo>
                  <a:pt x="733831" y="6608135"/>
                  <a:pt x="739348" y="6616109"/>
                  <a:pt x="743440" y="6615436"/>
                </a:cubicBezTo>
                <a:cubicBezTo>
                  <a:pt x="772078" y="6610715"/>
                  <a:pt x="806235" y="6613969"/>
                  <a:pt x="822416" y="6584650"/>
                </a:cubicBezTo>
                <a:cubicBezTo>
                  <a:pt x="829886" y="6578976"/>
                  <a:pt x="827748" y="6566002"/>
                  <a:pt x="829700" y="6552355"/>
                </a:cubicBezTo>
                <a:cubicBezTo>
                  <a:pt x="826849" y="6535056"/>
                  <a:pt x="835745" y="6538032"/>
                  <a:pt x="845353" y="6545333"/>
                </a:cubicBezTo>
                <a:cubicBezTo>
                  <a:pt x="850870" y="6553308"/>
                  <a:pt x="857100" y="6565606"/>
                  <a:pt x="866709" y="6572907"/>
                </a:cubicBezTo>
                <a:cubicBezTo>
                  <a:pt x="871513" y="6576558"/>
                  <a:pt x="883787" y="6574534"/>
                  <a:pt x="896774" y="6576836"/>
                </a:cubicBezTo>
                <a:cubicBezTo>
                  <a:pt x="896774" y="6576836"/>
                  <a:pt x="896774" y="6576836"/>
                  <a:pt x="900865" y="6576162"/>
                </a:cubicBezTo>
                <a:cubicBezTo>
                  <a:pt x="889831" y="6560212"/>
                  <a:pt x="888405" y="6551564"/>
                  <a:pt x="886267" y="6538590"/>
                </a:cubicBezTo>
                <a:cubicBezTo>
                  <a:pt x="877900" y="6513315"/>
                  <a:pt x="894264" y="6510618"/>
                  <a:pt x="915435" y="6511571"/>
                </a:cubicBezTo>
                <a:cubicBezTo>
                  <a:pt x="915435" y="6511571"/>
                  <a:pt x="915435" y="6511571"/>
                  <a:pt x="918813" y="6506572"/>
                </a:cubicBezTo>
                <a:cubicBezTo>
                  <a:pt x="909205" y="6499272"/>
                  <a:pt x="907779" y="6490622"/>
                  <a:pt x="911158" y="6485624"/>
                </a:cubicBezTo>
                <a:cubicBezTo>
                  <a:pt x="909732" y="6476975"/>
                  <a:pt x="917202" y="6471301"/>
                  <a:pt x="920581" y="6466302"/>
                </a:cubicBezTo>
                <a:cubicBezTo>
                  <a:pt x="911686" y="6463327"/>
                  <a:pt x="898698" y="6461026"/>
                  <a:pt x="891229" y="6466698"/>
                </a:cubicBezTo>
                <a:cubicBezTo>
                  <a:pt x="887137" y="6467373"/>
                  <a:pt x="880380" y="6477371"/>
                  <a:pt x="877001" y="6482369"/>
                </a:cubicBezTo>
                <a:cubicBezTo>
                  <a:pt x="877186" y="6508992"/>
                  <a:pt x="858683" y="6498715"/>
                  <a:pt x="846408" y="6500738"/>
                </a:cubicBezTo>
                <a:cubicBezTo>
                  <a:pt x="842316" y="6501412"/>
                  <a:pt x="831996" y="6489787"/>
                  <a:pt x="831996" y="6489787"/>
                </a:cubicBezTo>
                <a:cubicBezTo>
                  <a:pt x="838753" y="6479790"/>
                  <a:pt x="850315" y="6473442"/>
                  <a:pt x="852980" y="6464119"/>
                </a:cubicBezTo>
                <a:cubicBezTo>
                  <a:pt x="856358" y="6459119"/>
                  <a:pt x="850129" y="6446820"/>
                  <a:pt x="848704" y="6438171"/>
                </a:cubicBezTo>
                <a:cubicBezTo>
                  <a:pt x="852794" y="6437496"/>
                  <a:pt x="860977" y="6436147"/>
                  <a:pt x="869873" y="6439123"/>
                </a:cubicBezTo>
                <a:cubicBezTo>
                  <a:pt x="869873" y="6439123"/>
                  <a:pt x="869160" y="6434799"/>
                  <a:pt x="869160" y="6434799"/>
                </a:cubicBezTo>
                <a:cubicBezTo>
                  <a:pt x="873252" y="6434125"/>
                  <a:pt x="873252" y="6434125"/>
                  <a:pt x="873252" y="6434125"/>
                </a:cubicBezTo>
                <a:cubicBezTo>
                  <a:pt x="867734" y="6426150"/>
                  <a:pt x="866310" y="6417501"/>
                  <a:pt x="865596" y="6413176"/>
                </a:cubicBezTo>
                <a:cubicBezTo>
                  <a:pt x="864170" y="6404526"/>
                  <a:pt x="858653" y="6396552"/>
                  <a:pt x="853137" y="6388577"/>
                </a:cubicBezTo>
                <a:cubicBezTo>
                  <a:pt x="849045" y="6389252"/>
                  <a:pt x="837484" y="6395599"/>
                  <a:pt x="834105" y="6400597"/>
                </a:cubicBezTo>
                <a:cubicBezTo>
                  <a:pt x="830727" y="6405597"/>
                  <a:pt x="823969" y="6415595"/>
                  <a:pt x="821304" y="6424919"/>
                </a:cubicBezTo>
                <a:cubicBezTo>
                  <a:pt x="825581" y="6450866"/>
                  <a:pt x="815259" y="6439242"/>
                  <a:pt x="805651" y="6431940"/>
                </a:cubicBezTo>
                <a:cubicBezTo>
                  <a:pt x="791951" y="6425314"/>
                  <a:pt x="785721" y="6413015"/>
                  <a:pt x="771309" y="6402064"/>
                </a:cubicBezTo>
                <a:cubicBezTo>
                  <a:pt x="818980" y="6385323"/>
                  <a:pt x="865226" y="6359932"/>
                  <a:pt x="922691" y="6377113"/>
                </a:cubicBezTo>
                <a:cubicBezTo>
                  <a:pt x="957560" y="6384692"/>
                  <a:pt x="996336" y="6364975"/>
                  <a:pt x="1019986" y="6329983"/>
                </a:cubicBezTo>
                <a:cubicBezTo>
                  <a:pt x="1022124" y="6342957"/>
                  <a:pt x="1017505" y="6365928"/>
                  <a:pt x="1045432" y="6356882"/>
                </a:cubicBezTo>
                <a:cubicBezTo>
                  <a:pt x="1073359" y="6347838"/>
                  <a:pt x="1073359" y="6347838"/>
                  <a:pt x="1092761" y="6389060"/>
                </a:cubicBezTo>
                <a:cubicBezTo>
                  <a:pt x="1094187" y="6397710"/>
                  <a:pt x="1107174" y="6400012"/>
                  <a:pt x="1112691" y="6407985"/>
                </a:cubicBezTo>
                <a:cubicBezTo>
                  <a:pt x="1112691" y="6407985"/>
                  <a:pt x="1120161" y="6402312"/>
                  <a:pt x="1120161" y="6402312"/>
                </a:cubicBezTo>
                <a:cubicBezTo>
                  <a:pt x="1125307" y="6357043"/>
                  <a:pt x="1153420" y="6374620"/>
                  <a:pt x="1174589" y="6375573"/>
                </a:cubicBezTo>
                <a:cubicBezTo>
                  <a:pt x="1182772" y="6374224"/>
                  <a:pt x="1189002" y="6386524"/>
                  <a:pt x="1195046" y="6372201"/>
                </a:cubicBezTo>
                <a:cubicBezTo>
                  <a:pt x="1198425" y="6367203"/>
                  <a:pt x="1201804" y="6362203"/>
                  <a:pt x="1205182" y="6357205"/>
                </a:cubicBezTo>
                <a:cubicBezTo>
                  <a:pt x="1205182" y="6357205"/>
                  <a:pt x="1199666" y="6349230"/>
                  <a:pt x="1195574" y="6349904"/>
                </a:cubicBezTo>
                <a:cubicBezTo>
                  <a:pt x="1174404" y="6348951"/>
                  <a:pt x="1148430" y="6344349"/>
                  <a:pt x="1127260" y="6343395"/>
                </a:cubicBezTo>
                <a:cubicBezTo>
                  <a:pt x="1110182" y="6341769"/>
                  <a:pt x="1117652" y="6336095"/>
                  <a:pt x="1120317" y="6326771"/>
                </a:cubicBezTo>
                <a:cubicBezTo>
                  <a:pt x="1121558" y="6308799"/>
                  <a:pt x="1117995" y="6287176"/>
                  <a:pt x="1114430" y="6265553"/>
                </a:cubicBezTo>
                <a:cubicBezTo>
                  <a:pt x="1129370" y="6254207"/>
                  <a:pt x="1140932" y="6247859"/>
                  <a:pt x="1158723" y="6253811"/>
                </a:cubicBezTo>
                <a:cubicBezTo>
                  <a:pt x="1159962" y="6235837"/>
                  <a:pt x="1161203" y="6217865"/>
                  <a:pt x="1167247" y="6203542"/>
                </a:cubicBezTo>
                <a:cubicBezTo>
                  <a:pt x="1166535" y="6199218"/>
                  <a:pt x="1166535" y="6199218"/>
                  <a:pt x="1165822" y="6194893"/>
                </a:cubicBezTo>
                <a:cubicBezTo>
                  <a:pt x="1161018" y="6191243"/>
                  <a:pt x="1156213" y="6187592"/>
                  <a:pt x="1150697" y="6179618"/>
                </a:cubicBezTo>
                <a:cubicBezTo>
                  <a:pt x="1151408" y="6183943"/>
                  <a:pt x="1152835" y="6192592"/>
                  <a:pt x="1148744" y="6193265"/>
                </a:cubicBezTo>
                <a:cubicBezTo>
                  <a:pt x="1146078" y="6202590"/>
                  <a:pt x="1138608" y="6208263"/>
                  <a:pt x="1135229" y="6213261"/>
                </a:cubicBezTo>
                <a:cubicBezTo>
                  <a:pt x="1130425" y="6209612"/>
                  <a:pt x="1120816" y="6202311"/>
                  <a:pt x="1119391" y="6193662"/>
                </a:cubicBezTo>
                <a:cubicBezTo>
                  <a:pt x="1116540" y="6176364"/>
                  <a:pt x="1089140" y="6163111"/>
                  <a:pt x="1110124" y="6137442"/>
                </a:cubicBezTo>
                <a:cubicBezTo>
                  <a:pt x="1113503" y="6132443"/>
                  <a:pt x="1116169" y="6123120"/>
                  <a:pt x="1119548" y="6118121"/>
                </a:cubicBezTo>
                <a:cubicBezTo>
                  <a:pt x="1122926" y="6113121"/>
                  <a:pt x="1131108" y="6111773"/>
                  <a:pt x="1134488" y="6106774"/>
                </a:cubicBezTo>
                <a:cubicBezTo>
                  <a:pt x="1153889" y="6147997"/>
                  <a:pt x="1186621" y="6142602"/>
                  <a:pt x="1219352" y="6137208"/>
                </a:cubicBezTo>
                <a:cubicBezTo>
                  <a:pt x="1223443" y="6136533"/>
                  <a:pt x="1228960" y="6144507"/>
                  <a:pt x="1233765" y="6148158"/>
                </a:cubicBezTo>
                <a:cubicBezTo>
                  <a:pt x="1234477" y="6152483"/>
                  <a:pt x="1227720" y="6162480"/>
                  <a:pt x="1224341" y="6167479"/>
                </a:cubicBezTo>
                <a:cubicBezTo>
                  <a:pt x="1217584" y="6177477"/>
                  <a:pt x="1205311" y="6179501"/>
                  <a:pt x="1198553" y="6189498"/>
                </a:cubicBezTo>
                <a:cubicBezTo>
                  <a:pt x="1191082" y="6195171"/>
                  <a:pt x="1187704" y="6200170"/>
                  <a:pt x="1180234" y="6205844"/>
                </a:cubicBezTo>
                <a:cubicBezTo>
                  <a:pt x="1189842" y="6213144"/>
                  <a:pt x="1194646" y="6216795"/>
                  <a:pt x="1203542" y="6219770"/>
                </a:cubicBezTo>
                <a:cubicBezTo>
                  <a:pt x="1212439" y="6222746"/>
                  <a:pt x="1225425" y="6225049"/>
                  <a:pt x="1238412" y="6227349"/>
                </a:cubicBezTo>
                <a:cubicBezTo>
                  <a:pt x="1242504" y="6226675"/>
                  <a:pt x="1250687" y="6225326"/>
                  <a:pt x="1254777" y="6224653"/>
                </a:cubicBezTo>
                <a:cubicBezTo>
                  <a:pt x="1253352" y="6216003"/>
                  <a:pt x="1248548" y="6212352"/>
                  <a:pt x="1247835" y="6208028"/>
                </a:cubicBezTo>
                <a:cubicBezTo>
                  <a:pt x="1237514" y="6196403"/>
                  <a:pt x="1235375" y="6183429"/>
                  <a:pt x="1251741" y="6180731"/>
                </a:cubicBezTo>
                <a:cubicBezTo>
                  <a:pt x="1268106" y="6178035"/>
                  <a:pt x="1279668" y="6171687"/>
                  <a:pt x="1289804" y="6156689"/>
                </a:cubicBezTo>
                <a:cubicBezTo>
                  <a:pt x="1298871" y="6135206"/>
                  <a:pt x="1303439" y="6129456"/>
                  <a:pt x="1313564" y="6135908"/>
                </a:cubicBezTo>
                <a:lnTo>
                  <a:pt x="1314925" y="6137053"/>
                </a:lnTo>
                <a:lnTo>
                  <a:pt x="1315361" y="6136071"/>
                </a:lnTo>
                <a:cubicBezTo>
                  <a:pt x="1325712" y="6122390"/>
                  <a:pt x="1336064" y="6108709"/>
                  <a:pt x="1309538" y="6101183"/>
                </a:cubicBezTo>
                <a:cubicBezTo>
                  <a:pt x="1291854" y="6096166"/>
                  <a:pt x="1281934" y="6061961"/>
                  <a:pt x="1257133" y="6090007"/>
                </a:cubicBezTo>
                <a:cubicBezTo>
                  <a:pt x="1253790" y="6082597"/>
                  <a:pt x="1251634" y="6075983"/>
                  <a:pt x="1249990" y="6069286"/>
                </a:cubicBezTo>
                <a:lnTo>
                  <a:pt x="1247617" y="6056909"/>
                </a:lnTo>
                <a:lnTo>
                  <a:pt x="1247073" y="6057193"/>
                </a:lnTo>
                <a:cubicBezTo>
                  <a:pt x="1234443" y="6067812"/>
                  <a:pt x="1222941" y="6088864"/>
                  <a:pt x="1222546" y="6105586"/>
                </a:cubicBezTo>
                <a:cubicBezTo>
                  <a:pt x="1219167" y="6110586"/>
                  <a:pt x="1216501" y="6119909"/>
                  <a:pt x="1216501" y="6119909"/>
                </a:cubicBezTo>
                <a:cubicBezTo>
                  <a:pt x="1195330" y="6118956"/>
                  <a:pt x="1173448" y="6113679"/>
                  <a:pt x="1151566" y="6108402"/>
                </a:cubicBezTo>
                <a:cubicBezTo>
                  <a:pt x="1151566" y="6108402"/>
                  <a:pt x="1149427" y="6095428"/>
                  <a:pt x="1148715" y="6091103"/>
                </a:cubicBezTo>
                <a:cubicBezTo>
                  <a:pt x="1155472" y="6081105"/>
                  <a:pt x="1167746" y="6079082"/>
                  <a:pt x="1174503" y="6069084"/>
                </a:cubicBezTo>
                <a:cubicBezTo>
                  <a:pt x="1176457" y="6055436"/>
                  <a:pt x="1174318" y="6042462"/>
                  <a:pt x="1176984" y="6033138"/>
                </a:cubicBezTo>
                <a:lnTo>
                  <a:pt x="1176873" y="6031833"/>
                </a:lnTo>
                <a:lnTo>
                  <a:pt x="1166988" y="6029348"/>
                </a:lnTo>
                <a:cubicBezTo>
                  <a:pt x="1165639" y="6027581"/>
                  <a:pt x="1165491" y="6025116"/>
                  <a:pt x="1165997" y="6022230"/>
                </a:cubicBezTo>
                <a:lnTo>
                  <a:pt x="1166897" y="6019268"/>
                </a:lnTo>
                <a:lnTo>
                  <a:pt x="1166817" y="6019266"/>
                </a:lnTo>
                <a:cubicBezTo>
                  <a:pt x="1163060" y="6018775"/>
                  <a:pt x="1159812" y="6018200"/>
                  <a:pt x="1157767" y="6018539"/>
                </a:cubicBezTo>
                <a:cubicBezTo>
                  <a:pt x="1134117" y="6053530"/>
                  <a:pt x="1129128" y="6023258"/>
                  <a:pt x="1118093" y="6007309"/>
                </a:cubicBezTo>
                <a:cubicBezTo>
                  <a:pt x="1124850" y="5997311"/>
                  <a:pt x="1135699" y="5986639"/>
                  <a:pt x="1141744" y="5972316"/>
                </a:cubicBezTo>
                <a:cubicBezTo>
                  <a:pt x="1115057" y="5963389"/>
                  <a:pt x="1087658" y="5950136"/>
                  <a:pt x="1090138" y="5914190"/>
                </a:cubicBezTo>
                <a:lnTo>
                  <a:pt x="1090215" y="5913999"/>
                </a:lnTo>
                <a:lnTo>
                  <a:pt x="1088144" y="5905105"/>
                </a:lnTo>
                <a:cubicBezTo>
                  <a:pt x="1088405" y="5900767"/>
                  <a:pt x="1089942" y="5895778"/>
                  <a:pt x="1093231" y="5890249"/>
                </a:cubicBezTo>
                <a:lnTo>
                  <a:pt x="1093320" y="5886231"/>
                </a:lnTo>
                <a:lnTo>
                  <a:pt x="1086415" y="5882044"/>
                </a:lnTo>
                <a:cubicBezTo>
                  <a:pt x="1081461" y="5878280"/>
                  <a:pt x="1079722" y="5874298"/>
                  <a:pt x="1087491" y="5869295"/>
                </a:cubicBezTo>
                <a:lnTo>
                  <a:pt x="1093051" y="5866621"/>
                </a:lnTo>
                <a:lnTo>
                  <a:pt x="1089564" y="5843047"/>
                </a:lnTo>
                <a:cubicBezTo>
                  <a:pt x="1088917" y="5839170"/>
                  <a:pt x="1091720" y="5830733"/>
                  <a:pt x="1095817" y="5830049"/>
                </a:cubicBezTo>
                <a:lnTo>
                  <a:pt x="1116852" y="5822025"/>
                </a:lnTo>
                <a:lnTo>
                  <a:pt x="1116256" y="5798556"/>
                </a:lnTo>
                <a:cubicBezTo>
                  <a:pt x="1115242" y="5787619"/>
                  <a:pt x="1113582" y="5775954"/>
                  <a:pt x="1111621" y="5764061"/>
                </a:cubicBezTo>
                <a:cubicBezTo>
                  <a:pt x="1110195" y="5755412"/>
                  <a:pt x="1117666" y="5749739"/>
                  <a:pt x="1121044" y="5744739"/>
                </a:cubicBezTo>
                <a:cubicBezTo>
                  <a:pt x="1121572" y="5722443"/>
                  <a:pt x="1107159" y="5711493"/>
                  <a:pt x="1092932" y="5727163"/>
                </a:cubicBezTo>
                <a:cubicBezTo>
                  <a:pt x="1075326" y="5747834"/>
                  <a:pt x="1064292" y="5731883"/>
                  <a:pt x="1062867" y="5723235"/>
                </a:cubicBezTo>
                <a:cubicBezTo>
                  <a:pt x="1058055" y="5694043"/>
                  <a:pt x="1030335" y="5683621"/>
                  <a:pt x="1014368" y="5665638"/>
                </a:cubicBezTo>
                <a:lnTo>
                  <a:pt x="1006371" y="5649678"/>
                </a:lnTo>
                <a:lnTo>
                  <a:pt x="999055" y="5649714"/>
                </a:lnTo>
                <a:lnTo>
                  <a:pt x="990237" y="5654400"/>
                </a:lnTo>
                <a:lnTo>
                  <a:pt x="986821" y="5660254"/>
                </a:lnTo>
                <a:cubicBezTo>
                  <a:pt x="982931" y="5665337"/>
                  <a:pt x="978529" y="5670504"/>
                  <a:pt x="975150" y="5675503"/>
                </a:cubicBezTo>
                <a:cubicBezTo>
                  <a:pt x="971680" y="5667190"/>
                  <a:pt x="964783" y="5657223"/>
                  <a:pt x="959088" y="5648167"/>
                </a:cubicBezTo>
                <a:lnTo>
                  <a:pt x="955789" y="5642293"/>
                </a:lnTo>
                <a:lnTo>
                  <a:pt x="946148" y="5639868"/>
                </a:lnTo>
                <a:lnTo>
                  <a:pt x="951208" y="5631361"/>
                </a:lnTo>
                <a:lnTo>
                  <a:pt x="950232" y="5626306"/>
                </a:lnTo>
                <a:cubicBezTo>
                  <a:pt x="973882" y="5591312"/>
                  <a:pt x="952000" y="5586035"/>
                  <a:pt x="924600" y="5572783"/>
                </a:cubicBezTo>
                <a:cubicBezTo>
                  <a:pt x="902005" y="5563181"/>
                  <a:pt x="900579" y="5554532"/>
                  <a:pt x="918898" y="5538186"/>
                </a:cubicBezTo>
                <a:cubicBezTo>
                  <a:pt x="929569" y="5526433"/>
                  <a:pt x="939837" y="5512246"/>
                  <a:pt x="956689" y="5505721"/>
                </a:cubicBezTo>
                <a:lnTo>
                  <a:pt x="971374" y="5502984"/>
                </a:lnTo>
                <a:lnTo>
                  <a:pt x="970515" y="5498834"/>
                </a:lnTo>
                <a:cubicBezTo>
                  <a:pt x="969328" y="5488572"/>
                  <a:pt x="967710" y="5478881"/>
                  <a:pt x="953045" y="5479337"/>
                </a:cubicBezTo>
                <a:cubicBezTo>
                  <a:pt x="951104" y="5467707"/>
                  <a:pt x="940968" y="5457445"/>
                  <a:pt x="956710" y="5450833"/>
                </a:cubicBezTo>
                <a:lnTo>
                  <a:pt x="972794" y="5437711"/>
                </a:lnTo>
                <a:lnTo>
                  <a:pt x="965986" y="5425481"/>
                </a:lnTo>
                <a:cubicBezTo>
                  <a:pt x="963471" y="5419788"/>
                  <a:pt x="961379" y="5413469"/>
                  <a:pt x="960310" y="5406982"/>
                </a:cubicBezTo>
                <a:cubicBezTo>
                  <a:pt x="964402" y="5406308"/>
                  <a:pt x="971872" y="5400634"/>
                  <a:pt x="975251" y="5395636"/>
                </a:cubicBezTo>
                <a:cubicBezTo>
                  <a:pt x="979249" y="5381651"/>
                  <a:pt x="977843" y="5363558"/>
                  <a:pt x="981468" y="5350884"/>
                </a:cubicBezTo>
                <a:lnTo>
                  <a:pt x="982248" y="5349439"/>
                </a:lnTo>
                <a:lnTo>
                  <a:pt x="977412" y="5347765"/>
                </a:lnTo>
                <a:cubicBezTo>
                  <a:pt x="938594" y="5342291"/>
                  <a:pt x="914224" y="5322451"/>
                  <a:pt x="881660" y="5303981"/>
                </a:cubicBezTo>
                <a:cubicBezTo>
                  <a:pt x="876915" y="5300788"/>
                  <a:pt x="869368" y="5306031"/>
                  <a:pt x="861173" y="5307399"/>
                </a:cubicBezTo>
                <a:cubicBezTo>
                  <a:pt x="865539" y="5276787"/>
                  <a:pt x="879003" y="5258104"/>
                  <a:pt x="898382" y="5253562"/>
                </a:cubicBezTo>
                <a:close/>
                <a:moveTo>
                  <a:pt x="4505725" y="1329249"/>
                </a:moveTo>
                <a:lnTo>
                  <a:pt x="4503653" y="1335122"/>
                </a:lnTo>
                <a:cubicBezTo>
                  <a:pt x="4501209" y="1345986"/>
                  <a:pt x="4494847" y="1350262"/>
                  <a:pt x="4487263" y="1359969"/>
                </a:cubicBezTo>
                <a:cubicBezTo>
                  <a:pt x="4497542" y="1362283"/>
                  <a:pt x="4516877" y="1372342"/>
                  <a:pt x="4523239" y="1368065"/>
                </a:cubicBezTo>
                <a:lnTo>
                  <a:pt x="4525266" y="1366666"/>
                </a:lnTo>
                <a:lnTo>
                  <a:pt x="4523190" y="1360276"/>
                </a:lnTo>
                <a:cubicBezTo>
                  <a:pt x="4520844" y="1349056"/>
                  <a:pt x="4520339" y="1339679"/>
                  <a:pt x="4513897" y="1333228"/>
                </a:cubicBezTo>
                <a:close/>
                <a:moveTo>
                  <a:pt x="4152132" y="1263698"/>
                </a:moveTo>
                <a:lnTo>
                  <a:pt x="4151378" y="1264059"/>
                </a:lnTo>
                <a:cubicBezTo>
                  <a:pt x="4130499" y="1276414"/>
                  <a:pt x="4134568" y="1311537"/>
                  <a:pt x="4128413" y="1338637"/>
                </a:cubicBezTo>
                <a:cubicBezTo>
                  <a:pt x="4127797" y="1341347"/>
                  <a:pt x="4130354" y="1343353"/>
                  <a:pt x="4133627" y="1345522"/>
                </a:cubicBezTo>
                <a:lnTo>
                  <a:pt x="4133667" y="1345556"/>
                </a:lnTo>
                <a:lnTo>
                  <a:pt x="4141500" y="1346910"/>
                </a:lnTo>
                <a:cubicBezTo>
                  <a:pt x="4146942" y="1350096"/>
                  <a:pt x="4152052" y="1355883"/>
                  <a:pt x="4156643" y="1365478"/>
                </a:cubicBezTo>
                <a:cubicBezTo>
                  <a:pt x="4159337" y="1377499"/>
                  <a:pt x="4175978" y="1375536"/>
                  <a:pt x="4191146" y="1356119"/>
                </a:cubicBezTo>
                <a:cubicBezTo>
                  <a:pt x="4188577" y="1355541"/>
                  <a:pt x="4190779" y="1351757"/>
                  <a:pt x="4193623" y="1348116"/>
                </a:cubicBezTo>
                <a:lnTo>
                  <a:pt x="4196702" y="1344643"/>
                </a:lnTo>
                <a:lnTo>
                  <a:pt x="4196491" y="1340209"/>
                </a:lnTo>
                <a:lnTo>
                  <a:pt x="4196751" y="1339667"/>
                </a:lnTo>
                <a:lnTo>
                  <a:pt x="4169054" y="1328319"/>
                </a:lnTo>
                <a:cubicBezTo>
                  <a:pt x="4161282" y="1320862"/>
                  <a:pt x="4155407" y="1310979"/>
                  <a:pt x="4149531" y="1301095"/>
                </a:cubicBezTo>
                <a:cubicBezTo>
                  <a:pt x="4148184" y="1295085"/>
                  <a:pt x="4147142" y="1287717"/>
                  <a:pt x="4147538" y="1279957"/>
                </a:cubicBezTo>
                <a:close/>
                <a:moveTo>
                  <a:pt x="4359039" y="1248174"/>
                </a:moveTo>
                <a:lnTo>
                  <a:pt x="4314939" y="1253478"/>
                </a:lnTo>
                <a:cubicBezTo>
                  <a:pt x="4301919" y="1254439"/>
                  <a:pt x="4288657" y="1254810"/>
                  <a:pt x="4275068" y="1254128"/>
                </a:cubicBezTo>
                <a:lnTo>
                  <a:pt x="4249200" y="1250620"/>
                </a:lnTo>
                <a:lnTo>
                  <a:pt x="4238847" y="1264119"/>
                </a:lnTo>
                <a:cubicBezTo>
                  <a:pt x="4233707" y="1262962"/>
                  <a:pt x="4233707" y="1262962"/>
                  <a:pt x="4223428" y="1260650"/>
                </a:cubicBezTo>
                <a:cubicBezTo>
                  <a:pt x="4228387" y="1274608"/>
                  <a:pt x="4221095" y="1289018"/>
                  <a:pt x="4225811" y="1297303"/>
                </a:cubicBezTo>
                <a:lnTo>
                  <a:pt x="4228276" y="1298841"/>
                </a:lnTo>
                <a:lnTo>
                  <a:pt x="4234850" y="1294420"/>
                </a:lnTo>
                <a:cubicBezTo>
                  <a:pt x="4254499" y="1287483"/>
                  <a:pt x="4287642" y="1300712"/>
                  <a:pt x="4308095" y="1316757"/>
                </a:cubicBezTo>
                <a:cubicBezTo>
                  <a:pt x="4312901" y="1322124"/>
                  <a:pt x="4317375" y="1325634"/>
                  <a:pt x="4321710" y="1327687"/>
                </a:cubicBezTo>
                <a:lnTo>
                  <a:pt x="4330356" y="1329169"/>
                </a:lnTo>
                <a:lnTo>
                  <a:pt x="4334301" y="1319843"/>
                </a:lnTo>
                <a:cubicBezTo>
                  <a:pt x="4337719" y="1280660"/>
                  <a:pt x="4337719" y="1280660"/>
                  <a:pt x="4303215" y="1290018"/>
                </a:cubicBezTo>
                <a:cubicBezTo>
                  <a:pt x="4298076" y="1288862"/>
                  <a:pt x="4290492" y="1298570"/>
                  <a:pt x="4286574" y="1291982"/>
                </a:cubicBezTo>
                <a:cubicBezTo>
                  <a:pt x="4276295" y="1289668"/>
                  <a:pt x="4272378" y="1283080"/>
                  <a:pt x="4264544" y="1269902"/>
                </a:cubicBezTo>
                <a:cubicBezTo>
                  <a:pt x="4264544" y="1269902"/>
                  <a:pt x="4278490" y="1255918"/>
                  <a:pt x="4283630" y="1257075"/>
                </a:cubicBezTo>
                <a:cubicBezTo>
                  <a:pt x="4303820" y="1257337"/>
                  <a:pt x="4324837" y="1267417"/>
                  <a:pt x="4343684" y="1260153"/>
                </a:cubicBezTo>
                <a:close/>
                <a:moveTo>
                  <a:pt x="3354103" y="0"/>
                </a:moveTo>
                <a:cubicBezTo>
                  <a:pt x="3367596" y="20164"/>
                  <a:pt x="3388049" y="36209"/>
                  <a:pt x="3395813" y="55072"/>
                </a:cubicBezTo>
                <a:cubicBezTo>
                  <a:pt x="3397848" y="72634"/>
                  <a:pt x="3387194" y="93012"/>
                  <a:pt x="3372043" y="106669"/>
                </a:cubicBezTo>
                <a:cubicBezTo>
                  <a:pt x="3334780" y="138104"/>
                  <a:pt x="3297516" y="169536"/>
                  <a:pt x="3250027" y="192947"/>
                </a:cubicBezTo>
                <a:cubicBezTo>
                  <a:pt x="3229146" y="205302"/>
                  <a:pt x="3260630" y="252353"/>
                  <a:pt x="3210301" y="235220"/>
                </a:cubicBezTo>
                <a:cubicBezTo>
                  <a:pt x="3209070" y="240640"/>
                  <a:pt x="3207838" y="246060"/>
                  <a:pt x="3207838" y="246060"/>
                </a:cubicBezTo>
                <a:cubicBezTo>
                  <a:pt x="3229095" y="285087"/>
                  <a:pt x="3262239" y="298316"/>
                  <a:pt x="3299074" y="295283"/>
                </a:cubicBezTo>
                <a:cubicBezTo>
                  <a:pt x="3297843" y="300705"/>
                  <a:pt x="3288420" y="315663"/>
                  <a:pt x="3292918" y="322384"/>
                </a:cubicBezTo>
                <a:cubicBezTo>
                  <a:pt x="3300683" y="341247"/>
                  <a:pt x="3321136" y="357293"/>
                  <a:pt x="3293294" y="373767"/>
                </a:cubicBezTo>
                <a:cubicBezTo>
                  <a:pt x="3279374" y="382004"/>
                  <a:pt x="3264223" y="395662"/>
                  <a:pt x="3253192" y="364657"/>
                </a:cubicBezTo>
                <a:cubicBezTo>
                  <a:pt x="3219623" y="379831"/>
                  <a:pt x="3186053" y="395003"/>
                  <a:pt x="3145951" y="385893"/>
                </a:cubicBezTo>
                <a:cubicBezTo>
                  <a:pt x="3140221" y="384592"/>
                  <a:pt x="3127532" y="387410"/>
                  <a:pt x="3126301" y="392830"/>
                </a:cubicBezTo>
                <a:cubicBezTo>
                  <a:pt x="3117682" y="430769"/>
                  <a:pt x="3096375" y="471527"/>
                  <a:pt x="3124592" y="506436"/>
                </a:cubicBezTo>
                <a:cubicBezTo>
                  <a:pt x="3127859" y="518578"/>
                  <a:pt x="3145046" y="522482"/>
                  <a:pt x="3161001" y="531806"/>
                </a:cubicBezTo>
                <a:cubicBezTo>
                  <a:pt x="3183916" y="537012"/>
                  <a:pt x="3175726" y="546550"/>
                  <a:pt x="3161805" y="554787"/>
                </a:cubicBezTo>
                <a:cubicBezTo>
                  <a:pt x="3149116" y="557604"/>
                  <a:pt x="3130697" y="559121"/>
                  <a:pt x="3116778" y="567358"/>
                </a:cubicBezTo>
                <a:cubicBezTo>
                  <a:pt x="3109817" y="571476"/>
                  <a:pt x="3106124" y="587736"/>
                  <a:pt x="3096701" y="602695"/>
                </a:cubicBezTo>
                <a:cubicBezTo>
                  <a:pt x="3096701" y="602695"/>
                  <a:pt x="3096701" y="602695"/>
                  <a:pt x="3095469" y="608115"/>
                </a:cubicBezTo>
                <a:cubicBezTo>
                  <a:pt x="3120849" y="602480"/>
                  <a:pt x="3132306" y="605083"/>
                  <a:pt x="3149493" y="608987"/>
                </a:cubicBezTo>
                <a:cubicBezTo>
                  <a:pt x="3185098" y="611376"/>
                  <a:pt x="3180172" y="633056"/>
                  <a:pt x="3168288" y="658855"/>
                </a:cubicBezTo>
                <a:cubicBezTo>
                  <a:pt x="3168288" y="658855"/>
                  <a:pt x="3168288" y="658855"/>
                  <a:pt x="3172785" y="665576"/>
                </a:cubicBezTo>
                <a:cubicBezTo>
                  <a:pt x="3186706" y="657339"/>
                  <a:pt x="3198164" y="659942"/>
                  <a:pt x="3202661" y="666663"/>
                </a:cubicBezTo>
                <a:cubicBezTo>
                  <a:pt x="3214120" y="669266"/>
                  <a:pt x="3217385" y="681408"/>
                  <a:pt x="3221884" y="688129"/>
                </a:cubicBezTo>
                <a:cubicBezTo>
                  <a:pt x="3230074" y="678591"/>
                  <a:pt x="3239497" y="663631"/>
                  <a:pt x="3236231" y="651490"/>
                </a:cubicBezTo>
                <a:cubicBezTo>
                  <a:pt x="3237462" y="646070"/>
                  <a:pt x="3228467" y="632627"/>
                  <a:pt x="3223969" y="625906"/>
                </a:cubicBezTo>
                <a:cubicBezTo>
                  <a:pt x="3190826" y="612677"/>
                  <a:pt x="3212939" y="594901"/>
                  <a:pt x="3216631" y="578641"/>
                </a:cubicBezTo>
                <a:cubicBezTo>
                  <a:pt x="3217864" y="573221"/>
                  <a:pt x="3237512" y="566286"/>
                  <a:pt x="3237512" y="566286"/>
                </a:cubicBezTo>
                <a:cubicBezTo>
                  <a:pt x="3246508" y="579729"/>
                  <a:pt x="3248543" y="597290"/>
                  <a:pt x="3258769" y="605312"/>
                </a:cubicBezTo>
                <a:cubicBezTo>
                  <a:pt x="3263267" y="612034"/>
                  <a:pt x="3281686" y="610518"/>
                  <a:pt x="3293144" y="613121"/>
                </a:cubicBezTo>
                <a:cubicBezTo>
                  <a:pt x="3291913" y="618541"/>
                  <a:pt x="3289450" y="629381"/>
                  <a:pt x="3281259" y="638921"/>
                </a:cubicBezTo>
                <a:cubicBezTo>
                  <a:pt x="3281259" y="638921"/>
                  <a:pt x="3286988" y="640221"/>
                  <a:pt x="3286988" y="640221"/>
                </a:cubicBezTo>
                <a:cubicBezTo>
                  <a:pt x="3285756" y="645642"/>
                  <a:pt x="3285756" y="645642"/>
                  <a:pt x="3285756" y="645642"/>
                </a:cubicBezTo>
                <a:cubicBezTo>
                  <a:pt x="3298445" y="642824"/>
                  <a:pt x="3309903" y="645428"/>
                  <a:pt x="3315632" y="646728"/>
                </a:cubicBezTo>
                <a:cubicBezTo>
                  <a:pt x="3327091" y="649331"/>
                  <a:pt x="3339780" y="646514"/>
                  <a:pt x="3352469" y="643697"/>
                </a:cubicBezTo>
                <a:cubicBezTo>
                  <a:pt x="3353699" y="638277"/>
                  <a:pt x="3351664" y="620715"/>
                  <a:pt x="3347167" y="613994"/>
                </a:cubicBezTo>
                <a:cubicBezTo>
                  <a:pt x="3342669" y="607273"/>
                  <a:pt x="3333674" y="593829"/>
                  <a:pt x="3323446" y="585806"/>
                </a:cubicBezTo>
                <a:cubicBezTo>
                  <a:pt x="3289073" y="577999"/>
                  <a:pt x="3308722" y="571062"/>
                  <a:pt x="3322643" y="562825"/>
                </a:cubicBezTo>
                <a:cubicBezTo>
                  <a:pt x="3337795" y="549168"/>
                  <a:pt x="3356213" y="547652"/>
                  <a:pt x="3377093" y="535296"/>
                </a:cubicBezTo>
                <a:cubicBezTo>
                  <a:pt x="3373776" y="602939"/>
                  <a:pt x="3381917" y="673185"/>
                  <a:pt x="3331537" y="735837"/>
                </a:cubicBezTo>
                <a:cubicBezTo>
                  <a:pt x="3304501" y="775294"/>
                  <a:pt x="3309375" y="833398"/>
                  <a:pt x="3340859" y="880447"/>
                </a:cubicBezTo>
                <a:cubicBezTo>
                  <a:pt x="3323672" y="876543"/>
                  <a:pt x="3297490" y="859197"/>
                  <a:pt x="3294600" y="898438"/>
                </a:cubicBezTo>
                <a:cubicBezTo>
                  <a:pt x="3291711" y="937679"/>
                  <a:pt x="3291711" y="937679"/>
                  <a:pt x="3230727" y="940926"/>
                </a:cubicBezTo>
                <a:cubicBezTo>
                  <a:pt x="3219270" y="938323"/>
                  <a:pt x="3209846" y="953282"/>
                  <a:pt x="3197159" y="956099"/>
                </a:cubicBezTo>
                <a:cubicBezTo>
                  <a:pt x="3197159" y="956099"/>
                  <a:pt x="3200425" y="968241"/>
                  <a:pt x="3200425" y="968241"/>
                </a:cubicBezTo>
                <a:cubicBezTo>
                  <a:pt x="3254021" y="997515"/>
                  <a:pt x="3217988" y="1023528"/>
                  <a:pt x="3206103" y="1049326"/>
                </a:cubicBezTo>
                <a:cubicBezTo>
                  <a:pt x="3203640" y="1060167"/>
                  <a:pt x="3185222" y="1061682"/>
                  <a:pt x="3199947" y="1076427"/>
                </a:cubicBezTo>
                <a:cubicBezTo>
                  <a:pt x="3204445" y="1083148"/>
                  <a:pt x="3208943" y="1089869"/>
                  <a:pt x="3213440" y="1096591"/>
                </a:cubicBezTo>
                <a:cubicBezTo>
                  <a:pt x="3213440" y="1096591"/>
                  <a:pt x="3226129" y="1093774"/>
                  <a:pt x="3227360" y="1088354"/>
                </a:cubicBezTo>
                <a:cubicBezTo>
                  <a:pt x="3239246" y="1062554"/>
                  <a:pt x="3258090" y="1032638"/>
                  <a:pt x="3269976" y="1006839"/>
                </a:cubicBezTo>
                <a:cubicBezTo>
                  <a:pt x="3280629" y="986460"/>
                  <a:pt x="3283896" y="998601"/>
                  <a:pt x="3294123" y="1006625"/>
                </a:cubicBezTo>
                <a:cubicBezTo>
                  <a:pt x="3315807" y="1017250"/>
                  <a:pt x="3344452" y="1023757"/>
                  <a:pt x="3373097" y="1030265"/>
                </a:cubicBezTo>
                <a:cubicBezTo>
                  <a:pt x="3379629" y="1054547"/>
                  <a:pt x="3381665" y="1072108"/>
                  <a:pt x="3365282" y="1091186"/>
                </a:cubicBezTo>
                <a:cubicBezTo>
                  <a:pt x="3386966" y="1101811"/>
                  <a:pt x="3408651" y="1112437"/>
                  <a:pt x="3423376" y="1127181"/>
                </a:cubicBezTo>
                <a:cubicBezTo>
                  <a:pt x="3429105" y="1128483"/>
                  <a:pt x="3429105" y="1128483"/>
                  <a:pt x="3434834" y="1129784"/>
                </a:cubicBezTo>
                <a:cubicBezTo>
                  <a:pt x="3441794" y="1125665"/>
                  <a:pt x="3448754" y="1121546"/>
                  <a:pt x="3461443" y="1118729"/>
                </a:cubicBezTo>
                <a:cubicBezTo>
                  <a:pt x="3455714" y="1117428"/>
                  <a:pt x="3444256" y="1114825"/>
                  <a:pt x="3445488" y="1109406"/>
                </a:cubicBezTo>
                <a:cubicBezTo>
                  <a:pt x="3435261" y="1101382"/>
                  <a:pt x="3431994" y="1089241"/>
                  <a:pt x="3427497" y="1082520"/>
                </a:cubicBezTo>
                <a:cubicBezTo>
                  <a:pt x="3434457" y="1078401"/>
                  <a:pt x="3448377" y="1070163"/>
                  <a:pt x="3459835" y="1072766"/>
                </a:cubicBezTo>
                <a:cubicBezTo>
                  <a:pt x="3482750" y="1077973"/>
                  <a:pt x="3513054" y="1050657"/>
                  <a:pt x="3534311" y="1089684"/>
                </a:cubicBezTo>
                <a:cubicBezTo>
                  <a:pt x="3538809" y="1096406"/>
                  <a:pt x="3549035" y="1104429"/>
                  <a:pt x="3553533" y="1111150"/>
                </a:cubicBezTo>
                <a:cubicBezTo>
                  <a:pt x="3558032" y="1117872"/>
                  <a:pt x="3555569" y="1128711"/>
                  <a:pt x="3560066" y="1135434"/>
                </a:cubicBezTo>
                <a:cubicBezTo>
                  <a:pt x="3499084" y="1138679"/>
                  <a:pt x="3489233" y="1182040"/>
                  <a:pt x="3479383" y="1225400"/>
                </a:cubicBezTo>
                <a:cubicBezTo>
                  <a:pt x="3478152" y="1230820"/>
                  <a:pt x="3465463" y="1233637"/>
                  <a:pt x="3458503" y="1237755"/>
                </a:cubicBezTo>
                <a:cubicBezTo>
                  <a:pt x="3452774" y="1236454"/>
                  <a:pt x="3443779" y="1223011"/>
                  <a:pt x="3439281" y="1216290"/>
                </a:cubicBezTo>
                <a:cubicBezTo>
                  <a:pt x="3430285" y="1202847"/>
                  <a:pt x="3433979" y="1186587"/>
                  <a:pt x="3424984" y="1173145"/>
                </a:cubicBezTo>
                <a:cubicBezTo>
                  <a:pt x="3421718" y="1161003"/>
                  <a:pt x="3417219" y="1154281"/>
                  <a:pt x="3413953" y="1142140"/>
                </a:cubicBezTo>
                <a:cubicBezTo>
                  <a:pt x="3400032" y="1150377"/>
                  <a:pt x="3393072" y="1154495"/>
                  <a:pt x="3384881" y="1164035"/>
                </a:cubicBezTo>
                <a:cubicBezTo>
                  <a:pt x="3376689" y="1173573"/>
                  <a:pt x="3367267" y="1188532"/>
                  <a:pt x="3357845" y="1203491"/>
                </a:cubicBezTo>
                <a:cubicBezTo>
                  <a:pt x="3356613" y="1208911"/>
                  <a:pt x="3354150" y="1219751"/>
                  <a:pt x="3352919" y="1225171"/>
                </a:cubicBezTo>
                <a:cubicBezTo>
                  <a:pt x="3364377" y="1227774"/>
                  <a:pt x="3371337" y="1223655"/>
                  <a:pt x="3377066" y="1224956"/>
                </a:cubicBezTo>
                <a:cubicBezTo>
                  <a:pt x="3396715" y="1218021"/>
                  <a:pt x="3413903" y="1221924"/>
                  <a:pt x="3408978" y="1243605"/>
                </a:cubicBezTo>
                <a:cubicBezTo>
                  <a:pt x="3404052" y="1265285"/>
                  <a:pt x="3406088" y="1282846"/>
                  <a:pt x="3419581" y="1303011"/>
                </a:cubicBezTo>
                <a:cubicBezTo>
                  <a:pt x="3441668" y="1325127"/>
                  <a:pt x="3446496" y="1333705"/>
                  <a:pt x="3433369" y="1343013"/>
                </a:cubicBezTo>
                <a:lnTo>
                  <a:pt x="3431259" y="1344124"/>
                </a:lnTo>
                <a:lnTo>
                  <a:pt x="3432257" y="1345162"/>
                </a:lnTo>
                <a:cubicBezTo>
                  <a:pt x="3444007" y="1364928"/>
                  <a:pt x="3455759" y="1384695"/>
                  <a:pt x="3478511" y="1355570"/>
                </a:cubicBezTo>
                <a:cubicBezTo>
                  <a:pt x="3493680" y="1336153"/>
                  <a:pt x="3541158" y="1341130"/>
                  <a:pt x="3518878" y="1296164"/>
                </a:cubicBezTo>
                <a:cubicBezTo>
                  <a:pt x="3529768" y="1295761"/>
                  <a:pt x="3539067" y="1296426"/>
                  <a:pt x="3548214" y="1297771"/>
                </a:cubicBezTo>
                <a:lnTo>
                  <a:pt x="3564778" y="1301082"/>
                </a:lnTo>
                <a:lnTo>
                  <a:pt x="3564700" y="1300264"/>
                </a:lnTo>
                <a:cubicBezTo>
                  <a:pt x="3557903" y="1279217"/>
                  <a:pt x="3537583" y="1254295"/>
                  <a:pt x="3517024" y="1245350"/>
                </a:cubicBezTo>
                <a:cubicBezTo>
                  <a:pt x="3512525" y="1238629"/>
                  <a:pt x="3502299" y="1230606"/>
                  <a:pt x="3502299" y="1230606"/>
                </a:cubicBezTo>
                <a:cubicBezTo>
                  <a:pt x="3514185" y="1204807"/>
                  <a:pt x="3531799" y="1180309"/>
                  <a:pt x="3549412" y="1155812"/>
                </a:cubicBezTo>
                <a:cubicBezTo>
                  <a:pt x="3549412" y="1155812"/>
                  <a:pt x="3566599" y="1159716"/>
                  <a:pt x="3572328" y="1161018"/>
                </a:cubicBezTo>
                <a:cubicBezTo>
                  <a:pt x="3581324" y="1174461"/>
                  <a:pt x="3577630" y="1190720"/>
                  <a:pt x="3586625" y="1204164"/>
                </a:cubicBezTo>
                <a:cubicBezTo>
                  <a:pt x="3602581" y="1213488"/>
                  <a:pt x="3619768" y="1217392"/>
                  <a:pt x="3629995" y="1225415"/>
                </a:cubicBezTo>
                <a:lnTo>
                  <a:pt x="3631671" y="1225938"/>
                </a:lnTo>
                <a:lnTo>
                  <a:pt x="3639754" y="1214922"/>
                </a:lnTo>
                <a:cubicBezTo>
                  <a:pt x="3642629" y="1214142"/>
                  <a:pt x="3645764" y="1215204"/>
                  <a:pt x="3649091" y="1217291"/>
                </a:cubicBezTo>
                <a:lnTo>
                  <a:pt x="3652312" y="1219905"/>
                </a:lnTo>
                <a:lnTo>
                  <a:pt x="3652354" y="1219807"/>
                </a:lnTo>
                <a:cubicBezTo>
                  <a:pt x="3654864" y="1215391"/>
                  <a:pt x="3657220" y="1211650"/>
                  <a:pt x="3657835" y="1208940"/>
                </a:cubicBezTo>
                <a:cubicBezTo>
                  <a:pt x="3626352" y="1161891"/>
                  <a:pt x="3666454" y="1171000"/>
                  <a:pt x="3691832" y="1165366"/>
                </a:cubicBezTo>
                <a:cubicBezTo>
                  <a:pt x="3700827" y="1178808"/>
                  <a:pt x="3708592" y="1197671"/>
                  <a:pt x="3723316" y="1212415"/>
                </a:cubicBezTo>
                <a:cubicBezTo>
                  <a:pt x="3747890" y="1183800"/>
                  <a:pt x="3778193" y="1156485"/>
                  <a:pt x="3821563" y="1177737"/>
                </a:cubicBezTo>
                <a:lnTo>
                  <a:pt x="3821762" y="1177929"/>
                </a:lnTo>
                <a:lnTo>
                  <a:pt x="3833849" y="1179854"/>
                </a:lnTo>
                <a:cubicBezTo>
                  <a:pt x="3839103" y="1182372"/>
                  <a:pt x="3844519" y="1186802"/>
                  <a:pt x="3849721" y="1193680"/>
                </a:cubicBezTo>
                <a:lnTo>
                  <a:pt x="3854664" y="1195822"/>
                </a:lnTo>
                <a:lnTo>
                  <a:pt x="3863351" y="1189367"/>
                </a:lnTo>
                <a:cubicBezTo>
                  <a:pt x="3870530" y="1185120"/>
                  <a:pt x="3876352" y="1184973"/>
                  <a:pt x="3878635" y="1197147"/>
                </a:cubicBezTo>
                <a:lnTo>
                  <a:pt x="3879143" y="1205401"/>
                </a:lnTo>
                <a:lnTo>
                  <a:pt x="3910171" y="1212990"/>
                </a:lnTo>
                <a:cubicBezTo>
                  <a:pt x="3915311" y="1214147"/>
                  <a:pt x="3924368" y="1221892"/>
                  <a:pt x="3923146" y="1227324"/>
                </a:cubicBezTo>
                <a:lnTo>
                  <a:pt x="3922474" y="1257494"/>
                </a:lnTo>
                <a:lnTo>
                  <a:pt x="3951908" y="1268619"/>
                </a:lnTo>
                <a:cubicBezTo>
                  <a:pt x="3966000" y="1272888"/>
                  <a:pt x="3981319" y="1276724"/>
                  <a:pt x="3997074" y="1280303"/>
                </a:cubicBezTo>
                <a:cubicBezTo>
                  <a:pt x="4008532" y="1282906"/>
                  <a:pt x="4011798" y="1295049"/>
                  <a:pt x="4016296" y="1301769"/>
                </a:cubicBezTo>
                <a:cubicBezTo>
                  <a:pt x="4043710" y="1313696"/>
                  <a:pt x="4064590" y="1301340"/>
                  <a:pt x="4052328" y="1275756"/>
                </a:cubicBezTo>
                <a:cubicBezTo>
                  <a:pt x="4035568" y="1243450"/>
                  <a:pt x="4060947" y="1237816"/>
                  <a:pt x="4072405" y="1240418"/>
                </a:cubicBezTo>
                <a:cubicBezTo>
                  <a:pt x="4111075" y="1249203"/>
                  <a:pt x="4138029" y="1220059"/>
                  <a:pt x="4168424" y="1209329"/>
                </a:cubicBezTo>
                <a:lnTo>
                  <a:pt x="4192280" y="1207469"/>
                </a:lnTo>
                <a:lnTo>
                  <a:pt x="4195933" y="1198369"/>
                </a:lnTo>
                <a:lnTo>
                  <a:pt x="4194575" y="1185053"/>
                </a:lnTo>
                <a:lnTo>
                  <a:pt x="4189035" y="1177854"/>
                </a:lnTo>
                <a:cubicBezTo>
                  <a:pt x="4184691" y="1170455"/>
                  <a:pt x="4180501" y="1162378"/>
                  <a:pt x="4176004" y="1155657"/>
                </a:cubicBezTo>
                <a:cubicBezTo>
                  <a:pt x="4188077" y="1155551"/>
                  <a:pt x="4203939" y="1152029"/>
                  <a:pt x="4218059" y="1149536"/>
                </a:cubicBezTo>
                <a:lnTo>
                  <a:pt x="4227020" y="1148411"/>
                </a:lnTo>
                <a:lnTo>
                  <a:pt x="4234903" y="1137667"/>
                </a:lnTo>
                <a:lnTo>
                  <a:pt x="4242907" y="1148251"/>
                </a:lnTo>
                <a:lnTo>
                  <a:pt x="4249676" y="1149594"/>
                </a:lnTo>
                <a:cubicBezTo>
                  <a:pt x="4281160" y="1196644"/>
                  <a:pt x="4298773" y="1172147"/>
                  <a:pt x="4329077" y="1144832"/>
                </a:cubicBezTo>
                <a:cubicBezTo>
                  <a:pt x="4352420" y="1121636"/>
                  <a:pt x="4363878" y="1124240"/>
                  <a:pt x="4374909" y="1155244"/>
                </a:cubicBezTo>
                <a:cubicBezTo>
                  <a:pt x="4384106" y="1174432"/>
                  <a:pt x="4396524" y="1194353"/>
                  <a:pt x="4396106" y="1218570"/>
                </a:cubicBezTo>
                <a:lnTo>
                  <a:pt x="4392080" y="1238186"/>
                </a:lnTo>
                <a:lnTo>
                  <a:pt x="4397667" y="1239216"/>
                </a:lnTo>
                <a:cubicBezTo>
                  <a:pt x="4411005" y="1242930"/>
                  <a:pt x="4423854" y="1245822"/>
                  <a:pt x="4430702" y="1227386"/>
                </a:cubicBezTo>
                <a:cubicBezTo>
                  <a:pt x="4446121" y="1230856"/>
                  <a:pt x="4463983" y="1223461"/>
                  <a:pt x="4464233" y="1246346"/>
                </a:cubicBezTo>
                <a:lnTo>
                  <a:pt x="4472393" y="1272945"/>
                </a:lnTo>
                <a:lnTo>
                  <a:pt x="4491017" y="1270677"/>
                </a:lnTo>
                <a:cubicBezTo>
                  <a:pt x="4499356" y="1270434"/>
                  <a:pt x="4508258" y="1271031"/>
                  <a:pt x="4516851" y="1272983"/>
                </a:cubicBezTo>
                <a:cubicBezTo>
                  <a:pt x="4515619" y="1278404"/>
                  <a:pt x="4518886" y="1290545"/>
                  <a:pt x="4523384" y="1297267"/>
                </a:cubicBezTo>
                <a:cubicBezTo>
                  <a:pt x="4538723" y="1309301"/>
                  <a:pt x="4561894" y="1316702"/>
                  <a:pt x="4575796" y="1327608"/>
                </a:cubicBezTo>
                <a:lnTo>
                  <a:pt x="4577195" y="1329309"/>
                </a:lnTo>
                <a:lnTo>
                  <a:pt x="4581718" y="1324151"/>
                </a:lnTo>
                <a:cubicBezTo>
                  <a:pt x="4608138" y="1278729"/>
                  <a:pt x="4645086" y="1258506"/>
                  <a:pt x="4684480" y="1227418"/>
                </a:cubicBezTo>
                <a:cubicBezTo>
                  <a:pt x="4690842" y="1223142"/>
                  <a:pt x="4688147" y="1211121"/>
                  <a:pt x="4690592" y="1200256"/>
                </a:cubicBezTo>
                <a:cubicBezTo>
                  <a:pt x="4738320" y="1228118"/>
                  <a:pt x="4751542" y="1265338"/>
                  <a:pt x="4727568" y="1299895"/>
                </a:cubicBezTo>
                <a:cubicBezTo>
                  <a:pt x="4721206" y="1304172"/>
                  <a:pt x="4700648" y="1299546"/>
                  <a:pt x="4684007" y="1301508"/>
                </a:cubicBezTo>
                <a:cubicBezTo>
                  <a:pt x="4672506" y="1304627"/>
                  <a:pt x="4662227" y="1302315"/>
                  <a:pt x="4650726" y="1305433"/>
                </a:cubicBezTo>
                <a:cubicBezTo>
                  <a:pt x="4659782" y="1313179"/>
                  <a:pt x="4670061" y="1315492"/>
                  <a:pt x="4673978" y="1322081"/>
                </a:cubicBezTo>
                <a:cubicBezTo>
                  <a:pt x="4681812" y="1335259"/>
                  <a:pt x="4673006" y="1350400"/>
                  <a:pt x="4675700" y="1362421"/>
                </a:cubicBezTo>
                <a:cubicBezTo>
                  <a:pt x="4649635" y="1352275"/>
                  <a:pt x="4629492" y="1356303"/>
                  <a:pt x="4617956" y="1372702"/>
                </a:cubicBezTo>
                <a:lnTo>
                  <a:pt x="4610100" y="1391458"/>
                </a:lnTo>
                <a:lnTo>
                  <a:pt x="4614996" y="1397874"/>
                </a:lnTo>
                <a:cubicBezTo>
                  <a:pt x="4617245" y="1401235"/>
                  <a:pt x="4618062" y="1404270"/>
                  <a:pt x="4618162" y="1407143"/>
                </a:cubicBezTo>
                <a:lnTo>
                  <a:pt x="4617212" y="1414116"/>
                </a:lnTo>
                <a:lnTo>
                  <a:pt x="4617582" y="1415109"/>
                </a:lnTo>
                <a:lnTo>
                  <a:pt x="4637912" y="1403080"/>
                </a:lnTo>
                <a:cubicBezTo>
                  <a:pt x="4655099" y="1406984"/>
                  <a:pt x="4672286" y="1410888"/>
                  <a:pt x="4689472" y="1414792"/>
                </a:cubicBezTo>
                <a:cubicBezTo>
                  <a:pt x="4698066" y="1416744"/>
                  <a:pt x="4717231" y="1446747"/>
                  <a:pt x="4722821" y="1465650"/>
                </a:cubicBezTo>
                <a:lnTo>
                  <a:pt x="4722895" y="1471574"/>
                </a:lnTo>
                <a:lnTo>
                  <a:pt x="4728094" y="1465530"/>
                </a:lnTo>
                <a:cubicBezTo>
                  <a:pt x="4758431" y="1426697"/>
                  <a:pt x="4776794" y="1465073"/>
                  <a:pt x="4796130" y="1475131"/>
                </a:cubicBezTo>
                <a:cubicBezTo>
                  <a:pt x="4806408" y="1477445"/>
                  <a:pt x="4819632" y="1514664"/>
                  <a:pt x="4812048" y="1524373"/>
                </a:cubicBezTo>
                <a:cubicBezTo>
                  <a:pt x="4795657" y="1549222"/>
                  <a:pt x="4786350" y="1518590"/>
                  <a:pt x="4770932" y="1515121"/>
                </a:cubicBezTo>
                <a:cubicBezTo>
                  <a:pt x="4746457" y="1503906"/>
                  <a:pt x="4711953" y="1513264"/>
                  <a:pt x="4685034" y="1512914"/>
                </a:cubicBezTo>
                <a:cubicBezTo>
                  <a:pt x="4685034" y="1512914"/>
                  <a:pt x="4683444" y="1513983"/>
                  <a:pt x="4681853" y="1515053"/>
                </a:cubicBezTo>
                <a:lnTo>
                  <a:pt x="4681141" y="1515530"/>
                </a:lnTo>
                <a:lnTo>
                  <a:pt x="4708644" y="1516042"/>
                </a:lnTo>
                <a:cubicBezTo>
                  <a:pt x="4728293" y="1509107"/>
                  <a:pt x="4732791" y="1515828"/>
                  <a:pt x="4754476" y="1526454"/>
                </a:cubicBezTo>
                <a:cubicBezTo>
                  <a:pt x="4780658" y="1543801"/>
                  <a:pt x="4830183" y="1537952"/>
                  <a:pt x="4833023" y="1578495"/>
                </a:cubicBezTo>
                <a:cubicBezTo>
                  <a:pt x="4833424" y="1589985"/>
                  <a:pt x="4824925" y="1600879"/>
                  <a:pt x="4814124" y="1611963"/>
                </a:cubicBezTo>
                <a:lnTo>
                  <a:pt x="4803705" y="1622984"/>
                </a:lnTo>
                <a:lnTo>
                  <a:pt x="4810823" y="1623175"/>
                </a:lnTo>
                <a:cubicBezTo>
                  <a:pt x="4815679" y="1622216"/>
                  <a:pt x="4820146" y="1620367"/>
                  <a:pt x="4823326" y="1618230"/>
                </a:cubicBezTo>
                <a:cubicBezTo>
                  <a:pt x="4853913" y="1602282"/>
                  <a:pt x="4873248" y="1612341"/>
                  <a:pt x="4898945" y="1618124"/>
                </a:cubicBezTo>
                <a:cubicBezTo>
                  <a:pt x="4908002" y="1625869"/>
                  <a:pt x="4909474" y="1643322"/>
                  <a:pt x="4917308" y="1656500"/>
                </a:cubicBezTo>
                <a:cubicBezTo>
                  <a:pt x="4912200" y="1658204"/>
                  <a:pt x="4908556" y="1660149"/>
                  <a:pt x="4906054" y="1662272"/>
                </a:cubicBezTo>
                <a:lnTo>
                  <a:pt x="4901782" y="1668903"/>
                </a:lnTo>
                <a:lnTo>
                  <a:pt x="4910545" y="1672339"/>
                </a:lnTo>
                <a:cubicBezTo>
                  <a:pt x="4916477" y="1676892"/>
                  <a:pt x="4920539" y="1683872"/>
                  <a:pt x="4920942" y="1695362"/>
                </a:cubicBezTo>
                <a:cubicBezTo>
                  <a:pt x="4921344" y="1706852"/>
                  <a:pt x="4923486" y="1717314"/>
                  <a:pt x="4926497" y="1727261"/>
                </a:cubicBezTo>
                <a:lnTo>
                  <a:pt x="4932755" y="1743991"/>
                </a:lnTo>
                <a:lnTo>
                  <a:pt x="4938866" y="1752670"/>
                </a:lnTo>
                <a:cubicBezTo>
                  <a:pt x="4947797" y="1748972"/>
                  <a:pt x="4958444" y="1755649"/>
                  <a:pt x="4969213" y="1758785"/>
                </a:cubicBezTo>
                <a:lnTo>
                  <a:pt x="4972669" y="1758853"/>
                </a:lnTo>
                <a:lnTo>
                  <a:pt x="4972879" y="1758458"/>
                </a:lnTo>
                <a:cubicBezTo>
                  <a:pt x="4975235" y="1754718"/>
                  <a:pt x="4981656" y="1752971"/>
                  <a:pt x="4990283" y="1752704"/>
                </a:cubicBezTo>
                <a:lnTo>
                  <a:pt x="4991374" y="1752816"/>
                </a:lnTo>
                <a:lnTo>
                  <a:pt x="5000289" y="1743662"/>
                </a:lnTo>
                <a:cubicBezTo>
                  <a:pt x="5011790" y="1740542"/>
                  <a:pt x="5027209" y="1744013"/>
                  <a:pt x="5039933" y="1735460"/>
                </a:cubicBezTo>
                <a:cubicBezTo>
                  <a:pt x="5039933" y="1735460"/>
                  <a:pt x="5042377" y="1724596"/>
                  <a:pt x="5038460" y="1718006"/>
                </a:cubicBezTo>
                <a:cubicBezTo>
                  <a:pt x="5032099" y="1722282"/>
                  <a:pt x="5026959" y="1721126"/>
                  <a:pt x="5021820" y="1719969"/>
                </a:cubicBezTo>
                <a:cubicBezTo>
                  <a:pt x="5015457" y="1724246"/>
                  <a:pt x="5010318" y="1723089"/>
                  <a:pt x="5003956" y="1727365"/>
                </a:cubicBezTo>
                <a:cubicBezTo>
                  <a:pt x="4993427" y="1702166"/>
                  <a:pt x="4986815" y="1683556"/>
                  <a:pt x="4975064" y="1663789"/>
                </a:cubicBezTo>
                <a:cubicBezTo>
                  <a:pt x="4966009" y="1656044"/>
                  <a:pt x="4956952" y="1648298"/>
                  <a:pt x="4949118" y="1635121"/>
                </a:cubicBezTo>
                <a:cubicBezTo>
                  <a:pt x="4959397" y="1637434"/>
                  <a:pt x="4976037" y="1635471"/>
                  <a:pt x="4991455" y="1638941"/>
                </a:cubicBezTo>
                <a:cubicBezTo>
                  <a:pt x="5017153" y="1644723"/>
                  <a:pt x="5050434" y="1640797"/>
                  <a:pt x="5062186" y="1660564"/>
                </a:cubicBezTo>
                <a:cubicBezTo>
                  <a:pt x="5097190" y="1696977"/>
                  <a:pt x="5108690" y="1693858"/>
                  <a:pt x="5119693" y="1644967"/>
                </a:cubicBezTo>
                <a:cubicBezTo>
                  <a:pt x="5120914" y="1639534"/>
                  <a:pt x="5138777" y="1632138"/>
                  <a:pt x="5138777" y="1632138"/>
                </a:cubicBezTo>
                <a:cubicBezTo>
                  <a:pt x="5151751" y="1646473"/>
                  <a:pt x="5159585" y="1659650"/>
                  <a:pt x="5167419" y="1672828"/>
                </a:cubicBezTo>
                <a:cubicBezTo>
                  <a:pt x="5131693" y="1687618"/>
                  <a:pt x="5171586" y="1702304"/>
                  <a:pt x="5162780" y="1717444"/>
                </a:cubicBezTo>
                <a:cubicBezTo>
                  <a:pt x="5152501" y="1715131"/>
                  <a:pt x="5137082" y="1711662"/>
                  <a:pt x="5131943" y="1710505"/>
                </a:cubicBezTo>
                <a:cubicBezTo>
                  <a:pt x="5116774" y="1729922"/>
                  <a:pt x="5106745" y="1750495"/>
                  <a:pt x="5096716" y="1771068"/>
                </a:cubicBezTo>
                <a:cubicBezTo>
                  <a:pt x="5090354" y="1775343"/>
                  <a:pt x="5099411" y="1783088"/>
                  <a:pt x="5103328" y="1789677"/>
                </a:cubicBezTo>
                <a:lnTo>
                  <a:pt x="5126875" y="1803088"/>
                </a:lnTo>
                <a:lnTo>
                  <a:pt x="5126329" y="1799016"/>
                </a:lnTo>
                <a:cubicBezTo>
                  <a:pt x="5118564" y="1780153"/>
                  <a:pt x="5124721" y="1753052"/>
                  <a:pt x="5129646" y="1731373"/>
                </a:cubicBezTo>
                <a:cubicBezTo>
                  <a:pt x="5129646" y="1731373"/>
                  <a:pt x="5136606" y="1727254"/>
                  <a:pt x="5143567" y="1723135"/>
                </a:cubicBezTo>
                <a:cubicBezTo>
                  <a:pt x="5142335" y="1728556"/>
                  <a:pt x="5152562" y="1736578"/>
                  <a:pt x="5145602" y="1740697"/>
                </a:cubicBezTo>
                <a:lnTo>
                  <a:pt x="5145482" y="1741212"/>
                </a:lnTo>
                <a:lnTo>
                  <a:pt x="5157890" y="1739173"/>
                </a:lnTo>
                <a:cubicBezTo>
                  <a:pt x="5156917" y="1767492"/>
                  <a:pt x="5172336" y="1770962"/>
                  <a:pt x="5192644" y="1752701"/>
                </a:cubicBezTo>
                <a:cubicBezTo>
                  <a:pt x="5199006" y="1748426"/>
                  <a:pt x="5205367" y="1744150"/>
                  <a:pt x="5212951" y="1734441"/>
                </a:cubicBezTo>
                <a:cubicBezTo>
                  <a:pt x="5215646" y="1746463"/>
                  <a:pt x="5222259" y="1765072"/>
                  <a:pt x="5233509" y="1739067"/>
                </a:cubicBezTo>
                <a:cubicBezTo>
                  <a:pt x="5234731" y="1733634"/>
                  <a:pt x="5232037" y="1721613"/>
                  <a:pt x="5228120" y="1715024"/>
                </a:cubicBezTo>
                <a:cubicBezTo>
                  <a:pt x="5224204" y="1708435"/>
                  <a:pt x="5217841" y="1712712"/>
                  <a:pt x="5207562" y="1710399"/>
                </a:cubicBezTo>
                <a:cubicBezTo>
                  <a:pt x="5203646" y="1703810"/>
                  <a:pt x="5193367" y="1701496"/>
                  <a:pt x="5189450" y="1694908"/>
                </a:cubicBezTo>
                <a:cubicBezTo>
                  <a:pt x="5194589" y="1696065"/>
                  <a:pt x="5202173" y="1686356"/>
                  <a:pt x="5207312" y="1687512"/>
                </a:cubicBezTo>
                <a:cubicBezTo>
                  <a:pt x="5227870" y="1692139"/>
                  <a:pt x="5247205" y="1702197"/>
                  <a:pt x="5263846" y="1700234"/>
                </a:cubicBezTo>
                <a:cubicBezTo>
                  <a:pt x="5279265" y="1703704"/>
                  <a:pt x="5291989" y="1695151"/>
                  <a:pt x="5308629" y="1693189"/>
                </a:cubicBezTo>
                <a:cubicBezTo>
                  <a:pt x="5343134" y="1683830"/>
                  <a:pt x="5304462" y="1663714"/>
                  <a:pt x="5310824" y="1659438"/>
                </a:cubicBezTo>
                <a:cubicBezTo>
                  <a:pt x="5328687" y="1652043"/>
                  <a:pt x="5351690" y="1645804"/>
                  <a:pt x="5367108" y="1649274"/>
                </a:cubicBezTo>
                <a:cubicBezTo>
                  <a:pt x="5386443" y="1659332"/>
                  <a:pt x="5402112" y="1685687"/>
                  <a:pt x="5413863" y="1705454"/>
                </a:cubicBezTo>
                <a:cubicBezTo>
                  <a:pt x="5413863" y="1705454"/>
                  <a:pt x="5407501" y="1709730"/>
                  <a:pt x="5402362" y="1708573"/>
                </a:cubicBezTo>
                <a:cubicBezTo>
                  <a:pt x="5396000" y="1712849"/>
                  <a:pt x="5392083" y="1706260"/>
                  <a:pt x="5386943" y="1705104"/>
                </a:cubicBezTo>
                <a:cubicBezTo>
                  <a:pt x="5377887" y="1697359"/>
                  <a:pt x="5373970" y="1690769"/>
                  <a:pt x="5368831" y="1689613"/>
                </a:cubicBezTo>
                <a:cubicBezTo>
                  <a:pt x="5362469" y="1693889"/>
                  <a:pt x="5360023" y="1704754"/>
                  <a:pt x="5357580" y="1715618"/>
                </a:cubicBezTo>
                <a:cubicBezTo>
                  <a:pt x="5360274" y="1727640"/>
                  <a:pt x="5369330" y="1735385"/>
                  <a:pt x="5366886" y="1746250"/>
                </a:cubicBezTo>
                <a:cubicBezTo>
                  <a:pt x="5371052" y="1775724"/>
                  <a:pt x="5378636" y="1766016"/>
                  <a:pt x="5391360" y="1757465"/>
                </a:cubicBezTo>
                <a:cubicBezTo>
                  <a:pt x="5406528" y="1738048"/>
                  <a:pt x="5413640" y="1802430"/>
                  <a:pt x="5423419" y="1758970"/>
                </a:cubicBezTo>
                <a:cubicBezTo>
                  <a:pt x="5427086" y="1742674"/>
                  <a:pt x="5465508" y="1739905"/>
                  <a:pt x="5438338" y="1716669"/>
                </a:cubicBezTo>
                <a:cubicBezTo>
                  <a:pt x="5451062" y="1708116"/>
                  <a:pt x="5465008" y="1694133"/>
                  <a:pt x="5477732" y="1685581"/>
                </a:cubicBezTo>
                <a:cubicBezTo>
                  <a:pt x="5472842" y="1707311"/>
                  <a:pt x="5469175" y="1723608"/>
                  <a:pt x="5464285" y="1745337"/>
                </a:cubicBezTo>
                <a:cubicBezTo>
                  <a:pt x="5466980" y="1757358"/>
                  <a:pt x="5464535" y="1768223"/>
                  <a:pt x="5460868" y="1784520"/>
                </a:cubicBezTo>
                <a:cubicBezTo>
                  <a:pt x="5460868" y="1784520"/>
                  <a:pt x="5466008" y="1785676"/>
                  <a:pt x="5471147" y="1786833"/>
                </a:cubicBezTo>
                <a:cubicBezTo>
                  <a:pt x="5514457" y="1762335"/>
                  <a:pt x="5510317" y="1852721"/>
                  <a:pt x="5558767" y="1829379"/>
                </a:cubicBezTo>
                <a:cubicBezTo>
                  <a:pt x="5570269" y="1826260"/>
                  <a:pt x="5576631" y="1821984"/>
                  <a:pt x="5589354" y="1813432"/>
                </a:cubicBezTo>
                <a:cubicBezTo>
                  <a:pt x="5613828" y="1824647"/>
                  <a:pt x="5609413" y="1772286"/>
                  <a:pt x="5645388" y="1780381"/>
                </a:cubicBezTo>
                <a:cubicBezTo>
                  <a:pt x="5659584" y="1789284"/>
                  <a:pt x="5669613" y="1768710"/>
                  <a:pt x="5672557" y="1803618"/>
                </a:cubicBezTo>
                <a:cubicBezTo>
                  <a:pt x="5671585" y="1831936"/>
                  <a:pt x="5734730" y="1863268"/>
                  <a:pt x="5770457" y="1848477"/>
                </a:cubicBezTo>
                <a:cubicBezTo>
                  <a:pt x="5770457" y="1848477"/>
                  <a:pt x="5770208" y="1825591"/>
                  <a:pt x="5772652" y="1814726"/>
                </a:cubicBezTo>
                <a:cubicBezTo>
                  <a:pt x="5773875" y="1809295"/>
                  <a:pt x="5776320" y="1798429"/>
                  <a:pt x="5776320" y="1798429"/>
                </a:cubicBezTo>
                <a:cubicBezTo>
                  <a:pt x="5755762" y="1793803"/>
                  <a:pt x="5741566" y="1784902"/>
                  <a:pt x="5719786" y="1785708"/>
                </a:cubicBezTo>
                <a:cubicBezTo>
                  <a:pt x="5699228" y="1781082"/>
                  <a:pt x="5695310" y="1774493"/>
                  <a:pt x="5700200" y="1752763"/>
                </a:cubicBezTo>
                <a:cubicBezTo>
                  <a:pt x="5701422" y="1747331"/>
                  <a:pt x="5687227" y="1738429"/>
                  <a:pt x="5683309" y="1731840"/>
                </a:cubicBezTo>
                <a:cubicBezTo>
                  <a:pt x="5662751" y="1727214"/>
                  <a:pt x="5646112" y="1729177"/>
                  <a:pt x="5626776" y="1719119"/>
                </a:cubicBezTo>
                <a:cubicBezTo>
                  <a:pt x="5621636" y="1717963"/>
                  <a:pt x="5613802" y="1704785"/>
                  <a:pt x="5615025" y="1699353"/>
                </a:cubicBezTo>
                <a:cubicBezTo>
                  <a:pt x="5616247" y="1693920"/>
                  <a:pt x="5625054" y="1678779"/>
                  <a:pt x="5630193" y="1679936"/>
                </a:cubicBezTo>
                <a:cubicBezTo>
                  <a:pt x="5657113" y="1680286"/>
                  <a:pt x="5687949" y="1687225"/>
                  <a:pt x="5714869" y="1687575"/>
                </a:cubicBezTo>
                <a:cubicBezTo>
                  <a:pt x="5720008" y="1688732"/>
                  <a:pt x="5723925" y="1695321"/>
                  <a:pt x="5723925" y="1695321"/>
                </a:cubicBezTo>
                <a:cubicBezTo>
                  <a:pt x="5768709" y="1688275"/>
                  <a:pt x="5768709" y="1688275"/>
                  <a:pt x="5767736" y="1716593"/>
                </a:cubicBezTo>
                <a:cubicBezTo>
                  <a:pt x="5765290" y="1727458"/>
                  <a:pt x="5757707" y="1737167"/>
                  <a:pt x="5761624" y="1743755"/>
                </a:cubicBezTo>
                <a:cubicBezTo>
                  <a:pt x="5755512" y="1770917"/>
                  <a:pt x="5768485" y="1785252"/>
                  <a:pt x="5788793" y="1766991"/>
                </a:cubicBezTo>
                <a:cubicBezTo>
                  <a:pt x="5821825" y="1740179"/>
                  <a:pt x="5860496" y="1760296"/>
                  <a:pt x="5892305" y="1738917"/>
                </a:cubicBezTo>
                <a:cubicBezTo>
                  <a:pt x="5897445" y="1740073"/>
                  <a:pt x="5907724" y="1742386"/>
                  <a:pt x="5906500" y="1747819"/>
                </a:cubicBezTo>
                <a:cubicBezTo>
                  <a:pt x="5910417" y="1754408"/>
                  <a:pt x="5907974" y="1765272"/>
                  <a:pt x="5905528" y="1776136"/>
                </a:cubicBezTo>
                <a:cubicBezTo>
                  <a:pt x="5905528" y="1776136"/>
                  <a:pt x="5900388" y="1774980"/>
                  <a:pt x="5899166" y="1780413"/>
                </a:cubicBezTo>
                <a:cubicBezTo>
                  <a:pt x="5885220" y="1794397"/>
                  <a:pt x="5875192" y="1814970"/>
                  <a:pt x="5861245" y="1828955"/>
                </a:cubicBezTo>
                <a:cubicBezTo>
                  <a:pt x="5881803" y="1833580"/>
                  <a:pt x="5907500" y="1839363"/>
                  <a:pt x="5928058" y="1843988"/>
                </a:cubicBezTo>
                <a:cubicBezTo>
                  <a:pt x="5943476" y="1847458"/>
                  <a:pt x="5956200" y="1838906"/>
                  <a:pt x="5971618" y="1842376"/>
                </a:cubicBezTo>
                <a:cubicBezTo>
                  <a:pt x="5977980" y="1838100"/>
                  <a:pt x="5981897" y="1844688"/>
                  <a:pt x="5985815" y="1851277"/>
                </a:cubicBezTo>
                <a:cubicBezTo>
                  <a:pt x="5984592" y="1856710"/>
                  <a:pt x="5978230" y="1860986"/>
                  <a:pt x="5973091" y="1859829"/>
                </a:cubicBezTo>
                <a:cubicBezTo>
                  <a:pt x="5964284" y="1874970"/>
                  <a:pt x="5951560" y="1883522"/>
                  <a:pt x="5938837" y="1892073"/>
                </a:cubicBezTo>
                <a:cubicBezTo>
                  <a:pt x="5953032" y="1900976"/>
                  <a:pt x="5985092" y="1902482"/>
                  <a:pt x="5971146" y="1916466"/>
                </a:cubicBezTo>
                <a:cubicBezTo>
                  <a:pt x="5940809" y="1955298"/>
                  <a:pt x="5979980" y="2021187"/>
                  <a:pt x="5925167" y="2048806"/>
                </a:cubicBezTo>
                <a:cubicBezTo>
                  <a:pt x="5920028" y="2047649"/>
                  <a:pt x="5922723" y="2059670"/>
                  <a:pt x="5921500" y="2065102"/>
                </a:cubicBezTo>
                <a:cubicBezTo>
                  <a:pt x="5922000" y="2110874"/>
                  <a:pt x="5922000" y="2110874"/>
                  <a:pt x="5871827" y="2093878"/>
                </a:cubicBezTo>
                <a:cubicBezTo>
                  <a:pt x="5866689" y="2092721"/>
                  <a:pt x="5855188" y="2095840"/>
                  <a:pt x="5853965" y="2101273"/>
                </a:cubicBezTo>
                <a:cubicBezTo>
                  <a:pt x="5847853" y="2128434"/>
                  <a:pt x="5838797" y="2120689"/>
                  <a:pt x="5827044" y="2100923"/>
                </a:cubicBezTo>
                <a:cubicBezTo>
                  <a:pt x="5825822" y="2106355"/>
                  <a:pt x="5814321" y="2109475"/>
                  <a:pt x="5813099" y="2114907"/>
                </a:cubicBezTo>
                <a:cubicBezTo>
                  <a:pt x="5814570" y="2132360"/>
                  <a:pt x="5821183" y="2150971"/>
                  <a:pt x="5817516" y="2167268"/>
                </a:cubicBezTo>
                <a:cubicBezTo>
                  <a:pt x="5820210" y="2179288"/>
                  <a:pt x="5801125" y="2192116"/>
                  <a:pt x="5795985" y="2190960"/>
                </a:cubicBezTo>
                <a:cubicBezTo>
                  <a:pt x="5745813" y="2173963"/>
                  <a:pt x="5770538" y="2208064"/>
                  <a:pt x="5765648" y="2229793"/>
                </a:cubicBezTo>
                <a:cubicBezTo>
                  <a:pt x="5760759" y="2251523"/>
                  <a:pt x="5741423" y="2241465"/>
                  <a:pt x="5726005" y="2237994"/>
                </a:cubicBezTo>
                <a:cubicBezTo>
                  <a:pt x="5726005" y="2237994"/>
                  <a:pt x="5720865" y="2236838"/>
                  <a:pt x="5720865" y="2236838"/>
                </a:cubicBezTo>
                <a:cubicBezTo>
                  <a:pt x="5723560" y="2248860"/>
                  <a:pt x="5719893" y="2265157"/>
                  <a:pt x="5717448" y="2276022"/>
                </a:cubicBezTo>
                <a:cubicBezTo>
                  <a:pt x="5705947" y="2279141"/>
                  <a:pt x="5694445" y="2282260"/>
                  <a:pt x="5686861" y="2291969"/>
                </a:cubicBezTo>
                <a:cubicBezTo>
                  <a:pt x="5681721" y="2290812"/>
                  <a:pt x="5684417" y="2302833"/>
                  <a:pt x="5678055" y="2307110"/>
                </a:cubicBezTo>
                <a:cubicBezTo>
                  <a:pt x="5699835" y="2306302"/>
                  <a:pt x="5720642" y="2333815"/>
                  <a:pt x="5733116" y="2302377"/>
                </a:cubicBezTo>
                <a:cubicBezTo>
                  <a:pt x="5739478" y="2298102"/>
                  <a:pt x="5745840" y="2293825"/>
                  <a:pt x="5757341" y="2290706"/>
                </a:cubicBezTo>
                <a:cubicBezTo>
                  <a:pt x="5773981" y="2288743"/>
                  <a:pt x="5790622" y="2286780"/>
                  <a:pt x="5812404" y="2285973"/>
                </a:cubicBezTo>
                <a:cubicBezTo>
                  <a:pt x="5803596" y="2301114"/>
                  <a:pt x="5799930" y="2317412"/>
                  <a:pt x="5789900" y="2337985"/>
                </a:cubicBezTo>
                <a:cubicBezTo>
                  <a:pt x="5788678" y="2343417"/>
                  <a:pt x="5787455" y="2348849"/>
                  <a:pt x="5791372" y="2355437"/>
                </a:cubicBezTo>
                <a:cubicBezTo>
                  <a:pt x="5796762" y="2379480"/>
                  <a:pt x="5808512" y="2399247"/>
                  <a:pt x="5819041" y="2424446"/>
                </a:cubicBezTo>
                <a:cubicBezTo>
                  <a:pt x="5819041" y="2424446"/>
                  <a:pt x="5817819" y="2429878"/>
                  <a:pt x="5817819" y="2429878"/>
                </a:cubicBezTo>
                <a:cubicBezTo>
                  <a:pt x="5830543" y="2421326"/>
                  <a:pt x="5836905" y="2417050"/>
                  <a:pt x="5843266" y="2412775"/>
                </a:cubicBezTo>
                <a:cubicBezTo>
                  <a:pt x="5858435" y="2393358"/>
                  <a:pt x="5858435" y="2393358"/>
                  <a:pt x="5862352" y="2399947"/>
                </a:cubicBezTo>
                <a:cubicBezTo>
                  <a:pt x="5870186" y="2413125"/>
                  <a:pt x="5878021" y="2426303"/>
                  <a:pt x="5881938" y="2432891"/>
                </a:cubicBezTo>
                <a:cubicBezTo>
                  <a:pt x="5901523" y="2465836"/>
                  <a:pt x="5877048" y="2454621"/>
                  <a:pt x="5865547" y="2457740"/>
                </a:cubicBezTo>
                <a:cubicBezTo>
                  <a:pt x="5860407" y="2456583"/>
                  <a:pt x="5856740" y="2472881"/>
                  <a:pt x="5849155" y="2482590"/>
                </a:cubicBezTo>
                <a:cubicBezTo>
                  <a:pt x="5859434" y="2484901"/>
                  <a:pt x="5872407" y="2499236"/>
                  <a:pt x="5878770" y="2494961"/>
                </a:cubicBezTo>
                <a:cubicBezTo>
                  <a:pt x="5892715" y="2480976"/>
                  <a:pt x="5897855" y="2482133"/>
                  <a:pt x="5904468" y="2500743"/>
                </a:cubicBezTo>
                <a:cubicBezTo>
                  <a:pt x="5913523" y="2508488"/>
                  <a:pt x="5917440" y="2515077"/>
                  <a:pt x="5903495" y="2529061"/>
                </a:cubicBezTo>
                <a:cubicBezTo>
                  <a:pt x="5883187" y="2547321"/>
                  <a:pt x="5885881" y="2559343"/>
                  <a:pt x="5910356" y="2570557"/>
                </a:cubicBezTo>
                <a:cubicBezTo>
                  <a:pt x="5925774" y="2574026"/>
                  <a:pt x="5933609" y="2587204"/>
                  <a:pt x="5947805" y="2596106"/>
                </a:cubicBezTo>
                <a:cubicBezTo>
                  <a:pt x="5947805" y="2596106"/>
                  <a:pt x="5949277" y="2613560"/>
                  <a:pt x="5942915" y="2617836"/>
                </a:cubicBezTo>
                <a:cubicBezTo>
                  <a:pt x="5930191" y="2626388"/>
                  <a:pt x="5912328" y="2633782"/>
                  <a:pt x="5898382" y="2647767"/>
                </a:cubicBezTo>
                <a:cubicBezTo>
                  <a:pt x="5886382" y="2605114"/>
                  <a:pt x="5859962" y="2650536"/>
                  <a:pt x="5846987" y="2636202"/>
                </a:cubicBezTo>
                <a:cubicBezTo>
                  <a:pt x="5841847" y="2635045"/>
                  <a:pt x="5844293" y="2624181"/>
                  <a:pt x="5845516" y="2618748"/>
                </a:cubicBezTo>
                <a:cubicBezTo>
                  <a:pt x="5850405" y="2597019"/>
                  <a:pt x="5850405" y="2597019"/>
                  <a:pt x="5824708" y="2591237"/>
                </a:cubicBezTo>
                <a:cubicBezTo>
                  <a:pt x="5819568" y="2590081"/>
                  <a:pt x="5810512" y="2582335"/>
                  <a:pt x="5810512" y="2582335"/>
                </a:cubicBezTo>
                <a:cubicBezTo>
                  <a:pt x="5802677" y="2569157"/>
                  <a:pt x="5794843" y="2555980"/>
                  <a:pt x="5784814" y="2576552"/>
                </a:cubicBezTo>
                <a:cubicBezTo>
                  <a:pt x="5782369" y="2587417"/>
                  <a:pt x="5785064" y="2599438"/>
                  <a:pt x="5777480" y="2609147"/>
                </a:cubicBezTo>
                <a:cubicBezTo>
                  <a:pt x="5767450" y="2629720"/>
                  <a:pt x="5804899" y="2655268"/>
                  <a:pt x="5764033" y="2668903"/>
                </a:cubicBezTo>
                <a:lnTo>
                  <a:pt x="5772091" y="2682455"/>
                </a:lnTo>
                <a:lnTo>
                  <a:pt x="5798756" y="2698222"/>
                </a:lnTo>
                <a:cubicBezTo>
                  <a:pt x="5798756" y="2698222"/>
                  <a:pt x="5802627" y="2705548"/>
                  <a:pt x="5798755" y="2709212"/>
                </a:cubicBezTo>
                <a:cubicBezTo>
                  <a:pt x="5794884" y="2714706"/>
                  <a:pt x="5790044" y="2719284"/>
                  <a:pt x="5786172" y="2724779"/>
                </a:cubicBezTo>
                <a:lnTo>
                  <a:pt x="5785811" y="2725902"/>
                </a:lnTo>
                <a:lnTo>
                  <a:pt x="5787786" y="2731322"/>
                </a:lnTo>
                <a:cubicBezTo>
                  <a:pt x="5791703" y="2737911"/>
                  <a:pt x="5800759" y="2745656"/>
                  <a:pt x="5804676" y="2752246"/>
                </a:cubicBezTo>
                <a:cubicBezTo>
                  <a:pt x="5802231" y="2763110"/>
                  <a:pt x="5794647" y="2772819"/>
                  <a:pt x="5792203" y="2783683"/>
                </a:cubicBezTo>
                <a:cubicBezTo>
                  <a:pt x="5789757" y="2794547"/>
                  <a:pt x="5783396" y="2798823"/>
                  <a:pt x="5782173" y="2804256"/>
                </a:cubicBezTo>
                <a:cubicBezTo>
                  <a:pt x="5787313" y="2805412"/>
                  <a:pt x="5791230" y="2812001"/>
                  <a:pt x="5796370" y="2813158"/>
                </a:cubicBezTo>
                <a:cubicBezTo>
                  <a:pt x="5813011" y="2811194"/>
                  <a:pt x="5819122" y="2784033"/>
                  <a:pt x="5834790" y="2810388"/>
                </a:cubicBezTo>
                <a:cubicBezTo>
                  <a:pt x="5846542" y="2830155"/>
                  <a:pt x="5844096" y="2841019"/>
                  <a:pt x="5826234" y="2848415"/>
                </a:cubicBezTo>
                <a:cubicBezTo>
                  <a:pt x="5831373" y="2849572"/>
                  <a:pt x="5835291" y="2856160"/>
                  <a:pt x="5844346" y="2863905"/>
                </a:cubicBezTo>
                <a:cubicBezTo>
                  <a:pt x="5858542" y="2872808"/>
                  <a:pt x="5861237" y="2884829"/>
                  <a:pt x="5840679" y="2880203"/>
                </a:cubicBezTo>
                <a:cubicBezTo>
                  <a:pt x="5808620" y="2878696"/>
                  <a:pt x="5815233" y="2897306"/>
                  <a:pt x="5805202" y="2917879"/>
                </a:cubicBezTo>
                <a:lnTo>
                  <a:pt x="5805133" y="2932500"/>
                </a:lnTo>
                <a:lnTo>
                  <a:pt x="5806499" y="2932656"/>
                </a:lnTo>
                <a:lnTo>
                  <a:pt x="5805123" y="2934608"/>
                </a:lnTo>
                <a:lnTo>
                  <a:pt x="5805056" y="2948524"/>
                </a:lnTo>
                <a:cubicBezTo>
                  <a:pt x="5808515" y="2957150"/>
                  <a:pt x="5816592" y="2963248"/>
                  <a:pt x="5832622" y="2964001"/>
                </a:cubicBezTo>
                <a:cubicBezTo>
                  <a:pt x="5842901" y="2966314"/>
                  <a:pt x="5858319" y="2969784"/>
                  <a:pt x="5868598" y="2972097"/>
                </a:cubicBezTo>
                <a:cubicBezTo>
                  <a:pt x="5909713" y="2981348"/>
                  <a:pt x="5909713" y="2981348"/>
                  <a:pt x="5923160" y="2921593"/>
                </a:cubicBezTo>
                <a:cubicBezTo>
                  <a:pt x="5930994" y="2934770"/>
                  <a:pt x="5984584" y="2912584"/>
                  <a:pt x="5942745" y="2954537"/>
                </a:cubicBezTo>
                <a:cubicBezTo>
                  <a:pt x="5936383" y="2958813"/>
                  <a:pt x="5955969" y="2991757"/>
                  <a:pt x="5961358" y="3015800"/>
                </a:cubicBezTo>
                <a:cubicBezTo>
                  <a:pt x="5954996" y="3020075"/>
                  <a:pt x="5947412" y="3029783"/>
                  <a:pt x="5935911" y="3032903"/>
                </a:cubicBezTo>
                <a:cubicBezTo>
                  <a:pt x="5934689" y="3038336"/>
                  <a:pt x="5923187" y="3041455"/>
                  <a:pt x="5919271" y="3034866"/>
                </a:cubicBezTo>
                <a:cubicBezTo>
                  <a:pt x="5904824" y="3003078"/>
                  <a:pt x="5882321" y="3055089"/>
                  <a:pt x="5865431" y="3034166"/>
                </a:cubicBezTo>
                <a:cubicBezTo>
                  <a:pt x="5839011" y="3079588"/>
                  <a:pt x="5780032" y="3077731"/>
                  <a:pt x="5744556" y="3115407"/>
                </a:cubicBezTo>
                <a:cubicBezTo>
                  <a:pt x="5756057" y="3112288"/>
                  <a:pt x="5779059" y="3106050"/>
                  <a:pt x="5778087" y="3134367"/>
                </a:cubicBezTo>
                <a:cubicBezTo>
                  <a:pt x="5776864" y="3139800"/>
                  <a:pt x="5776864" y="3139800"/>
                  <a:pt x="5776864" y="3139800"/>
                </a:cubicBezTo>
                <a:cubicBezTo>
                  <a:pt x="5813813" y="3119577"/>
                  <a:pt x="5854929" y="3128829"/>
                  <a:pt x="5871069" y="3081094"/>
                </a:cubicBezTo>
                <a:cubicBezTo>
                  <a:pt x="5876209" y="3082251"/>
                  <a:pt x="5897990" y="3081445"/>
                  <a:pt x="5908269" y="3083758"/>
                </a:cubicBezTo>
                <a:cubicBezTo>
                  <a:pt x="5909990" y="3124097"/>
                  <a:pt x="5933493" y="3163630"/>
                  <a:pt x="5918574" y="3205932"/>
                </a:cubicBezTo>
                <a:cubicBezTo>
                  <a:pt x="5916129" y="3216797"/>
                  <a:pt x="5927881" y="3236564"/>
                  <a:pt x="5935715" y="3249742"/>
                </a:cubicBezTo>
                <a:cubicBezTo>
                  <a:pt x="5948439" y="3241190"/>
                  <a:pt x="5961162" y="3232638"/>
                  <a:pt x="5973886" y="3224086"/>
                </a:cubicBezTo>
                <a:cubicBezTo>
                  <a:pt x="5980248" y="3219810"/>
                  <a:pt x="5985387" y="3220967"/>
                  <a:pt x="5991748" y="3216691"/>
                </a:cubicBezTo>
                <a:cubicBezTo>
                  <a:pt x="5999334" y="3206982"/>
                  <a:pt x="6018418" y="3194155"/>
                  <a:pt x="6020864" y="3183290"/>
                </a:cubicBezTo>
                <a:cubicBezTo>
                  <a:pt x="6014002" y="3141794"/>
                  <a:pt x="6083010" y="3123078"/>
                  <a:pt x="6051674" y="3070367"/>
                </a:cubicBezTo>
                <a:cubicBezTo>
                  <a:pt x="6047757" y="3063778"/>
                  <a:pt x="6051424" y="3047481"/>
                  <a:pt x="6055090" y="3031183"/>
                </a:cubicBezTo>
                <a:cubicBezTo>
                  <a:pt x="6056313" y="3025752"/>
                  <a:pt x="6062676" y="3021475"/>
                  <a:pt x="6063898" y="3016043"/>
                </a:cubicBezTo>
                <a:cubicBezTo>
                  <a:pt x="6067815" y="3022632"/>
                  <a:pt x="6072955" y="3023788"/>
                  <a:pt x="6076872" y="3030378"/>
                </a:cubicBezTo>
                <a:cubicBezTo>
                  <a:pt x="6074676" y="3064128"/>
                  <a:pt x="6090344" y="3090484"/>
                  <a:pt x="6071508" y="3126197"/>
                </a:cubicBezTo>
                <a:cubicBezTo>
                  <a:pt x="6067841" y="3142494"/>
                  <a:pt x="6069313" y="3159948"/>
                  <a:pt x="6069563" y="3182834"/>
                </a:cubicBezTo>
                <a:cubicBezTo>
                  <a:pt x="6068591" y="3211152"/>
                  <a:pt x="6119735" y="3199831"/>
                  <a:pt x="6106039" y="3236702"/>
                </a:cubicBezTo>
                <a:cubicBezTo>
                  <a:pt x="6101150" y="3258430"/>
                  <a:pt x="6095038" y="3285593"/>
                  <a:pt x="6090148" y="3307322"/>
                </a:cubicBezTo>
                <a:cubicBezTo>
                  <a:pt x="6087954" y="3341072"/>
                  <a:pt x="6104593" y="3339110"/>
                  <a:pt x="6122458" y="3331715"/>
                </a:cubicBezTo>
                <a:cubicBezTo>
                  <a:pt x="6141542" y="3318887"/>
                  <a:pt x="6159406" y="3311492"/>
                  <a:pt x="6162350" y="3346399"/>
                </a:cubicBezTo>
                <a:cubicBezTo>
                  <a:pt x="6136654" y="3340616"/>
                  <a:pt x="6130541" y="3367778"/>
                  <a:pt x="6139597" y="3375523"/>
                </a:cubicBezTo>
                <a:cubicBezTo>
                  <a:pt x="6153793" y="3384426"/>
                  <a:pt x="6174851" y="3434823"/>
                  <a:pt x="6198576" y="3377380"/>
                </a:cubicBezTo>
                <a:cubicBezTo>
                  <a:pt x="6223051" y="3388595"/>
                  <a:pt x="6234303" y="3362590"/>
                  <a:pt x="6243109" y="3347450"/>
                </a:cubicBezTo>
                <a:cubicBezTo>
                  <a:pt x="6255832" y="3338898"/>
                  <a:pt x="6268557" y="3330346"/>
                  <a:pt x="6277363" y="3315205"/>
                </a:cubicBezTo>
                <a:cubicBezTo>
                  <a:pt x="6278836" y="3332659"/>
                  <a:pt x="6279086" y="3355545"/>
                  <a:pt x="6271501" y="3365253"/>
                </a:cubicBezTo>
                <a:cubicBezTo>
                  <a:pt x="6246053" y="3382356"/>
                  <a:pt x="6230886" y="3401772"/>
                  <a:pt x="6272001" y="3411025"/>
                </a:cubicBezTo>
                <a:cubicBezTo>
                  <a:pt x="6263444" y="3449051"/>
                  <a:pt x="6260026" y="3488235"/>
                  <a:pt x="6251471" y="3526261"/>
                </a:cubicBezTo>
                <a:cubicBezTo>
                  <a:pt x="6251471" y="3526261"/>
                  <a:pt x="6234829" y="3528224"/>
                  <a:pt x="6224550" y="3525911"/>
                </a:cubicBezTo>
                <a:cubicBezTo>
                  <a:pt x="6193713" y="3518972"/>
                  <a:pt x="6186628" y="3574452"/>
                  <a:pt x="6151875" y="3560924"/>
                </a:cubicBezTo>
                <a:cubicBezTo>
                  <a:pt x="6148208" y="3577222"/>
                  <a:pt x="6144541" y="3593518"/>
                  <a:pt x="6147235" y="3605540"/>
                </a:cubicBezTo>
                <a:cubicBezTo>
                  <a:pt x="6152625" y="3629583"/>
                  <a:pt x="6182239" y="3641954"/>
                  <a:pt x="6165848" y="3666803"/>
                </a:cubicBezTo>
                <a:cubicBezTo>
                  <a:pt x="6151902" y="3680786"/>
                  <a:pt x="6124733" y="3657551"/>
                  <a:pt x="6122538" y="3691301"/>
                </a:cubicBezTo>
                <a:cubicBezTo>
                  <a:pt x="6116426" y="3718463"/>
                  <a:pt x="6093173" y="3701816"/>
                  <a:pt x="6082894" y="3699503"/>
                </a:cubicBezTo>
                <a:cubicBezTo>
                  <a:pt x="6075310" y="3709211"/>
                  <a:pt x="6071642" y="3725509"/>
                  <a:pt x="6064058" y="3735216"/>
                </a:cubicBezTo>
                <a:cubicBezTo>
                  <a:pt x="6062836" y="3740649"/>
                  <a:pt x="6061614" y="3746082"/>
                  <a:pt x="6054029" y="3755790"/>
                </a:cubicBezTo>
                <a:cubicBezTo>
                  <a:pt x="6064308" y="3758103"/>
                  <a:pt x="6069448" y="3759259"/>
                  <a:pt x="6074587" y="3760416"/>
                </a:cubicBezTo>
                <a:cubicBezTo>
                  <a:pt x="6084866" y="3762729"/>
                  <a:pt x="6093423" y="3724702"/>
                  <a:pt x="6104202" y="3772787"/>
                </a:cubicBezTo>
                <a:cubicBezTo>
                  <a:pt x="6124286" y="3851503"/>
                  <a:pt x="6205295" y="3875439"/>
                  <a:pt x="6261080" y="3819503"/>
                </a:cubicBezTo>
                <a:cubicBezTo>
                  <a:pt x="6267442" y="3815228"/>
                  <a:pt x="6272331" y="3793498"/>
                  <a:pt x="6268415" y="3786908"/>
                </a:cubicBezTo>
                <a:cubicBezTo>
                  <a:pt x="6244912" y="3747375"/>
                  <a:pt x="6221409" y="3707842"/>
                  <a:pt x="6197907" y="3668309"/>
                </a:cubicBezTo>
                <a:cubicBezTo>
                  <a:pt x="6193990" y="3661720"/>
                  <a:pt x="6196436" y="3650856"/>
                  <a:pt x="6197658" y="3645423"/>
                </a:cubicBezTo>
                <a:cubicBezTo>
                  <a:pt x="6207937" y="3647736"/>
                  <a:pt x="6213076" y="3648893"/>
                  <a:pt x="6223354" y="3651206"/>
                </a:cubicBezTo>
                <a:cubicBezTo>
                  <a:pt x="6233633" y="3653519"/>
                  <a:pt x="6242690" y="3661264"/>
                  <a:pt x="6241468" y="3666696"/>
                </a:cubicBezTo>
                <a:cubicBezTo>
                  <a:pt x="6236828" y="3711312"/>
                  <a:pt x="6275249" y="3708543"/>
                  <a:pt x="6287973" y="3699991"/>
                </a:cubicBezTo>
                <a:cubicBezTo>
                  <a:pt x="6326144" y="3674336"/>
                  <a:pt x="6327865" y="3714675"/>
                  <a:pt x="6348423" y="3719301"/>
                </a:cubicBezTo>
                <a:cubicBezTo>
                  <a:pt x="6344757" y="3735598"/>
                  <a:pt x="6334728" y="3756171"/>
                  <a:pt x="6365564" y="3763110"/>
                </a:cubicBezTo>
                <a:cubicBezTo>
                  <a:pt x="6396401" y="3770049"/>
                  <a:pt x="6429683" y="3766123"/>
                  <a:pt x="6441683" y="3808776"/>
                </a:cubicBezTo>
                <a:cubicBezTo>
                  <a:pt x="6444379" y="3820797"/>
                  <a:pt x="6470076" y="3826579"/>
                  <a:pt x="6449767" y="3844839"/>
                </a:cubicBezTo>
                <a:cubicBezTo>
                  <a:pt x="6430681" y="3857667"/>
                  <a:pt x="6433626" y="3892574"/>
                  <a:pt x="6400095" y="3873615"/>
                </a:cubicBezTo>
                <a:cubicBezTo>
                  <a:pt x="6394956" y="3872458"/>
                  <a:pt x="6383454" y="3875577"/>
                  <a:pt x="6371953" y="3878696"/>
                </a:cubicBezTo>
                <a:cubicBezTo>
                  <a:pt x="6375870" y="3885285"/>
                  <a:pt x="6382482" y="3903896"/>
                  <a:pt x="6388843" y="3899619"/>
                </a:cubicBezTo>
                <a:cubicBezTo>
                  <a:pt x="6409401" y="3904245"/>
                  <a:pt x="6413819" y="3956606"/>
                  <a:pt x="6446849" y="3929794"/>
                </a:cubicBezTo>
                <a:cubicBezTo>
                  <a:pt x="6449544" y="3941816"/>
                  <a:pt x="6480381" y="3948755"/>
                  <a:pt x="6458850" y="3972447"/>
                </a:cubicBezTo>
                <a:cubicBezTo>
                  <a:pt x="6452489" y="3976723"/>
                  <a:pt x="6450044" y="3987587"/>
                  <a:pt x="6442460" y="3997295"/>
                </a:cubicBezTo>
                <a:cubicBezTo>
                  <a:pt x="6433653" y="4012436"/>
                  <a:pt x="6419708" y="4026421"/>
                  <a:pt x="6405762" y="4040404"/>
                </a:cubicBezTo>
                <a:cubicBezTo>
                  <a:pt x="6399149" y="4021795"/>
                  <a:pt x="6391315" y="4008617"/>
                  <a:pt x="6384703" y="3990007"/>
                </a:cubicBezTo>
                <a:cubicBezTo>
                  <a:pt x="6382009" y="3977985"/>
                  <a:pt x="6386899" y="3956256"/>
                  <a:pt x="6381759" y="3955100"/>
                </a:cubicBezTo>
                <a:cubicBezTo>
                  <a:pt x="6367563" y="3946198"/>
                  <a:pt x="6345783" y="3947005"/>
                  <a:pt x="6330364" y="3943535"/>
                </a:cubicBezTo>
                <a:cubicBezTo>
                  <a:pt x="6330364" y="3943535"/>
                  <a:pt x="6321558" y="3958675"/>
                  <a:pt x="6326697" y="3959832"/>
                </a:cubicBezTo>
                <a:cubicBezTo>
                  <a:pt x="6334531" y="3973010"/>
                  <a:pt x="6348727" y="3981912"/>
                  <a:pt x="6357784" y="3989657"/>
                </a:cubicBezTo>
                <a:cubicBezTo>
                  <a:pt x="6361701" y="3996245"/>
                  <a:pt x="6355339" y="4000522"/>
                  <a:pt x="6359256" y="4007111"/>
                </a:cubicBezTo>
                <a:cubicBezTo>
                  <a:pt x="6338698" y="4002485"/>
                  <a:pt x="6316918" y="4003291"/>
                  <a:pt x="6302722" y="3994389"/>
                </a:cubicBezTo>
                <a:cubicBezTo>
                  <a:pt x="6297582" y="3993233"/>
                  <a:pt x="6296111" y="3975779"/>
                  <a:pt x="6293415" y="3963758"/>
                </a:cubicBezTo>
                <a:cubicBezTo>
                  <a:pt x="6300750" y="3931164"/>
                  <a:pt x="6279942" y="3903652"/>
                  <a:pt x="6292416" y="3872213"/>
                </a:cubicBezTo>
                <a:cubicBezTo>
                  <a:pt x="6298779" y="3867938"/>
                  <a:pt x="6294862" y="3861349"/>
                  <a:pt x="6290944" y="3854761"/>
                </a:cubicBezTo>
                <a:cubicBezTo>
                  <a:pt x="6285805" y="3853604"/>
                  <a:pt x="6279443" y="3857880"/>
                  <a:pt x="6279443" y="3857880"/>
                </a:cubicBezTo>
                <a:cubicBezTo>
                  <a:pt x="6266718" y="3866431"/>
                  <a:pt x="6260358" y="3870707"/>
                  <a:pt x="6253995" y="3874983"/>
                </a:cubicBezTo>
                <a:cubicBezTo>
                  <a:pt x="6209462" y="3904915"/>
                  <a:pt x="6209462" y="3904915"/>
                  <a:pt x="6249605" y="3942484"/>
                </a:cubicBezTo>
                <a:cubicBezTo>
                  <a:pt x="6280693" y="3972309"/>
                  <a:pt x="6276052" y="4016925"/>
                  <a:pt x="6233965" y="4035991"/>
                </a:cubicBezTo>
                <a:cubicBezTo>
                  <a:pt x="6221241" y="4044543"/>
                  <a:pt x="6204600" y="4046506"/>
                  <a:pt x="6186736" y="4053902"/>
                </a:cubicBezTo>
                <a:cubicBezTo>
                  <a:pt x="6180375" y="4058177"/>
                  <a:pt x="6183069" y="4070199"/>
                  <a:pt x="6183069" y="4070199"/>
                </a:cubicBezTo>
                <a:cubicBezTo>
                  <a:pt x="6222962" y="4084883"/>
                  <a:pt x="6199960" y="4091121"/>
                  <a:pt x="6186014" y="4105106"/>
                </a:cubicBezTo>
                <a:cubicBezTo>
                  <a:pt x="6179652" y="4109382"/>
                  <a:pt x="6185041" y="4133424"/>
                  <a:pt x="6195319" y="4135737"/>
                </a:cubicBezTo>
                <a:cubicBezTo>
                  <a:pt x="6214655" y="4145795"/>
                  <a:pt x="6218573" y="4152384"/>
                  <a:pt x="6194347" y="4164055"/>
                </a:cubicBezTo>
                <a:cubicBezTo>
                  <a:pt x="6187986" y="4168331"/>
                  <a:pt x="6180402" y="4178039"/>
                  <a:pt x="6167678" y="4186591"/>
                </a:cubicBezTo>
                <a:cubicBezTo>
                  <a:pt x="6193624" y="4215260"/>
                  <a:pt x="6137341" y="4225424"/>
                  <a:pt x="6159371" y="4247504"/>
                </a:cubicBezTo>
                <a:cubicBezTo>
                  <a:pt x="6162066" y="4259525"/>
                  <a:pt x="6175038" y="4273859"/>
                  <a:pt x="6148119" y="4273509"/>
                </a:cubicBezTo>
                <a:cubicBezTo>
                  <a:pt x="6142980" y="4272353"/>
                  <a:pt x="6136618" y="4276628"/>
                  <a:pt x="6125117" y="4279748"/>
                </a:cubicBezTo>
                <a:cubicBezTo>
                  <a:pt x="6135396" y="4282061"/>
                  <a:pt x="6144452" y="4289807"/>
                  <a:pt x="6149592" y="4290963"/>
                </a:cubicBezTo>
                <a:cubicBezTo>
                  <a:pt x="6158647" y="4298708"/>
                  <a:pt x="6167704" y="4306453"/>
                  <a:pt x="6171622" y="4313043"/>
                </a:cubicBezTo>
                <a:cubicBezTo>
                  <a:pt x="6115587" y="4346093"/>
                  <a:pt x="6178484" y="4354539"/>
                  <a:pt x="6189012" y="4379738"/>
                </a:cubicBezTo>
                <a:cubicBezTo>
                  <a:pt x="6191707" y="4391759"/>
                  <a:pt x="6200763" y="4399504"/>
                  <a:pt x="6182900" y="4406900"/>
                </a:cubicBezTo>
                <a:cubicBezTo>
                  <a:pt x="6159897" y="4413138"/>
                  <a:pt x="6182177" y="4458104"/>
                  <a:pt x="6150118" y="4456597"/>
                </a:cubicBezTo>
                <a:cubicBezTo>
                  <a:pt x="6118059" y="4455091"/>
                  <a:pt x="6090890" y="4431854"/>
                  <a:pt x="6057858" y="4458667"/>
                </a:cubicBezTo>
                <a:cubicBezTo>
                  <a:pt x="6055163" y="4446645"/>
                  <a:pt x="6057608" y="4435780"/>
                  <a:pt x="6049775" y="4422602"/>
                </a:cubicBezTo>
                <a:cubicBezTo>
                  <a:pt x="6045857" y="4416014"/>
                  <a:pt x="6035579" y="4413701"/>
                  <a:pt x="6030439" y="4412544"/>
                </a:cubicBezTo>
                <a:cubicBezTo>
                  <a:pt x="6029217" y="4417976"/>
                  <a:pt x="6022854" y="4422253"/>
                  <a:pt x="6026771" y="4428841"/>
                </a:cubicBezTo>
                <a:cubicBezTo>
                  <a:pt x="6033634" y="4470337"/>
                  <a:pt x="6049301" y="4496693"/>
                  <a:pt x="6090417" y="4505945"/>
                </a:cubicBezTo>
                <a:cubicBezTo>
                  <a:pt x="6105835" y="4509414"/>
                  <a:pt x="6128838" y="4503176"/>
                  <a:pt x="6126643" y="4536926"/>
                </a:cubicBezTo>
                <a:cubicBezTo>
                  <a:pt x="6120280" y="4541202"/>
                  <a:pt x="6102418" y="4548597"/>
                  <a:pt x="6106335" y="4555187"/>
                </a:cubicBezTo>
                <a:cubicBezTo>
                  <a:pt x="6106584" y="4578072"/>
                  <a:pt x="6127392" y="4605584"/>
                  <a:pt x="6121030" y="4609860"/>
                </a:cubicBezTo>
                <a:cubicBezTo>
                  <a:pt x="6081637" y="4640948"/>
                  <a:pt x="6137922" y="4630783"/>
                  <a:pt x="6135476" y="4641648"/>
                </a:cubicBezTo>
                <a:cubicBezTo>
                  <a:pt x="6130587" y="4663378"/>
                  <a:pt x="6132059" y="4680831"/>
                  <a:pt x="6127169" y="4702560"/>
                </a:cubicBezTo>
                <a:cubicBezTo>
                  <a:pt x="6116890" y="4700247"/>
                  <a:pt x="6101472" y="4696778"/>
                  <a:pt x="6091193" y="4694465"/>
                </a:cubicBezTo>
                <a:cubicBezTo>
                  <a:pt x="6052272" y="4651463"/>
                  <a:pt x="6034159" y="4635971"/>
                  <a:pt x="6012379" y="4636778"/>
                </a:cubicBezTo>
                <a:cubicBezTo>
                  <a:pt x="6002101" y="4634465"/>
                  <a:pt x="5989377" y="4643017"/>
                  <a:pt x="5983014" y="4647293"/>
                </a:cubicBezTo>
                <a:cubicBezTo>
                  <a:pt x="5975431" y="4657002"/>
                  <a:pt x="5966623" y="4672141"/>
                  <a:pt x="5959040" y="4681850"/>
                </a:cubicBezTo>
                <a:cubicBezTo>
                  <a:pt x="5948761" y="4679537"/>
                  <a:pt x="5938482" y="4677224"/>
                  <a:pt x="5928203" y="4674911"/>
                </a:cubicBezTo>
                <a:cubicBezTo>
                  <a:pt x="5929425" y="4669479"/>
                  <a:pt x="5930648" y="4664046"/>
                  <a:pt x="5933093" y="4653182"/>
                </a:cubicBezTo>
                <a:cubicBezTo>
                  <a:pt x="5938231" y="4654338"/>
                  <a:pt x="5938231" y="4654338"/>
                  <a:pt x="5944594" y="4650062"/>
                </a:cubicBezTo>
                <a:cubicBezTo>
                  <a:pt x="5959762" y="4630646"/>
                  <a:pt x="5990349" y="4614699"/>
                  <a:pt x="5988877" y="4597245"/>
                </a:cubicBezTo>
                <a:cubicBezTo>
                  <a:pt x="5993767" y="4575515"/>
                  <a:pt x="5965374" y="4557712"/>
                  <a:pt x="5915202" y="4540715"/>
                </a:cubicBezTo>
                <a:cubicBezTo>
                  <a:pt x="5938455" y="4557362"/>
                  <a:pt x="5929648" y="4572503"/>
                  <a:pt x="5919619" y="4593076"/>
                </a:cubicBezTo>
                <a:cubicBezTo>
                  <a:pt x="5906895" y="4601627"/>
                  <a:pt x="5889032" y="4609023"/>
                  <a:pt x="5876308" y="4617574"/>
                </a:cubicBezTo>
                <a:cubicBezTo>
                  <a:pt x="5886587" y="4619887"/>
                  <a:pt x="5900783" y="4628789"/>
                  <a:pt x="5911062" y="4631102"/>
                </a:cubicBezTo>
                <a:cubicBezTo>
                  <a:pt x="5909840" y="4636534"/>
                  <a:pt x="5908618" y="4641966"/>
                  <a:pt x="5908618" y="4641966"/>
                </a:cubicBezTo>
                <a:cubicBezTo>
                  <a:pt x="5867502" y="4632714"/>
                  <a:pt x="5844749" y="4661840"/>
                  <a:pt x="5818079" y="4684376"/>
                </a:cubicBezTo>
                <a:cubicBezTo>
                  <a:pt x="5811718" y="4688651"/>
                  <a:pt x="5797521" y="4679750"/>
                  <a:pt x="5786021" y="4682869"/>
                </a:cubicBezTo>
                <a:cubicBezTo>
                  <a:pt x="5793604" y="4673161"/>
                  <a:pt x="5799966" y="4668885"/>
                  <a:pt x="5801189" y="4663452"/>
                </a:cubicBezTo>
                <a:cubicBezTo>
                  <a:pt x="5808773" y="4653744"/>
                  <a:pt x="5840832" y="4655251"/>
                  <a:pt x="5818802" y="4633171"/>
                </a:cubicBezTo>
                <a:cubicBezTo>
                  <a:pt x="5805828" y="4618837"/>
                  <a:pt x="5786493" y="4608779"/>
                  <a:pt x="5765935" y="4604153"/>
                </a:cubicBezTo>
                <a:cubicBezTo>
                  <a:pt x="5755656" y="4601840"/>
                  <a:pt x="5740987" y="4667028"/>
                  <a:pt x="5753961" y="4681362"/>
                </a:cubicBezTo>
                <a:cubicBezTo>
                  <a:pt x="5795327" y="4713500"/>
                  <a:pt x="5818830" y="4753033"/>
                  <a:pt x="5828385" y="4806551"/>
                </a:cubicBezTo>
                <a:cubicBezTo>
                  <a:pt x="5834997" y="4825161"/>
                  <a:pt x="5845276" y="4827474"/>
                  <a:pt x="5863139" y="4820078"/>
                </a:cubicBezTo>
                <a:cubicBezTo>
                  <a:pt x="5923091" y="4793617"/>
                  <a:pt x="5921867" y="4799049"/>
                  <a:pt x="5939008" y="4842859"/>
                </a:cubicBezTo>
                <a:cubicBezTo>
                  <a:pt x="5942926" y="4849447"/>
                  <a:pt x="5950760" y="4862625"/>
                  <a:pt x="5950760" y="4862625"/>
                </a:cubicBezTo>
                <a:cubicBezTo>
                  <a:pt x="5969845" y="4849797"/>
                  <a:pt x="5988930" y="4836969"/>
                  <a:pt x="6008016" y="4824142"/>
                </a:cubicBezTo>
                <a:cubicBezTo>
                  <a:pt x="6020740" y="4815590"/>
                  <a:pt x="6027602" y="4857086"/>
                  <a:pt x="6043992" y="4832238"/>
                </a:cubicBezTo>
                <a:cubicBezTo>
                  <a:pt x="6052798" y="4817097"/>
                  <a:pt x="6061606" y="4801956"/>
                  <a:pt x="6069189" y="4792248"/>
                </a:cubicBezTo>
                <a:cubicBezTo>
                  <a:pt x="6099776" y="4776301"/>
                  <a:pt x="6117140" y="4723134"/>
                  <a:pt x="6164867" y="4750996"/>
                </a:cubicBezTo>
                <a:cubicBezTo>
                  <a:pt x="6170007" y="4752152"/>
                  <a:pt x="6176369" y="4747876"/>
                  <a:pt x="6177591" y="4742444"/>
                </a:cubicBezTo>
                <a:cubicBezTo>
                  <a:pt x="6181008" y="4703261"/>
                  <a:pt x="6209400" y="4721064"/>
                  <a:pt x="6229958" y="4725690"/>
                </a:cubicBezTo>
                <a:cubicBezTo>
                  <a:pt x="6219930" y="4746263"/>
                  <a:pt x="6218957" y="4774582"/>
                  <a:pt x="6185675" y="4778507"/>
                </a:cubicBezTo>
                <a:cubicBezTo>
                  <a:pt x="6169035" y="4780470"/>
                  <a:pt x="6160228" y="4795611"/>
                  <a:pt x="6141142" y="4808439"/>
                </a:cubicBezTo>
                <a:cubicBezTo>
                  <a:pt x="6134780" y="4812714"/>
                  <a:pt x="6128418" y="4816990"/>
                  <a:pt x="6120834" y="4826699"/>
                </a:cubicBezTo>
                <a:cubicBezTo>
                  <a:pt x="6127196" y="4822422"/>
                  <a:pt x="6132335" y="4823579"/>
                  <a:pt x="6137475" y="4824735"/>
                </a:cubicBezTo>
                <a:cubicBezTo>
                  <a:pt x="6132835" y="4869351"/>
                  <a:pt x="6104693" y="4874434"/>
                  <a:pt x="6076552" y="4879516"/>
                </a:cubicBezTo>
                <a:cubicBezTo>
                  <a:pt x="6071412" y="4878360"/>
                  <a:pt x="6067745" y="4894657"/>
                  <a:pt x="6065299" y="4905521"/>
                </a:cubicBezTo>
                <a:cubicBezTo>
                  <a:pt x="6070439" y="4906678"/>
                  <a:pt x="6076801" y="4902402"/>
                  <a:pt x="6087080" y="4904715"/>
                </a:cubicBezTo>
                <a:cubicBezTo>
                  <a:pt x="6096136" y="4912460"/>
                  <a:pt x="6105193" y="4920205"/>
                  <a:pt x="6115472" y="4922518"/>
                </a:cubicBezTo>
                <a:cubicBezTo>
                  <a:pt x="6087829" y="4973372"/>
                  <a:pt x="6024934" y="4964927"/>
                  <a:pt x="5998513" y="5010349"/>
                </a:cubicBezTo>
                <a:cubicBezTo>
                  <a:pt x="5997291" y="5015782"/>
                  <a:pt x="5974039" y="4999134"/>
                  <a:pt x="5967677" y="5003410"/>
                </a:cubicBezTo>
                <a:cubicBezTo>
                  <a:pt x="5956176" y="5006529"/>
                  <a:pt x="5942229" y="5020515"/>
                  <a:pt x="5929505" y="5029066"/>
                </a:cubicBezTo>
                <a:cubicBezTo>
                  <a:pt x="5924116" y="5005023"/>
                  <a:pt x="5903558" y="5000397"/>
                  <a:pt x="5888140" y="4996928"/>
                </a:cubicBezTo>
                <a:cubicBezTo>
                  <a:pt x="5894252" y="4969766"/>
                  <a:pt x="5907226" y="4984100"/>
                  <a:pt x="5923866" y="4982137"/>
                </a:cubicBezTo>
                <a:cubicBezTo>
                  <a:pt x="5939285" y="4985607"/>
                  <a:pt x="5962038" y="4956482"/>
                  <a:pt x="5954204" y="4943304"/>
                </a:cubicBezTo>
                <a:cubicBezTo>
                  <a:pt x="5951509" y="4931283"/>
                  <a:pt x="5940981" y="4906084"/>
                  <a:pt x="5930702" y="4903771"/>
                </a:cubicBezTo>
                <a:cubicBezTo>
                  <a:pt x="5899865" y="4896832"/>
                  <a:pt x="5915034" y="4877415"/>
                  <a:pt x="5918700" y="4861118"/>
                </a:cubicBezTo>
                <a:cubicBezTo>
                  <a:pt x="5914783" y="4854529"/>
                  <a:pt x="5912089" y="4842508"/>
                  <a:pt x="5908172" y="4835920"/>
                </a:cubicBezTo>
                <a:cubicBezTo>
                  <a:pt x="5896671" y="4839039"/>
                  <a:pt x="5890309" y="4843315"/>
                  <a:pt x="5877585" y="4851867"/>
                </a:cubicBezTo>
                <a:cubicBezTo>
                  <a:pt x="5870001" y="4861575"/>
                  <a:pt x="5861194" y="4876715"/>
                  <a:pt x="5852387" y="4891856"/>
                </a:cubicBezTo>
                <a:cubicBezTo>
                  <a:pt x="5863889" y="4888737"/>
                  <a:pt x="5869028" y="4889893"/>
                  <a:pt x="5879307" y="4892206"/>
                </a:cubicBezTo>
                <a:cubicBezTo>
                  <a:pt x="5876862" y="4903071"/>
                  <a:pt x="5874417" y="4913936"/>
                  <a:pt x="5868056" y="4918211"/>
                </a:cubicBezTo>
                <a:cubicBezTo>
                  <a:pt x="5822050" y="4930689"/>
                  <a:pt x="5841635" y="4963633"/>
                  <a:pt x="5847025" y="4987676"/>
                </a:cubicBezTo>
                <a:cubicBezTo>
                  <a:pt x="5822550" y="4976461"/>
                  <a:pt x="5793185" y="4986975"/>
                  <a:pt x="5772377" y="4959463"/>
                </a:cubicBezTo>
                <a:cubicBezTo>
                  <a:pt x="5760627" y="4939698"/>
                  <a:pt x="5743985" y="4941660"/>
                  <a:pt x="5732734" y="4967665"/>
                </a:cubicBezTo>
                <a:cubicBezTo>
                  <a:pt x="5731511" y="4973098"/>
                  <a:pt x="5714871" y="4975060"/>
                  <a:pt x="5703370" y="4978180"/>
                </a:cubicBezTo>
                <a:cubicBezTo>
                  <a:pt x="5717066" y="4941310"/>
                  <a:pt x="5669589" y="4936334"/>
                  <a:pt x="5675701" y="4909172"/>
                </a:cubicBezTo>
                <a:cubicBezTo>
                  <a:pt x="5682785" y="4853692"/>
                  <a:pt x="5666145" y="4855656"/>
                  <a:pt x="5629195" y="4875878"/>
                </a:cubicBezTo>
                <a:cubicBezTo>
                  <a:pt x="5617694" y="4878997"/>
                  <a:pt x="5608637" y="4871252"/>
                  <a:pt x="5598359" y="4868939"/>
                </a:cubicBezTo>
                <a:cubicBezTo>
                  <a:pt x="5571439" y="4868589"/>
                  <a:pt x="5544270" y="4845353"/>
                  <a:pt x="5533268" y="4894244"/>
                </a:cubicBezTo>
                <a:cubicBezTo>
                  <a:pt x="5533268" y="4894244"/>
                  <a:pt x="5507572" y="4888462"/>
                  <a:pt x="5496069" y="4891581"/>
                </a:cubicBezTo>
                <a:cubicBezTo>
                  <a:pt x="5490930" y="4890424"/>
                  <a:pt x="5483346" y="4900133"/>
                  <a:pt x="5483346" y="4900133"/>
                </a:cubicBezTo>
                <a:cubicBezTo>
                  <a:pt x="5521044" y="4948568"/>
                  <a:pt x="5452036" y="4967284"/>
                  <a:pt x="5454981" y="5002192"/>
                </a:cubicBezTo>
                <a:cubicBezTo>
                  <a:pt x="5401142" y="5001491"/>
                  <a:pt x="5414615" y="5061598"/>
                  <a:pt x="5382806" y="5082977"/>
                </a:cubicBezTo>
                <a:cubicBezTo>
                  <a:pt x="5376444" y="5087253"/>
                  <a:pt x="5416586" y="5124823"/>
                  <a:pt x="5438368" y="5124017"/>
                </a:cubicBezTo>
                <a:cubicBezTo>
                  <a:pt x="5465287" y="5124367"/>
                  <a:pt x="5474343" y="5132112"/>
                  <a:pt x="5442535" y="5153492"/>
                </a:cubicBezTo>
                <a:cubicBezTo>
                  <a:pt x="5458203" y="5179847"/>
                  <a:pt x="5473870" y="5206203"/>
                  <a:pt x="5488316" y="5237990"/>
                </a:cubicBezTo>
                <a:cubicBezTo>
                  <a:pt x="5502762" y="5269778"/>
                  <a:pt x="5479509" y="5253131"/>
                  <a:pt x="5468008" y="5256251"/>
                </a:cubicBezTo>
                <a:cubicBezTo>
                  <a:pt x="5468008" y="5256251"/>
                  <a:pt x="5460424" y="5265958"/>
                  <a:pt x="5464341" y="5272547"/>
                </a:cubicBezTo>
                <a:cubicBezTo>
                  <a:pt x="5467036" y="5284569"/>
                  <a:pt x="5480009" y="5298903"/>
                  <a:pt x="5481482" y="5316357"/>
                </a:cubicBezTo>
                <a:cubicBezTo>
                  <a:pt x="5484176" y="5328378"/>
                  <a:pt x="5490788" y="5346988"/>
                  <a:pt x="5483204" y="5356696"/>
                </a:cubicBezTo>
                <a:cubicBezTo>
                  <a:pt x="5475620" y="5366404"/>
                  <a:pt x="5462896" y="5374956"/>
                  <a:pt x="5445032" y="5382352"/>
                </a:cubicBezTo>
                <a:cubicBezTo>
                  <a:pt x="5443810" y="5387784"/>
                  <a:pt x="5429614" y="5378882"/>
                  <a:pt x="5429614" y="5378882"/>
                </a:cubicBezTo>
                <a:cubicBezTo>
                  <a:pt x="5415169" y="5347094"/>
                  <a:pt x="5398277" y="5326171"/>
                  <a:pt x="5365246" y="5352983"/>
                </a:cubicBezTo>
                <a:cubicBezTo>
                  <a:pt x="5358885" y="5357259"/>
                  <a:pt x="5335632" y="5340612"/>
                  <a:pt x="5325353" y="5338299"/>
                </a:cubicBezTo>
                <a:cubicBezTo>
                  <a:pt x="5316296" y="5330554"/>
                  <a:pt x="5308462" y="5317375"/>
                  <a:pt x="5302100" y="5321652"/>
                </a:cubicBezTo>
                <a:cubicBezTo>
                  <a:pt x="5284238" y="5329047"/>
                  <a:pt x="5271513" y="5337598"/>
                  <a:pt x="5253651" y="5344993"/>
                </a:cubicBezTo>
                <a:cubicBezTo>
                  <a:pt x="5250955" y="5332972"/>
                  <a:pt x="5248262" y="5320951"/>
                  <a:pt x="5240426" y="5307774"/>
                </a:cubicBezTo>
                <a:cubicBezTo>
                  <a:pt x="5226480" y="5321757"/>
                  <a:pt x="5218647" y="5308580"/>
                  <a:pt x="5199312" y="5298521"/>
                </a:cubicBezTo>
                <a:cubicBezTo>
                  <a:pt x="5176059" y="5281874"/>
                  <a:pt x="5157223" y="5317588"/>
                  <a:pt x="5139360" y="5324983"/>
                </a:cubicBezTo>
                <a:cubicBezTo>
                  <a:pt x="5132998" y="5329259"/>
                  <a:pt x="5135693" y="5341281"/>
                  <a:pt x="5140833" y="5342438"/>
                </a:cubicBezTo>
                <a:cubicBezTo>
                  <a:pt x="5177058" y="5373418"/>
                  <a:pt x="5214507" y="5398967"/>
                  <a:pt x="5222841" y="5457917"/>
                </a:cubicBezTo>
                <a:cubicBezTo>
                  <a:pt x="5228230" y="5481960"/>
                  <a:pt x="5261761" y="5500919"/>
                  <a:pt x="5283791" y="5522999"/>
                </a:cubicBezTo>
                <a:cubicBezTo>
                  <a:pt x="5288931" y="5524156"/>
                  <a:pt x="5292848" y="5530744"/>
                  <a:pt x="5296765" y="5537333"/>
                </a:cubicBezTo>
                <a:cubicBezTo>
                  <a:pt x="5291626" y="5536177"/>
                  <a:pt x="5285263" y="5540453"/>
                  <a:pt x="5280124" y="5539297"/>
                </a:cubicBezTo>
                <a:cubicBezTo>
                  <a:pt x="5250759" y="5549811"/>
                  <a:pt x="5221395" y="5560326"/>
                  <a:pt x="5203032" y="5521949"/>
                </a:cubicBezTo>
                <a:cubicBezTo>
                  <a:pt x="5193975" y="5514203"/>
                  <a:pt x="5179779" y="5505302"/>
                  <a:pt x="5170723" y="5497557"/>
                </a:cubicBezTo>
                <a:cubicBezTo>
                  <a:pt x="5171946" y="5492124"/>
                  <a:pt x="5173168" y="5486692"/>
                  <a:pt x="5173168" y="5486692"/>
                </a:cubicBezTo>
                <a:cubicBezTo>
                  <a:pt x="5145999" y="5463456"/>
                  <a:pt x="5126413" y="5430512"/>
                  <a:pt x="5100716" y="5424729"/>
                </a:cubicBezTo>
                <a:cubicBezTo>
                  <a:pt x="5080158" y="5420103"/>
                  <a:pt x="5111245" y="5449928"/>
                  <a:pt x="5097298" y="5463912"/>
                </a:cubicBezTo>
                <a:cubicBezTo>
                  <a:pt x="5087269" y="5484485"/>
                  <a:pt x="5082380" y="5506215"/>
                  <a:pt x="5083853" y="5523668"/>
                </a:cubicBezTo>
                <a:cubicBezTo>
                  <a:pt x="5093408" y="5577186"/>
                  <a:pt x="5069434" y="5611743"/>
                  <a:pt x="5027345" y="5630809"/>
                </a:cubicBezTo>
                <a:cubicBezTo>
                  <a:pt x="5001898" y="5647913"/>
                  <a:pt x="4977673" y="5659584"/>
                  <a:pt x="4956143" y="5683276"/>
                </a:cubicBezTo>
                <a:cubicBezTo>
                  <a:pt x="4949780" y="5687552"/>
                  <a:pt x="4944641" y="5686396"/>
                  <a:pt x="4938279" y="5690672"/>
                </a:cubicBezTo>
                <a:cubicBezTo>
                  <a:pt x="4939501" y="5685239"/>
                  <a:pt x="4935584" y="5678651"/>
                  <a:pt x="4936807" y="5673218"/>
                </a:cubicBezTo>
                <a:cubicBezTo>
                  <a:pt x="4947809" y="5624326"/>
                  <a:pt x="4952448" y="5579711"/>
                  <a:pt x="4905944" y="5546417"/>
                </a:cubicBezTo>
                <a:cubicBezTo>
                  <a:pt x="4895665" y="5544104"/>
                  <a:pt x="4912056" y="5519254"/>
                  <a:pt x="4932613" y="5523881"/>
                </a:cubicBezTo>
                <a:cubicBezTo>
                  <a:pt x="4962227" y="5536252"/>
                  <a:pt x="4971034" y="5521112"/>
                  <a:pt x="4978369" y="5488517"/>
                </a:cubicBezTo>
                <a:cubicBezTo>
                  <a:pt x="4978369" y="5488517"/>
                  <a:pt x="4978369" y="5488517"/>
                  <a:pt x="4974451" y="5481928"/>
                </a:cubicBezTo>
                <a:cubicBezTo>
                  <a:pt x="4979591" y="5483085"/>
                  <a:pt x="4979591" y="5483085"/>
                  <a:pt x="4979591" y="5483085"/>
                </a:cubicBezTo>
                <a:cubicBezTo>
                  <a:pt x="4964173" y="5479616"/>
                  <a:pt x="4955116" y="5471870"/>
                  <a:pt x="4947282" y="5458692"/>
                </a:cubicBezTo>
                <a:cubicBezTo>
                  <a:pt x="4938226" y="5450947"/>
                  <a:pt x="4927947" y="5448634"/>
                  <a:pt x="4918890" y="5440889"/>
                </a:cubicBezTo>
                <a:cubicBezTo>
                  <a:pt x="4916446" y="5451753"/>
                  <a:pt x="4907639" y="5466894"/>
                  <a:pt x="4900055" y="5476602"/>
                </a:cubicBezTo>
                <a:cubicBezTo>
                  <a:pt x="4886109" y="5490587"/>
                  <a:pt x="4871163" y="5413026"/>
                  <a:pt x="4862856" y="5473939"/>
                </a:cubicBezTo>
                <a:cubicBezTo>
                  <a:pt x="4863106" y="5496826"/>
                  <a:pt x="4824685" y="5499595"/>
                  <a:pt x="4839131" y="5531383"/>
                </a:cubicBezTo>
                <a:cubicBezTo>
                  <a:pt x="4852104" y="5545717"/>
                  <a:pt x="4845992" y="5572878"/>
                  <a:pt x="4871689" y="5578662"/>
                </a:cubicBezTo>
                <a:cubicBezTo>
                  <a:pt x="4869245" y="5589526"/>
                  <a:pt x="4866800" y="5600390"/>
                  <a:pt x="4859216" y="5610098"/>
                </a:cubicBezTo>
                <a:cubicBezTo>
                  <a:pt x="4851631" y="5619807"/>
                  <a:pt x="4841352" y="5617494"/>
                  <a:pt x="4828629" y="5626046"/>
                </a:cubicBezTo>
                <a:cubicBezTo>
                  <a:pt x="4822267" y="5630322"/>
                  <a:pt x="4809543" y="5638873"/>
                  <a:pt x="4803181" y="5643149"/>
                </a:cubicBezTo>
                <a:cubicBezTo>
                  <a:pt x="4812238" y="5650894"/>
                  <a:pt x="4821294" y="5658640"/>
                  <a:pt x="4830351" y="5666385"/>
                </a:cubicBezTo>
                <a:cubicBezTo>
                  <a:pt x="4834268" y="5672974"/>
                  <a:pt x="4845769" y="5669855"/>
                  <a:pt x="4856048" y="5672168"/>
                </a:cubicBezTo>
                <a:cubicBezTo>
                  <a:pt x="4859965" y="5678757"/>
                  <a:pt x="4863883" y="5685345"/>
                  <a:pt x="4872939" y="5693091"/>
                </a:cubicBezTo>
                <a:cubicBezTo>
                  <a:pt x="4861438" y="5696210"/>
                  <a:pt x="4852631" y="5711352"/>
                  <a:pt x="4847491" y="5710195"/>
                </a:cubicBezTo>
                <a:cubicBezTo>
                  <a:pt x="4802459" y="5694353"/>
                  <a:pt x="4787540" y="5736656"/>
                  <a:pt x="4766009" y="5760349"/>
                </a:cubicBezTo>
                <a:cubicBezTo>
                  <a:pt x="4746924" y="5773176"/>
                  <a:pt x="4785595" y="5793293"/>
                  <a:pt x="4757452" y="5798376"/>
                </a:cubicBezTo>
                <a:cubicBezTo>
                  <a:pt x="4739589" y="5805770"/>
                  <a:pt x="4724421" y="5825187"/>
                  <a:pt x="4714142" y="5822874"/>
                </a:cubicBezTo>
                <a:cubicBezTo>
                  <a:pt x="4666665" y="5817897"/>
                  <a:pt x="4674749" y="5853962"/>
                  <a:pt x="4681361" y="5872571"/>
                </a:cubicBezTo>
                <a:cubicBezTo>
                  <a:pt x="4681611" y="5895458"/>
                  <a:pt x="4692139" y="5920658"/>
                  <a:pt x="4703890" y="5940423"/>
                </a:cubicBezTo>
                <a:cubicBezTo>
                  <a:pt x="4718336" y="5972211"/>
                  <a:pt x="4702917" y="5968742"/>
                  <a:pt x="4687499" y="5965272"/>
                </a:cubicBezTo>
                <a:cubicBezTo>
                  <a:pt x="4682359" y="5964116"/>
                  <a:pt x="4675998" y="5968392"/>
                  <a:pt x="4669637" y="5972667"/>
                </a:cubicBezTo>
                <a:cubicBezTo>
                  <a:pt x="4691666" y="5994747"/>
                  <a:pt x="4708556" y="6015670"/>
                  <a:pt x="4725447" y="6036593"/>
                </a:cubicBezTo>
                <a:cubicBezTo>
                  <a:pt x="4733032" y="6026885"/>
                  <a:pt x="4735476" y="6016020"/>
                  <a:pt x="4741838" y="6011744"/>
                </a:cubicBezTo>
                <a:cubicBezTo>
                  <a:pt x="4754562" y="6003193"/>
                  <a:pt x="4767286" y="5994641"/>
                  <a:pt x="4780010" y="5986089"/>
                </a:cubicBezTo>
                <a:cubicBezTo>
                  <a:pt x="4781482" y="6003543"/>
                  <a:pt x="4789315" y="6016720"/>
                  <a:pt x="4797149" y="6029898"/>
                </a:cubicBezTo>
                <a:cubicBezTo>
                  <a:pt x="4759951" y="6027235"/>
                  <a:pt x="4761674" y="6067575"/>
                  <a:pt x="4770730" y="6075320"/>
                </a:cubicBezTo>
                <a:cubicBezTo>
                  <a:pt x="4786399" y="6101675"/>
                  <a:pt x="4770008" y="6126524"/>
                  <a:pt x="4770257" y="6149410"/>
                </a:cubicBezTo>
                <a:cubicBezTo>
                  <a:pt x="4705889" y="6123511"/>
                  <a:pt x="4656690" y="6078195"/>
                  <a:pt x="4593544" y="6046864"/>
                </a:cubicBezTo>
                <a:cubicBezTo>
                  <a:pt x="4591099" y="6057729"/>
                  <a:pt x="4591099" y="6057729"/>
                  <a:pt x="4568096" y="6063967"/>
                </a:cubicBezTo>
                <a:cubicBezTo>
                  <a:pt x="4555372" y="6072519"/>
                  <a:pt x="4546566" y="6087660"/>
                  <a:pt x="4533842" y="6096212"/>
                </a:cubicBezTo>
                <a:cubicBezTo>
                  <a:pt x="4507173" y="6118748"/>
                  <a:pt x="4502034" y="6117591"/>
                  <a:pt x="4490032" y="6074938"/>
                </a:cubicBezTo>
                <a:cubicBezTo>
                  <a:pt x="4487338" y="6062917"/>
                  <a:pt x="4484643" y="6050897"/>
                  <a:pt x="4480726" y="6044308"/>
                </a:cubicBezTo>
                <a:cubicBezTo>
                  <a:pt x="4487088" y="6040031"/>
                  <a:pt x="4492227" y="6041188"/>
                  <a:pt x="4498589" y="6036912"/>
                </a:cubicBezTo>
                <a:cubicBezTo>
                  <a:pt x="4493450" y="6035756"/>
                  <a:pt x="4489533" y="6029167"/>
                  <a:pt x="4485616" y="6022577"/>
                </a:cubicBezTo>
                <a:cubicBezTo>
                  <a:pt x="4505674" y="5981432"/>
                  <a:pt x="4484616" y="5931034"/>
                  <a:pt x="4494395" y="5887574"/>
                </a:cubicBezTo>
                <a:cubicBezTo>
                  <a:pt x="4491700" y="5875554"/>
                  <a:pt x="4479699" y="5832901"/>
                  <a:pt x="4441529" y="5858557"/>
                </a:cubicBezTo>
                <a:cubicBezTo>
                  <a:pt x="4435167" y="5862832"/>
                  <a:pt x="4414609" y="5858206"/>
                  <a:pt x="4410692" y="5851618"/>
                </a:cubicBezTo>
                <a:cubicBezTo>
                  <a:pt x="4401635" y="5843872"/>
                  <a:pt x="4393801" y="5830694"/>
                  <a:pt x="4388912" y="5852424"/>
                </a:cubicBezTo>
                <a:cubicBezTo>
                  <a:pt x="4380105" y="5867565"/>
                  <a:pt x="4381577" y="5885018"/>
                  <a:pt x="4389411" y="5898196"/>
                </a:cubicBezTo>
                <a:cubicBezTo>
                  <a:pt x="4396022" y="5916806"/>
                  <a:pt x="4388439" y="5926514"/>
                  <a:pt x="4374493" y="5940499"/>
                </a:cubicBezTo>
                <a:cubicBezTo>
                  <a:pt x="4368131" y="5944775"/>
                  <a:pt x="4363241" y="5966503"/>
                  <a:pt x="4367158" y="5973093"/>
                </a:cubicBezTo>
                <a:cubicBezTo>
                  <a:pt x="4376215" y="5980838"/>
                  <a:pt x="4389189" y="5995172"/>
                  <a:pt x="4404607" y="5998641"/>
                </a:cubicBezTo>
                <a:cubicBezTo>
                  <a:pt x="4430304" y="6004424"/>
                  <a:pt x="4435443" y="6005580"/>
                  <a:pt x="4415135" y="6023841"/>
                </a:cubicBezTo>
                <a:cubicBezTo>
                  <a:pt x="4387243" y="6051810"/>
                  <a:pt x="4392633" y="6075851"/>
                  <a:pt x="4413440" y="6103363"/>
                </a:cubicBezTo>
                <a:cubicBezTo>
                  <a:pt x="4425191" y="6123130"/>
                  <a:pt x="4436942" y="6142897"/>
                  <a:pt x="4443554" y="6161507"/>
                </a:cubicBezTo>
                <a:cubicBezTo>
                  <a:pt x="4451388" y="6174684"/>
                  <a:pt x="4420801" y="6190632"/>
                  <a:pt x="4437692" y="6211555"/>
                </a:cubicBezTo>
                <a:cubicBezTo>
                  <a:pt x="4427413" y="6209242"/>
                  <a:pt x="4404410" y="6215481"/>
                  <a:pt x="4395354" y="6207735"/>
                </a:cubicBezTo>
                <a:cubicBezTo>
                  <a:pt x="4374546" y="6180223"/>
                  <a:pt x="4356183" y="6141846"/>
                  <a:pt x="4336598" y="6108902"/>
                </a:cubicBezTo>
                <a:cubicBezTo>
                  <a:pt x="4332681" y="6102313"/>
                  <a:pt x="4352989" y="6084053"/>
                  <a:pt x="4355434" y="6073189"/>
                </a:cubicBezTo>
                <a:cubicBezTo>
                  <a:pt x="4353962" y="6055735"/>
                  <a:pt x="4381853" y="6027766"/>
                  <a:pt x="4352240" y="6015395"/>
                </a:cubicBezTo>
                <a:cubicBezTo>
                  <a:pt x="4328987" y="5998748"/>
                  <a:pt x="4309901" y="6011576"/>
                  <a:pt x="4290816" y="6024404"/>
                </a:cubicBezTo>
                <a:cubicBezTo>
                  <a:pt x="4283231" y="6034112"/>
                  <a:pt x="4275647" y="6043820"/>
                  <a:pt x="4262923" y="6052372"/>
                </a:cubicBezTo>
                <a:cubicBezTo>
                  <a:pt x="4262923" y="6052372"/>
                  <a:pt x="4257784" y="6051215"/>
                  <a:pt x="4257784" y="6051215"/>
                </a:cubicBezTo>
                <a:cubicBezTo>
                  <a:pt x="4247755" y="6071788"/>
                  <a:pt x="4227447" y="6090049"/>
                  <a:pt x="4212279" y="6109465"/>
                </a:cubicBezTo>
                <a:cubicBezTo>
                  <a:pt x="4235781" y="6148999"/>
                  <a:pt x="4202499" y="6152924"/>
                  <a:pt x="4183414" y="6165752"/>
                </a:cubicBezTo>
                <a:cubicBezTo>
                  <a:pt x="4169468" y="6179736"/>
                  <a:pt x="4161884" y="6189444"/>
                  <a:pt x="4147938" y="6203428"/>
                </a:cubicBezTo>
                <a:cubicBezTo>
                  <a:pt x="4147938" y="6203428"/>
                  <a:pt x="4136436" y="6206548"/>
                  <a:pt x="4132519" y="6199958"/>
                </a:cubicBezTo>
                <a:cubicBezTo>
                  <a:pt x="4119546" y="6185624"/>
                  <a:pt x="4112934" y="6167014"/>
                  <a:pt x="4087236" y="6161232"/>
                </a:cubicBezTo>
                <a:cubicBezTo>
                  <a:pt x="4057623" y="6148861"/>
                  <a:pt x="4047094" y="6123662"/>
                  <a:pt x="4059568" y="6092224"/>
                </a:cubicBezTo>
                <a:cubicBezTo>
                  <a:pt x="4063235" y="6075927"/>
                  <a:pt x="4065680" y="6065061"/>
                  <a:pt x="4068124" y="6054198"/>
                </a:cubicBezTo>
                <a:cubicBezTo>
                  <a:pt x="4078403" y="6056511"/>
                  <a:pt x="4088682" y="6058823"/>
                  <a:pt x="4093821" y="6059979"/>
                </a:cubicBezTo>
                <a:cubicBezTo>
                  <a:pt x="4126853" y="6033168"/>
                  <a:pt x="4156218" y="6022653"/>
                  <a:pt x="4190972" y="6036180"/>
                </a:cubicBezTo>
                <a:cubicBezTo>
                  <a:pt x="4201251" y="6038493"/>
                  <a:pt x="4213974" y="6029942"/>
                  <a:pt x="4221558" y="6020234"/>
                </a:cubicBezTo>
                <a:cubicBezTo>
                  <a:pt x="4227920" y="6015958"/>
                  <a:pt x="4220086" y="6002780"/>
                  <a:pt x="4217392" y="5990758"/>
                </a:cubicBezTo>
                <a:cubicBezTo>
                  <a:pt x="4206863" y="5965560"/>
                  <a:pt x="4181165" y="5959778"/>
                  <a:pt x="4163052" y="5944287"/>
                </a:cubicBezTo>
                <a:cubicBezTo>
                  <a:pt x="4141022" y="5922207"/>
                  <a:pt x="4125603" y="5918738"/>
                  <a:pt x="4100157" y="5935841"/>
                </a:cubicBezTo>
                <a:cubicBezTo>
                  <a:pt x="4088655" y="5938961"/>
                  <a:pt x="4069320" y="5928902"/>
                  <a:pt x="4053901" y="5925433"/>
                </a:cubicBezTo>
                <a:cubicBezTo>
                  <a:pt x="4033343" y="5920807"/>
                  <a:pt x="4041178" y="5933985"/>
                  <a:pt x="4043872" y="5946006"/>
                </a:cubicBezTo>
                <a:cubicBezTo>
                  <a:pt x="4045844" y="6009232"/>
                  <a:pt x="4045844" y="6009232"/>
                  <a:pt x="4004978" y="6022866"/>
                </a:cubicBezTo>
                <a:cubicBezTo>
                  <a:pt x="3994699" y="6020553"/>
                  <a:pt x="3988337" y="6024829"/>
                  <a:pt x="3981977" y="6029105"/>
                </a:cubicBezTo>
                <a:cubicBezTo>
                  <a:pt x="3984420" y="6018240"/>
                  <a:pt x="3981726" y="6006218"/>
                  <a:pt x="3982949" y="6000786"/>
                </a:cubicBezTo>
                <a:cubicBezTo>
                  <a:pt x="3990532" y="5991077"/>
                  <a:pt x="4003256" y="5982526"/>
                  <a:pt x="4005701" y="5971661"/>
                </a:cubicBezTo>
                <a:cubicBezTo>
                  <a:pt x="4005701" y="5971661"/>
                  <a:pt x="3997867" y="5958483"/>
                  <a:pt x="3993950" y="5951895"/>
                </a:cubicBezTo>
                <a:cubicBezTo>
                  <a:pt x="3988810" y="5950738"/>
                  <a:pt x="3977309" y="5953857"/>
                  <a:pt x="3977309" y="5953857"/>
                </a:cubicBezTo>
                <a:cubicBezTo>
                  <a:pt x="3968753" y="5991885"/>
                  <a:pt x="3949916" y="6027598"/>
                  <a:pt x="3952861" y="6062505"/>
                </a:cubicBezTo>
                <a:cubicBezTo>
                  <a:pt x="3959972" y="6126887"/>
                  <a:pt x="3947499" y="6158325"/>
                  <a:pt x="3895132" y="6175078"/>
                </a:cubicBezTo>
                <a:cubicBezTo>
                  <a:pt x="3888770" y="6179355"/>
                  <a:pt x="3870657" y="6163864"/>
                  <a:pt x="3871880" y="6158431"/>
                </a:cubicBezTo>
                <a:cubicBezTo>
                  <a:pt x="3871629" y="6135545"/>
                  <a:pt x="3863795" y="6122367"/>
                  <a:pt x="3841765" y="6100288"/>
                </a:cubicBezTo>
                <a:cubicBezTo>
                  <a:pt x="3840543" y="6105720"/>
                  <a:pt x="3835403" y="6104564"/>
                  <a:pt x="3825124" y="6102251"/>
                </a:cubicBezTo>
                <a:cubicBezTo>
                  <a:pt x="3826596" y="6119705"/>
                  <a:pt x="3819012" y="6129413"/>
                  <a:pt x="3816567" y="6140278"/>
                </a:cubicBezTo>
                <a:cubicBezTo>
                  <a:pt x="3807511" y="6132533"/>
                  <a:pt x="3798454" y="6124787"/>
                  <a:pt x="3790621" y="6111610"/>
                </a:cubicBezTo>
                <a:cubicBezTo>
                  <a:pt x="3765896" y="6077508"/>
                  <a:pt x="3760757" y="6076351"/>
                  <a:pt x="3740699" y="6117498"/>
                </a:cubicBezTo>
                <a:cubicBezTo>
                  <a:pt x="3739476" y="6122930"/>
                  <a:pt x="3738254" y="6128363"/>
                  <a:pt x="3738254" y="6128363"/>
                </a:cubicBezTo>
                <a:cubicBezTo>
                  <a:pt x="3726752" y="6131482"/>
                  <a:pt x="3715251" y="6134601"/>
                  <a:pt x="3708889" y="6138878"/>
                </a:cubicBezTo>
                <a:cubicBezTo>
                  <a:pt x="3711334" y="6128013"/>
                  <a:pt x="3707417" y="6121424"/>
                  <a:pt x="3713779" y="6117148"/>
                </a:cubicBezTo>
                <a:cubicBezTo>
                  <a:pt x="3723808" y="6096574"/>
                  <a:pt x="3744116" y="6078315"/>
                  <a:pt x="3716946" y="6055078"/>
                </a:cubicBezTo>
                <a:cubicBezTo>
                  <a:pt x="3737004" y="6013932"/>
                  <a:pt x="3690749" y="6003525"/>
                  <a:pt x="3687804" y="5968618"/>
                </a:cubicBezTo>
                <a:cubicBezTo>
                  <a:pt x="3686333" y="5951164"/>
                  <a:pt x="3638132" y="5997392"/>
                  <a:pt x="3631271" y="5955896"/>
                </a:cubicBezTo>
                <a:cubicBezTo>
                  <a:pt x="3624909" y="5960171"/>
                  <a:pt x="3623686" y="5965604"/>
                  <a:pt x="3617325" y="5969880"/>
                </a:cubicBezTo>
                <a:cubicBezTo>
                  <a:pt x="3590655" y="5992416"/>
                  <a:pt x="3590655" y="5992416"/>
                  <a:pt x="3580126" y="5967217"/>
                </a:cubicBezTo>
                <a:cubicBezTo>
                  <a:pt x="3577431" y="5955196"/>
                  <a:pt x="3574738" y="5943174"/>
                  <a:pt x="3566902" y="5929997"/>
                </a:cubicBezTo>
                <a:cubicBezTo>
                  <a:pt x="3566902" y="5929997"/>
                  <a:pt x="3556623" y="5927684"/>
                  <a:pt x="3551484" y="5926527"/>
                </a:cubicBezTo>
                <a:cubicBezTo>
                  <a:pt x="3550511" y="5954846"/>
                  <a:pt x="3528732" y="5955652"/>
                  <a:pt x="3509396" y="5945594"/>
                </a:cubicBezTo>
                <a:cubicBezTo>
                  <a:pt x="3493978" y="5942124"/>
                  <a:pt x="3471948" y="5920045"/>
                  <a:pt x="3460446" y="5923164"/>
                </a:cubicBezTo>
                <a:cubicBezTo>
                  <a:pt x="3437445" y="5929403"/>
                  <a:pt x="3424720" y="5937955"/>
                  <a:pt x="3414192" y="5912755"/>
                </a:cubicBezTo>
                <a:cubicBezTo>
                  <a:pt x="3414192" y="5912755"/>
                  <a:pt x="3397551" y="5914719"/>
                  <a:pt x="3396329" y="5920151"/>
                </a:cubicBezTo>
                <a:cubicBezTo>
                  <a:pt x="3396329" y="5920151"/>
                  <a:pt x="3393884" y="5931016"/>
                  <a:pt x="3397801" y="5937604"/>
                </a:cubicBezTo>
                <a:cubicBezTo>
                  <a:pt x="3434026" y="5968586"/>
                  <a:pt x="3395856" y="5994241"/>
                  <a:pt x="3389744" y="6021403"/>
                </a:cubicBezTo>
                <a:cubicBezTo>
                  <a:pt x="3384605" y="6020246"/>
                  <a:pt x="3379465" y="6019090"/>
                  <a:pt x="3375548" y="6012502"/>
                </a:cubicBezTo>
                <a:cubicBezTo>
                  <a:pt x="3363797" y="5992735"/>
                  <a:pt x="3363797" y="5992735"/>
                  <a:pt x="3328070" y="6007525"/>
                </a:cubicBezTo>
                <a:cubicBezTo>
                  <a:pt x="3310207" y="6014921"/>
                  <a:pt x="3280842" y="6025435"/>
                  <a:pt x="3260034" y="5997923"/>
                </a:cubicBezTo>
                <a:cubicBezTo>
                  <a:pt x="3261257" y="5992491"/>
                  <a:pt x="3243394" y="5999886"/>
                  <a:pt x="3242172" y="6005319"/>
                </a:cubicBezTo>
                <a:cubicBezTo>
                  <a:pt x="3235810" y="6009595"/>
                  <a:pt x="3239727" y="6016183"/>
                  <a:pt x="3238505" y="6021616"/>
                </a:cubicBezTo>
                <a:cubicBezTo>
                  <a:pt x="3245116" y="6040226"/>
                  <a:pt x="3279620" y="6030868"/>
                  <a:pt x="3267146" y="6062305"/>
                </a:cubicBezTo>
                <a:cubicBezTo>
                  <a:pt x="3263480" y="6078603"/>
                  <a:pt x="3276452" y="6092937"/>
                  <a:pt x="3272785" y="6109234"/>
                </a:cubicBezTo>
                <a:cubicBezTo>
                  <a:pt x="3265451" y="6141828"/>
                  <a:pt x="3270840" y="6165871"/>
                  <a:pt x="3287731" y="6186793"/>
                </a:cubicBezTo>
                <a:cubicBezTo>
                  <a:pt x="3300704" y="6201128"/>
                  <a:pt x="3241975" y="6222157"/>
                  <a:pt x="3294592" y="6228290"/>
                </a:cubicBezTo>
                <a:cubicBezTo>
                  <a:pt x="3293370" y="6233722"/>
                  <a:pt x="3290925" y="6244586"/>
                  <a:pt x="3289703" y="6250019"/>
                </a:cubicBezTo>
                <a:cubicBezTo>
                  <a:pt x="3261311" y="6232215"/>
                  <a:pt x="3242225" y="6245043"/>
                  <a:pt x="3224612" y="6275324"/>
                </a:cubicBezTo>
                <a:cubicBezTo>
                  <a:pt x="3224612" y="6275324"/>
                  <a:pt x="3214334" y="6273011"/>
                  <a:pt x="3209194" y="6271855"/>
                </a:cubicBezTo>
                <a:cubicBezTo>
                  <a:pt x="3205276" y="6265266"/>
                  <a:pt x="3201360" y="6258678"/>
                  <a:pt x="3202582" y="6253244"/>
                </a:cubicBezTo>
                <a:cubicBezTo>
                  <a:pt x="3202332" y="6230359"/>
                  <a:pt x="3253477" y="6219038"/>
                  <a:pt x="3225086" y="6201234"/>
                </a:cubicBezTo>
                <a:cubicBezTo>
                  <a:pt x="3191554" y="6182274"/>
                  <a:pt x="3216502" y="6119399"/>
                  <a:pt x="3167801" y="6119855"/>
                </a:cubicBezTo>
                <a:cubicBezTo>
                  <a:pt x="3157523" y="6117542"/>
                  <a:pt x="3159717" y="6083791"/>
                  <a:pt x="3134270" y="6100894"/>
                </a:cubicBezTo>
                <a:cubicBezTo>
                  <a:pt x="3113963" y="6119155"/>
                  <a:pt x="3123018" y="6126900"/>
                  <a:pt x="3130852" y="6140078"/>
                </a:cubicBezTo>
                <a:cubicBezTo>
                  <a:pt x="3134770" y="6146668"/>
                  <a:pt x="3131104" y="6162964"/>
                  <a:pt x="3124740" y="6167240"/>
                </a:cubicBezTo>
                <a:cubicBezTo>
                  <a:pt x="3110794" y="6181224"/>
                  <a:pt x="3098071" y="6189776"/>
                  <a:pt x="3085347" y="6198327"/>
                </a:cubicBezTo>
                <a:cubicBezTo>
                  <a:pt x="3077513" y="6185150"/>
                  <a:pt x="3053038" y="6173935"/>
                  <a:pt x="3084848" y="6152556"/>
                </a:cubicBezTo>
                <a:cubicBezTo>
                  <a:pt x="3092431" y="6142847"/>
                  <a:pt x="3080431" y="6100195"/>
                  <a:pt x="3089237" y="6085055"/>
                </a:cubicBezTo>
                <a:cubicBezTo>
                  <a:pt x="3109546" y="6066794"/>
                  <a:pt x="3114435" y="6045065"/>
                  <a:pt x="3118102" y="6028767"/>
                </a:cubicBezTo>
                <a:cubicBezTo>
                  <a:pt x="3115407" y="6016746"/>
                  <a:pt x="3112713" y="6004725"/>
                  <a:pt x="3122742" y="5984152"/>
                </a:cubicBezTo>
                <a:cubicBezTo>
                  <a:pt x="3117603" y="5982996"/>
                  <a:pt x="3107324" y="5980683"/>
                  <a:pt x="3108547" y="5975250"/>
                </a:cubicBezTo>
                <a:cubicBezTo>
                  <a:pt x="3066458" y="5994316"/>
                  <a:pt x="3040761" y="5988534"/>
                  <a:pt x="3036121" y="6033150"/>
                </a:cubicBezTo>
                <a:cubicBezTo>
                  <a:pt x="3032453" y="6049446"/>
                  <a:pt x="2991588" y="6063080"/>
                  <a:pt x="2967363" y="6074752"/>
                </a:cubicBezTo>
                <a:cubicBezTo>
                  <a:pt x="2944111" y="6058104"/>
                  <a:pt x="2927220" y="6037182"/>
                  <a:pt x="2897605" y="6024811"/>
                </a:cubicBezTo>
                <a:cubicBezTo>
                  <a:pt x="2892466" y="6023654"/>
                  <a:pt x="2880965" y="6026773"/>
                  <a:pt x="2874603" y="6031049"/>
                </a:cubicBezTo>
                <a:cubicBezTo>
                  <a:pt x="2855517" y="6043877"/>
                  <a:pt x="2838877" y="6045840"/>
                  <a:pt x="2823458" y="6042370"/>
                </a:cubicBezTo>
                <a:cubicBezTo>
                  <a:pt x="2825652" y="6008620"/>
                  <a:pt x="2801429" y="6020290"/>
                  <a:pt x="2787233" y="6011389"/>
                </a:cubicBezTo>
                <a:cubicBezTo>
                  <a:pt x="2784537" y="5999368"/>
                  <a:pt x="2842044" y="5983771"/>
                  <a:pt x="2785511" y="5971050"/>
                </a:cubicBezTo>
                <a:cubicBezTo>
                  <a:pt x="2780371" y="5969893"/>
                  <a:pt x="2773759" y="5951283"/>
                  <a:pt x="2759564" y="5942381"/>
                </a:cubicBezTo>
                <a:cubicBezTo>
                  <a:pt x="2758340" y="5947813"/>
                  <a:pt x="2755895" y="5958678"/>
                  <a:pt x="2744395" y="5961798"/>
                </a:cubicBezTo>
                <a:cubicBezTo>
                  <a:pt x="2717475" y="5961448"/>
                  <a:pt x="2693250" y="5973119"/>
                  <a:pt x="2694972" y="6013458"/>
                </a:cubicBezTo>
                <a:cubicBezTo>
                  <a:pt x="2700112" y="6014615"/>
                  <a:pt x="2710391" y="6016928"/>
                  <a:pt x="2720669" y="6019240"/>
                </a:cubicBezTo>
                <a:cubicBezTo>
                  <a:pt x="2714307" y="6023516"/>
                  <a:pt x="2710641" y="6039814"/>
                  <a:pt x="2704279" y="6044089"/>
                </a:cubicBezTo>
                <a:cubicBezTo>
                  <a:pt x="2686416" y="6051484"/>
                  <a:pt x="2672468" y="6065469"/>
                  <a:pt x="2695721" y="6082116"/>
                </a:cubicBezTo>
                <a:cubicBezTo>
                  <a:pt x="2699638" y="6088705"/>
                  <a:pt x="2715057" y="6092175"/>
                  <a:pt x="2718974" y="6098763"/>
                </a:cubicBezTo>
                <a:cubicBezTo>
                  <a:pt x="2725586" y="6117373"/>
                  <a:pt x="2740032" y="6149161"/>
                  <a:pt x="2733670" y="6153437"/>
                </a:cubicBezTo>
                <a:cubicBezTo>
                  <a:pt x="2718501" y="6172854"/>
                  <a:pt x="2690359" y="6177936"/>
                  <a:pt x="2666134" y="6189607"/>
                </a:cubicBezTo>
                <a:cubicBezTo>
                  <a:pt x="2666134" y="6189607"/>
                  <a:pt x="2657077" y="6181861"/>
                  <a:pt x="2657077" y="6181861"/>
                </a:cubicBezTo>
                <a:cubicBezTo>
                  <a:pt x="2668080" y="6132970"/>
                  <a:pt x="2641410" y="6155506"/>
                  <a:pt x="2623546" y="6162902"/>
                </a:cubicBezTo>
                <a:cubicBezTo>
                  <a:pt x="2612045" y="6166021"/>
                  <a:pt x="2605683" y="6170297"/>
                  <a:pt x="2594181" y="6173416"/>
                </a:cubicBezTo>
                <a:cubicBezTo>
                  <a:pt x="2592959" y="6178849"/>
                  <a:pt x="2580235" y="6187401"/>
                  <a:pt x="2580235" y="6187401"/>
                </a:cubicBezTo>
                <a:cubicBezTo>
                  <a:pt x="2547677" y="6140122"/>
                  <a:pt x="2540343" y="6172716"/>
                  <a:pt x="2533008" y="6205310"/>
                </a:cubicBezTo>
                <a:cubicBezTo>
                  <a:pt x="2526647" y="6209586"/>
                  <a:pt x="2520285" y="6213862"/>
                  <a:pt x="2519062" y="6219295"/>
                </a:cubicBezTo>
                <a:cubicBezTo>
                  <a:pt x="2515145" y="6212706"/>
                  <a:pt x="2510006" y="6211549"/>
                  <a:pt x="2506088" y="6204960"/>
                </a:cubicBezTo>
                <a:cubicBezTo>
                  <a:pt x="2504616" y="6187507"/>
                  <a:pt x="2503144" y="6170053"/>
                  <a:pt x="2500450" y="6158032"/>
                </a:cubicBezTo>
                <a:cubicBezTo>
                  <a:pt x="2502894" y="6147167"/>
                  <a:pt x="2498977" y="6140579"/>
                  <a:pt x="2495060" y="6133989"/>
                </a:cubicBezTo>
                <a:cubicBezTo>
                  <a:pt x="2478169" y="6113067"/>
                  <a:pt x="2480614" y="6102202"/>
                  <a:pt x="2499699" y="6089375"/>
                </a:cubicBezTo>
                <a:cubicBezTo>
                  <a:pt x="2574346" y="6117586"/>
                  <a:pt x="2612767" y="6114816"/>
                  <a:pt x="2629408" y="6112854"/>
                </a:cubicBezTo>
                <a:cubicBezTo>
                  <a:pt x="2658773" y="6102339"/>
                  <a:pt x="2664886" y="6075177"/>
                  <a:pt x="2644077" y="6047666"/>
                </a:cubicBezTo>
                <a:cubicBezTo>
                  <a:pt x="2631103" y="6033331"/>
                  <a:pt x="2620824" y="6031018"/>
                  <a:pt x="2601739" y="6043846"/>
                </a:cubicBezTo>
                <a:cubicBezTo>
                  <a:pt x="2587794" y="6057829"/>
                  <a:pt x="2568707" y="6070657"/>
                  <a:pt x="2544232" y="6059443"/>
                </a:cubicBezTo>
                <a:cubicBezTo>
                  <a:pt x="2551566" y="6026848"/>
                  <a:pt x="2551566" y="6026848"/>
                  <a:pt x="2525370" y="5975294"/>
                </a:cubicBezTo>
                <a:cubicBezTo>
                  <a:pt x="2550818" y="5958190"/>
                  <a:pt x="2575043" y="5946519"/>
                  <a:pt x="2599268" y="5934848"/>
                </a:cubicBezTo>
                <a:cubicBezTo>
                  <a:pt x="2606851" y="5925140"/>
                  <a:pt x="2606351" y="5879368"/>
                  <a:pt x="2598518" y="5866190"/>
                </a:cubicBezTo>
                <a:cubicBezTo>
                  <a:pt x="2594601" y="5859601"/>
                  <a:pt x="2590683" y="5853012"/>
                  <a:pt x="2595822" y="5854169"/>
                </a:cubicBezTo>
                <a:cubicBezTo>
                  <a:pt x="2622494" y="5831633"/>
                  <a:pt x="2604380" y="5816142"/>
                  <a:pt x="2586517" y="5823538"/>
                </a:cubicBezTo>
                <a:cubicBezTo>
                  <a:pt x="2536844" y="5852313"/>
                  <a:pt x="2526316" y="5827113"/>
                  <a:pt x="2514315" y="5784461"/>
                </a:cubicBezTo>
                <a:cubicBezTo>
                  <a:pt x="2511619" y="5772440"/>
                  <a:pt x="2502563" y="5764694"/>
                  <a:pt x="2494730" y="5751517"/>
                </a:cubicBezTo>
                <a:cubicBezTo>
                  <a:pt x="2488118" y="5732906"/>
                  <a:pt x="2481505" y="5714296"/>
                  <a:pt x="2473672" y="5701118"/>
                </a:cubicBezTo>
                <a:cubicBezTo>
                  <a:pt x="2459726" y="5715103"/>
                  <a:pt x="2445780" y="5729086"/>
                  <a:pt x="2431833" y="5743071"/>
                </a:cubicBezTo>
                <a:cubicBezTo>
                  <a:pt x="2417887" y="5757055"/>
                  <a:pt x="2417887" y="5757055"/>
                  <a:pt x="2452641" y="5770583"/>
                </a:cubicBezTo>
                <a:cubicBezTo>
                  <a:pt x="2443361" y="5859814"/>
                  <a:pt x="2448500" y="5860971"/>
                  <a:pt x="2350129" y="5890201"/>
                </a:cubicBezTo>
                <a:cubicBezTo>
                  <a:pt x="2353796" y="5873905"/>
                  <a:pt x="2357463" y="5857607"/>
                  <a:pt x="2361130" y="5841310"/>
                </a:cubicBezTo>
                <a:cubicBezTo>
                  <a:pt x="2362352" y="5835878"/>
                  <a:pt x="2359659" y="5823857"/>
                  <a:pt x="2364797" y="5825013"/>
                </a:cubicBezTo>
                <a:cubicBezTo>
                  <a:pt x="2382661" y="5817618"/>
                  <a:pt x="2400524" y="5810222"/>
                  <a:pt x="2423527" y="5803983"/>
                </a:cubicBezTo>
                <a:cubicBezTo>
                  <a:pt x="2411775" y="5784217"/>
                  <a:pt x="2392440" y="5774159"/>
                  <a:pt x="2390968" y="5756705"/>
                </a:cubicBezTo>
                <a:cubicBezTo>
                  <a:pt x="2384355" y="5738096"/>
                  <a:pt x="2390468" y="5710933"/>
                  <a:pt x="2378716" y="5691167"/>
                </a:cubicBezTo>
                <a:cubicBezTo>
                  <a:pt x="2376022" y="5679146"/>
                  <a:pt x="2360604" y="5675676"/>
                  <a:pt x="2346408" y="5666775"/>
                </a:cubicBezTo>
                <a:lnTo>
                  <a:pt x="2338077" y="5662664"/>
                </a:lnTo>
                <a:lnTo>
                  <a:pt x="2339130" y="5671981"/>
                </a:lnTo>
                <a:cubicBezTo>
                  <a:pt x="2328583" y="5685482"/>
                  <a:pt x="2309015" y="5689017"/>
                  <a:pt x="2292171" y="5697132"/>
                </a:cubicBezTo>
                <a:cubicBezTo>
                  <a:pt x="2292171" y="5697132"/>
                  <a:pt x="2285874" y="5691746"/>
                  <a:pt x="2285874" y="5691746"/>
                </a:cubicBezTo>
                <a:cubicBezTo>
                  <a:pt x="2293523" y="5657750"/>
                  <a:pt x="2274979" y="5673420"/>
                  <a:pt x="2262558" y="5678562"/>
                </a:cubicBezTo>
                <a:cubicBezTo>
                  <a:pt x="2254561" y="5680731"/>
                  <a:pt x="2250136" y="5683704"/>
                  <a:pt x="2242139" y="5685873"/>
                </a:cubicBezTo>
                <a:cubicBezTo>
                  <a:pt x="2241289" y="5689651"/>
                  <a:pt x="2232443" y="5695597"/>
                  <a:pt x="2232443" y="5695597"/>
                </a:cubicBezTo>
                <a:cubicBezTo>
                  <a:pt x="2209802" y="5662723"/>
                  <a:pt x="2204702" y="5685387"/>
                  <a:pt x="2199603" y="5708050"/>
                </a:cubicBezTo>
                <a:cubicBezTo>
                  <a:pt x="2195179" y="5711024"/>
                  <a:pt x="2190755" y="5713997"/>
                  <a:pt x="2189905" y="5717775"/>
                </a:cubicBezTo>
                <a:cubicBezTo>
                  <a:pt x="2187181" y="5713193"/>
                  <a:pt x="2183608" y="5712389"/>
                  <a:pt x="2180884" y="5707807"/>
                </a:cubicBezTo>
                <a:lnTo>
                  <a:pt x="2177551" y="5680069"/>
                </a:lnTo>
                <a:lnTo>
                  <a:pt x="2175625" y="5681851"/>
                </a:lnTo>
                <a:cubicBezTo>
                  <a:pt x="2172597" y="5683310"/>
                  <a:pt x="2169722" y="5684091"/>
                  <a:pt x="2169722" y="5684091"/>
                </a:cubicBezTo>
                <a:cubicBezTo>
                  <a:pt x="2179501" y="5640631"/>
                  <a:pt x="2141080" y="5643401"/>
                  <a:pt x="2121744" y="5633342"/>
                </a:cubicBezTo>
                <a:cubicBezTo>
                  <a:pt x="2122966" y="5627909"/>
                  <a:pt x="2130550" y="5618202"/>
                  <a:pt x="2130550" y="5618202"/>
                </a:cubicBezTo>
                <a:cubicBezTo>
                  <a:pt x="2151108" y="5622828"/>
                  <a:pt x="2175584" y="5634043"/>
                  <a:pt x="2184141" y="5596016"/>
                </a:cubicBezTo>
                <a:cubicBezTo>
                  <a:pt x="2185363" y="5590584"/>
                  <a:pt x="2191850" y="5597751"/>
                  <a:pt x="2200874" y="5602635"/>
                </a:cubicBezTo>
                <a:lnTo>
                  <a:pt x="2207847" y="5604369"/>
                </a:lnTo>
                <a:lnTo>
                  <a:pt x="2210072" y="5592961"/>
                </a:lnTo>
                <a:cubicBezTo>
                  <a:pt x="2211369" y="5581719"/>
                  <a:pt x="2207954" y="5574997"/>
                  <a:pt x="2194292" y="5548111"/>
                </a:cubicBezTo>
                <a:cubicBezTo>
                  <a:pt x="2211986" y="5536218"/>
                  <a:pt x="2228831" y="5528103"/>
                  <a:pt x="2245675" y="5519987"/>
                </a:cubicBezTo>
                <a:cubicBezTo>
                  <a:pt x="2250949" y="5513237"/>
                  <a:pt x="2250601" y="5481409"/>
                  <a:pt x="2245154" y="5472247"/>
                </a:cubicBezTo>
                <a:cubicBezTo>
                  <a:pt x="2242431" y="5467665"/>
                  <a:pt x="2239707" y="5463084"/>
                  <a:pt x="2243281" y="5463888"/>
                </a:cubicBezTo>
                <a:cubicBezTo>
                  <a:pt x="2261825" y="5448218"/>
                  <a:pt x="2249230" y="5437447"/>
                  <a:pt x="2236810" y="5442589"/>
                </a:cubicBezTo>
                <a:cubicBezTo>
                  <a:pt x="2202270" y="5462597"/>
                  <a:pt x="2194950" y="5445075"/>
                  <a:pt x="2186605" y="5415417"/>
                </a:cubicBezTo>
                <a:cubicBezTo>
                  <a:pt x="2184731" y="5407059"/>
                  <a:pt x="2178434" y="5401673"/>
                  <a:pt x="2172985" y="5392510"/>
                </a:cubicBezTo>
                <a:cubicBezTo>
                  <a:pt x="2168389" y="5379570"/>
                  <a:pt x="2163791" y="5366629"/>
                  <a:pt x="2158343" y="5357466"/>
                </a:cubicBezTo>
                <a:cubicBezTo>
                  <a:pt x="2148647" y="5367190"/>
                  <a:pt x="2138949" y="5376914"/>
                  <a:pt x="2129252" y="5386637"/>
                </a:cubicBezTo>
                <a:cubicBezTo>
                  <a:pt x="2119555" y="5396361"/>
                  <a:pt x="2119555" y="5396361"/>
                  <a:pt x="2143720" y="5405767"/>
                </a:cubicBezTo>
                <a:cubicBezTo>
                  <a:pt x="2137268" y="5467813"/>
                  <a:pt x="2140842" y="5468617"/>
                  <a:pt x="2072439" y="5488943"/>
                </a:cubicBezTo>
                <a:cubicBezTo>
                  <a:pt x="2074989" y="5477611"/>
                  <a:pt x="2077540" y="5466279"/>
                  <a:pt x="2080089" y="5454947"/>
                </a:cubicBezTo>
                <a:cubicBezTo>
                  <a:pt x="2080939" y="5451169"/>
                  <a:pt x="2079066" y="5442810"/>
                  <a:pt x="2082640" y="5443614"/>
                </a:cubicBezTo>
                <a:cubicBezTo>
                  <a:pt x="2095060" y="5438473"/>
                  <a:pt x="2107482" y="5433330"/>
                  <a:pt x="2123476" y="5428992"/>
                </a:cubicBezTo>
                <a:cubicBezTo>
                  <a:pt x="2115305" y="5415248"/>
                  <a:pt x="2101860" y="5408254"/>
                  <a:pt x="2100836" y="5396117"/>
                </a:cubicBezTo>
                <a:cubicBezTo>
                  <a:pt x="2096239" y="5383178"/>
                  <a:pt x="2100489" y="5364291"/>
                  <a:pt x="2092318" y="5350546"/>
                </a:cubicBezTo>
                <a:cubicBezTo>
                  <a:pt x="2090444" y="5342187"/>
                  <a:pt x="2079724" y="5339775"/>
                  <a:pt x="2069852" y="5333585"/>
                </a:cubicBezTo>
                <a:lnTo>
                  <a:pt x="2047744" y="5322084"/>
                </a:lnTo>
                <a:lnTo>
                  <a:pt x="2050763" y="5328252"/>
                </a:lnTo>
                <a:cubicBezTo>
                  <a:pt x="2059152" y="5337097"/>
                  <a:pt x="2074387" y="5345875"/>
                  <a:pt x="2045571" y="5347952"/>
                </a:cubicBezTo>
                <a:cubicBezTo>
                  <a:pt x="2037252" y="5348934"/>
                  <a:pt x="2026362" y="5349337"/>
                  <a:pt x="2018468" y="5345420"/>
                </a:cubicBezTo>
                <a:lnTo>
                  <a:pt x="2009811" y="5336096"/>
                </a:lnTo>
                <a:lnTo>
                  <a:pt x="2009452" y="5338163"/>
                </a:lnTo>
                <a:cubicBezTo>
                  <a:pt x="2005842" y="5347953"/>
                  <a:pt x="1998471" y="5346296"/>
                  <a:pt x="1986982" y="5334780"/>
                </a:cubicBezTo>
                <a:cubicBezTo>
                  <a:pt x="1971663" y="5319428"/>
                  <a:pt x="1961792" y="5313238"/>
                  <a:pt x="1955842" y="5339679"/>
                </a:cubicBezTo>
                <a:cubicBezTo>
                  <a:pt x="1954992" y="5343456"/>
                  <a:pt x="1946995" y="5345626"/>
                  <a:pt x="1946995" y="5345626"/>
                </a:cubicBezTo>
                <a:cubicBezTo>
                  <a:pt x="1953795" y="5315407"/>
                  <a:pt x="1927080" y="5317332"/>
                  <a:pt x="1913635" y="5310338"/>
                </a:cubicBezTo>
                <a:cubicBezTo>
                  <a:pt x="1914485" y="5306561"/>
                  <a:pt x="1919758" y="5299811"/>
                  <a:pt x="1919758" y="5299811"/>
                </a:cubicBezTo>
                <a:cubicBezTo>
                  <a:pt x="1930480" y="5302223"/>
                  <a:pt x="1942733" y="5307213"/>
                  <a:pt x="1950700" y="5298402"/>
                </a:cubicBezTo>
                <a:lnTo>
                  <a:pt x="1956765" y="5284951"/>
                </a:lnTo>
                <a:lnTo>
                  <a:pt x="1953803" y="5282058"/>
                </a:lnTo>
                <a:cubicBezTo>
                  <a:pt x="1937768" y="5276812"/>
                  <a:pt x="1911365" y="5283639"/>
                  <a:pt x="1912609" y="5258273"/>
                </a:cubicBezTo>
                <a:cubicBezTo>
                  <a:pt x="1914267" y="5224451"/>
                  <a:pt x="1938841" y="5195834"/>
                  <a:pt x="1910624" y="5160926"/>
                </a:cubicBezTo>
                <a:cubicBezTo>
                  <a:pt x="1923313" y="5158109"/>
                  <a:pt x="1934771" y="5160711"/>
                  <a:pt x="1948691" y="5152474"/>
                </a:cubicBezTo>
                <a:cubicBezTo>
                  <a:pt x="1955652" y="5148356"/>
                  <a:pt x="1958114" y="5137516"/>
                  <a:pt x="1959345" y="5132096"/>
                </a:cubicBezTo>
                <a:cubicBezTo>
                  <a:pt x="1953616" y="5130794"/>
                  <a:pt x="1949119" y="5124073"/>
                  <a:pt x="1942159" y="5128192"/>
                </a:cubicBezTo>
                <a:cubicBezTo>
                  <a:pt x="1898362" y="5135342"/>
                  <a:pt x="1870521" y="5151816"/>
                  <a:pt x="1860672" y="5195177"/>
                </a:cubicBezTo>
                <a:cubicBezTo>
                  <a:pt x="1856978" y="5211437"/>
                  <a:pt x="1863511" y="5235719"/>
                  <a:pt x="1827906" y="5233331"/>
                </a:cubicBezTo>
                <a:cubicBezTo>
                  <a:pt x="1823408" y="5226610"/>
                  <a:pt x="1815644" y="5207746"/>
                  <a:pt x="1808683" y="5211866"/>
                </a:cubicBezTo>
                <a:cubicBezTo>
                  <a:pt x="1784536" y="5212080"/>
                  <a:pt x="1755465" y="5233975"/>
                  <a:pt x="1750967" y="5227253"/>
                </a:cubicBezTo>
                <a:cubicBezTo>
                  <a:pt x="1718252" y="5185623"/>
                  <a:pt x="1728855" y="5245029"/>
                  <a:pt x="1717398" y="5242426"/>
                </a:cubicBezTo>
                <a:cubicBezTo>
                  <a:pt x="1694481" y="5237220"/>
                  <a:pt x="1676063" y="5238737"/>
                  <a:pt x="1653148" y="5233530"/>
                </a:cubicBezTo>
                <a:cubicBezTo>
                  <a:pt x="1655610" y="5222691"/>
                  <a:pt x="1659304" y="5206431"/>
                  <a:pt x="1661766" y="5195591"/>
                </a:cubicBezTo>
                <a:cubicBezTo>
                  <a:pt x="1707221" y="5154618"/>
                  <a:pt x="1723604" y="5135541"/>
                  <a:pt x="1722800" y="5112559"/>
                </a:cubicBezTo>
                <a:cubicBezTo>
                  <a:pt x="1725263" y="5101720"/>
                  <a:pt x="1716267" y="5088276"/>
                  <a:pt x="1711770" y="5081555"/>
                </a:cubicBezTo>
                <a:cubicBezTo>
                  <a:pt x="1701542" y="5073532"/>
                  <a:pt x="1685587" y="5064208"/>
                  <a:pt x="1675360" y="5056185"/>
                </a:cubicBezTo>
                <a:cubicBezTo>
                  <a:pt x="1677823" y="5045345"/>
                  <a:pt x="1680286" y="5034506"/>
                  <a:pt x="1682748" y="5023666"/>
                </a:cubicBezTo>
                <a:cubicBezTo>
                  <a:pt x="1688476" y="5024966"/>
                  <a:pt x="1694206" y="5026268"/>
                  <a:pt x="1705663" y="5028872"/>
                </a:cubicBezTo>
                <a:cubicBezTo>
                  <a:pt x="1704432" y="5034291"/>
                  <a:pt x="1704432" y="5034291"/>
                  <a:pt x="1708931" y="5041013"/>
                </a:cubicBezTo>
                <a:cubicBezTo>
                  <a:pt x="1729383" y="5057058"/>
                  <a:pt x="1746143" y="5089364"/>
                  <a:pt x="1764561" y="5087848"/>
                </a:cubicBezTo>
                <a:cubicBezTo>
                  <a:pt x="1787477" y="5093054"/>
                  <a:pt x="1806322" y="5063136"/>
                  <a:pt x="1824363" y="5010237"/>
                </a:cubicBezTo>
                <a:cubicBezTo>
                  <a:pt x="1806749" y="5034734"/>
                  <a:pt x="1790793" y="5025411"/>
                  <a:pt x="1769110" y="5014785"/>
                </a:cubicBezTo>
                <a:cubicBezTo>
                  <a:pt x="1760113" y="5001342"/>
                  <a:pt x="1752350" y="4982479"/>
                  <a:pt x="1743354" y="4969036"/>
                </a:cubicBezTo>
                <a:cubicBezTo>
                  <a:pt x="1740892" y="4979877"/>
                  <a:pt x="1731469" y="4994834"/>
                  <a:pt x="1729007" y="5005675"/>
                </a:cubicBezTo>
                <a:cubicBezTo>
                  <a:pt x="1723277" y="5004374"/>
                  <a:pt x="1717550" y="5003072"/>
                  <a:pt x="1717550" y="5003072"/>
                </a:cubicBezTo>
                <a:cubicBezTo>
                  <a:pt x="1727399" y="4959712"/>
                  <a:pt x="1696719" y="4935644"/>
                  <a:pt x="1672998" y="4907456"/>
                </a:cubicBezTo>
                <a:cubicBezTo>
                  <a:pt x="1668501" y="4900734"/>
                  <a:pt x="1677925" y="4885776"/>
                  <a:pt x="1674657" y="4873635"/>
                </a:cubicBezTo>
                <a:cubicBezTo>
                  <a:pt x="1684884" y="4881657"/>
                  <a:pt x="1689381" y="4888379"/>
                  <a:pt x="1695110" y="4889680"/>
                </a:cubicBezTo>
                <a:cubicBezTo>
                  <a:pt x="1705337" y="4897704"/>
                  <a:pt x="1703680" y="4931525"/>
                  <a:pt x="1727021" y="4908329"/>
                </a:cubicBezTo>
                <a:cubicBezTo>
                  <a:pt x="1742173" y="4894672"/>
                  <a:pt x="1752827" y="4874293"/>
                  <a:pt x="1757752" y="4852613"/>
                </a:cubicBezTo>
                <a:cubicBezTo>
                  <a:pt x="1760215" y="4841773"/>
                  <a:pt x="1691468" y="4826156"/>
                  <a:pt x="1676316" y="4839814"/>
                </a:cubicBezTo>
                <a:cubicBezTo>
                  <a:pt x="1642318" y="4883388"/>
                  <a:pt x="1600558" y="4908099"/>
                  <a:pt x="1544073" y="4918067"/>
                </a:cubicBezTo>
                <a:cubicBezTo>
                  <a:pt x="1524423" y="4925003"/>
                  <a:pt x="1521961" y="4935843"/>
                  <a:pt x="1529724" y="4954706"/>
                </a:cubicBezTo>
                <a:cubicBezTo>
                  <a:pt x="1557515" y="5018016"/>
                  <a:pt x="1551786" y="5016715"/>
                  <a:pt x="1505528" y="5034705"/>
                </a:cubicBezTo>
                <a:cubicBezTo>
                  <a:pt x="1498568" y="5038823"/>
                  <a:pt x="1484647" y="5047061"/>
                  <a:pt x="1484647" y="5047061"/>
                </a:cubicBezTo>
                <a:cubicBezTo>
                  <a:pt x="1498140" y="5067225"/>
                  <a:pt x="1511633" y="5087389"/>
                  <a:pt x="1525126" y="5107553"/>
                </a:cubicBezTo>
                <a:cubicBezTo>
                  <a:pt x="1534122" y="5120997"/>
                  <a:pt x="1490325" y="5128147"/>
                  <a:pt x="1516508" y="5145494"/>
                </a:cubicBezTo>
                <a:cubicBezTo>
                  <a:pt x="1532463" y="5154818"/>
                  <a:pt x="1548419" y="5164142"/>
                  <a:pt x="1558645" y="5172165"/>
                </a:cubicBezTo>
                <a:cubicBezTo>
                  <a:pt x="1575405" y="5204471"/>
                  <a:pt x="1631464" y="5222905"/>
                  <a:pt x="1601965" y="5273201"/>
                </a:cubicBezTo>
                <a:cubicBezTo>
                  <a:pt x="1600733" y="5278621"/>
                  <a:pt x="1605231" y="5285343"/>
                  <a:pt x="1610959" y="5286644"/>
                </a:cubicBezTo>
                <a:cubicBezTo>
                  <a:pt x="1652293" y="5290333"/>
                  <a:pt x="1633449" y="5320251"/>
                  <a:pt x="1628523" y="5341932"/>
                </a:cubicBezTo>
                <a:cubicBezTo>
                  <a:pt x="1606839" y="5331305"/>
                  <a:pt x="1576962" y="5330219"/>
                  <a:pt x="1572892" y="5295095"/>
                </a:cubicBezTo>
                <a:cubicBezTo>
                  <a:pt x="1570856" y="5277534"/>
                  <a:pt x="1554901" y="5268210"/>
                  <a:pt x="1541408" y="5248046"/>
                </a:cubicBezTo>
                <a:cubicBezTo>
                  <a:pt x="1536911" y="5241325"/>
                  <a:pt x="1532414" y="5234602"/>
                  <a:pt x="1522186" y="5226580"/>
                </a:cubicBezTo>
                <a:cubicBezTo>
                  <a:pt x="1526684" y="5233302"/>
                  <a:pt x="1525453" y="5238721"/>
                  <a:pt x="1524221" y="5244142"/>
                </a:cubicBezTo>
                <a:cubicBezTo>
                  <a:pt x="1477158" y="5239150"/>
                  <a:pt x="1471857" y="5209448"/>
                  <a:pt x="1466555" y="5179745"/>
                </a:cubicBezTo>
                <a:cubicBezTo>
                  <a:pt x="1467786" y="5174324"/>
                  <a:pt x="1450600" y="5170420"/>
                  <a:pt x="1439142" y="5167817"/>
                </a:cubicBezTo>
                <a:cubicBezTo>
                  <a:pt x="1437910" y="5173238"/>
                  <a:pt x="1442408" y="5179959"/>
                  <a:pt x="1439945" y="5190799"/>
                </a:cubicBezTo>
                <a:cubicBezTo>
                  <a:pt x="1431754" y="5200338"/>
                  <a:pt x="1423563" y="5209876"/>
                  <a:pt x="1421100" y="5220717"/>
                </a:cubicBezTo>
                <a:cubicBezTo>
                  <a:pt x="1367505" y="5191442"/>
                  <a:pt x="1376550" y="5125100"/>
                  <a:pt x="1328684" y="5097127"/>
                </a:cubicBezTo>
                <a:cubicBezTo>
                  <a:pt x="1322955" y="5095826"/>
                  <a:pt x="1340568" y="5071328"/>
                  <a:pt x="1336071" y="5064608"/>
                </a:cubicBezTo>
                <a:cubicBezTo>
                  <a:pt x="1332805" y="5052466"/>
                  <a:pt x="1318080" y="5037721"/>
                  <a:pt x="1309084" y="5024279"/>
                </a:cubicBezTo>
                <a:cubicBezTo>
                  <a:pt x="1334462" y="5018644"/>
                  <a:pt x="1339388" y="4996964"/>
                  <a:pt x="1343082" y="4980703"/>
                </a:cubicBezTo>
                <a:cubicBezTo>
                  <a:pt x="1371726" y="4987210"/>
                  <a:pt x="1356575" y="5000868"/>
                  <a:pt x="1358610" y="5018431"/>
                </a:cubicBezTo>
                <a:cubicBezTo>
                  <a:pt x="1354917" y="5034690"/>
                  <a:pt x="1385595" y="5058758"/>
                  <a:pt x="1399516" y="5050522"/>
                </a:cubicBezTo>
                <a:cubicBezTo>
                  <a:pt x="1412207" y="5047704"/>
                  <a:pt x="1438815" y="5036650"/>
                  <a:pt x="1441277" y="5025809"/>
                </a:cubicBezTo>
                <a:cubicBezTo>
                  <a:pt x="1448665" y="4993289"/>
                  <a:pt x="1469118" y="5009335"/>
                  <a:pt x="1486305" y="5013239"/>
                </a:cubicBezTo>
                <a:cubicBezTo>
                  <a:pt x="1493265" y="5009120"/>
                  <a:pt x="1505954" y="5006303"/>
                  <a:pt x="1512914" y="5002185"/>
                </a:cubicBezTo>
                <a:cubicBezTo>
                  <a:pt x="1509648" y="4990043"/>
                  <a:pt x="1505151" y="4983321"/>
                  <a:pt x="1496156" y="4969879"/>
                </a:cubicBezTo>
                <a:cubicBezTo>
                  <a:pt x="1485928" y="4961856"/>
                  <a:pt x="1469973" y="4952532"/>
                  <a:pt x="1454017" y="4943207"/>
                </a:cubicBezTo>
                <a:cubicBezTo>
                  <a:pt x="1457283" y="4955349"/>
                  <a:pt x="1456053" y="4960769"/>
                  <a:pt x="1453590" y="4971609"/>
                </a:cubicBezTo>
                <a:cubicBezTo>
                  <a:pt x="1442132" y="4969007"/>
                  <a:pt x="1430674" y="4966404"/>
                  <a:pt x="1426176" y="4959682"/>
                </a:cubicBezTo>
                <a:cubicBezTo>
                  <a:pt x="1413111" y="4911116"/>
                  <a:pt x="1378310" y="4931709"/>
                  <a:pt x="1352931" y="4937344"/>
                </a:cubicBezTo>
                <a:cubicBezTo>
                  <a:pt x="1364816" y="4911546"/>
                  <a:pt x="1353786" y="4880541"/>
                  <a:pt x="1382858" y="4858646"/>
                </a:cubicBezTo>
                <a:cubicBezTo>
                  <a:pt x="1403739" y="4846290"/>
                  <a:pt x="1401703" y="4828729"/>
                  <a:pt x="1374290" y="4816802"/>
                </a:cubicBezTo>
                <a:cubicBezTo>
                  <a:pt x="1368561" y="4815501"/>
                  <a:pt x="1366525" y="4797939"/>
                  <a:pt x="1363259" y="4785797"/>
                </a:cubicBezTo>
                <a:cubicBezTo>
                  <a:pt x="1402131" y="4800327"/>
                  <a:pt x="1407483" y="4750245"/>
                  <a:pt x="1436127" y="4756752"/>
                </a:cubicBezTo>
                <a:cubicBezTo>
                  <a:pt x="1494649" y="4764347"/>
                  <a:pt x="1492612" y="4746785"/>
                  <a:pt x="1471356" y="4707758"/>
                </a:cubicBezTo>
                <a:cubicBezTo>
                  <a:pt x="1468088" y="4695616"/>
                  <a:pt x="1476280" y="4686077"/>
                  <a:pt x="1478743" y="4675238"/>
                </a:cubicBezTo>
                <a:cubicBezTo>
                  <a:pt x="1479169" y="4646836"/>
                  <a:pt x="1503744" y="4618220"/>
                  <a:pt x="1452184" y="4606507"/>
                </a:cubicBezTo>
                <a:cubicBezTo>
                  <a:pt x="1452184" y="4606507"/>
                  <a:pt x="1458340" y="4579408"/>
                  <a:pt x="1455073" y="4567265"/>
                </a:cubicBezTo>
                <a:cubicBezTo>
                  <a:pt x="1456305" y="4561845"/>
                  <a:pt x="1446078" y="4553823"/>
                  <a:pt x="1446078" y="4553823"/>
                </a:cubicBezTo>
                <a:cubicBezTo>
                  <a:pt x="1394894" y="4593494"/>
                  <a:pt x="1375296" y="4520644"/>
                  <a:pt x="1338459" y="4523676"/>
                </a:cubicBezTo>
                <a:cubicBezTo>
                  <a:pt x="1339313" y="4466873"/>
                  <a:pt x="1275868" y="4480959"/>
                  <a:pt x="1253380" y="4447352"/>
                </a:cubicBezTo>
                <a:cubicBezTo>
                  <a:pt x="1248881" y="4440630"/>
                  <a:pt x="1209157" y="4482904"/>
                  <a:pt x="1209959" y="4505885"/>
                </a:cubicBezTo>
                <a:cubicBezTo>
                  <a:pt x="1209533" y="4534287"/>
                  <a:pt x="1201341" y="4543826"/>
                  <a:pt x="1178853" y="4510218"/>
                </a:cubicBezTo>
                <a:cubicBezTo>
                  <a:pt x="1151012" y="4526693"/>
                  <a:pt x="1123172" y="4543167"/>
                  <a:pt x="1089602" y="4558340"/>
                </a:cubicBezTo>
                <a:cubicBezTo>
                  <a:pt x="1056033" y="4573513"/>
                  <a:pt x="1073646" y="4549017"/>
                  <a:pt x="1070380" y="4536875"/>
                </a:cubicBezTo>
                <a:cubicBezTo>
                  <a:pt x="1070380" y="4536875"/>
                  <a:pt x="1060153" y="4528851"/>
                  <a:pt x="1053193" y="4532971"/>
                </a:cubicBezTo>
                <a:cubicBezTo>
                  <a:pt x="1040504" y="4535788"/>
                  <a:pt x="1025352" y="4549445"/>
                  <a:pt x="1006934" y="4550961"/>
                </a:cubicBezTo>
                <a:cubicBezTo>
                  <a:pt x="994245" y="4553779"/>
                  <a:pt x="974596" y="4560714"/>
                  <a:pt x="964369" y="4552691"/>
                </a:cubicBezTo>
                <a:cubicBezTo>
                  <a:pt x="954143" y="4544669"/>
                  <a:pt x="945147" y="4531226"/>
                  <a:pt x="937383" y="4512362"/>
                </a:cubicBezTo>
                <a:cubicBezTo>
                  <a:pt x="931654" y="4511061"/>
                  <a:pt x="941077" y="4496102"/>
                  <a:pt x="941077" y="4496102"/>
                </a:cubicBezTo>
                <a:cubicBezTo>
                  <a:pt x="974647" y="4480929"/>
                  <a:pt x="996758" y="4463154"/>
                  <a:pt x="968541" y="4428244"/>
                </a:cubicBezTo>
                <a:cubicBezTo>
                  <a:pt x="964042" y="4421524"/>
                  <a:pt x="981657" y="4397026"/>
                  <a:pt x="984119" y="4386186"/>
                </a:cubicBezTo>
                <a:cubicBezTo>
                  <a:pt x="992311" y="4376648"/>
                  <a:pt x="1006231" y="4368410"/>
                  <a:pt x="1001734" y="4361689"/>
                </a:cubicBezTo>
                <a:cubicBezTo>
                  <a:pt x="993969" y="4342826"/>
                  <a:pt x="984974" y="4329383"/>
                  <a:pt x="977210" y="4310519"/>
                </a:cubicBezTo>
                <a:cubicBezTo>
                  <a:pt x="989899" y="4307702"/>
                  <a:pt x="1002588" y="4304885"/>
                  <a:pt x="1016508" y="4296648"/>
                </a:cubicBezTo>
                <a:cubicBezTo>
                  <a:pt x="1001784" y="4281904"/>
                  <a:pt x="1015704" y="4273666"/>
                  <a:pt x="1026358" y="4253288"/>
                </a:cubicBezTo>
                <a:cubicBezTo>
                  <a:pt x="1043972" y="4228790"/>
                  <a:pt x="1006332" y="4208841"/>
                  <a:pt x="998567" y="4189978"/>
                </a:cubicBezTo>
                <a:cubicBezTo>
                  <a:pt x="994070" y="4183256"/>
                  <a:pt x="981381" y="4186073"/>
                  <a:pt x="980149" y="4191493"/>
                </a:cubicBezTo>
                <a:cubicBezTo>
                  <a:pt x="947384" y="4229648"/>
                  <a:pt x="920347" y="4269104"/>
                  <a:pt x="858133" y="4277771"/>
                </a:cubicBezTo>
                <a:cubicBezTo>
                  <a:pt x="832755" y="4283405"/>
                  <a:pt x="812678" y="4318742"/>
                  <a:pt x="789335" y="4341938"/>
                </a:cubicBezTo>
                <a:cubicBezTo>
                  <a:pt x="788104" y="4347358"/>
                  <a:pt x="781144" y="4351477"/>
                  <a:pt x="774183" y="4355595"/>
                </a:cubicBezTo>
                <a:cubicBezTo>
                  <a:pt x="775415" y="4350176"/>
                  <a:pt x="770917" y="4343454"/>
                  <a:pt x="772148" y="4338033"/>
                </a:cubicBezTo>
                <a:cubicBezTo>
                  <a:pt x="761118" y="4307029"/>
                  <a:pt x="750087" y="4276025"/>
                  <a:pt x="790616" y="4256733"/>
                </a:cubicBezTo>
                <a:cubicBezTo>
                  <a:pt x="798808" y="4247195"/>
                  <a:pt x="808231" y="4232237"/>
                  <a:pt x="816423" y="4222697"/>
                </a:cubicBezTo>
                <a:cubicBezTo>
                  <a:pt x="822151" y="4223999"/>
                  <a:pt x="827880" y="4225300"/>
                  <a:pt x="827880" y="4225300"/>
                </a:cubicBezTo>
                <a:cubicBezTo>
                  <a:pt x="852455" y="4196685"/>
                  <a:pt x="887255" y="4176091"/>
                  <a:pt x="893412" y="4148991"/>
                </a:cubicBezTo>
                <a:cubicBezTo>
                  <a:pt x="898337" y="4127311"/>
                  <a:pt x="866802" y="4160046"/>
                  <a:pt x="852078" y="4145302"/>
                </a:cubicBezTo>
                <a:cubicBezTo>
                  <a:pt x="830393" y="4134676"/>
                  <a:pt x="807477" y="4129470"/>
                  <a:pt x="789059" y="4130986"/>
                </a:cubicBezTo>
                <a:cubicBezTo>
                  <a:pt x="732574" y="4140954"/>
                  <a:pt x="696164" y="4115584"/>
                  <a:pt x="676138" y="4071136"/>
                </a:cubicBezTo>
                <a:cubicBezTo>
                  <a:pt x="658148" y="4044250"/>
                  <a:pt x="645886" y="4018666"/>
                  <a:pt x="620935" y="3995899"/>
                </a:cubicBezTo>
                <a:cubicBezTo>
                  <a:pt x="616438" y="3989177"/>
                  <a:pt x="617668" y="3983757"/>
                  <a:pt x="613171" y="3977036"/>
                </a:cubicBezTo>
                <a:cubicBezTo>
                  <a:pt x="618899" y="3978337"/>
                  <a:pt x="625860" y="3974219"/>
                  <a:pt x="631588" y="3975520"/>
                </a:cubicBezTo>
                <a:cubicBezTo>
                  <a:pt x="683150" y="3987233"/>
                  <a:pt x="730212" y="3992224"/>
                  <a:pt x="765439" y="3943229"/>
                </a:cubicBezTo>
                <a:cubicBezTo>
                  <a:pt x="767902" y="3932389"/>
                  <a:pt x="794085" y="3949737"/>
                  <a:pt x="789160" y="3971416"/>
                </a:cubicBezTo>
                <a:cubicBezTo>
                  <a:pt x="776044" y="4002635"/>
                  <a:pt x="791999" y="4011960"/>
                  <a:pt x="826373" y="4019768"/>
                </a:cubicBezTo>
                <a:cubicBezTo>
                  <a:pt x="826373" y="4019768"/>
                  <a:pt x="826373" y="4019768"/>
                  <a:pt x="833333" y="4015649"/>
                </a:cubicBezTo>
                <a:cubicBezTo>
                  <a:pt x="832102" y="4021070"/>
                  <a:pt x="832102" y="4021070"/>
                  <a:pt x="832102" y="4021070"/>
                </a:cubicBezTo>
                <a:cubicBezTo>
                  <a:pt x="835796" y="4004809"/>
                  <a:pt x="843987" y="3995270"/>
                  <a:pt x="857907" y="3987033"/>
                </a:cubicBezTo>
                <a:cubicBezTo>
                  <a:pt x="866099" y="3977495"/>
                  <a:pt x="868562" y="3966654"/>
                  <a:pt x="876752" y="3957116"/>
                </a:cubicBezTo>
                <a:cubicBezTo>
                  <a:pt x="865295" y="3954514"/>
                  <a:pt x="849339" y="3945189"/>
                  <a:pt x="839113" y="3937166"/>
                </a:cubicBezTo>
                <a:cubicBezTo>
                  <a:pt x="824387" y="3922422"/>
                  <a:pt x="906252" y="3906820"/>
                  <a:pt x="842002" y="3897924"/>
                </a:cubicBezTo>
                <a:cubicBezTo>
                  <a:pt x="817855" y="3898139"/>
                  <a:pt x="815016" y="3857596"/>
                  <a:pt x="781446" y="3872769"/>
                </a:cubicBezTo>
                <a:cubicBezTo>
                  <a:pt x="766294" y="3886426"/>
                  <a:pt x="737650" y="3879919"/>
                  <a:pt x="731494" y="3907020"/>
                </a:cubicBezTo>
                <a:cubicBezTo>
                  <a:pt x="720035" y="3904417"/>
                  <a:pt x="708577" y="3901814"/>
                  <a:pt x="698351" y="3893791"/>
                </a:cubicBezTo>
                <a:cubicBezTo>
                  <a:pt x="688124" y="3885767"/>
                  <a:pt x="690587" y="3874928"/>
                  <a:pt x="681592" y="3861485"/>
                </a:cubicBezTo>
                <a:cubicBezTo>
                  <a:pt x="677094" y="3854764"/>
                  <a:pt x="668098" y="3841321"/>
                  <a:pt x="663601" y="3834599"/>
                </a:cubicBezTo>
                <a:cubicBezTo>
                  <a:pt x="655410" y="3844138"/>
                  <a:pt x="647218" y="3853676"/>
                  <a:pt x="639026" y="3863215"/>
                </a:cubicBezTo>
                <a:cubicBezTo>
                  <a:pt x="632067" y="3867333"/>
                  <a:pt x="635333" y="3879475"/>
                  <a:pt x="632871" y="3890315"/>
                </a:cubicBezTo>
                <a:cubicBezTo>
                  <a:pt x="625910" y="3894434"/>
                  <a:pt x="618950" y="3898553"/>
                  <a:pt x="610759" y="3908092"/>
                </a:cubicBezTo>
                <a:cubicBezTo>
                  <a:pt x="607493" y="3895950"/>
                  <a:pt x="591536" y="3886625"/>
                  <a:pt x="592767" y="3881205"/>
                </a:cubicBezTo>
                <a:cubicBezTo>
                  <a:pt x="609578" y="3833726"/>
                  <a:pt x="564978" y="3817896"/>
                  <a:pt x="540026" y="3795128"/>
                </a:cubicBezTo>
                <a:cubicBezTo>
                  <a:pt x="526533" y="3774964"/>
                  <a:pt x="505226" y="3815721"/>
                  <a:pt x="499924" y="3786019"/>
                </a:cubicBezTo>
                <a:cubicBezTo>
                  <a:pt x="492160" y="3767155"/>
                  <a:pt x="471706" y="3751110"/>
                  <a:pt x="474169" y="3740270"/>
                </a:cubicBezTo>
                <a:cubicBezTo>
                  <a:pt x="479521" y="3690188"/>
                  <a:pt x="441454" y="3698640"/>
                  <a:pt x="421804" y="3705576"/>
                </a:cubicBezTo>
                <a:cubicBezTo>
                  <a:pt x="397657" y="3705790"/>
                  <a:pt x="371048" y="3716845"/>
                  <a:pt x="350167" y="3729200"/>
                </a:cubicBezTo>
                <a:cubicBezTo>
                  <a:pt x="316597" y="3744374"/>
                  <a:pt x="320291" y="3728113"/>
                  <a:pt x="323985" y="3711853"/>
                </a:cubicBezTo>
                <a:cubicBezTo>
                  <a:pt x="325215" y="3706433"/>
                  <a:pt x="320719" y="3699711"/>
                  <a:pt x="316221" y="3692991"/>
                </a:cubicBezTo>
                <a:cubicBezTo>
                  <a:pt x="292878" y="3716186"/>
                  <a:pt x="270766" y="3733962"/>
                  <a:pt x="248654" y="3751738"/>
                </a:cubicBezTo>
                <a:cubicBezTo>
                  <a:pt x="258881" y="3759761"/>
                  <a:pt x="270339" y="3762364"/>
                  <a:pt x="274837" y="3769085"/>
                </a:cubicBezTo>
                <a:cubicBezTo>
                  <a:pt x="283832" y="3782528"/>
                  <a:pt x="292827" y="3795970"/>
                  <a:pt x="301822" y="3809414"/>
                </a:cubicBezTo>
                <a:cubicBezTo>
                  <a:pt x="283404" y="3810930"/>
                  <a:pt x="269484" y="3819167"/>
                  <a:pt x="255565" y="3827404"/>
                </a:cubicBezTo>
                <a:cubicBezTo>
                  <a:pt x="258454" y="3788163"/>
                  <a:pt x="215889" y="3789893"/>
                  <a:pt x="207698" y="3799431"/>
                </a:cubicBezTo>
                <a:cubicBezTo>
                  <a:pt x="179856" y="3815906"/>
                  <a:pt x="153674" y="3798559"/>
                  <a:pt x="129527" y="3798773"/>
                </a:cubicBezTo>
                <a:cubicBezTo>
                  <a:pt x="156991" y="3730916"/>
                  <a:pt x="204909" y="3679103"/>
                  <a:pt x="238101" y="3612548"/>
                </a:cubicBezTo>
                <a:cubicBezTo>
                  <a:pt x="226643" y="3609945"/>
                  <a:pt x="226643" y="3609945"/>
                  <a:pt x="220111" y="3585662"/>
                </a:cubicBezTo>
                <a:cubicBezTo>
                  <a:pt x="211114" y="3572219"/>
                  <a:pt x="195159" y="3562894"/>
                  <a:pt x="186164" y="3549452"/>
                </a:cubicBezTo>
                <a:cubicBezTo>
                  <a:pt x="162444" y="3521265"/>
                  <a:pt x="163675" y="3515845"/>
                  <a:pt x="208703" y="3503274"/>
                </a:cubicBezTo>
                <a:cubicBezTo>
                  <a:pt x="221392" y="3500457"/>
                  <a:pt x="234081" y="3497640"/>
                  <a:pt x="241041" y="3493522"/>
                </a:cubicBezTo>
                <a:cubicBezTo>
                  <a:pt x="245539" y="3500243"/>
                  <a:pt x="244308" y="3505663"/>
                  <a:pt x="248806" y="3512384"/>
                </a:cubicBezTo>
                <a:cubicBezTo>
                  <a:pt x="250037" y="3506964"/>
                  <a:pt x="256996" y="3502846"/>
                  <a:pt x="263957" y="3498727"/>
                </a:cubicBezTo>
                <a:cubicBezTo>
                  <a:pt x="307326" y="3519979"/>
                  <a:pt x="360545" y="3497869"/>
                  <a:pt x="406376" y="3508281"/>
                </a:cubicBezTo>
                <a:cubicBezTo>
                  <a:pt x="419067" y="3505463"/>
                  <a:pt x="464093" y="3492893"/>
                  <a:pt x="437108" y="3452564"/>
                </a:cubicBezTo>
                <a:cubicBezTo>
                  <a:pt x="432609" y="3445843"/>
                  <a:pt x="437534" y="3424163"/>
                  <a:pt x="444495" y="3420044"/>
                </a:cubicBezTo>
                <a:cubicBezTo>
                  <a:pt x="452686" y="3410505"/>
                  <a:pt x="466606" y="3402268"/>
                  <a:pt x="443691" y="3397062"/>
                </a:cubicBezTo>
                <a:cubicBezTo>
                  <a:pt x="427734" y="3387738"/>
                  <a:pt x="409317" y="3389254"/>
                  <a:pt x="395396" y="3397492"/>
                </a:cubicBezTo>
                <a:cubicBezTo>
                  <a:pt x="375747" y="3404427"/>
                  <a:pt x="365520" y="3396404"/>
                  <a:pt x="350796" y="3381660"/>
                </a:cubicBezTo>
                <a:cubicBezTo>
                  <a:pt x="346299" y="3374939"/>
                  <a:pt x="323382" y="3369733"/>
                  <a:pt x="316422" y="3373852"/>
                </a:cubicBezTo>
                <a:cubicBezTo>
                  <a:pt x="308231" y="3383390"/>
                  <a:pt x="293080" y="3397047"/>
                  <a:pt x="289386" y="3413308"/>
                </a:cubicBezTo>
                <a:cubicBezTo>
                  <a:pt x="283230" y="3440408"/>
                  <a:pt x="281998" y="3445828"/>
                  <a:pt x="262777" y="3424363"/>
                </a:cubicBezTo>
                <a:cubicBezTo>
                  <a:pt x="233327" y="3394874"/>
                  <a:pt x="207949" y="3400508"/>
                  <a:pt x="178878" y="3422403"/>
                </a:cubicBezTo>
                <a:cubicBezTo>
                  <a:pt x="157997" y="3434758"/>
                  <a:pt x="137116" y="3447114"/>
                  <a:pt x="117467" y="3454050"/>
                </a:cubicBezTo>
                <a:cubicBezTo>
                  <a:pt x="103546" y="3462288"/>
                  <a:pt x="86787" y="3429982"/>
                  <a:pt x="64676" y="3447757"/>
                </a:cubicBezTo>
                <a:cubicBezTo>
                  <a:pt x="67138" y="3436917"/>
                  <a:pt x="60605" y="3412635"/>
                  <a:pt x="68795" y="3403096"/>
                </a:cubicBezTo>
                <a:cubicBezTo>
                  <a:pt x="97868" y="3381201"/>
                  <a:pt x="138398" y="3361909"/>
                  <a:pt x="173199" y="3341317"/>
                </a:cubicBezTo>
                <a:cubicBezTo>
                  <a:pt x="180159" y="3337198"/>
                  <a:pt x="199381" y="3358664"/>
                  <a:pt x="210840" y="3361267"/>
                </a:cubicBezTo>
                <a:cubicBezTo>
                  <a:pt x="229257" y="3359750"/>
                  <a:pt x="258705" y="3389239"/>
                  <a:pt x="271822" y="3358020"/>
                </a:cubicBezTo>
                <a:cubicBezTo>
                  <a:pt x="289437" y="3333523"/>
                  <a:pt x="275943" y="3313359"/>
                  <a:pt x="262451" y="3293195"/>
                </a:cubicBezTo>
                <a:cubicBezTo>
                  <a:pt x="252223" y="3285172"/>
                  <a:pt x="241996" y="3277149"/>
                  <a:pt x="233001" y="3263706"/>
                </a:cubicBezTo>
                <a:cubicBezTo>
                  <a:pt x="233001" y="3263706"/>
                  <a:pt x="234233" y="3258286"/>
                  <a:pt x="234233" y="3258286"/>
                </a:cubicBezTo>
                <a:cubicBezTo>
                  <a:pt x="212547" y="3247661"/>
                  <a:pt x="193326" y="3226195"/>
                  <a:pt x="172872" y="3210150"/>
                </a:cubicBezTo>
                <a:cubicBezTo>
                  <a:pt x="131111" y="3234860"/>
                  <a:pt x="127041" y="3199738"/>
                  <a:pt x="113548" y="3179573"/>
                </a:cubicBezTo>
                <a:cubicBezTo>
                  <a:pt x="98823" y="3164829"/>
                  <a:pt x="88596" y="3156806"/>
                  <a:pt x="73873" y="3142062"/>
                </a:cubicBezTo>
                <a:cubicBezTo>
                  <a:pt x="73873" y="3142062"/>
                  <a:pt x="70606" y="3129920"/>
                  <a:pt x="77565" y="3125802"/>
                </a:cubicBezTo>
                <a:cubicBezTo>
                  <a:pt x="92717" y="3112144"/>
                  <a:pt x="112367" y="3105209"/>
                  <a:pt x="118523" y="3078109"/>
                </a:cubicBezTo>
                <a:cubicBezTo>
                  <a:pt x="131639" y="3046890"/>
                  <a:pt x="158249" y="3035836"/>
                  <a:pt x="191392" y="3049063"/>
                </a:cubicBezTo>
                <a:cubicBezTo>
                  <a:pt x="208578" y="3052968"/>
                  <a:pt x="220036" y="3055571"/>
                  <a:pt x="231494" y="3058173"/>
                </a:cubicBezTo>
                <a:cubicBezTo>
                  <a:pt x="229031" y="3069013"/>
                  <a:pt x="226569" y="3079853"/>
                  <a:pt x="225338" y="3085274"/>
                </a:cubicBezTo>
                <a:cubicBezTo>
                  <a:pt x="253555" y="3120182"/>
                  <a:pt x="264586" y="3151186"/>
                  <a:pt x="250239" y="3187825"/>
                </a:cubicBezTo>
                <a:cubicBezTo>
                  <a:pt x="247776" y="3198665"/>
                  <a:pt x="256771" y="3212109"/>
                  <a:pt x="266998" y="3220132"/>
                </a:cubicBezTo>
                <a:cubicBezTo>
                  <a:pt x="271495" y="3226853"/>
                  <a:pt x="285416" y="3218616"/>
                  <a:pt x="298105" y="3215799"/>
                </a:cubicBezTo>
                <a:cubicBezTo>
                  <a:pt x="324714" y="3204744"/>
                  <a:pt x="330871" y="3177643"/>
                  <a:pt x="347254" y="3158566"/>
                </a:cubicBezTo>
                <a:cubicBezTo>
                  <a:pt x="370596" y="3135370"/>
                  <a:pt x="374290" y="3119110"/>
                  <a:pt x="356299" y="3092225"/>
                </a:cubicBezTo>
                <a:cubicBezTo>
                  <a:pt x="353033" y="3080083"/>
                  <a:pt x="363687" y="3059704"/>
                  <a:pt x="367381" y="3043444"/>
                </a:cubicBezTo>
                <a:cubicBezTo>
                  <a:pt x="372305" y="3021764"/>
                  <a:pt x="358385" y="3030001"/>
                  <a:pt x="345696" y="3032819"/>
                </a:cubicBezTo>
                <a:cubicBezTo>
                  <a:pt x="278984" y="3034763"/>
                  <a:pt x="278984" y="3034763"/>
                  <a:pt x="264687" y="2991618"/>
                </a:cubicBezTo>
                <a:cubicBezTo>
                  <a:pt x="267150" y="2980778"/>
                  <a:pt x="262652" y="2974056"/>
                  <a:pt x="258154" y="2967334"/>
                </a:cubicBezTo>
                <a:cubicBezTo>
                  <a:pt x="269612" y="2969937"/>
                  <a:pt x="282301" y="2967120"/>
                  <a:pt x="288030" y="2968421"/>
                </a:cubicBezTo>
                <a:cubicBezTo>
                  <a:pt x="298257" y="2976444"/>
                  <a:pt x="307251" y="2989887"/>
                  <a:pt x="318709" y="2992490"/>
                </a:cubicBezTo>
                <a:cubicBezTo>
                  <a:pt x="318709" y="2992490"/>
                  <a:pt x="332630" y="2984253"/>
                  <a:pt x="339590" y="2980134"/>
                </a:cubicBezTo>
                <a:cubicBezTo>
                  <a:pt x="340821" y="2974714"/>
                  <a:pt x="337555" y="2962573"/>
                  <a:pt x="337555" y="2962573"/>
                </a:cubicBezTo>
                <a:cubicBezTo>
                  <a:pt x="297452" y="2953463"/>
                  <a:pt x="259812" y="2933513"/>
                  <a:pt x="222976" y="2936544"/>
                </a:cubicBezTo>
                <a:cubicBezTo>
                  <a:pt x="155033" y="2943909"/>
                  <a:pt x="121890" y="2930681"/>
                  <a:pt x="104327" y="2875393"/>
                </a:cubicBezTo>
                <a:cubicBezTo>
                  <a:pt x="99829" y="2868672"/>
                  <a:pt x="116212" y="2849594"/>
                  <a:pt x="121940" y="2850896"/>
                </a:cubicBezTo>
                <a:cubicBezTo>
                  <a:pt x="146088" y="2850681"/>
                  <a:pt x="160008" y="2842444"/>
                  <a:pt x="183351" y="2819249"/>
                </a:cubicBezTo>
                <a:cubicBezTo>
                  <a:pt x="177622" y="2817947"/>
                  <a:pt x="178853" y="2812527"/>
                  <a:pt x="181316" y="2801687"/>
                </a:cubicBezTo>
                <a:cubicBezTo>
                  <a:pt x="162898" y="2803202"/>
                  <a:pt x="152671" y="2795179"/>
                  <a:pt x="141213" y="2792576"/>
                </a:cubicBezTo>
                <a:cubicBezTo>
                  <a:pt x="149404" y="2783039"/>
                  <a:pt x="157596" y="2773500"/>
                  <a:pt x="171516" y="2765263"/>
                </a:cubicBezTo>
                <a:cubicBezTo>
                  <a:pt x="207548" y="2739249"/>
                  <a:pt x="208780" y="2733829"/>
                  <a:pt x="165410" y="2712578"/>
                </a:cubicBezTo>
                <a:cubicBezTo>
                  <a:pt x="159681" y="2711277"/>
                  <a:pt x="153952" y="2709975"/>
                  <a:pt x="153952" y="2709975"/>
                </a:cubicBezTo>
                <a:cubicBezTo>
                  <a:pt x="150687" y="2697834"/>
                  <a:pt x="147420" y="2685692"/>
                  <a:pt x="142922" y="2678970"/>
                </a:cubicBezTo>
                <a:cubicBezTo>
                  <a:pt x="154381" y="2681573"/>
                  <a:pt x="161340" y="2677455"/>
                  <a:pt x="165838" y="2684176"/>
                </a:cubicBezTo>
                <a:cubicBezTo>
                  <a:pt x="187522" y="2694801"/>
                  <a:pt x="206745" y="2716268"/>
                  <a:pt x="231319" y="2687652"/>
                </a:cubicBezTo>
                <a:cubicBezTo>
                  <a:pt x="274688" y="2708904"/>
                  <a:pt x="285769" y="2660123"/>
                  <a:pt x="322605" y="2657091"/>
                </a:cubicBezTo>
                <a:cubicBezTo>
                  <a:pt x="341023" y="2655575"/>
                  <a:pt x="292353" y="2604621"/>
                  <a:pt x="336148" y="2597470"/>
                </a:cubicBezTo>
                <a:cubicBezTo>
                  <a:pt x="331651" y="2590750"/>
                  <a:pt x="325922" y="2589448"/>
                  <a:pt x="321425" y="2582726"/>
                </a:cubicBezTo>
                <a:cubicBezTo>
                  <a:pt x="297704" y="2554540"/>
                  <a:pt x="297704" y="2554540"/>
                  <a:pt x="324314" y="2543484"/>
                </a:cubicBezTo>
                <a:cubicBezTo>
                  <a:pt x="337003" y="2540667"/>
                  <a:pt x="349692" y="2537850"/>
                  <a:pt x="363613" y="2529614"/>
                </a:cubicBezTo>
                <a:cubicBezTo>
                  <a:pt x="363613" y="2529614"/>
                  <a:pt x="366075" y="2518774"/>
                  <a:pt x="367307" y="2513354"/>
                </a:cubicBezTo>
                <a:cubicBezTo>
                  <a:pt x="337430" y="2512266"/>
                  <a:pt x="336626" y="2489284"/>
                  <a:pt x="347281" y="2468906"/>
                </a:cubicBezTo>
                <a:cubicBezTo>
                  <a:pt x="350973" y="2452646"/>
                  <a:pt x="374316" y="2429450"/>
                  <a:pt x="371050" y="2417309"/>
                </a:cubicBezTo>
                <a:cubicBezTo>
                  <a:pt x="364517" y="2393025"/>
                  <a:pt x="355522" y="2379582"/>
                  <a:pt x="382131" y="2368528"/>
                </a:cubicBezTo>
                <a:cubicBezTo>
                  <a:pt x="382131" y="2368528"/>
                  <a:pt x="380097" y="2350967"/>
                  <a:pt x="374368" y="2349665"/>
                </a:cubicBezTo>
                <a:cubicBezTo>
                  <a:pt x="374368" y="2349665"/>
                  <a:pt x="362910" y="2347063"/>
                  <a:pt x="355949" y="2351181"/>
                </a:cubicBezTo>
                <a:cubicBezTo>
                  <a:pt x="323183" y="2389335"/>
                  <a:pt x="296197" y="2349007"/>
                  <a:pt x="267552" y="2342499"/>
                </a:cubicBezTo>
                <a:cubicBezTo>
                  <a:pt x="268784" y="2337080"/>
                  <a:pt x="270015" y="2331660"/>
                  <a:pt x="276975" y="2327541"/>
                </a:cubicBezTo>
                <a:cubicBezTo>
                  <a:pt x="297856" y="2315186"/>
                  <a:pt x="297856" y="2315186"/>
                  <a:pt x="282327" y="2277459"/>
                </a:cubicBezTo>
                <a:cubicBezTo>
                  <a:pt x="274563" y="2258597"/>
                  <a:pt x="263532" y="2227593"/>
                  <a:pt x="292605" y="2205698"/>
                </a:cubicBezTo>
                <a:cubicBezTo>
                  <a:pt x="298333" y="2206999"/>
                  <a:pt x="290569" y="2188136"/>
                  <a:pt x="284840" y="2186835"/>
                </a:cubicBezTo>
                <a:cubicBezTo>
                  <a:pt x="280342" y="2180113"/>
                  <a:pt x="273382" y="2184233"/>
                  <a:pt x="267653" y="2182931"/>
                </a:cubicBezTo>
                <a:cubicBezTo>
                  <a:pt x="248004" y="2189867"/>
                  <a:pt x="257804" y="2226291"/>
                  <a:pt x="224661" y="2213063"/>
                </a:cubicBezTo>
                <a:cubicBezTo>
                  <a:pt x="207474" y="2209158"/>
                  <a:pt x="192323" y="2222816"/>
                  <a:pt x="175135" y="2218911"/>
                </a:cubicBezTo>
                <a:cubicBezTo>
                  <a:pt x="140762" y="2211102"/>
                  <a:pt x="115384" y="2216738"/>
                  <a:pt x="93272" y="2234513"/>
                </a:cubicBezTo>
                <a:cubicBezTo>
                  <a:pt x="78120" y="2248171"/>
                  <a:pt x="56059" y="2186162"/>
                  <a:pt x="49476" y="2241664"/>
                </a:cubicBezTo>
                <a:cubicBezTo>
                  <a:pt x="43747" y="2240362"/>
                  <a:pt x="32289" y="2237760"/>
                  <a:pt x="26560" y="2236458"/>
                </a:cubicBezTo>
                <a:cubicBezTo>
                  <a:pt x="45405" y="2206540"/>
                  <a:pt x="31912" y="2186377"/>
                  <a:pt x="0" y="2167728"/>
                </a:cubicBezTo>
                <a:cubicBezTo>
                  <a:pt x="0" y="2167728"/>
                  <a:pt x="2463" y="2156887"/>
                  <a:pt x="3694" y="2151467"/>
                </a:cubicBezTo>
                <a:cubicBezTo>
                  <a:pt x="10655" y="2147350"/>
                  <a:pt x="17615" y="2143230"/>
                  <a:pt x="23344" y="2144533"/>
                </a:cubicBezTo>
                <a:cubicBezTo>
                  <a:pt x="47491" y="2144317"/>
                  <a:pt x="59325" y="2198303"/>
                  <a:pt x="78171" y="2168386"/>
                </a:cubicBezTo>
                <a:cubicBezTo>
                  <a:pt x="98248" y="2133048"/>
                  <a:pt x="164532" y="2159505"/>
                  <a:pt x="164156" y="2108122"/>
                </a:cubicBezTo>
                <a:cubicBezTo>
                  <a:pt x="166618" y="2097282"/>
                  <a:pt x="202223" y="2099671"/>
                  <a:pt x="184232" y="2072785"/>
                </a:cubicBezTo>
                <a:cubicBezTo>
                  <a:pt x="165010" y="2051320"/>
                  <a:pt x="156818" y="2060858"/>
                  <a:pt x="142898" y="2069095"/>
                </a:cubicBezTo>
                <a:cubicBezTo>
                  <a:pt x="135938" y="2073214"/>
                  <a:pt x="118751" y="2069310"/>
                  <a:pt x="114254" y="2062588"/>
                </a:cubicBezTo>
                <a:cubicBezTo>
                  <a:pt x="99529" y="2047844"/>
                  <a:pt x="90533" y="2034401"/>
                  <a:pt x="81538" y="2020958"/>
                </a:cubicBezTo>
                <a:cubicBezTo>
                  <a:pt x="95458" y="2012720"/>
                  <a:pt x="107343" y="1986922"/>
                  <a:pt x="129832" y="2020529"/>
                </a:cubicBezTo>
                <a:cubicBezTo>
                  <a:pt x="140059" y="2028552"/>
                  <a:pt x="185086" y="2015981"/>
                  <a:pt x="201042" y="2025307"/>
                </a:cubicBezTo>
                <a:cubicBezTo>
                  <a:pt x="220264" y="2046772"/>
                  <a:pt x="243179" y="2051978"/>
                  <a:pt x="260367" y="2055881"/>
                </a:cubicBezTo>
                <a:cubicBezTo>
                  <a:pt x="273056" y="2053064"/>
                  <a:pt x="285745" y="2050247"/>
                  <a:pt x="307430" y="2060873"/>
                </a:cubicBezTo>
                <a:cubicBezTo>
                  <a:pt x="308661" y="2055453"/>
                  <a:pt x="311124" y="2044613"/>
                  <a:pt x="316853" y="2045914"/>
                </a:cubicBezTo>
                <a:cubicBezTo>
                  <a:pt x="296826" y="2001467"/>
                  <a:pt x="302982" y="1974367"/>
                  <a:pt x="255920" y="1969375"/>
                </a:cubicBezTo>
                <a:cubicBezTo>
                  <a:pt x="238733" y="1965471"/>
                  <a:pt x="224435" y="1922325"/>
                  <a:pt x="212173" y="1896741"/>
                </a:cubicBezTo>
                <a:cubicBezTo>
                  <a:pt x="229788" y="1872244"/>
                  <a:pt x="251900" y="1854468"/>
                  <a:pt x="265015" y="1823249"/>
                </a:cubicBezTo>
                <a:cubicBezTo>
                  <a:pt x="266247" y="1817829"/>
                  <a:pt x="262981" y="1805688"/>
                  <a:pt x="258483" y="1798966"/>
                </a:cubicBezTo>
                <a:cubicBezTo>
                  <a:pt x="244989" y="1778802"/>
                  <a:pt x="242955" y="1761241"/>
                  <a:pt x="246648" y="1744980"/>
                </a:cubicBezTo>
                <a:cubicBezTo>
                  <a:pt x="282253" y="1747369"/>
                  <a:pt x="269991" y="1721783"/>
                  <a:pt x="279414" y="1706826"/>
                </a:cubicBezTo>
                <a:cubicBezTo>
                  <a:pt x="292102" y="1704008"/>
                  <a:pt x="308435" y="1764716"/>
                  <a:pt x="321978" y="1705096"/>
                </a:cubicBezTo>
                <a:cubicBezTo>
                  <a:pt x="323210" y="1699676"/>
                  <a:pt x="342859" y="1692739"/>
                  <a:pt x="352282" y="1677782"/>
                </a:cubicBezTo>
                <a:cubicBezTo>
                  <a:pt x="346553" y="1676479"/>
                  <a:pt x="335095" y="1673876"/>
                  <a:pt x="331829" y="1661735"/>
                </a:cubicBezTo>
                <a:cubicBezTo>
                  <a:pt x="332256" y="1633334"/>
                  <a:pt x="319994" y="1607749"/>
                  <a:pt x="277429" y="1609480"/>
                </a:cubicBezTo>
                <a:cubicBezTo>
                  <a:pt x="276198" y="1614899"/>
                  <a:pt x="273736" y="1625740"/>
                  <a:pt x="271273" y="1636580"/>
                </a:cubicBezTo>
                <a:cubicBezTo>
                  <a:pt x="266775" y="1629858"/>
                  <a:pt x="249589" y="1625954"/>
                  <a:pt x="245090" y="1619233"/>
                </a:cubicBezTo>
                <a:cubicBezTo>
                  <a:pt x="237326" y="1600370"/>
                  <a:pt x="222602" y="1585626"/>
                  <a:pt x="204988" y="1610123"/>
                </a:cubicBezTo>
                <a:cubicBezTo>
                  <a:pt x="198027" y="1614241"/>
                  <a:pt x="194334" y="1630502"/>
                  <a:pt x="187373" y="1634620"/>
                </a:cubicBezTo>
                <a:cubicBezTo>
                  <a:pt x="167724" y="1641556"/>
                  <a:pt x="134154" y="1656730"/>
                  <a:pt x="129658" y="1650007"/>
                </a:cubicBezTo>
                <a:cubicBezTo>
                  <a:pt x="109204" y="1633961"/>
                  <a:pt x="103902" y="1604259"/>
                  <a:pt x="91640" y="1578675"/>
                </a:cubicBezTo>
                <a:cubicBezTo>
                  <a:pt x="91640" y="1578675"/>
                  <a:pt x="99832" y="1569136"/>
                  <a:pt x="99832" y="1569136"/>
                </a:cubicBezTo>
                <a:cubicBezTo>
                  <a:pt x="151392" y="1580849"/>
                  <a:pt x="127673" y="1552661"/>
                  <a:pt x="119908" y="1533798"/>
                </a:cubicBezTo>
                <a:cubicBezTo>
                  <a:pt x="116641" y="1521656"/>
                  <a:pt x="112144" y="1514935"/>
                  <a:pt x="108878" y="1502794"/>
                </a:cubicBezTo>
                <a:cubicBezTo>
                  <a:pt x="103149" y="1501492"/>
                  <a:pt x="94153" y="1488050"/>
                  <a:pt x="94153" y="1488050"/>
                </a:cubicBezTo>
                <a:cubicBezTo>
                  <a:pt x="144106" y="1453800"/>
                  <a:pt x="109732" y="1445991"/>
                  <a:pt x="75358" y="1438182"/>
                </a:cubicBezTo>
                <a:cubicBezTo>
                  <a:pt x="70861" y="1431461"/>
                  <a:pt x="66363" y="1424740"/>
                  <a:pt x="60634" y="1423438"/>
                </a:cubicBezTo>
                <a:cubicBezTo>
                  <a:pt x="67594" y="1419320"/>
                  <a:pt x="68826" y="1413900"/>
                  <a:pt x="75786" y="1409781"/>
                </a:cubicBezTo>
                <a:cubicBezTo>
                  <a:pt x="94204" y="1408265"/>
                  <a:pt x="112622" y="1406750"/>
                  <a:pt x="125311" y="1403932"/>
                </a:cubicBezTo>
                <a:cubicBezTo>
                  <a:pt x="136769" y="1406535"/>
                  <a:pt x="143729" y="1402416"/>
                  <a:pt x="150689" y="1398298"/>
                </a:cubicBezTo>
                <a:cubicBezTo>
                  <a:pt x="172801" y="1380521"/>
                  <a:pt x="184259" y="1383124"/>
                  <a:pt x="197752" y="1403289"/>
                </a:cubicBezTo>
                <a:cubicBezTo>
                  <a:pt x="167825" y="1481986"/>
                  <a:pt x="170664" y="1522530"/>
                  <a:pt x="172700" y="1540091"/>
                </a:cubicBezTo>
                <a:cubicBezTo>
                  <a:pt x="183730" y="1571096"/>
                  <a:pt x="212376" y="1577602"/>
                  <a:pt x="241447" y="1555708"/>
                </a:cubicBezTo>
                <a:cubicBezTo>
                  <a:pt x="256599" y="1542050"/>
                  <a:pt x="259061" y="1531211"/>
                  <a:pt x="245568" y="1511046"/>
                </a:cubicBezTo>
                <a:cubicBezTo>
                  <a:pt x="230844" y="1496302"/>
                  <a:pt x="217351" y="1476138"/>
                  <a:pt x="229235" y="1450339"/>
                </a:cubicBezTo>
                <a:cubicBezTo>
                  <a:pt x="263609" y="1458147"/>
                  <a:pt x="263609" y="1458147"/>
                  <a:pt x="318059" y="1430618"/>
                </a:cubicBezTo>
                <a:cubicBezTo>
                  <a:pt x="336050" y="1457504"/>
                  <a:pt x="348312" y="1483089"/>
                  <a:pt x="360574" y="1508673"/>
                </a:cubicBezTo>
                <a:cubicBezTo>
                  <a:pt x="370801" y="1516696"/>
                  <a:pt x="419095" y="1516267"/>
                  <a:pt x="433016" y="1508029"/>
                </a:cubicBezTo>
                <a:cubicBezTo>
                  <a:pt x="439975" y="1503911"/>
                  <a:pt x="446935" y="1499792"/>
                  <a:pt x="445704" y="1505212"/>
                </a:cubicBezTo>
                <a:cubicBezTo>
                  <a:pt x="469424" y="1533399"/>
                  <a:pt x="485807" y="1514322"/>
                  <a:pt x="478042" y="1495459"/>
                </a:cubicBezTo>
                <a:cubicBezTo>
                  <a:pt x="447790" y="1442990"/>
                  <a:pt x="474399" y="1431935"/>
                  <a:pt x="519427" y="1419364"/>
                </a:cubicBezTo>
                <a:cubicBezTo>
                  <a:pt x="532116" y="1416547"/>
                  <a:pt x="540307" y="1407009"/>
                  <a:pt x="554228" y="1398771"/>
                </a:cubicBezTo>
                <a:cubicBezTo>
                  <a:pt x="573877" y="1391835"/>
                  <a:pt x="593527" y="1384900"/>
                  <a:pt x="607447" y="1376662"/>
                </a:cubicBezTo>
                <a:cubicBezTo>
                  <a:pt x="592723" y="1361918"/>
                  <a:pt x="577998" y="1347174"/>
                  <a:pt x="563274" y="1332430"/>
                </a:cubicBezTo>
                <a:cubicBezTo>
                  <a:pt x="548550" y="1317685"/>
                  <a:pt x="548550" y="1317685"/>
                  <a:pt x="534202" y="1354324"/>
                </a:cubicBezTo>
                <a:cubicBezTo>
                  <a:pt x="440076" y="1344341"/>
                  <a:pt x="438845" y="1349761"/>
                  <a:pt x="408215" y="1245908"/>
                </a:cubicBezTo>
                <a:cubicBezTo>
                  <a:pt x="425402" y="1249813"/>
                  <a:pt x="442590" y="1253717"/>
                  <a:pt x="459776" y="1257620"/>
                </a:cubicBezTo>
                <a:cubicBezTo>
                  <a:pt x="465505" y="1258923"/>
                  <a:pt x="478194" y="1256105"/>
                  <a:pt x="476963" y="1261526"/>
                </a:cubicBezTo>
                <a:cubicBezTo>
                  <a:pt x="484726" y="1280388"/>
                  <a:pt x="492491" y="1299251"/>
                  <a:pt x="499024" y="1323534"/>
                </a:cubicBezTo>
                <a:cubicBezTo>
                  <a:pt x="519905" y="1311178"/>
                  <a:pt x="530559" y="1290800"/>
                  <a:pt x="548977" y="1289283"/>
                </a:cubicBezTo>
                <a:cubicBezTo>
                  <a:pt x="568626" y="1282348"/>
                  <a:pt x="597270" y="1288855"/>
                  <a:pt x="618151" y="1276499"/>
                </a:cubicBezTo>
                <a:cubicBezTo>
                  <a:pt x="630840" y="1273681"/>
                  <a:pt x="634534" y="1257422"/>
                  <a:pt x="643957" y="1242463"/>
                </a:cubicBezTo>
                <a:cubicBezTo>
                  <a:pt x="653379" y="1227504"/>
                  <a:pt x="657073" y="1211244"/>
                  <a:pt x="665264" y="1201706"/>
                </a:cubicBezTo>
                <a:cubicBezTo>
                  <a:pt x="673456" y="1192167"/>
                  <a:pt x="703760" y="1164852"/>
                  <a:pt x="699638" y="1209514"/>
                </a:cubicBezTo>
                <a:cubicBezTo>
                  <a:pt x="698406" y="1214934"/>
                  <a:pt x="709865" y="1217537"/>
                  <a:pt x="714363" y="1224258"/>
                </a:cubicBezTo>
                <a:cubicBezTo>
                  <a:pt x="713558" y="1201277"/>
                  <a:pt x="717252" y="1185017"/>
                  <a:pt x="715217" y="1167455"/>
                </a:cubicBezTo>
                <a:cubicBezTo>
                  <a:pt x="713181" y="1149893"/>
                  <a:pt x="697226" y="1140570"/>
                  <a:pt x="680843" y="1159647"/>
                </a:cubicBezTo>
                <a:cubicBezTo>
                  <a:pt x="675114" y="1158345"/>
                  <a:pt x="663656" y="1155742"/>
                  <a:pt x="657927" y="1154441"/>
                </a:cubicBezTo>
                <a:cubicBezTo>
                  <a:pt x="622323" y="1152052"/>
                  <a:pt x="619056" y="1139911"/>
                  <a:pt x="642399" y="1116716"/>
                </a:cubicBezTo>
                <a:cubicBezTo>
                  <a:pt x="665742" y="1093519"/>
                  <a:pt x="675165" y="1078561"/>
                  <a:pt x="635062" y="1069451"/>
                </a:cubicBezTo>
                <a:cubicBezTo>
                  <a:pt x="629333" y="1068149"/>
                  <a:pt x="626066" y="1056008"/>
                  <a:pt x="626066" y="1056008"/>
                </a:cubicBezTo>
                <a:cubicBezTo>
                  <a:pt x="671899" y="1066419"/>
                  <a:pt x="669059" y="1025876"/>
                  <a:pt x="679712" y="1005497"/>
                </a:cubicBezTo>
                <a:cubicBezTo>
                  <a:pt x="685442" y="1006799"/>
                  <a:pt x="695669" y="1014822"/>
                  <a:pt x="695669" y="1014822"/>
                </a:cubicBezTo>
                <a:cubicBezTo>
                  <a:pt x="690743" y="1036502"/>
                  <a:pt x="678858" y="1062300"/>
                  <a:pt x="718961" y="1071410"/>
                </a:cubicBezTo>
                <a:cubicBezTo>
                  <a:pt x="730419" y="1074013"/>
                  <a:pt x="688657" y="1098725"/>
                  <a:pt x="719338" y="1122793"/>
                </a:cubicBezTo>
                <a:cubicBezTo>
                  <a:pt x="735293" y="1132118"/>
                  <a:pt x="750018" y="1146862"/>
                  <a:pt x="763511" y="1167026"/>
                </a:cubicBezTo>
                <a:cubicBezTo>
                  <a:pt x="769240" y="1168328"/>
                  <a:pt x="748359" y="1180684"/>
                  <a:pt x="745896" y="1191524"/>
                </a:cubicBezTo>
                <a:cubicBezTo>
                  <a:pt x="744665" y="1196943"/>
                  <a:pt x="743435" y="1202363"/>
                  <a:pt x="747932" y="1209085"/>
                </a:cubicBezTo>
                <a:cubicBezTo>
                  <a:pt x="746701" y="1214505"/>
                  <a:pt x="759390" y="1211688"/>
                  <a:pt x="759390" y="1211688"/>
                </a:cubicBezTo>
                <a:cubicBezTo>
                  <a:pt x="794618" y="1162693"/>
                  <a:pt x="840827" y="1224487"/>
                  <a:pt x="880125" y="1210616"/>
                </a:cubicBezTo>
                <a:cubicBezTo>
                  <a:pt x="887889" y="1229478"/>
                  <a:pt x="895653" y="1248342"/>
                  <a:pt x="903417" y="1267205"/>
                </a:cubicBezTo>
                <a:cubicBezTo>
                  <a:pt x="907915" y="1273926"/>
                  <a:pt x="937791" y="1275014"/>
                  <a:pt x="937791" y="1275014"/>
                </a:cubicBezTo>
                <a:cubicBezTo>
                  <a:pt x="961561" y="1223416"/>
                  <a:pt x="979552" y="1250301"/>
                  <a:pt x="1004503" y="1273068"/>
                </a:cubicBezTo>
                <a:cubicBezTo>
                  <a:pt x="1003272" y="1278489"/>
                  <a:pt x="1022921" y="1271553"/>
                  <a:pt x="1028650" y="1272854"/>
                </a:cubicBezTo>
                <a:cubicBezTo>
                  <a:pt x="1024153" y="1266133"/>
                  <a:pt x="1020886" y="1253991"/>
                  <a:pt x="1016389" y="1247270"/>
                </a:cubicBezTo>
                <a:cubicBezTo>
                  <a:pt x="1010660" y="1245968"/>
                  <a:pt x="1017619" y="1241851"/>
                  <a:pt x="1018851" y="1236429"/>
                </a:cubicBezTo>
                <a:cubicBezTo>
                  <a:pt x="1056918" y="1227978"/>
                  <a:pt x="1096217" y="1214106"/>
                  <a:pt x="1141244" y="1201536"/>
                </a:cubicBezTo>
                <a:cubicBezTo>
                  <a:pt x="1141244" y="1201536"/>
                  <a:pt x="1149435" y="1191997"/>
                  <a:pt x="1150666" y="1186577"/>
                </a:cubicBezTo>
                <a:cubicBezTo>
                  <a:pt x="1149863" y="1163596"/>
                  <a:pt x="1142903" y="1167715"/>
                  <a:pt x="1161321" y="1166199"/>
                </a:cubicBezTo>
                <a:cubicBezTo>
                  <a:pt x="1201423" y="1175309"/>
                  <a:pt x="1217806" y="1156231"/>
                  <a:pt x="1221927" y="1111569"/>
                </a:cubicBezTo>
                <a:cubicBezTo>
                  <a:pt x="1231776" y="1068209"/>
                  <a:pt x="1228938" y="1027666"/>
                  <a:pt x="1194991" y="991457"/>
                </a:cubicBezTo>
                <a:cubicBezTo>
                  <a:pt x="1189262" y="990154"/>
                  <a:pt x="1172076" y="986251"/>
                  <a:pt x="1165114" y="990369"/>
                </a:cubicBezTo>
                <a:cubicBezTo>
                  <a:pt x="1159386" y="989068"/>
                  <a:pt x="1155693" y="1005328"/>
                  <a:pt x="1154461" y="1010748"/>
                </a:cubicBezTo>
                <a:cubicBezTo>
                  <a:pt x="1156497" y="1028309"/>
                  <a:pt x="1159762" y="1040451"/>
                  <a:pt x="1161798" y="1058012"/>
                </a:cubicBezTo>
                <a:cubicBezTo>
                  <a:pt x="1137652" y="1058227"/>
                  <a:pt x="1116771" y="1070583"/>
                  <a:pt x="1106116" y="1090961"/>
                </a:cubicBezTo>
                <a:cubicBezTo>
                  <a:pt x="1094659" y="1088359"/>
                  <a:pt x="1083201" y="1085755"/>
                  <a:pt x="1078703" y="1079034"/>
                </a:cubicBezTo>
                <a:cubicBezTo>
                  <a:pt x="1068477" y="1071011"/>
                  <a:pt x="1066441" y="1053450"/>
                  <a:pt x="1067673" y="1048031"/>
                </a:cubicBezTo>
                <a:cubicBezTo>
                  <a:pt x="1078327" y="1027651"/>
                  <a:pt x="1094710" y="1008574"/>
                  <a:pt x="1111092" y="989496"/>
                </a:cubicBezTo>
                <a:cubicBezTo>
                  <a:pt x="1127475" y="970419"/>
                  <a:pt x="1124209" y="958278"/>
                  <a:pt x="1109485" y="943533"/>
                </a:cubicBezTo>
                <a:cubicBezTo>
                  <a:pt x="1100489" y="930091"/>
                  <a:pt x="1091493" y="916647"/>
                  <a:pt x="1070613" y="929003"/>
                </a:cubicBezTo>
                <a:cubicBezTo>
                  <a:pt x="1049732" y="941360"/>
                  <a:pt x="1033777" y="932035"/>
                  <a:pt x="1010861" y="926830"/>
                </a:cubicBezTo>
                <a:cubicBezTo>
                  <a:pt x="999404" y="924227"/>
                  <a:pt x="983824" y="966286"/>
                  <a:pt x="980986" y="925743"/>
                </a:cubicBezTo>
                <a:cubicBezTo>
                  <a:pt x="978950" y="908181"/>
                  <a:pt x="979377" y="879779"/>
                  <a:pt x="1013751" y="887588"/>
                </a:cubicBezTo>
                <a:cubicBezTo>
                  <a:pt x="1048124" y="895397"/>
                  <a:pt x="1073502" y="889762"/>
                  <a:pt x="1102574" y="867867"/>
                </a:cubicBezTo>
                <a:cubicBezTo>
                  <a:pt x="1105841" y="880009"/>
                  <a:pt x="1107877" y="897570"/>
                  <a:pt x="1118103" y="905593"/>
                </a:cubicBezTo>
                <a:cubicBezTo>
                  <a:pt x="1161471" y="926845"/>
                  <a:pt x="1210570" y="949398"/>
                  <a:pt x="1256401" y="959808"/>
                </a:cubicBezTo>
                <a:cubicBezTo>
                  <a:pt x="1307962" y="971521"/>
                  <a:pt x="1280121" y="987996"/>
                  <a:pt x="1264970" y="1001653"/>
                </a:cubicBezTo>
                <a:cubicBezTo>
                  <a:pt x="1262508" y="1012493"/>
                  <a:pt x="1258813" y="1028752"/>
                  <a:pt x="1257582" y="1034174"/>
                </a:cubicBezTo>
                <a:cubicBezTo>
                  <a:pt x="1267809" y="1042195"/>
                  <a:pt x="1283765" y="1051521"/>
                  <a:pt x="1290724" y="1047402"/>
                </a:cubicBezTo>
                <a:cubicBezTo>
                  <a:pt x="1312836" y="1029626"/>
                  <a:pt x="1340677" y="1013151"/>
                  <a:pt x="1351331" y="992773"/>
                </a:cubicBezTo>
                <a:cubicBezTo>
                  <a:pt x="1370176" y="962855"/>
                  <a:pt x="1364875" y="933152"/>
                  <a:pt x="1331732" y="919924"/>
                </a:cubicBezTo>
                <a:cubicBezTo>
                  <a:pt x="1315777" y="910600"/>
                  <a:pt x="1304319" y="907997"/>
                  <a:pt x="1325200" y="895640"/>
                </a:cubicBezTo>
                <a:cubicBezTo>
                  <a:pt x="1365729" y="876349"/>
                  <a:pt x="1406258" y="857057"/>
                  <a:pt x="1451286" y="844487"/>
                </a:cubicBezTo>
                <a:cubicBezTo>
                  <a:pt x="1510235" y="823679"/>
                  <a:pt x="1515963" y="824981"/>
                  <a:pt x="1557674" y="880054"/>
                </a:cubicBezTo>
                <a:cubicBezTo>
                  <a:pt x="1562171" y="886775"/>
                  <a:pt x="1567901" y="888076"/>
                  <a:pt x="1573630" y="889378"/>
                </a:cubicBezTo>
                <a:cubicBezTo>
                  <a:pt x="1604737" y="885045"/>
                  <a:pt x="1591670" y="836479"/>
                  <a:pt x="1633006" y="840169"/>
                </a:cubicBezTo>
                <a:cubicBezTo>
                  <a:pt x="1668609" y="842558"/>
                  <a:pt x="1655544" y="793992"/>
                  <a:pt x="1667429" y="768193"/>
                </a:cubicBezTo>
                <a:cubicBezTo>
                  <a:pt x="1704264" y="765161"/>
                  <a:pt x="1719416" y="751503"/>
                  <a:pt x="1702657" y="719198"/>
                </a:cubicBezTo>
                <a:cubicBezTo>
                  <a:pt x="1689163" y="699034"/>
                  <a:pt x="1681400" y="680171"/>
                  <a:pt x="1666675" y="665427"/>
                </a:cubicBezTo>
                <a:cubicBezTo>
                  <a:pt x="1651951" y="650683"/>
                  <a:pt x="1738312" y="641803"/>
                  <a:pt x="1669565" y="626185"/>
                </a:cubicBezTo>
                <a:cubicBezTo>
                  <a:pt x="1658107" y="623582"/>
                  <a:pt x="1640920" y="619678"/>
                  <a:pt x="1630693" y="611655"/>
                </a:cubicBezTo>
                <a:cubicBezTo>
                  <a:pt x="1624965" y="610354"/>
                  <a:pt x="1626196" y="604934"/>
                  <a:pt x="1620466" y="603632"/>
                </a:cubicBezTo>
                <a:cubicBezTo>
                  <a:pt x="1627427" y="599514"/>
                  <a:pt x="1634388" y="595396"/>
                  <a:pt x="1640116" y="596697"/>
                </a:cubicBezTo>
                <a:cubicBezTo>
                  <a:pt x="1673258" y="609926"/>
                  <a:pt x="1692907" y="602989"/>
                  <a:pt x="1695797" y="563748"/>
                </a:cubicBezTo>
                <a:cubicBezTo>
                  <a:pt x="1691299" y="557027"/>
                  <a:pt x="1703988" y="554209"/>
                  <a:pt x="1705221" y="548789"/>
                </a:cubicBezTo>
                <a:cubicBezTo>
                  <a:pt x="1709718" y="555510"/>
                  <a:pt x="1714216" y="562231"/>
                  <a:pt x="1712984" y="567652"/>
                </a:cubicBezTo>
                <a:cubicBezTo>
                  <a:pt x="1716251" y="579794"/>
                  <a:pt x="1719517" y="591935"/>
                  <a:pt x="1722783" y="604076"/>
                </a:cubicBezTo>
                <a:cubicBezTo>
                  <a:pt x="1735045" y="629661"/>
                  <a:pt x="1747307" y="655245"/>
                  <a:pt x="1759569" y="680829"/>
                </a:cubicBezTo>
                <a:cubicBezTo>
                  <a:pt x="1781681" y="663054"/>
                  <a:pt x="1802563" y="650698"/>
                  <a:pt x="1829171" y="639643"/>
                </a:cubicBezTo>
                <a:cubicBezTo>
                  <a:pt x="1840629" y="642246"/>
                  <a:pt x="1850856" y="650269"/>
                  <a:pt x="1862314" y="652872"/>
                </a:cubicBezTo>
                <a:cubicBezTo>
                  <a:pt x="1859851" y="663712"/>
                  <a:pt x="1857389" y="674552"/>
                  <a:pt x="1849197" y="684090"/>
                </a:cubicBezTo>
                <a:cubicBezTo>
                  <a:pt x="1847966" y="689510"/>
                  <a:pt x="1835278" y="692328"/>
                  <a:pt x="1828317" y="696446"/>
                </a:cubicBezTo>
                <a:cubicBezTo>
                  <a:pt x="1814396" y="704683"/>
                  <a:pt x="1795978" y="706199"/>
                  <a:pt x="1776329" y="713135"/>
                </a:cubicBezTo>
                <a:cubicBezTo>
                  <a:pt x="1756680" y="720071"/>
                  <a:pt x="1807813" y="760185"/>
                  <a:pt x="1750523" y="747171"/>
                </a:cubicBezTo>
                <a:cubicBezTo>
                  <a:pt x="1739065" y="744568"/>
                  <a:pt x="1721452" y="769066"/>
                  <a:pt x="1712029" y="784024"/>
                </a:cubicBezTo>
                <a:cubicBezTo>
                  <a:pt x="1702606" y="798984"/>
                  <a:pt x="1691952" y="819362"/>
                  <a:pt x="1682530" y="834320"/>
                </a:cubicBezTo>
                <a:cubicBezTo>
                  <a:pt x="1664916" y="858818"/>
                  <a:pt x="1692329" y="870745"/>
                  <a:pt x="1702557" y="878767"/>
                </a:cubicBezTo>
                <a:cubicBezTo>
                  <a:pt x="1714014" y="881370"/>
                  <a:pt x="1732432" y="879855"/>
                  <a:pt x="1750850" y="878338"/>
                </a:cubicBezTo>
                <a:cubicBezTo>
                  <a:pt x="1750850" y="878338"/>
                  <a:pt x="1746352" y="871616"/>
                  <a:pt x="1746352" y="871616"/>
                </a:cubicBezTo>
                <a:cubicBezTo>
                  <a:pt x="1720597" y="825868"/>
                  <a:pt x="1744745" y="825655"/>
                  <a:pt x="1779118" y="833462"/>
                </a:cubicBezTo>
                <a:cubicBezTo>
                  <a:pt x="1790576" y="836065"/>
                  <a:pt x="1813491" y="841271"/>
                  <a:pt x="1799998" y="821107"/>
                </a:cubicBezTo>
                <a:cubicBezTo>
                  <a:pt x="1795501" y="814385"/>
                  <a:pt x="1778314" y="810481"/>
                  <a:pt x="1773816" y="803760"/>
                </a:cubicBezTo>
                <a:cubicBezTo>
                  <a:pt x="1779544" y="805061"/>
                  <a:pt x="1792234" y="802244"/>
                  <a:pt x="1804924" y="799427"/>
                </a:cubicBezTo>
                <a:cubicBezTo>
                  <a:pt x="1811884" y="795308"/>
                  <a:pt x="1823342" y="797910"/>
                  <a:pt x="1830302" y="793792"/>
                </a:cubicBezTo>
                <a:cubicBezTo>
                  <a:pt x="1848720" y="792276"/>
                  <a:pt x="1855680" y="788158"/>
                  <a:pt x="1856484" y="811139"/>
                </a:cubicBezTo>
                <a:cubicBezTo>
                  <a:pt x="1855252" y="816560"/>
                  <a:pt x="1847061" y="826098"/>
                  <a:pt x="1850328" y="838239"/>
                </a:cubicBezTo>
                <a:cubicBezTo>
                  <a:pt x="1847866" y="849080"/>
                  <a:pt x="1846634" y="854499"/>
                  <a:pt x="1849901" y="866642"/>
                </a:cubicBezTo>
                <a:cubicBezTo>
                  <a:pt x="1856860" y="862522"/>
                  <a:pt x="1869550" y="859705"/>
                  <a:pt x="1883470" y="851468"/>
                </a:cubicBezTo>
                <a:cubicBezTo>
                  <a:pt x="1897391" y="843230"/>
                  <a:pt x="1911311" y="834993"/>
                  <a:pt x="1915004" y="818733"/>
                </a:cubicBezTo>
                <a:cubicBezTo>
                  <a:pt x="1931387" y="799656"/>
                  <a:pt x="1947344" y="808981"/>
                  <a:pt x="1958801" y="811583"/>
                </a:cubicBezTo>
                <a:cubicBezTo>
                  <a:pt x="1974757" y="820907"/>
                  <a:pt x="1984983" y="828931"/>
                  <a:pt x="1995209" y="836952"/>
                </a:cubicBezTo>
                <a:cubicBezTo>
                  <a:pt x="2001366" y="809853"/>
                  <a:pt x="2007523" y="782752"/>
                  <a:pt x="2006718" y="759771"/>
                </a:cubicBezTo>
                <a:cubicBezTo>
                  <a:pt x="2002220" y="753050"/>
                  <a:pt x="1976038" y="735703"/>
                  <a:pt x="1969078" y="739821"/>
                </a:cubicBezTo>
                <a:cubicBezTo>
                  <a:pt x="1950661" y="741337"/>
                  <a:pt x="1922819" y="757811"/>
                  <a:pt x="1917517" y="728108"/>
                </a:cubicBezTo>
                <a:cubicBezTo>
                  <a:pt x="1915482" y="710547"/>
                  <a:pt x="1911412" y="675425"/>
                  <a:pt x="1949479" y="666972"/>
                </a:cubicBezTo>
                <a:cubicBezTo>
                  <a:pt x="1993276" y="659823"/>
                  <a:pt x="1998627" y="609741"/>
                  <a:pt x="2033428" y="589147"/>
                </a:cubicBezTo>
                <a:cubicBezTo>
                  <a:pt x="2040388" y="585029"/>
                  <a:pt x="2026895" y="564865"/>
                  <a:pt x="2023629" y="552723"/>
                </a:cubicBezTo>
                <a:cubicBezTo>
                  <a:pt x="2026091" y="541883"/>
                  <a:pt x="2027323" y="536463"/>
                  <a:pt x="2035514" y="526924"/>
                </a:cubicBezTo>
                <a:cubicBezTo>
                  <a:pt x="2040012" y="533646"/>
                  <a:pt x="2045740" y="534947"/>
                  <a:pt x="2050239" y="541669"/>
                </a:cubicBezTo>
                <a:cubicBezTo>
                  <a:pt x="2060466" y="549692"/>
                  <a:pt x="2070691" y="557714"/>
                  <a:pt x="2073958" y="569855"/>
                </a:cubicBezTo>
                <a:cubicBezTo>
                  <a:pt x="2072727" y="575275"/>
                  <a:pt x="2078456" y="576577"/>
                  <a:pt x="2078456" y="576577"/>
                </a:cubicBezTo>
                <a:cubicBezTo>
                  <a:pt x="2098105" y="569641"/>
                  <a:pt x="2116523" y="568126"/>
                  <a:pt x="2122252" y="569427"/>
                </a:cubicBezTo>
                <a:cubicBezTo>
                  <a:pt x="2142705" y="585473"/>
                  <a:pt x="2141047" y="619295"/>
                  <a:pt x="2175848" y="598701"/>
                </a:cubicBezTo>
                <a:cubicBezTo>
                  <a:pt x="2179114" y="610843"/>
                  <a:pt x="2176653" y="621683"/>
                  <a:pt x="2167230" y="636642"/>
                </a:cubicBezTo>
                <a:cubicBezTo>
                  <a:pt x="2167230" y="636642"/>
                  <a:pt x="2172957" y="637943"/>
                  <a:pt x="2171727" y="643363"/>
                </a:cubicBezTo>
                <a:cubicBezTo>
                  <a:pt x="2184417" y="640545"/>
                  <a:pt x="2191377" y="636427"/>
                  <a:pt x="2195874" y="643149"/>
                </a:cubicBezTo>
                <a:cubicBezTo>
                  <a:pt x="2213061" y="647052"/>
                  <a:pt x="2213061" y="647052"/>
                  <a:pt x="2213865" y="670034"/>
                </a:cubicBezTo>
                <a:cubicBezTo>
                  <a:pt x="2215900" y="687596"/>
                  <a:pt x="2230625" y="702339"/>
                  <a:pt x="2240852" y="710363"/>
                </a:cubicBezTo>
                <a:cubicBezTo>
                  <a:pt x="2245350" y="717084"/>
                  <a:pt x="2273189" y="700610"/>
                  <a:pt x="2267460" y="699308"/>
                </a:cubicBezTo>
                <a:cubicBezTo>
                  <a:pt x="2258893" y="657464"/>
                  <a:pt x="2250324" y="615619"/>
                  <a:pt x="2229067" y="576592"/>
                </a:cubicBezTo>
                <a:cubicBezTo>
                  <a:pt x="2218036" y="545587"/>
                  <a:pt x="2201654" y="564665"/>
                  <a:pt x="2182003" y="571601"/>
                </a:cubicBezTo>
                <a:cubicBezTo>
                  <a:pt x="2175043" y="575719"/>
                  <a:pt x="2154590" y="559673"/>
                  <a:pt x="2155822" y="554254"/>
                </a:cubicBezTo>
                <a:cubicBezTo>
                  <a:pt x="2153787" y="536692"/>
                  <a:pt x="2167708" y="528456"/>
                  <a:pt x="2171401" y="512194"/>
                </a:cubicBezTo>
                <a:cubicBezTo>
                  <a:pt x="2230725" y="542771"/>
                  <a:pt x="2283140" y="497680"/>
                  <a:pt x="2334701" y="509393"/>
                </a:cubicBezTo>
                <a:cubicBezTo>
                  <a:pt x="2357616" y="514599"/>
                  <a:pt x="2360080" y="503758"/>
                  <a:pt x="2351084" y="490315"/>
                </a:cubicBezTo>
                <a:cubicBezTo>
                  <a:pt x="2326560" y="439147"/>
                  <a:pt x="2326560" y="439147"/>
                  <a:pt x="2379779" y="417038"/>
                </a:cubicBezTo>
                <a:cubicBezTo>
                  <a:pt x="2398197" y="415522"/>
                  <a:pt x="2410886" y="412704"/>
                  <a:pt x="2429304" y="411189"/>
                </a:cubicBezTo>
                <a:cubicBezTo>
                  <a:pt x="2441993" y="408372"/>
                  <a:pt x="2455914" y="400135"/>
                  <a:pt x="2441189" y="385391"/>
                </a:cubicBezTo>
                <a:cubicBezTo>
                  <a:pt x="2435460" y="384089"/>
                  <a:pt x="2436692" y="378669"/>
                  <a:pt x="2430962" y="377368"/>
                </a:cubicBezTo>
                <a:cubicBezTo>
                  <a:pt x="2430159" y="354386"/>
                  <a:pt x="2383095" y="349395"/>
                  <a:pt x="2415862" y="311241"/>
                </a:cubicBezTo>
                <a:cubicBezTo>
                  <a:pt x="2429782" y="303002"/>
                  <a:pt x="2414253" y="265277"/>
                  <a:pt x="2419178" y="243596"/>
                </a:cubicBezTo>
                <a:cubicBezTo>
                  <a:pt x="2426566" y="211077"/>
                  <a:pt x="2453175" y="200022"/>
                  <a:pt x="2492046" y="214552"/>
                </a:cubicBezTo>
                <a:cubicBezTo>
                  <a:pt x="2490815" y="219971"/>
                  <a:pt x="2495314" y="226693"/>
                  <a:pt x="2494082" y="232114"/>
                </a:cubicBezTo>
                <a:cubicBezTo>
                  <a:pt x="2501042" y="227995"/>
                  <a:pt x="2508002" y="223876"/>
                  <a:pt x="2509233" y="218456"/>
                </a:cubicBezTo>
                <a:cubicBezTo>
                  <a:pt x="2520691" y="221059"/>
                  <a:pt x="2526420" y="222360"/>
                  <a:pt x="2532149" y="223662"/>
                </a:cubicBezTo>
                <a:cubicBezTo>
                  <a:pt x="2541144" y="237104"/>
                  <a:pt x="2550141" y="250547"/>
                  <a:pt x="2566096" y="259871"/>
                </a:cubicBezTo>
                <a:cubicBezTo>
                  <a:pt x="2612730" y="293265"/>
                  <a:pt x="2618460" y="294566"/>
                  <a:pt x="2590191" y="339442"/>
                </a:cubicBezTo>
                <a:cubicBezTo>
                  <a:pt x="2588960" y="344862"/>
                  <a:pt x="2587729" y="350282"/>
                  <a:pt x="2585267" y="361122"/>
                </a:cubicBezTo>
                <a:cubicBezTo>
                  <a:pt x="2584036" y="366542"/>
                  <a:pt x="2584036" y="366542"/>
                  <a:pt x="2584036" y="366542"/>
                </a:cubicBezTo>
                <a:cubicBezTo>
                  <a:pt x="2601223" y="370447"/>
                  <a:pt x="2637682" y="316032"/>
                  <a:pt x="2629868" y="376954"/>
                </a:cubicBezTo>
                <a:cubicBezTo>
                  <a:pt x="2629868" y="376954"/>
                  <a:pt x="2640095" y="384977"/>
                  <a:pt x="2647055" y="380858"/>
                </a:cubicBezTo>
                <a:cubicBezTo>
                  <a:pt x="2652784" y="382159"/>
                  <a:pt x="2659744" y="378041"/>
                  <a:pt x="2665473" y="379342"/>
                </a:cubicBezTo>
                <a:cubicBezTo>
                  <a:pt x="2703541" y="370890"/>
                  <a:pt x="2674041" y="421186"/>
                  <a:pt x="2698188" y="420972"/>
                </a:cubicBezTo>
                <a:cubicBezTo>
                  <a:pt x="2710877" y="418155"/>
                  <a:pt x="2713767" y="378913"/>
                  <a:pt x="2726456" y="376096"/>
                </a:cubicBezTo>
                <a:cubicBezTo>
                  <a:pt x="2740376" y="367859"/>
                  <a:pt x="2760830" y="383905"/>
                  <a:pt x="2776785" y="393229"/>
                </a:cubicBezTo>
                <a:cubicBezTo>
                  <a:pt x="2830380" y="422503"/>
                  <a:pt x="2843069" y="419686"/>
                  <a:pt x="2866840" y="368088"/>
                </a:cubicBezTo>
                <a:cubicBezTo>
                  <a:pt x="2888148" y="327331"/>
                  <a:pt x="2886490" y="361152"/>
                  <a:pt x="2903676" y="365056"/>
                </a:cubicBezTo>
                <a:cubicBezTo>
                  <a:pt x="2925360" y="375682"/>
                  <a:pt x="2943352" y="402568"/>
                  <a:pt x="2976922" y="387395"/>
                </a:cubicBezTo>
                <a:cubicBezTo>
                  <a:pt x="2996570" y="380459"/>
                  <a:pt x="3020718" y="380244"/>
                  <a:pt x="3044864" y="380030"/>
                </a:cubicBezTo>
                <a:cubicBezTo>
                  <a:pt x="3069012" y="379816"/>
                  <a:pt x="3072705" y="363556"/>
                  <a:pt x="3064942" y="344692"/>
                </a:cubicBezTo>
                <a:cubicBezTo>
                  <a:pt x="3051448" y="324528"/>
                  <a:pt x="3044914" y="300245"/>
                  <a:pt x="3073560" y="306753"/>
                </a:cubicBezTo>
                <a:cubicBezTo>
                  <a:pt x="3130850" y="319766"/>
                  <a:pt x="3118588" y="294182"/>
                  <a:pt x="3106325" y="268598"/>
                </a:cubicBezTo>
                <a:cubicBezTo>
                  <a:pt x="3099793" y="244315"/>
                  <a:pt x="3092028" y="225452"/>
                  <a:pt x="3079766" y="199868"/>
                </a:cubicBezTo>
                <a:cubicBezTo>
                  <a:pt x="3080997" y="194448"/>
                  <a:pt x="3082228" y="189028"/>
                  <a:pt x="3083459" y="183608"/>
                </a:cubicBezTo>
                <a:cubicBezTo>
                  <a:pt x="3083459" y="183608"/>
                  <a:pt x="3084691" y="178187"/>
                  <a:pt x="3084691" y="178187"/>
                </a:cubicBezTo>
                <a:cubicBezTo>
                  <a:pt x="3060544" y="178402"/>
                  <a:pt x="3066700" y="151301"/>
                  <a:pt x="3079390" y="148485"/>
                </a:cubicBezTo>
                <a:cubicBezTo>
                  <a:pt x="3097808" y="146969"/>
                  <a:pt x="3137533" y="104696"/>
                  <a:pt x="3141177" y="168219"/>
                </a:cubicBezTo>
                <a:cubicBezTo>
                  <a:pt x="3139945" y="173640"/>
                  <a:pt x="3164092" y="173426"/>
                  <a:pt x="3171053" y="169307"/>
                </a:cubicBezTo>
                <a:cubicBezTo>
                  <a:pt x="3182511" y="171910"/>
                  <a:pt x="3186205" y="155650"/>
                  <a:pt x="3193164" y="151531"/>
                </a:cubicBezTo>
                <a:cubicBezTo>
                  <a:pt x="3197662" y="158253"/>
                  <a:pt x="3195200" y="169092"/>
                  <a:pt x="3199698" y="175814"/>
                </a:cubicBezTo>
                <a:cubicBezTo>
                  <a:pt x="3198466" y="181234"/>
                  <a:pt x="3215653" y="185138"/>
                  <a:pt x="3216884" y="179718"/>
                </a:cubicBezTo>
                <a:cubicBezTo>
                  <a:pt x="3245152" y="134842"/>
                  <a:pt x="3284878" y="92569"/>
                  <a:pt x="3237439" y="36194"/>
                </a:cubicBezTo>
                <a:cubicBezTo>
                  <a:pt x="3238670" y="30774"/>
                  <a:pt x="3234171" y="24053"/>
                  <a:pt x="3235402" y="18633"/>
                </a:cubicBezTo>
                <a:cubicBezTo>
                  <a:pt x="3241132" y="19934"/>
                  <a:pt x="3253821" y="17117"/>
                  <a:pt x="3265278" y="19720"/>
                </a:cubicBezTo>
                <a:cubicBezTo>
                  <a:pt x="3276737" y="22323"/>
                  <a:pt x="3291461" y="37067"/>
                  <a:pt x="3324603" y="50296"/>
                </a:cubicBezTo>
                <a:cubicBezTo>
                  <a:pt x="3330332" y="51597"/>
                  <a:pt x="3336061" y="52899"/>
                  <a:pt x="3341790" y="54200"/>
                </a:cubicBezTo>
                <a:cubicBezTo>
                  <a:pt x="3322568" y="32734"/>
                  <a:pt x="3325031" y="21895"/>
                  <a:pt x="3334454" y="6935"/>
                </a:cubicBezTo>
                <a:cubicBezTo>
                  <a:pt x="3341414" y="2817"/>
                  <a:pt x="3354103" y="0"/>
                  <a:pt x="3354103" y="0"/>
                </a:cubicBezTo>
                <a:close/>
              </a:path>
            </a:pathLst>
          </a:custGeom>
        </p:spPr>
      </p:pic>
      <p:sp>
        <p:nvSpPr>
          <p:cNvPr id="8" name="Прямоугольник 7"/>
          <p:cNvSpPr/>
          <p:nvPr/>
        </p:nvSpPr>
        <p:spPr>
          <a:xfrm>
            <a:off x="430140" y="910968"/>
            <a:ext cx="6099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Основу </a:t>
            </a:r>
            <a:r>
              <a:rPr lang="ru-RU" dirty="0">
                <a:latin typeface="Arial Narrow" panose="020B0606020202030204" pitchFamily="34" charset="0"/>
              </a:rPr>
              <a:t>питания должны составлять трудноусвояемые углеводы (менее обработанные и не рафинированные крупы, овощи, бобовые, фрукты, ягоды, хлеб грубого помола и др.). Не рекомендуются </a:t>
            </a:r>
            <a:r>
              <a:rPr lang="ru-RU" dirty="0" smtClean="0">
                <a:latin typeface="Arial Narrow" panose="020B0606020202030204" pitchFamily="34" charset="0"/>
              </a:rPr>
              <a:t>продукты</a:t>
            </a:r>
            <a:r>
              <a:rPr lang="ru-RU" dirty="0">
                <a:latin typeface="Arial Narrow" panose="020B0606020202030204" pitchFamily="34" charset="0"/>
              </a:rPr>
              <a:t>, содержащие легкоусвояемые углеводы: сахар, варенье, кондитерские изделия, сладкие напитки и др. Следует ограничить (или исключить) газированные и сладкие </a:t>
            </a:r>
            <a:r>
              <a:rPr lang="ru-RU" dirty="0" smtClean="0">
                <a:latin typeface="Arial Narrow" panose="020B0606020202030204" pitchFamily="34" charset="0"/>
              </a:rPr>
              <a:t>напитки</a:t>
            </a:r>
            <a:endParaRPr lang="ru-R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489843" y="3254912"/>
            <a:ext cx="662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БЕЛКИ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ВСЕГДА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942" y="388934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Полноценное </a:t>
            </a:r>
            <a:r>
              <a:rPr lang="ru-RU" dirty="0">
                <a:latin typeface="Arial Narrow" panose="020B0606020202030204" pitchFamily="34" charset="0"/>
              </a:rPr>
              <a:t>белковое питание могут обеспечить 2-е порции (по 100-120 г в готовом виде) мяса, рыбы или птицы и 1 порции молочного блюда (100 г творога или 150-200 мл молочного напитка пониженной жирности без сахара) в день. Суточную потребность в растительных белках может обеспечит 100 г зернового хлеба и 100-200 г крахмалистого блюда (бобовые, картофель, каша или макаронные изделия). </a:t>
            </a:r>
          </a:p>
        </p:txBody>
      </p:sp>
    </p:spTree>
    <p:extLst>
      <p:ext uri="{BB962C8B-B14F-4D97-AF65-F5344CB8AC3E}">
        <p14:creationId xmlns:p14="http://schemas.microsoft.com/office/powerpoint/2010/main" val="20414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"/>
            <a:ext cx="6446474" cy="5791200"/>
          </a:xfrm>
          <a:custGeom>
            <a:avLst/>
            <a:gdLst>
              <a:gd name="connsiteX0" fmla="*/ 340986 w 9791698"/>
              <a:gd name="connsiteY0" fmla="*/ 10237913 h 10286999"/>
              <a:gd name="connsiteX1" fmla="*/ 372965 w 9791698"/>
              <a:gd name="connsiteY1" fmla="*/ 10255901 h 10286999"/>
              <a:gd name="connsiteX2" fmla="*/ 392278 w 9791698"/>
              <a:gd name="connsiteY2" fmla="*/ 10286999 h 10286999"/>
              <a:gd name="connsiteX3" fmla="*/ 223559 w 9791698"/>
              <a:gd name="connsiteY3" fmla="*/ 10286999 h 10286999"/>
              <a:gd name="connsiteX4" fmla="*/ 222984 w 9791698"/>
              <a:gd name="connsiteY4" fmla="*/ 10281939 h 10286999"/>
              <a:gd name="connsiteX5" fmla="*/ 297427 w 9791698"/>
              <a:gd name="connsiteY5" fmla="*/ 10239337 h 10286999"/>
              <a:gd name="connsiteX6" fmla="*/ 340986 w 9791698"/>
              <a:gd name="connsiteY6" fmla="*/ 10237913 h 10286999"/>
              <a:gd name="connsiteX7" fmla="*/ 4649846 w 9791698"/>
              <a:gd name="connsiteY7" fmla="*/ 10122713 h 10286999"/>
              <a:gd name="connsiteX8" fmla="*/ 4668434 w 9791698"/>
              <a:gd name="connsiteY8" fmla="*/ 10150333 h 10286999"/>
              <a:gd name="connsiteX9" fmla="*/ 4651364 w 9791698"/>
              <a:gd name="connsiteY9" fmla="*/ 10165145 h 10286999"/>
              <a:gd name="connsiteX10" fmla="*/ 4627923 w 9791698"/>
              <a:gd name="connsiteY10" fmla="*/ 10145379 h 10286999"/>
              <a:gd name="connsiteX11" fmla="*/ 4649846 w 9791698"/>
              <a:gd name="connsiteY11" fmla="*/ 10122713 h 10286999"/>
              <a:gd name="connsiteX12" fmla="*/ 4876511 w 9791698"/>
              <a:gd name="connsiteY12" fmla="*/ 10082385 h 10286999"/>
              <a:gd name="connsiteX13" fmla="*/ 4895537 w 9791698"/>
              <a:gd name="connsiteY13" fmla="*/ 10091327 h 10286999"/>
              <a:gd name="connsiteX14" fmla="*/ 4897384 w 9791698"/>
              <a:gd name="connsiteY14" fmla="*/ 10108125 h 10286999"/>
              <a:gd name="connsiteX15" fmla="*/ 4867153 w 9791698"/>
              <a:gd name="connsiteY15" fmla="*/ 10108802 h 10286999"/>
              <a:gd name="connsiteX16" fmla="*/ 4876511 w 9791698"/>
              <a:gd name="connsiteY16" fmla="*/ 10082385 h 10286999"/>
              <a:gd name="connsiteX17" fmla="*/ 2024278 w 9791698"/>
              <a:gd name="connsiteY17" fmla="*/ 10002683 h 10286999"/>
              <a:gd name="connsiteX18" fmla="*/ 2003357 w 9791698"/>
              <a:gd name="connsiteY18" fmla="*/ 10014368 h 10286999"/>
              <a:gd name="connsiteX19" fmla="*/ 2037283 w 9791698"/>
              <a:gd name="connsiteY19" fmla="*/ 10003234 h 10286999"/>
              <a:gd name="connsiteX20" fmla="*/ 5672350 w 9791698"/>
              <a:gd name="connsiteY20" fmla="*/ 9995373 h 10286999"/>
              <a:gd name="connsiteX21" fmla="*/ 5687328 w 9791698"/>
              <a:gd name="connsiteY21" fmla="*/ 10006370 h 10286999"/>
              <a:gd name="connsiteX22" fmla="*/ 5672803 w 9791698"/>
              <a:gd name="connsiteY22" fmla="*/ 10029038 h 10286999"/>
              <a:gd name="connsiteX23" fmla="*/ 5657619 w 9791698"/>
              <a:gd name="connsiteY23" fmla="*/ 10002737 h 10286999"/>
              <a:gd name="connsiteX24" fmla="*/ 5672350 w 9791698"/>
              <a:gd name="connsiteY24" fmla="*/ 9995373 h 10286999"/>
              <a:gd name="connsiteX25" fmla="*/ 6921314 w 9791698"/>
              <a:gd name="connsiteY25" fmla="*/ 9994252 h 10286999"/>
              <a:gd name="connsiteX26" fmla="*/ 6923464 w 9791698"/>
              <a:gd name="connsiteY26" fmla="*/ 10043044 h 10286999"/>
              <a:gd name="connsiteX27" fmla="*/ 6920352 w 9791698"/>
              <a:gd name="connsiteY27" fmla="*/ 10100834 h 10286999"/>
              <a:gd name="connsiteX28" fmla="*/ 6931666 w 9791698"/>
              <a:gd name="connsiteY28" fmla="*/ 10083780 h 10286999"/>
              <a:gd name="connsiteX29" fmla="*/ 6937378 w 9791698"/>
              <a:gd name="connsiteY29" fmla="*/ 10019395 h 10286999"/>
              <a:gd name="connsiteX30" fmla="*/ 2481153 w 9791698"/>
              <a:gd name="connsiteY30" fmla="*/ 9941144 h 10286999"/>
              <a:gd name="connsiteX31" fmla="*/ 2425987 w 9791698"/>
              <a:gd name="connsiteY31" fmla="*/ 9943024 h 10286999"/>
              <a:gd name="connsiteX32" fmla="*/ 2400177 w 9791698"/>
              <a:gd name="connsiteY32" fmla="*/ 9947737 h 10286999"/>
              <a:gd name="connsiteX33" fmla="*/ 2387266 w 9791698"/>
              <a:gd name="connsiteY33" fmla="*/ 9950092 h 10286999"/>
              <a:gd name="connsiteX34" fmla="*/ 2374358 w 9791698"/>
              <a:gd name="connsiteY34" fmla="*/ 9952446 h 10286999"/>
              <a:gd name="connsiteX35" fmla="*/ 2348198 w 9791698"/>
              <a:gd name="connsiteY35" fmla="*/ 9976310 h 10286999"/>
              <a:gd name="connsiteX36" fmla="*/ 2216829 w 9791698"/>
              <a:gd name="connsiteY36" fmla="*/ 10024827 h 10286999"/>
              <a:gd name="connsiteX37" fmla="*/ 2115870 w 9791698"/>
              <a:gd name="connsiteY37" fmla="*/ 10018697 h 10286999"/>
              <a:gd name="connsiteX38" fmla="*/ 2087155 w 9791698"/>
              <a:gd name="connsiteY38" fmla="*/ 10009093 h 10286999"/>
              <a:gd name="connsiteX39" fmla="*/ 2103106 w 9791698"/>
              <a:gd name="connsiteY39" fmla="*/ 10042925 h 10286999"/>
              <a:gd name="connsiteX40" fmla="*/ 2019460 w 9791698"/>
              <a:gd name="connsiteY40" fmla="*/ 10127676 h 10286999"/>
              <a:gd name="connsiteX41" fmla="*/ 1992316 w 9791698"/>
              <a:gd name="connsiteY41" fmla="*/ 10157529 h 10286999"/>
              <a:gd name="connsiteX42" fmla="*/ 2056298 w 9791698"/>
              <a:gd name="connsiteY42" fmla="*/ 10160474 h 10286999"/>
              <a:gd name="connsiteX43" fmla="*/ 2152129 w 9791698"/>
              <a:gd name="connsiteY43" fmla="*/ 10145716 h 10286999"/>
              <a:gd name="connsiteX44" fmla="*/ 2405682 w 9791698"/>
              <a:gd name="connsiteY44" fmla="*/ 10148547 h 10286999"/>
              <a:gd name="connsiteX45" fmla="*/ 2548476 w 9791698"/>
              <a:gd name="connsiteY45" fmla="*/ 10115677 h 10286999"/>
              <a:gd name="connsiteX46" fmla="*/ 2696355 w 9791698"/>
              <a:gd name="connsiteY46" fmla="*/ 10076005 h 10286999"/>
              <a:gd name="connsiteX47" fmla="*/ 2693218 w 9791698"/>
              <a:gd name="connsiteY47" fmla="*/ 10068256 h 10286999"/>
              <a:gd name="connsiteX48" fmla="*/ 2690569 w 9791698"/>
              <a:gd name="connsiteY48" fmla="*/ 10028689 h 10286999"/>
              <a:gd name="connsiteX49" fmla="*/ 2675902 w 9791698"/>
              <a:gd name="connsiteY49" fmla="*/ 10045552 h 10286999"/>
              <a:gd name="connsiteX50" fmla="*/ 2595565 w 9791698"/>
              <a:gd name="connsiteY50" fmla="*/ 10015723 h 10286999"/>
              <a:gd name="connsiteX51" fmla="*/ 2547471 w 9791698"/>
              <a:gd name="connsiteY51" fmla="*/ 10032676 h 10286999"/>
              <a:gd name="connsiteX52" fmla="*/ 2653210 w 9791698"/>
              <a:gd name="connsiteY52" fmla="*/ 10078841 h 10286999"/>
              <a:gd name="connsiteX53" fmla="*/ 2515474 w 9791698"/>
              <a:gd name="connsiteY53" fmla="*/ 10073971 h 10286999"/>
              <a:gd name="connsiteX54" fmla="*/ 2441031 w 9791698"/>
              <a:gd name="connsiteY54" fmla="*/ 10024827 h 10286999"/>
              <a:gd name="connsiteX55" fmla="*/ 2537559 w 9791698"/>
              <a:gd name="connsiteY55" fmla="*/ 9971758 h 10286999"/>
              <a:gd name="connsiteX56" fmla="*/ 2481153 w 9791698"/>
              <a:gd name="connsiteY56" fmla="*/ 9941144 h 10286999"/>
              <a:gd name="connsiteX57" fmla="*/ 5181820 w 9791698"/>
              <a:gd name="connsiteY57" fmla="*/ 9902241 h 10286999"/>
              <a:gd name="connsiteX58" fmla="*/ 5201319 w 9791698"/>
              <a:gd name="connsiteY58" fmla="*/ 9920030 h 10286999"/>
              <a:gd name="connsiteX59" fmla="*/ 5190894 w 9791698"/>
              <a:gd name="connsiteY59" fmla="*/ 9946327 h 10286999"/>
              <a:gd name="connsiteX60" fmla="*/ 5160787 w 9791698"/>
              <a:gd name="connsiteY60" fmla="*/ 9947110 h 10286999"/>
              <a:gd name="connsiteX61" fmla="*/ 5181820 w 9791698"/>
              <a:gd name="connsiteY61" fmla="*/ 9902241 h 10286999"/>
              <a:gd name="connsiteX62" fmla="*/ 5585537 w 9791698"/>
              <a:gd name="connsiteY62" fmla="*/ 9803290 h 10286999"/>
              <a:gd name="connsiteX63" fmla="*/ 5606453 w 9791698"/>
              <a:gd name="connsiteY63" fmla="*/ 9807415 h 10286999"/>
              <a:gd name="connsiteX64" fmla="*/ 5614695 w 9791698"/>
              <a:gd name="connsiteY64" fmla="*/ 9818280 h 10286999"/>
              <a:gd name="connsiteX65" fmla="*/ 5610551 w 9791698"/>
              <a:gd name="connsiteY65" fmla="*/ 9827470 h 10286999"/>
              <a:gd name="connsiteX66" fmla="*/ 5603463 w 9791698"/>
              <a:gd name="connsiteY66" fmla="*/ 9837501 h 10286999"/>
              <a:gd name="connsiteX67" fmla="*/ 5566986 w 9791698"/>
              <a:gd name="connsiteY67" fmla="*/ 9815820 h 10286999"/>
              <a:gd name="connsiteX68" fmla="*/ 5585537 w 9791698"/>
              <a:gd name="connsiteY68" fmla="*/ 9803290 h 10286999"/>
              <a:gd name="connsiteX69" fmla="*/ 343857 w 9791698"/>
              <a:gd name="connsiteY69" fmla="*/ 9748547 h 10286999"/>
              <a:gd name="connsiteX70" fmla="*/ 378004 w 9791698"/>
              <a:gd name="connsiteY70" fmla="*/ 9818752 h 10286999"/>
              <a:gd name="connsiteX71" fmla="*/ 343857 w 9791698"/>
              <a:gd name="connsiteY71" fmla="*/ 9748547 h 10286999"/>
              <a:gd name="connsiteX72" fmla="*/ 4577420 w 9791698"/>
              <a:gd name="connsiteY72" fmla="*/ 9742301 h 10286999"/>
              <a:gd name="connsiteX73" fmla="*/ 4596365 w 9791698"/>
              <a:gd name="connsiteY73" fmla="*/ 9769415 h 10286999"/>
              <a:gd name="connsiteX74" fmla="*/ 4567472 w 9791698"/>
              <a:gd name="connsiteY74" fmla="*/ 9809770 h 10286999"/>
              <a:gd name="connsiteX75" fmla="*/ 4550469 w 9791698"/>
              <a:gd name="connsiteY75" fmla="*/ 9807390 h 10286999"/>
              <a:gd name="connsiteX76" fmla="*/ 4529529 w 9791698"/>
              <a:gd name="connsiteY76" fmla="*/ 9786038 h 10286999"/>
              <a:gd name="connsiteX77" fmla="*/ 4577420 w 9791698"/>
              <a:gd name="connsiteY77" fmla="*/ 9742301 h 10286999"/>
              <a:gd name="connsiteX78" fmla="*/ 4508542 w 9791698"/>
              <a:gd name="connsiteY78" fmla="*/ 9728376 h 10286999"/>
              <a:gd name="connsiteX79" fmla="*/ 4521814 w 9791698"/>
              <a:gd name="connsiteY79" fmla="*/ 9728862 h 10286999"/>
              <a:gd name="connsiteX80" fmla="*/ 4520808 w 9791698"/>
              <a:gd name="connsiteY80" fmla="*/ 9773435 h 10286999"/>
              <a:gd name="connsiteX81" fmla="*/ 4479627 w 9791698"/>
              <a:gd name="connsiteY81" fmla="*/ 9756472 h 10286999"/>
              <a:gd name="connsiteX82" fmla="*/ 4508542 w 9791698"/>
              <a:gd name="connsiteY82" fmla="*/ 9728376 h 10286999"/>
              <a:gd name="connsiteX83" fmla="*/ 5317919 w 9791698"/>
              <a:gd name="connsiteY83" fmla="*/ 9702333 h 10286999"/>
              <a:gd name="connsiteX84" fmla="*/ 5371315 w 9791698"/>
              <a:gd name="connsiteY84" fmla="*/ 9738624 h 10286999"/>
              <a:gd name="connsiteX85" fmla="*/ 5298389 w 9791698"/>
              <a:gd name="connsiteY85" fmla="*/ 9735603 h 10286999"/>
              <a:gd name="connsiteX86" fmla="*/ 5317919 w 9791698"/>
              <a:gd name="connsiteY86" fmla="*/ 9702333 h 10286999"/>
              <a:gd name="connsiteX87" fmla="*/ 5020780 w 9791698"/>
              <a:gd name="connsiteY87" fmla="*/ 9697335 h 10286999"/>
              <a:gd name="connsiteX88" fmla="*/ 5021093 w 9791698"/>
              <a:gd name="connsiteY88" fmla="*/ 9733255 h 10286999"/>
              <a:gd name="connsiteX89" fmla="*/ 5020780 w 9791698"/>
              <a:gd name="connsiteY89" fmla="*/ 9697335 h 10286999"/>
              <a:gd name="connsiteX90" fmla="*/ 5198185 w 9791698"/>
              <a:gd name="connsiteY90" fmla="*/ 9693083 h 10286999"/>
              <a:gd name="connsiteX91" fmla="*/ 5204892 w 9791698"/>
              <a:gd name="connsiteY91" fmla="*/ 9698800 h 10286999"/>
              <a:gd name="connsiteX92" fmla="*/ 5204128 w 9791698"/>
              <a:gd name="connsiteY92" fmla="*/ 9709458 h 10286999"/>
              <a:gd name="connsiteX93" fmla="*/ 5181731 w 9791698"/>
              <a:gd name="connsiteY93" fmla="*/ 9740748 h 10286999"/>
              <a:gd name="connsiteX94" fmla="*/ 5175214 w 9791698"/>
              <a:gd name="connsiteY94" fmla="*/ 9747056 h 10286999"/>
              <a:gd name="connsiteX95" fmla="*/ 5168696 w 9791698"/>
              <a:gd name="connsiteY95" fmla="*/ 9753364 h 10286999"/>
              <a:gd name="connsiteX96" fmla="*/ 5151487 w 9791698"/>
              <a:gd name="connsiteY96" fmla="*/ 9752929 h 10286999"/>
              <a:gd name="connsiteX97" fmla="*/ 5198185 w 9791698"/>
              <a:gd name="connsiteY97" fmla="*/ 9693083 h 10286999"/>
              <a:gd name="connsiteX98" fmla="*/ 987123 w 9791698"/>
              <a:gd name="connsiteY98" fmla="*/ 9681127 h 10286999"/>
              <a:gd name="connsiteX99" fmla="*/ 986344 w 9791698"/>
              <a:gd name="connsiteY99" fmla="*/ 9682057 h 10286999"/>
              <a:gd name="connsiteX100" fmla="*/ 989475 w 9791698"/>
              <a:gd name="connsiteY100" fmla="*/ 9681686 h 10286999"/>
              <a:gd name="connsiteX101" fmla="*/ 5962145 w 9791698"/>
              <a:gd name="connsiteY101" fmla="*/ 9672137 h 10286999"/>
              <a:gd name="connsiteX102" fmla="*/ 5981727 w 9791698"/>
              <a:gd name="connsiteY102" fmla="*/ 9693541 h 10286999"/>
              <a:gd name="connsiteX103" fmla="*/ 5987130 w 9791698"/>
              <a:gd name="connsiteY103" fmla="*/ 9713213 h 10286999"/>
              <a:gd name="connsiteX104" fmla="*/ 5962145 w 9791698"/>
              <a:gd name="connsiteY104" fmla="*/ 9672137 h 10286999"/>
              <a:gd name="connsiteX105" fmla="*/ 5135302 w 9791698"/>
              <a:gd name="connsiteY105" fmla="*/ 9637011 h 10286999"/>
              <a:gd name="connsiteX106" fmla="*/ 5150771 w 9791698"/>
              <a:gd name="connsiteY106" fmla="*/ 9642000 h 10286999"/>
              <a:gd name="connsiteX107" fmla="*/ 5162865 w 9791698"/>
              <a:gd name="connsiteY107" fmla="*/ 9655867 h 10286999"/>
              <a:gd name="connsiteX108" fmla="*/ 5176715 w 9791698"/>
              <a:gd name="connsiteY108" fmla="*/ 9691627 h 10286999"/>
              <a:gd name="connsiteX109" fmla="*/ 5162144 w 9791698"/>
              <a:gd name="connsiteY109" fmla="*/ 9714621 h 10286999"/>
              <a:gd name="connsiteX110" fmla="*/ 5135302 w 9791698"/>
              <a:gd name="connsiteY110" fmla="*/ 9637011 h 10286999"/>
              <a:gd name="connsiteX111" fmla="*/ 5119317 w 9791698"/>
              <a:gd name="connsiteY111" fmla="*/ 9614116 h 10286999"/>
              <a:gd name="connsiteX112" fmla="*/ 5132640 w 9791698"/>
              <a:gd name="connsiteY112" fmla="*/ 9625415 h 10286999"/>
              <a:gd name="connsiteX113" fmla="*/ 5135087 w 9791698"/>
              <a:gd name="connsiteY113" fmla="*/ 9633917 h 10286999"/>
              <a:gd name="connsiteX114" fmla="*/ 5131601 w 9791698"/>
              <a:gd name="connsiteY114" fmla="*/ 9640892 h 10286999"/>
              <a:gd name="connsiteX115" fmla="*/ 5122446 w 9791698"/>
              <a:gd name="connsiteY115" fmla="*/ 9642472 h 10286999"/>
              <a:gd name="connsiteX116" fmla="*/ 5106628 w 9791698"/>
              <a:gd name="connsiteY116" fmla="*/ 9638402 h 10286999"/>
              <a:gd name="connsiteX117" fmla="*/ 5101214 w 9791698"/>
              <a:gd name="connsiteY117" fmla="*/ 9629138 h 10286999"/>
              <a:gd name="connsiteX118" fmla="*/ 5107665 w 9791698"/>
              <a:gd name="connsiteY118" fmla="*/ 9622927 h 10286999"/>
              <a:gd name="connsiteX119" fmla="*/ 5110158 w 9791698"/>
              <a:gd name="connsiteY119" fmla="*/ 9615698 h 10286999"/>
              <a:gd name="connsiteX120" fmla="*/ 5114114 w 9791698"/>
              <a:gd name="connsiteY120" fmla="*/ 9616714 h 10286999"/>
              <a:gd name="connsiteX121" fmla="*/ 5119317 w 9791698"/>
              <a:gd name="connsiteY121" fmla="*/ 9614116 h 10286999"/>
              <a:gd name="connsiteX122" fmla="*/ 530139 w 9791698"/>
              <a:gd name="connsiteY122" fmla="*/ 9598637 h 10286999"/>
              <a:gd name="connsiteX123" fmla="*/ 530704 w 9791698"/>
              <a:gd name="connsiteY123" fmla="*/ 9608626 h 10286999"/>
              <a:gd name="connsiteX124" fmla="*/ 537057 w 9791698"/>
              <a:gd name="connsiteY124" fmla="*/ 9630394 h 10286999"/>
              <a:gd name="connsiteX125" fmla="*/ 568797 w 9791698"/>
              <a:gd name="connsiteY125" fmla="*/ 9612415 h 10286999"/>
              <a:gd name="connsiteX126" fmla="*/ 560889 w 9791698"/>
              <a:gd name="connsiteY126" fmla="*/ 9612216 h 10286999"/>
              <a:gd name="connsiteX127" fmla="*/ 623942 w 9791698"/>
              <a:gd name="connsiteY127" fmla="*/ 9593550 h 10286999"/>
              <a:gd name="connsiteX128" fmla="*/ 605203 w 9791698"/>
              <a:gd name="connsiteY128" fmla="*/ 9613335 h 10286999"/>
              <a:gd name="connsiteX129" fmla="*/ 580889 w 9791698"/>
              <a:gd name="connsiteY129" fmla="*/ 9612720 h 10286999"/>
              <a:gd name="connsiteX130" fmla="*/ 586709 w 9791698"/>
              <a:gd name="connsiteY130" fmla="*/ 9614429 h 10286999"/>
              <a:gd name="connsiteX131" fmla="*/ 603183 w 9791698"/>
              <a:gd name="connsiteY131" fmla="*/ 9631963 h 10286999"/>
              <a:gd name="connsiteX132" fmla="*/ 628737 w 9791698"/>
              <a:gd name="connsiteY132" fmla="*/ 9616736 h 10286999"/>
              <a:gd name="connsiteX133" fmla="*/ 642172 w 9791698"/>
              <a:gd name="connsiteY133" fmla="*/ 9604477 h 10286999"/>
              <a:gd name="connsiteX134" fmla="*/ 5568650 w 9791698"/>
              <a:gd name="connsiteY134" fmla="*/ 9583280 h 10286999"/>
              <a:gd name="connsiteX135" fmla="*/ 5551403 w 9791698"/>
              <a:gd name="connsiteY135" fmla="*/ 9640979 h 10286999"/>
              <a:gd name="connsiteX136" fmla="*/ 5531210 w 9791698"/>
              <a:gd name="connsiteY136" fmla="*/ 9632382 h 10286999"/>
              <a:gd name="connsiteX137" fmla="*/ 5568650 w 9791698"/>
              <a:gd name="connsiteY137" fmla="*/ 9583280 h 10286999"/>
              <a:gd name="connsiteX138" fmla="*/ 399064 w 9791698"/>
              <a:gd name="connsiteY138" fmla="*/ 9559341 h 10286999"/>
              <a:gd name="connsiteX139" fmla="*/ 398383 w 9791698"/>
              <a:gd name="connsiteY139" fmla="*/ 9562411 h 10286999"/>
              <a:gd name="connsiteX140" fmla="*/ 401604 w 9791698"/>
              <a:gd name="connsiteY140" fmla="*/ 9567231 h 10286999"/>
              <a:gd name="connsiteX141" fmla="*/ 402039 w 9791698"/>
              <a:gd name="connsiteY141" fmla="*/ 9568583 h 10286999"/>
              <a:gd name="connsiteX142" fmla="*/ 402523 w 9791698"/>
              <a:gd name="connsiteY142" fmla="*/ 9568609 h 10286999"/>
              <a:gd name="connsiteX143" fmla="*/ 409666 w 9791698"/>
              <a:gd name="connsiteY143" fmla="*/ 9579290 h 10286999"/>
              <a:gd name="connsiteX144" fmla="*/ 414519 w 9791698"/>
              <a:gd name="connsiteY144" fmla="*/ 9598205 h 10286999"/>
              <a:gd name="connsiteX145" fmla="*/ 507113 w 9791698"/>
              <a:gd name="connsiteY145" fmla="*/ 9593966 h 10286999"/>
              <a:gd name="connsiteX146" fmla="*/ 508407 w 9791698"/>
              <a:gd name="connsiteY146" fmla="*/ 9589231 h 10286999"/>
              <a:gd name="connsiteX147" fmla="*/ 454133 w 9791698"/>
              <a:gd name="connsiteY147" fmla="*/ 9571353 h 10286999"/>
              <a:gd name="connsiteX148" fmla="*/ 402523 w 9791698"/>
              <a:gd name="connsiteY148" fmla="*/ 9568609 h 10286999"/>
              <a:gd name="connsiteX149" fmla="*/ 401604 w 9791698"/>
              <a:gd name="connsiteY149" fmla="*/ 9567231 h 10286999"/>
              <a:gd name="connsiteX150" fmla="*/ 5617842 w 9791698"/>
              <a:gd name="connsiteY150" fmla="*/ 9401752 h 10286999"/>
              <a:gd name="connsiteX151" fmla="*/ 5613688 w 9791698"/>
              <a:gd name="connsiteY151" fmla="*/ 9428017 h 10286999"/>
              <a:gd name="connsiteX152" fmla="*/ 5600647 w 9791698"/>
              <a:gd name="connsiteY152" fmla="*/ 9458999 h 10286999"/>
              <a:gd name="connsiteX153" fmla="*/ 5594447 w 9791698"/>
              <a:gd name="connsiteY153" fmla="*/ 9481156 h 10286999"/>
              <a:gd name="connsiteX154" fmla="*/ 5595010 w 9791698"/>
              <a:gd name="connsiteY154" fmla="*/ 9481181 h 10286999"/>
              <a:gd name="connsiteX155" fmla="*/ 5778928 w 9791698"/>
              <a:gd name="connsiteY155" fmla="*/ 9848181 h 10286999"/>
              <a:gd name="connsiteX156" fmla="*/ 5541926 w 9791698"/>
              <a:gd name="connsiteY156" fmla="*/ 9486796 h 10286999"/>
              <a:gd name="connsiteX157" fmla="*/ 5569136 w 9791698"/>
              <a:gd name="connsiteY157" fmla="*/ 9480021 h 10286999"/>
              <a:gd name="connsiteX158" fmla="*/ 5572925 w 9791698"/>
              <a:gd name="connsiteY158" fmla="*/ 9480191 h 10286999"/>
              <a:gd name="connsiteX159" fmla="*/ 5575911 w 9791698"/>
              <a:gd name="connsiteY159" fmla="*/ 9473336 h 10286999"/>
              <a:gd name="connsiteX160" fmla="*/ 5582129 w 9791698"/>
              <a:gd name="connsiteY160" fmla="*/ 9455323 h 10286999"/>
              <a:gd name="connsiteX161" fmla="*/ 5617842 w 9791698"/>
              <a:gd name="connsiteY161" fmla="*/ 9401752 h 10286999"/>
              <a:gd name="connsiteX162" fmla="*/ 1696519 w 9791698"/>
              <a:gd name="connsiteY162" fmla="*/ 9380100 h 10286999"/>
              <a:gd name="connsiteX163" fmla="*/ 1758099 w 9791698"/>
              <a:gd name="connsiteY163" fmla="*/ 9470275 h 10286999"/>
              <a:gd name="connsiteX164" fmla="*/ 1721143 w 9791698"/>
              <a:gd name="connsiteY164" fmla="*/ 9511718 h 10286999"/>
              <a:gd name="connsiteX165" fmla="*/ 1696519 w 9791698"/>
              <a:gd name="connsiteY165" fmla="*/ 9380100 h 10286999"/>
              <a:gd name="connsiteX166" fmla="*/ 5237187 w 9791698"/>
              <a:gd name="connsiteY166" fmla="*/ 9271590 h 10286999"/>
              <a:gd name="connsiteX167" fmla="*/ 5279276 w 9791698"/>
              <a:gd name="connsiteY167" fmla="*/ 9291917 h 10286999"/>
              <a:gd name="connsiteX168" fmla="*/ 5223846 w 9791698"/>
              <a:gd name="connsiteY168" fmla="*/ 9293758 h 10286999"/>
              <a:gd name="connsiteX169" fmla="*/ 5222609 w 9791698"/>
              <a:gd name="connsiteY169" fmla="*/ 9276354 h 10286999"/>
              <a:gd name="connsiteX170" fmla="*/ 5237187 w 9791698"/>
              <a:gd name="connsiteY170" fmla="*/ 9271590 h 10286999"/>
              <a:gd name="connsiteX171" fmla="*/ 5323529 w 9791698"/>
              <a:gd name="connsiteY171" fmla="*/ 9270223 h 10286999"/>
              <a:gd name="connsiteX172" fmla="*/ 5323873 w 9791698"/>
              <a:gd name="connsiteY172" fmla="*/ 9293926 h 10286999"/>
              <a:gd name="connsiteX173" fmla="*/ 5305717 w 9791698"/>
              <a:gd name="connsiteY173" fmla="*/ 9297127 h 10286999"/>
              <a:gd name="connsiteX174" fmla="*/ 5305374 w 9791698"/>
              <a:gd name="connsiteY174" fmla="*/ 9273424 h 10286999"/>
              <a:gd name="connsiteX175" fmla="*/ 5323529 w 9791698"/>
              <a:gd name="connsiteY175" fmla="*/ 9270223 h 10286999"/>
              <a:gd name="connsiteX176" fmla="*/ 5957480 w 9791698"/>
              <a:gd name="connsiteY176" fmla="*/ 9265502 h 10286999"/>
              <a:gd name="connsiteX177" fmla="*/ 5967495 w 9791698"/>
              <a:gd name="connsiteY177" fmla="*/ 9287247 h 10286999"/>
              <a:gd name="connsiteX178" fmla="*/ 5962297 w 9791698"/>
              <a:gd name="connsiteY178" fmla="*/ 9301011 h 10286999"/>
              <a:gd name="connsiteX179" fmla="*/ 5948903 w 9791698"/>
              <a:gd name="connsiteY179" fmla="*/ 9302803 h 10286999"/>
              <a:gd name="connsiteX180" fmla="*/ 5937061 w 9791698"/>
              <a:gd name="connsiteY180" fmla="*/ 9292628 h 10286999"/>
              <a:gd name="connsiteX181" fmla="*/ 5957480 w 9791698"/>
              <a:gd name="connsiteY181" fmla="*/ 9265502 h 10286999"/>
              <a:gd name="connsiteX182" fmla="*/ 2951217 w 9791698"/>
              <a:gd name="connsiteY182" fmla="*/ 9260838 h 10286999"/>
              <a:gd name="connsiteX183" fmla="*/ 2906663 w 9791698"/>
              <a:gd name="connsiteY183" fmla="*/ 9285329 h 10286999"/>
              <a:gd name="connsiteX184" fmla="*/ 2875368 w 9791698"/>
              <a:gd name="connsiteY184" fmla="*/ 9288314 h 10286999"/>
              <a:gd name="connsiteX185" fmla="*/ 2856978 w 9791698"/>
              <a:gd name="connsiteY185" fmla="*/ 9288939 h 10286999"/>
              <a:gd name="connsiteX186" fmla="*/ 2855034 w 9791698"/>
              <a:gd name="connsiteY186" fmla="*/ 9294753 h 10286999"/>
              <a:gd name="connsiteX187" fmla="*/ 2808887 w 9791698"/>
              <a:gd name="connsiteY187" fmla="*/ 9305898 h 10286999"/>
              <a:gd name="connsiteX188" fmla="*/ 2803403 w 9791698"/>
              <a:gd name="connsiteY188" fmla="*/ 9304169 h 10286999"/>
              <a:gd name="connsiteX189" fmla="*/ 2805352 w 9791698"/>
              <a:gd name="connsiteY189" fmla="*/ 9298358 h 10286999"/>
              <a:gd name="connsiteX190" fmla="*/ 2799868 w 9791698"/>
              <a:gd name="connsiteY190" fmla="*/ 9296633 h 10286999"/>
              <a:gd name="connsiteX191" fmla="*/ 2755666 w 9791698"/>
              <a:gd name="connsiteY191" fmla="*/ 9301969 h 10286999"/>
              <a:gd name="connsiteX192" fmla="*/ 2668150 w 9791698"/>
              <a:gd name="connsiteY192" fmla="*/ 9364300 h 10286999"/>
              <a:gd name="connsiteX193" fmla="*/ 2662671 w 9791698"/>
              <a:gd name="connsiteY193" fmla="*/ 9362574 h 10286999"/>
              <a:gd name="connsiteX194" fmla="*/ 2655243 w 9791698"/>
              <a:gd name="connsiteY194" fmla="*/ 9366657 h 10286999"/>
              <a:gd name="connsiteX195" fmla="*/ 2649759 w 9791698"/>
              <a:gd name="connsiteY195" fmla="*/ 9364928 h 10286999"/>
              <a:gd name="connsiteX196" fmla="*/ 2618468 w 9791698"/>
              <a:gd name="connsiteY196" fmla="*/ 9367911 h 10286999"/>
              <a:gd name="connsiteX197" fmla="*/ 2555875 w 9791698"/>
              <a:gd name="connsiteY197" fmla="*/ 9373875 h 10286999"/>
              <a:gd name="connsiteX198" fmla="*/ 2436174 w 9791698"/>
              <a:gd name="connsiteY198" fmla="*/ 9387534 h 10286999"/>
              <a:gd name="connsiteX199" fmla="*/ 2377117 w 9791698"/>
              <a:gd name="connsiteY199" fmla="*/ 9401035 h 10286999"/>
              <a:gd name="connsiteX200" fmla="*/ 2364213 w 9791698"/>
              <a:gd name="connsiteY200" fmla="*/ 9403395 h 10286999"/>
              <a:gd name="connsiteX201" fmla="*/ 2353250 w 9791698"/>
              <a:gd name="connsiteY201" fmla="*/ 9399940 h 10286999"/>
              <a:gd name="connsiteX202" fmla="*/ 2327438 w 9791698"/>
              <a:gd name="connsiteY202" fmla="*/ 9404643 h 10286999"/>
              <a:gd name="connsiteX203" fmla="*/ 2226124 w 9791698"/>
              <a:gd name="connsiteY203" fmla="*/ 9417678 h 10286999"/>
              <a:gd name="connsiteX204" fmla="*/ 2126755 w 9791698"/>
              <a:gd name="connsiteY204" fmla="*/ 9424894 h 10286999"/>
              <a:gd name="connsiteX205" fmla="*/ 2029332 w 9791698"/>
              <a:gd name="connsiteY205" fmla="*/ 9426307 h 10286999"/>
              <a:gd name="connsiteX206" fmla="*/ 1842263 w 9791698"/>
              <a:gd name="connsiteY206" fmla="*/ 9405895 h 10286999"/>
              <a:gd name="connsiteX207" fmla="*/ 1582341 w 9791698"/>
              <a:gd name="connsiteY207" fmla="*/ 9349685 h 10286999"/>
              <a:gd name="connsiteX208" fmla="*/ 1424619 w 9791698"/>
              <a:gd name="connsiteY208" fmla="*/ 9332098 h 10286999"/>
              <a:gd name="connsiteX209" fmla="*/ 1387841 w 9791698"/>
              <a:gd name="connsiteY209" fmla="*/ 9333349 h 10286999"/>
              <a:gd name="connsiteX210" fmla="*/ 1347532 w 9791698"/>
              <a:gd name="connsiteY210" fmla="*/ 9327069 h 10286999"/>
              <a:gd name="connsiteX211" fmla="*/ 1270440 w 9791698"/>
              <a:gd name="connsiteY211" fmla="*/ 9322043 h 10286999"/>
              <a:gd name="connsiteX212" fmla="*/ 952056 w 9791698"/>
              <a:gd name="connsiteY212" fmla="*/ 9296007 h 10286999"/>
              <a:gd name="connsiteX213" fmla="*/ 970640 w 9791698"/>
              <a:gd name="connsiteY213" fmla="*/ 9343110 h 10286999"/>
              <a:gd name="connsiteX214" fmla="*/ 964102 w 9791698"/>
              <a:gd name="connsiteY214" fmla="*/ 9387968 h 10286999"/>
              <a:gd name="connsiteX215" fmla="*/ 932505 w 9791698"/>
              <a:gd name="connsiteY215" fmla="*/ 9427760 h 10286999"/>
              <a:gd name="connsiteX216" fmla="*/ 886154 w 9791698"/>
              <a:gd name="connsiteY216" fmla="*/ 9458942 h 10286999"/>
              <a:gd name="connsiteX217" fmla="*/ 909300 w 9791698"/>
              <a:gd name="connsiteY217" fmla="*/ 9465121 h 10286999"/>
              <a:gd name="connsiteX218" fmla="*/ 798972 w 9791698"/>
              <a:gd name="connsiteY218" fmla="*/ 9468893 h 10286999"/>
              <a:gd name="connsiteX219" fmla="*/ 817006 w 9791698"/>
              <a:gd name="connsiteY219" fmla="*/ 9487416 h 10286999"/>
              <a:gd name="connsiteX220" fmla="*/ 780234 w 9791698"/>
              <a:gd name="connsiteY220" fmla="*/ 9488673 h 10286999"/>
              <a:gd name="connsiteX221" fmla="*/ 887566 w 9791698"/>
              <a:gd name="connsiteY221" fmla="*/ 9548183 h 10286999"/>
              <a:gd name="connsiteX222" fmla="*/ 936546 w 9791698"/>
              <a:gd name="connsiteY222" fmla="*/ 9582880 h 10286999"/>
              <a:gd name="connsiteX223" fmla="*/ 1003915 w 9791698"/>
              <a:gd name="connsiteY223" fmla="*/ 9616951 h 10286999"/>
              <a:gd name="connsiteX224" fmla="*/ 1002224 w 9791698"/>
              <a:gd name="connsiteY224" fmla="*/ 9659065 h 10286999"/>
              <a:gd name="connsiteX225" fmla="*/ 1040679 w 9791698"/>
              <a:gd name="connsiteY225" fmla="*/ 9675705 h 10286999"/>
              <a:gd name="connsiteX226" fmla="*/ 1064389 w 9791698"/>
              <a:gd name="connsiteY226" fmla="*/ 9672932 h 10286999"/>
              <a:gd name="connsiteX227" fmla="*/ 1168282 w 9791698"/>
              <a:gd name="connsiteY227" fmla="*/ 9681585 h 10286999"/>
              <a:gd name="connsiteX228" fmla="*/ 1163507 w 9791698"/>
              <a:gd name="connsiteY228" fmla="*/ 9641547 h 10286999"/>
              <a:gd name="connsiteX229" fmla="*/ 1319636 w 9791698"/>
              <a:gd name="connsiteY229" fmla="*/ 9645791 h 10286999"/>
              <a:gd name="connsiteX230" fmla="*/ 1485479 w 9791698"/>
              <a:gd name="connsiteY230" fmla="*/ 9620988 h 10286999"/>
              <a:gd name="connsiteX231" fmla="*/ 1601833 w 9791698"/>
              <a:gd name="connsiteY231" fmla="*/ 9689756 h 10286999"/>
              <a:gd name="connsiteX232" fmla="*/ 1683866 w 9791698"/>
              <a:gd name="connsiteY232" fmla="*/ 9625699 h 10286999"/>
              <a:gd name="connsiteX233" fmla="*/ 1693772 w 9791698"/>
              <a:gd name="connsiteY233" fmla="*/ 9686622 h 10286999"/>
              <a:gd name="connsiteX234" fmla="*/ 1849011 w 9791698"/>
              <a:gd name="connsiteY234" fmla="*/ 9639206 h 10286999"/>
              <a:gd name="connsiteX235" fmla="*/ 1861213 w 9791698"/>
              <a:gd name="connsiteY235" fmla="*/ 9675156 h 10286999"/>
              <a:gd name="connsiteX236" fmla="*/ 1946435 w 9791698"/>
              <a:gd name="connsiteY236" fmla="*/ 9637796 h 10286999"/>
              <a:gd name="connsiteX237" fmla="*/ 1933176 w 9791698"/>
              <a:gd name="connsiteY237" fmla="*/ 9659301 h 10286999"/>
              <a:gd name="connsiteX238" fmla="*/ 2009029 w 9791698"/>
              <a:gd name="connsiteY238" fmla="*/ 9631831 h 10286999"/>
              <a:gd name="connsiteX239" fmla="*/ 2127674 w 9791698"/>
              <a:gd name="connsiteY239" fmla="*/ 9675639 h 10286999"/>
              <a:gd name="connsiteX240" fmla="*/ 2224556 w 9791698"/>
              <a:gd name="connsiteY240" fmla="*/ 9603417 h 10286999"/>
              <a:gd name="connsiteX241" fmla="*/ 2318098 w 9791698"/>
              <a:gd name="connsiteY241" fmla="*/ 9613624 h 10286999"/>
              <a:gd name="connsiteX242" fmla="*/ 2360350 w 9791698"/>
              <a:gd name="connsiteY242" fmla="*/ 9614095 h 10286999"/>
              <a:gd name="connsiteX243" fmla="*/ 2371311 w 9791698"/>
              <a:gd name="connsiteY243" fmla="*/ 9617547 h 10286999"/>
              <a:gd name="connsiteX244" fmla="*/ 2386166 w 9791698"/>
              <a:gd name="connsiteY244" fmla="*/ 9609382 h 10286999"/>
              <a:gd name="connsiteX245" fmla="*/ 2408439 w 9791698"/>
              <a:gd name="connsiteY245" fmla="*/ 9597139 h 10286999"/>
              <a:gd name="connsiteX246" fmla="*/ 2498089 w 9791698"/>
              <a:gd name="connsiteY246" fmla="*/ 9618965 h 10286999"/>
              <a:gd name="connsiteX247" fmla="*/ 2607179 w 9791698"/>
              <a:gd name="connsiteY247" fmla="*/ 9582697 h 10286999"/>
              <a:gd name="connsiteX248" fmla="*/ 2660751 w 9791698"/>
              <a:gd name="connsiteY248" fmla="*/ 9567469 h 10286999"/>
              <a:gd name="connsiteX249" fmla="*/ 2675604 w 9791698"/>
              <a:gd name="connsiteY249" fmla="*/ 9559301 h 10286999"/>
              <a:gd name="connsiteX250" fmla="*/ 2681081 w 9791698"/>
              <a:gd name="connsiteY250" fmla="*/ 9561033 h 10286999"/>
              <a:gd name="connsiteX251" fmla="*/ 2688508 w 9791698"/>
              <a:gd name="connsiteY251" fmla="*/ 9556950 h 10286999"/>
              <a:gd name="connsiteX252" fmla="*/ 2701414 w 9791698"/>
              <a:gd name="connsiteY252" fmla="*/ 9554593 h 10286999"/>
              <a:gd name="connsiteX253" fmla="*/ 2810859 w 9791698"/>
              <a:gd name="connsiteY253" fmla="*/ 9499173 h 10286999"/>
              <a:gd name="connsiteX254" fmla="*/ 2800057 w 9791698"/>
              <a:gd name="connsiteY254" fmla="*/ 9386598 h 10286999"/>
              <a:gd name="connsiteX255" fmla="*/ 2820388 w 9791698"/>
              <a:gd name="connsiteY255" fmla="*/ 9380158 h 10286999"/>
              <a:gd name="connsiteX256" fmla="*/ 2872015 w 9791698"/>
              <a:gd name="connsiteY256" fmla="*/ 9370742 h 10286999"/>
              <a:gd name="connsiteX257" fmla="*/ 2877499 w 9791698"/>
              <a:gd name="connsiteY257" fmla="*/ 9372468 h 10286999"/>
              <a:gd name="connsiteX258" fmla="*/ 2884926 w 9791698"/>
              <a:gd name="connsiteY258" fmla="*/ 9368388 h 10286999"/>
              <a:gd name="connsiteX259" fmla="*/ 2899775 w 9791698"/>
              <a:gd name="connsiteY259" fmla="*/ 9360220 h 10286999"/>
              <a:gd name="connsiteX260" fmla="*/ 2959183 w 9791698"/>
              <a:gd name="connsiteY260" fmla="*/ 9327567 h 10286999"/>
              <a:gd name="connsiteX261" fmla="*/ 2984838 w 9791698"/>
              <a:gd name="connsiteY261" fmla="*/ 9293907 h 10286999"/>
              <a:gd name="connsiteX262" fmla="*/ 2951217 w 9791698"/>
              <a:gd name="connsiteY262" fmla="*/ 9260838 h 10286999"/>
              <a:gd name="connsiteX263" fmla="*/ 5648412 w 9791698"/>
              <a:gd name="connsiteY263" fmla="*/ 9225139 h 10286999"/>
              <a:gd name="connsiteX264" fmla="*/ 5652527 w 9791698"/>
              <a:gd name="connsiteY264" fmla="*/ 9245950 h 10286999"/>
              <a:gd name="connsiteX265" fmla="*/ 5660904 w 9791698"/>
              <a:gd name="connsiteY265" fmla="*/ 9241343 h 10286999"/>
              <a:gd name="connsiteX266" fmla="*/ 5684759 w 9791698"/>
              <a:gd name="connsiteY266" fmla="*/ 9250775 h 10286999"/>
              <a:gd name="connsiteX267" fmla="*/ 5687733 w 9791698"/>
              <a:gd name="connsiteY267" fmla="*/ 9259679 h 10286999"/>
              <a:gd name="connsiteX268" fmla="*/ 5683902 w 9791698"/>
              <a:gd name="connsiteY268" fmla="*/ 9267983 h 10286999"/>
              <a:gd name="connsiteX269" fmla="*/ 5677726 w 9791698"/>
              <a:gd name="connsiteY269" fmla="*/ 9276336 h 10286999"/>
              <a:gd name="connsiteX270" fmla="*/ 5663379 w 9791698"/>
              <a:gd name="connsiteY270" fmla="*/ 9282469 h 10286999"/>
              <a:gd name="connsiteX271" fmla="*/ 5670156 w 9791698"/>
              <a:gd name="connsiteY271" fmla="*/ 9309648 h 10286999"/>
              <a:gd name="connsiteX272" fmla="*/ 5670375 w 9791698"/>
              <a:gd name="connsiteY272" fmla="*/ 9343189 h 10286999"/>
              <a:gd name="connsiteX273" fmla="*/ 5648412 w 9791698"/>
              <a:gd name="connsiteY273" fmla="*/ 9225139 h 10286999"/>
              <a:gd name="connsiteX274" fmla="*/ 5664705 w 9791698"/>
              <a:gd name="connsiteY274" fmla="*/ 9218763 h 10286999"/>
              <a:gd name="connsiteX275" fmla="*/ 5672854 w 9791698"/>
              <a:gd name="connsiteY275" fmla="*/ 9221763 h 10286999"/>
              <a:gd name="connsiteX276" fmla="*/ 5676353 w 9791698"/>
              <a:gd name="connsiteY276" fmla="*/ 9228653 h 10286999"/>
              <a:gd name="connsiteX277" fmla="*/ 5672652 w 9791698"/>
              <a:gd name="connsiteY277" fmla="*/ 9234818 h 10286999"/>
              <a:gd name="connsiteX278" fmla="*/ 5661820 w 9791698"/>
              <a:gd name="connsiteY278" fmla="*/ 9235904 h 10286999"/>
              <a:gd name="connsiteX279" fmla="*/ 5327088 w 9791698"/>
              <a:gd name="connsiteY279" fmla="*/ 9217373 h 10286999"/>
              <a:gd name="connsiteX280" fmla="*/ 5295021 w 9791698"/>
              <a:gd name="connsiteY280" fmla="*/ 9290594 h 10286999"/>
              <a:gd name="connsiteX281" fmla="*/ 5286045 w 9791698"/>
              <a:gd name="connsiteY281" fmla="*/ 9277486 h 10286999"/>
              <a:gd name="connsiteX282" fmla="*/ 5292193 w 9791698"/>
              <a:gd name="connsiteY282" fmla="*/ 9272341 h 10286999"/>
              <a:gd name="connsiteX283" fmla="*/ 5327088 w 9791698"/>
              <a:gd name="connsiteY283" fmla="*/ 9217373 h 10286999"/>
              <a:gd name="connsiteX284" fmla="*/ 5507139 w 9791698"/>
              <a:gd name="connsiteY284" fmla="*/ 9211570 h 10286999"/>
              <a:gd name="connsiteX285" fmla="*/ 5535766 w 9791698"/>
              <a:gd name="connsiteY285" fmla="*/ 9234542 h 10286999"/>
              <a:gd name="connsiteX286" fmla="*/ 5522380 w 9791698"/>
              <a:gd name="connsiteY286" fmla="*/ 9261680 h 10286999"/>
              <a:gd name="connsiteX287" fmla="*/ 5481220 w 9791698"/>
              <a:gd name="connsiteY287" fmla="*/ 9249080 h 10286999"/>
              <a:gd name="connsiteX288" fmla="*/ 5507139 w 9791698"/>
              <a:gd name="connsiteY288" fmla="*/ 9211570 h 10286999"/>
              <a:gd name="connsiteX289" fmla="*/ 705192 w 9791698"/>
              <a:gd name="connsiteY289" fmla="*/ 9207351 h 10286999"/>
              <a:gd name="connsiteX290" fmla="*/ 696260 w 9791698"/>
              <a:gd name="connsiteY290" fmla="*/ 9207791 h 10286999"/>
              <a:gd name="connsiteX291" fmla="*/ 689033 w 9791698"/>
              <a:gd name="connsiteY291" fmla="*/ 9209684 h 10286999"/>
              <a:gd name="connsiteX292" fmla="*/ 684886 w 9791698"/>
              <a:gd name="connsiteY292" fmla="*/ 9208353 h 10286999"/>
              <a:gd name="connsiteX293" fmla="*/ 667744 w 9791698"/>
              <a:gd name="connsiteY293" fmla="*/ 9209202 h 10286999"/>
              <a:gd name="connsiteX294" fmla="*/ 674116 w 9791698"/>
              <a:gd name="connsiteY294" fmla="*/ 9262580 h 10286999"/>
              <a:gd name="connsiteX295" fmla="*/ 768540 w 9791698"/>
              <a:gd name="connsiteY295" fmla="*/ 9324444 h 10286999"/>
              <a:gd name="connsiteX296" fmla="*/ 848117 w 9791698"/>
              <a:gd name="connsiteY296" fmla="*/ 9394469 h 10286999"/>
              <a:gd name="connsiteX297" fmla="*/ 672358 w 9791698"/>
              <a:gd name="connsiteY297" fmla="*/ 9358354 h 10286999"/>
              <a:gd name="connsiteX298" fmla="*/ 775805 w 9791698"/>
              <a:gd name="connsiteY298" fmla="*/ 9429483 h 10286999"/>
              <a:gd name="connsiteX299" fmla="*/ 874403 w 9791698"/>
              <a:gd name="connsiteY299" fmla="*/ 9455805 h 10286999"/>
              <a:gd name="connsiteX300" fmla="*/ 857343 w 9791698"/>
              <a:gd name="connsiteY300" fmla="*/ 9412562 h 10286999"/>
              <a:gd name="connsiteX301" fmla="*/ 873563 w 9791698"/>
              <a:gd name="connsiteY301" fmla="*/ 9370758 h 10286999"/>
              <a:gd name="connsiteX302" fmla="*/ 945944 w 9791698"/>
              <a:gd name="connsiteY302" fmla="*/ 9295509 h 10286999"/>
              <a:gd name="connsiteX303" fmla="*/ 940146 w 9791698"/>
              <a:gd name="connsiteY303" fmla="*/ 9295031 h 10286999"/>
              <a:gd name="connsiteX304" fmla="*/ 946333 w 9791698"/>
              <a:gd name="connsiteY304" fmla="*/ 9258450 h 10286999"/>
              <a:gd name="connsiteX305" fmla="*/ 905315 w 9791698"/>
              <a:gd name="connsiteY305" fmla="*/ 9290477 h 10286999"/>
              <a:gd name="connsiteX306" fmla="*/ 861971 w 9791698"/>
              <a:gd name="connsiteY306" fmla="*/ 9263272 h 10286999"/>
              <a:gd name="connsiteX307" fmla="*/ 848502 w 9791698"/>
              <a:gd name="connsiteY307" fmla="*/ 9259362 h 10286999"/>
              <a:gd name="connsiteX308" fmla="*/ 824759 w 9791698"/>
              <a:gd name="connsiteY308" fmla="*/ 9265096 h 10286999"/>
              <a:gd name="connsiteX309" fmla="*/ 815847 w 9791698"/>
              <a:gd name="connsiteY309" fmla="*/ 9251549 h 10286999"/>
              <a:gd name="connsiteX310" fmla="*/ 817090 w 9791698"/>
              <a:gd name="connsiteY310" fmla="*/ 9250232 h 10286999"/>
              <a:gd name="connsiteX311" fmla="*/ 800702 w 9791698"/>
              <a:gd name="connsiteY311" fmla="*/ 9245476 h 10286999"/>
              <a:gd name="connsiteX312" fmla="*/ 773963 w 9791698"/>
              <a:gd name="connsiteY312" fmla="*/ 9233220 h 10286999"/>
              <a:gd name="connsiteX313" fmla="*/ 779315 w 9791698"/>
              <a:gd name="connsiteY313" fmla="*/ 9237931 h 10286999"/>
              <a:gd name="connsiteX314" fmla="*/ 705192 w 9791698"/>
              <a:gd name="connsiteY314" fmla="*/ 9207351 h 10286999"/>
              <a:gd name="connsiteX315" fmla="*/ 5693635 w 9791698"/>
              <a:gd name="connsiteY315" fmla="*/ 9176860 h 10286999"/>
              <a:gd name="connsiteX316" fmla="*/ 5699654 w 9791698"/>
              <a:gd name="connsiteY316" fmla="*/ 9178660 h 10286999"/>
              <a:gd name="connsiteX317" fmla="*/ 5709239 w 9791698"/>
              <a:gd name="connsiteY317" fmla="*/ 9187415 h 10286999"/>
              <a:gd name="connsiteX318" fmla="*/ 5712637 w 9791698"/>
              <a:gd name="connsiteY318" fmla="*/ 9197620 h 10286999"/>
              <a:gd name="connsiteX319" fmla="*/ 5708713 w 9791698"/>
              <a:gd name="connsiteY319" fmla="*/ 9205873 h 10286999"/>
              <a:gd name="connsiteX320" fmla="*/ 5685316 w 9791698"/>
              <a:gd name="connsiteY320" fmla="*/ 9185686 h 10286999"/>
              <a:gd name="connsiteX321" fmla="*/ 5689238 w 9791698"/>
              <a:gd name="connsiteY321" fmla="*/ 9177433 h 10286999"/>
              <a:gd name="connsiteX322" fmla="*/ 5693635 w 9791698"/>
              <a:gd name="connsiteY322" fmla="*/ 9176860 h 10286999"/>
              <a:gd name="connsiteX323" fmla="*/ 5483008 w 9791698"/>
              <a:gd name="connsiteY323" fmla="*/ 9157808 h 10286999"/>
              <a:gd name="connsiteX324" fmla="*/ 5491885 w 9791698"/>
              <a:gd name="connsiteY324" fmla="*/ 9170770 h 10286999"/>
              <a:gd name="connsiteX325" fmla="*/ 5479072 w 9791698"/>
              <a:gd name="connsiteY325" fmla="*/ 9205149 h 10286999"/>
              <a:gd name="connsiteX326" fmla="*/ 5470327 w 9791698"/>
              <a:gd name="connsiteY326" fmla="*/ 9209200 h 10286999"/>
              <a:gd name="connsiteX327" fmla="*/ 5462274 w 9791698"/>
              <a:gd name="connsiteY327" fmla="*/ 9190448 h 10286999"/>
              <a:gd name="connsiteX328" fmla="*/ 5483008 w 9791698"/>
              <a:gd name="connsiteY328" fmla="*/ 9157808 h 10286999"/>
              <a:gd name="connsiteX329" fmla="*/ 5400486 w 9791698"/>
              <a:gd name="connsiteY329" fmla="*/ 9155494 h 10286999"/>
              <a:gd name="connsiteX330" fmla="*/ 5398014 w 9791698"/>
              <a:gd name="connsiteY330" fmla="*/ 9166634 h 10286999"/>
              <a:gd name="connsiteX331" fmla="*/ 5360182 w 9791698"/>
              <a:gd name="connsiteY331" fmla="*/ 9199508 h 10286999"/>
              <a:gd name="connsiteX332" fmla="*/ 5400486 w 9791698"/>
              <a:gd name="connsiteY332" fmla="*/ 9155494 h 10286999"/>
              <a:gd name="connsiteX333" fmla="*/ 5507517 w 9791698"/>
              <a:gd name="connsiteY333" fmla="*/ 9116483 h 10286999"/>
              <a:gd name="connsiteX334" fmla="*/ 5512916 w 9791698"/>
              <a:gd name="connsiteY334" fmla="*/ 9121827 h 10286999"/>
              <a:gd name="connsiteX335" fmla="*/ 5514386 w 9791698"/>
              <a:gd name="connsiteY335" fmla="*/ 9126515 h 10286999"/>
              <a:gd name="connsiteX336" fmla="*/ 5510773 w 9791698"/>
              <a:gd name="connsiteY336" fmla="*/ 9134799 h 10286999"/>
              <a:gd name="connsiteX337" fmla="*/ 5514691 w 9791698"/>
              <a:gd name="connsiteY337" fmla="*/ 9147299 h 10286999"/>
              <a:gd name="connsiteX338" fmla="*/ 5508788 w 9791698"/>
              <a:gd name="connsiteY338" fmla="*/ 9152236 h 10286999"/>
              <a:gd name="connsiteX339" fmla="*/ 5500952 w 9791698"/>
              <a:gd name="connsiteY339" fmla="*/ 9127235 h 10286999"/>
              <a:gd name="connsiteX340" fmla="*/ 5507517 w 9791698"/>
              <a:gd name="connsiteY340" fmla="*/ 9116483 h 10286999"/>
              <a:gd name="connsiteX341" fmla="*/ 5479050 w 9791698"/>
              <a:gd name="connsiteY341" fmla="*/ 9101182 h 10286999"/>
              <a:gd name="connsiteX342" fmla="*/ 5480295 w 9791698"/>
              <a:gd name="connsiteY342" fmla="*/ 9110264 h 10286999"/>
              <a:gd name="connsiteX343" fmla="*/ 5478667 w 9791698"/>
              <a:gd name="connsiteY343" fmla="*/ 9136940 h 10286999"/>
              <a:gd name="connsiteX344" fmla="*/ 5468894 w 9791698"/>
              <a:gd name="connsiteY344" fmla="*/ 9129930 h 10286999"/>
              <a:gd name="connsiteX345" fmla="*/ 5470810 w 9791698"/>
              <a:gd name="connsiteY345" fmla="*/ 9118202 h 10286999"/>
              <a:gd name="connsiteX346" fmla="*/ 5469564 w 9791698"/>
              <a:gd name="connsiteY346" fmla="*/ 9109119 h 10286999"/>
              <a:gd name="connsiteX347" fmla="*/ 5479050 w 9791698"/>
              <a:gd name="connsiteY347" fmla="*/ 9101182 h 10286999"/>
              <a:gd name="connsiteX348" fmla="*/ 5747233 w 9791698"/>
              <a:gd name="connsiteY348" fmla="*/ 9014282 h 10286999"/>
              <a:gd name="connsiteX349" fmla="*/ 5751096 w 9791698"/>
              <a:gd name="connsiteY349" fmla="*/ 9015276 h 10286999"/>
              <a:gd name="connsiteX350" fmla="*/ 5751667 w 9791698"/>
              <a:gd name="connsiteY350" fmla="*/ 9023909 h 10286999"/>
              <a:gd name="connsiteX351" fmla="*/ 5736125 w 9791698"/>
              <a:gd name="connsiteY351" fmla="*/ 9058651 h 10286999"/>
              <a:gd name="connsiteX352" fmla="*/ 5733628 w 9791698"/>
              <a:gd name="connsiteY352" fmla="*/ 9065881 h 10286999"/>
              <a:gd name="connsiteX353" fmla="*/ 5723405 w 9791698"/>
              <a:gd name="connsiteY353" fmla="*/ 9071122 h 10286999"/>
              <a:gd name="connsiteX354" fmla="*/ 5730770 w 9791698"/>
              <a:gd name="connsiteY354" fmla="*/ 9037596 h 10286999"/>
              <a:gd name="connsiteX355" fmla="*/ 5737009 w 9791698"/>
              <a:gd name="connsiteY355" fmla="*/ 9019522 h 10286999"/>
              <a:gd name="connsiteX356" fmla="*/ 5747233 w 9791698"/>
              <a:gd name="connsiteY356" fmla="*/ 9014282 h 10286999"/>
              <a:gd name="connsiteX357" fmla="*/ 772730 w 9791698"/>
              <a:gd name="connsiteY357" fmla="*/ 8989957 h 10286999"/>
              <a:gd name="connsiteX358" fmla="*/ 728417 w 9791698"/>
              <a:gd name="connsiteY358" fmla="*/ 9019285 h 10286999"/>
              <a:gd name="connsiteX359" fmla="*/ 740923 w 9791698"/>
              <a:gd name="connsiteY359" fmla="*/ 9026756 h 10286999"/>
              <a:gd name="connsiteX360" fmla="*/ 772146 w 9791698"/>
              <a:gd name="connsiteY360" fmla="*/ 9046166 h 10286999"/>
              <a:gd name="connsiteX361" fmla="*/ 781164 w 9791698"/>
              <a:gd name="connsiteY361" fmla="*/ 9045859 h 10286999"/>
              <a:gd name="connsiteX362" fmla="*/ 779583 w 9791698"/>
              <a:gd name="connsiteY362" fmla="*/ 9050790 h 10286999"/>
              <a:gd name="connsiteX363" fmla="*/ 785436 w 9791698"/>
              <a:gd name="connsiteY363" fmla="*/ 9054430 h 10286999"/>
              <a:gd name="connsiteX364" fmla="*/ 830216 w 9791698"/>
              <a:gd name="connsiteY364" fmla="*/ 9067735 h 10286999"/>
              <a:gd name="connsiteX365" fmla="*/ 908901 w 9791698"/>
              <a:gd name="connsiteY365" fmla="*/ 9086107 h 10286999"/>
              <a:gd name="connsiteX366" fmla="*/ 1005622 w 9791698"/>
              <a:gd name="connsiteY366" fmla="*/ 9123006 h 10286999"/>
              <a:gd name="connsiteX367" fmla="*/ 1107825 w 9791698"/>
              <a:gd name="connsiteY367" fmla="*/ 9161632 h 10286999"/>
              <a:gd name="connsiteX368" fmla="*/ 1213918 w 9791698"/>
              <a:gd name="connsiteY368" fmla="*/ 9188635 h 10286999"/>
              <a:gd name="connsiteX369" fmla="*/ 1222237 w 9791698"/>
              <a:gd name="connsiteY369" fmla="*/ 9216081 h 10286999"/>
              <a:gd name="connsiteX370" fmla="*/ 1236184 w 9791698"/>
              <a:gd name="connsiteY370" fmla="*/ 9233830 h 10286999"/>
              <a:gd name="connsiteX371" fmla="*/ 1318412 w 9791698"/>
              <a:gd name="connsiteY371" fmla="*/ 9248864 h 10286999"/>
              <a:gd name="connsiteX372" fmla="*/ 1396322 w 9791698"/>
              <a:gd name="connsiteY372" fmla="*/ 9271806 h 10286999"/>
              <a:gd name="connsiteX373" fmla="*/ 1561118 w 9791698"/>
              <a:gd name="connsiteY373" fmla="*/ 9304461 h 10286999"/>
              <a:gd name="connsiteX374" fmla="*/ 1651113 w 9791698"/>
              <a:gd name="connsiteY374" fmla="*/ 9307131 h 10286999"/>
              <a:gd name="connsiteX375" fmla="*/ 1741463 w 9791698"/>
              <a:gd name="connsiteY375" fmla="*/ 9290647 h 10286999"/>
              <a:gd name="connsiteX376" fmla="*/ 1723501 w 9791698"/>
              <a:gd name="connsiteY376" fmla="*/ 9167793 h 10286999"/>
              <a:gd name="connsiteX377" fmla="*/ 1729520 w 9791698"/>
              <a:gd name="connsiteY377" fmla="*/ 9126938 h 10286999"/>
              <a:gd name="connsiteX378" fmla="*/ 1628534 w 9791698"/>
              <a:gd name="connsiteY378" fmla="*/ 9126628 h 10286999"/>
              <a:gd name="connsiteX379" fmla="*/ 1417243 w 9791698"/>
              <a:gd name="connsiteY379" fmla="*/ 9124268 h 10286999"/>
              <a:gd name="connsiteX380" fmla="*/ 1209840 w 9791698"/>
              <a:gd name="connsiteY380" fmla="*/ 9110289 h 10286999"/>
              <a:gd name="connsiteX381" fmla="*/ 1004735 w 9791698"/>
              <a:gd name="connsiteY381" fmla="*/ 9071351 h 10286999"/>
              <a:gd name="connsiteX382" fmla="*/ 818363 w 9791698"/>
              <a:gd name="connsiteY382" fmla="*/ 9012628 h 10286999"/>
              <a:gd name="connsiteX383" fmla="*/ 528197 w 9791698"/>
              <a:gd name="connsiteY383" fmla="*/ 8901935 h 10286999"/>
              <a:gd name="connsiteX384" fmla="*/ 538204 w 9791698"/>
              <a:gd name="connsiteY384" fmla="*/ 8935847 h 10286999"/>
              <a:gd name="connsiteX385" fmla="*/ 540680 w 9791698"/>
              <a:gd name="connsiteY385" fmla="*/ 8931552 h 10286999"/>
              <a:gd name="connsiteX386" fmla="*/ 585307 w 9791698"/>
              <a:gd name="connsiteY386" fmla="*/ 8968642 h 10286999"/>
              <a:gd name="connsiteX387" fmla="*/ 620082 w 9791698"/>
              <a:gd name="connsiteY387" fmla="*/ 8978746 h 10286999"/>
              <a:gd name="connsiteX388" fmla="*/ 662589 w 9791698"/>
              <a:gd name="connsiteY388" fmla="*/ 8989233 h 10286999"/>
              <a:gd name="connsiteX389" fmla="*/ 701160 w 9791698"/>
              <a:gd name="connsiteY389" fmla="*/ 9002989 h 10286999"/>
              <a:gd name="connsiteX390" fmla="*/ 701274 w 9791698"/>
              <a:gd name="connsiteY390" fmla="*/ 9003058 h 10286999"/>
              <a:gd name="connsiteX391" fmla="*/ 658266 w 9791698"/>
              <a:gd name="connsiteY391" fmla="*/ 8939685 h 10286999"/>
              <a:gd name="connsiteX392" fmla="*/ 658346 w 9791698"/>
              <a:gd name="connsiteY392" fmla="*/ 8933124 h 10286999"/>
              <a:gd name="connsiteX393" fmla="*/ 641715 w 9791698"/>
              <a:gd name="connsiteY393" fmla="*/ 8924858 h 10286999"/>
              <a:gd name="connsiteX394" fmla="*/ 619091 w 9791698"/>
              <a:gd name="connsiteY394" fmla="*/ 8956260 h 10286999"/>
              <a:gd name="connsiteX395" fmla="*/ 528197 w 9791698"/>
              <a:gd name="connsiteY395" fmla="*/ 8901935 h 10286999"/>
              <a:gd name="connsiteX396" fmla="*/ 8854902 w 9791698"/>
              <a:gd name="connsiteY396" fmla="*/ 7670513 h 10286999"/>
              <a:gd name="connsiteX397" fmla="*/ 8880615 w 9791698"/>
              <a:gd name="connsiteY397" fmla="*/ 7683944 h 10286999"/>
              <a:gd name="connsiteX398" fmla="*/ 8892411 w 9791698"/>
              <a:gd name="connsiteY398" fmla="*/ 7700589 h 10286999"/>
              <a:gd name="connsiteX399" fmla="*/ 8854902 w 9791698"/>
              <a:gd name="connsiteY399" fmla="*/ 7670513 h 10286999"/>
              <a:gd name="connsiteX400" fmla="*/ 8711671 w 9791698"/>
              <a:gd name="connsiteY400" fmla="*/ 7289910 h 10286999"/>
              <a:gd name="connsiteX401" fmla="*/ 8728508 w 9791698"/>
              <a:gd name="connsiteY401" fmla="*/ 7306929 h 10286999"/>
              <a:gd name="connsiteX402" fmla="*/ 8728322 w 9791698"/>
              <a:gd name="connsiteY402" fmla="*/ 7321640 h 10286999"/>
              <a:gd name="connsiteX403" fmla="*/ 8716345 w 9791698"/>
              <a:gd name="connsiteY403" fmla="*/ 7327898 h 10286999"/>
              <a:gd name="connsiteX404" fmla="*/ 8701741 w 9791698"/>
              <a:gd name="connsiteY404" fmla="*/ 7322378 h 10286999"/>
              <a:gd name="connsiteX405" fmla="*/ 8711671 w 9791698"/>
              <a:gd name="connsiteY405" fmla="*/ 7289910 h 10286999"/>
              <a:gd name="connsiteX406" fmla="*/ 8810966 w 9791698"/>
              <a:gd name="connsiteY406" fmla="*/ 7158095 h 10286999"/>
              <a:gd name="connsiteX407" fmla="*/ 8827049 w 9791698"/>
              <a:gd name="connsiteY407" fmla="*/ 7163681 h 10286999"/>
              <a:gd name="connsiteX408" fmla="*/ 8835749 w 9791698"/>
              <a:gd name="connsiteY408" fmla="*/ 7205461 h 10286999"/>
              <a:gd name="connsiteX409" fmla="*/ 8843827 w 9791698"/>
              <a:gd name="connsiteY409" fmla="*/ 7208551 h 10286999"/>
              <a:gd name="connsiteX410" fmla="*/ 8852091 w 9791698"/>
              <a:gd name="connsiteY410" fmla="*/ 7223250 h 10286999"/>
              <a:gd name="connsiteX411" fmla="*/ 8844138 w 9791698"/>
              <a:gd name="connsiteY411" fmla="*/ 7227895 h 10286999"/>
              <a:gd name="connsiteX412" fmla="*/ 8831867 w 9791698"/>
              <a:gd name="connsiteY412" fmla="*/ 7213586 h 10286999"/>
              <a:gd name="connsiteX413" fmla="*/ 8827859 w 9791698"/>
              <a:gd name="connsiteY413" fmla="*/ 7213975 h 10286999"/>
              <a:gd name="connsiteX414" fmla="*/ 8819968 w 9791698"/>
              <a:gd name="connsiteY414" fmla="*/ 7222489 h 10286999"/>
              <a:gd name="connsiteX415" fmla="*/ 8779891 w 9791698"/>
              <a:gd name="connsiteY415" fmla="*/ 7226375 h 10286999"/>
              <a:gd name="connsiteX416" fmla="*/ 8767184 w 9791698"/>
              <a:gd name="connsiteY416" fmla="*/ 7184983 h 10286999"/>
              <a:gd name="connsiteX417" fmla="*/ 8778894 w 9791698"/>
              <a:gd name="connsiteY417" fmla="*/ 7164474 h 10286999"/>
              <a:gd name="connsiteX418" fmla="*/ 8810966 w 9791698"/>
              <a:gd name="connsiteY418" fmla="*/ 7158095 h 10286999"/>
              <a:gd name="connsiteX419" fmla="*/ 9052374 w 9791698"/>
              <a:gd name="connsiteY419" fmla="*/ 7128503 h 10286999"/>
              <a:gd name="connsiteX420" fmla="*/ 9066248 w 9791698"/>
              <a:gd name="connsiteY420" fmla="*/ 7132749 h 10286999"/>
              <a:gd name="connsiteX421" fmla="*/ 9081412 w 9791698"/>
              <a:gd name="connsiteY421" fmla="*/ 7143084 h 10286999"/>
              <a:gd name="connsiteX422" fmla="*/ 9070607 w 9791698"/>
              <a:gd name="connsiteY422" fmla="*/ 7179627 h 10286999"/>
              <a:gd name="connsiteX423" fmla="*/ 9052374 w 9791698"/>
              <a:gd name="connsiteY423" fmla="*/ 7128503 h 10286999"/>
              <a:gd name="connsiteX424" fmla="*/ 8996467 w 9791698"/>
              <a:gd name="connsiteY424" fmla="*/ 7039645 h 10286999"/>
              <a:gd name="connsiteX425" fmla="*/ 9002462 w 9791698"/>
              <a:gd name="connsiteY425" fmla="*/ 7043942 h 10286999"/>
              <a:gd name="connsiteX426" fmla="*/ 9004392 w 9791698"/>
              <a:gd name="connsiteY426" fmla="*/ 7040613 h 10286999"/>
              <a:gd name="connsiteX427" fmla="*/ 9008457 w 9791698"/>
              <a:gd name="connsiteY427" fmla="*/ 7048240 h 10286999"/>
              <a:gd name="connsiteX428" fmla="*/ 9006526 w 9791698"/>
              <a:gd name="connsiteY428" fmla="*/ 7051569 h 10286999"/>
              <a:gd name="connsiteX429" fmla="*/ 9006793 w 9791698"/>
              <a:gd name="connsiteY429" fmla="*/ 7052938 h 10286999"/>
              <a:gd name="connsiteX430" fmla="*/ 8999668 w 9791698"/>
              <a:gd name="connsiteY430" fmla="*/ 7056076 h 10286999"/>
              <a:gd name="connsiteX431" fmla="*/ 8991742 w 9791698"/>
              <a:gd name="connsiteY431" fmla="*/ 7055108 h 10286999"/>
              <a:gd name="connsiteX432" fmla="*/ 8996467 w 9791698"/>
              <a:gd name="connsiteY432" fmla="*/ 7039645 h 10286999"/>
              <a:gd name="connsiteX433" fmla="*/ 8938205 w 9791698"/>
              <a:gd name="connsiteY433" fmla="*/ 7034716 h 10286999"/>
              <a:gd name="connsiteX434" fmla="*/ 8976381 w 9791698"/>
              <a:gd name="connsiteY434" fmla="*/ 7040958 h 10286999"/>
              <a:gd name="connsiteX435" fmla="*/ 8906916 w 9791698"/>
              <a:gd name="connsiteY435" fmla="*/ 7084853 h 10286999"/>
              <a:gd name="connsiteX436" fmla="*/ 8833800 w 9791698"/>
              <a:gd name="connsiteY436" fmla="*/ 7057030 h 10286999"/>
              <a:gd name="connsiteX437" fmla="*/ 8938205 w 9791698"/>
              <a:gd name="connsiteY437" fmla="*/ 7034716 h 10286999"/>
              <a:gd name="connsiteX438" fmla="*/ 8672083 w 9791698"/>
              <a:gd name="connsiteY438" fmla="*/ 7025348 h 10286999"/>
              <a:gd name="connsiteX439" fmla="*/ 8682051 w 9791698"/>
              <a:gd name="connsiteY439" fmla="*/ 7064203 h 10286999"/>
              <a:gd name="connsiteX440" fmla="*/ 8680759 w 9791698"/>
              <a:gd name="connsiteY440" fmla="*/ 7078815 h 10286999"/>
              <a:gd name="connsiteX441" fmla="*/ 8680696 w 9791698"/>
              <a:gd name="connsiteY441" fmla="*/ 7074942 h 10286999"/>
              <a:gd name="connsiteX442" fmla="*/ 8676857 w 9791698"/>
              <a:gd name="connsiteY442" fmla="*/ 7079194 h 10286999"/>
              <a:gd name="connsiteX443" fmla="*/ 8668182 w 9791698"/>
              <a:gd name="connsiteY443" fmla="*/ 7025726 h 10286999"/>
              <a:gd name="connsiteX444" fmla="*/ 8672083 w 9791698"/>
              <a:gd name="connsiteY444" fmla="*/ 7025348 h 10286999"/>
              <a:gd name="connsiteX445" fmla="*/ 8687262 w 9791698"/>
              <a:gd name="connsiteY445" fmla="*/ 7015520 h 10286999"/>
              <a:gd name="connsiteX446" fmla="*/ 8725188 w 9791698"/>
              <a:gd name="connsiteY446" fmla="*/ 7077600 h 10286999"/>
              <a:gd name="connsiteX447" fmla="*/ 8708802 w 9791698"/>
              <a:gd name="connsiteY447" fmla="*/ 7079190 h 10286999"/>
              <a:gd name="connsiteX448" fmla="*/ 8708678 w 9791698"/>
              <a:gd name="connsiteY448" fmla="*/ 7071466 h 10286999"/>
              <a:gd name="connsiteX449" fmla="*/ 8687262 w 9791698"/>
              <a:gd name="connsiteY449" fmla="*/ 7015520 h 10286999"/>
              <a:gd name="connsiteX450" fmla="*/ 8210749 w 9791698"/>
              <a:gd name="connsiteY450" fmla="*/ 7002850 h 10286999"/>
              <a:gd name="connsiteX451" fmla="*/ 8233761 w 9791698"/>
              <a:gd name="connsiteY451" fmla="*/ 7005883 h 10286999"/>
              <a:gd name="connsiteX452" fmla="*/ 8238445 w 9791698"/>
              <a:gd name="connsiteY452" fmla="*/ 7011651 h 10286999"/>
              <a:gd name="connsiteX453" fmla="*/ 8234007 w 9791698"/>
              <a:gd name="connsiteY453" fmla="*/ 7021177 h 10286999"/>
              <a:gd name="connsiteX454" fmla="*/ 8213628 w 9791698"/>
              <a:gd name="connsiteY454" fmla="*/ 7023154 h 10286999"/>
              <a:gd name="connsiteX455" fmla="*/ 8197077 w 9791698"/>
              <a:gd name="connsiteY455" fmla="*/ 7009440 h 10286999"/>
              <a:gd name="connsiteX456" fmla="*/ 8184789 w 9791698"/>
              <a:gd name="connsiteY456" fmla="*/ 7006804 h 10286999"/>
              <a:gd name="connsiteX457" fmla="*/ 8184728 w 9791698"/>
              <a:gd name="connsiteY457" fmla="*/ 7002980 h 10286999"/>
              <a:gd name="connsiteX458" fmla="*/ 8210749 w 9791698"/>
              <a:gd name="connsiteY458" fmla="*/ 7002850 h 10286999"/>
              <a:gd name="connsiteX459" fmla="*/ 8667458 w 9791698"/>
              <a:gd name="connsiteY459" fmla="*/ 6986805 h 10286999"/>
              <a:gd name="connsiteX460" fmla="*/ 8679997 w 9791698"/>
              <a:gd name="connsiteY460" fmla="*/ 7001186 h 10286999"/>
              <a:gd name="connsiteX461" fmla="*/ 8675964 w 9791698"/>
              <a:gd name="connsiteY461" fmla="*/ 7005476 h 10286999"/>
              <a:gd name="connsiteX462" fmla="*/ 8667458 w 9791698"/>
              <a:gd name="connsiteY462" fmla="*/ 6986805 h 10286999"/>
              <a:gd name="connsiteX463" fmla="*/ 9125163 w 9791698"/>
              <a:gd name="connsiteY463" fmla="*/ 6982270 h 10286999"/>
              <a:gd name="connsiteX464" fmla="*/ 9139496 w 9791698"/>
              <a:gd name="connsiteY464" fmla="*/ 6987692 h 10286999"/>
              <a:gd name="connsiteX465" fmla="*/ 9078003 w 9791698"/>
              <a:gd name="connsiteY465" fmla="*/ 7018366 h 10286999"/>
              <a:gd name="connsiteX466" fmla="*/ 9077222 w 9791698"/>
              <a:gd name="connsiteY466" fmla="*/ 6986145 h 10286999"/>
              <a:gd name="connsiteX467" fmla="*/ 9125163 w 9791698"/>
              <a:gd name="connsiteY467" fmla="*/ 6982270 h 10286999"/>
              <a:gd name="connsiteX468" fmla="*/ 8084185 w 9791698"/>
              <a:gd name="connsiteY468" fmla="*/ 6962036 h 10286999"/>
              <a:gd name="connsiteX469" fmla="*/ 8100334 w 9791698"/>
              <a:gd name="connsiteY469" fmla="*/ 6991192 h 10286999"/>
              <a:gd name="connsiteX470" fmla="*/ 8096928 w 9791698"/>
              <a:gd name="connsiteY470" fmla="*/ 7000444 h 10286999"/>
              <a:gd name="connsiteX471" fmla="*/ 8077082 w 9791698"/>
              <a:gd name="connsiteY471" fmla="*/ 6996632 h 10286999"/>
              <a:gd name="connsiteX472" fmla="*/ 8068035 w 9791698"/>
              <a:gd name="connsiteY472" fmla="*/ 6962061 h 10286999"/>
              <a:gd name="connsiteX473" fmla="*/ 8084185 w 9791698"/>
              <a:gd name="connsiteY473" fmla="*/ 6962036 h 10286999"/>
              <a:gd name="connsiteX474" fmla="*/ 8649038 w 9791698"/>
              <a:gd name="connsiteY474" fmla="*/ 6952008 h 10286999"/>
              <a:gd name="connsiteX475" fmla="*/ 8641960 w 9791698"/>
              <a:gd name="connsiteY475" fmla="*/ 6955770 h 10286999"/>
              <a:gd name="connsiteX476" fmla="*/ 8649038 w 9791698"/>
              <a:gd name="connsiteY476" fmla="*/ 6952008 h 10286999"/>
              <a:gd name="connsiteX477" fmla="*/ 8023043 w 9791698"/>
              <a:gd name="connsiteY477" fmla="*/ 6934183 h 10286999"/>
              <a:gd name="connsiteX478" fmla="*/ 8030708 w 9791698"/>
              <a:gd name="connsiteY478" fmla="*/ 6938164 h 10286999"/>
              <a:gd name="connsiteX479" fmla="*/ 8049340 w 9791698"/>
              <a:gd name="connsiteY479" fmla="*/ 6954105 h 10286999"/>
              <a:gd name="connsiteX480" fmla="*/ 8036956 w 9791698"/>
              <a:gd name="connsiteY480" fmla="*/ 6958116 h 10286999"/>
              <a:gd name="connsiteX481" fmla="*/ 8029647 w 9791698"/>
              <a:gd name="connsiteY481" fmla="*/ 6950143 h 10286999"/>
              <a:gd name="connsiteX482" fmla="*/ 8021981 w 9791698"/>
              <a:gd name="connsiteY482" fmla="*/ 6946163 h 10286999"/>
              <a:gd name="connsiteX483" fmla="*/ 8023043 w 9791698"/>
              <a:gd name="connsiteY483" fmla="*/ 6934183 h 10286999"/>
              <a:gd name="connsiteX484" fmla="*/ 8063241 w 9791698"/>
              <a:gd name="connsiteY484" fmla="*/ 6918284 h 10286999"/>
              <a:gd name="connsiteX485" fmla="*/ 8067803 w 9791698"/>
              <a:gd name="connsiteY485" fmla="*/ 6919674 h 10286999"/>
              <a:gd name="connsiteX486" fmla="*/ 8071309 w 9791698"/>
              <a:gd name="connsiteY486" fmla="*/ 6927121 h 10286999"/>
              <a:gd name="connsiteX487" fmla="*/ 8083474 w 9791698"/>
              <a:gd name="connsiteY487" fmla="*/ 6930828 h 10286999"/>
              <a:gd name="connsiteX488" fmla="*/ 8082815 w 9791698"/>
              <a:gd name="connsiteY488" fmla="*/ 6938283 h 10286999"/>
              <a:gd name="connsiteX489" fmla="*/ 8058481 w 9791698"/>
              <a:gd name="connsiteY489" fmla="*/ 6930867 h 10286999"/>
              <a:gd name="connsiteX490" fmla="*/ 8055306 w 9791698"/>
              <a:gd name="connsiteY490" fmla="*/ 6919692 h 10286999"/>
              <a:gd name="connsiteX491" fmla="*/ 8063241 w 9791698"/>
              <a:gd name="connsiteY491" fmla="*/ 6918284 h 10286999"/>
              <a:gd name="connsiteX492" fmla="*/ 8769336 w 9791698"/>
              <a:gd name="connsiteY492" fmla="*/ 6917846 h 10286999"/>
              <a:gd name="connsiteX493" fmla="*/ 8777464 w 9791698"/>
              <a:gd name="connsiteY493" fmla="*/ 6921244 h 10286999"/>
              <a:gd name="connsiteX494" fmla="*/ 8785819 w 9791698"/>
              <a:gd name="connsiteY494" fmla="*/ 6923891 h 10286999"/>
              <a:gd name="connsiteX495" fmla="*/ 8794496 w 9791698"/>
              <a:gd name="connsiteY495" fmla="*/ 6938313 h 10286999"/>
              <a:gd name="connsiteX496" fmla="*/ 8796487 w 9791698"/>
              <a:gd name="connsiteY496" fmla="*/ 6934879 h 10286999"/>
              <a:gd name="connsiteX497" fmla="*/ 8787712 w 9791698"/>
              <a:gd name="connsiteY497" fmla="*/ 6957748 h 10286999"/>
              <a:gd name="connsiteX498" fmla="*/ 8745684 w 9791698"/>
              <a:gd name="connsiteY498" fmla="*/ 6937342 h 10286999"/>
              <a:gd name="connsiteX499" fmla="*/ 8765962 w 9791698"/>
              <a:gd name="connsiteY499" fmla="*/ 6917858 h 10286999"/>
              <a:gd name="connsiteX500" fmla="*/ 8769336 w 9791698"/>
              <a:gd name="connsiteY500" fmla="*/ 6917846 h 10286999"/>
              <a:gd name="connsiteX501" fmla="*/ 8392719 w 9791698"/>
              <a:gd name="connsiteY501" fmla="*/ 6906223 h 10286999"/>
              <a:gd name="connsiteX502" fmla="*/ 8400827 w 9791698"/>
              <a:gd name="connsiteY502" fmla="*/ 6909267 h 10286999"/>
              <a:gd name="connsiteX503" fmla="*/ 8407551 w 9791698"/>
              <a:gd name="connsiteY503" fmla="*/ 6920103 h 10286999"/>
              <a:gd name="connsiteX504" fmla="*/ 8405220 w 9791698"/>
              <a:gd name="connsiteY504" fmla="*/ 6931816 h 10286999"/>
              <a:gd name="connsiteX505" fmla="*/ 8381080 w 9791698"/>
              <a:gd name="connsiteY505" fmla="*/ 6934156 h 10286999"/>
              <a:gd name="connsiteX506" fmla="*/ 8392719 w 9791698"/>
              <a:gd name="connsiteY506" fmla="*/ 6906223 h 10286999"/>
              <a:gd name="connsiteX507" fmla="*/ 8613142 w 9791698"/>
              <a:gd name="connsiteY507" fmla="*/ 6880671 h 10286999"/>
              <a:gd name="connsiteX508" fmla="*/ 8641873 w 9791698"/>
              <a:gd name="connsiteY508" fmla="*/ 6902735 h 10286999"/>
              <a:gd name="connsiteX509" fmla="*/ 8641337 w 9791698"/>
              <a:gd name="connsiteY509" fmla="*/ 6911776 h 10286999"/>
              <a:gd name="connsiteX510" fmla="*/ 8629487 w 9791698"/>
              <a:gd name="connsiteY510" fmla="*/ 6912924 h 10286999"/>
              <a:gd name="connsiteX511" fmla="*/ 8613142 w 9791698"/>
              <a:gd name="connsiteY511" fmla="*/ 6880671 h 10286999"/>
              <a:gd name="connsiteX512" fmla="*/ 9032853 w 9791698"/>
              <a:gd name="connsiteY512" fmla="*/ 6873259 h 10286999"/>
              <a:gd name="connsiteX513" fmla="*/ 9045010 w 9791698"/>
              <a:gd name="connsiteY513" fmla="*/ 6895045 h 10286999"/>
              <a:gd name="connsiteX514" fmla="*/ 9024539 w 9791698"/>
              <a:gd name="connsiteY514" fmla="*/ 6887473 h 10286999"/>
              <a:gd name="connsiteX515" fmla="*/ 9032853 w 9791698"/>
              <a:gd name="connsiteY515" fmla="*/ 6873259 h 10286999"/>
              <a:gd name="connsiteX516" fmla="*/ 8254887 w 9791698"/>
              <a:gd name="connsiteY516" fmla="*/ 6844531 h 10286999"/>
              <a:gd name="connsiteX517" fmla="*/ 8262576 w 9791698"/>
              <a:gd name="connsiteY517" fmla="*/ 6845497 h 10286999"/>
              <a:gd name="connsiteX518" fmla="*/ 8264443 w 9791698"/>
              <a:gd name="connsiteY518" fmla="*/ 6851852 h 10286999"/>
              <a:gd name="connsiteX519" fmla="*/ 8257301 w 9791698"/>
              <a:gd name="connsiteY519" fmla="*/ 6861156 h 10286999"/>
              <a:gd name="connsiteX520" fmla="*/ 8246677 w 9791698"/>
              <a:gd name="connsiteY520" fmla="*/ 6849434 h 10286999"/>
              <a:gd name="connsiteX521" fmla="*/ 8254887 w 9791698"/>
              <a:gd name="connsiteY521" fmla="*/ 6844531 h 10286999"/>
              <a:gd name="connsiteX522" fmla="*/ 8225155 w 9791698"/>
              <a:gd name="connsiteY522" fmla="*/ 6837013 h 10286999"/>
              <a:gd name="connsiteX523" fmla="*/ 8239685 w 9791698"/>
              <a:gd name="connsiteY523" fmla="*/ 6841696 h 10286999"/>
              <a:gd name="connsiteX524" fmla="*/ 8249469 w 9791698"/>
              <a:gd name="connsiteY524" fmla="*/ 6857050 h 10286999"/>
              <a:gd name="connsiteX525" fmla="*/ 8247373 w 9791698"/>
              <a:gd name="connsiteY525" fmla="*/ 6874732 h 10286999"/>
              <a:gd name="connsiteX526" fmla="*/ 8251013 w 9791698"/>
              <a:gd name="connsiteY526" fmla="*/ 6872618 h 10286999"/>
              <a:gd name="connsiteX527" fmla="*/ 8257943 w 9791698"/>
              <a:gd name="connsiteY527" fmla="*/ 6874153 h 10286999"/>
              <a:gd name="connsiteX528" fmla="*/ 8260670 w 9791698"/>
              <a:gd name="connsiteY528" fmla="*/ 6864877 h 10286999"/>
              <a:gd name="connsiteX529" fmla="*/ 8293988 w 9791698"/>
              <a:gd name="connsiteY529" fmla="*/ 6853366 h 10286999"/>
              <a:gd name="connsiteX530" fmla="*/ 8297348 w 9791698"/>
              <a:gd name="connsiteY530" fmla="*/ 6861000 h 10286999"/>
              <a:gd name="connsiteX531" fmla="*/ 8299024 w 9791698"/>
              <a:gd name="connsiteY531" fmla="*/ 6870546 h 10286999"/>
              <a:gd name="connsiteX532" fmla="*/ 8290602 w 9791698"/>
              <a:gd name="connsiteY532" fmla="*/ 6891567 h 10286999"/>
              <a:gd name="connsiteX533" fmla="*/ 8273773 w 9791698"/>
              <a:gd name="connsiteY533" fmla="*/ 6899232 h 10286999"/>
              <a:gd name="connsiteX534" fmla="*/ 8265699 w 9791698"/>
              <a:gd name="connsiteY534" fmla="*/ 6899245 h 10286999"/>
              <a:gd name="connsiteX535" fmla="*/ 8262596 w 9791698"/>
              <a:gd name="connsiteY535" fmla="*/ 6893960 h 10286999"/>
              <a:gd name="connsiteX536" fmla="*/ 8259688 w 9791698"/>
              <a:gd name="connsiteY536" fmla="*/ 6895648 h 10286999"/>
              <a:gd name="connsiteX537" fmla="*/ 8247252 w 9791698"/>
              <a:gd name="connsiteY537" fmla="*/ 6896855 h 10286999"/>
              <a:gd name="connsiteX538" fmla="*/ 8245020 w 9791698"/>
              <a:gd name="connsiteY538" fmla="*/ 6887125 h 10286999"/>
              <a:gd name="connsiteX539" fmla="*/ 8243831 w 9791698"/>
              <a:gd name="connsiteY539" fmla="*/ 6881947 h 10286999"/>
              <a:gd name="connsiteX540" fmla="*/ 8234704 w 9791698"/>
              <a:gd name="connsiteY540" fmla="*/ 6884505 h 10286999"/>
              <a:gd name="connsiteX541" fmla="*/ 8220431 w 9791698"/>
              <a:gd name="connsiteY541" fmla="*/ 6889481 h 10286999"/>
              <a:gd name="connsiteX542" fmla="*/ 8225155 w 9791698"/>
              <a:gd name="connsiteY542" fmla="*/ 6837013 h 10286999"/>
              <a:gd name="connsiteX543" fmla="*/ 7629140 w 9791698"/>
              <a:gd name="connsiteY543" fmla="*/ 6819737 h 10286999"/>
              <a:gd name="connsiteX544" fmla="*/ 7639022 w 9791698"/>
              <a:gd name="connsiteY544" fmla="*/ 6826374 h 10286999"/>
              <a:gd name="connsiteX545" fmla="*/ 7646455 w 9791698"/>
              <a:gd name="connsiteY545" fmla="*/ 6838256 h 10286999"/>
              <a:gd name="connsiteX546" fmla="*/ 7616080 w 9791698"/>
              <a:gd name="connsiteY546" fmla="*/ 6847706 h 10286999"/>
              <a:gd name="connsiteX547" fmla="*/ 7629140 w 9791698"/>
              <a:gd name="connsiteY547" fmla="*/ 6819737 h 10286999"/>
              <a:gd name="connsiteX548" fmla="*/ 9061902 w 9791698"/>
              <a:gd name="connsiteY548" fmla="*/ 6811225 h 10286999"/>
              <a:gd name="connsiteX549" fmla="*/ 9132581 w 9791698"/>
              <a:gd name="connsiteY549" fmla="*/ 6870995 h 10286999"/>
              <a:gd name="connsiteX550" fmla="*/ 9130320 w 9791698"/>
              <a:gd name="connsiteY550" fmla="*/ 6896877 h 10286999"/>
              <a:gd name="connsiteX551" fmla="*/ 9061902 w 9791698"/>
              <a:gd name="connsiteY551" fmla="*/ 6811225 h 10286999"/>
              <a:gd name="connsiteX552" fmla="*/ 8774937 w 9791698"/>
              <a:gd name="connsiteY552" fmla="*/ 6800779 h 10286999"/>
              <a:gd name="connsiteX553" fmla="*/ 8792287 w 9791698"/>
              <a:gd name="connsiteY553" fmla="*/ 6806551 h 10286999"/>
              <a:gd name="connsiteX554" fmla="*/ 8811514 w 9791698"/>
              <a:gd name="connsiteY554" fmla="*/ 6833203 h 10286999"/>
              <a:gd name="connsiteX555" fmla="*/ 8804272 w 9791698"/>
              <a:gd name="connsiteY555" fmla="*/ 6880409 h 10286999"/>
              <a:gd name="connsiteX556" fmla="*/ 8783689 w 9791698"/>
              <a:gd name="connsiteY556" fmla="*/ 6896602 h 10286999"/>
              <a:gd name="connsiteX557" fmla="*/ 8722772 w 9791698"/>
              <a:gd name="connsiteY557" fmla="*/ 6862743 h 10286999"/>
              <a:gd name="connsiteX558" fmla="*/ 8720467 w 9791698"/>
              <a:gd name="connsiteY558" fmla="*/ 6851284 h 10286999"/>
              <a:gd name="connsiteX559" fmla="*/ 8719416 w 9791698"/>
              <a:gd name="connsiteY559" fmla="*/ 6849337 h 10286999"/>
              <a:gd name="connsiteX560" fmla="*/ 8715545 w 9791698"/>
              <a:gd name="connsiteY560" fmla="*/ 6853932 h 10286999"/>
              <a:gd name="connsiteX561" fmla="*/ 8709469 w 9791698"/>
              <a:gd name="connsiteY561" fmla="*/ 6852034 h 10286999"/>
              <a:gd name="connsiteX562" fmla="*/ 8701294 w 9791698"/>
              <a:gd name="connsiteY562" fmla="*/ 6844870 h 10286999"/>
              <a:gd name="connsiteX563" fmla="*/ 8693184 w 9791698"/>
              <a:gd name="connsiteY563" fmla="*/ 6841678 h 10286999"/>
              <a:gd name="connsiteX564" fmla="*/ 8692992 w 9791698"/>
              <a:gd name="connsiteY564" fmla="*/ 6829761 h 10286999"/>
              <a:gd name="connsiteX565" fmla="*/ 8701103 w 9791698"/>
              <a:gd name="connsiteY565" fmla="*/ 6832953 h 10286999"/>
              <a:gd name="connsiteX566" fmla="*/ 8711313 w 9791698"/>
              <a:gd name="connsiteY566" fmla="*/ 6841412 h 10286999"/>
              <a:gd name="connsiteX567" fmla="*/ 8716710 w 9791698"/>
              <a:gd name="connsiteY567" fmla="*/ 6844322 h 10286999"/>
              <a:gd name="connsiteX568" fmla="*/ 8711840 w 9791698"/>
              <a:gd name="connsiteY568" fmla="*/ 6835295 h 10286999"/>
              <a:gd name="connsiteX569" fmla="*/ 8721548 w 9791698"/>
              <a:gd name="connsiteY569" fmla="*/ 6828924 h 10286999"/>
              <a:gd name="connsiteX570" fmla="*/ 8727567 w 9791698"/>
              <a:gd name="connsiteY570" fmla="*/ 6821512 h 10286999"/>
              <a:gd name="connsiteX571" fmla="*/ 8723851 w 9791698"/>
              <a:gd name="connsiteY571" fmla="*/ 6812379 h 10286999"/>
              <a:gd name="connsiteX572" fmla="*/ 8736391 w 9791698"/>
              <a:gd name="connsiteY572" fmla="*/ 6811161 h 10286999"/>
              <a:gd name="connsiteX573" fmla="*/ 8737493 w 9791698"/>
              <a:gd name="connsiteY573" fmla="*/ 6812155 h 10286999"/>
              <a:gd name="connsiteX574" fmla="*/ 8751749 w 9791698"/>
              <a:gd name="connsiteY574" fmla="*/ 6805070 h 10286999"/>
              <a:gd name="connsiteX575" fmla="*/ 8774937 w 9791698"/>
              <a:gd name="connsiteY575" fmla="*/ 6800779 h 10286999"/>
              <a:gd name="connsiteX576" fmla="*/ 8256058 w 9791698"/>
              <a:gd name="connsiteY576" fmla="*/ 6796441 h 10286999"/>
              <a:gd name="connsiteX577" fmla="*/ 8266136 w 9791698"/>
              <a:gd name="connsiteY577" fmla="*/ 6799308 h 10286999"/>
              <a:gd name="connsiteX578" fmla="*/ 8269392 w 9791698"/>
              <a:gd name="connsiteY578" fmla="*/ 6806988 h 10286999"/>
              <a:gd name="connsiteX579" fmla="*/ 8237216 w 9791698"/>
              <a:gd name="connsiteY579" fmla="*/ 6814724 h 10286999"/>
              <a:gd name="connsiteX580" fmla="*/ 8233961 w 9791698"/>
              <a:gd name="connsiteY580" fmla="*/ 6807044 h 10286999"/>
              <a:gd name="connsiteX581" fmla="*/ 8242516 w 9791698"/>
              <a:gd name="connsiteY581" fmla="*/ 6799345 h 10286999"/>
              <a:gd name="connsiteX582" fmla="*/ 8256058 w 9791698"/>
              <a:gd name="connsiteY582" fmla="*/ 6796441 h 10286999"/>
              <a:gd name="connsiteX583" fmla="*/ 7752383 w 9791698"/>
              <a:gd name="connsiteY583" fmla="*/ 6792866 h 10286999"/>
              <a:gd name="connsiteX584" fmla="*/ 7758012 w 9791698"/>
              <a:gd name="connsiteY584" fmla="*/ 6794819 h 10286999"/>
              <a:gd name="connsiteX585" fmla="*/ 7761171 w 9791698"/>
              <a:gd name="connsiteY585" fmla="*/ 6802374 h 10286999"/>
              <a:gd name="connsiteX586" fmla="*/ 7766664 w 9791698"/>
              <a:gd name="connsiteY586" fmla="*/ 6819354 h 10286999"/>
              <a:gd name="connsiteX587" fmla="*/ 7752383 w 9791698"/>
              <a:gd name="connsiteY587" fmla="*/ 6792866 h 10286999"/>
              <a:gd name="connsiteX588" fmla="*/ 8331130 w 9791698"/>
              <a:gd name="connsiteY588" fmla="*/ 6724728 h 10286999"/>
              <a:gd name="connsiteX589" fmla="*/ 8345569 w 9791698"/>
              <a:gd name="connsiteY589" fmla="*/ 6744099 h 10286999"/>
              <a:gd name="connsiteX590" fmla="*/ 8308945 w 9791698"/>
              <a:gd name="connsiteY590" fmla="*/ 6735851 h 10286999"/>
              <a:gd name="connsiteX591" fmla="*/ 8331130 w 9791698"/>
              <a:gd name="connsiteY591" fmla="*/ 6724728 h 10286999"/>
              <a:gd name="connsiteX592" fmla="*/ 8956441 w 9791698"/>
              <a:gd name="connsiteY592" fmla="*/ 6724097 h 10286999"/>
              <a:gd name="connsiteX593" fmla="*/ 8960614 w 9791698"/>
              <a:gd name="connsiteY593" fmla="*/ 6731306 h 10286999"/>
              <a:gd name="connsiteX594" fmla="*/ 8963300 w 9791698"/>
              <a:gd name="connsiteY594" fmla="*/ 6740561 h 10286999"/>
              <a:gd name="connsiteX595" fmla="*/ 8962634 w 9791698"/>
              <a:gd name="connsiteY595" fmla="*/ 6750378 h 10286999"/>
              <a:gd name="connsiteX596" fmla="*/ 8957053 w 9791698"/>
              <a:gd name="connsiteY596" fmla="*/ 6762100 h 10286999"/>
              <a:gd name="connsiteX597" fmla="*/ 8940969 w 9791698"/>
              <a:gd name="connsiteY597" fmla="*/ 6771273 h 10286999"/>
              <a:gd name="connsiteX598" fmla="*/ 8932865 w 9791698"/>
              <a:gd name="connsiteY598" fmla="*/ 6772059 h 10286999"/>
              <a:gd name="connsiteX599" fmla="*/ 8924210 w 9791698"/>
              <a:gd name="connsiteY599" fmla="*/ 6738642 h 10286999"/>
              <a:gd name="connsiteX600" fmla="*/ 8956441 w 9791698"/>
              <a:gd name="connsiteY600" fmla="*/ 6724097 h 10286999"/>
              <a:gd name="connsiteX601" fmla="*/ 8916270 w 9791698"/>
              <a:gd name="connsiteY601" fmla="*/ 6719128 h 10286999"/>
              <a:gd name="connsiteX602" fmla="*/ 8924089 w 9791698"/>
              <a:gd name="connsiteY602" fmla="*/ 6719345 h 10286999"/>
              <a:gd name="connsiteX603" fmla="*/ 8926628 w 9791698"/>
              <a:gd name="connsiteY603" fmla="*/ 6725434 h 10286999"/>
              <a:gd name="connsiteX604" fmla="*/ 8920438 w 9791698"/>
              <a:gd name="connsiteY604" fmla="*/ 6735295 h 10286999"/>
              <a:gd name="connsiteX605" fmla="*/ 8908545 w 9791698"/>
              <a:gd name="connsiteY605" fmla="*/ 6724750 h 10286999"/>
              <a:gd name="connsiteX606" fmla="*/ 8916270 w 9791698"/>
              <a:gd name="connsiteY606" fmla="*/ 6719128 h 10286999"/>
              <a:gd name="connsiteX607" fmla="*/ 8912397 w 9791698"/>
              <a:gd name="connsiteY607" fmla="*/ 6671583 h 10286999"/>
              <a:gd name="connsiteX608" fmla="*/ 8922813 w 9791698"/>
              <a:gd name="connsiteY608" fmla="*/ 6673446 h 10286999"/>
              <a:gd name="connsiteX609" fmla="*/ 8926886 w 9791698"/>
              <a:gd name="connsiteY609" fmla="*/ 6680710 h 10286999"/>
              <a:gd name="connsiteX610" fmla="*/ 8895406 w 9791698"/>
              <a:gd name="connsiteY610" fmla="*/ 6691420 h 10286999"/>
              <a:gd name="connsiteX611" fmla="*/ 8891332 w 9791698"/>
              <a:gd name="connsiteY611" fmla="*/ 6684157 h 10286999"/>
              <a:gd name="connsiteX612" fmla="*/ 8899111 w 9791698"/>
              <a:gd name="connsiteY612" fmla="*/ 6675743 h 10286999"/>
              <a:gd name="connsiteX613" fmla="*/ 8912397 w 9791698"/>
              <a:gd name="connsiteY613" fmla="*/ 6671583 h 10286999"/>
              <a:gd name="connsiteX614" fmla="*/ 7938096 w 9791698"/>
              <a:gd name="connsiteY614" fmla="*/ 6658632 h 10286999"/>
              <a:gd name="connsiteX615" fmla="*/ 7950362 w 9791698"/>
              <a:gd name="connsiteY615" fmla="*/ 6670067 h 10286999"/>
              <a:gd name="connsiteX616" fmla="*/ 7945420 w 9791698"/>
              <a:gd name="connsiteY616" fmla="*/ 6681272 h 10286999"/>
              <a:gd name="connsiteX617" fmla="*/ 7929674 w 9791698"/>
              <a:gd name="connsiteY617" fmla="*/ 6667913 h 10286999"/>
              <a:gd name="connsiteX618" fmla="*/ 7938096 w 9791698"/>
              <a:gd name="connsiteY618" fmla="*/ 6658632 h 10286999"/>
              <a:gd name="connsiteX619" fmla="*/ 7756384 w 9791698"/>
              <a:gd name="connsiteY619" fmla="*/ 6643289 h 10286999"/>
              <a:gd name="connsiteX620" fmla="*/ 7775093 w 9791698"/>
              <a:gd name="connsiteY620" fmla="*/ 6669862 h 10286999"/>
              <a:gd name="connsiteX621" fmla="*/ 7745561 w 9791698"/>
              <a:gd name="connsiteY621" fmla="*/ 6670266 h 10286999"/>
              <a:gd name="connsiteX622" fmla="*/ 7756384 w 9791698"/>
              <a:gd name="connsiteY622" fmla="*/ 6643289 h 10286999"/>
              <a:gd name="connsiteX623" fmla="*/ 8508282 w 9791698"/>
              <a:gd name="connsiteY623" fmla="*/ 6638722 h 10286999"/>
              <a:gd name="connsiteX624" fmla="*/ 8519777 w 9791698"/>
              <a:gd name="connsiteY624" fmla="*/ 6643595 h 10286999"/>
              <a:gd name="connsiteX625" fmla="*/ 8526193 w 9791698"/>
              <a:gd name="connsiteY625" fmla="*/ 6655323 h 10286999"/>
              <a:gd name="connsiteX626" fmla="*/ 8517697 w 9791698"/>
              <a:gd name="connsiteY626" fmla="*/ 6667074 h 10286999"/>
              <a:gd name="connsiteX627" fmla="*/ 8501445 w 9791698"/>
              <a:gd name="connsiteY627" fmla="*/ 6671013 h 10286999"/>
              <a:gd name="connsiteX628" fmla="*/ 8496266 w 9791698"/>
              <a:gd name="connsiteY628" fmla="*/ 6639719 h 10286999"/>
              <a:gd name="connsiteX629" fmla="*/ 8508282 w 9791698"/>
              <a:gd name="connsiteY629" fmla="*/ 6638722 h 10286999"/>
              <a:gd name="connsiteX630" fmla="*/ 7479677 w 9791698"/>
              <a:gd name="connsiteY630" fmla="*/ 6636564 h 10286999"/>
              <a:gd name="connsiteX631" fmla="*/ 7477021 w 9791698"/>
              <a:gd name="connsiteY631" fmla="*/ 6641936 h 10286999"/>
              <a:gd name="connsiteX632" fmla="*/ 7475544 w 9791698"/>
              <a:gd name="connsiteY632" fmla="*/ 6659934 h 10286999"/>
              <a:gd name="connsiteX633" fmla="*/ 7492606 w 9791698"/>
              <a:gd name="connsiteY633" fmla="*/ 6656483 h 10286999"/>
              <a:gd name="connsiteX634" fmla="*/ 7497504 w 9791698"/>
              <a:gd name="connsiteY634" fmla="*/ 6657028 h 10286999"/>
              <a:gd name="connsiteX635" fmla="*/ 7491246 w 9791698"/>
              <a:gd name="connsiteY635" fmla="*/ 6649080 h 10286999"/>
              <a:gd name="connsiteX636" fmla="*/ 7484764 w 9791698"/>
              <a:gd name="connsiteY636" fmla="*/ 6642068 h 10286999"/>
              <a:gd name="connsiteX637" fmla="*/ 7905176 w 9791698"/>
              <a:gd name="connsiteY637" fmla="*/ 6636547 h 10286999"/>
              <a:gd name="connsiteX638" fmla="*/ 7914778 w 9791698"/>
              <a:gd name="connsiteY638" fmla="*/ 6646285 h 10286999"/>
              <a:gd name="connsiteX639" fmla="*/ 7913210 w 9791698"/>
              <a:gd name="connsiteY639" fmla="*/ 6649841 h 10286999"/>
              <a:gd name="connsiteX640" fmla="*/ 7896023 w 9791698"/>
              <a:gd name="connsiteY640" fmla="*/ 6640331 h 10286999"/>
              <a:gd name="connsiteX641" fmla="*/ 7905176 w 9791698"/>
              <a:gd name="connsiteY641" fmla="*/ 6636547 h 10286999"/>
              <a:gd name="connsiteX642" fmla="*/ 8568766 w 9791698"/>
              <a:gd name="connsiteY642" fmla="*/ 6631545 h 10286999"/>
              <a:gd name="connsiteX643" fmla="*/ 8579324 w 9791698"/>
              <a:gd name="connsiteY643" fmla="*/ 6640935 h 10286999"/>
              <a:gd name="connsiteX644" fmla="*/ 8575350 w 9791698"/>
              <a:gd name="connsiteY644" fmla="*/ 6663963 h 10286999"/>
              <a:gd name="connsiteX645" fmla="*/ 8536703 w 9791698"/>
              <a:gd name="connsiteY645" fmla="*/ 6650212 h 10286999"/>
              <a:gd name="connsiteX646" fmla="*/ 8568766 w 9791698"/>
              <a:gd name="connsiteY646" fmla="*/ 6631545 h 10286999"/>
              <a:gd name="connsiteX647" fmla="*/ 7807733 w 9791698"/>
              <a:gd name="connsiteY647" fmla="*/ 6621014 h 10286999"/>
              <a:gd name="connsiteX648" fmla="*/ 7817464 w 9791698"/>
              <a:gd name="connsiteY648" fmla="*/ 6624626 h 10286999"/>
              <a:gd name="connsiteX649" fmla="*/ 7819849 w 9791698"/>
              <a:gd name="connsiteY649" fmla="*/ 6638139 h 10286999"/>
              <a:gd name="connsiteX650" fmla="*/ 7790489 w 9791698"/>
              <a:gd name="connsiteY650" fmla="*/ 6621255 h 10286999"/>
              <a:gd name="connsiteX651" fmla="*/ 7807733 w 9791698"/>
              <a:gd name="connsiteY651" fmla="*/ 6621014 h 10286999"/>
              <a:gd name="connsiteX652" fmla="*/ 7967968 w 9791698"/>
              <a:gd name="connsiteY652" fmla="*/ 6607993 h 10286999"/>
              <a:gd name="connsiteX653" fmla="*/ 7989057 w 9791698"/>
              <a:gd name="connsiteY653" fmla="*/ 6631642 h 10286999"/>
              <a:gd name="connsiteX654" fmla="*/ 7961771 w 9791698"/>
              <a:gd name="connsiteY654" fmla="*/ 6658831 h 10286999"/>
              <a:gd name="connsiteX655" fmla="*/ 7967968 w 9791698"/>
              <a:gd name="connsiteY655" fmla="*/ 6607993 h 10286999"/>
              <a:gd name="connsiteX656" fmla="*/ 8283404 w 9791698"/>
              <a:gd name="connsiteY656" fmla="*/ 6592695 h 10286999"/>
              <a:gd name="connsiteX657" fmla="*/ 8315442 w 9791698"/>
              <a:gd name="connsiteY657" fmla="*/ 6599281 h 10286999"/>
              <a:gd name="connsiteX658" fmla="*/ 8341368 w 9791698"/>
              <a:gd name="connsiteY658" fmla="*/ 6617618 h 10286999"/>
              <a:gd name="connsiteX659" fmla="*/ 8276447 w 9791698"/>
              <a:gd name="connsiteY659" fmla="*/ 6632581 h 10286999"/>
              <a:gd name="connsiteX660" fmla="*/ 8283404 w 9791698"/>
              <a:gd name="connsiteY660" fmla="*/ 6592695 h 10286999"/>
              <a:gd name="connsiteX661" fmla="*/ 7558844 w 9791698"/>
              <a:gd name="connsiteY661" fmla="*/ 6569563 h 10286999"/>
              <a:gd name="connsiteX662" fmla="*/ 7544075 w 9791698"/>
              <a:gd name="connsiteY662" fmla="*/ 6583446 h 10286999"/>
              <a:gd name="connsiteX663" fmla="*/ 7534755 w 9791698"/>
              <a:gd name="connsiteY663" fmla="*/ 6590176 h 10286999"/>
              <a:gd name="connsiteX664" fmla="*/ 7529305 w 9791698"/>
              <a:gd name="connsiteY664" fmla="*/ 6597328 h 10286999"/>
              <a:gd name="connsiteX665" fmla="*/ 7512239 w 9791698"/>
              <a:gd name="connsiteY665" fmla="*/ 6603214 h 10286999"/>
              <a:gd name="connsiteX666" fmla="*/ 7517687 w 9791698"/>
              <a:gd name="connsiteY666" fmla="*/ 6596061 h 10286999"/>
              <a:gd name="connsiteX667" fmla="*/ 7527008 w 9791698"/>
              <a:gd name="connsiteY667" fmla="*/ 6589331 h 10286999"/>
              <a:gd name="connsiteX668" fmla="*/ 7528583 w 9791698"/>
              <a:gd name="connsiteY668" fmla="*/ 6581755 h 10286999"/>
              <a:gd name="connsiteX669" fmla="*/ 7558844 w 9791698"/>
              <a:gd name="connsiteY669" fmla="*/ 6569563 h 10286999"/>
              <a:gd name="connsiteX670" fmla="*/ 9283181 w 9791698"/>
              <a:gd name="connsiteY670" fmla="*/ 6525666 h 10286999"/>
              <a:gd name="connsiteX671" fmla="*/ 9298023 w 9791698"/>
              <a:gd name="connsiteY671" fmla="*/ 6553492 h 10286999"/>
              <a:gd name="connsiteX672" fmla="*/ 9269658 w 9791698"/>
              <a:gd name="connsiteY672" fmla="*/ 6526657 h 10286999"/>
              <a:gd name="connsiteX673" fmla="*/ 9283181 w 9791698"/>
              <a:gd name="connsiteY673" fmla="*/ 6525666 h 10286999"/>
              <a:gd name="connsiteX674" fmla="*/ 7541487 w 9791698"/>
              <a:gd name="connsiteY674" fmla="*/ 6519120 h 10286999"/>
              <a:gd name="connsiteX675" fmla="*/ 7519908 w 9791698"/>
              <a:gd name="connsiteY675" fmla="*/ 6545476 h 10286999"/>
              <a:gd name="connsiteX676" fmla="*/ 7549074 w 9791698"/>
              <a:gd name="connsiteY676" fmla="*/ 6532128 h 10286999"/>
              <a:gd name="connsiteX677" fmla="*/ 7545108 w 9791698"/>
              <a:gd name="connsiteY677" fmla="*/ 6526672 h 10286999"/>
              <a:gd name="connsiteX678" fmla="*/ 8658556 w 9791698"/>
              <a:gd name="connsiteY678" fmla="*/ 6494369 h 10286999"/>
              <a:gd name="connsiteX679" fmla="*/ 8673141 w 9791698"/>
              <a:gd name="connsiteY679" fmla="*/ 6495184 h 10286999"/>
              <a:gd name="connsiteX680" fmla="*/ 8682968 w 9791698"/>
              <a:gd name="connsiteY680" fmla="*/ 6521508 h 10286999"/>
              <a:gd name="connsiteX681" fmla="*/ 8682507 w 9791698"/>
              <a:gd name="connsiteY681" fmla="*/ 6538648 h 10286999"/>
              <a:gd name="connsiteX682" fmla="*/ 8673474 w 9791698"/>
              <a:gd name="connsiteY682" fmla="*/ 6553259 h 10286999"/>
              <a:gd name="connsiteX683" fmla="*/ 8659651 w 9791698"/>
              <a:gd name="connsiteY683" fmla="*/ 6577089 h 10286999"/>
              <a:gd name="connsiteX684" fmla="*/ 8641921 w 9791698"/>
              <a:gd name="connsiteY684" fmla="*/ 6569198 h 10286999"/>
              <a:gd name="connsiteX685" fmla="*/ 8658556 w 9791698"/>
              <a:gd name="connsiteY685" fmla="*/ 6494369 h 10286999"/>
              <a:gd name="connsiteX686" fmla="*/ 9148982 w 9791698"/>
              <a:gd name="connsiteY686" fmla="*/ 6491861 h 10286999"/>
              <a:gd name="connsiteX687" fmla="*/ 9161031 w 9791698"/>
              <a:gd name="connsiteY687" fmla="*/ 6495568 h 10286999"/>
              <a:gd name="connsiteX688" fmla="*/ 9168701 w 9791698"/>
              <a:gd name="connsiteY688" fmla="*/ 6506521 h 10286999"/>
              <a:gd name="connsiteX689" fmla="*/ 9161408 w 9791698"/>
              <a:gd name="connsiteY689" fmla="*/ 6518925 h 10286999"/>
              <a:gd name="connsiteX690" fmla="*/ 9145509 w 9791698"/>
              <a:gd name="connsiteY690" fmla="*/ 6524365 h 10286999"/>
              <a:gd name="connsiteX691" fmla="*/ 9137028 w 9791698"/>
              <a:gd name="connsiteY691" fmla="*/ 6493996 h 10286999"/>
              <a:gd name="connsiteX692" fmla="*/ 9148982 w 9791698"/>
              <a:gd name="connsiteY692" fmla="*/ 6491861 h 10286999"/>
              <a:gd name="connsiteX693" fmla="*/ 8266774 w 9791698"/>
              <a:gd name="connsiteY693" fmla="*/ 6476287 h 10286999"/>
              <a:gd name="connsiteX694" fmla="*/ 8274080 w 9791698"/>
              <a:gd name="connsiteY694" fmla="*/ 6485526 h 10286999"/>
              <a:gd name="connsiteX695" fmla="*/ 8275703 w 9791698"/>
              <a:gd name="connsiteY695" fmla="*/ 6511251 h 10286999"/>
              <a:gd name="connsiteX696" fmla="*/ 8136547 w 9791698"/>
              <a:gd name="connsiteY696" fmla="*/ 6612101 h 10286999"/>
              <a:gd name="connsiteX697" fmla="*/ 8146879 w 9791698"/>
              <a:gd name="connsiteY697" fmla="*/ 6533068 h 10286999"/>
              <a:gd name="connsiteX698" fmla="*/ 8266774 w 9791698"/>
              <a:gd name="connsiteY698" fmla="*/ 6476287 h 10286999"/>
              <a:gd name="connsiteX699" fmla="*/ 7791497 w 9791698"/>
              <a:gd name="connsiteY699" fmla="*/ 6462809 h 10286999"/>
              <a:gd name="connsiteX700" fmla="*/ 7813561 w 9791698"/>
              <a:gd name="connsiteY700" fmla="*/ 6471301 h 10286999"/>
              <a:gd name="connsiteX701" fmla="*/ 7826560 w 9791698"/>
              <a:gd name="connsiteY701" fmla="*/ 6467713 h 10286999"/>
              <a:gd name="connsiteX702" fmla="*/ 7862437 w 9791698"/>
              <a:gd name="connsiteY702" fmla="*/ 6471778 h 10286999"/>
              <a:gd name="connsiteX703" fmla="*/ 7865899 w 9791698"/>
              <a:gd name="connsiteY703" fmla="*/ 6479191 h 10286999"/>
              <a:gd name="connsiteX704" fmla="*/ 7901940 w 9791698"/>
              <a:gd name="connsiteY704" fmla="*/ 6483746 h 10286999"/>
              <a:gd name="connsiteX705" fmla="*/ 7935655 w 9791698"/>
              <a:gd name="connsiteY705" fmla="*/ 6503752 h 10286999"/>
              <a:gd name="connsiteX706" fmla="*/ 7848716 w 9791698"/>
              <a:gd name="connsiteY706" fmla="*/ 6514732 h 10286999"/>
              <a:gd name="connsiteX707" fmla="*/ 7791497 w 9791698"/>
              <a:gd name="connsiteY707" fmla="*/ 6462809 h 10286999"/>
              <a:gd name="connsiteX708" fmla="*/ 8140072 w 9791698"/>
              <a:gd name="connsiteY708" fmla="*/ 6454486 h 10286999"/>
              <a:gd name="connsiteX709" fmla="*/ 8140613 w 9791698"/>
              <a:gd name="connsiteY709" fmla="*/ 6458021 h 10286999"/>
              <a:gd name="connsiteX710" fmla="*/ 8131118 w 9791698"/>
              <a:gd name="connsiteY710" fmla="*/ 6470028 h 10286999"/>
              <a:gd name="connsiteX711" fmla="*/ 8137237 w 9791698"/>
              <a:gd name="connsiteY711" fmla="*/ 6456153 h 10286999"/>
              <a:gd name="connsiteX712" fmla="*/ 8140072 w 9791698"/>
              <a:gd name="connsiteY712" fmla="*/ 6454486 h 10286999"/>
              <a:gd name="connsiteX713" fmla="*/ 8285779 w 9791698"/>
              <a:gd name="connsiteY713" fmla="*/ 6408363 h 10286999"/>
              <a:gd name="connsiteX714" fmla="*/ 8280788 w 9791698"/>
              <a:gd name="connsiteY714" fmla="*/ 6415358 h 10286999"/>
              <a:gd name="connsiteX715" fmla="*/ 8285779 w 9791698"/>
              <a:gd name="connsiteY715" fmla="*/ 6408363 h 10286999"/>
              <a:gd name="connsiteX716" fmla="*/ 8784937 w 9791698"/>
              <a:gd name="connsiteY716" fmla="*/ 6397849 h 10286999"/>
              <a:gd name="connsiteX717" fmla="*/ 8798942 w 9791698"/>
              <a:gd name="connsiteY717" fmla="*/ 6398007 h 10286999"/>
              <a:gd name="connsiteX718" fmla="*/ 8817137 w 9791698"/>
              <a:gd name="connsiteY718" fmla="*/ 6431603 h 10286999"/>
              <a:gd name="connsiteX719" fmla="*/ 8796477 w 9791698"/>
              <a:gd name="connsiteY719" fmla="*/ 6447244 h 10286999"/>
              <a:gd name="connsiteX720" fmla="*/ 8771382 w 9791698"/>
              <a:gd name="connsiteY720" fmla="*/ 6409438 h 10286999"/>
              <a:gd name="connsiteX721" fmla="*/ 8784937 w 9791698"/>
              <a:gd name="connsiteY721" fmla="*/ 6397849 h 10286999"/>
              <a:gd name="connsiteX722" fmla="*/ 9051571 w 9791698"/>
              <a:gd name="connsiteY722" fmla="*/ 6391418 h 10286999"/>
              <a:gd name="connsiteX723" fmla="*/ 8923580 w 9791698"/>
              <a:gd name="connsiteY723" fmla="*/ 6419259 h 10286999"/>
              <a:gd name="connsiteX724" fmla="*/ 9051571 w 9791698"/>
              <a:gd name="connsiteY724" fmla="*/ 6391418 h 10286999"/>
              <a:gd name="connsiteX725" fmla="*/ 8686106 w 9791698"/>
              <a:gd name="connsiteY725" fmla="*/ 6335654 h 10286999"/>
              <a:gd name="connsiteX726" fmla="*/ 8659269 w 9791698"/>
              <a:gd name="connsiteY726" fmla="*/ 6425359 h 10286999"/>
              <a:gd name="connsiteX727" fmla="*/ 8659946 w 9791698"/>
              <a:gd name="connsiteY727" fmla="*/ 6375729 h 10286999"/>
              <a:gd name="connsiteX728" fmla="*/ 8686106 w 9791698"/>
              <a:gd name="connsiteY728" fmla="*/ 6335654 h 10286999"/>
              <a:gd name="connsiteX729" fmla="*/ 9020993 w 9791698"/>
              <a:gd name="connsiteY729" fmla="*/ 6333554 h 10286999"/>
              <a:gd name="connsiteX730" fmla="*/ 9027336 w 9791698"/>
              <a:gd name="connsiteY730" fmla="*/ 6338216 h 10286999"/>
              <a:gd name="connsiteX731" fmla="*/ 9027443 w 9791698"/>
              <a:gd name="connsiteY731" fmla="*/ 6347495 h 10286999"/>
              <a:gd name="connsiteX732" fmla="*/ 9020906 w 9791698"/>
              <a:gd name="connsiteY732" fmla="*/ 6362317 h 10286999"/>
              <a:gd name="connsiteX733" fmla="*/ 9010884 w 9791698"/>
              <a:gd name="connsiteY733" fmla="*/ 6365993 h 10286999"/>
              <a:gd name="connsiteX734" fmla="*/ 9005767 w 9791698"/>
              <a:gd name="connsiteY734" fmla="*/ 6358552 h 10286999"/>
              <a:gd name="connsiteX735" fmla="*/ 8999015 w 9791698"/>
              <a:gd name="connsiteY735" fmla="*/ 6354816 h 10286999"/>
              <a:gd name="connsiteX736" fmla="*/ 9000649 w 9791698"/>
              <a:gd name="connsiteY736" fmla="*/ 6351110 h 10286999"/>
              <a:gd name="connsiteX737" fmla="*/ 8998907 w 9791698"/>
              <a:gd name="connsiteY737" fmla="*/ 6345536 h 10286999"/>
              <a:gd name="connsiteX738" fmla="*/ 9012197 w 9791698"/>
              <a:gd name="connsiteY738" fmla="*/ 6334449 h 10286999"/>
              <a:gd name="connsiteX739" fmla="*/ 9020993 w 9791698"/>
              <a:gd name="connsiteY739" fmla="*/ 6333554 h 10286999"/>
              <a:gd name="connsiteX740" fmla="*/ 8006172 w 9791698"/>
              <a:gd name="connsiteY740" fmla="*/ 6311339 h 10286999"/>
              <a:gd name="connsiteX741" fmla="*/ 8044010 w 9791698"/>
              <a:gd name="connsiteY741" fmla="*/ 6322106 h 10286999"/>
              <a:gd name="connsiteX742" fmla="*/ 8083329 w 9791698"/>
              <a:gd name="connsiteY742" fmla="*/ 6364217 h 10286999"/>
              <a:gd name="connsiteX743" fmla="*/ 8084356 w 9791698"/>
              <a:gd name="connsiteY743" fmla="*/ 6367211 h 10286999"/>
              <a:gd name="connsiteX744" fmla="*/ 8095234 w 9791698"/>
              <a:gd name="connsiteY744" fmla="*/ 6372156 h 10286999"/>
              <a:gd name="connsiteX745" fmla="*/ 8110239 w 9791698"/>
              <a:gd name="connsiteY745" fmla="*/ 6381850 h 10286999"/>
              <a:gd name="connsiteX746" fmla="*/ 8108542 w 9791698"/>
              <a:gd name="connsiteY746" fmla="*/ 6365127 h 10286999"/>
              <a:gd name="connsiteX747" fmla="*/ 8124062 w 9791698"/>
              <a:gd name="connsiteY747" fmla="*/ 6339577 h 10286999"/>
              <a:gd name="connsiteX748" fmla="*/ 8164146 w 9791698"/>
              <a:gd name="connsiteY748" fmla="*/ 6417961 h 10286999"/>
              <a:gd name="connsiteX749" fmla="*/ 8149990 w 9791698"/>
              <a:gd name="connsiteY749" fmla="*/ 6439288 h 10286999"/>
              <a:gd name="connsiteX750" fmla="*/ 8127623 w 9791698"/>
              <a:gd name="connsiteY750" fmla="*/ 6424973 h 10286999"/>
              <a:gd name="connsiteX751" fmla="*/ 8121063 w 9791698"/>
              <a:gd name="connsiteY751" fmla="*/ 6413368 h 10286999"/>
              <a:gd name="connsiteX752" fmla="*/ 8092477 w 9791698"/>
              <a:gd name="connsiteY752" fmla="*/ 6426999 h 10286999"/>
              <a:gd name="connsiteX753" fmla="*/ 8087492 w 9791698"/>
              <a:gd name="connsiteY753" fmla="*/ 6445807 h 10286999"/>
              <a:gd name="connsiteX754" fmla="*/ 8073863 w 9791698"/>
              <a:gd name="connsiteY754" fmla="*/ 6466656 h 10286999"/>
              <a:gd name="connsiteX755" fmla="*/ 8078775 w 9791698"/>
              <a:gd name="connsiteY755" fmla="*/ 6469690 h 10286999"/>
              <a:gd name="connsiteX756" fmla="*/ 8071770 w 9791698"/>
              <a:gd name="connsiteY756" fmla="*/ 6506899 h 10286999"/>
              <a:gd name="connsiteX757" fmla="*/ 8042354 w 9791698"/>
              <a:gd name="connsiteY757" fmla="*/ 6507413 h 10286999"/>
              <a:gd name="connsiteX758" fmla="*/ 8045994 w 9791698"/>
              <a:gd name="connsiteY758" fmla="*/ 6483878 h 10286999"/>
              <a:gd name="connsiteX759" fmla="*/ 8061649 w 9791698"/>
              <a:gd name="connsiteY759" fmla="*/ 6466257 h 10286999"/>
              <a:gd name="connsiteX760" fmla="*/ 8038810 w 9791698"/>
              <a:gd name="connsiteY760" fmla="*/ 6462086 h 10286999"/>
              <a:gd name="connsiteX761" fmla="*/ 8029152 w 9791698"/>
              <a:gd name="connsiteY761" fmla="*/ 6471706 h 10286999"/>
              <a:gd name="connsiteX762" fmla="*/ 7819540 w 9791698"/>
              <a:gd name="connsiteY762" fmla="*/ 6465336 h 10286999"/>
              <a:gd name="connsiteX763" fmla="*/ 7807882 w 9791698"/>
              <a:gd name="connsiteY763" fmla="*/ 6394763 h 10286999"/>
              <a:gd name="connsiteX764" fmla="*/ 7813842 w 9791698"/>
              <a:gd name="connsiteY764" fmla="*/ 6370774 h 10286999"/>
              <a:gd name="connsiteX765" fmla="*/ 7763192 w 9791698"/>
              <a:gd name="connsiteY765" fmla="*/ 6328675 h 10286999"/>
              <a:gd name="connsiteX766" fmla="*/ 7824307 w 9791698"/>
              <a:gd name="connsiteY766" fmla="*/ 6328646 h 10286999"/>
              <a:gd name="connsiteX767" fmla="*/ 7825195 w 9791698"/>
              <a:gd name="connsiteY767" fmla="*/ 6325065 h 10286999"/>
              <a:gd name="connsiteX768" fmla="*/ 7887551 w 9791698"/>
              <a:gd name="connsiteY768" fmla="*/ 6314736 h 10286999"/>
              <a:gd name="connsiteX769" fmla="*/ 7943795 w 9791698"/>
              <a:gd name="connsiteY769" fmla="*/ 6321146 h 10286999"/>
              <a:gd name="connsiteX770" fmla="*/ 7976234 w 9791698"/>
              <a:gd name="connsiteY770" fmla="*/ 6334059 h 10286999"/>
              <a:gd name="connsiteX771" fmla="*/ 7985097 w 9791698"/>
              <a:gd name="connsiteY771" fmla="*/ 6336101 h 10286999"/>
              <a:gd name="connsiteX772" fmla="*/ 7993952 w 9791698"/>
              <a:gd name="connsiteY772" fmla="*/ 6315504 h 10286999"/>
              <a:gd name="connsiteX773" fmla="*/ 8006172 w 9791698"/>
              <a:gd name="connsiteY773" fmla="*/ 6311339 h 10286999"/>
              <a:gd name="connsiteX774" fmla="*/ 8409795 w 9791698"/>
              <a:gd name="connsiteY774" fmla="*/ 6310091 h 10286999"/>
              <a:gd name="connsiteX775" fmla="*/ 8416887 w 9791698"/>
              <a:gd name="connsiteY775" fmla="*/ 6314884 h 10286999"/>
              <a:gd name="connsiteX776" fmla="*/ 8417229 w 9791698"/>
              <a:gd name="connsiteY776" fmla="*/ 6311040 h 10286999"/>
              <a:gd name="connsiteX777" fmla="*/ 8419193 w 9791698"/>
              <a:gd name="connsiteY777" fmla="*/ 6334093 h 10286999"/>
              <a:gd name="connsiteX778" fmla="*/ 8416872 w 9791698"/>
              <a:gd name="connsiteY778" fmla="*/ 6336276 h 10286999"/>
              <a:gd name="connsiteX779" fmla="*/ 8420278 w 9791698"/>
              <a:gd name="connsiteY779" fmla="*/ 6334949 h 10286999"/>
              <a:gd name="connsiteX780" fmla="*/ 8431884 w 9791698"/>
              <a:gd name="connsiteY780" fmla="*/ 6360236 h 10286999"/>
              <a:gd name="connsiteX781" fmla="*/ 8419493 w 9791698"/>
              <a:gd name="connsiteY781" fmla="*/ 6388425 h 10286999"/>
              <a:gd name="connsiteX782" fmla="*/ 8382629 w 9791698"/>
              <a:gd name="connsiteY782" fmla="*/ 6357924 h 10286999"/>
              <a:gd name="connsiteX783" fmla="*/ 8388530 w 9791698"/>
              <a:gd name="connsiteY783" fmla="*/ 6353074 h 10286999"/>
              <a:gd name="connsiteX784" fmla="*/ 8380590 w 9791698"/>
              <a:gd name="connsiteY784" fmla="*/ 6349825 h 10286999"/>
              <a:gd name="connsiteX785" fmla="*/ 8370397 w 9791698"/>
              <a:gd name="connsiteY785" fmla="*/ 6341855 h 10286999"/>
              <a:gd name="connsiteX786" fmla="*/ 8380802 w 9791698"/>
              <a:gd name="connsiteY786" fmla="*/ 6314940 h 10286999"/>
              <a:gd name="connsiteX787" fmla="*/ 8393171 w 9791698"/>
              <a:gd name="connsiteY787" fmla="*/ 6311077 h 10286999"/>
              <a:gd name="connsiteX788" fmla="*/ 8409795 w 9791698"/>
              <a:gd name="connsiteY788" fmla="*/ 6310091 h 10286999"/>
              <a:gd name="connsiteX789" fmla="*/ 9096246 w 9791698"/>
              <a:gd name="connsiteY789" fmla="*/ 6276474 h 10286999"/>
              <a:gd name="connsiteX790" fmla="*/ 9106664 w 9791698"/>
              <a:gd name="connsiteY790" fmla="*/ 6279115 h 10286999"/>
              <a:gd name="connsiteX791" fmla="*/ 9134046 w 9791698"/>
              <a:gd name="connsiteY791" fmla="*/ 6306682 h 10286999"/>
              <a:gd name="connsiteX792" fmla="*/ 9139247 w 9791698"/>
              <a:gd name="connsiteY792" fmla="*/ 6314207 h 10286999"/>
              <a:gd name="connsiteX793" fmla="*/ 9144449 w 9791698"/>
              <a:gd name="connsiteY793" fmla="*/ 6321731 h 10286999"/>
              <a:gd name="connsiteX794" fmla="*/ 9141283 w 9791698"/>
              <a:gd name="connsiteY794" fmla="*/ 6338569 h 10286999"/>
              <a:gd name="connsiteX795" fmla="*/ 9089526 w 9791698"/>
              <a:gd name="connsiteY795" fmla="*/ 6282049 h 10286999"/>
              <a:gd name="connsiteX796" fmla="*/ 9096246 w 9791698"/>
              <a:gd name="connsiteY796" fmla="*/ 6276474 h 10286999"/>
              <a:gd name="connsiteX797" fmla="*/ 8660763 w 9791698"/>
              <a:gd name="connsiteY797" fmla="*/ 6276425 h 10286999"/>
              <a:gd name="connsiteX798" fmla="*/ 8668016 w 9791698"/>
              <a:gd name="connsiteY798" fmla="*/ 6280141 h 10286999"/>
              <a:gd name="connsiteX799" fmla="*/ 8667686 w 9791698"/>
              <a:gd name="connsiteY799" fmla="*/ 6283868 h 10286999"/>
              <a:gd name="connsiteX800" fmla="*/ 8668550 w 9791698"/>
              <a:gd name="connsiteY800" fmla="*/ 6284798 h 10286999"/>
              <a:gd name="connsiteX801" fmla="*/ 8663233 w 9791698"/>
              <a:gd name="connsiteY801" fmla="*/ 6291327 h 10286999"/>
              <a:gd name="connsiteX802" fmla="*/ 8655321 w 9791698"/>
              <a:gd name="connsiteY802" fmla="*/ 6295067 h 10286999"/>
              <a:gd name="connsiteX803" fmla="*/ 8652852 w 9791698"/>
              <a:gd name="connsiteY803" fmla="*/ 6280164 h 10286999"/>
              <a:gd name="connsiteX804" fmla="*/ 8660433 w 9791698"/>
              <a:gd name="connsiteY804" fmla="*/ 6280153 h 10286999"/>
              <a:gd name="connsiteX805" fmla="*/ 8660763 w 9791698"/>
              <a:gd name="connsiteY805" fmla="*/ 6276425 h 10286999"/>
              <a:gd name="connsiteX806" fmla="*/ 7687285 w 9791698"/>
              <a:gd name="connsiteY806" fmla="*/ 6257445 h 10286999"/>
              <a:gd name="connsiteX807" fmla="*/ 7699522 w 9791698"/>
              <a:gd name="connsiteY807" fmla="*/ 6257978 h 10286999"/>
              <a:gd name="connsiteX808" fmla="*/ 7709050 w 9791698"/>
              <a:gd name="connsiteY808" fmla="*/ 6266670 h 10286999"/>
              <a:gd name="connsiteX809" fmla="*/ 7703016 w 9791698"/>
              <a:gd name="connsiteY809" fmla="*/ 6272388 h 10286999"/>
              <a:gd name="connsiteX810" fmla="*/ 7686081 w 9791698"/>
              <a:gd name="connsiteY810" fmla="*/ 6261073 h 10286999"/>
              <a:gd name="connsiteX811" fmla="*/ 7690914 w 9791698"/>
              <a:gd name="connsiteY811" fmla="*/ 6258983 h 10286999"/>
              <a:gd name="connsiteX812" fmla="*/ 7687285 w 9791698"/>
              <a:gd name="connsiteY812" fmla="*/ 6257445 h 10286999"/>
              <a:gd name="connsiteX813" fmla="*/ 8022137 w 9791698"/>
              <a:gd name="connsiteY813" fmla="*/ 6233128 h 10286999"/>
              <a:gd name="connsiteX814" fmla="*/ 8035133 w 9791698"/>
              <a:gd name="connsiteY814" fmla="*/ 6237584 h 10286999"/>
              <a:gd name="connsiteX815" fmla="*/ 8042156 w 9791698"/>
              <a:gd name="connsiteY815" fmla="*/ 6252338 h 10286999"/>
              <a:gd name="connsiteX816" fmla="*/ 8042038 w 9791698"/>
              <a:gd name="connsiteY816" fmla="*/ 6265011 h 10286999"/>
              <a:gd name="connsiteX817" fmla="*/ 8033353 w 9791698"/>
              <a:gd name="connsiteY817" fmla="*/ 6275189 h 10286999"/>
              <a:gd name="connsiteX818" fmla="*/ 8023084 w 9791698"/>
              <a:gd name="connsiteY818" fmla="*/ 6277546 h 10286999"/>
              <a:gd name="connsiteX819" fmla="*/ 8004218 w 9791698"/>
              <a:gd name="connsiteY819" fmla="*/ 6264022 h 10286999"/>
              <a:gd name="connsiteX820" fmla="*/ 8022137 w 9791698"/>
              <a:gd name="connsiteY820" fmla="*/ 6233128 h 10286999"/>
              <a:gd name="connsiteX821" fmla="*/ 8871888 w 9791698"/>
              <a:gd name="connsiteY821" fmla="*/ 6223321 h 10286999"/>
              <a:gd name="connsiteX822" fmla="*/ 8914481 w 9791698"/>
              <a:gd name="connsiteY822" fmla="*/ 6246393 h 10286999"/>
              <a:gd name="connsiteX823" fmla="*/ 8915024 w 9791698"/>
              <a:gd name="connsiteY823" fmla="*/ 6255282 h 10286999"/>
              <a:gd name="connsiteX824" fmla="*/ 8921649 w 9791698"/>
              <a:gd name="connsiteY824" fmla="*/ 6263441 h 10286999"/>
              <a:gd name="connsiteX825" fmla="*/ 8915699 w 9791698"/>
              <a:gd name="connsiteY825" fmla="*/ 6266343 h 10286999"/>
              <a:gd name="connsiteX826" fmla="*/ 8916728 w 9791698"/>
              <a:gd name="connsiteY826" fmla="*/ 6283190 h 10286999"/>
              <a:gd name="connsiteX827" fmla="*/ 8911371 w 9791698"/>
              <a:gd name="connsiteY827" fmla="*/ 6327342 h 10286999"/>
              <a:gd name="connsiteX828" fmla="*/ 8765485 w 9791698"/>
              <a:gd name="connsiteY828" fmla="*/ 6312477 h 10286999"/>
              <a:gd name="connsiteX829" fmla="*/ 8871888 w 9791698"/>
              <a:gd name="connsiteY829" fmla="*/ 6223321 h 10286999"/>
              <a:gd name="connsiteX830" fmla="*/ 9351193 w 9791698"/>
              <a:gd name="connsiteY830" fmla="*/ 6217193 h 10286999"/>
              <a:gd name="connsiteX831" fmla="*/ 9388138 w 9791698"/>
              <a:gd name="connsiteY831" fmla="*/ 6227347 h 10286999"/>
              <a:gd name="connsiteX832" fmla="*/ 9368397 w 9791698"/>
              <a:gd name="connsiteY832" fmla="*/ 6267270 h 10286999"/>
              <a:gd name="connsiteX833" fmla="*/ 9351193 w 9791698"/>
              <a:gd name="connsiteY833" fmla="*/ 6217193 h 10286999"/>
              <a:gd name="connsiteX834" fmla="*/ 8073509 w 9791698"/>
              <a:gd name="connsiteY834" fmla="*/ 6202478 h 10286999"/>
              <a:gd name="connsiteX835" fmla="*/ 8079274 w 9791698"/>
              <a:gd name="connsiteY835" fmla="*/ 6203808 h 10286999"/>
              <a:gd name="connsiteX836" fmla="*/ 8083096 w 9791698"/>
              <a:gd name="connsiteY836" fmla="*/ 6210997 h 10286999"/>
              <a:gd name="connsiteX837" fmla="*/ 8090093 w 9791698"/>
              <a:gd name="connsiteY837" fmla="*/ 6227329 h 10286999"/>
              <a:gd name="connsiteX838" fmla="*/ 8073509 w 9791698"/>
              <a:gd name="connsiteY838" fmla="*/ 6202478 h 10286999"/>
              <a:gd name="connsiteX839" fmla="*/ 9501146 w 9791698"/>
              <a:gd name="connsiteY839" fmla="*/ 6182323 h 10286999"/>
              <a:gd name="connsiteX840" fmla="*/ 9557809 w 9791698"/>
              <a:gd name="connsiteY840" fmla="*/ 6206805 h 10286999"/>
              <a:gd name="connsiteX841" fmla="*/ 9348118 w 9791698"/>
              <a:gd name="connsiteY841" fmla="*/ 6331207 h 10286999"/>
              <a:gd name="connsiteX842" fmla="*/ 9501146 w 9791698"/>
              <a:gd name="connsiteY842" fmla="*/ 6182323 h 10286999"/>
              <a:gd name="connsiteX843" fmla="*/ 9015634 w 9791698"/>
              <a:gd name="connsiteY843" fmla="*/ 6177150 h 10286999"/>
              <a:gd name="connsiteX844" fmla="*/ 9023255 w 9791698"/>
              <a:gd name="connsiteY844" fmla="*/ 6181198 h 10286999"/>
              <a:gd name="connsiteX845" fmla="*/ 9023194 w 9791698"/>
              <a:gd name="connsiteY845" fmla="*/ 6177373 h 10286999"/>
              <a:gd name="connsiteX846" fmla="*/ 9027586 w 9791698"/>
              <a:gd name="connsiteY846" fmla="*/ 6199924 h 10286999"/>
              <a:gd name="connsiteX847" fmla="*/ 8979427 w 9791698"/>
              <a:gd name="connsiteY847" fmla="*/ 6212254 h 10286999"/>
              <a:gd name="connsiteX848" fmla="*/ 8987043 w 9791698"/>
              <a:gd name="connsiteY848" fmla="*/ 6184709 h 10286999"/>
              <a:gd name="connsiteX849" fmla="*/ 8999052 w 9791698"/>
              <a:gd name="connsiteY849" fmla="*/ 6179715 h 10286999"/>
              <a:gd name="connsiteX850" fmla="*/ 9015634 w 9791698"/>
              <a:gd name="connsiteY850" fmla="*/ 6177150 h 10286999"/>
              <a:gd name="connsiteX851" fmla="*/ 8028719 w 9791698"/>
              <a:gd name="connsiteY851" fmla="*/ 6160886 h 10286999"/>
              <a:gd name="connsiteX852" fmla="*/ 8047390 w 9791698"/>
              <a:gd name="connsiteY852" fmla="*/ 6176383 h 10286999"/>
              <a:gd name="connsiteX853" fmla="*/ 8014625 w 9791698"/>
              <a:gd name="connsiteY853" fmla="*/ 6184199 h 10286999"/>
              <a:gd name="connsiteX854" fmla="*/ 8028719 w 9791698"/>
              <a:gd name="connsiteY854" fmla="*/ 6160886 h 10286999"/>
              <a:gd name="connsiteX855" fmla="*/ 9034116 w 9791698"/>
              <a:gd name="connsiteY855" fmla="*/ 6155440 h 10286999"/>
              <a:gd name="connsiteX856" fmla="*/ 9039562 w 9791698"/>
              <a:gd name="connsiteY856" fmla="*/ 6160559 h 10286999"/>
              <a:gd name="connsiteX857" fmla="*/ 9047083 w 9791698"/>
              <a:gd name="connsiteY857" fmla="*/ 6170811 h 10286999"/>
              <a:gd name="connsiteX858" fmla="*/ 9045036 w 9791698"/>
              <a:gd name="connsiteY858" fmla="*/ 6177240 h 10286999"/>
              <a:gd name="connsiteX859" fmla="*/ 9039118 w 9791698"/>
              <a:gd name="connsiteY859" fmla="*/ 6184541 h 10286999"/>
              <a:gd name="connsiteX860" fmla="*/ 9025256 w 9791698"/>
              <a:gd name="connsiteY860" fmla="*/ 6169745 h 10286999"/>
              <a:gd name="connsiteX861" fmla="*/ 9028060 w 9791698"/>
              <a:gd name="connsiteY861" fmla="*/ 6157175 h 10286999"/>
              <a:gd name="connsiteX862" fmla="*/ 9034116 w 9791698"/>
              <a:gd name="connsiteY862" fmla="*/ 6155440 h 10286999"/>
              <a:gd name="connsiteX863" fmla="*/ 7957560 w 9791698"/>
              <a:gd name="connsiteY863" fmla="*/ 6128695 h 10286999"/>
              <a:gd name="connsiteX864" fmla="*/ 7969048 w 9791698"/>
              <a:gd name="connsiteY864" fmla="*/ 6131364 h 10286999"/>
              <a:gd name="connsiteX865" fmla="*/ 7973573 w 9791698"/>
              <a:gd name="connsiteY865" fmla="*/ 6140174 h 10286999"/>
              <a:gd name="connsiteX866" fmla="*/ 7974989 w 9791698"/>
              <a:gd name="connsiteY866" fmla="*/ 6157271 h 10286999"/>
              <a:gd name="connsiteX867" fmla="*/ 7972314 w 9791698"/>
              <a:gd name="connsiteY867" fmla="*/ 6160952 h 10286999"/>
              <a:gd name="connsiteX868" fmla="*/ 7976256 w 9791698"/>
              <a:gd name="connsiteY868" fmla="*/ 6159485 h 10286999"/>
              <a:gd name="connsiteX869" fmla="*/ 7990345 w 9791698"/>
              <a:gd name="connsiteY869" fmla="*/ 6165778 h 10286999"/>
              <a:gd name="connsiteX870" fmla="*/ 7996992 w 9791698"/>
              <a:gd name="connsiteY870" fmla="*/ 6175186 h 10286999"/>
              <a:gd name="connsiteX871" fmla="*/ 7994706 w 9791698"/>
              <a:gd name="connsiteY871" fmla="*/ 6188332 h 10286999"/>
              <a:gd name="connsiteX872" fmla="*/ 7986848 w 9791698"/>
              <a:gd name="connsiteY872" fmla="*/ 6196752 h 10286999"/>
              <a:gd name="connsiteX873" fmla="*/ 7962906 w 9791698"/>
              <a:gd name="connsiteY873" fmla="*/ 6199074 h 10286999"/>
              <a:gd name="connsiteX874" fmla="*/ 7958139 w 9791698"/>
              <a:gd name="connsiteY874" fmla="*/ 6182303 h 10286999"/>
              <a:gd name="connsiteX875" fmla="*/ 7962191 w 9791698"/>
              <a:gd name="connsiteY875" fmla="*/ 6165337 h 10286999"/>
              <a:gd name="connsiteX876" fmla="*/ 7959381 w 9791698"/>
              <a:gd name="connsiteY876" fmla="*/ 6164639 h 10286999"/>
              <a:gd name="connsiteX877" fmla="*/ 7957353 w 9791698"/>
              <a:gd name="connsiteY877" fmla="*/ 6168134 h 10286999"/>
              <a:gd name="connsiteX878" fmla="*/ 7952976 w 9791698"/>
              <a:gd name="connsiteY878" fmla="*/ 6160048 h 10286999"/>
              <a:gd name="connsiteX879" fmla="*/ 7957560 w 9791698"/>
              <a:gd name="connsiteY879" fmla="*/ 6128695 h 10286999"/>
              <a:gd name="connsiteX880" fmla="*/ 9263983 w 9791698"/>
              <a:gd name="connsiteY880" fmla="*/ 6119909 h 10286999"/>
              <a:gd name="connsiteX881" fmla="*/ 9271651 w 9791698"/>
              <a:gd name="connsiteY881" fmla="*/ 6122878 h 10286999"/>
              <a:gd name="connsiteX882" fmla="*/ 9271712 w 9791698"/>
              <a:gd name="connsiteY882" fmla="*/ 6126587 h 10286999"/>
              <a:gd name="connsiteX883" fmla="*/ 9272676 w 9791698"/>
              <a:gd name="connsiteY883" fmla="*/ 6127421 h 10286999"/>
              <a:gd name="connsiteX884" fmla="*/ 9268026 w 9791698"/>
              <a:gd name="connsiteY884" fmla="*/ 6134369 h 10286999"/>
              <a:gd name="connsiteX885" fmla="*/ 9260478 w 9791698"/>
              <a:gd name="connsiteY885" fmla="*/ 6138816 h 10286999"/>
              <a:gd name="connsiteX886" fmla="*/ 9256435 w 9791698"/>
              <a:gd name="connsiteY886" fmla="*/ 6124354 h 10286999"/>
              <a:gd name="connsiteX887" fmla="*/ 9264042 w 9791698"/>
              <a:gd name="connsiteY887" fmla="*/ 6123616 h 10286999"/>
              <a:gd name="connsiteX888" fmla="*/ 9263983 w 9791698"/>
              <a:gd name="connsiteY888" fmla="*/ 6119909 h 10286999"/>
              <a:gd name="connsiteX889" fmla="*/ 7950873 w 9791698"/>
              <a:gd name="connsiteY889" fmla="*/ 6119390 h 10286999"/>
              <a:gd name="connsiteX890" fmla="*/ 7960104 w 9791698"/>
              <a:gd name="connsiteY890" fmla="*/ 6121075 h 10286999"/>
              <a:gd name="connsiteX891" fmla="*/ 7941745 w 9791698"/>
              <a:gd name="connsiteY891" fmla="*/ 6124609 h 10286999"/>
              <a:gd name="connsiteX892" fmla="*/ 7950873 w 9791698"/>
              <a:gd name="connsiteY892" fmla="*/ 6119390 h 10286999"/>
              <a:gd name="connsiteX893" fmla="*/ 8691305 w 9791698"/>
              <a:gd name="connsiteY893" fmla="*/ 6083786 h 10286999"/>
              <a:gd name="connsiteX894" fmla="*/ 8714798 w 9791698"/>
              <a:gd name="connsiteY894" fmla="*/ 6087657 h 10286999"/>
              <a:gd name="connsiteX895" fmla="*/ 8715077 w 9791698"/>
              <a:gd name="connsiteY895" fmla="*/ 6106067 h 10286999"/>
              <a:gd name="connsiteX896" fmla="*/ 8691585 w 9791698"/>
              <a:gd name="connsiteY896" fmla="*/ 6102197 h 10286999"/>
              <a:gd name="connsiteX897" fmla="*/ 8691305 w 9791698"/>
              <a:gd name="connsiteY897" fmla="*/ 6083786 h 10286999"/>
              <a:gd name="connsiteX898" fmla="*/ 8988620 w 9791698"/>
              <a:gd name="connsiteY898" fmla="*/ 6082832 h 10286999"/>
              <a:gd name="connsiteX899" fmla="*/ 9033730 w 9791698"/>
              <a:gd name="connsiteY899" fmla="*/ 6087064 h 10286999"/>
              <a:gd name="connsiteX900" fmla="*/ 9047509 w 9791698"/>
              <a:gd name="connsiteY900" fmla="*/ 6094213 h 10286999"/>
              <a:gd name="connsiteX901" fmla="*/ 9053300 w 9791698"/>
              <a:gd name="connsiteY901" fmla="*/ 6130238 h 10286999"/>
              <a:gd name="connsiteX902" fmla="*/ 9047095 w 9791698"/>
              <a:gd name="connsiteY902" fmla="*/ 6143932 h 10286999"/>
              <a:gd name="connsiteX903" fmla="*/ 9008938 w 9791698"/>
              <a:gd name="connsiteY903" fmla="*/ 6123913 h 10286999"/>
              <a:gd name="connsiteX904" fmla="*/ 8998558 w 9791698"/>
              <a:gd name="connsiteY904" fmla="*/ 6120078 h 10286999"/>
              <a:gd name="connsiteX905" fmla="*/ 9001089 w 9791698"/>
              <a:gd name="connsiteY905" fmla="*/ 6132199 h 10286999"/>
              <a:gd name="connsiteX906" fmla="*/ 8991450 w 9791698"/>
              <a:gd name="connsiteY906" fmla="*/ 6157520 h 10286999"/>
              <a:gd name="connsiteX907" fmla="*/ 8919365 w 9791698"/>
              <a:gd name="connsiteY907" fmla="*/ 6172237 h 10286999"/>
              <a:gd name="connsiteX908" fmla="*/ 8911216 w 9791698"/>
              <a:gd name="connsiteY908" fmla="*/ 6165301 h 10286999"/>
              <a:gd name="connsiteX909" fmla="*/ 8895045 w 9791698"/>
              <a:gd name="connsiteY909" fmla="*/ 6159142 h 10286999"/>
              <a:gd name="connsiteX910" fmla="*/ 8914359 w 9791698"/>
              <a:gd name="connsiteY910" fmla="*/ 6110911 h 10286999"/>
              <a:gd name="connsiteX911" fmla="*/ 8968212 w 9791698"/>
              <a:gd name="connsiteY911" fmla="*/ 6086676 h 10286999"/>
              <a:gd name="connsiteX912" fmla="*/ 8980262 w 9791698"/>
              <a:gd name="connsiteY912" fmla="*/ 6091825 h 10286999"/>
              <a:gd name="connsiteX913" fmla="*/ 9130562 w 9791698"/>
              <a:gd name="connsiteY913" fmla="*/ 6058272 h 10286999"/>
              <a:gd name="connsiteX914" fmla="*/ 9152661 w 9791698"/>
              <a:gd name="connsiteY914" fmla="*/ 6059053 h 10286999"/>
              <a:gd name="connsiteX915" fmla="*/ 9235171 w 9791698"/>
              <a:gd name="connsiteY915" fmla="*/ 6171716 h 10286999"/>
              <a:gd name="connsiteX916" fmla="*/ 9174554 w 9791698"/>
              <a:gd name="connsiteY916" fmla="*/ 6237822 h 10286999"/>
              <a:gd name="connsiteX917" fmla="*/ 9066001 w 9791698"/>
              <a:gd name="connsiteY917" fmla="*/ 6113208 h 10286999"/>
              <a:gd name="connsiteX918" fmla="*/ 9104953 w 9791698"/>
              <a:gd name="connsiteY918" fmla="*/ 6065049 h 10286999"/>
              <a:gd name="connsiteX919" fmla="*/ 9130562 w 9791698"/>
              <a:gd name="connsiteY919" fmla="*/ 6058272 h 10286999"/>
              <a:gd name="connsiteX920" fmla="*/ 7987787 w 9791698"/>
              <a:gd name="connsiteY920" fmla="*/ 6049984 h 10286999"/>
              <a:gd name="connsiteX921" fmla="*/ 8005286 w 9791698"/>
              <a:gd name="connsiteY921" fmla="*/ 6094949 h 10286999"/>
              <a:gd name="connsiteX922" fmla="*/ 7988378 w 9791698"/>
              <a:gd name="connsiteY922" fmla="*/ 6109839 h 10286999"/>
              <a:gd name="connsiteX923" fmla="*/ 7966845 w 9791698"/>
              <a:gd name="connsiteY923" fmla="*/ 6051124 h 10286999"/>
              <a:gd name="connsiteX924" fmla="*/ 7987787 w 9791698"/>
              <a:gd name="connsiteY924" fmla="*/ 6049984 h 10286999"/>
              <a:gd name="connsiteX925" fmla="*/ 8210965 w 9791698"/>
              <a:gd name="connsiteY925" fmla="*/ 6029776 h 10286999"/>
              <a:gd name="connsiteX926" fmla="*/ 8221382 w 9791698"/>
              <a:gd name="connsiteY926" fmla="*/ 6038435 h 10286999"/>
              <a:gd name="connsiteX927" fmla="*/ 8220147 w 9791698"/>
              <a:gd name="connsiteY927" fmla="*/ 6042154 h 10286999"/>
              <a:gd name="connsiteX928" fmla="*/ 8202223 w 9791698"/>
              <a:gd name="connsiteY928" fmla="*/ 6034559 h 10286999"/>
              <a:gd name="connsiteX929" fmla="*/ 8210965 w 9791698"/>
              <a:gd name="connsiteY929" fmla="*/ 6029776 h 10286999"/>
              <a:gd name="connsiteX930" fmla="*/ 8590086 w 9791698"/>
              <a:gd name="connsiteY930" fmla="*/ 5987785 h 10286999"/>
              <a:gd name="connsiteX931" fmla="*/ 8600707 w 9791698"/>
              <a:gd name="connsiteY931" fmla="*/ 5992193 h 10286999"/>
              <a:gd name="connsiteX932" fmla="*/ 8627205 w 9791698"/>
              <a:gd name="connsiteY932" fmla="*/ 6035209 h 10286999"/>
              <a:gd name="connsiteX933" fmla="*/ 8590086 w 9791698"/>
              <a:gd name="connsiteY933" fmla="*/ 5987785 h 10286999"/>
              <a:gd name="connsiteX934" fmla="*/ 8446729 w 9791698"/>
              <a:gd name="connsiteY934" fmla="*/ 5985270 h 10286999"/>
              <a:gd name="connsiteX935" fmla="*/ 8454578 w 9791698"/>
              <a:gd name="connsiteY935" fmla="*/ 6006498 h 10286999"/>
              <a:gd name="connsiteX936" fmla="*/ 8447361 w 9791698"/>
              <a:gd name="connsiteY936" fmla="*/ 6018939 h 10286999"/>
              <a:gd name="connsiteX937" fmla="*/ 8432987 w 9791698"/>
              <a:gd name="connsiteY937" fmla="*/ 6019461 h 10286999"/>
              <a:gd name="connsiteX938" fmla="*/ 8421757 w 9791698"/>
              <a:gd name="connsiteY938" fmla="*/ 6008911 h 10286999"/>
              <a:gd name="connsiteX939" fmla="*/ 8446729 w 9791698"/>
              <a:gd name="connsiteY939" fmla="*/ 5985270 h 10286999"/>
              <a:gd name="connsiteX940" fmla="*/ 8088873 w 9791698"/>
              <a:gd name="connsiteY940" fmla="*/ 5972584 h 10286999"/>
              <a:gd name="connsiteX941" fmla="*/ 8093496 w 9791698"/>
              <a:gd name="connsiteY941" fmla="*/ 6005968 h 10286999"/>
              <a:gd name="connsiteX942" fmla="*/ 8088797 w 9791698"/>
              <a:gd name="connsiteY942" fmla="*/ 6011408 h 10286999"/>
              <a:gd name="connsiteX943" fmla="*/ 8088873 w 9791698"/>
              <a:gd name="connsiteY943" fmla="*/ 5972584 h 10286999"/>
              <a:gd name="connsiteX944" fmla="*/ 8458134 w 9791698"/>
              <a:gd name="connsiteY944" fmla="*/ 5950209 h 10286999"/>
              <a:gd name="connsiteX945" fmla="*/ 8469880 w 9791698"/>
              <a:gd name="connsiteY945" fmla="*/ 5952145 h 10286999"/>
              <a:gd name="connsiteX946" fmla="*/ 8485282 w 9791698"/>
              <a:gd name="connsiteY946" fmla="*/ 5974357 h 10286999"/>
              <a:gd name="connsiteX947" fmla="*/ 8484223 w 9791698"/>
              <a:gd name="connsiteY947" fmla="*/ 6014847 h 10286999"/>
              <a:gd name="connsiteX948" fmla="*/ 8455177 w 9791698"/>
              <a:gd name="connsiteY948" fmla="*/ 5975956 h 10286999"/>
              <a:gd name="connsiteX949" fmla="*/ 8458134 w 9791698"/>
              <a:gd name="connsiteY949" fmla="*/ 5950209 h 10286999"/>
              <a:gd name="connsiteX950" fmla="*/ 8047443 w 9791698"/>
              <a:gd name="connsiteY950" fmla="*/ 5945663 h 10286999"/>
              <a:gd name="connsiteX951" fmla="*/ 8070704 w 9791698"/>
              <a:gd name="connsiteY951" fmla="*/ 5951966 h 10286999"/>
              <a:gd name="connsiteX952" fmla="*/ 8078659 w 9791698"/>
              <a:gd name="connsiteY952" fmla="*/ 5967287 h 10286999"/>
              <a:gd name="connsiteX953" fmla="*/ 8057827 w 9791698"/>
              <a:gd name="connsiteY953" fmla="*/ 5983510 h 10286999"/>
              <a:gd name="connsiteX954" fmla="*/ 8025193 w 9791698"/>
              <a:gd name="connsiteY954" fmla="*/ 5958791 h 10286999"/>
              <a:gd name="connsiteX955" fmla="*/ 8047443 w 9791698"/>
              <a:gd name="connsiteY955" fmla="*/ 5945663 h 10286999"/>
              <a:gd name="connsiteX956" fmla="*/ 8544847 w 9791698"/>
              <a:gd name="connsiteY956" fmla="*/ 5942455 h 10286999"/>
              <a:gd name="connsiteX957" fmla="*/ 8543193 w 9791698"/>
              <a:gd name="connsiteY957" fmla="*/ 5961063 h 10286999"/>
              <a:gd name="connsiteX958" fmla="*/ 8531483 w 9791698"/>
              <a:gd name="connsiteY958" fmla="*/ 5957616 h 10286999"/>
              <a:gd name="connsiteX959" fmla="*/ 8544847 w 9791698"/>
              <a:gd name="connsiteY959" fmla="*/ 5942455 h 10286999"/>
              <a:gd name="connsiteX960" fmla="*/ 8136501 w 9791698"/>
              <a:gd name="connsiteY960" fmla="*/ 5937040 h 10286999"/>
              <a:gd name="connsiteX961" fmla="*/ 8154063 w 9791698"/>
              <a:gd name="connsiteY961" fmla="*/ 5942411 h 10286999"/>
              <a:gd name="connsiteX962" fmla="*/ 8162539 w 9791698"/>
              <a:gd name="connsiteY962" fmla="*/ 5956528 h 10286999"/>
              <a:gd name="connsiteX963" fmla="*/ 8157451 w 9791698"/>
              <a:gd name="connsiteY963" fmla="*/ 5963974 h 10286999"/>
              <a:gd name="connsiteX964" fmla="*/ 8149879 w 9791698"/>
              <a:gd name="connsiteY964" fmla="*/ 5971262 h 10286999"/>
              <a:gd name="connsiteX965" fmla="*/ 8127411 w 9791698"/>
              <a:gd name="connsiteY965" fmla="*/ 5977619 h 10286999"/>
              <a:gd name="connsiteX966" fmla="*/ 8112635 w 9791698"/>
              <a:gd name="connsiteY966" fmla="*/ 5968930 h 10286999"/>
              <a:gd name="connsiteX967" fmla="*/ 8108760 w 9791698"/>
              <a:gd name="connsiteY967" fmla="*/ 5962477 h 10286999"/>
              <a:gd name="connsiteX968" fmla="*/ 8136501 w 9791698"/>
              <a:gd name="connsiteY968" fmla="*/ 5937040 h 10286999"/>
              <a:gd name="connsiteX969" fmla="*/ 8676399 w 9791698"/>
              <a:gd name="connsiteY969" fmla="*/ 5934192 h 10286999"/>
              <a:gd name="connsiteX970" fmla="*/ 8688069 w 9791698"/>
              <a:gd name="connsiteY970" fmla="*/ 5937467 h 10286999"/>
              <a:gd name="connsiteX971" fmla="*/ 8702303 w 9791698"/>
              <a:gd name="connsiteY971" fmla="*/ 5946886 h 10286999"/>
              <a:gd name="connsiteX972" fmla="*/ 8711023 w 9791698"/>
              <a:gd name="connsiteY972" fmla="*/ 5959807 h 10286999"/>
              <a:gd name="connsiteX973" fmla="*/ 8710789 w 9791698"/>
              <a:gd name="connsiteY973" fmla="*/ 5976445 h 10286999"/>
              <a:gd name="connsiteX974" fmla="*/ 8711216 w 9791698"/>
              <a:gd name="connsiteY974" fmla="*/ 6002989 h 10286999"/>
              <a:gd name="connsiteX975" fmla="*/ 8691281 w 9791698"/>
              <a:gd name="connsiteY975" fmla="*/ 6008719 h 10286999"/>
              <a:gd name="connsiteX976" fmla="*/ 8672871 w 9791698"/>
              <a:gd name="connsiteY976" fmla="*/ 5990004 h 10286999"/>
              <a:gd name="connsiteX977" fmla="*/ 8669891 w 9791698"/>
              <a:gd name="connsiteY977" fmla="*/ 5990766 h 10286999"/>
              <a:gd name="connsiteX978" fmla="*/ 8660209 w 9791698"/>
              <a:gd name="connsiteY978" fmla="*/ 5951742 h 10286999"/>
              <a:gd name="connsiteX979" fmla="*/ 8666255 w 9791698"/>
              <a:gd name="connsiteY979" fmla="*/ 5944051 h 10286999"/>
              <a:gd name="connsiteX980" fmla="*/ 8666188 w 9791698"/>
              <a:gd name="connsiteY980" fmla="*/ 5942793 h 10286999"/>
              <a:gd name="connsiteX981" fmla="*/ 8676399 w 9791698"/>
              <a:gd name="connsiteY981" fmla="*/ 5934192 h 10286999"/>
              <a:gd name="connsiteX982" fmla="*/ 8277203 w 9791698"/>
              <a:gd name="connsiteY982" fmla="*/ 5919802 h 10286999"/>
              <a:gd name="connsiteX983" fmla="*/ 8278949 w 9791698"/>
              <a:gd name="connsiteY983" fmla="*/ 5924500 h 10286999"/>
              <a:gd name="connsiteX984" fmla="*/ 8272809 w 9791698"/>
              <a:gd name="connsiteY984" fmla="*/ 5921104 h 10286999"/>
              <a:gd name="connsiteX985" fmla="*/ 8277203 w 9791698"/>
              <a:gd name="connsiteY985" fmla="*/ 5919802 h 10286999"/>
              <a:gd name="connsiteX986" fmla="*/ 8143352 w 9791698"/>
              <a:gd name="connsiteY986" fmla="*/ 5916222 h 10286999"/>
              <a:gd name="connsiteX987" fmla="*/ 8151580 w 9791698"/>
              <a:gd name="connsiteY987" fmla="*/ 5919736 h 10286999"/>
              <a:gd name="connsiteX988" fmla="*/ 8154412 w 9791698"/>
              <a:gd name="connsiteY988" fmla="*/ 5926490 h 10286999"/>
              <a:gd name="connsiteX989" fmla="*/ 8149731 w 9791698"/>
              <a:gd name="connsiteY989" fmla="*/ 5931943 h 10286999"/>
              <a:gd name="connsiteX990" fmla="*/ 8138153 w 9791698"/>
              <a:gd name="connsiteY990" fmla="*/ 5932026 h 10286999"/>
              <a:gd name="connsiteX991" fmla="*/ 8166773 w 9791698"/>
              <a:gd name="connsiteY991" fmla="*/ 5912493 h 10286999"/>
              <a:gd name="connsiteX992" fmla="*/ 8174113 w 9791698"/>
              <a:gd name="connsiteY992" fmla="*/ 5913652 h 10286999"/>
              <a:gd name="connsiteX993" fmla="*/ 8180866 w 9791698"/>
              <a:gd name="connsiteY993" fmla="*/ 5932157 h 10286999"/>
              <a:gd name="connsiteX994" fmla="*/ 8157854 w 9791698"/>
              <a:gd name="connsiteY994" fmla="*/ 5933584 h 10286999"/>
              <a:gd name="connsiteX995" fmla="*/ 8166773 w 9791698"/>
              <a:gd name="connsiteY995" fmla="*/ 5912493 h 10286999"/>
              <a:gd name="connsiteX996" fmla="*/ 9362123 w 9791698"/>
              <a:gd name="connsiteY996" fmla="*/ 5907285 h 10286999"/>
              <a:gd name="connsiteX997" fmla="*/ 9382870 w 9791698"/>
              <a:gd name="connsiteY997" fmla="*/ 5911912 h 10286999"/>
              <a:gd name="connsiteX998" fmla="*/ 9356936 w 9791698"/>
              <a:gd name="connsiteY998" fmla="*/ 5938035 h 10286999"/>
              <a:gd name="connsiteX999" fmla="*/ 9342842 w 9791698"/>
              <a:gd name="connsiteY999" fmla="*/ 5919426 h 10286999"/>
              <a:gd name="connsiteX1000" fmla="*/ 9362123 w 9791698"/>
              <a:gd name="connsiteY1000" fmla="*/ 5907285 h 10286999"/>
              <a:gd name="connsiteX1001" fmla="*/ 8355306 w 9791698"/>
              <a:gd name="connsiteY1001" fmla="*/ 5904918 h 10286999"/>
              <a:gd name="connsiteX1002" fmla="*/ 8383190 w 9791698"/>
              <a:gd name="connsiteY1002" fmla="*/ 5915189 h 10286999"/>
              <a:gd name="connsiteX1003" fmla="*/ 8405442 w 9791698"/>
              <a:gd name="connsiteY1003" fmla="*/ 5973260 h 10286999"/>
              <a:gd name="connsiteX1004" fmla="*/ 8338265 w 9791698"/>
              <a:gd name="connsiteY1004" fmla="*/ 6040232 h 10286999"/>
              <a:gd name="connsiteX1005" fmla="*/ 8333835 w 9791698"/>
              <a:gd name="connsiteY1005" fmla="*/ 6034968 h 10286999"/>
              <a:gd name="connsiteX1006" fmla="*/ 8333584 w 9791698"/>
              <a:gd name="connsiteY1006" fmla="*/ 6036763 h 10286999"/>
              <a:gd name="connsiteX1007" fmla="*/ 8324407 w 9791698"/>
              <a:gd name="connsiteY1007" fmla="*/ 6041238 h 10286999"/>
              <a:gd name="connsiteX1008" fmla="*/ 8331397 w 9791698"/>
              <a:gd name="connsiteY1008" fmla="*/ 6046021 h 10286999"/>
              <a:gd name="connsiteX1009" fmla="*/ 8329675 w 9791698"/>
              <a:gd name="connsiteY1009" fmla="*/ 6062003 h 10286999"/>
              <a:gd name="connsiteX1010" fmla="*/ 8357893 w 9791698"/>
              <a:gd name="connsiteY1010" fmla="*/ 6070720 h 10286999"/>
              <a:gd name="connsiteX1011" fmla="*/ 8494793 w 9791698"/>
              <a:gd name="connsiteY1011" fmla="*/ 6267544 h 10286999"/>
              <a:gd name="connsiteX1012" fmla="*/ 8494198 w 9791698"/>
              <a:gd name="connsiteY1012" fmla="*/ 6269094 h 10286999"/>
              <a:gd name="connsiteX1013" fmla="*/ 8500720 w 9791698"/>
              <a:gd name="connsiteY1013" fmla="*/ 6279225 h 10286999"/>
              <a:gd name="connsiteX1014" fmla="*/ 8507876 w 9791698"/>
              <a:gd name="connsiteY1014" fmla="*/ 6288292 h 10286999"/>
              <a:gd name="connsiteX1015" fmla="*/ 8511885 w 9791698"/>
              <a:gd name="connsiteY1015" fmla="*/ 6317747 h 10286999"/>
              <a:gd name="connsiteX1016" fmla="*/ 8501834 w 9791698"/>
              <a:gd name="connsiteY1016" fmla="*/ 6321263 h 10286999"/>
              <a:gd name="connsiteX1017" fmla="*/ 8505447 w 9791698"/>
              <a:gd name="connsiteY1017" fmla="*/ 6332342 h 10286999"/>
              <a:gd name="connsiteX1018" fmla="*/ 8506014 w 9791698"/>
              <a:gd name="connsiteY1018" fmla="*/ 6358758 h 10286999"/>
              <a:gd name="connsiteX1019" fmla="*/ 8488449 w 9791698"/>
              <a:gd name="connsiteY1019" fmla="*/ 6372250 h 10286999"/>
              <a:gd name="connsiteX1020" fmla="*/ 8493370 w 9791698"/>
              <a:gd name="connsiteY1020" fmla="*/ 6379765 h 10286999"/>
              <a:gd name="connsiteX1021" fmla="*/ 8481181 w 9791698"/>
              <a:gd name="connsiteY1021" fmla="*/ 6399351 h 10286999"/>
              <a:gd name="connsiteX1022" fmla="*/ 8446992 w 9791698"/>
              <a:gd name="connsiteY1022" fmla="*/ 6376787 h 10286999"/>
              <a:gd name="connsiteX1023" fmla="*/ 8450415 w 9791698"/>
              <a:gd name="connsiteY1023" fmla="*/ 6373749 h 10286999"/>
              <a:gd name="connsiteX1024" fmla="*/ 8446364 w 9791698"/>
              <a:gd name="connsiteY1024" fmla="*/ 6371149 h 10286999"/>
              <a:gd name="connsiteX1025" fmla="*/ 8438506 w 9791698"/>
              <a:gd name="connsiteY1025" fmla="*/ 6358855 h 10286999"/>
              <a:gd name="connsiteX1026" fmla="*/ 8452596 w 9791698"/>
              <a:gd name="connsiteY1026" fmla="*/ 6307638 h 10286999"/>
              <a:gd name="connsiteX1027" fmla="*/ 8491388 w 9791698"/>
              <a:gd name="connsiteY1027" fmla="*/ 6306406 h 10286999"/>
              <a:gd name="connsiteX1028" fmla="*/ 8487971 w 9791698"/>
              <a:gd name="connsiteY1028" fmla="*/ 6304515 h 10286999"/>
              <a:gd name="connsiteX1029" fmla="*/ 8484793 w 9791698"/>
              <a:gd name="connsiteY1029" fmla="*/ 6293598 h 10286999"/>
              <a:gd name="connsiteX1030" fmla="*/ 8481933 w 9791698"/>
              <a:gd name="connsiteY1030" fmla="*/ 6301049 h 10286999"/>
              <a:gd name="connsiteX1031" fmla="*/ 8387293 w 9791698"/>
              <a:gd name="connsiteY1031" fmla="*/ 6288715 h 10286999"/>
              <a:gd name="connsiteX1032" fmla="*/ 8373341 w 9791698"/>
              <a:gd name="connsiteY1032" fmla="*/ 6301301 h 10286999"/>
              <a:gd name="connsiteX1033" fmla="*/ 8369382 w 9791698"/>
              <a:gd name="connsiteY1033" fmla="*/ 6303174 h 10286999"/>
              <a:gd name="connsiteX1034" fmla="*/ 8357832 w 9791698"/>
              <a:gd name="connsiteY1034" fmla="*/ 6330596 h 10286999"/>
              <a:gd name="connsiteX1035" fmla="*/ 8326109 w 9791698"/>
              <a:gd name="connsiteY1035" fmla="*/ 6364347 h 10286999"/>
              <a:gd name="connsiteX1036" fmla="*/ 8265105 w 9791698"/>
              <a:gd name="connsiteY1036" fmla="*/ 6374920 h 10286999"/>
              <a:gd name="connsiteX1037" fmla="*/ 8239117 w 9791698"/>
              <a:gd name="connsiteY1037" fmla="*/ 6366731 h 10286999"/>
              <a:gd name="connsiteX1038" fmla="*/ 8225100 w 9791698"/>
              <a:gd name="connsiteY1038" fmla="*/ 6328800 h 10286999"/>
              <a:gd name="connsiteX1039" fmla="*/ 8223841 w 9791698"/>
              <a:gd name="connsiteY1039" fmla="*/ 6314594 h 10286999"/>
              <a:gd name="connsiteX1040" fmla="*/ 8209351 w 9791698"/>
              <a:gd name="connsiteY1040" fmla="*/ 6305448 h 10286999"/>
              <a:gd name="connsiteX1041" fmla="*/ 8190147 w 9791698"/>
              <a:gd name="connsiteY1041" fmla="*/ 6292028 h 10286999"/>
              <a:gd name="connsiteX1042" fmla="*/ 8211332 w 9791698"/>
              <a:gd name="connsiteY1042" fmla="*/ 6258128 h 10286999"/>
              <a:gd name="connsiteX1043" fmla="*/ 8235667 w 9791698"/>
              <a:gd name="connsiteY1043" fmla="*/ 6269780 h 10286999"/>
              <a:gd name="connsiteX1044" fmla="*/ 8244366 w 9791698"/>
              <a:gd name="connsiteY1044" fmla="*/ 6254105 h 10286999"/>
              <a:gd name="connsiteX1045" fmla="*/ 8195566 w 9791698"/>
              <a:gd name="connsiteY1045" fmla="*/ 6231136 h 10286999"/>
              <a:gd name="connsiteX1046" fmla="*/ 8148461 w 9791698"/>
              <a:gd name="connsiteY1046" fmla="*/ 6197594 h 10286999"/>
              <a:gd name="connsiteX1047" fmla="*/ 8122025 w 9791698"/>
              <a:gd name="connsiteY1047" fmla="*/ 6173598 h 10286999"/>
              <a:gd name="connsiteX1048" fmla="*/ 8116604 w 9791698"/>
              <a:gd name="connsiteY1048" fmla="*/ 6183451 h 10286999"/>
              <a:gd name="connsiteX1049" fmla="*/ 8075800 w 9791698"/>
              <a:gd name="connsiteY1049" fmla="*/ 6185958 h 10286999"/>
              <a:gd name="connsiteX1050" fmla="*/ 8069386 w 9791698"/>
              <a:gd name="connsiteY1050" fmla="*/ 6167943 h 10286999"/>
              <a:gd name="connsiteX1051" fmla="*/ 8093115 w 9791698"/>
              <a:gd name="connsiteY1051" fmla="*/ 6160256 h 10286999"/>
              <a:gd name="connsiteX1052" fmla="*/ 8115223 w 9791698"/>
              <a:gd name="connsiteY1052" fmla="*/ 6167425 h 10286999"/>
              <a:gd name="connsiteX1053" fmla="*/ 8102231 w 9791698"/>
              <a:gd name="connsiteY1053" fmla="*/ 6155632 h 10286999"/>
              <a:gd name="connsiteX1054" fmla="*/ 8113947 w 9791698"/>
              <a:gd name="connsiteY1054" fmla="*/ 6111815 h 10286999"/>
              <a:gd name="connsiteX1055" fmla="*/ 8107556 w 9791698"/>
              <a:gd name="connsiteY1055" fmla="*/ 6109981 h 10286999"/>
              <a:gd name="connsiteX1056" fmla="*/ 8089726 w 9791698"/>
              <a:gd name="connsiteY1056" fmla="*/ 6041411 h 10286999"/>
              <a:gd name="connsiteX1057" fmla="*/ 8111868 w 9791698"/>
              <a:gd name="connsiteY1057" fmla="*/ 6038161 h 10286999"/>
              <a:gd name="connsiteX1058" fmla="*/ 8121520 w 9791698"/>
              <a:gd name="connsiteY1058" fmla="*/ 6046161 h 10286999"/>
              <a:gd name="connsiteX1059" fmla="*/ 8130499 w 9791698"/>
              <a:gd name="connsiteY1059" fmla="*/ 6040554 h 10286999"/>
              <a:gd name="connsiteX1060" fmla="*/ 8141500 w 9791698"/>
              <a:gd name="connsiteY1060" fmla="*/ 6052126 h 10286999"/>
              <a:gd name="connsiteX1061" fmla="*/ 8131566 w 9791698"/>
              <a:gd name="connsiteY1061" fmla="*/ 6067811 h 10286999"/>
              <a:gd name="connsiteX1062" fmla="*/ 8130186 w 9791698"/>
              <a:gd name="connsiteY1062" fmla="*/ 6079458 h 10286999"/>
              <a:gd name="connsiteX1063" fmla="*/ 8129844 w 9791698"/>
              <a:gd name="connsiteY1063" fmla="*/ 6083313 h 10286999"/>
              <a:gd name="connsiteX1064" fmla="*/ 8152822 w 9791698"/>
              <a:gd name="connsiteY1064" fmla="*/ 6058371 h 10286999"/>
              <a:gd name="connsiteX1065" fmla="*/ 8232993 w 9791698"/>
              <a:gd name="connsiteY1065" fmla="*/ 6044228 h 10286999"/>
              <a:gd name="connsiteX1066" fmla="*/ 8223146 w 9791698"/>
              <a:gd name="connsiteY1066" fmla="*/ 6031935 h 10286999"/>
              <a:gd name="connsiteX1067" fmla="*/ 8219547 w 9791698"/>
              <a:gd name="connsiteY1067" fmla="*/ 6000834 h 10286999"/>
              <a:gd name="connsiteX1068" fmla="*/ 8253966 w 9791698"/>
              <a:gd name="connsiteY1068" fmla="*/ 5981706 h 10286999"/>
              <a:gd name="connsiteX1069" fmla="*/ 8300132 w 9791698"/>
              <a:gd name="connsiteY1069" fmla="*/ 5985013 h 10286999"/>
              <a:gd name="connsiteX1070" fmla="*/ 8304923 w 9791698"/>
              <a:gd name="connsiteY1070" fmla="*/ 5987240 h 10286999"/>
              <a:gd name="connsiteX1071" fmla="*/ 8301266 w 9791698"/>
              <a:gd name="connsiteY1071" fmla="*/ 5977115 h 10286999"/>
              <a:gd name="connsiteX1072" fmla="*/ 8321145 w 9791698"/>
              <a:gd name="connsiteY1072" fmla="*/ 5916801 h 10286999"/>
              <a:gd name="connsiteX1073" fmla="*/ 8355306 w 9791698"/>
              <a:gd name="connsiteY1073" fmla="*/ 5904918 h 10286999"/>
              <a:gd name="connsiteX1074" fmla="*/ 8837041 w 9791698"/>
              <a:gd name="connsiteY1074" fmla="*/ 5886542 h 10286999"/>
              <a:gd name="connsiteX1075" fmla="*/ 8840679 w 9791698"/>
              <a:gd name="connsiteY1075" fmla="*/ 5892601 h 10286999"/>
              <a:gd name="connsiteX1076" fmla="*/ 8844106 w 9791698"/>
              <a:gd name="connsiteY1076" fmla="*/ 5890543 h 10286999"/>
              <a:gd name="connsiteX1077" fmla="*/ 8844317 w 9791698"/>
              <a:gd name="connsiteY1077" fmla="*/ 5898660 h 10286999"/>
              <a:gd name="connsiteX1078" fmla="*/ 8840890 w 9791698"/>
              <a:gd name="connsiteY1078" fmla="*/ 5900719 h 10286999"/>
              <a:gd name="connsiteX1079" fmla="*/ 8840488 w 9791698"/>
              <a:gd name="connsiteY1079" fmla="*/ 5901990 h 10286999"/>
              <a:gd name="connsiteX1080" fmla="*/ 8832218 w 9791698"/>
              <a:gd name="connsiteY1080" fmla="*/ 5901804 h 10286999"/>
              <a:gd name="connsiteX1081" fmla="*/ 8825152 w 9791698"/>
              <a:gd name="connsiteY1081" fmla="*/ 5897802 h 10286999"/>
              <a:gd name="connsiteX1082" fmla="*/ 8837041 w 9791698"/>
              <a:gd name="connsiteY1082" fmla="*/ 5886542 h 10286999"/>
              <a:gd name="connsiteX1083" fmla="*/ 8179166 w 9791698"/>
              <a:gd name="connsiteY1083" fmla="*/ 5879479 h 10286999"/>
              <a:gd name="connsiteX1084" fmla="*/ 8185298 w 9791698"/>
              <a:gd name="connsiteY1084" fmla="*/ 5881683 h 10286999"/>
              <a:gd name="connsiteX1085" fmla="*/ 8196631 w 9791698"/>
              <a:gd name="connsiteY1085" fmla="*/ 5900561 h 10286999"/>
              <a:gd name="connsiteX1086" fmla="*/ 8191452 w 9791698"/>
              <a:gd name="connsiteY1086" fmla="*/ 5907951 h 10286999"/>
              <a:gd name="connsiteX1087" fmla="*/ 8169272 w 9791698"/>
              <a:gd name="connsiteY1087" fmla="*/ 5887025 h 10286999"/>
              <a:gd name="connsiteX1088" fmla="*/ 8174451 w 9791698"/>
              <a:gd name="connsiteY1088" fmla="*/ 5879635 h 10286999"/>
              <a:gd name="connsiteX1089" fmla="*/ 8179166 w 9791698"/>
              <a:gd name="connsiteY1089" fmla="*/ 5879479 h 10286999"/>
              <a:gd name="connsiteX1090" fmla="*/ 9747815 w 9791698"/>
              <a:gd name="connsiteY1090" fmla="*/ 5874558 h 10286999"/>
              <a:gd name="connsiteX1091" fmla="*/ 9746422 w 9791698"/>
              <a:gd name="connsiteY1091" fmla="*/ 5904765 h 10286999"/>
              <a:gd name="connsiteX1092" fmla="*/ 9720706 w 9791698"/>
              <a:gd name="connsiteY1092" fmla="*/ 5893622 h 10286999"/>
              <a:gd name="connsiteX1093" fmla="*/ 9747815 w 9791698"/>
              <a:gd name="connsiteY1093" fmla="*/ 5874558 h 10286999"/>
              <a:gd name="connsiteX1094" fmla="*/ 8457908 w 9791698"/>
              <a:gd name="connsiteY1094" fmla="*/ 5864062 h 10286999"/>
              <a:gd name="connsiteX1095" fmla="*/ 8473950 w 9791698"/>
              <a:gd name="connsiteY1095" fmla="*/ 5892916 h 10286999"/>
              <a:gd name="connsiteX1096" fmla="*/ 8452404 w 9791698"/>
              <a:gd name="connsiteY1096" fmla="*/ 5924406 h 10286999"/>
              <a:gd name="connsiteX1097" fmla="*/ 8412044 w 9791698"/>
              <a:gd name="connsiteY1097" fmla="*/ 5889758 h 10286999"/>
              <a:gd name="connsiteX1098" fmla="*/ 8457908 w 9791698"/>
              <a:gd name="connsiteY1098" fmla="*/ 5864062 h 10286999"/>
              <a:gd name="connsiteX1099" fmla="*/ 8140970 w 9791698"/>
              <a:gd name="connsiteY1099" fmla="*/ 5852999 h 10286999"/>
              <a:gd name="connsiteX1100" fmla="*/ 8151115 w 9791698"/>
              <a:gd name="connsiteY1100" fmla="*/ 5853001 h 10286999"/>
              <a:gd name="connsiteX1101" fmla="*/ 8158910 w 9791698"/>
              <a:gd name="connsiteY1101" fmla="*/ 5864576 h 10286999"/>
              <a:gd name="connsiteX1102" fmla="*/ 8151559 w 9791698"/>
              <a:gd name="connsiteY1102" fmla="*/ 5880577 h 10286999"/>
              <a:gd name="connsiteX1103" fmla="*/ 8123450 w 9791698"/>
              <a:gd name="connsiteY1103" fmla="*/ 5899083 h 10286999"/>
              <a:gd name="connsiteX1104" fmla="*/ 8122881 w 9791698"/>
              <a:gd name="connsiteY1104" fmla="*/ 5863630 h 10286999"/>
              <a:gd name="connsiteX1105" fmla="*/ 8130920 w 9791698"/>
              <a:gd name="connsiteY1105" fmla="*/ 5858905 h 10286999"/>
              <a:gd name="connsiteX1106" fmla="*/ 8140970 w 9791698"/>
              <a:gd name="connsiteY1106" fmla="*/ 5852999 h 10286999"/>
              <a:gd name="connsiteX1107" fmla="*/ 8553301 w 9791698"/>
              <a:gd name="connsiteY1107" fmla="*/ 5826578 h 10286999"/>
              <a:gd name="connsiteX1108" fmla="*/ 8566425 w 9791698"/>
              <a:gd name="connsiteY1108" fmla="*/ 5840545 h 10286999"/>
              <a:gd name="connsiteX1109" fmla="*/ 8570730 w 9791698"/>
              <a:gd name="connsiteY1109" fmla="*/ 5840231 h 10286999"/>
              <a:gd name="connsiteX1110" fmla="*/ 8620559 w 9791698"/>
              <a:gd name="connsiteY1110" fmla="*/ 5855228 h 10286999"/>
              <a:gd name="connsiteX1111" fmla="*/ 8592169 w 9791698"/>
              <a:gd name="connsiteY1111" fmla="*/ 5869580 h 10286999"/>
              <a:gd name="connsiteX1112" fmla="*/ 8567072 w 9791698"/>
              <a:gd name="connsiteY1112" fmla="*/ 5872580 h 10286999"/>
              <a:gd name="connsiteX1113" fmla="*/ 8563878 w 9791698"/>
              <a:gd name="connsiteY1113" fmla="*/ 5884252 h 10286999"/>
              <a:gd name="connsiteX1114" fmla="*/ 8581355 w 9791698"/>
              <a:gd name="connsiteY1114" fmla="*/ 5873416 h 10286999"/>
              <a:gd name="connsiteX1115" fmla="*/ 8659570 w 9791698"/>
              <a:gd name="connsiteY1115" fmla="*/ 5881547 h 10286999"/>
              <a:gd name="connsiteX1116" fmla="*/ 8611743 w 9791698"/>
              <a:gd name="connsiteY1116" fmla="*/ 5904610 h 10286999"/>
              <a:gd name="connsiteX1117" fmla="*/ 8560855 w 9791698"/>
              <a:gd name="connsiteY1117" fmla="*/ 5891005 h 10286999"/>
              <a:gd name="connsiteX1118" fmla="*/ 8555414 w 9791698"/>
              <a:gd name="connsiteY1118" fmla="*/ 5901727 h 10286999"/>
              <a:gd name="connsiteX1119" fmla="*/ 8539332 w 9791698"/>
              <a:gd name="connsiteY1119" fmla="*/ 5896949 h 10286999"/>
              <a:gd name="connsiteX1120" fmla="*/ 8534341 w 9791698"/>
              <a:gd name="connsiteY1120" fmla="*/ 5888061 h 10286999"/>
              <a:gd name="connsiteX1121" fmla="*/ 8521958 w 9791698"/>
              <a:gd name="connsiteY1121" fmla="*/ 5908593 h 10286999"/>
              <a:gd name="connsiteX1122" fmla="*/ 8497955 w 9791698"/>
              <a:gd name="connsiteY1122" fmla="*/ 5862796 h 10286999"/>
              <a:gd name="connsiteX1123" fmla="*/ 8515005 w 9791698"/>
              <a:gd name="connsiteY1123" fmla="*/ 5857185 h 10286999"/>
              <a:gd name="connsiteX1124" fmla="*/ 8512870 w 9791698"/>
              <a:gd name="connsiteY1124" fmla="*/ 5855849 h 10286999"/>
              <a:gd name="connsiteX1125" fmla="*/ 8535297 w 9791698"/>
              <a:gd name="connsiteY1125" fmla="*/ 5844988 h 10286999"/>
              <a:gd name="connsiteX1126" fmla="*/ 8539058 w 9791698"/>
              <a:gd name="connsiteY1126" fmla="*/ 5840300 h 10286999"/>
              <a:gd name="connsiteX1127" fmla="*/ 8553301 w 9791698"/>
              <a:gd name="connsiteY1127" fmla="*/ 5826578 h 10286999"/>
              <a:gd name="connsiteX1128" fmla="*/ 8868139 w 9791698"/>
              <a:gd name="connsiteY1128" fmla="*/ 5817905 h 10286999"/>
              <a:gd name="connsiteX1129" fmla="*/ 8893451 w 9791698"/>
              <a:gd name="connsiteY1129" fmla="*/ 5826650 h 10286999"/>
              <a:gd name="connsiteX1130" fmla="*/ 8947162 w 9791698"/>
              <a:gd name="connsiteY1130" fmla="*/ 5857017 h 10286999"/>
              <a:gd name="connsiteX1131" fmla="*/ 8950622 w 9791698"/>
              <a:gd name="connsiteY1131" fmla="*/ 5868152 h 10286999"/>
              <a:gd name="connsiteX1132" fmla="*/ 8953987 w 9791698"/>
              <a:gd name="connsiteY1132" fmla="*/ 5870014 h 10286999"/>
              <a:gd name="connsiteX1133" fmla="*/ 8954083 w 9791698"/>
              <a:gd name="connsiteY1133" fmla="*/ 5879286 h 10286999"/>
              <a:gd name="connsiteX1134" fmla="*/ 8932260 w 9791698"/>
              <a:gd name="connsiteY1134" fmla="*/ 5871823 h 10286999"/>
              <a:gd name="connsiteX1135" fmla="*/ 8915436 w 9791698"/>
              <a:gd name="connsiteY1135" fmla="*/ 5862515 h 10286999"/>
              <a:gd name="connsiteX1136" fmla="*/ 8868139 w 9791698"/>
              <a:gd name="connsiteY1136" fmla="*/ 5817905 h 10286999"/>
              <a:gd name="connsiteX1137" fmla="*/ 8183292 w 9791698"/>
              <a:gd name="connsiteY1137" fmla="*/ 5808173 h 10286999"/>
              <a:gd name="connsiteX1138" fmla="*/ 8189969 w 9791698"/>
              <a:gd name="connsiteY1138" fmla="*/ 5830869 h 10286999"/>
              <a:gd name="connsiteX1139" fmla="*/ 8189853 w 9791698"/>
              <a:gd name="connsiteY1139" fmla="*/ 5830979 h 10286999"/>
              <a:gd name="connsiteX1140" fmla="*/ 8199977 w 9791698"/>
              <a:gd name="connsiteY1140" fmla="*/ 5837256 h 10286999"/>
              <a:gd name="connsiteX1141" fmla="*/ 8156647 w 9791698"/>
              <a:gd name="connsiteY1141" fmla="*/ 5846995 h 10286999"/>
              <a:gd name="connsiteX1142" fmla="*/ 8152913 w 9791698"/>
              <a:gd name="connsiteY1142" fmla="*/ 5844112 h 10286999"/>
              <a:gd name="connsiteX1143" fmla="*/ 8142002 w 9791698"/>
              <a:gd name="connsiteY1143" fmla="*/ 5843585 h 10286999"/>
              <a:gd name="connsiteX1144" fmla="*/ 8136310 w 9791698"/>
              <a:gd name="connsiteY1144" fmla="*/ 5828347 h 10286999"/>
              <a:gd name="connsiteX1145" fmla="*/ 8183292 w 9791698"/>
              <a:gd name="connsiteY1145" fmla="*/ 5808173 h 10286999"/>
              <a:gd name="connsiteX1146" fmla="*/ 9199075 w 9791698"/>
              <a:gd name="connsiteY1146" fmla="*/ 5793755 h 10286999"/>
              <a:gd name="connsiteX1147" fmla="*/ 9215586 w 9791698"/>
              <a:gd name="connsiteY1147" fmla="*/ 5799640 h 10286999"/>
              <a:gd name="connsiteX1148" fmla="*/ 9200259 w 9791698"/>
              <a:gd name="connsiteY1148" fmla="*/ 5825010 h 10286999"/>
              <a:gd name="connsiteX1149" fmla="*/ 9180764 w 9791698"/>
              <a:gd name="connsiteY1149" fmla="*/ 5805583 h 10286999"/>
              <a:gd name="connsiteX1150" fmla="*/ 9199075 w 9791698"/>
              <a:gd name="connsiteY1150" fmla="*/ 5793755 h 10286999"/>
              <a:gd name="connsiteX1151" fmla="*/ 7962009 w 9791698"/>
              <a:gd name="connsiteY1151" fmla="*/ 5790081 h 10286999"/>
              <a:gd name="connsiteX1152" fmla="*/ 7962185 w 9791698"/>
              <a:gd name="connsiteY1152" fmla="*/ 5798694 h 10286999"/>
              <a:gd name="connsiteX1153" fmla="*/ 7957116 w 9791698"/>
              <a:gd name="connsiteY1153" fmla="*/ 5823535 h 10286999"/>
              <a:gd name="connsiteX1154" fmla="*/ 7947673 w 9791698"/>
              <a:gd name="connsiteY1154" fmla="*/ 5816126 h 10286999"/>
              <a:gd name="connsiteX1155" fmla="*/ 7951168 w 9791698"/>
              <a:gd name="connsiteY1155" fmla="*/ 5805307 h 10286999"/>
              <a:gd name="connsiteX1156" fmla="*/ 7950993 w 9791698"/>
              <a:gd name="connsiteY1156" fmla="*/ 5796693 h 10286999"/>
              <a:gd name="connsiteX1157" fmla="*/ 7962009 w 9791698"/>
              <a:gd name="connsiteY1157" fmla="*/ 5790081 h 10286999"/>
              <a:gd name="connsiteX1158" fmla="*/ 8078525 w 9791698"/>
              <a:gd name="connsiteY1158" fmla="*/ 5787016 h 10286999"/>
              <a:gd name="connsiteX1159" fmla="*/ 8089506 w 9791698"/>
              <a:gd name="connsiteY1159" fmla="*/ 5794104 h 10286999"/>
              <a:gd name="connsiteX1160" fmla="*/ 8090218 w 9791698"/>
              <a:gd name="connsiteY1160" fmla="*/ 5805391 h 10286999"/>
              <a:gd name="connsiteX1161" fmla="*/ 8090024 w 9791698"/>
              <a:gd name="connsiteY1161" fmla="*/ 5805576 h 10286999"/>
              <a:gd name="connsiteX1162" fmla="*/ 8145984 w 9791698"/>
              <a:gd name="connsiteY1162" fmla="*/ 5798128 h 10286999"/>
              <a:gd name="connsiteX1163" fmla="*/ 7965186 w 9791698"/>
              <a:gd name="connsiteY1163" fmla="*/ 5869557 h 10286999"/>
              <a:gd name="connsiteX1164" fmla="*/ 7963984 w 9791698"/>
              <a:gd name="connsiteY1164" fmla="*/ 5863609 h 10286999"/>
              <a:gd name="connsiteX1165" fmla="*/ 7959813 w 9791698"/>
              <a:gd name="connsiteY1165" fmla="*/ 5874231 h 10286999"/>
              <a:gd name="connsiteX1166" fmla="*/ 7948984 w 9791698"/>
              <a:gd name="connsiteY1166" fmla="*/ 5887446 h 10286999"/>
              <a:gd name="connsiteX1167" fmla="*/ 7939238 w 9791698"/>
              <a:gd name="connsiteY1167" fmla="*/ 5890485 h 10286999"/>
              <a:gd name="connsiteX1168" fmla="*/ 7933086 w 9791698"/>
              <a:gd name="connsiteY1168" fmla="*/ 5872229 h 10286999"/>
              <a:gd name="connsiteX1169" fmla="*/ 7959083 w 9791698"/>
              <a:gd name="connsiteY1169" fmla="*/ 5843450 h 10286999"/>
              <a:gd name="connsiteX1170" fmla="*/ 7961135 w 9791698"/>
              <a:gd name="connsiteY1170" fmla="*/ 5848749 h 10286999"/>
              <a:gd name="connsiteX1171" fmla="*/ 7960269 w 9791698"/>
              <a:gd name="connsiteY1171" fmla="*/ 5823941 h 10286999"/>
              <a:gd name="connsiteX1172" fmla="*/ 7982947 w 9791698"/>
              <a:gd name="connsiteY1172" fmla="*/ 5820666 h 10286999"/>
              <a:gd name="connsiteX1173" fmla="*/ 7981874 w 9791698"/>
              <a:gd name="connsiteY1173" fmla="*/ 5816370 h 10286999"/>
              <a:gd name="connsiteX1174" fmla="*/ 7990156 w 9791698"/>
              <a:gd name="connsiteY1174" fmla="*/ 5806868 h 10286999"/>
              <a:gd name="connsiteX1175" fmla="*/ 7996153 w 9791698"/>
              <a:gd name="connsiteY1175" fmla="*/ 5816855 h 10286999"/>
              <a:gd name="connsiteX1176" fmla="*/ 7995477 w 9791698"/>
              <a:gd name="connsiteY1176" fmla="*/ 5818857 h 10286999"/>
              <a:gd name="connsiteX1177" fmla="*/ 8050994 w 9791698"/>
              <a:gd name="connsiteY1177" fmla="*/ 5810843 h 10286999"/>
              <a:gd name="connsiteX1178" fmla="*/ 8051079 w 9791698"/>
              <a:gd name="connsiteY1178" fmla="*/ 5808833 h 10286999"/>
              <a:gd name="connsiteX1179" fmla="*/ 8078525 w 9791698"/>
              <a:gd name="connsiteY1179" fmla="*/ 5787016 h 10286999"/>
              <a:gd name="connsiteX1180" fmla="*/ 8427395 w 9791698"/>
              <a:gd name="connsiteY1180" fmla="*/ 5757118 h 10286999"/>
              <a:gd name="connsiteX1181" fmla="*/ 8453842 w 9791698"/>
              <a:gd name="connsiteY1181" fmla="*/ 5780929 h 10286999"/>
              <a:gd name="connsiteX1182" fmla="*/ 8440757 w 9791698"/>
              <a:gd name="connsiteY1182" fmla="*/ 5805406 h 10286999"/>
              <a:gd name="connsiteX1183" fmla="*/ 8453209 w 9791698"/>
              <a:gd name="connsiteY1183" fmla="*/ 5828251 h 10286999"/>
              <a:gd name="connsiteX1184" fmla="*/ 8369476 w 9791698"/>
              <a:gd name="connsiteY1184" fmla="*/ 5848474 h 10286999"/>
              <a:gd name="connsiteX1185" fmla="*/ 8367583 w 9791698"/>
              <a:gd name="connsiteY1185" fmla="*/ 5834886 h 10286999"/>
              <a:gd name="connsiteX1186" fmla="*/ 8362840 w 9791698"/>
              <a:gd name="connsiteY1186" fmla="*/ 5835129 h 10286999"/>
              <a:gd name="connsiteX1187" fmla="*/ 8345256 w 9791698"/>
              <a:gd name="connsiteY1187" fmla="*/ 5832519 h 10286999"/>
              <a:gd name="connsiteX1188" fmla="*/ 8345365 w 9791698"/>
              <a:gd name="connsiteY1188" fmla="*/ 5834686 h 10286999"/>
              <a:gd name="connsiteX1189" fmla="*/ 8336931 w 9791698"/>
              <a:gd name="connsiteY1189" fmla="*/ 5842901 h 10286999"/>
              <a:gd name="connsiteX1190" fmla="*/ 8306253 w 9791698"/>
              <a:gd name="connsiteY1190" fmla="*/ 5834890 h 10286999"/>
              <a:gd name="connsiteX1191" fmla="*/ 8285890 w 9791698"/>
              <a:gd name="connsiteY1191" fmla="*/ 5832583 h 10286999"/>
              <a:gd name="connsiteX1192" fmla="*/ 8312867 w 9791698"/>
              <a:gd name="connsiteY1192" fmla="*/ 5829588 h 10286999"/>
              <a:gd name="connsiteX1193" fmla="*/ 8321071 w 9791698"/>
              <a:gd name="connsiteY1193" fmla="*/ 5820683 h 10286999"/>
              <a:gd name="connsiteX1194" fmla="*/ 8329372 w 9791698"/>
              <a:gd name="connsiteY1194" fmla="*/ 5821184 h 10286999"/>
              <a:gd name="connsiteX1195" fmla="*/ 8330137 w 9791698"/>
              <a:gd name="connsiteY1195" fmla="*/ 5816070 h 10286999"/>
              <a:gd name="connsiteX1196" fmla="*/ 8329917 w 9791698"/>
              <a:gd name="connsiteY1196" fmla="*/ 5803764 h 10286999"/>
              <a:gd name="connsiteX1197" fmla="*/ 8359476 w 9791698"/>
              <a:gd name="connsiteY1197" fmla="*/ 5807708 h 10286999"/>
              <a:gd name="connsiteX1198" fmla="*/ 8371721 w 9791698"/>
              <a:gd name="connsiteY1198" fmla="*/ 5811383 h 10286999"/>
              <a:gd name="connsiteX1199" fmla="*/ 8372127 w 9791698"/>
              <a:gd name="connsiteY1199" fmla="*/ 5810216 h 10286999"/>
              <a:gd name="connsiteX1200" fmla="*/ 8391730 w 9791698"/>
              <a:gd name="connsiteY1200" fmla="*/ 5795994 h 10286999"/>
              <a:gd name="connsiteX1201" fmla="*/ 8399807 w 9791698"/>
              <a:gd name="connsiteY1201" fmla="*/ 5795434 h 10286999"/>
              <a:gd name="connsiteX1202" fmla="*/ 8399707 w 9791698"/>
              <a:gd name="connsiteY1202" fmla="*/ 5795301 h 10286999"/>
              <a:gd name="connsiteX1203" fmla="*/ 8427395 w 9791698"/>
              <a:gd name="connsiteY1203" fmla="*/ 5757118 h 10286999"/>
              <a:gd name="connsiteX1204" fmla="*/ 8196768 w 9791698"/>
              <a:gd name="connsiteY1204" fmla="*/ 5743350 h 10286999"/>
              <a:gd name="connsiteX1205" fmla="*/ 8209337 w 9791698"/>
              <a:gd name="connsiteY1205" fmla="*/ 5766911 h 10286999"/>
              <a:gd name="connsiteX1206" fmla="*/ 8201746 w 9791698"/>
              <a:gd name="connsiteY1206" fmla="*/ 5777641 h 10286999"/>
              <a:gd name="connsiteX1207" fmla="*/ 8181360 w 9791698"/>
              <a:gd name="connsiteY1207" fmla="*/ 5781484 h 10286999"/>
              <a:gd name="connsiteX1208" fmla="*/ 8184401 w 9791698"/>
              <a:gd name="connsiteY1208" fmla="*/ 5747180 h 10286999"/>
              <a:gd name="connsiteX1209" fmla="*/ 8196768 w 9791698"/>
              <a:gd name="connsiteY1209" fmla="*/ 5743350 h 10286999"/>
              <a:gd name="connsiteX1210" fmla="*/ 8103985 w 9791698"/>
              <a:gd name="connsiteY1210" fmla="*/ 5735831 h 10286999"/>
              <a:gd name="connsiteX1211" fmla="*/ 8117186 w 9791698"/>
              <a:gd name="connsiteY1211" fmla="*/ 5750853 h 10286999"/>
              <a:gd name="connsiteX1212" fmla="*/ 8085454 w 9791698"/>
              <a:gd name="connsiteY1212" fmla="*/ 5747020 h 10286999"/>
              <a:gd name="connsiteX1213" fmla="*/ 8103985 w 9791698"/>
              <a:gd name="connsiteY1213" fmla="*/ 5735831 h 10286999"/>
              <a:gd name="connsiteX1214" fmla="*/ 8313402 w 9791698"/>
              <a:gd name="connsiteY1214" fmla="*/ 5728544 h 10286999"/>
              <a:gd name="connsiteX1215" fmla="*/ 8319577 w 9791698"/>
              <a:gd name="connsiteY1215" fmla="*/ 5737162 h 10286999"/>
              <a:gd name="connsiteX1216" fmla="*/ 8311381 w 9791698"/>
              <a:gd name="connsiteY1216" fmla="*/ 5755742 h 10286999"/>
              <a:gd name="connsiteX1217" fmla="*/ 8291319 w 9791698"/>
              <a:gd name="connsiteY1217" fmla="*/ 5763137 h 10286999"/>
              <a:gd name="connsiteX1218" fmla="*/ 8283026 w 9791698"/>
              <a:gd name="connsiteY1218" fmla="*/ 5772418 h 10286999"/>
              <a:gd name="connsiteX1219" fmla="*/ 8279650 w 9791698"/>
              <a:gd name="connsiteY1219" fmla="*/ 5770549 h 10286999"/>
              <a:gd name="connsiteX1220" fmla="*/ 8306072 w 9791698"/>
              <a:gd name="connsiteY1220" fmla="*/ 5729689 h 10286999"/>
              <a:gd name="connsiteX1221" fmla="*/ 8313402 w 9791698"/>
              <a:gd name="connsiteY1221" fmla="*/ 5728544 h 10286999"/>
              <a:gd name="connsiteX1222" fmla="*/ 8268742 w 9791698"/>
              <a:gd name="connsiteY1222" fmla="*/ 5713190 h 10286999"/>
              <a:gd name="connsiteX1223" fmla="*/ 8278022 w 9791698"/>
              <a:gd name="connsiteY1223" fmla="*/ 5719436 h 10286999"/>
              <a:gd name="connsiteX1224" fmla="*/ 8232355 w 9791698"/>
              <a:gd name="connsiteY1224" fmla="*/ 5723306 h 10286999"/>
              <a:gd name="connsiteX1225" fmla="*/ 8268742 w 9791698"/>
              <a:gd name="connsiteY1225" fmla="*/ 5713190 h 10286999"/>
              <a:gd name="connsiteX1226" fmla="*/ 8770780 w 9791698"/>
              <a:gd name="connsiteY1226" fmla="*/ 5704188 h 10286999"/>
              <a:gd name="connsiteX1227" fmla="*/ 8793134 w 9791698"/>
              <a:gd name="connsiteY1227" fmla="*/ 5723366 h 10286999"/>
              <a:gd name="connsiteX1228" fmla="*/ 8770780 w 9791698"/>
              <a:gd name="connsiteY1228" fmla="*/ 5704188 h 10286999"/>
              <a:gd name="connsiteX1229" fmla="*/ 9054292 w 9791698"/>
              <a:gd name="connsiteY1229" fmla="*/ 5693261 h 10286999"/>
              <a:gd name="connsiteX1230" fmla="*/ 9098890 w 9791698"/>
              <a:gd name="connsiteY1230" fmla="*/ 5695121 h 10286999"/>
              <a:gd name="connsiteX1231" fmla="*/ 9112146 w 9791698"/>
              <a:gd name="connsiteY1231" fmla="*/ 5702747 h 10286999"/>
              <a:gd name="connsiteX1232" fmla="*/ 9054633 w 9791698"/>
              <a:gd name="connsiteY1232" fmla="*/ 5727977 h 10286999"/>
              <a:gd name="connsiteX1233" fmla="*/ 9054292 w 9791698"/>
              <a:gd name="connsiteY1233" fmla="*/ 5693261 h 10286999"/>
              <a:gd name="connsiteX1234" fmla="*/ 8676369 w 9791698"/>
              <a:gd name="connsiteY1234" fmla="*/ 5690523 h 10286999"/>
              <a:gd name="connsiteX1235" fmla="*/ 8679579 w 9791698"/>
              <a:gd name="connsiteY1235" fmla="*/ 5691865 h 10286999"/>
              <a:gd name="connsiteX1236" fmla="*/ 8685676 w 9791698"/>
              <a:gd name="connsiteY1236" fmla="*/ 5698014 h 10286999"/>
              <a:gd name="connsiteX1237" fmla="*/ 8693685 w 9791698"/>
              <a:gd name="connsiteY1237" fmla="*/ 5719363 h 10286999"/>
              <a:gd name="connsiteX1238" fmla="*/ 8697220 w 9791698"/>
              <a:gd name="connsiteY1238" fmla="*/ 5717240 h 10286999"/>
              <a:gd name="connsiteX1239" fmla="*/ 8677937 w 9791698"/>
              <a:gd name="connsiteY1239" fmla="*/ 5733177 h 10286999"/>
              <a:gd name="connsiteX1240" fmla="*/ 8647782 w 9791698"/>
              <a:gd name="connsiteY1240" fmla="*/ 5698967 h 10286999"/>
              <a:gd name="connsiteX1241" fmla="*/ 8676369 w 9791698"/>
              <a:gd name="connsiteY1241" fmla="*/ 5690523 h 10286999"/>
              <a:gd name="connsiteX1242" fmla="*/ 8543119 w 9791698"/>
              <a:gd name="connsiteY1242" fmla="*/ 5670257 h 10286999"/>
              <a:gd name="connsiteX1243" fmla="*/ 8548956 w 9791698"/>
              <a:gd name="connsiteY1243" fmla="*/ 5672697 h 10286999"/>
              <a:gd name="connsiteX1244" fmla="*/ 8540431 w 9791698"/>
              <a:gd name="connsiteY1244" fmla="*/ 5673061 h 10286999"/>
              <a:gd name="connsiteX1245" fmla="*/ 8543119 w 9791698"/>
              <a:gd name="connsiteY1245" fmla="*/ 5670257 h 10286999"/>
              <a:gd name="connsiteX1246" fmla="*/ 9309825 w 9791698"/>
              <a:gd name="connsiteY1246" fmla="*/ 5656336 h 10286999"/>
              <a:gd name="connsiteX1247" fmla="*/ 9354250 w 9791698"/>
              <a:gd name="connsiteY1247" fmla="*/ 5669819 h 10286999"/>
              <a:gd name="connsiteX1248" fmla="*/ 9364943 w 9791698"/>
              <a:gd name="connsiteY1248" fmla="*/ 5680165 h 10286999"/>
              <a:gd name="connsiteX1249" fmla="*/ 9297849 w 9791698"/>
              <a:gd name="connsiteY1249" fmla="*/ 5687539 h 10286999"/>
              <a:gd name="connsiteX1250" fmla="*/ 9309825 w 9791698"/>
              <a:gd name="connsiteY1250" fmla="*/ 5656336 h 10286999"/>
              <a:gd name="connsiteX1251" fmla="*/ 8958769 w 9791698"/>
              <a:gd name="connsiteY1251" fmla="*/ 5643855 h 10286999"/>
              <a:gd name="connsiteX1252" fmla="*/ 8940282 w 9791698"/>
              <a:gd name="connsiteY1252" fmla="*/ 5736274 h 10286999"/>
              <a:gd name="connsiteX1253" fmla="*/ 8936445 w 9791698"/>
              <a:gd name="connsiteY1253" fmla="*/ 5686701 h 10286999"/>
              <a:gd name="connsiteX1254" fmla="*/ 8958769 w 9791698"/>
              <a:gd name="connsiteY1254" fmla="*/ 5643855 h 10286999"/>
              <a:gd name="connsiteX1255" fmla="*/ 8206357 w 9791698"/>
              <a:gd name="connsiteY1255" fmla="*/ 5638442 h 10286999"/>
              <a:gd name="connsiteX1256" fmla="*/ 8222053 w 9791698"/>
              <a:gd name="connsiteY1256" fmla="*/ 5642426 h 10286999"/>
              <a:gd name="connsiteX1257" fmla="*/ 8222227 w 9791698"/>
              <a:gd name="connsiteY1257" fmla="*/ 5651926 h 10286999"/>
              <a:gd name="connsiteX1258" fmla="*/ 8217225 w 9791698"/>
              <a:gd name="connsiteY1258" fmla="*/ 5663265 h 10286999"/>
              <a:gd name="connsiteX1259" fmla="*/ 8198021 w 9791698"/>
              <a:gd name="connsiteY1259" fmla="*/ 5657341 h 10286999"/>
              <a:gd name="connsiteX1260" fmla="*/ 8197847 w 9791698"/>
              <a:gd name="connsiteY1260" fmla="*/ 5647840 h 10286999"/>
              <a:gd name="connsiteX1261" fmla="*/ 8206357 w 9791698"/>
              <a:gd name="connsiteY1261" fmla="*/ 5638442 h 10286999"/>
              <a:gd name="connsiteX1262" fmla="*/ 8759798 w 9791698"/>
              <a:gd name="connsiteY1262" fmla="*/ 5634792 h 10286999"/>
              <a:gd name="connsiteX1263" fmla="*/ 8759942 w 9791698"/>
              <a:gd name="connsiteY1263" fmla="*/ 5635581 h 10286999"/>
              <a:gd name="connsiteX1264" fmla="*/ 8762835 w 9791698"/>
              <a:gd name="connsiteY1264" fmla="*/ 5636079 h 10286999"/>
              <a:gd name="connsiteX1265" fmla="*/ 8231786 w 9791698"/>
              <a:gd name="connsiteY1265" fmla="*/ 5624903 h 10286999"/>
              <a:gd name="connsiteX1266" fmla="*/ 8248615 w 9791698"/>
              <a:gd name="connsiteY1266" fmla="*/ 5627807 h 10286999"/>
              <a:gd name="connsiteX1267" fmla="*/ 8260318 w 9791698"/>
              <a:gd name="connsiteY1267" fmla="*/ 5645357 h 10286999"/>
              <a:gd name="connsiteX1268" fmla="*/ 8261325 w 9791698"/>
              <a:gd name="connsiteY1268" fmla="*/ 5690051 h 10286999"/>
              <a:gd name="connsiteX1269" fmla="*/ 8226786 w 9791698"/>
              <a:gd name="connsiteY1269" fmla="*/ 5679951 h 10286999"/>
              <a:gd name="connsiteX1270" fmla="*/ 8225618 w 9791698"/>
              <a:gd name="connsiteY1270" fmla="*/ 5674226 h 10286999"/>
              <a:gd name="connsiteX1271" fmla="*/ 8231786 w 9791698"/>
              <a:gd name="connsiteY1271" fmla="*/ 5624903 h 10286999"/>
              <a:gd name="connsiteX1272" fmla="*/ 9107857 w 9791698"/>
              <a:gd name="connsiteY1272" fmla="*/ 5624411 h 10286999"/>
              <a:gd name="connsiteX1273" fmla="*/ 9123158 w 9791698"/>
              <a:gd name="connsiteY1273" fmla="*/ 5626368 h 10286999"/>
              <a:gd name="connsiteX1274" fmla="*/ 9179573 w 9791698"/>
              <a:gd name="connsiteY1274" fmla="*/ 5684388 h 10286999"/>
              <a:gd name="connsiteX1275" fmla="*/ 9186847 w 9791698"/>
              <a:gd name="connsiteY1275" fmla="*/ 5703039 h 10286999"/>
              <a:gd name="connsiteX1276" fmla="*/ 9190717 w 9791698"/>
              <a:gd name="connsiteY1276" fmla="*/ 5690038 h 10286999"/>
              <a:gd name="connsiteX1277" fmla="*/ 9213236 w 9791698"/>
              <a:gd name="connsiteY1277" fmla="*/ 5663043 h 10286999"/>
              <a:gd name="connsiteX1278" fmla="*/ 9285413 w 9791698"/>
              <a:gd name="connsiteY1278" fmla="*/ 5701042 h 10286999"/>
              <a:gd name="connsiteX1279" fmla="*/ 9295549 w 9791698"/>
              <a:gd name="connsiteY1279" fmla="*/ 5750010 h 10286999"/>
              <a:gd name="connsiteX1280" fmla="*/ 9257692 w 9791698"/>
              <a:gd name="connsiteY1280" fmla="*/ 5783853 h 10286999"/>
              <a:gd name="connsiteX1281" fmla="*/ 9201879 w 9791698"/>
              <a:gd name="connsiteY1281" fmla="*/ 5781522 h 10286999"/>
              <a:gd name="connsiteX1282" fmla="*/ 9181829 w 9791698"/>
              <a:gd name="connsiteY1282" fmla="*/ 5719898 h 10286999"/>
              <a:gd name="connsiteX1283" fmla="*/ 9186748 w 9791698"/>
              <a:gd name="connsiteY1283" fmla="*/ 5703371 h 10286999"/>
              <a:gd name="connsiteX1284" fmla="*/ 9133450 w 9791698"/>
              <a:gd name="connsiteY1284" fmla="*/ 5672666 h 10286999"/>
              <a:gd name="connsiteX1285" fmla="*/ 9092958 w 9791698"/>
              <a:gd name="connsiteY1285" fmla="*/ 5630163 h 10286999"/>
              <a:gd name="connsiteX1286" fmla="*/ 9107857 w 9791698"/>
              <a:gd name="connsiteY1286" fmla="*/ 5624411 h 10286999"/>
              <a:gd name="connsiteX1287" fmla="*/ 8507151 w 9791698"/>
              <a:gd name="connsiteY1287" fmla="*/ 5618328 h 10286999"/>
              <a:gd name="connsiteX1288" fmla="*/ 8515780 w 9791698"/>
              <a:gd name="connsiteY1288" fmla="*/ 5619301 h 10286999"/>
              <a:gd name="connsiteX1289" fmla="*/ 8547665 w 9791698"/>
              <a:gd name="connsiteY1289" fmla="*/ 5640743 h 10286999"/>
              <a:gd name="connsiteX1290" fmla="*/ 8554416 w 9791698"/>
              <a:gd name="connsiteY1290" fmla="*/ 5644479 h 10286999"/>
              <a:gd name="connsiteX1291" fmla="*/ 8557975 w 9791698"/>
              <a:gd name="connsiteY1291" fmla="*/ 5655457 h 10286999"/>
              <a:gd name="connsiteX1292" fmla="*/ 8525992 w 9791698"/>
              <a:gd name="connsiteY1292" fmla="*/ 5642267 h 10286999"/>
              <a:gd name="connsiteX1293" fmla="*/ 8509113 w 9791698"/>
              <a:gd name="connsiteY1293" fmla="*/ 5632927 h 10286999"/>
              <a:gd name="connsiteX1294" fmla="*/ 8505554 w 9791698"/>
              <a:gd name="connsiteY1294" fmla="*/ 5621949 h 10286999"/>
              <a:gd name="connsiteX1295" fmla="*/ 8334802 w 9791698"/>
              <a:gd name="connsiteY1295" fmla="*/ 5617645 h 10286999"/>
              <a:gd name="connsiteX1296" fmla="*/ 8341811 w 9791698"/>
              <a:gd name="connsiteY1296" fmla="*/ 5620629 h 10286999"/>
              <a:gd name="connsiteX1297" fmla="*/ 8342071 w 9791698"/>
              <a:gd name="connsiteY1297" fmla="*/ 5639001 h 10286999"/>
              <a:gd name="connsiteX1298" fmla="*/ 8318301 w 9791698"/>
              <a:gd name="connsiteY1298" fmla="*/ 5634183 h 10286999"/>
              <a:gd name="connsiteX1299" fmla="*/ 8334802 w 9791698"/>
              <a:gd name="connsiteY1299" fmla="*/ 5617645 h 10286999"/>
              <a:gd name="connsiteX1300" fmla="*/ 8271340 w 9791698"/>
              <a:gd name="connsiteY1300" fmla="*/ 5610417 h 10286999"/>
              <a:gd name="connsiteX1301" fmla="*/ 8279784 w 9791698"/>
              <a:gd name="connsiteY1301" fmla="*/ 5625194 h 10286999"/>
              <a:gd name="connsiteX1302" fmla="*/ 8267557 w 9791698"/>
              <a:gd name="connsiteY1302" fmla="*/ 5630278 h 10286999"/>
              <a:gd name="connsiteX1303" fmla="*/ 8271340 w 9791698"/>
              <a:gd name="connsiteY1303" fmla="*/ 5610417 h 10286999"/>
              <a:gd name="connsiteX1304" fmla="*/ 8741369 w 9791698"/>
              <a:gd name="connsiteY1304" fmla="*/ 5566042 h 10286999"/>
              <a:gd name="connsiteX1305" fmla="*/ 8750792 w 9791698"/>
              <a:gd name="connsiteY1305" fmla="*/ 5574389 h 10286999"/>
              <a:gd name="connsiteX1306" fmla="*/ 8753088 w 9791698"/>
              <a:gd name="connsiteY1306" fmla="*/ 5579713 h 10286999"/>
              <a:gd name="connsiteX1307" fmla="*/ 8756650 w 9791698"/>
              <a:gd name="connsiteY1307" fmla="*/ 5581223 h 10286999"/>
              <a:gd name="connsiteX1308" fmla="*/ 8755384 w 9791698"/>
              <a:gd name="connsiteY1308" fmla="*/ 5585040 h 10286999"/>
              <a:gd name="connsiteX1309" fmla="*/ 8759977 w 9791698"/>
              <a:gd name="connsiteY1309" fmla="*/ 5595693 h 10286999"/>
              <a:gd name="connsiteX1310" fmla="*/ 8777555 w 9791698"/>
              <a:gd name="connsiteY1310" fmla="*/ 5616200 h 10286999"/>
              <a:gd name="connsiteX1311" fmla="*/ 8784210 w 9791698"/>
              <a:gd name="connsiteY1311" fmla="*/ 5645138 h 10286999"/>
              <a:gd name="connsiteX1312" fmla="*/ 8774552 w 9791698"/>
              <a:gd name="connsiteY1312" fmla="*/ 5649750 h 10286999"/>
              <a:gd name="connsiteX1313" fmla="*/ 8779147 w 9791698"/>
              <a:gd name="connsiteY1313" fmla="*/ 5660403 h 10286999"/>
              <a:gd name="connsiteX1314" fmla="*/ 8759127 w 9791698"/>
              <a:gd name="connsiteY1314" fmla="*/ 5708504 h 10286999"/>
              <a:gd name="connsiteX1315" fmla="*/ 8737516 w 9791698"/>
              <a:gd name="connsiteY1315" fmla="*/ 5712405 h 10286999"/>
              <a:gd name="connsiteX1316" fmla="*/ 8715111 w 9791698"/>
              <a:gd name="connsiteY1316" fmla="*/ 5694204 h 10286999"/>
              <a:gd name="connsiteX1317" fmla="*/ 8713234 w 9791698"/>
              <a:gd name="connsiteY1317" fmla="*/ 5677554 h 10286999"/>
              <a:gd name="connsiteX1318" fmla="*/ 8703381 w 9791698"/>
              <a:gd name="connsiteY1318" fmla="*/ 5679548 h 10286999"/>
              <a:gd name="connsiteX1319" fmla="*/ 8661721 w 9791698"/>
              <a:gd name="connsiteY1319" fmla="*/ 5626317 h 10286999"/>
              <a:gd name="connsiteX1320" fmla="*/ 8665015 w 9791698"/>
              <a:gd name="connsiteY1320" fmla="*/ 5615646 h 10286999"/>
              <a:gd name="connsiteX1321" fmla="*/ 8664473 w 9791698"/>
              <a:gd name="connsiteY1321" fmla="*/ 5598586 h 10286999"/>
              <a:gd name="connsiteX1322" fmla="*/ 8716849 w 9791698"/>
              <a:gd name="connsiteY1322" fmla="*/ 5588873 h 10286999"/>
              <a:gd name="connsiteX1323" fmla="*/ 8740930 w 9791698"/>
              <a:gd name="connsiteY1323" fmla="*/ 5594519 h 10286999"/>
              <a:gd name="connsiteX1324" fmla="*/ 8744850 w 9791698"/>
              <a:gd name="connsiteY1324" fmla="*/ 5597909 h 10286999"/>
              <a:gd name="connsiteX1325" fmla="*/ 8744116 w 9791698"/>
              <a:gd name="connsiteY1325" fmla="*/ 5596044 h 10286999"/>
              <a:gd name="connsiteX1326" fmla="*/ 8741369 w 9791698"/>
              <a:gd name="connsiteY1326" fmla="*/ 5566042 h 10286999"/>
              <a:gd name="connsiteX1327" fmla="*/ 9246277 w 9791698"/>
              <a:gd name="connsiteY1327" fmla="*/ 5564443 h 10286999"/>
              <a:gd name="connsiteX1328" fmla="*/ 9273021 w 9791698"/>
              <a:gd name="connsiteY1328" fmla="*/ 5568421 h 10286999"/>
              <a:gd name="connsiteX1329" fmla="*/ 9286596 w 9791698"/>
              <a:gd name="connsiteY1329" fmla="*/ 5587989 h 10286999"/>
              <a:gd name="connsiteX1330" fmla="*/ 9284742 w 9791698"/>
              <a:gd name="connsiteY1330" fmla="*/ 5605632 h 10286999"/>
              <a:gd name="connsiteX1331" fmla="*/ 9284060 w 9791698"/>
              <a:gd name="connsiteY1331" fmla="*/ 5606450 h 10286999"/>
              <a:gd name="connsiteX1332" fmla="*/ 9290985 w 9791698"/>
              <a:gd name="connsiteY1332" fmla="*/ 5604961 h 10286999"/>
              <a:gd name="connsiteX1333" fmla="*/ 9297706 w 9791698"/>
              <a:gd name="connsiteY1333" fmla="*/ 5608915 h 10286999"/>
              <a:gd name="connsiteX1334" fmla="*/ 9298655 w 9791698"/>
              <a:gd name="connsiteY1334" fmla="*/ 5618157 h 10286999"/>
              <a:gd name="connsiteX1335" fmla="*/ 9293512 w 9791698"/>
              <a:gd name="connsiteY1335" fmla="*/ 5633660 h 10286999"/>
              <a:gd name="connsiteX1336" fmla="*/ 9283900 w 9791698"/>
              <a:gd name="connsiteY1336" fmla="*/ 5638427 h 10286999"/>
              <a:gd name="connsiteX1337" fmla="*/ 9278145 w 9791698"/>
              <a:gd name="connsiteY1337" fmla="*/ 5631566 h 10286999"/>
              <a:gd name="connsiteX1338" fmla="*/ 9271103 w 9791698"/>
              <a:gd name="connsiteY1338" fmla="*/ 5628583 h 10286999"/>
              <a:gd name="connsiteX1339" fmla="*/ 9272388 w 9791698"/>
              <a:gd name="connsiteY1339" fmla="*/ 5624707 h 10286999"/>
              <a:gd name="connsiteX1340" fmla="*/ 9273429 w 9791698"/>
              <a:gd name="connsiteY1340" fmla="*/ 5624596 h 10286999"/>
              <a:gd name="connsiteX1341" fmla="*/ 9271510 w 9791698"/>
              <a:gd name="connsiteY1341" fmla="*/ 5621516 h 10286999"/>
              <a:gd name="connsiteX1342" fmla="*/ 9264422 w 9791698"/>
              <a:gd name="connsiteY1342" fmla="*/ 5630025 h 10286999"/>
              <a:gd name="connsiteX1343" fmla="*/ 9220263 w 9791698"/>
              <a:gd name="connsiteY1343" fmla="*/ 5587641 h 10286999"/>
              <a:gd name="connsiteX1344" fmla="*/ 9246277 w 9791698"/>
              <a:gd name="connsiteY1344" fmla="*/ 5564443 h 10286999"/>
              <a:gd name="connsiteX1345" fmla="*/ 8538313 w 9791698"/>
              <a:gd name="connsiteY1345" fmla="*/ 5563432 h 10286999"/>
              <a:gd name="connsiteX1346" fmla="*/ 8574256 w 9791698"/>
              <a:gd name="connsiteY1346" fmla="*/ 5577521 h 10286999"/>
              <a:gd name="connsiteX1347" fmla="*/ 8587747 w 9791698"/>
              <a:gd name="connsiteY1347" fmla="*/ 5600953 h 10286999"/>
              <a:gd name="connsiteX1348" fmla="*/ 8527138 w 9791698"/>
              <a:gd name="connsiteY1348" fmla="*/ 5586424 h 10286999"/>
              <a:gd name="connsiteX1349" fmla="*/ 8538313 w 9791698"/>
              <a:gd name="connsiteY1349" fmla="*/ 5563432 h 10286999"/>
              <a:gd name="connsiteX1350" fmla="*/ 8292225 w 9791698"/>
              <a:gd name="connsiteY1350" fmla="*/ 5560233 h 10286999"/>
              <a:gd name="connsiteX1351" fmla="*/ 8299658 w 9791698"/>
              <a:gd name="connsiteY1351" fmla="*/ 5561181 h 10286999"/>
              <a:gd name="connsiteX1352" fmla="*/ 8311346 w 9791698"/>
              <a:gd name="connsiteY1352" fmla="*/ 5565006 h 10286999"/>
              <a:gd name="connsiteX1353" fmla="*/ 8312296 w 9791698"/>
              <a:gd name="connsiteY1353" fmla="*/ 5571249 h 10286999"/>
              <a:gd name="connsiteX1354" fmla="*/ 8309983 w 9791698"/>
              <a:gd name="connsiteY1354" fmla="*/ 5580379 h 10286999"/>
              <a:gd name="connsiteX1355" fmla="*/ 8290275 w 9791698"/>
              <a:gd name="connsiteY1355" fmla="*/ 5576568 h 10286999"/>
              <a:gd name="connsiteX1356" fmla="*/ 8287289 w 9791698"/>
              <a:gd name="connsiteY1356" fmla="*/ 5565044 h 10286999"/>
              <a:gd name="connsiteX1357" fmla="*/ 8292225 w 9791698"/>
              <a:gd name="connsiteY1357" fmla="*/ 5560233 h 10286999"/>
              <a:gd name="connsiteX1358" fmla="*/ 9580961 w 9791698"/>
              <a:gd name="connsiteY1358" fmla="*/ 5558465 h 10286999"/>
              <a:gd name="connsiteX1359" fmla="*/ 9606482 w 9791698"/>
              <a:gd name="connsiteY1359" fmla="*/ 5570665 h 10286999"/>
              <a:gd name="connsiteX1360" fmla="*/ 9605204 w 9791698"/>
              <a:gd name="connsiteY1360" fmla="*/ 5600754 h 10286999"/>
              <a:gd name="connsiteX1361" fmla="*/ 9561879 w 9791698"/>
              <a:gd name="connsiteY1361" fmla="*/ 5576701 h 10286999"/>
              <a:gd name="connsiteX1362" fmla="*/ 9580961 w 9791698"/>
              <a:gd name="connsiteY1362" fmla="*/ 5558465 h 10286999"/>
              <a:gd name="connsiteX1363" fmla="*/ 8579728 w 9791698"/>
              <a:gd name="connsiteY1363" fmla="*/ 5553695 h 10286999"/>
              <a:gd name="connsiteX1364" fmla="*/ 8610392 w 9791698"/>
              <a:gd name="connsiteY1364" fmla="*/ 5580846 h 10286999"/>
              <a:gd name="connsiteX1365" fmla="*/ 8575717 w 9791698"/>
              <a:gd name="connsiteY1365" fmla="*/ 5577889 h 10286999"/>
              <a:gd name="connsiteX1366" fmla="*/ 8579728 w 9791698"/>
              <a:gd name="connsiteY1366" fmla="*/ 5553695 h 10286999"/>
              <a:gd name="connsiteX1367" fmla="*/ 9360493 w 9791698"/>
              <a:gd name="connsiteY1367" fmla="*/ 5539760 h 10286999"/>
              <a:gd name="connsiteX1368" fmla="*/ 9371075 w 9791698"/>
              <a:gd name="connsiteY1368" fmla="*/ 5541251 h 10286999"/>
              <a:gd name="connsiteX1369" fmla="*/ 9400758 w 9791698"/>
              <a:gd name="connsiteY1369" fmla="*/ 5565736 h 10286999"/>
              <a:gd name="connsiteX1370" fmla="*/ 9406605 w 9791698"/>
              <a:gd name="connsiteY1370" fmla="*/ 5572670 h 10286999"/>
              <a:gd name="connsiteX1371" fmla="*/ 9412452 w 9791698"/>
              <a:gd name="connsiteY1371" fmla="*/ 5579604 h 10286999"/>
              <a:gd name="connsiteX1372" fmla="*/ 9410842 w 9791698"/>
              <a:gd name="connsiteY1372" fmla="*/ 5596743 h 10286999"/>
              <a:gd name="connsiteX1373" fmla="*/ 9354331 w 9791698"/>
              <a:gd name="connsiteY1373" fmla="*/ 5546060 h 10286999"/>
              <a:gd name="connsiteX1374" fmla="*/ 9360493 w 9791698"/>
              <a:gd name="connsiteY1374" fmla="*/ 5539760 h 10286999"/>
              <a:gd name="connsiteX1375" fmla="*/ 8092087 w 9791698"/>
              <a:gd name="connsiteY1375" fmla="*/ 5528687 h 10286999"/>
              <a:gd name="connsiteX1376" fmla="*/ 8108157 w 9791698"/>
              <a:gd name="connsiteY1376" fmla="*/ 5619844 h 10286999"/>
              <a:gd name="connsiteX1377" fmla="*/ 8089859 w 9791698"/>
              <a:gd name="connsiteY1377" fmla="*/ 5638288 h 10286999"/>
              <a:gd name="connsiteX1378" fmla="*/ 8092087 w 9791698"/>
              <a:gd name="connsiteY1378" fmla="*/ 5528687 h 10286999"/>
              <a:gd name="connsiteX1379" fmla="*/ 8921059 w 9791698"/>
              <a:gd name="connsiteY1379" fmla="*/ 5499589 h 10286999"/>
              <a:gd name="connsiteX1380" fmla="*/ 8942781 w 9791698"/>
              <a:gd name="connsiteY1380" fmla="*/ 5500036 h 10286999"/>
              <a:gd name="connsiteX1381" fmla="*/ 8963228 w 9791698"/>
              <a:gd name="connsiteY1381" fmla="*/ 5514895 h 10286999"/>
              <a:gd name="connsiteX1382" fmla="*/ 8913693 w 9791698"/>
              <a:gd name="connsiteY1382" fmla="*/ 5538028 h 10286999"/>
              <a:gd name="connsiteX1383" fmla="*/ 8921059 w 9791698"/>
              <a:gd name="connsiteY1383" fmla="*/ 5499589 h 10286999"/>
              <a:gd name="connsiteX1384" fmla="*/ 9255221 w 9791698"/>
              <a:gd name="connsiteY1384" fmla="*/ 5484319 h 10286999"/>
              <a:gd name="connsiteX1385" fmla="*/ 9277029 w 9791698"/>
              <a:gd name="connsiteY1385" fmla="*/ 5492713 h 10286999"/>
              <a:gd name="connsiteX1386" fmla="*/ 9315348 w 9791698"/>
              <a:gd name="connsiteY1386" fmla="*/ 5549513 h 10286999"/>
              <a:gd name="connsiteX1387" fmla="*/ 9239164 w 9791698"/>
              <a:gd name="connsiteY1387" fmla="*/ 5498182 h 10286999"/>
              <a:gd name="connsiteX1388" fmla="*/ 9255221 w 9791698"/>
              <a:gd name="connsiteY1388" fmla="*/ 5484319 h 10286999"/>
              <a:gd name="connsiteX1389" fmla="*/ 9202011 w 9791698"/>
              <a:gd name="connsiteY1389" fmla="*/ 5464542 h 10286999"/>
              <a:gd name="connsiteX1390" fmla="*/ 9220832 w 9791698"/>
              <a:gd name="connsiteY1390" fmla="*/ 5484797 h 10286999"/>
              <a:gd name="connsiteX1391" fmla="*/ 9205668 w 9791698"/>
              <a:gd name="connsiteY1391" fmla="*/ 5510110 h 10286999"/>
              <a:gd name="connsiteX1392" fmla="*/ 9175268 w 9791698"/>
              <a:gd name="connsiteY1392" fmla="*/ 5472855 h 10286999"/>
              <a:gd name="connsiteX1393" fmla="*/ 9202011 w 9791698"/>
              <a:gd name="connsiteY1393" fmla="*/ 5464542 h 10286999"/>
              <a:gd name="connsiteX1394" fmla="*/ 8818907 w 9791698"/>
              <a:gd name="connsiteY1394" fmla="*/ 5448790 h 10286999"/>
              <a:gd name="connsiteX1395" fmla="*/ 8826467 w 9791698"/>
              <a:gd name="connsiteY1395" fmla="*/ 5449016 h 10286999"/>
              <a:gd name="connsiteX1396" fmla="*/ 8838599 w 9791698"/>
              <a:gd name="connsiteY1396" fmla="*/ 5451668 h 10286999"/>
              <a:gd name="connsiteX1397" fmla="*/ 8840208 w 9791698"/>
              <a:gd name="connsiteY1397" fmla="*/ 5457734 h 10286999"/>
              <a:gd name="connsiteX1398" fmla="*/ 8838846 w 9791698"/>
              <a:gd name="connsiteY1398" fmla="*/ 5466963 h 10286999"/>
              <a:gd name="connsiteX1399" fmla="*/ 8818665 w 9791698"/>
              <a:gd name="connsiteY1399" fmla="*/ 5465090 h 10286999"/>
              <a:gd name="connsiteX1400" fmla="*/ 8814458 w 9791698"/>
              <a:gd name="connsiteY1400" fmla="*/ 5454009 h 10286999"/>
              <a:gd name="connsiteX1401" fmla="*/ 8818907 w 9791698"/>
              <a:gd name="connsiteY1401" fmla="*/ 5448790 h 10286999"/>
              <a:gd name="connsiteX1402" fmla="*/ 8959656 w 9791698"/>
              <a:gd name="connsiteY1402" fmla="*/ 5437704 h 10286999"/>
              <a:gd name="connsiteX1403" fmla="*/ 8957699 w 9791698"/>
              <a:gd name="connsiteY1403" fmla="*/ 5493130 h 10286999"/>
              <a:gd name="connsiteX1404" fmla="*/ 8940251 w 9791698"/>
              <a:gd name="connsiteY1404" fmla="*/ 5493173 h 10286999"/>
              <a:gd name="connsiteX1405" fmla="*/ 8959656 w 9791698"/>
              <a:gd name="connsiteY1405" fmla="*/ 5437704 h 10286999"/>
              <a:gd name="connsiteX1406" fmla="*/ 9058049 w 9791698"/>
              <a:gd name="connsiteY1406" fmla="*/ 5436788 h 10286999"/>
              <a:gd name="connsiteX1407" fmla="*/ 9090859 w 9791698"/>
              <a:gd name="connsiteY1407" fmla="*/ 5442436 h 10286999"/>
              <a:gd name="connsiteX1408" fmla="*/ 9089772 w 9791698"/>
              <a:gd name="connsiteY1408" fmla="*/ 5465010 h 10286999"/>
              <a:gd name="connsiteX1409" fmla="*/ 9059287 w 9791698"/>
              <a:gd name="connsiteY1409" fmla="*/ 5468298 h 10286999"/>
              <a:gd name="connsiteX1410" fmla="*/ 9058049 w 9791698"/>
              <a:gd name="connsiteY1410" fmla="*/ 5436788 h 10286999"/>
              <a:gd name="connsiteX1411" fmla="*/ 9617202 w 9791698"/>
              <a:gd name="connsiteY1411" fmla="*/ 5435974 h 10286999"/>
              <a:gd name="connsiteX1412" fmla="*/ 9632181 w 9791698"/>
              <a:gd name="connsiteY1412" fmla="*/ 5451194 h 10286999"/>
              <a:gd name="connsiteX1413" fmla="*/ 9613485 w 9791698"/>
              <a:gd name="connsiteY1413" fmla="*/ 5477900 h 10286999"/>
              <a:gd name="connsiteX1414" fmla="*/ 9590681 w 9791698"/>
              <a:gd name="connsiteY1414" fmla="*/ 5458881 h 10286999"/>
              <a:gd name="connsiteX1415" fmla="*/ 9617202 w 9791698"/>
              <a:gd name="connsiteY1415" fmla="*/ 5435974 h 10286999"/>
              <a:gd name="connsiteX1416" fmla="*/ 8059030 w 9791698"/>
              <a:gd name="connsiteY1416" fmla="*/ 5412851 h 10286999"/>
              <a:gd name="connsiteX1417" fmla="*/ 8077348 w 9791698"/>
              <a:gd name="connsiteY1417" fmla="*/ 5414023 h 10286999"/>
              <a:gd name="connsiteX1418" fmla="*/ 8072457 w 9791698"/>
              <a:gd name="connsiteY1418" fmla="*/ 5450388 h 10286999"/>
              <a:gd name="connsiteX1419" fmla="*/ 8059030 w 9791698"/>
              <a:gd name="connsiteY1419" fmla="*/ 5412851 h 10286999"/>
              <a:gd name="connsiteX1420" fmla="*/ 8355750 w 9791698"/>
              <a:gd name="connsiteY1420" fmla="*/ 5407934 h 10286999"/>
              <a:gd name="connsiteX1421" fmla="*/ 8362196 w 9791698"/>
              <a:gd name="connsiteY1421" fmla="*/ 5482889 h 10286999"/>
              <a:gd name="connsiteX1422" fmla="*/ 8438362 w 9791698"/>
              <a:gd name="connsiteY1422" fmla="*/ 5486720 h 10286999"/>
              <a:gd name="connsiteX1423" fmla="*/ 8350573 w 9791698"/>
              <a:gd name="connsiteY1423" fmla="*/ 5518415 h 10286999"/>
              <a:gd name="connsiteX1424" fmla="*/ 8329813 w 9791698"/>
              <a:gd name="connsiteY1424" fmla="*/ 5546372 h 10286999"/>
              <a:gd name="connsiteX1425" fmla="*/ 8322941 w 9791698"/>
              <a:gd name="connsiteY1425" fmla="*/ 5548607 h 10286999"/>
              <a:gd name="connsiteX1426" fmla="*/ 8315047 w 9791698"/>
              <a:gd name="connsiteY1426" fmla="*/ 5566505 h 10286999"/>
              <a:gd name="connsiteX1427" fmla="*/ 8296269 w 9791698"/>
              <a:gd name="connsiteY1427" fmla="*/ 5542424 h 10286999"/>
              <a:gd name="connsiteX1428" fmla="*/ 8302881 w 9791698"/>
              <a:gd name="connsiteY1428" fmla="*/ 5536955 h 10286999"/>
              <a:gd name="connsiteX1429" fmla="*/ 8312820 w 9791698"/>
              <a:gd name="connsiteY1429" fmla="*/ 5536677 h 10286999"/>
              <a:gd name="connsiteX1430" fmla="*/ 8313031 w 9791698"/>
              <a:gd name="connsiteY1430" fmla="*/ 5527083 h 10286999"/>
              <a:gd name="connsiteX1431" fmla="*/ 8307637 w 9791698"/>
              <a:gd name="connsiteY1431" fmla="*/ 5529357 h 10286999"/>
              <a:gd name="connsiteX1432" fmla="*/ 8268890 w 9791698"/>
              <a:gd name="connsiteY1432" fmla="*/ 5533710 h 10286999"/>
              <a:gd name="connsiteX1433" fmla="*/ 8246617 w 9791698"/>
              <a:gd name="connsiteY1433" fmla="*/ 5533059 h 10286999"/>
              <a:gd name="connsiteX1434" fmla="*/ 8252729 w 9791698"/>
              <a:gd name="connsiteY1434" fmla="*/ 5540979 h 10286999"/>
              <a:gd name="connsiteX1435" fmla="*/ 8259024 w 9791698"/>
              <a:gd name="connsiteY1435" fmla="*/ 5573550 h 10286999"/>
              <a:gd name="connsiteX1436" fmla="*/ 8222091 w 9791698"/>
              <a:gd name="connsiteY1436" fmla="*/ 5573262 h 10286999"/>
              <a:gd name="connsiteX1437" fmla="*/ 8209491 w 9791698"/>
              <a:gd name="connsiteY1437" fmla="*/ 5555143 h 10286999"/>
              <a:gd name="connsiteX1438" fmla="*/ 8211795 w 9791698"/>
              <a:gd name="connsiteY1438" fmla="*/ 5538965 h 10286999"/>
              <a:gd name="connsiteX1439" fmla="*/ 8211929 w 9791698"/>
              <a:gd name="connsiteY1439" fmla="*/ 5531172 h 10286999"/>
              <a:gd name="connsiteX1440" fmla="*/ 8146246 w 9791698"/>
              <a:gd name="connsiteY1440" fmla="*/ 5525753 h 10286999"/>
              <a:gd name="connsiteX1441" fmla="*/ 8157461 w 9791698"/>
              <a:gd name="connsiteY1441" fmla="*/ 5483570 h 10286999"/>
              <a:gd name="connsiteX1442" fmla="*/ 8260616 w 9791698"/>
              <a:gd name="connsiteY1442" fmla="*/ 5496739 h 10286999"/>
              <a:gd name="connsiteX1443" fmla="*/ 8313534 w 9791698"/>
              <a:gd name="connsiteY1443" fmla="*/ 5504024 h 10286999"/>
              <a:gd name="connsiteX1444" fmla="*/ 8313865 w 9791698"/>
              <a:gd name="connsiteY1444" fmla="*/ 5488930 h 10286999"/>
              <a:gd name="connsiteX1445" fmla="*/ 8333285 w 9791698"/>
              <a:gd name="connsiteY1445" fmla="*/ 5436851 h 10286999"/>
              <a:gd name="connsiteX1446" fmla="*/ 8355750 w 9791698"/>
              <a:gd name="connsiteY1446" fmla="*/ 5407934 h 10286999"/>
              <a:gd name="connsiteX1447" fmla="*/ 8484114 w 9791698"/>
              <a:gd name="connsiteY1447" fmla="*/ 5405348 h 10286999"/>
              <a:gd name="connsiteX1448" fmla="*/ 8507609 w 9791698"/>
              <a:gd name="connsiteY1448" fmla="*/ 5406966 h 10286999"/>
              <a:gd name="connsiteX1449" fmla="*/ 8469087 w 9791698"/>
              <a:gd name="connsiteY1449" fmla="*/ 5425494 h 10286999"/>
              <a:gd name="connsiteX1450" fmla="*/ 8484114 w 9791698"/>
              <a:gd name="connsiteY1450" fmla="*/ 5405348 h 10286999"/>
              <a:gd name="connsiteX1451" fmla="*/ 8954674 w 9791698"/>
              <a:gd name="connsiteY1451" fmla="*/ 5391830 h 10286999"/>
              <a:gd name="connsiteX1452" fmla="*/ 8964712 w 9791698"/>
              <a:gd name="connsiteY1452" fmla="*/ 5393349 h 10286999"/>
              <a:gd name="connsiteX1453" fmla="*/ 8966663 w 9791698"/>
              <a:gd name="connsiteY1453" fmla="*/ 5411681 h 10286999"/>
              <a:gd name="connsiteX1454" fmla="*/ 8942992 w 9791698"/>
              <a:gd name="connsiteY1454" fmla="*/ 5410402 h 10286999"/>
              <a:gd name="connsiteX1455" fmla="*/ 8941041 w 9791698"/>
              <a:gd name="connsiteY1455" fmla="*/ 5392070 h 10286999"/>
              <a:gd name="connsiteX1456" fmla="*/ 8954674 w 9791698"/>
              <a:gd name="connsiteY1456" fmla="*/ 5391830 h 10286999"/>
              <a:gd name="connsiteX1457" fmla="*/ 8221734 w 9791698"/>
              <a:gd name="connsiteY1457" fmla="*/ 5379213 h 10286999"/>
              <a:gd name="connsiteX1458" fmla="*/ 8240837 w 9791698"/>
              <a:gd name="connsiteY1458" fmla="*/ 5380136 h 10286999"/>
              <a:gd name="connsiteX1459" fmla="*/ 8270321 w 9791698"/>
              <a:gd name="connsiteY1459" fmla="*/ 5435526 h 10286999"/>
              <a:gd name="connsiteX1460" fmla="*/ 8248902 w 9791698"/>
              <a:gd name="connsiteY1460" fmla="*/ 5465003 h 10286999"/>
              <a:gd name="connsiteX1461" fmla="*/ 8235419 w 9791698"/>
              <a:gd name="connsiteY1461" fmla="*/ 5469419 h 10286999"/>
              <a:gd name="connsiteX1462" fmla="*/ 8210510 w 9791698"/>
              <a:gd name="connsiteY1462" fmla="*/ 5383768 h 10286999"/>
              <a:gd name="connsiteX1463" fmla="*/ 8221734 w 9791698"/>
              <a:gd name="connsiteY1463" fmla="*/ 5379213 h 10286999"/>
              <a:gd name="connsiteX1464" fmla="*/ 9411614 w 9791698"/>
              <a:gd name="connsiteY1464" fmla="*/ 5376453 h 10286999"/>
              <a:gd name="connsiteX1465" fmla="*/ 9403610 w 9791698"/>
              <a:gd name="connsiteY1465" fmla="*/ 5449000 h 10286999"/>
              <a:gd name="connsiteX1466" fmla="*/ 9371754 w 9791698"/>
              <a:gd name="connsiteY1466" fmla="*/ 5427239 h 10286999"/>
              <a:gd name="connsiteX1467" fmla="*/ 9411614 w 9791698"/>
              <a:gd name="connsiteY1467" fmla="*/ 5376453 h 10286999"/>
              <a:gd name="connsiteX1468" fmla="*/ 8536574 w 9791698"/>
              <a:gd name="connsiteY1468" fmla="*/ 5361171 h 10286999"/>
              <a:gd name="connsiteX1469" fmla="*/ 8575432 w 9791698"/>
              <a:gd name="connsiteY1469" fmla="*/ 5372092 h 10286999"/>
              <a:gd name="connsiteX1470" fmla="*/ 8587591 w 9791698"/>
              <a:gd name="connsiteY1470" fmla="*/ 5380549 h 10286999"/>
              <a:gd name="connsiteX1471" fmla="*/ 8584171 w 9791698"/>
              <a:gd name="connsiteY1471" fmla="*/ 5378656 h 10286999"/>
              <a:gd name="connsiteX1472" fmla="*/ 8586022 w 9791698"/>
              <a:gd name="connsiteY1472" fmla="*/ 5384106 h 10286999"/>
              <a:gd name="connsiteX1473" fmla="*/ 8535004 w 9791698"/>
              <a:gd name="connsiteY1473" fmla="*/ 5364729 h 10286999"/>
              <a:gd name="connsiteX1474" fmla="*/ 8536574 w 9791698"/>
              <a:gd name="connsiteY1474" fmla="*/ 5361171 h 10286999"/>
              <a:gd name="connsiteX1475" fmla="*/ 8519284 w 9791698"/>
              <a:gd name="connsiteY1475" fmla="*/ 5342201 h 10286999"/>
              <a:gd name="connsiteX1476" fmla="*/ 8521074 w 9791698"/>
              <a:gd name="connsiteY1476" fmla="*/ 5347839 h 10286999"/>
              <a:gd name="connsiteX1477" fmla="*/ 8500591 w 9791698"/>
              <a:gd name="connsiteY1477" fmla="*/ 5345799 h 10286999"/>
              <a:gd name="connsiteX1478" fmla="*/ 8519284 w 9791698"/>
              <a:gd name="connsiteY1478" fmla="*/ 5342201 h 10286999"/>
              <a:gd name="connsiteX1479" fmla="*/ 8559990 w 9791698"/>
              <a:gd name="connsiteY1479" fmla="*/ 5335848 h 10286999"/>
              <a:gd name="connsiteX1480" fmla="*/ 8608165 w 9791698"/>
              <a:gd name="connsiteY1480" fmla="*/ 5341593 h 10286999"/>
              <a:gd name="connsiteX1481" fmla="*/ 8601576 w 9791698"/>
              <a:gd name="connsiteY1481" fmla="*/ 5356534 h 10286999"/>
              <a:gd name="connsiteX1482" fmla="*/ 8594757 w 9791698"/>
              <a:gd name="connsiteY1482" fmla="*/ 5352760 h 10286999"/>
              <a:gd name="connsiteX1483" fmla="*/ 8535366 w 9791698"/>
              <a:gd name="connsiteY1483" fmla="*/ 5343134 h 10286999"/>
              <a:gd name="connsiteX1484" fmla="*/ 8559990 w 9791698"/>
              <a:gd name="connsiteY1484" fmla="*/ 5335848 h 10286999"/>
              <a:gd name="connsiteX1485" fmla="*/ 8414558 w 9791698"/>
              <a:gd name="connsiteY1485" fmla="*/ 5325640 h 10286999"/>
              <a:gd name="connsiteX1486" fmla="*/ 8422208 w 9791698"/>
              <a:gd name="connsiteY1486" fmla="*/ 5330642 h 10286999"/>
              <a:gd name="connsiteX1487" fmla="*/ 8417443 w 9791698"/>
              <a:gd name="connsiteY1487" fmla="*/ 5341449 h 10286999"/>
              <a:gd name="connsiteX1488" fmla="*/ 8381255 w 9791698"/>
              <a:gd name="connsiteY1488" fmla="*/ 5339349 h 10286999"/>
              <a:gd name="connsiteX1489" fmla="*/ 8414558 w 9791698"/>
              <a:gd name="connsiteY1489" fmla="*/ 5325640 h 10286999"/>
              <a:gd name="connsiteX1490" fmla="*/ 8831847 w 9791698"/>
              <a:gd name="connsiteY1490" fmla="*/ 5307442 h 10286999"/>
              <a:gd name="connsiteX1491" fmla="*/ 8842792 w 9791698"/>
              <a:gd name="connsiteY1491" fmla="*/ 5310672 h 10286999"/>
              <a:gd name="connsiteX1492" fmla="*/ 8873001 w 9791698"/>
              <a:gd name="connsiteY1492" fmla="*/ 5350663 h 10286999"/>
              <a:gd name="connsiteX1493" fmla="*/ 8831847 w 9791698"/>
              <a:gd name="connsiteY1493" fmla="*/ 5307442 h 10286999"/>
              <a:gd name="connsiteX1494" fmla="*/ 8648759 w 9791698"/>
              <a:gd name="connsiteY1494" fmla="*/ 5278895 h 10286999"/>
              <a:gd name="connsiteX1495" fmla="*/ 8651899 w 9791698"/>
              <a:gd name="connsiteY1495" fmla="*/ 5491811 h 10286999"/>
              <a:gd name="connsiteX1496" fmla="*/ 8611343 w 9791698"/>
              <a:gd name="connsiteY1496" fmla="*/ 5480224 h 10286999"/>
              <a:gd name="connsiteX1497" fmla="*/ 8648759 w 9791698"/>
              <a:gd name="connsiteY1497" fmla="*/ 5278895 h 10286999"/>
              <a:gd name="connsiteX1498" fmla="*/ 8515102 w 9791698"/>
              <a:gd name="connsiteY1498" fmla="*/ 5274016 h 10286999"/>
              <a:gd name="connsiteX1499" fmla="*/ 8517263 w 9791698"/>
              <a:gd name="connsiteY1499" fmla="*/ 5278510 h 10286999"/>
              <a:gd name="connsiteX1500" fmla="*/ 8510861 w 9791698"/>
              <a:gd name="connsiteY1500" fmla="*/ 5275798 h 10286999"/>
              <a:gd name="connsiteX1501" fmla="*/ 8515102 w 9791698"/>
              <a:gd name="connsiteY1501" fmla="*/ 5274016 h 10286999"/>
              <a:gd name="connsiteX1502" fmla="*/ 8684872 w 9791698"/>
              <a:gd name="connsiteY1502" fmla="*/ 5257207 h 10286999"/>
              <a:gd name="connsiteX1503" fmla="*/ 8716399 w 9791698"/>
              <a:gd name="connsiteY1503" fmla="*/ 5288733 h 10286999"/>
              <a:gd name="connsiteX1504" fmla="*/ 8713865 w 9791698"/>
              <a:gd name="connsiteY1504" fmla="*/ 5290508 h 10286999"/>
              <a:gd name="connsiteX1505" fmla="*/ 8725153 w 9791698"/>
              <a:gd name="connsiteY1505" fmla="*/ 5303855 h 10286999"/>
              <a:gd name="connsiteX1506" fmla="*/ 8733105 w 9791698"/>
              <a:gd name="connsiteY1506" fmla="*/ 5296931 h 10286999"/>
              <a:gd name="connsiteX1507" fmla="*/ 8750539 w 9791698"/>
              <a:gd name="connsiteY1507" fmla="*/ 5294290 h 10286999"/>
              <a:gd name="connsiteX1508" fmla="*/ 8755142 w 9791698"/>
              <a:gd name="connsiteY1508" fmla="*/ 5296547 h 10286999"/>
              <a:gd name="connsiteX1509" fmla="*/ 8756486 w 9791698"/>
              <a:gd name="connsiteY1509" fmla="*/ 5292042 h 10286999"/>
              <a:gd name="connsiteX1510" fmla="*/ 8769748 w 9791698"/>
              <a:gd name="connsiteY1510" fmla="*/ 5291883 h 10286999"/>
              <a:gd name="connsiteX1511" fmla="*/ 8777028 w 9791698"/>
              <a:gd name="connsiteY1511" fmla="*/ 5287190 h 10286999"/>
              <a:gd name="connsiteX1512" fmla="*/ 8788994 w 9791698"/>
              <a:gd name="connsiteY1512" fmla="*/ 5291203 h 10286999"/>
              <a:gd name="connsiteX1513" fmla="*/ 8790474 w 9791698"/>
              <a:gd name="connsiteY1513" fmla="*/ 5302882 h 10286999"/>
              <a:gd name="connsiteX1514" fmla="*/ 8790047 w 9791698"/>
              <a:gd name="connsiteY1514" fmla="*/ 5305138 h 10286999"/>
              <a:gd name="connsiteX1515" fmla="*/ 8797433 w 9791698"/>
              <a:gd name="connsiteY1515" fmla="*/ 5305249 h 10286999"/>
              <a:gd name="connsiteX1516" fmla="*/ 8797625 w 9791698"/>
              <a:gd name="connsiteY1516" fmla="*/ 5314448 h 10286999"/>
              <a:gd name="connsiteX1517" fmla="*/ 8787900 w 9791698"/>
              <a:gd name="connsiteY1517" fmla="*/ 5316511 h 10286999"/>
              <a:gd name="connsiteX1518" fmla="*/ 8787229 w 9791698"/>
              <a:gd name="connsiteY1518" fmla="*/ 5320064 h 10286999"/>
              <a:gd name="connsiteX1519" fmla="*/ 8780626 w 9791698"/>
              <a:gd name="connsiteY1519" fmla="*/ 5331065 h 10286999"/>
              <a:gd name="connsiteX1520" fmla="*/ 8781122 w 9791698"/>
              <a:gd name="connsiteY1520" fmla="*/ 5332592 h 10286999"/>
              <a:gd name="connsiteX1521" fmla="*/ 8765006 w 9791698"/>
              <a:gd name="connsiteY1521" fmla="*/ 5369134 h 10286999"/>
              <a:gd name="connsiteX1522" fmla="*/ 8722594 w 9791698"/>
              <a:gd name="connsiteY1522" fmla="*/ 5359302 h 10286999"/>
              <a:gd name="connsiteX1523" fmla="*/ 8710349 w 9791698"/>
              <a:gd name="connsiteY1523" fmla="*/ 5338891 h 10286999"/>
              <a:gd name="connsiteX1524" fmla="*/ 8712804 w 9791698"/>
              <a:gd name="connsiteY1524" fmla="*/ 5328000 h 10286999"/>
              <a:gd name="connsiteX1525" fmla="*/ 8696863 w 9791698"/>
              <a:gd name="connsiteY1525" fmla="*/ 5310467 h 10286999"/>
              <a:gd name="connsiteX1526" fmla="*/ 8695666 w 9791698"/>
              <a:gd name="connsiteY1526" fmla="*/ 5303253 h 10286999"/>
              <a:gd name="connsiteX1527" fmla="*/ 8690863 w 9791698"/>
              <a:gd name="connsiteY1527" fmla="*/ 5306617 h 10286999"/>
              <a:gd name="connsiteX1528" fmla="*/ 8675682 w 9791698"/>
              <a:gd name="connsiteY1528" fmla="*/ 5306781 h 10286999"/>
              <a:gd name="connsiteX1529" fmla="*/ 8684872 w 9791698"/>
              <a:gd name="connsiteY1529" fmla="*/ 5257207 h 10286999"/>
              <a:gd name="connsiteX1530" fmla="*/ 7972391 w 9791698"/>
              <a:gd name="connsiteY1530" fmla="*/ 5245540 h 10286999"/>
              <a:gd name="connsiteX1531" fmla="*/ 7954136 w 9791698"/>
              <a:gd name="connsiteY1531" fmla="*/ 5248317 h 10286999"/>
              <a:gd name="connsiteX1532" fmla="*/ 7946042 w 9791698"/>
              <a:gd name="connsiteY1532" fmla="*/ 5255582 h 10286999"/>
              <a:gd name="connsiteX1533" fmla="*/ 7945913 w 9791698"/>
              <a:gd name="connsiteY1533" fmla="*/ 5266417 h 10286999"/>
              <a:gd name="connsiteX1534" fmla="*/ 7940969 w 9791698"/>
              <a:gd name="connsiteY1534" fmla="*/ 5303424 h 10286999"/>
              <a:gd name="connsiteX1535" fmla="*/ 7954432 w 9791698"/>
              <a:gd name="connsiteY1535" fmla="*/ 5310521 h 10286999"/>
              <a:gd name="connsiteX1536" fmla="*/ 8001753 w 9791698"/>
              <a:gd name="connsiteY1536" fmla="*/ 5323025 h 10286999"/>
              <a:gd name="connsiteX1537" fmla="*/ 7995270 w 9791698"/>
              <a:gd name="connsiteY1537" fmla="*/ 5344140 h 10286999"/>
              <a:gd name="connsiteX1538" fmla="*/ 7996882 w 9791698"/>
              <a:gd name="connsiteY1538" fmla="*/ 5342791 h 10286999"/>
              <a:gd name="connsiteX1539" fmla="*/ 8006775 w 9791698"/>
              <a:gd name="connsiteY1539" fmla="*/ 5351169 h 10286999"/>
              <a:gd name="connsiteX1540" fmla="*/ 8001001 w 9791698"/>
              <a:gd name="connsiteY1540" fmla="*/ 5343903 h 10286999"/>
              <a:gd name="connsiteX1541" fmla="*/ 8023225 w 9791698"/>
              <a:gd name="connsiteY1541" fmla="*/ 5334796 h 10286999"/>
              <a:gd name="connsiteX1542" fmla="*/ 8046456 w 9791698"/>
              <a:gd name="connsiteY1542" fmla="*/ 5325562 h 10286999"/>
              <a:gd name="connsiteX1543" fmla="*/ 8045543 w 9791698"/>
              <a:gd name="connsiteY1543" fmla="*/ 5324511 h 10286999"/>
              <a:gd name="connsiteX1544" fmla="*/ 8027742 w 9791698"/>
              <a:gd name="connsiteY1544" fmla="*/ 5291279 h 10286999"/>
              <a:gd name="connsiteX1545" fmla="*/ 8024372 w 9791698"/>
              <a:gd name="connsiteY1545" fmla="*/ 5277207 h 10286999"/>
              <a:gd name="connsiteX1546" fmla="*/ 8011840 w 9791698"/>
              <a:gd name="connsiteY1546" fmla="*/ 5278833 h 10286999"/>
              <a:gd name="connsiteX1547" fmla="*/ 8003870 w 9791698"/>
              <a:gd name="connsiteY1547" fmla="*/ 5271275 h 10286999"/>
              <a:gd name="connsiteX1548" fmla="*/ 8003956 w 9791698"/>
              <a:gd name="connsiteY1548" fmla="*/ 5258144 h 10286999"/>
              <a:gd name="connsiteX1549" fmla="*/ 7991179 w 9791698"/>
              <a:gd name="connsiteY1549" fmla="*/ 5251359 h 10286999"/>
              <a:gd name="connsiteX1550" fmla="*/ 7972391 w 9791698"/>
              <a:gd name="connsiteY1550" fmla="*/ 5245540 h 10286999"/>
              <a:gd name="connsiteX1551" fmla="*/ 9123943 w 9791698"/>
              <a:gd name="connsiteY1551" fmla="*/ 5243461 h 10286999"/>
              <a:gd name="connsiteX1552" fmla="*/ 9138412 w 9791698"/>
              <a:gd name="connsiteY1552" fmla="*/ 5263486 h 10286999"/>
              <a:gd name="connsiteX1553" fmla="*/ 9082664 w 9791698"/>
              <a:gd name="connsiteY1553" fmla="*/ 5302600 h 10286999"/>
              <a:gd name="connsiteX1554" fmla="*/ 9062201 w 9791698"/>
              <a:gd name="connsiteY1554" fmla="*/ 5271712 h 10286999"/>
              <a:gd name="connsiteX1555" fmla="*/ 9123943 w 9791698"/>
              <a:gd name="connsiteY1555" fmla="*/ 5243461 h 10286999"/>
              <a:gd name="connsiteX1556" fmla="*/ 9205123 w 9791698"/>
              <a:gd name="connsiteY1556" fmla="*/ 5237494 h 10286999"/>
              <a:gd name="connsiteX1557" fmla="*/ 9218542 w 9791698"/>
              <a:gd name="connsiteY1557" fmla="*/ 5247765 h 10286999"/>
              <a:gd name="connsiteX1558" fmla="*/ 9198144 w 9791698"/>
              <a:gd name="connsiteY1558" fmla="*/ 5270087 h 10286999"/>
              <a:gd name="connsiteX1559" fmla="*/ 9185512 w 9791698"/>
              <a:gd name="connsiteY1559" fmla="*/ 5245069 h 10286999"/>
              <a:gd name="connsiteX1560" fmla="*/ 9205123 w 9791698"/>
              <a:gd name="connsiteY1560" fmla="*/ 5237494 h 10286999"/>
              <a:gd name="connsiteX1561" fmla="*/ 8404454 w 9791698"/>
              <a:gd name="connsiteY1561" fmla="*/ 5228879 h 10286999"/>
              <a:gd name="connsiteX1562" fmla="*/ 8403106 w 9791698"/>
              <a:gd name="connsiteY1562" fmla="*/ 5241825 h 10286999"/>
              <a:gd name="connsiteX1563" fmla="*/ 8392856 w 9791698"/>
              <a:gd name="connsiteY1563" fmla="*/ 5245280 h 10286999"/>
              <a:gd name="connsiteX1564" fmla="*/ 8386112 w 9791698"/>
              <a:gd name="connsiteY1564" fmla="*/ 5250676 h 10286999"/>
              <a:gd name="connsiteX1565" fmla="*/ 8375590 w 9791698"/>
              <a:gd name="connsiteY1565" fmla="*/ 5244854 h 10286999"/>
              <a:gd name="connsiteX1566" fmla="*/ 8382332 w 9791698"/>
              <a:gd name="connsiteY1566" fmla="*/ 5239458 h 10286999"/>
              <a:gd name="connsiteX1567" fmla="*/ 8404454 w 9791698"/>
              <a:gd name="connsiteY1567" fmla="*/ 5228879 h 10286999"/>
              <a:gd name="connsiteX1568" fmla="*/ 8733008 w 9791698"/>
              <a:gd name="connsiteY1568" fmla="*/ 5226296 h 10286999"/>
              <a:gd name="connsiteX1569" fmla="*/ 8765699 w 9791698"/>
              <a:gd name="connsiteY1569" fmla="*/ 5231335 h 10286999"/>
              <a:gd name="connsiteX1570" fmla="*/ 8774907 w 9791698"/>
              <a:gd name="connsiteY1570" fmla="*/ 5280105 h 10286999"/>
              <a:gd name="connsiteX1571" fmla="*/ 8761439 w 9791698"/>
              <a:gd name="connsiteY1571" fmla="*/ 5290752 h 10286999"/>
              <a:gd name="connsiteX1572" fmla="*/ 8731535 w 9791698"/>
              <a:gd name="connsiteY1572" fmla="*/ 5291137 h 10286999"/>
              <a:gd name="connsiteX1573" fmla="*/ 8733008 w 9791698"/>
              <a:gd name="connsiteY1573" fmla="*/ 5226296 h 10286999"/>
              <a:gd name="connsiteX1574" fmla="*/ 8396994 w 9791698"/>
              <a:gd name="connsiteY1574" fmla="*/ 5188241 h 10286999"/>
              <a:gd name="connsiteX1575" fmla="*/ 8403543 w 9791698"/>
              <a:gd name="connsiteY1575" fmla="*/ 5191864 h 10286999"/>
              <a:gd name="connsiteX1576" fmla="*/ 8386908 w 9791698"/>
              <a:gd name="connsiteY1576" fmla="*/ 5211109 h 10286999"/>
              <a:gd name="connsiteX1577" fmla="*/ 8375405 w 9791698"/>
              <a:gd name="connsiteY1577" fmla="*/ 5209487 h 10286999"/>
              <a:gd name="connsiteX1578" fmla="*/ 8380449 w 9791698"/>
              <a:gd name="connsiteY1578" fmla="*/ 5198053 h 10286999"/>
              <a:gd name="connsiteX1579" fmla="*/ 8388678 w 9791698"/>
              <a:gd name="connsiteY1579" fmla="*/ 5197863 h 10286999"/>
              <a:gd name="connsiteX1580" fmla="*/ 8396994 w 9791698"/>
              <a:gd name="connsiteY1580" fmla="*/ 5188241 h 10286999"/>
              <a:gd name="connsiteX1581" fmla="*/ 9080419 w 9791698"/>
              <a:gd name="connsiteY1581" fmla="*/ 5179622 h 10286999"/>
              <a:gd name="connsiteX1582" fmla="*/ 9089695 w 9791698"/>
              <a:gd name="connsiteY1582" fmla="*/ 5187132 h 10286999"/>
              <a:gd name="connsiteX1583" fmla="*/ 9075042 w 9791698"/>
              <a:gd name="connsiteY1583" fmla="*/ 5211869 h 10286999"/>
              <a:gd name="connsiteX1584" fmla="*/ 9061998 w 9791698"/>
              <a:gd name="connsiteY1584" fmla="*/ 5212481 h 10286999"/>
              <a:gd name="connsiteX1585" fmla="*/ 9048873 w 9791698"/>
              <a:gd name="connsiteY1585" fmla="*/ 5198562 h 10286999"/>
              <a:gd name="connsiteX1586" fmla="*/ 9080419 w 9791698"/>
              <a:gd name="connsiteY1586" fmla="*/ 5179622 h 10286999"/>
              <a:gd name="connsiteX1587" fmla="*/ 8919968 w 9791698"/>
              <a:gd name="connsiteY1587" fmla="*/ 5177890 h 10286999"/>
              <a:gd name="connsiteX1588" fmla="*/ 8946127 w 9791698"/>
              <a:gd name="connsiteY1588" fmla="*/ 5193101 h 10286999"/>
              <a:gd name="connsiteX1589" fmla="*/ 8930739 w 9791698"/>
              <a:gd name="connsiteY1589" fmla="*/ 5233302 h 10286999"/>
              <a:gd name="connsiteX1590" fmla="*/ 8895091 w 9791698"/>
              <a:gd name="connsiteY1590" fmla="*/ 5204877 h 10286999"/>
              <a:gd name="connsiteX1591" fmla="*/ 8919968 w 9791698"/>
              <a:gd name="connsiteY1591" fmla="*/ 5177890 h 10286999"/>
              <a:gd name="connsiteX1592" fmla="*/ 8562112 w 9791698"/>
              <a:gd name="connsiteY1592" fmla="*/ 5169713 h 10286999"/>
              <a:gd name="connsiteX1593" fmla="*/ 8573647 w 9791698"/>
              <a:gd name="connsiteY1593" fmla="*/ 5171916 h 10286999"/>
              <a:gd name="connsiteX1594" fmla="*/ 8567400 w 9791698"/>
              <a:gd name="connsiteY1594" fmla="*/ 5190752 h 10286999"/>
              <a:gd name="connsiteX1595" fmla="*/ 8536222 w 9791698"/>
              <a:gd name="connsiteY1595" fmla="*/ 5186132 h 10286999"/>
              <a:gd name="connsiteX1596" fmla="*/ 8515798 w 9791698"/>
              <a:gd name="connsiteY1596" fmla="*/ 5186070 h 10286999"/>
              <a:gd name="connsiteX1597" fmla="*/ 8542306 w 9791698"/>
              <a:gd name="connsiteY1597" fmla="*/ 5180117 h 10286999"/>
              <a:gd name="connsiteX1598" fmla="*/ 8549639 w 9791698"/>
              <a:gd name="connsiteY1598" fmla="*/ 5170336 h 10286999"/>
              <a:gd name="connsiteX1599" fmla="*/ 8562112 w 9791698"/>
              <a:gd name="connsiteY1599" fmla="*/ 5169713 h 10286999"/>
              <a:gd name="connsiteX1600" fmla="*/ 8277775 w 9791698"/>
              <a:gd name="connsiteY1600" fmla="*/ 5147152 h 10286999"/>
              <a:gd name="connsiteX1601" fmla="*/ 8285348 w 9791698"/>
              <a:gd name="connsiteY1601" fmla="*/ 5152452 h 10286999"/>
              <a:gd name="connsiteX1602" fmla="*/ 8287012 w 9791698"/>
              <a:gd name="connsiteY1602" fmla="*/ 5162334 h 10286999"/>
              <a:gd name="connsiteX1603" fmla="*/ 8306522 w 9791698"/>
              <a:gd name="connsiteY1603" fmla="*/ 5155255 h 10286999"/>
              <a:gd name="connsiteX1604" fmla="*/ 8341117 w 9791698"/>
              <a:gd name="connsiteY1604" fmla="*/ 5233362 h 10286999"/>
              <a:gd name="connsiteX1605" fmla="*/ 8316432 w 9791698"/>
              <a:gd name="connsiteY1605" fmla="*/ 5296014 h 10286999"/>
              <a:gd name="connsiteX1606" fmla="*/ 8253648 w 9791698"/>
              <a:gd name="connsiteY1606" fmla="*/ 5184500 h 10286999"/>
              <a:gd name="connsiteX1607" fmla="*/ 8265485 w 9791698"/>
              <a:gd name="connsiteY1607" fmla="*/ 5174644 h 10286999"/>
              <a:gd name="connsiteX1608" fmla="*/ 8451917 w 9791698"/>
              <a:gd name="connsiteY1608" fmla="*/ 5139699 h 10286999"/>
              <a:gd name="connsiteX1609" fmla="*/ 8460649 w 9791698"/>
              <a:gd name="connsiteY1609" fmla="*/ 5139713 h 10286999"/>
              <a:gd name="connsiteX1610" fmla="*/ 8466965 w 9791698"/>
              <a:gd name="connsiteY1610" fmla="*/ 5148410 h 10286999"/>
              <a:gd name="connsiteX1611" fmla="*/ 8470368 w 9791698"/>
              <a:gd name="connsiteY1611" fmla="*/ 5187114 h 10286999"/>
              <a:gd name="connsiteX1612" fmla="*/ 8469550 w 9791698"/>
              <a:gd name="connsiteY1612" fmla="*/ 5196227 h 10286999"/>
              <a:gd name="connsiteX1613" fmla="*/ 8468733 w 9791698"/>
              <a:gd name="connsiteY1613" fmla="*/ 5205337 h 10286999"/>
              <a:gd name="connsiteX1614" fmla="*/ 8466041 w 9791698"/>
              <a:gd name="connsiteY1614" fmla="*/ 5210189 h 10286999"/>
              <a:gd name="connsiteX1615" fmla="*/ 8466008 w 9791698"/>
              <a:gd name="connsiteY1615" fmla="*/ 5213851 h 10286999"/>
              <a:gd name="connsiteX1616" fmla="*/ 8454572 w 9791698"/>
              <a:gd name="connsiteY1616" fmla="*/ 5220735 h 10286999"/>
              <a:gd name="connsiteX1617" fmla="*/ 8419299 w 9791698"/>
              <a:gd name="connsiteY1617" fmla="*/ 5215007 h 10286999"/>
              <a:gd name="connsiteX1618" fmla="*/ 8425817 w 9791698"/>
              <a:gd name="connsiteY1618" fmla="*/ 5200230 h 10286999"/>
              <a:gd name="connsiteX1619" fmla="*/ 8443348 w 9791698"/>
              <a:gd name="connsiteY1619" fmla="*/ 5195631 h 10286999"/>
              <a:gd name="connsiteX1620" fmla="*/ 8454164 w 9791698"/>
              <a:gd name="connsiteY1620" fmla="*/ 5196763 h 10286999"/>
              <a:gd name="connsiteX1621" fmla="*/ 8452658 w 9791698"/>
              <a:gd name="connsiteY1621" fmla="*/ 5175239 h 10286999"/>
              <a:gd name="connsiteX1622" fmla="*/ 8451917 w 9791698"/>
              <a:gd name="connsiteY1622" fmla="*/ 5139699 h 10286999"/>
              <a:gd name="connsiteX1623" fmla="*/ 9507740 w 9791698"/>
              <a:gd name="connsiteY1623" fmla="*/ 5139095 h 10286999"/>
              <a:gd name="connsiteX1624" fmla="*/ 9516624 w 9791698"/>
              <a:gd name="connsiteY1624" fmla="*/ 5143856 h 10286999"/>
              <a:gd name="connsiteX1625" fmla="*/ 9526146 w 9791698"/>
              <a:gd name="connsiteY1625" fmla="*/ 5151615 h 10286999"/>
              <a:gd name="connsiteX1626" fmla="*/ 9502020 w 9791698"/>
              <a:gd name="connsiteY1626" fmla="*/ 5186524 h 10286999"/>
              <a:gd name="connsiteX1627" fmla="*/ 9507740 w 9791698"/>
              <a:gd name="connsiteY1627" fmla="*/ 5139095 h 10286999"/>
              <a:gd name="connsiteX1628" fmla="*/ 8351670 w 9791698"/>
              <a:gd name="connsiteY1628" fmla="*/ 5129819 h 10286999"/>
              <a:gd name="connsiteX1629" fmla="*/ 8358962 w 9791698"/>
              <a:gd name="connsiteY1629" fmla="*/ 5130487 h 10286999"/>
              <a:gd name="connsiteX1630" fmla="*/ 8366295 w 9791698"/>
              <a:gd name="connsiteY1630" fmla="*/ 5135427 h 10286999"/>
              <a:gd name="connsiteX1631" fmla="*/ 8368187 w 9791698"/>
              <a:gd name="connsiteY1631" fmla="*/ 5143069 h 10286999"/>
              <a:gd name="connsiteX1632" fmla="*/ 8362332 w 9791698"/>
              <a:gd name="connsiteY1632" fmla="*/ 5150267 h 10286999"/>
              <a:gd name="connsiteX1633" fmla="*/ 8347822 w 9791698"/>
              <a:gd name="connsiteY1633" fmla="*/ 5157475 h 10286999"/>
              <a:gd name="connsiteX1634" fmla="*/ 8337769 w 9791698"/>
              <a:gd name="connsiteY1634" fmla="*/ 5153888 h 10286999"/>
              <a:gd name="connsiteX1635" fmla="*/ 8338598 w 9791698"/>
              <a:gd name="connsiteY1635" fmla="*/ 5144894 h 10286999"/>
              <a:gd name="connsiteX1636" fmla="*/ 8335800 w 9791698"/>
              <a:gd name="connsiteY1636" fmla="*/ 5137704 h 10286999"/>
              <a:gd name="connsiteX1637" fmla="*/ 8339427 w 9791698"/>
              <a:gd name="connsiteY1637" fmla="*/ 5135902 h 10286999"/>
              <a:gd name="connsiteX1638" fmla="*/ 8341656 w 9791698"/>
              <a:gd name="connsiteY1638" fmla="*/ 5130503 h 10286999"/>
              <a:gd name="connsiteX1639" fmla="*/ 8351670 w 9791698"/>
              <a:gd name="connsiteY1639" fmla="*/ 5129819 h 10286999"/>
              <a:gd name="connsiteX1640" fmla="*/ 8662221 w 9791698"/>
              <a:gd name="connsiteY1640" fmla="*/ 5122510 h 10286999"/>
              <a:gd name="connsiteX1641" fmla="*/ 8665100 w 9791698"/>
              <a:gd name="connsiteY1641" fmla="*/ 5136541 h 10286999"/>
              <a:gd name="connsiteX1642" fmla="*/ 8654365 w 9791698"/>
              <a:gd name="connsiteY1642" fmla="*/ 5157719 h 10286999"/>
              <a:gd name="connsiteX1643" fmla="*/ 8644358 w 9791698"/>
              <a:gd name="connsiteY1643" fmla="*/ 5163598 h 10286999"/>
              <a:gd name="connsiteX1644" fmla="*/ 8644038 w 9791698"/>
              <a:gd name="connsiteY1644" fmla="*/ 5169319 h 10286999"/>
              <a:gd name="connsiteX1645" fmla="*/ 8640024 w 9791698"/>
              <a:gd name="connsiteY1645" fmla="*/ 5170240 h 10286999"/>
              <a:gd name="connsiteX1646" fmla="*/ 8644335 w 9791698"/>
              <a:gd name="connsiteY1646" fmla="*/ 5174540 h 10286999"/>
              <a:gd name="connsiteX1647" fmla="*/ 8631154 w 9791698"/>
              <a:gd name="connsiteY1647" fmla="*/ 5279259 h 10286999"/>
              <a:gd name="connsiteX1648" fmla="*/ 8617100 w 9791698"/>
              <a:gd name="connsiteY1648" fmla="*/ 5181070 h 10286999"/>
              <a:gd name="connsiteX1649" fmla="*/ 8618641 w 9791698"/>
              <a:gd name="connsiteY1649" fmla="*/ 5173001 h 10286999"/>
              <a:gd name="connsiteX1650" fmla="*/ 8608797 w 9791698"/>
              <a:gd name="connsiteY1650" fmla="*/ 5167753 h 10286999"/>
              <a:gd name="connsiteX1651" fmla="*/ 8611919 w 9791698"/>
              <a:gd name="connsiteY1651" fmla="*/ 5138926 h 10286999"/>
              <a:gd name="connsiteX1652" fmla="*/ 8633963 w 9791698"/>
              <a:gd name="connsiteY1652" fmla="*/ 5124751 h 10286999"/>
              <a:gd name="connsiteX1653" fmla="*/ 8640669 w 9791698"/>
              <a:gd name="connsiteY1653" fmla="*/ 5132818 h 10286999"/>
              <a:gd name="connsiteX1654" fmla="*/ 8641190 w 9791698"/>
              <a:gd name="connsiteY1654" fmla="*/ 5134228 h 10286999"/>
              <a:gd name="connsiteX1655" fmla="*/ 9092403 w 9791698"/>
              <a:gd name="connsiteY1655" fmla="*/ 5107449 h 10286999"/>
              <a:gd name="connsiteX1656" fmla="*/ 9118322 w 9791698"/>
              <a:gd name="connsiteY1656" fmla="*/ 5113391 h 10286999"/>
              <a:gd name="connsiteX1657" fmla="*/ 9148339 w 9791698"/>
              <a:gd name="connsiteY1657" fmla="*/ 5128521 h 10286999"/>
              <a:gd name="connsiteX1658" fmla="*/ 9172449 w 9791698"/>
              <a:gd name="connsiteY1658" fmla="*/ 5137085 h 10286999"/>
              <a:gd name="connsiteX1659" fmla="*/ 9179370 w 9791698"/>
              <a:gd name="connsiteY1659" fmla="*/ 5132221 h 10286999"/>
              <a:gd name="connsiteX1660" fmla="*/ 9190024 w 9791698"/>
              <a:gd name="connsiteY1660" fmla="*/ 5128891 h 10286999"/>
              <a:gd name="connsiteX1661" fmla="*/ 9198994 w 9791698"/>
              <a:gd name="connsiteY1661" fmla="*/ 5137622 h 10286999"/>
              <a:gd name="connsiteX1662" fmla="*/ 9176395 w 9791698"/>
              <a:gd name="connsiteY1662" fmla="*/ 5163105 h 10286999"/>
              <a:gd name="connsiteX1663" fmla="*/ 9174440 w 9791698"/>
              <a:gd name="connsiteY1663" fmla="*/ 5159997 h 10286999"/>
              <a:gd name="connsiteX1664" fmla="*/ 9172470 w 9791698"/>
              <a:gd name="connsiteY1664" fmla="*/ 5160169 h 10286999"/>
              <a:gd name="connsiteX1665" fmla="*/ 9160949 w 9791698"/>
              <a:gd name="connsiteY1665" fmla="*/ 5154181 h 10286999"/>
              <a:gd name="connsiteX1666" fmla="*/ 9143404 w 9791698"/>
              <a:gd name="connsiteY1666" fmla="*/ 5146744 h 10286999"/>
              <a:gd name="connsiteX1667" fmla="*/ 9092403 w 9791698"/>
              <a:gd name="connsiteY1667" fmla="*/ 5107449 h 10286999"/>
              <a:gd name="connsiteX1668" fmla="*/ 8533653 w 9791698"/>
              <a:gd name="connsiteY1668" fmla="*/ 5079278 h 10286999"/>
              <a:gd name="connsiteX1669" fmla="*/ 8540564 w 9791698"/>
              <a:gd name="connsiteY1669" fmla="*/ 5087195 h 10286999"/>
              <a:gd name="connsiteX1670" fmla="*/ 8534118 w 9791698"/>
              <a:gd name="connsiteY1670" fmla="*/ 5106628 h 10286999"/>
              <a:gd name="connsiteX1671" fmla="*/ 8514878 w 9791698"/>
              <a:gd name="connsiteY1671" fmla="*/ 5116206 h 10286999"/>
              <a:gd name="connsiteX1672" fmla="*/ 8507490 w 9791698"/>
              <a:gd name="connsiteY1672" fmla="*/ 5126375 h 10286999"/>
              <a:gd name="connsiteX1673" fmla="*/ 8503969 w 9791698"/>
              <a:gd name="connsiteY1673" fmla="*/ 5124882 h 10286999"/>
              <a:gd name="connsiteX1674" fmla="*/ 8526481 w 9791698"/>
              <a:gd name="connsiteY1674" fmla="*/ 5081225 h 10286999"/>
              <a:gd name="connsiteX1675" fmla="*/ 8533653 w 9791698"/>
              <a:gd name="connsiteY1675" fmla="*/ 5079278 h 10286999"/>
              <a:gd name="connsiteX1676" fmla="*/ 9326051 w 9791698"/>
              <a:gd name="connsiteY1676" fmla="*/ 5076818 h 10286999"/>
              <a:gd name="connsiteX1677" fmla="*/ 9337900 w 9791698"/>
              <a:gd name="connsiteY1677" fmla="*/ 5094618 h 10286999"/>
              <a:gd name="connsiteX1678" fmla="*/ 9298598 w 9791698"/>
              <a:gd name="connsiteY1678" fmla="*/ 5115294 h 10286999"/>
              <a:gd name="connsiteX1679" fmla="*/ 9326051 w 9791698"/>
              <a:gd name="connsiteY1679" fmla="*/ 5076818 h 10286999"/>
              <a:gd name="connsiteX1680" fmla="*/ 8185843 w 9791698"/>
              <a:gd name="connsiteY1680" fmla="*/ 5072415 h 10286999"/>
              <a:gd name="connsiteX1681" fmla="*/ 8200871 w 9791698"/>
              <a:gd name="connsiteY1681" fmla="*/ 5082881 h 10286999"/>
              <a:gd name="connsiteX1682" fmla="*/ 8205207 w 9791698"/>
              <a:gd name="connsiteY1682" fmla="*/ 5091597 h 10286999"/>
              <a:gd name="connsiteX1683" fmla="*/ 8203712 w 9791698"/>
              <a:gd name="connsiteY1683" fmla="*/ 5099358 h 10286999"/>
              <a:gd name="connsiteX1684" fmla="*/ 8195673 w 9791698"/>
              <a:gd name="connsiteY1684" fmla="*/ 5102042 h 10286999"/>
              <a:gd name="connsiteX1685" fmla="*/ 8180119 w 9791698"/>
              <a:gd name="connsiteY1685" fmla="*/ 5099494 h 10286999"/>
              <a:gd name="connsiteX1686" fmla="*/ 8172866 w 9791698"/>
              <a:gd name="connsiteY1686" fmla="*/ 5090300 h 10286999"/>
              <a:gd name="connsiteX1687" fmla="*/ 8177278 w 9791698"/>
              <a:gd name="connsiteY1687" fmla="*/ 5083018 h 10286999"/>
              <a:gd name="connsiteX1688" fmla="*/ 8177803 w 9791698"/>
              <a:gd name="connsiteY1688" fmla="*/ 5075098 h 10286999"/>
              <a:gd name="connsiteX1689" fmla="*/ 8181692 w 9791698"/>
              <a:gd name="connsiteY1689" fmla="*/ 5075737 h 10286999"/>
              <a:gd name="connsiteX1690" fmla="*/ 8185843 w 9791698"/>
              <a:gd name="connsiteY1690" fmla="*/ 5072415 h 10286999"/>
              <a:gd name="connsiteX1691" fmla="*/ 9395333 w 9791698"/>
              <a:gd name="connsiteY1691" fmla="*/ 5057148 h 10286999"/>
              <a:gd name="connsiteX1692" fmla="*/ 9520821 w 9791698"/>
              <a:gd name="connsiteY1692" fmla="*/ 5076357 h 10286999"/>
              <a:gd name="connsiteX1693" fmla="*/ 9395333 w 9791698"/>
              <a:gd name="connsiteY1693" fmla="*/ 5057148 h 10286999"/>
              <a:gd name="connsiteX1694" fmla="*/ 9004096 w 9791698"/>
              <a:gd name="connsiteY1694" fmla="*/ 5048955 h 10286999"/>
              <a:gd name="connsiteX1695" fmla="*/ 9037572 w 9791698"/>
              <a:gd name="connsiteY1695" fmla="*/ 5051032 h 10286999"/>
              <a:gd name="connsiteX1696" fmla="*/ 8918296 w 9791698"/>
              <a:gd name="connsiteY1696" fmla="*/ 5064864 h 10286999"/>
              <a:gd name="connsiteX1697" fmla="*/ 9004096 w 9791698"/>
              <a:gd name="connsiteY1697" fmla="*/ 5048955 h 10286999"/>
              <a:gd name="connsiteX1698" fmla="*/ 8752147 w 9791698"/>
              <a:gd name="connsiteY1698" fmla="*/ 5040438 h 10286999"/>
              <a:gd name="connsiteX1699" fmla="*/ 8749820 w 9791698"/>
              <a:gd name="connsiteY1699" fmla="*/ 5068340 h 10286999"/>
              <a:gd name="connsiteX1700" fmla="*/ 8737142 w 9791698"/>
              <a:gd name="connsiteY1700" fmla="*/ 5096107 h 10286999"/>
              <a:gd name="connsiteX1701" fmla="*/ 8743803 w 9791698"/>
              <a:gd name="connsiteY1701" fmla="*/ 5107034 h 10286999"/>
              <a:gd name="connsiteX1702" fmla="*/ 8739876 w 9791698"/>
              <a:gd name="connsiteY1702" fmla="*/ 5118907 h 10286999"/>
              <a:gd name="connsiteX1703" fmla="*/ 8663281 w 9791698"/>
              <a:gd name="connsiteY1703" fmla="*/ 5095085 h 10286999"/>
              <a:gd name="connsiteX1704" fmla="*/ 8673402 w 9791698"/>
              <a:gd name="connsiteY1704" fmla="*/ 5083128 h 10286999"/>
              <a:gd name="connsiteX1705" fmla="*/ 8697049 w 9791698"/>
              <a:gd name="connsiteY1705" fmla="*/ 5079194 h 10286999"/>
              <a:gd name="connsiteX1706" fmla="*/ 8716909 w 9791698"/>
              <a:gd name="connsiteY1706" fmla="*/ 5080690 h 10286999"/>
              <a:gd name="connsiteX1707" fmla="*/ 8728426 w 9791698"/>
              <a:gd name="connsiteY1707" fmla="*/ 5054173 h 10286999"/>
              <a:gd name="connsiteX1708" fmla="*/ 8752147 w 9791698"/>
              <a:gd name="connsiteY1708" fmla="*/ 5040438 h 10286999"/>
              <a:gd name="connsiteX1709" fmla="*/ 8484586 w 9791698"/>
              <a:gd name="connsiteY1709" fmla="*/ 5004404 h 10286999"/>
              <a:gd name="connsiteX1710" fmla="*/ 8490349 w 9791698"/>
              <a:gd name="connsiteY1710" fmla="*/ 5006945 h 10286999"/>
              <a:gd name="connsiteX1711" fmla="*/ 8491259 w 9791698"/>
              <a:gd name="connsiteY1711" fmla="*/ 5014365 h 10286999"/>
              <a:gd name="connsiteX1712" fmla="*/ 8490478 w 9791698"/>
              <a:gd name="connsiteY1712" fmla="*/ 5027055 h 10286999"/>
              <a:gd name="connsiteX1713" fmla="*/ 8484791 w 9791698"/>
              <a:gd name="connsiteY1713" fmla="*/ 5030686 h 10286999"/>
              <a:gd name="connsiteX1714" fmla="*/ 8475571 w 9791698"/>
              <a:gd name="connsiteY1714" fmla="*/ 5032510 h 10286999"/>
              <a:gd name="connsiteX1715" fmla="*/ 8474387 w 9791698"/>
              <a:gd name="connsiteY1715" fmla="*/ 5012270 h 10286999"/>
              <a:gd name="connsiteX1716" fmla="*/ 8484586 w 9791698"/>
              <a:gd name="connsiteY1716" fmla="*/ 5004404 h 10286999"/>
              <a:gd name="connsiteX1717" fmla="*/ 8391505 w 9791698"/>
              <a:gd name="connsiteY1717" fmla="*/ 4989927 h 10286999"/>
              <a:gd name="connsiteX1718" fmla="*/ 8398072 w 9791698"/>
              <a:gd name="connsiteY1718" fmla="*/ 4990793 h 10286999"/>
              <a:gd name="connsiteX1719" fmla="*/ 8403686 w 9791698"/>
              <a:gd name="connsiteY1719" fmla="*/ 5001091 h 10286999"/>
              <a:gd name="connsiteX1720" fmla="*/ 8388666 w 9791698"/>
              <a:gd name="connsiteY1720" fmla="*/ 5006058 h 10286999"/>
              <a:gd name="connsiteX1721" fmla="*/ 8391505 w 9791698"/>
              <a:gd name="connsiteY1721" fmla="*/ 4989927 h 10286999"/>
              <a:gd name="connsiteX1722" fmla="*/ 8286862 w 9791698"/>
              <a:gd name="connsiteY1722" fmla="*/ 4987311 h 10286999"/>
              <a:gd name="connsiteX1723" fmla="*/ 8293502 w 9791698"/>
              <a:gd name="connsiteY1723" fmla="*/ 4997283 h 10286999"/>
              <a:gd name="connsiteX1724" fmla="*/ 8274227 w 9791698"/>
              <a:gd name="connsiteY1724" fmla="*/ 5019456 h 10286999"/>
              <a:gd name="connsiteX1725" fmla="*/ 8262205 w 9791698"/>
              <a:gd name="connsiteY1725" fmla="*/ 5017008 h 10286999"/>
              <a:gd name="connsiteX1726" fmla="*/ 8253598 w 9791698"/>
              <a:gd name="connsiteY1726" fmla="*/ 4999485 h 10286999"/>
              <a:gd name="connsiteX1727" fmla="*/ 8286862 w 9791698"/>
              <a:gd name="connsiteY1727" fmla="*/ 4987311 h 10286999"/>
              <a:gd name="connsiteX1728" fmla="*/ 9169577 w 9791698"/>
              <a:gd name="connsiteY1728" fmla="*/ 4983931 h 10286999"/>
              <a:gd name="connsiteX1729" fmla="*/ 9303021 w 9791698"/>
              <a:gd name="connsiteY1729" fmla="*/ 5184583 h 10286999"/>
              <a:gd name="connsiteX1730" fmla="*/ 9258948 w 9791698"/>
              <a:gd name="connsiteY1730" fmla="*/ 5260896 h 10286999"/>
              <a:gd name="connsiteX1731" fmla="*/ 9179906 w 9791698"/>
              <a:gd name="connsiteY1731" fmla="*/ 5056820 h 10286999"/>
              <a:gd name="connsiteX1732" fmla="*/ 9171975 w 9791698"/>
              <a:gd name="connsiteY1732" fmla="*/ 5000852 h 10286999"/>
              <a:gd name="connsiteX1733" fmla="*/ 9138037 w 9791698"/>
              <a:gd name="connsiteY1733" fmla="*/ 5029078 h 10286999"/>
              <a:gd name="connsiteX1734" fmla="*/ 9101570 w 9791698"/>
              <a:gd name="connsiteY1734" fmla="*/ 5035380 h 10286999"/>
              <a:gd name="connsiteX1735" fmla="*/ 9153884 w 9791698"/>
              <a:gd name="connsiteY1735" fmla="*/ 4985341 h 10286999"/>
              <a:gd name="connsiteX1736" fmla="*/ 9165344 w 9791698"/>
              <a:gd name="connsiteY1736" fmla="*/ 4991088 h 10286999"/>
              <a:gd name="connsiteX1737" fmla="*/ 9170993 w 9791698"/>
              <a:gd name="connsiteY1737" fmla="*/ 4993920 h 10286999"/>
              <a:gd name="connsiteX1738" fmla="*/ 8411420 w 9791698"/>
              <a:gd name="connsiteY1738" fmla="*/ 4964392 h 10286999"/>
              <a:gd name="connsiteX1739" fmla="*/ 8419762 w 9791698"/>
              <a:gd name="connsiteY1739" fmla="*/ 4964411 h 10286999"/>
              <a:gd name="connsiteX1740" fmla="*/ 8429168 w 9791698"/>
              <a:gd name="connsiteY1740" fmla="*/ 4966745 h 10286999"/>
              <a:gd name="connsiteX1741" fmla="*/ 8444977 w 9791698"/>
              <a:gd name="connsiteY1741" fmla="*/ 4982958 h 10286999"/>
              <a:gd name="connsiteX1742" fmla="*/ 8445170 w 9791698"/>
              <a:gd name="connsiteY1742" fmla="*/ 5001450 h 10286999"/>
              <a:gd name="connsiteX1743" fmla="*/ 8441913 w 9791698"/>
              <a:gd name="connsiteY1743" fmla="*/ 5008838 h 10286999"/>
              <a:gd name="connsiteX1744" fmla="*/ 8435824 w 9791698"/>
              <a:gd name="connsiteY1744" fmla="*/ 5009535 h 10286999"/>
              <a:gd name="connsiteX1745" fmla="*/ 8436191 w 9791698"/>
              <a:gd name="connsiteY1745" fmla="*/ 5012878 h 10286999"/>
              <a:gd name="connsiteX1746" fmla="*/ 8432256 w 9791698"/>
              <a:gd name="connsiteY1746" fmla="*/ 5024737 h 10286999"/>
              <a:gd name="connsiteX1747" fmla="*/ 8412656 w 9791698"/>
              <a:gd name="connsiteY1747" fmla="*/ 5020939 h 10286999"/>
              <a:gd name="connsiteX1748" fmla="*/ 8411620 w 9791698"/>
              <a:gd name="connsiteY1748" fmla="*/ 5011482 h 10286999"/>
              <a:gd name="connsiteX1749" fmla="*/ 8415829 w 9791698"/>
              <a:gd name="connsiteY1749" fmla="*/ 5005767 h 10286999"/>
              <a:gd name="connsiteX1750" fmla="*/ 8408452 w 9791698"/>
              <a:gd name="connsiteY1750" fmla="*/ 4999517 h 10286999"/>
              <a:gd name="connsiteX1751" fmla="*/ 8411420 w 9791698"/>
              <a:gd name="connsiteY1751" fmla="*/ 4964392 h 10286999"/>
              <a:gd name="connsiteX1752" fmla="*/ 8715952 w 9791698"/>
              <a:gd name="connsiteY1752" fmla="*/ 4948058 h 10286999"/>
              <a:gd name="connsiteX1753" fmla="*/ 8724605 w 9791698"/>
              <a:gd name="connsiteY1753" fmla="*/ 4948080 h 10286999"/>
              <a:gd name="connsiteX1754" fmla="*/ 8744877 w 9791698"/>
              <a:gd name="connsiteY1754" fmla="*/ 4958039 h 10286999"/>
              <a:gd name="connsiteX1755" fmla="*/ 8758202 w 9791698"/>
              <a:gd name="connsiteY1755" fmla="*/ 4965964 h 10286999"/>
              <a:gd name="connsiteX1756" fmla="*/ 8765244 w 9791698"/>
              <a:gd name="connsiteY1756" fmla="*/ 4968948 h 10286999"/>
              <a:gd name="connsiteX1757" fmla="*/ 8769773 w 9791698"/>
              <a:gd name="connsiteY1757" fmla="*/ 4979506 h 10286999"/>
              <a:gd name="connsiteX1758" fmla="*/ 8736830 w 9791698"/>
              <a:gd name="connsiteY1758" fmla="*/ 4969863 h 10286999"/>
              <a:gd name="connsiteX1759" fmla="*/ 8719225 w 9791698"/>
              <a:gd name="connsiteY1759" fmla="*/ 4962403 h 10286999"/>
              <a:gd name="connsiteX1760" fmla="*/ 8714696 w 9791698"/>
              <a:gd name="connsiteY1760" fmla="*/ 4951845 h 10286999"/>
              <a:gd name="connsiteX1761" fmla="*/ 8604266 w 9791698"/>
              <a:gd name="connsiteY1761" fmla="*/ 4924057 h 10286999"/>
              <a:gd name="connsiteX1762" fmla="*/ 8620393 w 9791698"/>
              <a:gd name="connsiteY1762" fmla="*/ 4968648 h 10286999"/>
              <a:gd name="connsiteX1763" fmla="*/ 8572807 w 9791698"/>
              <a:gd name="connsiteY1763" fmla="*/ 4944572 h 10286999"/>
              <a:gd name="connsiteX1764" fmla="*/ 8604266 w 9791698"/>
              <a:gd name="connsiteY1764" fmla="*/ 4924057 h 10286999"/>
              <a:gd name="connsiteX1765" fmla="*/ 8534883 w 9791698"/>
              <a:gd name="connsiteY1765" fmla="*/ 4919621 h 10286999"/>
              <a:gd name="connsiteX1766" fmla="*/ 8552218 w 9791698"/>
              <a:gd name="connsiteY1766" fmla="*/ 4926335 h 10286999"/>
              <a:gd name="connsiteX1767" fmla="*/ 8535067 w 9791698"/>
              <a:gd name="connsiteY1767" fmla="*/ 4944811 h 10286999"/>
              <a:gd name="connsiteX1768" fmla="*/ 8534883 w 9791698"/>
              <a:gd name="connsiteY1768" fmla="*/ 4919621 h 10286999"/>
              <a:gd name="connsiteX1769" fmla="*/ 9281406 w 9791698"/>
              <a:gd name="connsiteY1769" fmla="*/ 4895207 h 10286999"/>
              <a:gd name="connsiteX1770" fmla="*/ 9292576 w 9791698"/>
              <a:gd name="connsiteY1770" fmla="*/ 4898087 h 10286999"/>
              <a:gd name="connsiteX1771" fmla="*/ 9304383 w 9791698"/>
              <a:gd name="connsiteY1771" fmla="*/ 4923794 h 10286999"/>
              <a:gd name="connsiteX1772" fmla="*/ 9284147 w 9791698"/>
              <a:gd name="connsiteY1772" fmla="*/ 4946098 h 10286999"/>
              <a:gd name="connsiteX1773" fmla="*/ 9266244 w 9791698"/>
              <a:gd name="connsiteY1773" fmla="*/ 4899891 h 10286999"/>
              <a:gd name="connsiteX1774" fmla="*/ 9281406 w 9791698"/>
              <a:gd name="connsiteY1774" fmla="*/ 4895207 h 10286999"/>
              <a:gd name="connsiteX1775" fmla="*/ 8518430 w 9791698"/>
              <a:gd name="connsiteY1775" fmla="*/ 4887585 h 10286999"/>
              <a:gd name="connsiteX1776" fmla="*/ 8528197 w 9791698"/>
              <a:gd name="connsiteY1776" fmla="*/ 4894459 h 10286999"/>
              <a:gd name="connsiteX1777" fmla="*/ 8520560 w 9791698"/>
              <a:gd name="connsiteY1777" fmla="*/ 4917480 h 10286999"/>
              <a:gd name="connsiteX1778" fmla="*/ 8499733 w 9791698"/>
              <a:gd name="connsiteY1778" fmla="*/ 4895525 h 10286999"/>
              <a:gd name="connsiteX1779" fmla="*/ 8505800 w 9791698"/>
              <a:gd name="connsiteY1779" fmla="*/ 4889345 h 10286999"/>
              <a:gd name="connsiteX1780" fmla="*/ 8518430 w 9791698"/>
              <a:gd name="connsiteY1780" fmla="*/ 4887585 h 10286999"/>
              <a:gd name="connsiteX1781" fmla="*/ 8744507 w 9791698"/>
              <a:gd name="connsiteY1781" fmla="*/ 4884482 h 10286999"/>
              <a:gd name="connsiteX1782" fmla="*/ 8762545 w 9791698"/>
              <a:gd name="connsiteY1782" fmla="*/ 4907566 h 10286999"/>
              <a:gd name="connsiteX1783" fmla="*/ 8729169 w 9791698"/>
              <a:gd name="connsiteY1783" fmla="*/ 4936133 h 10286999"/>
              <a:gd name="connsiteX1784" fmla="*/ 8708157 w 9791698"/>
              <a:gd name="connsiteY1784" fmla="*/ 4898074 h 10286999"/>
              <a:gd name="connsiteX1785" fmla="*/ 8744507 w 9791698"/>
              <a:gd name="connsiteY1785" fmla="*/ 4884482 h 10286999"/>
              <a:gd name="connsiteX1786" fmla="*/ 9006846 w 9791698"/>
              <a:gd name="connsiteY1786" fmla="*/ 4874724 h 10286999"/>
              <a:gd name="connsiteX1787" fmla="*/ 9033029 w 9791698"/>
              <a:gd name="connsiteY1787" fmla="*/ 4899317 h 10286999"/>
              <a:gd name="connsiteX1788" fmla="*/ 9006846 w 9791698"/>
              <a:gd name="connsiteY1788" fmla="*/ 4874724 h 10286999"/>
              <a:gd name="connsiteX1789" fmla="*/ 8317850 w 9791698"/>
              <a:gd name="connsiteY1789" fmla="*/ 4871637 h 10286999"/>
              <a:gd name="connsiteX1790" fmla="*/ 8332405 w 9791698"/>
              <a:gd name="connsiteY1790" fmla="*/ 4872981 h 10286999"/>
              <a:gd name="connsiteX1791" fmla="*/ 8310032 w 9791698"/>
              <a:gd name="connsiteY1791" fmla="*/ 4903127 h 10286999"/>
              <a:gd name="connsiteX1792" fmla="*/ 8317850 w 9791698"/>
              <a:gd name="connsiteY1792" fmla="*/ 4871637 h 10286999"/>
              <a:gd name="connsiteX1793" fmla="*/ 8437680 w 9791698"/>
              <a:gd name="connsiteY1793" fmla="*/ 4866997 h 10286999"/>
              <a:gd name="connsiteX1794" fmla="*/ 8342073 w 9791698"/>
              <a:gd name="connsiteY1794" fmla="*/ 5050783 h 10286999"/>
              <a:gd name="connsiteX1795" fmla="*/ 8308554 w 9791698"/>
              <a:gd name="connsiteY1795" fmla="*/ 5025279 h 10286999"/>
              <a:gd name="connsiteX1796" fmla="*/ 8342494 w 9791698"/>
              <a:gd name="connsiteY1796" fmla="*/ 4983295 h 10286999"/>
              <a:gd name="connsiteX1797" fmla="*/ 8344013 w 9791698"/>
              <a:gd name="connsiteY1797" fmla="*/ 4976020 h 10286999"/>
              <a:gd name="connsiteX1798" fmla="*/ 8350715 w 9791698"/>
              <a:gd name="connsiteY1798" fmla="*/ 4967966 h 10286999"/>
              <a:gd name="connsiteX1799" fmla="*/ 8351481 w 9791698"/>
              <a:gd name="connsiteY1799" fmla="*/ 4967978 h 10286999"/>
              <a:gd name="connsiteX1800" fmla="*/ 8348989 w 9791698"/>
              <a:gd name="connsiteY1800" fmla="*/ 4964080 h 10286999"/>
              <a:gd name="connsiteX1801" fmla="*/ 8353550 w 9791698"/>
              <a:gd name="connsiteY1801" fmla="*/ 4943217 h 10286999"/>
              <a:gd name="connsiteX1802" fmla="*/ 8366245 w 9791698"/>
              <a:gd name="connsiteY1802" fmla="*/ 4943550 h 10286999"/>
              <a:gd name="connsiteX1803" fmla="*/ 8366515 w 9791698"/>
              <a:gd name="connsiteY1803" fmla="*/ 4953583 h 10286999"/>
              <a:gd name="connsiteX1804" fmla="*/ 8375738 w 9791698"/>
              <a:gd name="connsiteY1804" fmla="*/ 4942174 h 10286999"/>
              <a:gd name="connsiteX1805" fmla="*/ 8437680 w 9791698"/>
              <a:gd name="connsiteY1805" fmla="*/ 4866997 h 10286999"/>
              <a:gd name="connsiteX1806" fmla="*/ 8346615 w 9791698"/>
              <a:gd name="connsiteY1806" fmla="*/ 4847751 h 10286999"/>
              <a:gd name="connsiteX1807" fmla="*/ 8346800 w 9791698"/>
              <a:gd name="connsiteY1807" fmla="*/ 4851053 h 10286999"/>
              <a:gd name="connsiteX1808" fmla="*/ 8335294 w 9791698"/>
              <a:gd name="connsiteY1808" fmla="*/ 4862222 h 10286999"/>
              <a:gd name="connsiteX1809" fmla="*/ 8343393 w 9791698"/>
              <a:gd name="connsiteY1809" fmla="*/ 4849295 h 10286999"/>
              <a:gd name="connsiteX1810" fmla="*/ 8346615 w 9791698"/>
              <a:gd name="connsiteY1810" fmla="*/ 4847751 h 10286999"/>
              <a:gd name="connsiteX1811" fmla="*/ 8297515 w 9791698"/>
              <a:gd name="connsiteY1811" fmla="*/ 4809797 h 10286999"/>
              <a:gd name="connsiteX1812" fmla="*/ 8307337 w 9791698"/>
              <a:gd name="connsiteY1812" fmla="*/ 4834165 h 10286999"/>
              <a:gd name="connsiteX1813" fmla="*/ 8301160 w 9791698"/>
              <a:gd name="connsiteY1813" fmla="*/ 4844900 h 10286999"/>
              <a:gd name="connsiteX1814" fmla="*/ 8288039 w 9791698"/>
              <a:gd name="connsiteY1814" fmla="*/ 4850075 h 10286999"/>
              <a:gd name="connsiteX1815" fmla="*/ 8277155 w 9791698"/>
              <a:gd name="connsiteY1815" fmla="*/ 4847963 h 10286999"/>
              <a:gd name="connsiteX1816" fmla="*/ 8265706 w 9791698"/>
              <a:gd name="connsiteY1816" fmla="*/ 4828894 h 10286999"/>
              <a:gd name="connsiteX1817" fmla="*/ 8297515 w 9791698"/>
              <a:gd name="connsiteY1817" fmla="*/ 4809797 h 10286999"/>
              <a:gd name="connsiteX1818" fmla="*/ 8592541 w 9791698"/>
              <a:gd name="connsiteY1818" fmla="*/ 4792646 h 10286999"/>
              <a:gd name="connsiteX1819" fmla="*/ 8595155 w 9791698"/>
              <a:gd name="connsiteY1819" fmla="*/ 4820874 h 10286999"/>
              <a:gd name="connsiteX1820" fmla="*/ 8590422 w 9791698"/>
              <a:gd name="connsiteY1820" fmla="*/ 4884048 h 10286999"/>
              <a:gd name="connsiteX1821" fmla="*/ 8582122 w 9791698"/>
              <a:gd name="connsiteY1821" fmla="*/ 4890668 h 10286999"/>
              <a:gd name="connsiteX1822" fmla="*/ 8581860 w 9791698"/>
              <a:gd name="connsiteY1822" fmla="*/ 4894613 h 10286999"/>
              <a:gd name="connsiteX1823" fmla="*/ 8573823 w 9791698"/>
              <a:gd name="connsiteY1823" fmla="*/ 4897286 h 10286999"/>
              <a:gd name="connsiteX1824" fmla="*/ 8571502 w 9791698"/>
              <a:gd name="connsiteY1824" fmla="*/ 4872970 h 10286999"/>
              <a:gd name="connsiteX1825" fmla="*/ 8572808 w 9791698"/>
              <a:gd name="connsiteY1825" fmla="*/ 4853239 h 10286999"/>
              <a:gd name="connsiteX1826" fmla="*/ 8592541 w 9791698"/>
              <a:gd name="connsiteY1826" fmla="*/ 4792646 h 10286999"/>
              <a:gd name="connsiteX1827" fmla="*/ 8555970 w 9791698"/>
              <a:gd name="connsiteY1827" fmla="*/ 4786211 h 10286999"/>
              <a:gd name="connsiteX1828" fmla="*/ 8479127 w 9791698"/>
              <a:gd name="connsiteY1828" fmla="*/ 4873652 h 10286999"/>
              <a:gd name="connsiteX1829" fmla="*/ 8508158 w 9791698"/>
              <a:gd name="connsiteY1829" fmla="*/ 4826005 h 10286999"/>
              <a:gd name="connsiteX1830" fmla="*/ 8555970 w 9791698"/>
              <a:gd name="connsiteY1830" fmla="*/ 4786211 h 10286999"/>
              <a:gd name="connsiteX1831" fmla="*/ 7723736 w 9791698"/>
              <a:gd name="connsiteY1831" fmla="*/ 4768607 h 10286999"/>
              <a:gd name="connsiteX1832" fmla="*/ 7690175 w 9791698"/>
              <a:gd name="connsiteY1832" fmla="*/ 4781544 h 10286999"/>
              <a:gd name="connsiteX1833" fmla="*/ 7652119 w 9791698"/>
              <a:gd name="connsiteY1833" fmla="*/ 4800025 h 10286999"/>
              <a:gd name="connsiteX1834" fmla="*/ 7653310 w 9791698"/>
              <a:gd name="connsiteY1834" fmla="*/ 4790210 h 10286999"/>
              <a:gd name="connsiteX1835" fmla="*/ 7648438 w 9791698"/>
              <a:gd name="connsiteY1835" fmla="*/ 4790672 h 10286999"/>
              <a:gd name="connsiteX1836" fmla="*/ 7639144 w 9791698"/>
              <a:gd name="connsiteY1836" fmla="*/ 4777389 h 10286999"/>
              <a:gd name="connsiteX1837" fmla="*/ 7639705 w 9791698"/>
              <a:gd name="connsiteY1837" fmla="*/ 4801395 h 10286999"/>
              <a:gd name="connsiteX1838" fmla="*/ 7650405 w 9791698"/>
              <a:gd name="connsiteY1838" fmla="*/ 4804498 h 10286999"/>
              <a:gd name="connsiteX1839" fmla="*/ 7660917 w 9791698"/>
              <a:gd name="connsiteY1839" fmla="*/ 4813717 h 10286999"/>
              <a:gd name="connsiteX1840" fmla="*/ 7656224 w 9791698"/>
              <a:gd name="connsiteY1840" fmla="*/ 4833801 h 10286999"/>
              <a:gd name="connsiteX1841" fmla="*/ 7630473 w 9791698"/>
              <a:gd name="connsiteY1841" fmla="*/ 4840392 h 10286999"/>
              <a:gd name="connsiteX1842" fmla="*/ 7616503 w 9791698"/>
              <a:gd name="connsiteY1842" fmla="*/ 4837050 h 10286999"/>
              <a:gd name="connsiteX1843" fmla="*/ 7617920 w 9791698"/>
              <a:gd name="connsiteY1843" fmla="*/ 4838144 h 10286999"/>
              <a:gd name="connsiteX1844" fmla="*/ 7632369 w 9791698"/>
              <a:gd name="connsiteY1844" fmla="*/ 4863323 h 10286999"/>
              <a:gd name="connsiteX1845" fmla="*/ 7633652 w 9791698"/>
              <a:gd name="connsiteY1845" fmla="*/ 4862613 h 10286999"/>
              <a:gd name="connsiteX1846" fmla="*/ 7648752 w 9791698"/>
              <a:gd name="connsiteY1846" fmla="*/ 4881527 h 10286999"/>
              <a:gd name="connsiteX1847" fmla="*/ 7657279 w 9791698"/>
              <a:gd name="connsiteY1847" fmla="*/ 4881087 h 10286999"/>
              <a:gd name="connsiteX1848" fmla="*/ 7668224 w 9791698"/>
              <a:gd name="connsiteY1848" fmla="*/ 4871153 h 10286999"/>
              <a:gd name="connsiteX1849" fmla="*/ 7676543 w 9791698"/>
              <a:gd name="connsiteY1849" fmla="*/ 4918727 h 10286999"/>
              <a:gd name="connsiteX1850" fmla="*/ 7676152 w 9791698"/>
              <a:gd name="connsiteY1850" fmla="*/ 4923861 h 10286999"/>
              <a:gd name="connsiteX1851" fmla="*/ 7692571 w 9791698"/>
              <a:gd name="connsiteY1851" fmla="*/ 4915704 h 10286999"/>
              <a:gd name="connsiteX1852" fmla="*/ 7686448 w 9791698"/>
              <a:gd name="connsiteY1852" fmla="*/ 4948827 h 10286999"/>
              <a:gd name="connsiteX1853" fmla="*/ 7678643 w 9791698"/>
              <a:gd name="connsiteY1853" fmla="*/ 4937663 h 10286999"/>
              <a:gd name="connsiteX1854" fmla="*/ 7675450 w 9791698"/>
              <a:gd name="connsiteY1854" fmla="*/ 4933095 h 10286999"/>
              <a:gd name="connsiteX1855" fmla="*/ 7674650 w 9791698"/>
              <a:gd name="connsiteY1855" fmla="*/ 4943618 h 10286999"/>
              <a:gd name="connsiteX1856" fmla="*/ 7668413 w 9791698"/>
              <a:gd name="connsiteY1856" fmla="*/ 4961118 h 10286999"/>
              <a:gd name="connsiteX1857" fmla="*/ 7669234 w 9791698"/>
              <a:gd name="connsiteY1857" fmla="*/ 4961667 h 10286999"/>
              <a:gd name="connsiteX1858" fmla="*/ 7671066 w 9791698"/>
              <a:gd name="connsiteY1858" fmla="*/ 4961299 h 10286999"/>
              <a:gd name="connsiteX1859" fmla="*/ 7682160 w 9791698"/>
              <a:gd name="connsiteY1859" fmla="*/ 4968714 h 10286999"/>
              <a:gd name="connsiteX1860" fmla="*/ 7683113 w 9791698"/>
              <a:gd name="connsiteY1860" fmla="*/ 4970950 h 10286999"/>
              <a:gd name="connsiteX1861" fmla="*/ 7688839 w 9791698"/>
              <a:gd name="connsiteY1861" fmla="*/ 4974779 h 10286999"/>
              <a:gd name="connsiteX1862" fmla="*/ 7734192 w 9791698"/>
              <a:gd name="connsiteY1862" fmla="*/ 4981844 h 10286999"/>
              <a:gd name="connsiteX1863" fmla="*/ 7735017 w 9791698"/>
              <a:gd name="connsiteY1863" fmla="*/ 4921097 h 10286999"/>
              <a:gd name="connsiteX1864" fmla="*/ 7733934 w 9791698"/>
              <a:gd name="connsiteY1864" fmla="*/ 4904373 h 10286999"/>
              <a:gd name="connsiteX1865" fmla="*/ 7730426 w 9791698"/>
              <a:gd name="connsiteY1865" fmla="*/ 4902469 h 10286999"/>
              <a:gd name="connsiteX1866" fmla="*/ 7722597 w 9791698"/>
              <a:gd name="connsiteY1866" fmla="*/ 4881107 h 10286999"/>
              <a:gd name="connsiteX1867" fmla="*/ 7728703 w 9791698"/>
              <a:gd name="connsiteY1867" fmla="*/ 4873345 h 10286999"/>
              <a:gd name="connsiteX1868" fmla="*/ 7731818 w 9791698"/>
              <a:gd name="connsiteY1868" fmla="*/ 4871696 h 10286999"/>
              <a:gd name="connsiteX1869" fmla="*/ 7731303 w 9791698"/>
              <a:gd name="connsiteY1869" fmla="*/ 4863734 h 10286999"/>
              <a:gd name="connsiteX1870" fmla="*/ 7685724 w 9791698"/>
              <a:gd name="connsiteY1870" fmla="*/ 4818869 h 10286999"/>
              <a:gd name="connsiteX1871" fmla="*/ 7725146 w 9791698"/>
              <a:gd name="connsiteY1871" fmla="*/ 4773495 h 10286999"/>
              <a:gd name="connsiteX1872" fmla="*/ 9032146 w 9791698"/>
              <a:gd name="connsiteY1872" fmla="*/ 4744167 h 10286999"/>
              <a:gd name="connsiteX1873" fmla="*/ 9039983 w 9791698"/>
              <a:gd name="connsiteY1873" fmla="*/ 4748273 h 10286999"/>
              <a:gd name="connsiteX1874" fmla="*/ 9042617 w 9791698"/>
              <a:gd name="connsiteY1874" fmla="*/ 4755612 h 10286999"/>
              <a:gd name="connsiteX1875" fmla="*/ 9037433 w 9791698"/>
              <a:gd name="connsiteY1875" fmla="*/ 4763322 h 10286999"/>
              <a:gd name="connsiteX1876" fmla="*/ 9023562 w 9791698"/>
              <a:gd name="connsiteY1876" fmla="*/ 4771944 h 10286999"/>
              <a:gd name="connsiteX1877" fmla="*/ 9013123 w 9791698"/>
              <a:gd name="connsiteY1877" fmla="*/ 4769458 h 10286999"/>
              <a:gd name="connsiteX1878" fmla="*/ 9013091 w 9791698"/>
              <a:gd name="connsiteY1878" fmla="*/ 4760503 h 10286999"/>
              <a:gd name="connsiteX1879" fmla="*/ 9009588 w 9791698"/>
              <a:gd name="connsiteY1879" fmla="*/ 4753705 h 10286999"/>
              <a:gd name="connsiteX1880" fmla="*/ 9013056 w 9791698"/>
              <a:gd name="connsiteY1880" fmla="*/ 4751547 h 10286999"/>
              <a:gd name="connsiteX1881" fmla="*/ 9014773 w 9791698"/>
              <a:gd name="connsiteY1881" fmla="*/ 4745992 h 10286999"/>
              <a:gd name="connsiteX1882" fmla="*/ 9032146 w 9791698"/>
              <a:gd name="connsiteY1882" fmla="*/ 4744167 h 10286999"/>
              <a:gd name="connsiteX1883" fmla="*/ 9135119 w 9791698"/>
              <a:gd name="connsiteY1883" fmla="*/ 4742643 h 10286999"/>
              <a:gd name="connsiteX1884" fmla="*/ 9142296 w 9791698"/>
              <a:gd name="connsiteY1884" fmla="*/ 4750559 h 10286999"/>
              <a:gd name="connsiteX1885" fmla="*/ 9149440 w 9791698"/>
              <a:gd name="connsiteY1885" fmla="*/ 4788370 h 10286999"/>
              <a:gd name="connsiteX1886" fmla="*/ 9149497 w 9791698"/>
              <a:gd name="connsiteY1886" fmla="*/ 4797440 h 10286999"/>
              <a:gd name="connsiteX1887" fmla="*/ 9149553 w 9791698"/>
              <a:gd name="connsiteY1887" fmla="*/ 4806510 h 10286999"/>
              <a:gd name="connsiteX1888" fmla="*/ 9137348 w 9791698"/>
              <a:gd name="connsiteY1888" fmla="*/ 4818650 h 10286999"/>
              <a:gd name="connsiteX1889" fmla="*/ 9126352 w 9791698"/>
              <a:gd name="connsiteY1889" fmla="*/ 4743541 h 10286999"/>
              <a:gd name="connsiteX1890" fmla="*/ 9135119 w 9791698"/>
              <a:gd name="connsiteY1890" fmla="*/ 4742643 h 10286999"/>
              <a:gd name="connsiteX1891" fmla="*/ 9056663 w 9791698"/>
              <a:gd name="connsiteY1891" fmla="*/ 4742520 h 10286999"/>
              <a:gd name="connsiteX1892" fmla="*/ 9075044 w 9791698"/>
              <a:gd name="connsiteY1892" fmla="*/ 4743358 h 10286999"/>
              <a:gd name="connsiteX1893" fmla="*/ 9110465 w 9791698"/>
              <a:gd name="connsiteY1893" fmla="*/ 4758056 h 10286999"/>
              <a:gd name="connsiteX1894" fmla="*/ 9117019 w 9791698"/>
              <a:gd name="connsiteY1894" fmla="*/ 4784477 h 10286999"/>
              <a:gd name="connsiteX1895" fmla="*/ 9042368 w 9791698"/>
              <a:gd name="connsiteY1895" fmla="*/ 4750255 h 10286999"/>
              <a:gd name="connsiteX1896" fmla="*/ 9056663 w 9791698"/>
              <a:gd name="connsiteY1896" fmla="*/ 4742520 h 10286999"/>
              <a:gd name="connsiteX1897" fmla="*/ 8944552 w 9791698"/>
              <a:gd name="connsiteY1897" fmla="*/ 4739020 h 10286999"/>
              <a:gd name="connsiteX1898" fmla="*/ 8945960 w 9791698"/>
              <a:gd name="connsiteY1898" fmla="*/ 4761637 h 10286999"/>
              <a:gd name="connsiteX1899" fmla="*/ 8905808 w 9791698"/>
              <a:gd name="connsiteY1899" fmla="*/ 4822649 h 10286999"/>
              <a:gd name="connsiteX1900" fmla="*/ 8912071 w 9791698"/>
              <a:gd name="connsiteY1900" fmla="*/ 4776323 h 10286999"/>
              <a:gd name="connsiteX1901" fmla="*/ 8944552 w 9791698"/>
              <a:gd name="connsiteY1901" fmla="*/ 4739020 h 10286999"/>
              <a:gd name="connsiteX1902" fmla="*/ 9303376 w 9791698"/>
              <a:gd name="connsiteY1902" fmla="*/ 4738406 h 10286999"/>
              <a:gd name="connsiteX1903" fmla="*/ 9309648 w 9791698"/>
              <a:gd name="connsiteY1903" fmla="*/ 4742783 h 10286999"/>
              <a:gd name="connsiteX1904" fmla="*/ 9308728 w 9791698"/>
              <a:gd name="connsiteY1904" fmla="*/ 4751444 h 10286999"/>
              <a:gd name="connsiteX1905" fmla="*/ 9300073 w 9791698"/>
              <a:gd name="connsiteY1905" fmla="*/ 4765255 h 10286999"/>
              <a:gd name="connsiteX1906" fmla="*/ 9288933 w 9791698"/>
              <a:gd name="connsiteY1906" fmla="*/ 4768646 h 10286999"/>
              <a:gd name="connsiteX1907" fmla="*/ 9284283 w 9791698"/>
              <a:gd name="connsiteY1907" fmla="*/ 4761679 h 10286999"/>
              <a:gd name="connsiteX1908" fmla="*/ 9277471 w 9791698"/>
              <a:gd name="connsiteY1908" fmla="*/ 4758165 h 10286999"/>
              <a:gd name="connsiteX1909" fmla="*/ 9279634 w 9791698"/>
              <a:gd name="connsiteY1909" fmla="*/ 4754712 h 10286999"/>
              <a:gd name="connsiteX1910" fmla="*/ 9278391 w 9791698"/>
              <a:gd name="connsiteY1910" fmla="*/ 4749501 h 10286999"/>
              <a:gd name="connsiteX1911" fmla="*/ 9293857 w 9791698"/>
              <a:gd name="connsiteY1911" fmla="*/ 4739205 h 10286999"/>
              <a:gd name="connsiteX1912" fmla="*/ 9303376 w 9791698"/>
              <a:gd name="connsiteY1912" fmla="*/ 4738406 h 10286999"/>
              <a:gd name="connsiteX1913" fmla="*/ 8856886 w 9791698"/>
              <a:gd name="connsiteY1913" fmla="*/ 4724888 h 10286999"/>
              <a:gd name="connsiteX1914" fmla="*/ 8871124 w 9791698"/>
              <a:gd name="connsiteY1914" fmla="*/ 4729947 h 10286999"/>
              <a:gd name="connsiteX1915" fmla="*/ 8837807 w 9791698"/>
              <a:gd name="connsiteY1915" fmla="*/ 4751036 h 10286999"/>
              <a:gd name="connsiteX1916" fmla="*/ 8856886 w 9791698"/>
              <a:gd name="connsiteY1916" fmla="*/ 4724888 h 10286999"/>
              <a:gd name="connsiteX1917" fmla="*/ 7638290 w 9791698"/>
              <a:gd name="connsiteY1917" fmla="*/ 4723217 h 10286999"/>
              <a:gd name="connsiteX1918" fmla="*/ 7637997 w 9791698"/>
              <a:gd name="connsiteY1918" fmla="*/ 4728373 h 10286999"/>
              <a:gd name="connsiteX1919" fmla="*/ 7638580 w 9791698"/>
              <a:gd name="connsiteY1919" fmla="*/ 4753290 h 10286999"/>
              <a:gd name="connsiteX1920" fmla="*/ 7647597 w 9791698"/>
              <a:gd name="connsiteY1920" fmla="*/ 4742759 h 10286999"/>
              <a:gd name="connsiteX1921" fmla="*/ 9390322 w 9791698"/>
              <a:gd name="connsiteY1921" fmla="*/ 4685424 h 10286999"/>
              <a:gd name="connsiteX1922" fmla="*/ 9401183 w 9791698"/>
              <a:gd name="connsiteY1922" fmla="*/ 4687933 h 10286999"/>
              <a:gd name="connsiteX1923" fmla="*/ 9427428 w 9791698"/>
              <a:gd name="connsiteY1923" fmla="*/ 4713775 h 10286999"/>
              <a:gd name="connsiteX1924" fmla="*/ 9432158 w 9791698"/>
              <a:gd name="connsiteY1924" fmla="*/ 4720820 h 10286999"/>
              <a:gd name="connsiteX1925" fmla="*/ 9436888 w 9791698"/>
              <a:gd name="connsiteY1925" fmla="*/ 4727865 h 10286999"/>
              <a:gd name="connsiteX1926" fmla="*/ 9437664 w 9791698"/>
              <a:gd name="connsiteY1926" fmla="*/ 4735750 h 10286999"/>
              <a:gd name="connsiteX1927" fmla="*/ 9431620 w 9791698"/>
              <a:gd name="connsiteY1927" fmla="*/ 4743569 h 10286999"/>
              <a:gd name="connsiteX1928" fmla="*/ 9382506 w 9791698"/>
              <a:gd name="connsiteY1928" fmla="*/ 4690602 h 10286999"/>
              <a:gd name="connsiteX1929" fmla="*/ 9390322 w 9791698"/>
              <a:gd name="connsiteY1929" fmla="*/ 4685424 h 10286999"/>
              <a:gd name="connsiteX1930" fmla="*/ 8996657 w 9791698"/>
              <a:gd name="connsiteY1930" fmla="*/ 4676884 h 10286999"/>
              <a:gd name="connsiteX1931" fmla="*/ 9002882 w 9791698"/>
              <a:gd name="connsiteY1931" fmla="*/ 4695341 h 10286999"/>
              <a:gd name="connsiteX1932" fmla="*/ 8962697 w 9791698"/>
              <a:gd name="connsiteY1932" fmla="*/ 4741663 h 10286999"/>
              <a:gd name="connsiteX1933" fmla="*/ 8948637 w 9791698"/>
              <a:gd name="connsiteY1933" fmla="*/ 4710155 h 10286999"/>
              <a:gd name="connsiteX1934" fmla="*/ 8960611 w 9791698"/>
              <a:gd name="connsiteY1934" fmla="*/ 4689649 h 10286999"/>
              <a:gd name="connsiteX1935" fmla="*/ 8996657 w 9791698"/>
              <a:gd name="connsiteY1935" fmla="*/ 4676884 h 10286999"/>
              <a:gd name="connsiteX1936" fmla="*/ 7992277 w 9791698"/>
              <a:gd name="connsiteY1936" fmla="*/ 4675344 h 10286999"/>
              <a:gd name="connsiteX1937" fmla="*/ 7987806 w 9791698"/>
              <a:gd name="connsiteY1937" fmla="*/ 4679641 h 10286999"/>
              <a:gd name="connsiteX1938" fmla="*/ 7998494 w 9791698"/>
              <a:gd name="connsiteY1938" fmla="*/ 4699073 h 10286999"/>
              <a:gd name="connsiteX1939" fmla="*/ 8010298 w 9791698"/>
              <a:gd name="connsiteY1939" fmla="*/ 4682137 h 10286999"/>
              <a:gd name="connsiteX1940" fmla="*/ 8007920 w 9791698"/>
              <a:gd name="connsiteY1940" fmla="*/ 4680598 h 10286999"/>
              <a:gd name="connsiteX1941" fmla="*/ 7994322 w 9791698"/>
              <a:gd name="connsiteY1941" fmla="*/ 4682705 h 10286999"/>
              <a:gd name="connsiteX1942" fmla="*/ 8324383 w 9791698"/>
              <a:gd name="connsiteY1942" fmla="*/ 4671878 h 10286999"/>
              <a:gd name="connsiteX1943" fmla="*/ 8331686 w 9791698"/>
              <a:gd name="connsiteY1943" fmla="*/ 4684406 h 10286999"/>
              <a:gd name="connsiteX1944" fmla="*/ 8328705 w 9791698"/>
              <a:gd name="connsiteY1944" fmla="*/ 4700861 h 10286999"/>
              <a:gd name="connsiteX1945" fmla="*/ 8297996 w 9791698"/>
              <a:gd name="connsiteY1945" fmla="*/ 4692922 h 10286999"/>
              <a:gd name="connsiteX1946" fmla="*/ 8311061 w 9791698"/>
              <a:gd name="connsiteY1946" fmla="*/ 4672995 h 10286999"/>
              <a:gd name="connsiteX1947" fmla="*/ 8324383 w 9791698"/>
              <a:gd name="connsiteY1947" fmla="*/ 4671878 h 10286999"/>
              <a:gd name="connsiteX1948" fmla="*/ 8702900 w 9791698"/>
              <a:gd name="connsiteY1948" fmla="*/ 4671316 h 10286999"/>
              <a:gd name="connsiteX1949" fmla="*/ 8705190 w 9791698"/>
              <a:gd name="connsiteY1949" fmla="*/ 4676742 h 10286999"/>
              <a:gd name="connsiteX1950" fmla="*/ 8684674 w 9791698"/>
              <a:gd name="connsiteY1950" fmla="*/ 4676959 h 10286999"/>
              <a:gd name="connsiteX1951" fmla="*/ 8702900 w 9791698"/>
              <a:gd name="connsiteY1951" fmla="*/ 4671316 h 10286999"/>
              <a:gd name="connsiteX1952" fmla="*/ 8801587 w 9791698"/>
              <a:gd name="connsiteY1952" fmla="*/ 4664678 h 10286999"/>
              <a:gd name="connsiteX1953" fmla="*/ 8834670 w 9791698"/>
              <a:gd name="connsiteY1953" fmla="*/ 4694643 h 10286999"/>
              <a:gd name="connsiteX1954" fmla="*/ 8839976 w 9791698"/>
              <a:gd name="connsiteY1954" fmla="*/ 4708986 h 10286999"/>
              <a:gd name="connsiteX1955" fmla="*/ 8779635 w 9791698"/>
              <a:gd name="connsiteY1955" fmla="*/ 4691575 h 10286999"/>
              <a:gd name="connsiteX1956" fmla="*/ 8801587 w 9791698"/>
              <a:gd name="connsiteY1956" fmla="*/ 4664678 h 10286999"/>
              <a:gd name="connsiteX1957" fmla="*/ 9278899 w 9791698"/>
              <a:gd name="connsiteY1957" fmla="*/ 4649854 h 10286999"/>
              <a:gd name="connsiteX1958" fmla="*/ 9226327 w 9791698"/>
              <a:gd name="connsiteY1958" fmla="*/ 4700484 h 10286999"/>
              <a:gd name="connsiteX1959" fmla="*/ 9215770 w 9791698"/>
              <a:gd name="connsiteY1959" fmla="*/ 4663377 h 10286999"/>
              <a:gd name="connsiteX1960" fmla="*/ 9278899 w 9791698"/>
              <a:gd name="connsiteY1960" fmla="*/ 4649854 h 10286999"/>
              <a:gd name="connsiteX1961" fmla="*/ 8731224 w 9791698"/>
              <a:gd name="connsiteY1961" fmla="*/ 4643776 h 10286999"/>
              <a:gd name="connsiteX1962" fmla="*/ 8739437 w 9791698"/>
              <a:gd name="connsiteY1962" fmla="*/ 4652511 h 10286999"/>
              <a:gd name="connsiteX1963" fmla="*/ 8740752 w 9791698"/>
              <a:gd name="connsiteY1963" fmla="*/ 4657688 h 10286999"/>
              <a:gd name="connsiteX1964" fmla="*/ 8744199 w 9791698"/>
              <a:gd name="connsiteY1964" fmla="*/ 4659466 h 10286999"/>
              <a:gd name="connsiteX1965" fmla="*/ 8743519 w 9791698"/>
              <a:gd name="connsiteY1965" fmla="*/ 4660552 h 10286999"/>
              <a:gd name="connsiteX1966" fmla="*/ 8760954 w 9791698"/>
              <a:gd name="connsiteY1966" fmla="*/ 4661547 h 10286999"/>
              <a:gd name="connsiteX1967" fmla="*/ 8791070 w 9791698"/>
              <a:gd name="connsiteY1967" fmla="*/ 4660944 h 10286999"/>
              <a:gd name="connsiteX1968" fmla="*/ 8785887 w 9791698"/>
              <a:gd name="connsiteY1968" fmla="*/ 4676570 h 10286999"/>
              <a:gd name="connsiteX1969" fmla="*/ 8778775 w 9791698"/>
              <a:gd name="connsiteY1969" fmla="*/ 4673555 h 10286999"/>
              <a:gd name="connsiteX1970" fmla="*/ 8749585 w 9791698"/>
              <a:gd name="connsiteY1970" fmla="*/ 4679007 h 10286999"/>
              <a:gd name="connsiteX1971" fmla="*/ 8748000 w 9791698"/>
              <a:gd name="connsiteY1971" fmla="*/ 4678566 h 10286999"/>
              <a:gd name="connsiteX1972" fmla="*/ 8752341 w 9791698"/>
              <a:gd name="connsiteY1972" fmla="*/ 4685598 h 10286999"/>
              <a:gd name="connsiteX1973" fmla="*/ 8758992 w 9791698"/>
              <a:gd name="connsiteY1973" fmla="*/ 4694090 h 10286999"/>
              <a:gd name="connsiteX1974" fmla="*/ 8759061 w 9791698"/>
              <a:gd name="connsiteY1974" fmla="*/ 4694751 h 10286999"/>
              <a:gd name="connsiteX1975" fmla="*/ 8761350 w 9791698"/>
              <a:gd name="connsiteY1975" fmla="*/ 4694960 h 10286999"/>
              <a:gd name="connsiteX1976" fmla="*/ 8774188 w 9791698"/>
              <a:gd name="connsiteY1976" fmla="*/ 4702058 h 10286999"/>
              <a:gd name="connsiteX1977" fmla="*/ 8770621 w 9791698"/>
              <a:gd name="connsiteY1977" fmla="*/ 4700546 h 10286999"/>
              <a:gd name="connsiteX1978" fmla="*/ 8772954 w 9791698"/>
              <a:gd name="connsiteY1978" fmla="*/ 4705779 h 10286999"/>
              <a:gd name="connsiteX1979" fmla="*/ 8760009 w 9791698"/>
              <a:gd name="connsiteY1979" fmla="*/ 4703836 h 10286999"/>
              <a:gd name="connsiteX1980" fmla="*/ 8760294 w 9791698"/>
              <a:gd name="connsiteY1980" fmla="*/ 4706571 h 10286999"/>
              <a:gd name="connsiteX1981" fmla="*/ 8759998 w 9791698"/>
              <a:gd name="connsiteY1981" fmla="*/ 4721602 h 10286999"/>
              <a:gd name="connsiteX1982" fmla="*/ 8748843 w 9791698"/>
              <a:gd name="connsiteY1982" fmla="*/ 4724843 h 10286999"/>
              <a:gd name="connsiteX1983" fmla="*/ 8751476 w 9791698"/>
              <a:gd name="connsiteY1983" fmla="*/ 4735201 h 10286999"/>
              <a:gd name="connsiteX1984" fmla="*/ 8720334 w 9791698"/>
              <a:gd name="connsiteY1984" fmla="*/ 4777621 h 10286999"/>
              <a:gd name="connsiteX1985" fmla="*/ 8696708 w 9791698"/>
              <a:gd name="connsiteY1985" fmla="*/ 4778929 h 10286999"/>
              <a:gd name="connsiteX1986" fmla="*/ 8676841 w 9791698"/>
              <a:gd name="connsiteY1986" fmla="*/ 4759682 h 10286999"/>
              <a:gd name="connsiteX1987" fmla="*/ 8697642 w 9791698"/>
              <a:gd name="connsiteY1987" fmla="*/ 4711929 h 10286999"/>
              <a:gd name="connsiteX1988" fmla="*/ 8739317 w 9791698"/>
              <a:gd name="connsiteY1988" fmla="*/ 4710934 h 10286999"/>
              <a:gd name="connsiteX1989" fmla="*/ 8735868 w 9791698"/>
              <a:gd name="connsiteY1989" fmla="*/ 4709155 h 10286999"/>
              <a:gd name="connsiteX1990" fmla="*/ 8733487 w 9791698"/>
              <a:gd name="connsiteY1990" fmla="*/ 4698037 h 10286999"/>
              <a:gd name="connsiteX1991" fmla="*/ 8727217 w 9791698"/>
              <a:gd name="connsiteY1991" fmla="*/ 4695347 h 10286999"/>
              <a:gd name="connsiteX1992" fmla="*/ 8720553 w 9791698"/>
              <a:gd name="connsiteY1992" fmla="*/ 4692058 h 10286999"/>
              <a:gd name="connsiteX1993" fmla="*/ 8721787 w 9791698"/>
              <a:gd name="connsiteY1993" fmla="*/ 4688338 h 10286999"/>
              <a:gd name="connsiteX1994" fmla="*/ 8731970 w 9791698"/>
              <a:gd name="connsiteY1994" fmla="*/ 4690947 h 10286999"/>
              <a:gd name="connsiteX1995" fmla="*/ 8728136 w 9791698"/>
              <a:gd name="connsiteY1995" fmla="*/ 4673036 h 10286999"/>
              <a:gd name="connsiteX1996" fmla="*/ 8718949 w 9791698"/>
              <a:gd name="connsiteY1996" fmla="*/ 4670480 h 10286999"/>
              <a:gd name="connsiteX1997" fmla="*/ 8727643 w 9791698"/>
              <a:gd name="connsiteY1997" fmla="*/ 4666834 h 10286999"/>
              <a:gd name="connsiteX1998" fmla="*/ 8727060 w 9791698"/>
              <a:gd name="connsiteY1998" fmla="*/ 4654632 h 10286999"/>
              <a:gd name="connsiteX1999" fmla="*/ 8731224 w 9791698"/>
              <a:gd name="connsiteY1999" fmla="*/ 4643776 h 10286999"/>
              <a:gd name="connsiteX2000" fmla="*/ 8604239 w 9791698"/>
              <a:gd name="connsiteY2000" fmla="*/ 4623979 h 10286999"/>
              <a:gd name="connsiteX2001" fmla="*/ 8616812 w 9791698"/>
              <a:gd name="connsiteY2001" fmla="*/ 4624367 h 10286999"/>
              <a:gd name="connsiteX2002" fmla="*/ 8665204 w 9791698"/>
              <a:gd name="connsiteY2002" fmla="*/ 4709475 h 10286999"/>
              <a:gd name="connsiteX2003" fmla="*/ 8636687 w 9791698"/>
              <a:gd name="connsiteY2003" fmla="*/ 4782601 h 10286999"/>
              <a:gd name="connsiteX2004" fmla="*/ 8633294 w 9791698"/>
              <a:gd name="connsiteY2004" fmla="*/ 4785117 h 10286999"/>
              <a:gd name="connsiteX2005" fmla="*/ 8639931 w 9791698"/>
              <a:gd name="connsiteY2005" fmla="*/ 4783117 h 10286999"/>
              <a:gd name="connsiteX2006" fmla="*/ 8647448 w 9791698"/>
              <a:gd name="connsiteY2006" fmla="*/ 4787383 h 10286999"/>
              <a:gd name="connsiteX2007" fmla="*/ 8660776 w 9791698"/>
              <a:gd name="connsiteY2007" fmla="*/ 4801331 h 10286999"/>
              <a:gd name="connsiteX2008" fmla="*/ 8653029 w 9791698"/>
              <a:gd name="connsiteY2008" fmla="*/ 4814215 h 10286999"/>
              <a:gd name="connsiteX2009" fmla="*/ 8635286 w 9791698"/>
              <a:gd name="connsiteY2009" fmla="*/ 4816635 h 10286999"/>
              <a:gd name="connsiteX2010" fmla="*/ 8607159 w 9791698"/>
              <a:gd name="connsiteY2010" fmla="*/ 4802793 h 10286999"/>
              <a:gd name="connsiteX2011" fmla="*/ 8611871 w 9791698"/>
              <a:gd name="connsiteY2011" fmla="*/ 4797077 h 10286999"/>
              <a:gd name="connsiteX2012" fmla="*/ 8579524 w 9791698"/>
              <a:gd name="connsiteY2012" fmla="*/ 4776087 h 10286999"/>
              <a:gd name="connsiteX2013" fmla="*/ 8560577 w 9791698"/>
              <a:gd name="connsiteY2013" fmla="*/ 4743719 h 10286999"/>
              <a:gd name="connsiteX2014" fmla="*/ 8557722 w 9791698"/>
              <a:gd name="connsiteY2014" fmla="*/ 4721426 h 10286999"/>
              <a:gd name="connsiteX2015" fmla="*/ 8547140 w 9791698"/>
              <a:gd name="connsiteY2015" fmla="*/ 4734930 h 10286999"/>
              <a:gd name="connsiteX2016" fmla="*/ 8488010 w 9791698"/>
              <a:gd name="connsiteY2016" fmla="*/ 4769305 h 10286999"/>
              <a:gd name="connsiteX2017" fmla="*/ 8483020 w 9791698"/>
              <a:gd name="connsiteY2017" fmla="*/ 4717406 h 10286999"/>
              <a:gd name="connsiteX2018" fmla="*/ 8562232 w 9791698"/>
              <a:gd name="connsiteY2018" fmla="*/ 4677073 h 10286999"/>
              <a:gd name="connsiteX2019" fmla="*/ 8564120 w 9791698"/>
              <a:gd name="connsiteY2019" fmla="*/ 4678241 h 10286999"/>
              <a:gd name="connsiteX2020" fmla="*/ 8578280 w 9791698"/>
              <a:gd name="connsiteY2020" fmla="*/ 4651382 h 10286999"/>
              <a:gd name="connsiteX2021" fmla="*/ 8578775 w 9791698"/>
              <a:gd name="connsiteY2021" fmla="*/ 4641351 h 10286999"/>
              <a:gd name="connsiteX2022" fmla="*/ 8582117 w 9791698"/>
              <a:gd name="connsiteY2022" fmla="*/ 4646880 h 10286999"/>
              <a:gd name="connsiteX2023" fmla="*/ 8485607 w 9791698"/>
              <a:gd name="connsiteY2023" fmla="*/ 4614901 h 10286999"/>
              <a:gd name="connsiteX2024" fmla="*/ 8474021 w 9791698"/>
              <a:gd name="connsiteY2024" fmla="*/ 4645154 h 10286999"/>
              <a:gd name="connsiteX2025" fmla="*/ 8466954 w 9791698"/>
              <a:gd name="connsiteY2025" fmla="*/ 4647898 h 10286999"/>
              <a:gd name="connsiteX2026" fmla="*/ 8485607 w 9791698"/>
              <a:gd name="connsiteY2026" fmla="*/ 4614901 h 10286999"/>
              <a:gd name="connsiteX2027" fmla="*/ 8743162 w 9791698"/>
              <a:gd name="connsiteY2027" fmla="*/ 4611467 h 10286999"/>
              <a:gd name="connsiteX2028" fmla="*/ 8720838 w 9791698"/>
              <a:gd name="connsiteY2028" fmla="*/ 4631678 h 10286999"/>
              <a:gd name="connsiteX2029" fmla="*/ 8743162 w 9791698"/>
              <a:gd name="connsiteY2029" fmla="*/ 4611467 h 10286999"/>
              <a:gd name="connsiteX2030" fmla="*/ 9690803 w 9791698"/>
              <a:gd name="connsiteY2030" fmla="*/ 4606411 h 10286999"/>
              <a:gd name="connsiteX2031" fmla="*/ 9697153 w 9791698"/>
              <a:gd name="connsiteY2031" fmla="*/ 4632573 h 10286999"/>
              <a:gd name="connsiteX2032" fmla="*/ 9667650 w 9791698"/>
              <a:gd name="connsiteY2032" fmla="*/ 4625377 h 10286999"/>
              <a:gd name="connsiteX2033" fmla="*/ 9690803 w 9791698"/>
              <a:gd name="connsiteY2033" fmla="*/ 4606411 h 10286999"/>
              <a:gd name="connsiteX2034" fmla="*/ 8928091 w 9791698"/>
              <a:gd name="connsiteY2034" fmla="*/ 4598119 h 10286999"/>
              <a:gd name="connsiteX2035" fmla="*/ 8952750 w 9791698"/>
              <a:gd name="connsiteY2035" fmla="*/ 4611634 h 10286999"/>
              <a:gd name="connsiteX2036" fmla="*/ 8958847 w 9791698"/>
              <a:gd name="connsiteY2036" fmla="*/ 4605501 h 10286999"/>
              <a:gd name="connsiteX2037" fmla="*/ 8975633 w 9791698"/>
              <a:gd name="connsiteY2037" fmla="*/ 4603897 h 10286999"/>
              <a:gd name="connsiteX2038" fmla="*/ 8976660 w 9791698"/>
              <a:gd name="connsiteY2038" fmla="*/ 4613050 h 10286999"/>
              <a:gd name="connsiteX2039" fmla="*/ 8958607 w 9791698"/>
              <a:gd name="connsiteY2039" fmla="*/ 4618475 h 10286999"/>
              <a:gd name="connsiteX2040" fmla="*/ 8957339 w 9791698"/>
              <a:gd name="connsiteY2040" fmla="*/ 4622297 h 10286999"/>
              <a:gd name="connsiteX2041" fmla="*/ 8961929 w 9791698"/>
              <a:gd name="connsiteY2041" fmla="*/ 4632960 h 10286999"/>
              <a:gd name="connsiteX2042" fmla="*/ 8949252 w 9791698"/>
              <a:gd name="connsiteY2042" fmla="*/ 4671177 h 10286999"/>
              <a:gd name="connsiteX2043" fmla="*/ 8906261 w 9791698"/>
              <a:gd name="connsiteY2043" fmla="*/ 4666034 h 10286999"/>
              <a:gd name="connsiteX2044" fmla="*/ 8892251 w 9791698"/>
              <a:gd name="connsiteY2044" fmla="*/ 4647020 h 10286999"/>
              <a:gd name="connsiteX2045" fmla="*/ 8911026 w 9791698"/>
              <a:gd name="connsiteY2045" fmla="*/ 4602669 h 10286999"/>
              <a:gd name="connsiteX2046" fmla="*/ 8928091 w 9791698"/>
              <a:gd name="connsiteY2046" fmla="*/ 4598119 h 10286999"/>
              <a:gd name="connsiteX2047" fmla="*/ 7682635 w 9791698"/>
              <a:gd name="connsiteY2047" fmla="*/ 4595553 h 10286999"/>
              <a:gd name="connsiteX2048" fmla="*/ 7657113 w 9791698"/>
              <a:gd name="connsiteY2048" fmla="*/ 4602965 h 10286999"/>
              <a:gd name="connsiteX2049" fmla="*/ 7655151 w 9791698"/>
              <a:gd name="connsiteY2049" fmla="*/ 4603636 h 10286999"/>
              <a:gd name="connsiteX2050" fmla="*/ 7655015 w 9791698"/>
              <a:gd name="connsiteY2050" fmla="*/ 4603575 h 10286999"/>
              <a:gd name="connsiteX2051" fmla="*/ 7648779 w 9791698"/>
              <a:gd name="connsiteY2051" fmla="*/ 4605386 h 10286999"/>
              <a:gd name="connsiteX2052" fmla="*/ 7646542 w 9791698"/>
              <a:gd name="connsiteY2052" fmla="*/ 4605228 h 10286999"/>
              <a:gd name="connsiteX2053" fmla="*/ 7643091 w 9791698"/>
              <a:gd name="connsiteY2053" fmla="*/ 4638465 h 10286999"/>
              <a:gd name="connsiteX2054" fmla="*/ 7642587 w 9791698"/>
              <a:gd name="connsiteY2054" fmla="*/ 4647365 h 10286999"/>
              <a:gd name="connsiteX2055" fmla="*/ 7658936 w 9791698"/>
              <a:gd name="connsiteY2055" fmla="*/ 4626356 h 10286999"/>
              <a:gd name="connsiteX2056" fmla="*/ 7684844 w 9791698"/>
              <a:gd name="connsiteY2056" fmla="*/ 4614327 h 10286999"/>
              <a:gd name="connsiteX2057" fmla="*/ 7682809 w 9791698"/>
              <a:gd name="connsiteY2057" fmla="*/ 4602116 h 10286999"/>
              <a:gd name="connsiteX2058" fmla="*/ 9073118 w 9791698"/>
              <a:gd name="connsiteY2058" fmla="*/ 4587879 h 10286999"/>
              <a:gd name="connsiteX2059" fmla="*/ 9093815 w 9791698"/>
              <a:gd name="connsiteY2059" fmla="*/ 4611523 h 10286999"/>
              <a:gd name="connsiteX2060" fmla="*/ 9085961 w 9791698"/>
              <a:gd name="connsiteY2060" fmla="*/ 4633308 h 10286999"/>
              <a:gd name="connsiteX2061" fmla="*/ 9036841 w 9791698"/>
              <a:gd name="connsiteY2061" fmla="*/ 4602332 h 10286999"/>
              <a:gd name="connsiteX2062" fmla="*/ 9073118 w 9791698"/>
              <a:gd name="connsiteY2062" fmla="*/ 4587879 h 10286999"/>
              <a:gd name="connsiteX2063" fmla="*/ 7711032 w 9791698"/>
              <a:gd name="connsiteY2063" fmla="*/ 4574724 h 10286999"/>
              <a:gd name="connsiteX2064" fmla="*/ 7705106 w 9791698"/>
              <a:gd name="connsiteY2064" fmla="*/ 4580377 h 10286999"/>
              <a:gd name="connsiteX2065" fmla="*/ 7710272 w 9791698"/>
              <a:gd name="connsiteY2065" fmla="*/ 4582579 h 10286999"/>
              <a:gd name="connsiteX2066" fmla="*/ 8578623 w 9791698"/>
              <a:gd name="connsiteY2066" fmla="*/ 4570907 h 10286999"/>
              <a:gd name="connsiteX2067" fmla="*/ 8578463 w 9791698"/>
              <a:gd name="connsiteY2067" fmla="*/ 4583967 h 10286999"/>
              <a:gd name="connsiteX2068" fmla="*/ 8568601 w 9791698"/>
              <a:gd name="connsiteY2068" fmla="*/ 4588541 h 10286999"/>
              <a:gd name="connsiteX2069" fmla="*/ 8562398 w 9791698"/>
              <a:gd name="connsiteY2069" fmla="*/ 4594663 h 10286999"/>
              <a:gd name="connsiteX2070" fmla="*/ 8551424 w 9791698"/>
              <a:gd name="connsiteY2070" fmla="*/ 4590013 h 10286999"/>
              <a:gd name="connsiteX2071" fmla="*/ 8557627 w 9791698"/>
              <a:gd name="connsiteY2071" fmla="*/ 4583889 h 10286999"/>
              <a:gd name="connsiteX2072" fmla="*/ 8578623 w 9791698"/>
              <a:gd name="connsiteY2072" fmla="*/ 4570907 h 10286999"/>
              <a:gd name="connsiteX2073" fmla="*/ 8759792 w 9791698"/>
              <a:gd name="connsiteY2073" fmla="*/ 4565588 h 10286999"/>
              <a:gd name="connsiteX2074" fmla="*/ 8686448 w 9791698"/>
              <a:gd name="connsiteY2074" fmla="*/ 4624782 h 10286999"/>
              <a:gd name="connsiteX2075" fmla="*/ 8715221 w 9791698"/>
              <a:gd name="connsiteY2075" fmla="*/ 4584230 h 10286999"/>
              <a:gd name="connsiteX2076" fmla="*/ 8759792 w 9791698"/>
              <a:gd name="connsiteY2076" fmla="*/ 4565588 h 10286999"/>
              <a:gd name="connsiteX2077" fmla="*/ 8260923 w 9791698"/>
              <a:gd name="connsiteY2077" fmla="*/ 4563133 h 10286999"/>
              <a:gd name="connsiteX2078" fmla="*/ 8275661 w 9791698"/>
              <a:gd name="connsiteY2078" fmla="*/ 4568844 h 10286999"/>
              <a:gd name="connsiteX2079" fmla="*/ 8295107 w 9791698"/>
              <a:gd name="connsiteY2079" fmla="*/ 4606366 h 10286999"/>
              <a:gd name="connsiteX2080" fmla="*/ 8295787 w 9791698"/>
              <a:gd name="connsiteY2080" fmla="*/ 4609301 h 10286999"/>
              <a:gd name="connsiteX2081" fmla="*/ 8299200 w 9791698"/>
              <a:gd name="connsiteY2081" fmla="*/ 4613074 h 10286999"/>
              <a:gd name="connsiteX2082" fmla="*/ 8300466 w 9791698"/>
              <a:gd name="connsiteY2082" fmla="*/ 4612315 h 10286999"/>
              <a:gd name="connsiteX2083" fmla="*/ 8299976 w 9791698"/>
              <a:gd name="connsiteY2083" fmla="*/ 4613932 h 10286999"/>
              <a:gd name="connsiteX2084" fmla="*/ 8306402 w 9791698"/>
              <a:gd name="connsiteY2084" fmla="*/ 4621035 h 10286999"/>
              <a:gd name="connsiteX2085" fmla="*/ 8300455 w 9791698"/>
              <a:gd name="connsiteY2085" fmla="*/ 4625843 h 10286999"/>
              <a:gd name="connsiteX2086" fmla="*/ 8298597 w 9791698"/>
              <a:gd name="connsiteY2086" fmla="*/ 4638058 h 10286999"/>
              <a:gd name="connsiteX2087" fmla="*/ 8288917 w 9791698"/>
              <a:gd name="connsiteY2087" fmla="*/ 4642235 h 10286999"/>
              <a:gd name="connsiteX2088" fmla="*/ 8268549 w 9791698"/>
              <a:gd name="connsiteY2088" fmla="*/ 4632666 h 10286999"/>
              <a:gd name="connsiteX2089" fmla="*/ 8259232 w 9791698"/>
              <a:gd name="connsiteY2089" fmla="*/ 4636482 h 10286999"/>
              <a:gd name="connsiteX2090" fmla="*/ 8254575 w 9791698"/>
              <a:gd name="connsiteY2090" fmla="*/ 4654181 h 10286999"/>
              <a:gd name="connsiteX2091" fmla="*/ 8249341 w 9791698"/>
              <a:gd name="connsiteY2091" fmla="*/ 4644205 h 10286999"/>
              <a:gd name="connsiteX2092" fmla="*/ 8242880 w 9791698"/>
              <a:gd name="connsiteY2092" fmla="*/ 4650802 h 10286999"/>
              <a:gd name="connsiteX2093" fmla="*/ 8230686 w 9791698"/>
              <a:gd name="connsiteY2093" fmla="*/ 4660222 h 10286999"/>
              <a:gd name="connsiteX2094" fmla="*/ 8236099 w 9791698"/>
              <a:gd name="connsiteY2094" fmla="*/ 4658800 h 10286999"/>
              <a:gd name="connsiteX2095" fmla="*/ 8278406 w 9791698"/>
              <a:gd name="connsiteY2095" fmla="*/ 4673877 h 10286999"/>
              <a:gd name="connsiteX2096" fmla="*/ 8284671 w 9791698"/>
              <a:gd name="connsiteY2096" fmla="*/ 4687850 h 10286999"/>
              <a:gd name="connsiteX2097" fmla="*/ 8289468 w 9791698"/>
              <a:gd name="connsiteY2097" fmla="*/ 4686224 h 10286999"/>
              <a:gd name="connsiteX2098" fmla="*/ 8293876 w 9791698"/>
              <a:gd name="connsiteY2098" fmla="*/ 4700455 h 10286999"/>
              <a:gd name="connsiteX2099" fmla="*/ 8293897 w 9791698"/>
              <a:gd name="connsiteY2099" fmla="*/ 4700588 h 10286999"/>
              <a:gd name="connsiteX2100" fmla="*/ 8295790 w 9791698"/>
              <a:gd name="connsiteY2100" fmla="*/ 4701939 h 10286999"/>
              <a:gd name="connsiteX2101" fmla="*/ 8295871 w 9791698"/>
              <a:gd name="connsiteY2101" fmla="*/ 4711248 h 10286999"/>
              <a:gd name="connsiteX2102" fmla="*/ 8289035 w 9791698"/>
              <a:gd name="connsiteY2102" fmla="*/ 4726361 h 10286999"/>
              <a:gd name="connsiteX2103" fmla="*/ 8273850 w 9791698"/>
              <a:gd name="connsiteY2103" fmla="*/ 4733627 h 10286999"/>
              <a:gd name="connsiteX2104" fmla="*/ 8282413 w 9791698"/>
              <a:gd name="connsiteY2104" fmla="*/ 4742211 h 10286999"/>
              <a:gd name="connsiteX2105" fmla="*/ 8288330 w 9791698"/>
              <a:gd name="connsiteY2105" fmla="*/ 4750535 h 10286999"/>
              <a:gd name="connsiteX2106" fmla="*/ 8276765 w 9791698"/>
              <a:gd name="connsiteY2106" fmla="*/ 4764861 h 10286999"/>
              <a:gd name="connsiteX2107" fmla="*/ 8261187 w 9791698"/>
              <a:gd name="connsiteY2107" fmla="*/ 4746854 h 10286999"/>
              <a:gd name="connsiteX2108" fmla="*/ 8272753 w 9791698"/>
              <a:gd name="connsiteY2108" fmla="*/ 4732527 h 10286999"/>
              <a:gd name="connsiteX2109" fmla="*/ 8273631 w 9791698"/>
              <a:gd name="connsiteY2109" fmla="*/ 4733407 h 10286999"/>
              <a:gd name="connsiteX2110" fmla="*/ 8274567 w 9791698"/>
              <a:gd name="connsiteY2110" fmla="*/ 4732845 h 10286999"/>
              <a:gd name="connsiteX2111" fmla="*/ 8270682 w 9791698"/>
              <a:gd name="connsiteY2111" fmla="*/ 4726371 h 10286999"/>
              <a:gd name="connsiteX2112" fmla="*/ 8267083 w 9791698"/>
              <a:gd name="connsiteY2112" fmla="*/ 4728532 h 10286999"/>
              <a:gd name="connsiteX2113" fmla="*/ 8266794 w 9791698"/>
              <a:gd name="connsiteY2113" fmla="*/ 4719898 h 10286999"/>
              <a:gd name="connsiteX2114" fmla="*/ 8273032 w 9791698"/>
              <a:gd name="connsiteY2114" fmla="*/ 4706531 h 10286999"/>
              <a:gd name="connsiteX2115" fmla="*/ 8270834 w 9791698"/>
              <a:gd name="connsiteY2115" fmla="*/ 4703183 h 10286999"/>
              <a:gd name="connsiteX2116" fmla="*/ 8273545 w 9791698"/>
              <a:gd name="connsiteY2116" fmla="*/ 4691620 h 10286999"/>
              <a:gd name="connsiteX2117" fmla="*/ 8279011 w 9791698"/>
              <a:gd name="connsiteY2117" fmla="*/ 4689768 h 10286999"/>
              <a:gd name="connsiteX2118" fmla="*/ 8260888 w 9791698"/>
              <a:gd name="connsiteY2118" fmla="*/ 4693194 h 10286999"/>
              <a:gd name="connsiteX2119" fmla="*/ 8243764 w 9791698"/>
              <a:gd name="connsiteY2119" fmla="*/ 4688010 h 10286999"/>
              <a:gd name="connsiteX2120" fmla="*/ 8221332 w 9791698"/>
              <a:gd name="connsiteY2120" fmla="*/ 4664391 h 10286999"/>
              <a:gd name="connsiteX2121" fmla="*/ 8202133 w 9791698"/>
              <a:gd name="connsiteY2121" fmla="*/ 4668183 h 10286999"/>
              <a:gd name="connsiteX2122" fmla="*/ 8186476 w 9791698"/>
              <a:gd name="connsiteY2122" fmla="*/ 4633988 h 10286999"/>
              <a:gd name="connsiteX2123" fmla="*/ 8241349 w 9791698"/>
              <a:gd name="connsiteY2123" fmla="*/ 4579244 h 10286999"/>
              <a:gd name="connsiteX2124" fmla="*/ 8243273 w 9791698"/>
              <a:gd name="connsiteY2124" fmla="*/ 4582448 h 10286999"/>
              <a:gd name="connsiteX2125" fmla="*/ 8260923 w 9791698"/>
              <a:gd name="connsiteY2125" fmla="*/ 4563133 h 10286999"/>
              <a:gd name="connsiteX2126" fmla="*/ 8332163 w 9791698"/>
              <a:gd name="connsiteY2126" fmla="*/ 4556403 h 10286999"/>
              <a:gd name="connsiteX2127" fmla="*/ 8332618 w 9791698"/>
              <a:gd name="connsiteY2127" fmla="*/ 4568454 h 10286999"/>
              <a:gd name="connsiteX2128" fmla="*/ 8305864 w 9791698"/>
              <a:gd name="connsiteY2128" fmla="*/ 4607404 h 10286999"/>
              <a:gd name="connsiteX2129" fmla="*/ 8332163 w 9791698"/>
              <a:gd name="connsiteY2129" fmla="*/ 4556403 h 10286999"/>
              <a:gd name="connsiteX2130" fmla="*/ 8040235 w 9791698"/>
              <a:gd name="connsiteY2130" fmla="*/ 4550062 h 10286999"/>
              <a:gd name="connsiteX2131" fmla="*/ 8037187 w 9791698"/>
              <a:gd name="connsiteY2131" fmla="*/ 4556039 h 10286999"/>
              <a:gd name="connsiteX2132" fmla="*/ 8013151 w 9791698"/>
              <a:gd name="connsiteY2132" fmla="*/ 4568303 h 10286999"/>
              <a:gd name="connsiteX2133" fmla="*/ 8006025 w 9791698"/>
              <a:gd name="connsiteY2133" fmla="*/ 4559035 h 10286999"/>
              <a:gd name="connsiteX2134" fmla="*/ 7997836 w 9791698"/>
              <a:gd name="connsiteY2134" fmla="*/ 4565792 h 10286999"/>
              <a:gd name="connsiteX2135" fmla="*/ 7987916 w 9791698"/>
              <a:gd name="connsiteY2135" fmla="*/ 4573703 h 10286999"/>
              <a:gd name="connsiteX2136" fmla="*/ 7987404 w 9791698"/>
              <a:gd name="connsiteY2136" fmla="*/ 4583118 h 10286999"/>
              <a:gd name="connsiteX2137" fmla="*/ 7981066 w 9791698"/>
              <a:gd name="connsiteY2137" fmla="*/ 4596984 h 10286999"/>
              <a:gd name="connsiteX2138" fmla="*/ 7972957 w 9791698"/>
              <a:gd name="connsiteY2138" fmla="*/ 4591009 h 10286999"/>
              <a:gd name="connsiteX2139" fmla="*/ 7975039 w 9791698"/>
              <a:gd name="connsiteY2139" fmla="*/ 4635381 h 10286999"/>
              <a:gd name="connsiteX2140" fmla="*/ 7987341 w 9791698"/>
              <a:gd name="connsiteY2140" fmla="*/ 4639622 h 10286999"/>
              <a:gd name="connsiteX2141" fmla="*/ 7988397 w 9791698"/>
              <a:gd name="connsiteY2141" fmla="*/ 4642628 h 10286999"/>
              <a:gd name="connsiteX2142" fmla="*/ 7988562 w 9791698"/>
              <a:gd name="connsiteY2142" fmla="*/ 4638977 h 10286999"/>
              <a:gd name="connsiteX2143" fmla="*/ 8016382 w 9791698"/>
              <a:gd name="connsiteY2143" fmla="*/ 4638605 h 10286999"/>
              <a:gd name="connsiteX2144" fmla="*/ 8027373 w 9791698"/>
              <a:gd name="connsiteY2144" fmla="*/ 4650648 h 10286999"/>
              <a:gd name="connsiteX2145" fmla="*/ 8035558 w 9791698"/>
              <a:gd name="connsiteY2145" fmla="*/ 4624988 h 10286999"/>
              <a:gd name="connsiteX2146" fmla="*/ 8032843 w 9791698"/>
              <a:gd name="connsiteY2146" fmla="*/ 4616482 h 10286999"/>
              <a:gd name="connsiteX2147" fmla="*/ 8036377 w 9791698"/>
              <a:gd name="connsiteY2147" fmla="*/ 4602335 h 10286999"/>
              <a:gd name="connsiteX2148" fmla="*/ 8039302 w 9791698"/>
              <a:gd name="connsiteY2148" fmla="*/ 4599309 h 10286999"/>
              <a:gd name="connsiteX2149" fmla="*/ 8041042 w 9791698"/>
              <a:gd name="connsiteY2149" fmla="*/ 4558362 h 10286999"/>
              <a:gd name="connsiteX2150" fmla="*/ 8371647 w 9791698"/>
              <a:gd name="connsiteY2150" fmla="*/ 4545205 h 10286999"/>
              <a:gd name="connsiteX2151" fmla="*/ 8391207 w 9791698"/>
              <a:gd name="connsiteY2151" fmla="*/ 4554623 h 10286999"/>
              <a:gd name="connsiteX2152" fmla="*/ 8365204 w 9791698"/>
              <a:gd name="connsiteY2152" fmla="*/ 4575940 h 10286999"/>
              <a:gd name="connsiteX2153" fmla="*/ 8352667 w 9791698"/>
              <a:gd name="connsiteY2153" fmla="*/ 4553498 h 10286999"/>
              <a:gd name="connsiteX2154" fmla="*/ 8371647 w 9791698"/>
              <a:gd name="connsiteY2154" fmla="*/ 4545205 h 10286999"/>
              <a:gd name="connsiteX2155" fmla="*/ 8629908 w 9791698"/>
              <a:gd name="connsiteY2155" fmla="*/ 4533386 h 10286999"/>
              <a:gd name="connsiteX2156" fmla="*/ 8637559 w 9791698"/>
              <a:gd name="connsiteY2156" fmla="*/ 4539452 h 10286999"/>
              <a:gd name="connsiteX2157" fmla="*/ 8627631 w 9791698"/>
              <a:gd name="connsiteY2157" fmla="*/ 4557278 h 10286999"/>
              <a:gd name="connsiteX2158" fmla="*/ 8592098 w 9791698"/>
              <a:gd name="connsiteY2158" fmla="*/ 4555439 h 10286999"/>
              <a:gd name="connsiteX2159" fmla="*/ 8597224 w 9791698"/>
              <a:gd name="connsiteY2159" fmla="*/ 4539986 h 10286999"/>
              <a:gd name="connsiteX2160" fmla="*/ 8629908 w 9791698"/>
              <a:gd name="connsiteY2160" fmla="*/ 4533386 h 10286999"/>
              <a:gd name="connsiteX2161" fmla="*/ 8567526 w 9791698"/>
              <a:gd name="connsiteY2161" fmla="*/ 4531194 h 10286999"/>
              <a:gd name="connsiteX2162" fmla="*/ 8574355 w 9791698"/>
              <a:gd name="connsiteY2162" fmla="*/ 4534088 h 10286999"/>
              <a:gd name="connsiteX2163" fmla="*/ 8559593 w 9791698"/>
              <a:gd name="connsiteY2163" fmla="*/ 4555112 h 10286999"/>
              <a:gd name="connsiteX2164" fmla="*/ 8548028 w 9791698"/>
              <a:gd name="connsiteY2164" fmla="*/ 4554757 h 10286999"/>
              <a:gd name="connsiteX2165" fmla="*/ 8551995 w 9791698"/>
              <a:gd name="connsiteY2165" fmla="*/ 4542799 h 10286999"/>
              <a:gd name="connsiteX2166" fmla="*/ 8560146 w 9791698"/>
              <a:gd name="connsiteY2166" fmla="*/ 4541706 h 10286999"/>
              <a:gd name="connsiteX2167" fmla="*/ 8567526 w 9791698"/>
              <a:gd name="connsiteY2167" fmla="*/ 4531194 h 10286999"/>
              <a:gd name="connsiteX2168" fmla="*/ 9491098 w 9791698"/>
              <a:gd name="connsiteY2168" fmla="*/ 4527406 h 10286999"/>
              <a:gd name="connsiteX2169" fmla="*/ 9504648 w 9791698"/>
              <a:gd name="connsiteY2169" fmla="*/ 4528955 h 10286999"/>
              <a:gd name="connsiteX2170" fmla="*/ 9508428 w 9791698"/>
              <a:gd name="connsiteY2170" fmla="*/ 4538300 h 10286999"/>
              <a:gd name="connsiteX2171" fmla="*/ 9510781 w 9791698"/>
              <a:gd name="connsiteY2171" fmla="*/ 4550355 h 10286999"/>
              <a:gd name="connsiteX2172" fmla="*/ 9469904 w 9791698"/>
              <a:gd name="connsiteY2172" fmla="*/ 4561744 h 10286999"/>
              <a:gd name="connsiteX2173" fmla="*/ 9491098 w 9791698"/>
              <a:gd name="connsiteY2173" fmla="*/ 4527406 h 10286999"/>
              <a:gd name="connsiteX2174" fmla="*/ 8242369 w 9791698"/>
              <a:gd name="connsiteY2174" fmla="*/ 4526387 h 10286999"/>
              <a:gd name="connsiteX2175" fmla="*/ 8250635 w 9791698"/>
              <a:gd name="connsiteY2175" fmla="*/ 4530203 h 10286999"/>
              <a:gd name="connsiteX2176" fmla="*/ 8237457 w 9791698"/>
              <a:gd name="connsiteY2176" fmla="*/ 4543445 h 10286999"/>
              <a:gd name="connsiteX2177" fmla="*/ 8230663 w 9791698"/>
              <a:gd name="connsiteY2177" fmla="*/ 4533303 h 10286999"/>
              <a:gd name="connsiteX2178" fmla="*/ 8242369 w 9791698"/>
              <a:gd name="connsiteY2178" fmla="*/ 4526387 h 10286999"/>
              <a:gd name="connsiteX2179" fmla="*/ 8964927 w 9791698"/>
              <a:gd name="connsiteY2179" fmla="*/ 4497891 h 10286999"/>
              <a:gd name="connsiteX2180" fmla="*/ 8976928 w 9791698"/>
              <a:gd name="connsiteY2180" fmla="*/ 4500491 h 10286999"/>
              <a:gd name="connsiteX2181" fmla="*/ 8982625 w 9791698"/>
              <a:gd name="connsiteY2181" fmla="*/ 4504301 h 10286999"/>
              <a:gd name="connsiteX2182" fmla="*/ 8992661 w 9791698"/>
              <a:gd name="connsiteY2182" fmla="*/ 4505156 h 10286999"/>
              <a:gd name="connsiteX2183" fmla="*/ 9002942 w 9791698"/>
              <a:gd name="connsiteY2183" fmla="*/ 4507633 h 10286999"/>
              <a:gd name="connsiteX2184" fmla="*/ 9001188 w 9791698"/>
              <a:gd name="connsiteY2184" fmla="*/ 4524820 h 10286999"/>
              <a:gd name="connsiteX2185" fmla="*/ 8999801 w 9791698"/>
              <a:gd name="connsiteY2185" fmla="*/ 4525112 h 10286999"/>
              <a:gd name="connsiteX2186" fmla="*/ 9001066 w 9791698"/>
              <a:gd name="connsiteY2186" fmla="*/ 4527417 h 10286999"/>
              <a:gd name="connsiteX2187" fmla="*/ 8996467 w 9791698"/>
              <a:gd name="connsiteY2187" fmla="*/ 4555710 h 10286999"/>
              <a:gd name="connsiteX2188" fmla="*/ 9003870 w 9791698"/>
              <a:gd name="connsiteY2188" fmla="*/ 4560972 h 10286999"/>
              <a:gd name="connsiteX2189" fmla="*/ 9010477 w 9791698"/>
              <a:gd name="connsiteY2189" fmla="*/ 4578257 h 10286999"/>
              <a:gd name="connsiteX2190" fmla="*/ 9002544 w 9791698"/>
              <a:gd name="connsiteY2190" fmla="*/ 4581005 h 10286999"/>
              <a:gd name="connsiteX2191" fmla="*/ 8992101 w 9791698"/>
              <a:gd name="connsiteY2191" fmla="*/ 4563095 h 10286999"/>
              <a:gd name="connsiteX2192" fmla="*/ 8988268 w 9791698"/>
              <a:gd name="connsiteY2192" fmla="*/ 4562467 h 10286999"/>
              <a:gd name="connsiteX2193" fmla="*/ 8980069 w 9791698"/>
              <a:gd name="connsiteY2193" fmla="*/ 4569223 h 10286999"/>
              <a:gd name="connsiteX2194" fmla="*/ 8941726 w 9791698"/>
              <a:gd name="connsiteY2194" fmla="*/ 4562940 h 10286999"/>
              <a:gd name="connsiteX2195" fmla="*/ 8933141 w 9791698"/>
              <a:gd name="connsiteY2195" fmla="*/ 4516984 h 10286999"/>
              <a:gd name="connsiteX2196" fmla="*/ 8945969 w 9791698"/>
              <a:gd name="connsiteY2196" fmla="*/ 4498835 h 10286999"/>
              <a:gd name="connsiteX2197" fmla="*/ 8964927 w 9791698"/>
              <a:gd name="connsiteY2197" fmla="*/ 4497891 h 10286999"/>
              <a:gd name="connsiteX2198" fmla="*/ 8203908 w 9791698"/>
              <a:gd name="connsiteY2198" fmla="*/ 4492990 h 10286999"/>
              <a:gd name="connsiteX2199" fmla="*/ 8232451 w 9791698"/>
              <a:gd name="connsiteY2199" fmla="*/ 4540531 h 10286999"/>
              <a:gd name="connsiteX2200" fmla="*/ 8232723 w 9791698"/>
              <a:gd name="connsiteY2200" fmla="*/ 4548992 h 10286999"/>
              <a:gd name="connsiteX2201" fmla="*/ 8219129 w 9791698"/>
              <a:gd name="connsiteY2201" fmla="*/ 4574401 h 10286999"/>
              <a:gd name="connsiteX2202" fmla="*/ 8193576 w 9791698"/>
              <a:gd name="connsiteY2202" fmla="*/ 4507816 h 10286999"/>
              <a:gd name="connsiteX2203" fmla="*/ 8193305 w 9791698"/>
              <a:gd name="connsiteY2203" fmla="*/ 4499355 h 10286999"/>
              <a:gd name="connsiteX2204" fmla="*/ 8203908 w 9791698"/>
              <a:gd name="connsiteY2204" fmla="*/ 4492990 h 10286999"/>
              <a:gd name="connsiteX2205" fmla="*/ 8201732 w 9791698"/>
              <a:gd name="connsiteY2205" fmla="*/ 4481358 h 10286999"/>
              <a:gd name="connsiteX2206" fmla="*/ 8223482 w 9791698"/>
              <a:gd name="connsiteY2206" fmla="*/ 4485548 h 10286999"/>
              <a:gd name="connsiteX2207" fmla="*/ 8232453 w 9791698"/>
              <a:gd name="connsiteY2207" fmla="*/ 4484474 h 10286999"/>
              <a:gd name="connsiteX2208" fmla="*/ 8227288 w 9791698"/>
              <a:gd name="connsiteY2208" fmla="*/ 4491888 h 10286999"/>
              <a:gd name="connsiteX2209" fmla="*/ 8214510 w 9791698"/>
              <a:gd name="connsiteY2209" fmla="*/ 4486624 h 10286999"/>
              <a:gd name="connsiteX2210" fmla="*/ 8209345 w 9791698"/>
              <a:gd name="connsiteY2210" fmla="*/ 4494036 h 10286999"/>
              <a:gd name="connsiteX2211" fmla="*/ 8203908 w 9791698"/>
              <a:gd name="connsiteY2211" fmla="*/ 4492990 h 10286999"/>
              <a:gd name="connsiteX2212" fmla="*/ 8201732 w 9791698"/>
              <a:gd name="connsiteY2212" fmla="*/ 4481358 h 10286999"/>
              <a:gd name="connsiteX2213" fmla="*/ 8179036 w 9791698"/>
              <a:gd name="connsiteY2213" fmla="*/ 4480676 h 10286999"/>
              <a:gd name="connsiteX2214" fmla="*/ 8186824 w 9791698"/>
              <a:gd name="connsiteY2214" fmla="*/ 4489681 h 10286999"/>
              <a:gd name="connsiteX2215" fmla="*/ 8184447 w 9791698"/>
              <a:gd name="connsiteY2215" fmla="*/ 4516606 h 10286999"/>
              <a:gd name="connsiteX2216" fmla="*/ 8174209 w 9791698"/>
              <a:gd name="connsiteY2216" fmla="*/ 4537545 h 10286999"/>
              <a:gd name="connsiteX2217" fmla="*/ 8181409 w 9791698"/>
              <a:gd name="connsiteY2217" fmla="*/ 4534184 h 10286999"/>
              <a:gd name="connsiteX2218" fmla="*/ 8191106 w 9791698"/>
              <a:gd name="connsiteY2218" fmla="*/ 4535793 h 10286999"/>
              <a:gd name="connsiteX2219" fmla="*/ 8173643 w 9791698"/>
              <a:gd name="connsiteY2219" fmla="*/ 4538602 h 10286999"/>
              <a:gd name="connsiteX2220" fmla="*/ 8157725 w 9791698"/>
              <a:gd name="connsiteY2220" fmla="*/ 4547045 h 10286999"/>
              <a:gd name="connsiteX2221" fmla="*/ 8160289 w 9791698"/>
              <a:gd name="connsiteY2221" fmla="*/ 4498571 h 10286999"/>
              <a:gd name="connsiteX2222" fmla="*/ 8179036 w 9791698"/>
              <a:gd name="connsiteY2222" fmla="*/ 4480676 h 10286999"/>
              <a:gd name="connsiteX2223" fmla="*/ 8320983 w 9791698"/>
              <a:gd name="connsiteY2223" fmla="*/ 4444870 h 10286999"/>
              <a:gd name="connsiteX2224" fmla="*/ 8331278 w 9791698"/>
              <a:gd name="connsiteY2224" fmla="*/ 4446562 h 10286999"/>
              <a:gd name="connsiteX2225" fmla="*/ 8332515 w 9791698"/>
              <a:gd name="connsiteY2225" fmla="*/ 4467159 h 10286999"/>
              <a:gd name="connsiteX2226" fmla="*/ 8284816 w 9791698"/>
              <a:gd name="connsiteY2226" fmla="*/ 4505666 h 10286999"/>
              <a:gd name="connsiteX2227" fmla="*/ 8278237 w 9791698"/>
              <a:gd name="connsiteY2227" fmla="*/ 4495790 h 10286999"/>
              <a:gd name="connsiteX2228" fmla="*/ 8260994 w 9791698"/>
              <a:gd name="connsiteY2228" fmla="*/ 4493277 h 10286999"/>
              <a:gd name="connsiteX2229" fmla="*/ 8245043 w 9791698"/>
              <a:gd name="connsiteY2229" fmla="*/ 4489136 h 10286999"/>
              <a:gd name="connsiteX2230" fmla="*/ 8235909 w 9791698"/>
              <a:gd name="connsiteY2230" fmla="*/ 4490229 h 10286999"/>
              <a:gd name="connsiteX2231" fmla="*/ 8265042 w 9791698"/>
              <a:gd name="connsiteY2231" fmla="*/ 4483713 h 10286999"/>
              <a:gd name="connsiteX2232" fmla="*/ 8277014 w 9791698"/>
              <a:gd name="connsiteY2232" fmla="*/ 4483586 h 10286999"/>
              <a:gd name="connsiteX2233" fmla="*/ 8279579 w 9791698"/>
              <a:gd name="connsiteY2233" fmla="*/ 4469693 h 10286999"/>
              <a:gd name="connsiteX2234" fmla="*/ 8295401 w 9791698"/>
              <a:gd name="connsiteY2234" fmla="*/ 4451274 h 10286999"/>
              <a:gd name="connsiteX2235" fmla="*/ 8320983 w 9791698"/>
              <a:gd name="connsiteY2235" fmla="*/ 4444870 h 10286999"/>
              <a:gd name="connsiteX2236" fmla="*/ 8613557 w 9791698"/>
              <a:gd name="connsiteY2236" fmla="*/ 4427372 h 10286999"/>
              <a:gd name="connsiteX2237" fmla="*/ 8610489 w 9791698"/>
              <a:gd name="connsiteY2237" fmla="*/ 4429893 h 10286999"/>
              <a:gd name="connsiteX2238" fmla="*/ 8614195 w 9791698"/>
              <a:gd name="connsiteY2238" fmla="*/ 4434240 h 10286999"/>
              <a:gd name="connsiteX2239" fmla="*/ 8612423 w 9791698"/>
              <a:gd name="connsiteY2239" fmla="*/ 4430800 h 10286999"/>
              <a:gd name="connsiteX2240" fmla="*/ 8220156 w 9791698"/>
              <a:gd name="connsiteY2240" fmla="*/ 4422739 h 10286999"/>
              <a:gd name="connsiteX2241" fmla="*/ 8225679 w 9791698"/>
              <a:gd name="connsiteY2241" fmla="*/ 4423684 h 10286999"/>
              <a:gd name="connsiteX2242" fmla="*/ 8242957 w 9791698"/>
              <a:gd name="connsiteY2242" fmla="*/ 4477217 h 10286999"/>
              <a:gd name="connsiteX2243" fmla="*/ 8226154 w 9791698"/>
              <a:gd name="connsiteY2243" fmla="*/ 4457482 h 10286999"/>
              <a:gd name="connsiteX2244" fmla="*/ 8220156 w 9791698"/>
              <a:gd name="connsiteY2244" fmla="*/ 4422739 h 10286999"/>
              <a:gd name="connsiteX2245" fmla="*/ 9447751 w 9791698"/>
              <a:gd name="connsiteY2245" fmla="*/ 4420346 h 10286999"/>
              <a:gd name="connsiteX2246" fmla="*/ 9459305 w 9791698"/>
              <a:gd name="connsiteY2246" fmla="*/ 4423210 h 10286999"/>
              <a:gd name="connsiteX2247" fmla="*/ 9470349 w 9791698"/>
              <a:gd name="connsiteY2247" fmla="*/ 4431839 h 10286999"/>
              <a:gd name="connsiteX2248" fmla="*/ 9445026 w 9791698"/>
              <a:gd name="connsiteY2248" fmla="*/ 4451093 h 10286999"/>
              <a:gd name="connsiteX2249" fmla="*/ 9447751 w 9791698"/>
              <a:gd name="connsiteY2249" fmla="*/ 4420346 h 10286999"/>
              <a:gd name="connsiteX2250" fmla="*/ 8299933 w 9791698"/>
              <a:gd name="connsiteY2250" fmla="*/ 4410578 h 10286999"/>
              <a:gd name="connsiteX2251" fmla="*/ 8311546 w 9791698"/>
              <a:gd name="connsiteY2251" fmla="*/ 4411481 h 10286999"/>
              <a:gd name="connsiteX2252" fmla="*/ 8314609 w 9791698"/>
              <a:gd name="connsiteY2252" fmla="*/ 4423989 h 10286999"/>
              <a:gd name="connsiteX2253" fmla="*/ 8301489 w 9791698"/>
              <a:gd name="connsiteY2253" fmla="*/ 4445856 h 10286999"/>
              <a:gd name="connsiteX2254" fmla="*/ 8265793 w 9791698"/>
              <a:gd name="connsiteY2254" fmla="*/ 4456017 h 10286999"/>
              <a:gd name="connsiteX2255" fmla="*/ 8287925 w 9791698"/>
              <a:gd name="connsiteY2255" fmla="*/ 4415615 h 10286999"/>
              <a:gd name="connsiteX2256" fmla="*/ 8299933 w 9791698"/>
              <a:gd name="connsiteY2256" fmla="*/ 4410578 h 10286999"/>
              <a:gd name="connsiteX2257" fmla="*/ 8724302 w 9791698"/>
              <a:gd name="connsiteY2257" fmla="*/ 4408475 h 10286999"/>
              <a:gd name="connsiteX2258" fmla="*/ 8742775 w 9791698"/>
              <a:gd name="connsiteY2258" fmla="*/ 4451167 h 10286999"/>
              <a:gd name="connsiteX2259" fmla="*/ 8740807 w 9791698"/>
              <a:gd name="connsiteY2259" fmla="*/ 4465755 h 10286999"/>
              <a:gd name="connsiteX2260" fmla="*/ 8723143 w 9791698"/>
              <a:gd name="connsiteY2260" fmla="*/ 4474919 h 10286999"/>
              <a:gd name="connsiteX2261" fmla="*/ 8709491 w 9791698"/>
              <a:gd name="connsiteY2261" fmla="*/ 4420053 h 10286999"/>
              <a:gd name="connsiteX2262" fmla="*/ 8724302 w 9791698"/>
              <a:gd name="connsiteY2262" fmla="*/ 4408475 h 10286999"/>
              <a:gd name="connsiteX2263" fmla="*/ 8892382 w 9791698"/>
              <a:gd name="connsiteY2263" fmla="*/ 4407732 h 10286999"/>
              <a:gd name="connsiteX2264" fmla="*/ 8891677 w 9791698"/>
              <a:gd name="connsiteY2264" fmla="*/ 4418382 h 10286999"/>
              <a:gd name="connsiteX2265" fmla="*/ 8906207 w 9791698"/>
              <a:gd name="connsiteY2265" fmla="*/ 4437159 h 10286999"/>
              <a:gd name="connsiteX2266" fmla="*/ 8915001 w 9791698"/>
              <a:gd name="connsiteY2266" fmla="*/ 4458321 h 10286999"/>
              <a:gd name="connsiteX2267" fmla="*/ 8893830 w 9791698"/>
              <a:gd name="connsiteY2267" fmla="*/ 4442405 h 10286999"/>
              <a:gd name="connsiteX2268" fmla="*/ 8887528 w 9791698"/>
              <a:gd name="connsiteY2268" fmla="*/ 4428885 h 10286999"/>
              <a:gd name="connsiteX2269" fmla="*/ 8882488 w 9791698"/>
              <a:gd name="connsiteY2269" fmla="*/ 4436653 h 10286999"/>
              <a:gd name="connsiteX2270" fmla="*/ 8855413 w 9791698"/>
              <a:gd name="connsiteY2270" fmla="*/ 4449073 h 10286999"/>
              <a:gd name="connsiteX2271" fmla="*/ 8841977 w 9791698"/>
              <a:gd name="connsiteY2271" fmla="*/ 4437942 h 10286999"/>
              <a:gd name="connsiteX2272" fmla="*/ 8892382 w 9791698"/>
              <a:gd name="connsiteY2272" fmla="*/ 4407732 h 10286999"/>
              <a:gd name="connsiteX2273" fmla="*/ 9302952 w 9791698"/>
              <a:gd name="connsiteY2273" fmla="*/ 4399865 h 10286999"/>
              <a:gd name="connsiteX2274" fmla="*/ 9332746 w 9791698"/>
              <a:gd name="connsiteY2274" fmla="*/ 4452200 h 10286999"/>
              <a:gd name="connsiteX2275" fmla="*/ 9312579 w 9791698"/>
              <a:gd name="connsiteY2275" fmla="*/ 4460857 h 10286999"/>
              <a:gd name="connsiteX2276" fmla="*/ 9302952 w 9791698"/>
              <a:gd name="connsiteY2276" fmla="*/ 4399865 h 10286999"/>
              <a:gd name="connsiteX2277" fmla="*/ 8787766 w 9791698"/>
              <a:gd name="connsiteY2277" fmla="*/ 4376415 h 10286999"/>
              <a:gd name="connsiteX2278" fmla="*/ 8805081 w 9791698"/>
              <a:gd name="connsiteY2278" fmla="*/ 4405255 h 10286999"/>
              <a:gd name="connsiteX2279" fmla="*/ 8784646 w 9791698"/>
              <a:gd name="connsiteY2279" fmla="*/ 4443681 h 10286999"/>
              <a:gd name="connsiteX2280" fmla="*/ 8764107 w 9791698"/>
              <a:gd name="connsiteY2280" fmla="*/ 4439665 h 10286999"/>
              <a:gd name="connsiteX2281" fmla="*/ 8763199 w 9791698"/>
              <a:gd name="connsiteY2281" fmla="*/ 4437415 h 10286999"/>
              <a:gd name="connsiteX2282" fmla="*/ 8737408 w 9791698"/>
              <a:gd name="connsiteY2282" fmla="*/ 4402318 h 10286999"/>
              <a:gd name="connsiteX2283" fmla="*/ 8743446 w 9791698"/>
              <a:gd name="connsiteY2283" fmla="*/ 4378296 h 10286999"/>
              <a:gd name="connsiteX2284" fmla="*/ 8755809 w 9791698"/>
              <a:gd name="connsiteY2284" fmla="*/ 4380149 h 10286999"/>
              <a:gd name="connsiteX2285" fmla="*/ 8767167 w 9791698"/>
              <a:gd name="connsiteY2285" fmla="*/ 4397007 h 10286999"/>
              <a:gd name="connsiteX2286" fmla="*/ 8770758 w 9791698"/>
              <a:gd name="connsiteY2286" fmla="*/ 4389350 h 10286999"/>
              <a:gd name="connsiteX2287" fmla="*/ 8787766 w 9791698"/>
              <a:gd name="connsiteY2287" fmla="*/ 4376415 h 10286999"/>
              <a:gd name="connsiteX2288" fmla="*/ 9144452 w 9791698"/>
              <a:gd name="connsiteY2288" fmla="*/ 4366687 h 10286999"/>
              <a:gd name="connsiteX2289" fmla="*/ 9175755 w 9791698"/>
              <a:gd name="connsiteY2289" fmla="*/ 4369060 h 10286999"/>
              <a:gd name="connsiteX2290" fmla="*/ 9248651 w 9791698"/>
              <a:gd name="connsiteY2290" fmla="*/ 4407015 h 10286999"/>
              <a:gd name="connsiteX2291" fmla="*/ 9253186 w 9791698"/>
              <a:gd name="connsiteY2291" fmla="*/ 4393457 h 10286999"/>
              <a:gd name="connsiteX2292" fmla="*/ 9238875 w 9791698"/>
              <a:gd name="connsiteY2292" fmla="*/ 4478860 h 10286999"/>
              <a:gd name="connsiteX2293" fmla="*/ 9074934 w 9791698"/>
              <a:gd name="connsiteY2293" fmla="*/ 4457172 h 10286999"/>
              <a:gd name="connsiteX2294" fmla="*/ 9132504 w 9791698"/>
              <a:gd name="connsiteY2294" fmla="*/ 4370416 h 10286999"/>
              <a:gd name="connsiteX2295" fmla="*/ 9144452 w 9791698"/>
              <a:gd name="connsiteY2295" fmla="*/ 4366687 h 10286999"/>
              <a:gd name="connsiteX2296" fmla="*/ 8642513 w 9791698"/>
              <a:gd name="connsiteY2296" fmla="*/ 4366682 h 10286999"/>
              <a:gd name="connsiteX2297" fmla="*/ 8644413 w 9791698"/>
              <a:gd name="connsiteY2297" fmla="*/ 4379126 h 10286999"/>
              <a:gd name="connsiteX2298" fmla="*/ 8642772 w 9791698"/>
              <a:gd name="connsiteY2298" fmla="*/ 4384687 h 10286999"/>
              <a:gd name="connsiteX2299" fmla="*/ 8644543 w 9791698"/>
              <a:gd name="connsiteY2299" fmla="*/ 4388128 h 10286999"/>
              <a:gd name="connsiteX2300" fmla="*/ 8641128 w 9791698"/>
              <a:gd name="connsiteY2300" fmla="*/ 4390250 h 10286999"/>
              <a:gd name="connsiteX2301" fmla="*/ 8637842 w 9791698"/>
              <a:gd name="connsiteY2301" fmla="*/ 4401376 h 10286999"/>
              <a:gd name="connsiteX2302" fmla="*/ 8638228 w 9791698"/>
              <a:gd name="connsiteY2302" fmla="*/ 4428382 h 10286999"/>
              <a:gd name="connsiteX2303" fmla="*/ 8624825 w 9791698"/>
              <a:gd name="connsiteY2303" fmla="*/ 4454880 h 10286999"/>
              <a:gd name="connsiteX2304" fmla="*/ 8614453 w 9791698"/>
              <a:gd name="connsiteY2304" fmla="*/ 4452244 h 10286999"/>
              <a:gd name="connsiteX2305" fmla="*/ 8611166 w 9791698"/>
              <a:gd name="connsiteY2305" fmla="*/ 4463370 h 10286999"/>
              <a:gd name="connsiteX2306" fmla="*/ 8565002 w 9791698"/>
              <a:gd name="connsiteY2306" fmla="*/ 4487526 h 10286999"/>
              <a:gd name="connsiteX2307" fmla="*/ 8545900 w 9791698"/>
              <a:gd name="connsiteY2307" fmla="*/ 4476696 h 10286999"/>
              <a:gd name="connsiteX2308" fmla="*/ 8540328 w 9791698"/>
              <a:gd name="connsiteY2308" fmla="*/ 4448371 h 10286999"/>
              <a:gd name="connsiteX2309" fmla="*/ 8581177 w 9791698"/>
              <a:gd name="connsiteY2309" fmla="*/ 4413894 h 10286999"/>
              <a:gd name="connsiteX2310" fmla="*/ 8602808 w 9791698"/>
              <a:gd name="connsiteY2310" fmla="*/ 4420884 h 10286999"/>
              <a:gd name="connsiteX2311" fmla="*/ 8606584 w 9791698"/>
              <a:gd name="connsiteY2311" fmla="*/ 4425312 h 10286999"/>
              <a:gd name="connsiteX2312" fmla="*/ 8602218 w 9791698"/>
              <a:gd name="connsiteY2312" fmla="*/ 4412349 h 10286999"/>
              <a:gd name="connsiteX2313" fmla="*/ 8607197 w 9791698"/>
              <a:gd name="connsiteY2313" fmla="*/ 4395154 h 10286999"/>
              <a:gd name="connsiteX2314" fmla="*/ 8608507 w 9791698"/>
              <a:gd name="connsiteY2314" fmla="*/ 4375357 h 10286999"/>
              <a:gd name="connsiteX2315" fmla="*/ 8616630 w 9791698"/>
              <a:gd name="connsiteY2315" fmla="*/ 4368681 h 10286999"/>
              <a:gd name="connsiteX2316" fmla="*/ 8620431 w 9791698"/>
              <a:gd name="connsiteY2316" fmla="*/ 4369305 h 10286999"/>
              <a:gd name="connsiteX2317" fmla="*/ 8623072 w 9791698"/>
              <a:gd name="connsiteY2317" fmla="*/ 4378368 h 10286999"/>
              <a:gd name="connsiteX2318" fmla="*/ 8620330 w 9791698"/>
              <a:gd name="connsiteY2318" fmla="*/ 4401418 h 10286999"/>
              <a:gd name="connsiteX2319" fmla="*/ 8617638 w 9791698"/>
              <a:gd name="connsiteY2319" fmla="*/ 4415041 h 10286999"/>
              <a:gd name="connsiteX2320" fmla="*/ 8625426 w 9791698"/>
              <a:gd name="connsiteY2320" fmla="*/ 4391496 h 10286999"/>
              <a:gd name="connsiteX2321" fmla="*/ 8642513 w 9791698"/>
              <a:gd name="connsiteY2321" fmla="*/ 4366682 h 10286999"/>
              <a:gd name="connsiteX2322" fmla="*/ 8234039 w 9791698"/>
              <a:gd name="connsiteY2322" fmla="*/ 4362702 h 10286999"/>
              <a:gd name="connsiteX2323" fmla="*/ 8235790 w 9791698"/>
              <a:gd name="connsiteY2323" fmla="*/ 4366101 h 10286999"/>
              <a:gd name="connsiteX2324" fmla="*/ 8221054 w 9791698"/>
              <a:gd name="connsiteY2324" fmla="*/ 4370773 h 10286999"/>
              <a:gd name="connsiteX2325" fmla="*/ 8234039 w 9791698"/>
              <a:gd name="connsiteY2325" fmla="*/ 4362702 h 10286999"/>
              <a:gd name="connsiteX2326" fmla="*/ 8907277 w 9791698"/>
              <a:gd name="connsiteY2326" fmla="*/ 4360752 h 10286999"/>
              <a:gd name="connsiteX2327" fmla="*/ 8924649 w 9791698"/>
              <a:gd name="connsiteY2327" fmla="*/ 4376881 h 10286999"/>
              <a:gd name="connsiteX2328" fmla="*/ 8914418 w 9791698"/>
              <a:gd name="connsiteY2328" fmla="*/ 4392217 h 10286999"/>
              <a:gd name="connsiteX2329" fmla="*/ 8897046 w 9791698"/>
              <a:gd name="connsiteY2329" fmla="*/ 4376087 h 10286999"/>
              <a:gd name="connsiteX2330" fmla="*/ 8907277 w 9791698"/>
              <a:gd name="connsiteY2330" fmla="*/ 4360752 h 10286999"/>
              <a:gd name="connsiteX2331" fmla="*/ 8413591 w 9791698"/>
              <a:gd name="connsiteY2331" fmla="*/ 4355213 h 10286999"/>
              <a:gd name="connsiteX2332" fmla="*/ 8430097 w 9791698"/>
              <a:gd name="connsiteY2332" fmla="*/ 4360430 h 10286999"/>
              <a:gd name="connsiteX2333" fmla="*/ 8442372 w 9791698"/>
              <a:gd name="connsiteY2333" fmla="*/ 4379899 h 10286999"/>
              <a:gd name="connsiteX2334" fmla="*/ 8359537 w 9791698"/>
              <a:gd name="connsiteY2334" fmla="*/ 4372003 h 10286999"/>
              <a:gd name="connsiteX2335" fmla="*/ 8413591 w 9791698"/>
              <a:gd name="connsiteY2335" fmla="*/ 4355213 h 10286999"/>
              <a:gd name="connsiteX2336" fmla="*/ 8190268 w 9791698"/>
              <a:gd name="connsiteY2336" fmla="*/ 4349417 h 10286999"/>
              <a:gd name="connsiteX2337" fmla="*/ 8199762 w 9791698"/>
              <a:gd name="connsiteY2337" fmla="*/ 4365231 h 10286999"/>
              <a:gd name="connsiteX2338" fmla="*/ 8187788 w 9791698"/>
              <a:gd name="connsiteY2338" fmla="*/ 4385329 h 10286999"/>
              <a:gd name="connsiteX2339" fmla="*/ 8181933 w 9791698"/>
              <a:gd name="connsiteY2339" fmla="*/ 4399602 h 10286999"/>
              <a:gd name="connsiteX2340" fmla="*/ 8170380 w 9791698"/>
              <a:gd name="connsiteY2340" fmla="*/ 4404386 h 10286999"/>
              <a:gd name="connsiteX2341" fmla="*/ 8169326 w 9791698"/>
              <a:gd name="connsiteY2341" fmla="*/ 4370596 h 10286999"/>
              <a:gd name="connsiteX2342" fmla="*/ 8190268 w 9791698"/>
              <a:gd name="connsiteY2342" fmla="*/ 4349417 h 10286999"/>
              <a:gd name="connsiteX2343" fmla="*/ 8553102 w 9791698"/>
              <a:gd name="connsiteY2343" fmla="*/ 4349183 h 10286999"/>
              <a:gd name="connsiteX2344" fmla="*/ 8554446 w 9791698"/>
              <a:gd name="connsiteY2344" fmla="*/ 4353577 h 10286999"/>
              <a:gd name="connsiteX2345" fmla="*/ 8548253 w 9791698"/>
              <a:gd name="connsiteY2345" fmla="*/ 4350382 h 10286999"/>
              <a:gd name="connsiteX2346" fmla="*/ 8553102 w 9791698"/>
              <a:gd name="connsiteY2346" fmla="*/ 4349183 h 10286999"/>
              <a:gd name="connsiteX2347" fmla="*/ 8055240 w 9791698"/>
              <a:gd name="connsiteY2347" fmla="*/ 4339727 h 10286999"/>
              <a:gd name="connsiteX2348" fmla="*/ 8057784 w 9791698"/>
              <a:gd name="connsiteY2348" fmla="*/ 4346266 h 10286999"/>
              <a:gd name="connsiteX2349" fmla="*/ 8055240 w 9791698"/>
              <a:gd name="connsiteY2349" fmla="*/ 4339727 h 10286999"/>
              <a:gd name="connsiteX2350" fmla="*/ 8544056 w 9791698"/>
              <a:gd name="connsiteY2350" fmla="*/ 4333998 h 10286999"/>
              <a:gd name="connsiteX2351" fmla="*/ 8550653 w 9791698"/>
              <a:gd name="connsiteY2351" fmla="*/ 4334142 h 10286999"/>
              <a:gd name="connsiteX2352" fmla="*/ 8557162 w 9791698"/>
              <a:gd name="connsiteY2352" fmla="*/ 4343796 h 10286999"/>
              <a:gd name="connsiteX2353" fmla="*/ 8542704 w 9791698"/>
              <a:gd name="connsiteY2353" fmla="*/ 4350400 h 10286999"/>
              <a:gd name="connsiteX2354" fmla="*/ 8544056 w 9791698"/>
              <a:gd name="connsiteY2354" fmla="*/ 4333998 h 10286999"/>
              <a:gd name="connsiteX2355" fmla="*/ 8852575 w 9791698"/>
              <a:gd name="connsiteY2355" fmla="*/ 4327289 h 10286999"/>
              <a:gd name="connsiteX2356" fmla="*/ 8856308 w 9791698"/>
              <a:gd name="connsiteY2356" fmla="*/ 4327901 h 10286999"/>
              <a:gd name="connsiteX2357" fmla="*/ 8862506 w 9791698"/>
              <a:gd name="connsiteY2357" fmla="*/ 4370539 h 10286999"/>
              <a:gd name="connsiteX2358" fmla="*/ 8860058 w 9791698"/>
              <a:gd name="connsiteY2358" fmla="*/ 4385279 h 10286999"/>
              <a:gd name="connsiteX2359" fmla="*/ 8860322 w 9791698"/>
              <a:gd name="connsiteY2359" fmla="*/ 4381268 h 10286999"/>
              <a:gd name="connsiteX2360" fmla="*/ 8856323 w 9791698"/>
              <a:gd name="connsiteY2360" fmla="*/ 4384667 h 10286999"/>
              <a:gd name="connsiteX2361" fmla="*/ 8852575 w 9791698"/>
              <a:gd name="connsiteY2361" fmla="*/ 4327289 h 10286999"/>
              <a:gd name="connsiteX2362" fmla="*/ 8871531 w 9791698"/>
              <a:gd name="connsiteY2362" fmla="*/ 4321662 h 10286999"/>
              <a:gd name="connsiteX2363" fmla="*/ 8902305 w 9791698"/>
              <a:gd name="connsiteY2363" fmla="*/ 4395436 h 10286999"/>
              <a:gd name="connsiteX2364" fmla="*/ 8886627 w 9791698"/>
              <a:gd name="connsiteY2364" fmla="*/ 4392867 h 10286999"/>
              <a:gd name="connsiteX2365" fmla="*/ 8887157 w 9791698"/>
              <a:gd name="connsiteY2365" fmla="*/ 4384868 h 10286999"/>
              <a:gd name="connsiteX2366" fmla="*/ 8871531 w 9791698"/>
              <a:gd name="connsiteY2366" fmla="*/ 4321662 h 10286999"/>
              <a:gd name="connsiteX2367" fmla="*/ 8509864 w 9791698"/>
              <a:gd name="connsiteY2367" fmla="*/ 4315795 h 10286999"/>
              <a:gd name="connsiteX2368" fmla="*/ 8506908 w 9791698"/>
              <a:gd name="connsiteY2368" fmla="*/ 4348915 h 10286999"/>
              <a:gd name="connsiteX2369" fmla="*/ 8498616 w 9791698"/>
              <a:gd name="connsiteY2369" fmla="*/ 4349699 h 10286999"/>
              <a:gd name="connsiteX2370" fmla="*/ 8494075 w 9791698"/>
              <a:gd name="connsiteY2370" fmla="*/ 4339180 h 10286999"/>
              <a:gd name="connsiteX2371" fmla="*/ 8501573 w 9791698"/>
              <a:gd name="connsiteY2371" fmla="*/ 4316577 h 10286999"/>
              <a:gd name="connsiteX2372" fmla="*/ 8509864 w 9791698"/>
              <a:gd name="connsiteY2372" fmla="*/ 4315795 h 10286999"/>
              <a:gd name="connsiteX2373" fmla="*/ 8569785 w 9791698"/>
              <a:gd name="connsiteY2373" fmla="*/ 4305446 h 10286999"/>
              <a:gd name="connsiteX2374" fmla="*/ 8579335 w 9791698"/>
              <a:gd name="connsiteY2374" fmla="*/ 4306739 h 10286999"/>
              <a:gd name="connsiteX2375" fmla="*/ 8588041 w 9791698"/>
              <a:gd name="connsiteY2375" fmla="*/ 4311324 h 10286999"/>
              <a:gd name="connsiteX2376" fmla="*/ 8596499 w 9791698"/>
              <a:gd name="connsiteY2376" fmla="*/ 4321174 h 10286999"/>
              <a:gd name="connsiteX2377" fmla="*/ 8598372 w 9791698"/>
              <a:gd name="connsiteY2377" fmla="*/ 4339594 h 10286999"/>
              <a:gd name="connsiteX2378" fmla="*/ 8595809 w 9791698"/>
              <a:gd name="connsiteY2378" fmla="*/ 4347322 h 10286999"/>
              <a:gd name="connsiteX2379" fmla="*/ 8561751 w 9791698"/>
              <a:gd name="connsiteY2379" fmla="*/ 4341702 h 10286999"/>
              <a:gd name="connsiteX2380" fmla="*/ 8561504 w 9791698"/>
              <a:gd name="connsiteY2380" fmla="*/ 4306342 h 10286999"/>
              <a:gd name="connsiteX2381" fmla="*/ 8569785 w 9791698"/>
              <a:gd name="connsiteY2381" fmla="*/ 4305446 h 10286999"/>
              <a:gd name="connsiteX2382" fmla="*/ 7715981 w 9791698"/>
              <a:gd name="connsiteY2382" fmla="*/ 4281263 h 10286999"/>
              <a:gd name="connsiteX2383" fmla="*/ 7705874 w 9791698"/>
              <a:gd name="connsiteY2383" fmla="*/ 4291105 h 10286999"/>
              <a:gd name="connsiteX2384" fmla="*/ 7707751 w 9791698"/>
              <a:gd name="connsiteY2384" fmla="*/ 4293657 h 10286999"/>
              <a:gd name="connsiteX2385" fmla="*/ 7695697 w 9791698"/>
              <a:gd name="connsiteY2385" fmla="*/ 4300656 h 10286999"/>
              <a:gd name="connsiteX2386" fmla="*/ 7686533 w 9791698"/>
              <a:gd name="connsiteY2386" fmla="*/ 4305975 h 10286999"/>
              <a:gd name="connsiteX2387" fmla="*/ 7687265 w 9791698"/>
              <a:gd name="connsiteY2387" fmla="*/ 4306941 h 10286999"/>
              <a:gd name="connsiteX2388" fmla="*/ 7685105 w 9791698"/>
              <a:gd name="connsiteY2388" fmla="*/ 4316607 h 10286999"/>
              <a:gd name="connsiteX2389" fmla="*/ 7675253 w 9791698"/>
              <a:gd name="connsiteY2389" fmla="*/ 4330653 h 10286999"/>
              <a:gd name="connsiteX2390" fmla="*/ 7656735 w 9791698"/>
              <a:gd name="connsiteY2390" fmla="*/ 4335341 h 10286999"/>
              <a:gd name="connsiteX2391" fmla="*/ 7660530 w 9791698"/>
              <a:gd name="connsiteY2391" fmla="*/ 4333953 h 10286999"/>
              <a:gd name="connsiteX2392" fmla="*/ 7658544 w 9791698"/>
              <a:gd name="connsiteY2392" fmla="*/ 4326328 h 10286999"/>
              <a:gd name="connsiteX2393" fmla="*/ 7654750 w 9791698"/>
              <a:gd name="connsiteY2393" fmla="*/ 4327716 h 10286999"/>
              <a:gd name="connsiteX2394" fmla="*/ 7656561 w 9791698"/>
              <a:gd name="connsiteY2394" fmla="*/ 4318701 h 10286999"/>
              <a:gd name="connsiteX2395" fmla="*/ 7680144 w 9791698"/>
              <a:gd name="connsiteY2395" fmla="*/ 4297540 h 10286999"/>
              <a:gd name="connsiteX2396" fmla="*/ 7681076 w 9791698"/>
              <a:gd name="connsiteY2396" fmla="*/ 4298771 h 10286999"/>
              <a:gd name="connsiteX2397" fmla="*/ 7679436 w 9791698"/>
              <a:gd name="connsiteY2397" fmla="*/ 4293091 h 10286999"/>
              <a:gd name="connsiteX2398" fmla="*/ 7671461 w 9791698"/>
              <a:gd name="connsiteY2398" fmla="*/ 4291439 h 10286999"/>
              <a:gd name="connsiteX2399" fmla="*/ 7656135 w 9791698"/>
              <a:gd name="connsiteY2399" fmla="*/ 4315067 h 10286999"/>
              <a:gd name="connsiteX2400" fmla="*/ 7636011 w 9791698"/>
              <a:gd name="connsiteY2400" fmla="*/ 4335089 h 10286999"/>
              <a:gd name="connsiteX2401" fmla="*/ 7633387 w 9791698"/>
              <a:gd name="connsiteY2401" fmla="*/ 4316201 h 10286999"/>
              <a:gd name="connsiteX2402" fmla="*/ 7627591 w 9791698"/>
              <a:gd name="connsiteY2402" fmla="*/ 4309899 h 10286999"/>
              <a:gd name="connsiteX2403" fmla="*/ 7623435 w 9791698"/>
              <a:gd name="connsiteY2403" fmla="*/ 4323429 h 10286999"/>
              <a:gd name="connsiteX2404" fmla="*/ 7612615 w 9791698"/>
              <a:gd name="connsiteY2404" fmla="*/ 4339354 h 10286999"/>
              <a:gd name="connsiteX2405" fmla="*/ 7615768 w 9791698"/>
              <a:gd name="connsiteY2405" fmla="*/ 4341610 h 10286999"/>
              <a:gd name="connsiteX2406" fmla="*/ 7628665 w 9791698"/>
              <a:gd name="connsiteY2406" fmla="*/ 4336102 h 10286999"/>
              <a:gd name="connsiteX2407" fmla="*/ 7647482 w 9791698"/>
              <a:gd name="connsiteY2407" fmla="*/ 4336384 h 10286999"/>
              <a:gd name="connsiteX2408" fmla="*/ 7702864 w 9791698"/>
              <a:gd name="connsiteY2408" fmla="*/ 4361964 h 10286999"/>
              <a:gd name="connsiteX2409" fmla="*/ 7670015 w 9791698"/>
              <a:gd name="connsiteY2409" fmla="*/ 4377493 h 10286999"/>
              <a:gd name="connsiteX2410" fmla="*/ 7634660 w 9791698"/>
              <a:gd name="connsiteY2410" fmla="*/ 4365850 h 10286999"/>
              <a:gd name="connsiteX2411" fmla="*/ 7639911 w 9791698"/>
              <a:gd name="connsiteY2411" fmla="*/ 4373343 h 10286999"/>
              <a:gd name="connsiteX2412" fmla="*/ 7621388 w 9791698"/>
              <a:gd name="connsiteY2412" fmla="*/ 4369130 h 10286999"/>
              <a:gd name="connsiteX2413" fmla="*/ 7608873 w 9791698"/>
              <a:gd name="connsiteY2413" fmla="*/ 4376795 h 10286999"/>
              <a:gd name="connsiteX2414" fmla="*/ 7600444 w 9791698"/>
              <a:gd name="connsiteY2414" fmla="*/ 4370557 h 10286999"/>
              <a:gd name="connsiteX2415" fmla="*/ 7596975 w 9791698"/>
              <a:gd name="connsiteY2415" fmla="*/ 4372327 h 10286999"/>
              <a:gd name="connsiteX2416" fmla="*/ 7610920 w 9791698"/>
              <a:gd name="connsiteY2416" fmla="*/ 4410236 h 10286999"/>
              <a:gd name="connsiteX2417" fmla="*/ 7681243 w 9791698"/>
              <a:gd name="connsiteY2417" fmla="*/ 4421785 h 10286999"/>
              <a:gd name="connsiteX2418" fmla="*/ 7694964 w 9791698"/>
              <a:gd name="connsiteY2418" fmla="*/ 4426993 h 10286999"/>
              <a:gd name="connsiteX2419" fmla="*/ 7675063 w 9791698"/>
              <a:gd name="connsiteY2419" fmla="*/ 4398094 h 10286999"/>
              <a:gd name="connsiteX2420" fmla="*/ 7727398 w 9791698"/>
              <a:gd name="connsiteY2420" fmla="*/ 4350360 h 10286999"/>
              <a:gd name="connsiteX2421" fmla="*/ 7717631 w 9791698"/>
              <a:gd name="connsiteY2421" fmla="*/ 4323803 h 10286999"/>
              <a:gd name="connsiteX2422" fmla="*/ 7716037 w 9791698"/>
              <a:gd name="connsiteY2422" fmla="*/ 4302766 h 10286999"/>
              <a:gd name="connsiteX2423" fmla="*/ 7715893 w 9791698"/>
              <a:gd name="connsiteY2423" fmla="*/ 4302770 h 10286999"/>
              <a:gd name="connsiteX2424" fmla="*/ 7715906 w 9791698"/>
              <a:gd name="connsiteY2424" fmla="*/ 4301029 h 10286999"/>
              <a:gd name="connsiteX2425" fmla="*/ 7715342 w 9791698"/>
              <a:gd name="connsiteY2425" fmla="*/ 4293582 h 10286999"/>
              <a:gd name="connsiteX2426" fmla="*/ 8121933 w 9791698"/>
              <a:gd name="connsiteY2426" fmla="*/ 4280069 h 10286999"/>
              <a:gd name="connsiteX2427" fmla="*/ 8144582 w 9791698"/>
              <a:gd name="connsiteY2427" fmla="*/ 4295030 h 10286999"/>
              <a:gd name="connsiteX2428" fmla="*/ 8156584 w 9791698"/>
              <a:gd name="connsiteY2428" fmla="*/ 4293437 h 10286999"/>
              <a:gd name="connsiteX2429" fmla="*/ 8162643 w 9791698"/>
              <a:gd name="connsiteY2429" fmla="*/ 4299133 h 10286999"/>
              <a:gd name="connsiteX2430" fmla="*/ 8166503 w 9791698"/>
              <a:gd name="connsiteY2430" fmla="*/ 4295691 h 10286999"/>
              <a:gd name="connsiteX2431" fmla="*/ 8174208 w 9791698"/>
              <a:gd name="connsiteY2431" fmla="*/ 4286093 h 10286999"/>
              <a:gd name="connsiteX2432" fmla="*/ 8194400 w 9791698"/>
              <a:gd name="connsiteY2432" fmla="*/ 4308039 h 10286999"/>
              <a:gd name="connsiteX2433" fmla="*/ 8200752 w 9791698"/>
              <a:gd name="connsiteY2433" fmla="*/ 4317631 h 10286999"/>
              <a:gd name="connsiteX2434" fmla="*/ 8209588 w 9791698"/>
              <a:gd name="connsiteY2434" fmla="*/ 4312717 h 10286999"/>
              <a:gd name="connsiteX2435" fmla="*/ 8237654 w 9791698"/>
              <a:gd name="connsiteY2435" fmla="*/ 4315259 h 10286999"/>
              <a:gd name="connsiteX2436" fmla="*/ 8243587 w 9791698"/>
              <a:gd name="connsiteY2436" fmla="*/ 4340484 h 10286999"/>
              <a:gd name="connsiteX2437" fmla="*/ 8198858 w 9791698"/>
              <a:gd name="connsiteY2437" fmla="*/ 4348118 h 10286999"/>
              <a:gd name="connsiteX2438" fmla="*/ 8196723 w 9791698"/>
              <a:gd name="connsiteY2438" fmla="*/ 4340972 h 10286999"/>
              <a:gd name="connsiteX2439" fmla="*/ 8191005 w 9791698"/>
              <a:gd name="connsiteY2439" fmla="*/ 4339929 h 10286999"/>
              <a:gd name="connsiteX2440" fmla="*/ 8179439 w 9791698"/>
              <a:gd name="connsiteY2440" fmla="*/ 4331263 h 10286999"/>
              <a:gd name="connsiteX2441" fmla="*/ 8167596 w 9791698"/>
              <a:gd name="connsiteY2441" fmla="*/ 4318006 h 10286999"/>
              <a:gd name="connsiteX2442" fmla="*/ 8166293 w 9791698"/>
              <a:gd name="connsiteY2442" fmla="*/ 4319742 h 10286999"/>
              <a:gd name="connsiteX2443" fmla="*/ 8154556 w 9791698"/>
              <a:gd name="connsiteY2443" fmla="*/ 4320658 h 10286999"/>
              <a:gd name="connsiteX2444" fmla="*/ 8136106 w 9791698"/>
              <a:gd name="connsiteY2444" fmla="*/ 4294872 h 10286999"/>
              <a:gd name="connsiteX2445" fmla="*/ 8121933 w 9791698"/>
              <a:gd name="connsiteY2445" fmla="*/ 4280069 h 10286999"/>
              <a:gd name="connsiteX2446" fmla="*/ 8429064 w 9791698"/>
              <a:gd name="connsiteY2446" fmla="*/ 4256996 h 10286999"/>
              <a:gd name="connsiteX2447" fmla="*/ 8435073 w 9791698"/>
              <a:gd name="connsiteY2447" fmla="*/ 4263264 h 10286999"/>
              <a:gd name="connsiteX2448" fmla="*/ 8445856 w 9791698"/>
              <a:gd name="connsiteY2448" fmla="*/ 4300144 h 10286999"/>
              <a:gd name="connsiteX2449" fmla="*/ 8448653 w 9791698"/>
              <a:gd name="connsiteY2449" fmla="*/ 4307336 h 10286999"/>
              <a:gd name="connsiteX2450" fmla="*/ 8444363 w 9791698"/>
              <a:gd name="connsiteY2450" fmla="*/ 4318049 h 10286999"/>
              <a:gd name="connsiteX2451" fmla="*/ 8428227 w 9791698"/>
              <a:gd name="connsiteY2451" fmla="*/ 4287447 h 10286999"/>
              <a:gd name="connsiteX2452" fmla="*/ 8421230 w 9791698"/>
              <a:gd name="connsiteY2452" fmla="*/ 4269468 h 10286999"/>
              <a:gd name="connsiteX2453" fmla="*/ 8425520 w 9791698"/>
              <a:gd name="connsiteY2453" fmla="*/ 4258756 h 10286999"/>
              <a:gd name="connsiteX2454" fmla="*/ 9206489 w 9791698"/>
              <a:gd name="connsiteY2454" fmla="*/ 4255235 h 10286999"/>
              <a:gd name="connsiteX2455" fmla="*/ 9203216 w 9791698"/>
              <a:gd name="connsiteY2455" fmla="*/ 4258334 h 10286999"/>
              <a:gd name="connsiteX2456" fmla="*/ 9206687 w 9791698"/>
              <a:gd name="connsiteY2456" fmla="*/ 4259433 h 10286999"/>
              <a:gd name="connsiteX2457" fmla="*/ 7676842 w 9791698"/>
              <a:gd name="connsiteY2457" fmla="*/ 4229142 h 10286999"/>
              <a:gd name="connsiteX2458" fmla="*/ 7665776 w 9791698"/>
              <a:gd name="connsiteY2458" fmla="*/ 4231206 h 10286999"/>
              <a:gd name="connsiteX2459" fmla="*/ 7651374 w 9791698"/>
              <a:gd name="connsiteY2459" fmla="*/ 4241450 h 10286999"/>
              <a:gd name="connsiteX2460" fmla="*/ 7648397 w 9791698"/>
              <a:gd name="connsiteY2460" fmla="*/ 4242983 h 10286999"/>
              <a:gd name="connsiteX2461" fmla="*/ 7643908 w 9791698"/>
              <a:gd name="connsiteY2461" fmla="*/ 4258496 h 10286999"/>
              <a:gd name="connsiteX2462" fmla="*/ 7627728 w 9791698"/>
              <a:gd name="connsiteY2462" fmla="*/ 4255777 h 10286999"/>
              <a:gd name="connsiteX2463" fmla="*/ 7626725 w 9791698"/>
              <a:gd name="connsiteY2463" fmla="*/ 4250383 h 10286999"/>
              <a:gd name="connsiteX2464" fmla="*/ 7611386 w 9791698"/>
              <a:gd name="connsiteY2464" fmla="*/ 4249876 h 10286999"/>
              <a:gd name="connsiteX2465" fmla="*/ 7610709 w 9791698"/>
              <a:gd name="connsiteY2465" fmla="*/ 4262216 h 10286999"/>
              <a:gd name="connsiteX2466" fmla="*/ 7605559 w 9791698"/>
              <a:gd name="connsiteY2466" fmla="*/ 4279861 h 10286999"/>
              <a:gd name="connsiteX2467" fmla="*/ 7602998 w 9791698"/>
              <a:gd name="connsiteY2467" fmla="*/ 4292688 h 10286999"/>
              <a:gd name="connsiteX2468" fmla="*/ 7612128 w 9791698"/>
              <a:gd name="connsiteY2468" fmla="*/ 4279590 h 10286999"/>
              <a:gd name="connsiteX2469" fmla="*/ 7609354 w 9791698"/>
              <a:gd name="connsiteY2469" fmla="*/ 4279463 h 10286999"/>
              <a:gd name="connsiteX2470" fmla="*/ 7612793 w 9791698"/>
              <a:gd name="connsiteY2470" fmla="*/ 4278636 h 10286999"/>
              <a:gd name="connsiteX2471" fmla="*/ 7613543 w 9791698"/>
              <a:gd name="connsiteY2471" fmla="*/ 4277561 h 10286999"/>
              <a:gd name="connsiteX2472" fmla="*/ 7631049 w 9791698"/>
              <a:gd name="connsiteY2472" fmla="*/ 4261579 h 10286999"/>
              <a:gd name="connsiteX2473" fmla="*/ 7632674 w 9791698"/>
              <a:gd name="connsiteY2473" fmla="*/ 4293349 h 10286999"/>
              <a:gd name="connsiteX2474" fmla="*/ 7630833 w 9791698"/>
              <a:gd name="connsiteY2474" fmla="*/ 4299343 h 10286999"/>
              <a:gd name="connsiteX2475" fmla="*/ 7632824 w 9791698"/>
              <a:gd name="connsiteY2475" fmla="*/ 4301007 h 10286999"/>
              <a:gd name="connsiteX2476" fmla="*/ 7638679 w 9791698"/>
              <a:gd name="connsiteY2476" fmla="*/ 4279350 h 10286999"/>
              <a:gd name="connsiteX2477" fmla="*/ 7670912 w 9791698"/>
              <a:gd name="connsiteY2477" fmla="*/ 4236569 h 10286999"/>
              <a:gd name="connsiteX2478" fmla="*/ 7679540 w 9791698"/>
              <a:gd name="connsiteY2478" fmla="*/ 4262304 h 10286999"/>
              <a:gd name="connsiteX2479" fmla="*/ 7678580 w 9791698"/>
              <a:gd name="connsiteY2479" fmla="*/ 4266101 h 10286999"/>
              <a:gd name="connsiteX2480" fmla="*/ 7681929 w 9791698"/>
              <a:gd name="connsiteY2480" fmla="*/ 4261257 h 10286999"/>
              <a:gd name="connsiteX2481" fmla="*/ 7690726 w 9791698"/>
              <a:gd name="connsiteY2481" fmla="*/ 4239910 h 10286999"/>
              <a:gd name="connsiteX2482" fmla="*/ 7687585 w 9791698"/>
              <a:gd name="connsiteY2482" fmla="*/ 4237500 h 10286999"/>
              <a:gd name="connsiteX2483" fmla="*/ 7687047 w 9791698"/>
              <a:gd name="connsiteY2483" fmla="*/ 4236945 h 10286999"/>
              <a:gd name="connsiteX2484" fmla="*/ 7679343 w 9791698"/>
              <a:gd name="connsiteY2484" fmla="*/ 4235554 h 10286999"/>
              <a:gd name="connsiteX2485" fmla="*/ 8877514 w 9791698"/>
              <a:gd name="connsiteY2485" fmla="*/ 4225847 h 10286999"/>
              <a:gd name="connsiteX2486" fmla="*/ 8883859 w 9791698"/>
              <a:gd name="connsiteY2486" fmla="*/ 4235331 h 10286999"/>
              <a:gd name="connsiteX2487" fmla="*/ 8884968 w 9791698"/>
              <a:gd name="connsiteY2487" fmla="*/ 4252231 h 10286999"/>
              <a:gd name="connsiteX2488" fmla="*/ 8896535 w 9791698"/>
              <a:gd name="connsiteY2488" fmla="*/ 4261284 h 10286999"/>
              <a:gd name="connsiteX2489" fmla="*/ 8879793 w 9791698"/>
              <a:gd name="connsiteY2489" fmla="*/ 4314366 h 10286999"/>
              <a:gd name="connsiteX2490" fmla="*/ 8850015 w 9791698"/>
              <a:gd name="connsiteY2490" fmla="*/ 4302032 h 10286999"/>
              <a:gd name="connsiteX2491" fmla="*/ 8853569 w 9791698"/>
              <a:gd name="connsiteY2491" fmla="*/ 4293646 h 10286999"/>
              <a:gd name="connsiteX2492" fmla="*/ 8852709 w 9791698"/>
              <a:gd name="connsiteY2492" fmla="*/ 4292035 h 10286999"/>
              <a:gd name="connsiteX2493" fmla="*/ 8855150 w 9791698"/>
              <a:gd name="connsiteY2493" fmla="*/ 4286958 h 10286999"/>
              <a:gd name="connsiteX2494" fmla="*/ 8855880 w 9791698"/>
              <a:gd name="connsiteY2494" fmla="*/ 4288192 h 10286999"/>
              <a:gd name="connsiteX2495" fmla="*/ 8857287 w 9791698"/>
              <a:gd name="connsiteY2495" fmla="*/ 4284873 h 10286999"/>
              <a:gd name="connsiteX2496" fmla="*/ 8865887 w 9791698"/>
              <a:gd name="connsiteY2496" fmla="*/ 4256629 h 10286999"/>
              <a:gd name="connsiteX2497" fmla="*/ 8874705 w 9791698"/>
              <a:gd name="connsiteY2497" fmla="*/ 4247689 h 10286999"/>
              <a:gd name="connsiteX2498" fmla="*/ 8344362 w 9791698"/>
              <a:gd name="connsiteY2498" fmla="*/ 4203265 h 10286999"/>
              <a:gd name="connsiteX2499" fmla="*/ 8357879 w 9791698"/>
              <a:gd name="connsiteY2499" fmla="*/ 4229932 h 10286999"/>
              <a:gd name="connsiteX2500" fmla="*/ 8368949 w 9791698"/>
              <a:gd name="connsiteY2500" fmla="*/ 4235820 h 10286999"/>
              <a:gd name="connsiteX2501" fmla="*/ 8374907 w 9791698"/>
              <a:gd name="connsiteY2501" fmla="*/ 4261249 h 10286999"/>
              <a:gd name="connsiteX2502" fmla="*/ 8356010 w 9791698"/>
              <a:gd name="connsiteY2502" fmla="*/ 4258153 h 10286999"/>
              <a:gd name="connsiteX2503" fmla="*/ 8350585 w 9791698"/>
              <a:gd name="connsiteY2503" fmla="*/ 4224662 h 10286999"/>
              <a:gd name="connsiteX2504" fmla="*/ 8344362 w 9791698"/>
              <a:gd name="connsiteY2504" fmla="*/ 4203265 h 10286999"/>
              <a:gd name="connsiteX2505" fmla="*/ 7609097 w 9791698"/>
              <a:gd name="connsiteY2505" fmla="*/ 4200988 h 10286999"/>
              <a:gd name="connsiteX2506" fmla="*/ 7604785 w 9791698"/>
              <a:gd name="connsiteY2506" fmla="*/ 4202933 h 10286999"/>
              <a:gd name="connsiteX2507" fmla="*/ 7597595 w 9791698"/>
              <a:gd name="connsiteY2507" fmla="*/ 4213135 h 10286999"/>
              <a:gd name="connsiteX2508" fmla="*/ 7602775 w 9791698"/>
              <a:gd name="connsiteY2508" fmla="*/ 4218693 h 10286999"/>
              <a:gd name="connsiteX2509" fmla="*/ 7604065 w 9791698"/>
              <a:gd name="connsiteY2509" fmla="*/ 4210700 h 10286999"/>
              <a:gd name="connsiteX2510" fmla="*/ 8395871 w 9791698"/>
              <a:gd name="connsiteY2510" fmla="*/ 4179685 h 10286999"/>
              <a:gd name="connsiteX2511" fmla="*/ 8442141 w 9791698"/>
              <a:gd name="connsiteY2511" fmla="*/ 4195271 h 10286999"/>
              <a:gd name="connsiteX2512" fmla="*/ 8446102 w 9791698"/>
              <a:gd name="connsiteY2512" fmla="*/ 4202424 h 10286999"/>
              <a:gd name="connsiteX2513" fmla="*/ 8441092 w 9791698"/>
              <a:gd name="connsiteY2513" fmla="*/ 4211110 h 10286999"/>
              <a:gd name="connsiteX2514" fmla="*/ 8436439 w 9791698"/>
              <a:gd name="connsiteY2514" fmla="*/ 4214218 h 10286999"/>
              <a:gd name="connsiteX2515" fmla="*/ 8438153 w 9791698"/>
              <a:gd name="connsiteY2515" fmla="*/ 4214612 h 10286999"/>
              <a:gd name="connsiteX2516" fmla="*/ 8445086 w 9791698"/>
              <a:gd name="connsiteY2516" fmla="*/ 4234114 h 10286999"/>
              <a:gd name="connsiteX2517" fmla="*/ 8389521 w 9791698"/>
              <a:gd name="connsiteY2517" fmla="*/ 4252542 h 10286999"/>
              <a:gd name="connsiteX2518" fmla="*/ 8387803 w 9791698"/>
              <a:gd name="connsiteY2518" fmla="*/ 4224596 h 10286999"/>
              <a:gd name="connsiteX2519" fmla="*/ 8411523 w 9791698"/>
              <a:gd name="connsiteY2519" fmla="*/ 4208490 h 10286999"/>
              <a:gd name="connsiteX2520" fmla="*/ 8428429 w 9791698"/>
              <a:gd name="connsiteY2520" fmla="*/ 4212376 h 10286999"/>
              <a:gd name="connsiteX2521" fmla="*/ 8421595 w 9791698"/>
              <a:gd name="connsiteY2521" fmla="*/ 4207915 h 10286999"/>
              <a:gd name="connsiteX2522" fmla="*/ 8407046 w 9791698"/>
              <a:gd name="connsiteY2522" fmla="*/ 4189521 h 10286999"/>
              <a:gd name="connsiteX2523" fmla="*/ 8395607 w 9791698"/>
              <a:gd name="connsiteY2523" fmla="*/ 4183645 h 10286999"/>
              <a:gd name="connsiteX2524" fmla="*/ 8395871 w 9791698"/>
              <a:gd name="connsiteY2524" fmla="*/ 4179685 h 10286999"/>
              <a:gd name="connsiteX2525" fmla="*/ 9639076 w 9791698"/>
              <a:gd name="connsiteY2525" fmla="*/ 4176807 h 10286999"/>
              <a:gd name="connsiteX2526" fmla="*/ 9668079 w 9791698"/>
              <a:gd name="connsiteY2526" fmla="*/ 4177441 h 10286999"/>
              <a:gd name="connsiteX2527" fmla="*/ 9686033 w 9791698"/>
              <a:gd name="connsiteY2527" fmla="*/ 4187127 h 10286999"/>
              <a:gd name="connsiteX2528" fmla="*/ 9639076 w 9791698"/>
              <a:gd name="connsiteY2528" fmla="*/ 4176807 h 10286999"/>
              <a:gd name="connsiteX2529" fmla="*/ 8613200 w 9791698"/>
              <a:gd name="connsiteY2529" fmla="*/ 4170793 h 10286999"/>
              <a:gd name="connsiteX2530" fmla="*/ 8618850 w 9791698"/>
              <a:gd name="connsiteY2530" fmla="*/ 4178862 h 10286999"/>
              <a:gd name="connsiteX2531" fmla="*/ 8620162 w 9791698"/>
              <a:gd name="connsiteY2531" fmla="*/ 4187558 h 10286999"/>
              <a:gd name="connsiteX2532" fmla="*/ 8608002 w 9791698"/>
              <a:gd name="connsiteY2532" fmla="*/ 4196176 h 10286999"/>
              <a:gd name="connsiteX2533" fmla="*/ 8585695 w 9791698"/>
              <a:gd name="connsiteY2533" fmla="*/ 4202996 h 10286999"/>
              <a:gd name="connsiteX2534" fmla="*/ 8575780 w 9791698"/>
              <a:gd name="connsiteY2534" fmla="*/ 4211626 h 10286999"/>
              <a:gd name="connsiteX2535" fmla="*/ 8572373 w 9791698"/>
              <a:gd name="connsiteY2535" fmla="*/ 4209869 h 10286999"/>
              <a:gd name="connsiteX2536" fmla="*/ 8605224 w 9791698"/>
              <a:gd name="connsiteY2536" fmla="*/ 4171833 h 10286999"/>
              <a:gd name="connsiteX2537" fmla="*/ 8613200 w 9791698"/>
              <a:gd name="connsiteY2537" fmla="*/ 4170793 h 10286999"/>
              <a:gd name="connsiteX2538" fmla="*/ 8322600 w 9791698"/>
              <a:gd name="connsiteY2538" fmla="*/ 4142462 h 10286999"/>
              <a:gd name="connsiteX2539" fmla="*/ 8314519 w 9791698"/>
              <a:gd name="connsiteY2539" fmla="*/ 4169773 h 10286999"/>
              <a:gd name="connsiteX2540" fmla="*/ 8317751 w 9791698"/>
              <a:gd name="connsiteY2540" fmla="*/ 4158848 h 10286999"/>
              <a:gd name="connsiteX2541" fmla="*/ 8313787 w 9791698"/>
              <a:gd name="connsiteY2541" fmla="*/ 4152245 h 10286999"/>
              <a:gd name="connsiteX2542" fmla="*/ 8322600 w 9791698"/>
              <a:gd name="connsiteY2542" fmla="*/ 4142462 h 10286999"/>
              <a:gd name="connsiteX2543" fmla="*/ 8478540 w 9791698"/>
              <a:gd name="connsiteY2543" fmla="*/ 4137181 h 10286999"/>
              <a:gd name="connsiteX2544" fmla="*/ 8478453 w 9791698"/>
              <a:gd name="connsiteY2544" fmla="*/ 4145880 h 10286999"/>
              <a:gd name="connsiteX2545" fmla="*/ 8475762 w 9791698"/>
              <a:gd name="connsiteY2545" fmla="*/ 4156142 h 10286999"/>
              <a:gd name="connsiteX2546" fmla="*/ 8472638 w 9791698"/>
              <a:gd name="connsiteY2546" fmla="*/ 4166665 h 10286999"/>
              <a:gd name="connsiteX2547" fmla="*/ 8472984 w 9791698"/>
              <a:gd name="connsiteY2547" fmla="*/ 4175104 h 10286999"/>
              <a:gd name="connsiteX2548" fmla="*/ 8462920 w 9791698"/>
              <a:gd name="connsiteY2548" fmla="*/ 4189794 h 10286999"/>
              <a:gd name="connsiteX2549" fmla="*/ 8462575 w 9791698"/>
              <a:gd name="connsiteY2549" fmla="*/ 4181354 h 10286999"/>
              <a:gd name="connsiteX2550" fmla="*/ 8465698 w 9791698"/>
              <a:gd name="connsiteY2550" fmla="*/ 4170832 h 10286999"/>
              <a:gd name="connsiteX2551" fmla="*/ 8461882 w 9791698"/>
              <a:gd name="connsiteY2551" fmla="*/ 4164476 h 10286999"/>
              <a:gd name="connsiteX2552" fmla="*/ 8478540 w 9791698"/>
              <a:gd name="connsiteY2552" fmla="*/ 4137181 h 10286999"/>
              <a:gd name="connsiteX2553" fmla="*/ 8788942 w 9791698"/>
              <a:gd name="connsiteY2553" fmla="*/ 4122195 h 10286999"/>
              <a:gd name="connsiteX2554" fmla="*/ 8797628 w 9791698"/>
              <a:gd name="connsiteY2554" fmla="*/ 4130260 h 10286999"/>
              <a:gd name="connsiteX2555" fmla="*/ 8797816 w 9791698"/>
              <a:gd name="connsiteY2555" fmla="*/ 4154820 h 10286999"/>
              <a:gd name="connsiteX2556" fmla="*/ 8808358 w 9791698"/>
              <a:gd name="connsiteY2556" fmla="*/ 4154588 h 10286999"/>
              <a:gd name="connsiteX2557" fmla="*/ 8823446 w 9791698"/>
              <a:gd name="connsiteY2557" fmla="*/ 4163714 h 10286999"/>
              <a:gd name="connsiteX2558" fmla="*/ 8825539 w 9791698"/>
              <a:gd name="connsiteY2558" fmla="*/ 4168393 h 10286999"/>
              <a:gd name="connsiteX2559" fmla="*/ 8829454 w 9791698"/>
              <a:gd name="connsiteY2559" fmla="*/ 4165791 h 10286999"/>
              <a:gd name="connsiteX2560" fmla="*/ 8843404 w 9791698"/>
              <a:gd name="connsiteY2560" fmla="*/ 4177127 h 10286999"/>
              <a:gd name="connsiteX2561" fmla="*/ 8833527 w 9791698"/>
              <a:gd name="connsiteY2561" fmla="*/ 4187077 h 10286999"/>
              <a:gd name="connsiteX2562" fmla="*/ 8836216 w 9791698"/>
              <a:gd name="connsiteY2562" fmla="*/ 4191107 h 10286999"/>
              <a:gd name="connsiteX2563" fmla="*/ 8839653 w 9791698"/>
              <a:gd name="connsiteY2563" fmla="*/ 4191141 h 10286999"/>
              <a:gd name="connsiteX2564" fmla="*/ 8852470 w 9791698"/>
              <a:gd name="connsiteY2564" fmla="*/ 4202141 h 10286999"/>
              <a:gd name="connsiteX2565" fmla="*/ 8846732 w 9791698"/>
              <a:gd name="connsiteY2565" fmla="*/ 4209333 h 10286999"/>
              <a:gd name="connsiteX2566" fmla="*/ 8836664 w 9791698"/>
              <a:gd name="connsiteY2566" fmla="*/ 4204023 h 10286999"/>
              <a:gd name="connsiteX2567" fmla="*/ 8835025 w 9791698"/>
              <a:gd name="connsiteY2567" fmla="*/ 4203009 h 10286999"/>
              <a:gd name="connsiteX2568" fmla="*/ 8830898 w 9791698"/>
              <a:gd name="connsiteY2568" fmla="*/ 4203388 h 10286999"/>
              <a:gd name="connsiteX2569" fmla="*/ 8827975 w 9791698"/>
              <a:gd name="connsiteY2569" fmla="*/ 4202136 h 10286999"/>
              <a:gd name="connsiteX2570" fmla="*/ 8826763 w 9791698"/>
              <a:gd name="connsiteY2570" fmla="*/ 4201888 h 10286999"/>
              <a:gd name="connsiteX2571" fmla="*/ 8822441 w 9791698"/>
              <a:gd name="connsiteY2571" fmla="*/ 4212717 h 10286999"/>
              <a:gd name="connsiteX2572" fmla="*/ 8786674 w 9791698"/>
              <a:gd name="connsiteY2572" fmla="*/ 4230485 h 10286999"/>
              <a:gd name="connsiteX2573" fmla="*/ 8760371 w 9791698"/>
              <a:gd name="connsiteY2573" fmla="*/ 4195793 h 10286999"/>
              <a:gd name="connsiteX2574" fmla="*/ 8764021 w 9791698"/>
              <a:gd name="connsiteY2574" fmla="*/ 4172272 h 10286999"/>
              <a:gd name="connsiteX2575" fmla="*/ 8772876 w 9791698"/>
              <a:gd name="connsiteY2575" fmla="*/ 4165475 h 10286999"/>
              <a:gd name="connsiteX2576" fmla="*/ 8771844 w 9791698"/>
              <a:gd name="connsiteY2576" fmla="*/ 4141800 h 10286999"/>
              <a:gd name="connsiteX2577" fmla="*/ 8788942 w 9791698"/>
              <a:gd name="connsiteY2577" fmla="*/ 4122195 h 10286999"/>
              <a:gd name="connsiteX2578" fmla="*/ 8508630 w 9791698"/>
              <a:gd name="connsiteY2578" fmla="*/ 4086254 h 10286999"/>
              <a:gd name="connsiteX2579" fmla="*/ 8524995 w 9791698"/>
              <a:gd name="connsiteY2579" fmla="*/ 4090036 h 10286999"/>
              <a:gd name="connsiteX2580" fmla="*/ 8524120 w 9791698"/>
              <a:gd name="connsiteY2580" fmla="*/ 4098904 h 10286999"/>
              <a:gd name="connsiteX2581" fmla="*/ 8517499 w 9791698"/>
              <a:gd name="connsiteY2581" fmla="*/ 4109470 h 10286999"/>
              <a:gd name="connsiteX2582" fmla="*/ 8497596 w 9791698"/>
              <a:gd name="connsiteY2582" fmla="*/ 4103863 h 10286999"/>
              <a:gd name="connsiteX2583" fmla="*/ 8498470 w 9791698"/>
              <a:gd name="connsiteY2583" fmla="*/ 4094994 h 10286999"/>
              <a:gd name="connsiteX2584" fmla="*/ 8508630 w 9791698"/>
              <a:gd name="connsiteY2584" fmla="*/ 4086254 h 10286999"/>
              <a:gd name="connsiteX2585" fmla="*/ 8295851 w 9791698"/>
              <a:gd name="connsiteY2585" fmla="*/ 4084637 h 10286999"/>
              <a:gd name="connsiteX2586" fmla="*/ 8309091 w 9791698"/>
              <a:gd name="connsiteY2586" fmla="*/ 4158492 h 10286999"/>
              <a:gd name="connsiteX2587" fmla="*/ 8303322 w 9791698"/>
              <a:gd name="connsiteY2587" fmla="*/ 4174216 h 10286999"/>
              <a:gd name="connsiteX2588" fmla="*/ 8310214 w 9791698"/>
              <a:gd name="connsiteY2588" fmla="*/ 4187615 h 10286999"/>
              <a:gd name="connsiteX2589" fmla="*/ 8310036 w 9791698"/>
              <a:gd name="connsiteY2589" fmla="*/ 4185602 h 10286999"/>
              <a:gd name="connsiteX2590" fmla="*/ 8316824 w 9791698"/>
              <a:gd name="connsiteY2590" fmla="*/ 4172881 h 10286999"/>
              <a:gd name="connsiteX2591" fmla="*/ 8321143 w 9791698"/>
              <a:gd name="connsiteY2591" fmla="*/ 4174070 h 10286999"/>
              <a:gd name="connsiteX2592" fmla="*/ 8318732 w 9791698"/>
              <a:gd name="connsiteY2592" fmla="*/ 4176059 h 10286999"/>
              <a:gd name="connsiteX2593" fmla="*/ 8315478 w 9791698"/>
              <a:gd name="connsiteY2593" fmla="*/ 4186659 h 10286999"/>
              <a:gd name="connsiteX2594" fmla="*/ 8321767 w 9791698"/>
              <a:gd name="connsiteY2594" fmla="*/ 4213149 h 10286999"/>
              <a:gd name="connsiteX2595" fmla="*/ 8316606 w 9791698"/>
              <a:gd name="connsiteY2595" fmla="*/ 4220570 h 10286999"/>
              <a:gd name="connsiteX2596" fmla="*/ 8311306 w 9791698"/>
              <a:gd name="connsiteY2596" fmla="*/ 4216328 h 10286999"/>
              <a:gd name="connsiteX2597" fmla="*/ 8291959 w 9791698"/>
              <a:gd name="connsiteY2597" fmla="*/ 4235870 h 10286999"/>
              <a:gd name="connsiteX2598" fmla="*/ 8262011 w 9791698"/>
              <a:gd name="connsiteY2598" fmla="*/ 4217291 h 10286999"/>
              <a:gd name="connsiteX2599" fmla="*/ 8261814 w 9791698"/>
              <a:gd name="connsiteY2599" fmla="*/ 4216903 h 10286999"/>
              <a:gd name="connsiteX2600" fmla="*/ 8261496 w 9791698"/>
              <a:gd name="connsiteY2600" fmla="*/ 4221709 h 10286999"/>
              <a:gd name="connsiteX2601" fmla="*/ 8260159 w 9791698"/>
              <a:gd name="connsiteY2601" fmla="*/ 4217851 h 10286999"/>
              <a:gd name="connsiteX2602" fmla="*/ 8261262 w 9791698"/>
              <a:gd name="connsiteY2602" fmla="*/ 4215818 h 10286999"/>
              <a:gd name="connsiteX2603" fmla="*/ 8252649 w 9791698"/>
              <a:gd name="connsiteY2603" fmla="*/ 4198870 h 10286999"/>
              <a:gd name="connsiteX2604" fmla="*/ 8251904 w 9791698"/>
              <a:gd name="connsiteY2604" fmla="*/ 4182072 h 10286999"/>
              <a:gd name="connsiteX2605" fmla="*/ 8277271 w 9791698"/>
              <a:gd name="connsiteY2605" fmla="*/ 4164213 h 10286999"/>
              <a:gd name="connsiteX2606" fmla="*/ 8278561 w 9791698"/>
              <a:gd name="connsiteY2606" fmla="*/ 4149733 h 10286999"/>
              <a:gd name="connsiteX2607" fmla="*/ 8295851 w 9791698"/>
              <a:gd name="connsiteY2607" fmla="*/ 4084637 h 10286999"/>
              <a:gd name="connsiteX2608" fmla="*/ 8832959 w 9791698"/>
              <a:gd name="connsiteY2608" fmla="*/ 4068687 h 10286999"/>
              <a:gd name="connsiteX2609" fmla="*/ 8842089 w 9791698"/>
              <a:gd name="connsiteY2609" fmla="*/ 4069630 h 10286999"/>
              <a:gd name="connsiteX2610" fmla="*/ 8873838 w 9791698"/>
              <a:gd name="connsiteY2610" fmla="*/ 4089776 h 10286999"/>
              <a:gd name="connsiteX2611" fmla="*/ 8880651 w 9791698"/>
              <a:gd name="connsiteY2611" fmla="*/ 4093289 h 10286999"/>
              <a:gd name="connsiteX2612" fmla="*/ 8883236 w 9791698"/>
              <a:gd name="connsiteY2612" fmla="*/ 4103553 h 10286999"/>
              <a:gd name="connsiteX2613" fmla="*/ 8850462 w 9791698"/>
              <a:gd name="connsiteY2613" fmla="*/ 4091109 h 10286999"/>
              <a:gd name="connsiteX2614" fmla="*/ 8833429 w 9791698"/>
              <a:gd name="connsiteY2614" fmla="*/ 4082323 h 10286999"/>
              <a:gd name="connsiteX2615" fmla="*/ 8830844 w 9791698"/>
              <a:gd name="connsiteY2615" fmla="*/ 4072061 h 10286999"/>
              <a:gd name="connsiteX2616" fmla="*/ 8469678 w 9791698"/>
              <a:gd name="connsiteY2616" fmla="*/ 4062240 h 10286999"/>
              <a:gd name="connsiteX2617" fmla="*/ 8481304 w 9791698"/>
              <a:gd name="connsiteY2617" fmla="*/ 4068304 h 10286999"/>
              <a:gd name="connsiteX2618" fmla="*/ 8484181 w 9791698"/>
              <a:gd name="connsiteY2618" fmla="*/ 4085409 h 10286999"/>
              <a:gd name="connsiteX2619" fmla="*/ 8475977 w 9791698"/>
              <a:gd name="connsiteY2619" fmla="*/ 4088224 h 10286999"/>
              <a:gd name="connsiteX2620" fmla="*/ 8464077 w 9791698"/>
              <a:gd name="connsiteY2620" fmla="*/ 4086273 h 10286999"/>
              <a:gd name="connsiteX2621" fmla="*/ 8461473 w 9791698"/>
              <a:gd name="connsiteY2621" fmla="*/ 4065056 h 10286999"/>
              <a:gd name="connsiteX2622" fmla="*/ 8469678 w 9791698"/>
              <a:gd name="connsiteY2622" fmla="*/ 4062240 h 10286999"/>
              <a:gd name="connsiteX2623" fmla="*/ 8448527 w 9791698"/>
              <a:gd name="connsiteY2623" fmla="*/ 4024155 h 10286999"/>
              <a:gd name="connsiteX2624" fmla="*/ 8456915 w 9791698"/>
              <a:gd name="connsiteY2624" fmla="*/ 4035846 h 10286999"/>
              <a:gd name="connsiteX2625" fmla="*/ 8455451 w 9791698"/>
              <a:gd name="connsiteY2625" fmla="*/ 4052587 h 10286999"/>
              <a:gd name="connsiteX2626" fmla="*/ 8424248 w 9791698"/>
              <a:gd name="connsiteY2626" fmla="*/ 4048042 h 10286999"/>
              <a:gd name="connsiteX2627" fmla="*/ 8435407 w 9791698"/>
              <a:gd name="connsiteY2627" fmla="*/ 4026731 h 10286999"/>
              <a:gd name="connsiteX2628" fmla="*/ 8448527 w 9791698"/>
              <a:gd name="connsiteY2628" fmla="*/ 4024155 h 10286999"/>
              <a:gd name="connsiteX2629" fmla="*/ 8379059 w 9791698"/>
              <a:gd name="connsiteY2629" fmla="*/ 3996193 h 10286999"/>
              <a:gd name="connsiteX2630" fmla="*/ 8349413 w 9791698"/>
              <a:gd name="connsiteY2630" fmla="*/ 4049603 h 10286999"/>
              <a:gd name="connsiteX2631" fmla="*/ 8326334 w 9791698"/>
              <a:gd name="connsiteY2631" fmla="*/ 4065470 h 10286999"/>
              <a:gd name="connsiteX2632" fmla="*/ 8334187 w 9791698"/>
              <a:gd name="connsiteY2632" fmla="*/ 4071646 h 10286999"/>
              <a:gd name="connsiteX2633" fmla="*/ 8336140 w 9791698"/>
              <a:gd name="connsiteY2633" fmla="*/ 4083546 h 10286999"/>
              <a:gd name="connsiteX2634" fmla="*/ 8314595 w 9791698"/>
              <a:gd name="connsiteY2634" fmla="*/ 4094250 h 10286999"/>
              <a:gd name="connsiteX2635" fmla="*/ 8312390 w 9791698"/>
              <a:gd name="connsiteY2635" fmla="*/ 4080327 h 10286999"/>
              <a:gd name="connsiteX2636" fmla="*/ 8314479 w 9791698"/>
              <a:gd name="connsiteY2636" fmla="*/ 4069435 h 10286999"/>
              <a:gd name="connsiteX2637" fmla="*/ 8300514 w 9791698"/>
              <a:gd name="connsiteY2637" fmla="*/ 4073253 h 10286999"/>
              <a:gd name="connsiteX2638" fmla="*/ 8379059 w 9791698"/>
              <a:gd name="connsiteY2638" fmla="*/ 3996193 h 10286999"/>
              <a:gd name="connsiteX2639" fmla="*/ 8259612 w 9791698"/>
              <a:gd name="connsiteY2639" fmla="*/ 3981644 h 10286999"/>
              <a:gd name="connsiteX2640" fmla="*/ 8276915 w 9791698"/>
              <a:gd name="connsiteY2640" fmla="*/ 3988841 h 10286999"/>
              <a:gd name="connsiteX2641" fmla="*/ 8259612 w 9791698"/>
              <a:gd name="connsiteY2641" fmla="*/ 3981644 h 10286999"/>
              <a:gd name="connsiteX2642" fmla="*/ 8682893 w 9791698"/>
              <a:gd name="connsiteY2642" fmla="*/ 3981250 h 10286999"/>
              <a:gd name="connsiteX2643" fmla="*/ 8716345 w 9791698"/>
              <a:gd name="connsiteY2643" fmla="*/ 3992161 h 10286999"/>
              <a:gd name="connsiteX2644" fmla="*/ 8769801 w 9791698"/>
              <a:gd name="connsiteY2644" fmla="*/ 4098667 h 10286999"/>
              <a:gd name="connsiteX2645" fmla="*/ 8741156 w 9791698"/>
              <a:gd name="connsiteY2645" fmla="*/ 4123365 h 10286999"/>
              <a:gd name="connsiteX2646" fmla="*/ 8737093 w 9791698"/>
              <a:gd name="connsiteY2646" fmla="*/ 4134047 h 10286999"/>
              <a:gd name="connsiteX2647" fmla="*/ 8683839 w 9791698"/>
              <a:gd name="connsiteY2647" fmla="*/ 4195331 h 10286999"/>
              <a:gd name="connsiteX2648" fmla="*/ 8636707 w 9791698"/>
              <a:gd name="connsiteY2648" fmla="*/ 4238302 h 10286999"/>
              <a:gd name="connsiteX2649" fmla="*/ 8645354 w 9791698"/>
              <a:gd name="connsiteY2649" fmla="*/ 4241432 h 10286999"/>
              <a:gd name="connsiteX2650" fmla="*/ 8645348 w 9791698"/>
              <a:gd name="connsiteY2650" fmla="*/ 4253590 h 10286999"/>
              <a:gd name="connsiteX2651" fmla="*/ 8635845 w 9791698"/>
              <a:gd name="connsiteY2651" fmla="*/ 4265785 h 10286999"/>
              <a:gd name="connsiteX2652" fmla="*/ 8635583 w 9791698"/>
              <a:gd name="connsiteY2652" fmla="*/ 4270004 h 10286999"/>
              <a:gd name="connsiteX2653" fmla="*/ 8625636 w 9791698"/>
              <a:gd name="connsiteY2653" fmla="*/ 4277639 h 10286999"/>
              <a:gd name="connsiteX2654" fmla="*/ 8620639 w 9791698"/>
              <a:gd name="connsiteY2654" fmla="*/ 4278172 h 10286999"/>
              <a:gd name="connsiteX2655" fmla="*/ 8606116 w 9791698"/>
              <a:gd name="connsiteY2655" fmla="*/ 4285599 h 10286999"/>
              <a:gd name="connsiteX2656" fmla="*/ 8605983 w 9791698"/>
              <a:gd name="connsiteY2656" fmla="*/ 4278317 h 10286999"/>
              <a:gd name="connsiteX2657" fmla="*/ 8593681 w 9791698"/>
              <a:gd name="connsiteY2657" fmla="*/ 4270036 h 10286999"/>
              <a:gd name="connsiteX2658" fmla="*/ 8572134 w 9791698"/>
              <a:gd name="connsiteY2658" fmla="*/ 4267802 h 10286999"/>
              <a:gd name="connsiteX2659" fmla="*/ 8601355 w 9791698"/>
              <a:gd name="connsiteY2659" fmla="*/ 4265115 h 10286999"/>
              <a:gd name="connsiteX2660" fmla="*/ 8605680 w 9791698"/>
              <a:gd name="connsiteY2660" fmla="*/ 4261452 h 10286999"/>
              <a:gd name="connsiteX2661" fmla="*/ 8605663 w 9791698"/>
              <a:gd name="connsiteY2661" fmla="*/ 4260507 h 10286999"/>
              <a:gd name="connsiteX2662" fmla="*/ 8607799 w 9791698"/>
              <a:gd name="connsiteY2662" fmla="*/ 4259657 h 10286999"/>
              <a:gd name="connsiteX2663" fmla="*/ 8611134 w 9791698"/>
              <a:gd name="connsiteY2663" fmla="*/ 4256835 h 10286999"/>
              <a:gd name="connsiteX2664" fmla="*/ 8612994 w 9791698"/>
              <a:gd name="connsiteY2664" fmla="*/ 4256940 h 10286999"/>
              <a:gd name="connsiteX2665" fmla="*/ 8620361 w 9791698"/>
              <a:gd name="connsiteY2665" fmla="*/ 4251342 h 10286999"/>
              <a:gd name="connsiteX2666" fmla="*/ 8609198 w 9791698"/>
              <a:gd name="connsiteY2666" fmla="*/ 4238299 h 10286999"/>
              <a:gd name="connsiteX2667" fmla="*/ 8597503 w 9791698"/>
              <a:gd name="connsiteY2667" fmla="*/ 4217533 h 10286999"/>
              <a:gd name="connsiteX2668" fmla="*/ 8669068 w 9791698"/>
              <a:gd name="connsiteY2668" fmla="*/ 4157603 h 10286999"/>
              <a:gd name="connsiteX2669" fmla="*/ 8668609 w 9791698"/>
              <a:gd name="connsiteY2669" fmla="*/ 4157769 h 10286999"/>
              <a:gd name="connsiteX2670" fmla="*/ 8635521 w 9791698"/>
              <a:gd name="connsiteY2670" fmla="*/ 4172224 h 10286999"/>
              <a:gd name="connsiteX2671" fmla="*/ 8613807 w 9791698"/>
              <a:gd name="connsiteY2671" fmla="*/ 4150509 h 10286999"/>
              <a:gd name="connsiteX2672" fmla="*/ 8614191 w 9791698"/>
              <a:gd name="connsiteY2672" fmla="*/ 4151416 h 10286999"/>
              <a:gd name="connsiteX2673" fmla="*/ 8611000 w 9791698"/>
              <a:gd name="connsiteY2673" fmla="*/ 4162900 h 10286999"/>
              <a:gd name="connsiteX2674" fmla="*/ 8587903 w 9791698"/>
              <a:gd name="connsiteY2674" fmla="*/ 4159116 h 10286999"/>
              <a:gd name="connsiteX2675" fmla="*/ 8591707 w 9791698"/>
              <a:gd name="connsiteY2675" fmla="*/ 4145731 h 10286999"/>
              <a:gd name="connsiteX2676" fmla="*/ 8599966 w 9791698"/>
              <a:gd name="connsiteY2676" fmla="*/ 4135006 h 10286999"/>
              <a:gd name="connsiteX2677" fmla="*/ 8583011 w 9791698"/>
              <a:gd name="connsiteY2677" fmla="*/ 4107705 h 10286999"/>
              <a:gd name="connsiteX2678" fmla="*/ 8612742 w 9791698"/>
              <a:gd name="connsiteY2678" fmla="*/ 3999298 h 10286999"/>
              <a:gd name="connsiteX2679" fmla="*/ 8616046 w 9791698"/>
              <a:gd name="connsiteY2679" fmla="*/ 3997820 h 10286999"/>
              <a:gd name="connsiteX2680" fmla="*/ 8615618 w 9791698"/>
              <a:gd name="connsiteY2680" fmla="*/ 3996985 h 10286999"/>
              <a:gd name="connsiteX2681" fmla="*/ 8623309 w 9791698"/>
              <a:gd name="connsiteY2681" fmla="*/ 3991906 h 10286999"/>
              <a:gd name="connsiteX2682" fmla="*/ 8629556 w 9791698"/>
              <a:gd name="connsiteY2682" fmla="*/ 3991777 h 10286999"/>
              <a:gd name="connsiteX2683" fmla="*/ 8648247 w 9791698"/>
              <a:gd name="connsiteY2683" fmla="*/ 3983419 h 10286999"/>
              <a:gd name="connsiteX2684" fmla="*/ 8682893 w 9791698"/>
              <a:gd name="connsiteY2684" fmla="*/ 3981250 h 10286999"/>
              <a:gd name="connsiteX2685" fmla="*/ 8130184 w 9791698"/>
              <a:gd name="connsiteY2685" fmla="*/ 3973046 h 10286999"/>
              <a:gd name="connsiteX2686" fmla="*/ 8162545 w 9791698"/>
              <a:gd name="connsiteY2686" fmla="*/ 4009670 h 10286999"/>
              <a:gd name="connsiteX2687" fmla="*/ 8122126 w 9791698"/>
              <a:gd name="connsiteY2687" fmla="*/ 4021176 h 10286999"/>
              <a:gd name="connsiteX2688" fmla="*/ 8130184 w 9791698"/>
              <a:gd name="connsiteY2688" fmla="*/ 3973046 h 10286999"/>
              <a:gd name="connsiteX2689" fmla="*/ 9128951 w 9791698"/>
              <a:gd name="connsiteY2689" fmla="*/ 3969626 h 10286999"/>
              <a:gd name="connsiteX2690" fmla="*/ 9231796 w 9791698"/>
              <a:gd name="connsiteY2690" fmla="*/ 4039996 h 10286999"/>
              <a:gd name="connsiteX2691" fmla="*/ 9240785 w 9791698"/>
              <a:gd name="connsiteY2691" fmla="*/ 4204389 h 10286999"/>
              <a:gd name="connsiteX2692" fmla="*/ 9218937 w 9791698"/>
              <a:gd name="connsiteY2692" fmla="*/ 4243448 h 10286999"/>
              <a:gd name="connsiteX2693" fmla="*/ 9213281 w 9791698"/>
              <a:gd name="connsiteY2693" fmla="*/ 4248803 h 10286999"/>
              <a:gd name="connsiteX2694" fmla="*/ 9221833 w 9791698"/>
              <a:gd name="connsiteY2694" fmla="*/ 4260027 h 10286999"/>
              <a:gd name="connsiteX2695" fmla="*/ 9224045 w 9791698"/>
              <a:gd name="connsiteY2695" fmla="*/ 4265121 h 10286999"/>
              <a:gd name="connsiteX2696" fmla="*/ 9251900 w 9791698"/>
              <a:gd name="connsiteY2696" fmla="*/ 4281920 h 10286999"/>
              <a:gd name="connsiteX2697" fmla="*/ 9277482 w 9791698"/>
              <a:gd name="connsiteY2697" fmla="*/ 4293270 h 10286999"/>
              <a:gd name="connsiteX2698" fmla="*/ 9279945 w 9791698"/>
              <a:gd name="connsiteY2698" fmla="*/ 4303677 h 10286999"/>
              <a:gd name="connsiteX2699" fmla="*/ 9283340 w 9791698"/>
              <a:gd name="connsiteY2699" fmla="*/ 4305429 h 10286999"/>
              <a:gd name="connsiteX2700" fmla="*/ 9284147 w 9791698"/>
              <a:gd name="connsiteY2700" fmla="*/ 4310413 h 10286999"/>
              <a:gd name="connsiteX2701" fmla="*/ 9282408 w 9791698"/>
              <a:gd name="connsiteY2701" fmla="*/ 4314085 h 10286999"/>
              <a:gd name="connsiteX2702" fmla="*/ 9259873 w 9791698"/>
              <a:gd name="connsiteY2702" fmla="*/ 4307029 h 10286999"/>
              <a:gd name="connsiteX2703" fmla="*/ 9242899 w 9791698"/>
              <a:gd name="connsiteY2703" fmla="*/ 4298273 h 10286999"/>
              <a:gd name="connsiteX2704" fmla="*/ 9235505 w 9791698"/>
              <a:gd name="connsiteY2704" fmla="*/ 4287106 h 10286999"/>
              <a:gd name="connsiteX2705" fmla="*/ 9233029 w 9791698"/>
              <a:gd name="connsiteY2705" fmla="*/ 4285815 h 10286999"/>
              <a:gd name="connsiteX2706" fmla="*/ 9235220 w 9791698"/>
              <a:gd name="connsiteY2706" fmla="*/ 4290861 h 10286999"/>
              <a:gd name="connsiteX2707" fmla="*/ 9249320 w 9791698"/>
              <a:gd name="connsiteY2707" fmla="*/ 4314646 h 10286999"/>
              <a:gd name="connsiteX2708" fmla="*/ 9245875 w 9791698"/>
              <a:gd name="connsiteY2708" fmla="*/ 4325734 h 10286999"/>
              <a:gd name="connsiteX2709" fmla="*/ 9247619 w 9791698"/>
              <a:gd name="connsiteY2709" fmla="*/ 4329123 h 10286999"/>
              <a:gd name="connsiteX2710" fmla="*/ 9242429 w 9791698"/>
              <a:gd name="connsiteY2710" fmla="*/ 4336821 h 10286999"/>
              <a:gd name="connsiteX2711" fmla="*/ 9228492 w 9791698"/>
              <a:gd name="connsiteY2711" fmla="*/ 4318649 h 10286999"/>
              <a:gd name="connsiteX2712" fmla="*/ 9219767 w 9791698"/>
              <a:gd name="connsiteY2712" fmla="*/ 4301708 h 10286999"/>
              <a:gd name="connsiteX2713" fmla="*/ 9216999 w 9791698"/>
              <a:gd name="connsiteY2713" fmla="*/ 4281178 h 10286999"/>
              <a:gd name="connsiteX2714" fmla="*/ 9214205 w 9791698"/>
              <a:gd name="connsiteY2714" fmla="*/ 4275457 h 10286999"/>
              <a:gd name="connsiteX2715" fmla="*/ 9209136 w 9791698"/>
              <a:gd name="connsiteY2715" fmla="*/ 4272504 h 10286999"/>
              <a:gd name="connsiteX2716" fmla="*/ 9200524 w 9791698"/>
              <a:gd name="connsiteY2716" fmla="*/ 4260883 h 10286999"/>
              <a:gd name="connsiteX2717" fmla="*/ 9179727 w 9791698"/>
              <a:gd name="connsiteY2717" fmla="*/ 4280574 h 10286999"/>
              <a:gd name="connsiteX2718" fmla="*/ 8938957 w 9791698"/>
              <a:gd name="connsiteY2718" fmla="*/ 4234947 h 10286999"/>
              <a:gd name="connsiteX2719" fmla="*/ 8937229 w 9791698"/>
              <a:gd name="connsiteY2719" fmla="*/ 4232904 h 10286999"/>
              <a:gd name="connsiteX2720" fmla="*/ 8931659 w 9791698"/>
              <a:gd name="connsiteY2720" fmla="*/ 4231595 h 10286999"/>
              <a:gd name="connsiteX2721" fmla="*/ 8922369 w 9791698"/>
              <a:gd name="connsiteY2721" fmla="*/ 4224195 h 10286999"/>
              <a:gd name="connsiteX2722" fmla="*/ 8923270 w 9791698"/>
              <a:gd name="connsiteY2722" fmla="*/ 4207529 h 10286999"/>
              <a:gd name="connsiteX2723" fmla="*/ 8924520 w 9791698"/>
              <a:gd name="connsiteY2723" fmla="*/ 4206342 h 10286999"/>
              <a:gd name="connsiteX2724" fmla="*/ 8922376 w 9791698"/>
              <a:gd name="connsiteY2724" fmla="*/ 4199487 h 10286999"/>
              <a:gd name="connsiteX2725" fmla="*/ 8880060 w 9791698"/>
              <a:gd name="connsiteY2725" fmla="*/ 4155921 h 10286999"/>
              <a:gd name="connsiteX2726" fmla="*/ 8892711 w 9791698"/>
              <a:gd name="connsiteY2726" fmla="*/ 4144586 h 10286999"/>
              <a:gd name="connsiteX2727" fmla="*/ 8891720 w 9791698"/>
              <a:gd name="connsiteY2727" fmla="*/ 4143869 h 10286999"/>
              <a:gd name="connsiteX2728" fmla="*/ 8892536 w 9791698"/>
              <a:gd name="connsiteY2728" fmla="*/ 4131527 h 10286999"/>
              <a:gd name="connsiteX2729" fmla="*/ 8899963 w 9791698"/>
              <a:gd name="connsiteY2729" fmla="*/ 4136902 h 10286999"/>
              <a:gd name="connsiteX2730" fmla="*/ 8900069 w 9791698"/>
              <a:gd name="connsiteY2730" fmla="*/ 4137017 h 10286999"/>
              <a:gd name="connsiteX2731" fmla="*/ 8909795 w 9791698"/>
              <a:gd name="connsiteY2731" fmla="*/ 4124192 h 10286999"/>
              <a:gd name="connsiteX2732" fmla="*/ 8999317 w 9791698"/>
              <a:gd name="connsiteY2732" fmla="*/ 4012095 h 10286999"/>
              <a:gd name="connsiteX2733" fmla="*/ 9078353 w 9791698"/>
              <a:gd name="connsiteY2733" fmla="*/ 3972515 h 10286999"/>
              <a:gd name="connsiteX2734" fmla="*/ 9128951 w 9791698"/>
              <a:gd name="connsiteY2734" fmla="*/ 3969626 h 10286999"/>
              <a:gd name="connsiteX2735" fmla="*/ 8973339 w 9791698"/>
              <a:gd name="connsiteY2735" fmla="*/ 3962143 h 10286999"/>
              <a:gd name="connsiteX2736" fmla="*/ 8987113 w 9791698"/>
              <a:gd name="connsiteY2736" fmla="*/ 3969661 h 10286999"/>
              <a:gd name="connsiteX2737" fmla="*/ 8933735 w 9791698"/>
              <a:gd name="connsiteY2737" fmla="*/ 4005834 h 10286999"/>
              <a:gd name="connsiteX2738" fmla="*/ 8924338 w 9791698"/>
              <a:gd name="connsiteY2738" fmla="*/ 3983054 h 10286999"/>
              <a:gd name="connsiteX2739" fmla="*/ 8973339 w 9791698"/>
              <a:gd name="connsiteY2739" fmla="*/ 3962143 h 10286999"/>
              <a:gd name="connsiteX2740" fmla="*/ 8564906 w 9791698"/>
              <a:gd name="connsiteY2740" fmla="*/ 3934035 h 10286999"/>
              <a:gd name="connsiteX2741" fmla="*/ 8584325 w 9791698"/>
              <a:gd name="connsiteY2741" fmla="*/ 4013159 h 10286999"/>
              <a:gd name="connsiteX2742" fmla="*/ 8535935 w 9791698"/>
              <a:gd name="connsiteY2742" fmla="*/ 4080805 h 10286999"/>
              <a:gd name="connsiteX2743" fmla="*/ 8545932 w 9791698"/>
              <a:gd name="connsiteY2743" fmla="*/ 4007427 h 10286999"/>
              <a:gd name="connsiteX2744" fmla="*/ 8546907 w 9791698"/>
              <a:gd name="connsiteY2744" fmla="*/ 3982357 h 10286999"/>
              <a:gd name="connsiteX2745" fmla="*/ 8543094 w 9791698"/>
              <a:gd name="connsiteY2745" fmla="*/ 3985513 h 10286999"/>
              <a:gd name="connsiteX2746" fmla="*/ 8537290 w 9791698"/>
              <a:gd name="connsiteY2746" fmla="*/ 3986816 h 10286999"/>
              <a:gd name="connsiteX2747" fmla="*/ 8510824 w 9791698"/>
              <a:gd name="connsiteY2747" fmla="*/ 3962048 h 10286999"/>
              <a:gd name="connsiteX2748" fmla="*/ 8545189 w 9791698"/>
              <a:gd name="connsiteY2748" fmla="*/ 3972821 h 10286999"/>
              <a:gd name="connsiteX2749" fmla="*/ 8547042 w 9791698"/>
              <a:gd name="connsiteY2749" fmla="*/ 3978870 h 10286999"/>
              <a:gd name="connsiteX2750" fmla="*/ 8547344 w 9791698"/>
              <a:gd name="connsiteY2750" fmla="*/ 3971105 h 10286999"/>
              <a:gd name="connsiteX2751" fmla="*/ 8564906 w 9791698"/>
              <a:gd name="connsiteY2751" fmla="*/ 3934035 h 10286999"/>
              <a:gd name="connsiteX2752" fmla="*/ 8712298 w 9791698"/>
              <a:gd name="connsiteY2752" fmla="*/ 3930344 h 10286999"/>
              <a:gd name="connsiteX2753" fmla="*/ 8736477 w 9791698"/>
              <a:gd name="connsiteY2753" fmla="*/ 3942732 h 10286999"/>
              <a:gd name="connsiteX2754" fmla="*/ 8748371 w 9791698"/>
              <a:gd name="connsiteY2754" fmla="*/ 3939906 h 10286999"/>
              <a:gd name="connsiteX2755" fmla="*/ 8765809 w 9791698"/>
              <a:gd name="connsiteY2755" fmla="*/ 3956484 h 10286999"/>
              <a:gd name="connsiteX2756" fmla="*/ 8748957 w 9791698"/>
              <a:gd name="connsiteY2756" fmla="*/ 3966961 h 10286999"/>
              <a:gd name="connsiteX2757" fmla="*/ 8727952 w 9791698"/>
              <a:gd name="connsiteY2757" fmla="*/ 3943461 h 10286999"/>
              <a:gd name="connsiteX2758" fmla="*/ 8712298 w 9791698"/>
              <a:gd name="connsiteY2758" fmla="*/ 3930344 h 10286999"/>
              <a:gd name="connsiteX2759" fmla="*/ 9400911 w 9791698"/>
              <a:gd name="connsiteY2759" fmla="*/ 3926375 h 10286999"/>
              <a:gd name="connsiteX2760" fmla="*/ 9421300 w 9791698"/>
              <a:gd name="connsiteY2760" fmla="*/ 3936358 h 10286999"/>
              <a:gd name="connsiteX2761" fmla="*/ 9379538 w 9791698"/>
              <a:gd name="connsiteY2761" fmla="*/ 3940318 h 10286999"/>
              <a:gd name="connsiteX2762" fmla="*/ 9400911 w 9791698"/>
              <a:gd name="connsiteY2762" fmla="*/ 3926375 h 10286999"/>
              <a:gd name="connsiteX2763" fmla="*/ 8522031 w 9791698"/>
              <a:gd name="connsiteY2763" fmla="*/ 3920244 h 10286999"/>
              <a:gd name="connsiteX2764" fmla="*/ 8543847 w 9791698"/>
              <a:gd name="connsiteY2764" fmla="*/ 3924934 h 10286999"/>
              <a:gd name="connsiteX2765" fmla="*/ 8507824 w 9791698"/>
              <a:gd name="connsiteY2765" fmla="*/ 3940002 h 10286999"/>
              <a:gd name="connsiteX2766" fmla="*/ 8522031 w 9791698"/>
              <a:gd name="connsiteY2766" fmla="*/ 3920244 h 10286999"/>
              <a:gd name="connsiteX2767" fmla="*/ 9341899 w 9791698"/>
              <a:gd name="connsiteY2767" fmla="*/ 3899211 h 10286999"/>
              <a:gd name="connsiteX2768" fmla="*/ 9364538 w 9791698"/>
              <a:gd name="connsiteY2768" fmla="*/ 3906997 h 10286999"/>
              <a:gd name="connsiteX2769" fmla="*/ 9370896 w 9791698"/>
              <a:gd name="connsiteY2769" fmla="*/ 3920264 h 10286999"/>
              <a:gd name="connsiteX2770" fmla="*/ 9362936 w 9791698"/>
              <a:gd name="connsiteY2770" fmla="*/ 3931185 h 10286999"/>
              <a:gd name="connsiteX2771" fmla="*/ 9347399 w 9791698"/>
              <a:gd name="connsiteY2771" fmla="*/ 3932715 h 10286999"/>
              <a:gd name="connsiteX2772" fmla="*/ 9341899 w 9791698"/>
              <a:gd name="connsiteY2772" fmla="*/ 3899211 h 10286999"/>
              <a:gd name="connsiteX2773" fmla="*/ 8566934 w 9791698"/>
              <a:gd name="connsiteY2773" fmla="*/ 3885804 h 10286999"/>
              <a:gd name="connsiteX2774" fmla="*/ 8575569 w 9791698"/>
              <a:gd name="connsiteY2774" fmla="*/ 3885973 h 10286999"/>
              <a:gd name="connsiteX2775" fmla="*/ 8599339 w 9791698"/>
              <a:gd name="connsiteY2775" fmla="*/ 3891997 h 10286999"/>
              <a:gd name="connsiteX2776" fmla="*/ 8590019 w 9791698"/>
              <a:gd name="connsiteY2776" fmla="*/ 3901083 h 10286999"/>
              <a:gd name="connsiteX2777" fmla="*/ 8579931 w 9791698"/>
              <a:gd name="connsiteY2777" fmla="*/ 3897179 h 10286999"/>
              <a:gd name="connsiteX2778" fmla="*/ 8571296 w 9791698"/>
              <a:gd name="connsiteY2778" fmla="*/ 3897012 h 10286999"/>
              <a:gd name="connsiteX2779" fmla="*/ 8566934 w 9791698"/>
              <a:gd name="connsiteY2779" fmla="*/ 3885804 h 10286999"/>
              <a:gd name="connsiteX2780" fmla="*/ 8634087 w 9791698"/>
              <a:gd name="connsiteY2780" fmla="*/ 3883650 h 10286999"/>
              <a:gd name="connsiteX2781" fmla="*/ 8661492 w 9791698"/>
              <a:gd name="connsiteY2781" fmla="*/ 3902619 h 10286999"/>
              <a:gd name="connsiteX2782" fmla="*/ 8662542 w 9791698"/>
              <a:gd name="connsiteY2782" fmla="*/ 3912422 h 10286999"/>
              <a:gd name="connsiteX2783" fmla="*/ 8643064 w 9791698"/>
              <a:gd name="connsiteY2783" fmla="*/ 3917808 h 10286999"/>
              <a:gd name="connsiteX2784" fmla="*/ 8619623 w 9791698"/>
              <a:gd name="connsiteY2784" fmla="*/ 3890835 h 10286999"/>
              <a:gd name="connsiteX2785" fmla="*/ 8634087 w 9791698"/>
              <a:gd name="connsiteY2785" fmla="*/ 3883650 h 10286999"/>
              <a:gd name="connsiteX2786" fmla="*/ 8267586 w 9791698"/>
              <a:gd name="connsiteY2786" fmla="*/ 3878442 h 10286999"/>
              <a:gd name="connsiteX2787" fmla="*/ 8273767 w 9791698"/>
              <a:gd name="connsiteY2787" fmla="*/ 3883813 h 10286999"/>
              <a:gd name="connsiteX2788" fmla="*/ 8286222 w 9791698"/>
              <a:gd name="connsiteY2788" fmla="*/ 3896595 h 10286999"/>
              <a:gd name="connsiteX2789" fmla="*/ 8261674 w 9791698"/>
              <a:gd name="connsiteY2789" fmla="*/ 3879189 h 10286999"/>
              <a:gd name="connsiteX2790" fmla="*/ 8267586 w 9791698"/>
              <a:gd name="connsiteY2790" fmla="*/ 3878442 h 10286999"/>
              <a:gd name="connsiteX2791" fmla="*/ 9018408 w 9791698"/>
              <a:gd name="connsiteY2791" fmla="*/ 3875509 h 10286999"/>
              <a:gd name="connsiteX2792" fmla="*/ 9025043 w 9791698"/>
              <a:gd name="connsiteY2792" fmla="*/ 3881061 h 10286999"/>
              <a:gd name="connsiteX2793" fmla="*/ 9039420 w 9791698"/>
              <a:gd name="connsiteY2793" fmla="*/ 3916302 h 10286999"/>
              <a:gd name="connsiteX2794" fmla="*/ 9042921 w 9791698"/>
              <a:gd name="connsiteY2794" fmla="*/ 3923102 h 10286999"/>
              <a:gd name="connsiteX2795" fmla="*/ 9039646 w 9791698"/>
              <a:gd name="connsiteY2795" fmla="*/ 3934114 h 10286999"/>
              <a:gd name="connsiteX2796" fmla="*/ 9020500 w 9791698"/>
              <a:gd name="connsiteY2796" fmla="*/ 3905624 h 10286999"/>
              <a:gd name="connsiteX2797" fmla="*/ 9011745 w 9791698"/>
              <a:gd name="connsiteY2797" fmla="*/ 3888626 h 10286999"/>
              <a:gd name="connsiteX2798" fmla="*/ 9015021 w 9791698"/>
              <a:gd name="connsiteY2798" fmla="*/ 3877615 h 10286999"/>
              <a:gd name="connsiteX2799" fmla="*/ 8787593 w 9791698"/>
              <a:gd name="connsiteY2799" fmla="*/ 3856609 h 10286999"/>
              <a:gd name="connsiteX2800" fmla="*/ 8794350 w 9791698"/>
              <a:gd name="connsiteY2800" fmla="*/ 3859701 h 10286999"/>
              <a:gd name="connsiteX2801" fmla="*/ 8794597 w 9791698"/>
              <a:gd name="connsiteY2801" fmla="*/ 3870207 h 10286999"/>
              <a:gd name="connsiteX2802" fmla="*/ 8777209 w 9791698"/>
              <a:gd name="connsiteY2802" fmla="*/ 3881018 h 10286999"/>
              <a:gd name="connsiteX2803" fmla="*/ 8756292 w 9791698"/>
              <a:gd name="connsiteY2803" fmla="*/ 3876067 h 10286999"/>
              <a:gd name="connsiteX2804" fmla="*/ 8744110 w 9791698"/>
              <a:gd name="connsiteY2804" fmla="*/ 3879155 h 10286999"/>
              <a:gd name="connsiteX2805" fmla="*/ 8742359 w 9791698"/>
              <a:gd name="connsiteY2805" fmla="*/ 3875754 h 10286999"/>
              <a:gd name="connsiteX2806" fmla="*/ 8787593 w 9791698"/>
              <a:gd name="connsiteY2806" fmla="*/ 3856609 h 10286999"/>
              <a:gd name="connsiteX2807" fmla="*/ 8600615 w 9791698"/>
              <a:gd name="connsiteY2807" fmla="*/ 3852948 h 10286999"/>
              <a:gd name="connsiteX2808" fmla="*/ 8607061 w 9791698"/>
              <a:gd name="connsiteY2808" fmla="*/ 3858068 h 10286999"/>
              <a:gd name="connsiteX2809" fmla="*/ 8619608 w 9791698"/>
              <a:gd name="connsiteY2809" fmla="*/ 3855995 h 10286999"/>
              <a:gd name="connsiteX2810" fmla="*/ 8622324 w 9791698"/>
              <a:gd name="connsiteY2810" fmla="*/ 3862969 h 10286999"/>
              <a:gd name="connsiteX2811" fmla="*/ 8597225 w 9791698"/>
              <a:gd name="connsiteY2811" fmla="*/ 3867114 h 10286999"/>
              <a:gd name="connsiteX2812" fmla="*/ 8589423 w 9791698"/>
              <a:gd name="connsiteY2812" fmla="*/ 3858507 h 10286999"/>
              <a:gd name="connsiteX2813" fmla="*/ 8600615 w 9791698"/>
              <a:gd name="connsiteY2813" fmla="*/ 3852948 h 10286999"/>
              <a:gd name="connsiteX2814" fmla="*/ 8692211 w 9791698"/>
              <a:gd name="connsiteY2814" fmla="*/ 3849994 h 10286999"/>
              <a:gd name="connsiteX2815" fmla="*/ 8709420 w 9791698"/>
              <a:gd name="connsiteY2815" fmla="*/ 3855091 h 10286999"/>
              <a:gd name="connsiteX2816" fmla="*/ 8722858 w 9791698"/>
              <a:gd name="connsiteY2816" fmla="*/ 3868579 h 10286999"/>
              <a:gd name="connsiteX2817" fmla="*/ 8669711 w 9791698"/>
              <a:gd name="connsiteY2817" fmla="*/ 3876113 h 10286999"/>
              <a:gd name="connsiteX2818" fmla="*/ 8692211 w 9791698"/>
              <a:gd name="connsiteY2818" fmla="*/ 3849994 h 10286999"/>
              <a:gd name="connsiteX2819" fmla="*/ 8438884 w 9791698"/>
              <a:gd name="connsiteY2819" fmla="*/ 3832322 h 10286999"/>
              <a:gd name="connsiteX2820" fmla="*/ 8450380 w 9791698"/>
              <a:gd name="connsiteY2820" fmla="*/ 3834200 h 10286999"/>
              <a:gd name="connsiteX2821" fmla="*/ 8437034 w 9791698"/>
              <a:gd name="connsiteY2821" fmla="*/ 3853186 h 10286999"/>
              <a:gd name="connsiteX2822" fmla="*/ 8426378 w 9791698"/>
              <a:gd name="connsiteY2822" fmla="*/ 3841824 h 10286999"/>
              <a:gd name="connsiteX2823" fmla="*/ 8438884 w 9791698"/>
              <a:gd name="connsiteY2823" fmla="*/ 3832322 h 10286999"/>
              <a:gd name="connsiteX2824" fmla="*/ 8242026 w 9791698"/>
              <a:gd name="connsiteY2824" fmla="*/ 3830617 h 10286999"/>
              <a:gd name="connsiteX2825" fmla="*/ 8257530 w 9791698"/>
              <a:gd name="connsiteY2825" fmla="*/ 3904825 h 10286999"/>
              <a:gd name="connsiteX2826" fmla="*/ 8254899 w 9791698"/>
              <a:gd name="connsiteY2826" fmla="*/ 3913548 h 10286999"/>
              <a:gd name="connsiteX2827" fmla="*/ 8245234 w 9791698"/>
              <a:gd name="connsiteY2827" fmla="*/ 3916603 h 10286999"/>
              <a:gd name="connsiteX2828" fmla="*/ 8223575 w 9791698"/>
              <a:gd name="connsiteY2828" fmla="*/ 3872465 h 10286999"/>
              <a:gd name="connsiteX2829" fmla="*/ 8226813 w 9791698"/>
              <a:gd name="connsiteY2829" fmla="*/ 3861729 h 10286999"/>
              <a:gd name="connsiteX2830" fmla="*/ 8226492 w 9791698"/>
              <a:gd name="connsiteY2830" fmla="*/ 3853131 h 10286999"/>
              <a:gd name="connsiteX2831" fmla="*/ 8242026 w 9791698"/>
              <a:gd name="connsiteY2831" fmla="*/ 3830617 h 10286999"/>
              <a:gd name="connsiteX2832" fmla="*/ 8893152 w 9791698"/>
              <a:gd name="connsiteY2832" fmla="*/ 3828754 h 10286999"/>
              <a:gd name="connsiteX2833" fmla="*/ 8933543 w 9791698"/>
              <a:gd name="connsiteY2833" fmla="*/ 3839105 h 10286999"/>
              <a:gd name="connsiteX2834" fmla="*/ 8945618 w 9791698"/>
              <a:gd name="connsiteY2834" fmla="*/ 3847047 h 10286999"/>
              <a:gd name="connsiteX2835" fmla="*/ 8942169 w 9791698"/>
              <a:gd name="connsiteY2835" fmla="*/ 3845267 h 10286999"/>
              <a:gd name="connsiteX2836" fmla="*/ 8943541 w 9791698"/>
              <a:gd name="connsiteY2836" fmla="*/ 3850362 h 10286999"/>
              <a:gd name="connsiteX2837" fmla="*/ 8891075 w 9791698"/>
              <a:gd name="connsiteY2837" fmla="*/ 3832068 h 10286999"/>
              <a:gd name="connsiteX2838" fmla="*/ 8893152 w 9791698"/>
              <a:gd name="connsiteY2838" fmla="*/ 3828754 h 10286999"/>
              <a:gd name="connsiteX2839" fmla="*/ 8876754 w 9791698"/>
              <a:gd name="connsiteY2839" fmla="*/ 3810976 h 10286999"/>
              <a:gd name="connsiteX2840" fmla="*/ 8878041 w 9791698"/>
              <a:gd name="connsiteY2840" fmla="*/ 3816246 h 10286999"/>
              <a:gd name="connsiteX2841" fmla="*/ 8856337 w 9791698"/>
              <a:gd name="connsiteY2841" fmla="*/ 3814260 h 10286999"/>
              <a:gd name="connsiteX2842" fmla="*/ 8876754 w 9791698"/>
              <a:gd name="connsiteY2842" fmla="*/ 3810976 h 10286999"/>
              <a:gd name="connsiteX2843" fmla="*/ 8921051 w 9791698"/>
              <a:gd name="connsiteY2843" fmla="*/ 3805209 h 10286999"/>
              <a:gd name="connsiteX2844" fmla="*/ 8971995 w 9791698"/>
              <a:gd name="connsiteY2844" fmla="*/ 3810767 h 10286999"/>
              <a:gd name="connsiteX2845" fmla="*/ 8963273 w 9791698"/>
              <a:gd name="connsiteY2845" fmla="*/ 3824687 h 10286999"/>
              <a:gd name="connsiteX2846" fmla="*/ 8956391 w 9791698"/>
              <a:gd name="connsiteY2846" fmla="*/ 3821137 h 10286999"/>
              <a:gd name="connsiteX2847" fmla="*/ 8893871 w 9791698"/>
              <a:gd name="connsiteY2847" fmla="*/ 3811912 h 10286999"/>
              <a:gd name="connsiteX2848" fmla="*/ 8921051 w 9791698"/>
              <a:gd name="connsiteY2848" fmla="*/ 3805209 h 10286999"/>
              <a:gd name="connsiteX2849" fmla="*/ 8766464 w 9791698"/>
              <a:gd name="connsiteY2849" fmla="*/ 3795095 h 10286999"/>
              <a:gd name="connsiteX2850" fmla="*/ 8774098 w 9791698"/>
              <a:gd name="connsiteY2850" fmla="*/ 3799796 h 10286999"/>
              <a:gd name="connsiteX2851" fmla="*/ 8767790 w 9791698"/>
              <a:gd name="connsiteY2851" fmla="*/ 3809864 h 10286999"/>
              <a:gd name="connsiteX2852" fmla="*/ 8729274 w 9791698"/>
              <a:gd name="connsiteY2852" fmla="*/ 3807760 h 10286999"/>
              <a:gd name="connsiteX2853" fmla="*/ 8766464 w 9791698"/>
              <a:gd name="connsiteY2853" fmla="*/ 3795095 h 10286999"/>
              <a:gd name="connsiteX2854" fmla="*/ 8139445 w 9791698"/>
              <a:gd name="connsiteY2854" fmla="*/ 3774658 h 10286999"/>
              <a:gd name="connsiteX2855" fmla="*/ 8142860 w 9791698"/>
              <a:gd name="connsiteY2855" fmla="*/ 3776105 h 10286999"/>
              <a:gd name="connsiteX2856" fmla="*/ 8144014 w 9791698"/>
              <a:gd name="connsiteY2856" fmla="*/ 3775562 h 10286999"/>
              <a:gd name="connsiteX2857" fmla="*/ 8148484 w 9791698"/>
              <a:gd name="connsiteY2857" fmla="*/ 3782628 h 10286999"/>
              <a:gd name="connsiteX2858" fmla="*/ 8149493 w 9791698"/>
              <a:gd name="connsiteY2858" fmla="*/ 3791329 h 10286999"/>
              <a:gd name="connsiteX2859" fmla="*/ 8134632 w 9791698"/>
              <a:gd name="connsiteY2859" fmla="*/ 3789169 h 10286999"/>
              <a:gd name="connsiteX2860" fmla="*/ 8137038 w 9791698"/>
              <a:gd name="connsiteY2860" fmla="*/ 3781915 h 10286999"/>
              <a:gd name="connsiteX2861" fmla="*/ 8133625 w 9791698"/>
              <a:gd name="connsiteY2861" fmla="*/ 3780468 h 10286999"/>
              <a:gd name="connsiteX2862" fmla="*/ 8139445 w 9791698"/>
              <a:gd name="connsiteY2862" fmla="*/ 3774658 h 10286999"/>
              <a:gd name="connsiteX2863" fmla="*/ 9129723 w 9791698"/>
              <a:gd name="connsiteY2863" fmla="*/ 3767183 h 10286999"/>
              <a:gd name="connsiteX2864" fmla="*/ 9152944 w 9791698"/>
              <a:gd name="connsiteY2864" fmla="*/ 3782329 h 10286999"/>
              <a:gd name="connsiteX2865" fmla="*/ 9160658 w 9791698"/>
              <a:gd name="connsiteY2865" fmla="*/ 3777297 h 10286999"/>
              <a:gd name="connsiteX2866" fmla="*/ 9178712 w 9791698"/>
              <a:gd name="connsiteY2866" fmla="*/ 3777601 h 10286999"/>
              <a:gd name="connsiteX2867" fmla="*/ 9177892 w 9791698"/>
              <a:gd name="connsiteY2867" fmla="*/ 3786188 h 10286999"/>
              <a:gd name="connsiteX2868" fmla="*/ 9157704 w 9791698"/>
              <a:gd name="connsiteY2868" fmla="*/ 3789289 h 10286999"/>
              <a:gd name="connsiteX2869" fmla="*/ 9155572 w 9791698"/>
              <a:gd name="connsiteY2869" fmla="*/ 3792694 h 10286999"/>
              <a:gd name="connsiteX2870" fmla="*/ 9158198 w 9791698"/>
              <a:gd name="connsiteY2870" fmla="*/ 3803060 h 10286999"/>
              <a:gd name="connsiteX2871" fmla="*/ 9136864 w 9791698"/>
              <a:gd name="connsiteY2871" fmla="*/ 3837105 h 10286999"/>
              <a:gd name="connsiteX2872" fmla="*/ 9092547 w 9791698"/>
              <a:gd name="connsiteY2872" fmla="*/ 3827759 h 10286999"/>
              <a:gd name="connsiteX2873" fmla="*/ 9081712 w 9791698"/>
              <a:gd name="connsiteY2873" fmla="*/ 3808655 h 10286999"/>
              <a:gd name="connsiteX2874" fmla="*/ 9110760 w 9791698"/>
              <a:gd name="connsiteY2874" fmla="*/ 3769579 h 10286999"/>
              <a:gd name="connsiteX2875" fmla="*/ 9129723 w 9791698"/>
              <a:gd name="connsiteY2875" fmla="*/ 3767183 h 10286999"/>
              <a:gd name="connsiteX2876" fmla="*/ 7558036 w 9791698"/>
              <a:gd name="connsiteY2876" fmla="*/ 3758419 h 10286999"/>
              <a:gd name="connsiteX2877" fmla="*/ 7555628 w 9791698"/>
              <a:gd name="connsiteY2877" fmla="*/ 3760014 h 10286999"/>
              <a:gd name="connsiteX2878" fmla="*/ 7545567 w 9791698"/>
              <a:gd name="connsiteY2878" fmla="*/ 3843537 h 10286999"/>
              <a:gd name="connsiteX2879" fmla="*/ 7545834 w 9791698"/>
              <a:gd name="connsiteY2879" fmla="*/ 3846108 h 10286999"/>
              <a:gd name="connsiteX2880" fmla="*/ 7566733 w 9791698"/>
              <a:gd name="connsiteY2880" fmla="*/ 3857669 h 10286999"/>
              <a:gd name="connsiteX2881" fmla="*/ 7558659 w 9791698"/>
              <a:gd name="connsiteY2881" fmla="*/ 3881142 h 10286999"/>
              <a:gd name="connsiteX2882" fmla="*/ 7548509 w 9791698"/>
              <a:gd name="connsiteY2882" fmla="*/ 3891473 h 10286999"/>
              <a:gd name="connsiteX2883" fmla="*/ 7548469 w 9791698"/>
              <a:gd name="connsiteY2883" fmla="*/ 3898236 h 10286999"/>
              <a:gd name="connsiteX2884" fmla="*/ 7525778 w 9791698"/>
              <a:gd name="connsiteY2884" fmla="*/ 3920789 h 10286999"/>
              <a:gd name="connsiteX2885" fmla="*/ 7573164 w 9791698"/>
              <a:gd name="connsiteY2885" fmla="*/ 3942140 h 10286999"/>
              <a:gd name="connsiteX2886" fmla="*/ 7573749 w 9791698"/>
              <a:gd name="connsiteY2886" fmla="*/ 3948585 h 10286999"/>
              <a:gd name="connsiteX2887" fmla="*/ 7593479 w 9791698"/>
              <a:gd name="connsiteY2887" fmla="*/ 3948521 h 10286999"/>
              <a:gd name="connsiteX2888" fmla="*/ 7592520 w 9791698"/>
              <a:gd name="connsiteY2888" fmla="*/ 3984358 h 10286999"/>
              <a:gd name="connsiteX2889" fmla="*/ 7576986 w 9791698"/>
              <a:gd name="connsiteY2889" fmla="*/ 3993874 h 10286999"/>
              <a:gd name="connsiteX2890" fmla="*/ 7579395 w 9791698"/>
              <a:gd name="connsiteY2890" fmla="*/ 4038827 h 10286999"/>
              <a:gd name="connsiteX2891" fmla="*/ 7580414 w 9791698"/>
              <a:gd name="connsiteY2891" fmla="*/ 4038212 h 10286999"/>
              <a:gd name="connsiteX2892" fmla="*/ 7591817 w 9791698"/>
              <a:gd name="connsiteY2892" fmla="*/ 4038383 h 10286999"/>
              <a:gd name="connsiteX2893" fmla="*/ 7583362 w 9791698"/>
              <a:gd name="connsiteY2893" fmla="*/ 4064447 h 10286999"/>
              <a:gd name="connsiteX2894" fmla="*/ 7583724 w 9791698"/>
              <a:gd name="connsiteY2894" fmla="*/ 4066149 h 10286999"/>
              <a:gd name="connsiteX2895" fmla="*/ 7582288 w 9791698"/>
              <a:gd name="connsiteY2895" fmla="*/ 4067390 h 10286999"/>
              <a:gd name="connsiteX2896" fmla="*/ 7581121 w 9791698"/>
              <a:gd name="connsiteY2896" fmla="*/ 4070488 h 10286999"/>
              <a:gd name="connsiteX2897" fmla="*/ 7583123 w 9791698"/>
              <a:gd name="connsiteY2897" fmla="*/ 4106232 h 10286999"/>
              <a:gd name="connsiteX2898" fmla="*/ 7627007 w 9791698"/>
              <a:gd name="connsiteY2898" fmla="*/ 4165835 h 10286999"/>
              <a:gd name="connsiteX2899" fmla="*/ 7615832 w 9791698"/>
              <a:gd name="connsiteY2899" fmla="*/ 4181467 h 10286999"/>
              <a:gd name="connsiteX2900" fmla="*/ 7620666 w 9791698"/>
              <a:gd name="connsiteY2900" fmla="*/ 4180884 h 10286999"/>
              <a:gd name="connsiteX2901" fmla="*/ 7632240 w 9791698"/>
              <a:gd name="connsiteY2901" fmla="*/ 4169897 h 10286999"/>
              <a:gd name="connsiteX2902" fmla="*/ 7667156 w 9791698"/>
              <a:gd name="connsiteY2902" fmla="*/ 4166937 h 10286999"/>
              <a:gd name="connsiteX2903" fmla="*/ 7668139 w 9791698"/>
              <a:gd name="connsiteY2903" fmla="*/ 4170712 h 10286999"/>
              <a:gd name="connsiteX2904" fmla="*/ 7688841 w 9791698"/>
              <a:gd name="connsiteY2904" fmla="*/ 4154865 h 10286999"/>
              <a:gd name="connsiteX2905" fmla="*/ 7707180 w 9791698"/>
              <a:gd name="connsiteY2905" fmla="*/ 4178389 h 10286999"/>
              <a:gd name="connsiteX2906" fmla="*/ 7707995 w 9791698"/>
              <a:gd name="connsiteY2906" fmla="*/ 4188355 h 10286999"/>
              <a:gd name="connsiteX2907" fmla="*/ 7714804 w 9791698"/>
              <a:gd name="connsiteY2907" fmla="*/ 4190467 h 10286999"/>
              <a:gd name="connsiteX2908" fmla="*/ 7716084 w 9791698"/>
              <a:gd name="connsiteY2908" fmla="*/ 4194301 h 10286999"/>
              <a:gd name="connsiteX2909" fmla="*/ 7720662 w 9791698"/>
              <a:gd name="connsiteY2909" fmla="*/ 4191077 h 10286999"/>
              <a:gd name="connsiteX2910" fmla="*/ 7718265 w 9791698"/>
              <a:gd name="connsiteY2910" fmla="*/ 4171685 h 10286999"/>
              <a:gd name="connsiteX2911" fmla="*/ 7705647 w 9791698"/>
              <a:gd name="connsiteY2911" fmla="*/ 4145735 h 10286999"/>
              <a:gd name="connsiteX2912" fmla="*/ 7698666 w 9791698"/>
              <a:gd name="connsiteY2912" fmla="*/ 4139372 h 10286999"/>
              <a:gd name="connsiteX2913" fmla="*/ 7686185 w 9791698"/>
              <a:gd name="connsiteY2913" fmla="*/ 4133954 h 10286999"/>
              <a:gd name="connsiteX2914" fmla="*/ 7666780 w 9791698"/>
              <a:gd name="connsiteY2914" fmla="*/ 4129087 h 10286999"/>
              <a:gd name="connsiteX2915" fmla="*/ 7665390 w 9791698"/>
              <a:gd name="connsiteY2915" fmla="*/ 4132958 h 10286999"/>
              <a:gd name="connsiteX2916" fmla="*/ 7666565 w 9791698"/>
              <a:gd name="connsiteY2916" fmla="*/ 4133551 h 10286999"/>
              <a:gd name="connsiteX2917" fmla="*/ 7648091 w 9791698"/>
              <a:gd name="connsiteY2917" fmla="*/ 4156670 h 10286999"/>
              <a:gd name="connsiteX2918" fmla="*/ 7633941 w 9791698"/>
              <a:gd name="connsiteY2918" fmla="*/ 4119931 h 10286999"/>
              <a:gd name="connsiteX2919" fmla="*/ 7634304 w 9791698"/>
              <a:gd name="connsiteY2919" fmla="*/ 4117783 h 10286999"/>
              <a:gd name="connsiteX2920" fmla="*/ 7621982 w 9791698"/>
              <a:gd name="connsiteY2920" fmla="*/ 4108332 h 10286999"/>
              <a:gd name="connsiteX2921" fmla="*/ 7612396 w 9791698"/>
              <a:gd name="connsiteY2921" fmla="*/ 4092519 h 10286999"/>
              <a:gd name="connsiteX2922" fmla="*/ 7608390 w 9791698"/>
              <a:gd name="connsiteY2922" fmla="*/ 4071505 h 10286999"/>
              <a:gd name="connsiteX2923" fmla="*/ 7599876 w 9791698"/>
              <a:gd name="connsiteY2923" fmla="*/ 4068239 h 10286999"/>
              <a:gd name="connsiteX2924" fmla="*/ 7599114 w 9791698"/>
              <a:gd name="connsiteY2924" fmla="*/ 4068012 h 10286999"/>
              <a:gd name="connsiteX2925" fmla="*/ 7599111 w 9791698"/>
              <a:gd name="connsiteY2925" fmla="*/ 4067946 h 10286999"/>
              <a:gd name="connsiteX2926" fmla="*/ 7595936 w 9791698"/>
              <a:gd name="connsiteY2926" fmla="*/ 4066729 h 10286999"/>
              <a:gd name="connsiteX2927" fmla="*/ 7598255 w 9791698"/>
              <a:gd name="connsiteY2927" fmla="*/ 4054788 h 10286999"/>
              <a:gd name="connsiteX2928" fmla="*/ 7598421 w 9791698"/>
              <a:gd name="connsiteY2928" fmla="*/ 4054684 h 10286999"/>
              <a:gd name="connsiteX2929" fmla="*/ 7597706 w 9791698"/>
              <a:gd name="connsiteY2929" fmla="*/ 4040933 h 10286999"/>
              <a:gd name="connsiteX2930" fmla="*/ 7618678 w 9791698"/>
              <a:gd name="connsiteY2930" fmla="*/ 4011487 h 10286999"/>
              <a:gd name="connsiteX2931" fmla="*/ 7621499 w 9791698"/>
              <a:gd name="connsiteY2931" fmla="*/ 4012568 h 10286999"/>
              <a:gd name="connsiteX2932" fmla="*/ 7636166 w 9791698"/>
              <a:gd name="connsiteY2932" fmla="*/ 3993237 h 10286999"/>
              <a:gd name="connsiteX2933" fmla="*/ 7665311 w 9791698"/>
              <a:gd name="connsiteY2933" fmla="*/ 3973157 h 10286999"/>
              <a:gd name="connsiteX2934" fmla="*/ 7684146 w 9791698"/>
              <a:gd name="connsiteY2934" fmla="*/ 3967731 h 10286999"/>
              <a:gd name="connsiteX2935" fmla="*/ 7689521 w 9791698"/>
              <a:gd name="connsiteY2935" fmla="*/ 3954822 h 10286999"/>
              <a:gd name="connsiteX2936" fmla="*/ 7684645 w 9791698"/>
              <a:gd name="connsiteY2936" fmla="*/ 3954711 h 10286999"/>
              <a:gd name="connsiteX2937" fmla="*/ 7671196 w 9791698"/>
              <a:gd name="connsiteY2937" fmla="*/ 3946183 h 10286999"/>
              <a:gd name="connsiteX2938" fmla="*/ 7664943 w 9791698"/>
              <a:gd name="connsiteY2938" fmla="*/ 3953340 h 10286999"/>
              <a:gd name="connsiteX2939" fmla="*/ 7656186 w 9791698"/>
              <a:gd name="connsiteY2939" fmla="*/ 3966746 h 10286999"/>
              <a:gd name="connsiteX2940" fmla="*/ 7644521 w 9791698"/>
              <a:gd name="connsiteY2940" fmla="*/ 3968976 h 10286999"/>
              <a:gd name="connsiteX2941" fmla="*/ 7651672 w 9791698"/>
              <a:gd name="connsiteY2941" fmla="*/ 3933710 h 10286999"/>
              <a:gd name="connsiteX2942" fmla="*/ 7675819 w 9791698"/>
              <a:gd name="connsiteY2942" fmla="*/ 3916712 h 10286999"/>
              <a:gd name="connsiteX2943" fmla="*/ 7680674 w 9791698"/>
              <a:gd name="connsiteY2943" fmla="*/ 3923606 h 10286999"/>
              <a:gd name="connsiteX2944" fmla="*/ 7680666 w 9791698"/>
              <a:gd name="connsiteY2944" fmla="*/ 3935343 h 10286999"/>
              <a:gd name="connsiteX2945" fmla="*/ 7671934 w 9791698"/>
              <a:gd name="connsiteY2945" fmla="*/ 3945338 h 10286999"/>
              <a:gd name="connsiteX2946" fmla="*/ 7698705 w 9791698"/>
              <a:gd name="connsiteY2946" fmla="*/ 3928271 h 10286999"/>
              <a:gd name="connsiteX2947" fmla="*/ 7704667 w 9791698"/>
              <a:gd name="connsiteY2947" fmla="*/ 3909625 h 10286999"/>
              <a:gd name="connsiteX2948" fmla="*/ 7712461 w 9791698"/>
              <a:gd name="connsiteY2948" fmla="*/ 3874453 h 10286999"/>
              <a:gd name="connsiteX2949" fmla="*/ 7712308 w 9791698"/>
              <a:gd name="connsiteY2949" fmla="*/ 3849694 h 10286999"/>
              <a:gd name="connsiteX2950" fmla="*/ 7698454 w 9791698"/>
              <a:gd name="connsiteY2950" fmla="*/ 3859628 h 10286999"/>
              <a:gd name="connsiteX2951" fmla="*/ 7585690 w 9791698"/>
              <a:gd name="connsiteY2951" fmla="*/ 3813857 h 10286999"/>
              <a:gd name="connsiteX2952" fmla="*/ 8198920 w 9791698"/>
              <a:gd name="connsiteY2952" fmla="*/ 3743354 h 10286999"/>
              <a:gd name="connsiteX2953" fmla="*/ 8227474 w 9791698"/>
              <a:gd name="connsiteY2953" fmla="*/ 3758873 h 10286999"/>
              <a:gd name="connsiteX2954" fmla="*/ 8201184 w 9791698"/>
              <a:gd name="connsiteY2954" fmla="*/ 3772332 h 10286999"/>
              <a:gd name="connsiteX2955" fmla="*/ 8198920 w 9791698"/>
              <a:gd name="connsiteY2955" fmla="*/ 3743354 h 10286999"/>
              <a:gd name="connsiteX2956" fmla="*/ 8454992 w 9791698"/>
              <a:gd name="connsiteY2956" fmla="*/ 3741063 h 10286999"/>
              <a:gd name="connsiteX2957" fmla="*/ 8478360 w 9791698"/>
              <a:gd name="connsiteY2957" fmla="*/ 3748805 h 10286999"/>
              <a:gd name="connsiteX2958" fmla="*/ 8377649 w 9791698"/>
              <a:gd name="connsiteY2958" fmla="*/ 3799510 h 10286999"/>
              <a:gd name="connsiteX2959" fmla="*/ 8454992 w 9791698"/>
              <a:gd name="connsiteY2959" fmla="*/ 3741063 h 10286999"/>
              <a:gd name="connsiteX2960" fmla="*/ 9389323 w 9791698"/>
              <a:gd name="connsiteY2960" fmla="*/ 3734904 h 10286999"/>
              <a:gd name="connsiteX2961" fmla="*/ 9415651 w 9791698"/>
              <a:gd name="connsiteY2961" fmla="*/ 3768491 h 10286999"/>
              <a:gd name="connsiteX2962" fmla="*/ 9424261 w 9791698"/>
              <a:gd name="connsiteY2962" fmla="*/ 3767678 h 10286999"/>
              <a:gd name="connsiteX2963" fmla="*/ 9438187 w 9791698"/>
              <a:gd name="connsiteY2963" fmla="*/ 3777187 h 10286999"/>
              <a:gd name="connsiteX2964" fmla="*/ 9433119 w 9791698"/>
              <a:gd name="connsiteY2964" fmla="*/ 3784878 h 10286999"/>
              <a:gd name="connsiteX2965" fmla="*/ 9415775 w 9791698"/>
              <a:gd name="connsiteY2965" fmla="*/ 3777496 h 10286999"/>
              <a:gd name="connsiteX2966" fmla="*/ 9412355 w 9791698"/>
              <a:gd name="connsiteY2966" fmla="*/ 3779621 h 10286999"/>
              <a:gd name="connsiteX2967" fmla="*/ 9409059 w 9791698"/>
              <a:gd name="connsiteY2967" fmla="*/ 3790753 h 10286999"/>
              <a:gd name="connsiteX2968" fmla="*/ 9374863 w 9791698"/>
              <a:gd name="connsiteY2968" fmla="*/ 3812010 h 10286999"/>
              <a:gd name="connsiteX2969" fmla="*/ 9345116 w 9791698"/>
              <a:gd name="connsiteY2969" fmla="*/ 3780548 h 10286999"/>
              <a:gd name="connsiteX2970" fmla="*/ 9346516 w 9791698"/>
              <a:gd name="connsiteY2970" fmla="*/ 3756973 h 10286999"/>
              <a:gd name="connsiteX2971" fmla="*/ 9389323 w 9791698"/>
              <a:gd name="connsiteY2971" fmla="*/ 3734904 h 10286999"/>
              <a:gd name="connsiteX2972" fmla="*/ 8737519 w 9791698"/>
              <a:gd name="connsiteY2972" fmla="*/ 3721471 h 10286999"/>
              <a:gd name="connsiteX2973" fmla="*/ 8741626 w 9791698"/>
              <a:gd name="connsiteY2973" fmla="*/ 3733026 h 10286999"/>
              <a:gd name="connsiteX2974" fmla="*/ 8743951 w 9791698"/>
              <a:gd name="connsiteY2974" fmla="*/ 3729516 h 10286999"/>
              <a:gd name="connsiteX2975" fmla="*/ 8750842 w 9791698"/>
              <a:gd name="connsiteY2975" fmla="*/ 3727819 h 10286999"/>
              <a:gd name="connsiteX2976" fmla="*/ 8749745 w 9791698"/>
              <a:gd name="connsiteY2976" fmla="*/ 3721561 h 10286999"/>
              <a:gd name="connsiteX2977" fmla="*/ 8744367 w 9791698"/>
              <a:gd name="connsiteY2977" fmla="*/ 3725004 h 10286999"/>
              <a:gd name="connsiteX2978" fmla="*/ 8652465 w 9791698"/>
              <a:gd name="connsiteY2978" fmla="*/ 3707440 h 10286999"/>
              <a:gd name="connsiteX2979" fmla="*/ 8651247 w 9791698"/>
              <a:gd name="connsiteY2979" fmla="*/ 3739603 h 10286999"/>
              <a:gd name="connsiteX2980" fmla="*/ 8567748 w 9791698"/>
              <a:gd name="connsiteY2980" fmla="*/ 3807337 h 10286999"/>
              <a:gd name="connsiteX2981" fmla="*/ 8652465 w 9791698"/>
              <a:gd name="connsiteY2981" fmla="*/ 3707440 h 10286999"/>
              <a:gd name="connsiteX2982" fmla="*/ 8245387 w 9791698"/>
              <a:gd name="connsiteY2982" fmla="*/ 3699536 h 10286999"/>
              <a:gd name="connsiteX2983" fmla="*/ 8253518 w 9791698"/>
              <a:gd name="connsiteY2983" fmla="*/ 3710590 h 10286999"/>
              <a:gd name="connsiteX2984" fmla="*/ 8219715 w 9791698"/>
              <a:gd name="connsiteY2984" fmla="*/ 3708479 h 10286999"/>
              <a:gd name="connsiteX2985" fmla="*/ 8245387 w 9791698"/>
              <a:gd name="connsiteY2985" fmla="*/ 3699536 h 10286999"/>
              <a:gd name="connsiteX2986" fmla="*/ 8894478 w 9791698"/>
              <a:gd name="connsiteY2986" fmla="*/ 3695918 h 10286999"/>
              <a:gd name="connsiteX2987" fmla="*/ 8905310 w 9791698"/>
              <a:gd name="connsiteY2987" fmla="*/ 3702648 h 10286999"/>
              <a:gd name="connsiteX2988" fmla="*/ 8908417 w 9791698"/>
              <a:gd name="connsiteY2988" fmla="*/ 3714180 h 10286999"/>
              <a:gd name="connsiteX2989" fmla="*/ 8887818 w 9791698"/>
              <a:gd name="connsiteY2989" fmla="*/ 3726984 h 10286999"/>
              <a:gd name="connsiteX2990" fmla="*/ 8885861 w 9791698"/>
              <a:gd name="connsiteY2990" fmla="*/ 3696787 h 10286999"/>
              <a:gd name="connsiteX2991" fmla="*/ 8894478 w 9791698"/>
              <a:gd name="connsiteY2991" fmla="*/ 3695918 h 10286999"/>
              <a:gd name="connsiteX2992" fmla="*/ 8773929 w 9791698"/>
              <a:gd name="connsiteY2992" fmla="*/ 3693202 h 10286999"/>
              <a:gd name="connsiteX2993" fmla="*/ 8780326 w 9791698"/>
              <a:gd name="connsiteY2993" fmla="*/ 3698553 h 10286999"/>
              <a:gd name="connsiteX2994" fmla="*/ 8786062 w 9791698"/>
              <a:gd name="connsiteY2994" fmla="*/ 3706366 h 10286999"/>
              <a:gd name="connsiteX2995" fmla="*/ 8787837 w 9791698"/>
              <a:gd name="connsiteY2995" fmla="*/ 3728941 h 10286999"/>
              <a:gd name="connsiteX2996" fmla="*/ 8776153 w 9791698"/>
              <a:gd name="connsiteY2996" fmla="*/ 3743275 h 10286999"/>
              <a:gd name="connsiteX2997" fmla="*/ 8768922 w 9791698"/>
              <a:gd name="connsiteY2997" fmla="*/ 3746868 h 10286999"/>
              <a:gd name="connsiteX2998" fmla="*/ 8763797 w 9791698"/>
              <a:gd name="connsiteY2998" fmla="*/ 3743508 h 10286999"/>
              <a:gd name="connsiteX2999" fmla="*/ 8761939 w 9791698"/>
              <a:gd name="connsiteY2999" fmla="*/ 3746310 h 10286999"/>
              <a:gd name="connsiteX3000" fmla="*/ 8751329 w 9791698"/>
              <a:gd name="connsiteY3000" fmla="*/ 3752907 h 10286999"/>
              <a:gd name="connsiteX3001" fmla="*/ 8745013 w 9791698"/>
              <a:gd name="connsiteY3001" fmla="*/ 3745177 h 10286999"/>
              <a:gd name="connsiteX3002" fmla="*/ 8741651 w 9791698"/>
              <a:gd name="connsiteY3002" fmla="*/ 3741063 h 10286999"/>
              <a:gd name="connsiteX3003" fmla="*/ 8734605 w 9791698"/>
              <a:gd name="connsiteY3003" fmla="*/ 3747404 h 10286999"/>
              <a:gd name="connsiteX3004" fmla="*/ 8724019 w 9791698"/>
              <a:gd name="connsiteY3004" fmla="*/ 3758194 h 10286999"/>
              <a:gd name="connsiteX3005" fmla="*/ 8704983 w 9791698"/>
              <a:gd name="connsiteY3005" fmla="*/ 3709073 h 10286999"/>
              <a:gd name="connsiteX3006" fmla="*/ 8720083 w 9791698"/>
              <a:gd name="connsiteY3006" fmla="*/ 3706826 h 10286999"/>
              <a:gd name="connsiteX3007" fmla="*/ 8735662 w 9791698"/>
              <a:gd name="connsiteY3007" fmla="*/ 3716248 h 10286999"/>
              <a:gd name="connsiteX3008" fmla="*/ 8736257 w 9791698"/>
              <a:gd name="connsiteY3008" fmla="*/ 3717922 h 10286999"/>
              <a:gd name="connsiteX3009" fmla="*/ 8737662 w 9791698"/>
              <a:gd name="connsiteY3009" fmla="*/ 3717022 h 10286999"/>
              <a:gd name="connsiteX3010" fmla="*/ 8740815 w 9791698"/>
              <a:gd name="connsiteY3010" fmla="*/ 3715003 h 10286999"/>
              <a:gd name="connsiteX3011" fmla="*/ 8729782 w 9791698"/>
              <a:gd name="connsiteY3011" fmla="*/ 3710661 h 10286999"/>
              <a:gd name="connsiteX3012" fmla="*/ 8742285 w 9791698"/>
              <a:gd name="connsiteY3012" fmla="*/ 3700081 h 10286999"/>
              <a:gd name="connsiteX3013" fmla="*/ 8746777 w 9791698"/>
              <a:gd name="connsiteY3013" fmla="*/ 3704948 h 10286999"/>
              <a:gd name="connsiteX3014" fmla="*/ 8745099 w 9791698"/>
              <a:gd name="connsiteY3014" fmla="*/ 3713439 h 10286999"/>
              <a:gd name="connsiteX3015" fmla="*/ 8752933 w 9791698"/>
              <a:gd name="connsiteY3015" fmla="*/ 3711042 h 10286999"/>
              <a:gd name="connsiteX3016" fmla="*/ 8758109 w 9791698"/>
              <a:gd name="connsiteY3016" fmla="*/ 3701061 h 10286999"/>
              <a:gd name="connsiteX3017" fmla="*/ 8773929 w 9791698"/>
              <a:gd name="connsiteY3017" fmla="*/ 3693202 h 10286999"/>
              <a:gd name="connsiteX3018" fmla="*/ 9189079 w 9791698"/>
              <a:gd name="connsiteY3018" fmla="*/ 3679651 h 10286999"/>
              <a:gd name="connsiteX3019" fmla="*/ 9215246 w 9791698"/>
              <a:gd name="connsiteY3019" fmla="*/ 3710055 h 10286999"/>
              <a:gd name="connsiteX3020" fmla="*/ 9220569 w 9791698"/>
              <a:gd name="connsiteY3020" fmla="*/ 3723724 h 10286999"/>
              <a:gd name="connsiteX3021" fmla="*/ 9218795 w 9791698"/>
              <a:gd name="connsiteY3021" fmla="*/ 3720280 h 10286999"/>
              <a:gd name="connsiteX3022" fmla="*/ 9217240 w 9791698"/>
              <a:gd name="connsiteY3022" fmla="*/ 3725794 h 10286999"/>
              <a:gd name="connsiteX3023" fmla="*/ 9185751 w 9791698"/>
              <a:gd name="connsiteY3023" fmla="*/ 3681720 h 10286999"/>
              <a:gd name="connsiteX3024" fmla="*/ 9189079 w 9791698"/>
              <a:gd name="connsiteY3024" fmla="*/ 3679651 h 10286999"/>
              <a:gd name="connsiteX3025" fmla="*/ 8368587 w 9791698"/>
              <a:gd name="connsiteY3025" fmla="*/ 3676513 h 10286999"/>
              <a:gd name="connsiteX3026" fmla="*/ 8384652 w 9791698"/>
              <a:gd name="connsiteY3026" fmla="*/ 3681321 h 10286999"/>
              <a:gd name="connsiteX3027" fmla="*/ 8385193 w 9791698"/>
              <a:gd name="connsiteY3027" fmla="*/ 3693556 h 10286999"/>
              <a:gd name="connsiteX3028" fmla="*/ 8365155 w 9791698"/>
              <a:gd name="connsiteY3028" fmla="*/ 3688566 h 10286999"/>
              <a:gd name="connsiteX3029" fmla="*/ 8368587 w 9791698"/>
              <a:gd name="connsiteY3029" fmla="*/ 3676513 h 10286999"/>
              <a:gd name="connsiteX3030" fmla="*/ 8811797 w 9791698"/>
              <a:gd name="connsiteY3030" fmla="*/ 3673850 h 10286999"/>
              <a:gd name="connsiteX3031" fmla="*/ 8828389 w 9791698"/>
              <a:gd name="connsiteY3031" fmla="*/ 3675445 h 10286999"/>
              <a:gd name="connsiteX3032" fmla="*/ 8835205 w 9791698"/>
              <a:gd name="connsiteY3032" fmla="*/ 3681878 h 10286999"/>
              <a:gd name="connsiteX3033" fmla="*/ 8821014 w 9791698"/>
              <a:gd name="connsiteY3033" fmla="*/ 3697331 h 10286999"/>
              <a:gd name="connsiteX3034" fmla="*/ 8783883 w 9791698"/>
              <a:gd name="connsiteY3034" fmla="*/ 3691840 h 10286999"/>
              <a:gd name="connsiteX3035" fmla="*/ 8792510 w 9791698"/>
              <a:gd name="connsiteY3035" fmla="*/ 3678073 h 10286999"/>
              <a:gd name="connsiteX3036" fmla="*/ 8811797 w 9791698"/>
              <a:gd name="connsiteY3036" fmla="*/ 3673850 h 10286999"/>
              <a:gd name="connsiteX3037" fmla="*/ 8329287 w 9791698"/>
              <a:gd name="connsiteY3037" fmla="*/ 3671320 h 10286999"/>
              <a:gd name="connsiteX3038" fmla="*/ 8342212 w 9791698"/>
              <a:gd name="connsiteY3038" fmla="*/ 3675788 h 10286999"/>
              <a:gd name="connsiteX3039" fmla="*/ 8342384 w 9791698"/>
              <a:gd name="connsiteY3039" fmla="*/ 3679671 h 10286999"/>
              <a:gd name="connsiteX3040" fmla="*/ 8322762 w 9791698"/>
              <a:gd name="connsiteY3040" fmla="*/ 3678771 h 10286999"/>
              <a:gd name="connsiteX3041" fmla="*/ 8329287 w 9791698"/>
              <a:gd name="connsiteY3041" fmla="*/ 3671320 h 10286999"/>
              <a:gd name="connsiteX3042" fmla="*/ 8762986 w 9791698"/>
              <a:gd name="connsiteY3042" fmla="*/ 3666766 h 10286999"/>
              <a:gd name="connsiteX3043" fmla="*/ 8769593 w 9791698"/>
              <a:gd name="connsiteY3043" fmla="*/ 3670174 h 10286999"/>
              <a:gd name="connsiteX3044" fmla="*/ 8749635 w 9791698"/>
              <a:gd name="connsiteY3044" fmla="*/ 3688072 h 10286999"/>
              <a:gd name="connsiteX3045" fmla="*/ 8737499 w 9791698"/>
              <a:gd name="connsiteY3045" fmla="*/ 3686513 h 10286999"/>
              <a:gd name="connsiteX3046" fmla="*/ 8744175 w 9791698"/>
              <a:gd name="connsiteY3046" fmla="*/ 3675858 h 10286999"/>
              <a:gd name="connsiteX3047" fmla="*/ 8753008 w 9791698"/>
              <a:gd name="connsiteY3047" fmla="*/ 3675714 h 10286999"/>
              <a:gd name="connsiteX3048" fmla="*/ 8762986 w 9791698"/>
              <a:gd name="connsiteY3048" fmla="*/ 3666766 h 10286999"/>
              <a:gd name="connsiteX3049" fmla="*/ 9198325 w 9791698"/>
              <a:gd name="connsiteY3049" fmla="*/ 3664111 h 10286999"/>
              <a:gd name="connsiteX3050" fmla="*/ 9259850 w 9791698"/>
              <a:gd name="connsiteY3050" fmla="*/ 3702930 h 10286999"/>
              <a:gd name="connsiteX3051" fmla="*/ 9245869 w 9791698"/>
              <a:gd name="connsiteY3051" fmla="*/ 3711622 h 10286999"/>
              <a:gd name="connsiteX3052" fmla="*/ 9242332 w 9791698"/>
              <a:gd name="connsiteY3052" fmla="*/ 3704754 h 10286999"/>
              <a:gd name="connsiteX3053" fmla="*/ 9198325 w 9791698"/>
              <a:gd name="connsiteY3053" fmla="*/ 3664111 h 10286999"/>
              <a:gd name="connsiteX3054" fmla="*/ 8724990 w 9791698"/>
              <a:gd name="connsiteY3054" fmla="*/ 3657104 h 10286999"/>
              <a:gd name="connsiteX3055" fmla="*/ 8731314 w 9791698"/>
              <a:gd name="connsiteY3055" fmla="*/ 3662543 h 10286999"/>
              <a:gd name="connsiteX3056" fmla="*/ 8705908 w 9791698"/>
              <a:gd name="connsiteY3056" fmla="*/ 3683747 h 10286999"/>
              <a:gd name="connsiteX3057" fmla="*/ 8699584 w 9791698"/>
              <a:gd name="connsiteY3057" fmla="*/ 3678308 h 10286999"/>
              <a:gd name="connsiteX3058" fmla="*/ 8703837 w 9791698"/>
              <a:gd name="connsiteY3058" fmla="*/ 3667613 h 10286999"/>
              <a:gd name="connsiteX3059" fmla="*/ 8724990 w 9791698"/>
              <a:gd name="connsiteY3059" fmla="*/ 3657104 h 10286999"/>
              <a:gd name="connsiteX3060" fmla="*/ 9167840 w 9791698"/>
              <a:gd name="connsiteY3060" fmla="*/ 3647158 h 10286999"/>
              <a:gd name="connsiteX3061" fmla="*/ 9185456 w 9791698"/>
              <a:gd name="connsiteY3061" fmla="*/ 3654486 h 10286999"/>
              <a:gd name="connsiteX3062" fmla="*/ 9183744 w 9791698"/>
              <a:gd name="connsiteY3062" fmla="*/ 3660119 h 10286999"/>
              <a:gd name="connsiteX3063" fmla="*/ 9167840 w 9791698"/>
              <a:gd name="connsiteY3063" fmla="*/ 3647158 h 10286999"/>
              <a:gd name="connsiteX3064" fmla="*/ 9135897 w 9791698"/>
              <a:gd name="connsiteY3064" fmla="*/ 3624140 h 10286999"/>
              <a:gd name="connsiteX3065" fmla="*/ 9131222 w 9791698"/>
              <a:gd name="connsiteY3065" fmla="*/ 3630650 h 10286999"/>
              <a:gd name="connsiteX3066" fmla="*/ 9135897 w 9791698"/>
              <a:gd name="connsiteY3066" fmla="*/ 3624140 h 10286999"/>
              <a:gd name="connsiteX3067" fmla="*/ 8369388 w 9791698"/>
              <a:gd name="connsiteY3067" fmla="*/ 3606646 h 10286999"/>
              <a:gd name="connsiteX3068" fmla="*/ 8383338 w 9791698"/>
              <a:gd name="connsiteY3068" fmla="*/ 3612862 h 10286999"/>
              <a:gd name="connsiteX3069" fmla="*/ 8387843 w 9791698"/>
              <a:gd name="connsiteY3069" fmla="*/ 3621352 h 10286999"/>
              <a:gd name="connsiteX3070" fmla="*/ 8402291 w 9791698"/>
              <a:gd name="connsiteY3070" fmla="*/ 3629720 h 10286999"/>
              <a:gd name="connsiteX3071" fmla="*/ 8389894 w 9791698"/>
              <a:gd name="connsiteY3071" fmla="*/ 3666191 h 10286999"/>
              <a:gd name="connsiteX3072" fmla="*/ 8373424 w 9791698"/>
              <a:gd name="connsiteY3072" fmla="*/ 3645923 h 10286999"/>
              <a:gd name="connsiteX3073" fmla="*/ 8373304 w 9791698"/>
              <a:gd name="connsiteY3073" fmla="*/ 3639509 h 10286999"/>
              <a:gd name="connsiteX3074" fmla="*/ 8365073 w 9791698"/>
              <a:gd name="connsiteY3074" fmla="*/ 3639501 h 10286999"/>
              <a:gd name="connsiteX3075" fmla="*/ 8363165 w 9791698"/>
              <a:gd name="connsiteY3075" fmla="*/ 3636324 h 10286999"/>
              <a:gd name="connsiteX3076" fmla="*/ 8355533 w 9791698"/>
              <a:gd name="connsiteY3076" fmla="*/ 3623611 h 10286999"/>
              <a:gd name="connsiteX3077" fmla="*/ 8369388 w 9791698"/>
              <a:gd name="connsiteY3077" fmla="*/ 3606646 h 10286999"/>
              <a:gd name="connsiteX3078" fmla="*/ 9589991 w 9791698"/>
              <a:gd name="connsiteY3078" fmla="*/ 3601092 h 10286999"/>
              <a:gd name="connsiteX3079" fmla="*/ 9608165 w 9791698"/>
              <a:gd name="connsiteY3079" fmla="*/ 3603629 h 10286999"/>
              <a:gd name="connsiteX3080" fmla="*/ 9614689 w 9791698"/>
              <a:gd name="connsiteY3080" fmla="*/ 3641173 h 10286999"/>
              <a:gd name="connsiteX3081" fmla="*/ 9575673 w 9791698"/>
              <a:gd name="connsiteY3081" fmla="*/ 3603439 h 10286999"/>
              <a:gd name="connsiteX3082" fmla="*/ 9589991 w 9791698"/>
              <a:gd name="connsiteY3082" fmla="*/ 3601092 h 10286999"/>
              <a:gd name="connsiteX3083" fmla="*/ 9072086 w 9791698"/>
              <a:gd name="connsiteY3083" fmla="*/ 3576124 h 10286999"/>
              <a:gd name="connsiteX3084" fmla="*/ 9107622 w 9791698"/>
              <a:gd name="connsiteY3084" fmla="*/ 3583156 h 10286999"/>
              <a:gd name="connsiteX3085" fmla="*/ 9111152 w 9791698"/>
              <a:gd name="connsiteY3085" fmla="*/ 3591497 h 10286999"/>
              <a:gd name="connsiteX3086" fmla="*/ 9101040 w 9791698"/>
              <a:gd name="connsiteY3086" fmla="*/ 3597781 h 10286999"/>
              <a:gd name="connsiteX3087" fmla="*/ 9072086 w 9791698"/>
              <a:gd name="connsiteY3087" fmla="*/ 3576124 h 10286999"/>
              <a:gd name="connsiteX3088" fmla="*/ 8750164 w 9791698"/>
              <a:gd name="connsiteY3088" fmla="*/ 3561434 h 10286999"/>
              <a:gd name="connsiteX3089" fmla="*/ 8771698 w 9791698"/>
              <a:gd name="connsiteY3089" fmla="*/ 3572393 h 10286999"/>
              <a:gd name="connsiteX3090" fmla="*/ 8735214 w 9791698"/>
              <a:gd name="connsiteY3090" fmla="*/ 3581244 h 10286999"/>
              <a:gd name="connsiteX3091" fmla="*/ 8750164 w 9791698"/>
              <a:gd name="connsiteY3091" fmla="*/ 3561434 h 10286999"/>
              <a:gd name="connsiteX3092" fmla="*/ 9468734 w 9791698"/>
              <a:gd name="connsiteY3092" fmla="*/ 3558680 h 10286999"/>
              <a:gd name="connsiteX3093" fmla="*/ 9425944 w 9791698"/>
              <a:gd name="connsiteY3093" fmla="*/ 3628831 h 10286999"/>
              <a:gd name="connsiteX3094" fmla="*/ 9348072 w 9791698"/>
              <a:gd name="connsiteY3094" fmla="*/ 3636322 h 10286999"/>
              <a:gd name="connsiteX3095" fmla="*/ 9468734 w 9791698"/>
              <a:gd name="connsiteY3095" fmla="*/ 3558680 h 10286999"/>
              <a:gd name="connsiteX3096" fmla="*/ 9493688 w 9791698"/>
              <a:gd name="connsiteY3096" fmla="*/ 3545948 h 10286999"/>
              <a:gd name="connsiteX3097" fmla="*/ 9500713 w 9791698"/>
              <a:gd name="connsiteY3097" fmla="*/ 3550980 h 10286999"/>
              <a:gd name="connsiteX3098" fmla="*/ 9500459 w 9791698"/>
              <a:gd name="connsiteY3098" fmla="*/ 3554820 h 10286999"/>
              <a:gd name="connsiteX3099" fmla="*/ 9501305 w 9791698"/>
              <a:gd name="connsiteY3099" fmla="*/ 3555929 h 10286999"/>
              <a:gd name="connsiteX3100" fmla="*/ 9496311 w 9791698"/>
              <a:gd name="connsiteY3100" fmla="*/ 3561902 h 10286999"/>
              <a:gd name="connsiteX3101" fmla="*/ 9488778 w 9791698"/>
              <a:gd name="connsiteY3101" fmla="*/ 3564550 h 10286999"/>
              <a:gd name="connsiteX3102" fmla="*/ 9486155 w 9791698"/>
              <a:gd name="connsiteY3102" fmla="*/ 3548595 h 10286999"/>
              <a:gd name="connsiteX3103" fmla="*/ 9493433 w 9791698"/>
              <a:gd name="connsiteY3103" fmla="*/ 3549788 h 10286999"/>
              <a:gd name="connsiteX3104" fmla="*/ 9493688 w 9791698"/>
              <a:gd name="connsiteY3104" fmla="*/ 3545948 h 10286999"/>
              <a:gd name="connsiteX3105" fmla="*/ 7552413 w 9791698"/>
              <a:gd name="connsiteY3105" fmla="*/ 3542507 h 10286999"/>
              <a:gd name="connsiteX3106" fmla="*/ 7555709 w 9791698"/>
              <a:gd name="connsiteY3106" fmla="*/ 3574557 h 10286999"/>
              <a:gd name="connsiteX3107" fmla="*/ 7560592 w 9791698"/>
              <a:gd name="connsiteY3107" fmla="*/ 3561043 h 10286999"/>
              <a:gd name="connsiteX3108" fmla="*/ 7564385 w 9791698"/>
              <a:gd name="connsiteY3108" fmla="*/ 3557562 h 10286999"/>
              <a:gd name="connsiteX3109" fmla="*/ 7555110 w 9791698"/>
              <a:gd name="connsiteY3109" fmla="*/ 3551378 h 10286999"/>
              <a:gd name="connsiteX3110" fmla="*/ 9246019 w 9791698"/>
              <a:gd name="connsiteY3110" fmla="*/ 3538275 h 10286999"/>
              <a:gd name="connsiteX3111" fmla="*/ 9260193 w 9791698"/>
              <a:gd name="connsiteY3111" fmla="*/ 3547352 h 10286999"/>
              <a:gd name="connsiteX3112" fmla="*/ 9260454 w 9791698"/>
              <a:gd name="connsiteY3112" fmla="*/ 3543392 h 10286999"/>
              <a:gd name="connsiteX3113" fmla="*/ 9262731 w 9791698"/>
              <a:gd name="connsiteY3113" fmla="*/ 3567780 h 10286999"/>
              <a:gd name="connsiteX3114" fmla="*/ 9216014 w 9791698"/>
              <a:gd name="connsiteY3114" fmla="*/ 3568131 h 10286999"/>
              <a:gd name="connsiteX3115" fmla="*/ 9225546 w 9791698"/>
              <a:gd name="connsiteY3115" fmla="*/ 3541674 h 10286999"/>
              <a:gd name="connsiteX3116" fmla="*/ 9237357 w 9791698"/>
              <a:gd name="connsiteY3116" fmla="*/ 3539608 h 10286999"/>
              <a:gd name="connsiteX3117" fmla="*/ 9246019 w 9791698"/>
              <a:gd name="connsiteY3117" fmla="*/ 3538275 h 10286999"/>
              <a:gd name="connsiteX3118" fmla="*/ 8258617 w 9791698"/>
              <a:gd name="connsiteY3118" fmla="*/ 3535804 h 10286999"/>
              <a:gd name="connsiteX3119" fmla="*/ 8297707 w 9791698"/>
              <a:gd name="connsiteY3119" fmla="*/ 3538782 h 10286999"/>
              <a:gd name="connsiteX3120" fmla="*/ 8224657 w 9791698"/>
              <a:gd name="connsiteY3120" fmla="*/ 3587181 h 10286999"/>
              <a:gd name="connsiteX3121" fmla="*/ 8206266 w 9791698"/>
              <a:gd name="connsiteY3121" fmla="*/ 3588023 h 10286999"/>
              <a:gd name="connsiteX3122" fmla="*/ 8208981 w 9791698"/>
              <a:gd name="connsiteY3122" fmla="*/ 3592488 h 10286999"/>
              <a:gd name="connsiteX3123" fmla="*/ 8208945 w 9791698"/>
              <a:gd name="connsiteY3123" fmla="*/ 3625319 h 10286999"/>
              <a:gd name="connsiteX3124" fmla="*/ 8203397 w 9791698"/>
              <a:gd name="connsiteY3124" fmla="*/ 3654070 h 10286999"/>
              <a:gd name="connsiteX3125" fmla="*/ 8183418 w 9791698"/>
              <a:gd name="connsiteY3125" fmla="*/ 3700051 h 10286999"/>
              <a:gd name="connsiteX3126" fmla="*/ 8170537 w 9791698"/>
              <a:gd name="connsiteY3126" fmla="*/ 3704009 h 10286999"/>
              <a:gd name="connsiteX3127" fmla="*/ 8130543 w 9791698"/>
              <a:gd name="connsiteY3127" fmla="*/ 3637396 h 10286999"/>
              <a:gd name="connsiteX3128" fmla="*/ 8155231 w 9791698"/>
              <a:gd name="connsiteY3128" fmla="*/ 3578879 h 10286999"/>
              <a:gd name="connsiteX3129" fmla="*/ 8157517 w 9791698"/>
              <a:gd name="connsiteY3129" fmla="*/ 3576183 h 10286999"/>
              <a:gd name="connsiteX3130" fmla="*/ 8150345 w 9791698"/>
              <a:gd name="connsiteY3130" fmla="*/ 3566022 h 10286999"/>
              <a:gd name="connsiteX3131" fmla="*/ 8167736 w 9791698"/>
              <a:gd name="connsiteY3131" fmla="*/ 3564415 h 10286999"/>
              <a:gd name="connsiteX3132" fmla="*/ 8171646 w 9791698"/>
              <a:gd name="connsiteY3132" fmla="*/ 3560931 h 10286999"/>
              <a:gd name="connsiteX3133" fmla="*/ 8175714 w 9791698"/>
              <a:gd name="connsiteY3133" fmla="*/ 3562216 h 10286999"/>
              <a:gd name="connsiteX3134" fmla="*/ 8183945 w 9791698"/>
              <a:gd name="connsiteY3134" fmla="*/ 3554867 h 10286999"/>
              <a:gd name="connsiteX3135" fmla="*/ 8217904 w 9791698"/>
              <a:gd name="connsiteY3135" fmla="*/ 3542598 h 10286999"/>
              <a:gd name="connsiteX3136" fmla="*/ 8224294 w 9791698"/>
              <a:gd name="connsiteY3136" fmla="*/ 3547706 h 10286999"/>
              <a:gd name="connsiteX3137" fmla="*/ 7561357 w 9791698"/>
              <a:gd name="connsiteY3137" fmla="*/ 3513100 h 10286999"/>
              <a:gd name="connsiteX3138" fmla="*/ 7564948 w 9791698"/>
              <a:gd name="connsiteY3138" fmla="*/ 3515038 h 10286999"/>
              <a:gd name="connsiteX3139" fmla="*/ 7565444 w 9791698"/>
              <a:gd name="connsiteY3139" fmla="*/ 3514541 h 10286999"/>
              <a:gd name="connsiteX3140" fmla="*/ 7567098 w 9791698"/>
              <a:gd name="connsiteY3140" fmla="*/ 3513200 h 10286999"/>
              <a:gd name="connsiteX3141" fmla="*/ 8779233 w 9791698"/>
              <a:gd name="connsiteY3141" fmla="*/ 3481621 h 10286999"/>
              <a:gd name="connsiteX3142" fmla="*/ 8786168 w 9791698"/>
              <a:gd name="connsiteY3142" fmla="*/ 3482456 h 10286999"/>
              <a:gd name="connsiteX3143" fmla="*/ 8791030 w 9791698"/>
              <a:gd name="connsiteY3143" fmla="*/ 3492091 h 10286999"/>
              <a:gd name="connsiteX3144" fmla="*/ 8774394 w 9791698"/>
              <a:gd name="connsiteY3144" fmla="*/ 3496667 h 10286999"/>
              <a:gd name="connsiteX3145" fmla="*/ 8779233 w 9791698"/>
              <a:gd name="connsiteY3145" fmla="*/ 3481621 h 10286999"/>
              <a:gd name="connsiteX3146" fmla="*/ 8738006 w 9791698"/>
              <a:gd name="connsiteY3146" fmla="*/ 3460956 h 10286999"/>
              <a:gd name="connsiteX3147" fmla="*/ 8746921 w 9791698"/>
              <a:gd name="connsiteY3147" fmla="*/ 3461116 h 10286999"/>
              <a:gd name="connsiteX3148" fmla="*/ 8750370 w 9791698"/>
              <a:gd name="connsiteY3148" fmla="*/ 3478992 h 10286999"/>
              <a:gd name="connsiteX3149" fmla="*/ 8736911 w 9791698"/>
              <a:gd name="connsiteY3149" fmla="*/ 3491477 h 10286999"/>
              <a:gd name="connsiteX3150" fmla="*/ 8727996 w 9791698"/>
              <a:gd name="connsiteY3150" fmla="*/ 3491318 h 10286999"/>
              <a:gd name="connsiteX3151" fmla="*/ 8725388 w 9791698"/>
              <a:gd name="connsiteY3151" fmla="*/ 3481092 h 10286999"/>
              <a:gd name="connsiteX3152" fmla="*/ 8738006 w 9791698"/>
              <a:gd name="connsiteY3152" fmla="*/ 3460956 h 10286999"/>
              <a:gd name="connsiteX3153" fmla="*/ 8803406 w 9791698"/>
              <a:gd name="connsiteY3153" fmla="*/ 3457865 h 10286999"/>
              <a:gd name="connsiteX3154" fmla="*/ 8812336 w 9791698"/>
              <a:gd name="connsiteY3154" fmla="*/ 3457917 h 10286999"/>
              <a:gd name="connsiteX3155" fmla="*/ 8822149 w 9791698"/>
              <a:gd name="connsiteY3155" fmla="*/ 3460132 h 10286999"/>
              <a:gd name="connsiteX3156" fmla="*/ 8837267 w 9791698"/>
              <a:gd name="connsiteY3156" fmla="*/ 3475332 h 10286999"/>
              <a:gd name="connsiteX3157" fmla="*/ 8838070 w 9791698"/>
              <a:gd name="connsiteY3157" fmla="*/ 3486563 h 10286999"/>
              <a:gd name="connsiteX3158" fmla="*/ 8835412 w 9791698"/>
              <a:gd name="connsiteY3158" fmla="*/ 3492593 h 10286999"/>
              <a:gd name="connsiteX3159" fmla="*/ 8831098 w 9791698"/>
              <a:gd name="connsiteY3159" fmla="*/ 3499477 h 10286999"/>
              <a:gd name="connsiteX3160" fmla="*/ 8796311 w 9791698"/>
              <a:gd name="connsiteY3160" fmla="*/ 3490641 h 10286999"/>
              <a:gd name="connsiteX3161" fmla="*/ 8803406 w 9791698"/>
              <a:gd name="connsiteY3161" fmla="*/ 3457865 h 10286999"/>
              <a:gd name="connsiteX3162" fmla="*/ 8680466 w 9791698"/>
              <a:gd name="connsiteY3162" fmla="*/ 3455958 h 10286999"/>
              <a:gd name="connsiteX3163" fmla="*/ 8711836 w 9791698"/>
              <a:gd name="connsiteY3163" fmla="*/ 3460895 h 10286999"/>
              <a:gd name="connsiteX3164" fmla="*/ 8660285 w 9791698"/>
              <a:gd name="connsiteY3164" fmla="*/ 3503099 h 10286999"/>
              <a:gd name="connsiteX3165" fmla="*/ 8648830 w 9791698"/>
              <a:gd name="connsiteY3165" fmla="*/ 3464265 h 10286999"/>
              <a:gd name="connsiteX3166" fmla="*/ 8680466 w 9791698"/>
              <a:gd name="connsiteY3166" fmla="*/ 3455958 h 10286999"/>
              <a:gd name="connsiteX3167" fmla="*/ 9591304 w 9791698"/>
              <a:gd name="connsiteY3167" fmla="*/ 3438595 h 10286999"/>
              <a:gd name="connsiteX3168" fmla="*/ 9549795 w 9791698"/>
              <a:gd name="connsiteY3168" fmla="*/ 3493361 h 10286999"/>
              <a:gd name="connsiteX3169" fmla="*/ 9534805 w 9791698"/>
              <a:gd name="connsiteY3169" fmla="*/ 3464829 h 10286999"/>
              <a:gd name="connsiteX3170" fmla="*/ 9591304 w 9791698"/>
              <a:gd name="connsiteY3170" fmla="*/ 3438595 h 10286999"/>
              <a:gd name="connsiteX3171" fmla="*/ 8176204 w 9791698"/>
              <a:gd name="connsiteY3171" fmla="*/ 3432511 h 10286999"/>
              <a:gd name="connsiteX3172" fmla="*/ 8154738 w 9791698"/>
              <a:gd name="connsiteY3172" fmla="*/ 3454831 h 10286999"/>
              <a:gd name="connsiteX3173" fmla="*/ 8176204 w 9791698"/>
              <a:gd name="connsiteY3173" fmla="*/ 3432511 h 10286999"/>
              <a:gd name="connsiteX3174" fmla="*/ 9199774 w 9791698"/>
              <a:gd name="connsiteY3174" fmla="*/ 3430238 h 10286999"/>
              <a:gd name="connsiteX3175" fmla="*/ 9228827 w 9791698"/>
              <a:gd name="connsiteY3175" fmla="*/ 3445598 h 10286999"/>
              <a:gd name="connsiteX3176" fmla="*/ 9243273 w 9791698"/>
              <a:gd name="connsiteY3176" fmla="*/ 3491119 h 10286999"/>
              <a:gd name="connsiteX3177" fmla="*/ 9232007 w 9791698"/>
              <a:gd name="connsiteY3177" fmla="*/ 3514761 h 10286999"/>
              <a:gd name="connsiteX3178" fmla="*/ 9162392 w 9791698"/>
              <a:gd name="connsiteY3178" fmla="*/ 3511432 h 10286999"/>
              <a:gd name="connsiteX3179" fmla="*/ 9155244 w 9791698"/>
              <a:gd name="connsiteY3179" fmla="*/ 3502184 h 10286999"/>
              <a:gd name="connsiteX3180" fmla="*/ 9153438 w 9791698"/>
              <a:gd name="connsiteY3180" fmla="*/ 3500906 h 10286999"/>
              <a:gd name="connsiteX3181" fmla="*/ 9152007 w 9791698"/>
              <a:gd name="connsiteY3181" fmla="*/ 3506741 h 10286999"/>
              <a:gd name="connsiteX3182" fmla="*/ 9145719 w 9791698"/>
              <a:gd name="connsiteY3182" fmla="*/ 3507734 h 10286999"/>
              <a:gd name="connsiteX3183" fmla="*/ 9135215 w 9791698"/>
              <a:gd name="connsiteY3183" fmla="*/ 3504939 h 10286999"/>
              <a:gd name="connsiteX3184" fmla="*/ 9126531 w 9791698"/>
              <a:gd name="connsiteY3184" fmla="*/ 3505675 h 10286999"/>
              <a:gd name="connsiteX3185" fmla="*/ 9121073 w 9791698"/>
              <a:gd name="connsiteY3185" fmla="*/ 3495079 h 10286999"/>
              <a:gd name="connsiteX3186" fmla="*/ 9129759 w 9791698"/>
              <a:gd name="connsiteY3186" fmla="*/ 3494344 h 10286999"/>
              <a:gd name="connsiteX3187" fmla="*/ 9142662 w 9791698"/>
              <a:gd name="connsiteY3187" fmla="*/ 3497396 h 10286999"/>
              <a:gd name="connsiteX3188" fmla="*/ 9148789 w 9791698"/>
              <a:gd name="connsiteY3188" fmla="*/ 3497611 h 10286999"/>
              <a:gd name="connsiteX3189" fmla="*/ 9140420 w 9791698"/>
              <a:gd name="connsiteY3189" fmla="*/ 3491680 h 10286999"/>
              <a:gd name="connsiteX3190" fmla="*/ 9146296 w 9791698"/>
              <a:gd name="connsiteY3190" fmla="*/ 3481665 h 10286999"/>
              <a:gd name="connsiteX3191" fmla="*/ 9148403 w 9791698"/>
              <a:gd name="connsiteY3191" fmla="*/ 3472352 h 10286999"/>
              <a:gd name="connsiteX3192" fmla="*/ 9141022 w 9791698"/>
              <a:gd name="connsiteY3192" fmla="*/ 3465814 h 10286999"/>
              <a:gd name="connsiteX3193" fmla="*/ 9151721 w 9791698"/>
              <a:gd name="connsiteY3193" fmla="*/ 3459161 h 10286999"/>
              <a:gd name="connsiteX3194" fmla="*/ 9153150 w 9791698"/>
              <a:gd name="connsiteY3194" fmla="*/ 3459563 h 10286999"/>
              <a:gd name="connsiteX3195" fmla="*/ 9162784 w 9791698"/>
              <a:gd name="connsiteY3195" fmla="*/ 3446890 h 10286999"/>
              <a:gd name="connsiteX3196" fmla="*/ 9199774 w 9791698"/>
              <a:gd name="connsiteY3196" fmla="*/ 3430238 h 10286999"/>
              <a:gd name="connsiteX3197" fmla="*/ 8141387 w 9791698"/>
              <a:gd name="connsiteY3197" fmla="*/ 3428304 h 10286999"/>
              <a:gd name="connsiteX3198" fmla="*/ 8155353 w 9791698"/>
              <a:gd name="connsiteY3198" fmla="*/ 3431092 h 10286999"/>
              <a:gd name="connsiteX3199" fmla="*/ 8126833 w 9791698"/>
              <a:gd name="connsiteY3199" fmla="*/ 3434425 h 10286999"/>
              <a:gd name="connsiteX3200" fmla="*/ 8141387 w 9791698"/>
              <a:gd name="connsiteY3200" fmla="*/ 3428304 h 10286999"/>
              <a:gd name="connsiteX3201" fmla="*/ 8457267 w 9791698"/>
              <a:gd name="connsiteY3201" fmla="*/ 3406715 h 10286999"/>
              <a:gd name="connsiteX3202" fmla="*/ 8461121 w 9791698"/>
              <a:gd name="connsiteY3202" fmla="*/ 3406892 h 10286999"/>
              <a:gd name="connsiteX3203" fmla="*/ 8457937 w 9791698"/>
              <a:gd name="connsiteY3203" fmla="*/ 3421865 h 10286999"/>
              <a:gd name="connsiteX3204" fmla="*/ 8457267 w 9791698"/>
              <a:gd name="connsiteY3204" fmla="*/ 3406715 h 10286999"/>
              <a:gd name="connsiteX3205" fmla="*/ 8883258 w 9791698"/>
              <a:gd name="connsiteY3205" fmla="*/ 3405050 h 10286999"/>
              <a:gd name="connsiteX3206" fmla="*/ 8894211 w 9791698"/>
              <a:gd name="connsiteY3206" fmla="*/ 3412716 h 10286999"/>
              <a:gd name="connsiteX3207" fmla="*/ 8891808 w 9791698"/>
              <a:gd name="connsiteY3207" fmla="*/ 3427015 h 10286999"/>
              <a:gd name="connsiteX3208" fmla="*/ 8878988 w 9791698"/>
              <a:gd name="connsiteY3208" fmla="*/ 3437754 h 10286999"/>
              <a:gd name="connsiteX3209" fmla="*/ 8860468 w 9791698"/>
              <a:gd name="connsiteY3209" fmla="*/ 3412003 h 10286999"/>
              <a:gd name="connsiteX3210" fmla="*/ 8883258 w 9791698"/>
              <a:gd name="connsiteY3210" fmla="*/ 3405050 h 10286999"/>
              <a:gd name="connsiteX3211" fmla="*/ 9444971 w 9791698"/>
              <a:gd name="connsiteY3211" fmla="*/ 3383330 h 10286999"/>
              <a:gd name="connsiteX3212" fmla="*/ 9465530 w 9791698"/>
              <a:gd name="connsiteY3212" fmla="*/ 3397465 h 10286999"/>
              <a:gd name="connsiteX3213" fmla="*/ 9443824 w 9791698"/>
              <a:gd name="connsiteY3213" fmla="*/ 3399758 h 10286999"/>
              <a:gd name="connsiteX3214" fmla="*/ 9444971 w 9791698"/>
              <a:gd name="connsiteY3214" fmla="*/ 3383330 h 10286999"/>
              <a:gd name="connsiteX3215" fmla="*/ 8921821 w 9791698"/>
              <a:gd name="connsiteY3215" fmla="*/ 3372522 h 10286999"/>
              <a:gd name="connsiteX3216" fmla="*/ 8935449 w 9791698"/>
              <a:gd name="connsiteY3216" fmla="*/ 3376255 h 10286999"/>
              <a:gd name="connsiteX3217" fmla="*/ 8942100 w 9791698"/>
              <a:gd name="connsiteY3217" fmla="*/ 3398657 h 10286999"/>
              <a:gd name="connsiteX3218" fmla="*/ 8901364 w 9791698"/>
              <a:gd name="connsiteY3218" fmla="*/ 3403473 h 10286999"/>
              <a:gd name="connsiteX3219" fmla="*/ 8921821 w 9791698"/>
              <a:gd name="connsiteY3219" fmla="*/ 3372522 h 10286999"/>
              <a:gd name="connsiteX3220" fmla="*/ 8582297 w 9791698"/>
              <a:gd name="connsiteY3220" fmla="*/ 3367309 h 10286999"/>
              <a:gd name="connsiteX3221" fmla="*/ 8592942 w 9791698"/>
              <a:gd name="connsiteY3221" fmla="*/ 3372349 h 10286999"/>
              <a:gd name="connsiteX3222" fmla="*/ 8605807 w 9791698"/>
              <a:gd name="connsiteY3222" fmla="*/ 3394685 h 10286999"/>
              <a:gd name="connsiteX3223" fmla="*/ 8525815 w 9791698"/>
              <a:gd name="connsiteY3223" fmla="*/ 3546792 h 10286999"/>
              <a:gd name="connsiteX3224" fmla="*/ 8500022 w 9791698"/>
              <a:gd name="connsiteY3224" fmla="*/ 3471375 h 10286999"/>
              <a:gd name="connsiteX3225" fmla="*/ 8582297 w 9791698"/>
              <a:gd name="connsiteY3225" fmla="*/ 3367309 h 10286999"/>
              <a:gd name="connsiteX3226" fmla="*/ 8314259 w 9791698"/>
              <a:gd name="connsiteY3226" fmla="*/ 3327922 h 10286999"/>
              <a:gd name="connsiteX3227" fmla="*/ 8402955 w 9791698"/>
              <a:gd name="connsiteY3227" fmla="*/ 3394211 h 10286999"/>
              <a:gd name="connsiteX3228" fmla="*/ 8408094 w 9791698"/>
              <a:gd name="connsiteY3228" fmla="*/ 3419506 h 10286999"/>
              <a:gd name="connsiteX3229" fmla="*/ 8405126 w 9791698"/>
              <a:gd name="connsiteY3229" fmla="*/ 3444236 h 10286999"/>
              <a:gd name="connsiteX3230" fmla="*/ 8410874 w 9791698"/>
              <a:gd name="connsiteY3230" fmla="*/ 3444777 h 10286999"/>
              <a:gd name="connsiteX3231" fmla="*/ 8421098 w 9791698"/>
              <a:gd name="connsiteY3231" fmla="*/ 3481233 h 10286999"/>
              <a:gd name="connsiteX3232" fmla="*/ 8394962 w 9791698"/>
              <a:gd name="connsiteY3232" fmla="*/ 3494740 h 10286999"/>
              <a:gd name="connsiteX3233" fmla="*/ 8387786 w 9791698"/>
              <a:gd name="connsiteY3233" fmla="*/ 3472033 h 10286999"/>
              <a:gd name="connsiteX3234" fmla="*/ 8394002 w 9791698"/>
              <a:gd name="connsiteY3234" fmla="*/ 3449295 h 10286999"/>
              <a:gd name="connsiteX3235" fmla="*/ 8363140 w 9791698"/>
              <a:gd name="connsiteY3235" fmla="*/ 3458133 h 10286999"/>
              <a:gd name="connsiteX3236" fmla="*/ 8325598 w 9791698"/>
              <a:gd name="connsiteY3236" fmla="*/ 3451979 h 10286999"/>
              <a:gd name="connsiteX3237" fmla="*/ 8266466 w 9791698"/>
              <a:gd name="connsiteY3237" fmla="*/ 3344205 h 10286999"/>
              <a:gd name="connsiteX3238" fmla="*/ 8275570 w 9791698"/>
              <a:gd name="connsiteY3238" fmla="*/ 3335053 h 10286999"/>
              <a:gd name="connsiteX3239" fmla="*/ 8314259 w 9791698"/>
              <a:gd name="connsiteY3239" fmla="*/ 3327922 h 10286999"/>
              <a:gd name="connsiteX3240" fmla="*/ 9443493 w 9791698"/>
              <a:gd name="connsiteY3240" fmla="*/ 3314848 h 10286999"/>
              <a:gd name="connsiteX3241" fmla="*/ 9533350 w 9791698"/>
              <a:gd name="connsiteY3241" fmla="*/ 3337071 h 10286999"/>
              <a:gd name="connsiteX3242" fmla="*/ 9542803 w 9791698"/>
              <a:gd name="connsiteY3242" fmla="*/ 3361271 h 10286999"/>
              <a:gd name="connsiteX3243" fmla="*/ 9443493 w 9791698"/>
              <a:gd name="connsiteY3243" fmla="*/ 3314848 h 10286999"/>
              <a:gd name="connsiteX3244" fmla="*/ 8609902 w 9791698"/>
              <a:gd name="connsiteY3244" fmla="*/ 3299058 h 10286999"/>
              <a:gd name="connsiteX3245" fmla="*/ 8628696 w 9791698"/>
              <a:gd name="connsiteY3245" fmla="*/ 3300069 h 10286999"/>
              <a:gd name="connsiteX3246" fmla="*/ 8650290 w 9791698"/>
              <a:gd name="connsiteY3246" fmla="*/ 3316423 h 10286999"/>
              <a:gd name="connsiteX3247" fmla="*/ 8554311 w 9791698"/>
              <a:gd name="connsiteY3247" fmla="*/ 3339608 h 10286999"/>
              <a:gd name="connsiteX3248" fmla="*/ 8555273 w 9791698"/>
              <a:gd name="connsiteY3248" fmla="*/ 3319783 h 10286999"/>
              <a:gd name="connsiteX3249" fmla="*/ 8609902 w 9791698"/>
              <a:gd name="connsiteY3249" fmla="*/ 3299058 h 10286999"/>
              <a:gd name="connsiteX3250" fmla="*/ 8569205 w 9791698"/>
              <a:gd name="connsiteY3250" fmla="*/ 3298001 h 10286999"/>
              <a:gd name="connsiteX3251" fmla="*/ 8567834 w 9791698"/>
              <a:gd name="connsiteY3251" fmla="*/ 3306484 h 10286999"/>
              <a:gd name="connsiteX3252" fmla="*/ 8569205 w 9791698"/>
              <a:gd name="connsiteY3252" fmla="*/ 3298001 h 10286999"/>
              <a:gd name="connsiteX3253" fmla="*/ 8383439 w 9791698"/>
              <a:gd name="connsiteY3253" fmla="*/ 3294992 h 10286999"/>
              <a:gd name="connsiteX3254" fmla="*/ 8387297 w 9791698"/>
              <a:gd name="connsiteY3254" fmla="*/ 3301917 h 10286999"/>
              <a:gd name="connsiteX3255" fmla="*/ 8383439 w 9791698"/>
              <a:gd name="connsiteY3255" fmla="*/ 3294992 h 10286999"/>
              <a:gd name="connsiteX3256" fmla="*/ 9279226 w 9791698"/>
              <a:gd name="connsiteY3256" fmla="*/ 3293622 h 10286999"/>
              <a:gd name="connsiteX3257" fmla="*/ 9284202 w 9791698"/>
              <a:gd name="connsiteY3257" fmla="*/ 3297953 h 10286999"/>
              <a:gd name="connsiteX3258" fmla="*/ 9283028 w 9791698"/>
              <a:gd name="connsiteY3258" fmla="*/ 3309536 h 10286999"/>
              <a:gd name="connsiteX3259" fmla="*/ 9267692 w 9791698"/>
              <a:gd name="connsiteY3259" fmla="*/ 3305361 h 10286999"/>
              <a:gd name="connsiteX3260" fmla="*/ 9279226 w 9791698"/>
              <a:gd name="connsiteY3260" fmla="*/ 3293622 h 10286999"/>
              <a:gd name="connsiteX3261" fmla="*/ 9310330 w 9791698"/>
              <a:gd name="connsiteY3261" fmla="*/ 3283532 h 10286999"/>
              <a:gd name="connsiteX3262" fmla="*/ 9317267 w 9791698"/>
              <a:gd name="connsiteY3262" fmla="*/ 3288142 h 10286999"/>
              <a:gd name="connsiteX3263" fmla="*/ 9323779 w 9791698"/>
              <a:gd name="connsiteY3263" fmla="*/ 3295246 h 10286999"/>
              <a:gd name="connsiteX3264" fmla="*/ 9327536 w 9791698"/>
              <a:gd name="connsiteY3264" fmla="*/ 3304341 h 10286999"/>
              <a:gd name="connsiteX3265" fmla="*/ 9327733 w 9791698"/>
              <a:gd name="connsiteY3265" fmla="*/ 3317322 h 10286999"/>
              <a:gd name="connsiteX3266" fmla="*/ 9317386 w 9791698"/>
              <a:gd name="connsiteY3266" fmla="*/ 3332677 h 10286999"/>
              <a:gd name="connsiteX3267" fmla="*/ 9310472 w 9791698"/>
              <a:gd name="connsiteY3267" fmla="*/ 3336975 h 10286999"/>
              <a:gd name="connsiteX3268" fmla="*/ 9287894 w 9791698"/>
              <a:gd name="connsiteY3268" fmla="*/ 3310864 h 10286999"/>
              <a:gd name="connsiteX3269" fmla="*/ 9310330 w 9791698"/>
              <a:gd name="connsiteY3269" fmla="*/ 3283532 h 10286999"/>
              <a:gd name="connsiteX3270" fmla="*/ 8268816 w 9791698"/>
              <a:gd name="connsiteY3270" fmla="*/ 3256104 h 10286999"/>
              <a:gd name="connsiteX3271" fmla="*/ 8281654 w 9791698"/>
              <a:gd name="connsiteY3271" fmla="*/ 3266213 h 10286999"/>
              <a:gd name="connsiteX3272" fmla="*/ 8287169 w 9791698"/>
              <a:gd name="connsiteY3272" fmla="*/ 3277624 h 10286999"/>
              <a:gd name="connsiteX3273" fmla="*/ 8283899 w 9791698"/>
              <a:gd name="connsiteY3273" fmla="*/ 3290598 h 10286999"/>
              <a:gd name="connsiteX3274" fmla="*/ 8275741 w 9791698"/>
              <a:gd name="connsiteY3274" fmla="*/ 3297265 h 10286999"/>
              <a:gd name="connsiteX3275" fmla="*/ 8252834 w 9791698"/>
              <a:gd name="connsiteY3275" fmla="*/ 3293511 h 10286999"/>
              <a:gd name="connsiteX3276" fmla="*/ 8255191 w 9791698"/>
              <a:gd name="connsiteY3276" fmla="*/ 3257875 h 10286999"/>
              <a:gd name="connsiteX3277" fmla="*/ 8268816 w 9791698"/>
              <a:gd name="connsiteY3277" fmla="*/ 3256104 h 10286999"/>
              <a:gd name="connsiteX3278" fmla="*/ 9257726 w 9791698"/>
              <a:gd name="connsiteY3278" fmla="*/ 3253050 h 10286999"/>
              <a:gd name="connsiteX3279" fmla="*/ 9264597 w 9791698"/>
              <a:gd name="connsiteY3279" fmla="*/ 3257754 h 10286999"/>
              <a:gd name="connsiteX3280" fmla="*/ 9241133 w 9791698"/>
              <a:gd name="connsiteY3280" fmla="*/ 3281315 h 10286999"/>
              <a:gd name="connsiteX3281" fmla="*/ 9234260 w 9791698"/>
              <a:gd name="connsiteY3281" fmla="*/ 3276612 h 10286999"/>
              <a:gd name="connsiteX3282" fmla="*/ 9237501 w 9791698"/>
              <a:gd name="connsiteY3282" fmla="*/ 3265621 h 10286999"/>
              <a:gd name="connsiteX3283" fmla="*/ 9257726 w 9791698"/>
              <a:gd name="connsiteY3283" fmla="*/ 3253050 h 10286999"/>
              <a:gd name="connsiteX3284" fmla="*/ 8954891 w 9791698"/>
              <a:gd name="connsiteY3284" fmla="*/ 3204014 h 10286999"/>
              <a:gd name="connsiteX3285" fmla="*/ 8975374 w 9791698"/>
              <a:gd name="connsiteY3285" fmla="*/ 3223249 h 10286999"/>
              <a:gd name="connsiteX3286" fmla="*/ 8982562 w 9791698"/>
              <a:gd name="connsiteY3286" fmla="*/ 3238815 h 10286999"/>
              <a:gd name="connsiteX3287" fmla="*/ 8980946 w 9791698"/>
              <a:gd name="connsiteY3287" fmla="*/ 3255917 h 10286999"/>
              <a:gd name="connsiteX3288" fmla="*/ 8979127 w 9791698"/>
              <a:gd name="connsiteY3288" fmla="*/ 3283406 h 10286999"/>
              <a:gd name="connsiteX3289" fmla="*/ 8959736 w 9791698"/>
              <a:gd name="connsiteY3289" fmla="*/ 3284197 h 10286999"/>
              <a:gd name="connsiteX3290" fmla="*/ 8941458 w 9791698"/>
              <a:gd name="connsiteY3290" fmla="*/ 3209753 h 10286999"/>
              <a:gd name="connsiteX3291" fmla="*/ 8954891 w 9791698"/>
              <a:gd name="connsiteY3291" fmla="*/ 3204014 h 10286999"/>
              <a:gd name="connsiteX3292" fmla="*/ 8162476 w 9791698"/>
              <a:gd name="connsiteY3292" fmla="*/ 3190213 h 10286999"/>
              <a:gd name="connsiteX3293" fmla="*/ 8170438 w 9791698"/>
              <a:gd name="connsiteY3293" fmla="*/ 3196102 h 10286999"/>
              <a:gd name="connsiteX3294" fmla="*/ 8179291 w 9791698"/>
              <a:gd name="connsiteY3294" fmla="*/ 3210797 h 10286999"/>
              <a:gd name="connsiteX3295" fmla="*/ 8178526 w 9791698"/>
              <a:gd name="connsiteY3295" fmla="*/ 3215282 h 10286999"/>
              <a:gd name="connsiteX3296" fmla="*/ 8181408 w 9791698"/>
              <a:gd name="connsiteY3296" fmla="*/ 3212220 h 10286999"/>
              <a:gd name="connsiteX3297" fmla="*/ 8196827 w 9791698"/>
              <a:gd name="connsiteY3297" fmla="*/ 3211611 h 10286999"/>
              <a:gd name="connsiteX3298" fmla="*/ 8206956 w 9791698"/>
              <a:gd name="connsiteY3298" fmla="*/ 3217095 h 10286999"/>
              <a:gd name="connsiteX3299" fmla="*/ 8210738 w 9791698"/>
              <a:gd name="connsiteY3299" fmla="*/ 3229892 h 10286999"/>
              <a:gd name="connsiteX3300" fmla="*/ 8207430 w 9791698"/>
              <a:gd name="connsiteY3300" fmla="*/ 3240923 h 10286999"/>
              <a:gd name="connsiteX3301" fmla="*/ 8187001 w 9791698"/>
              <a:gd name="connsiteY3301" fmla="*/ 3253623 h 10286999"/>
              <a:gd name="connsiteX3302" fmla="*/ 8175291 w 9791698"/>
              <a:gd name="connsiteY3302" fmla="*/ 3240706 h 10286999"/>
              <a:gd name="connsiteX3303" fmla="*/ 8171398 w 9791698"/>
              <a:gd name="connsiteY3303" fmla="*/ 3223703 h 10286999"/>
              <a:gd name="connsiteX3304" fmla="*/ 8168570 w 9791698"/>
              <a:gd name="connsiteY3304" fmla="*/ 3224323 h 10286999"/>
              <a:gd name="connsiteX3305" fmla="*/ 8168303 w 9791698"/>
              <a:gd name="connsiteY3305" fmla="*/ 3228356 h 10286999"/>
              <a:gd name="connsiteX3306" fmla="*/ 8160793 w 9791698"/>
              <a:gd name="connsiteY3306" fmla="*/ 3223049 h 10286999"/>
              <a:gd name="connsiteX3307" fmla="*/ 8150995 w 9791698"/>
              <a:gd name="connsiteY3307" fmla="*/ 3192916 h 10286999"/>
              <a:gd name="connsiteX3308" fmla="*/ 8162476 w 9791698"/>
              <a:gd name="connsiteY3308" fmla="*/ 3190213 h 10286999"/>
              <a:gd name="connsiteX3309" fmla="*/ 8149896 w 9791698"/>
              <a:gd name="connsiteY3309" fmla="*/ 3184958 h 10286999"/>
              <a:gd name="connsiteX3310" fmla="*/ 8135010 w 9791698"/>
              <a:gd name="connsiteY3310" fmla="*/ 3196268 h 10286999"/>
              <a:gd name="connsiteX3311" fmla="*/ 8149896 w 9791698"/>
              <a:gd name="connsiteY3311" fmla="*/ 3184958 h 10286999"/>
              <a:gd name="connsiteX3312" fmla="*/ 8643854 w 9791698"/>
              <a:gd name="connsiteY3312" fmla="*/ 3152473 h 10286999"/>
              <a:gd name="connsiteX3313" fmla="*/ 8655839 w 9791698"/>
              <a:gd name="connsiteY3313" fmla="*/ 3172265 h 10286999"/>
              <a:gd name="connsiteX3314" fmla="*/ 8654727 w 9791698"/>
              <a:gd name="connsiteY3314" fmla="*/ 3175250 h 10286999"/>
              <a:gd name="connsiteX3315" fmla="*/ 8657191 w 9791698"/>
              <a:gd name="connsiteY3315" fmla="*/ 3172550 h 10286999"/>
              <a:gd name="connsiteX3316" fmla="*/ 8678809 w 9791698"/>
              <a:gd name="connsiteY3316" fmla="*/ 3190066 h 10286999"/>
              <a:gd name="connsiteX3317" fmla="*/ 8680205 w 9791698"/>
              <a:gd name="connsiteY3317" fmla="*/ 3220827 h 10286999"/>
              <a:gd name="connsiteX3318" fmla="*/ 8633637 w 9791698"/>
              <a:gd name="connsiteY3318" fmla="*/ 3209841 h 10286999"/>
              <a:gd name="connsiteX3319" fmla="*/ 8636775 w 9791698"/>
              <a:gd name="connsiteY3319" fmla="*/ 3202876 h 10286999"/>
              <a:gd name="connsiteX3320" fmla="*/ 8628217 w 9791698"/>
              <a:gd name="connsiteY3320" fmla="*/ 3203485 h 10286999"/>
              <a:gd name="connsiteX3321" fmla="*/ 8615548 w 9791698"/>
              <a:gd name="connsiteY3321" fmla="*/ 3200863 h 10286999"/>
              <a:gd name="connsiteX3322" fmla="*/ 8612935 w 9791698"/>
              <a:gd name="connsiteY3322" fmla="*/ 3172125 h 10286999"/>
              <a:gd name="connsiteX3323" fmla="*/ 8622308 w 9791698"/>
              <a:gd name="connsiteY3323" fmla="*/ 3163177 h 10286999"/>
              <a:gd name="connsiteX3324" fmla="*/ 8645253 w 9791698"/>
              <a:gd name="connsiteY3324" fmla="*/ 3156071 h 10286999"/>
              <a:gd name="connsiteX3325" fmla="*/ 8643854 w 9791698"/>
              <a:gd name="connsiteY3325" fmla="*/ 3152473 h 10286999"/>
              <a:gd name="connsiteX3326" fmla="*/ 8362962 w 9791698"/>
              <a:gd name="connsiteY3326" fmla="*/ 3145866 h 10286999"/>
              <a:gd name="connsiteX3327" fmla="*/ 8385544 w 9791698"/>
              <a:gd name="connsiteY3327" fmla="*/ 3152991 h 10286999"/>
              <a:gd name="connsiteX3328" fmla="*/ 8391309 w 9791698"/>
              <a:gd name="connsiteY3328" fmla="*/ 3173351 h 10286999"/>
              <a:gd name="connsiteX3329" fmla="*/ 8366655 w 9791698"/>
              <a:gd name="connsiteY3329" fmla="*/ 3197522 h 10286999"/>
              <a:gd name="connsiteX3330" fmla="*/ 8347092 w 9791698"/>
              <a:gd name="connsiteY3330" fmla="*/ 3178385 h 10286999"/>
              <a:gd name="connsiteX3331" fmla="*/ 8350111 w 9791698"/>
              <a:gd name="connsiteY3331" fmla="*/ 3166375 h 10286999"/>
              <a:gd name="connsiteX3332" fmla="*/ 8366368 w 9791698"/>
              <a:gd name="connsiteY3332" fmla="*/ 3147623 h 10286999"/>
              <a:gd name="connsiteX3333" fmla="*/ 8362962 w 9791698"/>
              <a:gd name="connsiteY3333" fmla="*/ 3145866 h 10286999"/>
              <a:gd name="connsiteX3334" fmla="*/ 8294145 w 9791698"/>
              <a:gd name="connsiteY3334" fmla="*/ 3137650 h 10286999"/>
              <a:gd name="connsiteX3335" fmla="*/ 8309506 w 9791698"/>
              <a:gd name="connsiteY3335" fmla="*/ 3142284 h 10286999"/>
              <a:gd name="connsiteX3336" fmla="*/ 8325862 w 9791698"/>
              <a:gd name="connsiteY3336" fmla="*/ 3161995 h 10286999"/>
              <a:gd name="connsiteX3337" fmla="*/ 8330360 w 9791698"/>
              <a:gd name="connsiteY3337" fmla="*/ 3179535 h 10286999"/>
              <a:gd name="connsiteX3338" fmla="*/ 8313225 w 9791698"/>
              <a:gd name="connsiteY3338" fmla="*/ 3217308 h 10286999"/>
              <a:gd name="connsiteX3339" fmla="*/ 8309567 w 9791698"/>
              <a:gd name="connsiteY3339" fmla="*/ 3219158 h 10286999"/>
              <a:gd name="connsiteX3340" fmla="*/ 8313526 w 9791698"/>
              <a:gd name="connsiteY3340" fmla="*/ 3222537 h 10286999"/>
              <a:gd name="connsiteX3341" fmla="*/ 8310291 w 9791698"/>
              <a:gd name="connsiteY3341" fmla="*/ 3220672 h 10286999"/>
              <a:gd name="connsiteX3342" fmla="*/ 8308553 w 9791698"/>
              <a:gd name="connsiteY3342" fmla="*/ 3219671 h 10286999"/>
              <a:gd name="connsiteX3343" fmla="*/ 8294295 w 9791698"/>
              <a:gd name="connsiteY3343" fmla="*/ 3226884 h 10286999"/>
              <a:gd name="connsiteX3344" fmla="*/ 8283150 w 9791698"/>
              <a:gd name="connsiteY3344" fmla="*/ 3230156 h 10286999"/>
              <a:gd name="connsiteX3345" fmla="*/ 8267735 w 9791698"/>
              <a:gd name="connsiteY3345" fmla="*/ 3240241 h 10286999"/>
              <a:gd name="connsiteX3346" fmla="*/ 8245111 w 9791698"/>
              <a:gd name="connsiteY3346" fmla="*/ 3217156 h 10286999"/>
              <a:gd name="connsiteX3347" fmla="*/ 8244249 w 9791698"/>
              <a:gd name="connsiteY3347" fmla="*/ 3215503 h 10286999"/>
              <a:gd name="connsiteX3348" fmla="*/ 8226758 w 9791698"/>
              <a:gd name="connsiteY3348" fmla="*/ 3217353 h 10286999"/>
              <a:gd name="connsiteX3349" fmla="*/ 8229051 w 9791698"/>
              <a:gd name="connsiteY3349" fmla="*/ 3190207 h 10286999"/>
              <a:gd name="connsiteX3350" fmla="*/ 8235063 w 9791698"/>
              <a:gd name="connsiteY3350" fmla="*/ 3191635 h 10286999"/>
              <a:gd name="connsiteX3351" fmla="*/ 8232391 w 9791698"/>
              <a:gd name="connsiteY3351" fmla="*/ 3178605 h 10286999"/>
              <a:gd name="connsiteX3352" fmla="*/ 8263169 w 9791698"/>
              <a:gd name="connsiteY3352" fmla="*/ 3138673 h 10286999"/>
              <a:gd name="connsiteX3353" fmla="*/ 8294145 w 9791698"/>
              <a:gd name="connsiteY3353" fmla="*/ 3137650 h 10286999"/>
              <a:gd name="connsiteX3354" fmla="*/ 8143177 w 9791698"/>
              <a:gd name="connsiteY3354" fmla="*/ 3108963 h 10286999"/>
              <a:gd name="connsiteX3355" fmla="*/ 8178804 w 9791698"/>
              <a:gd name="connsiteY3355" fmla="*/ 3141502 h 10286999"/>
              <a:gd name="connsiteX3356" fmla="*/ 8170254 w 9791698"/>
              <a:gd name="connsiteY3356" fmla="*/ 3162348 h 10286999"/>
              <a:gd name="connsiteX3357" fmla="*/ 8124913 w 9791698"/>
              <a:gd name="connsiteY3357" fmla="*/ 3119274 h 10286999"/>
              <a:gd name="connsiteX3358" fmla="*/ 8143177 w 9791698"/>
              <a:gd name="connsiteY3358" fmla="*/ 3108963 h 10286999"/>
              <a:gd name="connsiteX3359" fmla="*/ 7522918 w 9791698"/>
              <a:gd name="connsiteY3359" fmla="*/ 3085108 h 10286999"/>
              <a:gd name="connsiteX3360" fmla="*/ 7532952 w 9791698"/>
              <a:gd name="connsiteY3360" fmla="*/ 3087133 h 10286999"/>
              <a:gd name="connsiteX3361" fmla="*/ 7543200 w 9791698"/>
              <a:gd name="connsiteY3361" fmla="*/ 3089574 h 10286999"/>
              <a:gd name="connsiteX3362" fmla="*/ 7551728 w 9791698"/>
              <a:gd name="connsiteY3362" fmla="*/ 3088680 h 10286999"/>
              <a:gd name="connsiteX3363" fmla="*/ 7565414 w 9791698"/>
              <a:gd name="connsiteY3363" fmla="*/ 3097798 h 10286999"/>
              <a:gd name="connsiteX3364" fmla="*/ 7556885 w 9791698"/>
              <a:gd name="connsiteY3364" fmla="*/ 3098694 h 10286999"/>
              <a:gd name="connsiteX3365" fmla="*/ 7546637 w 9791698"/>
              <a:gd name="connsiteY3365" fmla="*/ 3096251 h 10286999"/>
              <a:gd name="connsiteX3366" fmla="*/ 7539828 w 9791698"/>
              <a:gd name="connsiteY3366" fmla="*/ 3100483 h 10286999"/>
              <a:gd name="connsiteX3367" fmla="*/ 7514176 w 9791698"/>
              <a:gd name="connsiteY3367" fmla="*/ 3085586 h 10286999"/>
              <a:gd name="connsiteX3368" fmla="*/ 7522918 w 9791698"/>
              <a:gd name="connsiteY3368" fmla="*/ 3085108 h 10286999"/>
              <a:gd name="connsiteX3369" fmla="*/ 8488199 w 9791698"/>
              <a:gd name="connsiteY3369" fmla="*/ 3068576 h 10286999"/>
              <a:gd name="connsiteX3370" fmla="*/ 8511957 w 9791698"/>
              <a:gd name="connsiteY3370" fmla="*/ 3090487 h 10286999"/>
              <a:gd name="connsiteX3371" fmla="*/ 8526437 w 9791698"/>
              <a:gd name="connsiteY3371" fmla="*/ 3112684 h 10286999"/>
              <a:gd name="connsiteX3372" fmla="*/ 8530225 w 9791698"/>
              <a:gd name="connsiteY3372" fmla="*/ 3104163 h 10286999"/>
              <a:gd name="connsiteX3373" fmla="*/ 8576320 w 9791698"/>
              <a:gd name="connsiteY3373" fmla="*/ 3086743 h 10286999"/>
              <a:gd name="connsiteX3374" fmla="*/ 8607516 w 9791698"/>
              <a:gd name="connsiteY3374" fmla="*/ 3117507 h 10286999"/>
              <a:gd name="connsiteX3375" fmla="*/ 8607475 w 9791698"/>
              <a:gd name="connsiteY3375" fmla="*/ 3144852 h 10286999"/>
              <a:gd name="connsiteX3376" fmla="*/ 8570711 w 9791698"/>
              <a:gd name="connsiteY3376" fmla="*/ 3186246 h 10286999"/>
              <a:gd name="connsiteX3377" fmla="*/ 8557088 w 9791698"/>
              <a:gd name="connsiteY3377" fmla="*/ 3185082 h 10286999"/>
              <a:gd name="connsiteX3378" fmla="*/ 8558304 w 9791698"/>
              <a:gd name="connsiteY3378" fmla="*/ 3204685 h 10286999"/>
              <a:gd name="connsiteX3379" fmla="*/ 8537012 w 9791698"/>
              <a:gd name="connsiteY3379" fmla="*/ 3262995 h 10286999"/>
              <a:gd name="connsiteX3380" fmla="*/ 8505519 w 9791698"/>
              <a:gd name="connsiteY3380" fmla="*/ 3357098 h 10286999"/>
              <a:gd name="connsiteX3381" fmla="*/ 8481347 w 9791698"/>
              <a:gd name="connsiteY3381" fmla="*/ 3366433 h 10286999"/>
              <a:gd name="connsiteX3382" fmla="*/ 8464349 w 9791698"/>
              <a:gd name="connsiteY3382" fmla="*/ 3367191 h 10286999"/>
              <a:gd name="connsiteX3383" fmla="*/ 8464267 w 9791698"/>
              <a:gd name="connsiteY3383" fmla="*/ 3372823 h 10286999"/>
              <a:gd name="connsiteX3384" fmla="*/ 8461217 w 9791698"/>
              <a:gd name="connsiteY3384" fmla="*/ 3385943 h 10286999"/>
              <a:gd name="connsiteX3385" fmla="*/ 8393756 w 9791698"/>
              <a:gd name="connsiteY3385" fmla="*/ 3308075 h 10286999"/>
              <a:gd name="connsiteX3386" fmla="*/ 8423359 w 9791698"/>
              <a:gd name="connsiteY3386" fmla="*/ 3336006 h 10286999"/>
              <a:gd name="connsiteX3387" fmla="*/ 8432443 w 9791698"/>
              <a:gd name="connsiteY3387" fmla="*/ 3341432 h 10286999"/>
              <a:gd name="connsiteX3388" fmla="*/ 8413113 w 9791698"/>
              <a:gd name="connsiteY3388" fmla="*/ 3302702 h 10286999"/>
              <a:gd name="connsiteX3389" fmla="*/ 8440909 w 9791698"/>
              <a:gd name="connsiteY3389" fmla="*/ 3084106 h 10286999"/>
              <a:gd name="connsiteX3390" fmla="*/ 8471810 w 9791698"/>
              <a:gd name="connsiteY3390" fmla="*/ 3069226 h 10286999"/>
              <a:gd name="connsiteX3391" fmla="*/ 8488199 w 9791698"/>
              <a:gd name="connsiteY3391" fmla="*/ 3068576 h 10286999"/>
              <a:gd name="connsiteX3392" fmla="*/ 9024543 w 9791698"/>
              <a:gd name="connsiteY3392" fmla="*/ 3061123 h 10286999"/>
              <a:gd name="connsiteX3393" fmla="*/ 9055750 w 9791698"/>
              <a:gd name="connsiteY3393" fmla="*/ 3083164 h 10286999"/>
              <a:gd name="connsiteX3394" fmla="*/ 9044170 w 9791698"/>
              <a:gd name="connsiteY3394" fmla="*/ 3106345 h 10286999"/>
              <a:gd name="connsiteX3395" fmla="*/ 9004910 w 9791698"/>
              <a:gd name="connsiteY3395" fmla="*/ 3083592 h 10286999"/>
              <a:gd name="connsiteX3396" fmla="*/ 9011920 w 9791698"/>
              <a:gd name="connsiteY3396" fmla="*/ 3067193 h 10286999"/>
              <a:gd name="connsiteX3397" fmla="*/ 9024543 w 9791698"/>
              <a:gd name="connsiteY3397" fmla="*/ 3061123 h 10286999"/>
              <a:gd name="connsiteX3398" fmla="*/ 8662901 w 9791698"/>
              <a:gd name="connsiteY3398" fmla="*/ 3057682 h 10286999"/>
              <a:gd name="connsiteX3399" fmla="*/ 8674778 w 9791698"/>
              <a:gd name="connsiteY3399" fmla="*/ 3062203 h 10286999"/>
              <a:gd name="connsiteX3400" fmla="*/ 8678854 w 9791698"/>
              <a:gd name="connsiteY3400" fmla="*/ 3066365 h 10286999"/>
              <a:gd name="connsiteX3401" fmla="*/ 8682753 w 9791698"/>
              <a:gd name="connsiteY3401" fmla="*/ 3066545 h 10286999"/>
              <a:gd name="connsiteX3402" fmla="*/ 8682929 w 9791698"/>
              <a:gd name="connsiteY3402" fmla="*/ 3070529 h 10286999"/>
              <a:gd name="connsiteX3403" fmla="*/ 8691082 w 9791698"/>
              <a:gd name="connsiteY3403" fmla="*/ 3078855 h 10286999"/>
              <a:gd name="connsiteX3404" fmla="*/ 8715009 w 9791698"/>
              <a:gd name="connsiteY3404" fmla="*/ 3091882 h 10286999"/>
              <a:gd name="connsiteX3405" fmla="*/ 8731665 w 9791698"/>
              <a:gd name="connsiteY3405" fmla="*/ 3116503 h 10286999"/>
              <a:gd name="connsiteX3406" fmla="*/ 8724217 w 9791698"/>
              <a:gd name="connsiteY3406" fmla="*/ 3124113 h 10286999"/>
              <a:gd name="connsiteX3407" fmla="*/ 8732369 w 9791698"/>
              <a:gd name="connsiteY3407" fmla="*/ 3132439 h 10286999"/>
              <a:gd name="connsiteX3408" fmla="*/ 8744593 w 9791698"/>
              <a:gd name="connsiteY3408" fmla="*/ 3155864 h 10286999"/>
              <a:gd name="connsiteX3409" fmla="*/ 8734834 w 9791698"/>
              <a:gd name="connsiteY3409" fmla="*/ 3175747 h 10286999"/>
              <a:gd name="connsiteX3410" fmla="*/ 8742578 w 9791698"/>
              <a:gd name="connsiteY3410" fmla="*/ 3180300 h 10286999"/>
              <a:gd name="connsiteX3411" fmla="*/ 8742582 w 9791698"/>
              <a:gd name="connsiteY3411" fmla="*/ 3184476 h 10286999"/>
              <a:gd name="connsiteX3412" fmla="*/ 8742840 w 9791698"/>
              <a:gd name="connsiteY3412" fmla="*/ 3184458 h 10286999"/>
              <a:gd name="connsiteX3413" fmla="*/ 8749264 w 9791698"/>
              <a:gd name="connsiteY3413" fmla="*/ 3196183 h 10286999"/>
              <a:gd name="connsiteX3414" fmla="*/ 8744236 w 9791698"/>
              <a:gd name="connsiteY3414" fmla="*/ 3211531 h 10286999"/>
              <a:gd name="connsiteX3415" fmla="*/ 8725555 w 9791698"/>
              <a:gd name="connsiteY3415" fmla="*/ 3214790 h 10286999"/>
              <a:gd name="connsiteX3416" fmla="*/ 8718319 w 9791698"/>
              <a:gd name="connsiteY3416" fmla="*/ 3208924 h 10286999"/>
              <a:gd name="connsiteX3417" fmla="*/ 8717130 w 9791698"/>
              <a:gd name="connsiteY3417" fmla="*/ 3209230 h 10286999"/>
              <a:gd name="connsiteX3418" fmla="*/ 8699690 w 9791698"/>
              <a:gd name="connsiteY3418" fmla="*/ 3198200 h 10286999"/>
              <a:gd name="connsiteX3419" fmla="*/ 8701411 w 9791698"/>
              <a:gd name="connsiteY3419" fmla="*/ 3193959 h 10286999"/>
              <a:gd name="connsiteX3420" fmla="*/ 8696627 w 9791698"/>
              <a:gd name="connsiteY3420" fmla="*/ 3193425 h 10286999"/>
              <a:gd name="connsiteX3421" fmla="*/ 8684131 w 9791698"/>
              <a:gd name="connsiteY3421" fmla="*/ 3185892 h 10286999"/>
              <a:gd name="connsiteX3422" fmla="*/ 8674044 w 9791698"/>
              <a:gd name="connsiteY3422" fmla="*/ 3133739 h 10286999"/>
              <a:gd name="connsiteX3423" fmla="*/ 8708266 w 9791698"/>
              <a:gd name="connsiteY3423" fmla="*/ 3115430 h 10286999"/>
              <a:gd name="connsiteX3424" fmla="*/ 8704365 w 9791698"/>
              <a:gd name="connsiteY3424" fmla="*/ 3115250 h 10286999"/>
              <a:gd name="connsiteX3425" fmla="*/ 8662901 w 9791698"/>
              <a:gd name="connsiteY3425" fmla="*/ 3057682 h 10286999"/>
              <a:gd name="connsiteX3426" fmla="*/ 8895757 w 9791698"/>
              <a:gd name="connsiteY3426" fmla="*/ 3055283 h 10286999"/>
              <a:gd name="connsiteX3427" fmla="*/ 8911489 w 9791698"/>
              <a:gd name="connsiteY3427" fmla="*/ 3147585 h 10286999"/>
              <a:gd name="connsiteX3428" fmla="*/ 8890084 w 9791698"/>
              <a:gd name="connsiteY3428" fmla="*/ 3102803 h 10286999"/>
              <a:gd name="connsiteX3429" fmla="*/ 8895757 w 9791698"/>
              <a:gd name="connsiteY3429" fmla="*/ 3055283 h 10286999"/>
              <a:gd name="connsiteX3430" fmla="*/ 8266903 w 9791698"/>
              <a:gd name="connsiteY3430" fmla="*/ 3037216 h 10286999"/>
              <a:gd name="connsiteX3431" fmla="*/ 8281895 w 9791698"/>
              <a:gd name="connsiteY3431" fmla="*/ 3042709 h 10286999"/>
              <a:gd name="connsiteX3432" fmla="*/ 8279948 w 9791698"/>
              <a:gd name="connsiteY3432" fmla="*/ 3061173 h 10286999"/>
              <a:gd name="connsiteX3433" fmla="*/ 8283877 w 9791698"/>
              <a:gd name="connsiteY3433" fmla="*/ 3072224 h 10286999"/>
              <a:gd name="connsiteX3434" fmla="*/ 8293590 w 9791698"/>
              <a:gd name="connsiteY3434" fmla="*/ 3097187 h 10286999"/>
              <a:gd name="connsiteX3435" fmla="*/ 8277132 w 9791698"/>
              <a:gd name="connsiteY3435" fmla="*/ 3109617 h 10286999"/>
              <a:gd name="connsiteX3436" fmla="*/ 8230739 w 9791698"/>
              <a:gd name="connsiteY3436" fmla="*/ 3056068 h 10286999"/>
              <a:gd name="connsiteX3437" fmla="*/ 8249143 w 9791698"/>
              <a:gd name="connsiteY3437" fmla="*/ 3043335 h 10286999"/>
              <a:gd name="connsiteX3438" fmla="*/ 8261342 w 9791698"/>
              <a:gd name="connsiteY3438" fmla="*/ 3046224 h 10286999"/>
              <a:gd name="connsiteX3439" fmla="*/ 8525660 w 9791698"/>
              <a:gd name="connsiteY3439" fmla="*/ 3022086 h 10286999"/>
              <a:gd name="connsiteX3440" fmla="*/ 8546652 w 9791698"/>
              <a:gd name="connsiteY3440" fmla="*/ 3039042 h 10286999"/>
              <a:gd name="connsiteX3441" fmla="*/ 8521563 w 9791698"/>
              <a:gd name="connsiteY3441" fmla="*/ 3053366 h 10286999"/>
              <a:gd name="connsiteX3442" fmla="*/ 8525660 w 9791698"/>
              <a:gd name="connsiteY3442" fmla="*/ 3022086 h 10286999"/>
              <a:gd name="connsiteX3443" fmla="*/ 8846773 w 9791698"/>
              <a:gd name="connsiteY3443" fmla="*/ 3013438 h 10286999"/>
              <a:gd name="connsiteX3444" fmla="*/ 8854922 w 9791698"/>
              <a:gd name="connsiteY3444" fmla="*/ 3013551 h 10286999"/>
              <a:gd name="connsiteX3445" fmla="*/ 8856279 w 9791698"/>
              <a:gd name="connsiteY3445" fmla="*/ 3017039 h 10286999"/>
              <a:gd name="connsiteX3446" fmla="*/ 8857466 w 9791698"/>
              <a:gd name="connsiteY3446" fmla="*/ 3017489 h 10286999"/>
              <a:gd name="connsiteX3447" fmla="*/ 8855596 w 9791698"/>
              <a:gd name="connsiteY3447" fmla="*/ 3025698 h 10286999"/>
              <a:gd name="connsiteX3448" fmla="*/ 8850164 w 9791698"/>
              <a:gd name="connsiteY3448" fmla="*/ 3032559 h 10286999"/>
              <a:gd name="connsiteX3449" fmla="*/ 8841341 w 9791698"/>
              <a:gd name="connsiteY3449" fmla="*/ 3020297 h 10286999"/>
              <a:gd name="connsiteX3450" fmla="*/ 8848131 w 9791698"/>
              <a:gd name="connsiteY3450" fmla="*/ 3016926 h 10286999"/>
              <a:gd name="connsiteX3451" fmla="*/ 8846773 w 9791698"/>
              <a:gd name="connsiteY3451" fmla="*/ 3013438 h 10286999"/>
              <a:gd name="connsiteX3452" fmla="*/ 8199449 w 9791698"/>
              <a:gd name="connsiteY3452" fmla="*/ 2994759 h 10286999"/>
              <a:gd name="connsiteX3453" fmla="*/ 8218399 w 9791698"/>
              <a:gd name="connsiteY3453" fmla="*/ 3022630 h 10286999"/>
              <a:gd name="connsiteX3454" fmla="*/ 8216600 w 9791698"/>
              <a:gd name="connsiteY3454" fmla="*/ 3029590 h 10286999"/>
              <a:gd name="connsiteX3455" fmla="*/ 8199449 w 9791698"/>
              <a:gd name="connsiteY3455" fmla="*/ 2994759 h 10286999"/>
              <a:gd name="connsiteX3456" fmla="*/ 8373493 w 9791698"/>
              <a:gd name="connsiteY3456" fmla="*/ 2992988 h 10286999"/>
              <a:gd name="connsiteX3457" fmla="*/ 8389797 w 9791698"/>
              <a:gd name="connsiteY3457" fmla="*/ 2996139 h 10286999"/>
              <a:gd name="connsiteX3458" fmla="*/ 8391510 w 9791698"/>
              <a:gd name="connsiteY3458" fmla="*/ 3008368 h 10286999"/>
              <a:gd name="connsiteX3459" fmla="*/ 8371273 w 9791698"/>
              <a:gd name="connsiteY3459" fmla="*/ 3005447 h 10286999"/>
              <a:gd name="connsiteX3460" fmla="*/ 8373493 w 9791698"/>
              <a:gd name="connsiteY3460" fmla="*/ 2992988 h 10286999"/>
              <a:gd name="connsiteX3461" fmla="*/ 8334242 w 9791698"/>
              <a:gd name="connsiteY3461" fmla="*/ 2991868 h 10286999"/>
              <a:gd name="connsiteX3462" fmla="*/ 8347418 w 9791698"/>
              <a:gd name="connsiteY3462" fmla="*/ 2995009 h 10286999"/>
              <a:gd name="connsiteX3463" fmla="*/ 8347961 w 9791698"/>
              <a:gd name="connsiteY3463" fmla="*/ 2998890 h 10286999"/>
              <a:gd name="connsiteX3464" fmla="*/ 8328528 w 9791698"/>
              <a:gd name="connsiteY3464" fmla="*/ 3000032 h 10286999"/>
              <a:gd name="connsiteX3465" fmla="*/ 8334242 w 9791698"/>
              <a:gd name="connsiteY3465" fmla="*/ 2991868 h 10286999"/>
              <a:gd name="connsiteX3466" fmla="*/ 9392340 w 9791698"/>
              <a:gd name="connsiteY3466" fmla="*/ 2987970 h 10286999"/>
              <a:gd name="connsiteX3467" fmla="*/ 9404072 w 9791698"/>
              <a:gd name="connsiteY3467" fmla="*/ 2994385 h 10286999"/>
              <a:gd name="connsiteX3468" fmla="*/ 9403036 w 9791698"/>
              <a:gd name="connsiteY3468" fmla="*/ 3008737 h 10286999"/>
              <a:gd name="connsiteX3469" fmla="*/ 9391200 w 9791698"/>
              <a:gd name="connsiteY3469" fmla="*/ 3020665 h 10286999"/>
              <a:gd name="connsiteX3470" fmla="*/ 9370129 w 9791698"/>
              <a:gd name="connsiteY3470" fmla="*/ 2997207 h 10286999"/>
              <a:gd name="connsiteX3471" fmla="*/ 9392340 w 9791698"/>
              <a:gd name="connsiteY3471" fmla="*/ 2987970 h 10286999"/>
              <a:gd name="connsiteX3472" fmla="*/ 7944883 w 9791698"/>
              <a:gd name="connsiteY3472" fmla="*/ 2987619 h 10286999"/>
              <a:gd name="connsiteX3473" fmla="*/ 7946719 w 9791698"/>
              <a:gd name="connsiteY3473" fmla="*/ 3000276 h 10286999"/>
              <a:gd name="connsiteX3474" fmla="*/ 7946033 w 9791698"/>
              <a:gd name="connsiteY3474" fmla="*/ 2997060 h 10286999"/>
              <a:gd name="connsiteX3475" fmla="*/ 7944763 w 9791698"/>
              <a:gd name="connsiteY3475" fmla="*/ 2987868 h 10286999"/>
              <a:gd name="connsiteX3476" fmla="*/ 7944883 w 9791698"/>
              <a:gd name="connsiteY3476" fmla="*/ 2987619 h 10286999"/>
              <a:gd name="connsiteX3477" fmla="*/ 8174020 w 9791698"/>
              <a:gd name="connsiteY3477" fmla="*/ 2984338 h 10286999"/>
              <a:gd name="connsiteX3478" fmla="*/ 8187946 w 9791698"/>
              <a:gd name="connsiteY3478" fmla="*/ 2994542 h 10286999"/>
              <a:gd name="connsiteX3479" fmla="*/ 8176469 w 9791698"/>
              <a:gd name="connsiteY3479" fmla="*/ 3018321 h 10286999"/>
              <a:gd name="connsiteX3480" fmla="*/ 8136257 w 9791698"/>
              <a:gd name="connsiteY3480" fmla="*/ 3010640 h 10286999"/>
              <a:gd name="connsiteX3481" fmla="*/ 8174020 w 9791698"/>
              <a:gd name="connsiteY3481" fmla="*/ 2984338 h 10286999"/>
              <a:gd name="connsiteX3482" fmla="*/ 9515167 w 9791698"/>
              <a:gd name="connsiteY3482" fmla="*/ 2960771 h 10286999"/>
              <a:gd name="connsiteX3483" fmla="*/ 9540811 w 9791698"/>
              <a:gd name="connsiteY3483" fmla="*/ 2979127 h 10286999"/>
              <a:gd name="connsiteX3484" fmla="*/ 9503487 w 9791698"/>
              <a:gd name="connsiteY3484" fmla="*/ 2967657 h 10286999"/>
              <a:gd name="connsiteX3485" fmla="*/ 9515167 w 9791698"/>
              <a:gd name="connsiteY3485" fmla="*/ 2960771 h 10286999"/>
              <a:gd name="connsiteX3486" fmla="*/ 8433855 w 9791698"/>
              <a:gd name="connsiteY3486" fmla="*/ 2950818 h 10286999"/>
              <a:gd name="connsiteX3487" fmla="*/ 8449386 w 9791698"/>
              <a:gd name="connsiteY3487" fmla="*/ 2953014 h 10286999"/>
              <a:gd name="connsiteX3488" fmla="*/ 8460452 w 9791698"/>
              <a:gd name="connsiteY3488" fmla="*/ 2983131 h 10286999"/>
              <a:gd name="connsiteX3489" fmla="*/ 8459592 w 9791698"/>
              <a:gd name="connsiteY3489" fmla="*/ 2984660 h 10286999"/>
              <a:gd name="connsiteX3490" fmla="*/ 8460379 w 9791698"/>
              <a:gd name="connsiteY3490" fmla="*/ 2984873 h 10286999"/>
              <a:gd name="connsiteX3491" fmla="*/ 8466804 w 9791698"/>
              <a:gd name="connsiteY3491" fmla="*/ 2998813 h 10286999"/>
              <a:gd name="connsiteX3492" fmla="*/ 8458489 w 9791698"/>
              <a:gd name="connsiteY3492" fmla="*/ 3013430 h 10286999"/>
              <a:gd name="connsiteX3493" fmla="*/ 8430274 w 9791698"/>
              <a:gd name="connsiteY3493" fmla="*/ 3025303 h 10286999"/>
              <a:gd name="connsiteX3494" fmla="*/ 8425472 w 9791698"/>
              <a:gd name="connsiteY3494" fmla="*/ 3009051 h 10286999"/>
              <a:gd name="connsiteX3495" fmla="*/ 8428919 w 9791698"/>
              <a:gd name="connsiteY3495" fmla="*/ 2999300 h 10286999"/>
              <a:gd name="connsiteX3496" fmla="*/ 8423279 w 9791698"/>
              <a:gd name="connsiteY3496" fmla="*/ 2998149 h 10286999"/>
              <a:gd name="connsiteX3497" fmla="*/ 8413002 w 9791698"/>
              <a:gd name="connsiteY3497" fmla="*/ 2951982 h 10286999"/>
              <a:gd name="connsiteX3498" fmla="*/ 8433855 w 9791698"/>
              <a:gd name="connsiteY3498" fmla="*/ 2950818 h 10286999"/>
              <a:gd name="connsiteX3499" fmla="*/ 9248042 w 9791698"/>
              <a:gd name="connsiteY3499" fmla="*/ 2943172 h 10286999"/>
              <a:gd name="connsiteX3500" fmla="*/ 9145677 w 9791698"/>
              <a:gd name="connsiteY3500" fmla="*/ 3024891 h 10286999"/>
              <a:gd name="connsiteX3501" fmla="*/ 9248042 w 9791698"/>
              <a:gd name="connsiteY3501" fmla="*/ 2943172 h 10286999"/>
              <a:gd name="connsiteX3502" fmla="*/ 8244494 w 9791698"/>
              <a:gd name="connsiteY3502" fmla="*/ 2938803 h 10286999"/>
              <a:gd name="connsiteX3503" fmla="*/ 8258353 w 9791698"/>
              <a:gd name="connsiteY3503" fmla="*/ 2947697 h 10286999"/>
              <a:gd name="connsiteX3504" fmla="*/ 8257094 w 9791698"/>
              <a:gd name="connsiteY3504" fmla="*/ 2956627 h 10286999"/>
              <a:gd name="connsiteX3505" fmla="*/ 8253541 w 9791698"/>
              <a:gd name="connsiteY3505" fmla="*/ 2966517 h 10286999"/>
              <a:gd name="connsiteX3506" fmla="*/ 8236223 w 9791698"/>
              <a:gd name="connsiteY3506" fmla="*/ 2982180 h 10286999"/>
              <a:gd name="connsiteX3507" fmla="*/ 8219125 w 9791698"/>
              <a:gd name="connsiteY3507" fmla="*/ 2980945 h 10286999"/>
              <a:gd name="connsiteX3508" fmla="*/ 8212790 w 9791698"/>
              <a:gd name="connsiteY3508" fmla="*/ 2976880 h 10286999"/>
              <a:gd name="connsiteX3509" fmla="*/ 8226372 w 9791698"/>
              <a:gd name="connsiteY3509" fmla="*/ 2941778 h 10286999"/>
              <a:gd name="connsiteX3510" fmla="*/ 8244494 w 9791698"/>
              <a:gd name="connsiteY3510" fmla="*/ 2938803 h 10286999"/>
              <a:gd name="connsiteX3511" fmla="*/ 8986590 w 9791698"/>
              <a:gd name="connsiteY3511" fmla="*/ 2923493 h 10286999"/>
              <a:gd name="connsiteX3512" fmla="*/ 9013097 w 9791698"/>
              <a:gd name="connsiteY3512" fmla="*/ 2938534 h 10286999"/>
              <a:gd name="connsiteX3513" fmla="*/ 9017216 w 9791698"/>
              <a:gd name="connsiteY3513" fmla="*/ 2957807 h 10286999"/>
              <a:gd name="connsiteX3514" fmla="*/ 8957772 w 9791698"/>
              <a:gd name="connsiteY3514" fmla="*/ 2935849 h 10286999"/>
              <a:gd name="connsiteX3515" fmla="*/ 8986590 w 9791698"/>
              <a:gd name="connsiteY3515" fmla="*/ 2923493 h 10286999"/>
              <a:gd name="connsiteX3516" fmla="*/ 8232212 w 9791698"/>
              <a:gd name="connsiteY3516" fmla="*/ 2919582 h 10286999"/>
              <a:gd name="connsiteX3517" fmla="*/ 8237745 w 9791698"/>
              <a:gd name="connsiteY3517" fmla="*/ 2924379 h 10286999"/>
              <a:gd name="connsiteX3518" fmla="*/ 8235969 w 9791698"/>
              <a:gd name="connsiteY3518" fmla="*/ 2931343 h 10286999"/>
              <a:gd name="connsiteX3519" fmla="*/ 8225629 w 9791698"/>
              <a:gd name="connsiteY3519" fmla="*/ 2936552 h 10286999"/>
              <a:gd name="connsiteX3520" fmla="*/ 8223279 w 9791698"/>
              <a:gd name="connsiteY3520" fmla="*/ 2920081 h 10286999"/>
              <a:gd name="connsiteX3521" fmla="*/ 8232212 w 9791698"/>
              <a:gd name="connsiteY3521" fmla="*/ 2919582 h 10286999"/>
              <a:gd name="connsiteX3522" fmla="*/ 9039185 w 9791698"/>
              <a:gd name="connsiteY3522" fmla="*/ 2915484 h 10286999"/>
              <a:gd name="connsiteX3523" fmla="*/ 9051652 w 9791698"/>
              <a:gd name="connsiteY3523" fmla="*/ 2942087 h 10286999"/>
              <a:gd name="connsiteX3524" fmla="*/ 9044546 w 9791698"/>
              <a:gd name="connsiteY3524" fmla="*/ 2952087 h 10286999"/>
              <a:gd name="connsiteX3525" fmla="*/ 9025038 w 9791698"/>
              <a:gd name="connsiteY3525" fmla="*/ 2952860 h 10286999"/>
              <a:gd name="connsiteX3526" fmla="*/ 9027377 w 9791698"/>
              <a:gd name="connsiteY3526" fmla="*/ 2917517 h 10286999"/>
              <a:gd name="connsiteX3527" fmla="*/ 9039185 w 9791698"/>
              <a:gd name="connsiteY3527" fmla="*/ 2915484 h 10286999"/>
              <a:gd name="connsiteX3528" fmla="*/ 9066749 w 9791698"/>
              <a:gd name="connsiteY3528" fmla="*/ 2915217 h 10286999"/>
              <a:gd name="connsiteX3529" fmla="*/ 9066188 w 9791698"/>
              <a:gd name="connsiteY3529" fmla="*/ 2923727 h 10286999"/>
              <a:gd name="connsiteX3530" fmla="*/ 9066749 w 9791698"/>
              <a:gd name="connsiteY3530" fmla="*/ 2915217 h 10286999"/>
              <a:gd name="connsiteX3531" fmla="*/ 9194973 w 9791698"/>
              <a:gd name="connsiteY3531" fmla="*/ 2904872 h 10286999"/>
              <a:gd name="connsiteX3532" fmla="*/ 9202725 w 9791698"/>
              <a:gd name="connsiteY3532" fmla="*/ 2906237 h 10286999"/>
              <a:gd name="connsiteX3533" fmla="*/ 9206936 w 9791698"/>
              <a:gd name="connsiteY3533" fmla="*/ 2914506 h 10286999"/>
              <a:gd name="connsiteX3534" fmla="*/ 9207651 w 9791698"/>
              <a:gd name="connsiteY3534" fmla="*/ 2930690 h 10286999"/>
              <a:gd name="connsiteX3535" fmla="*/ 9200300 w 9791698"/>
              <a:gd name="connsiteY3535" fmla="*/ 2938430 h 10286999"/>
              <a:gd name="connsiteX3536" fmla="*/ 9192413 w 9791698"/>
              <a:gd name="connsiteY3536" fmla="*/ 2934029 h 10286999"/>
              <a:gd name="connsiteX3537" fmla="*/ 9184705 w 9791698"/>
              <a:gd name="connsiteY3537" fmla="*/ 2933677 h 10286999"/>
              <a:gd name="connsiteX3538" fmla="*/ 9184526 w 9791698"/>
              <a:gd name="connsiteY3538" fmla="*/ 2929630 h 10286999"/>
              <a:gd name="connsiteX3539" fmla="*/ 9180492 w 9791698"/>
              <a:gd name="connsiteY3539" fmla="*/ 2925407 h 10286999"/>
              <a:gd name="connsiteX3540" fmla="*/ 9187487 w 9791698"/>
              <a:gd name="connsiteY3540" fmla="*/ 2909576 h 10286999"/>
              <a:gd name="connsiteX3541" fmla="*/ 9194973 w 9791698"/>
              <a:gd name="connsiteY3541" fmla="*/ 2904872 h 10286999"/>
              <a:gd name="connsiteX3542" fmla="*/ 8249709 w 9791698"/>
              <a:gd name="connsiteY3542" fmla="*/ 2904135 h 10286999"/>
              <a:gd name="connsiteX3543" fmla="*/ 8263969 w 9791698"/>
              <a:gd name="connsiteY3543" fmla="*/ 2917726 h 10286999"/>
              <a:gd name="connsiteX3544" fmla="*/ 8243977 w 9791698"/>
              <a:gd name="connsiteY3544" fmla="*/ 2929210 h 10286999"/>
              <a:gd name="connsiteX3545" fmla="*/ 8249709 w 9791698"/>
              <a:gd name="connsiteY3545" fmla="*/ 2904135 h 10286999"/>
              <a:gd name="connsiteX3546" fmla="*/ 8004802 w 9791698"/>
              <a:gd name="connsiteY3546" fmla="*/ 2887454 h 10286999"/>
              <a:gd name="connsiteX3547" fmla="*/ 8008779 w 9791698"/>
              <a:gd name="connsiteY3547" fmla="*/ 2895096 h 10286999"/>
              <a:gd name="connsiteX3548" fmla="*/ 8015254 w 9791698"/>
              <a:gd name="connsiteY3548" fmla="*/ 2919608 h 10286999"/>
              <a:gd name="connsiteX3549" fmla="*/ 8003504 w 9791698"/>
              <a:gd name="connsiteY3549" fmla="*/ 2917155 h 10286999"/>
              <a:gd name="connsiteX3550" fmla="*/ 8001839 w 9791698"/>
              <a:gd name="connsiteY3550" fmla="*/ 2905909 h 10286999"/>
              <a:gd name="connsiteX3551" fmla="*/ 7997861 w 9791698"/>
              <a:gd name="connsiteY3551" fmla="*/ 2898267 h 10286999"/>
              <a:gd name="connsiteX3552" fmla="*/ 8004802 w 9791698"/>
              <a:gd name="connsiteY3552" fmla="*/ 2887454 h 10286999"/>
              <a:gd name="connsiteX3553" fmla="*/ 7916734 w 9791698"/>
              <a:gd name="connsiteY3553" fmla="*/ 2886151 h 10286999"/>
              <a:gd name="connsiteX3554" fmla="*/ 7924434 w 9791698"/>
              <a:gd name="connsiteY3554" fmla="*/ 2922880 h 10286999"/>
              <a:gd name="connsiteX3555" fmla="*/ 7918678 w 9791698"/>
              <a:gd name="connsiteY3555" fmla="*/ 2930683 h 10286999"/>
              <a:gd name="connsiteX3556" fmla="*/ 7909413 w 9791698"/>
              <a:gd name="connsiteY3556" fmla="*/ 2924737 h 10286999"/>
              <a:gd name="connsiteX3557" fmla="*/ 7916734 w 9791698"/>
              <a:gd name="connsiteY3557" fmla="*/ 2886151 h 10286999"/>
              <a:gd name="connsiteX3558" fmla="*/ 9043150 w 9791698"/>
              <a:gd name="connsiteY3558" fmla="*/ 2871589 h 10286999"/>
              <a:gd name="connsiteX3559" fmla="*/ 9074837 w 9791698"/>
              <a:gd name="connsiteY3559" fmla="*/ 2886093 h 10286999"/>
              <a:gd name="connsiteX3560" fmla="*/ 9043150 w 9791698"/>
              <a:gd name="connsiteY3560" fmla="*/ 2871589 h 10286999"/>
              <a:gd name="connsiteX3561" fmla="*/ 8245555 w 9791698"/>
              <a:gd name="connsiteY3561" fmla="*/ 2870522 h 10286999"/>
              <a:gd name="connsiteX3562" fmla="*/ 8264085 w 9791698"/>
              <a:gd name="connsiteY3562" fmla="*/ 2882415 h 10286999"/>
              <a:gd name="connsiteX3563" fmla="*/ 8262721 w 9791698"/>
              <a:gd name="connsiteY3563" fmla="*/ 2891335 h 10286999"/>
              <a:gd name="connsiteX3564" fmla="*/ 8233561 w 9791698"/>
              <a:gd name="connsiteY3564" fmla="*/ 2882417 h 10286999"/>
              <a:gd name="connsiteX3565" fmla="*/ 8234925 w 9791698"/>
              <a:gd name="connsiteY3565" fmla="*/ 2873497 h 10286999"/>
              <a:gd name="connsiteX3566" fmla="*/ 8245555 w 9791698"/>
              <a:gd name="connsiteY3566" fmla="*/ 2870522 h 10286999"/>
              <a:gd name="connsiteX3567" fmla="*/ 8341472 w 9791698"/>
              <a:gd name="connsiteY3567" fmla="*/ 2867040 h 10286999"/>
              <a:gd name="connsiteX3568" fmla="*/ 8348481 w 9791698"/>
              <a:gd name="connsiteY3568" fmla="*/ 2867361 h 10286999"/>
              <a:gd name="connsiteX3569" fmla="*/ 8341472 w 9791698"/>
              <a:gd name="connsiteY3569" fmla="*/ 2867040 h 10286999"/>
              <a:gd name="connsiteX3570" fmla="*/ 8202197 w 9791698"/>
              <a:gd name="connsiteY3570" fmla="*/ 2859976 h 10286999"/>
              <a:gd name="connsiteX3571" fmla="*/ 8214317 w 9791698"/>
              <a:gd name="connsiteY3571" fmla="*/ 2866892 h 10286999"/>
              <a:gd name="connsiteX3572" fmla="*/ 8214825 w 9791698"/>
              <a:gd name="connsiteY3572" fmla="*/ 2884494 h 10286999"/>
              <a:gd name="connsiteX3573" fmla="*/ 8197841 w 9791698"/>
              <a:gd name="connsiteY3573" fmla="*/ 2913548 h 10286999"/>
              <a:gd name="connsiteX3574" fmla="*/ 8181606 w 9791698"/>
              <a:gd name="connsiteY3574" fmla="*/ 2882025 h 10286999"/>
              <a:gd name="connsiteX3575" fmla="*/ 8186715 w 9791698"/>
              <a:gd name="connsiteY3575" fmla="*/ 2874224 h 10286999"/>
              <a:gd name="connsiteX3576" fmla="*/ 8202197 w 9791698"/>
              <a:gd name="connsiteY3576" fmla="*/ 2859976 h 10286999"/>
              <a:gd name="connsiteX3577" fmla="*/ 8525809 w 9791698"/>
              <a:gd name="connsiteY3577" fmla="*/ 2847414 h 10286999"/>
              <a:gd name="connsiteX3578" fmla="*/ 8542259 w 9791698"/>
              <a:gd name="connsiteY3578" fmla="*/ 2862958 h 10286999"/>
              <a:gd name="connsiteX3579" fmla="*/ 8541308 w 9791698"/>
              <a:gd name="connsiteY3579" fmla="*/ 2877310 h 10286999"/>
              <a:gd name="connsiteX3580" fmla="*/ 8528657 w 9791698"/>
              <a:gd name="connsiteY3580" fmla="*/ 2884153 h 10286999"/>
              <a:gd name="connsiteX3581" fmla="*/ 8513913 w 9791698"/>
              <a:gd name="connsiteY3581" fmla="*/ 2879678 h 10286999"/>
              <a:gd name="connsiteX3582" fmla="*/ 8525809 w 9791698"/>
              <a:gd name="connsiteY3582" fmla="*/ 2847414 h 10286999"/>
              <a:gd name="connsiteX3583" fmla="*/ 8811481 w 9791698"/>
              <a:gd name="connsiteY3583" fmla="*/ 2820286 h 10286999"/>
              <a:gd name="connsiteX3584" fmla="*/ 8819897 w 9791698"/>
              <a:gd name="connsiteY3584" fmla="*/ 2836662 h 10286999"/>
              <a:gd name="connsiteX3585" fmla="*/ 8797124 w 9791698"/>
              <a:gd name="connsiteY3585" fmla="*/ 2843613 h 10286999"/>
              <a:gd name="connsiteX3586" fmla="*/ 8788708 w 9791698"/>
              <a:gd name="connsiteY3586" fmla="*/ 2827237 h 10286999"/>
              <a:gd name="connsiteX3587" fmla="*/ 8811481 w 9791698"/>
              <a:gd name="connsiteY3587" fmla="*/ 2820286 h 10286999"/>
              <a:gd name="connsiteX3588" fmla="*/ 9247612 w 9791698"/>
              <a:gd name="connsiteY3588" fmla="*/ 2818084 h 10286999"/>
              <a:gd name="connsiteX3589" fmla="*/ 9284380 w 9791698"/>
              <a:gd name="connsiteY3589" fmla="*/ 2830646 h 10286999"/>
              <a:gd name="connsiteX3590" fmla="*/ 9292379 w 9791698"/>
              <a:gd name="connsiteY3590" fmla="*/ 2835085 h 10286999"/>
              <a:gd name="connsiteX3591" fmla="*/ 9300378 w 9791698"/>
              <a:gd name="connsiteY3591" fmla="*/ 2839521 h 10286999"/>
              <a:gd name="connsiteX3592" fmla="*/ 9305008 w 9791698"/>
              <a:gd name="connsiteY3592" fmla="*/ 2856016 h 10286999"/>
              <a:gd name="connsiteX3593" fmla="*/ 9233553 w 9791698"/>
              <a:gd name="connsiteY3593" fmla="*/ 2828315 h 10286999"/>
              <a:gd name="connsiteX3594" fmla="*/ 9237103 w 9791698"/>
              <a:gd name="connsiteY3594" fmla="*/ 2820337 h 10286999"/>
              <a:gd name="connsiteX3595" fmla="*/ 9247612 w 9791698"/>
              <a:gd name="connsiteY3595" fmla="*/ 2818084 h 10286999"/>
              <a:gd name="connsiteX3596" fmla="*/ 7802309 w 9791698"/>
              <a:gd name="connsiteY3596" fmla="*/ 2813169 h 10286999"/>
              <a:gd name="connsiteX3597" fmla="*/ 7825418 w 9791698"/>
              <a:gd name="connsiteY3597" fmla="*/ 2868994 h 10286999"/>
              <a:gd name="connsiteX3598" fmla="*/ 7781238 w 9791698"/>
              <a:gd name="connsiteY3598" fmla="*/ 2830834 h 10286999"/>
              <a:gd name="connsiteX3599" fmla="*/ 7802309 w 9791698"/>
              <a:gd name="connsiteY3599" fmla="*/ 2813169 h 10286999"/>
              <a:gd name="connsiteX3600" fmla="*/ 8173261 w 9791698"/>
              <a:gd name="connsiteY3600" fmla="*/ 2813071 h 10286999"/>
              <a:gd name="connsiteX3601" fmla="*/ 8042899 w 9791698"/>
              <a:gd name="connsiteY3601" fmla="*/ 2957277 h 10286999"/>
              <a:gd name="connsiteX3602" fmla="*/ 8039183 w 9791698"/>
              <a:gd name="connsiteY3602" fmla="*/ 2952479 h 10286999"/>
              <a:gd name="connsiteX3603" fmla="*/ 8040156 w 9791698"/>
              <a:gd name="connsiteY3603" fmla="*/ 2963848 h 10286999"/>
              <a:gd name="connsiteX3604" fmla="*/ 8036311 w 9791698"/>
              <a:gd name="connsiteY3604" fmla="*/ 2980496 h 10286999"/>
              <a:gd name="connsiteX3605" fmla="*/ 8028924 w 9791698"/>
              <a:gd name="connsiteY3605" fmla="*/ 2987543 h 10286999"/>
              <a:gd name="connsiteX3606" fmla="*/ 8015313 w 9791698"/>
              <a:gd name="connsiteY3606" fmla="*/ 2973908 h 10286999"/>
              <a:gd name="connsiteX3607" fmla="*/ 8025850 w 9791698"/>
              <a:gd name="connsiteY3607" fmla="*/ 2936585 h 10286999"/>
              <a:gd name="connsiteX3608" fmla="*/ 8030039 w 9791698"/>
              <a:gd name="connsiteY3608" fmla="*/ 2940425 h 10286999"/>
              <a:gd name="connsiteX3609" fmla="*/ 8018260 w 9791698"/>
              <a:gd name="connsiteY3609" fmla="*/ 2918574 h 10286999"/>
              <a:gd name="connsiteX3610" fmla="*/ 8037133 w 9791698"/>
              <a:gd name="connsiteY3610" fmla="*/ 2905581 h 10286999"/>
              <a:gd name="connsiteX3611" fmla="*/ 8034265 w 9791698"/>
              <a:gd name="connsiteY3611" fmla="*/ 2902206 h 10286999"/>
              <a:gd name="connsiteX3612" fmla="*/ 8037475 w 9791698"/>
              <a:gd name="connsiteY3612" fmla="*/ 2890016 h 10286999"/>
              <a:gd name="connsiteX3613" fmla="*/ 8047278 w 9791698"/>
              <a:gd name="connsiteY3613" fmla="*/ 2896308 h 10286999"/>
              <a:gd name="connsiteX3614" fmla="*/ 8047561 w 9791698"/>
              <a:gd name="connsiteY3614" fmla="*/ 2898402 h 10286999"/>
              <a:gd name="connsiteX3615" fmla="*/ 8093764 w 9791698"/>
              <a:gd name="connsiteY3615" fmla="*/ 2866597 h 10286999"/>
              <a:gd name="connsiteX3616" fmla="*/ 8092949 w 9791698"/>
              <a:gd name="connsiteY3616" fmla="*/ 2864757 h 10286999"/>
              <a:gd name="connsiteX3617" fmla="*/ 8120857 w 9791698"/>
              <a:gd name="connsiteY3617" fmla="*/ 2834513 h 10286999"/>
              <a:gd name="connsiteX3618" fmla="*/ 8126501 w 9791698"/>
              <a:gd name="connsiteY3618" fmla="*/ 2844314 h 10286999"/>
              <a:gd name="connsiteX3619" fmla="*/ 8126410 w 9791698"/>
              <a:gd name="connsiteY3619" fmla="*/ 2844565 h 10286999"/>
              <a:gd name="connsiteX3620" fmla="*/ 8437779 w 9791698"/>
              <a:gd name="connsiteY3620" fmla="*/ 2812784 h 10286999"/>
              <a:gd name="connsiteX3621" fmla="*/ 8483478 w 9791698"/>
              <a:gd name="connsiteY3621" fmla="*/ 2854961 h 10286999"/>
              <a:gd name="connsiteX3622" fmla="*/ 8473773 w 9791698"/>
              <a:gd name="connsiteY3622" fmla="*/ 2921637 h 10286999"/>
              <a:gd name="connsiteX3623" fmla="*/ 8473276 w 9791698"/>
              <a:gd name="connsiteY3623" fmla="*/ 2922190 h 10286999"/>
              <a:gd name="connsiteX3624" fmla="*/ 8476324 w 9791698"/>
              <a:gd name="connsiteY3624" fmla="*/ 2928774 h 10286999"/>
              <a:gd name="connsiteX3625" fmla="*/ 8478428 w 9791698"/>
              <a:gd name="connsiteY3625" fmla="*/ 2934137 h 10286999"/>
              <a:gd name="connsiteX3626" fmla="*/ 8475577 w 9791698"/>
              <a:gd name="connsiteY3626" fmla="*/ 2936942 h 10286999"/>
              <a:gd name="connsiteX3627" fmla="*/ 8469675 w 9791698"/>
              <a:gd name="connsiteY3627" fmla="*/ 2937640 h 10286999"/>
              <a:gd name="connsiteX3628" fmla="*/ 8462393 w 9791698"/>
              <a:gd name="connsiteY3628" fmla="*/ 2934300 h 10286999"/>
              <a:gd name="connsiteX3629" fmla="*/ 8452974 w 9791698"/>
              <a:gd name="connsiteY3629" fmla="*/ 2944780 h 10286999"/>
              <a:gd name="connsiteX3630" fmla="*/ 8382886 w 9791698"/>
              <a:gd name="connsiteY3630" fmla="*/ 2841746 h 10286999"/>
              <a:gd name="connsiteX3631" fmla="*/ 8437779 w 9791698"/>
              <a:gd name="connsiteY3631" fmla="*/ 2812784 h 10286999"/>
              <a:gd name="connsiteX3632" fmla="*/ 8531867 w 9791698"/>
              <a:gd name="connsiteY3632" fmla="*/ 2807457 h 10286999"/>
              <a:gd name="connsiteX3633" fmla="*/ 8555523 w 9791698"/>
              <a:gd name="connsiteY3633" fmla="*/ 2820534 h 10286999"/>
              <a:gd name="connsiteX3634" fmla="*/ 8572532 w 9791698"/>
              <a:gd name="connsiteY3634" fmla="*/ 2857294 h 10286999"/>
              <a:gd name="connsiteX3635" fmla="*/ 8529250 w 9791698"/>
              <a:gd name="connsiteY3635" fmla="*/ 2835319 h 10286999"/>
              <a:gd name="connsiteX3636" fmla="*/ 8520481 w 9791698"/>
              <a:gd name="connsiteY3636" fmla="*/ 2810931 h 10286999"/>
              <a:gd name="connsiteX3637" fmla="*/ 8531867 w 9791698"/>
              <a:gd name="connsiteY3637" fmla="*/ 2807457 h 10286999"/>
              <a:gd name="connsiteX3638" fmla="*/ 8211154 w 9791698"/>
              <a:gd name="connsiteY3638" fmla="*/ 2805527 h 10286999"/>
              <a:gd name="connsiteX3639" fmla="*/ 8227204 w 9791698"/>
              <a:gd name="connsiteY3639" fmla="*/ 2822907 h 10286999"/>
              <a:gd name="connsiteX3640" fmla="*/ 8227150 w 9791698"/>
              <a:gd name="connsiteY3640" fmla="*/ 2823057 h 10286999"/>
              <a:gd name="connsiteX3641" fmla="*/ 8239008 w 9791698"/>
              <a:gd name="connsiteY3641" fmla="*/ 2824193 h 10286999"/>
              <a:gd name="connsiteX3642" fmla="*/ 8204491 w 9791698"/>
              <a:gd name="connsiteY3642" fmla="*/ 2852139 h 10286999"/>
              <a:gd name="connsiteX3643" fmla="*/ 8199866 w 9791698"/>
              <a:gd name="connsiteY3643" fmla="*/ 2851211 h 10286999"/>
              <a:gd name="connsiteX3644" fmla="*/ 8189853 w 9791698"/>
              <a:gd name="connsiteY3644" fmla="*/ 2855577 h 10286999"/>
              <a:gd name="connsiteX3645" fmla="*/ 8177994 w 9791698"/>
              <a:gd name="connsiteY3645" fmla="*/ 2844445 h 10286999"/>
              <a:gd name="connsiteX3646" fmla="*/ 8211154 w 9791698"/>
              <a:gd name="connsiteY3646" fmla="*/ 2805527 h 10286999"/>
              <a:gd name="connsiteX3647" fmla="*/ 8666885 w 9791698"/>
              <a:gd name="connsiteY3647" fmla="*/ 2785326 h 10286999"/>
              <a:gd name="connsiteX3648" fmla="*/ 8709712 w 9791698"/>
              <a:gd name="connsiteY3648" fmla="*/ 2812128 h 10286999"/>
              <a:gd name="connsiteX3649" fmla="*/ 8655411 w 9791698"/>
              <a:gd name="connsiteY3649" fmla="*/ 2786086 h 10286999"/>
              <a:gd name="connsiteX3650" fmla="*/ 8666885 w 9791698"/>
              <a:gd name="connsiteY3650" fmla="*/ 2785326 h 10286999"/>
              <a:gd name="connsiteX3651" fmla="*/ 8107989 w 9791698"/>
              <a:gd name="connsiteY3651" fmla="*/ 2775863 h 10286999"/>
              <a:gd name="connsiteX3652" fmla="*/ 8126483 w 9791698"/>
              <a:gd name="connsiteY3652" fmla="*/ 2783471 h 10286999"/>
              <a:gd name="connsiteX3653" fmla="*/ 8096343 w 9791698"/>
              <a:gd name="connsiteY3653" fmla="*/ 2794111 h 10286999"/>
              <a:gd name="connsiteX3654" fmla="*/ 8107989 w 9791698"/>
              <a:gd name="connsiteY3654" fmla="*/ 2775863 h 10286999"/>
              <a:gd name="connsiteX3655" fmla="*/ 8594760 w 9791698"/>
              <a:gd name="connsiteY3655" fmla="*/ 2765523 h 10286999"/>
              <a:gd name="connsiteX3656" fmla="*/ 8601531 w 9791698"/>
              <a:gd name="connsiteY3656" fmla="*/ 2782934 h 10286999"/>
              <a:gd name="connsiteX3657" fmla="*/ 8589506 w 9791698"/>
              <a:gd name="connsiteY3657" fmla="*/ 2785039 h 10286999"/>
              <a:gd name="connsiteX3658" fmla="*/ 8594760 w 9791698"/>
              <a:gd name="connsiteY3658" fmla="*/ 2765523 h 10286999"/>
              <a:gd name="connsiteX3659" fmla="*/ 9127676 w 9791698"/>
              <a:gd name="connsiteY3659" fmla="*/ 2763916 h 10286999"/>
              <a:gd name="connsiteX3660" fmla="*/ 9141615 w 9791698"/>
              <a:gd name="connsiteY3660" fmla="*/ 2782180 h 10286999"/>
              <a:gd name="connsiteX3661" fmla="*/ 9103919 w 9791698"/>
              <a:gd name="connsiteY3661" fmla="*/ 2814590 h 10286999"/>
              <a:gd name="connsiteX3662" fmla="*/ 9098529 w 9791698"/>
              <a:gd name="connsiteY3662" fmla="*/ 2786525 h 10286999"/>
              <a:gd name="connsiteX3663" fmla="*/ 9107077 w 9791698"/>
              <a:gd name="connsiteY3663" fmla="*/ 2776722 h 10286999"/>
              <a:gd name="connsiteX3664" fmla="*/ 9129428 w 9791698"/>
              <a:gd name="connsiteY3664" fmla="*/ 2767317 h 10286999"/>
              <a:gd name="connsiteX3665" fmla="*/ 9127676 w 9791698"/>
              <a:gd name="connsiteY3665" fmla="*/ 2763916 h 10286999"/>
              <a:gd name="connsiteX3666" fmla="*/ 7789376 w 9791698"/>
              <a:gd name="connsiteY3666" fmla="*/ 2741521 h 10286999"/>
              <a:gd name="connsiteX3667" fmla="*/ 7795453 w 9791698"/>
              <a:gd name="connsiteY3667" fmla="*/ 2746626 h 10286999"/>
              <a:gd name="connsiteX3668" fmla="*/ 7786386 w 9791698"/>
              <a:gd name="connsiteY3668" fmla="*/ 2746552 h 10286999"/>
              <a:gd name="connsiteX3669" fmla="*/ 7789376 w 9791698"/>
              <a:gd name="connsiteY3669" fmla="*/ 2741521 h 10286999"/>
              <a:gd name="connsiteX3670" fmla="*/ 8194482 w 9791698"/>
              <a:gd name="connsiteY3670" fmla="*/ 2741452 h 10286999"/>
              <a:gd name="connsiteX3671" fmla="*/ 8216197 w 9791698"/>
              <a:gd name="connsiteY3671" fmla="*/ 2756994 h 10286999"/>
              <a:gd name="connsiteX3672" fmla="*/ 8214153 w 9791698"/>
              <a:gd name="connsiteY3672" fmla="*/ 2769977 h 10286999"/>
              <a:gd name="connsiteX3673" fmla="*/ 8197586 w 9791698"/>
              <a:gd name="connsiteY3673" fmla="*/ 2782464 h 10286999"/>
              <a:gd name="connsiteX3674" fmla="*/ 8185097 w 9791698"/>
              <a:gd name="connsiteY3674" fmla="*/ 2750369 h 10286999"/>
              <a:gd name="connsiteX3675" fmla="*/ 8194482 w 9791698"/>
              <a:gd name="connsiteY3675" fmla="*/ 2741452 h 10286999"/>
              <a:gd name="connsiteX3676" fmla="*/ 7819375 w 9791698"/>
              <a:gd name="connsiteY3676" fmla="*/ 2741299 h 10286999"/>
              <a:gd name="connsiteX3677" fmla="*/ 7855816 w 9791698"/>
              <a:gd name="connsiteY3677" fmla="*/ 2759255 h 10286999"/>
              <a:gd name="connsiteX3678" fmla="*/ 7830200 w 9791698"/>
              <a:gd name="connsiteY3678" fmla="*/ 2788715 h 10286999"/>
              <a:gd name="connsiteX3679" fmla="*/ 7825005 w 9791698"/>
              <a:gd name="connsiteY3679" fmla="*/ 2787432 h 10286999"/>
              <a:gd name="connsiteX3680" fmla="*/ 7788477 w 9791698"/>
              <a:gd name="connsiteY3680" fmla="*/ 2760508 h 10286999"/>
              <a:gd name="connsiteX3681" fmla="*/ 7819375 w 9791698"/>
              <a:gd name="connsiteY3681" fmla="*/ 2741299 h 10286999"/>
              <a:gd name="connsiteX3682" fmla="*/ 9127737 w 9791698"/>
              <a:gd name="connsiteY3682" fmla="*/ 2739414 h 10286999"/>
              <a:gd name="connsiteX3683" fmla="*/ 9134889 w 9791698"/>
              <a:gd name="connsiteY3683" fmla="*/ 2741587 h 10286999"/>
              <a:gd name="connsiteX3684" fmla="*/ 9146177 w 9791698"/>
              <a:gd name="connsiteY3684" fmla="*/ 2747440 h 10286999"/>
              <a:gd name="connsiteX3685" fmla="*/ 9147193 w 9791698"/>
              <a:gd name="connsiteY3685" fmla="*/ 2754109 h 10286999"/>
              <a:gd name="connsiteX3686" fmla="*/ 9145128 w 9791698"/>
              <a:gd name="connsiteY3686" fmla="*/ 2763278 h 10286999"/>
              <a:gd name="connsiteX3687" fmla="*/ 9126142 w 9791698"/>
              <a:gd name="connsiteY3687" fmla="*/ 2756165 h 10286999"/>
              <a:gd name="connsiteX3688" fmla="*/ 9123079 w 9791698"/>
              <a:gd name="connsiteY3688" fmla="*/ 2743655 h 10286999"/>
              <a:gd name="connsiteX3689" fmla="*/ 9127737 w 9791698"/>
              <a:gd name="connsiteY3689" fmla="*/ 2739414 h 10286999"/>
              <a:gd name="connsiteX3690" fmla="*/ 7806880 w 9791698"/>
              <a:gd name="connsiteY3690" fmla="*/ 2735271 h 10286999"/>
              <a:gd name="connsiteX3691" fmla="*/ 7813178 w 9791698"/>
              <a:gd name="connsiteY3691" fmla="*/ 2735533 h 10286999"/>
              <a:gd name="connsiteX3692" fmla="*/ 7814207 w 9791698"/>
              <a:gd name="connsiteY3692" fmla="*/ 2738912 h 10286999"/>
              <a:gd name="connsiteX3693" fmla="*/ 7805140 w 9791698"/>
              <a:gd name="connsiteY3693" fmla="*/ 2738839 h 10286999"/>
              <a:gd name="connsiteX3694" fmla="*/ 7806880 w 9791698"/>
              <a:gd name="connsiteY3694" fmla="*/ 2735271 h 10286999"/>
              <a:gd name="connsiteX3695" fmla="*/ 8720912 w 9791698"/>
              <a:gd name="connsiteY3695" fmla="*/ 2697531 h 10286999"/>
              <a:gd name="connsiteX3696" fmla="*/ 8737847 w 9791698"/>
              <a:gd name="connsiteY3696" fmla="*/ 2699659 h 10286999"/>
              <a:gd name="connsiteX3697" fmla="*/ 8751394 w 9791698"/>
              <a:gd name="connsiteY3697" fmla="*/ 2707373 h 10286999"/>
              <a:gd name="connsiteX3698" fmla="*/ 8758563 w 9791698"/>
              <a:gd name="connsiteY3698" fmla="*/ 2722389 h 10286999"/>
              <a:gd name="connsiteX3699" fmla="*/ 8770719 w 9791698"/>
              <a:gd name="connsiteY3699" fmla="*/ 2745990 h 10286999"/>
              <a:gd name="connsiteX3700" fmla="*/ 8755393 w 9791698"/>
              <a:gd name="connsiteY3700" fmla="*/ 2759967 h 10286999"/>
              <a:gd name="connsiteX3701" fmla="*/ 8730593 w 9791698"/>
              <a:gd name="connsiteY3701" fmla="*/ 2751358 h 10286999"/>
              <a:gd name="connsiteX3702" fmla="*/ 8728260 w 9791698"/>
              <a:gd name="connsiteY3702" fmla="*/ 2753363 h 10286999"/>
              <a:gd name="connsiteX3703" fmla="*/ 8702274 w 9791698"/>
              <a:gd name="connsiteY3703" fmla="*/ 2722681 h 10286999"/>
              <a:gd name="connsiteX3704" fmla="*/ 8704281 w 9791698"/>
              <a:gd name="connsiteY3704" fmla="*/ 2713106 h 10286999"/>
              <a:gd name="connsiteX3705" fmla="*/ 8703663 w 9791698"/>
              <a:gd name="connsiteY3705" fmla="*/ 2712008 h 10286999"/>
              <a:gd name="connsiteX3706" fmla="*/ 8720912 w 9791698"/>
              <a:gd name="connsiteY3706" fmla="*/ 2697531 h 10286999"/>
              <a:gd name="connsiteX3707" fmla="*/ 7789126 w 9791698"/>
              <a:gd name="connsiteY3707" fmla="*/ 2694651 h 10286999"/>
              <a:gd name="connsiteX3708" fmla="*/ 7803625 w 9791698"/>
              <a:gd name="connsiteY3708" fmla="*/ 2708817 h 10286999"/>
              <a:gd name="connsiteX3709" fmla="*/ 7810745 w 9791698"/>
              <a:gd name="connsiteY3709" fmla="*/ 2717842 h 10286999"/>
              <a:gd name="connsiteX3710" fmla="*/ 7818123 w 9791698"/>
              <a:gd name="connsiteY3710" fmla="*/ 2722981 h 10286999"/>
              <a:gd name="connsiteX3711" fmla="*/ 7822587 w 9791698"/>
              <a:gd name="connsiteY3711" fmla="*/ 2730576 h 10286999"/>
              <a:gd name="connsiteX3712" fmla="*/ 7823038 w 9791698"/>
              <a:gd name="connsiteY3712" fmla="*/ 2730291 h 10286999"/>
              <a:gd name="connsiteX3713" fmla="*/ 7830963 w 9791698"/>
              <a:gd name="connsiteY3713" fmla="*/ 2728599 h 10286999"/>
              <a:gd name="connsiteX3714" fmla="*/ 7835519 w 9791698"/>
              <a:gd name="connsiteY3714" fmla="*/ 2731431 h 10286999"/>
              <a:gd name="connsiteX3715" fmla="*/ 7838110 w 9791698"/>
              <a:gd name="connsiteY3715" fmla="*/ 2738208 h 10286999"/>
              <a:gd name="connsiteX3716" fmla="*/ 7826053 w 9791698"/>
              <a:gd name="connsiteY3716" fmla="*/ 2738460 h 10286999"/>
              <a:gd name="connsiteX3717" fmla="*/ 7824576 w 9791698"/>
              <a:gd name="connsiteY3717" fmla="*/ 2737920 h 10286999"/>
              <a:gd name="connsiteX3718" fmla="*/ 7824729 w 9791698"/>
              <a:gd name="connsiteY3718" fmla="*/ 2739782 h 10286999"/>
              <a:gd name="connsiteX3719" fmla="*/ 7819270 w 9791698"/>
              <a:gd name="connsiteY3719" fmla="*/ 2735980 h 10286999"/>
              <a:gd name="connsiteX3720" fmla="*/ 7815960 w 9791698"/>
              <a:gd name="connsiteY3720" fmla="*/ 2734770 h 10286999"/>
              <a:gd name="connsiteX3721" fmla="*/ 7816955 w 9791698"/>
              <a:gd name="connsiteY3721" fmla="*/ 2734141 h 10286999"/>
              <a:gd name="connsiteX3722" fmla="*/ 7810231 w 9791698"/>
              <a:gd name="connsiteY3722" fmla="*/ 2725618 h 10286999"/>
              <a:gd name="connsiteX3723" fmla="*/ 7802595 w 9791698"/>
              <a:gd name="connsiteY3723" fmla="*/ 2724367 h 10286999"/>
              <a:gd name="connsiteX3724" fmla="*/ 7789126 w 9791698"/>
              <a:gd name="connsiteY3724" fmla="*/ 2694651 h 10286999"/>
              <a:gd name="connsiteX3725" fmla="*/ 8245614 w 9791698"/>
              <a:gd name="connsiteY3725" fmla="*/ 2682498 h 10286999"/>
              <a:gd name="connsiteX3726" fmla="*/ 8256701 w 9791698"/>
              <a:gd name="connsiteY3726" fmla="*/ 2683980 h 10286999"/>
              <a:gd name="connsiteX3727" fmla="*/ 8217488 w 9791698"/>
              <a:gd name="connsiteY3727" fmla="*/ 2707703 h 10286999"/>
              <a:gd name="connsiteX3728" fmla="*/ 8245614 w 9791698"/>
              <a:gd name="connsiteY3728" fmla="*/ 2682498 h 10286999"/>
              <a:gd name="connsiteX3729" fmla="*/ 9097065 w 9791698"/>
              <a:gd name="connsiteY3729" fmla="*/ 2678303 h 10286999"/>
              <a:gd name="connsiteX3730" fmla="*/ 9112586 w 9791698"/>
              <a:gd name="connsiteY3730" fmla="*/ 2678599 h 10286999"/>
              <a:gd name="connsiteX3731" fmla="*/ 9133755 w 9791698"/>
              <a:gd name="connsiteY3731" fmla="*/ 2708318 h 10286999"/>
              <a:gd name="connsiteX3732" fmla="*/ 9134266 w 9791698"/>
              <a:gd name="connsiteY3732" fmla="*/ 2723344 h 10286999"/>
              <a:gd name="connsiteX3733" fmla="*/ 9091188 w 9791698"/>
              <a:gd name="connsiteY3733" fmla="*/ 2722325 h 10286999"/>
              <a:gd name="connsiteX3734" fmla="*/ 9080185 w 9791698"/>
              <a:gd name="connsiteY3734" fmla="*/ 2723492 h 10286999"/>
              <a:gd name="connsiteX3735" fmla="*/ 9087829 w 9791698"/>
              <a:gd name="connsiteY3735" fmla="*/ 2733232 h 10286999"/>
              <a:gd name="connsiteX3736" fmla="*/ 9090421 w 9791698"/>
              <a:gd name="connsiteY3736" fmla="*/ 2760202 h 10286999"/>
              <a:gd name="connsiteX3737" fmla="*/ 9032340 w 9791698"/>
              <a:gd name="connsiteY3737" fmla="*/ 2805363 h 10286999"/>
              <a:gd name="connsiteX3738" fmla="*/ 9021960 w 9791698"/>
              <a:gd name="connsiteY3738" fmla="*/ 2802760 h 10286999"/>
              <a:gd name="connsiteX3739" fmla="*/ 9004735 w 9791698"/>
              <a:gd name="connsiteY3739" fmla="*/ 2804413 h 10286999"/>
              <a:gd name="connsiteX3740" fmla="*/ 9000654 w 9791698"/>
              <a:gd name="connsiteY3740" fmla="*/ 2752619 h 10286999"/>
              <a:gd name="connsiteX3741" fmla="*/ 9038172 w 9791698"/>
              <a:gd name="connsiteY3741" fmla="*/ 2707013 h 10286999"/>
              <a:gd name="connsiteX3742" fmla="*/ 9051255 w 9791698"/>
              <a:gd name="connsiteY3742" fmla="*/ 2706284 h 10286999"/>
              <a:gd name="connsiteX3743" fmla="*/ 9054759 w 9791698"/>
              <a:gd name="connsiteY3743" fmla="*/ 2694517 h 10286999"/>
              <a:gd name="connsiteX3744" fmla="*/ 9097065 w 9791698"/>
              <a:gd name="connsiteY3744" fmla="*/ 2678303 h 10286999"/>
              <a:gd name="connsiteX3745" fmla="*/ 8292450 w 9791698"/>
              <a:gd name="connsiteY3745" fmla="*/ 2676452 h 10286999"/>
              <a:gd name="connsiteX3746" fmla="*/ 8301807 w 9791698"/>
              <a:gd name="connsiteY3746" fmla="*/ 2681437 h 10286999"/>
              <a:gd name="connsiteX3747" fmla="*/ 8302702 w 9791698"/>
              <a:gd name="connsiteY3747" fmla="*/ 2701725 h 10286999"/>
              <a:gd name="connsiteX3748" fmla="*/ 8288001 w 9791698"/>
              <a:gd name="connsiteY3748" fmla="*/ 2717250 h 10286999"/>
              <a:gd name="connsiteX3749" fmla="*/ 8284684 w 9791698"/>
              <a:gd name="connsiteY3749" fmla="*/ 2729246 h 10286999"/>
              <a:gd name="connsiteX3750" fmla="*/ 8280829 w 9791698"/>
              <a:gd name="connsiteY3750" fmla="*/ 2729069 h 10286999"/>
              <a:gd name="connsiteX3751" fmla="*/ 8286389 w 9791698"/>
              <a:gd name="connsiteY3751" fmla="*/ 2680730 h 10286999"/>
              <a:gd name="connsiteX3752" fmla="*/ 8292450 w 9791698"/>
              <a:gd name="connsiteY3752" fmla="*/ 2676452 h 10286999"/>
              <a:gd name="connsiteX3753" fmla="*/ 8407292 w 9791698"/>
              <a:gd name="connsiteY3753" fmla="*/ 2651504 h 10286999"/>
              <a:gd name="connsiteX3754" fmla="*/ 8441556 w 9791698"/>
              <a:gd name="connsiteY3754" fmla="*/ 2661114 h 10286999"/>
              <a:gd name="connsiteX3755" fmla="*/ 8440684 w 9791698"/>
              <a:gd name="connsiteY3755" fmla="*/ 2688856 h 10286999"/>
              <a:gd name="connsiteX3756" fmla="*/ 8460994 w 9791698"/>
              <a:gd name="connsiteY3756" fmla="*/ 2703119 h 10286999"/>
              <a:gd name="connsiteX3757" fmla="*/ 8477593 w 9791698"/>
              <a:gd name="connsiteY3757" fmla="*/ 2686388 h 10286999"/>
              <a:gd name="connsiteX3758" fmla="*/ 8503548 w 9791698"/>
              <a:gd name="connsiteY3758" fmla="*/ 2658278 h 10286999"/>
              <a:gd name="connsiteX3759" fmla="*/ 8533845 w 9791698"/>
              <a:gd name="connsiteY3759" fmla="*/ 2684640 h 10286999"/>
              <a:gd name="connsiteX3760" fmla="*/ 8536568 w 9791698"/>
              <a:gd name="connsiteY3760" fmla="*/ 2690650 h 10286999"/>
              <a:gd name="connsiteX3761" fmla="*/ 8542972 w 9791698"/>
              <a:gd name="connsiteY3761" fmla="*/ 2682402 h 10286999"/>
              <a:gd name="connsiteX3762" fmla="*/ 8544264 w 9791698"/>
              <a:gd name="connsiteY3762" fmla="*/ 2676532 h 10286999"/>
              <a:gd name="connsiteX3763" fmla="*/ 8550944 w 9791698"/>
              <a:gd name="connsiteY3763" fmla="*/ 2657916 h 10286999"/>
              <a:gd name="connsiteX3764" fmla="*/ 8568901 w 9791698"/>
              <a:gd name="connsiteY3764" fmla="*/ 2664614 h 10286999"/>
              <a:gd name="connsiteX3765" fmla="*/ 8572620 w 9791698"/>
              <a:gd name="connsiteY3765" fmla="*/ 2662424 h 10286999"/>
              <a:gd name="connsiteX3766" fmla="*/ 8623931 w 9791698"/>
              <a:gd name="connsiteY3766" fmla="*/ 2653765 h 10286999"/>
              <a:gd name="connsiteX3767" fmla="*/ 8604852 w 9791698"/>
              <a:gd name="connsiteY3767" fmla="*/ 2679220 h 10286999"/>
              <a:gd name="connsiteX3768" fmla="*/ 8583689 w 9791698"/>
              <a:gd name="connsiteY3768" fmla="*/ 2693039 h 10286999"/>
              <a:gd name="connsiteX3769" fmla="*/ 8586003 w 9791698"/>
              <a:gd name="connsiteY3769" fmla="*/ 2704917 h 10286999"/>
              <a:gd name="connsiteX3770" fmla="*/ 8596861 w 9791698"/>
              <a:gd name="connsiteY3770" fmla="*/ 2687453 h 10286999"/>
              <a:gd name="connsiteX3771" fmla="*/ 8670568 w 9791698"/>
              <a:gd name="connsiteY3771" fmla="*/ 2660052 h 10286999"/>
              <a:gd name="connsiteX3772" fmla="*/ 8637932 w 9791698"/>
              <a:gd name="connsiteY3772" fmla="*/ 2701934 h 10286999"/>
              <a:gd name="connsiteX3773" fmla="*/ 8586289 w 9791698"/>
              <a:gd name="connsiteY3773" fmla="*/ 2712311 h 10286999"/>
              <a:gd name="connsiteX3774" fmla="*/ 8586167 w 9791698"/>
              <a:gd name="connsiteY3774" fmla="*/ 2724333 h 10286999"/>
              <a:gd name="connsiteX3775" fmla="*/ 8569635 w 9791698"/>
              <a:gd name="connsiteY3775" fmla="*/ 2727184 h 10286999"/>
              <a:gd name="connsiteX3776" fmla="*/ 8561219 w 9791698"/>
              <a:gd name="connsiteY3776" fmla="*/ 2721431 h 10286999"/>
              <a:gd name="connsiteX3777" fmla="*/ 8559227 w 9791698"/>
              <a:gd name="connsiteY3777" fmla="*/ 2745325 h 10286999"/>
              <a:gd name="connsiteX3778" fmla="*/ 8545047 w 9791698"/>
              <a:gd name="connsiteY3778" fmla="*/ 2726779 h 10286999"/>
              <a:gd name="connsiteX3779" fmla="*/ 8544712 w 9791698"/>
              <a:gd name="connsiteY3779" fmla="*/ 2726515 h 10286999"/>
              <a:gd name="connsiteX3780" fmla="*/ 8541746 w 9791698"/>
              <a:gd name="connsiteY3780" fmla="*/ 2743644 h 10286999"/>
              <a:gd name="connsiteX3781" fmla="*/ 8517102 w 9791698"/>
              <a:gd name="connsiteY3781" fmla="*/ 2773424 h 10286999"/>
              <a:gd name="connsiteX3782" fmla="*/ 8509922 w 9791698"/>
              <a:gd name="connsiteY3782" fmla="*/ 2767202 h 10286999"/>
              <a:gd name="connsiteX3783" fmla="*/ 8510023 w 9791698"/>
              <a:gd name="connsiteY3783" fmla="*/ 2769390 h 10286999"/>
              <a:gd name="connsiteX3784" fmla="*/ 8503901 w 9791698"/>
              <a:gd name="connsiteY3784" fmla="*/ 2790347 h 10286999"/>
              <a:gd name="connsiteX3785" fmla="*/ 8452362 w 9791698"/>
              <a:gd name="connsiteY3785" fmla="*/ 2777193 h 10286999"/>
              <a:gd name="connsiteX3786" fmla="*/ 8464741 w 9791698"/>
              <a:gd name="connsiteY3786" fmla="*/ 2746574 h 10286999"/>
              <a:gd name="connsiteX3787" fmla="*/ 8467841 w 9791698"/>
              <a:gd name="connsiteY3787" fmla="*/ 2744292 h 10286999"/>
              <a:gd name="connsiteX3788" fmla="*/ 8458833 w 9791698"/>
              <a:gd name="connsiteY3788" fmla="*/ 2740491 h 10286999"/>
              <a:gd name="connsiteX3789" fmla="*/ 8448159 w 9791698"/>
              <a:gd name="connsiteY3789" fmla="*/ 2731240 h 10286999"/>
              <a:gd name="connsiteX3790" fmla="*/ 8437014 w 9791698"/>
              <a:gd name="connsiteY3790" fmla="*/ 2742845 h 10286999"/>
              <a:gd name="connsiteX3791" fmla="*/ 8395898 w 9791698"/>
              <a:gd name="connsiteY3791" fmla="*/ 2759071 h 10286999"/>
              <a:gd name="connsiteX3792" fmla="*/ 8388176 w 9791698"/>
              <a:gd name="connsiteY3792" fmla="*/ 2747732 h 10286999"/>
              <a:gd name="connsiteX3793" fmla="*/ 8384032 w 9791698"/>
              <a:gd name="connsiteY3793" fmla="*/ 2750054 h 10286999"/>
              <a:gd name="connsiteX3794" fmla="*/ 8367115 w 9791698"/>
              <a:gd name="connsiteY3794" fmla="*/ 2755513 h 10286999"/>
              <a:gd name="connsiteX3795" fmla="*/ 8368174 w 9791698"/>
              <a:gd name="connsiteY3795" fmla="*/ 2757407 h 10286999"/>
              <a:gd name="connsiteX3796" fmla="*/ 8364258 w 9791698"/>
              <a:gd name="connsiteY3796" fmla="*/ 2768510 h 10286999"/>
              <a:gd name="connsiteX3797" fmla="*/ 8333209 w 9791698"/>
              <a:gd name="connsiteY3797" fmla="*/ 2774936 h 10286999"/>
              <a:gd name="connsiteX3798" fmla="*/ 8313935 w 9791698"/>
              <a:gd name="connsiteY3798" fmla="*/ 2781901 h 10286999"/>
              <a:gd name="connsiteX3799" fmla="*/ 8336786 w 9791698"/>
              <a:gd name="connsiteY3799" fmla="*/ 2767251 h 10286999"/>
              <a:gd name="connsiteX3800" fmla="*/ 8340190 w 9791698"/>
              <a:gd name="connsiteY3800" fmla="*/ 2755632 h 10286999"/>
              <a:gd name="connsiteX3801" fmla="*/ 8347852 w 9791698"/>
              <a:gd name="connsiteY3801" fmla="*/ 2752399 h 10286999"/>
              <a:gd name="connsiteX3802" fmla="*/ 8346269 w 9791698"/>
              <a:gd name="connsiteY3802" fmla="*/ 2747476 h 10286999"/>
              <a:gd name="connsiteX3803" fmla="*/ 8340613 w 9791698"/>
              <a:gd name="connsiteY3803" fmla="*/ 2736544 h 10286999"/>
              <a:gd name="connsiteX3804" fmla="*/ 8368855 w 9791698"/>
              <a:gd name="connsiteY3804" fmla="*/ 2726969 h 10286999"/>
              <a:gd name="connsiteX3805" fmla="*/ 8381461 w 9791698"/>
              <a:gd name="connsiteY3805" fmla="*/ 2724831 h 10286999"/>
              <a:gd name="connsiteX3806" fmla="*/ 8381306 w 9791698"/>
              <a:gd name="connsiteY3806" fmla="*/ 2723606 h 10286999"/>
              <a:gd name="connsiteX3807" fmla="*/ 8392569 w 9791698"/>
              <a:gd name="connsiteY3807" fmla="*/ 2702165 h 10286999"/>
              <a:gd name="connsiteX3808" fmla="*/ 8399560 w 9791698"/>
              <a:gd name="connsiteY3808" fmla="*/ 2698081 h 10286999"/>
              <a:gd name="connsiteX3809" fmla="*/ 8399410 w 9791698"/>
              <a:gd name="connsiteY3809" fmla="*/ 2698006 h 10286999"/>
              <a:gd name="connsiteX3810" fmla="*/ 8407292 w 9791698"/>
              <a:gd name="connsiteY3810" fmla="*/ 2651504 h 10286999"/>
              <a:gd name="connsiteX3811" fmla="*/ 9476927 w 9791698"/>
              <a:gd name="connsiteY3811" fmla="*/ 2646847 h 10286999"/>
              <a:gd name="connsiteX3812" fmla="*/ 9476941 w 9791698"/>
              <a:gd name="connsiteY3812" fmla="*/ 2691385 h 10286999"/>
              <a:gd name="connsiteX3813" fmla="*/ 9476927 w 9791698"/>
              <a:gd name="connsiteY3813" fmla="*/ 2646847 h 10286999"/>
              <a:gd name="connsiteX3814" fmla="*/ 8172383 w 9791698"/>
              <a:gd name="connsiteY3814" fmla="*/ 2639782 h 10286999"/>
              <a:gd name="connsiteX3815" fmla="*/ 8176752 w 9791698"/>
              <a:gd name="connsiteY3815" fmla="*/ 2648219 h 10286999"/>
              <a:gd name="connsiteX3816" fmla="*/ 8177298 w 9791698"/>
              <a:gd name="connsiteY3816" fmla="*/ 2660600 h 10286999"/>
              <a:gd name="connsiteX3817" fmla="*/ 8157458 w 9791698"/>
              <a:gd name="connsiteY3817" fmla="*/ 2663809 h 10286999"/>
              <a:gd name="connsiteX3818" fmla="*/ 8153089 w 9791698"/>
              <a:gd name="connsiteY3818" fmla="*/ 2655371 h 10286999"/>
              <a:gd name="connsiteX3819" fmla="*/ 8156548 w 9791698"/>
              <a:gd name="connsiteY3819" fmla="*/ 2643173 h 10286999"/>
              <a:gd name="connsiteX3820" fmla="*/ 8172383 w 9791698"/>
              <a:gd name="connsiteY3820" fmla="*/ 2639782 h 10286999"/>
              <a:gd name="connsiteX3821" fmla="*/ 7740337 w 9791698"/>
              <a:gd name="connsiteY3821" fmla="*/ 2619579 h 10286999"/>
              <a:gd name="connsiteX3822" fmla="*/ 7777009 w 9791698"/>
              <a:gd name="connsiteY3822" fmla="*/ 2640005 h 10286999"/>
              <a:gd name="connsiteX3823" fmla="*/ 7711309 w 9791698"/>
              <a:gd name="connsiteY3823" fmla="*/ 2640935 h 10286999"/>
              <a:gd name="connsiteX3824" fmla="*/ 7740337 w 9791698"/>
              <a:gd name="connsiteY3824" fmla="*/ 2619579 h 10286999"/>
              <a:gd name="connsiteX3825" fmla="*/ 8189706 w 9791698"/>
              <a:gd name="connsiteY3825" fmla="*/ 2614898 h 10286999"/>
              <a:gd name="connsiteX3826" fmla="*/ 8207978 w 9791698"/>
              <a:gd name="connsiteY3826" fmla="*/ 2625438 h 10286999"/>
              <a:gd name="connsiteX3827" fmla="*/ 8228703 w 9791698"/>
              <a:gd name="connsiteY3827" fmla="*/ 2665049 h 10286999"/>
              <a:gd name="connsiteX3828" fmla="*/ 8193268 w 9791698"/>
              <a:gd name="connsiteY3828" fmla="*/ 2671315 h 10286999"/>
              <a:gd name="connsiteX3829" fmla="*/ 8189682 w 9791698"/>
              <a:gd name="connsiteY3829" fmla="*/ 2666703 h 10286999"/>
              <a:gd name="connsiteX3830" fmla="*/ 8173334 w 9791698"/>
              <a:gd name="connsiteY3830" fmla="*/ 2619760 h 10286999"/>
              <a:gd name="connsiteX3831" fmla="*/ 8189706 w 9791698"/>
              <a:gd name="connsiteY3831" fmla="*/ 2614898 h 10286999"/>
              <a:gd name="connsiteX3832" fmla="*/ 9326190 w 9791698"/>
              <a:gd name="connsiteY3832" fmla="*/ 2604879 h 10286999"/>
              <a:gd name="connsiteX3833" fmla="*/ 9327890 w 9791698"/>
              <a:gd name="connsiteY3833" fmla="*/ 2608177 h 10286999"/>
              <a:gd name="connsiteX3834" fmla="*/ 9329123 w 9791698"/>
              <a:gd name="connsiteY3834" fmla="*/ 2608497 h 10286999"/>
              <a:gd name="connsiteX3835" fmla="*/ 9328038 w 9791698"/>
              <a:gd name="connsiteY3835" fmla="*/ 2616786 h 10286999"/>
              <a:gd name="connsiteX3836" fmla="*/ 9323245 w 9791698"/>
              <a:gd name="connsiteY3836" fmla="*/ 2624119 h 10286999"/>
              <a:gd name="connsiteX3837" fmla="*/ 9313207 w 9791698"/>
              <a:gd name="connsiteY3837" fmla="*/ 2612951 h 10286999"/>
              <a:gd name="connsiteX3838" fmla="*/ 9319698 w 9791698"/>
              <a:gd name="connsiteY3838" fmla="*/ 2608915 h 10286999"/>
              <a:gd name="connsiteX3839" fmla="*/ 9318000 w 9791698"/>
              <a:gd name="connsiteY3839" fmla="*/ 2605619 h 10286999"/>
              <a:gd name="connsiteX3840" fmla="*/ 9326190 w 9791698"/>
              <a:gd name="connsiteY3840" fmla="*/ 2604879 h 10286999"/>
              <a:gd name="connsiteX3841" fmla="*/ 7996428 w 9791698"/>
              <a:gd name="connsiteY3841" fmla="*/ 2602789 h 10286999"/>
              <a:gd name="connsiteX3842" fmla="*/ 7978698 w 9791698"/>
              <a:gd name="connsiteY3842" fmla="*/ 2640957 h 10286999"/>
              <a:gd name="connsiteX3843" fmla="*/ 7985631 w 9791698"/>
              <a:gd name="connsiteY3843" fmla="*/ 2646173 h 10286999"/>
              <a:gd name="connsiteX3844" fmla="*/ 7993470 w 9791698"/>
              <a:gd name="connsiteY3844" fmla="*/ 2670264 h 10286999"/>
              <a:gd name="connsiteX3845" fmla="*/ 7989911 w 9791698"/>
              <a:gd name="connsiteY3845" fmla="*/ 2695529 h 10286999"/>
              <a:gd name="connsiteX3846" fmla="*/ 7968311 w 9791698"/>
              <a:gd name="connsiteY3846" fmla="*/ 2679826 h 10286999"/>
              <a:gd name="connsiteX3847" fmla="*/ 7969038 w 9791698"/>
              <a:gd name="connsiteY3847" fmla="*/ 2661700 h 10286999"/>
              <a:gd name="connsiteX3848" fmla="*/ 7969029 w 9791698"/>
              <a:gd name="connsiteY3848" fmla="*/ 2661611 h 10286999"/>
              <a:gd name="connsiteX3849" fmla="*/ 7960165 w 9791698"/>
              <a:gd name="connsiteY3849" fmla="*/ 2680543 h 10286999"/>
              <a:gd name="connsiteX3850" fmla="*/ 7899073 w 9791698"/>
              <a:gd name="connsiteY3850" fmla="*/ 2683245 h 10286999"/>
              <a:gd name="connsiteX3851" fmla="*/ 7996428 w 9791698"/>
              <a:gd name="connsiteY3851" fmla="*/ 2602789 h 10286999"/>
              <a:gd name="connsiteX3852" fmla="*/ 8202361 w 9791698"/>
              <a:gd name="connsiteY3852" fmla="*/ 2589234 h 10286999"/>
              <a:gd name="connsiteX3853" fmla="*/ 8216482 w 9791698"/>
              <a:gd name="connsiteY3853" fmla="*/ 2598733 h 10286999"/>
              <a:gd name="connsiteX3854" fmla="*/ 8207778 w 9791698"/>
              <a:gd name="connsiteY3854" fmla="*/ 2608713 h 10286999"/>
              <a:gd name="connsiteX3855" fmla="*/ 8202361 w 9791698"/>
              <a:gd name="connsiteY3855" fmla="*/ 2589234 h 10286999"/>
              <a:gd name="connsiteX3856" fmla="*/ 8831845 w 9791698"/>
              <a:gd name="connsiteY3856" fmla="*/ 2585816 h 10286999"/>
              <a:gd name="connsiteX3857" fmla="*/ 8837793 w 9791698"/>
              <a:gd name="connsiteY3857" fmla="*/ 2589633 h 10286999"/>
              <a:gd name="connsiteX3858" fmla="*/ 8839952 w 9791698"/>
              <a:gd name="connsiteY3858" fmla="*/ 2586269 h 10286999"/>
              <a:gd name="connsiteX3859" fmla="*/ 8843741 w 9791698"/>
              <a:gd name="connsiteY3859" fmla="*/ 2593451 h 10286999"/>
              <a:gd name="connsiteX3860" fmla="*/ 8841583 w 9791698"/>
              <a:gd name="connsiteY3860" fmla="*/ 2596816 h 10286999"/>
              <a:gd name="connsiteX3861" fmla="*/ 8841785 w 9791698"/>
              <a:gd name="connsiteY3861" fmla="*/ 2598133 h 10286999"/>
              <a:gd name="connsiteX3862" fmla="*/ 8834291 w 9791698"/>
              <a:gd name="connsiteY3862" fmla="*/ 2601635 h 10286999"/>
              <a:gd name="connsiteX3863" fmla="*/ 8826183 w 9791698"/>
              <a:gd name="connsiteY3863" fmla="*/ 2601182 h 10286999"/>
              <a:gd name="connsiteX3864" fmla="*/ 8831845 w 9791698"/>
              <a:gd name="connsiteY3864" fmla="*/ 2585816 h 10286999"/>
              <a:gd name="connsiteX3865" fmla="*/ 8270050 w 9791698"/>
              <a:gd name="connsiteY3865" fmla="*/ 2567132 h 10286999"/>
              <a:gd name="connsiteX3866" fmla="*/ 8278431 w 9791698"/>
              <a:gd name="connsiteY3866" fmla="*/ 2583482 h 10286999"/>
              <a:gd name="connsiteX3867" fmla="*/ 8254990 w 9791698"/>
              <a:gd name="connsiteY3867" fmla="*/ 2589707 h 10286999"/>
              <a:gd name="connsiteX3868" fmla="*/ 8270050 w 9791698"/>
              <a:gd name="connsiteY3868" fmla="*/ 2567132 h 10286999"/>
              <a:gd name="connsiteX3869" fmla="*/ 8218076 w 9791698"/>
              <a:gd name="connsiteY3869" fmla="*/ 2530790 h 10286999"/>
              <a:gd name="connsiteX3870" fmla="*/ 8221696 w 9791698"/>
              <a:gd name="connsiteY3870" fmla="*/ 2535964 h 10286999"/>
              <a:gd name="connsiteX3871" fmla="*/ 8223672 w 9791698"/>
              <a:gd name="connsiteY3871" fmla="*/ 2545173 h 10286999"/>
              <a:gd name="connsiteX3872" fmla="*/ 8204319 w 9791698"/>
              <a:gd name="connsiteY3872" fmla="*/ 2550498 h 10286999"/>
              <a:gd name="connsiteX3873" fmla="*/ 8196531 w 9791698"/>
              <a:gd name="connsiteY3873" fmla="*/ 2541494 h 10286999"/>
              <a:gd name="connsiteX3874" fmla="*/ 8205903 w 9791698"/>
              <a:gd name="connsiteY3874" fmla="*/ 2532546 h 10286999"/>
              <a:gd name="connsiteX3875" fmla="*/ 8218076 w 9791698"/>
              <a:gd name="connsiteY3875" fmla="*/ 2530790 h 10286999"/>
              <a:gd name="connsiteX3876" fmla="*/ 8478800 w 9791698"/>
              <a:gd name="connsiteY3876" fmla="*/ 2521925 h 10286999"/>
              <a:gd name="connsiteX3877" fmla="*/ 8471321 w 9791698"/>
              <a:gd name="connsiteY3877" fmla="*/ 2526033 h 10286999"/>
              <a:gd name="connsiteX3878" fmla="*/ 8478800 w 9791698"/>
              <a:gd name="connsiteY3878" fmla="*/ 2521925 h 10286999"/>
              <a:gd name="connsiteX3879" fmla="*/ 8855840 w 9791698"/>
              <a:gd name="connsiteY3879" fmla="*/ 2507119 h 10286999"/>
              <a:gd name="connsiteX3880" fmla="*/ 8917448 w 9791698"/>
              <a:gd name="connsiteY3880" fmla="*/ 2510513 h 10286999"/>
              <a:gd name="connsiteX3881" fmla="*/ 8925487 w 9791698"/>
              <a:gd name="connsiteY3881" fmla="*/ 2518960 h 10286999"/>
              <a:gd name="connsiteX3882" fmla="*/ 8929329 w 9791698"/>
              <a:gd name="connsiteY3882" fmla="*/ 2519135 h 10286999"/>
              <a:gd name="connsiteX3883" fmla="*/ 8933527 w 9791698"/>
              <a:gd name="connsiteY3883" fmla="*/ 2527404 h 10286999"/>
              <a:gd name="connsiteX3884" fmla="*/ 8910658 w 9791698"/>
              <a:gd name="connsiteY3884" fmla="*/ 2530393 h 10286999"/>
              <a:gd name="connsiteX3885" fmla="*/ 8891451 w 9791698"/>
              <a:gd name="connsiteY3885" fmla="*/ 2529512 h 10286999"/>
              <a:gd name="connsiteX3886" fmla="*/ 8829275 w 9791698"/>
              <a:gd name="connsiteY3886" fmla="*/ 2510507 h 10286999"/>
              <a:gd name="connsiteX3887" fmla="*/ 8855840 w 9791698"/>
              <a:gd name="connsiteY3887" fmla="*/ 2507119 h 10286999"/>
              <a:gd name="connsiteX3888" fmla="*/ 8425384 w 9791698"/>
              <a:gd name="connsiteY3888" fmla="*/ 2488782 h 10286999"/>
              <a:gd name="connsiteX3889" fmla="*/ 8463471 w 9791698"/>
              <a:gd name="connsiteY3889" fmla="*/ 2493859 h 10286999"/>
              <a:gd name="connsiteX3890" fmla="*/ 8471179 w 9791698"/>
              <a:gd name="connsiteY3890" fmla="*/ 2494213 h 10286999"/>
              <a:gd name="connsiteX3891" fmla="*/ 8479237 w 9791698"/>
              <a:gd name="connsiteY3891" fmla="*/ 2502474 h 10286999"/>
              <a:gd name="connsiteX3892" fmla="*/ 8444722 w 9791698"/>
              <a:gd name="connsiteY3892" fmla="*/ 2504837 h 10286999"/>
              <a:gd name="connsiteX3893" fmla="*/ 8425451 w 9791698"/>
              <a:gd name="connsiteY3893" fmla="*/ 2503952 h 10286999"/>
              <a:gd name="connsiteX3894" fmla="*/ 8417393 w 9791698"/>
              <a:gd name="connsiteY3894" fmla="*/ 2495691 h 10286999"/>
              <a:gd name="connsiteX3895" fmla="*/ 8417218 w 9791698"/>
              <a:gd name="connsiteY3895" fmla="*/ 2491738 h 10286999"/>
              <a:gd name="connsiteX3896" fmla="*/ 8425384 w 9791698"/>
              <a:gd name="connsiteY3896" fmla="*/ 2488782 h 10286999"/>
              <a:gd name="connsiteX3897" fmla="*/ 8604374 w 9791698"/>
              <a:gd name="connsiteY3897" fmla="*/ 2481172 h 10286999"/>
              <a:gd name="connsiteX3898" fmla="*/ 8612566 w 9791698"/>
              <a:gd name="connsiteY3898" fmla="*/ 2483978 h 10286999"/>
              <a:gd name="connsiteX3899" fmla="*/ 8629213 w 9791698"/>
              <a:gd name="connsiteY3899" fmla="*/ 2499560 h 10286999"/>
              <a:gd name="connsiteX3900" fmla="*/ 8631440 w 9791698"/>
              <a:gd name="connsiteY3900" fmla="*/ 2496091 h 10286999"/>
              <a:gd name="connsiteX3901" fmla="*/ 8621226 w 9791698"/>
              <a:gd name="connsiteY3901" fmla="*/ 2518927 h 10286999"/>
              <a:gd name="connsiteX3902" fmla="*/ 8579026 w 9791698"/>
              <a:gd name="connsiteY3902" fmla="*/ 2501640 h 10286999"/>
              <a:gd name="connsiteX3903" fmla="*/ 8600902 w 9791698"/>
              <a:gd name="connsiteY3903" fmla="*/ 2481392 h 10286999"/>
              <a:gd name="connsiteX3904" fmla="*/ 8604374 w 9791698"/>
              <a:gd name="connsiteY3904" fmla="*/ 2481172 h 10286999"/>
              <a:gd name="connsiteX3905" fmla="*/ 7880131 w 9791698"/>
              <a:gd name="connsiteY3905" fmla="*/ 2474329 h 10286999"/>
              <a:gd name="connsiteX3906" fmla="*/ 7881792 w 9791698"/>
              <a:gd name="connsiteY3906" fmla="*/ 2503818 h 10286999"/>
              <a:gd name="connsiteX3907" fmla="*/ 7854379 w 9791698"/>
              <a:gd name="connsiteY3907" fmla="*/ 2494154 h 10286999"/>
              <a:gd name="connsiteX3908" fmla="*/ 7880131 w 9791698"/>
              <a:gd name="connsiteY3908" fmla="*/ 2474329 h 10286999"/>
              <a:gd name="connsiteX3909" fmla="*/ 8691580 w 9791698"/>
              <a:gd name="connsiteY3909" fmla="*/ 2451767 h 10286999"/>
              <a:gd name="connsiteX3910" fmla="*/ 8720121 w 9791698"/>
              <a:gd name="connsiteY3910" fmla="*/ 2459041 h 10286999"/>
              <a:gd name="connsiteX3911" fmla="*/ 8691580 w 9791698"/>
              <a:gd name="connsiteY3911" fmla="*/ 2451767 h 10286999"/>
              <a:gd name="connsiteX3912" fmla="*/ 8459264 w 9791698"/>
              <a:gd name="connsiteY3912" fmla="*/ 2425402 h 10286999"/>
              <a:gd name="connsiteX3913" fmla="*/ 8481747 w 9791698"/>
              <a:gd name="connsiteY3913" fmla="*/ 2440419 h 10286999"/>
              <a:gd name="connsiteX3914" fmla="*/ 8420981 w 9791698"/>
              <a:gd name="connsiteY3914" fmla="*/ 2454278 h 10286999"/>
              <a:gd name="connsiteX3915" fmla="*/ 8420800 w 9791698"/>
              <a:gd name="connsiteY3915" fmla="*/ 2428716 h 10286999"/>
              <a:gd name="connsiteX3916" fmla="*/ 8459264 w 9791698"/>
              <a:gd name="connsiteY3916" fmla="*/ 2425402 h 10286999"/>
              <a:gd name="connsiteX3917" fmla="*/ 7922783 w 9791698"/>
              <a:gd name="connsiteY3917" fmla="*/ 2400604 h 10286999"/>
              <a:gd name="connsiteX3918" fmla="*/ 7932505 w 9791698"/>
              <a:gd name="connsiteY3918" fmla="*/ 2404992 h 10286999"/>
              <a:gd name="connsiteX3919" fmla="*/ 7841861 w 9791698"/>
              <a:gd name="connsiteY3919" fmla="*/ 2470267 h 10286999"/>
              <a:gd name="connsiteX3920" fmla="*/ 7922783 w 9791698"/>
              <a:gd name="connsiteY3920" fmla="*/ 2400604 h 10286999"/>
              <a:gd name="connsiteX3921" fmla="*/ 8654252 w 9791698"/>
              <a:gd name="connsiteY3921" fmla="*/ 2394247 h 10286999"/>
              <a:gd name="connsiteX3922" fmla="*/ 8650959 w 9791698"/>
              <a:gd name="connsiteY3922" fmla="*/ 2394440 h 10286999"/>
              <a:gd name="connsiteX3923" fmla="*/ 8651438 w 9791698"/>
              <a:gd name="connsiteY3923" fmla="*/ 2395084 h 10286999"/>
              <a:gd name="connsiteX3924" fmla="*/ 7345775 w 9791698"/>
              <a:gd name="connsiteY3924" fmla="*/ 2391974 h 10286999"/>
              <a:gd name="connsiteX3925" fmla="*/ 7364521 w 9791698"/>
              <a:gd name="connsiteY3925" fmla="*/ 2392912 h 10286999"/>
              <a:gd name="connsiteX3926" fmla="*/ 7360633 w 9791698"/>
              <a:gd name="connsiteY3926" fmla="*/ 2393139 h 10286999"/>
              <a:gd name="connsiteX3927" fmla="*/ 7361766 w 9791698"/>
              <a:gd name="connsiteY3927" fmla="*/ 2401227 h 10286999"/>
              <a:gd name="connsiteX3928" fmla="*/ 7365654 w 9791698"/>
              <a:gd name="connsiteY3928" fmla="*/ 2400998 h 10286999"/>
              <a:gd name="connsiteX3929" fmla="*/ 7362900 w 9791698"/>
              <a:gd name="connsiteY3929" fmla="*/ 2409314 h 10286999"/>
              <a:gd name="connsiteX3930" fmla="*/ 7337393 w 9791698"/>
              <a:gd name="connsiteY3930" fmla="*/ 2423044 h 10286999"/>
              <a:gd name="connsiteX3931" fmla="*/ 7334560 w 9791698"/>
              <a:gd name="connsiteY3931" fmla="*/ 2402825 h 10286999"/>
              <a:gd name="connsiteX3932" fmla="*/ 7345775 w 9791698"/>
              <a:gd name="connsiteY3932" fmla="*/ 2391974 h 10286999"/>
              <a:gd name="connsiteX3933" fmla="*/ 7819812 w 9791698"/>
              <a:gd name="connsiteY3933" fmla="*/ 2375881 h 10286999"/>
              <a:gd name="connsiteX3934" fmla="*/ 7832039 w 9791698"/>
              <a:gd name="connsiteY3934" fmla="*/ 2388884 h 10286999"/>
              <a:gd name="connsiteX3935" fmla="*/ 7833935 w 9791698"/>
              <a:gd name="connsiteY3935" fmla="*/ 2399651 h 10286999"/>
              <a:gd name="connsiteX3936" fmla="*/ 7802812 w 9791698"/>
              <a:gd name="connsiteY3936" fmla="*/ 2384569 h 10286999"/>
              <a:gd name="connsiteX3937" fmla="*/ 7819812 w 9791698"/>
              <a:gd name="connsiteY3937" fmla="*/ 2375881 h 10286999"/>
              <a:gd name="connsiteX3938" fmla="*/ 9332305 w 9791698"/>
              <a:gd name="connsiteY3938" fmla="*/ 2366470 h 10286999"/>
              <a:gd name="connsiteX3939" fmla="*/ 9320647 w 9791698"/>
              <a:gd name="connsiteY3939" fmla="*/ 2401385 h 10286999"/>
              <a:gd name="connsiteX3940" fmla="*/ 9299761 w 9791698"/>
              <a:gd name="connsiteY3940" fmla="*/ 2390958 h 10286999"/>
              <a:gd name="connsiteX3941" fmla="*/ 9332305 w 9791698"/>
              <a:gd name="connsiteY3941" fmla="*/ 2366470 h 10286999"/>
              <a:gd name="connsiteX3942" fmla="*/ 8603950 w 9791698"/>
              <a:gd name="connsiteY3942" fmla="*/ 2340996 h 10286999"/>
              <a:gd name="connsiteX3943" fmla="*/ 8616097 w 9791698"/>
              <a:gd name="connsiteY3943" fmla="*/ 2344298 h 10286999"/>
              <a:gd name="connsiteX3944" fmla="*/ 8620517 w 9791698"/>
              <a:gd name="connsiteY3944" fmla="*/ 2348051 h 10286999"/>
              <a:gd name="connsiteX3945" fmla="*/ 8624379 w 9791698"/>
              <a:gd name="connsiteY3945" fmla="*/ 2347824 h 10286999"/>
              <a:gd name="connsiteX3946" fmla="*/ 8624937 w 9791698"/>
              <a:gd name="connsiteY3946" fmla="*/ 2351807 h 10286999"/>
              <a:gd name="connsiteX3947" fmla="*/ 8633778 w 9791698"/>
              <a:gd name="connsiteY3947" fmla="*/ 2359317 h 10286999"/>
              <a:gd name="connsiteX3948" fmla="*/ 8658628 w 9791698"/>
              <a:gd name="connsiteY3948" fmla="*/ 2369902 h 10286999"/>
              <a:gd name="connsiteX3949" fmla="*/ 8677428 w 9791698"/>
              <a:gd name="connsiteY3949" fmla="*/ 2392886 h 10286999"/>
              <a:gd name="connsiteX3950" fmla="*/ 8670817 w 9791698"/>
              <a:gd name="connsiteY3950" fmla="*/ 2401303 h 10286999"/>
              <a:gd name="connsiteX3951" fmla="*/ 8679660 w 9791698"/>
              <a:gd name="connsiteY3951" fmla="*/ 2408813 h 10286999"/>
              <a:gd name="connsiteX3952" fmla="*/ 8683051 w 9791698"/>
              <a:gd name="connsiteY3952" fmla="*/ 2460804 h 10286999"/>
              <a:gd name="connsiteX3953" fmla="*/ 8665412 w 9791698"/>
              <a:gd name="connsiteY3953" fmla="*/ 2473885 h 10286999"/>
              <a:gd name="connsiteX3954" fmla="*/ 8637258 w 9791698"/>
              <a:gd name="connsiteY3954" fmla="*/ 2467509 h 10286999"/>
              <a:gd name="connsiteX3955" fmla="*/ 8628191 w 9791698"/>
              <a:gd name="connsiteY3955" fmla="*/ 2453419 h 10286999"/>
              <a:gd name="connsiteX3956" fmla="*/ 8620245 w 9791698"/>
              <a:gd name="connsiteY3956" fmla="*/ 2459575 h 10286999"/>
              <a:gd name="connsiteX3957" fmla="*/ 8559298 w 9791698"/>
              <a:gd name="connsiteY3957" fmla="*/ 2430343 h 10286999"/>
              <a:gd name="connsiteX3958" fmla="*/ 8557517 w 9791698"/>
              <a:gd name="connsiteY3958" fmla="*/ 2419319 h 10286999"/>
              <a:gd name="connsiteX3959" fmla="*/ 8549464 w 9791698"/>
              <a:gd name="connsiteY3959" fmla="*/ 2404268 h 10286999"/>
              <a:gd name="connsiteX3960" fmla="*/ 8592099 w 9791698"/>
              <a:gd name="connsiteY3960" fmla="*/ 2372333 h 10286999"/>
              <a:gd name="connsiteX3961" fmla="*/ 8616186 w 9791698"/>
              <a:gd name="connsiteY3961" fmla="*/ 2366713 h 10286999"/>
              <a:gd name="connsiteX3962" fmla="*/ 8621204 w 9791698"/>
              <a:gd name="connsiteY3962" fmla="*/ 2368014 h 10286999"/>
              <a:gd name="connsiteX3963" fmla="*/ 8619719 w 9791698"/>
              <a:gd name="connsiteY3963" fmla="*/ 2366667 h 10286999"/>
              <a:gd name="connsiteX3964" fmla="*/ 8603950 w 9791698"/>
              <a:gd name="connsiteY3964" fmla="*/ 2340996 h 10286999"/>
              <a:gd name="connsiteX3965" fmla="*/ 9132580 w 9791698"/>
              <a:gd name="connsiteY3965" fmla="*/ 2340038 h 10286999"/>
              <a:gd name="connsiteX3966" fmla="*/ 9130094 w 9791698"/>
              <a:gd name="connsiteY3966" fmla="*/ 2369574 h 10286999"/>
              <a:gd name="connsiteX3967" fmla="*/ 9104005 w 9791698"/>
              <a:gd name="connsiteY3967" fmla="*/ 2360809 h 10286999"/>
              <a:gd name="connsiteX3968" fmla="*/ 9132580 w 9791698"/>
              <a:gd name="connsiteY3968" fmla="*/ 2340038 h 10286999"/>
              <a:gd name="connsiteX3969" fmla="*/ 8101196 w 9791698"/>
              <a:gd name="connsiteY3969" fmla="*/ 2329197 h 10286999"/>
              <a:gd name="connsiteX3970" fmla="*/ 8148055 w 9791698"/>
              <a:gd name="connsiteY3970" fmla="*/ 2366745 h 10286999"/>
              <a:gd name="connsiteX3971" fmla="*/ 8184866 w 9791698"/>
              <a:gd name="connsiteY3971" fmla="*/ 2386730 h 10286999"/>
              <a:gd name="connsiteX3972" fmla="*/ 8188209 w 9791698"/>
              <a:gd name="connsiteY3972" fmla="*/ 2370318 h 10286999"/>
              <a:gd name="connsiteX3973" fmla="*/ 8216268 w 9791698"/>
              <a:gd name="connsiteY3973" fmla="*/ 2394102 h 10286999"/>
              <a:gd name="connsiteX3974" fmla="*/ 8219057 w 9791698"/>
              <a:gd name="connsiteY3974" fmla="*/ 2404412 h 10286999"/>
              <a:gd name="connsiteX3975" fmla="*/ 8239902 w 9791698"/>
              <a:gd name="connsiteY3975" fmla="*/ 2414964 h 10286999"/>
              <a:gd name="connsiteX3976" fmla="*/ 8245680 w 9791698"/>
              <a:gd name="connsiteY3976" fmla="*/ 2419133 h 10286999"/>
              <a:gd name="connsiteX3977" fmla="*/ 8263282 w 9791698"/>
              <a:gd name="connsiteY3977" fmla="*/ 2404340 h 10286999"/>
              <a:gd name="connsiteX3978" fmla="*/ 8297195 w 9791698"/>
              <a:gd name="connsiteY3978" fmla="*/ 2404291 h 10286999"/>
              <a:gd name="connsiteX3979" fmla="*/ 8289751 w 9791698"/>
              <a:gd name="connsiteY3979" fmla="*/ 2424749 h 10286999"/>
              <a:gd name="connsiteX3980" fmla="*/ 8273888 w 9791698"/>
              <a:gd name="connsiteY3980" fmla="*/ 2439484 h 10286999"/>
              <a:gd name="connsiteX3981" fmla="*/ 8280060 w 9791698"/>
              <a:gd name="connsiteY3981" fmla="*/ 2443937 h 10286999"/>
              <a:gd name="connsiteX3982" fmla="*/ 8262419 w 9791698"/>
              <a:gd name="connsiteY3982" fmla="*/ 2448496 h 10286999"/>
              <a:gd name="connsiteX3983" fmla="*/ 8232570 w 9791698"/>
              <a:gd name="connsiteY3983" fmla="*/ 2471634 h 10286999"/>
              <a:gd name="connsiteX3984" fmla="*/ 8226362 w 9791698"/>
              <a:gd name="connsiteY3984" fmla="*/ 2505899 h 10286999"/>
              <a:gd name="connsiteX3985" fmla="*/ 8221195 w 9791698"/>
              <a:gd name="connsiteY3985" fmla="*/ 2510950 h 10286999"/>
              <a:gd name="connsiteX3986" fmla="*/ 8222057 w 9791698"/>
              <a:gd name="connsiteY3986" fmla="*/ 2530493 h 10286999"/>
              <a:gd name="connsiteX3987" fmla="*/ 8194548 w 9791698"/>
              <a:gd name="connsiteY3987" fmla="*/ 2517238 h 10286999"/>
              <a:gd name="connsiteX3988" fmla="*/ 8198048 w 9791698"/>
              <a:gd name="connsiteY3988" fmla="*/ 2509403 h 10286999"/>
              <a:gd name="connsiteX3989" fmla="*/ 8206833 w 9791698"/>
              <a:gd name="connsiteY3989" fmla="*/ 2504746 h 10286999"/>
              <a:gd name="connsiteX3990" fmla="*/ 8202766 w 9791698"/>
              <a:gd name="connsiteY3990" fmla="*/ 2496054 h 10286999"/>
              <a:gd name="connsiteX3991" fmla="*/ 8198941 w 9791698"/>
              <a:gd name="connsiteY3991" fmla="*/ 2500484 h 10286999"/>
              <a:gd name="connsiteX3992" fmla="*/ 8166143 w 9791698"/>
              <a:gd name="connsiteY3992" fmla="*/ 2521571 h 10286999"/>
              <a:gd name="connsiteX3993" fmla="*/ 8145892 w 9791698"/>
              <a:gd name="connsiteY3993" fmla="*/ 2530865 h 10286999"/>
              <a:gd name="connsiteX3994" fmla="*/ 8154882 w 9791698"/>
              <a:gd name="connsiteY3994" fmla="*/ 2535253 h 10286999"/>
              <a:gd name="connsiteX3995" fmla="*/ 8174970 w 9791698"/>
              <a:gd name="connsiteY3995" fmla="*/ 2561654 h 10286999"/>
              <a:gd name="connsiteX3996" fmla="*/ 8141741 w 9791698"/>
              <a:gd name="connsiteY3996" fmla="*/ 2577776 h 10286999"/>
              <a:gd name="connsiteX3997" fmla="*/ 8122412 w 9791698"/>
              <a:gd name="connsiteY3997" fmla="*/ 2567125 h 10286999"/>
              <a:gd name="connsiteX3998" fmla="*/ 8117302 w 9791698"/>
              <a:gd name="connsiteY3998" fmla="*/ 2551603 h 10286999"/>
              <a:gd name="connsiteX3999" fmla="*/ 8113965 w 9791698"/>
              <a:gd name="connsiteY3999" fmla="*/ 2544560 h 10286999"/>
              <a:gd name="connsiteX4000" fmla="*/ 8052693 w 9791698"/>
              <a:gd name="connsiteY4000" fmla="*/ 2568834 h 10286999"/>
              <a:gd name="connsiteX4001" fmla="*/ 8044036 w 9791698"/>
              <a:gd name="connsiteY4001" fmla="*/ 2526053 h 10286999"/>
              <a:gd name="connsiteX4002" fmla="*/ 8142330 w 9791698"/>
              <a:gd name="connsiteY4002" fmla="*/ 2492104 h 10286999"/>
              <a:gd name="connsiteX4003" fmla="*/ 8192990 w 9791698"/>
              <a:gd name="connsiteY4003" fmla="*/ 2475164 h 10286999"/>
              <a:gd name="connsiteX4004" fmla="*/ 8186603 w 9791698"/>
              <a:gd name="connsiteY4004" fmla="*/ 2461510 h 10286999"/>
              <a:gd name="connsiteX4005" fmla="*/ 8150191 w 9791698"/>
              <a:gd name="connsiteY4005" fmla="*/ 2463347 h 10286999"/>
              <a:gd name="connsiteX4006" fmla="*/ 8055074 w 9791698"/>
              <a:gd name="connsiteY4006" fmla="*/ 2368093 h 10286999"/>
              <a:gd name="connsiteX4007" fmla="*/ 8101196 w 9791698"/>
              <a:gd name="connsiteY4007" fmla="*/ 2329197 h 10286999"/>
              <a:gd name="connsiteX4008" fmla="*/ 8833309 w 9791698"/>
              <a:gd name="connsiteY4008" fmla="*/ 2314316 h 10286999"/>
              <a:gd name="connsiteX4009" fmla="*/ 8857730 w 9791698"/>
              <a:gd name="connsiteY4009" fmla="*/ 2405348 h 10286999"/>
              <a:gd name="connsiteX4010" fmla="*/ 8832304 w 9791698"/>
              <a:gd name="connsiteY4010" fmla="*/ 2362619 h 10286999"/>
              <a:gd name="connsiteX4011" fmla="*/ 8833309 w 9791698"/>
              <a:gd name="connsiteY4011" fmla="*/ 2314316 h 10286999"/>
              <a:gd name="connsiteX4012" fmla="*/ 8323886 w 9791698"/>
              <a:gd name="connsiteY4012" fmla="*/ 2302099 h 10286999"/>
              <a:gd name="connsiteX4013" fmla="*/ 8297577 w 9791698"/>
              <a:gd name="connsiteY4013" fmla="*/ 2335790 h 10286999"/>
              <a:gd name="connsiteX4014" fmla="*/ 8323886 w 9791698"/>
              <a:gd name="connsiteY4014" fmla="*/ 2302099 h 10286999"/>
              <a:gd name="connsiteX4015" fmla="*/ 8981632 w 9791698"/>
              <a:gd name="connsiteY4015" fmla="*/ 2298118 h 10286999"/>
              <a:gd name="connsiteX4016" fmla="*/ 8996896 w 9791698"/>
              <a:gd name="connsiteY4016" fmla="*/ 2299074 h 10286999"/>
              <a:gd name="connsiteX4017" fmla="*/ 8956539 w 9791698"/>
              <a:gd name="connsiteY4017" fmla="*/ 2347195 h 10286999"/>
              <a:gd name="connsiteX4018" fmla="*/ 8940836 w 9791698"/>
              <a:gd name="connsiteY4018" fmla="*/ 2316230 h 10286999"/>
              <a:gd name="connsiteX4019" fmla="*/ 8981632 w 9791698"/>
              <a:gd name="connsiteY4019" fmla="*/ 2298118 h 10286999"/>
              <a:gd name="connsiteX4020" fmla="*/ 7376460 w 9791698"/>
              <a:gd name="connsiteY4020" fmla="*/ 2273684 h 10286999"/>
              <a:gd name="connsiteX4021" fmla="*/ 7389692 w 9791698"/>
              <a:gd name="connsiteY4021" fmla="*/ 2275410 h 10286999"/>
              <a:gd name="connsiteX4022" fmla="*/ 7398438 w 9791698"/>
              <a:gd name="connsiteY4022" fmla="*/ 2282900 h 10286999"/>
              <a:gd name="connsiteX4023" fmla="*/ 7401776 w 9791698"/>
              <a:gd name="connsiteY4023" fmla="*/ 2306723 h 10286999"/>
              <a:gd name="connsiteX4024" fmla="*/ 7367421 w 9791698"/>
              <a:gd name="connsiteY4024" fmla="*/ 2308740 h 10286999"/>
              <a:gd name="connsiteX4025" fmla="*/ 7367344 w 9791698"/>
              <a:gd name="connsiteY4025" fmla="*/ 2280725 h 10286999"/>
              <a:gd name="connsiteX4026" fmla="*/ 7376460 w 9791698"/>
              <a:gd name="connsiteY4026" fmla="*/ 2273684 h 10286999"/>
              <a:gd name="connsiteX4027" fmla="*/ 8204418 w 9791698"/>
              <a:gd name="connsiteY4027" fmla="*/ 2270478 h 10286999"/>
              <a:gd name="connsiteX4028" fmla="*/ 8213494 w 9791698"/>
              <a:gd name="connsiteY4028" fmla="*/ 2271569 h 10286999"/>
              <a:gd name="connsiteX4029" fmla="*/ 8214016 w 9791698"/>
              <a:gd name="connsiteY4029" fmla="*/ 2283368 h 10286999"/>
              <a:gd name="connsiteX4030" fmla="*/ 8180650 w 9791698"/>
              <a:gd name="connsiteY4030" fmla="*/ 2297536 h 10286999"/>
              <a:gd name="connsiteX4031" fmla="*/ 8204418 w 9791698"/>
              <a:gd name="connsiteY4031" fmla="*/ 2270478 h 10286999"/>
              <a:gd name="connsiteX4032" fmla="*/ 7832840 w 9791698"/>
              <a:gd name="connsiteY4032" fmla="*/ 2262187 h 10286999"/>
              <a:gd name="connsiteX4033" fmla="*/ 7861166 w 9791698"/>
              <a:gd name="connsiteY4033" fmla="*/ 2288290 h 10286999"/>
              <a:gd name="connsiteX4034" fmla="*/ 7810110 w 9791698"/>
              <a:gd name="connsiteY4034" fmla="*/ 2284262 h 10286999"/>
              <a:gd name="connsiteX4035" fmla="*/ 7832840 w 9791698"/>
              <a:gd name="connsiteY4035" fmla="*/ 2262187 h 10286999"/>
              <a:gd name="connsiteX4036" fmla="*/ 7328671 w 9791698"/>
              <a:gd name="connsiteY4036" fmla="*/ 2257533 h 10286999"/>
              <a:gd name="connsiteX4037" fmla="*/ 7344634 w 9791698"/>
              <a:gd name="connsiteY4037" fmla="*/ 2275341 h 10286999"/>
              <a:gd name="connsiteX4038" fmla="*/ 7320414 w 9791698"/>
              <a:gd name="connsiteY4038" fmla="*/ 2267437 h 10286999"/>
              <a:gd name="connsiteX4039" fmla="*/ 7328671 w 9791698"/>
              <a:gd name="connsiteY4039" fmla="*/ 2257533 h 10286999"/>
              <a:gd name="connsiteX4040" fmla="*/ 8369206 w 9791698"/>
              <a:gd name="connsiteY4040" fmla="*/ 2240761 h 10286999"/>
              <a:gd name="connsiteX4041" fmla="*/ 8383855 w 9791698"/>
              <a:gd name="connsiteY4041" fmla="*/ 2242947 h 10286999"/>
              <a:gd name="connsiteX4042" fmla="*/ 8379950 w 9791698"/>
              <a:gd name="connsiteY4042" fmla="*/ 2242768 h 10286999"/>
              <a:gd name="connsiteX4043" fmla="*/ 8384026 w 9791698"/>
              <a:gd name="connsiteY4043" fmla="*/ 2246832 h 10286999"/>
              <a:gd name="connsiteX4044" fmla="*/ 8329707 w 9791698"/>
              <a:gd name="connsiteY4044" fmla="*/ 2252092 h 10286999"/>
              <a:gd name="connsiteX4045" fmla="*/ 8329536 w 9791698"/>
              <a:gd name="connsiteY4045" fmla="*/ 2248208 h 10286999"/>
              <a:gd name="connsiteX4046" fmla="*/ 8369206 w 9791698"/>
              <a:gd name="connsiteY4046" fmla="*/ 2240761 h 10286999"/>
              <a:gd name="connsiteX4047" fmla="*/ 8305625 w 9791698"/>
              <a:gd name="connsiteY4047" fmla="*/ 2238874 h 10286999"/>
              <a:gd name="connsiteX4048" fmla="*/ 8309730 w 9791698"/>
              <a:gd name="connsiteY4048" fmla="*/ 2243133 h 10286999"/>
              <a:gd name="connsiteX4049" fmla="*/ 8290468 w 9791698"/>
              <a:gd name="connsiteY4049" fmla="*/ 2250389 h 10286999"/>
              <a:gd name="connsiteX4050" fmla="*/ 8305625 w 9791698"/>
              <a:gd name="connsiteY4050" fmla="*/ 2238874 h 10286999"/>
              <a:gd name="connsiteX4051" fmla="*/ 8385017 w 9791698"/>
              <a:gd name="connsiteY4051" fmla="*/ 2198908 h 10286999"/>
              <a:gd name="connsiteX4052" fmla="*/ 8385738 w 9791698"/>
              <a:gd name="connsiteY4052" fmla="*/ 2215222 h 10286999"/>
              <a:gd name="connsiteX4053" fmla="*/ 8377952 w 9791698"/>
              <a:gd name="connsiteY4053" fmla="*/ 2214864 h 10286999"/>
              <a:gd name="connsiteX4054" fmla="*/ 8320453 w 9791698"/>
              <a:gd name="connsiteY4054" fmla="*/ 2232577 h 10286999"/>
              <a:gd name="connsiteX4055" fmla="*/ 8385017 w 9791698"/>
              <a:gd name="connsiteY4055" fmla="*/ 2198908 h 10286999"/>
              <a:gd name="connsiteX4056" fmla="*/ 8640367 w 9791698"/>
              <a:gd name="connsiteY4056" fmla="*/ 2195363 h 10286999"/>
              <a:gd name="connsiteX4057" fmla="*/ 8644500 w 9791698"/>
              <a:gd name="connsiteY4057" fmla="*/ 2200086 h 10286999"/>
              <a:gd name="connsiteX4058" fmla="*/ 8647372 w 9791698"/>
              <a:gd name="connsiteY4058" fmla="*/ 2208961 h 10286999"/>
              <a:gd name="connsiteX4059" fmla="*/ 8628454 w 9791698"/>
              <a:gd name="connsiteY4059" fmla="*/ 2216233 h 10286999"/>
              <a:gd name="connsiteX4060" fmla="*/ 8619769 w 9791698"/>
              <a:gd name="connsiteY4060" fmla="*/ 2208168 h 10286999"/>
              <a:gd name="connsiteX4061" fmla="*/ 8628317 w 9791698"/>
              <a:gd name="connsiteY4061" fmla="*/ 2198367 h 10286999"/>
              <a:gd name="connsiteX4062" fmla="*/ 8640367 w 9791698"/>
              <a:gd name="connsiteY4062" fmla="*/ 2195363 h 10286999"/>
              <a:gd name="connsiteX4063" fmla="*/ 8755194 w 9791698"/>
              <a:gd name="connsiteY4063" fmla="*/ 2192506 h 10286999"/>
              <a:gd name="connsiteX4064" fmla="*/ 8780110 w 9791698"/>
              <a:gd name="connsiteY4064" fmla="*/ 2196756 h 10286999"/>
              <a:gd name="connsiteX4065" fmla="*/ 8745974 w 9791698"/>
              <a:gd name="connsiteY4065" fmla="*/ 2239459 h 10286999"/>
              <a:gd name="connsiteX4066" fmla="*/ 8735527 w 9791698"/>
              <a:gd name="connsiteY4066" fmla="*/ 2201741 h 10286999"/>
              <a:gd name="connsiteX4067" fmla="*/ 8755194 w 9791698"/>
              <a:gd name="connsiteY4067" fmla="*/ 2192506 h 10286999"/>
              <a:gd name="connsiteX4068" fmla="*/ 8152447 w 9791698"/>
              <a:gd name="connsiteY4068" fmla="*/ 2188236 h 10286999"/>
              <a:gd name="connsiteX4069" fmla="*/ 8156980 w 9791698"/>
              <a:gd name="connsiteY4069" fmla="*/ 2200437 h 10286999"/>
              <a:gd name="connsiteX4070" fmla="*/ 8149326 w 9791698"/>
              <a:gd name="connsiteY4070" fmla="*/ 2208079 h 10286999"/>
              <a:gd name="connsiteX4071" fmla="*/ 8145675 w 9791698"/>
              <a:gd name="connsiteY4071" fmla="*/ 2215907 h 10286999"/>
              <a:gd name="connsiteX4072" fmla="*/ 8133662 w 9791698"/>
              <a:gd name="connsiteY4072" fmla="*/ 2215356 h 10286999"/>
              <a:gd name="connsiteX4073" fmla="*/ 8137312 w 9791698"/>
              <a:gd name="connsiteY4073" fmla="*/ 2207529 h 10286999"/>
              <a:gd name="connsiteX4074" fmla="*/ 8152447 w 9791698"/>
              <a:gd name="connsiteY4074" fmla="*/ 2188236 h 10286999"/>
              <a:gd name="connsiteX4075" fmla="*/ 8271637 w 9791698"/>
              <a:gd name="connsiteY4075" fmla="*/ 2179617 h 10286999"/>
              <a:gd name="connsiteX4076" fmla="*/ 8275566 w 9791698"/>
              <a:gd name="connsiteY4076" fmla="*/ 2182686 h 10286999"/>
              <a:gd name="connsiteX4077" fmla="*/ 8268625 w 9791698"/>
              <a:gd name="connsiteY4077" fmla="*/ 2183094 h 10286999"/>
              <a:gd name="connsiteX4078" fmla="*/ 8271637 w 9791698"/>
              <a:gd name="connsiteY4078" fmla="*/ 2179617 h 10286999"/>
              <a:gd name="connsiteX4079" fmla="*/ 9642825 w 9791698"/>
              <a:gd name="connsiteY4079" fmla="*/ 2171132 h 10286999"/>
              <a:gd name="connsiteX4080" fmla="*/ 9654974 w 9791698"/>
              <a:gd name="connsiteY4080" fmla="*/ 2198823 h 10286999"/>
              <a:gd name="connsiteX4081" fmla="*/ 9626984 w 9791698"/>
              <a:gd name="connsiteY4081" fmla="*/ 2200240 h 10286999"/>
              <a:gd name="connsiteX4082" fmla="*/ 9642825 w 9791698"/>
              <a:gd name="connsiteY4082" fmla="*/ 2171132 h 10286999"/>
              <a:gd name="connsiteX4083" fmla="*/ 9199281 w 9791698"/>
              <a:gd name="connsiteY4083" fmla="*/ 2162183 h 10286999"/>
              <a:gd name="connsiteX4084" fmla="*/ 9213454 w 9791698"/>
              <a:gd name="connsiteY4084" fmla="*/ 2166714 h 10286999"/>
              <a:gd name="connsiteX4085" fmla="*/ 9156590 w 9791698"/>
              <a:gd name="connsiteY4085" fmla="*/ 2203080 h 10286999"/>
              <a:gd name="connsiteX4086" fmla="*/ 9153484 w 9791698"/>
              <a:gd name="connsiteY4086" fmla="*/ 2169802 h 10286999"/>
              <a:gd name="connsiteX4087" fmla="*/ 9199281 w 9791698"/>
              <a:gd name="connsiteY4087" fmla="*/ 2162183 h 10286999"/>
              <a:gd name="connsiteX4088" fmla="*/ 8127737 w 9791698"/>
              <a:gd name="connsiteY4088" fmla="*/ 2155123 h 10286999"/>
              <a:gd name="connsiteX4089" fmla="*/ 8135213 w 9791698"/>
              <a:gd name="connsiteY4089" fmla="*/ 2155465 h 10286999"/>
              <a:gd name="connsiteX4090" fmla="*/ 8128840 w 9791698"/>
              <a:gd name="connsiteY4090" fmla="*/ 2180091 h 10286999"/>
              <a:gd name="connsiteX4091" fmla="*/ 8117810 w 9791698"/>
              <a:gd name="connsiteY4091" fmla="*/ 2183739 h 10286999"/>
              <a:gd name="connsiteX4092" fmla="*/ 8117260 w 9791698"/>
              <a:gd name="connsiteY4092" fmla="*/ 2171254 h 10286999"/>
              <a:gd name="connsiteX4093" fmla="*/ 8124552 w 9791698"/>
              <a:gd name="connsiteY4093" fmla="*/ 2167434 h 10286999"/>
              <a:gd name="connsiteX4094" fmla="*/ 8127737 w 9791698"/>
              <a:gd name="connsiteY4094" fmla="*/ 2155123 h 10286999"/>
              <a:gd name="connsiteX4095" fmla="*/ 8187329 w 9791698"/>
              <a:gd name="connsiteY4095" fmla="*/ 2135708 h 10286999"/>
              <a:gd name="connsiteX4096" fmla="*/ 8196718 w 9791698"/>
              <a:gd name="connsiteY4096" fmla="*/ 2138718 h 10286999"/>
              <a:gd name="connsiteX4097" fmla="*/ 8193754 w 9791698"/>
              <a:gd name="connsiteY4097" fmla="*/ 2158709 h 10286999"/>
              <a:gd name="connsiteX4098" fmla="*/ 8159600 w 9791698"/>
              <a:gd name="connsiteY4098" fmla="*/ 2169218 h 10286999"/>
              <a:gd name="connsiteX4099" fmla="*/ 8158887 w 9791698"/>
              <a:gd name="connsiteY4099" fmla="*/ 2153084 h 10286999"/>
              <a:gd name="connsiteX4100" fmla="*/ 8187329 w 9791698"/>
              <a:gd name="connsiteY4100" fmla="*/ 2135708 h 10286999"/>
              <a:gd name="connsiteX4101" fmla="*/ 7774308 w 9791698"/>
              <a:gd name="connsiteY4101" fmla="*/ 2132267 h 10286999"/>
              <a:gd name="connsiteX4102" fmla="*/ 7825178 w 9791698"/>
              <a:gd name="connsiteY4102" fmla="*/ 2150049 h 10286999"/>
              <a:gd name="connsiteX4103" fmla="*/ 7747208 w 9791698"/>
              <a:gd name="connsiteY4103" fmla="*/ 2204465 h 10286999"/>
              <a:gd name="connsiteX4104" fmla="*/ 7734589 w 9791698"/>
              <a:gd name="connsiteY4104" fmla="*/ 2166763 h 10286999"/>
              <a:gd name="connsiteX4105" fmla="*/ 7774308 w 9791698"/>
              <a:gd name="connsiteY4105" fmla="*/ 2132267 h 10286999"/>
              <a:gd name="connsiteX4106" fmla="*/ 8742673 w 9791698"/>
              <a:gd name="connsiteY4106" fmla="*/ 2129157 h 10286999"/>
              <a:gd name="connsiteX4107" fmla="*/ 8765501 w 9791698"/>
              <a:gd name="connsiteY4107" fmla="*/ 2179701 h 10286999"/>
              <a:gd name="connsiteX4108" fmla="*/ 8749882 w 9791698"/>
              <a:gd name="connsiteY4108" fmla="*/ 2187478 h 10286999"/>
              <a:gd name="connsiteX4109" fmla="*/ 8742673 w 9791698"/>
              <a:gd name="connsiteY4109" fmla="*/ 2129157 h 10286999"/>
              <a:gd name="connsiteX4110" fmla="*/ 8393592 w 9791698"/>
              <a:gd name="connsiteY4110" fmla="*/ 2124710 h 10286999"/>
              <a:gd name="connsiteX4111" fmla="*/ 8490838 w 9791698"/>
              <a:gd name="connsiteY4111" fmla="*/ 2314146 h 10286999"/>
              <a:gd name="connsiteX4112" fmla="*/ 8449350 w 9791698"/>
              <a:gd name="connsiteY4112" fmla="*/ 2321749 h 10286999"/>
              <a:gd name="connsiteX4113" fmla="*/ 8393592 w 9791698"/>
              <a:gd name="connsiteY4113" fmla="*/ 2124710 h 10286999"/>
              <a:gd name="connsiteX4114" fmla="*/ 9081506 w 9791698"/>
              <a:gd name="connsiteY4114" fmla="*/ 2107331 h 10286999"/>
              <a:gd name="connsiteX4115" fmla="*/ 9102352 w 9791698"/>
              <a:gd name="connsiteY4115" fmla="*/ 2118848 h 10286999"/>
              <a:gd name="connsiteX4116" fmla="*/ 9108515 w 9791698"/>
              <a:gd name="connsiteY4116" fmla="*/ 2135483 h 10286999"/>
              <a:gd name="connsiteX4117" fmla="*/ 9108266 w 9791698"/>
              <a:gd name="connsiteY4117" fmla="*/ 2136519 h 10286999"/>
              <a:gd name="connsiteX4118" fmla="*/ 9113814 w 9791698"/>
              <a:gd name="connsiteY4118" fmla="*/ 2132113 h 10286999"/>
              <a:gd name="connsiteX4119" fmla="*/ 9121591 w 9791698"/>
              <a:gd name="connsiteY4119" fmla="*/ 2132676 h 10286999"/>
              <a:gd name="connsiteX4120" fmla="*/ 9126540 w 9791698"/>
              <a:gd name="connsiteY4120" fmla="*/ 2140538 h 10286999"/>
              <a:gd name="connsiteX4121" fmla="*/ 9128807 w 9791698"/>
              <a:gd name="connsiteY4121" fmla="*/ 2156714 h 10286999"/>
              <a:gd name="connsiteX4122" fmla="*/ 9122306 w 9791698"/>
              <a:gd name="connsiteY4122" fmla="*/ 2165250 h 10286999"/>
              <a:gd name="connsiteX4123" fmla="*/ 9114105 w 9791698"/>
              <a:gd name="connsiteY4123" fmla="*/ 2161654 h 10286999"/>
              <a:gd name="connsiteX4124" fmla="*/ 9106471 w 9791698"/>
              <a:gd name="connsiteY4124" fmla="*/ 2162103 h 10286999"/>
              <a:gd name="connsiteX4125" fmla="*/ 9105903 w 9791698"/>
              <a:gd name="connsiteY4125" fmla="*/ 2158058 h 10286999"/>
              <a:gd name="connsiteX4126" fmla="*/ 9106786 w 9791698"/>
              <a:gd name="connsiteY4126" fmla="*/ 2157498 h 10286999"/>
              <a:gd name="connsiteX4127" fmla="*/ 9103700 w 9791698"/>
              <a:gd name="connsiteY4127" fmla="*/ 2155589 h 10286999"/>
              <a:gd name="connsiteX4128" fmla="*/ 9101122 w 9791698"/>
              <a:gd name="connsiteY4128" fmla="*/ 2166358 h 10286999"/>
              <a:gd name="connsiteX4129" fmla="*/ 9086127 w 9791698"/>
              <a:gd name="connsiteY4129" fmla="*/ 2173067 h 10286999"/>
              <a:gd name="connsiteX4130" fmla="*/ 9074992 w 9791698"/>
              <a:gd name="connsiteY4130" fmla="*/ 2171607 h 10286999"/>
              <a:gd name="connsiteX4131" fmla="*/ 9077744 w 9791698"/>
              <a:gd name="connsiteY4131" fmla="*/ 2187379 h 10286999"/>
              <a:gd name="connsiteX4132" fmla="*/ 9071459 w 9791698"/>
              <a:gd name="connsiteY4132" fmla="*/ 2213088 h 10286999"/>
              <a:gd name="connsiteX4133" fmla="*/ 9037430 w 9791698"/>
              <a:gd name="connsiteY4133" fmla="*/ 2244163 h 10286999"/>
              <a:gd name="connsiteX4134" fmla="*/ 9036308 w 9791698"/>
              <a:gd name="connsiteY4134" fmla="*/ 2244851 h 10286999"/>
              <a:gd name="connsiteX4135" fmla="*/ 9049186 w 9791698"/>
              <a:gd name="connsiteY4135" fmla="*/ 2252713 h 10286999"/>
              <a:gd name="connsiteX4136" fmla="*/ 9064376 w 9791698"/>
              <a:gd name="connsiteY4136" fmla="*/ 2266567 h 10286999"/>
              <a:gd name="connsiteX4137" fmla="*/ 8947506 w 9791698"/>
              <a:gd name="connsiteY4137" fmla="*/ 2242529 h 10286999"/>
              <a:gd name="connsiteX4138" fmla="*/ 8958309 w 9791698"/>
              <a:gd name="connsiteY4138" fmla="*/ 2230766 h 10286999"/>
              <a:gd name="connsiteX4139" fmla="*/ 8965112 w 9791698"/>
              <a:gd name="connsiteY4139" fmla="*/ 2228418 h 10286999"/>
              <a:gd name="connsiteX4140" fmla="*/ 8957848 w 9791698"/>
              <a:gd name="connsiteY4140" fmla="*/ 2208869 h 10286999"/>
              <a:gd name="connsiteX4141" fmla="*/ 9008896 w 9791698"/>
              <a:gd name="connsiteY4141" fmla="*/ 2116279 h 10286999"/>
              <a:gd name="connsiteX4142" fmla="*/ 9052107 w 9791698"/>
              <a:gd name="connsiteY4142" fmla="*/ 2115042 h 10286999"/>
              <a:gd name="connsiteX4143" fmla="*/ 9054176 w 9791698"/>
              <a:gd name="connsiteY4143" fmla="*/ 2119587 h 10286999"/>
              <a:gd name="connsiteX4144" fmla="*/ 9055772 w 9791698"/>
              <a:gd name="connsiteY4144" fmla="*/ 2115626 h 10286999"/>
              <a:gd name="connsiteX4145" fmla="*/ 9081506 w 9791698"/>
              <a:gd name="connsiteY4145" fmla="*/ 2107331 h 10286999"/>
              <a:gd name="connsiteX4146" fmla="*/ 7537719 w 9791698"/>
              <a:gd name="connsiteY4146" fmla="*/ 2094181 h 10286999"/>
              <a:gd name="connsiteX4147" fmla="*/ 7529791 w 9791698"/>
              <a:gd name="connsiteY4147" fmla="*/ 2098243 h 10286999"/>
              <a:gd name="connsiteX4148" fmla="*/ 7539145 w 9791698"/>
              <a:gd name="connsiteY4148" fmla="*/ 2126878 h 10286999"/>
              <a:gd name="connsiteX4149" fmla="*/ 7543398 w 9791698"/>
              <a:gd name="connsiteY4149" fmla="*/ 2136331 h 10286999"/>
              <a:gd name="connsiteX4150" fmla="*/ 7563942 w 9791698"/>
              <a:gd name="connsiteY4150" fmla="*/ 2127705 h 10286999"/>
              <a:gd name="connsiteX4151" fmla="*/ 7560605 w 9791698"/>
              <a:gd name="connsiteY4151" fmla="*/ 2121597 h 10286999"/>
              <a:gd name="connsiteX4152" fmla="*/ 7537719 w 9791698"/>
              <a:gd name="connsiteY4152" fmla="*/ 2094181 h 10286999"/>
              <a:gd name="connsiteX4153" fmla="*/ 8727532 w 9791698"/>
              <a:gd name="connsiteY4153" fmla="*/ 2087161 h 10286999"/>
              <a:gd name="connsiteX4154" fmla="*/ 8737412 w 9791698"/>
              <a:gd name="connsiteY4154" fmla="*/ 2102726 h 10286999"/>
              <a:gd name="connsiteX4155" fmla="*/ 8715629 w 9791698"/>
              <a:gd name="connsiteY4155" fmla="*/ 2112078 h 10286999"/>
              <a:gd name="connsiteX4156" fmla="*/ 8705750 w 9791698"/>
              <a:gd name="connsiteY4156" fmla="*/ 2096512 h 10286999"/>
              <a:gd name="connsiteX4157" fmla="*/ 8727532 w 9791698"/>
              <a:gd name="connsiteY4157" fmla="*/ 2087161 h 10286999"/>
              <a:gd name="connsiteX4158" fmla="*/ 8524738 w 9791698"/>
              <a:gd name="connsiteY4158" fmla="*/ 2073544 h 10286999"/>
              <a:gd name="connsiteX4159" fmla="*/ 8531245 w 9791698"/>
              <a:gd name="connsiteY4159" fmla="*/ 2083356 h 10286999"/>
              <a:gd name="connsiteX4160" fmla="*/ 8531863 w 9791698"/>
              <a:gd name="connsiteY4160" fmla="*/ 2085567 h 10286999"/>
              <a:gd name="connsiteX4161" fmla="*/ 8538532 w 9791698"/>
              <a:gd name="connsiteY4161" fmla="*/ 2082391 h 10286999"/>
              <a:gd name="connsiteX4162" fmla="*/ 8542784 w 9791698"/>
              <a:gd name="connsiteY4162" fmla="*/ 2090550 h 10286999"/>
              <a:gd name="connsiteX4163" fmla="*/ 8534983 w 9791698"/>
              <a:gd name="connsiteY4163" fmla="*/ 2096712 h 10286999"/>
              <a:gd name="connsiteX4164" fmla="*/ 8535957 w 9791698"/>
              <a:gd name="connsiteY4164" fmla="*/ 2100194 h 10286999"/>
              <a:gd name="connsiteX4165" fmla="*/ 8534918 w 9791698"/>
              <a:gd name="connsiteY4165" fmla="*/ 2112983 h 10286999"/>
              <a:gd name="connsiteX4166" fmla="*/ 8536040 w 9791698"/>
              <a:gd name="connsiteY4166" fmla="*/ 2114131 h 10286999"/>
              <a:gd name="connsiteX4167" fmla="*/ 8537803 w 9791698"/>
              <a:gd name="connsiteY4167" fmla="*/ 2154030 h 10286999"/>
              <a:gd name="connsiteX4168" fmla="*/ 8495430 w 9791698"/>
              <a:gd name="connsiteY4168" fmla="*/ 2164029 h 10286999"/>
              <a:gd name="connsiteX4169" fmla="*/ 8475402 w 9791698"/>
              <a:gd name="connsiteY4169" fmla="*/ 2151166 h 10286999"/>
              <a:gd name="connsiteX4170" fmla="*/ 8472772 w 9791698"/>
              <a:gd name="connsiteY4170" fmla="*/ 2140317 h 10286999"/>
              <a:gd name="connsiteX4171" fmla="*/ 8450708 w 9791698"/>
              <a:gd name="connsiteY4171" fmla="*/ 2131672 h 10286999"/>
              <a:gd name="connsiteX4172" fmla="*/ 8439708 w 9791698"/>
              <a:gd name="connsiteY4172" fmla="*/ 2108100 h 10286999"/>
              <a:gd name="connsiteX4173" fmla="*/ 8450598 w 9791698"/>
              <a:gd name="connsiteY4173" fmla="*/ 2103425 h 10286999"/>
              <a:gd name="connsiteX4174" fmla="*/ 8473132 w 9791698"/>
              <a:gd name="connsiteY4174" fmla="*/ 2113199 h 10286999"/>
              <a:gd name="connsiteX4175" fmla="*/ 8477188 w 9791698"/>
              <a:gd name="connsiteY4175" fmla="*/ 2103466 h 10286999"/>
              <a:gd name="connsiteX4176" fmla="*/ 8491642 w 9791698"/>
              <a:gd name="connsiteY4176" fmla="*/ 2093367 h 10286999"/>
              <a:gd name="connsiteX4177" fmla="*/ 8496769 w 9791698"/>
              <a:gd name="connsiteY4177" fmla="*/ 2093348 h 10286999"/>
              <a:gd name="connsiteX4178" fmla="*/ 8495975 w 9791698"/>
              <a:gd name="connsiteY4178" fmla="*/ 2088714 h 10286999"/>
              <a:gd name="connsiteX4179" fmla="*/ 8507791 w 9791698"/>
              <a:gd name="connsiteY4179" fmla="*/ 2082690 h 10286999"/>
              <a:gd name="connsiteX4180" fmla="*/ 8512234 w 9791698"/>
              <a:gd name="connsiteY4180" fmla="*/ 2075255 h 10286999"/>
              <a:gd name="connsiteX4181" fmla="*/ 8524738 w 9791698"/>
              <a:gd name="connsiteY4181" fmla="*/ 2073544 h 10286999"/>
              <a:gd name="connsiteX4182" fmla="*/ 8581590 w 9791698"/>
              <a:gd name="connsiteY4182" fmla="*/ 2067133 h 10286999"/>
              <a:gd name="connsiteX4183" fmla="*/ 8626402 w 9791698"/>
              <a:gd name="connsiteY4183" fmla="*/ 2089578 h 10286999"/>
              <a:gd name="connsiteX4184" fmla="*/ 8570348 w 9791698"/>
              <a:gd name="connsiteY4184" fmla="*/ 2069093 h 10286999"/>
              <a:gd name="connsiteX4185" fmla="*/ 8581590 w 9791698"/>
              <a:gd name="connsiteY4185" fmla="*/ 2067133 h 10286999"/>
              <a:gd name="connsiteX4186" fmla="*/ 8278825 w 9791698"/>
              <a:gd name="connsiteY4186" fmla="*/ 2062142 h 10286999"/>
              <a:gd name="connsiteX4187" fmla="*/ 8281580 w 9791698"/>
              <a:gd name="connsiteY4187" fmla="*/ 2081794 h 10286999"/>
              <a:gd name="connsiteX4188" fmla="*/ 8251587 w 9791698"/>
              <a:gd name="connsiteY4188" fmla="*/ 2091482 h 10286999"/>
              <a:gd name="connsiteX4189" fmla="*/ 8233255 w 9791698"/>
              <a:gd name="connsiteY4189" fmla="*/ 2100484 h 10286999"/>
              <a:gd name="connsiteX4190" fmla="*/ 8254372 w 9791698"/>
              <a:gd name="connsiteY4190" fmla="*/ 2083393 h 10286999"/>
              <a:gd name="connsiteX4191" fmla="*/ 8256607 w 9791698"/>
              <a:gd name="connsiteY4191" fmla="*/ 2071373 h 10286999"/>
              <a:gd name="connsiteX4192" fmla="*/ 8278825 w 9791698"/>
              <a:gd name="connsiteY4192" fmla="*/ 2062142 h 10286999"/>
              <a:gd name="connsiteX4193" fmla="*/ 8971790 w 9791698"/>
              <a:gd name="connsiteY4193" fmla="*/ 2045721 h 10286999"/>
              <a:gd name="connsiteX4194" fmla="*/ 8997642 w 9791698"/>
              <a:gd name="connsiteY4194" fmla="*/ 2055529 h 10286999"/>
              <a:gd name="connsiteX4195" fmla="*/ 8995278 w 9791698"/>
              <a:gd name="connsiteY4195" fmla="*/ 2084941 h 10286999"/>
              <a:gd name="connsiteX4196" fmla="*/ 8951509 w 9791698"/>
              <a:gd name="connsiteY4196" fmla="*/ 2065033 h 10286999"/>
              <a:gd name="connsiteX4197" fmla="*/ 8971790 w 9791698"/>
              <a:gd name="connsiteY4197" fmla="*/ 2045721 h 10286999"/>
              <a:gd name="connsiteX4198" fmla="*/ 9157338 w 9791698"/>
              <a:gd name="connsiteY4198" fmla="*/ 2039490 h 10286999"/>
              <a:gd name="connsiteX4199" fmla="*/ 9194802 w 9791698"/>
              <a:gd name="connsiteY4199" fmla="*/ 2048270 h 10286999"/>
              <a:gd name="connsiteX4200" fmla="*/ 9203118 w 9791698"/>
              <a:gd name="connsiteY4200" fmla="*/ 2051891 h 10286999"/>
              <a:gd name="connsiteX4201" fmla="*/ 9211434 w 9791698"/>
              <a:gd name="connsiteY4201" fmla="*/ 2055514 h 10286999"/>
              <a:gd name="connsiteX4202" fmla="*/ 9217592 w 9791698"/>
              <a:gd name="connsiteY4202" fmla="*/ 2071589 h 10286999"/>
              <a:gd name="connsiteX4203" fmla="*/ 9144464 w 9791698"/>
              <a:gd name="connsiteY4203" fmla="*/ 2051227 h 10286999"/>
              <a:gd name="connsiteX4204" fmla="*/ 9147193 w 9791698"/>
              <a:gd name="connsiteY4204" fmla="*/ 2042847 h 10286999"/>
              <a:gd name="connsiteX4205" fmla="*/ 9157338 w 9791698"/>
              <a:gd name="connsiteY4205" fmla="*/ 2039490 h 10286999"/>
              <a:gd name="connsiteX4206" fmla="*/ 9051521 w 9791698"/>
              <a:gd name="connsiteY4206" fmla="*/ 2037699 h 10286999"/>
              <a:gd name="connsiteX4207" fmla="*/ 9111057 w 9791698"/>
              <a:gd name="connsiteY4207" fmla="*/ 2071612 h 10286999"/>
              <a:gd name="connsiteX4208" fmla="*/ 9020009 w 9791698"/>
              <a:gd name="connsiteY4208" fmla="*/ 2059394 h 10286999"/>
              <a:gd name="connsiteX4209" fmla="*/ 9028253 w 9791698"/>
              <a:gd name="connsiteY4209" fmla="*/ 2039847 h 10286999"/>
              <a:gd name="connsiteX4210" fmla="*/ 9051521 w 9791698"/>
              <a:gd name="connsiteY4210" fmla="*/ 2037699 h 10286999"/>
              <a:gd name="connsiteX4211" fmla="*/ 8201893 w 9791698"/>
              <a:gd name="connsiteY4211" fmla="*/ 1996851 h 10286999"/>
              <a:gd name="connsiteX4212" fmla="*/ 8211598 w 9791698"/>
              <a:gd name="connsiteY4212" fmla="*/ 2000882 h 10286999"/>
              <a:gd name="connsiteX4213" fmla="*/ 8214440 w 9791698"/>
              <a:gd name="connsiteY4213" fmla="*/ 2021158 h 10286999"/>
              <a:gd name="connsiteX4214" fmla="*/ 8201444 w 9791698"/>
              <a:gd name="connsiteY4214" fmla="*/ 2038276 h 10286999"/>
              <a:gd name="connsiteX4215" fmla="*/ 8199332 w 9791698"/>
              <a:gd name="connsiteY4215" fmla="*/ 2050666 h 10286999"/>
              <a:gd name="connsiteX4216" fmla="*/ 8195514 w 9791698"/>
              <a:gd name="connsiteY4216" fmla="*/ 2050890 h 10286999"/>
              <a:gd name="connsiteX4217" fmla="*/ 8196329 w 9791698"/>
              <a:gd name="connsiteY4217" fmla="*/ 2001778 h 10286999"/>
              <a:gd name="connsiteX4218" fmla="*/ 8201893 w 9791698"/>
              <a:gd name="connsiteY4218" fmla="*/ 1996851 h 10286999"/>
              <a:gd name="connsiteX4219" fmla="*/ 7700361 w 9791698"/>
              <a:gd name="connsiteY4219" fmla="*/ 1980922 h 10286999"/>
              <a:gd name="connsiteX4220" fmla="*/ 7807042 w 9791698"/>
              <a:gd name="connsiteY4220" fmla="*/ 2115662 h 10286999"/>
              <a:gd name="connsiteX4221" fmla="*/ 7727640 w 9791698"/>
              <a:gd name="connsiteY4221" fmla="*/ 2108703 h 10286999"/>
              <a:gd name="connsiteX4222" fmla="*/ 7665808 w 9791698"/>
              <a:gd name="connsiteY4222" fmla="*/ 1991332 h 10286999"/>
              <a:gd name="connsiteX4223" fmla="*/ 7674726 w 9791698"/>
              <a:gd name="connsiteY4223" fmla="*/ 1983639 h 10286999"/>
              <a:gd name="connsiteX4224" fmla="*/ 7700361 w 9791698"/>
              <a:gd name="connsiteY4224" fmla="*/ 1980922 h 10286999"/>
              <a:gd name="connsiteX4225" fmla="*/ 8336298 w 9791698"/>
              <a:gd name="connsiteY4225" fmla="*/ 1978577 h 10286999"/>
              <a:gd name="connsiteX4226" fmla="*/ 8345101 w 9791698"/>
              <a:gd name="connsiteY4226" fmla="*/ 1989875 h 10286999"/>
              <a:gd name="connsiteX4227" fmla="*/ 8344873 w 9791698"/>
              <a:gd name="connsiteY4227" fmla="*/ 2013617 h 10286999"/>
              <a:gd name="connsiteX4228" fmla="*/ 8338511 w 9791698"/>
              <a:gd name="connsiteY4228" fmla="*/ 2023325 h 10286999"/>
              <a:gd name="connsiteX4229" fmla="*/ 8340763 w 9791698"/>
              <a:gd name="connsiteY4229" fmla="*/ 2028594 h 10286999"/>
              <a:gd name="connsiteX4230" fmla="*/ 8298495 w 9791698"/>
              <a:gd name="connsiteY4230" fmla="*/ 2015600 h 10286999"/>
              <a:gd name="connsiteX4231" fmla="*/ 8311965 w 9791698"/>
              <a:gd name="connsiteY4231" fmla="*/ 1993118 h 10286999"/>
              <a:gd name="connsiteX4232" fmla="*/ 8321553 w 9791698"/>
              <a:gd name="connsiteY4232" fmla="*/ 1997374 h 10286999"/>
              <a:gd name="connsiteX4233" fmla="*/ 8322646 w 9791698"/>
              <a:gd name="connsiteY4233" fmla="*/ 1998407 h 10286999"/>
              <a:gd name="connsiteX4234" fmla="*/ 8041132 w 9791698"/>
              <a:gd name="connsiteY4234" fmla="*/ 1977678 h 10286999"/>
              <a:gd name="connsiteX4235" fmla="*/ 8050730 w 9791698"/>
              <a:gd name="connsiteY4235" fmla="*/ 1984418 h 10286999"/>
              <a:gd name="connsiteX4236" fmla="*/ 8039472 w 9791698"/>
              <a:gd name="connsiteY4236" fmla="*/ 1995531 h 10286999"/>
              <a:gd name="connsiteX4237" fmla="*/ 8034862 w 9791698"/>
              <a:gd name="connsiteY4237" fmla="*/ 1979814 h 10286999"/>
              <a:gd name="connsiteX4238" fmla="*/ 8041132 w 9791698"/>
              <a:gd name="connsiteY4238" fmla="*/ 1977678 h 10286999"/>
              <a:gd name="connsiteX4239" fmla="*/ 7597136 w 9791698"/>
              <a:gd name="connsiteY4239" fmla="*/ 1975234 h 10286999"/>
              <a:gd name="connsiteX4240" fmla="*/ 7604337 w 9791698"/>
              <a:gd name="connsiteY4240" fmla="*/ 1979924 h 10286999"/>
              <a:gd name="connsiteX4241" fmla="*/ 7597136 w 9791698"/>
              <a:gd name="connsiteY4241" fmla="*/ 1975234 h 10286999"/>
              <a:gd name="connsiteX4242" fmla="*/ 7503165 w 9791698"/>
              <a:gd name="connsiteY4242" fmla="*/ 1973240 h 10286999"/>
              <a:gd name="connsiteX4243" fmla="*/ 7534973 w 9791698"/>
              <a:gd name="connsiteY4243" fmla="*/ 1995583 h 10286999"/>
              <a:gd name="connsiteX4244" fmla="*/ 7503165 w 9791698"/>
              <a:gd name="connsiteY4244" fmla="*/ 1973240 h 10286999"/>
              <a:gd name="connsiteX4245" fmla="*/ 7682678 w 9791698"/>
              <a:gd name="connsiteY4245" fmla="*/ 1970757 h 10286999"/>
              <a:gd name="connsiteX4246" fmla="*/ 7693838 w 9791698"/>
              <a:gd name="connsiteY4246" fmla="*/ 1978531 h 10286999"/>
              <a:gd name="connsiteX4247" fmla="*/ 7666507 w 9791698"/>
              <a:gd name="connsiteY4247" fmla="*/ 1970788 h 10286999"/>
              <a:gd name="connsiteX4248" fmla="*/ 7682678 w 9791698"/>
              <a:gd name="connsiteY4248" fmla="*/ 1970757 h 10286999"/>
              <a:gd name="connsiteX4249" fmla="*/ 9381372 w 9791698"/>
              <a:gd name="connsiteY4249" fmla="*/ 1961445 h 10286999"/>
              <a:gd name="connsiteX4250" fmla="*/ 9393571 w 9791698"/>
              <a:gd name="connsiteY4250" fmla="*/ 1988981 h 10286999"/>
              <a:gd name="connsiteX4251" fmla="*/ 9344072 w 9791698"/>
              <a:gd name="connsiteY4251" fmla="*/ 1986638 h 10286999"/>
              <a:gd name="connsiteX4252" fmla="*/ 9381372 w 9791698"/>
              <a:gd name="connsiteY4252" fmla="*/ 1961445 h 10286999"/>
              <a:gd name="connsiteX4253" fmla="*/ 8058337 w 9791698"/>
              <a:gd name="connsiteY4253" fmla="*/ 1942333 h 10286999"/>
              <a:gd name="connsiteX4254" fmla="*/ 8079697 w 9791698"/>
              <a:gd name="connsiteY4254" fmla="*/ 1949853 h 10286999"/>
              <a:gd name="connsiteX4255" fmla="*/ 8088071 w 9791698"/>
              <a:gd name="connsiteY4255" fmla="*/ 1966341 h 10286999"/>
              <a:gd name="connsiteX4256" fmla="*/ 8088428 w 9791698"/>
              <a:gd name="connsiteY4256" fmla="*/ 1974407 h 10286999"/>
              <a:gd name="connsiteX4257" fmla="*/ 8083280 w 9791698"/>
              <a:gd name="connsiteY4257" fmla="*/ 1977732 h 10286999"/>
              <a:gd name="connsiteX4258" fmla="*/ 8085091 w 9791698"/>
              <a:gd name="connsiteY4258" fmla="*/ 1980565 h 10286999"/>
              <a:gd name="connsiteX4259" fmla="*/ 8086824 w 9791698"/>
              <a:gd name="connsiteY4259" fmla="*/ 1992939 h 10286999"/>
              <a:gd name="connsiteX4260" fmla="*/ 8067573 w 9791698"/>
              <a:gd name="connsiteY4260" fmla="*/ 1998229 h 10286999"/>
              <a:gd name="connsiteX4261" fmla="*/ 8062450 w 9791698"/>
              <a:gd name="connsiteY4261" fmla="*/ 1990212 h 10286999"/>
              <a:gd name="connsiteX4262" fmla="*/ 8063688 w 9791698"/>
              <a:gd name="connsiteY4262" fmla="*/ 1983224 h 10286999"/>
              <a:gd name="connsiteX4263" fmla="*/ 8054304 w 9791698"/>
              <a:gd name="connsiteY4263" fmla="*/ 1980893 h 10286999"/>
              <a:gd name="connsiteX4264" fmla="*/ 8041386 w 9791698"/>
              <a:gd name="connsiteY4264" fmla="*/ 1948096 h 10286999"/>
              <a:gd name="connsiteX4265" fmla="*/ 8048871 w 9791698"/>
              <a:gd name="connsiteY4265" fmla="*/ 1944413 h 10286999"/>
              <a:gd name="connsiteX4266" fmla="*/ 8058337 w 9791698"/>
              <a:gd name="connsiteY4266" fmla="*/ 1942333 h 10286999"/>
              <a:gd name="connsiteX4267" fmla="*/ 8591870 w 9791698"/>
              <a:gd name="connsiteY4267" fmla="*/ 1913897 h 10286999"/>
              <a:gd name="connsiteX4268" fmla="*/ 8622062 w 9791698"/>
              <a:gd name="connsiteY4268" fmla="*/ 1915927 h 10286999"/>
              <a:gd name="connsiteX4269" fmla="*/ 8626100 w 9791698"/>
              <a:gd name="connsiteY4269" fmla="*/ 1958783 h 10286999"/>
              <a:gd name="connsiteX4270" fmla="*/ 8581543 w 9791698"/>
              <a:gd name="connsiteY4270" fmla="*/ 1949117 h 10286999"/>
              <a:gd name="connsiteX4271" fmla="*/ 8591870 w 9791698"/>
              <a:gd name="connsiteY4271" fmla="*/ 1913897 h 10286999"/>
              <a:gd name="connsiteX4272" fmla="*/ 7606370 w 9791698"/>
              <a:gd name="connsiteY4272" fmla="*/ 1906609 h 10286999"/>
              <a:gd name="connsiteX4273" fmla="*/ 7615792 w 9791698"/>
              <a:gd name="connsiteY4273" fmla="*/ 1910993 h 10286999"/>
              <a:gd name="connsiteX4274" fmla="*/ 7581038 w 9791698"/>
              <a:gd name="connsiteY4274" fmla="*/ 1936332 h 10286999"/>
              <a:gd name="connsiteX4275" fmla="*/ 7606370 w 9791698"/>
              <a:gd name="connsiteY4275" fmla="*/ 1906609 h 10286999"/>
              <a:gd name="connsiteX4276" fmla="*/ 7930024 w 9791698"/>
              <a:gd name="connsiteY4276" fmla="*/ 1901212 h 10286999"/>
              <a:gd name="connsiteX4277" fmla="*/ 7923342 w 9791698"/>
              <a:gd name="connsiteY4277" fmla="*/ 1938153 h 10286999"/>
              <a:gd name="connsiteX4278" fmla="*/ 7930024 w 9791698"/>
              <a:gd name="connsiteY4278" fmla="*/ 1901212 h 10286999"/>
              <a:gd name="connsiteX4279" fmla="*/ 8803767 w 9791698"/>
              <a:gd name="connsiteY4279" fmla="*/ 1882199 h 10286999"/>
              <a:gd name="connsiteX4280" fmla="*/ 8825617 w 9791698"/>
              <a:gd name="connsiteY4280" fmla="*/ 1893729 h 10286999"/>
              <a:gd name="connsiteX4281" fmla="*/ 8793000 w 9791698"/>
              <a:gd name="connsiteY4281" fmla="*/ 1953511 h 10286999"/>
              <a:gd name="connsiteX4282" fmla="*/ 8760960 w 9791698"/>
              <a:gd name="connsiteY4282" fmla="*/ 1934903 h 10286999"/>
              <a:gd name="connsiteX4283" fmla="*/ 8803767 w 9791698"/>
              <a:gd name="connsiteY4283" fmla="*/ 1882199 h 10286999"/>
              <a:gd name="connsiteX4284" fmla="*/ 7929368 w 9791698"/>
              <a:gd name="connsiteY4284" fmla="*/ 1875110 h 10286999"/>
              <a:gd name="connsiteX4285" fmla="*/ 7933201 w 9791698"/>
              <a:gd name="connsiteY4285" fmla="*/ 1875174 h 10286999"/>
              <a:gd name="connsiteX4286" fmla="*/ 7927842 w 9791698"/>
              <a:gd name="connsiteY4286" fmla="*/ 1890287 h 10286999"/>
              <a:gd name="connsiteX4287" fmla="*/ 7929368 w 9791698"/>
              <a:gd name="connsiteY4287" fmla="*/ 1875110 h 10286999"/>
              <a:gd name="connsiteX4288" fmla="*/ 9120581 w 9791698"/>
              <a:gd name="connsiteY4288" fmla="*/ 1873807 h 10286999"/>
              <a:gd name="connsiteX4289" fmla="*/ 9145583 w 9791698"/>
              <a:gd name="connsiteY4289" fmla="*/ 1942379 h 10286999"/>
              <a:gd name="connsiteX4290" fmla="*/ 9107380 w 9791698"/>
              <a:gd name="connsiteY4290" fmla="*/ 1937004 h 10286999"/>
              <a:gd name="connsiteX4291" fmla="*/ 9120581 w 9791698"/>
              <a:gd name="connsiteY4291" fmla="*/ 1873807 h 10286999"/>
              <a:gd name="connsiteX4292" fmla="*/ 8380495 w 9791698"/>
              <a:gd name="connsiteY4292" fmla="*/ 1865135 h 10286999"/>
              <a:gd name="connsiteX4293" fmla="*/ 8390785 w 9791698"/>
              <a:gd name="connsiteY4293" fmla="*/ 1891174 h 10286999"/>
              <a:gd name="connsiteX4294" fmla="*/ 8391737 w 9791698"/>
              <a:gd name="connsiteY4294" fmla="*/ 1921684 h 10286999"/>
              <a:gd name="connsiteX4295" fmla="*/ 8402553 w 9791698"/>
              <a:gd name="connsiteY4295" fmla="*/ 1928524 h 10286999"/>
              <a:gd name="connsiteX4296" fmla="*/ 8404299 w 9791698"/>
              <a:gd name="connsiteY4296" fmla="*/ 1940906 h 10286999"/>
              <a:gd name="connsiteX4297" fmla="*/ 8325085 w 9791698"/>
              <a:gd name="connsiteY4297" fmla="*/ 1953527 h 10286999"/>
              <a:gd name="connsiteX4298" fmla="*/ 8328852 w 9791698"/>
              <a:gd name="connsiteY4298" fmla="*/ 1938321 h 10286999"/>
              <a:gd name="connsiteX4299" fmla="*/ 8348302 w 9791698"/>
              <a:gd name="connsiteY4299" fmla="*/ 1924307 h 10286999"/>
              <a:gd name="connsiteX4300" fmla="*/ 8366765 w 9791698"/>
              <a:gd name="connsiteY4300" fmla="*/ 1916839 h 10286999"/>
              <a:gd name="connsiteX4301" fmla="*/ 8365326 w 9791698"/>
              <a:gd name="connsiteY4301" fmla="*/ 1887965 h 10286999"/>
              <a:gd name="connsiteX4302" fmla="*/ 8380495 w 9791698"/>
              <a:gd name="connsiteY4302" fmla="*/ 1865135 h 10286999"/>
              <a:gd name="connsiteX4303" fmla="*/ 7870731 w 9791698"/>
              <a:gd name="connsiteY4303" fmla="*/ 1860057 h 10286999"/>
              <a:gd name="connsiteX4304" fmla="*/ 7890342 w 9791698"/>
              <a:gd name="connsiteY4304" fmla="*/ 1877540 h 10286999"/>
              <a:gd name="connsiteX4305" fmla="*/ 7889566 w 9791698"/>
              <a:gd name="connsiteY4305" fmla="*/ 1889902 h 10286999"/>
              <a:gd name="connsiteX4306" fmla="*/ 7880102 w 9791698"/>
              <a:gd name="connsiteY4306" fmla="*/ 1900359 h 10286999"/>
              <a:gd name="connsiteX4307" fmla="*/ 7869411 w 9791698"/>
              <a:gd name="connsiteY4307" fmla="*/ 1903294 h 10286999"/>
              <a:gd name="connsiteX4308" fmla="*/ 7850692 w 9791698"/>
              <a:gd name="connsiteY4308" fmla="*/ 1891280 h 10286999"/>
              <a:gd name="connsiteX4309" fmla="*/ 7870731 w 9791698"/>
              <a:gd name="connsiteY4309" fmla="*/ 1860057 h 10286999"/>
              <a:gd name="connsiteX4310" fmla="*/ 8150699 w 9791698"/>
              <a:gd name="connsiteY4310" fmla="*/ 1851540 h 10286999"/>
              <a:gd name="connsiteX4311" fmla="*/ 8143522 w 9791698"/>
              <a:gd name="connsiteY4311" fmla="*/ 1875706 h 10286999"/>
              <a:gd name="connsiteX4312" fmla="*/ 8150699 w 9791698"/>
              <a:gd name="connsiteY4312" fmla="*/ 1851540 h 10286999"/>
              <a:gd name="connsiteX4313" fmla="*/ 8021725 w 9791698"/>
              <a:gd name="connsiteY4313" fmla="*/ 1849157 h 10286999"/>
              <a:gd name="connsiteX4314" fmla="*/ 8017548 w 9791698"/>
              <a:gd name="connsiteY4314" fmla="*/ 2056282 h 10286999"/>
              <a:gd name="connsiteX4315" fmla="*/ 7976195 w 9791698"/>
              <a:gd name="connsiteY4315" fmla="*/ 2048290 h 10286999"/>
              <a:gd name="connsiteX4316" fmla="*/ 7987994 w 9791698"/>
              <a:gd name="connsiteY4316" fmla="*/ 1995608 h 10286999"/>
              <a:gd name="connsiteX4317" fmla="*/ 7986128 w 9791698"/>
              <a:gd name="connsiteY4317" fmla="*/ 1988414 h 10286999"/>
              <a:gd name="connsiteX4318" fmla="*/ 7988563 w 9791698"/>
              <a:gd name="connsiteY4318" fmla="*/ 1978223 h 10286999"/>
              <a:gd name="connsiteX4319" fmla="*/ 7992284 w 9791698"/>
              <a:gd name="connsiteY4319" fmla="*/ 1976456 h 10286999"/>
              <a:gd name="connsiteX4320" fmla="*/ 7999551 w 9791698"/>
              <a:gd name="connsiteY4320" fmla="*/ 1944009 h 10286999"/>
              <a:gd name="connsiteX4321" fmla="*/ 8021725 w 9791698"/>
              <a:gd name="connsiteY4321" fmla="*/ 1849157 h 10286999"/>
              <a:gd name="connsiteX4322" fmla="*/ 8736444 w 9791698"/>
              <a:gd name="connsiteY4322" fmla="*/ 1844286 h 10286999"/>
              <a:gd name="connsiteX4323" fmla="*/ 8748089 w 9791698"/>
              <a:gd name="connsiteY4323" fmla="*/ 1846903 h 10286999"/>
              <a:gd name="connsiteX4324" fmla="*/ 8745927 w 9791698"/>
              <a:gd name="connsiteY4324" fmla="*/ 1875573 h 10286999"/>
              <a:gd name="connsiteX4325" fmla="*/ 8734508 w 9791698"/>
              <a:gd name="connsiteY4325" fmla="*/ 1881906 h 10286999"/>
              <a:gd name="connsiteX4326" fmla="*/ 8716571 w 9791698"/>
              <a:gd name="connsiteY4326" fmla="*/ 1875253 h 10286999"/>
              <a:gd name="connsiteX4327" fmla="*/ 8736444 w 9791698"/>
              <a:gd name="connsiteY4327" fmla="*/ 1844286 h 10286999"/>
              <a:gd name="connsiteX4328" fmla="*/ 9331242 w 9791698"/>
              <a:gd name="connsiteY4328" fmla="*/ 1835973 h 10286999"/>
              <a:gd name="connsiteX4329" fmla="*/ 9351417 w 9791698"/>
              <a:gd name="connsiteY4329" fmla="*/ 1842970 h 10286999"/>
              <a:gd name="connsiteX4330" fmla="*/ 9346505 w 9791698"/>
              <a:gd name="connsiteY4330" fmla="*/ 1875198 h 10286999"/>
              <a:gd name="connsiteX4331" fmla="*/ 9317631 w 9791698"/>
              <a:gd name="connsiteY4331" fmla="*/ 1868266 h 10286999"/>
              <a:gd name="connsiteX4332" fmla="*/ 9331242 w 9791698"/>
              <a:gd name="connsiteY4332" fmla="*/ 1835973 h 10286999"/>
              <a:gd name="connsiteX4333" fmla="*/ 8103230 w 9791698"/>
              <a:gd name="connsiteY4333" fmla="*/ 1831796 h 10286999"/>
              <a:gd name="connsiteX4334" fmla="*/ 8115032 w 9791698"/>
              <a:gd name="connsiteY4334" fmla="*/ 1833625 h 10286999"/>
              <a:gd name="connsiteX4335" fmla="*/ 8118398 w 9791698"/>
              <a:gd name="connsiteY4335" fmla="*/ 1857644 h 10286999"/>
              <a:gd name="connsiteX4336" fmla="*/ 8089994 w 9791698"/>
              <a:gd name="connsiteY4336" fmla="*/ 1847204 h 10286999"/>
              <a:gd name="connsiteX4337" fmla="*/ 8092690 w 9791698"/>
              <a:gd name="connsiteY4337" fmla="*/ 1838974 h 10286999"/>
              <a:gd name="connsiteX4338" fmla="*/ 8103230 w 9791698"/>
              <a:gd name="connsiteY4338" fmla="*/ 1831796 h 10286999"/>
              <a:gd name="connsiteX4339" fmla="*/ 7542835 w 9791698"/>
              <a:gd name="connsiteY4339" fmla="*/ 1831310 h 10286999"/>
              <a:gd name="connsiteX4340" fmla="*/ 7571526 w 9791698"/>
              <a:gd name="connsiteY4340" fmla="*/ 1842490 h 10286999"/>
              <a:gd name="connsiteX4341" fmla="*/ 7542622 w 9791698"/>
              <a:gd name="connsiteY4341" fmla="*/ 1880620 h 10286999"/>
              <a:gd name="connsiteX4342" fmla="*/ 7537524 w 9791698"/>
              <a:gd name="connsiteY4342" fmla="*/ 1874929 h 10286999"/>
              <a:gd name="connsiteX4343" fmla="*/ 7534616 w 9791698"/>
              <a:gd name="connsiteY4343" fmla="*/ 1883000 h 10286999"/>
              <a:gd name="connsiteX4344" fmla="*/ 7527087 w 9791698"/>
              <a:gd name="connsiteY4344" fmla="*/ 1893524 h 10286999"/>
              <a:gd name="connsiteX4345" fmla="*/ 7499753 w 9791698"/>
              <a:gd name="connsiteY4345" fmla="*/ 1884273 h 10286999"/>
              <a:gd name="connsiteX4346" fmla="*/ 7495368 w 9791698"/>
              <a:gd name="connsiteY4346" fmla="*/ 1872080 h 10286999"/>
              <a:gd name="connsiteX4347" fmla="*/ 7498162 w 9791698"/>
              <a:gd name="connsiteY4347" fmla="*/ 1848223 h 10286999"/>
              <a:gd name="connsiteX4348" fmla="*/ 7494307 w 9791698"/>
              <a:gd name="connsiteY4348" fmla="*/ 1848046 h 10286999"/>
              <a:gd name="connsiteX4349" fmla="*/ 7517257 w 9791698"/>
              <a:gd name="connsiteY4349" fmla="*/ 1845102 h 10286999"/>
              <a:gd name="connsiteX4350" fmla="*/ 7519537 w 9791698"/>
              <a:gd name="connsiteY4350" fmla="*/ 1847328 h 10286999"/>
              <a:gd name="connsiteX4351" fmla="*/ 7518066 w 9791698"/>
              <a:gd name="connsiteY4351" fmla="*/ 1843982 h 10286999"/>
              <a:gd name="connsiteX4352" fmla="*/ 7542835 w 9791698"/>
              <a:gd name="connsiteY4352" fmla="*/ 1831310 h 10286999"/>
              <a:gd name="connsiteX4353" fmla="*/ 7188453 w 9791698"/>
              <a:gd name="connsiteY4353" fmla="*/ 1823690 h 10286999"/>
              <a:gd name="connsiteX4354" fmla="*/ 7201188 w 9791698"/>
              <a:gd name="connsiteY4354" fmla="*/ 1830372 h 10286999"/>
              <a:gd name="connsiteX4355" fmla="*/ 7202322 w 9791698"/>
              <a:gd name="connsiteY4355" fmla="*/ 1844710 h 10286999"/>
              <a:gd name="connsiteX4356" fmla="*/ 7192259 w 9791698"/>
              <a:gd name="connsiteY4356" fmla="*/ 1856379 h 10286999"/>
              <a:gd name="connsiteX4357" fmla="*/ 7167577 w 9791698"/>
              <a:gd name="connsiteY4357" fmla="*/ 1832436 h 10286999"/>
              <a:gd name="connsiteX4358" fmla="*/ 7188453 w 9791698"/>
              <a:gd name="connsiteY4358" fmla="*/ 1823690 h 10286999"/>
              <a:gd name="connsiteX4359" fmla="*/ 7074149 w 9791698"/>
              <a:gd name="connsiteY4359" fmla="*/ 1809170 h 10286999"/>
              <a:gd name="connsiteX4360" fmla="*/ 7106527 w 9791698"/>
              <a:gd name="connsiteY4360" fmla="*/ 1829356 h 10286999"/>
              <a:gd name="connsiteX4361" fmla="*/ 7073628 w 9791698"/>
              <a:gd name="connsiteY4361" fmla="*/ 1871155 h 10286999"/>
              <a:gd name="connsiteX4362" fmla="*/ 7074149 w 9791698"/>
              <a:gd name="connsiteY4362" fmla="*/ 1809170 h 10286999"/>
              <a:gd name="connsiteX4363" fmla="*/ 8337434 w 9791698"/>
              <a:gd name="connsiteY4363" fmla="*/ 1794507 h 10286999"/>
              <a:gd name="connsiteX4364" fmla="*/ 8352892 w 9791698"/>
              <a:gd name="connsiteY4364" fmla="*/ 1795700 h 10286999"/>
              <a:gd name="connsiteX4365" fmla="*/ 8360526 w 9791698"/>
              <a:gd name="connsiteY4365" fmla="*/ 1795252 h 10286999"/>
              <a:gd name="connsiteX4366" fmla="*/ 8369268 w 9791698"/>
              <a:gd name="connsiteY4366" fmla="*/ 1802706 h 10286999"/>
              <a:gd name="connsiteX4367" fmla="*/ 8335466 w 9791698"/>
              <a:gd name="connsiteY4367" fmla="*/ 1808675 h 10286999"/>
              <a:gd name="connsiteX4368" fmla="*/ 8316379 w 9791698"/>
              <a:gd name="connsiteY4368" fmla="*/ 1809796 h 10286999"/>
              <a:gd name="connsiteX4369" fmla="*/ 8307637 w 9791698"/>
              <a:gd name="connsiteY4369" fmla="*/ 1802342 h 10286999"/>
              <a:gd name="connsiteX4370" fmla="*/ 8307083 w 9791698"/>
              <a:gd name="connsiteY4370" fmla="*/ 1798391 h 10286999"/>
              <a:gd name="connsiteX4371" fmla="*/ 8314848 w 9791698"/>
              <a:gd name="connsiteY4371" fmla="*/ 1794572 h 10286999"/>
              <a:gd name="connsiteX4372" fmla="*/ 8337434 w 9791698"/>
              <a:gd name="connsiteY4372" fmla="*/ 1794507 h 10286999"/>
              <a:gd name="connsiteX4373" fmla="*/ 7559731 w 9791698"/>
              <a:gd name="connsiteY4373" fmla="*/ 1769048 h 10286999"/>
              <a:gd name="connsiteX4374" fmla="*/ 7579816 w 9791698"/>
              <a:gd name="connsiteY4374" fmla="*/ 1780393 h 10286999"/>
              <a:gd name="connsiteX4375" fmla="*/ 7558728 w 9791698"/>
              <a:gd name="connsiteY4375" fmla="*/ 1815511 h 10286999"/>
              <a:gd name="connsiteX4376" fmla="*/ 7559731 w 9791698"/>
              <a:gd name="connsiteY4376" fmla="*/ 1769048 h 10286999"/>
              <a:gd name="connsiteX4377" fmla="*/ 8812180 w 9791698"/>
              <a:gd name="connsiteY4377" fmla="*/ 1750205 h 10286999"/>
              <a:gd name="connsiteX4378" fmla="*/ 8824092 w 9791698"/>
              <a:gd name="connsiteY4378" fmla="*/ 1754053 h 10286999"/>
              <a:gd name="connsiteX4379" fmla="*/ 8815139 w 9791698"/>
              <a:gd name="connsiteY4379" fmla="*/ 1786915 h 10286999"/>
              <a:gd name="connsiteX4380" fmla="*/ 8812008 w 9791698"/>
              <a:gd name="connsiteY4380" fmla="*/ 1784997 h 10286999"/>
              <a:gd name="connsiteX4381" fmla="*/ 8810319 w 9791698"/>
              <a:gd name="connsiteY4381" fmla="*/ 1786024 h 10286999"/>
              <a:gd name="connsiteX4382" fmla="*/ 8797337 w 9791698"/>
              <a:gd name="connsiteY4382" fmla="*/ 1785767 h 10286999"/>
              <a:gd name="connsiteX4383" fmla="*/ 8778314 w 9791698"/>
              <a:gd name="connsiteY4383" fmla="*/ 1786883 h 10286999"/>
              <a:gd name="connsiteX4384" fmla="*/ 8715175 w 9791698"/>
              <a:gd name="connsiteY4384" fmla="*/ 1774285 h 10286999"/>
              <a:gd name="connsiteX4385" fmla="*/ 8741041 w 9791698"/>
              <a:gd name="connsiteY4385" fmla="*/ 1768115 h 10286999"/>
              <a:gd name="connsiteX4386" fmla="*/ 8774655 w 9791698"/>
              <a:gd name="connsiteY4386" fmla="*/ 1768362 h 10286999"/>
              <a:gd name="connsiteX4387" fmla="*/ 8800062 w 9791698"/>
              <a:gd name="connsiteY4387" fmla="*/ 1765345 h 10286999"/>
              <a:gd name="connsiteX4388" fmla="*/ 8804108 w 9791698"/>
              <a:gd name="connsiteY4388" fmla="*/ 1757915 h 10286999"/>
              <a:gd name="connsiteX4389" fmla="*/ 8812180 w 9791698"/>
              <a:gd name="connsiteY4389" fmla="*/ 1750205 h 10286999"/>
              <a:gd name="connsiteX4390" fmla="*/ 8641010 w 9791698"/>
              <a:gd name="connsiteY4390" fmla="*/ 1748038 h 10286999"/>
              <a:gd name="connsiteX4391" fmla="*/ 8540242 w 9791698"/>
              <a:gd name="connsiteY4391" fmla="*/ 1813336 h 10286999"/>
              <a:gd name="connsiteX4392" fmla="*/ 8641010 w 9791698"/>
              <a:gd name="connsiteY4392" fmla="*/ 1748038 h 10286999"/>
              <a:gd name="connsiteX4393" fmla="*/ 7750268 w 9791698"/>
              <a:gd name="connsiteY4393" fmla="*/ 1743792 h 10286999"/>
              <a:gd name="connsiteX4394" fmla="*/ 7744495 w 9791698"/>
              <a:gd name="connsiteY4394" fmla="*/ 1755637 h 10286999"/>
              <a:gd name="connsiteX4395" fmla="*/ 7748716 w 9791698"/>
              <a:gd name="connsiteY4395" fmla="*/ 1751962 h 10286999"/>
              <a:gd name="connsiteX4396" fmla="*/ 7760372 w 9791698"/>
              <a:gd name="connsiteY4396" fmla="*/ 1748657 h 10286999"/>
              <a:gd name="connsiteX4397" fmla="*/ 7486277 w 9791698"/>
              <a:gd name="connsiteY4397" fmla="*/ 1734235 h 10286999"/>
              <a:gd name="connsiteX4398" fmla="*/ 7494695 w 9791698"/>
              <a:gd name="connsiteY4398" fmla="*/ 1739946 h 10286999"/>
              <a:gd name="connsiteX4399" fmla="*/ 7487331 w 9791698"/>
              <a:gd name="connsiteY4399" fmla="*/ 1760929 h 10286999"/>
              <a:gd name="connsiteX4400" fmla="*/ 7474616 w 9791698"/>
              <a:gd name="connsiteY4400" fmla="*/ 1743707 h 10286999"/>
              <a:gd name="connsiteX4401" fmla="*/ 7486277 w 9791698"/>
              <a:gd name="connsiteY4401" fmla="*/ 1734235 h 10286999"/>
              <a:gd name="connsiteX4402" fmla="*/ 7017344 w 9791698"/>
              <a:gd name="connsiteY4402" fmla="*/ 1732715 h 10286999"/>
              <a:gd name="connsiteX4403" fmla="*/ 6990847 w 9791698"/>
              <a:gd name="connsiteY4403" fmla="*/ 1799736 h 10286999"/>
              <a:gd name="connsiteX4404" fmla="*/ 6981453 w 9791698"/>
              <a:gd name="connsiteY4404" fmla="*/ 1786667 h 10286999"/>
              <a:gd name="connsiteX4405" fmla="*/ 7017344 w 9791698"/>
              <a:gd name="connsiteY4405" fmla="*/ 1732715 h 10286999"/>
              <a:gd name="connsiteX4406" fmla="*/ 8091915 w 9791698"/>
              <a:gd name="connsiteY4406" fmla="*/ 1724287 h 10286999"/>
              <a:gd name="connsiteX4407" fmla="*/ 8061824 w 9791698"/>
              <a:gd name="connsiteY4407" fmla="*/ 1836739 h 10286999"/>
              <a:gd name="connsiteX4408" fmla="*/ 8066712 w 9791698"/>
              <a:gd name="connsiteY4408" fmla="*/ 1781159 h 10286999"/>
              <a:gd name="connsiteX4409" fmla="*/ 8091915 w 9791698"/>
              <a:gd name="connsiteY4409" fmla="*/ 1724287 h 10286999"/>
              <a:gd name="connsiteX4410" fmla="*/ 8916262 w 9791698"/>
              <a:gd name="connsiteY4410" fmla="*/ 1721606 h 10286999"/>
              <a:gd name="connsiteX4411" fmla="*/ 8921605 w 9791698"/>
              <a:gd name="connsiteY4411" fmla="*/ 1726258 h 10286999"/>
              <a:gd name="connsiteX4412" fmla="*/ 8928815 w 9791698"/>
              <a:gd name="connsiteY4412" fmla="*/ 1735785 h 10286999"/>
              <a:gd name="connsiteX4413" fmla="*/ 8926376 w 9791698"/>
              <a:gd name="connsiteY4413" fmla="*/ 1742179 h 10286999"/>
              <a:gd name="connsiteX4414" fmla="*/ 8919908 w 9791698"/>
              <a:gd name="connsiteY4414" fmla="*/ 1749662 h 10286999"/>
              <a:gd name="connsiteX4415" fmla="*/ 8906407 w 9791698"/>
              <a:gd name="connsiteY4415" fmla="*/ 1736099 h 10286999"/>
              <a:gd name="connsiteX4416" fmla="*/ 8909941 w 9791698"/>
              <a:gd name="connsiteY4416" fmla="*/ 1723672 h 10286999"/>
              <a:gd name="connsiteX4417" fmla="*/ 8916262 w 9791698"/>
              <a:gd name="connsiteY4417" fmla="*/ 1721606 h 10286999"/>
              <a:gd name="connsiteX4418" fmla="*/ 8265429 w 9791698"/>
              <a:gd name="connsiteY4418" fmla="*/ 1674415 h 10286999"/>
              <a:gd name="connsiteX4419" fmla="*/ 8300582 w 9791698"/>
              <a:gd name="connsiteY4419" fmla="*/ 1712337 h 10286999"/>
              <a:gd name="connsiteX4420" fmla="*/ 8314978 w 9791698"/>
              <a:gd name="connsiteY4420" fmla="*/ 1733790 h 10286999"/>
              <a:gd name="connsiteX4421" fmla="*/ 8330883 w 9791698"/>
              <a:gd name="connsiteY4421" fmla="*/ 1741434 h 10286999"/>
              <a:gd name="connsiteX4422" fmla="*/ 8313640 w 9791698"/>
              <a:gd name="connsiteY4422" fmla="*/ 1781840 h 10286999"/>
              <a:gd name="connsiteX4423" fmla="*/ 8300656 w 9791698"/>
              <a:gd name="connsiteY4423" fmla="*/ 1780036 h 10286999"/>
              <a:gd name="connsiteX4424" fmla="*/ 8295856 w 9791698"/>
              <a:gd name="connsiteY4424" fmla="*/ 1784312 h 10286999"/>
              <a:gd name="connsiteX4425" fmla="*/ 8202100 w 9791698"/>
              <a:gd name="connsiteY4425" fmla="*/ 1739076 h 10286999"/>
              <a:gd name="connsiteX4426" fmla="*/ 8265429 w 9791698"/>
              <a:gd name="connsiteY4426" fmla="*/ 1674415 h 10286999"/>
              <a:gd name="connsiteX4427" fmla="*/ 7030256 w 9791698"/>
              <a:gd name="connsiteY4427" fmla="*/ 1664297 h 10286999"/>
              <a:gd name="connsiteX4428" fmla="*/ 7050864 w 9791698"/>
              <a:gd name="connsiteY4428" fmla="*/ 1723108 h 10286999"/>
              <a:gd name="connsiteX4429" fmla="*/ 7048199 w 9791698"/>
              <a:gd name="connsiteY4429" fmla="*/ 1742395 h 10286999"/>
              <a:gd name="connsiteX4430" fmla="*/ 7061813 w 9791698"/>
              <a:gd name="connsiteY4430" fmla="*/ 1746354 h 10286999"/>
              <a:gd name="connsiteX4431" fmla="*/ 7087768 w 9791698"/>
              <a:gd name="connsiteY4431" fmla="*/ 1760537 h 10286999"/>
              <a:gd name="connsiteX4432" fmla="*/ 7043035 w 9791698"/>
              <a:gd name="connsiteY4432" fmla="*/ 1786468 h 10286999"/>
              <a:gd name="connsiteX4433" fmla="*/ 7036703 w 9791698"/>
              <a:gd name="connsiteY4433" fmla="*/ 1769671 h 10286999"/>
              <a:gd name="connsiteX4434" fmla="*/ 7035459 w 9791698"/>
              <a:gd name="connsiteY4434" fmla="*/ 1771862 h 10286999"/>
              <a:gd name="connsiteX4435" fmla="*/ 7030256 w 9791698"/>
              <a:gd name="connsiteY4435" fmla="*/ 1664297 h 10286999"/>
              <a:gd name="connsiteX4436" fmla="*/ 7653835 w 9791698"/>
              <a:gd name="connsiteY4436" fmla="*/ 1661670 h 10286999"/>
              <a:gd name="connsiteX4437" fmla="*/ 7637293 w 9791698"/>
              <a:gd name="connsiteY4437" fmla="*/ 1673455 h 10286999"/>
              <a:gd name="connsiteX4438" fmla="*/ 7653835 w 9791698"/>
              <a:gd name="connsiteY4438" fmla="*/ 1661670 h 10286999"/>
              <a:gd name="connsiteX4439" fmla="*/ 8911001 w 9791698"/>
              <a:gd name="connsiteY4439" fmla="*/ 1643204 h 10286999"/>
              <a:gd name="connsiteX4440" fmla="*/ 8929515 w 9791698"/>
              <a:gd name="connsiteY4440" fmla="*/ 1653902 h 10286999"/>
              <a:gd name="connsiteX4441" fmla="*/ 8903460 w 9791698"/>
              <a:gd name="connsiteY4441" fmla="*/ 1689865 h 10286999"/>
              <a:gd name="connsiteX4442" fmla="*/ 8911001 w 9791698"/>
              <a:gd name="connsiteY4442" fmla="*/ 1643204 h 10286999"/>
              <a:gd name="connsiteX4443" fmla="*/ 7506167 w 9791698"/>
              <a:gd name="connsiteY4443" fmla="*/ 1638900 h 10286999"/>
              <a:gd name="connsiteX4444" fmla="*/ 7514748 w 9791698"/>
              <a:gd name="connsiteY4444" fmla="*/ 1662160 h 10286999"/>
              <a:gd name="connsiteX4445" fmla="*/ 7479659 w 9791698"/>
              <a:gd name="connsiteY4445" fmla="*/ 1688759 h 10286999"/>
              <a:gd name="connsiteX4446" fmla="*/ 7506167 w 9791698"/>
              <a:gd name="connsiteY4446" fmla="*/ 1638900 h 10286999"/>
              <a:gd name="connsiteX4447" fmla="*/ 8716122 w 9791698"/>
              <a:gd name="connsiteY4447" fmla="*/ 1637576 h 10286999"/>
              <a:gd name="connsiteX4448" fmla="*/ 8741762 w 9791698"/>
              <a:gd name="connsiteY4448" fmla="*/ 1637711 h 10286999"/>
              <a:gd name="connsiteX4449" fmla="*/ 8691428 w 9791698"/>
              <a:gd name="connsiteY4449" fmla="*/ 1705626 h 10286999"/>
              <a:gd name="connsiteX4450" fmla="*/ 8716122 w 9791698"/>
              <a:gd name="connsiteY4450" fmla="*/ 1637576 h 10286999"/>
              <a:gd name="connsiteX4451" fmla="*/ 9101464 w 9791698"/>
              <a:gd name="connsiteY4451" fmla="*/ 1618438 h 10286999"/>
              <a:gd name="connsiteX4452" fmla="*/ 9111538 w 9791698"/>
              <a:gd name="connsiteY4452" fmla="*/ 1618765 h 10286999"/>
              <a:gd name="connsiteX4453" fmla="*/ 9123513 w 9791698"/>
              <a:gd name="connsiteY4453" fmla="*/ 1621497 h 10286999"/>
              <a:gd name="connsiteX4454" fmla="*/ 9117372 w 9791698"/>
              <a:gd name="connsiteY4454" fmla="*/ 1663484 h 10286999"/>
              <a:gd name="connsiteX4455" fmla="*/ 9101464 w 9791698"/>
              <a:gd name="connsiteY4455" fmla="*/ 1618438 h 10286999"/>
              <a:gd name="connsiteX4456" fmla="*/ 7480686 w 9791698"/>
              <a:gd name="connsiteY4456" fmla="*/ 1568493 h 10286999"/>
              <a:gd name="connsiteX4457" fmla="*/ 7491783 w 9791698"/>
              <a:gd name="connsiteY4457" fmla="*/ 1588012 h 10286999"/>
              <a:gd name="connsiteX4458" fmla="*/ 7497231 w 9791698"/>
              <a:gd name="connsiteY4458" fmla="*/ 1607032 h 10286999"/>
              <a:gd name="connsiteX4459" fmla="*/ 7446144 w 9791698"/>
              <a:gd name="connsiteY4459" fmla="*/ 1605617 h 10286999"/>
              <a:gd name="connsiteX4460" fmla="*/ 7450294 w 9791698"/>
              <a:gd name="connsiteY4460" fmla="*/ 1585507 h 10286999"/>
              <a:gd name="connsiteX4461" fmla="*/ 7480686 w 9791698"/>
              <a:gd name="connsiteY4461" fmla="*/ 1568493 h 10286999"/>
              <a:gd name="connsiteX4462" fmla="*/ 9085362 w 9791698"/>
              <a:gd name="connsiteY4462" fmla="*/ 1556407 h 10286999"/>
              <a:gd name="connsiteX4463" fmla="*/ 8964372 w 9791698"/>
              <a:gd name="connsiteY4463" fmla="*/ 1594847 h 10286999"/>
              <a:gd name="connsiteX4464" fmla="*/ 9085362 w 9791698"/>
              <a:gd name="connsiteY4464" fmla="*/ 1556407 h 10286999"/>
              <a:gd name="connsiteX4465" fmla="*/ 8172645 w 9791698"/>
              <a:gd name="connsiteY4465" fmla="*/ 1556145 h 10286999"/>
              <a:gd name="connsiteX4466" fmla="*/ 8177104 w 9791698"/>
              <a:gd name="connsiteY4466" fmla="*/ 1559993 h 10286999"/>
              <a:gd name="connsiteX4467" fmla="*/ 8158812 w 9791698"/>
              <a:gd name="connsiteY4467" fmla="*/ 1569286 h 10286999"/>
              <a:gd name="connsiteX4468" fmla="*/ 8172645 w 9791698"/>
              <a:gd name="connsiteY4468" fmla="*/ 1556145 h 10286999"/>
              <a:gd name="connsiteX4469" fmla="*/ 7084757 w 9791698"/>
              <a:gd name="connsiteY4469" fmla="*/ 1551327 h 10286999"/>
              <a:gd name="connsiteX4470" fmla="*/ 7103510 w 9791698"/>
              <a:gd name="connsiteY4470" fmla="*/ 1598156 h 10286999"/>
              <a:gd name="connsiteX4471" fmla="*/ 7115419 w 9791698"/>
              <a:gd name="connsiteY4471" fmla="*/ 1643388 h 10286999"/>
              <a:gd name="connsiteX4472" fmla="*/ 7110414 w 9791698"/>
              <a:gd name="connsiteY4472" fmla="*/ 1657574 h 10286999"/>
              <a:gd name="connsiteX4473" fmla="*/ 7113229 w 9791698"/>
              <a:gd name="connsiteY4473" fmla="*/ 1659029 h 10286999"/>
              <a:gd name="connsiteX4474" fmla="*/ 7097828 w 9791698"/>
              <a:gd name="connsiteY4474" fmla="*/ 1682267 h 10286999"/>
              <a:gd name="connsiteX4475" fmla="*/ 7087600 w 9791698"/>
              <a:gd name="connsiteY4475" fmla="*/ 1671080 h 10286999"/>
              <a:gd name="connsiteX4476" fmla="*/ 7079719 w 9791698"/>
              <a:gd name="connsiteY4476" fmla="*/ 1673136 h 10286999"/>
              <a:gd name="connsiteX4477" fmla="*/ 7076462 w 9791698"/>
              <a:gd name="connsiteY4477" fmla="*/ 1701110 h 10286999"/>
              <a:gd name="connsiteX4478" fmla="*/ 7067307 w 9791698"/>
              <a:gd name="connsiteY4478" fmla="*/ 1727981 h 10286999"/>
              <a:gd name="connsiteX4479" fmla="*/ 7054891 w 9791698"/>
              <a:gd name="connsiteY4479" fmla="*/ 1624201 h 10286999"/>
              <a:gd name="connsiteX4480" fmla="*/ 7074038 w 9791698"/>
              <a:gd name="connsiteY4480" fmla="*/ 1643440 h 10286999"/>
              <a:gd name="connsiteX4481" fmla="*/ 7074861 w 9791698"/>
              <a:gd name="connsiteY4481" fmla="*/ 1647269 h 10286999"/>
              <a:gd name="connsiteX4482" fmla="*/ 7075715 w 9791698"/>
              <a:gd name="connsiteY4482" fmla="*/ 1641442 h 10286999"/>
              <a:gd name="connsiteX4483" fmla="*/ 7084757 w 9791698"/>
              <a:gd name="connsiteY4483" fmla="*/ 1551327 h 10286999"/>
              <a:gd name="connsiteX4484" fmla="*/ 9523148 w 9791698"/>
              <a:gd name="connsiteY4484" fmla="*/ 1549966 h 10286999"/>
              <a:gd name="connsiteX4485" fmla="*/ 9546214 w 9791698"/>
              <a:gd name="connsiteY4485" fmla="*/ 1560977 h 10286999"/>
              <a:gd name="connsiteX4486" fmla="*/ 9580390 w 9791698"/>
              <a:gd name="connsiteY4486" fmla="*/ 1586738 h 10286999"/>
              <a:gd name="connsiteX4487" fmla="*/ 9577858 w 9791698"/>
              <a:gd name="connsiteY4487" fmla="*/ 1610289 h 10286999"/>
              <a:gd name="connsiteX4488" fmla="*/ 9562243 w 9791698"/>
              <a:gd name="connsiteY4488" fmla="*/ 1640959 h 10286999"/>
              <a:gd name="connsiteX4489" fmla="*/ 9502253 w 9791698"/>
              <a:gd name="connsiteY4489" fmla="*/ 1607068 h 10286999"/>
              <a:gd name="connsiteX4490" fmla="*/ 9502958 w 9791698"/>
              <a:gd name="connsiteY4490" fmla="*/ 1562340 h 10286999"/>
              <a:gd name="connsiteX4491" fmla="*/ 9523148 w 9791698"/>
              <a:gd name="connsiteY4491" fmla="*/ 1549966 h 10286999"/>
              <a:gd name="connsiteX4492" fmla="*/ 8349422 w 9791698"/>
              <a:gd name="connsiteY4492" fmla="*/ 1534084 h 10286999"/>
              <a:gd name="connsiteX4493" fmla="*/ 8328915 w 9791698"/>
              <a:gd name="connsiteY4493" fmla="*/ 1567762 h 10286999"/>
              <a:gd name="connsiteX4494" fmla="*/ 8349422 w 9791698"/>
              <a:gd name="connsiteY4494" fmla="*/ 1534084 h 10286999"/>
              <a:gd name="connsiteX4495" fmla="*/ 8419257 w 9791698"/>
              <a:gd name="connsiteY4495" fmla="*/ 1509649 h 10286999"/>
              <a:gd name="connsiteX4496" fmla="*/ 8430550 w 9791698"/>
              <a:gd name="connsiteY4496" fmla="*/ 1529296 h 10286999"/>
              <a:gd name="connsiteX4497" fmla="*/ 8421623 w 9791698"/>
              <a:gd name="connsiteY4497" fmla="*/ 1601787 h 10286999"/>
              <a:gd name="connsiteX4498" fmla="*/ 8406689 w 9791698"/>
              <a:gd name="connsiteY4498" fmla="*/ 1557488 h 10286999"/>
              <a:gd name="connsiteX4499" fmla="*/ 8419257 w 9791698"/>
              <a:gd name="connsiteY4499" fmla="*/ 1509649 h 10286999"/>
              <a:gd name="connsiteX4500" fmla="*/ 8247068 w 9791698"/>
              <a:gd name="connsiteY4500" fmla="*/ 1507744 h 10286999"/>
              <a:gd name="connsiteX4501" fmla="*/ 8249354 w 9791698"/>
              <a:gd name="connsiteY4501" fmla="*/ 1524048 h 10286999"/>
              <a:gd name="connsiteX4502" fmla="*/ 8241642 w 9791698"/>
              <a:gd name="connsiteY4502" fmla="*/ 1524500 h 10286999"/>
              <a:gd name="connsiteX4503" fmla="*/ 8217898 w 9791698"/>
              <a:gd name="connsiteY4503" fmla="*/ 1542333 h 10286999"/>
              <a:gd name="connsiteX4504" fmla="*/ 8216282 w 9791698"/>
              <a:gd name="connsiteY4504" fmla="*/ 1542640 h 10286999"/>
              <a:gd name="connsiteX4505" fmla="*/ 8223291 w 9791698"/>
              <a:gd name="connsiteY4505" fmla="*/ 1547017 h 10286999"/>
              <a:gd name="connsiteX4506" fmla="*/ 8233019 w 9791698"/>
              <a:gd name="connsiteY4506" fmla="*/ 1551679 h 10286999"/>
              <a:gd name="connsiteX4507" fmla="*/ 8233374 w 9791698"/>
              <a:gd name="connsiteY4507" fmla="*/ 1552241 h 10286999"/>
              <a:gd name="connsiteX4508" fmla="*/ 8235518 w 9791698"/>
              <a:gd name="connsiteY4508" fmla="*/ 1551413 h 10286999"/>
              <a:gd name="connsiteX4509" fmla="*/ 8250173 w 9791698"/>
              <a:gd name="connsiteY4509" fmla="*/ 1552080 h 10286999"/>
              <a:gd name="connsiteX4510" fmla="*/ 8246305 w 9791698"/>
              <a:gd name="connsiteY4510" fmla="*/ 1552308 h 10286999"/>
              <a:gd name="connsiteX4511" fmla="*/ 8250717 w 9791698"/>
              <a:gd name="connsiteY4511" fmla="*/ 1555963 h 10286999"/>
              <a:gd name="connsiteX4512" fmla="*/ 8238253 w 9791698"/>
              <a:gd name="connsiteY4512" fmla="*/ 1559963 h 10286999"/>
              <a:gd name="connsiteX4513" fmla="*/ 8239721 w 9791698"/>
              <a:gd name="connsiteY4513" fmla="*/ 1562287 h 10286999"/>
              <a:gd name="connsiteX4514" fmla="*/ 8246123 w 9791698"/>
              <a:gd name="connsiteY4514" fmla="*/ 1575891 h 10286999"/>
              <a:gd name="connsiteX4515" fmla="*/ 8237563 w 9791698"/>
              <a:gd name="connsiteY4515" fmla="*/ 1583743 h 10286999"/>
              <a:gd name="connsiteX4516" fmla="*/ 8244516 w 9791698"/>
              <a:gd name="connsiteY4516" fmla="*/ 1591858 h 10286999"/>
              <a:gd name="connsiteX4517" fmla="*/ 8235418 w 9791698"/>
              <a:gd name="connsiteY4517" fmla="*/ 1643690 h 10286999"/>
              <a:gd name="connsiteX4518" fmla="*/ 8214823 w 9791698"/>
              <a:gd name="connsiteY4518" fmla="*/ 1655341 h 10286999"/>
              <a:gd name="connsiteX4519" fmla="*/ 8188480 w 9791698"/>
              <a:gd name="connsiteY4519" fmla="*/ 1646902 h 10286999"/>
              <a:gd name="connsiteX4520" fmla="*/ 8185944 w 9791698"/>
              <a:gd name="connsiteY4520" fmla="*/ 1594877 h 10286999"/>
              <a:gd name="connsiteX4521" fmla="*/ 8222855 w 9791698"/>
              <a:gd name="connsiteY4521" fmla="*/ 1575502 h 10286999"/>
              <a:gd name="connsiteX4522" fmla="*/ 8218975 w 9791698"/>
              <a:gd name="connsiteY4522" fmla="*/ 1575437 h 10286999"/>
              <a:gd name="connsiteX4523" fmla="*/ 8211910 w 9791698"/>
              <a:gd name="connsiteY4523" fmla="*/ 1566528 h 10286999"/>
              <a:gd name="connsiteX4524" fmla="*/ 8205097 w 9791698"/>
              <a:gd name="connsiteY4524" fmla="*/ 1566898 h 10286999"/>
              <a:gd name="connsiteX4525" fmla="*/ 8197666 w 9791698"/>
              <a:gd name="connsiteY4525" fmla="*/ 1566906 h 10286999"/>
              <a:gd name="connsiteX4526" fmla="*/ 8197122 w 9791698"/>
              <a:gd name="connsiteY4526" fmla="*/ 1563024 h 10286999"/>
              <a:gd name="connsiteX4527" fmla="*/ 8207406 w 9791698"/>
              <a:gd name="connsiteY4527" fmla="*/ 1560847 h 10286999"/>
              <a:gd name="connsiteX4528" fmla="*/ 8196026 w 9791698"/>
              <a:gd name="connsiteY4528" fmla="*/ 1546494 h 10286999"/>
              <a:gd name="connsiteX4529" fmla="*/ 8186659 w 9791698"/>
              <a:gd name="connsiteY4529" fmla="*/ 1548278 h 10286999"/>
              <a:gd name="connsiteX4530" fmla="*/ 8192833 w 9791698"/>
              <a:gd name="connsiteY4530" fmla="*/ 1541154 h 10286999"/>
              <a:gd name="connsiteX4531" fmla="*/ 8186899 w 9791698"/>
              <a:gd name="connsiteY4531" fmla="*/ 1530477 h 10286999"/>
              <a:gd name="connsiteX4532" fmla="*/ 8185816 w 9791698"/>
              <a:gd name="connsiteY4532" fmla="*/ 1518900 h 10286999"/>
              <a:gd name="connsiteX4533" fmla="*/ 8197051 w 9791698"/>
              <a:gd name="connsiteY4533" fmla="*/ 1523086 h 10286999"/>
              <a:gd name="connsiteX4534" fmla="*/ 8200526 w 9791698"/>
              <a:gd name="connsiteY4534" fmla="*/ 1527143 h 10286999"/>
              <a:gd name="connsiteX4535" fmla="*/ 8204405 w 9791698"/>
              <a:gd name="connsiteY4535" fmla="*/ 1527208 h 10286999"/>
              <a:gd name="connsiteX4536" fmla="*/ 8204276 w 9791698"/>
              <a:gd name="connsiteY4536" fmla="*/ 1528482 h 10286999"/>
              <a:gd name="connsiteX4537" fmla="*/ 8220344 w 9791698"/>
              <a:gd name="connsiteY4537" fmla="*/ 1521641 h 10286999"/>
              <a:gd name="connsiteX4538" fmla="*/ 8247068 w 9791698"/>
              <a:gd name="connsiteY4538" fmla="*/ 1507744 h 10286999"/>
              <a:gd name="connsiteX4539" fmla="*/ 7570422 w 9791698"/>
              <a:gd name="connsiteY4539" fmla="*/ 1494999 h 10286999"/>
              <a:gd name="connsiteX4540" fmla="*/ 7585945 w 9791698"/>
              <a:gd name="connsiteY4540" fmla="*/ 1504963 h 10286999"/>
              <a:gd name="connsiteX4541" fmla="*/ 7584128 w 9791698"/>
              <a:gd name="connsiteY4541" fmla="*/ 1528286 h 10286999"/>
              <a:gd name="connsiteX4542" fmla="*/ 7585209 w 9791698"/>
              <a:gd name="connsiteY4542" fmla="*/ 1543675 h 10286999"/>
              <a:gd name="connsiteX4543" fmla="*/ 7576977 w 9791698"/>
              <a:gd name="connsiteY4543" fmla="*/ 1553087 h 10286999"/>
              <a:gd name="connsiteX4544" fmla="*/ 7561046 w 9791698"/>
              <a:gd name="connsiteY4544" fmla="*/ 1523270 h 10286999"/>
              <a:gd name="connsiteX4545" fmla="*/ 7570422 w 9791698"/>
              <a:gd name="connsiteY4545" fmla="*/ 1494999 h 10286999"/>
              <a:gd name="connsiteX4546" fmla="*/ 6928107 w 9791698"/>
              <a:gd name="connsiteY4546" fmla="*/ 1475039 h 10286999"/>
              <a:gd name="connsiteX4547" fmla="*/ 6946439 w 9791698"/>
              <a:gd name="connsiteY4547" fmla="*/ 1477375 h 10286999"/>
              <a:gd name="connsiteX4548" fmla="*/ 6942537 w 9791698"/>
              <a:gd name="connsiteY4548" fmla="*/ 1477311 h 10286999"/>
              <a:gd name="connsiteX4549" fmla="*/ 6941720 w 9791698"/>
              <a:gd name="connsiteY4549" fmla="*/ 1485418 h 10286999"/>
              <a:gd name="connsiteX4550" fmla="*/ 6945623 w 9791698"/>
              <a:gd name="connsiteY4550" fmla="*/ 1485484 h 10286999"/>
              <a:gd name="connsiteX4551" fmla="*/ 6940905 w 9791698"/>
              <a:gd name="connsiteY4551" fmla="*/ 1493526 h 10286999"/>
              <a:gd name="connsiteX4552" fmla="*/ 6912366 w 9791698"/>
              <a:gd name="connsiteY4552" fmla="*/ 1505232 h 10286999"/>
              <a:gd name="connsiteX4553" fmla="*/ 6914405 w 9791698"/>
              <a:gd name="connsiteY4553" fmla="*/ 1484962 h 10286999"/>
              <a:gd name="connsiteX4554" fmla="*/ 6928107 w 9791698"/>
              <a:gd name="connsiteY4554" fmla="*/ 1475039 h 10286999"/>
              <a:gd name="connsiteX4555" fmla="*/ 6576224 w 9791698"/>
              <a:gd name="connsiteY4555" fmla="*/ 1463030 h 10286999"/>
              <a:gd name="connsiteX4556" fmla="*/ 6570856 w 9791698"/>
              <a:gd name="connsiteY4556" fmla="*/ 1464357 h 10286999"/>
              <a:gd name="connsiteX4557" fmla="*/ 6552647 w 9791698"/>
              <a:gd name="connsiteY4557" fmla="*/ 1469254 h 10286999"/>
              <a:gd name="connsiteX4558" fmla="*/ 6576946 w 9791698"/>
              <a:gd name="connsiteY4558" fmla="*/ 1477812 h 10286999"/>
              <a:gd name="connsiteX4559" fmla="*/ 6574700 w 9791698"/>
              <a:gd name="connsiteY4559" fmla="*/ 1467304 h 10286999"/>
              <a:gd name="connsiteX4560" fmla="*/ 8438399 w 9791698"/>
              <a:gd name="connsiteY4560" fmla="*/ 1430849 h 10286999"/>
              <a:gd name="connsiteX4561" fmla="*/ 8452164 w 9791698"/>
              <a:gd name="connsiteY4561" fmla="*/ 1444631 h 10286999"/>
              <a:gd name="connsiteX4562" fmla="*/ 8436691 w 9791698"/>
              <a:gd name="connsiteY4562" fmla="*/ 1503970 h 10286999"/>
              <a:gd name="connsiteX4563" fmla="*/ 8410116 w 9791698"/>
              <a:gd name="connsiteY4563" fmla="*/ 1481967 h 10286999"/>
              <a:gd name="connsiteX4564" fmla="*/ 8411753 w 9791698"/>
              <a:gd name="connsiteY4564" fmla="*/ 1458278 h 10286999"/>
              <a:gd name="connsiteX4565" fmla="*/ 8438399 w 9791698"/>
              <a:gd name="connsiteY4565" fmla="*/ 1430849 h 10286999"/>
              <a:gd name="connsiteX4566" fmla="*/ 7448230 w 9791698"/>
              <a:gd name="connsiteY4566" fmla="*/ 1423796 h 10286999"/>
              <a:gd name="connsiteX4567" fmla="*/ 7467521 w 9791698"/>
              <a:gd name="connsiteY4567" fmla="*/ 1427836 h 10286999"/>
              <a:gd name="connsiteX4568" fmla="*/ 7423369 w 9791698"/>
              <a:gd name="connsiteY4568" fmla="*/ 1473295 h 10286999"/>
              <a:gd name="connsiteX4569" fmla="*/ 7448230 w 9791698"/>
              <a:gd name="connsiteY4569" fmla="*/ 1423796 h 10286999"/>
              <a:gd name="connsiteX4570" fmla="*/ 6747946 w 9791698"/>
              <a:gd name="connsiteY4570" fmla="*/ 1410432 h 10286999"/>
              <a:gd name="connsiteX4571" fmla="*/ 6780157 w 9791698"/>
              <a:gd name="connsiteY4571" fmla="*/ 1445545 h 10286999"/>
              <a:gd name="connsiteX4572" fmla="*/ 6742484 w 9791698"/>
              <a:gd name="connsiteY4572" fmla="*/ 1466422 h 10286999"/>
              <a:gd name="connsiteX4573" fmla="*/ 6739765 w 9791698"/>
              <a:gd name="connsiteY4573" fmla="*/ 1457883 h 10286999"/>
              <a:gd name="connsiteX4574" fmla="*/ 6737447 w 9791698"/>
              <a:gd name="connsiteY4574" fmla="*/ 1460270 h 10286999"/>
              <a:gd name="connsiteX4575" fmla="*/ 6718687 w 9791698"/>
              <a:gd name="connsiteY4575" fmla="*/ 1465485 h 10286999"/>
              <a:gd name="connsiteX4576" fmla="*/ 6730941 w 9791698"/>
              <a:gd name="connsiteY4576" fmla="*/ 1453677 h 10286999"/>
              <a:gd name="connsiteX4577" fmla="*/ 6737095 w 9791698"/>
              <a:gd name="connsiteY4577" fmla="*/ 1449500 h 10286999"/>
              <a:gd name="connsiteX4578" fmla="*/ 6733727 w 9791698"/>
              <a:gd name="connsiteY4578" fmla="*/ 1438926 h 10286999"/>
              <a:gd name="connsiteX4579" fmla="*/ 6747946 w 9791698"/>
              <a:gd name="connsiteY4579" fmla="*/ 1410432 h 10286999"/>
              <a:gd name="connsiteX4580" fmla="*/ 7790257 w 9791698"/>
              <a:gd name="connsiteY4580" fmla="*/ 1398501 h 10286999"/>
              <a:gd name="connsiteX4581" fmla="*/ 7809895 w 9791698"/>
              <a:gd name="connsiteY4581" fmla="*/ 1410507 h 10286999"/>
              <a:gd name="connsiteX4582" fmla="*/ 7732150 w 9791698"/>
              <a:gd name="connsiteY4582" fmla="*/ 1440169 h 10286999"/>
              <a:gd name="connsiteX4583" fmla="*/ 7790257 w 9791698"/>
              <a:gd name="connsiteY4583" fmla="*/ 1398501 h 10286999"/>
              <a:gd name="connsiteX4584" fmla="*/ 7287686 w 9791698"/>
              <a:gd name="connsiteY4584" fmla="*/ 1391659 h 10286999"/>
              <a:gd name="connsiteX4585" fmla="*/ 7308541 w 9791698"/>
              <a:gd name="connsiteY4585" fmla="*/ 1413283 h 10286999"/>
              <a:gd name="connsiteX4586" fmla="*/ 7305646 w 9791698"/>
              <a:gd name="connsiteY4586" fmla="*/ 1423394 h 10286999"/>
              <a:gd name="connsiteX4587" fmla="*/ 7287686 w 9791698"/>
              <a:gd name="connsiteY4587" fmla="*/ 1391659 h 10286999"/>
              <a:gd name="connsiteX4588" fmla="*/ 6599917 w 9791698"/>
              <a:gd name="connsiteY4588" fmla="*/ 1385588 h 10286999"/>
              <a:gd name="connsiteX4589" fmla="*/ 6625211 w 9791698"/>
              <a:gd name="connsiteY4589" fmla="*/ 1406570 h 10286999"/>
              <a:gd name="connsiteX4590" fmla="*/ 6600809 w 9791698"/>
              <a:gd name="connsiteY4590" fmla="*/ 1390910 h 10286999"/>
              <a:gd name="connsiteX4591" fmla="*/ 6599917 w 9791698"/>
              <a:gd name="connsiteY4591" fmla="*/ 1385588 h 10286999"/>
              <a:gd name="connsiteX4592" fmla="*/ 7632684 w 9791698"/>
              <a:gd name="connsiteY4592" fmla="*/ 1378980 h 10286999"/>
              <a:gd name="connsiteX4593" fmla="*/ 7640485 w 9791698"/>
              <a:gd name="connsiteY4593" fmla="*/ 1442466 h 10286999"/>
              <a:gd name="connsiteX4594" fmla="*/ 7618465 w 9791698"/>
              <a:gd name="connsiteY4594" fmla="*/ 1443159 h 10286999"/>
              <a:gd name="connsiteX4595" fmla="*/ 7598098 w 9791698"/>
              <a:gd name="connsiteY4595" fmla="*/ 1443799 h 10286999"/>
              <a:gd name="connsiteX4596" fmla="*/ 7614248 w 9791698"/>
              <a:gd name="connsiteY4596" fmla="*/ 1463345 h 10286999"/>
              <a:gd name="connsiteX4597" fmla="*/ 7577545 w 9791698"/>
              <a:gd name="connsiteY4597" fmla="*/ 1490026 h 10286999"/>
              <a:gd name="connsiteX4598" fmla="*/ 7565390 w 9791698"/>
              <a:gd name="connsiteY4598" fmla="*/ 1476977 h 10286999"/>
              <a:gd name="connsiteX4599" fmla="*/ 7571461 w 9791698"/>
              <a:gd name="connsiteY4599" fmla="*/ 1453538 h 10286999"/>
              <a:gd name="connsiteX4600" fmla="*/ 7596503 w 9791698"/>
              <a:gd name="connsiteY4600" fmla="*/ 1443849 h 10286999"/>
              <a:gd name="connsiteX4601" fmla="*/ 7596451 w 9791698"/>
              <a:gd name="connsiteY4601" fmla="*/ 1443850 h 10286999"/>
              <a:gd name="connsiteX4602" fmla="*/ 7632684 w 9791698"/>
              <a:gd name="connsiteY4602" fmla="*/ 1378980 h 10286999"/>
              <a:gd name="connsiteX4603" fmla="*/ 8387184 w 9791698"/>
              <a:gd name="connsiteY4603" fmla="*/ 1374758 h 10286999"/>
              <a:gd name="connsiteX4604" fmla="*/ 8392164 w 9791698"/>
              <a:gd name="connsiteY4604" fmla="*/ 1382506 h 10286999"/>
              <a:gd name="connsiteX4605" fmla="*/ 8378390 w 9791698"/>
              <a:gd name="connsiteY4605" fmla="*/ 1395375 h 10286999"/>
              <a:gd name="connsiteX4606" fmla="*/ 8378949 w 9791698"/>
              <a:gd name="connsiteY4606" fmla="*/ 1399362 h 10286999"/>
              <a:gd name="connsiteX4607" fmla="*/ 8387792 w 9791698"/>
              <a:gd name="connsiteY4607" fmla="*/ 1406884 h 10286999"/>
              <a:gd name="connsiteX4608" fmla="*/ 8393380 w 9791698"/>
              <a:gd name="connsiteY4608" fmla="*/ 1446759 h 10286999"/>
              <a:gd name="connsiteX4609" fmla="*/ 8352568 w 9791698"/>
              <a:gd name="connsiteY4609" fmla="*/ 1461217 h 10286999"/>
              <a:gd name="connsiteX4610" fmla="*/ 8331578 w 9791698"/>
              <a:gd name="connsiteY4610" fmla="*/ 1450389 h 10286999"/>
              <a:gd name="connsiteX4611" fmla="*/ 8328735 w 9791698"/>
              <a:gd name="connsiteY4611" fmla="*/ 1402312 h 10286999"/>
              <a:gd name="connsiteX4612" fmla="*/ 8370107 w 9791698"/>
              <a:gd name="connsiteY4612" fmla="*/ 1391841 h 10286999"/>
              <a:gd name="connsiteX4613" fmla="*/ 8372851 w 9791698"/>
              <a:gd name="connsiteY4613" fmla="*/ 1383640 h 10286999"/>
              <a:gd name="connsiteX4614" fmla="*/ 8387184 w 9791698"/>
              <a:gd name="connsiteY4614" fmla="*/ 1374758 h 10286999"/>
              <a:gd name="connsiteX4615" fmla="*/ 7448639 w 9791698"/>
              <a:gd name="connsiteY4615" fmla="*/ 1365298 h 10286999"/>
              <a:gd name="connsiteX4616" fmla="*/ 7456192 w 9791698"/>
              <a:gd name="connsiteY4616" fmla="*/ 1369257 h 10286999"/>
              <a:gd name="connsiteX4617" fmla="*/ 7448639 w 9791698"/>
              <a:gd name="connsiteY4617" fmla="*/ 1365298 h 10286999"/>
              <a:gd name="connsiteX4618" fmla="*/ 6986822 w 9791698"/>
              <a:gd name="connsiteY4618" fmla="*/ 1359996 h 10286999"/>
              <a:gd name="connsiteX4619" fmla="*/ 6999507 w 9791698"/>
              <a:gd name="connsiteY4619" fmla="*/ 1362702 h 10286999"/>
              <a:gd name="connsiteX4620" fmla="*/ 7006371 w 9791698"/>
              <a:gd name="connsiteY4620" fmla="*/ 1370790 h 10286999"/>
              <a:gd name="connsiteX4621" fmla="*/ 7003968 w 9791698"/>
              <a:gd name="connsiteY4621" fmla="*/ 1394672 h 10286999"/>
              <a:gd name="connsiteX4622" fmla="*/ 6969474 w 9791698"/>
              <a:gd name="connsiteY4622" fmla="*/ 1394095 h 10286999"/>
              <a:gd name="connsiteX4623" fmla="*/ 6976110 w 9791698"/>
              <a:gd name="connsiteY4623" fmla="*/ 1366297 h 10286999"/>
              <a:gd name="connsiteX4624" fmla="*/ 6986822 w 9791698"/>
              <a:gd name="connsiteY4624" fmla="*/ 1359996 h 10286999"/>
              <a:gd name="connsiteX4625" fmla="*/ 8740586 w 9791698"/>
              <a:gd name="connsiteY4625" fmla="*/ 1349954 h 10286999"/>
              <a:gd name="connsiteX4626" fmla="*/ 8748148 w 9791698"/>
              <a:gd name="connsiteY4626" fmla="*/ 1351095 h 10286999"/>
              <a:gd name="connsiteX4627" fmla="*/ 8751165 w 9791698"/>
              <a:gd name="connsiteY4627" fmla="*/ 1359266 h 10286999"/>
              <a:gd name="connsiteX4628" fmla="*/ 8749534 w 9791698"/>
              <a:gd name="connsiteY4628" fmla="*/ 1375482 h 10286999"/>
              <a:gd name="connsiteX4629" fmla="*/ 8741054 w 9791698"/>
              <a:gd name="connsiteY4629" fmla="*/ 1383462 h 10286999"/>
              <a:gd name="connsiteX4630" fmla="*/ 8733795 w 9791698"/>
              <a:gd name="connsiteY4630" fmla="*/ 1379281 h 10286999"/>
              <a:gd name="connsiteX4631" fmla="*/ 8726132 w 9791698"/>
              <a:gd name="connsiteY4631" fmla="*/ 1379152 h 10286999"/>
              <a:gd name="connsiteX4632" fmla="*/ 8726539 w 9791698"/>
              <a:gd name="connsiteY4632" fmla="*/ 1375098 h 10286999"/>
              <a:gd name="connsiteX4633" fmla="*/ 8723114 w 9791698"/>
              <a:gd name="connsiteY4633" fmla="*/ 1370980 h 10286999"/>
              <a:gd name="connsiteX4634" fmla="*/ 8732410 w 9791698"/>
              <a:gd name="connsiteY4634" fmla="*/ 1354892 h 10286999"/>
              <a:gd name="connsiteX4635" fmla="*/ 8740586 w 9791698"/>
              <a:gd name="connsiteY4635" fmla="*/ 1349954 h 10286999"/>
              <a:gd name="connsiteX4636" fmla="*/ 7425286 w 9791698"/>
              <a:gd name="connsiteY4636" fmla="*/ 1346109 h 10286999"/>
              <a:gd name="connsiteX4637" fmla="*/ 7399191 w 9791698"/>
              <a:gd name="connsiteY4637" fmla="*/ 1369207 h 10286999"/>
              <a:gd name="connsiteX4638" fmla="*/ 7425286 w 9791698"/>
              <a:gd name="connsiteY4638" fmla="*/ 1346109 h 10286999"/>
              <a:gd name="connsiteX4639" fmla="*/ 7891700 w 9791698"/>
              <a:gd name="connsiteY4639" fmla="*/ 1337092 h 10286999"/>
              <a:gd name="connsiteX4640" fmla="*/ 7898668 w 9791698"/>
              <a:gd name="connsiteY4640" fmla="*/ 1337208 h 10286999"/>
              <a:gd name="connsiteX4641" fmla="*/ 7891700 w 9791698"/>
              <a:gd name="connsiteY4641" fmla="*/ 1337092 h 10286999"/>
              <a:gd name="connsiteX4642" fmla="*/ 6675647 w 9791698"/>
              <a:gd name="connsiteY4642" fmla="*/ 1336422 h 10286999"/>
              <a:gd name="connsiteX4643" fmla="*/ 6700869 w 9791698"/>
              <a:gd name="connsiteY4643" fmla="*/ 1384926 h 10286999"/>
              <a:gd name="connsiteX4644" fmla="*/ 6662150 w 9791698"/>
              <a:gd name="connsiteY4644" fmla="*/ 1379204 h 10286999"/>
              <a:gd name="connsiteX4645" fmla="*/ 6675647 w 9791698"/>
              <a:gd name="connsiteY4645" fmla="*/ 1336422 h 10286999"/>
              <a:gd name="connsiteX4646" fmla="*/ 6769429 w 9791698"/>
              <a:gd name="connsiteY4646" fmla="*/ 1329711 h 10286999"/>
              <a:gd name="connsiteX4647" fmla="*/ 6793470 w 9791698"/>
              <a:gd name="connsiteY4647" fmla="*/ 1330812 h 10286999"/>
              <a:gd name="connsiteX4648" fmla="*/ 6783735 w 9791698"/>
              <a:gd name="connsiteY4648" fmla="*/ 1379177 h 10286999"/>
              <a:gd name="connsiteX4649" fmla="*/ 6767051 w 9791698"/>
              <a:gd name="connsiteY4649" fmla="*/ 1379555 h 10286999"/>
              <a:gd name="connsiteX4650" fmla="*/ 6769429 w 9791698"/>
              <a:gd name="connsiteY4650" fmla="*/ 1329711 h 10286999"/>
              <a:gd name="connsiteX4651" fmla="*/ 6536761 w 9791698"/>
              <a:gd name="connsiteY4651" fmla="*/ 1325464 h 10286999"/>
              <a:gd name="connsiteX4652" fmla="*/ 6580614 w 9791698"/>
              <a:gd name="connsiteY4652" fmla="*/ 1367856 h 10286999"/>
              <a:gd name="connsiteX4653" fmla="*/ 6536761 w 9791698"/>
              <a:gd name="connsiteY4653" fmla="*/ 1325464 h 10286999"/>
              <a:gd name="connsiteX4654" fmla="*/ 7841954 w 9791698"/>
              <a:gd name="connsiteY4654" fmla="*/ 1323119 h 10286999"/>
              <a:gd name="connsiteX4655" fmla="*/ 7853993 w 9791698"/>
              <a:gd name="connsiteY4655" fmla="*/ 1354114 h 10286999"/>
              <a:gd name="connsiteX4656" fmla="*/ 7846909 w 9791698"/>
              <a:gd name="connsiteY4656" fmla="*/ 1358494 h 10286999"/>
              <a:gd name="connsiteX4657" fmla="*/ 7838174 w 9791698"/>
              <a:gd name="connsiteY4657" fmla="*/ 1351081 h 10286999"/>
              <a:gd name="connsiteX4658" fmla="*/ 7834869 w 9791698"/>
              <a:gd name="connsiteY4658" fmla="*/ 1327497 h 10286999"/>
              <a:gd name="connsiteX4659" fmla="*/ 7841954 w 9791698"/>
              <a:gd name="connsiteY4659" fmla="*/ 1323119 h 10286999"/>
              <a:gd name="connsiteX4660" fmla="*/ 7886648 w 9791698"/>
              <a:gd name="connsiteY4660" fmla="*/ 1321472 h 10286999"/>
              <a:gd name="connsiteX4661" fmla="*/ 7896764 w 9791698"/>
              <a:gd name="connsiteY4661" fmla="*/ 1327238 h 10286999"/>
              <a:gd name="connsiteX4662" fmla="*/ 7886734 w 9791698"/>
              <a:gd name="connsiteY4662" fmla="*/ 1339569 h 10286999"/>
              <a:gd name="connsiteX4663" fmla="*/ 7880672 w 9791698"/>
              <a:gd name="connsiteY4663" fmla="*/ 1324269 h 10286999"/>
              <a:gd name="connsiteX4664" fmla="*/ 7886648 w 9791698"/>
              <a:gd name="connsiteY4664" fmla="*/ 1321472 h 10286999"/>
              <a:gd name="connsiteX4665" fmla="*/ 6532328 w 9791698"/>
              <a:gd name="connsiteY4665" fmla="*/ 1317275 h 10286999"/>
              <a:gd name="connsiteX4666" fmla="*/ 6537167 w 9791698"/>
              <a:gd name="connsiteY4666" fmla="*/ 1324833 h 10286999"/>
              <a:gd name="connsiteX4667" fmla="*/ 6531710 w 9791698"/>
              <a:gd name="connsiteY4667" fmla="*/ 1325785 h 10286999"/>
              <a:gd name="connsiteX4668" fmla="*/ 6532328 w 9791698"/>
              <a:gd name="connsiteY4668" fmla="*/ 1317275 h 10286999"/>
              <a:gd name="connsiteX4669" fmla="*/ 8467453 w 9791698"/>
              <a:gd name="connsiteY4669" fmla="*/ 1317166 h 10286999"/>
              <a:gd name="connsiteX4670" fmla="*/ 8496489 w 9791698"/>
              <a:gd name="connsiteY4670" fmla="*/ 1329177 h 10286999"/>
              <a:gd name="connsiteX4671" fmla="*/ 8499112 w 9791698"/>
              <a:gd name="connsiteY4671" fmla="*/ 1352185 h 10286999"/>
              <a:gd name="connsiteX4672" fmla="*/ 8441348 w 9791698"/>
              <a:gd name="connsiteY4672" fmla="*/ 1346208 h 10286999"/>
              <a:gd name="connsiteX4673" fmla="*/ 8467453 w 9791698"/>
              <a:gd name="connsiteY4673" fmla="*/ 1317166 h 10286999"/>
              <a:gd name="connsiteX4674" fmla="*/ 8075252 w 9791698"/>
              <a:gd name="connsiteY4674" fmla="*/ 1311078 h 10286999"/>
              <a:gd name="connsiteX4675" fmla="*/ 8110743 w 9791698"/>
              <a:gd name="connsiteY4675" fmla="*/ 1341148 h 10286999"/>
              <a:gd name="connsiteX4676" fmla="*/ 8115450 w 9791698"/>
              <a:gd name="connsiteY4676" fmla="*/ 1355096 h 10286999"/>
              <a:gd name="connsiteX4677" fmla="*/ 8112889 w 9791698"/>
              <a:gd name="connsiteY4677" fmla="*/ 1363144 h 10286999"/>
              <a:gd name="connsiteX4678" fmla="*/ 8124011 w 9791698"/>
              <a:gd name="connsiteY4678" fmla="*/ 1369399 h 10286999"/>
              <a:gd name="connsiteX4679" fmla="*/ 8171358 w 9791698"/>
              <a:gd name="connsiteY4679" fmla="*/ 1427926 h 10286999"/>
              <a:gd name="connsiteX4680" fmla="*/ 8165306 w 9791698"/>
              <a:gd name="connsiteY4680" fmla="*/ 1472587 h 10286999"/>
              <a:gd name="connsiteX4681" fmla="*/ 8103873 w 9791698"/>
              <a:gd name="connsiteY4681" fmla="*/ 1517211 h 10286999"/>
              <a:gd name="connsiteX4682" fmla="*/ 8116370 w 9791698"/>
              <a:gd name="connsiteY4682" fmla="*/ 1535605 h 10286999"/>
              <a:gd name="connsiteX4683" fmla="*/ 8131979 w 9791698"/>
              <a:gd name="connsiteY4683" fmla="*/ 1578330 h 10286999"/>
              <a:gd name="connsiteX4684" fmla="*/ 8155783 w 9791698"/>
              <a:gd name="connsiteY4684" fmla="*/ 1607065 h 10286999"/>
              <a:gd name="connsiteX4685" fmla="*/ 8162657 w 9791698"/>
              <a:gd name="connsiteY4685" fmla="*/ 1685253 h 10286999"/>
              <a:gd name="connsiteX4686" fmla="*/ 8160732 w 9791698"/>
              <a:gd name="connsiteY4686" fmla="*/ 1689012 h 10286999"/>
              <a:gd name="connsiteX4687" fmla="*/ 8165794 w 9791698"/>
              <a:gd name="connsiteY4687" fmla="*/ 1684276 h 10286999"/>
              <a:gd name="connsiteX4688" fmla="*/ 8174423 w 9791698"/>
              <a:gd name="connsiteY4688" fmla="*/ 1684766 h 10286999"/>
              <a:gd name="connsiteX4689" fmla="*/ 8192555 w 9791698"/>
              <a:gd name="connsiteY4689" fmla="*/ 1691356 h 10286999"/>
              <a:gd name="connsiteX4690" fmla="*/ 8191326 w 9791698"/>
              <a:gd name="connsiteY4690" fmla="*/ 1706339 h 10286999"/>
              <a:gd name="connsiteX4691" fmla="*/ 8176497 w 9791698"/>
              <a:gd name="connsiteY4691" fmla="*/ 1716378 h 10286999"/>
              <a:gd name="connsiteX4692" fmla="*/ 8145148 w 9791698"/>
              <a:gd name="connsiteY4692" fmla="*/ 1716446 h 10286999"/>
              <a:gd name="connsiteX4693" fmla="*/ 8146836 w 9791698"/>
              <a:gd name="connsiteY4693" fmla="*/ 1709233 h 10286999"/>
              <a:gd name="connsiteX4694" fmla="*/ 8108535 w 9791698"/>
              <a:gd name="connsiteY4694" fmla="*/ 1704767 h 10286999"/>
              <a:gd name="connsiteX4695" fmla="*/ 8084652 w 9791698"/>
              <a:gd name="connsiteY4695" fmla="*/ 1689062 h 10286999"/>
              <a:gd name="connsiteX4696" fmla="*/ 8042078 w 9791698"/>
              <a:gd name="connsiteY4696" fmla="*/ 1716376 h 10286999"/>
              <a:gd name="connsiteX4697" fmla="*/ 8023506 w 9791698"/>
              <a:gd name="connsiteY4697" fmla="*/ 1739277 h 10286999"/>
              <a:gd name="connsiteX4698" fmla="*/ 8011318 w 9791698"/>
              <a:gd name="connsiteY4698" fmla="*/ 1732661 h 10286999"/>
              <a:gd name="connsiteX4699" fmla="*/ 7965891 w 9791698"/>
              <a:gd name="connsiteY4699" fmla="*/ 1752654 h 10286999"/>
              <a:gd name="connsiteX4700" fmla="*/ 7842992 w 9791698"/>
              <a:gd name="connsiteY4700" fmla="*/ 1771481 h 10286999"/>
              <a:gd name="connsiteX4701" fmla="*/ 7823273 w 9791698"/>
              <a:gd name="connsiteY4701" fmla="*/ 1767958 h 10286999"/>
              <a:gd name="connsiteX4702" fmla="*/ 7825549 w 9791698"/>
              <a:gd name="connsiteY4702" fmla="*/ 1772459 h 10286999"/>
              <a:gd name="connsiteX4703" fmla="*/ 7826125 w 9791698"/>
              <a:gd name="connsiteY4703" fmla="*/ 1789037 h 10286999"/>
              <a:gd name="connsiteX4704" fmla="*/ 7813767 w 9791698"/>
              <a:gd name="connsiteY4704" fmla="*/ 1804797 h 10286999"/>
              <a:gd name="connsiteX4705" fmla="*/ 7816034 w 9791698"/>
              <a:gd name="connsiteY4705" fmla="*/ 1801265 h 10286999"/>
              <a:gd name="connsiteX4706" fmla="*/ 7809680 w 9791698"/>
              <a:gd name="connsiteY4706" fmla="*/ 1797186 h 10286999"/>
              <a:gd name="connsiteX4707" fmla="*/ 7807413 w 9791698"/>
              <a:gd name="connsiteY4707" fmla="*/ 1800719 h 10286999"/>
              <a:gd name="connsiteX4708" fmla="*/ 7803325 w 9791698"/>
              <a:gd name="connsiteY4708" fmla="*/ 1793108 h 10286999"/>
              <a:gd name="connsiteX4709" fmla="*/ 7802919 w 9791698"/>
              <a:gd name="connsiteY4709" fmla="*/ 1775392 h 10286999"/>
              <a:gd name="connsiteX4710" fmla="*/ 7808127 w 9791698"/>
              <a:gd name="connsiteY4710" fmla="*/ 1765252 h 10286999"/>
              <a:gd name="connsiteX4711" fmla="*/ 7797399 w 9791698"/>
              <a:gd name="connsiteY4711" fmla="*/ 1763336 h 10286999"/>
              <a:gd name="connsiteX4712" fmla="*/ 7786187 w 9791698"/>
              <a:gd name="connsiteY4712" fmla="*/ 1771794 h 10286999"/>
              <a:gd name="connsiteX4713" fmla="*/ 7768541 w 9791698"/>
              <a:gd name="connsiteY4713" fmla="*/ 1774742 h 10286999"/>
              <a:gd name="connsiteX4714" fmla="*/ 7737960 w 9791698"/>
              <a:gd name="connsiteY4714" fmla="*/ 1763523 h 10286999"/>
              <a:gd name="connsiteX4715" fmla="*/ 7722434 w 9791698"/>
              <a:gd name="connsiteY4715" fmla="*/ 1775437 h 10286999"/>
              <a:gd name="connsiteX4716" fmla="*/ 7693236 w 9791698"/>
              <a:gd name="connsiteY4716" fmla="*/ 1751733 h 10286999"/>
              <a:gd name="connsiteX4717" fmla="*/ 7691198 w 9791698"/>
              <a:gd name="connsiteY4717" fmla="*/ 1703871 h 10286999"/>
              <a:gd name="connsiteX4718" fmla="*/ 7696526 w 9791698"/>
              <a:gd name="connsiteY4718" fmla="*/ 1698820 h 10286999"/>
              <a:gd name="connsiteX4719" fmla="*/ 7689547 w 9791698"/>
              <a:gd name="connsiteY4719" fmla="*/ 1683288 h 10286999"/>
              <a:gd name="connsiteX4720" fmla="*/ 7676682 w 9791698"/>
              <a:gd name="connsiteY4720" fmla="*/ 1682191 h 10286999"/>
              <a:gd name="connsiteX4721" fmla="*/ 7643640 w 9791698"/>
              <a:gd name="connsiteY4721" fmla="*/ 1635500 h 10286999"/>
              <a:gd name="connsiteX4722" fmla="*/ 7639644 w 9791698"/>
              <a:gd name="connsiteY4722" fmla="*/ 1628038 h 10286999"/>
              <a:gd name="connsiteX4723" fmla="*/ 7646324 w 9791698"/>
              <a:gd name="connsiteY4723" fmla="*/ 1617630 h 10286999"/>
              <a:gd name="connsiteX4724" fmla="*/ 7673230 w 9791698"/>
              <a:gd name="connsiteY4724" fmla="*/ 1638086 h 10286999"/>
              <a:gd name="connsiteX4725" fmla="*/ 7667936 w 9791698"/>
              <a:gd name="connsiteY4725" fmla="*/ 1607843 h 10286999"/>
              <a:gd name="connsiteX4726" fmla="*/ 7668372 w 9791698"/>
              <a:gd name="connsiteY4726" fmla="*/ 1603071 h 10286999"/>
              <a:gd name="connsiteX4727" fmla="*/ 7666790 w 9791698"/>
              <a:gd name="connsiteY4727" fmla="*/ 1606272 h 10286999"/>
              <a:gd name="connsiteX4728" fmla="*/ 7653003 w 9791698"/>
              <a:gd name="connsiteY4728" fmla="*/ 1607221 h 10286999"/>
              <a:gd name="connsiteX4729" fmla="*/ 7651661 w 9791698"/>
              <a:gd name="connsiteY4729" fmla="*/ 1616156 h 10286999"/>
              <a:gd name="connsiteX4730" fmla="*/ 7646324 w 9791698"/>
              <a:gd name="connsiteY4730" fmla="*/ 1617630 h 10286999"/>
              <a:gd name="connsiteX4731" fmla="*/ 7639215 w 9791698"/>
              <a:gd name="connsiteY4731" fmla="*/ 1608170 h 10286999"/>
              <a:gd name="connsiteX4732" fmla="*/ 7660567 w 9791698"/>
              <a:gd name="connsiteY4732" fmla="*/ 1602279 h 10286999"/>
              <a:gd name="connsiteX4733" fmla="*/ 7668132 w 9791698"/>
              <a:gd name="connsiteY4733" fmla="*/ 1597337 h 10286999"/>
              <a:gd name="connsiteX4734" fmla="*/ 7668521 w 9791698"/>
              <a:gd name="connsiteY4734" fmla="*/ 1601434 h 10286999"/>
              <a:gd name="connsiteX4735" fmla="*/ 7669902 w 9791698"/>
              <a:gd name="connsiteY4735" fmla="*/ 1586313 h 10286999"/>
              <a:gd name="connsiteX4736" fmla="*/ 7662146 w 9791698"/>
              <a:gd name="connsiteY4736" fmla="*/ 1586557 h 10286999"/>
              <a:gd name="connsiteX4737" fmla="*/ 7650514 w 9791698"/>
              <a:gd name="connsiteY4737" fmla="*/ 1575939 h 10286999"/>
              <a:gd name="connsiteX4738" fmla="*/ 7629730 w 9791698"/>
              <a:gd name="connsiteY4738" fmla="*/ 1547460 h 10286999"/>
              <a:gd name="connsiteX4739" fmla="*/ 7635098 w 9791698"/>
              <a:gd name="connsiteY4739" fmla="*/ 1545858 h 10286999"/>
              <a:gd name="connsiteX4740" fmla="*/ 7655573 w 9791698"/>
              <a:gd name="connsiteY4740" fmla="*/ 1564675 h 10286999"/>
              <a:gd name="connsiteX4741" fmla="*/ 7670333 w 9791698"/>
              <a:gd name="connsiteY4741" fmla="*/ 1581595 h 10286999"/>
              <a:gd name="connsiteX4742" fmla="*/ 7671791 w 9791698"/>
              <a:gd name="connsiteY4742" fmla="*/ 1565633 h 10286999"/>
              <a:gd name="connsiteX4743" fmla="*/ 7815927 w 9791698"/>
              <a:gd name="connsiteY4743" fmla="*/ 1417587 h 10286999"/>
              <a:gd name="connsiteX4744" fmla="*/ 7899305 w 9791698"/>
              <a:gd name="connsiteY4744" fmla="*/ 1406595 h 10286999"/>
              <a:gd name="connsiteX4745" fmla="*/ 7917329 w 9791698"/>
              <a:gd name="connsiteY4745" fmla="*/ 1374685 h 10286999"/>
              <a:gd name="connsiteX4746" fmla="*/ 8064759 w 9791698"/>
              <a:gd name="connsiteY4746" fmla="*/ 1345439 h 10286999"/>
              <a:gd name="connsiteX4747" fmla="*/ 8082764 w 9791698"/>
              <a:gd name="connsiteY4747" fmla="*/ 1350128 h 10286999"/>
              <a:gd name="connsiteX4748" fmla="*/ 8080261 w 9791698"/>
              <a:gd name="connsiteY4748" fmla="*/ 1347612 h 10286999"/>
              <a:gd name="connsiteX4749" fmla="*/ 8067113 w 9791698"/>
              <a:gd name="connsiteY4749" fmla="*/ 1328024 h 10286999"/>
              <a:gd name="connsiteX4750" fmla="*/ 8075252 w 9791698"/>
              <a:gd name="connsiteY4750" fmla="*/ 1311078 h 10286999"/>
              <a:gd name="connsiteX4751" fmla="*/ 6516315 w 9791698"/>
              <a:gd name="connsiteY4751" fmla="*/ 1306998 h 10286999"/>
              <a:gd name="connsiteX4752" fmla="*/ 6520779 w 9791698"/>
              <a:gd name="connsiteY4752" fmla="*/ 1310420 h 10286999"/>
              <a:gd name="connsiteX4753" fmla="*/ 6521153 w 9791698"/>
              <a:gd name="connsiteY4753" fmla="*/ 1314556 h 10286999"/>
              <a:gd name="connsiteX4754" fmla="*/ 6514289 w 9791698"/>
              <a:gd name="connsiteY4754" fmla="*/ 1310152 h 10286999"/>
              <a:gd name="connsiteX4755" fmla="*/ 6516315 w 9791698"/>
              <a:gd name="connsiteY4755" fmla="*/ 1306998 h 10286999"/>
              <a:gd name="connsiteX4756" fmla="*/ 9328023 w 9791698"/>
              <a:gd name="connsiteY4756" fmla="*/ 1302502 h 10286999"/>
              <a:gd name="connsiteX4757" fmla="*/ 9423222 w 9791698"/>
              <a:gd name="connsiteY4757" fmla="*/ 1345642 h 10286999"/>
              <a:gd name="connsiteX4758" fmla="*/ 9411947 w 9791698"/>
              <a:gd name="connsiteY4758" fmla="*/ 1392393 h 10286999"/>
              <a:gd name="connsiteX4759" fmla="*/ 9298226 w 9791698"/>
              <a:gd name="connsiteY4759" fmla="*/ 1475843 h 10286999"/>
              <a:gd name="connsiteX4760" fmla="*/ 9232693 w 9791698"/>
              <a:gd name="connsiteY4760" fmla="*/ 1343758 h 10286999"/>
              <a:gd name="connsiteX4761" fmla="*/ 9328023 w 9791698"/>
              <a:gd name="connsiteY4761" fmla="*/ 1302502 h 10286999"/>
              <a:gd name="connsiteX4762" fmla="*/ 7525710 w 9791698"/>
              <a:gd name="connsiteY4762" fmla="*/ 1299454 h 10286999"/>
              <a:gd name="connsiteX4763" fmla="*/ 7534472 w 9791698"/>
              <a:gd name="connsiteY4763" fmla="*/ 1317949 h 10286999"/>
              <a:gd name="connsiteX4764" fmla="*/ 7518147 w 9791698"/>
              <a:gd name="connsiteY4764" fmla="*/ 1368146 h 10286999"/>
              <a:gd name="connsiteX4765" fmla="*/ 7501757 w 9791698"/>
              <a:gd name="connsiteY4765" fmla="*/ 1335077 h 10286999"/>
              <a:gd name="connsiteX4766" fmla="*/ 7525710 w 9791698"/>
              <a:gd name="connsiteY4766" fmla="*/ 1299454 h 10286999"/>
              <a:gd name="connsiteX4767" fmla="*/ 6502870 w 9791698"/>
              <a:gd name="connsiteY4767" fmla="*/ 1287683 h 10286999"/>
              <a:gd name="connsiteX4768" fmla="*/ 6509572 w 9791698"/>
              <a:gd name="connsiteY4768" fmla="*/ 1297496 h 10286999"/>
              <a:gd name="connsiteX4769" fmla="*/ 6512204 w 9791698"/>
              <a:gd name="connsiteY4769" fmla="*/ 1308368 h 10286999"/>
              <a:gd name="connsiteX4770" fmla="*/ 6499394 w 9791698"/>
              <a:gd name="connsiteY4770" fmla="*/ 1300146 h 10286999"/>
              <a:gd name="connsiteX4771" fmla="*/ 6502870 w 9791698"/>
              <a:gd name="connsiteY4771" fmla="*/ 1287683 h 10286999"/>
              <a:gd name="connsiteX4772" fmla="*/ 7900201 w 9791698"/>
              <a:gd name="connsiteY4772" fmla="*/ 1284190 h 10286999"/>
              <a:gd name="connsiteX4773" fmla="*/ 7910038 w 9791698"/>
              <a:gd name="connsiteY4773" fmla="*/ 1284439 h 10286999"/>
              <a:gd name="connsiteX4774" fmla="*/ 7921987 w 9791698"/>
              <a:gd name="connsiteY4774" fmla="*/ 1289515 h 10286999"/>
              <a:gd name="connsiteX4775" fmla="*/ 7931836 w 9791698"/>
              <a:gd name="connsiteY4775" fmla="*/ 1305195 h 10286999"/>
              <a:gd name="connsiteX4776" fmla="*/ 7932966 w 9791698"/>
              <a:gd name="connsiteY4776" fmla="*/ 1313257 h 10286999"/>
              <a:gd name="connsiteX4777" fmla="*/ 7899948 w 9791698"/>
              <a:gd name="connsiteY4777" fmla="*/ 1323326 h 10286999"/>
              <a:gd name="connsiteX4778" fmla="*/ 7884044 w 9791698"/>
              <a:gd name="connsiteY4778" fmla="*/ 1291743 h 10286999"/>
              <a:gd name="connsiteX4779" fmla="*/ 7891069 w 9791698"/>
              <a:gd name="connsiteY4779" fmla="*/ 1287267 h 10286999"/>
              <a:gd name="connsiteX4780" fmla="*/ 7900201 w 9791698"/>
              <a:gd name="connsiteY4780" fmla="*/ 1284190 h 10286999"/>
              <a:gd name="connsiteX4781" fmla="*/ 6686832 w 9791698"/>
              <a:gd name="connsiteY4781" fmla="*/ 1277658 h 10286999"/>
              <a:gd name="connsiteX4782" fmla="*/ 6701419 w 9791698"/>
              <a:gd name="connsiteY4782" fmla="*/ 1282789 h 10286999"/>
              <a:gd name="connsiteX4783" fmla="*/ 6682825 w 9791698"/>
              <a:gd name="connsiteY4783" fmla="*/ 1290195 h 10286999"/>
              <a:gd name="connsiteX4784" fmla="*/ 6669752 w 9791698"/>
              <a:gd name="connsiteY4784" fmla="*/ 1281805 h 10286999"/>
              <a:gd name="connsiteX4785" fmla="*/ 6686832 w 9791698"/>
              <a:gd name="connsiteY4785" fmla="*/ 1277658 h 10286999"/>
              <a:gd name="connsiteX4786" fmla="*/ 8368966 w 9791698"/>
              <a:gd name="connsiteY4786" fmla="*/ 1276368 h 10286999"/>
              <a:gd name="connsiteX4787" fmla="*/ 8375017 w 9791698"/>
              <a:gd name="connsiteY4787" fmla="*/ 1292550 h 10286999"/>
              <a:gd name="connsiteX4788" fmla="*/ 8351213 w 9791698"/>
              <a:gd name="connsiteY4788" fmla="*/ 1300192 h 10286999"/>
              <a:gd name="connsiteX4789" fmla="*/ 8345162 w 9791698"/>
              <a:gd name="connsiteY4789" fmla="*/ 1284009 h 10286999"/>
              <a:gd name="connsiteX4790" fmla="*/ 8368966 w 9791698"/>
              <a:gd name="connsiteY4790" fmla="*/ 1276368 h 10286999"/>
              <a:gd name="connsiteX4791" fmla="*/ 6714766 w 9791698"/>
              <a:gd name="connsiteY4791" fmla="*/ 1275833 h 10286999"/>
              <a:gd name="connsiteX4792" fmla="*/ 6715684 w 9791698"/>
              <a:gd name="connsiteY4792" fmla="*/ 1281322 h 10286999"/>
              <a:gd name="connsiteX4793" fmla="*/ 6717911 w 9791698"/>
              <a:gd name="connsiteY4793" fmla="*/ 1277852 h 10286999"/>
              <a:gd name="connsiteX4794" fmla="*/ 6716030 w 9791698"/>
              <a:gd name="connsiteY4794" fmla="*/ 1283379 h 10286999"/>
              <a:gd name="connsiteX4795" fmla="*/ 6713459 w 9791698"/>
              <a:gd name="connsiteY4795" fmla="*/ 1284790 h 10286999"/>
              <a:gd name="connsiteX4796" fmla="*/ 6701795 w 9791698"/>
              <a:gd name="connsiteY4796" fmla="*/ 1282204 h 10286999"/>
              <a:gd name="connsiteX4797" fmla="*/ 6714766 w 9791698"/>
              <a:gd name="connsiteY4797" fmla="*/ 1275833 h 10286999"/>
              <a:gd name="connsiteX4798" fmla="*/ 8805861 w 9791698"/>
              <a:gd name="connsiteY4798" fmla="*/ 1261337 h 10286999"/>
              <a:gd name="connsiteX4799" fmla="*/ 8840845 w 9791698"/>
              <a:gd name="connsiteY4799" fmla="*/ 1272858 h 10286999"/>
              <a:gd name="connsiteX4800" fmla="*/ 8848209 w 9791698"/>
              <a:gd name="connsiteY4800" fmla="*/ 1277075 h 10286999"/>
              <a:gd name="connsiteX4801" fmla="*/ 8855574 w 9791698"/>
              <a:gd name="connsiteY4801" fmla="*/ 1281291 h 10286999"/>
              <a:gd name="connsiteX4802" fmla="*/ 8859765 w 9791698"/>
              <a:gd name="connsiteY4802" fmla="*/ 1288014 h 10286999"/>
              <a:gd name="connsiteX4803" fmla="*/ 8857817 w 9791698"/>
              <a:gd name="connsiteY4803" fmla="*/ 1297702 h 10286999"/>
              <a:gd name="connsiteX4804" fmla="*/ 8790306 w 9791698"/>
              <a:gd name="connsiteY4804" fmla="*/ 1272014 h 10286999"/>
              <a:gd name="connsiteX4805" fmla="*/ 8795015 w 9791698"/>
              <a:gd name="connsiteY4805" fmla="*/ 1263906 h 10286999"/>
              <a:gd name="connsiteX4806" fmla="*/ 8805861 w 9791698"/>
              <a:gd name="connsiteY4806" fmla="*/ 1261337 h 10286999"/>
              <a:gd name="connsiteX4807" fmla="*/ 8117914 w 9791698"/>
              <a:gd name="connsiteY4807" fmla="*/ 1254196 h 10286999"/>
              <a:gd name="connsiteX4808" fmla="*/ 8146223 w 9791698"/>
              <a:gd name="connsiteY4808" fmla="*/ 1272364 h 10286999"/>
              <a:gd name="connsiteX4809" fmla="*/ 8144951 w 9791698"/>
              <a:gd name="connsiteY4809" fmla="*/ 1315868 h 10286999"/>
              <a:gd name="connsiteX4810" fmla="*/ 8124761 w 9791698"/>
              <a:gd name="connsiteY4810" fmla="*/ 1321377 h 10286999"/>
              <a:gd name="connsiteX4811" fmla="*/ 8122949 w 9791698"/>
              <a:gd name="connsiteY4811" fmla="*/ 1319764 h 10286999"/>
              <a:gd name="connsiteX4812" fmla="*/ 8084268 w 9791698"/>
              <a:gd name="connsiteY4812" fmla="*/ 1299746 h 10286999"/>
              <a:gd name="connsiteX4813" fmla="*/ 8079026 w 9791698"/>
              <a:gd name="connsiteY4813" fmla="*/ 1275538 h 10286999"/>
              <a:gd name="connsiteX4814" fmla="*/ 8090927 w 9791698"/>
              <a:gd name="connsiteY4814" fmla="*/ 1271716 h 10286999"/>
              <a:gd name="connsiteX4815" fmla="*/ 8108584 w 9791698"/>
              <a:gd name="connsiteY4815" fmla="*/ 1281788 h 10286999"/>
              <a:gd name="connsiteX4816" fmla="*/ 8108407 w 9791698"/>
              <a:gd name="connsiteY4816" fmla="*/ 1273333 h 10286999"/>
              <a:gd name="connsiteX4817" fmla="*/ 8117914 w 9791698"/>
              <a:gd name="connsiteY4817" fmla="*/ 1254196 h 10286999"/>
              <a:gd name="connsiteX4818" fmla="*/ 7499632 w 9791698"/>
              <a:gd name="connsiteY4818" fmla="*/ 1250668 h 10286999"/>
              <a:gd name="connsiteX4819" fmla="*/ 7509047 w 9791698"/>
              <a:gd name="connsiteY4819" fmla="*/ 1269146 h 10286999"/>
              <a:gd name="connsiteX4820" fmla="*/ 7490581 w 9791698"/>
              <a:gd name="connsiteY4820" fmla="*/ 1335330 h 10286999"/>
              <a:gd name="connsiteX4821" fmla="*/ 7454452 w 9791698"/>
              <a:gd name="connsiteY4821" fmla="*/ 1325269 h 10286999"/>
              <a:gd name="connsiteX4822" fmla="*/ 7499632 w 9791698"/>
              <a:gd name="connsiteY4822" fmla="*/ 1250668 h 10286999"/>
              <a:gd name="connsiteX4823" fmla="*/ 8229292 w 9791698"/>
              <a:gd name="connsiteY4823" fmla="*/ 1245544 h 10286999"/>
              <a:gd name="connsiteX4824" fmla="*/ 8268276 w 9791698"/>
              <a:gd name="connsiteY4824" fmla="*/ 1271175 h 10286999"/>
              <a:gd name="connsiteX4825" fmla="*/ 8217695 w 9791698"/>
              <a:gd name="connsiteY4825" fmla="*/ 1246646 h 10286999"/>
              <a:gd name="connsiteX4826" fmla="*/ 8229292 w 9791698"/>
              <a:gd name="connsiteY4826" fmla="*/ 1245544 h 10286999"/>
              <a:gd name="connsiteX4827" fmla="*/ 7357319 w 9791698"/>
              <a:gd name="connsiteY4827" fmla="*/ 1242970 h 10286999"/>
              <a:gd name="connsiteX4828" fmla="*/ 7371686 w 9791698"/>
              <a:gd name="connsiteY4828" fmla="*/ 1290560 h 10286999"/>
              <a:gd name="connsiteX4829" fmla="*/ 7343841 w 9791698"/>
              <a:gd name="connsiteY4829" fmla="*/ 1284124 h 10286999"/>
              <a:gd name="connsiteX4830" fmla="*/ 7338341 w 9791698"/>
              <a:gd name="connsiteY4830" fmla="*/ 1272338 h 10286999"/>
              <a:gd name="connsiteX4831" fmla="*/ 7338793 w 9791698"/>
              <a:gd name="connsiteY4831" fmla="*/ 1248094 h 10286999"/>
              <a:gd name="connsiteX4832" fmla="*/ 7334975 w 9791698"/>
              <a:gd name="connsiteY4832" fmla="*/ 1248318 h 10286999"/>
              <a:gd name="connsiteX4833" fmla="*/ 7357319 w 9791698"/>
              <a:gd name="connsiteY4833" fmla="*/ 1242970 h 10286999"/>
              <a:gd name="connsiteX4834" fmla="*/ 7286602 w 9791698"/>
              <a:gd name="connsiteY4834" fmla="*/ 1220245 h 10286999"/>
              <a:gd name="connsiteX4835" fmla="*/ 7300547 w 9791698"/>
              <a:gd name="connsiteY4835" fmla="*/ 1225861 h 10286999"/>
              <a:gd name="connsiteX4836" fmla="*/ 7282168 w 9791698"/>
              <a:gd name="connsiteY4836" fmla="*/ 1264837 h 10286999"/>
              <a:gd name="connsiteX4837" fmla="*/ 7278780 w 9791698"/>
              <a:gd name="connsiteY4837" fmla="*/ 1275370 h 10286999"/>
              <a:gd name="connsiteX4838" fmla="*/ 7290782 w 9791698"/>
              <a:gd name="connsiteY4838" fmla="*/ 1272325 h 10286999"/>
              <a:gd name="connsiteX4839" fmla="*/ 7316491 w 9791698"/>
              <a:gd name="connsiteY4839" fmla="*/ 1280877 h 10286999"/>
              <a:gd name="connsiteX4840" fmla="*/ 7334261 w 9791698"/>
              <a:gd name="connsiteY4840" fmla="*/ 1352271 h 10286999"/>
              <a:gd name="connsiteX4841" fmla="*/ 7327677 w 9791698"/>
              <a:gd name="connsiteY4841" fmla="*/ 1360708 h 10286999"/>
              <a:gd name="connsiteX4842" fmla="*/ 7322214 w 9791698"/>
              <a:gd name="connsiteY4842" fmla="*/ 1377125 h 10286999"/>
              <a:gd name="connsiteX4843" fmla="*/ 7273204 w 9791698"/>
              <a:gd name="connsiteY4843" fmla="*/ 1359883 h 10286999"/>
              <a:gd name="connsiteX4844" fmla="*/ 7246699 w 9791698"/>
              <a:gd name="connsiteY4844" fmla="*/ 1307109 h 10286999"/>
              <a:gd name="connsiteX4845" fmla="*/ 7251331 w 9791698"/>
              <a:gd name="connsiteY4845" fmla="*/ 1294852 h 10286999"/>
              <a:gd name="connsiteX4846" fmla="*/ 7241990 w 9791698"/>
              <a:gd name="connsiteY4846" fmla="*/ 1286883 h 10286999"/>
              <a:gd name="connsiteX4847" fmla="*/ 7250855 w 9791698"/>
              <a:gd name="connsiteY4847" fmla="*/ 1227563 h 10286999"/>
              <a:gd name="connsiteX4848" fmla="*/ 7286602 w 9791698"/>
              <a:gd name="connsiteY4848" fmla="*/ 1220245 h 10286999"/>
              <a:gd name="connsiteX4849" fmla="*/ 7930407 w 9791698"/>
              <a:gd name="connsiteY4849" fmla="*/ 1196378 h 10286999"/>
              <a:gd name="connsiteX4850" fmla="*/ 7935794 w 9791698"/>
              <a:gd name="connsiteY4850" fmla="*/ 1207277 h 10286999"/>
              <a:gd name="connsiteX4851" fmla="*/ 7932685 w 9791698"/>
              <a:gd name="connsiteY4851" fmla="*/ 1222422 h 10286999"/>
              <a:gd name="connsiteX4852" fmla="*/ 7934322 w 9791698"/>
              <a:gd name="connsiteY4852" fmla="*/ 1226319 h 10286999"/>
              <a:gd name="connsiteX4853" fmla="*/ 7928793 w 9791698"/>
              <a:gd name="connsiteY4853" fmla="*/ 1237574 h 10286999"/>
              <a:gd name="connsiteX4854" fmla="*/ 7924551 w 9791698"/>
              <a:gd name="connsiteY4854" fmla="*/ 1240268 h 10286999"/>
              <a:gd name="connsiteX4855" fmla="*/ 7914829 w 9791698"/>
              <a:gd name="connsiteY4855" fmla="*/ 1253366 h 10286999"/>
              <a:gd name="connsiteX4856" fmla="*/ 7911480 w 9791698"/>
              <a:gd name="connsiteY4856" fmla="*/ 1246898 h 10286999"/>
              <a:gd name="connsiteX4857" fmla="*/ 7896781 w 9791698"/>
              <a:gd name="connsiteY4857" fmla="*/ 1244932 h 10286999"/>
              <a:gd name="connsiteX4858" fmla="*/ 7876478 w 9791698"/>
              <a:gd name="connsiteY4858" fmla="*/ 1252486 h 10286999"/>
              <a:gd name="connsiteX4859" fmla="*/ 7901476 w 9791698"/>
              <a:gd name="connsiteY4859" fmla="*/ 1237118 h 10286999"/>
              <a:gd name="connsiteX4860" fmla="*/ 7903728 w 9791698"/>
              <a:gd name="connsiteY4860" fmla="*/ 1231917 h 10286999"/>
              <a:gd name="connsiteX4861" fmla="*/ 7903294 w 9791698"/>
              <a:gd name="connsiteY4861" fmla="*/ 1231077 h 10286999"/>
              <a:gd name="connsiteX4862" fmla="*/ 7904831 w 9791698"/>
              <a:gd name="connsiteY4862" fmla="*/ 1229368 h 10286999"/>
              <a:gd name="connsiteX4863" fmla="*/ 7906568 w 9791698"/>
              <a:gd name="connsiteY4863" fmla="*/ 1225360 h 10286999"/>
              <a:gd name="connsiteX4864" fmla="*/ 7908282 w 9791698"/>
              <a:gd name="connsiteY4864" fmla="*/ 1224629 h 10286999"/>
              <a:gd name="connsiteX4865" fmla="*/ 7913062 w 9791698"/>
              <a:gd name="connsiteY4865" fmla="*/ 1215017 h 10286999"/>
              <a:gd name="connsiteX4866" fmla="*/ 7920542 w 9791698"/>
              <a:gd name="connsiteY4866" fmla="*/ 1197489 h 10286999"/>
              <a:gd name="connsiteX4867" fmla="*/ 7930407 w 9791698"/>
              <a:gd name="connsiteY4867" fmla="*/ 1196378 h 10286999"/>
              <a:gd name="connsiteX4868" fmla="*/ 6708388 w 9791698"/>
              <a:gd name="connsiteY4868" fmla="*/ 1188820 h 10286999"/>
              <a:gd name="connsiteX4869" fmla="*/ 6722927 w 9791698"/>
              <a:gd name="connsiteY4869" fmla="*/ 1196654 h 10286999"/>
              <a:gd name="connsiteX4870" fmla="*/ 6730883 w 9791698"/>
              <a:gd name="connsiteY4870" fmla="*/ 1210956 h 10286999"/>
              <a:gd name="connsiteX4871" fmla="*/ 6735876 w 9791698"/>
              <a:gd name="connsiteY4871" fmla="*/ 1225209 h 10286999"/>
              <a:gd name="connsiteX4872" fmla="*/ 6700338 w 9791698"/>
              <a:gd name="connsiteY4872" fmla="*/ 1224614 h 10286999"/>
              <a:gd name="connsiteX4873" fmla="*/ 6697202 w 9791698"/>
              <a:gd name="connsiteY4873" fmla="*/ 1216465 h 10286999"/>
              <a:gd name="connsiteX4874" fmla="*/ 6695286 w 9791698"/>
              <a:gd name="connsiteY4874" fmla="*/ 1196191 h 10286999"/>
              <a:gd name="connsiteX4875" fmla="*/ 6708388 w 9791698"/>
              <a:gd name="connsiteY4875" fmla="*/ 1188820 h 10286999"/>
              <a:gd name="connsiteX4876" fmla="*/ 7870259 w 9791698"/>
              <a:gd name="connsiteY4876" fmla="*/ 1147328 h 10286999"/>
              <a:gd name="connsiteX4877" fmla="*/ 7878901 w 9791698"/>
              <a:gd name="connsiteY4877" fmla="*/ 1152053 h 10286999"/>
              <a:gd name="connsiteX4878" fmla="*/ 7883934 w 9791698"/>
              <a:gd name="connsiteY4878" fmla="*/ 1159265 h 10286999"/>
              <a:gd name="connsiteX4879" fmla="*/ 7876858 w 9791698"/>
              <a:gd name="connsiteY4879" fmla="*/ 1172383 h 10286999"/>
              <a:gd name="connsiteX4880" fmla="*/ 7859890 w 9791698"/>
              <a:gd name="connsiteY4880" fmla="*/ 1188389 h 10286999"/>
              <a:gd name="connsiteX4881" fmla="*/ 7854831 w 9791698"/>
              <a:gd name="connsiteY4881" fmla="*/ 1200521 h 10286999"/>
              <a:gd name="connsiteX4882" fmla="*/ 7850998 w 9791698"/>
              <a:gd name="connsiteY4882" fmla="*/ 1200457 h 10286999"/>
              <a:gd name="connsiteX4883" fmla="*/ 7863572 w 9791698"/>
              <a:gd name="connsiteY4883" fmla="*/ 1151797 h 10286999"/>
              <a:gd name="connsiteX4884" fmla="*/ 7870259 w 9791698"/>
              <a:gd name="connsiteY4884" fmla="*/ 1147328 h 10286999"/>
              <a:gd name="connsiteX4885" fmla="*/ 7755386 w 9791698"/>
              <a:gd name="connsiteY4885" fmla="*/ 1114068 h 10286999"/>
              <a:gd name="connsiteX4886" fmla="*/ 7758536 w 9791698"/>
              <a:gd name="connsiteY4886" fmla="*/ 1122404 h 10286999"/>
              <a:gd name="connsiteX4887" fmla="*/ 7757287 w 9791698"/>
              <a:gd name="connsiteY4887" fmla="*/ 1134810 h 10286999"/>
              <a:gd name="connsiteX4888" fmla="*/ 7736962 w 9791698"/>
              <a:gd name="connsiteY4888" fmla="*/ 1138613 h 10286999"/>
              <a:gd name="connsiteX4889" fmla="*/ 7733812 w 9791698"/>
              <a:gd name="connsiteY4889" fmla="*/ 1130276 h 10286999"/>
              <a:gd name="connsiteX4890" fmla="*/ 7739042 w 9791698"/>
              <a:gd name="connsiteY4890" fmla="*/ 1117937 h 10286999"/>
              <a:gd name="connsiteX4891" fmla="*/ 7755386 w 9791698"/>
              <a:gd name="connsiteY4891" fmla="*/ 1114068 h 10286999"/>
              <a:gd name="connsiteX4892" fmla="*/ 8139609 w 9791698"/>
              <a:gd name="connsiteY4892" fmla="*/ 1097637 h 10286999"/>
              <a:gd name="connsiteX4893" fmla="*/ 8172874 w 9791698"/>
              <a:gd name="connsiteY4893" fmla="*/ 1157768 h 10286999"/>
              <a:gd name="connsiteX4894" fmla="*/ 8140714 w 9791698"/>
              <a:gd name="connsiteY4894" fmla="*/ 1159921 h 10286999"/>
              <a:gd name="connsiteX4895" fmla="*/ 8139609 w 9791698"/>
              <a:gd name="connsiteY4895" fmla="*/ 1097637 h 10286999"/>
              <a:gd name="connsiteX4896" fmla="*/ 6634616 w 9791698"/>
              <a:gd name="connsiteY4896" fmla="*/ 1080333 h 10286999"/>
              <a:gd name="connsiteX4897" fmla="*/ 6660551 w 9791698"/>
              <a:gd name="connsiteY4897" fmla="*/ 1094405 h 10286999"/>
              <a:gd name="connsiteX4898" fmla="*/ 6624623 w 9791698"/>
              <a:gd name="connsiteY4898" fmla="*/ 1126362 h 10286999"/>
              <a:gd name="connsiteX4899" fmla="*/ 6634616 w 9791698"/>
              <a:gd name="connsiteY4899" fmla="*/ 1080333 h 10286999"/>
              <a:gd name="connsiteX4900" fmla="*/ 8208141 w 9791698"/>
              <a:gd name="connsiteY4900" fmla="*/ 1018322 h 10286999"/>
              <a:gd name="connsiteX4901" fmla="*/ 8216216 w 9791698"/>
              <a:gd name="connsiteY4901" fmla="*/ 1041301 h 10286999"/>
              <a:gd name="connsiteX4902" fmla="*/ 8171041 w 9791698"/>
              <a:gd name="connsiteY4902" fmla="*/ 1058067 h 10286999"/>
              <a:gd name="connsiteX4903" fmla="*/ 8164457 w 9791698"/>
              <a:gd name="connsiteY4903" fmla="*/ 1042731 h 10286999"/>
              <a:gd name="connsiteX4904" fmla="*/ 8208141 w 9791698"/>
              <a:gd name="connsiteY4904" fmla="*/ 1018322 h 10286999"/>
              <a:gd name="connsiteX4905" fmla="*/ 6734915 w 9791698"/>
              <a:gd name="connsiteY4905" fmla="*/ 1010236 h 10286999"/>
              <a:gd name="connsiteX4906" fmla="*/ 6752620 w 9791698"/>
              <a:gd name="connsiteY4906" fmla="*/ 1011338 h 10286999"/>
              <a:gd name="connsiteX4907" fmla="*/ 6777857 w 9791698"/>
              <a:gd name="connsiteY4907" fmla="*/ 1030601 h 10286999"/>
              <a:gd name="connsiteX4908" fmla="*/ 6737390 w 9791698"/>
              <a:gd name="connsiteY4908" fmla="*/ 1076525 h 10286999"/>
              <a:gd name="connsiteX4909" fmla="*/ 6713106 w 9791698"/>
              <a:gd name="connsiteY4909" fmla="*/ 1051521 h 10286999"/>
              <a:gd name="connsiteX4910" fmla="*/ 6734915 w 9791698"/>
              <a:gd name="connsiteY4910" fmla="*/ 1010236 h 10286999"/>
              <a:gd name="connsiteX4911" fmla="*/ 7386714 w 9791698"/>
              <a:gd name="connsiteY4911" fmla="*/ 1007061 h 10286999"/>
              <a:gd name="connsiteX4912" fmla="*/ 7433522 w 9791698"/>
              <a:gd name="connsiteY4912" fmla="*/ 1066695 h 10286999"/>
              <a:gd name="connsiteX4913" fmla="*/ 7435033 w 9791698"/>
              <a:gd name="connsiteY4913" fmla="*/ 1075680 h 10286999"/>
              <a:gd name="connsiteX4914" fmla="*/ 7427726 w 9791698"/>
              <a:gd name="connsiteY4914" fmla="*/ 1082705 h 10286999"/>
              <a:gd name="connsiteX4915" fmla="*/ 7388737 w 9791698"/>
              <a:gd name="connsiteY4915" fmla="*/ 1052751 h 10286999"/>
              <a:gd name="connsiteX4916" fmla="*/ 7386877 w 9791698"/>
              <a:gd name="connsiteY4916" fmla="*/ 1041693 h 10286999"/>
              <a:gd name="connsiteX4917" fmla="*/ 7382777 w 9791698"/>
              <a:gd name="connsiteY4917" fmla="*/ 1034129 h 10286999"/>
              <a:gd name="connsiteX4918" fmla="*/ 7386714 w 9791698"/>
              <a:gd name="connsiteY4918" fmla="*/ 1007061 h 10286999"/>
              <a:gd name="connsiteX4919" fmla="*/ 7274451 w 9791698"/>
              <a:gd name="connsiteY4919" fmla="*/ 1001187 h 10286999"/>
              <a:gd name="connsiteX4920" fmla="*/ 7281591 w 9791698"/>
              <a:gd name="connsiteY4920" fmla="*/ 1005538 h 10286999"/>
              <a:gd name="connsiteX4921" fmla="*/ 7286355 w 9791698"/>
              <a:gd name="connsiteY4921" fmla="*/ 1012889 h 10286999"/>
              <a:gd name="connsiteX4922" fmla="*/ 7272077 w 9791698"/>
              <a:gd name="connsiteY4922" fmla="*/ 1017544 h 10286999"/>
              <a:gd name="connsiteX4923" fmla="*/ 7271016 w 9791698"/>
              <a:gd name="connsiteY4923" fmla="*/ 1009975 h 10286999"/>
              <a:gd name="connsiteX4924" fmla="*/ 7267316 w 9791698"/>
              <a:gd name="connsiteY4924" fmla="*/ 1010192 h 10286999"/>
              <a:gd name="connsiteX4925" fmla="*/ 7269956 w 9791698"/>
              <a:gd name="connsiteY4925" fmla="*/ 1002404 h 10286999"/>
              <a:gd name="connsiteX4926" fmla="*/ 7273658 w 9791698"/>
              <a:gd name="connsiteY4926" fmla="*/ 1002186 h 10286999"/>
              <a:gd name="connsiteX4927" fmla="*/ 7274451 w 9791698"/>
              <a:gd name="connsiteY4927" fmla="*/ 1001187 h 10286999"/>
              <a:gd name="connsiteX4928" fmla="*/ 8740545 w 9791698"/>
              <a:gd name="connsiteY4928" fmla="*/ 998297 h 10286999"/>
              <a:gd name="connsiteX4929" fmla="*/ 8754270 w 9791698"/>
              <a:gd name="connsiteY4929" fmla="*/ 1001133 h 10286999"/>
              <a:gd name="connsiteX4930" fmla="*/ 8740113 w 9791698"/>
              <a:gd name="connsiteY4930" fmla="*/ 1029620 h 10286999"/>
              <a:gd name="connsiteX4931" fmla="*/ 8728919 w 9791698"/>
              <a:gd name="connsiteY4931" fmla="*/ 1000855 h 10286999"/>
              <a:gd name="connsiteX4932" fmla="*/ 8740545 w 9791698"/>
              <a:gd name="connsiteY4932" fmla="*/ 998297 h 10286999"/>
              <a:gd name="connsiteX4933" fmla="*/ 6805653 w 9791698"/>
              <a:gd name="connsiteY4933" fmla="*/ 986103 h 10286999"/>
              <a:gd name="connsiteX4934" fmla="*/ 6809495 w 9791698"/>
              <a:gd name="connsiteY4934" fmla="*/ 991488 h 10286999"/>
              <a:gd name="connsiteX4935" fmla="*/ 6809322 w 9791698"/>
              <a:gd name="connsiteY4935" fmla="*/ 988218 h 10286999"/>
              <a:gd name="connsiteX4936" fmla="*/ 6695251 w 9791698"/>
              <a:gd name="connsiteY4936" fmla="*/ 983147 h 10286999"/>
              <a:gd name="connsiteX4937" fmla="*/ 6647208 w 9791698"/>
              <a:gd name="connsiteY4937" fmla="*/ 1061448 h 10286999"/>
              <a:gd name="connsiteX4938" fmla="*/ 6632674 w 9791698"/>
              <a:gd name="connsiteY4938" fmla="*/ 1045995 h 10286999"/>
              <a:gd name="connsiteX4939" fmla="*/ 6695251 w 9791698"/>
              <a:gd name="connsiteY4939" fmla="*/ 983147 h 10286999"/>
              <a:gd name="connsiteX4940" fmla="*/ 7812134 w 9791698"/>
              <a:gd name="connsiteY4940" fmla="*/ 976184 h 10286999"/>
              <a:gd name="connsiteX4941" fmla="*/ 7823379 w 9791698"/>
              <a:gd name="connsiteY4941" fmla="*/ 978884 h 10286999"/>
              <a:gd name="connsiteX4942" fmla="*/ 7820955 w 9791698"/>
              <a:gd name="connsiteY4942" fmla="*/ 1002966 h 10286999"/>
              <a:gd name="connsiteX4943" fmla="*/ 7795340 w 9791698"/>
              <a:gd name="connsiteY4943" fmla="*/ 990476 h 10286999"/>
              <a:gd name="connsiteX4944" fmla="*/ 7799980 w 9791698"/>
              <a:gd name="connsiteY4944" fmla="*/ 982513 h 10286999"/>
              <a:gd name="connsiteX4945" fmla="*/ 7812134 w 9791698"/>
              <a:gd name="connsiteY4945" fmla="*/ 976184 h 10286999"/>
              <a:gd name="connsiteX4946" fmla="*/ 8458775 w 9791698"/>
              <a:gd name="connsiteY4946" fmla="*/ 960883 h 10286999"/>
              <a:gd name="connsiteX4947" fmla="*/ 8519952 w 9791698"/>
              <a:gd name="connsiteY4947" fmla="*/ 962478 h 10286999"/>
              <a:gd name="connsiteX4948" fmla="*/ 8526776 w 9791698"/>
              <a:gd name="connsiteY4948" fmla="*/ 970713 h 10286999"/>
              <a:gd name="connsiteX4949" fmla="*/ 8530595 w 9791698"/>
              <a:gd name="connsiteY4949" fmla="*/ 970777 h 10286999"/>
              <a:gd name="connsiteX4950" fmla="*/ 8533530 w 9791698"/>
              <a:gd name="connsiteY4950" fmla="*/ 974887 h 10286999"/>
              <a:gd name="connsiteX4951" fmla="*/ 8533600 w 9791698"/>
              <a:gd name="connsiteY4951" fmla="*/ 978949 h 10286999"/>
              <a:gd name="connsiteX4952" fmla="*/ 8510273 w 9791698"/>
              <a:gd name="connsiteY4952" fmla="*/ 982620 h 10286999"/>
              <a:gd name="connsiteX4953" fmla="*/ 8491175 w 9791698"/>
              <a:gd name="connsiteY4953" fmla="*/ 982300 h 10286999"/>
              <a:gd name="connsiteX4954" fmla="*/ 8431691 w 9791698"/>
              <a:gd name="connsiteY4954" fmla="*/ 965062 h 10286999"/>
              <a:gd name="connsiteX4955" fmla="*/ 8458775 w 9791698"/>
              <a:gd name="connsiteY4955" fmla="*/ 960883 h 10286999"/>
              <a:gd name="connsiteX4956" fmla="*/ 8030536 w 9791698"/>
              <a:gd name="connsiteY4956" fmla="*/ 955142 h 10286999"/>
              <a:gd name="connsiteX4957" fmla="*/ 8067927 w 9791698"/>
              <a:gd name="connsiteY4957" fmla="*/ 959117 h 10286999"/>
              <a:gd name="connsiteX4958" fmla="*/ 8075592 w 9791698"/>
              <a:gd name="connsiteY4958" fmla="*/ 959243 h 10286999"/>
              <a:gd name="connsiteX4959" fmla="*/ 8082461 w 9791698"/>
              <a:gd name="connsiteY4959" fmla="*/ 967296 h 10286999"/>
              <a:gd name="connsiteX4960" fmla="*/ 8047567 w 9791698"/>
              <a:gd name="connsiteY4960" fmla="*/ 970679 h 10286999"/>
              <a:gd name="connsiteX4961" fmla="*/ 8028405 w 9791698"/>
              <a:gd name="connsiteY4961" fmla="*/ 970359 h 10286999"/>
              <a:gd name="connsiteX4962" fmla="*/ 8021536 w 9791698"/>
              <a:gd name="connsiteY4962" fmla="*/ 962308 h 10286999"/>
              <a:gd name="connsiteX4963" fmla="*/ 8021935 w 9791698"/>
              <a:gd name="connsiteY4963" fmla="*/ 958346 h 10286999"/>
              <a:gd name="connsiteX4964" fmla="*/ 8030536 w 9791698"/>
              <a:gd name="connsiteY4964" fmla="*/ 955142 h 10286999"/>
              <a:gd name="connsiteX4965" fmla="*/ 7575167 w 9791698"/>
              <a:gd name="connsiteY4965" fmla="*/ 906643 h 10286999"/>
              <a:gd name="connsiteX4966" fmla="*/ 7671604 w 9791698"/>
              <a:gd name="connsiteY4966" fmla="*/ 939654 h 10286999"/>
              <a:gd name="connsiteX4967" fmla="*/ 7722231 w 9791698"/>
              <a:gd name="connsiteY4967" fmla="*/ 971902 h 10286999"/>
              <a:gd name="connsiteX4968" fmla="*/ 7721969 w 9791698"/>
              <a:gd name="connsiteY4968" fmla="*/ 956548 h 10286999"/>
              <a:gd name="connsiteX4969" fmla="*/ 7774465 w 9791698"/>
              <a:gd name="connsiteY4969" fmla="*/ 1018852 h 10286999"/>
              <a:gd name="connsiteX4970" fmla="*/ 7761098 w 9791698"/>
              <a:gd name="connsiteY4970" fmla="*/ 1100943 h 10286999"/>
              <a:gd name="connsiteX4971" fmla="*/ 7737513 w 9791698"/>
              <a:gd name="connsiteY4971" fmla="*/ 1030742 h 10286999"/>
              <a:gd name="connsiteX4972" fmla="*/ 7723971 w 9791698"/>
              <a:gd name="connsiteY4972" fmla="*/ 1000471 h 10286999"/>
              <a:gd name="connsiteX4973" fmla="*/ 7713213 w 9791698"/>
              <a:gd name="connsiteY4973" fmla="*/ 1003041 h 10286999"/>
              <a:gd name="connsiteX4974" fmla="*/ 7671590 w 9791698"/>
              <a:gd name="connsiteY4974" fmla="*/ 1009133 h 10286999"/>
              <a:gd name="connsiteX4975" fmla="*/ 7639550 w 9791698"/>
              <a:gd name="connsiteY4975" fmla="*/ 1023446 h 10286999"/>
              <a:gd name="connsiteX4976" fmla="*/ 7656256 w 9791698"/>
              <a:gd name="connsiteY4976" fmla="*/ 1089989 h 10286999"/>
              <a:gd name="connsiteX4977" fmla="*/ 7657632 w 9791698"/>
              <a:gd name="connsiteY4977" fmla="*/ 1088936 h 10286999"/>
              <a:gd name="connsiteX4978" fmla="*/ 7670334 w 9791698"/>
              <a:gd name="connsiteY4978" fmla="*/ 1095694 h 10286999"/>
              <a:gd name="connsiteX4979" fmla="*/ 7676447 w 9791698"/>
              <a:gd name="connsiteY4979" fmla="*/ 1111347 h 10286999"/>
              <a:gd name="connsiteX4980" fmla="*/ 7663957 w 9791698"/>
              <a:gd name="connsiteY4980" fmla="*/ 1123588 h 10286999"/>
              <a:gd name="connsiteX4981" fmla="*/ 7660155 w 9791698"/>
              <a:gd name="connsiteY4981" fmla="*/ 1123050 h 10286999"/>
              <a:gd name="connsiteX4982" fmla="*/ 7657437 w 9791698"/>
              <a:gd name="connsiteY4982" fmla="*/ 1164720 h 10286999"/>
              <a:gd name="connsiteX4983" fmla="*/ 7678369 w 9791698"/>
              <a:gd name="connsiteY4983" fmla="*/ 1162149 h 10286999"/>
              <a:gd name="connsiteX4984" fmla="*/ 7730311 w 9791698"/>
              <a:gd name="connsiteY4984" fmla="*/ 1185632 h 10286999"/>
              <a:gd name="connsiteX4985" fmla="*/ 7734660 w 9791698"/>
              <a:gd name="connsiteY4985" fmla="*/ 1176926 h 10286999"/>
              <a:gd name="connsiteX4986" fmla="*/ 7738440 w 9791698"/>
              <a:gd name="connsiteY4986" fmla="*/ 1184761 h 10286999"/>
              <a:gd name="connsiteX4987" fmla="*/ 7740372 w 9791698"/>
              <a:gd name="connsiteY4987" fmla="*/ 1194144 h 10286999"/>
              <a:gd name="connsiteX4988" fmla="*/ 7756385 w 9791698"/>
              <a:gd name="connsiteY4988" fmla="*/ 1207784 h 10286999"/>
              <a:gd name="connsiteX4989" fmla="*/ 7781344 w 9791698"/>
              <a:gd name="connsiteY4989" fmla="*/ 1237437 h 10286999"/>
              <a:gd name="connsiteX4990" fmla="*/ 7768830 w 9791698"/>
              <a:gd name="connsiteY4990" fmla="*/ 1292097 h 10286999"/>
              <a:gd name="connsiteX4991" fmla="*/ 7640009 w 9791698"/>
              <a:gd name="connsiteY4991" fmla="*/ 1380000 h 10286999"/>
              <a:gd name="connsiteX4992" fmla="*/ 7597168 w 9791698"/>
              <a:gd name="connsiteY4992" fmla="*/ 1336151 h 10286999"/>
              <a:gd name="connsiteX4993" fmla="*/ 7589523 w 9791698"/>
              <a:gd name="connsiteY4993" fmla="*/ 1322974 h 10286999"/>
              <a:gd name="connsiteX4994" fmla="*/ 7580881 w 9791698"/>
              <a:gd name="connsiteY4994" fmla="*/ 1337548 h 10286999"/>
              <a:gd name="connsiteX4995" fmla="*/ 7547618 w 9791698"/>
              <a:gd name="connsiteY4995" fmla="*/ 1210858 h 10286999"/>
              <a:gd name="connsiteX4996" fmla="*/ 7568874 w 9791698"/>
              <a:gd name="connsiteY4996" fmla="*/ 1228570 h 10286999"/>
              <a:gd name="connsiteX4997" fmla="*/ 7568574 w 9791698"/>
              <a:gd name="connsiteY4997" fmla="*/ 1223113 h 10286999"/>
              <a:gd name="connsiteX4998" fmla="*/ 7526553 w 9791698"/>
              <a:gd name="connsiteY4998" fmla="*/ 1181465 h 10286999"/>
              <a:gd name="connsiteX4999" fmla="*/ 7510049 w 9791698"/>
              <a:gd name="connsiteY4999" fmla="*/ 1100577 h 10286999"/>
              <a:gd name="connsiteX5000" fmla="*/ 7549577 w 9791698"/>
              <a:gd name="connsiteY5000" fmla="*/ 1012992 h 10286999"/>
              <a:gd name="connsiteX5001" fmla="*/ 7564593 w 9791698"/>
              <a:gd name="connsiteY5001" fmla="*/ 998317 h 10286999"/>
              <a:gd name="connsiteX5002" fmla="*/ 7563088 w 9791698"/>
              <a:gd name="connsiteY5002" fmla="*/ 991142 h 10286999"/>
              <a:gd name="connsiteX5003" fmla="*/ 7564701 w 9791698"/>
              <a:gd name="connsiteY5003" fmla="*/ 948521 h 10286999"/>
              <a:gd name="connsiteX5004" fmla="*/ 7567047 w 9791698"/>
              <a:gd name="connsiteY5004" fmla="*/ 939133 h 10286999"/>
              <a:gd name="connsiteX5005" fmla="*/ 7556913 w 9791698"/>
              <a:gd name="connsiteY5005" fmla="*/ 935342 h 10286999"/>
              <a:gd name="connsiteX5006" fmla="*/ 7563907 w 9791698"/>
              <a:gd name="connsiteY5006" fmla="*/ 921280 h 10286999"/>
              <a:gd name="connsiteX5007" fmla="*/ 7572140 w 9791698"/>
              <a:gd name="connsiteY5007" fmla="*/ 918754 h 10286999"/>
              <a:gd name="connsiteX5008" fmla="*/ 7054446 w 9791698"/>
              <a:gd name="connsiteY5008" fmla="*/ 900265 h 10286999"/>
              <a:gd name="connsiteX5009" fmla="*/ 7081650 w 9791698"/>
              <a:gd name="connsiteY5009" fmla="*/ 925063 h 10286999"/>
              <a:gd name="connsiteX5010" fmla="*/ 7063659 w 9791698"/>
              <a:gd name="connsiteY5010" fmla="*/ 939936 h 10286999"/>
              <a:gd name="connsiteX5011" fmla="*/ 7054446 w 9791698"/>
              <a:gd name="connsiteY5011" fmla="*/ 900265 h 10286999"/>
              <a:gd name="connsiteX5012" fmla="*/ 8347724 w 9791698"/>
              <a:gd name="connsiteY5012" fmla="*/ 896579 h 10286999"/>
              <a:gd name="connsiteX5013" fmla="*/ 8326216 w 9791698"/>
              <a:gd name="connsiteY5013" fmla="*/ 942215 h 10286999"/>
              <a:gd name="connsiteX5014" fmla="*/ 8347724 w 9791698"/>
              <a:gd name="connsiteY5014" fmla="*/ 896579 h 10286999"/>
              <a:gd name="connsiteX5015" fmla="*/ 6110985 w 9791698"/>
              <a:gd name="connsiteY5015" fmla="*/ 881463 h 10286999"/>
              <a:gd name="connsiteX5016" fmla="*/ 6131053 w 9791698"/>
              <a:gd name="connsiteY5016" fmla="*/ 909362 h 10286999"/>
              <a:gd name="connsiteX5017" fmla="*/ 6154865 w 9791698"/>
              <a:gd name="connsiteY5017" fmla="*/ 923879 h 10286999"/>
              <a:gd name="connsiteX5018" fmla="*/ 6147687 w 9791698"/>
              <a:gd name="connsiteY5018" fmla="*/ 902669 h 10286999"/>
              <a:gd name="connsiteX5019" fmla="*/ 6127692 w 9791698"/>
              <a:gd name="connsiteY5019" fmla="*/ 896481 h 10286999"/>
              <a:gd name="connsiteX5020" fmla="*/ 7555024 w 9791698"/>
              <a:gd name="connsiteY5020" fmla="*/ 826874 h 10286999"/>
              <a:gd name="connsiteX5021" fmla="*/ 7562247 w 9791698"/>
              <a:gd name="connsiteY5021" fmla="*/ 828917 h 10286999"/>
              <a:gd name="connsiteX5022" fmla="*/ 7494472 w 9791698"/>
              <a:gd name="connsiteY5022" fmla="*/ 919030 h 10286999"/>
              <a:gd name="connsiteX5023" fmla="*/ 7537869 w 9791698"/>
              <a:gd name="connsiteY5023" fmla="*/ 832343 h 10286999"/>
              <a:gd name="connsiteX5024" fmla="*/ 7555024 w 9791698"/>
              <a:gd name="connsiteY5024" fmla="*/ 826874 h 10286999"/>
              <a:gd name="connsiteX5025" fmla="*/ 8292328 w 9791698"/>
              <a:gd name="connsiteY5025" fmla="*/ 824333 h 10286999"/>
              <a:gd name="connsiteX5026" fmla="*/ 8312263 w 9791698"/>
              <a:gd name="connsiteY5026" fmla="*/ 837877 h 10286999"/>
              <a:gd name="connsiteX5027" fmla="*/ 8293174 w 9791698"/>
              <a:gd name="connsiteY5027" fmla="*/ 890937 h 10286999"/>
              <a:gd name="connsiteX5028" fmla="*/ 8262946 w 9791698"/>
              <a:gd name="connsiteY5028" fmla="*/ 881343 h 10286999"/>
              <a:gd name="connsiteX5029" fmla="*/ 8292328 w 9791698"/>
              <a:gd name="connsiteY5029" fmla="*/ 824333 h 10286999"/>
              <a:gd name="connsiteX5030" fmla="*/ 7816478 w 9791698"/>
              <a:gd name="connsiteY5030" fmla="*/ 821699 h 10286999"/>
              <a:gd name="connsiteX5031" fmla="*/ 7834504 w 9791698"/>
              <a:gd name="connsiteY5031" fmla="*/ 827827 h 10286999"/>
              <a:gd name="connsiteX5032" fmla="*/ 7790212 w 9791698"/>
              <a:gd name="connsiteY5032" fmla="*/ 858152 h 10286999"/>
              <a:gd name="connsiteX5033" fmla="*/ 7798794 w 9791698"/>
              <a:gd name="connsiteY5033" fmla="*/ 824763 h 10286999"/>
              <a:gd name="connsiteX5034" fmla="*/ 7816478 w 9791698"/>
              <a:gd name="connsiteY5034" fmla="*/ 821699 h 10286999"/>
              <a:gd name="connsiteX5035" fmla="*/ 7227309 w 9791698"/>
              <a:gd name="connsiteY5035" fmla="*/ 792963 h 10286999"/>
              <a:gd name="connsiteX5036" fmla="*/ 7266011 w 9791698"/>
              <a:gd name="connsiteY5036" fmla="*/ 837732 h 10286999"/>
              <a:gd name="connsiteX5037" fmla="*/ 7273791 w 9791698"/>
              <a:gd name="connsiteY5037" fmla="*/ 865961 h 10286999"/>
              <a:gd name="connsiteX5038" fmla="*/ 7276278 w 9791698"/>
              <a:gd name="connsiteY5038" fmla="*/ 916033 h 10286999"/>
              <a:gd name="connsiteX5039" fmla="*/ 7266488 w 9791698"/>
              <a:gd name="connsiteY5039" fmla="*/ 925294 h 10286999"/>
              <a:gd name="connsiteX5040" fmla="*/ 7201099 w 9791698"/>
              <a:gd name="connsiteY5040" fmla="*/ 883329 h 10286999"/>
              <a:gd name="connsiteX5041" fmla="*/ 7204025 w 9791698"/>
              <a:gd name="connsiteY5041" fmla="*/ 796566 h 10286999"/>
              <a:gd name="connsiteX5042" fmla="*/ 7227309 w 9791698"/>
              <a:gd name="connsiteY5042" fmla="*/ 792963 h 10286999"/>
              <a:gd name="connsiteX5043" fmla="*/ 7416789 w 9791698"/>
              <a:gd name="connsiteY5043" fmla="*/ 749221 h 10286999"/>
              <a:gd name="connsiteX5044" fmla="*/ 7424700 w 9791698"/>
              <a:gd name="connsiteY5044" fmla="*/ 754910 h 10286999"/>
              <a:gd name="connsiteX5045" fmla="*/ 7421199 w 9791698"/>
              <a:gd name="connsiteY5045" fmla="*/ 776772 h 10286999"/>
              <a:gd name="connsiteX5046" fmla="*/ 7412233 w 9791698"/>
              <a:gd name="connsiteY5046" fmla="*/ 781197 h 10286999"/>
              <a:gd name="connsiteX5047" fmla="*/ 7409114 w 9791698"/>
              <a:gd name="connsiteY5047" fmla="*/ 779196 h 10286999"/>
              <a:gd name="connsiteX5048" fmla="*/ 7396635 w 9791698"/>
              <a:gd name="connsiteY5048" fmla="*/ 771187 h 10286999"/>
              <a:gd name="connsiteX5049" fmla="*/ 7401529 w 9791698"/>
              <a:gd name="connsiteY5049" fmla="*/ 749836 h 10286999"/>
              <a:gd name="connsiteX5050" fmla="*/ 7416789 w 9791698"/>
              <a:gd name="connsiteY5050" fmla="*/ 749221 h 10286999"/>
              <a:gd name="connsiteX5051" fmla="*/ 7840995 w 9791698"/>
              <a:gd name="connsiteY5051" fmla="*/ 742627 h 10286999"/>
              <a:gd name="connsiteX5052" fmla="*/ 7849923 w 9791698"/>
              <a:gd name="connsiteY5052" fmla="*/ 743454 h 10286999"/>
              <a:gd name="connsiteX5053" fmla="*/ 7848734 w 9791698"/>
              <a:gd name="connsiteY5053" fmla="*/ 755276 h 10286999"/>
              <a:gd name="connsiteX5054" fmla="*/ 7813281 w 9791698"/>
              <a:gd name="connsiteY5054" fmla="*/ 770472 h 10286999"/>
              <a:gd name="connsiteX5055" fmla="*/ 7840995 w 9791698"/>
              <a:gd name="connsiteY5055" fmla="*/ 742627 h 10286999"/>
              <a:gd name="connsiteX5056" fmla="*/ 6897775 w 9791698"/>
              <a:gd name="connsiteY5056" fmla="*/ 710669 h 10286999"/>
              <a:gd name="connsiteX5057" fmla="*/ 6938139 w 9791698"/>
              <a:gd name="connsiteY5057" fmla="*/ 722252 h 10286999"/>
              <a:gd name="connsiteX5058" fmla="*/ 6897775 w 9791698"/>
              <a:gd name="connsiteY5058" fmla="*/ 710669 h 10286999"/>
              <a:gd name="connsiteX5059" fmla="*/ 8010261 w 9791698"/>
              <a:gd name="connsiteY5059" fmla="*/ 707969 h 10286999"/>
              <a:gd name="connsiteX5060" fmla="*/ 8024607 w 9791698"/>
              <a:gd name="connsiteY5060" fmla="*/ 709731 h 10286999"/>
              <a:gd name="connsiteX5061" fmla="*/ 8020726 w 9791698"/>
              <a:gd name="connsiteY5061" fmla="*/ 709666 h 10286999"/>
              <a:gd name="connsiteX5062" fmla="*/ 8024216 w 9791698"/>
              <a:gd name="connsiteY5062" fmla="*/ 713624 h 10286999"/>
              <a:gd name="connsiteX5063" fmla="*/ 7969078 w 9791698"/>
              <a:gd name="connsiteY5063" fmla="*/ 720497 h 10286999"/>
              <a:gd name="connsiteX5064" fmla="*/ 7969470 w 9791698"/>
              <a:gd name="connsiteY5064" fmla="*/ 716606 h 10286999"/>
              <a:gd name="connsiteX5065" fmla="*/ 8010261 w 9791698"/>
              <a:gd name="connsiteY5065" fmla="*/ 707969 h 10286999"/>
              <a:gd name="connsiteX5066" fmla="*/ 7946888 w 9791698"/>
              <a:gd name="connsiteY5066" fmla="*/ 707945 h 10286999"/>
              <a:gd name="connsiteX5067" fmla="*/ 7950379 w 9791698"/>
              <a:gd name="connsiteY5067" fmla="*/ 712097 h 10286999"/>
              <a:gd name="connsiteX5068" fmla="*/ 7930045 w 9791698"/>
              <a:gd name="connsiteY5068" fmla="*/ 719944 h 10286999"/>
              <a:gd name="connsiteX5069" fmla="*/ 7946888 w 9791698"/>
              <a:gd name="connsiteY5069" fmla="*/ 707945 h 10286999"/>
              <a:gd name="connsiteX5070" fmla="*/ 8032156 w 9791698"/>
              <a:gd name="connsiteY5070" fmla="*/ 665516 h 10286999"/>
              <a:gd name="connsiteX5071" fmla="*/ 8030513 w 9791698"/>
              <a:gd name="connsiteY5071" fmla="*/ 681860 h 10286999"/>
              <a:gd name="connsiteX5072" fmla="*/ 8022770 w 9791698"/>
              <a:gd name="connsiteY5072" fmla="*/ 681731 h 10286999"/>
              <a:gd name="connsiteX5073" fmla="*/ 7962645 w 9791698"/>
              <a:gd name="connsiteY5073" fmla="*/ 701191 h 10286999"/>
              <a:gd name="connsiteX5074" fmla="*/ 8032156 w 9791698"/>
              <a:gd name="connsiteY5074" fmla="*/ 665516 h 10286999"/>
              <a:gd name="connsiteX5075" fmla="*/ 7800895 w 9791698"/>
              <a:gd name="connsiteY5075" fmla="*/ 661647 h 10286999"/>
              <a:gd name="connsiteX5076" fmla="*/ 7806760 w 9791698"/>
              <a:gd name="connsiteY5076" fmla="*/ 667775 h 10286999"/>
              <a:gd name="connsiteX5077" fmla="*/ 7803665 w 9791698"/>
              <a:gd name="connsiteY5077" fmla="*/ 673754 h 10286999"/>
              <a:gd name="connsiteX5078" fmla="*/ 7794894 w 9791698"/>
              <a:gd name="connsiteY5078" fmla="*/ 681647 h 10286999"/>
              <a:gd name="connsiteX5079" fmla="*/ 7790104 w 9791698"/>
              <a:gd name="connsiteY5079" fmla="*/ 689607 h 10286999"/>
              <a:gd name="connsiteX5080" fmla="*/ 7778159 w 9791698"/>
              <a:gd name="connsiteY5080" fmla="*/ 689407 h 10286999"/>
              <a:gd name="connsiteX5081" fmla="*/ 7782949 w 9791698"/>
              <a:gd name="connsiteY5081" fmla="*/ 681447 h 10286999"/>
              <a:gd name="connsiteX5082" fmla="*/ 7800895 w 9791698"/>
              <a:gd name="connsiteY5082" fmla="*/ 661647 h 10286999"/>
              <a:gd name="connsiteX5083" fmla="*/ 6912439 w 9791698"/>
              <a:gd name="connsiteY5083" fmla="*/ 642970 h 10286999"/>
              <a:gd name="connsiteX5084" fmla="*/ 6929018 w 9791698"/>
              <a:gd name="connsiteY5084" fmla="*/ 643747 h 10286999"/>
              <a:gd name="connsiteX5085" fmla="*/ 6955625 w 9791698"/>
              <a:gd name="connsiteY5085" fmla="*/ 644193 h 10286999"/>
              <a:gd name="connsiteX5086" fmla="*/ 6960648 w 9791698"/>
              <a:gd name="connsiteY5086" fmla="*/ 655764 h 10286999"/>
              <a:gd name="connsiteX5087" fmla="*/ 6957419 w 9791698"/>
              <a:gd name="connsiteY5087" fmla="*/ 664201 h 10286999"/>
              <a:gd name="connsiteX5088" fmla="*/ 6886595 w 9791698"/>
              <a:gd name="connsiteY5088" fmla="*/ 686992 h 10286999"/>
              <a:gd name="connsiteX5089" fmla="*/ 6897808 w 9791698"/>
              <a:gd name="connsiteY5089" fmla="*/ 651216 h 10286999"/>
              <a:gd name="connsiteX5090" fmla="*/ 6912439 w 9791698"/>
              <a:gd name="connsiteY5090" fmla="*/ 642970 h 10286999"/>
              <a:gd name="connsiteX5091" fmla="*/ 7843430 w 9791698"/>
              <a:gd name="connsiteY5091" fmla="*/ 607924 h 10286999"/>
              <a:gd name="connsiteX5092" fmla="*/ 7852391 w 9791698"/>
              <a:gd name="connsiteY5092" fmla="*/ 610666 h 10286999"/>
              <a:gd name="connsiteX5093" fmla="*/ 7846526 w 9791698"/>
              <a:gd name="connsiteY5093" fmla="*/ 630810 h 10286999"/>
              <a:gd name="connsiteX5094" fmla="*/ 7810812 w 9791698"/>
              <a:gd name="connsiteY5094" fmla="*/ 642357 h 10286999"/>
              <a:gd name="connsiteX5095" fmla="*/ 7812438 w 9791698"/>
              <a:gd name="connsiteY5095" fmla="*/ 626191 h 10286999"/>
              <a:gd name="connsiteX5096" fmla="*/ 7843430 w 9791698"/>
              <a:gd name="connsiteY5096" fmla="*/ 607924 h 10286999"/>
              <a:gd name="connsiteX5097" fmla="*/ 8490555 w 9791698"/>
              <a:gd name="connsiteY5097" fmla="*/ 578804 h 10286999"/>
              <a:gd name="connsiteX5098" fmla="*/ 8454881 w 9791698"/>
              <a:gd name="connsiteY5098" fmla="*/ 600875 h 10286999"/>
              <a:gd name="connsiteX5099" fmla="*/ 8490555 w 9791698"/>
              <a:gd name="connsiteY5099" fmla="*/ 578804 h 10286999"/>
              <a:gd name="connsiteX5100" fmla="*/ 8202720 w 9791698"/>
              <a:gd name="connsiteY5100" fmla="*/ 544108 h 10286999"/>
              <a:gd name="connsiteX5101" fmla="*/ 8205794 w 9791698"/>
              <a:gd name="connsiteY5101" fmla="*/ 552168 h 10286999"/>
              <a:gd name="connsiteX5102" fmla="*/ 8189076 w 9791698"/>
              <a:gd name="connsiteY5102" fmla="*/ 563901 h 10286999"/>
              <a:gd name="connsiteX5103" fmla="*/ 8188674 w 9791698"/>
              <a:gd name="connsiteY5103" fmla="*/ 567898 h 10286999"/>
              <a:gd name="connsiteX5104" fmla="*/ 8195625 w 9791698"/>
              <a:gd name="connsiteY5104" fmla="*/ 576024 h 10286999"/>
              <a:gd name="connsiteX5105" fmla="*/ 8191604 w 9791698"/>
              <a:gd name="connsiteY5105" fmla="*/ 615999 h 10286999"/>
              <a:gd name="connsiteX5106" fmla="*/ 8147739 w 9791698"/>
              <a:gd name="connsiteY5106" fmla="*/ 627278 h 10286999"/>
              <a:gd name="connsiteX5107" fmla="*/ 8129555 w 9791698"/>
              <a:gd name="connsiteY5107" fmla="*/ 614962 h 10286999"/>
              <a:gd name="connsiteX5108" fmla="*/ 8138259 w 9791698"/>
              <a:gd name="connsiteY5108" fmla="*/ 567055 h 10286999"/>
              <a:gd name="connsiteX5109" fmla="*/ 8181722 w 9791698"/>
              <a:gd name="connsiteY5109" fmla="*/ 559773 h 10286999"/>
              <a:gd name="connsiteX5110" fmla="*/ 8186404 w 9791698"/>
              <a:gd name="connsiteY5110" fmla="*/ 551843 h 10286999"/>
              <a:gd name="connsiteX5111" fmla="*/ 8202720 w 9791698"/>
              <a:gd name="connsiteY5111" fmla="*/ 544108 h 10286999"/>
              <a:gd name="connsiteX5112" fmla="*/ 7719004 w 9791698"/>
              <a:gd name="connsiteY5112" fmla="*/ 509268 h 10286999"/>
              <a:gd name="connsiteX5113" fmla="*/ 7783417 w 9791698"/>
              <a:gd name="connsiteY5113" fmla="*/ 626112 h 10286999"/>
              <a:gd name="connsiteX5114" fmla="*/ 7783009 w 9791698"/>
              <a:gd name="connsiteY5114" fmla="*/ 630087 h 10286999"/>
              <a:gd name="connsiteX5115" fmla="*/ 7784521 w 9791698"/>
              <a:gd name="connsiteY5115" fmla="*/ 630777 h 10286999"/>
              <a:gd name="connsiteX5116" fmla="*/ 7788395 w 9791698"/>
              <a:gd name="connsiteY5116" fmla="*/ 629276 h 10286999"/>
              <a:gd name="connsiteX5117" fmla="*/ 7783578 w 9791698"/>
              <a:gd name="connsiteY5117" fmla="*/ 640159 h 10286999"/>
              <a:gd name="connsiteX5118" fmla="*/ 7781352 w 9791698"/>
              <a:gd name="connsiteY5118" fmla="*/ 646234 h 10286999"/>
              <a:gd name="connsiteX5119" fmla="*/ 7775472 w 9791698"/>
              <a:gd name="connsiteY5119" fmla="*/ 703558 h 10286999"/>
              <a:gd name="connsiteX5120" fmla="*/ 7750227 w 9791698"/>
              <a:gd name="connsiteY5120" fmla="*/ 782541 h 10286999"/>
              <a:gd name="connsiteX5121" fmla="*/ 7701920 w 9791698"/>
              <a:gd name="connsiteY5121" fmla="*/ 875788 h 10286999"/>
              <a:gd name="connsiteX5122" fmla="*/ 7676978 w 9791698"/>
              <a:gd name="connsiteY5122" fmla="*/ 837126 h 10286999"/>
              <a:gd name="connsiteX5123" fmla="*/ 7668322 w 9791698"/>
              <a:gd name="connsiteY5123" fmla="*/ 841733 h 10286999"/>
              <a:gd name="connsiteX5124" fmla="*/ 7671644 w 9791698"/>
              <a:gd name="connsiteY5124" fmla="*/ 827816 h 10286999"/>
              <a:gd name="connsiteX5125" fmla="*/ 7655757 w 9791698"/>
              <a:gd name="connsiteY5125" fmla="*/ 784581 h 10286999"/>
              <a:gd name="connsiteX5126" fmla="*/ 7719004 w 9791698"/>
              <a:gd name="connsiteY5126" fmla="*/ 509268 h 10286999"/>
              <a:gd name="connsiteX5127" fmla="*/ 9791698 w 9791698"/>
              <a:gd name="connsiteY5127" fmla="*/ 507235 h 10286999"/>
              <a:gd name="connsiteX5128" fmla="*/ 9368823 w 9791698"/>
              <a:gd name="connsiteY5128" fmla="*/ 651237 h 10286999"/>
              <a:gd name="connsiteX5129" fmla="*/ 9791698 w 9791698"/>
              <a:gd name="connsiteY5129" fmla="*/ 507235 h 10286999"/>
              <a:gd name="connsiteX5130" fmla="*/ 7165274 w 9791698"/>
              <a:gd name="connsiteY5130" fmla="*/ 481777 h 10286999"/>
              <a:gd name="connsiteX5131" fmla="*/ 7152594 w 9791698"/>
              <a:gd name="connsiteY5131" fmla="*/ 564371 h 10286999"/>
              <a:gd name="connsiteX5132" fmla="*/ 7099358 w 9791698"/>
              <a:gd name="connsiteY5132" fmla="*/ 601770 h 10286999"/>
              <a:gd name="connsiteX5133" fmla="*/ 7165274 w 9791698"/>
              <a:gd name="connsiteY5133" fmla="*/ 481777 h 10286999"/>
              <a:gd name="connsiteX5134" fmla="*/ 7719994 w 9791698"/>
              <a:gd name="connsiteY5134" fmla="*/ 453680 h 10286999"/>
              <a:gd name="connsiteX5135" fmla="*/ 7728625 w 9791698"/>
              <a:gd name="connsiteY5135" fmla="*/ 460159 h 10286999"/>
              <a:gd name="connsiteX5136" fmla="*/ 7715745 w 9791698"/>
              <a:gd name="connsiteY5136" fmla="*/ 471639 h 10286999"/>
              <a:gd name="connsiteX5137" fmla="*/ 7713408 w 9791698"/>
              <a:gd name="connsiteY5137" fmla="*/ 456007 h 10286999"/>
              <a:gd name="connsiteX5138" fmla="*/ 7719994 w 9791698"/>
              <a:gd name="connsiteY5138" fmla="*/ 453680 h 10286999"/>
              <a:gd name="connsiteX5139" fmla="*/ 7675354 w 9791698"/>
              <a:gd name="connsiteY5139" fmla="*/ 451960 h 10286999"/>
              <a:gd name="connsiteX5140" fmla="*/ 7686374 w 9791698"/>
              <a:gd name="connsiteY5140" fmla="*/ 466452 h 10286999"/>
              <a:gd name="connsiteX5141" fmla="*/ 7679848 w 9791698"/>
              <a:gd name="connsiteY5141" fmla="*/ 483611 h 10286999"/>
              <a:gd name="connsiteX5142" fmla="*/ 7671787 w 9791698"/>
              <a:gd name="connsiteY5142" fmla="*/ 487423 h 10286999"/>
              <a:gd name="connsiteX5143" fmla="*/ 7664914 w 9791698"/>
              <a:gd name="connsiteY5143" fmla="*/ 479414 h 10286999"/>
              <a:gd name="connsiteX5144" fmla="*/ 7667293 w 9791698"/>
              <a:gd name="connsiteY5144" fmla="*/ 455771 h 10286999"/>
              <a:gd name="connsiteX5145" fmla="*/ 7675354 w 9791698"/>
              <a:gd name="connsiteY5145" fmla="*/ 451960 h 10286999"/>
              <a:gd name="connsiteX5146" fmla="*/ 7742342 w 9791698"/>
              <a:gd name="connsiteY5146" fmla="*/ 417713 h 10286999"/>
              <a:gd name="connsiteX5147" fmla="*/ 7762633 w 9791698"/>
              <a:gd name="connsiteY5147" fmla="*/ 424631 h 10286999"/>
              <a:gd name="connsiteX5148" fmla="*/ 7768333 w 9791698"/>
              <a:gd name="connsiteY5148" fmla="*/ 434341 h 10286999"/>
              <a:gd name="connsiteX5149" fmla="*/ 7768626 w 9791698"/>
              <a:gd name="connsiteY5149" fmla="*/ 440925 h 10286999"/>
              <a:gd name="connsiteX5150" fmla="*/ 7767813 w 9791698"/>
              <a:gd name="connsiteY5150" fmla="*/ 449007 h 10286999"/>
              <a:gd name="connsiteX5151" fmla="*/ 7732715 w 9791698"/>
              <a:gd name="connsiteY5151" fmla="*/ 456517 h 10286999"/>
              <a:gd name="connsiteX5152" fmla="*/ 7724538 w 9791698"/>
              <a:gd name="connsiteY5152" fmla="*/ 423994 h 10286999"/>
              <a:gd name="connsiteX5153" fmla="*/ 7732564 w 9791698"/>
              <a:gd name="connsiteY5153" fmla="*/ 420080 h 10286999"/>
              <a:gd name="connsiteX5154" fmla="*/ 7742342 w 9791698"/>
              <a:gd name="connsiteY5154" fmla="*/ 417713 h 10286999"/>
              <a:gd name="connsiteX5155" fmla="*/ 7141906 w 9791698"/>
              <a:gd name="connsiteY5155" fmla="*/ 360204 h 10286999"/>
              <a:gd name="connsiteX5156" fmla="*/ 7165308 w 9791698"/>
              <a:gd name="connsiteY5156" fmla="*/ 370615 h 10286999"/>
              <a:gd name="connsiteX5157" fmla="*/ 7177118 w 9791698"/>
              <a:gd name="connsiteY5157" fmla="*/ 384341 h 10286999"/>
              <a:gd name="connsiteX5158" fmla="*/ 7165794 w 9791698"/>
              <a:gd name="connsiteY5158" fmla="*/ 442774 h 10286999"/>
              <a:gd name="connsiteX5159" fmla="*/ 7157257 w 9791698"/>
              <a:gd name="connsiteY5159" fmla="*/ 450650 h 10286999"/>
              <a:gd name="connsiteX5160" fmla="*/ 7147914 w 9791698"/>
              <a:gd name="connsiteY5160" fmla="*/ 466525 h 10286999"/>
              <a:gd name="connsiteX5161" fmla="*/ 7103530 w 9791698"/>
              <a:gd name="connsiteY5161" fmla="*/ 445742 h 10286999"/>
              <a:gd name="connsiteX5162" fmla="*/ 7098774 w 9791698"/>
              <a:gd name="connsiteY5162" fmla="*/ 377518 h 10286999"/>
              <a:gd name="connsiteX5163" fmla="*/ 7141906 w 9791698"/>
              <a:gd name="connsiteY5163" fmla="*/ 360204 h 10286999"/>
              <a:gd name="connsiteX5164" fmla="*/ 7497965 w 9791698"/>
              <a:gd name="connsiteY5164" fmla="*/ 360054 h 10286999"/>
              <a:gd name="connsiteX5165" fmla="*/ 7524573 w 9791698"/>
              <a:gd name="connsiteY5165" fmla="*/ 365135 h 10286999"/>
              <a:gd name="connsiteX5166" fmla="*/ 7448834 w 9791698"/>
              <a:gd name="connsiteY5166" fmla="*/ 428483 h 10286999"/>
              <a:gd name="connsiteX5167" fmla="*/ 7440903 w 9791698"/>
              <a:gd name="connsiteY5167" fmla="*/ 410287 h 10286999"/>
              <a:gd name="connsiteX5168" fmla="*/ 7497965 w 9791698"/>
              <a:gd name="connsiteY5168" fmla="*/ 360054 h 10286999"/>
              <a:gd name="connsiteX5169" fmla="*/ 7335547 w 9791698"/>
              <a:gd name="connsiteY5169" fmla="*/ 358659 h 10286999"/>
              <a:gd name="connsiteX5170" fmla="*/ 7342627 w 9791698"/>
              <a:gd name="connsiteY5170" fmla="*/ 472053 h 10286999"/>
              <a:gd name="connsiteX5171" fmla="*/ 7128094 w 9791698"/>
              <a:gd name="connsiteY5171" fmla="*/ 710112 h 10286999"/>
              <a:gd name="connsiteX5172" fmla="*/ 7197487 w 9791698"/>
              <a:gd name="connsiteY5172" fmla="*/ 524625 h 10286999"/>
              <a:gd name="connsiteX5173" fmla="*/ 7335547 w 9791698"/>
              <a:gd name="connsiteY5173" fmla="*/ 358659 h 10286999"/>
              <a:gd name="connsiteX5174" fmla="*/ 7214805 w 9791698"/>
              <a:gd name="connsiteY5174" fmla="*/ 336076 h 10286999"/>
              <a:gd name="connsiteX5175" fmla="*/ 7229003 w 9791698"/>
              <a:gd name="connsiteY5175" fmla="*/ 351766 h 10286999"/>
              <a:gd name="connsiteX5176" fmla="*/ 7217626 w 9791698"/>
              <a:gd name="connsiteY5176" fmla="*/ 384365 h 10286999"/>
              <a:gd name="connsiteX5177" fmla="*/ 7191604 w 9791698"/>
              <a:gd name="connsiteY5177" fmla="*/ 375890 h 10286999"/>
              <a:gd name="connsiteX5178" fmla="*/ 7188984 w 9791698"/>
              <a:gd name="connsiteY5178" fmla="*/ 363786 h 10286999"/>
              <a:gd name="connsiteX5179" fmla="*/ 7195238 w 9791698"/>
              <a:gd name="connsiteY5179" fmla="*/ 339770 h 10286999"/>
              <a:gd name="connsiteX5180" fmla="*/ 7191405 w 9791698"/>
              <a:gd name="connsiteY5180" fmla="*/ 339705 h 10286999"/>
              <a:gd name="connsiteX5181" fmla="*/ 7214805 w 9791698"/>
              <a:gd name="connsiteY5181" fmla="*/ 336076 h 10286999"/>
              <a:gd name="connsiteX5182" fmla="*/ 7548994 w 9791698"/>
              <a:gd name="connsiteY5182" fmla="*/ 205811 h 10286999"/>
              <a:gd name="connsiteX5183" fmla="*/ 7559951 w 9791698"/>
              <a:gd name="connsiteY5183" fmla="*/ 213470 h 10286999"/>
              <a:gd name="connsiteX5184" fmla="*/ 7562252 w 9791698"/>
              <a:gd name="connsiteY5184" fmla="*/ 229457 h 10286999"/>
              <a:gd name="connsiteX5185" fmla="*/ 7530232 w 9791698"/>
              <a:gd name="connsiteY5185" fmla="*/ 236894 h 10286999"/>
              <a:gd name="connsiteX5186" fmla="*/ 7536537 w 9791698"/>
              <a:gd name="connsiteY5186" fmla="*/ 213078 h 10286999"/>
              <a:gd name="connsiteX5187" fmla="*/ 7548994 w 9791698"/>
              <a:gd name="connsiteY5187" fmla="*/ 205811 h 10286999"/>
              <a:gd name="connsiteX5188" fmla="*/ 3882698 w 9791698"/>
              <a:gd name="connsiteY5188" fmla="*/ 76663 h 10286999"/>
              <a:gd name="connsiteX5189" fmla="*/ 3929062 w 9791698"/>
              <a:gd name="connsiteY5189" fmla="*/ 129678 h 10286999"/>
              <a:gd name="connsiteX5190" fmla="*/ 3931767 w 9791698"/>
              <a:gd name="connsiteY5190" fmla="*/ 155873 h 10286999"/>
              <a:gd name="connsiteX5191" fmla="*/ 3999662 w 9791698"/>
              <a:gd name="connsiteY5191" fmla="*/ 189600 h 10286999"/>
              <a:gd name="connsiteX5192" fmla="*/ 4022293 w 9791698"/>
              <a:gd name="connsiteY5192" fmla="*/ 158201 h 10286999"/>
              <a:gd name="connsiteX5193" fmla="*/ 4113178 w 9791698"/>
              <a:gd name="connsiteY5193" fmla="*/ 212528 h 10286999"/>
              <a:gd name="connsiteX5194" fmla="*/ 4103174 w 9791698"/>
              <a:gd name="connsiteY5194" fmla="*/ 178617 h 10286999"/>
              <a:gd name="connsiteX5195" fmla="*/ 4100697 w 9791698"/>
              <a:gd name="connsiteY5195" fmla="*/ 182906 h 10286999"/>
              <a:gd name="connsiteX5196" fmla="*/ 4056072 w 9791698"/>
              <a:gd name="connsiteY5196" fmla="*/ 145819 h 10286999"/>
              <a:gd name="connsiteX5197" fmla="*/ 4021296 w 9791698"/>
              <a:gd name="connsiteY5197" fmla="*/ 135713 h 10286999"/>
              <a:gd name="connsiteX5198" fmla="*/ 3978791 w 9791698"/>
              <a:gd name="connsiteY5198" fmla="*/ 125231 h 10286999"/>
              <a:gd name="connsiteX5199" fmla="*/ 3900454 w 9791698"/>
              <a:gd name="connsiteY5199" fmla="*/ 87702 h 10286999"/>
              <a:gd name="connsiteX5200" fmla="*/ 9108345 w 9791698"/>
              <a:gd name="connsiteY5200" fmla="*/ 0 h 10286999"/>
              <a:gd name="connsiteX5201" fmla="*/ 9251586 w 9791698"/>
              <a:gd name="connsiteY5201" fmla="*/ 0 h 10286999"/>
              <a:gd name="connsiteX5202" fmla="*/ 9218550 w 9791698"/>
              <a:gd name="connsiteY5202" fmla="*/ 21396 h 10286999"/>
              <a:gd name="connsiteX5203" fmla="*/ 9115100 w 9791698"/>
              <a:gd name="connsiteY5203" fmla="*/ 27866 h 10286999"/>
              <a:gd name="connsiteX5204" fmla="*/ 7181954 w 9791698"/>
              <a:gd name="connsiteY5204" fmla="*/ 0 h 10286999"/>
              <a:gd name="connsiteX5205" fmla="*/ 7365863 w 9791698"/>
              <a:gd name="connsiteY5205" fmla="*/ 0 h 10286999"/>
              <a:gd name="connsiteX5206" fmla="*/ 7328665 w 9791698"/>
              <a:gd name="connsiteY5206" fmla="*/ 89467 h 10286999"/>
              <a:gd name="connsiteX5207" fmla="*/ 7094132 w 9791698"/>
              <a:gd name="connsiteY5207" fmla="*/ 329540 h 10286999"/>
              <a:gd name="connsiteX5208" fmla="*/ 7045249 w 9791698"/>
              <a:gd name="connsiteY5208" fmla="*/ 144656 h 10286999"/>
              <a:gd name="connsiteX5209" fmla="*/ 7152445 w 9791698"/>
              <a:gd name="connsiteY5209" fmla="*/ 17534 h 10286999"/>
              <a:gd name="connsiteX5210" fmla="*/ 0 w 9791698"/>
              <a:gd name="connsiteY5210" fmla="*/ 0 h 10286999"/>
              <a:gd name="connsiteX5211" fmla="*/ 3364694 w 9791698"/>
              <a:gd name="connsiteY5211" fmla="*/ 0 h 10286999"/>
              <a:gd name="connsiteX5212" fmla="*/ 3431535 w 9791698"/>
              <a:gd name="connsiteY5212" fmla="*/ 4171 h 10286999"/>
              <a:gd name="connsiteX5213" fmla="*/ 3636645 w 9791698"/>
              <a:gd name="connsiteY5213" fmla="*/ 43107 h 10286999"/>
              <a:gd name="connsiteX5214" fmla="*/ 3806053 w 9791698"/>
              <a:gd name="connsiteY5214" fmla="*/ 96490 h 10286999"/>
              <a:gd name="connsiteX5215" fmla="*/ 3851155 w 9791698"/>
              <a:gd name="connsiteY5215" fmla="*/ 58611 h 10286999"/>
              <a:gd name="connsiteX5216" fmla="*/ 3811157 w 9791698"/>
              <a:gd name="connsiteY5216" fmla="*/ 46725 h 10286999"/>
              <a:gd name="connsiteX5217" fmla="*/ 3732475 w 9791698"/>
              <a:gd name="connsiteY5217" fmla="*/ 28354 h 10286999"/>
              <a:gd name="connsiteX5218" fmla="*/ 3684845 w 9791698"/>
              <a:gd name="connsiteY5218" fmla="*/ 7727 h 10286999"/>
              <a:gd name="connsiteX5219" fmla="*/ 3661530 w 9791698"/>
              <a:gd name="connsiteY5219" fmla="*/ 0 h 10286999"/>
              <a:gd name="connsiteX5220" fmla="*/ 4928106 w 9791698"/>
              <a:gd name="connsiteY5220" fmla="*/ 0 h 10286999"/>
              <a:gd name="connsiteX5221" fmla="*/ 4929318 w 9791698"/>
              <a:gd name="connsiteY5221" fmla="*/ 900 h 10286999"/>
              <a:gd name="connsiteX5222" fmla="*/ 4964852 w 9791698"/>
              <a:gd name="connsiteY5222" fmla="*/ 35069 h 10286999"/>
              <a:gd name="connsiteX5223" fmla="*/ 4969022 w 9791698"/>
              <a:gd name="connsiteY5223" fmla="*/ 32102 h 10286999"/>
              <a:gd name="connsiteX5224" fmla="*/ 4994035 w 9791698"/>
              <a:gd name="connsiteY5224" fmla="*/ 61645 h 10286999"/>
              <a:gd name="connsiteX5225" fmla="*/ 4993803 w 9791698"/>
              <a:gd name="connsiteY5225" fmla="*/ 62907 h 10286999"/>
              <a:gd name="connsiteX5226" fmla="*/ 5048506 w 9791698"/>
              <a:gd name="connsiteY5226" fmla="*/ 115514 h 10286999"/>
              <a:gd name="connsiteX5227" fmla="*/ 5099787 w 9791698"/>
              <a:gd name="connsiteY5227" fmla="*/ 125250 h 10286999"/>
              <a:gd name="connsiteX5228" fmla="*/ 5134265 w 9791698"/>
              <a:gd name="connsiteY5228" fmla="*/ 148960 h 10286999"/>
              <a:gd name="connsiteX5229" fmla="*/ 5191021 w 9791698"/>
              <a:gd name="connsiteY5229" fmla="*/ 160418 h 10286999"/>
              <a:gd name="connsiteX5230" fmla="*/ 5150361 w 9791698"/>
              <a:gd name="connsiteY5230" fmla="*/ 173293 h 10286999"/>
              <a:gd name="connsiteX5231" fmla="*/ 5339914 w 9791698"/>
              <a:gd name="connsiteY5231" fmla="*/ 258709 h 10286999"/>
              <a:gd name="connsiteX5232" fmla="*/ 5527520 w 9791698"/>
              <a:gd name="connsiteY5232" fmla="*/ 349931 h 10286999"/>
              <a:gd name="connsiteX5233" fmla="*/ 5499572 w 9791698"/>
              <a:gd name="connsiteY5233" fmla="*/ 270486 h 10286999"/>
              <a:gd name="connsiteX5234" fmla="*/ 5570134 w 9791698"/>
              <a:gd name="connsiteY5234" fmla="*/ 331253 h 10286999"/>
              <a:gd name="connsiteX5235" fmla="*/ 5622301 w 9791698"/>
              <a:gd name="connsiteY5235" fmla="*/ 392642 h 10286999"/>
              <a:gd name="connsiteX5236" fmla="*/ 5757038 w 9791698"/>
              <a:gd name="connsiteY5236" fmla="*/ 460781 h 10286999"/>
              <a:gd name="connsiteX5237" fmla="*/ 5766595 w 9791698"/>
              <a:gd name="connsiteY5237" fmla="*/ 540860 h 10286999"/>
              <a:gd name="connsiteX5238" fmla="*/ 5832723 w 9791698"/>
              <a:gd name="connsiteY5238" fmla="*/ 542431 h 10286999"/>
              <a:gd name="connsiteX5239" fmla="*/ 5784633 w 9791698"/>
              <a:gd name="connsiteY5239" fmla="*/ 559383 h 10286999"/>
              <a:gd name="connsiteX5240" fmla="*/ 5900284 w 9791698"/>
              <a:gd name="connsiteY5240" fmla="*/ 666466 h 10286999"/>
              <a:gd name="connsiteX5241" fmla="*/ 5936525 w 9791698"/>
              <a:gd name="connsiteY5241" fmla="*/ 594400 h 10286999"/>
              <a:gd name="connsiteX5242" fmla="*/ 5860134 w 9791698"/>
              <a:gd name="connsiteY5242" fmla="*/ 551067 h 10286999"/>
              <a:gd name="connsiteX5243" fmla="*/ 6006536 w 9791698"/>
              <a:gd name="connsiteY5243" fmla="*/ 584353 h 10286999"/>
              <a:gd name="connsiteX5244" fmla="*/ 5952965 w 9791698"/>
              <a:gd name="connsiteY5244" fmla="*/ 599581 h 10286999"/>
              <a:gd name="connsiteX5245" fmla="*/ 5936710 w 9791698"/>
              <a:gd name="connsiteY5245" fmla="*/ 684366 h 10286999"/>
              <a:gd name="connsiteX5246" fmla="*/ 6009209 w 9791698"/>
              <a:gd name="connsiteY5246" fmla="*/ 739321 h 10286999"/>
              <a:gd name="connsiteX5247" fmla="*/ 5993469 w 9791698"/>
              <a:gd name="connsiteY5247" fmla="*/ 695829 h 10286999"/>
              <a:gd name="connsiteX5248" fmla="*/ 6081523 w 9791698"/>
              <a:gd name="connsiteY5248" fmla="*/ 704310 h 10286999"/>
              <a:gd name="connsiteX5249" fmla="*/ 6039101 w 9791698"/>
              <a:gd name="connsiteY5249" fmla="*/ 812959 h 10286999"/>
              <a:gd name="connsiteX5250" fmla="*/ 6104174 w 9791698"/>
              <a:gd name="connsiteY5250" fmla="*/ 871996 h 10286999"/>
              <a:gd name="connsiteX5251" fmla="*/ 6105440 w 9791698"/>
              <a:gd name="connsiteY5251" fmla="*/ 873756 h 10286999"/>
              <a:gd name="connsiteX5252" fmla="*/ 6108108 w 9791698"/>
              <a:gd name="connsiteY5252" fmla="*/ 859715 h 10286999"/>
              <a:gd name="connsiteX5253" fmla="*/ 6113964 w 9791698"/>
              <a:gd name="connsiteY5253" fmla="*/ 850534 h 10286999"/>
              <a:gd name="connsiteX5254" fmla="*/ 6124092 w 9791698"/>
              <a:gd name="connsiteY5254" fmla="*/ 849159 h 10286999"/>
              <a:gd name="connsiteX5255" fmla="*/ 6121932 w 9791698"/>
              <a:gd name="connsiteY5255" fmla="*/ 842969 h 10286999"/>
              <a:gd name="connsiteX5256" fmla="*/ 6125776 w 9791698"/>
              <a:gd name="connsiteY5256" fmla="*/ 837908 h 10286999"/>
              <a:gd name="connsiteX5257" fmla="*/ 6122719 w 9791698"/>
              <a:gd name="connsiteY5257" fmla="*/ 828874 h 10286999"/>
              <a:gd name="connsiteX5258" fmla="*/ 6150685 w 9791698"/>
              <a:gd name="connsiteY5258" fmla="*/ 584743 h 10286999"/>
              <a:gd name="connsiteX5259" fmla="*/ 6190337 w 9791698"/>
              <a:gd name="connsiteY5259" fmla="*/ 565521 h 10286999"/>
              <a:gd name="connsiteX5260" fmla="*/ 6527743 w 9791698"/>
              <a:gd name="connsiteY5260" fmla="*/ 840840 h 10286999"/>
              <a:gd name="connsiteX5261" fmla="*/ 6538601 w 9791698"/>
              <a:gd name="connsiteY5261" fmla="*/ 909401 h 10286999"/>
              <a:gd name="connsiteX5262" fmla="*/ 6542942 w 9791698"/>
              <a:gd name="connsiteY5262" fmla="*/ 901768 h 10286999"/>
              <a:gd name="connsiteX5263" fmla="*/ 6557265 w 9791698"/>
              <a:gd name="connsiteY5263" fmla="*/ 909273 h 10286999"/>
              <a:gd name="connsiteX5264" fmla="*/ 6542835 w 9791698"/>
              <a:gd name="connsiteY5264" fmla="*/ 943273 h 10286999"/>
              <a:gd name="connsiteX5265" fmla="*/ 6541642 w 9791698"/>
              <a:gd name="connsiteY5265" fmla="*/ 942210 h 10286999"/>
              <a:gd name="connsiteX5266" fmla="*/ 6540530 w 9791698"/>
              <a:gd name="connsiteY5266" fmla="*/ 951971 h 10286999"/>
              <a:gd name="connsiteX5267" fmla="*/ 6554799 w 9791698"/>
              <a:gd name="connsiteY5267" fmla="*/ 956666 h 10286999"/>
              <a:gd name="connsiteX5268" fmla="*/ 6572838 w 9791698"/>
              <a:gd name="connsiteY5268" fmla="*/ 980691 h 10286999"/>
              <a:gd name="connsiteX5269" fmla="*/ 6584389 w 9791698"/>
              <a:gd name="connsiteY5269" fmla="*/ 1038405 h 10286999"/>
              <a:gd name="connsiteX5270" fmla="*/ 6548190 w 9791698"/>
              <a:gd name="connsiteY5270" fmla="*/ 1001078 h 10286999"/>
              <a:gd name="connsiteX5271" fmla="*/ 6537072 w 9791698"/>
              <a:gd name="connsiteY5271" fmla="*/ 982349 h 10286999"/>
              <a:gd name="connsiteX5272" fmla="*/ 6531964 w 9791698"/>
              <a:gd name="connsiteY5272" fmla="*/ 1027208 h 10286999"/>
              <a:gd name="connsiteX5273" fmla="*/ 6492656 w 9791698"/>
              <a:gd name="connsiteY5273" fmla="*/ 1113864 h 10286999"/>
              <a:gd name="connsiteX5274" fmla="*/ 6434343 w 9791698"/>
              <a:gd name="connsiteY5274" fmla="*/ 1108368 h 10286999"/>
              <a:gd name="connsiteX5275" fmla="*/ 6429764 w 9791698"/>
              <a:gd name="connsiteY5275" fmla="*/ 1116452 h 10286999"/>
              <a:gd name="connsiteX5276" fmla="*/ 6409173 w 9791698"/>
              <a:gd name="connsiteY5276" fmla="*/ 1128387 h 10286999"/>
              <a:gd name="connsiteX5277" fmla="*/ 6395152 w 9791698"/>
              <a:gd name="connsiteY5277" fmla="*/ 1125870 h 10286999"/>
              <a:gd name="connsiteX5278" fmla="*/ 6397915 w 9791698"/>
              <a:gd name="connsiteY5278" fmla="*/ 1143156 h 10286999"/>
              <a:gd name="connsiteX5279" fmla="*/ 6424417 w 9791698"/>
              <a:gd name="connsiteY5279" fmla="*/ 1146292 h 10286999"/>
              <a:gd name="connsiteX5280" fmla="*/ 6417677 w 9791698"/>
              <a:gd name="connsiteY5280" fmla="*/ 1172401 h 10286999"/>
              <a:gd name="connsiteX5281" fmla="*/ 6429106 w 9791698"/>
              <a:gd name="connsiteY5281" fmla="*/ 1177650 h 10286999"/>
              <a:gd name="connsiteX5282" fmla="*/ 6458463 w 9791698"/>
              <a:gd name="connsiteY5282" fmla="*/ 1226129 h 10286999"/>
              <a:gd name="connsiteX5283" fmla="*/ 6445899 w 9791698"/>
              <a:gd name="connsiteY5283" fmla="*/ 1240649 h 10286999"/>
              <a:gd name="connsiteX5284" fmla="*/ 6436365 w 9791698"/>
              <a:gd name="connsiteY5284" fmla="*/ 1244610 h 10286999"/>
              <a:gd name="connsiteX5285" fmla="*/ 6438819 w 9791698"/>
              <a:gd name="connsiteY5285" fmla="*/ 1250365 h 10286999"/>
              <a:gd name="connsiteX5286" fmla="*/ 6460332 w 9791698"/>
              <a:gd name="connsiteY5286" fmla="*/ 1292460 h 10286999"/>
              <a:gd name="connsiteX5287" fmla="*/ 6466514 w 9791698"/>
              <a:gd name="connsiteY5287" fmla="*/ 1255879 h 10286999"/>
              <a:gd name="connsiteX5288" fmla="*/ 6494460 w 9791698"/>
              <a:gd name="connsiteY5288" fmla="*/ 1335327 h 10286999"/>
              <a:gd name="connsiteX5289" fmla="*/ 6555646 w 9791698"/>
              <a:gd name="connsiteY5289" fmla="*/ 1405986 h 10286999"/>
              <a:gd name="connsiteX5290" fmla="*/ 6540442 w 9791698"/>
              <a:gd name="connsiteY5290" fmla="*/ 1433302 h 10286999"/>
              <a:gd name="connsiteX5291" fmla="*/ 6588181 w 9791698"/>
              <a:gd name="connsiteY5291" fmla="*/ 1435500 h 10286999"/>
              <a:gd name="connsiteX5292" fmla="*/ 6588223 w 9791698"/>
              <a:gd name="connsiteY5292" fmla="*/ 1436136 h 10286999"/>
              <a:gd name="connsiteX5293" fmla="*/ 6605574 w 9791698"/>
              <a:gd name="connsiteY5293" fmla="*/ 1418424 h 10286999"/>
              <a:gd name="connsiteX5294" fmla="*/ 6634594 w 9791698"/>
              <a:gd name="connsiteY5294" fmla="*/ 1411220 h 10286999"/>
              <a:gd name="connsiteX5295" fmla="*/ 6645050 w 9791698"/>
              <a:gd name="connsiteY5295" fmla="*/ 1433161 h 10286999"/>
              <a:gd name="connsiteX5296" fmla="*/ 6637769 w 9791698"/>
              <a:gd name="connsiteY5296" fmla="*/ 1472929 h 10286999"/>
              <a:gd name="connsiteX5297" fmla="*/ 6633071 w 9791698"/>
              <a:gd name="connsiteY5297" fmla="*/ 1479825 h 10286999"/>
              <a:gd name="connsiteX5298" fmla="*/ 6632040 w 9791698"/>
              <a:gd name="connsiteY5298" fmla="*/ 1482973 h 10286999"/>
              <a:gd name="connsiteX5299" fmla="*/ 6628006 w 9791698"/>
              <a:gd name="connsiteY5299" fmla="*/ 1487259 h 10286999"/>
              <a:gd name="connsiteX5300" fmla="*/ 6622660 w 9791698"/>
              <a:gd name="connsiteY5300" fmla="*/ 1495107 h 10286999"/>
              <a:gd name="connsiteX5301" fmla="*/ 6678369 w 9791698"/>
              <a:gd name="connsiteY5301" fmla="*/ 1528139 h 10286999"/>
              <a:gd name="connsiteX5302" fmla="*/ 6669537 w 9791698"/>
              <a:gd name="connsiteY5302" fmla="*/ 1608834 h 10286999"/>
              <a:gd name="connsiteX5303" fmla="*/ 6720974 w 9791698"/>
              <a:gd name="connsiteY5303" fmla="*/ 1607921 h 10286999"/>
              <a:gd name="connsiteX5304" fmla="*/ 6721860 w 9791698"/>
              <a:gd name="connsiteY5304" fmla="*/ 1612406 h 10286999"/>
              <a:gd name="connsiteX5305" fmla="*/ 6740015 w 9791698"/>
              <a:gd name="connsiteY5305" fmla="*/ 1620215 h 10286999"/>
              <a:gd name="connsiteX5306" fmla="*/ 6770607 w 9791698"/>
              <a:gd name="connsiteY5306" fmla="*/ 1626806 h 10286999"/>
              <a:gd name="connsiteX5307" fmla="*/ 6765395 w 9791698"/>
              <a:gd name="connsiteY5307" fmla="*/ 1609530 h 10286999"/>
              <a:gd name="connsiteX5308" fmla="*/ 6760044 w 9791698"/>
              <a:gd name="connsiteY5308" fmla="*/ 1579430 h 10286999"/>
              <a:gd name="connsiteX5309" fmla="*/ 6806051 w 9791698"/>
              <a:gd name="connsiteY5309" fmla="*/ 1534123 h 10286999"/>
              <a:gd name="connsiteX5310" fmla="*/ 6810013 w 9791698"/>
              <a:gd name="connsiteY5310" fmla="*/ 1537332 h 10286999"/>
              <a:gd name="connsiteX5311" fmla="*/ 6817781 w 9791698"/>
              <a:gd name="connsiteY5311" fmla="*/ 1540784 h 10286999"/>
              <a:gd name="connsiteX5312" fmla="*/ 6829966 w 9791698"/>
              <a:gd name="connsiteY5312" fmla="*/ 1535848 h 10286999"/>
              <a:gd name="connsiteX5313" fmla="*/ 6841542 w 9791698"/>
              <a:gd name="connsiteY5313" fmla="*/ 1541852 h 10286999"/>
              <a:gd name="connsiteX5314" fmla="*/ 6848134 w 9791698"/>
              <a:gd name="connsiteY5314" fmla="*/ 1561647 h 10286999"/>
              <a:gd name="connsiteX5315" fmla="*/ 6845217 w 9791698"/>
              <a:gd name="connsiteY5315" fmla="*/ 1564774 h 10286999"/>
              <a:gd name="connsiteX5316" fmla="*/ 6851209 w 9791698"/>
              <a:gd name="connsiteY5316" fmla="*/ 1589026 h 10286999"/>
              <a:gd name="connsiteX5317" fmla="*/ 6799802 w 9791698"/>
              <a:gd name="connsiteY5317" fmla="*/ 1632913 h 10286999"/>
              <a:gd name="connsiteX5318" fmla="*/ 6789000 w 9791698"/>
              <a:gd name="connsiteY5318" fmla="*/ 1630077 h 10286999"/>
              <a:gd name="connsiteX5319" fmla="*/ 6783276 w 9791698"/>
              <a:gd name="connsiteY5319" fmla="*/ 1629669 h 10286999"/>
              <a:gd name="connsiteX5320" fmla="*/ 6821503 w 9791698"/>
              <a:gd name="connsiteY5320" fmla="*/ 1643134 h 10286999"/>
              <a:gd name="connsiteX5321" fmla="*/ 6848474 w 9791698"/>
              <a:gd name="connsiteY5321" fmla="*/ 1672811 h 10286999"/>
              <a:gd name="connsiteX5322" fmla="*/ 6850681 w 9791698"/>
              <a:gd name="connsiteY5322" fmla="*/ 1728896 h 10286999"/>
              <a:gd name="connsiteX5323" fmla="*/ 6851389 w 9791698"/>
              <a:gd name="connsiteY5323" fmla="*/ 1730683 h 10286999"/>
              <a:gd name="connsiteX5324" fmla="*/ 6852353 w 9791698"/>
              <a:gd name="connsiteY5324" fmla="*/ 1729647 h 10286999"/>
              <a:gd name="connsiteX5325" fmla="*/ 6854499 w 9791698"/>
              <a:gd name="connsiteY5325" fmla="*/ 1732167 h 10286999"/>
              <a:gd name="connsiteX5326" fmla="*/ 6857933 w 9791698"/>
              <a:gd name="connsiteY5326" fmla="*/ 1736201 h 10286999"/>
              <a:gd name="connsiteX5327" fmla="*/ 6858739 w 9791698"/>
              <a:gd name="connsiteY5327" fmla="*/ 1737707 h 10286999"/>
              <a:gd name="connsiteX5328" fmla="*/ 6856057 w 9791698"/>
              <a:gd name="connsiteY5328" fmla="*/ 1742459 h 10286999"/>
              <a:gd name="connsiteX5329" fmla="*/ 6858664 w 9791698"/>
              <a:gd name="connsiteY5329" fmla="*/ 1749037 h 10286999"/>
              <a:gd name="connsiteX5330" fmla="*/ 6864717 w 9791698"/>
              <a:gd name="connsiteY5330" fmla="*/ 1770442 h 10286999"/>
              <a:gd name="connsiteX5331" fmla="*/ 6841419 w 9791698"/>
              <a:gd name="connsiteY5331" fmla="*/ 1822814 h 10286999"/>
              <a:gd name="connsiteX5332" fmla="*/ 6831138 w 9791698"/>
              <a:gd name="connsiteY5332" fmla="*/ 1838146 h 10286999"/>
              <a:gd name="connsiteX5333" fmla="*/ 6825895 w 9791698"/>
              <a:gd name="connsiteY5333" fmla="*/ 1848697 h 10286999"/>
              <a:gd name="connsiteX5334" fmla="*/ 6826356 w 9791698"/>
              <a:gd name="connsiteY5334" fmla="*/ 1850904 h 10286999"/>
              <a:gd name="connsiteX5335" fmla="*/ 6862302 w 9791698"/>
              <a:gd name="connsiteY5335" fmla="*/ 1920028 h 10286999"/>
              <a:gd name="connsiteX5336" fmla="*/ 6964154 w 9791698"/>
              <a:gd name="connsiteY5336" fmla="*/ 1977808 h 10286999"/>
              <a:gd name="connsiteX5337" fmla="*/ 6979194 w 9791698"/>
              <a:gd name="connsiteY5337" fmla="*/ 2059606 h 10286999"/>
              <a:gd name="connsiteX5338" fmla="*/ 7035603 w 9791698"/>
              <a:gd name="connsiteY5338" fmla="*/ 2090225 h 10286999"/>
              <a:gd name="connsiteX5339" fmla="*/ 7031619 w 9791698"/>
              <a:gd name="connsiteY5339" fmla="*/ 2065329 h 10286999"/>
              <a:gd name="connsiteX5340" fmla="*/ 7021270 w 9791698"/>
              <a:gd name="connsiteY5340" fmla="*/ 2070349 h 10286999"/>
              <a:gd name="connsiteX5341" fmla="*/ 7007904 w 9791698"/>
              <a:gd name="connsiteY5341" fmla="*/ 2061583 h 10286999"/>
              <a:gd name="connsiteX5342" fmla="*/ 7008226 w 9791698"/>
              <a:gd name="connsiteY5342" fmla="*/ 2049690 h 10286999"/>
              <a:gd name="connsiteX5343" fmla="*/ 7020988 w 9791698"/>
              <a:gd name="connsiteY5343" fmla="*/ 2036357 h 10286999"/>
              <a:gd name="connsiteX5344" fmla="*/ 7026706 w 9791698"/>
              <a:gd name="connsiteY5344" fmla="*/ 2034627 h 10286999"/>
              <a:gd name="connsiteX5345" fmla="*/ 7025863 w 9791698"/>
              <a:gd name="connsiteY5345" fmla="*/ 2029361 h 10286999"/>
              <a:gd name="connsiteX5346" fmla="*/ 6975553 w 9791698"/>
              <a:gd name="connsiteY5346" fmla="*/ 1897916 h 10286999"/>
              <a:gd name="connsiteX5347" fmla="*/ 6969456 w 9791698"/>
              <a:gd name="connsiteY5347" fmla="*/ 1885752 h 10286999"/>
              <a:gd name="connsiteX5348" fmla="*/ 6957601 w 9791698"/>
              <a:gd name="connsiteY5348" fmla="*/ 1883745 h 10286999"/>
              <a:gd name="connsiteX5349" fmla="*/ 6940455 w 9791698"/>
              <a:gd name="connsiteY5349" fmla="*/ 1861461 h 10286999"/>
              <a:gd name="connsiteX5350" fmla="*/ 6950195 w 9791698"/>
              <a:gd name="connsiteY5350" fmla="*/ 1847328 h 10286999"/>
              <a:gd name="connsiteX5351" fmla="*/ 6941150 w 9791698"/>
              <a:gd name="connsiteY5351" fmla="*/ 1829282 h 10286999"/>
              <a:gd name="connsiteX5352" fmla="*/ 6913579 w 9791698"/>
              <a:gd name="connsiteY5352" fmla="*/ 1929764 h 10286999"/>
              <a:gd name="connsiteX5353" fmla="*/ 6873970 w 9791698"/>
              <a:gd name="connsiteY5353" fmla="*/ 1885168 h 10286999"/>
              <a:gd name="connsiteX5354" fmla="*/ 6834354 w 9791698"/>
              <a:gd name="connsiteY5354" fmla="*/ 1840583 h 10286999"/>
              <a:gd name="connsiteX5355" fmla="*/ 6861413 w 9791698"/>
              <a:gd name="connsiteY5355" fmla="*/ 1868372 h 10286999"/>
              <a:gd name="connsiteX5356" fmla="*/ 6895568 w 9791698"/>
              <a:gd name="connsiteY5356" fmla="*/ 1759527 h 10286999"/>
              <a:gd name="connsiteX5357" fmla="*/ 6888728 w 9791698"/>
              <a:gd name="connsiteY5357" fmla="*/ 1702525 h 10286999"/>
              <a:gd name="connsiteX5358" fmla="*/ 6882118 w 9791698"/>
              <a:gd name="connsiteY5358" fmla="*/ 1714612 h 10286999"/>
              <a:gd name="connsiteX5359" fmla="*/ 6874060 w 9791698"/>
              <a:gd name="connsiteY5359" fmla="*/ 1728518 h 10286999"/>
              <a:gd name="connsiteX5360" fmla="*/ 6869429 w 9791698"/>
              <a:gd name="connsiteY5360" fmla="*/ 1736393 h 10286999"/>
              <a:gd name="connsiteX5361" fmla="*/ 6857933 w 9791698"/>
              <a:gd name="connsiteY5361" fmla="*/ 1736201 h 10286999"/>
              <a:gd name="connsiteX5362" fmla="*/ 6863921 w 9791698"/>
              <a:gd name="connsiteY5362" fmla="*/ 1676657 h 10286999"/>
              <a:gd name="connsiteX5363" fmla="*/ 6868553 w 9791698"/>
              <a:gd name="connsiteY5363" fmla="*/ 1668781 h 10286999"/>
              <a:gd name="connsiteX5364" fmla="*/ 6878263 w 9791698"/>
              <a:gd name="connsiteY5364" fmla="*/ 1659477 h 10286999"/>
              <a:gd name="connsiteX5365" fmla="*/ 6874040 w 9791698"/>
              <a:gd name="connsiteY5365" fmla="*/ 1643746 h 10286999"/>
              <a:gd name="connsiteX5366" fmla="*/ 6872978 w 9791698"/>
              <a:gd name="connsiteY5366" fmla="*/ 1643749 h 10286999"/>
              <a:gd name="connsiteX5367" fmla="*/ 6869456 w 9791698"/>
              <a:gd name="connsiteY5367" fmla="*/ 1635920 h 10286999"/>
              <a:gd name="connsiteX5368" fmla="*/ 6869236 w 9791698"/>
              <a:gd name="connsiteY5368" fmla="*/ 1636121 h 10286999"/>
              <a:gd name="connsiteX5369" fmla="*/ 6855719 w 9791698"/>
              <a:gd name="connsiteY5369" fmla="*/ 1639914 h 10286999"/>
              <a:gd name="connsiteX5370" fmla="*/ 6855066 w 9791698"/>
              <a:gd name="connsiteY5370" fmla="*/ 1581108 h 10286999"/>
              <a:gd name="connsiteX5371" fmla="*/ 6858281 w 9791698"/>
              <a:gd name="connsiteY5371" fmla="*/ 1572710 h 10286999"/>
              <a:gd name="connsiteX5372" fmla="*/ 6854489 w 9791698"/>
              <a:gd name="connsiteY5372" fmla="*/ 1572647 h 10286999"/>
              <a:gd name="connsiteX5373" fmla="*/ 6859017 w 9791698"/>
              <a:gd name="connsiteY5373" fmla="*/ 1568426 h 10286999"/>
              <a:gd name="connsiteX5374" fmla="*/ 6859101 w 9791698"/>
              <a:gd name="connsiteY5374" fmla="*/ 1567608 h 10286999"/>
              <a:gd name="connsiteX5375" fmla="*/ 6859505 w 9791698"/>
              <a:gd name="connsiteY5375" fmla="*/ 1563594 h 10286999"/>
              <a:gd name="connsiteX5376" fmla="*/ 6870580 w 9791698"/>
              <a:gd name="connsiteY5376" fmla="*/ 1550211 h 10286999"/>
              <a:gd name="connsiteX5377" fmla="*/ 6874344 w 9791698"/>
              <a:gd name="connsiteY5377" fmla="*/ 1550867 h 10286999"/>
              <a:gd name="connsiteX5378" fmla="*/ 6873813 w 9791698"/>
              <a:gd name="connsiteY5378" fmla="*/ 1528585 h 10286999"/>
              <a:gd name="connsiteX5379" fmla="*/ 6874883 w 9791698"/>
              <a:gd name="connsiteY5379" fmla="*/ 1522218 h 10286999"/>
              <a:gd name="connsiteX5380" fmla="*/ 6872959 w 9791698"/>
              <a:gd name="connsiteY5380" fmla="*/ 1520641 h 10286999"/>
              <a:gd name="connsiteX5381" fmla="*/ 6875744 w 9791698"/>
              <a:gd name="connsiteY5381" fmla="*/ 1517101 h 10286999"/>
              <a:gd name="connsiteX5382" fmla="*/ 6879119 w 9791698"/>
              <a:gd name="connsiteY5382" fmla="*/ 1497030 h 10286999"/>
              <a:gd name="connsiteX5383" fmla="*/ 6896102 w 9791698"/>
              <a:gd name="connsiteY5383" fmla="*/ 1481654 h 10286999"/>
              <a:gd name="connsiteX5384" fmla="*/ 6900084 w 9791698"/>
              <a:gd name="connsiteY5384" fmla="*/ 1508764 h 10286999"/>
              <a:gd name="connsiteX5385" fmla="*/ 6901163 w 9791698"/>
              <a:gd name="connsiteY5385" fmla="*/ 1510129 h 10286999"/>
              <a:gd name="connsiteX5386" fmla="*/ 6900427 w 9791698"/>
              <a:gd name="connsiteY5386" fmla="*/ 1511879 h 10286999"/>
              <a:gd name="connsiteX5387" fmla="*/ 6903589 w 9791698"/>
              <a:gd name="connsiteY5387" fmla="*/ 1543659 h 10286999"/>
              <a:gd name="connsiteX5388" fmla="*/ 6898336 w 9791698"/>
              <a:gd name="connsiteY5388" fmla="*/ 1573829 h 10286999"/>
              <a:gd name="connsiteX5389" fmla="*/ 6902660 w 9791698"/>
              <a:gd name="connsiteY5389" fmla="*/ 1574681 h 10286999"/>
              <a:gd name="connsiteX5390" fmla="*/ 6959312 w 9791698"/>
              <a:gd name="connsiteY5390" fmla="*/ 1577325 h 10286999"/>
              <a:gd name="connsiteX5391" fmla="*/ 6951392 w 9791698"/>
              <a:gd name="connsiteY5391" fmla="*/ 1617393 h 10286999"/>
              <a:gd name="connsiteX5392" fmla="*/ 6896703 w 9791698"/>
              <a:gd name="connsiteY5392" fmla="*/ 1644180 h 10286999"/>
              <a:gd name="connsiteX5393" fmla="*/ 6895642 w 9791698"/>
              <a:gd name="connsiteY5393" fmla="*/ 1643695 h 10286999"/>
              <a:gd name="connsiteX5394" fmla="*/ 6886130 w 9791698"/>
              <a:gd name="connsiteY5394" fmla="*/ 1643718 h 10286999"/>
              <a:gd name="connsiteX5395" fmla="*/ 6902611 w 9791698"/>
              <a:gd name="connsiteY5395" fmla="*/ 1660404 h 10286999"/>
              <a:gd name="connsiteX5396" fmla="*/ 6923461 w 9791698"/>
              <a:gd name="connsiteY5396" fmla="*/ 1791601 h 10286999"/>
              <a:gd name="connsiteX5397" fmla="*/ 6970988 w 9791698"/>
              <a:gd name="connsiteY5397" fmla="*/ 1836876 h 10286999"/>
              <a:gd name="connsiteX5398" fmla="*/ 6971781 w 9791698"/>
              <a:gd name="connsiteY5398" fmla="*/ 1838192 h 10286999"/>
              <a:gd name="connsiteX5399" fmla="*/ 6988130 w 9791698"/>
              <a:gd name="connsiteY5399" fmla="*/ 1846057 h 10286999"/>
              <a:gd name="connsiteX5400" fmla="*/ 7010425 w 9791698"/>
              <a:gd name="connsiteY5400" fmla="*/ 1832645 h 10286999"/>
              <a:gd name="connsiteX5401" fmla="*/ 7034193 w 9791698"/>
              <a:gd name="connsiteY5401" fmla="*/ 1915441 h 10286999"/>
              <a:gd name="connsiteX5402" fmla="*/ 7021753 w 9791698"/>
              <a:gd name="connsiteY5402" fmla="*/ 1917717 h 10286999"/>
              <a:gd name="connsiteX5403" fmla="*/ 7031668 w 9791698"/>
              <a:gd name="connsiteY5403" fmla="*/ 1931175 h 10286999"/>
              <a:gd name="connsiteX5404" fmla="*/ 7085157 w 9791698"/>
              <a:gd name="connsiteY5404" fmla="*/ 1956507 h 10286999"/>
              <a:gd name="connsiteX5405" fmla="*/ 7100622 w 9791698"/>
              <a:gd name="connsiteY5405" fmla="*/ 1950995 h 10286999"/>
              <a:gd name="connsiteX5406" fmla="*/ 7091188 w 9791698"/>
              <a:gd name="connsiteY5406" fmla="*/ 1927195 h 10286999"/>
              <a:gd name="connsiteX5407" fmla="*/ 7098289 w 9791698"/>
              <a:gd name="connsiteY5407" fmla="*/ 1905056 h 10286999"/>
              <a:gd name="connsiteX5408" fmla="*/ 7097040 w 9791698"/>
              <a:gd name="connsiteY5408" fmla="*/ 1902216 h 10286999"/>
              <a:gd name="connsiteX5409" fmla="*/ 7099475 w 9791698"/>
              <a:gd name="connsiteY5409" fmla="*/ 1901360 h 10286999"/>
              <a:gd name="connsiteX5410" fmla="*/ 7100264 w 9791698"/>
              <a:gd name="connsiteY5410" fmla="*/ 1898900 h 10286999"/>
              <a:gd name="connsiteX5411" fmla="*/ 7157336 w 9791698"/>
              <a:gd name="connsiteY5411" fmla="*/ 1874197 h 10286999"/>
              <a:gd name="connsiteX5412" fmla="*/ 7227105 w 9791698"/>
              <a:gd name="connsiteY5412" fmla="*/ 1938462 h 10286999"/>
              <a:gd name="connsiteX5413" fmla="*/ 7132703 w 9791698"/>
              <a:gd name="connsiteY5413" fmla="*/ 1977416 h 10286999"/>
              <a:gd name="connsiteX5414" fmla="*/ 7120215 w 9791698"/>
              <a:gd name="connsiteY5414" fmla="*/ 1970063 h 10286999"/>
              <a:gd name="connsiteX5415" fmla="*/ 7120024 w 9791698"/>
              <a:gd name="connsiteY5415" fmla="*/ 1976588 h 10286999"/>
              <a:gd name="connsiteX5416" fmla="*/ 7244947 w 9791698"/>
              <a:gd name="connsiteY5416" fmla="*/ 2098394 h 10286999"/>
              <a:gd name="connsiteX5417" fmla="*/ 7150168 w 9791698"/>
              <a:gd name="connsiteY5417" fmla="*/ 2055691 h 10286999"/>
              <a:gd name="connsiteX5418" fmla="*/ 7192268 w 9791698"/>
              <a:gd name="connsiteY5418" fmla="*/ 2165279 h 10286999"/>
              <a:gd name="connsiteX5419" fmla="*/ 7235739 w 9791698"/>
              <a:gd name="connsiteY5419" fmla="*/ 2137623 h 10286999"/>
              <a:gd name="connsiteX5420" fmla="*/ 7241388 w 9791698"/>
              <a:gd name="connsiteY5420" fmla="*/ 2140727 h 10286999"/>
              <a:gd name="connsiteX5421" fmla="*/ 7247362 w 9791698"/>
              <a:gd name="connsiteY5421" fmla="*/ 2134543 h 10286999"/>
              <a:gd name="connsiteX5422" fmla="*/ 7263455 w 9791698"/>
              <a:gd name="connsiteY5422" fmla="*/ 2143801 h 10286999"/>
              <a:gd name="connsiteX5423" fmla="*/ 7275151 w 9791698"/>
              <a:gd name="connsiteY5423" fmla="*/ 2144685 h 10286999"/>
              <a:gd name="connsiteX5424" fmla="*/ 7301909 w 9791698"/>
              <a:gd name="connsiteY5424" fmla="*/ 2145913 h 10286999"/>
              <a:gd name="connsiteX5425" fmla="*/ 7306610 w 9791698"/>
              <a:gd name="connsiteY5425" fmla="*/ 2165995 h 10286999"/>
              <a:gd name="connsiteX5426" fmla="*/ 7266096 w 9791698"/>
              <a:gd name="connsiteY5426" fmla="*/ 2187976 h 10286999"/>
              <a:gd name="connsiteX5427" fmla="*/ 7257824 w 9791698"/>
              <a:gd name="connsiteY5427" fmla="*/ 2187416 h 10286999"/>
              <a:gd name="connsiteX5428" fmla="*/ 7270141 w 9791698"/>
              <a:gd name="connsiteY5428" fmla="*/ 2240389 h 10286999"/>
              <a:gd name="connsiteX5429" fmla="*/ 7288121 w 9791698"/>
              <a:gd name="connsiteY5429" fmla="*/ 2349607 h 10286999"/>
              <a:gd name="connsiteX5430" fmla="*/ 7312602 w 9791698"/>
              <a:gd name="connsiteY5430" fmla="*/ 2455254 h 10286999"/>
              <a:gd name="connsiteX5431" fmla="*/ 7322681 w 9791698"/>
              <a:gd name="connsiteY5431" fmla="*/ 2478734 h 10286999"/>
              <a:gd name="connsiteX5432" fmla="*/ 7323599 w 9791698"/>
              <a:gd name="connsiteY5432" fmla="*/ 2479805 h 10286999"/>
              <a:gd name="connsiteX5433" fmla="*/ 7331016 w 9791698"/>
              <a:gd name="connsiteY5433" fmla="*/ 2490974 h 10286999"/>
              <a:gd name="connsiteX5434" fmla="*/ 7359691 w 9791698"/>
              <a:gd name="connsiteY5434" fmla="*/ 2486767 h 10286999"/>
              <a:gd name="connsiteX5435" fmla="*/ 7360041 w 9791698"/>
              <a:gd name="connsiteY5435" fmla="*/ 2486698 h 10286999"/>
              <a:gd name="connsiteX5436" fmla="*/ 7359216 w 9791698"/>
              <a:gd name="connsiteY5436" fmla="*/ 2481181 h 10286999"/>
              <a:gd name="connsiteX5437" fmla="*/ 7363114 w 9791698"/>
              <a:gd name="connsiteY5437" fmla="*/ 2486088 h 10286999"/>
              <a:gd name="connsiteX5438" fmla="*/ 7378197 w 9791698"/>
              <a:gd name="connsiteY5438" fmla="*/ 2483095 h 10286999"/>
              <a:gd name="connsiteX5439" fmla="*/ 7401237 w 9791698"/>
              <a:gd name="connsiteY5439" fmla="*/ 2490886 h 10286999"/>
              <a:gd name="connsiteX5440" fmla="*/ 7400113 w 9791698"/>
              <a:gd name="connsiteY5440" fmla="*/ 2498962 h 10286999"/>
              <a:gd name="connsiteX5441" fmla="*/ 7402157 w 9791698"/>
              <a:gd name="connsiteY5441" fmla="*/ 2505575 h 10286999"/>
              <a:gd name="connsiteX5442" fmla="*/ 7412087 w 9791698"/>
              <a:gd name="connsiteY5442" fmla="*/ 2504258 h 10286999"/>
              <a:gd name="connsiteX5443" fmla="*/ 7420753 w 9791698"/>
              <a:gd name="connsiteY5443" fmla="*/ 2532679 h 10286999"/>
              <a:gd name="connsiteX5444" fmla="*/ 7422134 w 9791698"/>
              <a:gd name="connsiteY5444" fmla="*/ 2607768 h 10286999"/>
              <a:gd name="connsiteX5445" fmla="*/ 7421531 w 9791698"/>
              <a:gd name="connsiteY5445" fmla="*/ 2615480 h 10286999"/>
              <a:gd name="connsiteX5446" fmla="*/ 7435342 w 9791698"/>
              <a:gd name="connsiteY5446" fmla="*/ 2608496 h 10286999"/>
              <a:gd name="connsiteX5447" fmla="*/ 7421003 w 9791698"/>
              <a:gd name="connsiteY5447" fmla="*/ 2622244 h 10286999"/>
              <a:gd name="connsiteX5448" fmla="*/ 7418532 w 9791698"/>
              <a:gd name="connsiteY5448" fmla="*/ 2653893 h 10286999"/>
              <a:gd name="connsiteX5449" fmla="*/ 7421773 w 9791698"/>
              <a:gd name="connsiteY5449" fmla="*/ 2668754 h 10286999"/>
              <a:gd name="connsiteX5450" fmla="*/ 7454216 w 9791698"/>
              <a:gd name="connsiteY5450" fmla="*/ 2679546 h 10286999"/>
              <a:gd name="connsiteX5451" fmla="*/ 7534185 w 9791698"/>
              <a:gd name="connsiteY5451" fmla="*/ 2762965 h 10286999"/>
              <a:gd name="connsiteX5452" fmla="*/ 7523756 w 9791698"/>
              <a:gd name="connsiteY5452" fmla="*/ 2817215 h 10286999"/>
              <a:gd name="connsiteX5453" fmla="*/ 7526925 w 9791698"/>
              <a:gd name="connsiteY5453" fmla="*/ 2827075 h 10286999"/>
              <a:gd name="connsiteX5454" fmla="*/ 7548643 w 9791698"/>
              <a:gd name="connsiteY5454" fmla="*/ 2834605 h 10286999"/>
              <a:gd name="connsiteX5455" fmla="*/ 7543356 w 9791698"/>
              <a:gd name="connsiteY5455" fmla="*/ 2864286 h 10286999"/>
              <a:gd name="connsiteX5456" fmla="*/ 7532931 w 9791698"/>
              <a:gd name="connsiteY5456" fmla="*/ 2874045 h 10286999"/>
              <a:gd name="connsiteX5457" fmla="*/ 7536905 w 9791698"/>
              <a:gd name="connsiteY5457" fmla="*/ 2880901 h 10286999"/>
              <a:gd name="connsiteX5458" fmla="*/ 7498855 w 9791698"/>
              <a:gd name="connsiteY5458" fmla="*/ 2953558 h 10286999"/>
              <a:gd name="connsiteX5459" fmla="*/ 7479630 w 9791698"/>
              <a:gd name="connsiteY5459" fmla="*/ 2971789 h 10286999"/>
              <a:gd name="connsiteX5460" fmla="*/ 7471398 w 9791698"/>
              <a:gd name="connsiteY5460" fmla="*/ 2975183 h 10286999"/>
              <a:gd name="connsiteX5461" fmla="*/ 7484822 w 9791698"/>
              <a:gd name="connsiteY5461" fmla="*/ 3047355 h 10286999"/>
              <a:gd name="connsiteX5462" fmla="*/ 7493142 w 9791698"/>
              <a:gd name="connsiteY5462" fmla="*/ 3094931 h 10286999"/>
              <a:gd name="connsiteX5463" fmla="*/ 7496502 w 9791698"/>
              <a:gd name="connsiteY5463" fmla="*/ 3123081 h 10286999"/>
              <a:gd name="connsiteX5464" fmla="*/ 7497519 w 9791698"/>
              <a:gd name="connsiteY5464" fmla="*/ 3131601 h 10286999"/>
              <a:gd name="connsiteX5465" fmla="*/ 7507340 w 9791698"/>
              <a:gd name="connsiteY5465" fmla="*/ 3128006 h 10286999"/>
              <a:gd name="connsiteX5466" fmla="*/ 7507594 w 9791698"/>
              <a:gd name="connsiteY5466" fmla="*/ 3144953 h 10286999"/>
              <a:gd name="connsiteX5467" fmla="*/ 7502408 w 9791698"/>
              <a:gd name="connsiteY5467" fmla="*/ 3148981 h 10286999"/>
              <a:gd name="connsiteX5468" fmla="*/ 7499832 w 9791698"/>
              <a:gd name="connsiteY5468" fmla="*/ 3150982 h 10286999"/>
              <a:gd name="connsiteX5469" fmla="*/ 7501106 w 9791698"/>
              <a:gd name="connsiteY5469" fmla="*/ 3161657 h 10286999"/>
              <a:gd name="connsiteX5470" fmla="*/ 7499161 w 9791698"/>
              <a:gd name="connsiteY5470" fmla="*/ 3167465 h 10286999"/>
              <a:gd name="connsiteX5471" fmla="*/ 7504641 w 9791698"/>
              <a:gd name="connsiteY5471" fmla="*/ 3169194 h 10286999"/>
              <a:gd name="connsiteX5472" fmla="*/ 7506234 w 9791698"/>
              <a:gd name="connsiteY5472" fmla="*/ 3182536 h 10286999"/>
              <a:gd name="connsiteX5473" fmla="*/ 7506461 w 9791698"/>
              <a:gd name="connsiteY5473" fmla="*/ 3195725 h 10286999"/>
              <a:gd name="connsiteX5474" fmla="*/ 7509129 w 9791698"/>
              <a:gd name="connsiteY5474" fmla="*/ 3196637 h 10286999"/>
              <a:gd name="connsiteX5475" fmla="*/ 7539452 w 9791698"/>
              <a:gd name="connsiteY5475" fmla="*/ 3227959 h 10286999"/>
              <a:gd name="connsiteX5476" fmla="*/ 7540042 w 9791698"/>
              <a:gd name="connsiteY5476" fmla="*/ 3243328 h 10286999"/>
              <a:gd name="connsiteX5477" fmla="*/ 7542360 w 9791698"/>
              <a:gd name="connsiteY5477" fmla="*/ 3243505 h 10286999"/>
              <a:gd name="connsiteX5478" fmla="*/ 7546239 w 9791698"/>
              <a:gd name="connsiteY5478" fmla="*/ 3245582 h 10286999"/>
              <a:gd name="connsiteX5479" fmla="*/ 7573574 w 9791698"/>
              <a:gd name="connsiteY5479" fmla="*/ 3237566 h 10286999"/>
              <a:gd name="connsiteX5480" fmla="*/ 7580480 w 9791698"/>
              <a:gd name="connsiteY5480" fmla="*/ 3242248 h 10286999"/>
              <a:gd name="connsiteX5481" fmla="*/ 7572017 w 9791698"/>
              <a:gd name="connsiteY5481" fmla="*/ 3251996 h 10286999"/>
              <a:gd name="connsiteX5482" fmla="*/ 7559955 w 9791698"/>
              <a:gd name="connsiteY5482" fmla="*/ 3246032 h 10286999"/>
              <a:gd name="connsiteX5483" fmla="*/ 7544584 w 9791698"/>
              <a:gd name="connsiteY5483" fmla="*/ 3251097 h 10286999"/>
              <a:gd name="connsiteX5484" fmla="*/ 7540268 w 9791698"/>
              <a:gd name="connsiteY5484" fmla="*/ 3249221 h 10286999"/>
              <a:gd name="connsiteX5485" fmla="*/ 7540419 w 9791698"/>
              <a:gd name="connsiteY5485" fmla="*/ 3253138 h 10286999"/>
              <a:gd name="connsiteX5486" fmla="*/ 7506176 w 9791698"/>
              <a:gd name="connsiteY5486" fmla="*/ 3250004 h 10286999"/>
              <a:gd name="connsiteX5487" fmla="*/ 7505803 w 9791698"/>
              <a:gd name="connsiteY5487" fmla="*/ 3256253 h 10286999"/>
              <a:gd name="connsiteX5488" fmla="*/ 7504641 w 9791698"/>
              <a:gd name="connsiteY5488" fmla="*/ 3275590 h 10286999"/>
              <a:gd name="connsiteX5489" fmla="*/ 7526050 w 9791698"/>
              <a:gd name="connsiteY5489" fmla="*/ 3267187 h 10286999"/>
              <a:gd name="connsiteX5490" fmla="*/ 7569998 w 9791698"/>
              <a:gd name="connsiteY5490" fmla="*/ 3256290 h 10286999"/>
              <a:gd name="connsiteX5491" fmla="*/ 7589353 w 9791698"/>
              <a:gd name="connsiteY5491" fmla="*/ 3268244 h 10286999"/>
              <a:gd name="connsiteX5492" fmla="*/ 7599061 w 9791698"/>
              <a:gd name="connsiteY5492" fmla="*/ 3302041 h 10286999"/>
              <a:gd name="connsiteX5493" fmla="*/ 7614327 w 9791698"/>
              <a:gd name="connsiteY5493" fmla="*/ 3290542 h 10286999"/>
              <a:gd name="connsiteX5494" fmla="*/ 7639024 w 9791698"/>
              <a:gd name="connsiteY5494" fmla="*/ 3325175 h 10286999"/>
              <a:gd name="connsiteX5495" fmla="*/ 7636177 w 9791698"/>
              <a:gd name="connsiteY5495" fmla="*/ 3369764 h 10286999"/>
              <a:gd name="connsiteX5496" fmla="*/ 7597837 w 9791698"/>
              <a:gd name="connsiteY5496" fmla="*/ 3374912 h 10286999"/>
              <a:gd name="connsiteX5497" fmla="*/ 7591264 w 9791698"/>
              <a:gd name="connsiteY5497" fmla="*/ 3307915 h 10286999"/>
              <a:gd name="connsiteX5498" fmla="*/ 7597444 w 9791698"/>
              <a:gd name="connsiteY5498" fmla="*/ 3303260 h 10286999"/>
              <a:gd name="connsiteX5499" fmla="*/ 7566886 w 9791698"/>
              <a:gd name="connsiteY5499" fmla="*/ 3297396 h 10286999"/>
              <a:gd name="connsiteX5500" fmla="*/ 7519207 w 9791698"/>
              <a:gd name="connsiteY5500" fmla="*/ 3299328 h 10286999"/>
              <a:gd name="connsiteX5501" fmla="*/ 7501211 w 9791698"/>
              <a:gd name="connsiteY5501" fmla="*/ 3296768 h 10286999"/>
              <a:gd name="connsiteX5502" fmla="*/ 7502186 w 9791698"/>
              <a:gd name="connsiteY5502" fmla="*/ 3303275 h 10286999"/>
              <a:gd name="connsiteX5503" fmla="*/ 7498298 w 9791698"/>
              <a:gd name="connsiteY5503" fmla="*/ 3314891 h 10286999"/>
              <a:gd name="connsiteX5504" fmla="*/ 7492464 w 9791698"/>
              <a:gd name="connsiteY5504" fmla="*/ 3332319 h 10286999"/>
              <a:gd name="connsiteX5505" fmla="*/ 7508909 w 9791698"/>
              <a:gd name="connsiteY5505" fmla="*/ 3337501 h 10286999"/>
              <a:gd name="connsiteX5506" fmla="*/ 7510715 w 9791698"/>
              <a:gd name="connsiteY5506" fmla="*/ 3332092 h 10286999"/>
              <a:gd name="connsiteX5507" fmla="*/ 7500219 w 9791698"/>
              <a:gd name="connsiteY5507" fmla="*/ 3318839 h 10286999"/>
              <a:gd name="connsiteX5508" fmla="*/ 7513621 w 9791698"/>
              <a:gd name="connsiteY5508" fmla="*/ 3323409 h 10286999"/>
              <a:gd name="connsiteX5509" fmla="*/ 7514739 w 9791698"/>
              <a:gd name="connsiteY5509" fmla="*/ 3320072 h 10286999"/>
              <a:gd name="connsiteX5510" fmla="*/ 7516682 w 9791698"/>
              <a:gd name="connsiteY5510" fmla="*/ 3314265 h 10286999"/>
              <a:gd name="connsiteX5511" fmla="*/ 7513146 w 9791698"/>
              <a:gd name="connsiteY5511" fmla="*/ 3306734 h 10286999"/>
              <a:gd name="connsiteX5512" fmla="*/ 7527646 w 9791698"/>
              <a:gd name="connsiteY5512" fmla="*/ 3317720 h 10286999"/>
              <a:gd name="connsiteX5513" fmla="*/ 7534371 w 9791698"/>
              <a:gd name="connsiteY5513" fmla="*/ 3351950 h 10286999"/>
              <a:gd name="connsiteX5514" fmla="*/ 7532684 w 9791698"/>
              <a:gd name="connsiteY5514" fmla="*/ 3362297 h 10286999"/>
              <a:gd name="connsiteX5515" fmla="*/ 7541990 w 9791698"/>
              <a:gd name="connsiteY5515" fmla="*/ 3375098 h 10286999"/>
              <a:gd name="connsiteX5516" fmla="*/ 7533083 w 9791698"/>
              <a:gd name="connsiteY5516" fmla="*/ 3392922 h 10286999"/>
              <a:gd name="connsiteX5517" fmla="*/ 7531645 w 9791698"/>
              <a:gd name="connsiteY5517" fmla="*/ 3393392 h 10286999"/>
              <a:gd name="connsiteX5518" fmla="*/ 7528766 w 9791698"/>
              <a:gd name="connsiteY5518" fmla="*/ 3405123 h 10286999"/>
              <a:gd name="connsiteX5519" fmla="*/ 7525306 w 9791698"/>
              <a:gd name="connsiteY5519" fmla="*/ 3398098 h 10286999"/>
              <a:gd name="connsiteX5520" fmla="*/ 7522813 w 9791698"/>
              <a:gd name="connsiteY5520" fmla="*/ 3404299 h 10286999"/>
              <a:gd name="connsiteX5521" fmla="*/ 7514927 w 9791698"/>
              <a:gd name="connsiteY5521" fmla="*/ 3410041 h 10286999"/>
              <a:gd name="connsiteX5522" fmla="*/ 7517136 w 9791698"/>
              <a:gd name="connsiteY5522" fmla="*/ 3414882 h 10286999"/>
              <a:gd name="connsiteX5523" fmla="*/ 7518761 w 9791698"/>
              <a:gd name="connsiteY5523" fmla="*/ 3416480 h 10286999"/>
              <a:gd name="connsiteX5524" fmla="*/ 7519380 w 9791698"/>
              <a:gd name="connsiteY5524" fmla="*/ 3419798 h 10286999"/>
              <a:gd name="connsiteX5525" fmla="*/ 7535464 w 9791698"/>
              <a:gd name="connsiteY5525" fmla="*/ 3455043 h 10286999"/>
              <a:gd name="connsiteX5526" fmla="*/ 7547779 w 9791698"/>
              <a:gd name="connsiteY5526" fmla="*/ 3497454 h 10286999"/>
              <a:gd name="connsiteX5527" fmla="*/ 7549163 w 9791698"/>
              <a:gd name="connsiteY5527" fmla="*/ 3510908 h 10286999"/>
              <a:gd name="connsiteX5528" fmla="*/ 7554208 w 9791698"/>
              <a:gd name="connsiteY5528" fmla="*/ 3511066 h 10286999"/>
              <a:gd name="connsiteX5529" fmla="*/ 7563642 w 9791698"/>
              <a:gd name="connsiteY5529" fmla="*/ 3490375 h 10286999"/>
              <a:gd name="connsiteX5530" fmla="*/ 7613184 w 9791698"/>
              <a:gd name="connsiteY5530" fmla="*/ 3470529 h 10286999"/>
              <a:gd name="connsiteX5531" fmla="*/ 7601899 w 9791698"/>
              <a:gd name="connsiteY5531" fmla="*/ 3493472 h 10286999"/>
              <a:gd name="connsiteX5532" fmla="*/ 7607742 w 9791698"/>
              <a:gd name="connsiteY5532" fmla="*/ 3491696 h 10286999"/>
              <a:gd name="connsiteX5533" fmla="*/ 7632898 w 9791698"/>
              <a:gd name="connsiteY5533" fmla="*/ 3502507 h 10286999"/>
              <a:gd name="connsiteX5534" fmla="*/ 7623145 w 9791698"/>
              <a:gd name="connsiteY5534" fmla="*/ 3533736 h 10286999"/>
              <a:gd name="connsiteX5535" fmla="*/ 7622755 w 9791698"/>
              <a:gd name="connsiteY5535" fmla="*/ 3534148 h 10286999"/>
              <a:gd name="connsiteX5536" fmla="*/ 7624417 w 9791698"/>
              <a:gd name="connsiteY5536" fmla="*/ 3535219 h 10286999"/>
              <a:gd name="connsiteX5537" fmla="*/ 7646632 w 9791698"/>
              <a:gd name="connsiteY5537" fmla="*/ 3530653 h 10286999"/>
              <a:gd name="connsiteX5538" fmla="*/ 7650825 w 9791698"/>
              <a:gd name="connsiteY5538" fmla="*/ 3531355 h 10286999"/>
              <a:gd name="connsiteX5539" fmla="*/ 7658458 w 9791698"/>
              <a:gd name="connsiteY5539" fmla="*/ 3528861 h 10286999"/>
              <a:gd name="connsiteX5540" fmla="*/ 7656517 w 9791698"/>
              <a:gd name="connsiteY5540" fmla="*/ 3513466 h 10286999"/>
              <a:gd name="connsiteX5541" fmla="*/ 7667583 w 9791698"/>
              <a:gd name="connsiteY5541" fmla="*/ 3503678 h 10286999"/>
              <a:gd name="connsiteX5542" fmla="*/ 7682845 w 9791698"/>
              <a:gd name="connsiteY5542" fmla="*/ 3504677 h 10286999"/>
              <a:gd name="connsiteX5543" fmla="*/ 7692307 w 9791698"/>
              <a:gd name="connsiteY5543" fmla="*/ 3511241 h 10286999"/>
              <a:gd name="connsiteX5544" fmla="*/ 7694540 w 9791698"/>
              <a:gd name="connsiteY5544" fmla="*/ 3523090 h 10286999"/>
              <a:gd name="connsiteX5545" fmla="*/ 7699827 w 9791698"/>
              <a:gd name="connsiteY5545" fmla="*/ 3513752 h 10286999"/>
              <a:gd name="connsiteX5546" fmla="*/ 7728704 w 9791698"/>
              <a:gd name="connsiteY5546" fmla="*/ 3477401 h 10286999"/>
              <a:gd name="connsiteX5547" fmla="*/ 7695273 w 9791698"/>
              <a:gd name="connsiteY5547" fmla="*/ 3396227 h 10286999"/>
              <a:gd name="connsiteX5548" fmla="*/ 7702535 w 9791698"/>
              <a:gd name="connsiteY5548" fmla="*/ 3501266 h 10286999"/>
              <a:gd name="connsiteX5549" fmla="*/ 7637463 w 9791698"/>
              <a:gd name="connsiteY5549" fmla="*/ 3442230 h 10286999"/>
              <a:gd name="connsiteX5550" fmla="*/ 7675645 w 9791698"/>
              <a:gd name="connsiteY5550" fmla="*/ 3364349 h 10286999"/>
              <a:gd name="connsiteX5551" fmla="*/ 7687660 w 9791698"/>
              <a:gd name="connsiteY5551" fmla="*/ 3310347 h 10286999"/>
              <a:gd name="connsiteX5552" fmla="*/ 7686065 w 9791698"/>
              <a:gd name="connsiteY5552" fmla="*/ 3296996 h 10286999"/>
              <a:gd name="connsiteX5553" fmla="*/ 7688013 w 9791698"/>
              <a:gd name="connsiteY5553" fmla="*/ 3291189 h 10286999"/>
              <a:gd name="connsiteX5554" fmla="*/ 7689956 w 9791698"/>
              <a:gd name="connsiteY5554" fmla="*/ 3285377 h 10286999"/>
              <a:gd name="connsiteX5555" fmla="*/ 7688365 w 9791698"/>
              <a:gd name="connsiteY5555" fmla="*/ 3272035 h 10286999"/>
              <a:gd name="connsiteX5556" fmla="*/ 7671477 w 9791698"/>
              <a:gd name="connsiteY5556" fmla="*/ 3265910 h 10286999"/>
              <a:gd name="connsiteX5557" fmla="*/ 7666472 w 9791698"/>
              <a:gd name="connsiteY5557" fmla="*/ 3267024 h 10286999"/>
              <a:gd name="connsiteX5558" fmla="*/ 7665675 w 9791698"/>
              <a:gd name="connsiteY5558" fmla="*/ 3271243 h 10286999"/>
              <a:gd name="connsiteX5559" fmla="*/ 7647837 w 9791698"/>
              <a:gd name="connsiteY5559" fmla="*/ 3285467 h 10286999"/>
              <a:gd name="connsiteX5560" fmla="*/ 7644194 w 9791698"/>
              <a:gd name="connsiteY5560" fmla="*/ 3274740 h 10286999"/>
              <a:gd name="connsiteX5561" fmla="*/ 7645788 w 9791698"/>
              <a:gd name="connsiteY5561" fmla="*/ 3270610 h 10286999"/>
              <a:gd name="connsiteX5562" fmla="*/ 7642892 w 9791698"/>
              <a:gd name="connsiteY5562" fmla="*/ 3261917 h 10286999"/>
              <a:gd name="connsiteX5563" fmla="*/ 7649595 w 9791698"/>
              <a:gd name="connsiteY5563" fmla="*/ 3256604 h 10286999"/>
              <a:gd name="connsiteX5564" fmla="*/ 7654427 w 9791698"/>
              <a:gd name="connsiteY5564" fmla="*/ 3255372 h 10286999"/>
              <a:gd name="connsiteX5565" fmla="*/ 7658227 w 9791698"/>
              <a:gd name="connsiteY5565" fmla="*/ 3250740 h 10286999"/>
              <a:gd name="connsiteX5566" fmla="*/ 7666532 w 9791698"/>
              <a:gd name="connsiteY5566" fmla="*/ 3246145 h 10286999"/>
              <a:gd name="connsiteX5567" fmla="*/ 7667763 w 9791698"/>
              <a:gd name="connsiteY5567" fmla="*/ 3251971 h 10286999"/>
              <a:gd name="connsiteX5568" fmla="*/ 7677754 w 9791698"/>
              <a:gd name="connsiteY5568" fmla="*/ 3249424 h 10286999"/>
              <a:gd name="connsiteX5569" fmla="*/ 7651512 w 9791698"/>
              <a:gd name="connsiteY5569" fmla="*/ 3214667 h 10286999"/>
              <a:gd name="connsiteX5570" fmla="*/ 7648334 w 9791698"/>
              <a:gd name="connsiteY5570" fmla="*/ 3207658 h 10286999"/>
              <a:gd name="connsiteX5571" fmla="*/ 7640799 w 9791698"/>
              <a:gd name="connsiteY5571" fmla="*/ 3225545 h 10286999"/>
              <a:gd name="connsiteX5572" fmla="*/ 7624055 w 9791698"/>
              <a:gd name="connsiteY5572" fmla="*/ 3171135 h 10286999"/>
              <a:gd name="connsiteX5573" fmla="*/ 7628409 w 9791698"/>
              <a:gd name="connsiteY5573" fmla="*/ 3145403 h 10286999"/>
              <a:gd name="connsiteX5574" fmla="*/ 7628231 w 9791698"/>
              <a:gd name="connsiteY5574" fmla="*/ 3143913 h 10286999"/>
              <a:gd name="connsiteX5575" fmla="*/ 7622744 w 9791698"/>
              <a:gd name="connsiteY5575" fmla="*/ 3142188 h 10286999"/>
              <a:gd name="connsiteX5576" fmla="*/ 7624693 w 9791698"/>
              <a:gd name="connsiteY5576" fmla="*/ 3136376 h 10286999"/>
              <a:gd name="connsiteX5577" fmla="*/ 7616731 w 9791698"/>
              <a:gd name="connsiteY5577" fmla="*/ 3069652 h 10286999"/>
              <a:gd name="connsiteX5578" fmla="*/ 7611062 w 9791698"/>
              <a:gd name="connsiteY5578" fmla="*/ 3045057 h 10286999"/>
              <a:gd name="connsiteX5579" fmla="*/ 7609320 w 9791698"/>
              <a:gd name="connsiteY5579" fmla="*/ 3047773 h 10286999"/>
              <a:gd name="connsiteX5580" fmla="*/ 7598657 w 9791698"/>
              <a:gd name="connsiteY5580" fmla="*/ 3050727 h 10286999"/>
              <a:gd name="connsiteX5581" fmla="*/ 7602467 w 9791698"/>
              <a:gd name="connsiteY5581" fmla="*/ 3031129 h 10286999"/>
              <a:gd name="connsiteX5582" fmla="*/ 7606936 w 9791698"/>
              <a:gd name="connsiteY5582" fmla="*/ 3026491 h 10286999"/>
              <a:gd name="connsiteX5583" fmla="*/ 7601688 w 9791698"/>
              <a:gd name="connsiteY5583" fmla="*/ 2987850 h 10286999"/>
              <a:gd name="connsiteX5584" fmla="*/ 7598672 w 9791698"/>
              <a:gd name="connsiteY5584" fmla="*/ 2973304 h 10286999"/>
              <a:gd name="connsiteX5585" fmla="*/ 7596705 w 9791698"/>
              <a:gd name="connsiteY5585" fmla="*/ 2971803 h 10286999"/>
              <a:gd name="connsiteX5586" fmla="*/ 7594855 w 9791698"/>
              <a:gd name="connsiteY5586" fmla="*/ 2965761 h 10286999"/>
              <a:gd name="connsiteX5587" fmla="*/ 7596651 w 9791698"/>
              <a:gd name="connsiteY5587" fmla="*/ 2963558 h 10286999"/>
              <a:gd name="connsiteX5588" fmla="*/ 7584593 w 9791698"/>
              <a:gd name="connsiteY5588" fmla="*/ 2905401 h 10286999"/>
              <a:gd name="connsiteX5589" fmla="*/ 7571609 w 9791698"/>
              <a:gd name="connsiteY5589" fmla="*/ 2824247 h 10286999"/>
              <a:gd name="connsiteX5590" fmla="*/ 7561961 w 9791698"/>
              <a:gd name="connsiteY5590" fmla="*/ 2786902 h 10286999"/>
              <a:gd name="connsiteX5591" fmla="*/ 7558706 w 9791698"/>
              <a:gd name="connsiteY5591" fmla="*/ 2789080 h 10286999"/>
              <a:gd name="connsiteX5592" fmla="*/ 7542774 w 9791698"/>
              <a:gd name="connsiteY5592" fmla="*/ 2778855 h 10286999"/>
              <a:gd name="connsiteX5593" fmla="*/ 7538934 w 9791698"/>
              <a:gd name="connsiteY5593" fmla="*/ 2756797 h 10286999"/>
              <a:gd name="connsiteX5594" fmla="*/ 7531601 w 9791698"/>
              <a:gd name="connsiteY5594" fmla="*/ 2747193 h 10286999"/>
              <a:gd name="connsiteX5595" fmla="*/ 7533828 w 9791698"/>
              <a:gd name="connsiteY5595" fmla="*/ 2743723 h 10286999"/>
              <a:gd name="connsiteX5596" fmla="*/ 7552750 w 9791698"/>
              <a:gd name="connsiteY5596" fmla="*/ 2758928 h 10286999"/>
              <a:gd name="connsiteX5597" fmla="*/ 7555516 w 9791698"/>
              <a:gd name="connsiteY5597" fmla="*/ 2761958 h 10286999"/>
              <a:gd name="connsiteX5598" fmla="*/ 7550161 w 9791698"/>
              <a:gd name="connsiteY5598" fmla="*/ 2741230 h 10286999"/>
              <a:gd name="connsiteX5599" fmla="*/ 7523143 w 9791698"/>
              <a:gd name="connsiteY5599" fmla="*/ 2661273 h 10286999"/>
              <a:gd name="connsiteX5600" fmla="*/ 7515030 w 9791698"/>
              <a:gd name="connsiteY5600" fmla="*/ 2629792 h 10286999"/>
              <a:gd name="connsiteX5601" fmla="*/ 7500745 w 9791698"/>
              <a:gd name="connsiteY5601" fmla="*/ 2641665 h 10286999"/>
              <a:gd name="connsiteX5602" fmla="*/ 7483533 w 9791698"/>
              <a:gd name="connsiteY5602" fmla="*/ 2649796 h 10286999"/>
              <a:gd name="connsiteX5603" fmla="*/ 7478236 w 9791698"/>
              <a:gd name="connsiteY5603" fmla="*/ 2596293 h 10286999"/>
              <a:gd name="connsiteX5604" fmla="*/ 7497722 w 9791698"/>
              <a:gd name="connsiteY5604" fmla="*/ 2598040 h 10286999"/>
              <a:gd name="connsiteX5605" fmla="*/ 7509445 w 9791698"/>
              <a:gd name="connsiteY5605" fmla="*/ 2608276 h 10286999"/>
              <a:gd name="connsiteX5606" fmla="*/ 7507077 w 9791698"/>
              <a:gd name="connsiteY5606" fmla="*/ 2601055 h 10286999"/>
              <a:gd name="connsiteX5607" fmla="*/ 7495086 w 9791698"/>
              <a:gd name="connsiteY5607" fmla="*/ 2594809 h 10286999"/>
              <a:gd name="connsiteX5608" fmla="*/ 7447049 w 9791698"/>
              <a:gd name="connsiteY5608" fmla="*/ 2443688 h 10286999"/>
              <a:gd name="connsiteX5609" fmla="*/ 7449197 w 9791698"/>
              <a:gd name="connsiteY5609" fmla="*/ 2441755 h 10286999"/>
              <a:gd name="connsiteX5610" fmla="*/ 7421815 w 9791698"/>
              <a:gd name="connsiteY5610" fmla="*/ 2368925 h 10286999"/>
              <a:gd name="connsiteX5611" fmla="*/ 7402212 w 9791698"/>
              <a:gd name="connsiteY5611" fmla="*/ 2389847 h 10286999"/>
              <a:gd name="connsiteX5612" fmla="*/ 7370846 w 9791698"/>
              <a:gd name="connsiteY5612" fmla="*/ 2370894 h 10286999"/>
              <a:gd name="connsiteX5613" fmla="*/ 7398981 w 9791698"/>
              <a:gd name="connsiteY5613" fmla="*/ 2347833 h 10286999"/>
              <a:gd name="connsiteX5614" fmla="*/ 7410415 w 9791698"/>
              <a:gd name="connsiteY5614" fmla="*/ 2326981 h 10286999"/>
              <a:gd name="connsiteX5615" fmla="*/ 7397912 w 9791698"/>
              <a:gd name="connsiteY5615" fmla="*/ 2275034 h 10286999"/>
              <a:gd name="connsiteX5616" fmla="*/ 7388026 w 9791698"/>
              <a:gd name="connsiteY5616" fmla="*/ 2245730 h 10286999"/>
              <a:gd name="connsiteX5617" fmla="*/ 7387962 w 9791698"/>
              <a:gd name="connsiteY5617" fmla="*/ 2245602 h 10286999"/>
              <a:gd name="connsiteX5618" fmla="*/ 7384714 w 9791698"/>
              <a:gd name="connsiteY5618" fmla="*/ 2255683 h 10286999"/>
              <a:gd name="connsiteX5619" fmla="*/ 7360824 w 9791698"/>
              <a:gd name="connsiteY5619" fmla="*/ 2242594 h 10286999"/>
              <a:gd name="connsiteX5620" fmla="*/ 7375512 w 9791698"/>
              <a:gd name="connsiteY5620" fmla="*/ 2223280 h 10286999"/>
              <a:gd name="connsiteX5621" fmla="*/ 7378296 w 9791698"/>
              <a:gd name="connsiteY5621" fmla="*/ 2226143 h 10286999"/>
              <a:gd name="connsiteX5622" fmla="*/ 7370829 w 9791698"/>
              <a:gd name="connsiteY5622" fmla="*/ 2211111 h 10286999"/>
              <a:gd name="connsiteX5623" fmla="*/ 7328764 w 9791698"/>
              <a:gd name="connsiteY5623" fmla="*/ 2137648 h 10286999"/>
              <a:gd name="connsiteX5624" fmla="*/ 7313615 w 9791698"/>
              <a:gd name="connsiteY5624" fmla="*/ 2104420 h 10286999"/>
              <a:gd name="connsiteX5625" fmla="*/ 7287951 w 9791698"/>
              <a:gd name="connsiteY5625" fmla="*/ 2137543 h 10286999"/>
              <a:gd name="connsiteX5626" fmla="*/ 7284665 w 9791698"/>
              <a:gd name="connsiteY5626" fmla="*/ 2128218 h 10286999"/>
              <a:gd name="connsiteX5627" fmla="*/ 7280503 w 9791698"/>
              <a:gd name="connsiteY5627" fmla="*/ 2130793 h 10286999"/>
              <a:gd name="connsiteX5628" fmla="*/ 7254421 w 9791698"/>
              <a:gd name="connsiteY5628" fmla="*/ 2104288 h 10286999"/>
              <a:gd name="connsiteX5629" fmla="*/ 7258499 w 9791698"/>
              <a:gd name="connsiteY5629" fmla="*/ 2088223 h 10286999"/>
              <a:gd name="connsiteX5630" fmla="*/ 7238235 w 9791698"/>
              <a:gd name="connsiteY5630" fmla="*/ 2072274 h 10286999"/>
              <a:gd name="connsiteX5631" fmla="*/ 7219596 w 9791698"/>
              <a:gd name="connsiteY5631" fmla="*/ 2054277 h 10286999"/>
              <a:gd name="connsiteX5632" fmla="*/ 7208545 w 9791698"/>
              <a:gd name="connsiteY5632" fmla="*/ 2020368 h 10286999"/>
              <a:gd name="connsiteX5633" fmla="*/ 7274794 w 9791698"/>
              <a:gd name="connsiteY5633" fmla="*/ 1930943 h 10286999"/>
              <a:gd name="connsiteX5634" fmla="*/ 7274907 w 9791698"/>
              <a:gd name="connsiteY5634" fmla="*/ 1930929 h 10286999"/>
              <a:gd name="connsiteX5635" fmla="*/ 7271624 w 9791698"/>
              <a:gd name="connsiteY5635" fmla="*/ 1921371 h 10286999"/>
              <a:gd name="connsiteX5636" fmla="*/ 7242438 w 9791698"/>
              <a:gd name="connsiteY5636" fmla="*/ 1834310 h 10286999"/>
              <a:gd name="connsiteX5637" fmla="*/ 7205983 w 9791698"/>
              <a:gd name="connsiteY5637" fmla="*/ 1755394 h 10286999"/>
              <a:gd name="connsiteX5638" fmla="*/ 7178897 w 9791698"/>
              <a:gd name="connsiteY5638" fmla="*/ 1690380 h 10286999"/>
              <a:gd name="connsiteX5639" fmla="*/ 7178819 w 9791698"/>
              <a:gd name="connsiteY5639" fmla="*/ 1690344 h 10286999"/>
              <a:gd name="connsiteX5640" fmla="*/ 7154899 w 9791698"/>
              <a:gd name="connsiteY5640" fmla="*/ 1666983 h 10286999"/>
              <a:gd name="connsiteX5641" fmla="*/ 7156522 w 9791698"/>
              <a:gd name="connsiteY5641" fmla="*/ 1654366 h 10286999"/>
              <a:gd name="connsiteX5642" fmla="*/ 7159083 w 9791698"/>
              <a:gd name="connsiteY5642" fmla="*/ 1651756 h 10286999"/>
              <a:gd name="connsiteX5643" fmla="*/ 7142117 w 9791698"/>
              <a:gd name="connsiteY5643" fmla="*/ 1621443 h 10286999"/>
              <a:gd name="connsiteX5644" fmla="*/ 7124995 w 9791698"/>
              <a:gd name="connsiteY5644" fmla="*/ 1620576 h 10286999"/>
              <a:gd name="connsiteX5645" fmla="*/ 7117053 w 9791698"/>
              <a:gd name="connsiteY5645" fmla="*/ 1614863 h 10286999"/>
              <a:gd name="connsiteX5646" fmla="*/ 7115800 w 9791698"/>
              <a:gd name="connsiteY5646" fmla="*/ 1614982 h 10286999"/>
              <a:gd name="connsiteX5647" fmla="*/ 7118352 w 9791698"/>
              <a:gd name="connsiteY5647" fmla="*/ 1578727 h 10286999"/>
              <a:gd name="connsiteX5648" fmla="*/ 7119295 w 9791698"/>
              <a:gd name="connsiteY5648" fmla="*/ 1578030 h 10286999"/>
              <a:gd name="connsiteX5649" fmla="*/ 7095467 w 9791698"/>
              <a:gd name="connsiteY5649" fmla="*/ 1531129 h 10286999"/>
              <a:gd name="connsiteX5650" fmla="*/ 7060897 w 9791698"/>
              <a:gd name="connsiteY5650" fmla="*/ 1462434 h 10286999"/>
              <a:gd name="connsiteX5651" fmla="*/ 7054457 w 9791698"/>
              <a:gd name="connsiteY5651" fmla="*/ 1449639 h 10286999"/>
              <a:gd name="connsiteX5652" fmla="*/ 7052328 w 9791698"/>
              <a:gd name="connsiteY5652" fmla="*/ 1446678 h 10286999"/>
              <a:gd name="connsiteX5653" fmla="*/ 7053008 w 9791698"/>
              <a:gd name="connsiteY5653" fmla="*/ 1446761 h 10286999"/>
              <a:gd name="connsiteX5654" fmla="*/ 7026324 w 9791698"/>
              <a:gd name="connsiteY5654" fmla="*/ 1393740 h 10286999"/>
              <a:gd name="connsiteX5655" fmla="*/ 7068574 w 9791698"/>
              <a:gd name="connsiteY5655" fmla="*/ 1394215 h 10286999"/>
              <a:gd name="connsiteX5656" fmla="*/ 7047706 w 9791698"/>
              <a:gd name="connsiteY5656" fmla="*/ 1329841 h 10286999"/>
              <a:gd name="connsiteX5657" fmla="*/ 7019245 w 9791698"/>
              <a:gd name="connsiteY5657" fmla="*/ 1378672 h 10286999"/>
              <a:gd name="connsiteX5658" fmla="*/ 6908538 w 9791698"/>
              <a:gd name="connsiteY5658" fmla="*/ 1202504 h 10286999"/>
              <a:gd name="connsiteX5659" fmla="*/ 6854414 w 9791698"/>
              <a:gd name="connsiteY5659" fmla="*/ 1105136 h 10286999"/>
              <a:gd name="connsiteX5660" fmla="*/ 6826033 w 9791698"/>
              <a:gd name="connsiteY5660" fmla="*/ 1159640 h 10286999"/>
              <a:gd name="connsiteX5661" fmla="*/ 6785292 w 9791698"/>
              <a:gd name="connsiteY5661" fmla="*/ 1201904 h 10286999"/>
              <a:gd name="connsiteX5662" fmla="*/ 6828412 w 9791698"/>
              <a:gd name="connsiteY5662" fmla="*/ 1117560 h 10286999"/>
              <a:gd name="connsiteX5663" fmla="*/ 6854298 w 9791698"/>
              <a:gd name="connsiteY5663" fmla="*/ 1104929 h 10286999"/>
              <a:gd name="connsiteX5664" fmla="*/ 6852279 w 9791698"/>
              <a:gd name="connsiteY5664" fmla="*/ 1101295 h 10286999"/>
              <a:gd name="connsiteX5665" fmla="*/ 6794295 w 9791698"/>
              <a:gd name="connsiteY5665" fmla="*/ 1018806 h 10286999"/>
              <a:gd name="connsiteX5666" fmla="*/ 6845572 w 9791698"/>
              <a:gd name="connsiteY5666" fmla="*/ 1028541 h 10286999"/>
              <a:gd name="connsiteX5667" fmla="*/ 6760515 w 9791698"/>
              <a:gd name="connsiteY5667" fmla="*/ 956790 h 10286999"/>
              <a:gd name="connsiteX5668" fmla="*/ 6787327 w 9791698"/>
              <a:gd name="connsiteY5668" fmla="*/ 960418 h 10286999"/>
              <a:gd name="connsiteX5669" fmla="*/ 6802856 w 9791698"/>
              <a:gd name="connsiteY5669" fmla="*/ 982182 h 10286999"/>
              <a:gd name="connsiteX5670" fmla="*/ 6807888 w 9791698"/>
              <a:gd name="connsiteY5670" fmla="*/ 967070 h 10286999"/>
              <a:gd name="connsiteX5671" fmla="*/ 6807903 w 9791698"/>
              <a:gd name="connsiteY5671" fmla="*/ 966972 h 10286999"/>
              <a:gd name="connsiteX5672" fmla="*/ 6798490 w 9791698"/>
              <a:gd name="connsiteY5672" fmla="*/ 946577 h 10286999"/>
              <a:gd name="connsiteX5673" fmla="*/ 6716478 w 9791698"/>
              <a:gd name="connsiteY5673" fmla="*/ 853006 h 10286999"/>
              <a:gd name="connsiteX5674" fmla="*/ 6706754 w 9791698"/>
              <a:gd name="connsiteY5674" fmla="*/ 882056 h 10286999"/>
              <a:gd name="connsiteX5675" fmla="*/ 6665900 w 9791698"/>
              <a:gd name="connsiteY5675" fmla="*/ 804961 h 10286999"/>
              <a:gd name="connsiteX5676" fmla="*/ 6616030 w 9791698"/>
              <a:gd name="connsiteY5676" fmla="*/ 718604 h 10286999"/>
              <a:gd name="connsiteX5677" fmla="*/ 6603758 w 9791698"/>
              <a:gd name="connsiteY5677" fmla="*/ 702782 h 10286999"/>
              <a:gd name="connsiteX5678" fmla="*/ 6592983 w 9791698"/>
              <a:gd name="connsiteY5678" fmla="*/ 711922 h 10286999"/>
              <a:gd name="connsiteX5679" fmla="*/ 6568968 w 9791698"/>
              <a:gd name="connsiteY5679" fmla="*/ 686399 h 10286999"/>
              <a:gd name="connsiteX5680" fmla="*/ 6580523 w 9791698"/>
              <a:gd name="connsiteY5680" fmla="*/ 674016 h 10286999"/>
              <a:gd name="connsiteX5681" fmla="*/ 6553034 w 9791698"/>
              <a:gd name="connsiteY5681" fmla="*/ 646576 h 10286999"/>
              <a:gd name="connsiteX5682" fmla="*/ 6494553 w 9791698"/>
              <a:gd name="connsiteY5682" fmla="*/ 628949 h 10286999"/>
              <a:gd name="connsiteX5683" fmla="*/ 6484637 w 9791698"/>
              <a:gd name="connsiteY5683" fmla="*/ 568034 h 10286999"/>
              <a:gd name="connsiteX5684" fmla="*/ 6433012 w 9791698"/>
              <a:gd name="connsiteY5684" fmla="*/ 577456 h 10286999"/>
              <a:gd name="connsiteX5685" fmla="*/ 6259177 w 9791698"/>
              <a:gd name="connsiteY5685" fmla="*/ 336445 h 10286999"/>
              <a:gd name="connsiteX5686" fmla="*/ 6424857 w 9791698"/>
              <a:gd name="connsiteY5686" fmla="*/ 420758 h 10286999"/>
              <a:gd name="connsiteX5687" fmla="*/ 6358193 w 9791698"/>
              <a:gd name="connsiteY5687" fmla="*/ 348380 h 10286999"/>
              <a:gd name="connsiteX5688" fmla="*/ 6289583 w 9791698"/>
              <a:gd name="connsiteY5688" fmla="*/ 281805 h 10286999"/>
              <a:gd name="connsiteX5689" fmla="*/ 6147767 w 9791698"/>
              <a:gd name="connsiteY5689" fmla="*/ 198590 h 10286999"/>
              <a:gd name="connsiteX5690" fmla="*/ 6033170 w 9791698"/>
              <a:gd name="connsiteY5690" fmla="*/ 34043 h 10286999"/>
              <a:gd name="connsiteX5691" fmla="*/ 5996172 w 9791698"/>
              <a:gd name="connsiteY5691" fmla="*/ 0 h 10286999"/>
              <a:gd name="connsiteX5692" fmla="*/ 6211710 w 9791698"/>
              <a:gd name="connsiteY5692" fmla="*/ 0 h 10286999"/>
              <a:gd name="connsiteX5693" fmla="*/ 6243040 w 9791698"/>
              <a:gd name="connsiteY5693" fmla="*/ 47377 h 10286999"/>
              <a:gd name="connsiteX5694" fmla="*/ 6308531 w 9791698"/>
              <a:gd name="connsiteY5694" fmla="*/ 71822 h 10286999"/>
              <a:gd name="connsiteX5695" fmla="*/ 6354475 w 9791698"/>
              <a:gd name="connsiteY5695" fmla="*/ 133689 h 10286999"/>
              <a:gd name="connsiteX5696" fmla="*/ 6321560 w 9791698"/>
              <a:gd name="connsiteY5696" fmla="*/ 145227 h 10286999"/>
              <a:gd name="connsiteX5697" fmla="*/ 6335893 w 9791698"/>
              <a:gd name="connsiteY5697" fmla="*/ 161541 h 10286999"/>
              <a:gd name="connsiteX5698" fmla="*/ 6402555 w 9791698"/>
              <a:gd name="connsiteY5698" fmla="*/ 233919 h 10286999"/>
              <a:gd name="connsiteX5699" fmla="*/ 6465687 w 9791698"/>
              <a:gd name="connsiteY5699" fmla="*/ 298764 h 10286999"/>
              <a:gd name="connsiteX5700" fmla="*/ 6590006 w 9791698"/>
              <a:gd name="connsiteY5700" fmla="*/ 434263 h 10286999"/>
              <a:gd name="connsiteX5701" fmla="*/ 6704953 w 9791698"/>
              <a:gd name="connsiteY5701" fmla="*/ 579654 h 10286999"/>
              <a:gd name="connsiteX5702" fmla="*/ 6653324 w 9791698"/>
              <a:gd name="connsiteY5702" fmla="*/ 589078 h 10286999"/>
              <a:gd name="connsiteX5703" fmla="*/ 6815472 w 9791698"/>
              <a:gd name="connsiteY5703" fmla="*/ 665856 h 10286999"/>
              <a:gd name="connsiteX5704" fmla="*/ 6930767 w 9791698"/>
              <a:gd name="connsiteY5704" fmla="*/ 792090 h 10286999"/>
              <a:gd name="connsiteX5705" fmla="*/ 7062345 w 9791698"/>
              <a:gd name="connsiteY5705" fmla="*/ 1032625 h 10286999"/>
              <a:gd name="connsiteX5706" fmla="*/ 7075088 w 9791698"/>
              <a:gd name="connsiteY5706" fmla="*/ 1139394 h 10286999"/>
              <a:gd name="connsiteX5707" fmla="*/ 7130095 w 9791698"/>
              <a:gd name="connsiteY5707" fmla="*/ 1246628 h 10286999"/>
              <a:gd name="connsiteX5708" fmla="*/ 7136238 w 9791698"/>
              <a:gd name="connsiteY5708" fmla="*/ 1250960 h 10286999"/>
              <a:gd name="connsiteX5709" fmla="*/ 7139018 w 9791698"/>
              <a:gd name="connsiteY5709" fmla="*/ 1224340 h 10286999"/>
              <a:gd name="connsiteX5710" fmla="*/ 7163935 w 9791698"/>
              <a:gd name="connsiteY5710" fmla="*/ 1197969 h 10286999"/>
              <a:gd name="connsiteX5711" fmla="*/ 7173107 w 9791698"/>
              <a:gd name="connsiteY5711" fmla="*/ 1216094 h 10286999"/>
              <a:gd name="connsiteX5712" fmla="*/ 7169917 w 9791698"/>
              <a:gd name="connsiteY5712" fmla="*/ 1246510 h 10286999"/>
              <a:gd name="connsiteX5713" fmla="*/ 7174760 w 9791698"/>
              <a:gd name="connsiteY5713" fmla="*/ 1276958 h 10286999"/>
              <a:gd name="connsiteX5714" fmla="*/ 7227706 w 9791698"/>
              <a:gd name="connsiteY5714" fmla="*/ 1335179 h 10286999"/>
              <a:gd name="connsiteX5715" fmla="*/ 7223652 w 9791698"/>
              <a:gd name="connsiteY5715" fmla="*/ 1455920 h 10286999"/>
              <a:gd name="connsiteX5716" fmla="*/ 7228428 w 9791698"/>
              <a:gd name="connsiteY5716" fmla="*/ 1495957 h 10286999"/>
              <a:gd name="connsiteX5717" fmla="*/ 7306062 w 9791698"/>
              <a:gd name="connsiteY5717" fmla="*/ 1571795 h 10286999"/>
              <a:gd name="connsiteX5718" fmla="*/ 7294638 w 9791698"/>
              <a:gd name="connsiteY5718" fmla="*/ 1605926 h 10286999"/>
              <a:gd name="connsiteX5719" fmla="*/ 7294982 w 9791698"/>
              <a:gd name="connsiteY5719" fmla="*/ 1607781 h 10286999"/>
              <a:gd name="connsiteX5720" fmla="*/ 7297543 w 9791698"/>
              <a:gd name="connsiteY5720" fmla="*/ 1608228 h 10286999"/>
              <a:gd name="connsiteX5721" fmla="*/ 7331963 w 9791698"/>
              <a:gd name="connsiteY5721" fmla="*/ 1643092 h 10286999"/>
              <a:gd name="connsiteX5722" fmla="*/ 7311641 w 9791698"/>
              <a:gd name="connsiteY5722" fmla="*/ 1671533 h 10286999"/>
              <a:gd name="connsiteX5723" fmla="*/ 7312240 w 9791698"/>
              <a:gd name="connsiteY5723" fmla="*/ 1673279 h 10286999"/>
              <a:gd name="connsiteX5724" fmla="*/ 7327471 w 9791698"/>
              <a:gd name="connsiteY5724" fmla="*/ 1706975 h 10286999"/>
              <a:gd name="connsiteX5725" fmla="*/ 7380527 w 9791698"/>
              <a:gd name="connsiteY5725" fmla="*/ 1820022 h 10286999"/>
              <a:gd name="connsiteX5726" fmla="*/ 7471419 w 9791698"/>
              <a:gd name="connsiteY5726" fmla="*/ 1874350 h 10286999"/>
              <a:gd name="connsiteX5727" fmla="*/ 7471179 w 9791698"/>
              <a:gd name="connsiteY5727" fmla="*/ 1877588 h 10286999"/>
              <a:gd name="connsiteX5728" fmla="*/ 7472606 w 9791698"/>
              <a:gd name="connsiteY5728" fmla="*/ 1878222 h 10286999"/>
              <a:gd name="connsiteX5729" fmla="*/ 7483557 w 9791698"/>
              <a:gd name="connsiteY5729" fmla="*/ 1950468 h 10286999"/>
              <a:gd name="connsiteX5730" fmla="*/ 7476133 w 9791698"/>
              <a:gd name="connsiteY5730" fmla="*/ 1958100 h 10286999"/>
              <a:gd name="connsiteX5731" fmla="*/ 7475508 w 9791698"/>
              <a:gd name="connsiteY5731" fmla="*/ 1959479 h 10286999"/>
              <a:gd name="connsiteX5732" fmla="*/ 7489578 w 9791698"/>
              <a:gd name="connsiteY5732" fmla="*/ 1998874 h 10286999"/>
              <a:gd name="connsiteX5733" fmla="*/ 7495740 w 9791698"/>
              <a:gd name="connsiteY5733" fmla="*/ 2008057 h 10286999"/>
              <a:gd name="connsiteX5734" fmla="*/ 7501154 w 9791698"/>
              <a:gd name="connsiteY5734" fmla="*/ 2009878 h 10286999"/>
              <a:gd name="connsiteX5735" fmla="*/ 7509296 w 9791698"/>
              <a:gd name="connsiteY5735" fmla="*/ 2016985 h 10286999"/>
              <a:gd name="connsiteX5736" fmla="*/ 7509395 w 9791698"/>
              <a:gd name="connsiteY5736" fmla="*/ 2028406 h 10286999"/>
              <a:gd name="connsiteX5737" fmla="*/ 7525270 w 9791698"/>
              <a:gd name="connsiteY5737" fmla="*/ 2052063 h 10286999"/>
              <a:gd name="connsiteX5738" fmla="*/ 7548632 w 9791698"/>
              <a:gd name="connsiteY5738" fmla="*/ 2084986 h 10286999"/>
              <a:gd name="connsiteX5739" fmla="*/ 7573829 w 9791698"/>
              <a:gd name="connsiteY5739" fmla="*/ 2123264 h 10286999"/>
              <a:gd name="connsiteX5740" fmla="*/ 7611902 w 9791698"/>
              <a:gd name="connsiteY5740" fmla="*/ 2096349 h 10286999"/>
              <a:gd name="connsiteX5741" fmla="*/ 7633812 w 9791698"/>
              <a:gd name="connsiteY5741" fmla="*/ 2109586 h 10286999"/>
              <a:gd name="connsiteX5742" fmla="*/ 7561482 w 9791698"/>
              <a:gd name="connsiteY5742" fmla="*/ 2154151 h 10286999"/>
              <a:gd name="connsiteX5743" fmla="*/ 7548100 w 9791698"/>
              <a:gd name="connsiteY5743" fmla="*/ 2146783 h 10286999"/>
              <a:gd name="connsiteX5744" fmla="*/ 7552610 w 9791698"/>
              <a:gd name="connsiteY5744" fmla="*/ 2156809 h 10286999"/>
              <a:gd name="connsiteX5745" fmla="*/ 7560340 w 9791698"/>
              <a:gd name="connsiteY5745" fmla="*/ 2182150 h 10286999"/>
              <a:gd name="connsiteX5746" fmla="*/ 7579512 w 9791698"/>
              <a:gd name="connsiteY5746" fmla="*/ 2171427 h 10286999"/>
              <a:gd name="connsiteX5747" fmla="*/ 7617777 w 9791698"/>
              <a:gd name="connsiteY5747" fmla="*/ 2166204 h 10286999"/>
              <a:gd name="connsiteX5748" fmla="*/ 7642986 w 9791698"/>
              <a:gd name="connsiteY5748" fmla="*/ 2171750 h 10286999"/>
              <a:gd name="connsiteX5749" fmla="*/ 7664395 w 9791698"/>
              <a:gd name="connsiteY5749" fmla="*/ 2184478 h 10286999"/>
              <a:gd name="connsiteX5750" fmla="*/ 7667218 w 9791698"/>
              <a:gd name="connsiteY5750" fmla="*/ 2179442 h 10286999"/>
              <a:gd name="connsiteX5751" fmla="*/ 7704691 w 9791698"/>
              <a:gd name="connsiteY5751" fmla="*/ 2184857 h 10286999"/>
              <a:gd name="connsiteX5752" fmla="*/ 7706457 w 9791698"/>
              <a:gd name="connsiteY5752" fmla="*/ 2214225 h 10286999"/>
              <a:gd name="connsiteX5753" fmla="*/ 7682788 w 9791698"/>
              <a:gd name="connsiteY5753" fmla="*/ 2211590 h 10286999"/>
              <a:gd name="connsiteX5754" fmla="*/ 7664516 w 9791698"/>
              <a:gd name="connsiteY5754" fmla="*/ 2196698 h 10286999"/>
              <a:gd name="connsiteX5755" fmla="*/ 7660099 w 9791698"/>
              <a:gd name="connsiteY5755" fmla="*/ 2228496 h 10286999"/>
              <a:gd name="connsiteX5756" fmla="*/ 7639268 w 9791698"/>
              <a:gd name="connsiteY5756" fmla="*/ 2260329 h 10286999"/>
              <a:gd name="connsiteX5757" fmla="*/ 7613608 w 9791698"/>
              <a:gd name="connsiteY5757" fmla="*/ 2277472 h 10286999"/>
              <a:gd name="connsiteX5758" fmla="*/ 7595569 w 9791698"/>
              <a:gd name="connsiteY5758" fmla="*/ 2282129 h 10286999"/>
              <a:gd name="connsiteX5759" fmla="*/ 7602385 w 9791698"/>
              <a:gd name="connsiteY5759" fmla="*/ 2302675 h 10286999"/>
              <a:gd name="connsiteX5760" fmla="*/ 7664799 w 9791698"/>
              <a:gd name="connsiteY5760" fmla="*/ 2324191 h 10286999"/>
              <a:gd name="connsiteX5761" fmla="*/ 7699237 w 9791698"/>
              <a:gd name="connsiteY5761" fmla="*/ 2336063 h 10286999"/>
              <a:gd name="connsiteX5762" fmla="*/ 7707339 w 9791698"/>
              <a:gd name="connsiteY5762" fmla="*/ 2320982 h 10286999"/>
              <a:gd name="connsiteX5763" fmla="*/ 7716075 w 9791698"/>
              <a:gd name="connsiteY5763" fmla="*/ 2341868 h 10286999"/>
              <a:gd name="connsiteX5764" fmla="*/ 7728444 w 9791698"/>
              <a:gd name="connsiteY5764" fmla="*/ 2346131 h 10286999"/>
              <a:gd name="connsiteX5765" fmla="*/ 7766907 w 9791698"/>
              <a:gd name="connsiteY5765" fmla="*/ 2508649 h 10286999"/>
              <a:gd name="connsiteX5766" fmla="*/ 7706803 w 9791698"/>
              <a:gd name="connsiteY5766" fmla="*/ 2593102 h 10286999"/>
              <a:gd name="connsiteX5767" fmla="*/ 7692626 w 9791698"/>
              <a:gd name="connsiteY5767" fmla="*/ 2598723 h 10286999"/>
              <a:gd name="connsiteX5768" fmla="*/ 7707891 w 9791698"/>
              <a:gd name="connsiteY5768" fmla="*/ 2645634 h 10286999"/>
              <a:gd name="connsiteX5769" fmla="*/ 7731791 w 9791698"/>
              <a:gd name="connsiteY5769" fmla="*/ 2707751 h 10286999"/>
              <a:gd name="connsiteX5770" fmla="*/ 7747632 w 9791698"/>
              <a:gd name="connsiteY5770" fmla="*/ 2751941 h 10286999"/>
              <a:gd name="connsiteX5771" fmla="*/ 7752859 w 9791698"/>
              <a:gd name="connsiteY5771" fmla="*/ 2750456 h 10286999"/>
              <a:gd name="connsiteX5772" fmla="*/ 7786180 w 9791698"/>
              <a:gd name="connsiteY5772" fmla="*/ 2745877 h 10286999"/>
              <a:gd name="connsiteX5773" fmla="*/ 7754504 w 9791698"/>
              <a:gd name="connsiteY5773" fmla="*/ 2755863 h 10286999"/>
              <a:gd name="connsiteX5774" fmla="*/ 7749250 w 9791698"/>
              <a:gd name="connsiteY5774" fmla="*/ 2756454 h 10286999"/>
              <a:gd name="connsiteX5775" fmla="*/ 7752553 w 9791698"/>
              <a:gd name="connsiteY5775" fmla="*/ 2765667 h 10286999"/>
              <a:gd name="connsiteX5776" fmla="*/ 7777421 w 9791698"/>
              <a:gd name="connsiteY5776" fmla="*/ 2824878 h 10286999"/>
              <a:gd name="connsiteX5777" fmla="*/ 7830482 w 9791698"/>
              <a:gd name="connsiteY5777" fmla="*/ 2937926 h 10286999"/>
              <a:gd name="connsiteX5778" fmla="*/ 7832111 w 9791698"/>
              <a:gd name="connsiteY5778" fmla="*/ 2940805 h 10286999"/>
              <a:gd name="connsiteX5779" fmla="*/ 7840503 w 9791698"/>
              <a:gd name="connsiteY5779" fmla="*/ 2926061 h 10286999"/>
              <a:gd name="connsiteX5780" fmla="*/ 7861799 w 9791698"/>
              <a:gd name="connsiteY5780" fmla="*/ 2924280 h 10286999"/>
              <a:gd name="connsiteX5781" fmla="*/ 7877249 w 9791698"/>
              <a:gd name="connsiteY5781" fmla="*/ 2933398 h 10286999"/>
              <a:gd name="connsiteX5782" fmla="*/ 7872184 w 9791698"/>
              <a:gd name="connsiteY5782" fmla="*/ 2974297 h 10286999"/>
              <a:gd name="connsiteX5783" fmla="*/ 7852893 w 9791698"/>
              <a:gd name="connsiteY5783" fmla="*/ 2975571 h 10286999"/>
              <a:gd name="connsiteX5784" fmla="*/ 7866200 w 9791698"/>
              <a:gd name="connsiteY5784" fmla="*/ 2994133 h 10286999"/>
              <a:gd name="connsiteX5785" fmla="*/ 7873278 w 9791698"/>
              <a:gd name="connsiteY5785" fmla="*/ 3009204 h 10286999"/>
              <a:gd name="connsiteX5786" fmla="*/ 7873415 w 9791698"/>
              <a:gd name="connsiteY5786" fmla="*/ 3009763 h 10286999"/>
              <a:gd name="connsiteX5787" fmla="*/ 7875286 w 9791698"/>
              <a:gd name="connsiteY5787" fmla="*/ 3011020 h 10286999"/>
              <a:gd name="connsiteX5788" fmla="*/ 7874978 w 9791698"/>
              <a:gd name="connsiteY5788" fmla="*/ 3004122 h 10286999"/>
              <a:gd name="connsiteX5789" fmla="*/ 7875212 w 9791698"/>
              <a:gd name="connsiteY5789" fmla="*/ 3004485 h 10286999"/>
              <a:gd name="connsiteX5790" fmla="*/ 7876028 w 9791698"/>
              <a:gd name="connsiteY5790" fmla="*/ 3010815 h 10286999"/>
              <a:gd name="connsiteX5791" fmla="*/ 7897807 w 9791698"/>
              <a:gd name="connsiteY5791" fmla="*/ 2998802 h 10286999"/>
              <a:gd name="connsiteX5792" fmla="*/ 7919565 w 9791698"/>
              <a:gd name="connsiteY5792" fmla="*/ 2999156 h 10286999"/>
              <a:gd name="connsiteX5793" fmla="*/ 7919425 w 9791698"/>
              <a:gd name="connsiteY5793" fmla="*/ 2998059 h 10286999"/>
              <a:gd name="connsiteX5794" fmla="*/ 7921367 w 9791698"/>
              <a:gd name="connsiteY5794" fmla="*/ 2992251 h 10286999"/>
              <a:gd name="connsiteX5795" fmla="*/ 7938167 w 9791698"/>
              <a:gd name="connsiteY5795" fmla="*/ 2978274 h 10286999"/>
              <a:gd name="connsiteX5796" fmla="*/ 7941700 w 9791698"/>
              <a:gd name="connsiteY5796" fmla="*/ 2985814 h 10286999"/>
              <a:gd name="connsiteX5797" fmla="*/ 7945241 w 9791698"/>
              <a:gd name="connsiteY5797" fmla="*/ 2993348 h 10286999"/>
              <a:gd name="connsiteX5798" fmla="*/ 7946033 w 9791698"/>
              <a:gd name="connsiteY5798" fmla="*/ 2997060 h 10286999"/>
              <a:gd name="connsiteX5799" fmla="*/ 7946184 w 9791698"/>
              <a:gd name="connsiteY5799" fmla="*/ 2998162 h 10286999"/>
              <a:gd name="connsiteX5800" fmla="*/ 7946978 w 9791698"/>
              <a:gd name="connsiteY5800" fmla="*/ 3003478 h 10286999"/>
              <a:gd name="connsiteX5801" fmla="*/ 7968282 w 9791698"/>
              <a:gd name="connsiteY5801" fmla="*/ 3014322 h 10286999"/>
              <a:gd name="connsiteX5802" fmla="*/ 7993796 w 9791698"/>
              <a:gd name="connsiteY5802" fmla="*/ 3037638 h 10286999"/>
              <a:gd name="connsiteX5803" fmla="*/ 8005111 w 9791698"/>
              <a:gd name="connsiteY5803" fmla="*/ 3049564 h 10286999"/>
              <a:gd name="connsiteX5804" fmla="*/ 8010897 w 9791698"/>
              <a:gd name="connsiteY5804" fmla="*/ 3050859 h 10286999"/>
              <a:gd name="connsiteX5805" fmla="*/ 8024770 w 9791698"/>
              <a:gd name="connsiteY5805" fmla="*/ 3057066 h 10286999"/>
              <a:gd name="connsiteX5806" fmla="*/ 8026764 w 9791698"/>
              <a:gd name="connsiteY5806" fmla="*/ 3063961 h 10286999"/>
              <a:gd name="connsiteX5807" fmla="*/ 8017095 w 9791698"/>
              <a:gd name="connsiteY5807" fmla="*/ 3062195 h 10286999"/>
              <a:gd name="connsiteX5808" fmla="*/ 8020058 w 9791698"/>
              <a:gd name="connsiteY5808" fmla="*/ 3065319 h 10286999"/>
              <a:gd name="connsiteX5809" fmla="*/ 8051470 w 9791698"/>
              <a:gd name="connsiteY5809" fmla="*/ 3093261 h 10286999"/>
              <a:gd name="connsiteX5810" fmla="*/ 8003871 w 9791698"/>
              <a:gd name="connsiteY5810" fmla="*/ 3121144 h 10286999"/>
              <a:gd name="connsiteX5811" fmla="*/ 7991562 w 9791698"/>
              <a:gd name="connsiteY5811" fmla="*/ 3136916 h 10286999"/>
              <a:gd name="connsiteX5812" fmla="*/ 7994539 w 9791698"/>
              <a:gd name="connsiteY5812" fmla="*/ 3139755 h 10286999"/>
              <a:gd name="connsiteX5813" fmla="*/ 7995557 w 9791698"/>
              <a:gd name="connsiteY5813" fmla="*/ 3138920 h 10286999"/>
              <a:gd name="connsiteX5814" fmla="*/ 8009214 w 9791698"/>
              <a:gd name="connsiteY5814" fmla="*/ 3165174 h 10286999"/>
              <a:gd name="connsiteX5815" fmla="*/ 7969892 w 9791698"/>
              <a:gd name="connsiteY5815" fmla="*/ 3163233 h 10286999"/>
              <a:gd name="connsiteX5816" fmla="*/ 7968092 w 9791698"/>
              <a:gd name="connsiteY5816" fmla="*/ 3162044 h 10286999"/>
              <a:gd name="connsiteX5817" fmla="*/ 7966723 w 9791698"/>
              <a:gd name="connsiteY5817" fmla="*/ 3163673 h 10286999"/>
              <a:gd name="connsiteX5818" fmla="*/ 7994944 w 9791698"/>
              <a:gd name="connsiteY5818" fmla="*/ 3188827 h 10286999"/>
              <a:gd name="connsiteX5819" fmla="*/ 7959763 w 9791698"/>
              <a:gd name="connsiteY5819" fmla="*/ 3203421 h 10286999"/>
              <a:gd name="connsiteX5820" fmla="*/ 7979987 w 9791698"/>
              <a:gd name="connsiteY5820" fmla="*/ 3215413 h 10286999"/>
              <a:gd name="connsiteX5821" fmla="*/ 8002902 w 9791698"/>
              <a:gd name="connsiteY5821" fmla="*/ 3213010 h 10286999"/>
              <a:gd name="connsiteX5822" fmla="*/ 8000465 w 9791698"/>
              <a:gd name="connsiteY5822" fmla="*/ 3203644 h 10286999"/>
              <a:gd name="connsiteX5823" fmla="*/ 8008077 w 9791698"/>
              <a:gd name="connsiteY5823" fmla="*/ 3193682 h 10286999"/>
              <a:gd name="connsiteX5824" fmla="*/ 8016531 w 9791698"/>
              <a:gd name="connsiteY5824" fmla="*/ 3189633 h 10286999"/>
              <a:gd name="connsiteX5825" fmla="*/ 8014888 w 9791698"/>
              <a:gd name="connsiteY5825" fmla="*/ 3185024 h 10286999"/>
              <a:gd name="connsiteX5826" fmla="*/ 8026321 w 9791698"/>
              <a:gd name="connsiteY5826" fmla="*/ 3151900 h 10286999"/>
              <a:gd name="connsiteX5827" fmla="*/ 8030171 w 9791698"/>
              <a:gd name="connsiteY5827" fmla="*/ 3152531 h 10286999"/>
              <a:gd name="connsiteX5828" fmla="*/ 8024066 w 9791698"/>
              <a:gd name="connsiteY5828" fmla="*/ 3127185 h 10286999"/>
              <a:gd name="connsiteX5829" fmla="*/ 8053001 w 9791698"/>
              <a:gd name="connsiteY5829" fmla="*/ 3119943 h 10286999"/>
              <a:gd name="connsiteX5830" fmla="*/ 8080813 w 9791698"/>
              <a:gd name="connsiteY5830" fmla="*/ 3129635 h 10286999"/>
              <a:gd name="connsiteX5831" fmla="*/ 8088744 w 9791698"/>
              <a:gd name="connsiteY5831" fmla="*/ 3133404 h 10286999"/>
              <a:gd name="connsiteX5832" fmla="*/ 8089004 w 9791698"/>
              <a:gd name="connsiteY5832" fmla="*/ 3129489 h 10286999"/>
              <a:gd name="connsiteX5833" fmla="*/ 8092838 w 9791698"/>
              <a:gd name="connsiteY5833" fmla="*/ 3134394 h 10286999"/>
              <a:gd name="connsiteX5834" fmla="*/ 8093623 w 9791698"/>
              <a:gd name="connsiteY5834" fmla="*/ 3134524 h 10286999"/>
              <a:gd name="connsiteX5835" fmla="*/ 8097473 w 9791698"/>
              <a:gd name="connsiteY5835" fmla="*/ 3135154 h 10286999"/>
              <a:gd name="connsiteX5836" fmla="*/ 8109800 w 9791698"/>
              <a:gd name="connsiteY5836" fmla="*/ 3147319 h 10286999"/>
              <a:gd name="connsiteX5837" fmla="*/ 8107692 w 9791698"/>
              <a:gd name="connsiteY5837" fmla="*/ 3157118 h 10286999"/>
              <a:gd name="connsiteX5838" fmla="*/ 8087649 w 9791698"/>
              <a:gd name="connsiteY5838" fmla="*/ 3166007 h 10286999"/>
              <a:gd name="connsiteX5839" fmla="*/ 8089232 w 9791698"/>
              <a:gd name="connsiteY5839" fmla="*/ 3216480 h 10286999"/>
              <a:gd name="connsiteX5840" fmla="*/ 8080497 w 9791698"/>
              <a:gd name="connsiteY5840" fmla="*/ 3234562 h 10286999"/>
              <a:gd name="connsiteX5841" fmla="*/ 8086374 w 9791698"/>
              <a:gd name="connsiteY5841" fmla="*/ 3236942 h 10286999"/>
              <a:gd name="connsiteX5842" fmla="*/ 8093108 w 9791698"/>
              <a:gd name="connsiteY5842" fmla="*/ 3254463 h 10286999"/>
              <a:gd name="connsiteX5843" fmla="*/ 8091325 w 9791698"/>
              <a:gd name="connsiteY5843" fmla="*/ 3251001 h 10286999"/>
              <a:gd name="connsiteX5844" fmla="*/ 8084390 w 9791698"/>
              <a:gd name="connsiteY5844" fmla="*/ 3255312 h 10286999"/>
              <a:gd name="connsiteX5845" fmla="*/ 8086173 w 9791698"/>
              <a:gd name="connsiteY5845" fmla="*/ 3258773 h 10286999"/>
              <a:gd name="connsiteX5846" fmla="*/ 8077454 w 9791698"/>
              <a:gd name="connsiteY5846" fmla="*/ 3259625 h 10286999"/>
              <a:gd name="connsiteX5847" fmla="*/ 8054571 w 9791698"/>
              <a:gd name="connsiteY5847" fmla="*/ 3241862 h 10286999"/>
              <a:gd name="connsiteX5848" fmla="*/ 8060640 w 9791698"/>
              <a:gd name="connsiteY5848" fmla="*/ 3234171 h 10286999"/>
              <a:gd name="connsiteX5849" fmla="*/ 8050287 w 9791698"/>
              <a:gd name="connsiteY5849" fmla="*/ 3233494 h 10286999"/>
              <a:gd name="connsiteX5850" fmla="*/ 8040787 w 9791698"/>
              <a:gd name="connsiteY5850" fmla="*/ 3227310 h 10286999"/>
              <a:gd name="connsiteX5851" fmla="*/ 8028566 w 9791698"/>
              <a:gd name="connsiteY5851" fmla="*/ 3212068 h 10286999"/>
              <a:gd name="connsiteX5852" fmla="*/ 8023801 w 9791698"/>
              <a:gd name="connsiteY5852" fmla="*/ 3219649 h 10286999"/>
              <a:gd name="connsiteX5853" fmla="*/ 8020361 w 9791698"/>
              <a:gd name="connsiteY5853" fmla="*/ 3221517 h 10286999"/>
              <a:gd name="connsiteX5854" fmla="*/ 8020058 w 9791698"/>
              <a:gd name="connsiteY5854" fmla="*/ 3222423 h 10286999"/>
              <a:gd name="connsiteX5855" fmla="*/ 8016170 w 9791698"/>
              <a:gd name="connsiteY5855" fmla="*/ 3234040 h 10286999"/>
              <a:gd name="connsiteX5856" fmla="*/ 8002293 w 9791698"/>
              <a:gd name="connsiteY5856" fmla="*/ 3239302 h 10286999"/>
              <a:gd name="connsiteX5857" fmla="*/ 8000825 w 9791698"/>
              <a:gd name="connsiteY5857" fmla="*/ 3239858 h 10286999"/>
              <a:gd name="connsiteX5858" fmla="*/ 8001719 w 9791698"/>
              <a:gd name="connsiteY5858" fmla="*/ 3242532 h 10286999"/>
              <a:gd name="connsiteX5859" fmla="*/ 7997086 w 9791698"/>
              <a:gd name="connsiteY5859" fmla="*/ 3252236 h 10286999"/>
              <a:gd name="connsiteX5860" fmla="*/ 7993306 w 9791698"/>
              <a:gd name="connsiteY5860" fmla="*/ 3258166 h 10286999"/>
              <a:gd name="connsiteX5861" fmla="*/ 8003312 w 9791698"/>
              <a:gd name="connsiteY5861" fmla="*/ 3285996 h 10286999"/>
              <a:gd name="connsiteX5862" fmla="*/ 8005337 w 9791698"/>
              <a:gd name="connsiteY5862" fmla="*/ 3288056 h 10286999"/>
              <a:gd name="connsiteX5863" fmla="*/ 8018396 w 9791698"/>
              <a:gd name="connsiteY5863" fmla="*/ 3327711 h 10286999"/>
              <a:gd name="connsiteX5864" fmla="*/ 8018319 w 9791698"/>
              <a:gd name="connsiteY5864" fmla="*/ 3327733 h 10286999"/>
              <a:gd name="connsiteX5865" fmla="*/ 8019011 w 9791698"/>
              <a:gd name="connsiteY5865" fmla="*/ 3329659 h 10286999"/>
              <a:gd name="connsiteX5866" fmla="*/ 8038473 w 9791698"/>
              <a:gd name="connsiteY5866" fmla="*/ 3420879 h 10286999"/>
              <a:gd name="connsiteX5867" fmla="*/ 8058642 w 9791698"/>
              <a:gd name="connsiteY5867" fmla="*/ 3523563 h 10286999"/>
              <a:gd name="connsiteX5868" fmla="*/ 8066957 w 9791698"/>
              <a:gd name="connsiteY5868" fmla="*/ 3571139 h 10286999"/>
              <a:gd name="connsiteX5869" fmla="*/ 8064661 w 9791698"/>
              <a:gd name="connsiteY5869" fmla="*/ 3596106 h 10286999"/>
              <a:gd name="connsiteX5870" fmla="*/ 8066254 w 9791698"/>
              <a:gd name="connsiteY5870" fmla="*/ 3609446 h 10286999"/>
              <a:gd name="connsiteX5871" fmla="*/ 8067847 w 9791698"/>
              <a:gd name="connsiteY5871" fmla="*/ 3622791 h 10286999"/>
              <a:gd name="connsiteX5872" fmla="*/ 8080420 w 9791698"/>
              <a:gd name="connsiteY5872" fmla="*/ 3788908 h 10286999"/>
              <a:gd name="connsiteX5873" fmla="*/ 8086525 w 9791698"/>
              <a:gd name="connsiteY5873" fmla="*/ 3918887 h 10286999"/>
              <a:gd name="connsiteX5874" fmla="*/ 8092162 w 9791698"/>
              <a:gd name="connsiteY5874" fmla="*/ 3916043 h 10286999"/>
              <a:gd name="connsiteX5875" fmla="*/ 8108316 w 9791698"/>
              <a:gd name="connsiteY5875" fmla="*/ 3906623 h 10286999"/>
              <a:gd name="connsiteX5876" fmla="*/ 8116002 w 9791698"/>
              <a:gd name="connsiteY5876" fmla="*/ 3912328 h 10286999"/>
              <a:gd name="connsiteX5877" fmla="*/ 8113078 w 9791698"/>
              <a:gd name="connsiteY5877" fmla="*/ 3924926 h 10286999"/>
              <a:gd name="connsiteX5878" fmla="*/ 8094225 w 9791698"/>
              <a:gd name="connsiteY5878" fmla="*/ 3941849 h 10286999"/>
              <a:gd name="connsiteX5879" fmla="*/ 8087690 w 9791698"/>
              <a:gd name="connsiteY5879" fmla="*/ 3943707 h 10286999"/>
              <a:gd name="connsiteX5880" fmla="*/ 8087691 w 9791698"/>
              <a:gd name="connsiteY5880" fmla="*/ 3943717 h 10286999"/>
              <a:gd name="connsiteX5881" fmla="*/ 8077264 w 9791698"/>
              <a:gd name="connsiteY5881" fmla="*/ 4011075 h 10286999"/>
              <a:gd name="connsiteX5882" fmla="*/ 8081659 w 9791698"/>
              <a:gd name="connsiteY5882" fmla="*/ 4044536 h 10286999"/>
              <a:gd name="connsiteX5883" fmla="*/ 8085386 w 9791698"/>
              <a:gd name="connsiteY5883" fmla="*/ 4030721 h 10286999"/>
              <a:gd name="connsiteX5884" fmla="*/ 8092174 w 9791698"/>
              <a:gd name="connsiteY5884" fmla="*/ 4025392 h 10286999"/>
              <a:gd name="connsiteX5885" fmla="*/ 8088652 w 9791698"/>
              <a:gd name="connsiteY5885" fmla="*/ 4023900 h 10286999"/>
              <a:gd name="connsiteX5886" fmla="*/ 8111050 w 9791698"/>
              <a:gd name="connsiteY5886" fmla="*/ 4029017 h 10286999"/>
              <a:gd name="connsiteX5887" fmla="*/ 8102820 w 9791698"/>
              <a:gd name="connsiteY5887" fmla="*/ 4078042 h 10286999"/>
              <a:gd name="connsiteX5888" fmla="*/ 8091292 w 9791698"/>
              <a:gd name="connsiteY5888" fmla="*/ 4070422 h 10286999"/>
              <a:gd name="connsiteX5889" fmla="*/ 8084124 w 9791698"/>
              <a:gd name="connsiteY5889" fmla="*/ 4063305 h 10286999"/>
              <a:gd name="connsiteX5890" fmla="*/ 8088152 w 9791698"/>
              <a:gd name="connsiteY5890" fmla="*/ 4093972 h 10286999"/>
              <a:gd name="connsiteX5891" fmla="*/ 8089761 w 9791698"/>
              <a:gd name="connsiteY5891" fmla="*/ 4157638 h 10286999"/>
              <a:gd name="connsiteX5892" fmla="*/ 8099681 w 9791698"/>
              <a:gd name="connsiteY5892" fmla="*/ 4158290 h 10286999"/>
              <a:gd name="connsiteX5893" fmla="*/ 8111911 w 9791698"/>
              <a:gd name="connsiteY5893" fmla="*/ 4154083 h 10286999"/>
              <a:gd name="connsiteX5894" fmla="*/ 8126224 w 9791698"/>
              <a:gd name="connsiteY5894" fmla="*/ 4151601 h 10286999"/>
              <a:gd name="connsiteX5895" fmla="*/ 8126536 w 9791698"/>
              <a:gd name="connsiteY5895" fmla="*/ 4160057 h 10286999"/>
              <a:gd name="connsiteX5896" fmla="*/ 8132850 w 9791698"/>
              <a:gd name="connsiteY5896" fmla="*/ 4160473 h 10286999"/>
              <a:gd name="connsiteX5897" fmla="*/ 8138509 w 9791698"/>
              <a:gd name="connsiteY5897" fmla="*/ 4162194 h 10286999"/>
              <a:gd name="connsiteX5898" fmla="*/ 8162205 w 9791698"/>
              <a:gd name="connsiteY5898" fmla="*/ 4141744 h 10286999"/>
              <a:gd name="connsiteX5899" fmla="*/ 8164890 w 9791698"/>
              <a:gd name="connsiteY5899" fmla="*/ 4123291 h 10286999"/>
              <a:gd name="connsiteX5900" fmla="*/ 8180136 w 9791698"/>
              <a:gd name="connsiteY5900" fmla="*/ 4106383 h 10286999"/>
              <a:gd name="connsiteX5901" fmla="*/ 8177507 w 9791698"/>
              <a:gd name="connsiteY5901" fmla="*/ 4106016 h 10286999"/>
              <a:gd name="connsiteX5902" fmla="*/ 8166538 w 9791698"/>
              <a:gd name="connsiteY5902" fmla="*/ 4089175 h 10286999"/>
              <a:gd name="connsiteX5903" fmla="*/ 8172485 w 9791698"/>
              <a:gd name="connsiteY5903" fmla="*/ 4081762 h 10286999"/>
              <a:gd name="connsiteX5904" fmla="*/ 8185037 w 9791698"/>
              <a:gd name="connsiteY5904" fmla="*/ 4079984 h 10286999"/>
              <a:gd name="connsiteX5905" fmla="*/ 8194552 w 9791698"/>
              <a:gd name="connsiteY5905" fmla="*/ 4093090 h 10286999"/>
              <a:gd name="connsiteX5906" fmla="*/ 8188607 w 9791698"/>
              <a:gd name="connsiteY5906" fmla="*/ 4100501 h 10286999"/>
              <a:gd name="connsiteX5907" fmla="*/ 8187090 w 9791698"/>
              <a:gd name="connsiteY5907" fmla="*/ 4102121 h 10286999"/>
              <a:gd name="connsiteX5908" fmla="*/ 8190730 w 9791698"/>
              <a:gd name="connsiteY5908" fmla="*/ 4100683 h 10286999"/>
              <a:gd name="connsiteX5909" fmla="*/ 8194655 w 9791698"/>
              <a:gd name="connsiteY5909" fmla="*/ 4095237 h 10286999"/>
              <a:gd name="connsiteX5910" fmla="*/ 8213243 w 9791698"/>
              <a:gd name="connsiteY5910" fmla="*/ 4085850 h 10286999"/>
              <a:gd name="connsiteX5911" fmla="*/ 8222484 w 9791698"/>
              <a:gd name="connsiteY5911" fmla="*/ 4096699 h 10286999"/>
              <a:gd name="connsiteX5912" fmla="*/ 8235187 w 9791698"/>
              <a:gd name="connsiteY5912" fmla="*/ 4099034 h 10286999"/>
              <a:gd name="connsiteX5913" fmla="*/ 8235430 w 9791698"/>
              <a:gd name="connsiteY5913" fmla="*/ 4119771 h 10286999"/>
              <a:gd name="connsiteX5914" fmla="*/ 8216767 w 9791698"/>
              <a:gd name="connsiteY5914" fmla="*/ 4151783 h 10286999"/>
              <a:gd name="connsiteX5915" fmla="*/ 8199262 w 9791698"/>
              <a:gd name="connsiteY5915" fmla="*/ 4164067 h 10286999"/>
              <a:gd name="connsiteX5916" fmla="*/ 8202377 w 9791698"/>
              <a:gd name="connsiteY5916" fmla="*/ 4173128 h 10286999"/>
              <a:gd name="connsiteX5917" fmla="*/ 8216683 w 9791698"/>
              <a:gd name="connsiteY5917" fmla="*/ 4159982 h 10286999"/>
              <a:gd name="connsiteX5918" fmla="*/ 8236922 w 9791698"/>
              <a:gd name="connsiteY5918" fmla="*/ 4154326 h 10286999"/>
              <a:gd name="connsiteX5919" fmla="*/ 8236572 w 9791698"/>
              <a:gd name="connsiteY5919" fmla="*/ 4174788 h 10286999"/>
              <a:gd name="connsiteX5920" fmla="*/ 8199677 w 9791698"/>
              <a:gd name="connsiteY5920" fmla="*/ 4212537 h 10286999"/>
              <a:gd name="connsiteX5921" fmla="*/ 8194618 w 9791698"/>
              <a:gd name="connsiteY5921" fmla="*/ 4201178 h 10286999"/>
              <a:gd name="connsiteX5922" fmla="*/ 8175715 w 9791698"/>
              <a:gd name="connsiteY5922" fmla="*/ 4218618 h 10286999"/>
              <a:gd name="connsiteX5923" fmla="*/ 8177237 w 9791698"/>
              <a:gd name="connsiteY5923" fmla="*/ 4220542 h 10286999"/>
              <a:gd name="connsiteX5924" fmla="*/ 8180896 w 9791698"/>
              <a:gd name="connsiteY5924" fmla="*/ 4219131 h 10286999"/>
              <a:gd name="connsiteX5925" fmla="*/ 8203281 w 9791698"/>
              <a:gd name="connsiteY5925" fmla="*/ 4213911 h 10286999"/>
              <a:gd name="connsiteX5926" fmla="*/ 8209647 w 9791698"/>
              <a:gd name="connsiteY5926" fmla="*/ 4217721 h 10286999"/>
              <a:gd name="connsiteX5927" fmla="*/ 8208878 w 9791698"/>
              <a:gd name="connsiteY5927" fmla="*/ 4228294 h 10286999"/>
              <a:gd name="connsiteX5928" fmla="*/ 8190690 w 9791698"/>
              <a:gd name="connsiteY5928" fmla="*/ 4237329 h 10286999"/>
              <a:gd name="connsiteX5929" fmla="*/ 8190350 w 9791698"/>
              <a:gd name="connsiteY5929" fmla="*/ 4237238 h 10286999"/>
              <a:gd name="connsiteX5930" fmla="*/ 8206668 w 9791698"/>
              <a:gd name="connsiteY5930" fmla="*/ 4269026 h 10286999"/>
              <a:gd name="connsiteX5931" fmla="*/ 8214584 w 9791698"/>
              <a:gd name="connsiteY5931" fmla="*/ 4294875 h 10286999"/>
              <a:gd name="connsiteX5932" fmla="*/ 8164973 w 9791698"/>
              <a:gd name="connsiteY5932" fmla="*/ 4250912 h 10286999"/>
              <a:gd name="connsiteX5933" fmla="*/ 8150967 w 9791698"/>
              <a:gd name="connsiteY5933" fmla="*/ 4234411 h 10286999"/>
              <a:gd name="connsiteX5934" fmla="*/ 8126210 w 9791698"/>
              <a:gd name="connsiteY5934" fmla="*/ 4248952 h 10286999"/>
              <a:gd name="connsiteX5935" fmla="*/ 8121862 w 9791698"/>
              <a:gd name="connsiteY5935" fmla="*/ 4263362 h 10286999"/>
              <a:gd name="connsiteX5936" fmla="*/ 8084946 w 9791698"/>
              <a:gd name="connsiteY5936" fmla="*/ 4273855 h 10286999"/>
              <a:gd name="connsiteX5937" fmla="*/ 8068564 w 9791698"/>
              <a:gd name="connsiteY5937" fmla="*/ 4264996 h 10286999"/>
              <a:gd name="connsiteX5938" fmla="*/ 8065948 w 9791698"/>
              <a:gd name="connsiteY5938" fmla="*/ 4265704 h 10286999"/>
              <a:gd name="connsiteX5939" fmla="*/ 8022313 w 9791698"/>
              <a:gd name="connsiteY5939" fmla="*/ 4302008 h 10286999"/>
              <a:gd name="connsiteX5940" fmla="*/ 8044180 w 9791698"/>
              <a:gd name="connsiteY5940" fmla="*/ 4374722 h 10286999"/>
              <a:gd name="connsiteX5941" fmla="*/ 8043626 w 9791698"/>
              <a:gd name="connsiteY5941" fmla="*/ 4376876 h 10286999"/>
              <a:gd name="connsiteX5942" fmla="*/ 8057451 w 9791698"/>
              <a:gd name="connsiteY5942" fmla="*/ 4372373 h 10286999"/>
              <a:gd name="connsiteX5943" fmla="*/ 8077245 w 9791698"/>
              <a:gd name="connsiteY5943" fmla="*/ 4375487 h 10286999"/>
              <a:gd name="connsiteX5944" fmla="*/ 8078533 w 9791698"/>
              <a:gd name="connsiteY5944" fmla="*/ 4397903 h 10286999"/>
              <a:gd name="connsiteX5945" fmla="*/ 8074980 w 9791698"/>
              <a:gd name="connsiteY5945" fmla="*/ 4417366 h 10286999"/>
              <a:gd name="connsiteX5946" fmla="*/ 8035603 w 9791698"/>
              <a:gd name="connsiteY5946" fmla="*/ 4418899 h 10286999"/>
              <a:gd name="connsiteX5947" fmla="*/ 8033647 w 9791698"/>
              <a:gd name="connsiteY5947" fmla="*/ 4415641 h 10286999"/>
              <a:gd name="connsiteX5948" fmla="*/ 8030609 w 9791698"/>
              <a:gd name="connsiteY5948" fmla="*/ 4427440 h 10286999"/>
              <a:gd name="connsiteX5949" fmla="*/ 8030309 w 9791698"/>
              <a:gd name="connsiteY5949" fmla="*/ 4456595 h 10286999"/>
              <a:gd name="connsiteX5950" fmla="*/ 8030857 w 9791698"/>
              <a:gd name="connsiteY5950" fmla="*/ 4458490 h 10286999"/>
              <a:gd name="connsiteX5951" fmla="*/ 8035198 w 9791698"/>
              <a:gd name="connsiteY5951" fmla="*/ 4452960 h 10286999"/>
              <a:gd name="connsiteX5952" fmla="*/ 8068856 w 9791698"/>
              <a:gd name="connsiteY5952" fmla="*/ 4449892 h 10286999"/>
              <a:gd name="connsiteX5953" fmla="*/ 8066230 w 9791698"/>
              <a:gd name="connsiteY5953" fmla="*/ 4474544 h 10286999"/>
              <a:gd name="connsiteX5954" fmla="*/ 8035866 w 9791698"/>
              <a:gd name="connsiteY5954" fmla="*/ 4488197 h 10286999"/>
              <a:gd name="connsiteX5955" fmla="*/ 8033202 w 9791698"/>
              <a:gd name="connsiteY5955" fmla="*/ 4487085 h 10286999"/>
              <a:gd name="connsiteX5956" fmla="*/ 8013814 w 9791698"/>
              <a:gd name="connsiteY5956" fmla="*/ 4486968 h 10286999"/>
              <a:gd name="connsiteX5957" fmla="*/ 7994758 w 9791698"/>
              <a:gd name="connsiteY5957" fmla="*/ 4502034 h 10286999"/>
              <a:gd name="connsiteX5958" fmla="*/ 7993955 w 9791698"/>
              <a:gd name="connsiteY5958" fmla="*/ 4503575 h 10286999"/>
              <a:gd name="connsiteX5959" fmla="*/ 7997987 w 9791698"/>
              <a:gd name="connsiteY5959" fmla="*/ 4505066 h 10286999"/>
              <a:gd name="connsiteX5960" fmla="*/ 8012108 w 9791698"/>
              <a:gd name="connsiteY5960" fmla="*/ 4525605 h 10286999"/>
              <a:gd name="connsiteX5961" fmla="*/ 8013396 w 9791698"/>
              <a:gd name="connsiteY5961" fmla="*/ 4534728 h 10286999"/>
              <a:gd name="connsiteX5962" fmla="*/ 8013758 w 9791698"/>
              <a:gd name="connsiteY5962" fmla="*/ 4535368 h 10286999"/>
              <a:gd name="connsiteX5963" fmla="*/ 8013566 w 9791698"/>
              <a:gd name="connsiteY5963" fmla="*/ 4535931 h 10286999"/>
              <a:gd name="connsiteX5964" fmla="*/ 8014742 w 9791698"/>
              <a:gd name="connsiteY5964" fmla="*/ 4544263 h 10286999"/>
              <a:gd name="connsiteX5965" fmla="*/ 8015009 w 9791698"/>
              <a:gd name="connsiteY5965" fmla="*/ 4540256 h 10286999"/>
              <a:gd name="connsiteX5966" fmla="*/ 8037605 w 9791698"/>
              <a:gd name="connsiteY5966" fmla="*/ 4523029 h 10286999"/>
              <a:gd name="connsiteX5967" fmla="*/ 8035241 w 9791698"/>
              <a:gd name="connsiteY5967" fmla="*/ 4498738 h 10286999"/>
              <a:gd name="connsiteX5968" fmla="*/ 8044529 w 9791698"/>
              <a:gd name="connsiteY5968" fmla="*/ 4517750 h 10286999"/>
              <a:gd name="connsiteX5969" fmla="*/ 8045070 w 9791698"/>
              <a:gd name="connsiteY5969" fmla="*/ 4517338 h 10286999"/>
              <a:gd name="connsiteX5970" fmla="*/ 8071265 w 9791698"/>
              <a:gd name="connsiteY5970" fmla="*/ 4508973 h 10286999"/>
              <a:gd name="connsiteX5971" fmla="*/ 8066642 w 9791698"/>
              <a:gd name="connsiteY5971" fmla="*/ 4520366 h 10286999"/>
              <a:gd name="connsiteX5972" fmla="*/ 8062546 w 9791698"/>
              <a:gd name="connsiteY5972" fmla="*/ 4523744 h 10286999"/>
              <a:gd name="connsiteX5973" fmla="*/ 8062282 w 9791698"/>
              <a:gd name="connsiteY5973" fmla="*/ 4527751 h 10286999"/>
              <a:gd name="connsiteX5974" fmla="*/ 8058453 w 9791698"/>
              <a:gd name="connsiteY5974" fmla="*/ 4527123 h 10286999"/>
              <a:gd name="connsiteX5975" fmla="*/ 8057429 w 9791698"/>
              <a:gd name="connsiteY5975" fmla="*/ 4527968 h 10286999"/>
              <a:gd name="connsiteX5976" fmla="*/ 8051794 w 9791698"/>
              <a:gd name="connsiteY5976" fmla="*/ 4532620 h 10286999"/>
              <a:gd name="connsiteX5977" fmla="*/ 8055751 w 9791698"/>
              <a:gd name="connsiteY5977" fmla="*/ 4540720 h 10286999"/>
              <a:gd name="connsiteX5978" fmla="*/ 8063215 w 9791698"/>
              <a:gd name="connsiteY5978" fmla="*/ 4589429 h 10286999"/>
              <a:gd name="connsiteX5979" fmla="*/ 8062980 w 9791698"/>
              <a:gd name="connsiteY5979" fmla="*/ 4595942 h 10286999"/>
              <a:gd name="connsiteX5980" fmla="*/ 8072111 w 9791698"/>
              <a:gd name="connsiteY5980" fmla="*/ 4609371 h 10286999"/>
              <a:gd name="connsiteX5981" fmla="*/ 8061985 w 9791698"/>
              <a:gd name="connsiteY5981" fmla="*/ 4623415 h 10286999"/>
              <a:gd name="connsiteX5982" fmla="*/ 8061298 w 9791698"/>
              <a:gd name="connsiteY5982" fmla="*/ 4642406 h 10286999"/>
              <a:gd name="connsiteX5983" fmla="*/ 8058097 w 9791698"/>
              <a:gd name="connsiteY5983" fmla="*/ 4665368 h 10286999"/>
              <a:gd name="connsiteX5984" fmla="*/ 8062500 w 9791698"/>
              <a:gd name="connsiteY5984" fmla="*/ 4668976 h 10286999"/>
              <a:gd name="connsiteX5985" fmla="*/ 8066269 w 9791698"/>
              <a:gd name="connsiteY5985" fmla="*/ 4707628 h 10286999"/>
              <a:gd name="connsiteX5986" fmla="*/ 8059685 w 9791698"/>
              <a:gd name="connsiteY5986" fmla="*/ 4720448 h 10286999"/>
              <a:gd name="connsiteX5987" fmla="*/ 8052144 w 9791698"/>
              <a:gd name="connsiteY5987" fmla="*/ 4714217 h 10286999"/>
              <a:gd name="connsiteX5988" fmla="*/ 8049629 w 9791698"/>
              <a:gd name="connsiteY5988" fmla="*/ 4742427 h 10286999"/>
              <a:gd name="connsiteX5989" fmla="*/ 8056291 w 9791698"/>
              <a:gd name="connsiteY5989" fmla="*/ 4743688 h 10286999"/>
              <a:gd name="connsiteX5990" fmla="*/ 8067988 w 9791698"/>
              <a:gd name="connsiteY5990" fmla="*/ 4750848 h 10286999"/>
              <a:gd name="connsiteX5991" fmla="*/ 8048761 w 9791698"/>
              <a:gd name="connsiteY5991" fmla="*/ 4761313 h 10286999"/>
              <a:gd name="connsiteX5992" fmla="*/ 8048581 w 9791698"/>
              <a:gd name="connsiteY5992" fmla="*/ 4794161 h 10286999"/>
              <a:gd name="connsiteX5993" fmla="*/ 8056086 w 9791698"/>
              <a:gd name="connsiteY5993" fmla="*/ 4800949 h 10286999"/>
              <a:gd name="connsiteX5994" fmla="*/ 8057918 w 9791698"/>
              <a:gd name="connsiteY5994" fmla="*/ 4818849 h 10286999"/>
              <a:gd name="connsiteX5995" fmla="*/ 8054153 w 9791698"/>
              <a:gd name="connsiteY5995" fmla="*/ 4823632 h 10286999"/>
              <a:gd name="connsiteX5996" fmla="*/ 8057394 w 9791698"/>
              <a:gd name="connsiteY5996" fmla="*/ 4836855 h 10286999"/>
              <a:gd name="connsiteX5997" fmla="*/ 8062882 w 9791698"/>
              <a:gd name="connsiteY5997" fmla="*/ 4837747 h 10286999"/>
              <a:gd name="connsiteX5998" fmla="*/ 8067032 w 9791698"/>
              <a:gd name="connsiteY5998" fmla="*/ 4833629 h 10286999"/>
              <a:gd name="connsiteX5999" fmla="*/ 8082768 w 9791698"/>
              <a:gd name="connsiteY5999" fmla="*/ 4839443 h 10286999"/>
              <a:gd name="connsiteX6000" fmla="*/ 8082587 w 9791698"/>
              <a:gd name="connsiteY6000" fmla="*/ 4835882 h 10286999"/>
              <a:gd name="connsiteX6001" fmla="*/ 8072669 w 9791698"/>
              <a:gd name="connsiteY6001" fmla="*/ 4831632 h 10286999"/>
              <a:gd name="connsiteX6002" fmla="*/ 8065365 w 9791698"/>
              <a:gd name="connsiteY6002" fmla="*/ 4818465 h 10286999"/>
              <a:gd name="connsiteX6003" fmla="*/ 8079872 w 9791698"/>
              <a:gd name="connsiteY6003" fmla="*/ 4825609 h 10286999"/>
              <a:gd name="connsiteX6004" fmla="*/ 8084323 w 9791698"/>
              <a:gd name="connsiteY6004" fmla="*/ 4833703 h 10286999"/>
              <a:gd name="connsiteX6005" fmla="*/ 8103834 w 9791698"/>
              <a:gd name="connsiteY6005" fmla="*/ 4846813 h 10286999"/>
              <a:gd name="connsiteX6006" fmla="*/ 8118785 w 9791698"/>
              <a:gd name="connsiteY6006" fmla="*/ 4866510 h 10286999"/>
              <a:gd name="connsiteX6007" fmla="*/ 8116915 w 9791698"/>
              <a:gd name="connsiteY6007" fmla="*/ 4867363 h 10286999"/>
              <a:gd name="connsiteX6008" fmla="*/ 8124923 w 9791698"/>
              <a:gd name="connsiteY6008" fmla="*/ 4875091 h 10286999"/>
              <a:gd name="connsiteX6009" fmla="*/ 8144563 w 9791698"/>
              <a:gd name="connsiteY6009" fmla="*/ 4920585 h 10286999"/>
              <a:gd name="connsiteX6010" fmla="*/ 8144651 w 9791698"/>
              <a:gd name="connsiteY6010" fmla="*/ 4922809 h 10286999"/>
              <a:gd name="connsiteX6011" fmla="*/ 8147341 w 9791698"/>
              <a:gd name="connsiteY6011" fmla="*/ 4925349 h 10286999"/>
              <a:gd name="connsiteX6012" fmla="*/ 8172022 w 9791698"/>
              <a:gd name="connsiteY6012" fmla="*/ 4975840 h 10286999"/>
              <a:gd name="connsiteX6013" fmla="*/ 8146537 w 9791698"/>
              <a:gd name="connsiteY6013" fmla="*/ 4972266 h 10286999"/>
              <a:gd name="connsiteX6014" fmla="*/ 8145464 w 9791698"/>
              <a:gd name="connsiteY6014" fmla="*/ 4971285 h 10286999"/>
              <a:gd name="connsiteX6015" fmla="*/ 8127067 w 9791698"/>
              <a:gd name="connsiteY6015" fmla="*/ 5010640 h 10286999"/>
              <a:gd name="connsiteX6016" fmla="*/ 8087454 w 9791698"/>
              <a:gd name="connsiteY6016" fmla="*/ 4996889 h 10286999"/>
              <a:gd name="connsiteX6017" fmla="*/ 8066491 w 9791698"/>
              <a:gd name="connsiteY6017" fmla="*/ 4976488 h 10286999"/>
              <a:gd name="connsiteX6018" fmla="*/ 8065451 w 9791698"/>
              <a:gd name="connsiteY6018" fmla="*/ 4981065 h 10286999"/>
              <a:gd name="connsiteX6019" fmla="*/ 8054895 w 9791698"/>
              <a:gd name="connsiteY6019" fmla="*/ 5015179 h 10286999"/>
              <a:gd name="connsiteX6020" fmla="*/ 8062026 w 9791698"/>
              <a:gd name="connsiteY6020" fmla="*/ 5010960 h 10286999"/>
              <a:gd name="connsiteX6021" fmla="*/ 8090364 w 9791698"/>
              <a:gd name="connsiteY6021" fmla="*/ 5011004 h 10286999"/>
              <a:gd name="connsiteX6022" fmla="*/ 8128071 w 9791698"/>
              <a:gd name="connsiteY6022" fmla="*/ 5049504 h 10286999"/>
              <a:gd name="connsiteX6023" fmla="*/ 8055741 w 9791698"/>
              <a:gd name="connsiteY6023" fmla="*/ 5071778 h 10286999"/>
              <a:gd name="connsiteX6024" fmla="*/ 8039280 w 9791698"/>
              <a:gd name="connsiteY6024" fmla="*/ 5065642 h 10286999"/>
              <a:gd name="connsiteX6025" fmla="*/ 8037612 w 9791698"/>
              <a:gd name="connsiteY6025" fmla="*/ 5071029 h 10286999"/>
              <a:gd name="connsiteX6026" fmla="*/ 8013936 w 9791698"/>
              <a:gd name="connsiteY6026" fmla="*/ 5159894 h 10286999"/>
              <a:gd name="connsiteX6027" fmla="*/ 8008701 w 9791698"/>
              <a:gd name="connsiteY6027" fmla="*/ 5207213 h 10286999"/>
              <a:gd name="connsiteX6028" fmla="*/ 8009849 w 9791698"/>
              <a:gd name="connsiteY6028" fmla="*/ 5247927 h 10286999"/>
              <a:gd name="connsiteX6029" fmla="*/ 8015443 w 9791698"/>
              <a:gd name="connsiteY6029" fmla="*/ 5246155 h 10286999"/>
              <a:gd name="connsiteX6030" fmla="*/ 8020122 w 9791698"/>
              <a:gd name="connsiteY6030" fmla="*/ 5248217 h 10286999"/>
              <a:gd name="connsiteX6031" fmla="*/ 8020391 w 9791698"/>
              <a:gd name="connsiteY6031" fmla="*/ 5227180 h 10286999"/>
              <a:gd name="connsiteX6032" fmla="*/ 8065961 w 9791698"/>
              <a:gd name="connsiteY6032" fmla="*/ 5104024 h 10286999"/>
              <a:gd name="connsiteX6033" fmla="*/ 8119108 w 9791698"/>
              <a:gd name="connsiteY6033" fmla="*/ 5290995 h 10286999"/>
              <a:gd name="connsiteX6034" fmla="*/ 8106273 w 9791698"/>
              <a:gd name="connsiteY6034" fmla="*/ 5319607 h 10286999"/>
              <a:gd name="connsiteX6035" fmla="*/ 8111193 w 9791698"/>
              <a:gd name="connsiteY6035" fmla="*/ 5325601 h 10286999"/>
              <a:gd name="connsiteX6036" fmla="*/ 8098463 w 9791698"/>
              <a:gd name="connsiteY6036" fmla="*/ 5332153 h 10286999"/>
              <a:gd name="connsiteX6037" fmla="*/ 8075273 w 9791698"/>
              <a:gd name="connsiteY6037" fmla="*/ 5358742 h 10286999"/>
              <a:gd name="connsiteX6038" fmla="*/ 8065866 w 9791698"/>
              <a:gd name="connsiteY6038" fmla="*/ 5347911 h 10286999"/>
              <a:gd name="connsiteX6039" fmla="*/ 8052638 w 9791698"/>
              <a:gd name="connsiteY6039" fmla="*/ 5354017 h 10286999"/>
              <a:gd name="connsiteX6040" fmla="*/ 8021948 w 9791698"/>
              <a:gd name="connsiteY6040" fmla="*/ 5359348 h 10286999"/>
              <a:gd name="connsiteX6041" fmla="*/ 8010243 w 9791698"/>
              <a:gd name="connsiteY6041" fmla="*/ 5355096 h 10286999"/>
              <a:gd name="connsiteX6042" fmla="*/ 8012117 w 9791698"/>
              <a:gd name="connsiteY6042" fmla="*/ 5360064 h 10286999"/>
              <a:gd name="connsiteX6043" fmla="*/ 8017454 w 9791698"/>
              <a:gd name="connsiteY6043" fmla="*/ 5358205 h 10286999"/>
              <a:gd name="connsiteX6044" fmla="*/ 8033499 w 9791698"/>
              <a:gd name="connsiteY6044" fmla="*/ 5364518 h 10286999"/>
              <a:gd name="connsiteX6045" fmla="*/ 8021909 w 9791698"/>
              <a:gd name="connsiteY6045" fmla="*/ 5391684 h 10286999"/>
              <a:gd name="connsiteX6046" fmla="*/ 8011904 w 9791698"/>
              <a:gd name="connsiteY6046" fmla="*/ 5386302 h 10286999"/>
              <a:gd name="connsiteX6047" fmla="*/ 8008856 w 9791698"/>
              <a:gd name="connsiteY6047" fmla="*/ 5400423 h 10286999"/>
              <a:gd name="connsiteX6048" fmla="*/ 7992463 w 9791698"/>
              <a:gd name="connsiteY6048" fmla="*/ 5409652 h 10286999"/>
              <a:gd name="connsiteX6049" fmla="*/ 7981204 w 9791698"/>
              <a:gd name="connsiteY6049" fmla="*/ 5398396 h 10286999"/>
              <a:gd name="connsiteX6050" fmla="*/ 7974030 w 9791698"/>
              <a:gd name="connsiteY6050" fmla="*/ 5444331 h 10286999"/>
              <a:gd name="connsiteX6051" fmla="*/ 7965587 w 9791698"/>
              <a:gd name="connsiteY6051" fmla="*/ 5558597 h 10286999"/>
              <a:gd name="connsiteX6052" fmla="*/ 7991748 w 9791698"/>
              <a:gd name="connsiteY6052" fmla="*/ 5553329 h 10286999"/>
              <a:gd name="connsiteX6053" fmla="*/ 8080758 w 9791698"/>
              <a:gd name="connsiteY6053" fmla="*/ 5531231 h 10286999"/>
              <a:gd name="connsiteX6054" fmla="*/ 8047939 w 9791698"/>
              <a:gd name="connsiteY6054" fmla="*/ 5557576 h 10286999"/>
              <a:gd name="connsiteX6055" fmla="*/ 8051840 w 9791698"/>
              <a:gd name="connsiteY6055" fmla="*/ 5565327 h 10286999"/>
              <a:gd name="connsiteX6056" fmla="*/ 8048180 w 9791698"/>
              <a:gd name="connsiteY6056" fmla="*/ 5590395 h 10286999"/>
              <a:gd name="connsiteX6057" fmla="*/ 8033785 w 9791698"/>
              <a:gd name="connsiteY6057" fmla="*/ 5611461 h 10286999"/>
              <a:gd name="connsiteX6058" fmla="*/ 8021390 w 9791698"/>
              <a:gd name="connsiteY6058" fmla="*/ 5587807 h 10286999"/>
              <a:gd name="connsiteX6059" fmla="*/ 8025043 w 9791698"/>
              <a:gd name="connsiteY6059" fmla="*/ 5583502 h 10286999"/>
              <a:gd name="connsiteX6060" fmla="*/ 8025700 w 9791698"/>
              <a:gd name="connsiteY6060" fmla="*/ 5581986 h 10286999"/>
              <a:gd name="connsiteX6061" fmla="*/ 8025473 w 9791698"/>
              <a:gd name="connsiteY6061" fmla="*/ 5582292 h 10286999"/>
              <a:gd name="connsiteX6062" fmla="*/ 8021685 w 9791698"/>
              <a:gd name="connsiteY6062" fmla="*/ 5578523 h 10286999"/>
              <a:gd name="connsiteX6063" fmla="*/ 8013771 w 9791698"/>
              <a:gd name="connsiteY6063" fmla="*/ 5584837 h 10286999"/>
              <a:gd name="connsiteX6064" fmla="*/ 7969239 w 9791698"/>
              <a:gd name="connsiteY6064" fmla="*/ 5582420 h 10286999"/>
              <a:gd name="connsiteX6065" fmla="*/ 7964509 w 9791698"/>
              <a:gd name="connsiteY6065" fmla="*/ 5573201 h 10286999"/>
              <a:gd name="connsiteX6066" fmla="*/ 7963945 w 9791698"/>
              <a:gd name="connsiteY6066" fmla="*/ 5580832 h 10286999"/>
              <a:gd name="connsiteX6067" fmla="*/ 7946634 w 9791698"/>
              <a:gd name="connsiteY6067" fmla="*/ 5723080 h 10286999"/>
              <a:gd name="connsiteX6068" fmla="*/ 7928788 w 9791698"/>
              <a:gd name="connsiteY6068" fmla="*/ 5794520 h 10286999"/>
              <a:gd name="connsiteX6069" fmla="*/ 7894497 w 9791698"/>
              <a:gd name="connsiteY6069" fmla="*/ 5860775 h 10286999"/>
              <a:gd name="connsiteX6070" fmla="*/ 7928624 w 9791698"/>
              <a:gd name="connsiteY6070" fmla="*/ 5903634 h 10286999"/>
              <a:gd name="connsiteX6071" fmla="*/ 7918257 w 9791698"/>
              <a:gd name="connsiteY6071" fmla="*/ 5963183 h 10286999"/>
              <a:gd name="connsiteX6072" fmla="*/ 7910809 w 9791698"/>
              <a:gd name="connsiteY6072" fmla="*/ 5990913 h 10286999"/>
              <a:gd name="connsiteX6073" fmla="*/ 7912557 w 9791698"/>
              <a:gd name="connsiteY6073" fmla="*/ 5995236 h 10286999"/>
              <a:gd name="connsiteX6074" fmla="*/ 7909747 w 9791698"/>
              <a:gd name="connsiteY6074" fmla="*/ 5994868 h 10286999"/>
              <a:gd name="connsiteX6075" fmla="*/ 7904790 w 9791698"/>
              <a:gd name="connsiteY6075" fmla="*/ 6013325 h 10286999"/>
              <a:gd name="connsiteX6076" fmla="*/ 7902433 w 9791698"/>
              <a:gd name="connsiteY6076" fmla="*/ 6020173 h 10286999"/>
              <a:gd name="connsiteX6077" fmla="*/ 7922724 w 9791698"/>
              <a:gd name="connsiteY6077" fmla="*/ 6040852 h 10286999"/>
              <a:gd name="connsiteX6078" fmla="*/ 7928161 w 9791698"/>
              <a:gd name="connsiteY6078" fmla="*/ 6047747 h 10286999"/>
              <a:gd name="connsiteX6079" fmla="*/ 7930130 w 9791698"/>
              <a:gd name="connsiteY6079" fmla="*/ 6044353 h 10286999"/>
              <a:gd name="connsiteX6080" fmla="*/ 7931390 w 9791698"/>
              <a:gd name="connsiteY6080" fmla="*/ 6050450 h 10286999"/>
              <a:gd name="connsiteX6081" fmla="*/ 7932036 w 9791698"/>
              <a:gd name="connsiteY6081" fmla="*/ 6050915 h 10286999"/>
              <a:gd name="connsiteX6082" fmla="*/ 7935207 w 9791698"/>
              <a:gd name="connsiteY6082" fmla="*/ 6053187 h 10286999"/>
              <a:gd name="connsiteX6083" fmla="*/ 7940861 w 9791698"/>
              <a:gd name="connsiteY6083" fmla="*/ 6069557 h 10286999"/>
              <a:gd name="connsiteX6084" fmla="*/ 7934626 w 9791698"/>
              <a:gd name="connsiteY6084" fmla="*/ 6077405 h 10286999"/>
              <a:gd name="connsiteX6085" fmla="*/ 7912719 w 9791698"/>
              <a:gd name="connsiteY6085" fmla="*/ 6076482 h 10286999"/>
              <a:gd name="connsiteX6086" fmla="*/ 7891752 w 9791698"/>
              <a:gd name="connsiteY6086" fmla="*/ 6122421 h 10286999"/>
              <a:gd name="connsiteX6087" fmla="*/ 7875903 w 9791698"/>
              <a:gd name="connsiteY6087" fmla="*/ 6134754 h 10286999"/>
              <a:gd name="connsiteX6088" fmla="*/ 7880115 w 9791698"/>
              <a:gd name="connsiteY6088" fmla="*/ 6139494 h 10286999"/>
              <a:gd name="connsiteX6089" fmla="*/ 7878380 w 9791698"/>
              <a:gd name="connsiteY6089" fmla="*/ 6158183 h 10286999"/>
              <a:gd name="connsiteX6090" fmla="*/ 7878317 w 9791698"/>
              <a:gd name="connsiteY6090" fmla="*/ 6154290 h 10286999"/>
              <a:gd name="connsiteX6091" fmla="*/ 7870190 w 9791698"/>
              <a:gd name="connsiteY6091" fmla="*/ 6155078 h 10286999"/>
              <a:gd name="connsiteX6092" fmla="*/ 7870253 w 9791698"/>
              <a:gd name="connsiteY6092" fmla="*/ 6158971 h 10286999"/>
              <a:gd name="connsiteX6093" fmla="*/ 7862061 w 9791698"/>
              <a:gd name="connsiteY6093" fmla="*/ 6155867 h 10286999"/>
              <a:gd name="connsiteX6094" fmla="*/ 7857384 w 9791698"/>
              <a:gd name="connsiteY6094" fmla="*/ 6150458 h 10286999"/>
              <a:gd name="connsiteX6095" fmla="*/ 7857243 w 9791698"/>
              <a:gd name="connsiteY6095" fmla="*/ 6150863 h 10286999"/>
              <a:gd name="connsiteX6096" fmla="*/ 7849446 w 9791698"/>
              <a:gd name="connsiteY6096" fmla="*/ 6212629 h 10286999"/>
              <a:gd name="connsiteX6097" fmla="*/ 7776084 w 9791698"/>
              <a:gd name="connsiteY6097" fmla="*/ 6305100 h 10286999"/>
              <a:gd name="connsiteX6098" fmla="*/ 7780674 w 9791698"/>
              <a:gd name="connsiteY6098" fmla="*/ 6255173 h 10286999"/>
              <a:gd name="connsiteX6099" fmla="*/ 7732234 w 9791698"/>
              <a:gd name="connsiteY6099" fmla="*/ 6291285 h 10286999"/>
              <a:gd name="connsiteX6100" fmla="*/ 7748695 w 9791698"/>
              <a:gd name="connsiteY6100" fmla="*/ 6323564 h 10286999"/>
              <a:gd name="connsiteX6101" fmla="*/ 7742169 w 9791698"/>
              <a:gd name="connsiteY6101" fmla="*/ 6338837 h 10286999"/>
              <a:gd name="connsiteX6102" fmla="*/ 7753783 w 9791698"/>
              <a:gd name="connsiteY6102" fmla="*/ 6339461 h 10286999"/>
              <a:gd name="connsiteX6103" fmla="*/ 7769538 w 9791698"/>
              <a:gd name="connsiteY6103" fmla="*/ 6355806 h 10286999"/>
              <a:gd name="connsiteX6104" fmla="*/ 7732250 w 9791698"/>
              <a:gd name="connsiteY6104" fmla="*/ 6356852 h 10286999"/>
              <a:gd name="connsiteX6105" fmla="*/ 7730140 w 9791698"/>
              <a:gd name="connsiteY6105" fmla="*/ 6349482 h 10286999"/>
              <a:gd name="connsiteX6106" fmla="*/ 7729898 w 9791698"/>
              <a:gd name="connsiteY6106" fmla="*/ 6349980 h 10286999"/>
              <a:gd name="connsiteX6107" fmla="*/ 7729749 w 9791698"/>
              <a:gd name="connsiteY6107" fmla="*/ 6348117 h 10286999"/>
              <a:gd name="connsiteX6108" fmla="*/ 7728933 w 9791698"/>
              <a:gd name="connsiteY6108" fmla="*/ 6345268 h 10286999"/>
              <a:gd name="connsiteX6109" fmla="*/ 7729264 w 9791698"/>
              <a:gd name="connsiteY6109" fmla="*/ 6345090 h 10286999"/>
              <a:gd name="connsiteX6110" fmla="*/ 7728711 w 9791698"/>
              <a:gd name="connsiteY6110" fmla="*/ 6343956 h 10286999"/>
              <a:gd name="connsiteX6111" fmla="*/ 7700584 w 9791698"/>
              <a:gd name="connsiteY6111" fmla="*/ 6313421 h 10286999"/>
              <a:gd name="connsiteX6112" fmla="*/ 7695620 w 9791698"/>
              <a:gd name="connsiteY6112" fmla="*/ 6183418 h 10286999"/>
              <a:gd name="connsiteX6113" fmla="*/ 7715690 w 9791698"/>
              <a:gd name="connsiteY6113" fmla="*/ 6171146 h 10286999"/>
              <a:gd name="connsiteX6114" fmla="*/ 7708375 w 9791698"/>
              <a:gd name="connsiteY6114" fmla="*/ 6157261 h 10286999"/>
              <a:gd name="connsiteX6115" fmla="*/ 7717393 w 9791698"/>
              <a:gd name="connsiteY6115" fmla="*/ 6122902 h 10286999"/>
              <a:gd name="connsiteX6116" fmla="*/ 7721417 w 9791698"/>
              <a:gd name="connsiteY6116" fmla="*/ 6122513 h 10286999"/>
              <a:gd name="connsiteX6117" fmla="*/ 7712996 w 9791698"/>
              <a:gd name="connsiteY6117" fmla="*/ 6100037 h 10286999"/>
              <a:gd name="connsiteX6118" fmla="*/ 7742233 w 9791698"/>
              <a:gd name="connsiteY6118" fmla="*/ 6085737 h 10286999"/>
              <a:gd name="connsiteX6119" fmla="*/ 7747025 w 9791698"/>
              <a:gd name="connsiteY6119" fmla="*/ 6086070 h 10286999"/>
              <a:gd name="connsiteX6120" fmla="*/ 7745462 w 9791698"/>
              <a:gd name="connsiteY6120" fmla="*/ 6070688 h 10286999"/>
              <a:gd name="connsiteX6121" fmla="*/ 7742688 w 9791698"/>
              <a:gd name="connsiteY6121" fmla="*/ 5998066 h 10286999"/>
              <a:gd name="connsiteX6122" fmla="*/ 7737490 w 9791698"/>
              <a:gd name="connsiteY6122" fmla="*/ 5991766 h 10286999"/>
              <a:gd name="connsiteX6123" fmla="*/ 7739183 w 9791698"/>
              <a:gd name="connsiteY6123" fmla="*/ 5979732 h 10286999"/>
              <a:gd name="connsiteX6124" fmla="*/ 7739816 w 9791698"/>
              <a:gd name="connsiteY6124" fmla="*/ 5978703 h 10286999"/>
              <a:gd name="connsiteX6125" fmla="*/ 7731532 w 9791698"/>
              <a:gd name="connsiteY6125" fmla="*/ 5960379 h 10286999"/>
              <a:gd name="connsiteX6126" fmla="*/ 7724227 w 9791698"/>
              <a:gd name="connsiteY6126" fmla="*/ 5968957 h 10286999"/>
              <a:gd name="connsiteX6127" fmla="*/ 7724944 w 9791698"/>
              <a:gd name="connsiteY6127" fmla="*/ 5987162 h 10286999"/>
              <a:gd name="connsiteX6128" fmla="*/ 7708147 w 9791698"/>
              <a:gd name="connsiteY6128" fmla="*/ 6057725 h 10286999"/>
              <a:gd name="connsiteX6129" fmla="*/ 7698555 w 9791698"/>
              <a:gd name="connsiteY6129" fmla="*/ 6061004 h 10286999"/>
              <a:gd name="connsiteX6130" fmla="*/ 7702224 w 9791698"/>
              <a:gd name="connsiteY6130" fmla="*/ 6067965 h 10286999"/>
              <a:gd name="connsiteX6131" fmla="*/ 7703265 w 9791698"/>
              <a:gd name="connsiteY6131" fmla="*/ 6084641 h 10286999"/>
              <a:gd name="connsiteX6132" fmla="*/ 7694755 w 9791698"/>
              <a:gd name="connsiteY6132" fmla="*/ 6101488 h 10286999"/>
              <a:gd name="connsiteX6133" fmla="*/ 7685053 w 9791698"/>
              <a:gd name="connsiteY6133" fmla="*/ 6107900 h 10286999"/>
              <a:gd name="connsiteX6134" fmla="*/ 7686450 w 9791698"/>
              <a:gd name="connsiteY6134" fmla="*/ 6120018 h 10286999"/>
              <a:gd name="connsiteX6135" fmla="*/ 7697192 w 9791698"/>
              <a:gd name="connsiteY6135" fmla="*/ 6128755 h 10286999"/>
              <a:gd name="connsiteX6136" fmla="*/ 7700859 w 9791698"/>
              <a:gd name="connsiteY6136" fmla="*/ 6139888 h 10286999"/>
              <a:gd name="connsiteX6137" fmla="*/ 7687640 w 9791698"/>
              <a:gd name="connsiteY6137" fmla="*/ 6148969 h 10286999"/>
              <a:gd name="connsiteX6138" fmla="*/ 7687061 w 9791698"/>
              <a:gd name="connsiteY6138" fmla="*/ 6149014 h 10286999"/>
              <a:gd name="connsiteX6139" fmla="*/ 7686574 w 9791698"/>
              <a:gd name="connsiteY6139" fmla="*/ 6159799 h 10286999"/>
              <a:gd name="connsiteX6140" fmla="*/ 7669803 w 9791698"/>
              <a:gd name="connsiteY6140" fmla="*/ 6188131 h 10286999"/>
              <a:gd name="connsiteX6141" fmla="*/ 7665049 w 9791698"/>
              <a:gd name="connsiteY6141" fmla="*/ 6159340 h 10286999"/>
              <a:gd name="connsiteX6142" fmla="*/ 7667553 w 9791698"/>
              <a:gd name="connsiteY6142" fmla="*/ 6149097 h 10286999"/>
              <a:gd name="connsiteX6143" fmla="*/ 7648197 w 9791698"/>
              <a:gd name="connsiteY6143" fmla="*/ 6143577 h 10286999"/>
              <a:gd name="connsiteX6144" fmla="*/ 7646085 w 9791698"/>
              <a:gd name="connsiteY6144" fmla="*/ 6145836 h 10286999"/>
              <a:gd name="connsiteX6145" fmla="*/ 7622608 w 9791698"/>
              <a:gd name="connsiteY6145" fmla="*/ 6256737 h 10286999"/>
              <a:gd name="connsiteX6146" fmla="*/ 7626698 w 9791698"/>
              <a:gd name="connsiteY6146" fmla="*/ 6256019 h 10286999"/>
              <a:gd name="connsiteX6147" fmla="*/ 7630619 w 9791698"/>
              <a:gd name="connsiteY6147" fmla="*/ 6252059 h 10286999"/>
              <a:gd name="connsiteX6148" fmla="*/ 7631886 w 9791698"/>
              <a:gd name="connsiteY6148" fmla="*/ 6251452 h 10286999"/>
              <a:gd name="connsiteX6149" fmla="*/ 7633543 w 9791698"/>
              <a:gd name="connsiteY6149" fmla="*/ 6248950 h 10286999"/>
              <a:gd name="connsiteX6150" fmla="*/ 7643288 w 9791698"/>
              <a:gd name="connsiteY6150" fmla="*/ 6231149 h 10286999"/>
              <a:gd name="connsiteX6151" fmla="*/ 7642029 w 9791698"/>
              <a:gd name="connsiteY6151" fmla="*/ 6242267 h 10286999"/>
              <a:gd name="connsiteX6152" fmla="*/ 7641127 w 9791698"/>
              <a:gd name="connsiteY6152" fmla="*/ 6247023 h 10286999"/>
              <a:gd name="connsiteX6153" fmla="*/ 7643565 w 9791698"/>
              <a:gd name="connsiteY6153" fmla="*/ 6245854 h 10286999"/>
              <a:gd name="connsiteX6154" fmla="*/ 7663600 w 9791698"/>
              <a:gd name="connsiteY6154" fmla="*/ 6251192 h 10286999"/>
              <a:gd name="connsiteX6155" fmla="*/ 7670344 w 9791698"/>
              <a:gd name="connsiteY6155" fmla="*/ 6263141 h 10286999"/>
              <a:gd name="connsiteX6156" fmla="*/ 7667768 w 9791698"/>
              <a:gd name="connsiteY6156" fmla="*/ 6282534 h 10286999"/>
              <a:gd name="connsiteX6157" fmla="*/ 7663630 w 9791698"/>
              <a:gd name="connsiteY6157" fmla="*/ 6286885 h 10286999"/>
              <a:gd name="connsiteX6158" fmla="*/ 7672288 w 9791698"/>
              <a:gd name="connsiteY6158" fmla="*/ 6290554 h 10286999"/>
              <a:gd name="connsiteX6159" fmla="*/ 7669973 w 9791698"/>
              <a:gd name="connsiteY6159" fmla="*/ 6297532 h 10286999"/>
              <a:gd name="connsiteX6160" fmla="*/ 7664089 w 9791698"/>
              <a:gd name="connsiteY6160" fmla="*/ 6291058 h 10286999"/>
              <a:gd name="connsiteX6161" fmla="*/ 7662615 w 9791698"/>
              <a:gd name="connsiteY6161" fmla="*/ 6287953 h 10286999"/>
              <a:gd name="connsiteX6162" fmla="*/ 7656927 w 9791698"/>
              <a:gd name="connsiteY6162" fmla="*/ 6293934 h 10286999"/>
              <a:gd name="connsiteX6163" fmla="*/ 7637410 w 9791698"/>
              <a:gd name="connsiteY6163" fmla="*/ 6301233 h 10286999"/>
              <a:gd name="connsiteX6164" fmla="*/ 7630134 w 9791698"/>
              <a:gd name="connsiteY6164" fmla="*/ 6291680 h 10286999"/>
              <a:gd name="connsiteX6165" fmla="*/ 7628266 w 9791698"/>
              <a:gd name="connsiteY6165" fmla="*/ 6298664 h 10286999"/>
              <a:gd name="connsiteX6166" fmla="*/ 7603161 w 9791698"/>
              <a:gd name="connsiteY6166" fmla="*/ 6314837 h 10286999"/>
              <a:gd name="connsiteX6167" fmla="*/ 7605294 w 9791698"/>
              <a:gd name="connsiteY6167" fmla="*/ 6398986 h 10286999"/>
              <a:gd name="connsiteX6168" fmla="*/ 7598600 w 9791698"/>
              <a:gd name="connsiteY6168" fmla="*/ 6408744 h 10286999"/>
              <a:gd name="connsiteX6169" fmla="*/ 7598932 w 9791698"/>
              <a:gd name="connsiteY6169" fmla="*/ 6408765 h 10286999"/>
              <a:gd name="connsiteX6170" fmla="*/ 7622620 w 9791698"/>
              <a:gd name="connsiteY6170" fmla="*/ 6471546 h 10286999"/>
              <a:gd name="connsiteX6171" fmla="*/ 7627302 w 9791698"/>
              <a:gd name="connsiteY6171" fmla="*/ 6501266 h 10286999"/>
              <a:gd name="connsiteX6172" fmla="*/ 7632228 w 9791698"/>
              <a:gd name="connsiteY6172" fmla="*/ 6504340 h 10286999"/>
              <a:gd name="connsiteX6173" fmla="*/ 7635925 w 9791698"/>
              <a:gd name="connsiteY6173" fmla="*/ 6524013 h 10286999"/>
              <a:gd name="connsiteX6174" fmla="*/ 7613957 w 9791698"/>
              <a:gd name="connsiteY6174" fmla="*/ 6559783 h 10286999"/>
              <a:gd name="connsiteX6175" fmla="*/ 7610035 w 9791698"/>
              <a:gd name="connsiteY6175" fmla="*/ 6553705 h 10286999"/>
              <a:gd name="connsiteX6176" fmla="*/ 7605545 w 9791698"/>
              <a:gd name="connsiteY6176" fmla="*/ 6560704 h 10286999"/>
              <a:gd name="connsiteX6177" fmla="*/ 7573396 w 9791698"/>
              <a:gd name="connsiteY6177" fmla="*/ 6565555 h 10286999"/>
              <a:gd name="connsiteX6178" fmla="*/ 7550247 w 9791698"/>
              <a:gd name="connsiteY6178" fmla="*/ 6533732 h 10286999"/>
              <a:gd name="connsiteX6179" fmla="*/ 7532465 w 9791698"/>
              <a:gd name="connsiteY6179" fmla="*/ 6562276 h 10286999"/>
              <a:gd name="connsiteX6180" fmla="*/ 7491100 w 9791698"/>
              <a:gd name="connsiteY6180" fmla="*/ 6613459 h 10286999"/>
              <a:gd name="connsiteX6181" fmla="*/ 7488713 w 9791698"/>
              <a:gd name="connsiteY6181" fmla="*/ 6618287 h 10286999"/>
              <a:gd name="connsiteX6182" fmla="*/ 7492326 w 9791698"/>
              <a:gd name="connsiteY6182" fmla="*/ 6622757 h 10286999"/>
              <a:gd name="connsiteX6183" fmla="*/ 7512494 w 9791698"/>
              <a:gd name="connsiteY6183" fmla="*/ 6642160 h 10286999"/>
              <a:gd name="connsiteX6184" fmla="*/ 7511256 w 9791698"/>
              <a:gd name="connsiteY6184" fmla="*/ 6652783 h 10286999"/>
              <a:gd name="connsiteX6185" fmla="*/ 7513849 w 9791698"/>
              <a:gd name="connsiteY6185" fmla="*/ 6655589 h 10286999"/>
              <a:gd name="connsiteX6186" fmla="*/ 7512906 w 9791698"/>
              <a:gd name="connsiteY6186" fmla="*/ 6660549 h 10286999"/>
              <a:gd name="connsiteX6187" fmla="*/ 7510017 w 9791698"/>
              <a:gd name="connsiteY6187" fmla="*/ 6663407 h 10286999"/>
              <a:gd name="connsiteX6188" fmla="*/ 7507787 w 9791698"/>
              <a:gd name="connsiteY6188" fmla="*/ 6662535 h 10286999"/>
              <a:gd name="connsiteX6189" fmla="*/ 7498292 w 9791698"/>
              <a:gd name="connsiteY6189" fmla="*/ 6670610 h 10286999"/>
              <a:gd name="connsiteX6190" fmla="*/ 7481489 w 9791698"/>
              <a:gd name="connsiteY6190" fmla="*/ 6673849 h 10286999"/>
              <a:gd name="connsiteX6191" fmla="*/ 7470680 w 9791698"/>
              <a:gd name="connsiteY6191" fmla="*/ 6686200 h 10286999"/>
              <a:gd name="connsiteX6192" fmla="*/ 7488830 w 9791698"/>
              <a:gd name="connsiteY6192" fmla="*/ 6678801 h 10286999"/>
              <a:gd name="connsiteX6193" fmla="*/ 7539285 w 9791698"/>
              <a:gd name="connsiteY6193" fmla="*/ 6706687 h 10286999"/>
              <a:gd name="connsiteX6194" fmla="*/ 7549864 w 9791698"/>
              <a:gd name="connsiteY6194" fmla="*/ 6765203 h 10286999"/>
              <a:gd name="connsiteX6195" fmla="*/ 7549956 w 9791698"/>
              <a:gd name="connsiteY6195" fmla="*/ 6769457 h 10286999"/>
              <a:gd name="connsiteX6196" fmla="*/ 7566031 w 9791698"/>
              <a:gd name="connsiteY6196" fmla="*/ 6749217 h 10286999"/>
              <a:gd name="connsiteX6197" fmla="*/ 7602766 w 9791698"/>
              <a:gd name="connsiteY6197" fmla="*/ 6749437 h 10286999"/>
              <a:gd name="connsiteX6198" fmla="*/ 7607124 w 9791698"/>
              <a:gd name="connsiteY6198" fmla="*/ 6757960 h 10286999"/>
              <a:gd name="connsiteX6199" fmla="*/ 7598916 w 9791698"/>
              <a:gd name="connsiteY6199" fmla="*/ 6767953 h 10286999"/>
              <a:gd name="connsiteX6200" fmla="*/ 7574513 w 9791698"/>
              <a:gd name="connsiteY6200" fmla="*/ 6774759 h 10286999"/>
              <a:gd name="connsiteX6201" fmla="*/ 7549973 w 9791698"/>
              <a:gd name="connsiteY6201" fmla="*/ 6770231 h 10286999"/>
              <a:gd name="connsiteX6202" fmla="*/ 7551056 w 9791698"/>
              <a:gd name="connsiteY6202" fmla="*/ 6819979 h 10286999"/>
              <a:gd name="connsiteX6203" fmla="*/ 7567240 w 9791698"/>
              <a:gd name="connsiteY6203" fmla="*/ 6837774 h 10286999"/>
              <a:gd name="connsiteX6204" fmla="*/ 7570258 w 9791698"/>
              <a:gd name="connsiteY6204" fmla="*/ 6831631 h 10286999"/>
              <a:gd name="connsiteX6205" fmla="*/ 7592906 w 9791698"/>
              <a:gd name="connsiteY6205" fmla="*/ 6818669 h 10286999"/>
              <a:gd name="connsiteX6206" fmla="*/ 7603741 w 9791698"/>
              <a:gd name="connsiteY6206" fmla="*/ 6830654 h 10286999"/>
              <a:gd name="connsiteX6207" fmla="*/ 7605173 w 9791698"/>
              <a:gd name="connsiteY6207" fmla="*/ 6856835 h 10286999"/>
              <a:gd name="connsiteX6208" fmla="*/ 7664773 w 9791698"/>
              <a:gd name="connsiteY6208" fmla="*/ 6871153 h 10286999"/>
              <a:gd name="connsiteX6209" fmla="*/ 7780232 w 9791698"/>
              <a:gd name="connsiteY6209" fmla="*/ 6864842 h 10286999"/>
              <a:gd name="connsiteX6210" fmla="*/ 7870904 w 9791698"/>
              <a:gd name="connsiteY6210" fmla="*/ 6714834 h 10286999"/>
              <a:gd name="connsiteX6211" fmla="*/ 7951465 w 9791698"/>
              <a:gd name="connsiteY6211" fmla="*/ 6731456 h 10286999"/>
              <a:gd name="connsiteX6212" fmla="*/ 7920220 w 9791698"/>
              <a:gd name="connsiteY6212" fmla="*/ 6843104 h 10286999"/>
              <a:gd name="connsiteX6213" fmla="*/ 7948396 w 9791698"/>
              <a:gd name="connsiteY6213" fmla="*/ 6916399 h 10286999"/>
              <a:gd name="connsiteX6214" fmla="*/ 8125191 w 9791698"/>
              <a:gd name="connsiteY6214" fmla="*/ 7054546 h 10286999"/>
              <a:gd name="connsiteX6215" fmla="*/ 8140253 w 9791698"/>
              <a:gd name="connsiteY6215" fmla="*/ 7072801 h 10286999"/>
              <a:gd name="connsiteX6216" fmla="*/ 8141786 w 9791698"/>
              <a:gd name="connsiteY6216" fmla="*/ 7057274 h 10286999"/>
              <a:gd name="connsiteX6217" fmla="*/ 8133573 w 9791698"/>
              <a:gd name="connsiteY6217" fmla="*/ 7038575 h 10286999"/>
              <a:gd name="connsiteX6218" fmla="*/ 8149750 w 9791698"/>
              <a:gd name="connsiteY6218" fmla="*/ 7060400 h 10286999"/>
              <a:gd name="connsiteX6219" fmla="*/ 8161664 w 9791698"/>
              <a:gd name="connsiteY6219" fmla="*/ 7063144 h 10286999"/>
              <a:gd name="connsiteX6220" fmla="*/ 8169940 w 9791698"/>
              <a:gd name="connsiteY6220" fmla="*/ 7085736 h 10286999"/>
              <a:gd name="connsiteX6221" fmla="*/ 8161616 w 9791698"/>
              <a:gd name="connsiteY6221" fmla="*/ 7090929 h 10286999"/>
              <a:gd name="connsiteX6222" fmla="*/ 8151166 w 9791698"/>
              <a:gd name="connsiteY6222" fmla="*/ 7087932 h 10286999"/>
              <a:gd name="connsiteX6223" fmla="*/ 8153371 w 9791698"/>
              <a:gd name="connsiteY6223" fmla="*/ 7091237 h 10286999"/>
              <a:gd name="connsiteX6224" fmla="*/ 8276953 w 9791698"/>
              <a:gd name="connsiteY6224" fmla="*/ 7109500 h 10286999"/>
              <a:gd name="connsiteX6225" fmla="*/ 8359833 w 9791698"/>
              <a:gd name="connsiteY6225" fmla="*/ 7049470 h 10286999"/>
              <a:gd name="connsiteX6226" fmla="*/ 8420836 w 9791698"/>
              <a:gd name="connsiteY6226" fmla="*/ 7042774 h 10286999"/>
              <a:gd name="connsiteX6227" fmla="*/ 8429459 w 9791698"/>
              <a:gd name="connsiteY6227" fmla="*/ 7092748 h 10286999"/>
              <a:gd name="connsiteX6228" fmla="*/ 8439652 w 9791698"/>
              <a:gd name="connsiteY6228" fmla="*/ 7174395 h 10286999"/>
              <a:gd name="connsiteX6229" fmla="*/ 8484244 w 9791698"/>
              <a:gd name="connsiteY6229" fmla="*/ 7207691 h 10286999"/>
              <a:gd name="connsiteX6230" fmla="*/ 8466870 w 9791698"/>
              <a:gd name="connsiteY6230" fmla="*/ 7289967 h 10286999"/>
              <a:gd name="connsiteX6231" fmla="*/ 8454205 w 9791698"/>
              <a:gd name="connsiteY6231" fmla="*/ 7304459 h 10286999"/>
              <a:gd name="connsiteX6232" fmla="*/ 8458364 w 9791698"/>
              <a:gd name="connsiteY6232" fmla="*/ 7309710 h 10286999"/>
              <a:gd name="connsiteX6233" fmla="*/ 8457494 w 9791698"/>
              <a:gd name="connsiteY6233" fmla="*/ 7318807 h 10286999"/>
              <a:gd name="connsiteX6234" fmla="*/ 8439740 w 9791698"/>
              <a:gd name="connsiteY6234" fmla="*/ 7321875 h 10286999"/>
              <a:gd name="connsiteX6235" fmla="*/ 8439418 w 9791698"/>
              <a:gd name="connsiteY6235" fmla="*/ 7321468 h 10286999"/>
              <a:gd name="connsiteX6236" fmla="*/ 8431251 w 9791698"/>
              <a:gd name="connsiteY6236" fmla="*/ 7332486 h 10286999"/>
              <a:gd name="connsiteX6237" fmla="*/ 8429544 w 9791698"/>
              <a:gd name="connsiteY6237" fmla="*/ 7341017 h 10286999"/>
              <a:gd name="connsiteX6238" fmla="*/ 8525771 w 9791698"/>
              <a:gd name="connsiteY6238" fmla="*/ 7425940 h 10286999"/>
              <a:gd name="connsiteX6239" fmla="*/ 8546907 w 9791698"/>
              <a:gd name="connsiteY6239" fmla="*/ 7480911 h 10286999"/>
              <a:gd name="connsiteX6240" fmla="*/ 8708036 w 9791698"/>
              <a:gd name="connsiteY6240" fmla="*/ 7514142 h 10286999"/>
              <a:gd name="connsiteX6241" fmla="*/ 8796385 w 9791698"/>
              <a:gd name="connsiteY6241" fmla="*/ 7440783 h 10286999"/>
              <a:gd name="connsiteX6242" fmla="*/ 8857388 w 9791698"/>
              <a:gd name="connsiteY6242" fmla="*/ 7434086 h 10286999"/>
              <a:gd name="connsiteX6243" fmla="*/ 8940272 w 9791698"/>
              <a:gd name="connsiteY6243" fmla="*/ 7374056 h 10286999"/>
              <a:gd name="connsiteX6244" fmla="*/ 8970773 w 9791698"/>
              <a:gd name="connsiteY6244" fmla="*/ 7370711 h 10286999"/>
              <a:gd name="connsiteX6245" fmla="*/ 8947317 w 9791698"/>
              <a:gd name="connsiteY6245" fmla="*/ 7392383 h 10286999"/>
              <a:gd name="connsiteX6246" fmla="*/ 8911344 w 9791698"/>
              <a:gd name="connsiteY6246" fmla="*/ 7409063 h 10286999"/>
              <a:gd name="connsiteX6247" fmla="*/ 8900404 w 9791698"/>
              <a:gd name="connsiteY6247" fmla="*/ 7435730 h 10286999"/>
              <a:gd name="connsiteX6248" fmla="*/ 8869905 w 9791698"/>
              <a:gd name="connsiteY6248" fmla="*/ 7439078 h 10286999"/>
              <a:gd name="connsiteX6249" fmla="*/ 8837078 w 9791698"/>
              <a:gd name="connsiteY6249" fmla="*/ 7519075 h 10286999"/>
              <a:gd name="connsiteX6250" fmla="*/ 8734639 w 9791698"/>
              <a:gd name="connsiteY6250" fmla="*/ 7555787 h 10286999"/>
              <a:gd name="connsiteX6251" fmla="*/ 8674462 w 9791698"/>
              <a:gd name="connsiteY6251" fmla="*/ 7702442 h 10286999"/>
              <a:gd name="connsiteX6252" fmla="*/ 8881757 w 9791698"/>
              <a:gd name="connsiteY6252" fmla="*/ 7800633 h 10286999"/>
              <a:gd name="connsiteX6253" fmla="*/ 8841971 w 9791698"/>
              <a:gd name="connsiteY6253" fmla="*/ 8110567 h 10286999"/>
              <a:gd name="connsiteX6254" fmla="*/ 8956187 w 9791698"/>
              <a:gd name="connsiteY6254" fmla="*/ 8187150 h 10286999"/>
              <a:gd name="connsiteX6255" fmla="*/ 8919472 w 9791698"/>
              <a:gd name="connsiteY6255" fmla="*/ 8312135 h 10286999"/>
              <a:gd name="connsiteX6256" fmla="*/ 8992983 w 9791698"/>
              <a:gd name="connsiteY6256" fmla="*/ 8310430 h 10286999"/>
              <a:gd name="connsiteX6257" fmla="*/ 8983618 w 9791698"/>
              <a:gd name="connsiteY6257" fmla="*/ 8368750 h 10286999"/>
              <a:gd name="connsiteX6258" fmla="*/ 8879601 w 9791698"/>
              <a:gd name="connsiteY6258" fmla="*/ 8373803 h 10286999"/>
              <a:gd name="connsiteX6259" fmla="*/ 8876530 w 9791698"/>
              <a:gd name="connsiteY6259" fmla="*/ 8558757 h 10286999"/>
              <a:gd name="connsiteX6260" fmla="*/ 9025144 w 9791698"/>
              <a:gd name="connsiteY6260" fmla="*/ 8586998 h 10286999"/>
              <a:gd name="connsiteX6261" fmla="*/ 9079850 w 9791698"/>
              <a:gd name="connsiteY6261" fmla="*/ 8453673 h 10286999"/>
              <a:gd name="connsiteX6262" fmla="*/ 9073628 w 9791698"/>
              <a:gd name="connsiteY6262" fmla="*/ 8575310 h 10286999"/>
              <a:gd name="connsiteX6263" fmla="*/ 9309851 w 9791698"/>
              <a:gd name="connsiteY6263" fmla="*/ 8638494 h 10286999"/>
              <a:gd name="connsiteX6264" fmla="*/ 8878934 w 9791698"/>
              <a:gd name="connsiteY6264" fmla="*/ 8730368 h 10286999"/>
              <a:gd name="connsiteX6265" fmla="*/ 8858632 w 9791698"/>
              <a:gd name="connsiteY6265" fmla="*/ 8815358 h 10286999"/>
              <a:gd name="connsiteX6266" fmla="*/ 8832854 w 9791698"/>
              <a:gd name="connsiteY6266" fmla="*/ 8913676 h 10286999"/>
              <a:gd name="connsiteX6267" fmla="*/ 8778154 w 9791698"/>
              <a:gd name="connsiteY6267" fmla="*/ 9046996 h 10286999"/>
              <a:gd name="connsiteX6268" fmla="*/ 8825893 w 9791698"/>
              <a:gd name="connsiteY6268" fmla="*/ 9143615 h 10286999"/>
              <a:gd name="connsiteX6269" fmla="*/ 9034753 w 9791698"/>
              <a:gd name="connsiteY6269" fmla="*/ 9273465 h 10286999"/>
              <a:gd name="connsiteX6270" fmla="*/ 9134884 w 9791698"/>
              <a:gd name="connsiteY6270" fmla="*/ 9313392 h 10286999"/>
              <a:gd name="connsiteX6271" fmla="*/ 9157591 w 9791698"/>
              <a:gd name="connsiteY6271" fmla="*/ 9400025 h 10286999"/>
              <a:gd name="connsiteX6272" fmla="*/ 8707033 w 9791698"/>
              <a:gd name="connsiteY6272" fmla="*/ 9220323 h 10286999"/>
              <a:gd name="connsiteX6273" fmla="*/ 8642966 w 9791698"/>
              <a:gd name="connsiteY6273" fmla="*/ 9411973 h 10286999"/>
              <a:gd name="connsiteX6274" fmla="*/ 8708691 w 9791698"/>
              <a:gd name="connsiteY6274" fmla="*/ 9500239 h 10286999"/>
              <a:gd name="connsiteX6275" fmla="*/ 8706371 w 9791698"/>
              <a:gd name="connsiteY6275" fmla="*/ 9576886 h 10286999"/>
              <a:gd name="connsiteX6276" fmla="*/ 8527258 w 9791698"/>
              <a:gd name="connsiteY6276" fmla="*/ 9551990 h 10286999"/>
              <a:gd name="connsiteX6277" fmla="*/ 8461558 w 9791698"/>
              <a:gd name="connsiteY6277" fmla="*/ 9757047 h 10286999"/>
              <a:gd name="connsiteX6278" fmla="*/ 8458783 w 9791698"/>
              <a:gd name="connsiteY6278" fmla="*/ 9762518 h 10286999"/>
              <a:gd name="connsiteX6279" fmla="*/ 8480796 w 9791698"/>
              <a:gd name="connsiteY6279" fmla="*/ 9789927 h 10286999"/>
              <a:gd name="connsiteX6280" fmla="*/ 8682477 w 9791698"/>
              <a:gd name="connsiteY6280" fmla="*/ 10048476 h 10286999"/>
              <a:gd name="connsiteX6281" fmla="*/ 8396837 w 9791698"/>
              <a:gd name="connsiteY6281" fmla="*/ 9817848 h 10286999"/>
              <a:gd name="connsiteX6282" fmla="*/ 8395378 w 9791698"/>
              <a:gd name="connsiteY6282" fmla="*/ 9800669 h 10286999"/>
              <a:gd name="connsiteX6283" fmla="*/ 8334451 w 9791698"/>
              <a:gd name="connsiteY6283" fmla="*/ 9791194 h 10286999"/>
              <a:gd name="connsiteX6284" fmla="*/ 8231697 w 9791698"/>
              <a:gd name="connsiteY6284" fmla="*/ 9775424 h 10286999"/>
              <a:gd name="connsiteX6285" fmla="*/ 8187185 w 9791698"/>
              <a:gd name="connsiteY6285" fmla="*/ 9990385 h 10286999"/>
              <a:gd name="connsiteX6286" fmla="*/ 8137126 w 9791698"/>
              <a:gd name="connsiteY6286" fmla="*/ 9970420 h 10286999"/>
              <a:gd name="connsiteX6287" fmla="*/ 8110518 w 9791698"/>
              <a:gd name="connsiteY6287" fmla="*/ 9928777 h 10286999"/>
              <a:gd name="connsiteX6288" fmla="*/ 7932982 w 9791698"/>
              <a:gd name="connsiteY6288" fmla="*/ 9935543 h 10286999"/>
              <a:gd name="connsiteX6289" fmla="*/ 7890791 w 9791698"/>
              <a:gd name="connsiteY6289" fmla="*/ 10073857 h 10286999"/>
              <a:gd name="connsiteX6290" fmla="*/ 7910348 w 9791698"/>
              <a:gd name="connsiteY6290" fmla="*/ 10097181 h 10286999"/>
              <a:gd name="connsiteX6291" fmla="*/ 7926020 w 9791698"/>
              <a:gd name="connsiteY6291" fmla="*/ 10165477 h 10286999"/>
              <a:gd name="connsiteX6292" fmla="*/ 7884576 w 9791698"/>
              <a:gd name="connsiteY6292" fmla="*/ 10195494 h 10286999"/>
              <a:gd name="connsiteX6293" fmla="*/ 7827469 w 9791698"/>
              <a:gd name="connsiteY6293" fmla="*/ 10157203 h 10286999"/>
              <a:gd name="connsiteX6294" fmla="*/ 7806338 w 9791698"/>
              <a:gd name="connsiteY6294" fmla="*/ 10102229 h 10286999"/>
              <a:gd name="connsiteX6295" fmla="*/ 7804762 w 9791698"/>
              <a:gd name="connsiteY6295" fmla="*/ 10070573 h 10286999"/>
              <a:gd name="connsiteX6296" fmla="*/ 7686649 w 9791698"/>
              <a:gd name="connsiteY6296" fmla="*/ 10038978 h 10286999"/>
              <a:gd name="connsiteX6297" fmla="*/ 7606914 w 9791698"/>
              <a:gd name="connsiteY6297" fmla="*/ 10162319 h 10286999"/>
              <a:gd name="connsiteX6298" fmla="*/ 7406666 w 9791698"/>
              <a:gd name="connsiteY6298" fmla="*/ 10082455 h 10286999"/>
              <a:gd name="connsiteX6299" fmla="*/ 7401812 w 9791698"/>
              <a:gd name="connsiteY6299" fmla="*/ 10268021 h 10286999"/>
              <a:gd name="connsiteX6300" fmla="*/ 7382281 w 9791698"/>
              <a:gd name="connsiteY6300" fmla="*/ 10286999 h 10286999"/>
              <a:gd name="connsiteX6301" fmla="*/ 7334834 w 9791698"/>
              <a:gd name="connsiteY6301" fmla="*/ 10286999 h 10286999"/>
              <a:gd name="connsiteX6302" fmla="*/ 7330081 w 9791698"/>
              <a:gd name="connsiteY6302" fmla="*/ 10269111 h 10286999"/>
              <a:gd name="connsiteX6303" fmla="*/ 7330832 w 9791698"/>
              <a:gd name="connsiteY6303" fmla="*/ 10160808 h 10286999"/>
              <a:gd name="connsiteX6304" fmla="*/ 7076624 w 9791698"/>
              <a:gd name="connsiteY6304" fmla="*/ 10105961 h 10286999"/>
              <a:gd name="connsiteX6305" fmla="*/ 6973064 w 9791698"/>
              <a:gd name="connsiteY6305" fmla="*/ 10243558 h 10286999"/>
              <a:gd name="connsiteX6306" fmla="*/ 6946553 w 9791698"/>
              <a:gd name="connsiteY6306" fmla="*/ 10286999 h 10286999"/>
              <a:gd name="connsiteX6307" fmla="*/ 6934302 w 9791698"/>
              <a:gd name="connsiteY6307" fmla="*/ 10286999 h 10286999"/>
              <a:gd name="connsiteX6308" fmla="*/ 6917903 w 9791698"/>
              <a:gd name="connsiteY6308" fmla="*/ 10244342 h 10286999"/>
              <a:gd name="connsiteX6309" fmla="*/ 6898333 w 9791698"/>
              <a:gd name="connsiteY6309" fmla="*/ 10221026 h 10286999"/>
              <a:gd name="connsiteX6310" fmla="*/ 6863257 w 9791698"/>
              <a:gd name="connsiteY6310" fmla="*/ 10271031 h 10286999"/>
              <a:gd name="connsiteX6311" fmla="*/ 6855695 w 9791698"/>
              <a:gd name="connsiteY6311" fmla="*/ 10286999 h 10286999"/>
              <a:gd name="connsiteX6312" fmla="*/ 6827953 w 9791698"/>
              <a:gd name="connsiteY6312" fmla="*/ 10286999 h 10286999"/>
              <a:gd name="connsiteX6313" fmla="*/ 6830942 w 9791698"/>
              <a:gd name="connsiteY6313" fmla="*/ 10253080 h 10286999"/>
              <a:gd name="connsiteX6314" fmla="*/ 6798347 w 9791698"/>
              <a:gd name="connsiteY6314" fmla="*/ 10273604 h 10286999"/>
              <a:gd name="connsiteX6315" fmla="*/ 6741898 w 9791698"/>
              <a:gd name="connsiteY6315" fmla="*/ 10178088 h 10286999"/>
              <a:gd name="connsiteX6316" fmla="*/ 6737721 w 9791698"/>
              <a:gd name="connsiteY6316" fmla="*/ 10117019 h 10286999"/>
              <a:gd name="connsiteX6317" fmla="*/ 6714500 w 9791698"/>
              <a:gd name="connsiteY6317" fmla="*/ 10101163 h 10286999"/>
              <a:gd name="connsiteX6318" fmla="*/ 6708205 w 9791698"/>
              <a:gd name="connsiteY6318" fmla="*/ 9974537 h 10286999"/>
              <a:gd name="connsiteX6319" fmla="*/ 6547825 w 9791698"/>
              <a:gd name="connsiteY6319" fmla="*/ 9832996 h 10286999"/>
              <a:gd name="connsiteX6320" fmla="*/ 6393826 w 9791698"/>
              <a:gd name="connsiteY6320" fmla="*/ 10066344 h 10286999"/>
              <a:gd name="connsiteX6321" fmla="*/ 6343762 w 9791698"/>
              <a:gd name="connsiteY6321" fmla="*/ 10046379 h 10286999"/>
              <a:gd name="connsiteX6322" fmla="*/ 6390597 w 9791698"/>
              <a:gd name="connsiteY6322" fmla="*/ 9754769 h 10286999"/>
              <a:gd name="connsiteX6323" fmla="*/ 6340529 w 9791698"/>
              <a:gd name="connsiteY6323" fmla="*/ 9734802 h 10286999"/>
              <a:gd name="connsiteX6324" fmla="*/ 6338953 w 9791698"/>
              <a:gd name="connsiteY6324" fmla="*/ 9703151 h 10286999"/>
              <a:gd name="connsiteX6325" fmla="*/ 6306879 w 9791698"/>
              <a:gd name="connsiteY6325" fmla="*/ 9674838 h 10286999"/>
              <a:gd name="connsiteX6326" fmla="*/ 6307624 w 9791698"/>
              <a:gd name="connsiteY6326" fmla="*/ 9566539 h 10286999"/>
              <a:gd name="connsiteX6327" fmla="*/ 6225452 w 9791698"/>
              <a:gd name="connsiteY6327" fmla="*/ 9527219 h 10286999"/>
              <a:gd name="connsiteX6328" fmla="*/ 6202501 w 9791698"/>
              <a:gd name="connsiteY6328" fmla="*/ 9532155 h 10286999"/>
              <a:gd name="connsiteX6329" fmla="*/ 6180897 w 9791698"/>
              <a:gd name="connsiteY6329" fmla="*/ 9593635 h 10286999"/>
              <a:gd name="connsiteX6330" fmla="*/ 6093689 w 9791698"/>
              <a:gd name="connsiteY6330" fmla="*/ 9661156 h 10286999"/>
              <a:gd name="connsiteX6331" fmla="*/ 5989560 w 9791698"/>
              <a:gd name="connsiteY6331" fmla="*/ 9462796 h 10286999"/>
              <a:gd name="connsiteX6332" fmla="*/ 6094021 w 9791698"/>
              <a:gd name="connsiteY6332" fmla="*/ 9405412 h 10286999"/>
              <a:gd name="connsiteX6333" fmla="*/ 6137777 w 9791698"/>
              <a:gd name="connsiteY6333" fmla="*/ 9427511 h 10286999"/>
              <a:gd name="connsiteX6334" fmla="*/ 6142255 w 9791698"/>
              <a:gd name="connsiteY6334" fmla="*/ 9421069 h 10286999"/>
              <a:gd name="connsiteX6335" fmla="*/ 6131580 w 9791698"/>
              <a:gd name="connsiteY6335" fmla="*/ 9356694 h 10286999"/>
              <a:gd name="connsiteX6336" fmla="*/ 6092458 w 9791698"/>
              <a:gd name="connsiteY6336" fmla="*/ 9310063 h 10286999"/>
              <a:gd name="connsiteX6337" fmla="*/ 6090885 w 9791698"/>
              <a:gd name="connsiteY6337" fmla="*/ 9278404 h 10286999"/>
              <a:gd name="connsiteX6338" fmla="*/ 5801455 w 9791698"/>
              <a:gd name="connsiteY6338" fmla="*/ 9131938 h 10286999"/>
              <a:gd name="connsiteX6339" fmla="*/ 5845972 w 9791698"/>
              <a:gd name="connsiteY6339" fmla="*/ 8948012 h 10286999"/>
              <a:gd name="connsiteX6340" fmla="*/ 5873734 w 9791698"/>
              <a:gd name="connsiteY6340" fmla="*/ 8902446 h 10286999"/>
              <a:gd name="connsiteX6341" fmla="*/ 5829358 w 9791698"/>
              <a:gd name="connsiteY6341" fmla="*/ 8880949 h 10286999"/>
              <a:gd name="connsiteX6342" fmla="*/ 5774707 w 9791698"/>
              <a:gd name="connsiteY6342" fmla="*/ 8917510 h 10286999"/>
              <a:gd name="connsiteX6343" fmla="*/ 5714597 w 9791698"/>
              <a:gd name="connsiteY6343" fmla="*/ 8988477 h 10286999"/>
              <a:gd name="connsiteX6344" fmla="*/ 5661912 w 9791698"/>
              <a:gd name="connsiteY6344" fmla="*/ 9055360 h 10286999"/>
              <a:gd name="connsiteX6345" fmla="*/ 5685248 w 9791698"/>
              <a:gd name="connsiteY6345" fmla="*/ 8985649 h 10286999"/>
              <a:gd name="connsiteX6346" fmla="*/ 5726965 w 9791698"/>
              <a:gd name="connsiteY6346" fmla="*/ 8915309 h 10286999"/>
              <a:gd name="connsiteX6347" fmla="*/ 5667559 w 9791698"/>
              <a:gd name="connsiteY6347" fmla="*/ 8947967 h 10286999"/>
              <a:gd name="connsiteX6348" fmla="*/ 5666504 w 9791698"/>
              <a:gd name="connsiteY6348" fmla="*/ 9005433 h 10286999"/>
              <a:gd name="connsiteX6349" fmla="*/ 5636901 w 9791698"/>
              <a:gd name="connsiteY6349" fmla="*/ 9019485 h 10286999"/>
              <a:gd name="connsiteX6350" fmla="*/ 5626428 w 9791698"/>
              <a:gd name="connsiteY6350" fmla="*/ 9028117 h 10286999"/>
              <a:gd name="connsiteX6351" fmla="*/ 5638264 w 9791698"/>
              <a:gd name="connsiteY6351" fmla="*/ 9032396 h 10286999"/>
              <a:gd name="connsiteX6352" fmla="*/ 5657327 w 9791698"/>
              <a:gd name="connsiteY6352" fmla="*/ 9042556 h 10286999"/>
              <a:gd name="connsiteX6353" fmla="*/ 5661410 w 9791698"/>
              <a:gd name="connsiteY6353" fmla="*/ 9057707 h 10286999"/>
              <a:gd name="connsiteX6354" fmla="*/ 5633414 w 9791698"/>
              <a:gd name="connsiteY6354" fmla="*/ 9057297 h 10286999"/>
              <a:gd name="connsiteX6355" fmla="*/ 5606671 w 9791698"/>
              <a:gd name="connsiteY6355" fmla="*/ 9047235 h 10286999"/>
              <a:gd name="connsiteX6356" fmla="*/ 5596795 w 9791698"/>
              <a:gd name="connsiteY6356" fmla="*/ 9058422 h 10286999"/>
              <a:gd name="connsiteX6357" fmla="*/ 5573161 w 9791698"/>
              <a:gd name="connsiteY6357" fmla="*/ 9085192 h 10286999"/>
              <a:gd name="connsiteX6358" fmla="*/ 5605858 w 9791698"/>
              <a:gd name="connsiteY6358" fmla="*/ 9005590 h 10286999"/>
              <a:gd name="connsiteX6359" fmla="*/ 5432773 w 9791698"/>
              <a:gd name="connsiteY6359" fmla="*/ 9124441 h 10286999"/>
              <a:gd name="connsiteX6360" fmla="*/ 5384333 w 9791698"/>
              <a:gd name="connsiteY6360" fmla="*/ 9160550 h 10286999"/>
              <a:gd name="connsiteX6361" fmla="*/ 5344148 w 9791698"/>
              <a:gd name="connsiteY6361" fmla="*/ 9195752 h 10286999"/>
              <a:gd name="connsiteX6362" fmla="*/ 5336072 w 9791698"/>
              <a:gd name="connsiteY6362" fmla="*/ 9198620 h 10286999"/>
              <a:gd name="connsiteX6363" fmla="*/ 5335193 w 9791698"/>
              <a:gd name="connsiteY6363" fmla="*/ 9201755 h 10286999"/>
              <a:gd name="connsiteX6364" fmla="*/ 5329850 w 9791698"/>
              <a:gd name="connsiteY6364" fmla="*/ 9201070 h 10286999"/>
              <a:gd name="connsiteX6365" fmla="*/ 5329934 w 9791698"/>
              <a:gd name="connsiteY6365" fmla="*/ 9200800 h 10286999"/>
              <a:gd name="connsiteX6366" fmla="*/ 5310114 w 9791698"/>
              <a:gd name="connsiteY6366" fmla="*/ 9207839 h 10286999"/>
              <a:gd name="connsiteX6367" fmla="*/ 5312059 w 9791698"/>
              <a:gd name="connsiteY6367" fmla="*/ 9210680 h 10286999"/>
              <a:gd name="connsiteX6368" fmla="*/ 5285519 w 9791698"/>
              <a:gd name="connsiteY6368" fmla="*/ 9244621 h 10286999"/>
              <a:gd name="connsiteX6369" fmla="*/ 5273171 w 9791698"/>
              <a:gd name="connsiteY6369" fmla="*/ 9253036 h 10286999"/>
              <a:gd name="connsiteX6370" fmla="*/ 5276254 w 9791698"/>
              <a:gd name="connsiteY6370" fmla="*/ 9250456 h 10286999"/>
              <a:gd name="connsiteX6371" fmla="*/ 5271033 w 9791698"/>
              <a:gd name="connsiteY6371" fmla="*/ 9249913 h 10286999"/>
              <a:gd name="connsiteX6372" fmla="*/ 5303811 w 9791698"/>
              <a:gd name="connsiteY6372" fmla="*/ 9212134 h 10286999"/>
              <a:gd name="connsiteX6373" fmla="*/ 5309036 w 9791698"/>
              <a:gd name="connsiteY6373" fmla="*/ 9208222 h 10286999"/>
              <a:gd name="connsiteX6374" fmla="*/ 5304174 w 9791698"/>
              <a:gd name="connsiteY6374" fmla="*/ 9209948 h 10286999"/>
              <a:gd name="connsiteX6375" fmla="*/ 5234224 w 9791698"/>
              <a:gd name="connsiteY6375" fmla="*/ 9228846 h 10286999"/>
              <a:gd name="connsiteX6376" fmla="*/ 5190559 w 9791698"/>
              <a:gd name="connsiteY6376" fmla="*/ 9304997 h 10286999"/>
              <a:gd name="connsiteX6377" fmla="*/ 5176334 w 9791698"/>
              <a:gd name="connsiteY6377" fmla="*/ 9313114 h 10286999"/>
              <a:gd name="connsiteX6378" fmla="*/ 5188895 w 9791698"/>
              <a:gd name="connsiteY6378" fmla="*/ 9342235 h 10286999"/>
              <a:gd name="connsiteX6379" fmla="*/ 5211026 w 9791698"/>
              <a:gd name="connsiteY6379" fmla="*/ 9383330 h 10286999"/>
              <a:gd name="connsiteX6380" fmla="*/ 5218794 w 9791698"/>
              <a:gd name="connsiteY6380" fmla="*/ 9403877 h 10286999"/>
              <a:gd name="connsiteX6381" fmla="*/ 5228461 w 9791698"/>
              <a:gd name="connsiteY6381" fmla="*/ 9396870 h 10286999"/>
              <a:gd name="connsiteX6382" fmla="*/ 5250445 w 9791698"/>
              <a:gd name="connsiteY6382" fmla="*/ 9393603 h 10286999"/>
              <a:gd name="connsiteX6383" fmla="*/ 5264225 w 9791698"/>
              <a:gd name="connsiteY6383" fmla="*/ 9406656 h 10286999"/>
              <a:gd name="connsiteX6384" fmla="*/ 5273707 w 9791698"/>
              <a:gd name="connsiteY6384" fmla="*/ 9434652 h 10286999"/>
              <a:gd name="connsiteX6385" fmla="*/ 5244221 w 9791698"/>
              <a:gd name="connsiteY6385" fmla="*/ 9469406 h 10286999"/>
              <a:gd name="connsiteX6386" fmla="*/ 5245533 w 9791698"/>
              <a:gd name="connsiteY6386" fmla="*/ 9478394 h 10286999"/>
              <a:gd name="connsiteX6387" fmla="*/ 5237603 w 9791698"/>
              <a:gd name="connsiteY6387" fmla="*/ 9495113 h 10286999"/>
              <a:gd name="connsiteX6388" fmla="*/ 5230135 w 9791698"/>
              <a:gd name="connsiteY6388" fmla="*/ 9491277 h 10286999"/>
              <a:gd name="connsiteX6389" fmla="*/ 5235867 w 9791698"/>
              <a:gd name="connsiteY6389" fmla="*/ 9471353 h 10286999"/>
              <a:gd name="connsiteX6390" fmla="*/ 5233672 w 9791698"/>
              <a:gd name="connsiteY6390" fmla="*/ 9468148 h 10286999"/>
              <a:gd name="connsiteX6391" fmla="*/ 5223123 w 9791698"/>
              <a:gd name="connsiteY6391" fmla="*/ 9466889 h 10286999"/>
              <a:gd name="connsiteX6392" fmla="*/ 5219504 w 9791698"/>
              <a:gd name="connsiteY6392" fmla="*/ 9465583 h 10286999"/>
              <a:gd name="connsiteX6393" fmla="*/ 5217852 w 9791698"/>
              <a:gd name="connsiteY6393" fmla="*/ 9464564 h 10286999"/>
              <a:gd name="connsiteX6394" fmla="*/ 5198926 w 9791698"/>
              <a:gd name="connsiteY6394" fmla="*/ 9497114 h 10286999"/>
              <a:gd name="connsiteX6395" fmla="*/ 5132367 w 9791698"/>
              <a:gd name="connsiteY6395" fmla="*/ 9432694 h 10286999"/>
              <a:gd name="connsiteX6396" fmla="*/ 5098940 w 9791698"/>
              <a:gd name="connsiteY6396" fmla="*/ 9357892 h 10286999"/>
              <a:gd name="connsiteX6397" fmla="*/ 5030161 w 9791698"/>
              <a:gd name="connsiteY6397" fmla="*/ 9403750 h 10286999"/>
              <a:gd name="connsiteX6398" fmla="*/ 5030795 w 9791698"/>
              <a:gd name="connsiteY6398" fmla="*/ 9403821 h 10286999"/>
              <a:gd name="connsiteX6399" fmla="*/ 5031993 w 9791698"/>
              <a:gd name="connsiteY6399" fmla="*/ 9448441 h 10286999"/>
              <a:gd name="connsiteX6400" fmla="*/ 5025291 w 9791698"/>
              <a:gd name="connsiteY6400" fmla="*/ 9462187 h 10286999"/>
              <a:gd name="connsiteX6401" fmla="*/ 4985897 w 9791698"/>
              <a:gd name="connsiteY6401" fmla="*/ 9442195 h 10286999"/>
              <a:gd name="connsiteX6402" fmla="*/ 4985518 w 9791698"/>
              <a:gd name="connsiteY6402" fmla="*/ 9435348 h 10286999"/>
              <a:gd name="connsiteX6403" fmla="*/ 4973210 w 9791698"/>
              <a:gd name="connsiteY6403" fmla="*/ 9445216 h 10286999"/>
              <a:gd name="connsiteX6404" fmla="*/ 4943220 w 9791698"/>
              <a:gd name="connsiteY6404" fmla="*/ 9464662 h 10286999"/>
              <a:gd name="connsiteX6405" fmla="*/ 4892836 w 9791698"/>
              <a:gd name="connsiteY6405" fmla="*/ 9506591 h 10286999"/>
              <a:gd name="connsiteX6406" fmla="*/ 4797190 w 9791698"/>
              <a:gd name="connsiteY6406" fmla="*/ 9611312 h 10286999"/>
              <a:gd name="connsiteX6407" fmla="*/ 4755283 w 9791698"/>
              <a:gd name="connsiteY6407" fmla="*/ 9591684 h 10286999"/>
              <a:gd name="connsiteX6408" fmla="*/ 4823707 w 9791698"/>
              <a:gd name="connsiteY6408" fmla="*/ 9568294 h 10286999"/>
              <a:gd name="connsiteX6409" fmla="*/ 4650084 w 9791698"/>
              <a:gd name="connsiteY6409" fmla="*/ 9616330 h 10286999"/>
              <a:gd name="connsiteX6410" fmla="*/ 4691989 w 9791698"/>
              <a:gd name="connsiteY6410" fmla="*/ 9635958 h 10286999"/>
              <a:gd name="connsiteX6411" fmla="*/ 4528831 w 9791698"/>
              <a:gd name="connsiteY6411" fmla="*/ 9672600 h 10286999"/>
              <a:gd name="connsiteX6412" fmla="*/ 4523711 w 9791698"/>
              <a:gd name="connsiteY6412" fmla="*/ 9675619 h 10286999"/>
              <a:gd name="connsiteX6413" fmla="*/ 4498391 w 9791698"/>
              <a:gd name="connsiteY6413" fmla="*/ 9692931 h 10286999"/>
              <a:gd name="connsiteX6414" fmla="*/ 4483644 w 9791698"/>
              <a:gd name="connsiteY6414" fmla="*/ 9710439 h 10286999"/>
              <a:gd name="connsiteX6415" fmla="*/ 4475050 w 9791698"/>
              <a:gd name="connsiteY6415" fmla="*/ 9740995 h 10286999"/>
              <a:gd name="connsiteX6416" fmla="*/ 4449723 w 9791698"/>
              <a:gd name="connsiteY6416" fmla="*/ 9744247 h 10286999"/>
              <a:gd name="connsiteX6417" fmla="*/ 4449023 w 9791698"/>
              <a:gd name="connsiteY6417" fmla="*/ 9743280 h 10286999"/>
              <a:gd name="connsiteX6418" fmla="*/ 4370554 w 9791698"/>
              <a:gd name="connsiteY6418" fmla="*/ 9783037 h 10286999"/>
              <a:gd name="connsiteX6419" fmla="*/ 4355591 w 9791698"/>
              <a:gd name="connsiteY6419" fmla="*/ 9771871 h 10286999"/>
              <a:gd name="connsiteX6420" fmla="*/ 4347578 w 9791698"/>
              <a:gd name="connsiteY6420" fmla="*/ 9777889 h 10286999"/>
              <a:gd name="connsiteX6421" fmla="*/ 4385944 w 9791698"/>
              <a:gd name="connsiteY6421" fmla="*/ 9789978 h 10286999"/>
              <a:gd name="connsiteX6422" fmla="*/ 4242208 w 9791698"/>
              <a:gd name="connsiteY6422" fmla="*/ 9867953 h 10286999"/>
              <a:gd name="connsiteX6423" fmla="*/ 4240347 w 9791698"/>
              <a:gd name="connsiteY6423" fmla="*/ 9869809 h 10286999"/>
              <a:gd name="connsiteX6424" fmla="*/ 4243929 w 9791698"/>
              <a:gd name="connsiteY6424" fmla="*/ 9877668 h 10286999"/>
              <a:gd name="connsiteX6425" fmla="*/ 4236395 w 9791698"/>
              <a:gd name="connsiteY6425" fmla="*/ 9898642 h 10286999"/>
              <a:gd name="connsiteX6426" fmla="*/ 4220922 w 9791698"/>
              <a:gd name="connsiteY6426" fmla="*/ 9889173 h 10286999"/>
              <a:gd name="connsiteX6427" fmla="*/ 4218693 w 9791698"/>
              <a:gd name="connsiteY6427" fmla="*/ 9891395 h 10286999"/>
              <a:gd name="connsiteX6428" fmla="*/ 4129046 w 9791698"/>
              <a:gd name="connsiteY6428" fmla="*/ 9869580 h 10286999"/>
              <a:gd name="connsiteX6429" fmla="*/ 3987604 w 9791698"/>
              <a:gd name="connsiteY6429" fmla="*/ 9966289 h 10286999"/>
              <a:gd name="connsiteX6430" fmla="*/ 3900445 w 9791698"/>
              <a:gd name="connsiteY6430" fmla="*/ 10009464 h 10286999"/>
              <a:gd name="connsiteX6431" fmla="*/ 3807798 w 9791698"/>
              <a:gd name="connsiteY6431" fmla="*/ 10050915 h 10286999"/>
              <a:gd name="connsiteX6432" fmla="*/ 3613493 w 9791698"/>
              <a:gd name="connsiteY6432" fmla="*/ 10124545 h 10286999"/>
              <a:gd name="connsiteX6433" fmla="*/ 3423424 w 9791698"/>
              <a:gd name="connsiteY6433" fmla="*/ 10167404 h 10286999"/>
              <a:gd name="connsiteX6434" fmla="*/ 3365341 w 9791698"/>
              <a:gd name="connsiteY6434" fmla="*/ 10215727 h 10286999"/>
              <a:gd name="connsiteX6435" fmla="*/ 3410799 w 9791698"/>
              <a:gd name="connsiteY6435" fmla="*/ 10232678 h 10286999"/>
              <a:gd name="connsiteX6436" fmla="*/ 3429597 w 9791698"/>
              <a:gd name="connsiteY6436" fmla="*/ 10277236 h 10286999"/>
              <a:gd name="connsiteX6437" fmla="*/ 3427513 w 9791698"/>
              <a:gd name="connsiteY6437" fmla="*/ 10286999 h 10286999"/>
              <a:gd name="connsiteX6438" fmla="*/ 3283935 w 9791698"/>
              <a:gd name="connsiteY6438" fmla="*/ 10286999 h 10286999"/>
              <a:gd name="connsiteX6439" fmla="*/ 3294511 w 9791698"/>
              <a:gd name="connsiteY6439" fmla="*/ 10264878 h 10286999"/>
              <a:gd name="connsiteX6440" fmla="*/ 3317892 w 9791698"/>
              <a:gd name="connsiteY6440" fmla="*/ 10234912 h 10286999"/>
              <a:gd name="connsiteX6441" fmla="*/ 3326691 w 9791698"/>
              <a:gd name="connsiteY6441" fmla="*/ 10229637 h 10286999"/>
              <a:gd name="connsiteX6442" fmla="*/ 3271371 w 9791698"/>
              <a:gd name="connsiteY6442" fmla="*/ 10241508 h 10286999"/>
              <a:gd name="connsiteX6443" fmla="*/ 3149613 w 9791698"/>
              <a:gd name="connsiteY6443" fmla="*/ 10271778 h 10286999"/>
              <a:gd name="connsiteX6444" fmla="*/ 3120281 w 9791698"/>
              <a:gd name="connsiteY6444" fmla="*/ 10286999 h 10286999"/>
              <a:gd name="connsiteX6445" fmla="*/ 3080565 w 9791698"/>
              <a:gd name="connsiteY6445" fmla="*/ 10286999 h 10286999"/>
              <a:gd name="connsiteX6446" fmla="*/ 3061343 w 9791698"/>
              <a:gd name="connsiteY6446" fmla="*/ 10282898 h 10286999"/>
              <a:gd name="connsiteX6447" fmla="*/ 3026838 w 9791698"/>
              <a:gd name="connsiteY6447" fmla="*/ 10247942 h 10286999"/>
              <a:gd name="connsiteX6448" fmla="*/ 3013586 w 9791698"/>
              <a:gd name="connsiteY6448" fmla="*/ 10269453 h 10286999"/>
              <a:gd name="connsiteX6449" fmla="*/ 3008100 w 9791698"/>
              <a:gd name="connsiteY6449" fmla="*/ 10267727 h 10286999"/>
              <a:gd name="connsiteX6450" fmla="*/ 2941620 w 9791698"/>
              <a:gd name="connsiteY6450" fmla="*/ 10285308 h 10286999"/>
              <a:gd name="connsiteX6451" fmla="*/ 2936137 w 9791698"/>
              <a:gd name="connsiteY6451" fmla="*/ 10283583 h 10286999"/>
              <a:gd name="connsiteX6452" fmla="*/ 2934992 w 9791698"/>
              <a:gd name="connsiteY6452" fmla="*/ 10286999 h 10286999"/>
              <a:gd name="connsiteX6453" fmla="*/ 638144 w 9791698"/>
              <a:gd name="connsiteY6453" fmla="*/ 10286999 h 10286999"/>
              <a:gd name="connsiteX6454" fmla="*/ 635342 w 9791698"/>
              <a:gd name="connsiteY6454" fmla="*/ 10283179 h 10286999"/>
              <a:gd name="connsiteX6455" fmla="*/ 660365 w 9791698"/>
              <a:gd name="connsiteY6455" fmla="*/ 10221527 h 10286999"/>
              <a:gd name="connsiteX6456" fmla="*/ 580979 w 9791698"/>
              <a:gd name="connsiteY6456" fmla="*/ 10241466 h 10286999"/>
              <a:gd name="connsiteX6457" fmla="*/ 643029 w 9791698"/>
              <a:gd name="connsiteY6457" fmla="*/ 10164687 h 10286999"/>
              <a:gd name="connsiteX6458" fmla="*/ 617568 w 9791698"/>
              <a:gd name="connsiteY6458" fmla="*/ 10150244 h 10286999"/>
              <a:gd name="connsiteX6459" fmla="*/ 561698 w 9791698"/>
              <a:gd name="connsiteY6459" fmla="*/ 10190439 h 10286999"/>
              <a:gd name="connsiteX6460" fmla="*/ 473461 w 9791698"/>
              <a:gd name="connsiteY6460" fmla="*/ 10091990 h 10286999"/>
              <a:gd name="connsiteX6461" fmla="*/ 556032 w 9791698"/>
              <a:gd name="connsiteY6461" fmla="*/ 10098745 h 10286999"/>
              <a:gd name="connsiteX6462" fmla="*/ 483531 w 9791698"/>
              <a:gd name="connsiteY6462" fmla="*/ 10043789 h 10286999"/>
              <a:gd name="connsiteX6463" fmla="*/ 569993 w 9791698"/>
              <a:gd name="connsiteY6463" fmla="*/ 10038925 h 10286999"/>
              <a:gd name="connsiteX6464" fmla="*/ 398126 w 9791698"/>
              <a:gd name="connsiteY6464" fmla="*/ 9991193 h 10286999"/>
              <a:gd name="connsiteX6465" fmla="*/ 232275 w 9791698"/>
              <a:gd name="connsiteY6465" fmla="*/ 10015996 h 10286999"/>
              <a:gd name="connsiteX6466" fmla="*/ 186832 w 9791698"/>
              <a:gd name="connsiteY6466" fmla="*/ 9988834 h 10286999"/>
              <a:gd name="connsiteX6467" fmla="*/ 151650 w 9791698"/>
              <a:gd name="connsiteY6467" fmla="*/ 10003433 h 10286999"/>
              <a:gd name="connsiteX6468" fmla="*/ 7888 w 9791698"/>
              <a:gd name="connsiteY6468" fmla="*/ 9926028 h 10286999"/>
              <a:gd name="connsiteX6469" fmla="*/ 0 w 9791698"/>
              <a:gd name="connsiteY6469" fmla="*/ 9924821 h 10286999"/>
              <a:gd name="connsiteX6470" fmla="*/ 0 w 9791698"/>
              <a:gd name="connsiteY6470" fmla="*/ 9837940 h 10286999"/>
              <a:gd name="connsiteX6471" fmla="*/ 1631 w 9791698"/>
              <a:gd name="connsiteY6471" fmla="*/ 9838363 h 10286999"/>
              <a:gd name="connsiteX6472" fmla="*/ 101236 w 9791698"/>
              <a:gd name="connsiteY6472" fmla="*/ 9846275 h 10286999"/>
              <a:gd name="connsiteX6473" fmla="*/ 166313 w 9791698"/>
              <a:gd name="connsiteY6473" fmla="*/ 9905303 h 10286999"/>
              <a:gd name="connsiteX6474" fmla="*/ 197607 w 9791698"/>
              <a:gd name="connsiteY6474" fmla="*/ 9902323 h 10286999"/>
              <a:gd name="connsiteX6475" fmla="*/ 228014 w 9791698"/>
              <a:gd name="connsiteY6475" fmla="*/ 9847685 h 10286999"/>
              <a:gd name="connsiteX6476" fmla="*/ 275048 w 9791698"/>
              <a:gd name="connsiteY6476" fmla="*/ 9888193 h 10286999"/>
              <a:gd name="connsiteX6477" fmla="*/ 385921 w 9791698"/>
              <a:gd name="connsiteY6477" fmla="*/ 9955232 h 10286999"/>
              <a:gd name="connsiteX6478" fmla="*/ 515531 w 9791698"/>
              <a:gd name="connsiteY6478" fmla="*/ 10002500 h 10286999"/>
              <a:gd name="connsiteX6479" fmla="*/ 672894 w 9791698"/>
              <a:gd name="connsiteY6479" fmla="*/ 10039246 h 10286999"/>
              <a:gd name="connsiteX6480" fmla="*/ 759008 w 9791698"/>
              <a:gd name="connsiteY6480" fmla="*/ 10053532 h 10286999"/>
              <a:gd name="connsiteX6481" fmla="*/ 847062 w 9791698"/>
              <a:gd name="connsiteY6481" fmla="*/ 10062010 h 10286999"/>
              <a:gd name="connsiteX6482" fmla="*/ 957933 w 9791698"/>
              <a:gd name="connsiteY6482" fmla="*/ 10129057 h 10286999"/>
              <a:gd name="connsiteX6483" fmla="*/ 1088243 w 9791698"/>
              <a:gd name="connsiteY6483" fmla="*/ 10138007 h 10286999"/>
              <a:gd name="connsiteX6484" fmla="*/ 1024765 w 9791698"/>
              <a:gd name="connsiteY6484" fmla="*/ 10092319 h 10286999"/>
              <a:gd name="connsiteX6485" fmla="*/ 1133152 w 9791698"/>
              <a:gd name="connsiteY6485" fmla="*/ 10094360 h 10286999"/>
              <a:gd name="connsiteX6486" fmla="*/ 1323054 w 9791698"/>
              <a:gd name="connsiteY6486" fmla="*/ 10160620 h 10286999"/>
              <a:gd name="connsiteX6487" fmla="*/ 1290513 w 9791698"/>
              <a:gd name="connsiteY6487" fmla="*/ 10131098 h 10286999"/>
              <a:gd name="connsiteX6488" fmla="*/ 1226332 w 9791698"/>
              <a:gd name="connsiteY6488" fmla="*/ 10123720 h 10286999"/>
              <a:gd name="connsiteX6489" fmla="*/ 1285386 w 9791698"/>
              <a:gd name="connsiteY6489" fmla="*/ 10110219 h 10286999"/>
              <a:gd name="connsiteX6490" fmla="*/ 1342498 w 9791698"/>
              <a:gd name="connsiteY6490" fmla="*/ 10102526 h 10286999"/>
              <a:gd name="connsiteX6491" fmla="*/ 1463438 w 9791698"/>
              <a:gd name="connsiteY6491" fmla="*/ 10121369 h 10286999"/>
              <a:gd name="connsiteX6492" fmla="*/ 1722122 w 9791698"/>
              <a:gd name="connsiteY6492" fmla="*/ 10145082 h 10286999"/>
              <a:gd name="connsiteX6493" fmla="*/ 1763678 w 9791698"/>
              <a:gd name="connsiteY6493" fmla="*/ 10183864 h 10286999"/>
              <a:gd name="connsiteX6494" fmla="*/ 1861782 w 9791698"/>
              <a:gd name="connsiteY6494" fmla="*/ 10157781 h 10286999"/>
              <a:gd name="connsiteX6495" fmla="*/ 1949405 w 9791698"/>
              <a:gd name="connsiteY6495" fmla="*/ 10156272 h 10286999"/>
              <a:gd name="connsiteX6496" fmla="*/ 1949572 w 9791698"/>
              <a:gd name="connsiteY6496" fmla="*/ 10140022 h 10286999"/>
              <a:gd name="connsiteX6497" fmla="*/ 1963681 w 9791698"/>
              <a:gd name="connsiteY6497" fmla="*/ 10070554 h 10286999"/>
              <a:gd name="connsiteX6498" fmla="*/ 2002526 w 9791698"/>
              <a:gd name="connsiteY6498" fmla="*/ 10014830 h 10286999"/>
              <a:gd name="connsiteX6499" fmla="*/ 1957202 w 9791698"/>
              <a:gd name="connsiteY6499" fmla="*/ 10040147 h 10286999"/>
              <a:gd name="connsiteX6500" fmla="*/ 1888666 w 9791698"/>
              <a:gd name="connsiteY6500" fmla="*/ 10081969 h 10286999"/>
              <a:gd name="connsiteX6501" fmla="*/ 1890967 w 9791698"/>
              <a:gd name="connsiteY6501" fmla="*/ 10057005 h 10286999"/>
              <a:gd name="connsiteX6502" fmla="*/ 1766133 w 9791698"/>
              <a:gd name="connsiteY6502" fmla="*/ 10049778 h 10286999"/>
              <a:gd name="connsiteX6503" fmla="*/ 1830321 w 9791698"/>
              <a:gd name="connsiteY6503" fmla="*/ 10057159 h 10286999"/>
              <a:gd name="connsiteX6504" fmla="*/ 1864260 w 9791698"/>
              <a:gd name="connsiteY6504" fmla="*/ 10010060 h 10286999"/>
              <a:gd name="connsiteX6505" fmla="*/ 1680378 w 9791698"/>
              <a:gd name="connsiteY6505" fmla="*/ 10016335 h 10286999"/>
              <a:gd name="connsiteX6506" fmla="*/ 1561022 w 9791698"/>
              <a:gd name="connsiteY6506" fmla="*/ 10010837 h 10286999"/>
              <a:gd name="connsiteX6507" fmla="*/ 1443269 w 9791698"/>
              <a:gd name="connsiteY6507" fmla="*/ 10018687 h 10286999"/>
              <a:gd name="connsiteX6508" fmla="*/ 1433009 w 9791698"/>
              <a:gd name="connsiteY6508" fmla="*/ 9976923 h 10286999"/>
              <a:gd name="connsiteX6509" fmla="*/ 1309772 w 9791698"/>
              <a:gd name="connsiteY6509" fmla="*/ 9983044 h 10286999"/>
              <a:gd name="connsiteX6510" fmla="*/ 1177866 w 9791698"/>
              <a:gd name="connsiteY6510" fmla="*/ 9960749 h 10286999"/>
              <a:gd name="connsiteX6511" fmla="*/ 1058871 w 9791698"/>
              <a:gd name="connsiteY6511" fmla="*/ 9936094 h 10286999"/>
              <a:gd name="connsiteX6512" fmla="*/ 957908 w 9791698"/>
              <a:gd name="connsiteY6512" fmla="*/ 9929970 h 10286999"/>
              <a:gd name="connsiteX6513" fmla="*/ 964091 w 9791698"/>
              <a:gd name="connsiteY6513" fmla="*/ 9893386 h 10286999"/>
              <a:gd name="connsiteX6514" fmla="*/ 828298 w 9791698"/>
              <a:gd name="connsiteY6514" fmla="*/ 9882708 h 10286999"/>
              <a:gd name="connsiteX6515" fmla="*/ 937032 w 9791698"/>
              <a:gd name="connsiteY6515" fmla="*/ 9865595 h 10286999"/>
              <a:gd name="connsiteX6516" fmla="*/ 742000 w 9791698"/>
              <a:gd name="connsiteY6516" fmla="*/ 9778451 h 10286999"/>
              <a:gd name="connsiteX6517" fmla="*/ 746778 w 9791698"/>
              <a:gd name="connsiteY6517" fmla="*/ 9818492 h 10286999"/>
              <a:gd name="connsiteX6518" fmla="*/ 639447 w 9791698"/>
              <a:gd name="connsiteY6518" fmla="*/ 9758985 h 10286999"/>
              <a:gd name="connsiteX6519" fmla="*/ 578099 w 9791698"/>
              <a:gd name="connsiteY6519" fmla="*/ 9797448 h 10286999"/>
              <a:gd name="connsiteX6520" fmla="*/ 433633 w 9791698"/>
              <a:gd name="connsiteY6520" fmla="*/ 9758351 h 10286999"/>
              <a:gd name="connsiteX6521" fmla="*/ 283695 w 9791698"/>
              <a:gd name="connsiteY6521" fmla="*/ 9717528 h 10286999"/>
              <a:gd name="connsiteX6522" fmla="*/ 332836 w 9791698"/>
              <a:gd name="connsiteY6522" fmla="*/ 9643106 h 10286999"/>
              <a:gd name="connsiteX6523" fmla="*/ 465985 w 9791698"/>
              <a:gd name="connsiteY6523" fmla="*/ 9697905 h 10286999"/>
              <a:gd name="connsiteX6524" fmla="*/ 591165 w 9791698"/>
              <a:gd name="connsiteY6524" fmla="*/ 9685975 h 10286999"/>
              <a:gd name="connsiteX6525" fmla="*/ 595942 w 9791698"/>
              <a:gd name="connsiteY6525" fmla="*/ 9726008 h 10286999"/>
              <a:gd name="connsiteX6526" fmla="*/ 627590 w 9791698"/>
              <a:gd name="connsiteY6526" fmla="*/ 9703878 h 10286999"/>
              <a:gd name="connsiteX6527" fmla="*/ 538647 w 9791698"/>
              <a:gd name="connsiteY6527" fmla="*/ 9643737 h 10286999"/>
              <a:gd name="connsiteX6528" fmla="*/ 437335 w 9791698"/>
              <a:gd name="connsiteY6528" fmla="*/ 9656769 h 10286999"/>
              <a:gd name="connsiteX6529" fmla="*/ 337429 w 9791698"/>
              <a:gd name="connsiteY6529" fmla="*/ 9593179 h 10286999"/>
              <a:gd name="connsiteX6530" fmla="*/ 372848 w 9791698"/>
              <a:gd name="connsiteY6530" fmla="*/ 9528083 h 10286999"/>
              <a:gd name="connsiteX6531" fmla="*/ 381917 w 9791698"/>
              <a:gd name="connsiteY6531" fmla="*/ 9524199 h 10286999"/>
              <a:gd name="connsiteX6532" fmla="*/ 369343 w 9791698"/>
              <a:gd name="connsiteY6532" fmla="*/ 9510117 h 10286999"/>
              <a:gd name="connsiteX6533" fmla="*/ 304427 w 9791698"/>
              <a:gd name="connsiteY6533" fmla="*/ 9480030 h 10286999"/>
              <a:gd name="connsiteX6534" fmla="*/ 159963 w 9791698"/>
              <a:gd name="connsiteY6534" fmla="*/ 9440930 h 10286999"/>
              <a:gd name="connsiteX6535" fmla="*/ 109391 w 9791698"/>
              <a:gd name="connsiteY6535" fmla="*/ 9392886 h 10286999"/>
              <a:gd name="connsiteX6536" fmla="*/ 74911 w 9791698"/>
              <a:gd name="connsiteY6536" fmla="*/ 9369178 h 10286999"/>
              <a:gd name="connsiteX6537" fmla="*/ 42371 w 9791698"/>
              <a:gd name="connsiteY6537" fmla="*/ 9339659 h 10286999"/>
              <a:gd name="connsiteX6538" fmla="*/ 0 w 9791698"/>
              <a:gd name="connsiteY6538" fmla="*/ 9310934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</a:cxnLst>
            <a:rect l="l" t="t" r="r" b="b"/>
            <a:pathLst>
              <a:path w="9791698" h="10286999">
                <a:moveTo>
                  <a:pt x="340986" y="10237913"/>
                </a:moveTo>
                <a:cubicBezTo>
                  <a:pt x="353628" y="10241012"/>
                  <a:pt x="364341" y="10247346"/>
                  <a:pt x="372965" y="10255901"/>
                </a:cubicBezTo>
                <a:lnTo>
                  <a:pt x="392278" y="10286999"/>
                </a:lnTo>
                <a:lnTo>
                  <a:pt x="223559" y="10286999"/>
                </a:lnTo>
                <a:lnTo>
                  <a:pt x="222984" y="10281939"/>
                </a:lnTo>
                <a:cubicBezTo>
                  <a:pt x="250696" y="10258583"/>
                  <a:pt x="275635" y="10245182"/>
                  <a:pt x="297427" y="10239337"/>
                </a:cubicBezTo>
                <a:cubicBezTo>
                  <a:pt x="313771" y="10234952"/>
                  <a:pt x="328344" y="10234815"/>
                  <a:pt x="340986" y="10237913"/>
                </a:cubicBezTo>
                <a:close/>
                <a:moveTo>
                  <a:pt x="4649846" y="10122713"/>
                </a:moveTo>
                <a:cubicBezTo>
                  <a:pt x="4656043" y="10131920"/>
                  <a:pt x="4662238" y="10141128"/>
                  <a:pt x="4668434" y="10150333"/>
                </a:cubicBezTo>
                <a:cubicBezTo>
                  <a:pt x="4660483" y="10153585"/>
                  <a:pt x="4655631" y="10161441"/>
                  <a:pt x="4651364" y="10165145"/>
                </a:cubicBezTo>
                <a:cubicBezTo>
                  <a:pt x="4640315" y="10163793"/>
                  <a:pt x="4633534" y="10158741"/>
                  <a:pt x="4627923" y="10145379"/>
                </a:cubicBezTo>
                <a:cubicBezTo>
                  <a:pt x="4637628" y="10129668"/>
                  <a:pt x="4633362" y="10133371"/>
                  <a:pt x="4649846" y="10122713"/>
                </a:cubicBezTo>
                <a:close/>
                <a:moveTo>
                  <a:pt x="4876511" y="10082385"/>
                </a:moveTo>
                <a:cubicBezTo>
                  <a:pt x="4887625" y="10083184"/>
                  <a:pt x="4893013" y="10086601"/>
                  <a:pt x="4895537" y="10091327"/>
                </a:cubicBezTo>
                <a:cubicBezTo>
                  <a:pt x="4898062" y="10096054"/>
                  <a:pt x="4897724" y="10102090"/>
                  <a:pt x="4897384" y="10108125"/>
                </a:cubicBezTo>
                <a:cubicBezTo>
                  <a:pt x="4883161" y="10104250"/>
                  <a:pt x="4879591" y="10121104"/>
                  <a:pt x="4867153" y="10108802"/>
                </a:cubicBezTo>
                <a:cubicBezTo>
                  <a:pt x="4864936" y="10101515"/>
                  <a:pt x="4866721" y="10093087"/>
                  <a:pt x="4876511" y="10082385"/>
                </a:cubicBezTo>
                <a:close/>
                <a:moveTo>
                  <a:pt x="2024278" y="10002683"/>
                </a:moveTo>
                <a:lnTo>
                  <a:pt x="2003357" y="10014368"/>
                </a:lnTo>
                <a:lnTo>
                  <a:pt x="2037283" y="10003234"/>
                </a:lnTo>
                <a:close/>
                <a:moveTo>
                  <a:pt x="5672350" y="9995373"/>
                </a:moveTo>
                <a:cubicBezTo>
                  <a:pt x="5677315" y="9996998"/>
                  <a:pt x="5682321" y="10001684"/>
                  <a:pt x="5687328" y="10006370"/>
                </a:cubicBezTo>
                <a:cubicBezTo>
                  <a:pt x="5682486" y="10013926"/>
                  <a:pt x="5685071" y="10022389"/>
                  <a:pt x="5672803" y="10029038"/>
                </a:cubicBezTo>
                <a:cubicBezTo>
                  <a:pt x="5666504" y="10020119"/>
                  <a:pt x="5663918" y="10011656"/>
                  <a:pt x="5657619" y="10002737"/>
                </a:cubicBezTo>
                <a:cubicBezTo>
                  <a:pt x="5662461" y="9995182"/>
                  <a:pt x="5667385" y="9993747"/>
                  <a:pt x="5672350" y="9995373"/>
                </a:cubicBezTo>
                <a:close/>
                <a:moveTo>
                  <a:pt x="6921314" y="9994252"/>
                </a:moveTo>
                <a:lnTo>
                  <a:pt x="6923464" y="10043044"/>
                </a:lnTo>
                <a:lnTo>
                  <a:pt x="6920352" y="10100834"/>
                </a:lnTo>
                <a:lnTo>
                  <a:pt x="6931666" y="10083780"/>
                </a:lnTo>
                <a:cubicBezTo>
                  <a:pt x="6943256" y="10060528"/>
                  <a:pt x="6947554" y="10038970"/>
                  <a:pt x="6937378" y="10019395"/>
                </a:cubicBezTo>
                <a:close/>
                <a:moveTo>
                  <a:pt x="2481153" y="9941144"/>
                </a:moveTo>
                <a:cubicBezTo>
                  <a:pt x="2462768" y="9941773"/>
                  <a:pt x="2444378" y="9942401"/>
                  <a:pt x="2425987" y="9943024"/>
                </a:cubicBezTo>
                <a:cubicBezTo>
                  <a:pt x="2418561" y="9947107"/>
                  <a:pt x="2407600" y="9943655"/>
                  <a:pt x="2400177" y="9947737"/>
                </a:cubicBezTo>
                <a:cubicBezTo>
                  <a:pt x="2394693" y="9946009"/>
                  <a:pt x="2389216" y="9944283"/>
                  <a:pt x="2387266" y="9950092"/>
                </a:cubicBezTo>
                <a:cubicBezTo>
                  <a:pt x="2381784" y="9948360"/>
                  <a:pt x="2381784" y="9948360"/>
                  <a:pt x="2374358" y="9952446"/>
                </a:cubicBezTo>
                <a:cubicBezTo>
                  <a:pt x="2317251" y="9960139"/>
                  <a:pt x="2274639" y="9978821"/>
                  <a:pt x="2348198" y="9976310"/>
                </a:cubicBezTo>
                <a:cubicBezTo>
                  <a:pt x="2318144" y="10011792"/>
                  <a:pt x="2186590" y="9970340"/>
                  <a:pt x="2216829" y="10024827"/>
                </a:cubicBezTo>
                <a:cubicBezTo>
                  <a:pt x="2168735" y="10041777"/>
                  <a:pt x="2141331" y="10033143"/>
                  <a:pt x="2115870" y="10018697"/>
                </a:cubicBezTo>
                <a:lnTo>
                  <a:pt x="2087155" y="10009093"/>
                </a:lnTo>
                <a:lnTo>
                  <a:pt x="2103106" y="10042925"/>
                </a:lnTo>
                <a:cubicBezTo>
                  <a:pt x="2065894" y="10068863"/>
                  <a:pt x="2041585" y="10098867"/>
                  <a:pt x="2019460" y="10127676"/>
                </a:cubicBezTo>
                <a:lnTo>
                  <a:pt x="1992316" y="10157529"/>
                </a:lnTo>
                <a:lnTo>
                  <a:pt x="2056298" y="10160474"/>
                </a:lnTo>
                <a:cubicBezTo>
                  <a:pt x="2087592" y="10157489"/>
                  <a:pt x="2124371" y="10156238"/>
                  <a:pt x="2152129" y="10145716"/>
                </a:cubicBezTo>
                <a:cubicBezTo>
                  <a:pt x="2256628" y="10159379"/>
                  <a:pt x="2330181" y="10156866"/>
                  <a:pt x="2405682" y="10148547"/>
                </a:cubicBezTo>
                <a:cubicBezTo>
                  <a:pt x="2450858" y="10140303"/>
                  <a:pt x="2497004" y="10129160"/>
                  <a:pt x="2548476" y="10115677"/>
                </a:cubicBezTo>
                <a:lnTo>
                  <a:pt x="2696355" y="10076005"/>
                </a:lnTo>
                <a:lnTo>
                  <a:pt x="2693218" y="10068256"/>
                </a:lnTo>
                <a:lnTo>
                  <a:pt x="2690569" y="10028689"/>
                </a:lnTo>
                <a:lnTo>
                  <a:pt x="2675902" y="10045552"/>
                </a:lnTo>
                <a:cubicBezTo>
                  <a:pt x="2653450" y="10053227"/>
                  <a:pt x="2625795" y="10020434"/>
                  <a:pt x="2595565" y="10015723"/>
                </a:cubicBezTo>
                <a:cubicBezTo>
                  <a:pt x="2580710" y="10023888"/>
                  <a:pt x="2565859" y="10032053"/>
                  <a:pt x="2547471" y="10032676"/>
                </a:cubicBezTo>
                <a:cubicBezTo>
                  <a:pt x="2576467" y="10054659"/>
                  <a:pt x="2641007" y="10042888"/>
                  <a:pt x="2653210" y="10078841"/>
                </a:cubicBezTo>
                <a:cubicBezTo>
                  <a:pt x="2603528" y="10082449"/>
                  <a:pt x="2589375" y="10052307"/>
                  <a:pt x="2515474" y="10073971"/>
                </a:cubicBezTo>
                <a:cubicBezTo>
                  <a:pt x="2494251" y="10028753"/>
                  <a:pt x="2533323" y="10002534"/>
                  <a:pt x="2441031" y="10024827"/>
                </a:cubicBezTo>
                <a:cubicBezTo>
                  <a:pt x="2481690" y="10011951"/>
                  <a:pt x="2482395" y="9973643"/>
                  <a:pt x="2537559" y="9971758"/>
                </a:cubicBezTo>
                <a:cubicBezTo>
                  <a:pt x="2537913" y="9952607"/>
                  <a:pt x="2510506" y="9943970"/>
                  <a:pt x="2481153" y="9941144"/>
                </a:cubicBezTo>
                <a:close/>
                <a:moveTo>
                  <a:pt x="5181820" y="9902241"/>
                </a:moveTo>
                <a:cubicBezTo>
                  <a:pt x="5193971" y="9906564"/>
                  <a:pt x="5200138" y="9912588"/>
                  <a:pt x="5201319" y="9920030"/>
                </a:cubicBezTo>
                <a:cubicBezTo>
                  <a:pt x="5202499" y="9927472"/>
                  <a:pt x="5198691" y="9936333"/>
                  <a:pt x="5190894" y="9946327"/>
                </a:cubicBezTo>
                <a:cubicBezTo>
                  <a:pt x="5181826" y="9945018"/>
                  <a:pt x="5173846" y="9947286"/>
                  <a:pt x="5160787" y="9947110"/>
                </a:cubicBezTo>
                <a:cubicBezTo>
                  <a:pt x="5157521" y="9936373"/>
                  <a:pt x="5162959" y="9911493"/>
                  <a:pt x="5181820" y="9902241"/>
                </a:cubicBezTo>
                <a:close/>
                <a:moveTo>
                  <a:pt x="5585537" y="9803290"/>
                </a:moveTo>
                <a:cubicBezTo>
                  <a:pt x="5592904" y="9802017"/>
                  <a:pt x="5600665" y="9803519"/>
                  <a:pt x="5606453" y="9807415"/>
                </a:cubicBezTo>
                <a:cubicBezTo>
                  <a:pt x="5610311" y="9810012"/>
                  <a:pt x="5613292" y="9813672"/>
                  <a:pt x="5614695" y="9818280"/>
                </a:cubicBezTo>
                <a:cubicBezTo>
                  <a:pt x="5613291" y="9820683"/>
                  <a:pt x="5612168" y="9824007"/>
                  <a:pt x="5610551" y="9827470"/>
                </a:cubicBezTo>
                <a:cubicBezTo>
                  <a:pt x="5608938" y="9830934"/>
                  <a:pt x="5606831" y="9834538"/>
                  <a:pt x="5603463" y="9837501"/>
                </a:cubicBezTo>
                <a:cubicBezTo>
                  <a:pt x="5582694" y="9839399"/>
                  <a:pt x="5571472" y="9830571"/>
                  <a:pt x="5566986" y="9815820"/>
                </a:cubicBezTo>
                <a:cubicBezTo>
                  <a:pt x="5571197" y="9808612"/>
                  <a:pt x="5578170" y="9804563"/>
                  <a:pt x="5585537" y="9803290"/>
                </a:cubicBezTo>
                <a:close/>
                <a:moveTo>
                  <a:pt x="343857" y="9748547"/>
                </a:moveTo>
                <a:cubicBezTo>
                  <a:pt x="352387" y="9766097"/>
                  <a:pt x="373965" y="9787756"/>
                  <a:pt x="378004" y="9818752"/>
                </a:cubicBezTo>
                <a:cubicBezTo>
                  <a:pt x="307396" y="9900536"/>
                  <a:pt x="269679" y="9754897"/>
                  <a:pt x="343857" y="9748547"/>
                </a:cubicBezTo>
                <a:close/>
                <a:moveTo>
                  <a:pt x="4577420" y="9742301"/>
                </a:moveTo>
                <a:cubicBezTo>
                  <a:pt x="4583735" y="9751339"/>
                  <a:pt x="4590050" y="9760378"/>
                  <a:pt x="4596365" y="9769415"/>
                </a:cubicBezTo>
                <a:cubicBezTo>
                  <a:pt x="4597663" y="9790495"/>
                  <a:pt x="4583984" y="9807130"/>
                  <a:pt x="4567472" y="9809770"/>
                </a:cubicBezTo>
                <a:cubicBezTo>
                  <a:pt x="4561970" y="9810649"/>
                  <a:pt x="4556151" y="9809975"/>
                  <a:pt x="4550469" y="9807390"/>
                </a:cubicBezTo>
                <a:cubicBezTo>
                  <a:pt x="4542893" y="9803946"/>
                  <a:pt x="4535557" y="9797107"/>
                  <a:pt x="4529529" y="9786038"/>
                </a:cubicBezTo>
                <a:cubicBezTo>
                  <a:pt x="4524930" y="9764813"/>
                  <a:pt x="4559343" y="9735958"/>
                  <a:pt x="4577420" y="9742301"/>
                </a:cubicBezTo>
                <a:close/>
                <a:moveTo>
                  <a:pt x="4508542" y="9728376"/>
                </a:moveTo>
                <a:cubicBezTo>
                  <a:pt x="4513435" y="9727271"/>
                  <a:pt x="4518116" y="9727284"/>
                  <a:pt x="4521814" y="9728862"/>
                </a:cubicBezTo>
                <a:cubicBezTo>
                  <a:pt x="4530690" y="9732649"/>
                  <a:pt x="4533908" y="9745450"/>
                  <a:pt x="4520808" y="9773435"/>
                </a:cubicBezTo>
                <a:cubicBezTo>
                  <a:pt x="4492523" y="9771675"/>
                  <a:pt x="4481293" y="9764576"/>
                  <a:pt x="4479627" y="9756472"/>
                </a:cubicBezTo>
                <a:cubicBezTo>
                  <a:pt x="4477287" y="9745076"/>
                  <a:pt x="4493865" y="9731693"/>
                  <a:pt x="4508542" y="9728376"/>
                </a:cubicBezTo>
                <a:close/>
                <a:moveTo>
                  <a:pt x="5317919" y="9702333"/>
                </a:moveTo>
                <a:cubicBezTo>
                  <a:pt x="5344637" y="9706615"/>
                  <a:pt x="5357976" y="9722620"/>
                  <a:pt x="5371315" y="9738624"/>
                </a:cubicBezTo>
                <a:cubicBezTo>
                  <a:pt x="5361226" y="9789007"/>
                  <a:pt x="5323424" y="9748282"/>
                  <a:pt x="5298389" y="9735603"/>
                </a:cubicBezTo>
                <a:cubicBezTo>
                  <a:pt x="5301752" y="9718809"/>
                  <a:pt x="5304544" y="9714056"/>
                  <a:pt x="5317919" y="9702333"/>
                </a:cubicBezTo>
                <a:close/>
                <a:moveTo>
                  <a:pt x="5020780" y="9697335"/>
                </a:moveTo>
                <a:cubicBezTo>
                  <a:pt x="5037286" y="9722550"/>
                  <a:pt x="5031263" y="9732252"/>
                  <a:pt x="5021093" y="9733255"/>
                </a:cubicBezTo>
                <a:cubicBezTo>
                  <a:pt x="5004143" y="9734930"/>
                  <a:pt x="4975673" y="9712439"/>
                  <a:pt x="5020780" y="9697335"/>
                </a:cubicBezTo>
                <a:close/>
                <a:moveTo>
                  <a:pt x="5198185" y="9693083"/>
                </a:moveTo>
                <a:cubicBezTo>
                  <a:pt x="5202171" y="9694108"/>
                  <a:pt x="5200905" y="9697774"/>
                  <a:pt x="5204892" y="9698800"/>
                </a:cubicBezTo>
                <a:cubicBezTo>
                  <a:pt x="5206253" y="9701146"/>
                  <a:pt x="5205733" y="9705005"/>
                  <a:pt x="5204128" y="9709458"/>
                </a:cubicBezTo>
                <a:cubicBezTo>
                  <a:pt x="5199315" y="9722816"/>
                  <a:pt x="5184722" y="9741517"/>
                  <a:pt x="5181731" y="9740748"/>
                </a:cubicBezTo>
                <a:cubicBezTo>
                  <a:pt x="5180466" y="9744415"/>
                  <a:pt x="5176481" y="9743388"/>
                  <a:pt x="5175214" y="9747056"/>
                </a:cubicBezTo>
                <a:cubicBezTo>
                  <a:pt x="5175214" y="9747056"/>
                  <a:pt x="5173949" y="9750722"/>
                  <a:pt x="5168696" y="9753364"/>
                </a:cubicBezTo>
                <a:cubicBezTo>
                  <a:pt x="5163445" y="9756006"/>
                  <a:pt x="5158194" y="9758646"/>
                  <a:pt x="5151487" y="9752929"/>
                </a:cubicBezTo>
                <a:cubicBezTo>
                  <a:pt x="5173571" y="9726672"/>
                  <a:pt x="5178632" y="9712006"/>
                  <a:pt x="5198185" y="9693083"/>
                </a:cubicBezTo>
                <a:close/>
                <a:moveTo>
                  <a:pt x="987123" y="9681127"/>
                </a:moveTo>
                <a:lnTo>
                  <a:pt x="986344" y="9682057"/>
                </a:lnTo>
                <a:lnTo>
                  <a:pt x="989475" y="9681686"/>
                </a:lnTo>
                <a:close/>
                <a:moveTo>
                  <a:pt x="5962145" y="9672137"/>
                </a:moveTo>
                <a:cubicBezTo>
                  <a:pt x="5968245" y="9683444"/>
                  <a:pt x="5976168" y="9688638"/>
                  <a:pt x="5981727" y="9693541"/>
                </a:cubicBezTo>
                <a:cubicBezTo>
                  <a:pt x="5987286" y="9698447"/>
                  <a:pt x="5990482" y="9703062"/>
                  <a:pt x="5987130" y="9713213"/>
                </a:cubicBezTo>
                <a:cubicBezTo>
                  <a:pt x="5971420" y="9715516"/>
                  <a:pt x="5956024" y="9688287"/>
                  <a:pt x="5962145" y="9672137"/>
                </a:cubicBezTo>
                <a:close/>
                <a:moveTo>
                  <a:pt x="5135302" y="9637011"/>
                </a:moveTo>
                <a:cubicBezTo>
                  <a:pt x="5141014" y="9636678"/>
                  <a:pt x="5146174" y="9638599"/>
                  <a:pt x="5150771" y="9642000"/>
                </a:cubicBezTo>
                <a:cubicBezTo>
                  <a:pt x="5155369" y="9645401"/>
                  <a:pt x="5159402" y="9650281"/>
                  <a:pt x="5162865" y="9655867"/>
                </a:cubicBezTo>
                <a:cubicBezTo>
                  <a:pt x="5169791" y="9667037"/>
                  <a:pt x="5174431" y="9681024"/>
                  <a:pt x="5176715" y="9691627"/>
                </a:cubicBezTo>
                <a:cubicBezTo>
                  <a:pt x="5168145" y="9698837"/>
                  <a:pt x="5170715" y="9707410"/>
                  <a:pt x="5162144" y="9714621"/>
                </a:cubicBezTo>
                <a:cubicBezTo>
                  <a:pt x="5143294" y="9687541"/>
                  <a:pt x="5120731" y="9660005"/>
                  <a:pt x="5135302" y="9637011"/>
                </a:cubicBezTo>
                <a:close/>
                <a:moveTo>
                  <a:pt x="5119317" y="9614116"/>
                </a:moveTo>
                <a:cubicBezTo>
                  <a:pt x="5125977" y="9619766"/>
                  <a:pt x="5129931" y="9620784"/>
                  <a:pt x="5132640" y="9625415"/>
                </a:cubicBezTo>
                <a:cubicBezTo>
                  <a:pt x="5133992" y="9627731"/>
                  <a:pt x="5135034" y="9630951"/>
                  <a:pt x="5135087" y="9633917"/>
                </a:cubicBezTo>
                <a:cubicBezTo>
                  <a:pt x="5135138" y="9636883"/>
                  <a:pt x="5134204" y="9639593"/>
                  <a:pt x="5131601" y="9640892"/>
                </a:cubicBezTo>
                <a:cubicBezTo>
                  <a:pt x="5127648" y="9639875"/>
                  <a:pt x="5126402" y="9643489"/>
                  <a:pt x="5122446" y="9642472"/>
                </a:cubicBezTo>
                <a:cubicBezTo>
                  <a:pt x="5113289" y="9644051"/>
                  <a:pt x="5109334" y="9643035"/>
                  <a:pt x="5106628" y="9638402"/>
                </a:cubicBezTo>
                <a:cubicBezTo>
                  <a:pt x="5102674" y="9637385"/>
                  <a:pt x="5103921" y="9633770"/>
                  <a:pt x="5101214" y="9629138"/>
                </a:cubicBezTo>
                <a:cubicBezTo>
                  <a:pt x="5102462" y="9625523"/>
                  <a:pt x="5107665" y="9622927"/>
                  <a:pt x="5107665" y="9622927"/>
                </a:cubicBezTo>
                <a:cubicBezTo>
                  <a:pt x="5112867" y="9620328"/>
                  <a:pt x="5112867" y="9620328"/>
                  <a:pt x="5110158" y="9615698"/>
                </a:cubicBezTo>
                <a:cubicBezTo>
                  <a:pt x="5110158" y="9615698"/>
                  <a:pt x="5114114" y="9616714"/>
                  <a:pt x="5114114" y="9616714"/>
                </a:cubicBezTo>
                <a:cubicBezTo>
                  <a:pt x="5112867" y="9620328"/>
                  <a:pt x="5114114" y="9616714"/>
                  <a:pt x="5119317" y="9614116"/>
                </a:cubicBezTo>
                <a:close/>
                <a:moveTo>
                  <a:pt x="530139" y="9598637"/>
                </a:moveTo>
                <a:lnTo>
                  <a:pt x="530704" y="9608626"/>
                </a:lnTo>
                <a:cubicBezTo>
                  <a:pt x="531451" y="9616582"/>
                  <a:pt x="533035" y="9624310"/>
                  <a:pt x="537057" y="9630394"/>
                </a:cubicBezTo>
                <a:lnTo>
                  <a:pt x="568797" y="9612415"/>
                </a:lnTo>
                <a:lnTo>
                  <a:pt x="560889" y="9612216"/>
                </a:lnTo>
                <a:close/>
                <a:moveTo>
                  <a:pt x="623942" y="9593550"/>
                </a:moveTo>
                <a:cubicBezTo>
                  <a:pt x="611035" y="9595909"/>
                  <a:pt x="590703" y="9602343"/>
                  <a:pt x="605203" y="9613335"/>
                </a:cubicBezTo>
                <a:lnTo>
                  <a:pt x="580889" y="9612720"/>
                </a:lnTo>
                <a:lnTo>
                  <a:pt x="586709" y="9614429"/>
                </a:lnTo>
                <a:cubicBezTo>
                  <a:pt x="591613" y="9617884"/>
                  <a:pt x="596908" y="9623565"/>
                  <a:pt x="603183" y="9631963"/>
                </a:cubicBezTo>
                <a:cubicBezTo>
                  <a:pt x="613352" y="9628745"/>
                  <a:pt x="621261" y="9623210"/>
                  <a:pt x="628737" y="9616736"/>
                </a:cubicBezTo>
                <a:lnTo>
                  <a:pt x="642172" y="9604477"/>
                </a:lnTo>
                <a:close/>
                <a:moveTo>
                  <a:pt x="5568650" y="9583280"/>
                </a:moveTo>
                <a:cubicBezTo>
                  <a:pt x="5593782" y="9608031"/>
                  <a:pt x="5572997" y="9638781"/>
                  <a:pt x="5551403" y="9640979"/>
                </a:cubicBezTo>
                <a:cubicBezTo>
                  <a:pt x="5544205" y="9641714"/>
                  <a:pt x="5536917" y="9639272"/>
                  <a:pt x="5531210" y="9632382"/>
                </a:cubicBezTo>
                <a:cubicBezTo>
                  <a:pt x="5538392" y="9608484"/>
                  <a:pt x="5542395" y="9580069"/>
                  <a:pt x="5568650" y="9583280"/>
                </a:cubicBezTo>
                <a:close/>
                <a:moveTo>
                  <a:pt x="399064" y="9559341"/>
                </a:moveTo>
                <a:lnTo>
                  <a:pt x="398383" y="9562411"/>
                </a:lnTo>
                <a:lnTo>
                  <a:pt x="401604" y="9567231"/>
                </a:lnTo>
                <a:lnTo>
                  <a:pt x="402039" y="9568583"/>
                </a:lnTo>
                <a:lnTo>
                  <a:pt x="402523" y="9568609"/>
                </a:lnTo>
                <a:lnTo>
                  <a:pt x="409666" y="9579290"/>
                </a:lnTo>
                <a:cubicBezTo>
                  <a:pt x="414088" y="9584221"/>
                  <a:pt x="417434" y="9589491"/>
                  <a:pt x="414519" y="9598205"/>
                </a:cubicBezTo>
                <a:cubicBezTo>
                  <a:pt x="436532" y="9600326"/>
                  <a:pt x="493558" y="9609864"/>
                  <a:pt x="507113" y="9593966"/>
                </a:cubicBezTo>
                <a:lnTo>
                  <a:pt x="508407" y="9589231"/>
                </a:lnTo>
                <a:lnTo>
                  <a:pt x="454133" y="9571353"/>
                </a:lnTo>
                <a:lnTo>
                  <a:pt x="402523" y="9568609"/>
                </a:lnTo>
                <a:lnTo>
                  <a:pt x="401604" y="9567231"/>
                </a:lnTo>
                <a:close/>
                <a:moveTo>
                  <a:pt x="5617842" y="9401752"/>
                </a:moveTo>
                <a:cubicBezTo>
                  <a:pt x="5617698" y="9411522"/>
                  <a:pt x="5616059" y="9420170"/>
                  <a:pt x="5613688" y="9428017"/>
                </a:cubicBezTo>
                <a:cubicBezTo>
                  <a:pt x="5610129" y="9439789"/>
                  <a:pt x="5604922" y="9449757"/>
                  <a:pt x="5600647" y="9458999"/>
                </a:cubicBezTo>
                <a:lnTo>
                  <a:pt x="5594447" y="9481156"/>
                </a:lnTo>
                <a:lnTo>
                  <a:pt x="5595010" y="9481181"/>
                </a:lnTo>
                <a:cubicBezTo>
                  <a:pt x="5712535" y="9503773"/>
                  <a:pt x="5784245" y="9757431"/>
                  <a:pt x="5778928" y="9848181"/>
                </a:cubicBezTo>
                <a:cubicBezTo>
                  <a:pt x="5693588" y="9760930"/>
                  <a:pt x="5557190" y="9612327"/>
                  <a:pt x="5541926" y="9486796"/>
                </a:cubicBezTo>
                <a:cubicBezTo>
                  <a:pt x="5551211" y="9483119"/>
                  <a:pt x="5560284" y="9480909"/>
                  <a:pt x="5569136" y="9480021"/>
                </a:cubicBezTo>
                <a:lnTo>
                  <a:pt x="5572925" y="9480191"/>
                </a:lnTo>
                <a:lnTo>
                  <a:pt x="5575911" y="9473336"/>
                </a:lnTo>
                <a:cubicBezTo>
                  <a:pt x="5569244" y="9467699"/>
                  <a:pt x="5588793" y="9460960"/>
                  <a:pt x="5582129" y="9455323"/>
                </a:cubicBezTo>
                <a:cubicBezTo>
                  <a:pt x="5602920" y="9444983"/>
                  <a:pt x="5589366" y="9421882"/>
                  <a:pt x="5617842" y="9401752"/>
                </a:cubicBezTo>
                <a:close/>
                <a:moveTo>
                  <a:pt x="1696519" y="9380100"/>
                </a:moveTo>
                <a:cubicBezTo>
                  <a:pt x="1746982" y="9384318"/>
                  <a:pt x="1777388" y="9427352"/>
                  <a:pt x="1758099" y="9470275"/>
                </a:cubicBezTo>
                <a:cubicBezTo>
                  <a:pt x="1751667" y="9484582"/>
                  <a:pt x="1739717" y="9498877"/>
                  <a:pt x="1721143" y="9511718"/>
                </a:cubicBezTo>
                <a:cubicBezTo>
                  <a:pt x="1686022" y="9465590"/>
                  <a:pt x="1650900" y="9419465"/>
                  <a:pt x="1696519" y="9380100"/>
                </a:cubicBezTo>
                <a:close/>
                <a:moveTo>
                  <a:pt x="5237187" y="9271590"/>
                </a:moveTo>
                <a:cubicBezTo>
                  <a:pt x="5250467" y="9271897"/>
                  <a:pt x="5261013" y="9285231"/>
                  <a:pt x="5279276" y="9291917"/>
                </a:cubicBezTo>
                <a:cubicBezTo>
                  <a:pt x="5268496" y="9309831"/>
                  <a:pt x="5234549" y="9307605"/>
                  <a:pt x="5223846" y="9293758"/>
                </a:cubicBezTo>
                <a:cubicBezTo>
                  <a:pt x="5220278" y="9289144"/>
                  <a:pt x="5219292" y="9283236"/>
                  <a:pt x="5222609" y="9276354"/>
                </a:cubicBezTo>
                <a:cubicBezTo>
                  <a:pt x="5228030" y="9272833"/>
                  <a:pt x="5232760" y="9271488"/>
                  <a:pt x="5237187" y="9271590"/>
                </a:cubicBezTo>
                <a:close/>
                <a:moveTo>
                  <a:pt x="5323529" y="9270223"/>
                </a:moveTo>
                <a:cubicBezTo>
                  <a:pt x="5328864" y="9279467"/>
                  <a:pt x="5321206" y="9289304"/>
                  <a:pt x="5323873" y="9293926"/>
                </a:cubicBezTo>
                <a:cubicBezTo>
                  <a:pt x="5319958" y="9292919"/>
                  <a:pt x="5312128" y="9290904"/>
                  <a:pt x="5305717" y="9297127"/>
                </a:cubicBezTo>
                <a:cubicBezTo>
                  <a:pt x="5300383" y="9287884"/>
                  <a:pt x="5295049" y="9278640"/>
                  <a:pt x="5305374" y="9273424"/>
                </a:cubicBezTo>
                <a:cubicBezTo>
                  <a:pt x="5310537" y="9270817"/>
                  <a:pt x="5315700" y="9268209"/>
                  <a:pt x="5323529" y="9270223"/>
                </a:cubicBezTo>
                <a:close/>
                <a:moveTo>
                  <a:pt x="5957480" y="9265502"/>
                </a:moveTo>
                <a:cubicBezTo>
                  <a:pt x="5964950" y="9269294"/>
                  <a:pt x="5966223" y="9278270"/>
                  <a:pt x="5967495" y="9287247"/>
                </a:cubicBezTo>
                <a:cubicBezTo>
                  <a:pt x="5967675" y="9294628"/>
                  <a:pt x="5965669" y="9298817"/>
                  <a:pt x="5962297" y="9301011"/>
                </a:cubicBezTo>
                <a:cubicBezTo>
                  <a:pt x="5958925" y="9303204"/>
                  <a:pt x="5954188" y="9303403"/>
                  <a:pt x="5948903" y="9302803"/>
                </a:cubicBezTo>
                <a:cubicBezTo>
                  <a:pt x="5938333" y="9301606"/>
                  <a:pt x="5937061" y="9292628"/>
                  <a:pt x="5937061" y="9292628"/>
                </a:cubicBezTo>
                <a:cubicBezTo>
                  <a:pt x="5936702" y="9277868"/>
                  <a:pt x="5943813" y="9266897"/>
                  <a:pt x="5957480" y="9265502"/>
                </a:cubicBezTo>
                <a:close/>
                <a:moveTo>
                  <a:pt x="2951217" y="9260838"/>
                </a:moveTo>
                <a:cubicBezTo>
                  <a:pt x="2929292" y="9253930"/>
                  <a:pt x="2893755" y="9287685"/>
                  <a:pt x="2906663" y="9285329"/>
                </a:cubicBezTo>
                <a:cubicBezTo>
                  <a:pt x="2901180" y="9283603"/>
                  <a:pt x="2888276" y="9285957"/>
                  <a:pt x="2875368" y="9288314"/>
                </a:cubicBezTo>
                <a:cubicBezTo>
                  <a:pt x="2869882" y="9286588"/>
                  <a:pt x="2862462" y="9290668"/>
                  <a:pt x="2856978" y="9288939"/>
                </a:cubicBezTo>
                <a:cubicBezTo>
                  <a:pt x="2856978" y="9288939"/>
                  <a:pt x="2856978" y="9288939"/>
                  <a:pt x="2855034" y="9294753"/>
                </a:cubicBezTo>
                <a:cubicBezTo>
                  <a:pt x="2855034" y="9294753"/>
                  <a:pt x="2855034" y="9294753"/>
                  <a:pt x="2808887" y="9305898"/>
                </a:cubicBezTo>
                <a:cubicBezTo>
                  <a:pt x="2808887" y="9305898"/>
                  <a:pt x="2808887" y="9305898"/>
                  <a:pt x="2803403" y="9304169"/>
                </a:cubicBezTo>
                <a:cubicBezTo>
                  <a:pt x="2803403" y="9304169"/>
                  <a:pt x="2803403" y="9304169"/>
                  <a:pt x="2805352" y="9298358"/>
                </a:cubicBezTo>
                <a:cubicBezTo>
                  <a:pt x="2805352" y="9298358"/>
                  <a:pt x="2805352" y="9298358"/>
                  <a:pt x="2799868" y="9296633"/>
                </a:cubicBezTo>
                <a:cubicBezTo>
                  <a:pt x="2781478" y="9297261"/>
                  <a:pt x="2768573" y="9299615"/>
                  <a:pt x="2755666" y="9301969"/>
                </a:cubicBezTo>
                <a:cubicBezTo>
                  <a:pt x="2722428" y="9310763"/>
                  <a:pt x="2692722" y="9327088"/>
                  <a:pt x="2668150" y="9364300"/>
                </a:cubicBezTo>
                <a:cubicBezTo>
                  <a:pt x="2668150" y="9364300"/>
                  <a:pt x="2668150" y="9364300"/>
                  <a:pt x="2662671" y="9362574"/>
                </a:cubicBezTo>
                <a:cubicBezTo>
                  <a:pt x="2662671" y="9362574"/>
                  <a:pt x="2662671" y="9362574"/>
                  <a:pt x="2655243" y="9366657"/>
                </a:cubicBezTo>
                <a:cubicBezTo>
                  <a:pt x="2655243" y="9366657"/>
                  <a:pt x="2655243" y="9366657"/>
                  <a:pt x="2649759" y="9364928"/>
                </a:cubicBezTo>
                <a:cubicBezTo>
                  <a:pt x="2649759" y="9364928"/>
                  <a:pt x="2649759" y="9364928"/>
                  <a:pt x="2618468" y="9367911"/>
                </a:cubicBezTo>
                <a:cubicBezTo>
                  <a:pt x="2600076" y="9368539"/>
                  <a:pt x="2574261" y="9373247"/>
                  <a:pt x="2555875" y="9373875"/>
                </a:cubicBezTo>
                <a:cubicBezTo>
                  <a:pt x="2517157" y="9380938"/>
                  <a:pt x="2472951" y="9386280"/>
                  <a:pt x="2436174" y="9387534"/>
                </a:cubicBezTo>
                <a:cubicBezTo>
                  <a:pt x="2415840" y="9393970"/>
                  <a:pt x="2397454" y="9394601"/>
                  <a:pt x="2377117" y="9401035"/>
                </a:cubicBezTo>
                <a:cubicBezTo>
                  <a:pt x="2377117" y="9401035"/>
                  <a:pt x="2377117" y="9401035"/>
                  <a:pt x="2364213" y="9403395"/>
                </a:cubicBezTo>
                <a:cubicBezTo>
                  <a:pt x="2364213" y="9403395"/>
                  <a:pt x="2364213" y="9403395"/>
                  <a:pt x="2353250" y="9399940"/>
                </a:cubicBezTo>
                <a:cubicBezTo>
                  <a:pt x="2353250" y="9399940"/>
                  <a:pt x="2353250" y="9399940"/>
                  <a:pt x="2327438" y="9404643"/>
                </a:cubicBezTo>
                <a:cubicBezTo>
                  <a:pt x="2290660" y="9405902"/>
                  <a:pt x="2257424" y="9414693"/>
                  <a:pt x="2226124" y="9417678"/>
                </a:cubicBezTo>
                <a:cubicBezTo>
                  <a:pt x="2194833" y="9420658"/>
                  <a:pt x="2163533" y="9423640"/>
                  <a:pt x="2126755" y="9424894"/>
                </a:cubicBezTo>
                <a:cubicBezTo>
                  <a:pt x="2095462" y="9427879"/>
                  <a:pt x="2066111" y="9425051"/>
                  <a:pt x="2029332" y="9426307"/>
                </a:cubicBezTo>
                <a:cubicBezTo>
                  <a:pt x="1968686" y="9426466"/>
                  <a:pt x="1904502" y="9419083"/>
                  <a:pt x="1842263" y="9405895"/>
                </a:cubicBezTo>
                <a:cubicBezTo>
                  <a:pt x="1855683" y="9275263"/>
                  <a:pt x="1654654" y="9314665"/>
                  <a:pt x="1582341" y="9349685"/>
                </a:cubicBezTo>
                <a:cubicBezTo>
                  <a:pt x="1531065" y="9339945"/>
                  <a:pt x="1477842" y="9336021"/>
                  <a:pt x="1424619" y="9332098"/>
                </a:cubicBezTo>
                <a:cubicBezTo>
                  <a:pt x="1411712" y="9334447"/>
                  <a:pt x="1400748" y="9330992"/>
                  <a:pt x="1387841" y="9333349"/>
                </a:cubicBezTo>
                <a:cubicBezTo>
                  <a:pt x="1371402" y="9328166"/>
                  <a:pt x="1358492" y="9330526"/>
                  <a:pt x="1347532" y="9327069"/>
                </a:cubicBezTo>
                <a:cubicBezTo>
                  <a:pt x="1323661" y="9325971"/>
                  <a:pt x="1294306" y="9323145"/>
                  <a:pt x="1270440" y="9322043"/>
                </a:cubicBezTo>
                <a:lnTo>
                  <a:pt x="952056" y="9296007"/>
                </a:lnTo>
                <a:lnTo>
                  <a:pt x="970640" y="9343110"/>
                </a:lnTo>
                <a:cubicBezTo>
                  <a:pt x="972856" y="9359133"/>
                  <a:pt x="970566" y="9373974"/>
                  <a:pt x="964102" y="9387968"/>
                </a:cubicBezTo>
                <a:cubicBezTo>
                  <a:pt x="957638" y="9401966"/>
                  <a:pt x="946993" y="9415115"/>
                  <a:pt x="932505" y="9427760"/>
                </a:cubicBezTo>
                <a:lnTo>
                  <a:pt x="886154" y="9458942"/>
                </a:lnTo>
                <a:lnTo>
                  <a:pt x="909300" y="9465121"/>
                </a:lnTo>
                <a:cubicBezTo>
                  <a:pt x="881192" y="9494797"/>
                  <a:pt x="844414" y="9496056"/>
                  <a:pt x="798972" y="9468893"/>
                </a:cubicBezTo>
                <a:cubicBezTo>
                  <a:pt x="795085" y="9480508"/>
                  <a:pt x="806046" y="9483962"/>
                  <a:pt x="817006" y="9487416"/>
                </a:cubicBezTo>
                <a:cubicBezTo>
                  <a:pt x="805691" y="9503118"/>
                  <a:pt x="791197" y="9492127"/>
                  <a:pt x="780234" y="9488673"/>
                </a:cubicBezTo>
                <a:cubicBezTo>
                  <a:pt x="829560" y="9504216"/>
                  <a:pt x="858564" y="9526203"/>
                  <a:pt x="887566" y="9548183"/>
                </a:cubicBezTo>
                <a:cubicBezTo>
                  <a:pt x="902066" y="9559177"/>
                  <a:pt x="916560" y="9570163"/>
                  <a:pt x="936546" y="9582880"/>
                </a:cubicBezTo>
                <a:cubicBezTo>
                  <a:pt x="956531" y="9595594"/>
                  <a:pt x="978455" y="9602505"/>
                  <a:pt x="1003915" y="9616951"/>
                </a:cubicBezTo>
                <a:cubicBezTo>
                  <a:pt x="992516" y="9637443"/>
                  <a:pt x="993885" y="9650316"/>
                  <a:pt x="1002224" y="9659065"/>
                </a:cubicBezTo>
                <a:lnTo>
                  <a:pt x="1040679" y="9675705"/>
                </a:lnTo>
                <a:lnTo>
                  <a:pt x="1064389" y="9672932"/>
                </a:lnTo>
                <a:cubicBezTo>
                  <a:pt x="1090796" y="9673227"/>
                  <a:pt x="1121518" y="9676485"/>
                  <a:pt x="1168282" y="9681585"/>
                </a:cubicBezTo>
                <a:cubicBezTo>
                  <a:pt x="1174118" y="9664160"/>
                  <a:pt x="1174471" y="9645004"/>
                  <a:pt x="1163507" y="9641547"/>
                </a:cubicBezTo>
                <a:cubicBezTo>
                  <a:pt x="1203819" y="9647832"/>
                  <a:pt x="1258987" y="9645950"/>
                  <a:pt x="1319636" y="9645791"/>
                </a:cubicBezTo>
                <a:cubicBezTo>
                  <a:pt x="1376743" y="9638100"/>
                  <a:pt x="1439335" y="9632138"/>
                  <a:pt x="1485479" y="9620988"/>
                </a:cubicBezTo>
                <a:cubicBezTo>
                  <a:pt x="1462151" y="9690694"/>
                  <a:pt x="1571940" y="9616126"/>
                  <a:pt x="1601833" y="9689756"/>
                </a:cubicBezTo>
                <a:cubicBezTo>
                  <a:pt x="1622516" y="9664173"/>
                  <a:pt x="1675733" y="9668094"/>
                  <a:pt x="1683866" y="9625699"/>
                </a:cubicBezTo>
                <a:cubicBezTo>
                  <a:pt x="1737086" y="9629625"/>
                  <a:pt x="1655755" y="9655377"/>
                  <a:pt x="1693772" y="9686622"/>
                </a:cubicBezTo>
                <a:cubicBezTo>
                  <a:pt x="1743460" y="9683011"/>
                  <a:pt x="1801619" y="9617852"/>
                  <a:pt x="1849011" y="9639206"/>
                </a:cubicBezTo>
                <a:cubicBezTo>
                  <a:pt x="1849011" y="9639206"/>
                  <a:pt x="1853788" y="9679242"/>
                  <a:pt x="1861213" y="9675156"/>
                </a:cubicBezTo>
                <a:cubicBezTo>
                  <a:pt x="1892510" y="9672179"/>
                  <a:pt x="1909658" y="9639050"/>
                  <a:pt x="1946435" y="9637796"/>
                </a:cubicBezTo>
                <a:cubicBezTo>
                  <a:pt x="1946435" y="9637796"/>
                  <a:pt x="1938654" y="9661032"/>
                  <a:pt x="1933176" y="9659301"/>
                </a:cubicBezTo>
                <a:cubicBezTo>
                  <a:pt x="1951566" y="9658678"/>
                  <a:pt x="1990637" y="9632459"/>
                  <a:pt x="2009029" y="9631831"/>
                </a:cubicBezTo>
                <a:cubicBezTo>
                  <a:pt x="2045801" y="9630574"/>
                  <a:pt x="2083469" y="9680975"/>
                  <a:pt x="2127674" y="9675639"/>
                </a:cubicBezTo>
                <a:cubicBezTo>
                  <a:pt x="2166392" y="9668571"/>
                  <a:pt x="2191317" y="9612205"/>
                  <a:pt x="2224556" y="9603417"/>
                </a:cubicBezTo>
                <a:cubicBezTo>
                  <a:pt x="2257793" y="9594624"/>
                  <a:pt x="2290682" y="9604989"/>
                  <a:pt x="2318098" y="9613624"/>
                </a:cubicBezTo>
                <a:cubicBezTo>
                  <a:pt x="2334537" y="9618804"/>
                  <a:pt x="2347444" y="9616450"/>
                  <a:pt x="2360350" y="9614095"/>
                </a:cubicBezTo>
                <a:cubicBezTo>
                  <a:pt x="2365830" y="9615821"/>
                  <a:pt x="2371311" y="9617547"/>
                  <a:pt x="2371311" y="9617547"/>
                </a:cubicBezTo>
                <a:cubicBezTo>
                  <a:pt x="2378741" y="9613467"/>
                  <a:pt x="2378741" y="9613467"/>
                  <a:pt x="2386166" y="9609382"/>
                </a:cubicBezTo>
                <a:cubicBezTo>
                  <a:pt x="2393594" y="9605307"/>
                  <a:pt x="2401016" y="9601219"/>
                  <a:pt x="2408439" y="9597139"/>
                </a:cubicBezTo>
                <a:cubicBezTo>
                  <a:pt x="2454589" y="9585992"/>
                  <a:pt x="2461310" y="9620219"/>
                  <a:pt x="2498089" y="9618965"/>
                </a:cubicBezTo>
                <a:cubicBezTo>
                  <a:pt x="2538754" y="9606089"/>
                  <a:pt x="2573934" y="9591490"/>
                  <a:pt x="2607179" y="9582697"/>
                </a:cubicBezTo>
                <a:cubicBezTo>
                  <a:pt x="2627506" y="9576257"/>
                  <a:pt x="2642362" y="9568095"/>
                  <a:pt x="2660751" y="9567469"/>
                </a:cubicBezTo>
                <a:cubicBezTo>
                  <a:pt x="2660751" y="9567469"/>
                  <a:pt x="2660751" y="9567469"/>
                  <a:pt x="2675604" y="9559301"/>
                </a:cubicBezTo>
                <a:cubicBezTo>
                  <a:pt x="2675604" y="9559301"/>
                  <a:pt x="2675604" y="9559301"/>
                  <a:pt x="2681081" y="9561033"/>
                </a:cubicBezTo>
                <a:cubicBezTo>
                  <a:pt x="2683030" y="9555221"/>
                  <a:pt x="2688508" y="9556950"/>
                  <a:pt x="2688508" y="9556950"/>
                </a:cubicBezTo>
                <a:cubicBezTo>
                  <a:pt x="2688508" y="9556950"/>
                  <a:pt x="2688508" y="9556950"/>
                  <a:pt x="2701414" y="9554593"/>
                </a:cubicBezTo>
                <a:cubicBezTo>
                  <a:pt x="2731115" y="9538263"/>
                  <a:pt x="2773726" y="9519586"/>
                  <a:pt x="2810859" y="9499173"/>
                </a:cubicBezTo>
                <a:cubicBezTo>
                  <a:pt x="2809613" y="9466669"/>
                  <a:pt x="2840724" y="9373722"/>
                  <a:pt x="2800057" y="9386598"/>
                </a:cubicBezTo>
                <a:cubicBezTo>
                  <a:pt x="2807482" y="9382515"/>
                  <a:pt x="2812963" y="9384244"/>
                  <a:pt x="2820388" y="9380158"/>
                </a:cubicBezTo>
                <a:cubicBezTo>
                  <a:pt x="2820388" y="9380158"/>
                  <a:pt x="2820388" y="9380158"/>
                  <a:pt x="2872015" y="9370742"/>
                </a:cubicBezTo>
                <a:cubicBezTo>
                  <a:pt x="2872015" y="9370742"/>
                  <a:pt x="2872015" y="9370742"/>
                  <a:pt x="2877499" y="9372468"/>
                </a:cubicBezTo>
                <a:cubicBezTo>
                  <a:pt x="2877499" y="9372468"/>
                  <a:pt x="2877499" y="9372468"/>
                  <a:pt x="2884926" y="9368388"/>
                </a:cubicBezTo>
                <a:cubicBezTo>
                  <a:pt x="2886871" y="9362579"/>
                  <a:pt x="2892351" y="9364305"/>
                  <a:pt x="2899775" y="9360220"/>
                </a:cubicBezTo>
                <a:cubicBezTo>
                  <a:pt x="2922050" y="9347975"/>
                  <a:pt x="2942386" y="9341541"/>
                  <a:pt x="2959183" y="9327567"/>
                </a:cubicBezTo>
                <a:cubicBezTo>
                  <a:pt x="2975008" y="9316499"/>
                  <a:pt x="2984859" y="9305153"/>
                  <a:pt x="2984838" y="9293907"/>
                </a:cubicBezTo>
                <a:cubicBezTo>
                  <a:pt x="2984816" y="9282664"/>
                  <a:pt x="2974911" y="9271514"/>
                  <a:pt x="2951217" y="9260838"/>
                </a:cubicBezTo>
                <a:close/>
                <a:moveTo>
                  <a:pt x="5648412" y="9225139"/>
                </a:moveTo>
                <a:lnTo>
                  <a:pt x="5652527" y="9245950"/>
                </a:lnTo>
                <a:lnTo>
                  <a:pt x="5660904" y="9241343"/>
                </a:lnTo>
                <a:cubicBezTo>
                  <a:pt x="5668770" y="9242409"/>
                  <a:pt x="5679586" y="9243873"/>
                  <a:pt x="5684759" y="9250775"/>
                </a:cubicBezTo>
                <a:cubicBezTo>
                  <a:pt x="5686484" y="9253078"/>
                  <a:pt x="5687581" y="9255983"/>
                  <a:pt x="5687733" y="9259679"/>
                </a:cubicBezTo>
                <a:cubicBezTo>
                  <a:pt x="5684707" y="9262211"/>
                  <a:pt x="5686926" y="9265452"/>
                  <a:pt x="5683902" y="9267983"/>
                </a:cubicBezTo>
                <a:cubicBezTo>
                  <a:pt x="5683902" y="9267983"/>
                  <a:pt x="5681987" y="9272134"/>
                  <a:pt x="5677726" y="9276336"/>
                </a:cubicBezTo>
                <a:lnTo>
                  <a:pt x="5663379" y="9282469"/>
                </a:lnTo>
                <a:lnTo>
                  <a:pt x="5670156" y="9309648"/>
                </a:lnTo>
                <a:cubicBezTo>
                  <a:pt x="5671629" y="9319681"/>
                  <a:pt x="5671974" y="9330628"/>
                  <a:pt x="5670375" y="9343189"/>
                </a:cubicBezTo>
                <a:cubicBezTo>
                  <a:pt x="5631290" y="9333161"/>
                  <a:pt x="5606827" y="9244343"/>
                  <a:pt x="5648412" y="9225139"/>
                </a:cubicBezTo>
                <a:close/>
                <a:moveTo>
                  <a:pt x="5664705" y="9218763"/>
                </a:moveTo>
                <a:cubicBezTo>
                  <a:pt x="5667324" y="9219027"/>
                  <a:pt x="5670475" y="9220071"/>
                  <a:pt x="5672854" y="9221763"/>
                </a:cubicBezTo>
                <a:cubicBezTo>
                  <a:pt x="5675231" y="9223455"/>
                  <a:pt x="5676834" y="9225797"/>
                  <a:pt x="5676353" y="9228653"/>
                </a:cubicBezTo>
                <a:cubicBezTo>
                  <a:pt x="5676940" y="9233071"/>
                  <a:pt x="5675391" y="9234368"/>
                  <a:pt x="5672652" y="9234818"/>
                </a:cubicBezTo>
                <a:cubicBezTo>
                  <a:pt x="5669916" y="9235268"/>
                  <a:pt x="5665988" y="9234872"/>
                  <a:pt x="5661820" y="9235904"/>
                </a:cubicBezTo>
                <a:close/>
                <a:moveTo>
                  <a:pt x="5327088" y="9217373"/>
                </a:moveTo>
                <a:cubicBezTo>
                  <a:pt x="5325764" y="9264872"/>
                  <a:pt x="5296098" y="9263920"/>
                  <a:pt x="5295021" y="9290594"/>
                </a:cubicBezTo>
                <a:cubicBezTo>
                  <a:pt x="5287459" y="9286612"/>
                  <a:pt x="5287459" y="9286612"/>
                  <a:pt x="5286045" y="9277486"/>
                </a:cubicBezTo>
                <a:cubicBezTo>
                  <a:pt x="5289119" y="9274914"/>
                  <a:pt x="5286875" y="9271637"/>
                  <a:pt x="5292193" y="9272341"/>
                </a:cubicBezTo>
                <a:cubicBezTo>
                  <a:pt x="5291610" y="9257366"/>
                  <a:pt x="5312546" y="9224385"/>
                  <a:pt x="5327088" y="9217373"/>
                </a:cubicBezTo>
                <a:close/>
                <a:moveTo>
                  <a:pt x="5507139" y="9211570"/>
                </a:moveTo>
                <a:cubicBezTo>
                  <a:pt x="5522355" y="9218910"/>
                  <a:pt x="5529605" y="9228516"/>
                  <a:pt x="5535766" y="9234542"/>
                </a:cubicBezTo>
                <a:cubicBezTo>
                  <a:pt x="5529976" y="9243965"/>
                  <a:pt x="5528169" y="9252257"/>
                  <a:pt x="5522380" y="9261680"/>
                </a:cubicBezTo>
                <a:cubicBezTo>
                  <a:pt x="5499568" y="9272055"/>
                  <a:pt x="5484806" y="9262642"/>
                  <a:pt x="5481220" y="9249080"/>
                </a:cubicBezTo>
                <a:cubicBezTo>
                  <a:pt x="5477637" y="9235515"/>
                  <a:pt x="5485231" y="9217800"/>
                  <a:pt x="5507139" y="9211570"/>
                </a:cubicBezTo>
                <a:close/>
                <a:moveTo>
                  <a:pt x="705192" y="9207351"/>
                </a:moveTo>
                <a:lnTo>
                  <a:pt x="696260" y="9207791"/>
                </a:lnTo>
                <a:lnTo>
                  <a:pt x="689033" y="9209684"/>
                </a:lnTo>
                <a:lnTo>
                  <a:pt x="684886" y="9208353"/>
                </a:lnTo>
                <a:lnTo>
                  <a:pt x="667744" y="9209202"/>
                </a:lnTo>
                <a:cubicBezTo>
                  <a:pt x="643171" y="9246406"/>
                  <a:pt x="718671" y="9238090"/>
                  <a:pt x="674116" y="9262580"/>
                </a:cubicBezTo>
                <a:cubicBezTo>
                  <a:pt x="710544" y="9280480"/>
                  <a:pt x="739542" y="9302460"/>
                  <a:pt x="768540" y="9324444"/>
                </a:cubicBezTo>
                <a:cubicBezTo>
                  <a:pt x="790115" y="9350507"/>
                  <a:pt x="819115" y="9372486"/>
                  <a:pt x="848117" y="9394469"/>
                </a:cubicBezTo>
                <a:cubicBezTo>
                  <a:pt x="825488" y="9425870"/>
                  <a:pt x="711785" y="9312979"/>
                  <a:pt x="672358" y="9358354"/>
                </a:cubicBezTo>
                <a:cubicBezTo>
                  <a:pt x="697477" y="9391955"/>
                  <a:pt x="731953" y="9415666"/>
                  <a:pt x="775805" y="9429483"/>
                </a:cubicBezTo>
                <a:lnTo>
                  <a:pt x="874403" y="9455805"/>
                </a:lnTo>
                <a:lnTo>
                  <a:pt x="857343" y="9412562"/>
                </a:lnTo>
                <a:cubicBezTo>
                  <a:pt x="857545" y="9397305"/>
                  <a:pt x="863871" y="9383735"/>
                  <a:pt x="873563" y="9370758"/>
                </a:cubicBezTo>
                <a:lnTo>
                  <a:pt x="945944" y="9295509"/>
                </a:lnTo>
                <a:lnTo>
                  <a:pt x="940146" y="9295031"/>
                </a:lnTo>
                <a:cubicBezTo>
                  <a:pt x="927595" y="9278232"/>
                  <a:pt x="940502" y="9275875"/>
                  <a:pt x="946333" y="9258450"/>
                </a:cubicBezTo>
                <a:cubicBezTo>
                  <a:pt x="924406" y="9251544"/>
                  <a:pt x="907615" y="9265512"/>
                  <a:pt x="905315" y="9290477"/>
                </a:cubicBezTo>
                <a:cubicBezTo>
                  <a:pt x="897271" y="9278309"/>
                  <a:pt x="881110" y="9270006"/>
                  <a:pt x="861971" y="9263272"/>
                </a:cubicBezTo>
                <a:lnTo>
                  <a:pt x="848502" y="9259362"/>
                </a:lnTo>
                <a:lnTo>
                  <a:pt x="824759" y="9265096"/>
                </a:lnTo>
                <a:cubicBezTo>
                  <a:pt x="817508" y="9259600"/>
                  <a:pt x="815175" y="9255250"/>
                  <a:pt x="815847" y="9251549"/>
                </a:cubicBezTo>
                <a:lnTo>
                  <a:pt x="817090" y="9250232"/>
                </a:lnTo>
                <a:lnTo>
                  <a:pt x="800702" y="9245476"/>
                </a:lnTo>
                <a:lnTo>
                  <a:pt x="773963" y="9233220"/>
                </a:lnTo>
                <a:lnTo>
                  <a:pt x="779315" y="9237931"/>
                </a:lnTo>
                <a:cubicBezTo>
                  <a:pt x="753196" y="9234514"/>
                  <a:pt x="736713" y="9212465"/>
                  <a:pt x="705192" y="9207351"/>
                </a:cubicBezTo>
                <a:close/>
                <a:moveTo>
                  <a:pt x="5693635" y="9176860"/>
                </a:moveTo>
                <a:cubicBezTo>
                  <a:pt x="5695207" y="9177409"/>
                  <a:pt x="5697050" y="9178353"/>
                  <a:pt x="5699654" y="9178660"/>
                </a:cubicBezTo>
                <a:cubicBezTo>
                  <a:pt x="5703339" y="9180546"/>
                  <a:pt x="5706805" y="9183860"/>
                  <a:pt x="5709239" y="9187415"/>
                </a:cubicBezTo>
                <a:cubicBezTo>
                  <a:pt x="5711674" y="9190971"/>
                  <a:pt x="5713076" y="9194767"/>
                  <a:pt x="5712637" y="9197620"/>
                </a:cubicBezTo>
                <a:cubicBezTo>
                  <a:pt x="5711757" y="9203327"/>
                  <a:pt x="5708713" y="9205873"/>
                  <a:pt x="5708713" y="9205873"/>
                </a:cubicBezTo>
                <a:cubicBezTo>
                  <a:pt x="5695256" y="9207194"/>
                  <a:pt x="5682677" y="9202805"/>
                  <a:pt x="5685316" y="9185686"/>
                </a:cubicBezTo>
                <a:cubicBezTo>
                  <a:pt x="5686195" y="9179977"/>
                  <a:pt x="5687075" y="9174272"/>
                  <a:pt x="5689238" y="9177433"/>
                </a:cubicBezTo>
                <a:cubicBezTo>
                  <a:pt x="5690761" y="9176159"/>
                  <a:pt x="5692063" y="9176312"/>
                  <a:pt x="5693635" y="9176860"/>
                </a:cubicBezTo>
                <a:close/>
                <a:moveTo>
                  <a:pt x="5483008" y="9157808"/>
                </a:moveTo>
                <a:cubicBezTo>
                  <a:pt x="5485228" y="9161048"/>
                  <a:pt x="5488842" y="9173318"/>
                  <a:pt x="5491885" y="9170770"/>
                </a:cubicBezTo>
                <a:cubicBezTo>
                  <a:pt x="5490031" y="9183794"/>
                  <a:pt x="5486465" y="9198248"/>
                  <a:pt x="5479072" y="9205149"/>
                </a:cubicBezTo>
                <a:cubicBezTo>
                  <a:pt x="5476608" y="9207449"/>
                  <a:pt x="5473719" y="9208911"/>
                  <a:pt x="5470327" y="9209200"/>
                </a:cubicBezTo>
                <a:cubicBezTo>
                  <a:pt x="5462021" y="9211052"/>
                  <a:pt x="5460626" y="9202024"/>
                  <a:pt x="5462274" y="9190448"/>
                </a:cubicBezTo>
                <a:cubicBezTo>
                  <a:pt x="5460308" y="9166603"/>
                  <a:pt x="5467219" y="9155723"/>
                  <a:pt x="5483008" y="9157808"/>
                </a:cubicBezTo>
                <a:close/>
                <a:moveTo>
                  <a:pt x="5400486" y="9155494"/>
                </a:moveTo>
                <a:cubicBezTo>
                  <a:pt x="5401485" y="9158664"/>
                  <a:pt x="5400416" y="9162517"/>
                  <a:pt x="5398014" y="9166634"/>
                </a:cubicBezTo>
                <a:cubicBezTo>
                  <a:pt x="5390810" y="9178982"/>
                  <a:pt x="5371602" y="9193706"/>
                  <a:pt x="5360182" y="9199508"/>
                </a:cubicBezTo>
                <a:cubicBezTo>
                  <a:pt x="5356189" y="9186827"/>
                  <a:pt x="5385261" y="9163231"/>
                  <a:pt x="5400486" y="9155494"/>
                </a:cubicBezTo>
                <a:close/>
                <a:moveTo>
                  <a:pt x="5507517" y="9116483"/>
                </a:moveTo>
                <a:cubicBezTo>
                  <a:pt x="5508662" y="9118155"/>
                  <a:pt x="5511117" y="9120046"/>
                  <a:pt x="5512916" y="9121827"/>
                </a:cubicBezTo>
                <a:cubicBezTo>
                  <a:pt x="5514718" y="9123608"/>
                  <a:pt x="5515862" y="9125281"/>
                  <a:pt x="5514386" y="9126515"/>
                </a:cubicBezTo>
                <a:cubicBezTo>
                  <a:pt x="5516676" y="9129860"/>
                  <a:pt x="5510773" y="9134799"/>
                  <a:pt x="5510773" y="9134799"/>
                </a:cubicBezTo>
                <a:cubicBezTo>
                  <a:pt x="5513064" y="9138143"/>
                  <a:pt x="5515352" y="9141486"/>
                  <a:pt x="5514691" y="9147299"/>
                </a:cubicBezTo>
                <a:cubicBezTo>
                  <a:pt x="5509451" y="9146426"/>
                  <a:pt x="5511739" y="9149768"/>
                  <a:pt x="5508788" y="9152236"/>
                </a:cubicBezTo>
                <a:cubicBezTo>
                  <a:pt x="5509451" y="9146426"/>
                  <a:pt x="5502581" y="9136392"/>
                  <a:pt x="5500952" y="9127235"/>
                </a:cubicBezTo>
                <a:cubicBezTo>
                  <a:pt x="5503905" y="9124766"/>
                  <a:pt x="5504565" y="9118953"/>
                  <a:pt x="5507517" y="9116483"/>
                </a:cubicBezTo>
                <a:close/>
                <a:moveTo>
                  <a:pt x="5479050" y="9101182"/>
                </a:moveTo>
                <a:cubicBezTo>
                  <a:pt x="5479050" y="9101182"/>
                  <a:pt x="5480295" y="9110264"/>
                  <a:pt x="5480295" y="9110264"/>
                </a:cubicBezTo>
                <a:cubicBezTo>
                  <a:pt x="5478380" y="9121992"/>
                  <a:pt x="5477421" y="9127857"/>
                  <a:pt x="5478667" y="9136940"/>
                </a:cubicBezTo>
                <a:cubicBezTo>
                  <a:pt x="5470140" y="9139013"/>
                  <a:pt x="5467935" y="9135793"/>
                  <a:pt x="5468894" y="9129930"/>
                </a:cubicBezTo>
                <a:cubicBezTo>
                  <a:pt x="5468894" y="9129930"/>
                  <a:pt x="5469852" y="9124066"/>
                  <a:pt x="5470810" y="9118202"/>
                </a:cubicBezTo>
                <a:cubicBezTo>
                  <a:pt x="5471767" y="9112337"/>
                  <a:pt x="5469564" y="9109119"/>
                  <a:pt x="5469564" y="9109119"/>
                </a:cubicBezTo>
                <a:cubicBezTo>
                  <a:pt x="5470523" y="9103254"/>
                  <a:pt x="5473684" y="9100608"/>
                  <a:pt x="5479050" y="9101182"/>
                </a:cubicBezTo>
                <a:close/>
                <a:moveTo>
                  <a:pt x="5747233" y="9014282"/>
                </a:moveTo>
                <a:lnTo>
                  <a:pt x="5751096" y="9015276"/>
                </a:lnTo>
                <a:cubicBezTo>
                  <a:pt x="5752716" y="9016676"/>
                  <a:pt x="5752669" y="9019862"/>
                  <a:pt x="5751667" y="9023909"/>
                </a:cubicBezTo>
                <a:cubicBezTo>
                  <a:pt x="5748659" y="9036049"/>
                  <a:pt x="5737058" y="9055942"/>
                  <a:pt x="5736125" y="9058651"/>
                </a:cubicBezTo>
                <a:cubicBezTo>
                  <a:pt x="5736125" y="9058651"/>
                  <a:pt x="5734877" y="9062265"/>
                  <a:pt x="5733628" y="9065881"/>
                </a:cubicBezTo>
                <a:cubicBezTo>
                  <a:pt x="5728517" y="9068501"/>
                  <a:pt x="5724653" y="9067507"/>
                  <a:pt x="5723405" y="9071122"/>
                </a:cubicBezTo>
                <a:cubicBezTo>
                  <a:pt x="5715556" y="9057296"/>
                  <a:pt x="5723163" y="9047446"/>
                  <a:pt x="5730770" y="9037596"/>
                </a:cubicBezTo>
                <a:cubicBezTo>
                  <a:pt x="5737130" y="9031360"/>
                  <a:pt x="5738377" y="9027745"/>
                  <a:pt x="5737009" y="9019522"/>
                </a:cubicBezTo>
                <a:cubicBezTo>
                  <a:pt x="5737009" y="9019522"/>
                  <a:pt x="5737009" y="9019522"/>
                  <a:pt x="5747233" y="9014282"/>
                </a:cubicBezTo>
                <a:close/>
                <a:moveTo>
                  <a:pt x="772730" y="8989957"/>
                </a:moveTo>
                <a:lnTo>
                  <a:pt x="728417" y="9019285"/>
                </a:lnTo>
                <a:lnTo>
                  <a:pt x="740923" y="9026756"/>
                </a:lnTo>
                <a:lnTo>
                  <a:pt x="772146" y="9046166"/>
                </a:lnTo>
                <a:lnTo>
                  <a:pt x="781164" y="9045859"/>
                </a:lnTo>
                <a:lnTo>
                  <a:pt x="779583" y="9050790"/>
                </a:lnTo>
                <a:lnTo>
                  <a:pt x="785436" y="9054430"/>
                </a:lnTo>
                <a:cubicBezTo>
                  <a:pt x="800470" y="9061577"/>
                  <a:pt x="815541" y="9066325"/>
                  <a:pt x="830216" y="9067735"/>
                </a:cubicBezTo>
                <a:cubicBezTo>
                  <a:pt x="854089" y="9068835"/>
                  <a:pt x="881493" y="9077470"/>
                  <a:pt x="908901" y="9086107"/>
                </a:cubicBezTo>
                <a:cubicBezTo>
                  <a:pt x="939846" y="9102281"/>
                  <a:pt x="972733" y="9112643"/>
                  <a:pt x="1005622" y="9123006"/>
                </a:cubicBezTo>
                <a:cubicBezTo>
                  <a:pt x="1038515" y="9133375"/>
                  <a:pt x="1069454" y="9149540"/>
                  <a:pt x="1107825" y="9161632"/>
                </a:cubicBezTo>
                <a:cubicBezTo>
                  <a:pt x="1140714" y="9171995"/>
                  <a:pt x="1179085" y="9184086"/>
                  <a:pt x="1213918" y="9188635"/>
                </a:cubicBezTo>
                <a:cubicBezTo>
                  <a:pt x="1215554" y="9199589"/>
                  <a:pt x="1218404" y="9208616"/>
                  <a:pt x="1222237" y="9216081"/>
                </a:cubicBezTo>
                <a:lnTo>
                  <a:pt x="1236184" y="9233830"/>
                </a:lnTo>
                <a:lnTo>
                  <a:pt x="1318412" y="9248864"/>
                </a:lnTo>
                <a:cubicBezTo>
                  <a:pt x="1345619" y="9255825"/>
                  <a:pt x="1371656" y="9264030"/>
                  <a:pt x="1396322" y="9271806"/>
                </a:cubicBezTo>
                <a:cubicBezTo>
                  <a:pt x="1453083" y="9283266"/>
                  <a:pt x="1507895" y="9300540"/>
                  <a:pt x="1561118" y="9304461"/>
                </a:cubicBezTo>
                <a:cubicBezTo>
                  <a:pt x="1590466" y="9307287"/>
                  <a:pt x="1619818" y="9310113"/>
                  <a:pt x="1651113" y="9307131"/>
                </a:cubicBezTo>
                <a:cubicBezTo>
                  <a:pt x="1676926" y="9302422"/>
                  <a:pt x="1708228" y="9299440"/>
                  <a:pt x="1741463" y="9290647"/>
                </a:cubicBezTo>
                <a:cubicBezTo>
                  <a:pt x="1734118" y="9240168"/>
                  <a:pt x="1724253" y="9201747"/>
                  <a:pt x="1723501" y="9167793"/>
                </a:cubicBezTo>
                <a:lnTo>
                  <a:pt x="1729520" y="9126938"/>
                </a:lnTo>
                <a:lnTo>
                  <a:pt x="1628534" y="9126628"/>
                </a:lnTo>
                <a:cubicBezTo>
                  <a:pt x="1554985" y="9129141"/>
                  <a:pt x="1483371" y="9125840"/>
                  <a:pt x="1417243" y="9124268"/>
                </a:cubicBezTo>
                <a:cubicBezTo>
                  <a:pt x="1345635" y="9120968"/>
                  <a:pt x="1275967" y="9111864"/>
                  <a:pt x="1209840" y="9110289"/>
                </a:cubicBezTo>
                <a:cubicBezTo>
                  <a:pt x="1140174" y="9101183"/>
                  <a:pt x="1072454" y="9086268"/>
                  <a:pt x="1004735" y="9071351"/>
                </a:cubicBezTo>
                <a:cubicBezTo>
                  <a:pt x="942491" y="9058162"/>
                  <a:pt x="876714" y="9037437"/>
                  <a:pt x="818363" y="9012628"/>
                </a:cubicBezTo>
                <a:close/>
                <a:moveTo>
                  <a:pt x="528197" y="8901935"/>
                </a:moveTo>
                <a:lnTo>
                  <a:pt x="538204" y="8935847"/>
                </a:lnTo>
                <a:lnTo>
                  <a:pt x="540680" y="8931552"/>
                </a:lnTo>
                <a:lnTo>
                  <a:pt x="585307" y="8968642"/>
                </a:lnTo>
                <a:lnTo>
                  <a:pt x="620082" y="8978746"/>
                </a:lnTo>
                <a:cubicBezTo>
                  <a:pt x="635380" y="8982261"/>
                  <a:pt x="650256" y="8985349"/>
                  <a:pt x="662589" y="8989233"/>
                </a:cubicBezTo>
                <a:cubicBezTo>
                  <a:pt x="674523" y="8989779"/>
                  <a:pt x="687741" y="8995550"/>
                  <a:pt x="701160" y="9002989"/>
                </a:cubicBezTo>
                <a:lnTo>
                  <a:pt x="701274" y="9003058"/>
                </a:lnTo>
                <a:lnTo>
                  <a:pt x="658266" y="8939685"/>
                </a:lnTo>
                <a:lnTo>
                  <a:pt x="658346" y="8933124"/>
                </a:lnTo>
                <a:lnTo>
                  <a:pt x="641715" y="8924858"/>
                </a:lnTo>
                <a:cubicBezTo>
                  <a:pt x="619790" y="8917950"/>
                  <a:pt x="646848" y="8945740"/>
                  <a:pt x="619091" y="8956260"/>
                </a:cubicBezTo>
                <a:cubicBezTo>
                  <a:pt x="597864" y="8911041"/>
                  <a:pt x="545882" y="8939614"/>
                  <a:pt x="528197" y="8901935"/>
                </a:cubicBezTo>
                <a:close/>
                <a:moveTo>
                  <a:pt x="8854902" y="7670513"/>
                </a:moveTo>
                <a:cubicBezTo>
                  <a:pt x="8864496" y="7679057"/>
                  <a:pt x="8873716" y="7681234"/>
                  <a:pt x="8880615" y="7683944"/>
                </a:cubicBezTo>
                <a:cubicBezTo>
                  <a:pt x="8887515" y="7686658"/>
                  <a:pt x="8892095" y="7689903"/>
                  <a:pt x="8892411" y="7700589"/>
                </a:cubicBezTo>
                <a:cubicBezTo>
                  <a:pt x="8878431" y="7708118"/>
                  <a:pt x="8854663" y="7687782"/>
                  <a:pt x="8854902" y="7670513"/>
                </a:cubicBezTo>
                <a:close/>
                <a:moveTo>
                  <a:pt x="8711671" y="7289910"/>
                </a:moveTo>
                <a:cubicBezTo>
                  <a:pt x="8719986" y="7290923"/>
                  <a:pt x="8724248" y="7298925"/>
                  <a:pt x="8728508" y="7306929"/>
                </a:cubicBezTo>
                <a:cubicBezTo>
                  <a:pt x="8731198" y="7313804"/>
                  <a:pt x="8730743" y="7318427"/>
                  <a:pt x="8728322" y="7321640"/>
                </a:cubicBezTo>
                <a:cubicBezTo>
                  <a:pt x="8725902" y="7324852"/>
                  <a:pt x="8721517" y="7326658"/>
                  <a:pt x="8716345" y="7327898"/>
                </a:cubicBezTo>
                <a:cubicBezTo>
                  <a:pt x="8706002" y="7330381"/>
                  <a:pt x="8701741" y="7322378"/>
                  <a:pt x="8701741" y="7322378"/>
                </a:cubicBezTo>
                <a:cubicBezTo>
                  <a:pt x="8696364" y="7308627"/>
                  <a:pt x="8699301" y="7295888"/>
                  <a:pt x="8711671" y="7289910"/>
                </a:cubicBezTo>
                <a:close/>
                <a:moveTo>
                  <a:pt x="8810966" y="7158095"/>
                </a:moveTo>
                <a:cubicBezTo>
                  <a:pt x="8815680" y="7158728"/>
                  <a:pt x="8820975" y="7160395"/>
                  <a:pt x="8827049" y="7163681"/>
                </a:cubicBezTo>
                <a:cubicBezTo>
                  <a:pt x="8851405" y="7180693"/>
                  <a:pt x="8831742" y="7205849"/>
                  <a:pt x="8835749" y="7205461"/>
                </a:cubicBezTo>
                <a:cubicBezTo>
                  <a:pt x="8839819" y="7208940"/>
                  <a:pt x="8839819" y="7208940"/>
                  <a:pt x="8843827" y="7208551"/>
                </a:cubicBezTo>
                <a:cubicBezTo>
                  <a:pt x="8843889" y="7212421"/>
                  <a:pt x="8848021" y="7219769"/>
                  <a:pt x="8852091" y="7223250"/>
                </a:cubicBezTo>
                <a:cubicBezTo>
                  <a:pt x="8848084" y="7223638"/>
                  <a:pt x="8844075" y="7224026"/>
                  <a:pt x="8844138" y="7227895"/>
                </a:cubicBezTo>
                <a:cubicBezTo>
                  <a:pt x="8835998" y="7220934"/>
                  <a:pt x="8835936" y="7217066"/>
                  <a:pt x="8831867" y="7213586"/>
                </a:cubicBezTo>
                <a:cubicBezTo>
                  <a:pt x="8831928" y="7217454"/>
                  <a:pt x="8827859" y="7213975"/>
                  <a:pt x="8827859" y="7213975"/>
                </a:cubicBezTo>
                <a:cubicBezTo>
                  <a:pt x="8827859" y="7213975"/>
                  <a:pt x="8827859" y="7213975"/>
                  <a:pt x="8819968" y="7222489"/>
                </a:cubicBezTo>
                <a:cubicBezTo>
                  <a:pt x="8819968" y="7222489"/>
                  <a:pt x="8800177" y="7239907"/>
                  <a:pt x="8779891" y="7226375"/>
                </a:cubicBezTo>
                <a:cubicBezTo>
                  <a:pt x="8783837" y="7222117"/>
                  <a:pt x="8759417" y="7201238"/>
                  <a:pt x="8767184" y="7184983"/>
                </a:cubicBezTo>
                <a:cubicBezTo>
                  <a:pt x="8771066" y="7176858"/>
                  <a:pt x="8775012" y="7172601"/>
                  <a:pt x="8778894" y="7164474"/>
                </a:cubicBezTo>
                <a:cubicBezTo>
                  <a:pt x="8787911" y="7163600"/>
                  <a:pt x="8796824" y="7156197"/>
                  <a:pt x="8810966" y="7158095"/>
                </a:cubicBezTo>
                <a:close/>
                <a:moveTo>
                  <a:pt x="9052374" y="7128503"/>
                </a:moveTo>
                <a:cubicBezTo>
                  <a:pt x="9055910" y="7127687"/>
                  <a:pt x="9060972" y="7129711"/>
                  <a:pt x="9066248" y="7132749"/>
                </a:cubicBezTo>
                <a:cubicBezTo>
                  <a:pt x="9071527" y="7135787"/>
                  <a:pt x="9077018" y="7139840"/>
                  <a:pt x="9081412" y="7143084"/>
                </a:cubicBezTo>
                <a:cubicBezTo>
                  <a:pt x="9083989" y="7155257"/>
                  <a:pt x="9079495" y="7169063"/>
                  <a:pt x="9070607" y="7179627"/>
                </a:cubicBezTo>
                <a:cubicBezTo>
                  <a:pt x="9053033" y="7166657"/>
                  <a:pt x="9049598" y="7150426"/>
                  <a:pt x="9052374" y="7128503"/>
                </a:cubicBezTo>
                <a:close/>
                <a:moveTo>
                  <a:pt x="8996467" y="7039645"/>
                </a:moveTo>
                <a:cubicBezTo>
                  <a:pt x="8997534" y="7045123"/>
                  <a:pt x="8997534" y="7045123"/>
                  <a:pt x="9002462" y="7043942"/>
                </a:cubicBezTo>
                <a:cubicBezTo>
                  <a:pt x="9002462" y="7043942"/>
                  <a:pt x="9002462" y="7043942"/>
                  <a:pt x="9004392" y="7040613"/>
                </a:cubicBezTo>
                <a:cubicBezTo>
                  <a:pt x="9007391" y="7042763"/>
                  <a:pt x="9005461" y="7046092"/>
                  <a:pt x="9008457" y="7048240"/>
                </a:cubicBezTo>
                <a:cubicBezTo>
                  <a:pt x="9008457" y="7048240"/>
                  <a:pt x="9006526" y="7051569"/>
                  <a:pt x="9006526" y="7051569"/>
                </a:cubicBezTo>
                <a:cubicBezTo>
                  <a:pt x="9008024" y="7052643"/>
                  <a:pt x="9008024" y="7052643"/>
                  <a:pt x="9006793" y="7052938"/>
                </a:cubicBezTo>
                <a:cubicBezTo>
                  <a:pt x="9005561" y="7053233"/>
                  <a:pt x="9003097" y="7053823"/>
                  <a:pt x="8999668" y="7056076"/>
                </a:cubicBezTo>
                <a:cubicBezTo>
                  <a:pt x="8994739" y="7057258"/>
                  <a:pt x="8992808" y="7060585"/>
                  <a:pt x="8991742" y="7055108"/>
                </a:cubicBezTo>
                <a:cubicBezTo>
                  <a:pt x="8990675" y="7049631"/>
                  <a:pt x="8990675" y="7049631"/>
                  <a:pt x="8996467" y="7039645"/>
                </a:cubicBezTo>
                <a:close/>
                <a:moveTo>
                  <a:pt x="8938205" y="7034716"/>
                </a:moveTo>
                <a:cubicBezTo>
                  <a:pt x="8950044" y="7033364"/>
                  <a:pt x="8962568" y="7034681"/>
                  <a:pt x="8976381" y="7040958"/>
                </a:cubicBezTo>
                <a:cubicBezTo>
                  <a:pt x="8969213" y="7061540"/>
                  <a:pt x="8938369" y="7079174"/>
                  <a:pt x="8906916" y="7084853"/>
                </a:cubicBezTo>
                <a:cubicBezTo>
                  <a:pt x="8875465" y="7090534"/>
                  <a:pt x="8843404" y="7084260"/>
                  <a:pt x="8833800" y="7057030"/>
                </a:cubicBezTo>
                <a:cubicBezTo>
                  <a:pt x="8873332" y="7066839"/>
                  <a:pt x="8902687" y="7038770"/>
                  <a:pt x="8938205" y="7034716"/>
                </a:cubicBezTo>
                <a:close/>
                <a:moveTo>
                  <a:pt x="8672083" y="7025348"/>
                </a:moveTo>
                <a:cubicBezTo>
                  <a:pt x="8669344" y="7037250"/>
                  <a:pt x="8679808" y="7050055"/>
                  <a:pt x="8682051" y="7064203"/>
                </a:cubicBezTo>
                <a:cubicBezTo>
                  <a:pt x="8682798" y="7068919"/>
                  <a:pt x="8682632" y="7073785"/>
                  <a:pt x="8680759" y="7078815"/>
                </a:cubicBezTo>
                <a:cubicBezTo>
                  <a:pt x="8680759" y="7078815"/>
                  <a:pt x="8680759" y="7078815"/>
                  <a:pt x="8680696" y="7074942"/>
                </a:cubicBezTo>
                <a:cubicBezTo>
                  <a:pt x="8680696" y="7074942"/>
                  <a:pt x="8680759" y="7078815"/>
                  <a:pt x="8676857" y="7079194"/>
                </a:cubicBezTo>
                <a:cubicBezTo>
                  <a:pt x="8664840" y="7060962"/>
                  <a:pt x="8668243" y="7029598"/>
                  <a:pt x="8668182" y="7025726"/>
                </a:cubicBezTo>
                <a:cubicBezTo>
                  <a:pt x="8672083" y="7025348"/>
                  <a:pt x="8672083" y="7025348"/>
                  <a:pt x="8672083" y="7025348"/>
                </a:cubicBezTo>
                <a:close/>
                <a:moveTo>
                  <a:pt x="8687262" y="7015520"/>
                </a:moveTo>
                <a:cubicBezTo>
                  <a:pt x="8724567" y="7038979"/>
                  <a:pt x="8704457" y="7064138"/>
                  <a:pt x="8725188" y="7077600"/>
                </a:cubicBezTo>
                <a:cubicBezTo>
                  <a:pt x="8717057" y="7082258"/>
                  <a:pt x="8717057" y="7082258"/>
                  <a:pt x="8708802" y="7079190"/>
                </a:cubicBezTo>
                <a:cubicBezTo>
                  <a:pt x="8708740" y="7075327"/>
                  <a:pt x="8704644" y="7075725"/>
                  <a:pt x="8708678" y="7071466"/>
                </a:cubicBezTo>
                <a:cubicBezTo>
                  <a:pt x="8696264" y="7064933"/>
                  <a:pt x="8683414" y="7031365"/>
                  <a:pt x="8687262" y="7015520"/>
                </a:cubicBezTo>
                <a:close/>
                <a:moveTo>
                  <a:pt x="8210749" y="7002850"/>
                </a:moveTo>
                <a:cubicBezTo>
                  <a:pt x="8219418" y="7002488"/>
                  <a:pt x="8227585" y="7002653"/>
                  <a:pt x="8233761" y="7005883"/>
                </a:cubicBezTo>
                <a:cubicBezTo>
                  <a:pt x="8235829" y="7007599"/>
                  <a:pt x="8237898" y="7009313"/>
                  <a:pt x="8238445" y="7011651"/>
                </a:cubicBezTo>
                <a:cubicBezTo>
                  <a:pt x="8238993" y="7013993"/>
                  <a:pt x="8238021" y="7016959"/>
                  <a:pt x="8234007" y="7021177"/>
                </a:cubicBezTo>
                <a:cubicBezTo>
                  <a:pt x="8230053" y="7029219"/>
                  <a:pt x="8225977" y="7029615"/>
                  <a:pt x="8213628" y="7023154"/>
                </a:cubicBezTo>
                <a:cubicBezTo>
                  <a:pt x="8205353" y="7016296"/>
                  <a:pt x="8197139" y="7013264"/>
                  <a:pt x="8197077" y="7009440"/>
                </a:cubicBezTo>
                <a:cubicBezTo>
                  <a:pt x="8193003" y="7009835"/>
                  <a:pt x="8188865" y="7006407"/>
                  <a:pt x="8184789" y="7006804"/>
                </a:cubicBezTo>
                <a:cubicBezTo>
                  <a:pt x="8184789" y="7006804"/>
                  <a:pt x="8184789" y="7006804"/>
                  <a:pt x="8184728" y="7002980"/>
                </a:cubicBezTo>
                <a:cubicBezTo>
                  <a:pt x="8192910" y="7004101"/>
                  <a:pt x="8202080" y="7003212"/>
                  <a:pt x="8210749" y="7002850"/>
                </a:cubicBezTo>
                <a:close/>
                <a:moveTo>
                  <a:pt x="8667458" y="6986805"/>
                </a:moveTo>
                <a:cubicBezTo>
                  <a:pt x="8671616" y="6990301"/>
                  <a:pt x="8675839" y="6997690"/>
                  <a:pt x="8679997" y="7001186"/>
                </a:cubicBezTo>
                <a:cubicBezTo>
                  <a:pt x="8679997" y="7001186"/>
                  <a:pt x="8679997" y="7001186"/>
                  <a:pt x="8675964" y="7005476"/>
                </a:cubicBezTo>
                <a:cubicBezTo>
                  <a:pt x="8675839" y="6997690"/>
                  <a:pt x="8659389" y="6995387"/>
                  <a:pt x="8667458" y="6986805"/>
                </a:cubicBezTo>
                <a:close/>
                <a:moveTo>
                  <a:pt x="9125163" y="6982270"/>
                </a:moveTo>
                <a:cubicBezTo>
                  <a:pt x="9129773" y="6982793"/>
                  <a:pt x="9134449" y="6984359"/>
                  <a:pt x="9139496" y="6987692"/>
                </a:cubicBezTo>
                <a:cubicBezTo>
                  <a:pt x="9142531" y="7027370"/>
                  <a:pt x="9093293" y="7039379"/>
                  <a:pt x="9078003" y="7018366"/>
                </a:cubicBezTo>
                <a:cubicBezTo>
                  <a:pt x="9072906" y="7011360"/>
                  <a:pt x="9071582" y="7000687"/>
                  <a:pt x="9077222" y="6986145"/>
                </a:cubicBezTo>
                <a:cubicBezTo>
                  <a:pt x="9098098" y="6988515"/>
                  <a:pt x="9111333" y="6980701"/>
                  <a:pt x="9125163" y="6982270"/>
                </a:cubicBezTo>
                <a:close/>
                <a:moveTo>
                  <a:pt x="8084185" y="6962036"/>
                </a:moveTo>
                <a:cubicBezTo>
                  <a:pt x="8092504" y="6970670"/>
                  <a:pt x="8100629" y="6981464"/>
                  <a:pt x="8100334" y="6991192"/>
                </a:cubicBezTo>
                <a:cubicBezTo>
                  <a:pt x="8100236" y="6994436"/>
                  <a:pt x="8099202" y="6997559"/>
                  <a:pt x="8096928" y="7000444"/>
                </a:cubicBezTo>
                <a:cubicBezTo>
                  <a:pt x="8092210" y="7008137"/>
                  <a:pt x="8084475" y="7004306"/>
                  <a:pt x="8077082" y="6996632"/>
                </a:cubicBezTo>
                <a:cubicBezTo>
                  <a:pt x="8057915" y="6985134"/>
                  <a:pt x="8054899" y="6973609"/>
                  <a:pt x="8068035" y="6962061"/>
                </a:cubicBezTo>
                <a:cubicBezTo>
                  <a:pt x="8072073" y="6962054"/>
                  <a:pt x="8083844" y="6965880"/>
                  <a:pt x="8084185" y="6962036"/>
                </a:cubicBezTo>
                <a:close/>
                <a:moveTo>
                  <a:pt x="8649038" y="6952008"/>
                </a:moveTo>
                <a:cubicBezTo>
                  <a:pt x="8647228" y="6955127"/>
                  <a:pt x="8649038" y="6952008"/>
                  <a:pt x="8641960" y="6955770"/>
                </a:cubicBezTo>
                <a:cubicBezTo>
                  <a:pt x="8640311" y="6950170"/>
                  <a:pt x="8643770" y="6952650"/>
                  <a:pt x="8649038" y="6952008"/>
                </a:cubicBezTo>
                <a:close/>
                <a:moveTo>
                  <a:pt x="8023043" y="6934183"/>
                </a:moveTo>
                <a:cubicBezTo>
                  <a:pt x="8023043" y="6934183"/>
                  <a:pt x="8030708" y="6938164"/>
                  <a:pt x="8030708" y="6938164"/>
                </a:cubicBezTo>
                <a:cubicBezTo>
                  <a:pt x="8038018" y="6946137"/>
                  <a:pt x="8041674" y="6950125"/>
                  <a:pt x="8049340" y="6954105"/>
                </a:cubicBezTo>
                <a:cubicBezTo>
                  <a:pt x="8044623" y="6962098"/>
                  <a:pt x="8040613" y="6962104"/>
                  <a:pt x="8036956" y="6958116"/>
                </a:cubicBezTo>
                <a:cubicBezTo>
                  <a:pt x="8036956" y="6958116"/>
                  <a:pt x="8033302" y="6954131"/>
                  <a:pt x="8029647" y="6950143"/>
                </a:cubicBezTo>
                <a:cubicBezTo>
                  <a:pt x="8025990" y="6946157"/>
                  <a:pt x="8021981" y="6946163"/>
                  <a:pt x="8021981" y="6946163"/>
                </a:cubicBezTo>
                <a:cubicBezTo>
                  <a:pt x="8018325" y="6942175"/>
                  <a:pt x="8018680" y="6938183"/>
                  <a:pt x="8023043" y="6934183"/>
                </a:cubicBezTo>
                <a:close/>
                <a:moveTo>
                  <a:pt x="8063241" y="6918284"/>
                </a:moveTo>
                <a:cubicBezTo>
                  <a:pt x="8065885" y="6917814"/>
                  <a:pt x="8067968" y="6917811"/>
                  <a:pt x="8067803" y="6919674"/>
                </a:cubicBezTo>
                <a:cubicBezTo>
                  <a:pt x="8071969" y="6919667"/>
                  <a:pt x="8071309" y="6927121"/>
                  <a:pt x="8071309" y="6927121"/>
                </a:cubicBezTo>
                <a:cubicBezTo>
                  <a:pt x="8075474" y="6927114"/>
                  <a:pt x="8079640" y="6927108"/>
                  <a:pt x="8083474" y="6930828"/>
                </a:cubicBezTo>
                <a:cubicBezTo>
                  <a:pt x="8078979" y="6934563"/>
                  <a:pt x="8083144" y="6934556"/>
                  <a:pt x="8082815" y="6938283"/>
                </a:cubicBezTo>
                <a:cubicBezTo>
                  <a:pt x="8078979" y="6934563"/>
                  <a:pt x="8066481" y="6934582"/>
                  <a:pt x="8058481" y="6930867"/>
                </a:cubicBezTo>
                <a:cubicBezTo>
                  <a:pt x="8058811" y="6927141"/>
                  <a:pt x="8054975" y="6923420"/>
                  <a:pt x="8055306" y="6919692"/>
                </a:cubicBezTo>
                <a:cubicBezTo>
                  <a:pt x="8057389" y="6919689"/>
                  <a:pt x="8060596" y="6918753"/>
                  <a:pt x="8063241" y="6918284"/>
                </a:cubicBezTo>
                <a:close/>
                <a:moveTo>
                  <a:pt x="8769336" y="6917846"/>
                </a:moveTo>
                <a:cubicBezTo>
                  <a:pt x="8771419" y="6918125"/>
                  <a:pt x="8774294" y="6918971"/>
                  <a:pt x="8777464" y="6921244"/>
                </a:cubicBezTo>
                <a:cubicBezTo>
                  <a:pt x="8780839" y="6921232"/>
                  <a:pt x="8783590" y="6922292"/>
                  <a:pt x="8785819" y="6923891"/>
                </a:cubicBezTo>
                <a:cubicBezTo>
                  <a:pt x="8792506" y="6928684"/>
                  <a:pt x="8794496" y="6938313"/>
                  <a:pt x="8794496" y="6938313"/>
                </a:cubicBezTo>
                <a:cubicBezTo>
                  <a:pt x="8794496" y="6938313"/>
                  <a:pt x="8794496" y="6938313"/>
                  <a:pt x="8796487" y="6934879"/>
                </a:cubicBezTo>
                <a:cubicBezTo>
                  <a:pt x="8792506" y="6941744"/>
                  <a:pt x="8791694" y="6950882"/>
                  <a:pt x="8787712" y="6957748"/>
                </a:cubicBezTo>
                <a:cubicBezTo>
                  <a:pt x="8752761" y="6971573"/>
                  <a:pt x="8752393" y="6956730"/>
                  <a:pt x="8745684" y="6937342"/>
                </a:cubicBezTo>
                <a:cubicBezTo>
                  <a:pt x="8752838" y="6932750"/>
                  <a:pt x="8755640" y="6920179"/>
                  <a:pt x="8765962" y="6917858"/>
                </a:cubicBezTo>
                <a:cubicBezTo>
                  <a:pt x="8765962" y="6917858"/>
                  <a:pt x="8767253" y="6917568"/>
                  <a:pt x="8769336" y="6917846"/>
                </a:cubicBezTo>
                <a:close/>
                <a:moveTo>
                  <a:pt x="8392719" y="6906223"/>
                </a:moveTo>
                <a:cubicBezTo>
                  <a:pt x="8396804" y="6909657"/>
                  <a:pt x="8400890" y="6913090"/>
                  <a:pt x="8400827" y="6909267"/>
                </a:cubicBezTo>
                <a:cubicBezTo>
                  <a:pt x="8404913" y="6912700"/>
                  <a:pt x="8406986" y="6916328"/>
                  <a:pt x="8407551" y="6920103"/>
                </a:cubicBezTo>
                <a:cubicBezTo>
                  <a:pt x="8408115" y="6923877"/>
                  <a:pt x="8407171" y="6927798"/>
                  <a:pt x="8405220" y="6931816"/>
                </a:cubicBezTo>
                <a:cubicBezTo>
                  <a:pt x="8401259" y="6936030"/>
                  <a:pt x="8393213" y="6936810"/>
                  <a:pt x="8381080" y="6934156"/>
                </a:cubicBezTo>
                <a:cubicBezTo>
                  <a:pt x="8376932" y="6926900"/>
                  <a:pt x="8388819" y="6914259"/>
                  <a:pt x="8392719" y="6906223"/>
                </a:cubicBezTo>
                <a:close/>
                <a:moveTo>
                  <a:pt x="8613142" y="6880671"/>
                </a:moveTo>
                <a:cubicBezTo>
                  <a:pt x="8622121" y="6885441"/>
                  <a:pt x="8637833" y="6893786"/>
                  <a:pt x="8641873" y="6902735"/>
                </a:cubicBezTo>
                <a:cubicBezTo>
                  <a:pt x="8643219" y="6905719"/>
                  <a:pt x="8643268" y="6908768"/>
                  <a:pt x="8641337" y="6911776"/>
                </a:cubicBezTo>
                <a:cubicBezTo>
                  <a:pt x="8637448" y="6915912"/>
                  <a:pt x="8633438" y="6912542"/>
                  <a:pt x="8629487" y="6912924"/>
                </a:cubicBezTo>
                <a:cubicBezTo>
                  <a:pt x="8621525" y="6909936"/>
                  <a:pt x="8609251" y="6884808"/>
                  <a:pt x="8613142" y="6880671"/>
                </a:cubicBezTo>
                <a:close/>
                <a:moveTo>
                  <a:pt x="9032853" y="6873259"/>
                </a:moveTo>
                <a:cubicBezTo>
                  <a:pt x="9041703" y="6879413"/>
                  <a:pt x="9050553" y="6885568"/>
                  <a:pt x="9045010" y="6895045"/>
                </a:cubicBezTo>
                <a:cubicBezTo>
                  <a:pt x="9036988" y="6892797"/>
                  <a:pt x="9034217" y="6897535"/>
                  <a:pt x="9024539" y="6887473"/>
                </a:cubicBezTo>
                <a:cubicBezTo>
                  <a:pt x="9027310" y="6882734"/>
                  <a:pt x="9030082" y="6877996"/>
                  <a:pt x="9032853" y="6873259"/>
                </a:cubicBezTo>
                <a:close/>
                <a:moveTo>
                  <a:pt x="8254887" y="6844531"/>
                </a:moveTo>
                <a:cubicBezTo>
                  <a:pt x="8257889" y="6843548"/>
                  <a:pt x="8260805" y="6843544"/>
                  <a:pt x="8262576" y="6845497"/>
                </a:cubicBezTo>
                <a:cubicBezTo>
                  <a:pt x="8266292" y="6847448"/>
                  <a:pt x="8266118" y="6849404"/>
                  <a:pt x="8264443" y="6851852"/>
                </a:cubicBezTo>
                <a:cubicBezTo>
                  <a:pt x="8262769" y="6854299"/>
                  <a:pt x="8259593" y="6857240"/>
                  <a:pt x="8257301" y="6861156"/>
                </a:cubicBezTo>
                <a:lnTo>
                  <a:pt x="8246677" y="6849434"/>
                </a:lnTo>
                <a:cubicBezTo>
                  <a:pt x="8248795" y="6847475"/>
                  <a:pt x="8251884" y="6845514"/>
                  <a:pt x="8254887" y="6844531"/>
                </a:cubicBezTo>
                <a:close/>
                <a:moveTo>
                  <a:pt x="8225155" y="6837013"/>
                </a:moveTo>
                <a:cubicBezTo>
                  <a:pt x="8231148" y="6837776"/>
                  <a:pt x="8235959" y="6839361"/>
                  <a:pt x="8239685" y="6841696"/>
                </a:cubicBezTo>
                <a:cubicBezTo>
                  <a:pt x="8245276" y="6845200"/>
                  <a:pt x="8248425" y="6850395"/>
                  <a:pt x="8249469" y="6857050"/>
                </a:cubicBezTo>
                <a:lnTo>
                  <a:pt x="8247373" y="6874732"/>
                </a:lnTo>
                <a:lnTo>
                  <a:pt x="8251013" y="6872618"/>
                </a:lnTo>
                <a:lnTo>
                  <a:pt x="8257943" y="6874153"/>
                </a:lnTo>
                <a:lnTo>
                  <a:pt x="8260670" y="6864877"/>
                </a:lnTo>
                <a:cubicBezTo>
                  <a:pt x="8269424" y="6857224"/>
                  <a:pt x="8282552" y="6845745"/>
                  <a:pt x="8293988" y="6853366"/>
                </a:cubicBezTo>
                <a:cubicBezTo>
                  <a:pt x="8293649" y="6857186"/>
                  <a:pt x="8297687" y="6857180"/>
                  <a:pt x="8297348" y="6861000"/>
                </a:cubicBezTo>
                <a:cubicBezTo>
                  <a:pt x="8297348" y="6861000"/>
                  <a:pt x="8299028" y="6864816"/>
                  <a:pt x="8299024" y="6870546"/>
                </a:cubicBezTo>
                <a:cubicBezTo>
                  <a:pt x="8299022" y="6876275"/>
                  <a:pt x="8297335" y="6883917"/>
                  <a:pt x="8290602" y="6891567"/>
                </a:cubicBezTo>
                <a:cubicBezTo>
                  <a:pt x="8286226" y="6895393"/>
                  <a:pt x="8273435" y="6903052"/>
                  <a:pt x="8273773" y="6899232"/>
                </a:cubicBezTo>
                <a:cubicBezTo>
                  <a:pt x="8270074" y="6895419"/>
                  <a:pt x="8269736" y="6899238"/>
                  <a:pt x="8265699" y="6899245"/>
                </a:cubicBezTo>
                <a:lnTo>
                  <a:pt x="8262596" y="6893960"/>
                </a:lnTo>
                <a:lnTo>
                  <a:pt x="8259688" y="6895648"/>
                </a:lnTo>
                <a:cubicBezTo>
                  <a:pt x="8251461" y="6900425"/>
                  <a:pt x="8251461" y="6900425"/>
                  <a:pt x="8247252" y="6896855"/>
                </a:cubicBezTo>
                <a:cubicBezTo>
                  <a:pt x="8245147" y="6895070"/>
                  <a:pt x="8245082" y="6891097"/>
                  <a:pt x="8245020" y="6887125"/>
                </a:cubicBezTo>
                <a:lnTo>
                  <a:pt x="8243831" y="6881947"/>
                </a:lnTo>
                <a:lnTo>
                  <a:pt x="8234704" y="6884505"/>
                </a:lnTo>
                <a:cubicBezTo>
                  <a:pt x="8230643" y="6886090"/>
                  <a:pt x="8226187" y="6887949"/>
                  <a:pt x="8220431" y="6889481"/>
                </a:cubicBezTo>
                <a:cubicBezTo>
                  <a:pt x="8214279" y="6878990"/>
                  <a:pt x="8211434" y="6851444"/>
                  <a:pt x="8225155" y="6837013"/>
                </a:cubicBezTo>
                <a:close/>
                <a:moveTo>
                  <a:pt x="7629140" y="6819737"/>
                </a:moveTo>
                <a:cubicBezTo>
                  <a:pt x="7632026" y="6822824"/>
                  <a:pt x="7635729" y="6824162"/>
                  <a:pt x="7639022" y="6826374"/>
                </a:cubicBezTo>
                <a:cubicBezTo>
                  <a:pt x="7642316" y="6828587"/>
                  <a:pt x="7645202" y="6831673"/>
                  <a:pt x="7646455" y="6838256"/>
                </a:cubicBezTo>
                <a:cubicBezTo>
                  <a:pt x="7635786" y="6842571"/>
                  <a:pt x="7626749" y="6843391"/>
                  <a:pt x="7616080" y="6847706"/>
                </a:cubicBezTo>
                <a:cubicBezTo>
                  <a:pt x="7604536" y="6835359"/>
                  <a:pt x="7616838" y="6827548"/>
                  <a:pt x="7629140" y="6819737"/>
                </a:cubicBezTo>
                <a:close/>
                <a:moveTo>
                  <a:pt x="9061902" y="6811225"/>
                </a:moveTo>
                <a:cubicBezTo>
                  <a:pt x="9081772" y="6831999"/>
                  <a:pt x="9097955" y="6853624"/>
                  <a:pt x="9132581" y="6870995"/>
                </a:cubicBezTo>
                <a:cubicBezTo>
                  <a:pt x="9126910" y="6880759"/>
                  <a:pt x="9139682" y="6886266"/>
                  <a:pt x="9130320" y="6896877"/>
                </a:cubicBezTo>
                <a:cubicBezTo>
                  <a:pt x="9100812" y="6903686"/>
                  <a:pt x="9042904" y="6849422"/>
                  <a:pt x="9061902" y="6811225"/>
                </a:cubicBezTo>
                <a:close/>
                <a:moveTo>
                  <a:pt x="8774937" y="6800779"/>
                </a:moveTo>
                <a:cubicBezTo>
                  <a:pt x="8781665" y="6801235"/>
                  <a:pt x="8787420" y="6803369"/>
                  <a:pt x="8792287" y="6806551"/>
                </a:cubicBezTo>
                <a:cubicBezTo>
                  <a:pt x="8802023" y="6812917"/>
                  <a:pt x="8808204" y="6823476"/>
                  <a:pt x="8811514" y="6833203"/>
                </a:cubicBezTo>
                <a:cubicBezTo>
                  <a:pt x="8807637" y="6834100"/>
                  <a:pt x="8816539" y="6860705"/>
                  <a:pt x="8804272" y="6880409"/>
                </a:cubicBezTo>
                <a:cubicBezTo>
                  <a:pt x="8800183" y="6886977"/>
                  <a:pt x="8793741" y="6892778"/>
                  <a:pt x="8783689" y="6896602"/>
                </a:cubicBezTo>
                <a:cubicBezTo>
                  <a:pt x="8761002" y="6904853"/>
                  <a:pt x="8734001" y="6905109"/>
                  <a:pt x="8722772" y="6862743"/>
                </a:cubicBezTo>
                <a:cubicBezTo>
                  <a:pt x="8718457" y="6854746"/>
                  <a:pt x="8721619" y="6857013"/>
                  <a:pt x="8720467" y="6851284"/>
                </a:cubicBezTo>
                <a:lnTo>
                  <a:pt x="8719416" y="6849337"/>
                </a:lnTo>
                <a:lnTo>
                  <a:pt x="8715545" y="6853932"/>
                </a:lnTo>
                <a:cubicBezTo>
                  <a:pt x="8713541" y="6854623"/>
                  <a:pt x="8711513" y="6853826"/>
                  <a:pt x="8709469" y="6852034"/>
                </a:cubicBezTo>
                <a:cubicBezTo>
                  <a:pt x="8709469" y="6852034"/>
                  <a:pt x="8705382" y="6848453"/>
                  <a:pt x="8701294" y="6844870"/>
                </a:cubicBezTo>
                <a:cubicBezTo>
                  <a:pt x="8697206" y="6841288"/>
                  <a:pt x="8693184" y="6841678"/>
                  <a:pt x="8693184" y="6841678"/>
                </a:cubicBezTo>
                <a:cubicBezTo>
                  <a:pt x="8689097" y="6838095"/>
                  <a:pt x="8689032" y="6834123"/>
                  <a:pt x="8692992" y="6829761"/>
                </a:cubicBezTo>
                <a:cubicBezTo>
                  <a:pt x="8692992" y="6829761"/>
                  <a:pt x="8701103" y="6832953"/>
                  <a:pt x="8701103" y="6832953"/>
                </a:cubicBezTo>
                <a:cubicBezTo>
                  <a:pt x="8705190" y="6836534"/>
                  <a:pt x="8708256" y="6839222"/>
                  <a:pt x="8711313" y="6841412"/>
                </a:cubicBezTo>
                <a:lnTo>
                  <a:pt x="8716710" y="6844322"/>
                </a:lnTo>
                <a:lnTo>
                  <a:pt x="8711840" y="6835295"/>
                </a:lnTo>
                <a:cubicBezTo>
                  <a:pt x="8716220" y="6833531"/>
                  <a:pt x="8719162" y="6831351"/>
                  <a:pt x="8721548" y="6828924"/>
                </a:cubicBezTo>
                <a:lnTo>
                  <a:pt x="8727567" y="6821512"/>
                </a:lnTo>
                <a:lnTo>
                  <a:pt x="8723851" y="6812379"/>
                </a:lnTo>
                <a:cubicBezTo>
                  <a:pt x="8728032" y="6811973"/>
                  <a:pt x="8736332" y="6807455"/>
                  <a:pt x="8736391" y="6811161"/>
                </a:cubicBezTo>
                <a:lnTo>
                  <a:pt x="8737493" y="6812155"/>
                </a:lnTo>
                <a:lnTo>
                  <a:pt x="8751749" y="6805070"/>
                </a:lnTo>
                <a:cubicBezTo>
                  <a:pt x="8760508" y="6801543"/>
                  <a:pt x="8768209" y="6800322"/>
                  <a:pt x="8774937" y="6800779"/>
                </a:cubicBezTo>
                <a:close/>
                <a:moveTo>
                  <a:pt x="8256058" y="6796441"/>
                </a:moveTo>
                <a:cubicBezTo>
                  <a:pt x="8260487" y="6796435"/>
                  <a:pt x="8264339" y="6797390"/>
                  <a:pt x="8266136" y="6799308"/>
                </a:cubicBezTo>
                <a:cubicBezTo>
                  <a:pt x="8269733" y="6803144"/>
                  <a:pt x="8269392" y="6806988"/>
                  <a:pt x="8269392" y="6806988"/>
                </a:cubicBezTo>
                <a:cubicBezTo>
                  <a:pt x="8260497" y="6818530"/>
                  <a:pt x="8248005" y="6826235"/>
                  <a:pt x="8237216" y="6814724"/>
                </a:cubicBezTo>
                <a:cubicBezTo>
                  <a:pt x="8233620" y="6810886"/>
                  <a:pt x="8230024" y="6807050"/>
                  <a:pt x="8233961" y="6807044"/>
                </a:cubicBezTo>
                <a:cubicBezTo>
                  <a:pt x="8234301" y="6803199"/>
                  <a:pt x="8238240" y="6803194"/>
                  <a:pt x="8242516" y="6799345"/>
                </a:cubicBezTo>
                <a:cubicBezTo>
                  <a:pt x="8246624" y="6797416"/>
                  <a:pt x="8251630" y="6796448"/>
                  <a:pt x="8256058" y="6796441"/>
                </a:cubicBezTo>
                <a:close/>
                <a:moveTo>
                  <a:pt x="7752383" y="6792866"/>
                </a:moveTo>
                <a:cubicBezTo>
                  <a:pt x="7754946" y="6791960"/>
                  <a:pt x="7756685" y="6792922"/>
                  <a:pt x="7758012" y="6794819"/>
                </a:cubicBezTo>
                <a:cubicBezTo>
                  <a:pt x="7759341" y="6796714"/>
                  <a:pt x="7760256" y="6799545"/>
                  <a:pt x="7761171" y="6802374"/>
                </a:cubicBezTo>
                <a:cubicBezTo>
                  <a:pt x="7763002" y="6808035"/>
                  <a:pt x="7764832" y="6813694"/>
                  <a:pt x="7766664" y="6819354"/>
                </a:cubicBezTo>
                <a:cubicBezTo>
                  <a:pt x="7766664" y="6819354"/>
                  <a:pt x="7766664" y="6819354"/>
                  <a:pt x="7752383" y="6792866"/>
                </a:cubicBezTo>
                <a:close/>
                <a:moveTo>
                  <a:pt x="8331130" y="6724728"/>
                </a:moveTo>
                <a:cubicBezTo>
                  <a:pt x="8338643" y="6725787"/>
                  <a:pt x="8344865" y="6731929"/>
                  <a:pt x="8345569" y="6744099"/>
                </a:cubicBezTo>
                <a:cubicBezTo>
                  <a:pt x="8328666" y="6747878"/>
                  <a:pt x="8311763" y="6751657"/>
                  <a:pt x="8308945" y="6735851"/>
                </a:cubicBezTo>
                <a:cubicBezTo>
                  <a:pt x="8314813" y="6727691"/>
                  <a:pt x="8323618" y="6723668"/>
                  <a:pt x="8331130" y="6724728"/>
                </a:cubicBezTo>
                <a:close/>
                <a:moveTo>
                  <a:pt x="8956441" y="6724097"/>
                </a:moveTo>
                <a:cubicBezTo>
                  <a:pt x="8956502" y="6727899"/>
                  <a:pt x="8960554" y="6727506"/>
                  <a:pt x="8960614" y="6731306"/>
                </a:cubicBezTo>
                <a:cubicBezTo>
                  <a:pt x="8960614" y="6731306"/>
                  <a:pt x="8962701" y="6734910"/>
                  <a:pt x="8963300" y="6740561"/>
                </a:cubicBezTo>
                <a:cubicBezTo>
                  <a:pt x="8963600" y="6743387"/>
                  <a:pt x="8963526" y="6746725"/>
                  <a:pt x="8962634" y="6750378"/>
                </a:cubicBezTo>
                <a:cubicBezTo>
                  <a:pt x="8961741" y="6754034"/>
                  <a:pt x="8960030" y="6758006"/>
                  <a:pt x="8957053" y="6762100"/>
                </a:cubicBezTo>
                <a:cubicBezTo>
                  <a:pt x="8953063" y="6766293"/>
                  <a:pt x="8941029" y="6775073"/>
                  <a:pt x="8940969" y="6771273"/>
                </a:cubicBezTo>
                <a:cubicBezTo>
                  <a:pt x="8936855" y="6767866"/>
                  <a:pt x="8936917" y="6771666"/>
                  <a:pt x="8932865" y="6772059"/>
                </a:cubicBezTo>
                <a:cubicBezTo>
                  <a:pt x="8920526" y="6761837"/>
                  <a:pt x="8916290" y="6750829"/>
                  <a:pt x="8924210" y="6738642"/>
                </a:cubicBezTo>
                <a:cubicBezTo>
                  <a:pt x="8932193" y="6730256"/>
                  <a:pt x="8944163" y="6717676"/>
                  <a:pt x="8956441" y="6724097"/>
                </a:cubicBezTo>
                <a:close/>
                <a:moveTo>
                  <a:pt x="8916270" y="6719128"/>
                </a:moveTo>
                <a:cubicBezTo>
                  <a:pt x="8919180" y="6717871"/>
                  <a:pt x="8922107" y="6717587"/>
                  <a:pt x="8924089" y="6719345"/>
                </a:cubicBezTo>
                <a:cubicBezTo>
                  <a:pt x="8928022" y="6720913"/>
                  <a:pt x="8928054" y="6722858"/>
                  <a:pt x="8926628" y="6725434"/>
                </a:cubicBezTo>
                <a:cubicBezTo>
                  <a:pt x="8925205" y="6728008"/>
                  <a:pt x="8922326" y="6731212"/>
                  <a:pt x="8920438" y="6735295"/>
                </a:cubicBezTo>
                <a:lnTo>
                  <a:pt x="8908545" y="6724750"/>
                </a:lnTo>
                <a:cubicBezTo>
                  <a:pt x="8910464" y="6722615"/>
                  <a:pt x="8913359" y="6720385"/>
                  <a:pt x="8916270" y="6719128"/>
                </a:cubicBezTo>
                <a:close/>
                <a:moveTo>
                  <a:pt x="8912397" y="6671583"/>
                </a:moveTo>
                <a:cubicBezTo>
                  <a:pt x="8916841" y="6671152"/>
                  <a:pt x="8920807" y="6671725"/>
                  <a:pt x="8922813" y="6673446"/>
                </a:cubicBezTo>
                <a:cubicBezTo>
                  <a:pt x="8926824" y="6676885"/>
                  <a:pt x="8926886" y="6680710"/>
                  <a:pt x="8926886" y="6680710"/>
                </a:cubicBezTo>
                <a:cubicBezTo>
                  <a:pt x="8919170" y="6692946"/>
                  <a:pt x="8907441" y="6701741"/>
                  <a:pt x="8895406" y="6691420"/>
                </a:cubicBezTo>
                <a:cubicBezTo>
                  <a:pt x="8891393" y="6687979"/>
                  <a:pt x="8887381" y="6684540"/>
                  <a:pt x="8891332" y="6684157"/>
                </a:cubicBezTo>
                <a:cubicBezTo>
                  <a:pt x="8891270" y="6680332"/>
                  <a:pt x="8895221" y="6679950"/>
                  <a:pt x="8899111" y="6675743"/>
                </a:cubicBezTo>
                <a:cubicBezTo>
                  <a:pt x="8903030" y="6673449"/>
                  <a:pt x="8907953" y="6672014"/>
                  <a:pt x="8912397" y="6671583"/>
                </a:cubicBezTo>
                <a:close/>
                <a:moveTo>
                  <a:pt x="7938096" y="6658632"/>
                </a:moveTo>
                <a:cubicBezTo>
                  <a:pt x="7941574" y="6660557"/>
                  <a:pt x="7948531" y="6664406"/>
                  <a:pt x="7950362" y="6670067"/>
                </a:cubicBezTo>
                <a:cubicBezTo>
                  <a:pt x="7953840" y="6671991"/>
                  <a:pt x="7945420" y="6681272"/>
                  <a:pt x="7945420" y="6681272"/>
                </a:cubicBezTo>
                <a:cubicBezTo>
                  <a:pt x="7940294" y="6683083"/>
                  <a:pt x="7933154" y="6669839"/>
                  <a:pt x="7929674" y="6667913"/>
                </a:cubicBezTo>
                <a:cubicBezTo>
                  <a:pt x="7931323" y="6664178"/>
                  <a:pt x="7936449" y="6662367"/>
                  <a:pt x="7938096" y="6658632"/>
                </a:cubicBezTo>
                <a:close/>
                <a:moveTo>
                  <a:pt x="7756384" y="6643289"/>
                </a:moveTo>
                <a:cubicBezTo>
                  <a:pt x="7777962" y="6645140"/>
                  <a:pt x="7776528" y="6657500"/>
                  <a:pt x="7775093" y="6669862"/>
                </a:cubicBezTo>
                <a:cubicBezTo>
                  <a:pt x="7761467" y="6665755"/>
                  <a:pt x="7756903" y="6682989"/>
                  <a:pt x="7745561" y="6670266"/>
                </a:cubicBezTo>
                <a:cubicBezTo>
                  <a:pt x="7743865" y="6662777"/>
                  <a:pt x="7746148" y="6654161"/>
                  <a:pt x="7756384" y="6643289"/>
                </a:cubicBezTo>
                <a:close/>
                <a:moveTo>
                  <a:pt x="8508282" y="6638722"/>
                </a:moveTo>
                <a:cubicBezTo>
                  <a:pt x="8512172" y="6639694"/>
                  <a:pt x="8515974" y="6641645"/>
                  <a:pt x="8519777" y="6643595"/>
                </a:cubicBezTo>
                <a:cubicBezTo>
                  <a:pt x="8525395" y="6647499"/>
                  <a:pt x="8527037" y="6651410"/>
                  <a:pt x="8526193" y="6655323"/>
                </a:cubicBezTo>
                <a:cubicBezTo>
                  <a:pt x="8525349" y="6659237"/>
                  <a:pt x="8522020" y="6663155"/>
                  <a:pt x="8517697" y="6667074"/>
                </a:cubicBezTo>
                <a:cubicBezTo>
                  <a:pt x="8509049" y="6674914"/>
                  <a:pt x="8501445" y="6671013"/>
                  <a:pt x="8501445" y="6671013"/>
                </a:cubicBezTo>
                <a:cubicBezTo>
                  <a:pt x="8490208" y="6663205"/>
                  <a:pt x="8487273" y="6651471"/>
                  <a:pt x="8496266" y="6639719"/>
                </a:cubicBezTo>
                <a:cubicBezTo>
                  <a:pt x="8500416" y="6637756"/>
                  <a:pt x="8504393" y="6637750"/>
                  <a:pt x="8508282" y="6638722"/>
                </a:cubicBezTo>
                <a:close/>
                <a:moveTo>
                  <a:pt x="7479677" y="6636564"/>
                </a:moveTo>
                <a:lnTo>
                  <a:pt x="7477021" y="6641936"/>
                </a:lnTo>
                <a:cubicBezTo>
                  <a:pt x="7474348" y="6649924"/>
                  <a:pt x="7473775" y="6656166"/>
                  <a:pt x="7475544" y="6659934"/>
                </a:cubicBezTo>
                <a:cubicBezTo>
                  <a:pt x="7481997" y="6658759"/>
                  <a:pt x="7487081" y="6657150"/>
                  <a:pt x="7492606" y="6656483"/>
                </a:cubicBezTo>
                <a:lnTo>
                  <a:pt x="7497504" y="6657028"/>
                </a:lnTo>
                <a:lnTo>
                  <a:pt x="7491246" y="6649080"/>
                </a:lnTo>
                <a:cubicBezTo>
                  <a:pt x="7486738" y="6650184"/>
                  <a:pt x="7485751" y="6646126"/>
                  <a:pt x="7484764" y="6642068"/>
                </a:cubicBezTo>
                <a:close/>
                <a:moveTo>
                  <a:pt x="7905176" y="6636547"/>
                </a:moveTo>
                <a:cubicBezTo>
                  <a:pt x="7908146" y="6637083"/>
                  <a:pt x="7911191" y="6639875"/>
                  <a:pt x="7914778" y="6646285"/>
                </a:cubicBezTo>
                <a:cubicBezTo>
                  <a:pt x="7914778" y="6646285"/>
                  <a:pt x="7913210" y="6649841"/>
                  <a:pt x="7913210" y="6649841"/>
                </a:cubicBezTo>
                <a:cubicBezTo>
                  <a:pt x="7901627" y="6656710"/>
                  <a:pt x="7899759" y="6651251"/>
                  <a:pt x="7896023" y="6640331"/>
                </a:cubicBezTo>
                <a:cubicBezTo>
                  <a:pt x="7899310" y="6637726"/>
                  <a:pt x="7902205" y="6636008"/>
                  <a:pt x="7905176" y="6636547"/>
                </a:cubicBezTo>
                <a:close/>
                <a:moveTo>
                  <a:pt x="8568766" y="6631545"/>
                </a:moveTo>
                <a:cubicBezTo>
                  <a:pt x="8572946" y="6633318"/>
                  <a:pt x="8576682" y="6636431"/>
                  <a:pt x="8579324" y="6640935"/>
                </a:cubicBezTo>
                <a:cubicBezTo>
                  <a:pt x="8578329" y="6646691"/>
                  <a:pt x="8579449" y="6656051"/>
                  <a:pt x="8575350" y="6663963"/>
                </a:cubicBezTo>
                <a:cubicBezTo>
                  <a:pt x="8557706" y="6671128"/>
                  <a:pt x="8545155" y="6664627"/>
                  <a:pt x="8536703" y="6650212"/>
                </a:cubicBezTo>
                <a:cubicBezTo>
                  <a:pt x="8539682" y="6632941"/>
                  <a:pt x="8556224" y="6626223"/>
                  <a:pt x="8568766" y="6631545"/>
                </a:cubicBezTo>
                <a:close/>
                <a:moveTo>
                  <a:pt x="7807733" y="6621014"/>
                </a:moveTo>
                <a:cubicBezTo>
                  <a:pt x="7812153" y="6621648"/>
                  <a:pt x="7815321" y="6622925"/>
                  <a:pt x="7817464" y="6624626"/>
                </a:cubicBezTo>
                <a:cubicBezTo>
                  <a:pt x="7821751" y="6628023"/>
                  <a:pt x="7821938" y="6633112"/>
                  <a:pt x="7819849" y="6638139"/>
                </a:cubicBezTo>
                <a:cubicBezTo>
                  <a:pt x="7812884" y="6654890"/>
                  <a:pt x="7780615" y="6670927"/>
                  <a:pt x="7790489" y="6621255"/>
                </a:cubicBezTo>
                <a:cubicBezTo>
                  <a:pt x="7797641" y="6620387"/>
                  <a:pt x="7803313" y="6620379"/>
                  <a:pt x="7807733" y="6621014"/>
                </a:cubicBezTo>
                <a:close/>
                <a:moveTo>
                  <a:pt x="7967968" y="6607993"/>
                </a:moveTo>
                <a:cubicBezTo>
                  <a:pt x="7975502" y="6609307"/>
                  <a:pt x="7983635" y="6622707"/>
                  <a:pt x="7989057" y="6631642"/>
                </a:cubicBezTo>
                <a:cubicBezTo>
                  <a:pt x="7985889" y="6643070"/>
                  <a:pt x="7975185" y="6653182"/>
                  <a:pt x="7961771" y="6658831"/>
                </a:cubicBezTo>
                <a:cubicBezTo>
                  <a:pt x="7950928" y="6640964"/>
                  <a:pt x="7955153" y="6625724"/>
                  <a:pt x="7967968" y="6607993"/>
                </a:cubicBezTo>
                <a:close/>
                <a:moveTo>
                  <a:pt x="8283404" y="6592695"/>
                </a:moveTo>
                <a:cubicBezTo>
                  <a:pt x="8295781" y="6591626"/>
                  <a:pt x="8306122" y="6594475"/>
                  <a:pt x="8315442" y="6599281"/>
                </a:cubicBezTo>
                <a:cubicBezTo>
                  <a:pt x="8324763" y="6604089"/>
                  <a:pt x="8333066" y="6610854"/>
                  <a:pt x="8341368" y="6617618"/>
                </a:cubicBezTo>
                <a:cubicBezTo>
                  <a:pt x="8347935" y="6673171"/>
                  <a:pt x="8302298" y="6639701"/>
                  <a:pt x="8276447" y="6632581"/>
                </a:cubicBezTo>
                <a:cubicBezTo>
                  <a:pt x="8274259" y="6614064"/>
                  <a:pt x="8275253" y="6608365"/>
                  <a:pt x="8283404" y="6592695"/>
                </a:cubicBezTo>
                <a:close/>
                <a:moveTo>
                  <a:pt x="7558844" y="6569563"/>
                </a:moveTo>
                <a:cubicBezTo>
                  <a:pt x="7558057" y="6573351"/>
                  <a:pt x="7548737" y="6580080"/>
                  <a:pt x="7544075" y="6583446"/>
                </a:cubicBezTo>
                <a:cubicBezTo>
                  <a:pt x="7543288" y="6587234"/>
                  <a:pt x="7538628" y="6590598"/>
                  <a:pt x="7534755" y="6590176"/>
                </a:cubicBezTo>
                <a:cubicBezTo>
                  <a:pt x="7534755" y="6590176"/>
                  <a:pt x="7530094" y="6593541"/>
                  <a:pt x="7529305" y="6597328"/>
                </a:cubicBezTo>
                <a:cubicBezTo>
                  <a:pt x="7519986" y="6604058"/>
                  <a:pt x="7516113" y="6603636"/>
                  <a:pt x="7512239" y="6603214"/>
                </a:cubicBezTo>
                <a:cubicBezTo>
                  <a:pt x="7512239" y="6603214"/>
                  <a:pt x="7516899" y="6599849"/>
                  <a:pt x="7517687" y="6596061"/>
                </a:cubicBezTo>
                <a:cubicBezTo>
                  <a:pt x="7517687" y="6596061"/>
                  <a:pt x="7522348" y="6592696"/>
                  <a:pt x="7527008" y="6589331"/>
                </a:cubicBezTo>
                <a:cubicBezTo>
                  <a:pt x="7527008" y="6589331"/>
                  <a:pt x="7527795" y="6585545"/>
                  <a:pt x="7528583" y="6581755"/>
                </a:cubicBezTo>
                <a:cubicBezTo>
                  <a:pt x="7538691" y="6571238"/>
                  <a:pt x="7544140" y="6564086"/>
                  <a:pt x="7558844" y="6569563"/>
                </a:cubicBezTo>
                <a:close/>
                <a:moveTo>
                  <a:pt x="9283181" y="6525666"/>
                </a:moveTo>
                <a:cubicBezTo>
                  <a:pt x="9295355" y="6528620"/>
                  <a:pt x="9302689" y="6542032"/>
                  <a:pt x="9298023" y="6553492"/>
                </a:cubicBezTo>
                <a:cubicBezTo>
                  <a:pt x="9271397" y="6570631"/>
                  <a:pt x="9260123" y="6539915"/>
                  <a:pt x="9269658" y="6526657"/>
                </a:cubicBezTo>
                <a:cubicBezTo>
                  <a:pt x="9274526" y="6524859"/>
                  <a:pt x="9279123" y="6524681"/>
                  <a:pt x="9283181" y="6525666"/>
                </a:cubicBezTo>
                <a:close/>
                <a:moveTo>
                  <a:pt x="7541487" y="6519120"/>
                </a:moveTo>
                <a:lnTo>
                  <a:pt x="7519908" y="6545476"/>
                </a:lnTo>
                <a:lnTo>
                  <a:pt x="7549074" y="6532128"/>
                </a:lnTo>
                <a:lnTo>
                  <a:pt x="7545108" y="6526672"/>
                </a:lnTo>
                <a:close/>
                <a:moveTo>
                  <a:pt x="8658556" y="6494369"/>
                </a:moveTo>
                <a:cubicBezTo>
                  <a:pt x="8666244" y="6492651"/>
                  <a:pt x="8670090" y="6491792"/>
                  <a:pt x="8673141" y="6495184"/>
                </a:cubicBezTo>
                <a:cubicBezTo>
                  <a:pt x="8676193" y="6498576"/>
                  <a:pt x="8678452" y="6506220"/>
                  <a:pt x="8682968" y="6521508"/>
                </a:cubicBezTo>
                <a:cubicBezTo>
                  <a:pt x="8684144" y="6527172"/>
                  <a:pt x="8684040" y="6533120"/>
                  <a:pt x="8682507" y="6538648"/>
                </a:cubicBezTo>
                <a:cubicBezTo>
                  <a:pt x="8680974" y="6544175"/>
                  <a:pt x="8678011" y="6549283"/>
                  <a:pt x="8673474" y="6553259"/>
                </a:cubicBezTo>
                <a:cubicBezTo>
                  <a:pt x="8672676" y="6562327"/>
                  <a:pt x="8666751" y="6572540"/>
                  <a:pt x="8659651" y="6577089"/>
                </a:cubicBezTo>
                <a:cubicBezTo>
                  <a:pt x="8649400" y="6579380"/>
                  <a:pt x="8643096" y="6574862"/>
                  <a:pt x="8641921" y="6569198"/>
                </a:cubicBezTo>
                <a:cubicBezTo>
                  <a:pt x="8627382" y="6525040"/>
                  <a:pt x="8657758" y="6503437"/>
                  <a:pt x="8658556" y="6494369"/>
                </a:cubicBezTo>
                <a:close/>
                <a:moveTo>
                  <a:pt x="9148982" y="6491861"/>
                </a:moveTo>
                <a:cubicBezTo>
                  <a:pt x="9152988" y="6492448"/>
                  <a:pt x="9157009" y="6494007"/>
                  <a:pt x="9161031" y="6495568"/>
                </a:cubicBezTo>
                <a:cubicBezTo>
                  <a:pt x="9167079" y="6498879"/>
                  <a:pt x="9169138" y="6502580"/>
                  <a:pt x="9168701" y="6506521"/>
                </a:cubicBezTo>
                <a:cubicBezTo>
                  <a:pt x="9168265" y="6510461"/>
                  <a:pt x="9165335" y="6514646"/>
                  <a:pt x="9161408" y="6518925"/>
                </a:cubicBezTo>
                <a:cubicBezTo>
                  <a:pt x="9153553" y="6527484"/>
                  <a:pt x="9145509" y="6524365"/>
                  <a:pt x="9145509" y="6524365"/>
                </a:cubicBezTo>
                <a:cubicBezTo>
                  <a:pt x="9133413" y="6517741"/>
                  <a:pt x="9129235" y="6506449"/>
                  <a:pt x="9137028" y="6493996"/>
                </a:cubicBezTo>
                <a:cubicBezTo>
                  <a:pt x="9140986" y="6491662"/>
                  <a:pt x="9144977" y="6491275"/>
                  <a:pt x="9148982" y="6491861"/>
                </a:cubicBezTo>
                <a:close/>
                <a:moveTo>
                  <a:pt x="8266774" y="6476287"/>
                </a:moveTo>
                <a:cubicBezTo>
                  <a:pt x="8267616" y="6481583"/>
                  <a:pt x="8268457" y="6486878"/>
                  <a:pt x="8274080" y="6485526"/>
                </a:cubicBezTo>
                <a:cubicBezTo>
                  <a:pt x="8276150" y="6493961"/>
                  <a:pt x="8276612" y="6502613"/>
                  <a:pt x="8275703" y="6511251"/>
                </a:cubicBezTo>
                <a:cubicBezTo>
                  <a:pt x="8269346" y="6571716"/>
                  <a:pt x="8195828" y="6631509"/>
                  <a:pt x="8136547" y="6612101"/>
                </a:cubicBezTo>
                <a:cubicBezTo>
                  <a:pt x="8127597" y="6583327"/>
                  <a:pt x="8132801" y="6555786"/>
                  <a:pt x="8146879" y="6533068"/>
                </a:cubicBezTo>
                <a:cubicBezTo>
                  <a:pt x="8170342" y="6495204"/>
                  <a:pt x="8218454" y="6470736"/>
                  <a:pt x="8266774" y="6476287"/>
                </a:cubicBezTo>
                <a:close/>
                <a:moveTo>
                  <a:pt x="7791497" y="6462809"/>
                </a:moveTo>
                <a:lnTo>
                  <a:pt x="7813561" y="6471301"/>
                </a:lnTo>
                <a:lnTo>
                  <a:pt x="7826560" y="6467713"/>
                </a:lnTo>
                <a:cubicBezTo>
                  <a:pt x="7839044" y="6466537"/>
                  <a:pt x="7852696" y="6468858"/>
                  <a:pt x="7862437" y="6471778"/>
                </a:cubicBezTo>
                <a:lnTo>
                  <a:pt x="7865899" y="6479191"/>
                </a:lnTo>
                <a:lnTo>
                  <a:pt x="7901940" y="6483746"/>
                </a:lnTo>
                <a:cubicBezTo>
                  <a:pt x="7913918" y="6487132"/>
                  <a:pt x="7925317" y="6493067"/>
                  <a:pt x="7935655" y="6503752"/>
                </a:cubicBezTo>
                <a:cubicBezTo>
                  <a:pt x="7919247" y="6518652"/>
                  <a:pt x="7881505" y="6521933"/>
                  <a:pt x="7848716" y="6514732"/>
                </a:cubicBezTo>
                <a:cubicBezTo>
                  <a:pt x="7815929" y="6507530"/>
                  <a:pt x="7788094" y="6489844"/>
                  <a:pt x="7791497" y="6462809"/>
                </a:cubicBezTo>
                <a:close/>
                <a:moveTo>
                  <a:pt x="8140072" y="6454486"/>
                </a:moveTo>
                <a:cubicBezTo>
                  <a:pt x="8140916" y="6454952"/>
                  <a:pt x="8141378" y="6456286"/>
                  <a:pt x="8140613" y="6458021"/>
                </a:cubicBezTo>
                <a:cubicBezTo>
                  <a:pt x="8145836" y="6465226"/>
                  <a:pt x="8136023" y="6468426"/>
                  <a:pt x="8131118" y="6470028"/>
                </a:cubicBezTo>
                <a:cubicBezTo>
                  <a:pt x="8135707" y="6459621"/>
                  <a:pt x="8133861" y="6454284"/>
                  <a:pt x="8137237" y="6456153"/>
                </a:cubicBezTo>
                <a:cubicBezTo>
                  <a:pt x="8138002" y="6454419"/>
                  <a:pt x="8139228" y="6454019"/>
                  <a:pt x="8140072" y="6454486"/>
                </a:cubicBezTo>
                <a:close/>
                <a:moveTo>
                  <a:pt x="8285779" y="6408363"/>
                </a:moveTo>
                <a:cubicBezTo>
                  <a:pt x="8285470" y="6411856"/>
                  <a:pt x="8285779" y="6408363"/>
                  <a:pt x="8280788" y="6415358"/>
                </a:cubicBezTo>
                <a:cubicBezTo>
                  <a:pt x="8276722" y="6411869"/>
                  <a:pt x="8281097" y="6411863"/>
                  <a:pt x="8285779" y="6408363"/>
                </a:cubicBezTo>
                <a:close/>
                <a:moveTo>
                  <a:pt x="8784937" y="6397849"/>
                </a:moveTo>
                <a:cubicBezTo>
                  <a:pt x="8790561" y="6396573"/>
                  <a:pt x="8795156" y="6396728"/>
                  <a:pt x="8798942" y="6398007"/>
                </a:cubicBezTo>
                <a:cubicBezTo>
                  <a:pt x="8810301" y="6401845"/>
                  <a:pt x="8814381" y="6415803"/>
                  <a:pt x="8817137" y="6431603"/>
                </a:cubicBezTo>
                <a:cubicBezTo>
                  <a:pt x="8809160" y="6436150"/>
                  <a:pt x="8804454" y="6442694"/>
                  <a:pt x="8796477" y="6447244"/>
                </a:cubicBezTo>
                <a:cubicBezTo>
                  <a:pt x="8783133" y="6446164"/>
                  <a:pt x="8766171" y="6424352"/>
                  <a:pt x="8771382" y="6409438"/>
                </a:cubicBezTo>
                <a:cubicBezTo>
                  <a:pt x="8773119" y="6404465"/>
                  <a:pt x="8777318" y="6400264"/>
                  <a:pt x="8784937" y="6397849"/>
                </a:cubicBezTo>
                <a:close/>
                <a:moveTo>
                  <a:pt x="9051571" y="6391418"/>
                </a:moveTo>
                <a:cubicBezTo>
                  <a:pt x="9038407" y="6428610"/>
                  <a:pt x="8941619" y="6456986"/>
                  <a:pt x="8923580" y="6419259"/>
                </a:cubicBezTo>
                <a:cubicBezTo>
                  <a:pt x="8970347" y="6413167"/>
                  <a:pt x="8998068" y="6388533"/>
                  <a:pt x="9051571" y="6391418"/>
                </a:cubicBezTo>
                <a:close/>
                <a:moveTo>
                  <a:pt x="8686106" y="6335654"/>
                </a:moveTo>
                <a:cubicBezTo>
                  <a:pt x="8700121" y="6361592"/>
                  <a:pt x="8674334" y="6420058"/>
                  <a:pt x="8659269" y="6425359"/>
                </a:cubicBezTo>
                <a:cubicBezTo>
                  <a:pt x="8653873" y="6408737"/>
                  <a:pt x="8663730" y="6396006"/>
                  <a:pt x="8659946" y="6375729"/>
                </a:cubicBezTo>
                <a:cubicBezTo>
                  <a:pt x="8671601" y="6368540"/>
                  <a:pt x="8669429" y="6344609"/>
                  <a:pt x="8686106" y="6335654"/>
                </a:cubicBezTo>
                <a:close/>
                <a:moveTo>
                  <a:pt x="9020993" y="6333554"/>
                </a:moveTo>
                <a:cubicBezTo>
                  <a:pt x="9023934" y="6334029"/>
                  <a:pt x="9026465" y="6335430"/>
                  <a:pt x="9027336" y="6338216"/>
                </a:cubicBezTo>
                <a:cubicBezTo>
                  <a:pt x="9025702" y="6341922"/>
                  <a:pt x="9029078" y="6343790"/>
                  <a:pt x="9027443" y="6347495"/>
                </a:cubicBezTo>
                <a:cubicBezTo>
                  <a:pt x="9027550" y="6356776"/>
                  <a:pt x="9025916" y="6360480"/>
                  <a:pt x="9020906" y="6362317"/>
                </a:cubicBezTo>
                <a:cubicBezTo>
                  <a:pt x="9019270" y="6366024"/>
                  <a:pt x="9015896" y="6364156"/>
                  <a:pt x="9010884" y="6365993"/>
                </a:cubicBezTo>
                <a:cubicBezTo>
                  <a:pt x="9007508" y="6364125"/>
                  <a:pt x="9005767" y="6358552"/>
                  <a:pt x="9005767" y="6358552"/>
                </a:cubicBezTo>
                <a:cubicBezTo>
                  <a:pt x="9004025" y="6352978"/>
                  <a:pt x="9004025" y="6352978"/>
                  <a:pt x="8999015" y="6354816"/>
                </a:cubicBezTo>
                <a:cubicBezTo>
                  <a:pt x="8999015" y="6354816"/>
                  <a:pt x="9000649" y="6351110"/>
                  <a:pt x="9000649" y="6351110"/>
                </a:cubicBezTo>
                <a:cubicBezTo>
                  <a:pt x="9004025" y="6352978"/>
                  <a:pt x="9000649" y="6351110"/>
                  <a:pt x="8998907" y="6345536"/>
                </a:cubicBezTo>
                <a:cubicBezTo>
                  <a:pt x="9005553" y="6339994"/>
                  <a:pt x="9007187" y="6336288"/>
                  <a:pt x="9012197" y="6334449"/>
                </a:cubicBezTo>
                <a:cubicBezTo>
                  <a:pt x="9014703" y="6333532"/>
                  <a:pt x="9018052" y="6333079"/>
                  <a:pt x="9020993" y="6333554"/>
                </a:cubicBezTo>
                <a:close/>
                <a:moveTo>
                  <a:pt x="8006172" y="6311339"/>
                </a:moveTo>
                <a:cubicBezTo>
                  <a:pt x="8019981" y="6311851"/>
                  <a:pt x="8032736" y="6315748"/>
                  <a:pt x="8044010" y="6322106"/>
                </a:cubicBezTo>
                <a:cubicBezTo>
                  <a:pt x="8060922" y="6331644"/>
                  <a:pt x="8074504" y="6346719"/>
                  <a:pt x="8083329" y="6364217"/>
                </a:cubicBezTo>
                <a:lnTo>
                  <a:pt x="8084356" y="6367211"/>
                </a:lnTo>
                <a:lnTo>
                  <a:pt x="8095234" y="6372156"/>
                </a:lnTo>
                <a:lnTo>
                  <a:pt x="8110239" y="6381850"/>
                </a:lnTo>
                <a:lnTo>
                  <a:pt x="8108542" y="6365127"/>
                </a:lnTo>
                <a:cubicBezTo>
                  <a:pt x="8110252" y="6355015"/>
                  <a:pt x="8115085" y="6345943"/>
                  <a:pt x="8124062" y="6339577"/>
                </a:cubicBezTo>
                <a:cubicBezTo>
                  <a:pt x="8133492" y="6365020"/>
                  <a:pt x="8138992" y="6389774"/>
                  <a:pt x="8164146" y="6417961"/>
                </a:cubicBezTo>
                <a:cubicBezTo>
                  <a:pt x="8154186" y="6424155"/>
                  <a:pt x="8163881" y="6433780"/>
                  <a:pt x="8149990" y="6439288"/>
                </a:cubicBezTo>
                <a:cubicBezTo>
                  <a:pt x="8142128" y="6437916"/>
                  <a:pt x="8134333" y="6432589"/>
                  <a:pt x="8127623" y="6424973"/>
                </a:cubicBezTo>
                <a:lnTo>
                  <a:pt x="8121063" y="6413368"/>
                </a:lnTo>
                <a:lnTo>
                  <a:pt x="8092477" y="6426999"/>
                </a:lnTo>
                <a:lnTo>
                  <a:pt x="8087492" y="6445807"/>
                </a:lnTo>
                <a:lnTo>
                  <a:pt x="8073863" y="6466656"/>
                </a:lnTo>
                <a:lnTo>
                  <a:pt x="8078775" y="6469690"/>
                </a:lnTo>
                <a:cubicBezTo>
                  <a:pt x="8087590" y="6478932"/>
                  <a:pt x="8084141" y="6491651"/>
                  <a:pt x="8071770" y="6506899"/>
                </a:cubicBezTo>
                <a:cubicBezTo>
                  <a:pt x="8063010" y="6505471"/>
                  <a:pt x="8055080" y="6507719"/>
                  <a:pt x="8042354" y="6507413"/>
                </a:cubicBezTo>
                <a:cubicBezTo>
                  <a:pt x="8041106" y="6501896"/>
                  <a:pt x="8042207" y="6492778"/>
                  <a:pt x="8045994" y="6483878"/>
                </a:cubicBezTo>
                <a:lnTo>
                  <a:pt x="8061649" y="6466257"/>
                </a:lnTo>
                <a:lnTo>
                  <a:pt x="8038810" y="6462086"/>
                </a:lnTo>
                <a:lnTo>
                  <a:pt x="8029152" y="6471706"/>
                </a:lnTo>
                <a:cubicBezTo>
                  <a:pt x="7982500" y="6500531"/>
                  <a:pt x="7882913" y="6467261"/>
                  <a:pt x="7819540" y="6465336"/>
                </a:cubicBezTo>
                <a:cubicBezTo>
                  <a:pt x="7811097" y="6434981"/>
                  <a:pt x="7807076" y="6414796"/>
                  <a:pt x="7807882" y="6394763"/>
                </a:cubicBezTo>
                <a:lnTo>
                  <a:pt x="7813842" y="6370774"/>
                </a:lnTo>
                <a:lnTo>
                  <a:pt x="7763192" y="6328675"/>
                </a:lnTo>
                <a:lnTo>
                  <a:pt x="7824307" y="6328646"/>
                </a:lnTo>
                <a:lnTo>
                  <a:pt x="7825195" y="6325065"/>
                </a:lnTo>
                <a:cubicBezTo>
                  <a:pt x="7847225" y="6318212"/>
                  <a:pt x="7867896" y="6315078"/>
                  <a:pt x="7887551" y="6314736"/>
                </a:cubicBezTo>
                <a:cubicBezTo>
                  <a:pt x="7907204" y="6314392"/>
                  <a:pt x="7925840" y="6316838"/>
                  <a:pt x="7943795" y="6321146"/>
                </a:cubicBezTo>
                <a:lnTo>
                  <a:pt x="7976234" y="6334059"/>
                </a:lnTo>
                <a:lnTo>
                  <a:pt x="7985097" y="6336101"/>
                </a:lnTo>
                <a:lnTo>
                  <a:pt x="7993952" y="6315504"/>
                </a:lnTo>
                <a:cubicBezTo>
                  <a:pt x="7999537" y="6316130"/>
                  <a:pt x="8005122" y="6316757"/>
                  <a:pt x="8006172" y="6311339"/>
                </a:cubicBezTo>
                <a:close/>
                <a:moveTo>
                  <a:pt x="8409795" y="6310091"/>
                </a:moveTo>
                <a:cubicBezTo>
                  <a:pt x="8414135" y="6312006"/>
                  <a:pt x="8416887" y="6314884"/>
                  <a:pt x="8416887" y="6314884"/>
                </a:cubicBezTo>
                <a:cubicBezTo>
                  <a:pt x="8416887" y="6314884"/>
                  <a:pt x="8416887" y="6314884"/>
                  <a:pt x="8417229" y="6311040"/>
                </a:cubicBezTo>
                <a:cubicBezTo>
                  <a:pt x="8416547" y="6318726"/>
                  <a:pt x="8419875" y="6326408"/>
                  <a:pt x="8419193" y="6334093"/>
                </a:cubicBezTo>
                <a:lnTo>
                  <a:pt x="8416872" y="6336276"/>
                </a:lnTo>
                <a:lnTo>
                  <a:pt x="8420278" y="6334949"/>
                </a:lnTo>
                <a:cubicBezTo>
                  <a:pt x="8427515" y="6342577"/>
                  <a:pt x="8431699" y="6351166"/>
                  <a:pt x="8431884" y="6360236"/>
                </a:cubicBezTo>
                <a:cubicBezTo>
                  <a:pt x="8432070" y="6369307"/>
                  <a:pt x="8428255" y="6378861"/>
                  <a:pt x="8419493" y="6388425"/>
                </a:cubicBezTo>
                <a:cubicBezTo>
                  <a:pt x="8399367" y="6392275"/>
                  <a:pt x="8389528" y="6369372"/>
                  <a:pt x="8382629" y="6357924"/>
                </a:cubicBezTo>
                <a:lnTo>
                  <a:pt x="8388530" y="6353074"/>
                </a:lnTo>
                <a:lnTo>
                  <a:pt x="8380590" y="6349825"/>
                </a:lnTo>
                <a:cubicBezTo>
                  <a:pt x="8377405" y="6347608"/>
                  <a:pt x="8374152" y="6344731"/>
                  <a:pt x="8370397" y="6341855"/>
                </a:cubicBezTo>
                <a:cubicBezTo>
                  <a:pt x="8375089" y="6334163"/>
                  <a:pt x="8372100" y="6322638"/>
                  <a:pt x="8380802" y="6314940"/>
                </a:cubicBezTo>
                <a:cubicBezTo>
                  <a:pt x="8380802" y="6314940"/>
                  <a:pt x="8385152" y="6311089"/>
                  <a:pt x="8393171" y="6311077"/>
                </a:cubicBezTo>
                <a:cubicBezTo>
                  <a:pt x="8399526" y="6307224"/>
                  <a:pt x="8405455" y="6308176"/>
                  <a:pt x="8409795" y="6310091"/>
                </a:cubicBezTo>
                <a:close/>
                <a:moveTo>
                  <a:pt x="9096246" y="6276474"/>
                </a:moveTo>
                <a:cubicBezTo>
                  <a:pt x="9098782" y="6275553"/>
                  <a:pt x="9102516" y="6276749"/>
                  <a:pt x="9106664" y="6279115"/>
                </a:cubicBezTo>
                <a:cubicBezTo>
                  <a:pt x="9119107" y="6286220"/>
                  <a:pt x="9135281" y="6303880"/>
                  <a:pt x="9134046" y="6306682"/>
                </a:cubicBezTo>
                <a:cubicBezTo>
                  <a:pt x="9137470" y="6308577"/>
                  <a:pt x="9135822" y="6312312"/>
                  <a:pt x="9139247" y="6314207"/>
                </a:cubicBezTo>
                <a:cubicBezTo>
                  <a:pt x="9139247" y="6314207"/>
                  <a:pt x="9142671" y="6316102"/>
                  <a:pt x="9144449" y="6321731"/>
                </a:cubicBezTo>
                <a:cubicBezTo>
                  <a:pt x="9146226" y="6327363"/>
                  <a:pt x="9148003" y="6332991"/>
                  <a:pt x="9141283" y="6338569"/>
                </a:cubicBezTo>
                <a:cubicBezTo>
                  <a:pt x="9118830" y="6312204"/>
                  <a:pt x="9105131" y="6304624"/>
                  <a:pt x="9089526" y="6282049"/>
                </a:cubicBezTo>
                <a:cubicBezTo>
                  <a:pt x="9091173" y="6278315"/>
                  <a:pt x="9094598" y="6280209"/>
                  <a:pt x="9096246" y="6276474"/>
                </a:cubicBezTo>
                <a:close/>
                <a:moveTo>
                  <a:pt x="8660763" y="6276425"/>
                </a:moveTo>
                <a:cubicBezTo>
                  <a:pt x="8664555" y="6276419"/>
                  <a:pt x="8664224" y="6280146"/>
                  <a:pt x="8668016" y="6280141"/>
                </a:cubicBezTo>
                <a:cubicBezTo>
                  <a:pt x="8668016" y="6280141"/>
                  <a:pt x="8667686" y="6283868"/>
                  <a:pt x="8667686" y="6283868"/>
                </a:cubicBezTo>
                <a:cubicBezTo>
                  <a:pt x="8669580" y="6283865"/>
                  <a:pt x="8669580" y="6283865"/>
                  <a:pt x="8668550" y="6284798"/>
                </a:cubicBezTo>
                <a:cubicBezTo>
                  <a:pt x="8667520" y="6285731"/>
                  <a:pt x="8665459" y="6287598"/>
                  <a:pt x="8663233" y="6291327"/>
                </a:cubicBezTo>
                <a:cubicBezTo>
                  <a:pt x="8659112" y="6295061"/>
                  <a:pt x="8658781" y="6298787"/>
                  <a:pt x="8655321" y="6295067"/>
                </a:cubicBezTo>
                <a:cubicBezTo>
                  <a:pt x="8651860" y="6291345"/>
                  <a:pt x="8651860" y="6291345"/>
                  <a:pt x="8652852" y="6280164"/>
                </a:cubicBezTo>
                <a:cubicBezTo>
                  <a:pt x="8656311" y="6283886"/>
                  <a:pt x="8656311" y="6283886"/>
                  <a:pt x="8660433" y="6280153"/>
                </a:cubicBezTo>
                <a:cubicBezTo>
                  <a:pt x="8660433" y="6280153"/>
                  <a:pt x="8660433" y="6280153"/>
                  <a:pt x="8660763" y="6276425"/>
                </a:cubicBezTo>
                <a:close/>
                <a:moveTo>
                  <a:pt x="7687285" y="6257445"/>
                </a:moveTo>
                <a:cubicBezTo>
                  <a:pt x="7692116" y="6255356"/>
                  <a:pt x="7696045" y="6255986"/>
                  <a:pt x="7699522" y="6257978"/>
                </a:cubicBezTo>
                <a:cubicBezTo>
                  <a:pt x="7702999" y="6259968"/>
                  <a:pt x="7706025" y="6263318"/>
                  <a:pt x="7709050" y="6266670"/>
                </a:cubicBezTo>
                <a:cubicBezTo>
                  <a:pt x="7707847" y="6270298"/>
                  <a:pt x="7707847" y="6270298"/>
                  <a:pt x="7703016" y="6272388"/>
                </a:cubicBezTo>
                <a:cubicBezTo>
                  <a:pt x="7701813" y="6276016"/>
                  <a:pt x="7689710" y="6262610"/>
                  <a:pt x="7686081" y="6261073"/>
                </a:cubicBezTo>
                <a:cubicBezTo>
                  <a:pt x="7687285" y="6257445"/>
                  <a:pt x="7687285" y="6257445"/>
                  <a:pt x="7690914" y="6258983"/>
                </a:cubicBezTo>
                <a:cubicBezTo>
                  <a:pt x="7688489" y="6253819"/>
                  <a:pt x="7688489" y="6253819"/>
                  <a:pt x="7687285" y="6257445"/>
                </a:cubicBezTo>
                <a:close/>
                <a:moveTo>
                  <a:pt x="8022137" y="6233128"/>
                </a:moveTo>
                <a:cubicBezTo>
                  <a:pt x="8027274" y="6231950"/>
                  <a:pt x="8031701" y="6233909"/>
                  <a:pt x="8035133" y="6237584"/>
                </a:cubicBezTo>
                <a:cubicBezTo>
                  <a:pt x="8038566" y="6241260"/>
                  <a:pt x="8041002" y="6246652"/>
                  <a:pt x="8042156" y="6252338"/>
                </a:cubicBezTo>
                <a:cubicBezTo>
                  <a:pt x="8044305" y="6256308"/>
                  <a:pt x="8043885" y="6260868"/>
                  <a:pt x="8042038" y="6265011"/>
                </a:cubicBezTo>
                <a:cubicBezTo>
                  <a:pt x="8040191" y="6269155"/>
                  <a:pt x="8036916" y="6272883"/>
                  <a:pt x="8033353" y="6275189"/>
                </a:cubicBezTo>
                <a:cubicBezTo>
                  <a:pt x="8028217" y="6276367"/>
                  <a:pt x="8028217" y="6276367"/>
                  <a:pt x="8023084" y="6277546"/>
                </a:cubicBezTo>
                <a:cubicBezTo>
                  <a:pt x="8016795" y="6273037"/>
                  <a:pt x="8008514" y="6271963"/>
                  <a:pt x="8004218" y="6264022"/>
                </a:cubicBezTo>
                <a:cubicBezTo>
                  <a:pt x="8001912" y="6252650"/>
                  <a:pt x="8015011" y="6237740"/>
                  <a:pt x="8022137" y="6233128"/>
                </a:cubicBezTo>
                <a:close/>
                <a:moveTo>
                  <a:pt x="8871888" y="6223321"/>
                </a:moveTo>
                <a:cubicBezTo>
                  <a:pt x="8887808" y="6225895"/>
                  <a:pt x="8902779" y="6233347"/>
                  <a:pt x="8914481" y="6246393"/>
                </a:cubicBezTo>
                <a:lnTo>
                  <a:pt x="8915024" y="6255282"/>
                </a:lnTo>
                <a:lnTo>
                  <a:pt x="8921649" y="6263441"/>
                </a:lnTo>
                <a:lnTo>
                  <a:pt x="8915699" y="6266343"/>
                </a:lnTo>
                <a:lnTo>
                  <a:pt x="8916728" y="6283190"/>
                </a:lnTo>
                <a:cubicBezTo>
                  <a:pt x="8917412" y="6297143"/>
                  <a:pt x="8916828" y="6312323"/>
                  <a:pt x="8911371" y="6327342"/>
                </a:cubicBezTo>
                <a:cubicBezTo>
                  <a:pt x="8851307" y="6365919"/>
                  <a:pt x="8802938" y="6354223"/>
                  <a:pt x="8765485" y="6312477"/>
                </a:cubicBezTo>
                <a:cubicBezTo>
                  <a:pt x="8767817" y="6251761"/>
                  <a:pt x="8824130" y="6215596"/>
                  <a:pt x="8871888" y="6223321"/>
                </a:cubicBezTo>
                <a:close/>
                <a:moveTo>
                  <a:pt x="9351193" y="6217193"/>
                </a:moveTo>
                <a:cubicBezTo>
                  <a:pt x="9358343" y="6215064"/>
                  <a:pt x="9370122" y="6217357"/>
                  <a:pt x="9388138" y="6227347"/>
                </a:cubicBezTo>
                <a:cubicBezTo>
                  <a:pt x="9384447" y="6255446"/>
                  <a:pt x="9376595" y="6266164"/>
                  <a:pt x="9368397" y="6267270"/>
                </a:cubicBezTo>
                <a:cubicBezTo>
                  <a:pt x="9349950" y="6269758"/>
                  <a:pt x="9329742" y="6223579"/>
                  <a:pt x="9351193" y="6217193"/>
                </a:cubicBezTo>
                <a:close/>
                <a:moveTo>
                  <a:pt x="8073509" y="6202478"/>
                </a:moveTo>
                <a:cubicBezTo>
                  <a:pt x="8075970" y="6201293"/>
                  <a:pt x="8077785" y="6202062"/>
                  <a:pt x="8079274" y="6203808"/>
                </a:cubicBezTo>
                <a:cubicBezTo>
                  <a:pt x="8080764" y="6205553"/>
                  <a:pt x="8081931" y="6208275"/>
                  <a:pt x="8083096" y="6210997"/>
                </a:cubicBezTo>
                <a:cubicBezTo>
                  <a:pt x="8085428" y="6216441"/>
                  <a:pt x="8087759" y="6221884"/>
                  <a:pt x="8090093" y="6227329"/>
                </a:cubicBezTo>
                <a:cubicBezTo>
                  <a:pt x="8090093" y="6227329"/>
                  <a:pt x="8090093" y="6227329"/>
                  <a:pt x="8073509" y="6202478"/>
                </a:cubicBezTo>
                <a:close/>
                <a:moveTo>
                  <a:pt x="9501146" y="6182323"/>
                </a:moveTo>
                <a:cubicBezTo>
                  <a:pt x="9517657" y="6180380"/>
                  <a:pt x="9535913" y="6187232"/>
                  <a:pt x="9557809" y="6206805"/>
                </a:cubicBezTo>
                <a:cubicBezTo>
                  <a:pt x="9537167" y="6261864"/>
                  <a:pt x="9403045" y="6449368"/>
                  <a:pt x="9348118" y="6331207"/>
                </a:cubicBezTo>
                <a:cubicBezTo>
                  <a:pt x="9417739" y="6273155"/>
                  <a:pt x="9451610" y="6188160"/>
                  <a:pt x="9501146" y="6182323"/>
                </a:cubicBezTo>
                <a:close/>
                <a:moveTo>
                  <a:pt x="9015634" y="6177150"/>
                </a:moveTo>
                <a:cubicBezTo>
                  <a:pt x="9020191" y="6178623"/>
                  <a:pt x="9023255" y="6181198"/>
                  <a:pt x="9023255" y="6181198"/>
                </a:cubicBezTo>
                <a:cubicBezTo>
                  <a:pt x="9023255" y="6181198"/>
                  <a:pt x="9023255" y="6181198"/>
                  <a:pt x="9023194" y="6177373"/>
                </a:cubicBezTo>
                <a:cubicBezTo>
                  <a:pt x="9023317" y="6185020"/>
                  <a:pt x="9027463" y="6192278"/>
                  <a:pt x="9027586" y="6199924"/>
                </a:cubicBezTo>
                <a:cubicBezTo>
                  <a:pt x="9003937" y="6232853"/>
                  <a:pt x="8995706" y="6222163"/>
                  <a:pt x="8979427" y="6212254"/>
                </a:cubicBezTo>
                <a:cubicBezTo>
                  <a:pt x="8983327" y="6204216"/>
                  <a:pt x="8979119" y="6193136"/>
                  <a:pt x="8987043" y="6184709"/>
                </a:cubicBezTo>
                <a:cubicBezTo>
                  <a:pt x="8987043" y="6184709"/>
                  <a:pt x="8991004" y="6180494"/>
                  <a:pt x="8999052" y="6179715"/>
                </a:cubicBezTo>
                <a:cubicBezTo>
                  <a:pt x="9005026" y="6175306"/>
                  <a:pt x="9011077" y="6175677"/>
                  <a:pt x="9015634" y="6177150"/>
                </a:cubicBezTo>
                <a:close/>
                <a:moveTo>
                  <a:pt x="8028719" y="6160886"/>
                </a:moveTo>
                <a:cubicBezTo>
                  <a:pt x="8036050" y="6168639"/>
                  <a:pt x="8043725" y="6172507"/>
                  <a:pt x="8047390" y="6176383"/>
                </a:cubicBezTo>
                <a:cubicBezTo>
                  <a:pt x="8037994" y="6191925"/>
                  <a:pt x="8025621" y="6195825"/>
                  <a:pt x="8014625" y="6184199"/>
                </a:cubicBezTo>
                <a:cubicBezTo>
                  <a:pt x="8023332" y="6176421"/>
                  <a:pt x="8020011" y="6168663"/>
                  <a:pt x="8028719" y="6160886"/>
                </a:cubicBezTo>
                <a:close/>
                <a:moveTo>
                  <a:pt x="9034116" y="6155440"/>
                </a:moveTo>
                <a:cubicBezTo>
                  <a:pt x="9035803" y="6155435"/>
                  <a:pt x="9037387" y="6156570"/>
                  <a:pt x="9039562" y="6160559"/>
                </a:cubicBezTo>
                <a:cubicBezTo>
                  <a:pt x="9042733" y="6162832"/>
                  <a:pt x="9043913" y="6168537"/>
                  <a:pt x="9047083" y="6170811"/>
                </a:cubicBezTo>
                <a:cubicBezTo>
                  <a:pt x="9047083" y="6170811"/>
                  <a:pt x="9046382" y="6173953"/>
                  <a:pt x="9045036" y="6177240"/>
                </a:cubicBezTo>
                <a:cubicBezTo>
                  <a:pt x="9043690" y="6180528"/>
                  <a:pt x="9041699" y="6183961"/>
                  <a:pt x="9039118" y="6184541"/>
                </a:cubicBezTo>
                <a:cubicBezTo>
                  <a:pt x="9031965" y="6189134"/>
                  <a:pt x="9028428" y="6172018"/>
                  <a:pt x="9025256" y="6169745"/>
                </a:cubicBezTo>
                <a:cubicBezTo>
                  <a:pt x="9024077" y="6164039"/>
                  <a:pt x="9022899" y="6158335"/>
                  <a:pt x="9028060" y="6157175"/>
                </a:cubicBezTo>
                <a:cubicBezTo>
                  <a:pt x="9030640" y="6156594"/>
                  <a:pt x="9032429" y="6155446"/>
                  <a:pt x="9034116" y="6155440"/>
                </a:cubicBezTo>
                <a:close/>
                <a:moveTo>
                  <a:pt x="7957560" y="6128695"/>
                </a:moveTo>
                <a:cubicBezTo>
                  <a:pt x="7962789" y="6127497"/>
                  <a:pt x="7966499" y="6128918"/>
                  <a:pt x="7969048" y="6131364"/>
                </a:cubicBezTo>
                <a:cubicBezTo>
                  <a:pt x="7971596" y="6133809"/>
                  <a:pt x="7972985" y="6137278"/>
                  <a:pt x="7973573" y="6140174"/>
                </a:cubicBezTo>
                <a:cubicBezTo>
                  <a:pt x="7977361" y="6145365"/>
                  <a:pt x="7977231" y="6151455"/>
                  <a:pt x="7974989" y="6157271"/>
                </a:cubicBezTo>
                <a:lnTo>
                  <a:pt x="7972314" y="6160952"/>
                </a:lnTo>
                <a:lnTo>
                  <a:pt x="7976256" y="6159485"/>
                </a:lnTo>
                <a:cubicBezTo>
                  <a:pt x="7981259" y="6159956"/>
                  <a:pt x="7986292" y="6162341"/>
                  <a:pt x="7990345" y="6165778"/>
                </a:cubicBezTo>
                <a:cubicBezTo>
                  <a:pt x="7994366" y="6167302"/>
                  <a:pt x="7996423" y="6170932"/>
                  <a:pt x="7996992" y="6175186"/>
                </a:cubicBezTo>
                <a:cubicBezTo>
                  <a:pt x="7997559" y="6179439"/>
                  <a:pt x="7996638" y="6184315"/>
                  <a:pt x="7994706" y="6188332"/>
                </a:cubicBezTo>
                <a:cubicBezTo>
                  <a:pt x="7990775" y="6192543"/>
                  <a:pt x="7990775" y="6192543"/>
                  <a:pt x="7986848" y="6196752"/>
                </a:cubicBezTo>
                <a:cubicBezTo>
                  <a:pt x="7978867" y="6197526"/>
                  <a:pt x="7970948" y="6202124"/>
                  <a:pt x="7962906" y="6199074"/>
                </a:cubicBezTo>
                <a:cubicBezTo>
                  <a:pt x="7958854" y="6195638"/>
                  <a:pt x="7957748" y="6189043"/>
                  <a:pt x="7958139" y="6182303"/>
                </a:cubicBezTo>
                <a:lnTo>
                  <a:pt x="7962191" y="6165337"/>
                </a:lnTo>
                <a:lnTo>
                  <a:pt x="7959381" y="6164639"/>
                </a:lnTo>
                <a:cubicBezTo>
                  <a:pt x="7959381" y="6164639"/>
                  <a:pt x="7962584" y="6166935"/>
                  <a:pt x="7957353" y="6168134"/>
                </a:cubicBezTo>
                <a:cubicBezTo>
                  <a:pt x="7959381" y="6164639"/>
                  <a:pt x="7956178" y="6162343"/>
                  <a:pt x="7952976" y="6160048"/>
                </a:cubicBezTo>
                <a:cubicBezTo>
                  <a:pt x="7950627" y="6148466"/>
                  <a:pt x="7950302" y="6133390"/>
                  <a:pt x="7957560" y="6128695"/>
                </a:cubicBezTo>
                <a:close/>
                <a:moveTo>
                  <a:pt x="9263983" y="6119909"/>
                </a:moveTo>
                <a:cubicBezTo>
                  <a:pt x="9267787" y="6119540"/>
                  <a:pt x="9267847" y="6123247"/>
                  <a:pt x="9271651" y="6122878"/>
                </a:cubicBezTo>
                <a:cubicBezTo>
                  <a:pt x="9271651" y="6122878"/>
                  <a:pt x="9271712" y="6126587"/>
                  <a:pt x="9271712" y="6126587"/>
                </a:cubicBezTo>
                <a:cubicBezTo>
                  <a:pt x="9273613" y="6126402"/>
                  <a:pt x="9273613" y="6126402"/>
                  <a:pt x="9272676" y="6127421"/>
                </a:cubicBezTo>
                <a:cubicBezTo>
                  <a:pt x="9271741" y="6128440"/>
                  <a:pt x="9269869" y="6130479"/>
                  <a:pt x="9268026" y="6134369"/>
                </a:cubicBezTo>
                <a:cubicBezTo>
                  <a:pt x="9264282" y="6138447"/>
                  <a:pt x="9264342" y="6142155"/>
                  <a:pt x="9260478" y="6138816"/>
                </a:cubicBezTo>
                <a:cubicBezTo>
                  <a:pt x="9256614" y="6135477"/>
                  <a:pt x="9256614" y="6135477"/>
                  <a:pt x="9256435" y="6124354"/>
                </a:cubicBezTo>
                <a:cubicBezTo>
                  <a:pt x="9260299" y="6127693"/>
                  <a:pt x="9260299" y="6127693"/>
                  <a:pt x="9264042" y="6123616"/>
                </a:cubicBezTo>
                <a:cubicBezTo>
                  <a:pt x="9264042" y="6123616"/>
                  <a:pt x="9264042" y="6123616"/>
                  <a:pt x="9263983" y="6119909"/>
                </a:cubicBezTo>
                <a:close/>
                <a:moveTo>
                  <a:pt x="7950873" y="6119390"/>
                </a:moveTo>
                <a:cubicBezTo>
                  <a:pt x="7954196" y="6117806"/>
                  <a:pt x="7957537" y="6117373"/>
                  <a:pt x="7960104" y="6121075"/>
                </a:cubicBezTo>
                <a:cubicBezTo>
                  <a:pt x="7953492" y="6126544"/>
                  <a:pt x="7948498" y="6128346"/>
                  <a:pt x="7941745" y="6124609"/>
                </a:cubicBezTo>
                <a:cubicBezTo>
                  <a:pt x="7944243" y="6123708"/>
                  <a:pt x="7947549" y="6120973"/>
                  <a:pt x="7950873" y="6119390"/>
                </a:cubicBezTo>
                <a:close/>
                <a:moveTo>
                  <a:pt x="8691305" y="6083786"/>
                </a:moveTo>
                <a:cubicBezTo>
                  <a:pt x="8701293" y="6080184"/>
                  <a:pt x="8709804" y="6089457"/>
                  <a:pt x="8714798" y="6087657"/>
                </a:cubicBezTo>
                <a:cubicBezTo>
                  <a:pt x="8713181" y="6091326"/>
                  <a:pt x="8709945" y="6098663"/>
                  <a:pt x="8715077" y="6106067"/>
                </a:cubicBezTo>
                <a:cubicBezTo>
                  <a:pt x="8705089" y="6109668"/>
                  <a:pt x="8695101" y="6113270"/>
                  <a:pt x="8691585" y="6102197"/>
                </a:cubicBezTo>
                <a:cubicBezTo>
                  <a:pt x="8689827" y="6096661"/>
                  <a:pt x="8688069" y="6091123"/>
                  <a:pt x="8691305" y="6083786"/>
                </a:cubicBezTo>
                <a:close/>
                <a:moveTo>
                  <a:pt x="8988620" y="6082832"/>
                </a:moveTo>
                <a:cubicBezTo>
                  <a:pt x="9004558" y="6105755"/>
                  <a:pt x="9019626" y="6087803"/>
                  <a:pt x="9033730" y="6087064"/>
                </a:cubicBezTo>
                <a:cubicBezTo>
                  <a:pt x="9038432" y="6086818"/>
                  <a:pt x="9043026" y="6088484"/>
                  <a:pt x="9047509" y="6094213"/>
                </a:cubicBezTo>
                <a:cubicBezTo>
                  <a:pt x="9049487" y="6105684"/>
                  <a:pt x="9055958" y="6117148"/>
                  <a:pt x="9053300" y="6130238"/>
                </a:cubicBezTo>
                <a:cubicBezTo>
                  <a:pt x="9052415" y="6134601"/>
                  <a:pt x="9050514" y="6139145"/>
                  <a:pt x="9047095" y="6143932"/>
                </a:cubicBezTo>
                <a:cubicBezTo>
                  <a:pt x="9033964" y="6134391"/>
                  <a:pt x="9021493" y="6128674"/>
                  <a:pt x="9008938" y="6123913"/>
                </a:cubicBezTo>
                <a:lnTo>
                  <a:pt x="8998558" y="6120078"/>
                </a:lnTo>
                <a:lnTo>
                  <a:pt x="9001089" y="6132199"/>
                </a:lnTo>
                <a:cubicBezTo>
                  <a:pt x="9000959" y="6139698"/>
                  <a:pt x="8998332" y="6148161"/>
                  <a:pt x="8991450" y="6157520"/>
                </a:cubicBezTo>
                <a:cubicBezTo>
                  <a:pt x="8975716" y="6178362"/>
                  <a:pt x="8951893" y="6196124"/>
                  <a:pt x="8919365" y="6172237"/>
                </a:cubicBezTo>
                <a:cubicBezTo>
                  <a:pt x="8911279" y="6169157"/>
                  <a:pt x="8915290" y="6168770"/>
                  <a:pt x="8911216" y="6165301"/>
                </a:cubicBezTo>
                <a:cubicBezTo>
                  <a:pt x="8907143" y="6161833"/>
                  <a:pt x="8899057" y="6158753"/>
                  <a:pt x="8895045" y="6159142"/>
                </a:cubicBezTo>
                <a:cubicBezTo>
                  <a:pt x="8906833" y="6142547"/>
                  <a:pt x="8894672" y="6135999"/>
                  <a:pt x="8914359" y="6110911"/>
                </a:cubicBezTo>
                <a:cubicBezTo>
                  <a:pt x="8932039" y="6086018"/>
                  <a:pt x="8952326" y="6082603"/>
                  <a:pt x="8968212" y="6086676"/>
                </a:cubicBezTo>
                <a:lnTo>
                  <a:pt x="8980262" y="6091825"/>
                </a:lnTo>
                <a:close/>
                <a:moveTo>
                  <a:pt x="9130562" y="6058272"/>
                </a:moveTo>
                <a:cubicBezTo>
                  <a:pt x="9138489" y="6057323"/>
                  <a:pt x="9145833" y="6057634"/>
                  <a:pt x="9152661" y="6059053"/>
                </a:cubicBezTo>
                <a:cubicBezTo>
                  <a:pt x="9193636" y="6067571"/>
                  <a:pt x="9216086" y="6116013"/>
                  <a:pt x="9235171" y="6171716"/>
                </a:cubicBezTo>
                <a:cubicBezTo>
                  <a:pt x="9210852" y="6191861"/>
                  <a:pt x="9198876" y="6217672"/>
                  <a:pt x="9174554" y="6237822"/>
                </a:cubicBezTo>
                <a:cubicBezTo>
                  <a:pt x="9128532" y="6240184"/>
                  <a:pt x="9057463" y="6169447"/>
                  <a:pt x="9066001" y="6113208"/>
                </a:cubicBezTo>
                <a:cubicBezTo>
                  <a:pt x="9068844" y="6094460"/>
                  <a:pt x="9080541" y="6077329"/>
                  <a:pt x="9104953" y="6065049"/>
                </a:cubicBezTo>
                <a:cubicBezTo>
                  <a:pt x="9114121" y="6061429"/>
                  <a:pt x="9122634" y="6059220"/>
                  <a:pt x="9130562" y="6058272"/>
                </a:cubicBezTo>
                <a:close/>
                <a:moveTo>
                  <a:pt x="7987787" y="6049984"/>
                </a:moveTo>
                <a:cubicBezTo>
                  <a:pt x="8005233" y="6055639"/>
                  <a:pt x="8011899" y="6078919"/>
                  <a:pt x="8005286" y="6094949"/>
                </a:cubicBezTo>
                <a:cubicBezTo>
                  <a:pt x="8002347" y="6102074"/>
                  <a:pt x="7996784" y="6107764"/>
                  <a:pt x="7988378" y="6109839"/>
                </a:cubicBezTo>
                <a:cubicBezTo>
                  <a:pt x="7972475" y="6091654"/>
                  <a:pt x="7951337" y="6074300"/>
                  <a:pt x="7966845" y="6051124"/>
                </a:cubicBezTo>
                <a:cubicBezTo>
                  <a:pt x="7974961" y="6048172"/>
                  <a:pt x="7981974" y="6048097"/>
                  <a:pt x="7987787" y="6049984"/>
                </a:cubicBezTo>
                <a:close/>
                <a:moveTo>
                  <a:pt x="8210965" y="6029776"/>
                </a:moveTo>
                <a:cubicBezTo>
                  <a:pt x="8213962" y="6029985"/>
                  <a:pt x="8217239" y="6032435"/>
                  <a:pt x="8221382" y="6038435"/>
                </a:cubicBezTo>
                <a:cubicBezTo>
                  <a:pt x="8221382" y="6038435"/>
                  <a:pt x="8220147" y="6042154"/>
                  <a:pt x="8220147" y="6042154"/>
                </a:cubicBezTo>
                <a:cubicBezTo>
                  <a:pt x="8209275" y="6050277"/>
                  <a:pt x="8206925" y="6045038"/>
                  <a:pt x="8202223" y="6034559"/>
                </a:cubicBezTo>
                <a:cubicBezTo>
                  <a:pt x="8205249" y="6031598"/>
                  <a:pt x="8207968" y="6029567"/>
                  <a:pt x="8210965" y="6029776"/>
                </a:cubicBezTo>
                <a:close/>
                <a:moveTo>
                  <a:pt x="8590086" y="5987785"/>
                </a:moveTo>
                <a:cubicBezTo>
                  <a:pt x="8593380" y="5987367"/>
                  <a:pt x="8597019" y="5989102"/>
                  <a:pt x="8600707" y="5992193"/>
                </a:cubicBezTo>
                <a:cubicBezTo>
                  <a:pt x="8611774" y="6001467"/>
                  <a:pt x="8623282" y="6022956"/>
                  <a:pt x="8627205" y="6035209"/>
                </a:cubicBezTo>
                <a:cubicBezTo>
                  <a:pt x="8614030" y="6036882"/>
                  <a:pt x="8595316" y="6004122"/>
                  <a:pt x="8590086" y="5987785"/>
                </a:cubicBezTo>
                <a:close/>
                <a:moveTo>
                  <a:pt x="8446729" y="5985270"/>
                </a:moveTo>
                <a:cubicBezTo>
                  <a:pt x="8454143" y="5989466"/>
                  <a:pt x="8454361" y="5997982"/>
                  <a:pt x="8454578" y="6006498"/>
                </a:cubicBezTo>
                <a:cubicBezTo>
                  <a:pt x="8453842" y="6013427"/>
                  <a:pt x="8451197" y="6017176"/>
                  <a:pt x="8447361" y="6018939"/>
                </a:cubicBezTo>
                <a:cubicBezTo>
                  <a:pt x="8443523" y="6020702"/>
                  <a:pt x="8438495" y="6020479"/>
                  <a:pt x="8432987" y="6019461"/>
                </a:cubicBezTo>
                <a:cubicBezTo>
                  <a:pt x="8421975" y="6017427"/>
                  <a:pt x="8421757" y="6008911"/>
                  <a:pt x="8421757" y="6008911"/>
                </a:cubicBezTo>
                <a:cubicBezTo>
                  <a:pt x="8423230" y="5995056"/>
                  <a:pt x="8432117" y="5985396"/>
                  <a:pt x="8446729" y="5985270"/>
                </a:cubicBezTo>
                <a:close/>
                <a:moveTo>
                  <a:pt x="8088873" y="5972584"/>
                </a:moveTo>
                <a:cubicBezTo>
                  <a:pt x="8090642" y="5981141"/>
                  <a:pt x="8095522" y="5997397"/>
                  <a:pt x="8093496" y="6005968"/>
                </a:cubicBezTo>
                <a:cubicBezTo>
                  <a:pt x="8092820" y="6008825"/>
                  <a:pt x="8091377" y="6010828"/>
                  <a:pt x="8088797" y="6011408"/>
                </a:cubicBezTo>
                <a:cubicBezTo>
                  <a:pt x="8086438" y="5999998"/>
                  <a:pt x="8077739" y="5984041"/>
                  <a:pt x="8088873" y="5972584"/>
                </a:cubicBezTo>
                <a:close/>
                <a:moveTo>
                  <a:pt x="8458134" y="5950209"/>
                </a:moveTo>
                <a:cubicBezTo>
                  <a:pt x="8463127" y="5948408"/>
                  <a:pt x="8466503" y="5950276"/>
                  <a:pt x="8469880" y="5952145"/>
                </a:cubicBezTo>
                <a:cubicBezTo>
                  <a:pt x="8475015" y="5959549"/>
                  <a:pt x="8480148" y="5966954"/>
                  <a:pt x="8485282" y="5974357"/>
                </a:cubicBezTo>
                <a:cubicBezTo>
                  <a:pt x="8490556" y="5990967"/>
                  <a:pt x="8495829" y="6007577"/>
                  <a:pt x="8484223" y="6014847"/>
                </a:cubicBezTo>
                <a:cubicBezTo>
                  <a:pt x="8473955" y="6000038"/>
                  <a:pt x="8465445" y="5990765"/>
                  <a:pt x="8455177" y="5975956"/>
                </a:cubicBezTo>
                <a:cubicBezTo>
                  <a:pt x="8453418" y="5970419"/>
                  <a:pt x="8453140" y="5952009"/>
                  <a:pt x="8458134" y="5950209"/>
                </a:cubicBezTo>
                <a:close/>
                <a:moveTo>
                  <a:pt x="8047443" y="5945663"/>
                </a:moveTo>
                <a:cubicBezTo>
                  <a:pt x="8055941" y="5944489"/>
                  <a:pt x="8064607" y="5946553"/>
                  <a:pt x="8070704" y="5951966"/>
                </a:cubicBezTo>
                <a:cubicBezTo>
                  <a:pt x="8074768" y="5955573"/>
                  <a:pt x="8077691" y="5960670"/>
                  <a:pt x="8078659" y="5967287"/>
                </a:cubicBezTo>
                <a:cubicBezTo>
                  <a:pt x="8070654" y="5972048"/>
                  <a:pt x="8065835" y="5978750"/>
                  <a:pt x="8057827" y="5983510"/>
                </a:cubicBezTo>
                <a:cubicBezTo>
                  <a:pt x="8045084" y="5975740"/>
                  <a:pt x="8025886" y="5983317"/>
                  <a:pt x="8025193" y="5958791"/>
                </a:cubicBezTo>
                <a:cubicBezTo>
                  <a:pt x="8030616" y="5951250"/>
                  <a:pt x="8038946" y="5946837"/>
                  <a:pt x="8047443" y="5945663"/>
                </a:cubicBezTo>
                <a:close/>
                <a:moveTo>
                  <a:pt x="8544847" y="5942455"/>
                </a:moveTo>
                <a:cubicBezTo>
                  <a:pt x="8546048" y="5948265"/>
                  <a:pt x="8541993" y="5955254"/>
                  <a:pt x="8543193" y="5961063"/>
                </a:cubicBezTo>
                <a:cubicBezTo>
                  <a:pt x="8539965" y="5958750"/>
                  <a:pt x="8534711" y="5959931"/>
                  <a:pt x="8531483" y="5957616"/>
                </a:cubicBezTo>
                <a:cubicBezTo>
                  <a:pt x="8529080" y="5946000"/>
                  <a:pt x="8541618" y="5940141"/>
                  <a:pt x="8544847" y="5942455"/>
                </a:cubicBezTo>
                <a:close/>
                <a:moveTo>
                  <a:pt x="8136501" y="5937040"/>
                </a:moveTo>
                <a:cubicBezTo>
                  <a:pt x="8141951" y="5938158"/>
                  <a:pt x="8148765" y="5939556"/>
                  <a:pt x="8154063" y="5942411"/>
                </a:cubicBezTo>
                <a:cubicBezTo>
                  <a:pt x="8159361" y="5945266"/>
                  <a:pt x="8163146" y="5949579"/>
                  <a:pt x="8162539" y="5956528"/>
                </a:cubicBezTo>
                <a:cubicBezTo>
                  <a:pt x="8159026" y="5958638"/>
                  <a:pt x="8160963" y="5961864"/>
                  <a:pt x="8157451" y="5963974"/>
                </a:cubicBezTo>
                <a:cubicBezTo>
                  <a:pt x="8157451" y="5963974"/>
                  <a:pt x="8154907" y="5967695"/>
                  <a:pt x="8149879" y="5971262"/>
                </a:cubicBezTo>
                <a:cubicBezTo>
                  <a:pt x="8144852" y="5974830"/>
                  <a:pt x="8137342" y="5978241"/>
                  <a:pt x="8127411" y="5977619"/>
                </a:cubicBezTo>
                <a:cubicBezTo>
                  <a:pt x="8121961" y="5976502"/>
                  <a:pt x="8109122" y="5971039"/>
                  <a:pt x="8112635" y="5968930"/>
                </a:cubicBezTo>
                <a:cubicBezTo>
                  <a:pt x="8114211" y="5963594"/>
                  <a:pt x="8110698" y="5965704"/>
                  <a:pt x="8108760" y="5962477"/>
                </a:cubicBezTo>
                <a:cubicBezTo>
                  <a:pt x="8113487" y="5946468"/>
                  <a:pt x="8122088" y="5936915"/>
                  <a:pt x="8136501" y="5937040"/>
                </a:cubicBezTo>
                <a:close/>
                <a:moveTo>
                  <a:pt x="8676399" y="5934192"/>
                </a:moveTo>
                <a:cubicBezTo>
                  <a:pt x="8679411" y="5933233"/>
                  <a:pt x="8682666" y="5934252"/>
                  <a:pt x="8688069" y="5937467"/>
                </a:cubicBezTo>
                <a:cubicBezTo>
                  <a:pt x="8691671" y="5939609"/>
                  <a:pt x="8696227" y="5942728"/>
                  <a:pt x="8702303" y="5946886"/>
                </a:cubicBezTo>
                <a:cubicBezTo>
                  <a:pt x="8706364" y="5950291"/>
                  <a:pt x="8709438" y="5954739"/>
                  <a:pt x="8711023" y="5959807"/>
                </a:cubicBezTo>
                <a:cubicBezTo>
                  <a:pt x="8712606" y="5964875"/>
                  <a:pt x="8712698" y="5970564"/>
                  <a:pt x="8710789" y="5976445"/>
                </a:cubicBezTo>
                <a:cubicBezTo>
                  <a:pt x="8714910" y="5983640"/>
                  <a:pt x="8715094" y="5995017"/>
                  <a:pt x="8711216" y="6002989"/>
                </a:cubicBezTo>
                <a:cubicBezTo>
                  <a:pt x="8703341" y="6011348"/>
                  <a:pt x="8695341" y="6012124"/>
                  <a:pt x="8691281" y="6008719"/>
                </a:cubicBezTo>
                <a:lnTo>
                  <a:pt x="8672871" y="5990004"/>
                </a:lnTo>
                <a:lnTo>
                  <a:pt x="8669891" y="5990766"/>
                </a:lnTo>
                <a:cubicBezTo>
                  <a:pt x="8657329" y="5987469"/>
                  <a:pt x="8654039" y="5965322"/>
                  <a:pt x="8660209" y="5951742"/>
                </a:cubicBezTo>
                <a:lnTo>
                  <a:pt x="8666255" y="5944051"/>
                </a:lnTo>
                <a:lnTo>
                  <a:pt x="8666188" y="5942793"/>
                </a:lnTo>
                <a:cubicBezTo>
                  <a:pt x="8670618" y="5938091"/>
                  <a:pt x="8673387" y="5935152"/>
                  <a:pt x="8676399" y="5934192"/>
                </a:cubicBezTo>
                <a:close/>
                <a:moveTo>
                  <a:pt x="8277203" y="5919802"/>
                </a:moveTo>
                <a:cubicBezTo>
                  <a:pt x="8277970" y="5920226"/>
                  <a:pt x="8278297" y="5921651"/>
                  <a:pt x="8278949" y="5924500"/>
                </a:cubicBezTo>
                <a:cubicBezTo>
                  <a:pt x="8274114" y="5926806"/>
                  <a:pt x="8275879" y="5922802"/>
                  <a:pt x="8272809" y="5921104"/>
                </a:cubicBezTo>
                <a:cubicBezTo>
                  <a:pt x="8275227" y="5919953"/>
                  <a:pt x="8276436" y="5919377"/>
                  <a:pt x="8277203" y="5919802"/>
                </a:cubicBezTo>
                <a:close/>
                <a:moveTo>
                  <a:pt x="8143352" y="5916222"/>
                </a:moveTo>
                <a:cubicBezTo>
                  <a:pt x="8146084" y="5916695"/>
                  <a:pt x="8149282" y="5917946"/>
                  <a:pt x="8151580" y="5919736"/>
                </a:cubicBezTo>
                <a:cubicBezTo>
                  <a:pt x="8153879" y="5921526"/>
                  <a:pt x="8155279" y="5923856"/>
                  <a:pt x="8154412" y="5926490"/>
                </a:cubicBezTo>
                <a:cubicBezTo>
                  <a:pt x="8154478" y="5930678"/>
                  <a:pt x="8152679" y="5931758"/>
                  <a:pt x="8149731" y="5931943"/>
                </a:cubicBezTo>
                <a:cubicBezTo>
                  <a:pt x="8146782" y="5932129"/>
                  <a:pt x="8142685" y="5931419"/>
                  <a:pt x="8138153" y="5932026"/>
                </a:cubicBezTo>
                <a:close/>
                <a:moveTo>
                  <a:pt x="8166773" y="5912493"/>
                </a:moveTo>
                <a:cubicBezTo>
                  <a:pt x="8169244" y="5911559"/>
                  <a:pt x="8171820" y="5911732"/>
                  <a:pt x="8174113" y="5913652"/>
                </a:cubicBezTo>
                <a:cubicBezTo>
                  <a:pt x="8177172" y="5916212"/>
                  <a:pt x="8179729" y="5921876"/>
                  <a:pt x="8180866" y="5932157"/>
                </a:cubicBezTo>
                <a:cubicBezTo>
                  <a:pt x="8167734" y="5937572"/>
                  <a:pt x="8160791" y="5936853"/>
                  <a:pt x="8157854" y="5933584"/>
                </a:cubicBezTo>
                <a:cubicBezTo>
                  <a:pt x="8152900" y="5928069"/>
                  <a:pt x="8159362" y="5915295"/>
                  <a:pt x="8166773" y="5912493"/>
                </a:cubicBezTo>
                <a:close/>
                <a:moveTo>
                  <a:pt x="9362123" y="5907285"/>
                </a:moveTo>
                <a:cubicBezTo>
                  <a:pt x="9368602" y="5906344"/>
                  <a:pt x="9375326" y="5908197"/>
                  <a:pt x="9382870" y="5911912"/>
                </a:cubicBezTo>
                <a:cubicBezTo>
                  <a:pt x="9381878" y="5923092"/>
                  <a:pt x="9368746" y="5938017"/>
                  <a:pt x="9356936" y="5938035"/>
                </a:cubicBezTo>
                <a:cubicBezTo>
                  <a:pt x="9345789" y="5930600"/>
                  <a:pt x="9350385" y="5923140"/>
                  <a:pt x="9342842" y="5919426"/>
                </a:cubicBezTo>
                <a:cubicBezTo>
                  <a:pt x="9349408" y="5911962"/>
                  <a:pt x="9355643" y="5908226"/>
                  <a:pt x="9362123" y="5907285"/>
                </a:cubicBezTo>
                <a:close/>
                <a:moveTo>
                  <a:pt x="8355306" y="5904918"/>
                </a:moveTo>
                <a:cubicBezTo>
                  <a:pt x="8365851" y="5905051"/>
                  <a:pt x="8375349" y="5908877"/>
                  <a:pt x="8383190" y="5915189"/>
                </a:cubicBezTo>
                <a:cubicBezTo>
                  <a:pt x="8398871" y="5927814"/>
                  <a:pt x="8407920" y="5950387"/>
                  <a:pt x="8405442" y="5973260"/>
                </a:cubicBezTo>
                <a:cubicBezTo>
                  <a:pt x="8402469" y="6000707"/>
                  <a:pt x="8382895" y="6028588"/>
                  <a:pt x="8338265" y="6040232"/>
                </a:cubicBezTo>
                <a:lnTo>
                  <a:pt x="8333835" y="6034968"/>
                </a:lnTo>
                <a:lnTo>
                  <a:pt x="8333584" y="6036763"/>
                </a:lnTo>
                <a:lnTo>
                  <a:pt x="8324407" y="6041238"/>
                </a:lnTo>
                <a:lnTo>
                  <a:pt x="8331397" y="6046021"/>
                </a:lnTo>
                <a:lnTo>
                  <a:pt x="8329675" y="6062003"/>
                </a:lnTo>
                <a:lnTo>
                  <a:pt x="8357893" y="6070720"/>
                </a:lnTo>
                <a:cubicBezTo>
                  <a:pt x="8442804" y="6112620"/>
                  <a:pt x="8511981" y="6189347"/>
                  <a:pt x="8494793" y="6267544"/>
                </a:cubicBezTo>
                <a:lnTo>
                  <a:pt x="8494198" y="6269094"/>
                </a:lnTo>
                <a:lnTo>
                  <a:pt x="8500720" y="6279225"/>
                </a:lnTo>
                <a:cubicBezTo>
                  <a:pt x="8503105" y="6282248"/>
                  <a:pt x="8505265" y="6284578"/>
                  <a:pt x="8507876" y="6288292"/>
                </a:cubicBezTo>
                <a:cubicBezTo>
                  <a:pt x="8511490" y="6299370"/>
                  <a:pt x="8509881" y="6303019"/>
                  <a:pt x="8511885" y="6317747"/>
                </a:cubicBezTo>
                <a:cubicBezTo>
                  <a:pt x="8505250" y="6323154"/>
                  <a:pt x="8505250" y="6323154"/>
                  <a:pt x="8501834" y="6321263"/>
                </a:cubicBezTo>
                <a:cubicBezTo>
                  <a:pt x="8505250" y="6323154"/>
                  <a:pt x="8503640" y="6326803"/>
                  <a:pt x="8505447" y="6332342"/>
                </a:cubicBezTo>
                <a:cubicBezTo>
                  <a:pt x="8511572" y="6342540"/>
                  <a:pt x="8510916" y="6351256"/>
                  <a:pt x="8506014" y="6358758"/>
                </a:cubicBezTo>
                <a:lnTo>
                  <a:pt x="8488449" y="6372250"/>
                </a:lnTo>
                <a:lnTo>
                  <a:pt x="8493370" y="6379765"/>
                </a:lnTo>
                <a:cubicBezTo>
                  <a:pt x="8490324" y="6384662"/>
                  <a:pt x="8488133" y="6393347"/>
                  <a:pt x="8481181" y="6399351"/>
                </a:cubicBezTo>
                <a:cubicBezTo>
                  <a:pt x="8460803" y="6401097"/>
                  <a:pt x="8450421" y="6391944"/>
                  <a:pt x="8446992" y="6376787"/>
                </a:cubicBezTo>
                <a:lnTo>
                  <a:pt x="8450415" y="6373749"/>
                </a:lnTo>
                <a:lnTo>
                  <a:pt x="8446364" y="6371149"/>
                </a:lnTo>
                <a:cubicBezTo>
                  <a:pt x="8442924" y="6368110"/>
                  <a:pt x="8440312" y="6364395"/>
                  <a:pt x="8438506" y="6358855"/>
                </a:cubicBezTo>
                <a:cubicBezTo>
                  <a:pt x="8433086" y="6342239"/>
                  <a:pt x="8437519" y="6312916"/>
                  <a:pt x="8452596" y="6307638"/>
                </a:cubicBezTo>
                <a:cubicBezTo>
                  <a:pt x="8469282" y="6298714"/>
                  <a:pt x="8481140" y="6300735"/>
                  <a:pt x="8491388" y="6306406"/>
                </a:cubicBezTo>
                <a:cubicBezTo>
                  <a:pt x="8491388" y="6306406"/>
                  <a:pt x="8491388" y="6306406"/>
                  <a:pt x="8487971" y="6304515"/>
                </a:cubicBezTo>
                <a:lnTo>
                  <a:pt x="8484793" y="6293598"/>
                </a:lnTo>
                <a:lnTo>
                  <a:pt x="8481933" y="6301049"/>
                </a:lnTo>
                <a:lnTo>
                  <a:pt x="8387293" y="6288715"/>
                </a:lnTo>
                <a:lnTo>
                  <a:pt x="8373341" y="6301301"/>
                </a:lnTo>
                <a:lnTo>
                  <a:pt x="8369382" y="6303174"/>
                </a:lnTo>
                <a:lnTo>
                  <a:pt x="8357832" y="6330596"/>
                </a:lnTo>
                <a:cubicBezTo>
                  <a:pt x="8350559" y="6342267"/>
                  <a:pt x="8340364" y="6353947"/>
                  <a:pt x="8326109" y="6364347"/>
                </a:cubicBezTo>
                <a:cubicBezTo>
                  <a:pt x="8308605" y="6373732"/>
                  <a:pt x="8260598" y="6388392"/>
                  <a:pt x="8265105" y="6374920"/>
                </a:cubicBezTo>
                <a:cubicBezTo>
                  <a:pt x="8256619" y="6357351"/>
                  <a:pt x="8252112" y="6370824"/>
                  <a:pt x="8239117" y="6366731"/>
                </a:cubicBezTo>
                <a:cubicBezTo>
                  <a:pt x="8232753" y="6353554"/>
                  <a:pt x="8228013" y="6340889"/>
                  <a:pt x="8225100" y="6328800"/>
                </a:cubicBezTo>
                <a:lnTo>
                  <a:pt x="8223841" y="6314594"/>
                </a:lnTo>
                <a:lnTo>
                  <a:pt x="8209351" y="6305448"/>
                </a:lnTo>
                <a:cubicBezTo>
                  <a:pt x="8202615" y="6300447"/>
                  <a:pt x="8196048" y="6295336"/>
                  <a:pt x="8190147" y="6292028"/>
                </a:cubicBezTo>
                <a:cubicBezTo>
                  <a:pt x="8194504" y="6274853"/>
                  <a:pt x="8197532" y="6270011"/>
                  <a:pt x="8211332" y="6258128"/>
                </a:cubicBezTo>
                <a:lnTo>
                  <a:pt x="8235667" y="6269780"/>
                </a:lnTo>
                <a:lnTo>
                  <a:pt x="8244366" y="6254105"/>
                </a:lnTo>
                <a:lnTo>
                  <a:pt x="8195566" y="6231136"/>
                </a:lnTo>
                <a:cubicBezTo>
                  <a:pt x="8179746" y="6221269"/>
                  <a:pt x="8164030" y="6210133"/>
                  <a:pt x="8148461" y="6197594"/>
                </a:cubicBezTo>
                <a:lnTo>
                  <a:pt x="8122025" y="6173598"/>
                </a:lnTo>
                <a:lnTo>
                  <a:pt x="8116604" y="6183451"/>
                </a:lnTo>
                <a:cubicBezTo>
                  <a:pt x="8105718" y="6193697"/>
                  <a:pt x="8086022" y="6194894"/>
                  <a:pt x="8075800" y="6185958"/>
                </a:cubicBezTo>
                <a:cubicBezTo>
                  <a:pt x="8071255" y="6181987"/>
                  <a:pt x="8068583" y="6176013"/>
                  <a:pt x="8069386" y="6167943"/>
                </a:cubicBezTo>
                <a:cubicBezTo>
                  <a:pt x="8076745" y="6157832"/>
                  <a:pt x="8084344" y="6157572"/>
                  <a:pt x="8093115" y="6160256"/>
                </a:cubicBezTo>
                <a:lnTo>
                  <a:pt x="8115223" y="6167425"/>
                </a:lnTo>
                <a:lnTo>
                  <a:pt x="8102231" y="6155632"/>
                </a:lnTo>
                <a:lnTo>
                  <a:pt x="8113947" y="6111815"/>
                </a:lnTo>
                <a:lnTo>
                  <a:pt x="8107556" y="6109981"/>
                </a:lnTo>
                <a:cubicBezTo>
                  <a:pt x="8074053" y="6083358"/>
                  <a:pt x="8093036" y="6049028"/>
                  <a:pt x="8089726" y="6041411"/>
                </a:cubicBezTo>
                <a:cubicBezTo>
                  <a:pt x="8099453" y="6032822"/>
                  <a:pt x="8101884" y="6030674"/>
                  <a:pt x="8111868" y="6038161"/>
                </a:cubicBezTo>
                <a:lnTo>
                  <a:pt x="8121520" y="6046161"/>
                </a:lnTo>
                <a:lnTo>
                  <a:pt x="8130499" y="6040554"/>
                </a:lnTo>
                <a:cubicBezTo>
                  <a:pt x="8134166" y="6044411"/>
                  <a:pt x="8137833" y="6048269"/>
                  <a:pt x="8141500" y="6052126"/>
                </a:cubicBezTo>
                <a:lnTo>
                  <a:pt x="8131566" y="6067811"/>
                </a:lnTo>
                <a:lnTo>
                  <a:pt x="8130186" y="6079458"/>
                </a:lnTo>
                <a:lnTo>
                  <a:pt x="8129844" y="6083313"/>
                </a:lnTo>
                <a:lnTo>
                  <a:pt x="8152822" y="6058371"/>
                </a:lnTo>
                <a:lnTo>
                  <a:pt x="8232993" y="6044228"/>
                </a:lnTo>
                <a:lnTo>
                  <a:pt x="8223146" y="6031935"/>
                </a:lnTo>
                <a:cubicBezTo>
                  <a:pt x="8215012" y="6014383"/>
                  <a:pt x="8206879" y="5996839"/>
                  <a:pt x="8219547" y="6000834"/>
                </a:cubicBezTo>
                <a:cubicBezTo>
                  <a:pt x="8224085" y="5987274"/>
                  <a:pt x="8236759" y="5991269"/>
                  <a:pt x="8253966" y="5981706"/>
                </a:cubicBezTo>
                <a:cubicBezTo>
                  <a:pt x="8268905" y="5978920"/>
                  <a:pt x="8285877" y="5980522"/>
                  <a:pt x="8300132" y="5985013"/>
                </a:cubicBezTo>
                <a:lnTo>
                  <a:pt x="8304923" y="5987240"/>
                </a:lnTo>
                <a:lnTo>
                  <a:pt x="8301266" y="5977115"/>
                </a:lnTo>
                <a:cubicBezTo>
                  <a:pt x="8297763" y="5954454"/>
                  <a:pt x="8303739" y="5932261"/>
                  <a:pt x="8321145" y="5916801"/>
                </a:cubicBezTo>
                <a:cubicBezTo>
                  <a:pt x="8333171" y="5908344"/>
                  <a:pt x="8344762" y="5904784"/>
                  <a:pt x="8355306" y="5904918"/>
                </a:cubicBezTo>
                <a:close/>
                <a:moveTo>
                  <a:pt x="8837041" y="5886542"/>
                </a:moveTo>
                <a:cubicBezTo>
                  <a:pt x="8835433" y="5891630"/>
                  <a:pt x="8835433" y="5891630"/>
                  <a:pt x="8840679" y="5892601"/>
                </a:cubicBezTo>
                <a:cubicBezTo>
                  <a:pt x="8840679" y="5892601"/>
                  <a:pt x="8840679" y="5892601"/>
                  <a:pt x="8844106" y="5890543"/>
                </a:cubicBezTo>
                <a:cubicBezTo>
                  <a:pt x="8845926" y="5893574"/>
                  <a:pt x="8842499" y="5895631"/>
                  <a:pt x="8844317" y="5898660"/>
                </a:cubicBezTo>
                <a:cubicBezTo>
                  <a:pt x="8844317" y="5898660"/>
                  <a:pt x="8840890" y="5900719"/>
                  <a:pt x="8840890" y="5900719"/>
                </a:cubicBezTo>
                <a:cubicBezTo>
                  <a:pt x="8841800" y="5902233"/>
                  <a:pt x="8841800" y="5902233"/>
                  <a:pt x="8840488" y="5901990"/>
                </a:cubicBezTo>
                <a:cubicBezTo>
                  <a:pt x="8839176" y="5901747"/>
                  <a:pt x="8836554" y="5901262"/>
                  <a:pt x="8832218" y="5901804"/>
                </a:cubicBezTo>
                <a:cubicBezTo>
                  <a:pt x="8826970" y="5900831"/>
                  <a:pt x="8823543" y="5902889"/>
                  <a:pt x="8825152" y="5897802"/>
                </a:cubicBezTo>
                <a:cubicBezTo>
                  <a:pt x="8826760" y="5892715"/>
                  <a:pt x="8826760" y="5892715"/>
                  <a:pt x="8837041" y="5886542"/>
                </a:cubicBezTo>
                <a:close/>
                <a:moveTo>
                  <a:pt x="8179166" y="5879479"/>
                </a:moveTo>
                <a:cubicBezTo>
                  <a:pt x="8180758" y="5880128"/>
                  <a:pt x="8182586" y="5881171"/>
                  <a:pt x="8185298" y="5881683"/>
                </a:cubicBezTo>
                <a:cubicBezTo>
                  <a:pt x="8192610" y="5885854"/>
                  <a:pt x="8198278" y="5895293"/>
                  <a:pt x="8196631" y="5900561"/>
                </a:cubicBezTo>
                <a:cubicBezTo>
                  <a:pt x="8194987" y="5905829"/>
                  <a:pt x="8191452" y="5907951"/>
                  <a:pt x="8191452" y="5907951"/>
                </a:cubicBezTo>
                <a:cubicBezTo>
                  <a:pt x="8177071" y="5908025"/>
                  <a:pt x="8164336" y="5902830"/>
                  <a:pt x="8169272" y="5887025"/>
                </a:cubicBezTo>
                <a:cubicBezTo>
                  <a:pt x="8170917" y="5881756"/>
                  <a:pt x="8172562" y="5876489"/>
                  <a:pt x="8174451" y="5879635"/>
                </a:cubicBezTo>
                <a:cubicBezTo>
                  <a:pt x="8176218" y="5878574"/>
                  <a:pt x="8177574" y="5878829"/>
                  <a:pt x="8179166" y="5879479"/>
                </a:cubicBezTo>
                <a:close/>
                <a:moveTo>
                  <a:pt x="9747815" y="5874558"/>
                </a:moveTo>
                <a:cubicBezTo>
                  <a:pt x="9742975" y="5888484"/>
                  <a:pt x="9759545" y="5893199"/>
                  <a:pt x="9746422" y="5904765"/>
                </a:cubicBezTo>
                <a:cubicBezTo>
                  <a:pt x="9738999" y="5906479"/>
                  <a:pt x="9730714" y="5904121"/>
                  <a:pt x="9720706" y="5893622"/>
                </a:cubicBezTo>
                <a:cubicBezTo>
                  <a:pt x="9723822" y="5871556"/>
                  <a:pt x="9735819" y="5873058"/>
                  <a:pt x="9747815" y="5874558"/>
                </a:cubicBezTo>
                <a:close/>
                <a:moveTo>
                  <a:pt x="8457908" y="5864062"/>
                </a:moveTo>
                <a:cubicBezTo>
                  <a:pt x="8469988" y="5866619"/>
                  <a:pt x="8477099" y="5878268"/>
                  <a:pt x="8473950" y="5892916"/>
                </a:cubicBezTo>
                <a:cubicBezTo>
                  <a:pt x="8471850" y="5902681"/>
                  <a:pt x="8465191" y="5913781"/>
                  <a:pt x="8452404" y="5924406"/>
                </a:cubicBezTo>
                <a:cubicBezTo>
                  <a:pt x="8432318" y="5928295"/>
                  <a:pt x="8406727" y="5905194"/>
                  <a:pt x="8412044" y="5889758"/>
                </a:cubicBezTo>
                <a:cubicBezTo>
                  <a:pt x="8428776" y="5868038"/>
                  <a:pt x="8445827" y="5861504"/>
                  <a:pt x="8457908" y="5864062"/>
                </a:cubicBezTo>
                <a:close/>
                <a:moveTo>
                  <a:pt x="8140970" y="5852999"/>
                </a:moveTo>
                <a:cubicBezTo>
                  <a:pt x="8143993" y="5851719"/>
                  <a:pt x="8147031" y="5851424"/>
                  <a:pt x="8151115" y="5853001"/>
                </a:cubicBezTo>
                <a:cubicBezTo>
                  <a:pt x="8157256" y="5856351"/>
                  <a:pt x="8159346" y="5860094"/>
                  <a:pt x="8158910" y="5864576"/>
                </a:cubicBezTo>
                <a:cubicBezTo>
                  <a:pt x="8158474" y="5869056"/>
                  <a:pt x="8155515" y="5874274"/>
                  <a:pt x="8151559" y="5880577"/>
                </a:cubicBezTo>
                <a:cubicBezTo>
                  <a:pt x="8143645" y="5893180"/>
                  <a:pt x="8131427" y="5890420"/>
                  <a:pt x="8123450" y="5899083"/>
                </a:cubicBezTo>
                <a:cubicBezTo>
                  <a:pt x="8119272" y="5891598"/>
                  <a:pt x="8110979" y="5880565"/>
                  <a:pt x="8122881" y="5863630"/>
                </a:cubicBezTo>
                <a:cubicBezTo>
                  <a:pt x="8126869" y="5859298"/>
                  <a:pt x="8126869" y="5859298"/>
                  <a:pt x="8130920" y="5858905"/>
                </a:cubicBezTo>
                <a:cubicBezTo>
                  <a:pt x="8134940" y="5856543"/>
                  <a:pt x="8137947" y="5854278"/>
                  <a:pt x="8140970" y="5852999"/>
                </a:cubicBezTo>
                <a:close/>
                <a:moveTo>
                  <a:pt x="8553301" y="5826578"/>
                </a:moveTo>
                <a:lnTo>
                  <a:pt x="8566425" y="5840545"/>
                </a:lnTo>
                <a:lnTo>
                  <a:pt x="8570730" y="5840231"/>
                </a:lnTo>
                <a:cubicBezTo>
                  <a:pt x="8590640" y="5841720"/>
                  <a:pt x="8609215" y="5848311"/>
                  <a:pt x="8620559" y="5855228"/>
                </a:cubicBezTo>
                <a:cubicBezTo>
                  <a:pt x="8612210" y="5861974"/>
                  <a:pt x="8602427" y="5866662"/>
                  <a:pt x="8592169" y="5869580"/>
                </a:cubicBezTo>
                <a:lnTo>
                  <a:pt x="8567072" y="5872580"/>
                </a:lnTo>
                <a:lnTo>
                  <a:pt x="8563878" y="5884252"/>
                </a:lnTo>
                <a:lnTo>
                  <a:pt x="8581355" y="5873416"/>
                </a:lnTo>
                <a:cubicBezTo>
                  <a:pt x="8607380" y="5864023"/>
                  <a:pt x="8633474" y="5872785"/>
                  <a:pt x="8659570" y="5881547"/>
                </a:cubicBezTo>
                <a:cubicBezTo>
                  <a:pt x="8650045" y="5899170"/>
                  <a:pt x="8631608" y="5905068"/>
                  <a:pt x="8611743" y="5904610"/>
                </a:cubicBezTo>
                <a:lnTo>
                  <a:pt x="8560855" y="5891005"/>
                </a:lnTo>
                <a:lnTo>
                  <a:pt x="8555414" y="5901727"/>
                </a:lnTo>
                <a:cubicBezTo>
                  <a:pt x="8547555" y="5903457"/>
                  <a:pt x="8543017" y="5901431"/>
                  <a:pt x="8539332" y="5896949"/>
                </a:cubicBezTo>
                <a:lnTo>
                  <a:pt x="8534341" y="5888061"/>
                </a:lnTo>
                <a:lnTo>
                  <a:pt x="8521958" y="5908593"/>
                </a:lnTo>
                <a:cubicBezTo>
                  <a:pt x="8515293" y="5893325"/>
                  <a:pt x="8524667" y="5878031"/>
                  <a:pt x="8497955" y="5862796"/>
                </a:cubicBezTo>
                <a:lnTo>
                  <a:pt x="8515005" y="5857185"/>
                </a:lnTo>
                <a:lnTo>
                  <a:pt x="8512870" y="5855849"/>
                </a:lnTo>
                <a:lnTo>
                  <a:pt x="8535297" y="5844988"/>
                </a:lnTo>
                <a:lnTo>
                  <a:pt x="8539058" y="5840300"/>
                </a:lnTo>
                <a:cubicBezTo>
                  <a:pt x="8541923" y="5834375"/>
                  <a:pt x="8545442" y="5828308"/>
                  <a:pt x="8553301" y="5826578"/>
                </a:cubicBezTo>
                <a:close/>
                <a:moveTo>
                  <a:pt x="8868139" y="5817905"/>
                </a:moveTo>
                <a:cubicBezTo>
                  <a:pt x="8877776" y="5819780"/>
                  <a:pt x="8886068" y="5822927"/>
                  <a:pt x="8893451" y="5826650"/>
                </a:cubicBezTo>
                <a:cubicBezTo>
                  <a:pt x="8915599" y="5837826"/>
                  <a:pt x="8929568" y="5854198"/>
                  <a:pt x="8947162" y="5857017"/>
                </a:cubicBezTo>
                <a:cubicBezTo>
                  <a:pt x="8947162" y="5857017"/>
                  <a:pt x="8947162" y="5857017"/>
                  <a:pt x="8950622" y="5868152"/>
                </a:cubicBezTo>
                <a:cubicBezTo>
                  <a:pt x="8953987" y="5870014"/>
                  <a:pt x="8953987" y="5870014"/>
                  <a:pt x="8953987" y="5870014"/>
                </a:cubicBezTo>
                <a:cubicBezTo>
                  <a:pt x="8957351" y="5871877"/>
                  <a:pt x="8954083" y="5879286"/>
                  <a:pt x="8954083" y="5879286"/>
                </a:cubicBezTo>
                <a:cubicBezTo>
                  <a:pt x="8947449" y="5884837"/>
                  <a:pt x="8938989" y="5875546"/>
                  <a:pt x="8932260" y="5871823"/>
                </a:cubicBezTo>
                <a:cubicBezTo>
                  <a:pt x="8925626" y="5877373"/>
                  <a:pt x="8922070" y="5856965"/>
                  <a:pt x="8915436" y="5862515"/>
                </a:cubicBezTo>
                <a:cubicBezTo>
                  <a:pt x="8908516" y="5840245"/>
                  <a:pt x="8883519" y="5849464"/>
                  <a:pt x="8868139" y="5817905"/>
                </a:cubicBezTo>
                <a:close/>
                <a:moveTo>
                  <a:pt x="8183292" y="5808173"/>
                </a:moveTo>
                <a:cubicBezTo>
                  <a:pt x="8184399" y="5816547"/>
                  <a:pt x="8188863" y="5822496"/>
                  <a:pt x="8189969" y="5830869"/>
                </a:cubicBezTo>
                <a:lnTo>
                  <a:pt x="8189853" y="5830979"/>
                </a:lnTo>
                <a:lnTo>
                  <a:pt x="8199977" y="5837256"/>
                </a:lnTo>
                <a:cubicBezTo>
                  <a:pt x="8191228" y="5850945"/>
                  <a:pt x="8170495" y="5852901"/>
                  <a:pt x="8156647" y="5846995"/>
                </a:cubicBezTo>
                <a:lnTo>
                  <a:pt x="8152913" y="5844112"/>
                </a:lnTo>
                <a:lnTo>
                  <a:pt x="8142002" y="5843585"/>
                </a:lnTo>
                <a:cubicBezTo>
                  <a:pt x="8137830" y="5840721"/>
                  <a:pt x="8135461" y="5835840"/>
                  <a:pt x="8136310" y="5828347"/>
                </a:cubicBezTo>
                <a:cubicBezTo>
                  <a:pt x="8140812" y="5806751"/>
                  <a:pt x="8160937" y="5805976"/>
                  <a:pt x="8183292" y="5808173"/>
                </a:cubicBezTo>
                <a:close/>
                <a:moveTo>
                  <a:pt x="9199075" y="5793755"/>
                </a:moveTo>
                <a:cubicBezTo>
                  <a:pt x="9204778" y="5793749"/>
                  <a:pt x="9210182" y="5796695"/>
                  <a:pt x="9215586" y="5799640"/>
                </a:cubicBezTo>
                <a:cubicBezTo>
                  <a:pt x="9204497" y="5809725"/>
                  <a:pt x="9218199" y="5820128"/>
                  <a:pt x="9200259" y="5825010"/>
                </a:cubicBezTo>
                <a:cubicBezTo>
                  <a:pt x="9192348" y="5823629"/>
                  <a:pt x="9185496" y="5818428"/>
                  <a:pt x="9180764" y="5805583"/>
                </a:cubicBezTo>
                <a:cubicBezTo>
                  <a:pt x="9187368" y="5796720"/>
                  <a:pt x="9193372" y="5793762"/>
                  <a:pt x="9199075" y="5793755"/>
                </a:cubicBezTo>
                <a:close/>
                <a:moveTo>
                  <a:pt x="7962009" y="5790081"/>
                </a:moveTo>
                <a:cubicBezTo>
                  <a:pt x="7962009" y="5790081"/>
                  <a:pt x="7962185" y="5798694"/>
                  <a:pt x="7962185" y="5798694"/>
                </a:cubicBezTo>
                <a:cubicBezTo>
                  <a:pt x="7958689" y="5809511"/>
                  <a:pt x="7956940" y="5814921"/>
                  <a:pt x="7957116" y="5823535"/>
                </a:cubicBezTo>
                <a:cubicBezTo>
                  <a:pt x="7947849" y="5824739"/>
                  <a:pt x="7945924" y="5821535"/>
                  <a:pt x="7947673" y="5816126"/>
                </a:cubicBezTo>
                <a:cubicBezTo>
                  <a:pt x="7947673" y="5816126"/>
                  <a:pt x="7949420" y="5810717"/>
                  <a:pt x="7951168" y="5805307"/>
                </a:cubicBezTo>
                <a:cubicBezTo>
                  <a:pt x="7952916" y="5799898"/>
                  <a:pt x="7950993" y="5796693"/>
                  <a:pt x="7950993" y="5796693"/>
                </a:cubicBezTo>
                <a:cubicBezTo>
                  <a:pt x="7952741" y="5791284"/>
                  <a:pt x="7956412" y="5789080"/>
                  <a:pt x="7962009" y="5790081"/>
                </a:cubicBezTo>
                <a:close/>
                <a:moveTo>
                  <a:pt x="8078525" y="5787016"/>
                </a:moveTo>
                <a:cubicBezTo>
                  <a:pt x="8082326" y="5787596"/>
                  <a:pt x="8086084" y="5789763"/>
                  <a:pt x="8089506" y="5794104"/>
                </a:cubicBezTo>
                <a:cubicBezTo>
                  <a:pt x="8092295" y="5796998"/>
                  <a:pt x="8092186" y="5801102"/>
                  <a:pt x="8090218" y="5805391"/>
                </a:cubicBezTo>
                <a:lnTo>
                  <a:pt x="8090024" y="5805576"/>
                </a:lnTo>
                <a:lnTo>
                  <a:pt x="8145984" y="5798128"/>
                </a:lnTo>
                <a:cubicBezTo>
                  <a:pt x="8108580" y="5853480"/>
                  <a:pt x="8030222" y="5853881"/>
                  <a:pt x="7965186" y="5869557"/>
                </a:cubicBezTo>
                <a:lnTo>
                  <a:pt x="7963984" y="5863609"/>
                </a:lnTo>
                <a:lnTo>
                  <a:pt x="7959813" y="5874231"/>
                </a:lnTo>
                <a:cubicBezTo>
                  <a:pt x="7956886" y="5879771"/>
                  <a:pt x="7953322" y="5884534"/>
                  <a:pt x="7948984" y="5887446"/>
                </a:cubicBezTo>
                <a:cubicBezTo>
                  <a:pt x="7946093" y="5889389"/>
                  <a:pt x="7942858" y="5890507"/>
                  <a:pt x="7939238" y="5890485"/>
                </a:cubicBezTo>
                <a:cubicBezTo>
                  <a:pt x="7930233" y="5891502"/>
                  <a:pt x="7929892" y="5882927"/>
                  <a:pt x="7933086" y="5872229"/>
                </a:cubicBezTo>
                <a:cubicBezTo>
                  <a:pt x="7934002" y="5849729"/>
                  <a:pt x="7942668" y="5840136"/>
                  <a:pt x="7959083" y="5843450"/>
                </a:cubicBezTo>
                <a:lnTo>
                  <a:pt x="7961135" y="5848749"/>
                </a:lnTo>
                <a:lnTo>
                  <a:pt x="7960269" y="5823941"/>
                </a:lnTo>
                <a:lnTo>
                  <a:pt x="7982947" y="5820666"/>
                </a:lnTo>
                <a:lnTo>
                  <a:pt x="7981874" y="5816370"/>
                </a:lnTo>
                <a:cubicBezTo>
                  <a:pt x="7985301" y="5814312"/>
                  <a:pt x="7986729" y="5808926"/>
                  <a:pt x="7990156" y="5806868"/>
                </a:cubicBezTo>
                <a:cubicBezTo>
                  <a:pt x="7992155" y="5810197"/>
                  <a:pt x="7999579" y="5814798"/>
                  <a:pt x="7996153" y="5816855"/>
                </a:cubicBezTo>
                <a:lnTo>
                  <a:pt x="7995477" y="5818857"/>
                </a:lnTo>
                <a:lnTo>
                  <a:pt x="8050994" y="5810843"/>
                </a:lnTo>
                <a:lnTo>
                  <a:pt x="8051079" y="5808833"/>
                </a:lnTo>
                <a:cubicBezTo>
                  <a:pt x="8055339" y="5797824"/>
                  <a:pt x="8067124" y="5785277"/>
                  <a:pt x="8078525" y="5787016"/>
                </a:cubicBezTo>
                <a:close/>
                <a:moveTo>
                  <a:pt x="8427395" y="5757118"/>
                </a:moveTo>
                <a:cubicBezTo>
                  <a:pt x="8441767" y="5764785"/>
                  <a:pt x="8448221" y="5774695"/>
                  <a:pt x="8453842" y="5780929"/>
                </a:cubicBezTo>
                <a:lnTo>
                  <a:pt x="8440757" y="5805406"/>
                </a:lnTo>
                <a:lnTo>
                  <a:pt x="8453209" y="5828251"/>
                </a:lnTo>
                <a:cubicBezTo>
                  <a:pt x="8439785" y="5853329"/>
                  <a:pt x="8388715" y="5860205"/>
                  <a:pt x="8369476" y="5848474"/>
                </a:cubicBezTo>
                <a:lnTo>
                  <a:pt x="8367583" y="5834886"/>
                </a:lnTo>
                <a:lnTo>
                  <a:pt x="8362840" y="5835129"/>
                </a:lnTo>
                <a:lnTo>
                  <a:pt x="8345256" y="5832519"/>
                </a:lnTo>
                <a:lnTo>
                  <a:pt x="8345365" y="5834686"/>
                </a:lnTo>
                <a:cubicBezTo>
                  <a:pt x="8344404" y="5838075"/>
                  <a:pt x="8341957" y="5841202"/>
                  <a:pt x="8336931" y="5842901"/>
                </a:cubicBezTo>
                <a:cubicBezTo>
                  <a:pt x="8325290" y="5849903"/>
                  <a:pt x="8314977" y="5844197"/>
                  <a:pt x="8306253" y="5834890"/>
                </a:cubicBezTo>
                <a:cubicBezTo>
                  <a:pt x="8297790" y="5834687"/>
                  <a:pt x="8291175" y="5839990"/>
                  <a:pt x="8285890" y="5832583"/>
                </a:cubicBezTo>
                <a:cubicBezTo>
                  <a:pt x="8299378" y="5831086"/>
                  <a:pt x="8304404" y="5829386"/>
                  <a:pt x="8312867" y="5829588"/>
                </a:cubicBezTo>
                <a:cubicBezTo>
                  <a:pt x="8314458" y="5825986"/>
                  <a:pt x="8316045" y="5822384"/>
                  <a:pt x="8321071" y="5820683"/>
                </a:cubicBezTo>
                <a:lnTo>
                  <a:pt x="8329372" y="5821184"/>
                </a:lnTo>
                <a:lnTo>
                  <a:pt x="8330137" y="5816070"/>
                </a:lnTo>
                <a:cubicBezTo>
                  <a:pt x="8330492" y="5812086"/>
                  <a:pt x="8330464" y="5808368"/>
                  <a:pt x="8329917" y="5803764"/>
                </a:cubicBezTo>
                <a:cubicBezTo>
                  <a:pt x="8341479" y="5806960"/>
                  <a:pt x="8351287" y="5807167"/>
                  <a:pt x="8359476" y="5807708"/>
                </a:cubicBezTo>
                <a:lnTo>
                  <a:pt x="8371721" y="5811383"/>
                </a:lnTo>
                <a:lnTo>
                  <a:pt x="8372127" y="5810216"/>
                </a:lnTo>
                <a:cubicBezTo>
                  <a:pt x="8376754" y="5803406"/>
                  <a:pt x="8383748" y="5798662"/>
                  <a:pt x="8391730" y="5795994"/>
                </a:cubicBezTo>
                <a:lnTo>
                  <a:pt x="8399807" y="5795434"/>
                </a:lnTo>
                <a:lnTo>
                  <a:pt x="8399707" y="5795301"/>
                </a:lnTo>
                <a:cubicBezTo>
                  <a:pt x="8397081" y="5781369"/>
                  <a:pt x="8405625" y="5763292"/>
                  <a:pt x="8427395" y="5757118"/>
                </a:cubicBezTo>
                <a:close/>
                <a:moveTo>
                  <a:pt x="8196768" y="5743350"/>
                </a:moveTo>
                <a:cubicBezTo>
                  <a:pt x="8202275" y="5749058"/>
                  <a:pt x="8212103" y="5756903"/>
                  <a:pt x="8209337" y="5766911"/>
                </a:cubicBezTo>
                <a:cubicBezTo>
                  <a:pt x="8208414" y="5770247"/>
                  <a:pt x="8206093" y="5773823"/>
                  <a:pt x="8201746" y="5777641"/>
                </a:cubicBezTo>
                <a:cubicBezTo>
                  <a:pt x="8201408" y="5781453"/>
                  <a:pt x="8185031" y="5785289"/>
                  <a:pt x="8181360" y="5781484"/>
                </a:cubicBezTo>
                <a:cubicBezTo>
                  <a:pt x="8170007" y="5773879"/>
                  <a:pt x="8179040" y="5762432"/>
                  <a:pt x="8184401" y="5747180"/>
                </a:cubicBezTo>
                <a:cubicBezTo>
                  <a:pt x="8188072" y="5750985"/>
                  <a:pt x="8192420" y="5747167"/>
                  <a:pt x="8196768" y="5743350"/>
                </a:cubicBezTo>
                <a:close/>
                <a:moveTo>
                  <a:pt x="8103985" y="5735831"/>
                </a:moveTo>
                <a:cubicBezTo>
                  <a:pt x="8108367" y="5737280"/>
                  <a:pt x="8111860" y="5743097"/>
                  <a:pt x="8117186" y="5750853"/>
                </a:cubicBezTo>
                <a:cubicBezTo>
                  <a:pt x="8104125" y="5762517"/>
                  <a:pt x="8096451" y="5758647"/>
                  <a:pt x="8085454" y="5747020"/>
                </a:cubicBezTo>
                <a:cubicBezTo>
                  <a:pt x="8094335" y="5737302"/>
                  <a:pt x="8099603" y="5734383"/>
                  <a:pt x="8103985" y="5735831"/>
                </a:cubicBezTo>
                <a:close/>
                <a:moveTo>
                  <a:pt x="8313402" y="5728544"/>
                </a:moveTo>
                <a:cubicBezTo>
                  <a:pt x="8315716" y="5729248"/>
                  <a:pt x="8317838" y="5731578"/>
                  <a:pt x="8319577" y="5737162"/>
                </a:cubicBezTo>
                <a:cubicBezTo>
                  <a:pt x="8324688" y="5744615"/>
                  <a:pt x="8323050" y="5748330"/>
                  <a:pt x="8311381" y="5755742"/>
                </a:cubicBezTo>
                <a:cubicBezTo>
                  <a:pt x="8301349" y="5759440"/>
                  <a:pt x="8294696" y="5765005"/>
                  <a:pt x="8291319" y="5763137"/>
                </a:cubicBezTo>
                <a:cubicBezTo>
                  <a:pt x="8289681" y="5766852"/>
                  <a:pt x="8284666" y="5768700"/>
                  <a:pt x="8283026" y="5772418"/>
                </a:cubicBezTo>
                <a:cubicBezTo>
                  <a:pt x="8283026" y="5772418"/>
                  <a:pt x="8283026" y="5772418"/>
                  <a:pt x="8279650" y="5770549"/>
                </a:cubicBezTo>
                <a:cubicBezTo>
                  <a:pt x="8289583" y="5757552"/>
                  <a:pt x="8294402" y="5737103"/>
                  <a:pt x="8306072" y="5729689"/>
                </a:cubicBezTo>
                <a:cubicBezTo>
                  <a:pt x="8308580" y="5728766"/>
                  <a:pt x="8311087" y="5727842"/>
                  <a:pt x="8313402" y="5728544"/>
                </a:cubicBezTo>
                <a:close/>
                <a:moveTo>
                  <a:pt x="8268742" y="5713190"/>
                </a:moveTo>
                <a:cubicBezTo>
                  <a:pt x="8271737" y="5713630"/>
                  <a:pt x="8274720" y="5715432"/>
                  <a:pt x="8278022" y="5719436"/>
                </a:cubicBezTo>
                <a:cubicBezTo>
                  <a:pt x="8272180" y="5735322"/>
                  <a:pt x="8242480" y="5736789"/>
                  <a:pt x="8232355" y="5723306"/>
                </a:cubicBezTo>
                <a:cubicBezTo>
                  <a:pt x="8250638" y="5722805"/>
                  <a:pt x="8259753" y="5711869"/>
                  <a:pt x="8268742" y="5713190"/>
                </a:cubicBezTo>
                <a:close/>
                <a:moveTo>
                  <a:pt x="8770780" y="5704188"/>
                </a:moveTo>
                <a:cubicBezTo>
                  <a:pt x="8778457" y="5708019"/>
                  <a:pt x="8785795" y="5715693"/>
                  <a:pt x="8793134" y="5723366"/>
                </a:cubicBezTo>
                <a:cubicBezTo>
                  <a:pt x="8778719" y="5750288"/>
                  <a:pt x="8746040" y="5711911"/>
                  <a:pt x="8770780" y="5704188"/>
                </a:cubicBezTo>
                <a:close/>
                <a:moveTo>
                  <a:pt x="9054292" y="5693261"/>
                </a:moveTo>
                <a:cubicBezTo>
                  <a:pt x="9073664" y="5698429"/>
                  <a:pt x="9086057" y="5691697"/>
                  <a:pt x="9098890" y="5695121"/>
                </a:cubicBezTo>
                <a:cubicBezTo>
                  <a:pt x="9103167" y="5696262"/>
                  <a:pt x="9107494" y="5698531"/>
                  <a:pt x="9112146" y="5702747"/>
                </a:cubicBezTo>
                <a:cubicBezTo>
                  <a:pt x="9114491" y="5745761"/>
                  <a:pt x="9068591" y="5752477"/>
                  <a:pt x="9054633" y="5727977"/>
                </a:cubicBezTo>
                <a:cubicBezTo>
                  <a:pt x="9049980" y="5719811"/>
                  <a:pt x="9048876" y="5708176"/>
                  <a:pt x="9054292" y="5693261"/>
                </a:cubicBezTo>
                <a:close/>
                <a:moveTo>
                  <a:pt x="8676369" y="5690523"/>
                </a:moveTo>
                <a:cubicBezTo>
                  <a:pt x="8676369" y="5690523"/>
                  <a:pt x="8677734" y="5690794"/>
                  <a:pt x="8679579" y="5691865"/>
                </a:cubicBezTo>
                <a:cubicBezTo>
                  <a:pt x="8681425" y="5692937"/>
                  <a:pt x="8683751" y="5694810"/>
                  <a:pt x="8685676" y="5698014"/>
                </a:cubicBezTo>
                <a:cubicBezTo>
                  <a:pt x="8698516" y="5703383"/>
                  <a:pt x="8693685" y="5719363"/>
                  <a:pt x="8693685" y="5719363"/>
                </a:cubicBezTo>
                <a:cubicBezTo>
                  <a:pt x="8693685" y="5719363"/>
                  <a:pt x="8693685" y="5719363"/>
                  <a:pt x="8697220" y="5717240"/>
                </a:cubicBezTo>
                <a:cubicBezTo>
                  <a:pt x="8690151" y="5721485"/>
                  <a:pt x="8685006" y="5728933"/>
                  <a:pt x="8677937" y="5733177"/>
                </a:cubicBezTo>
                <a:cubicBezTo>
                  <a:pt x="8638119" y="5730926"/>
                  <a:pt x="8644875" y="5718151"/>
                  <a:pt x="8647782" y="5698967"/>
                </a:cubicBezTo>
                <a:cubicBezTo>
                  <a:pt x="8656774" y="5697929"/>
                  <a:pt x="8665453" y="5688358"/>
                  <a:pt x="8676369" y="5690523"/>
                </a:cubicBezTo>
                <a:close/>
                <a:moveTo>
                  <a:pt x="8543119" y="5670257"/>
                </a:moveTo>
                <a:cubicBezTo>
                  <a:pt x="8544447" y="5670648"/>
                  <a:pt x="8546300" y="5671914"/>
                  <a:pt x="8548956" y="5672697"/>
                </a:cubicBezTo>
                <a:cubicBezTo>
                  <a:pt x="8545743" y="5674626"/>
                  <a:pt x="8548956" y="5672697"/>
                  <a:pt x="8540431" y="5673061"/>
                </a:cubicBezTo>
                <a:cubicBezTo>
                  <a:pt x="8540988" y="5670348"/>
                  <a:pt x="8541791" y="5669865"/>
                  <a:pt x="8543119" y="5670257"/>
                </a:cubicBezTo>
                <a:close/>
                <a:moveTo>
                  <a:pt x="9309825" y="5656336"/>
                </a:moveTo>
                <a:cubicBezTo>
                  <a:pt x="9327573" y="5666101"/>
                  <a:pt x="9342491" y="5663349"/>
                  <a:pt x="9354250" y="5669819"/>
                </a:cubicBezTo>
                <a:cubicBezTo>
                  <a:pt x="9358170" y="5671974"/>
                  <a:pt x="9361738" y="5675155"/>
                  <a:pt x="9364943" y="5680165"/>
                </a:cubicBezTo>
                <a:cubicBezTo>
                  <a:pt x="9352051" y="5719335"/>
                  <a:pt x="9303266" y="5713192"/>
                  <a:pt x="9297849" y="5687539"/>
                </a:cubicBezTo>
                <a:cubicBezTo>
                  <a:pt x="9296043" y="5678985"/>
                  <a:pt x="9299055" y="5668267"/>
                  <a:pt x="9309825" y="5656336"/>
                </a:cubicBezTo>
                <a:close/>
                <a:moveTo>
                  <a:pt x="8958769" y="5643855"/>
                </a:moveTo>
                <a:cubicBezTo>
                  <a:pt x="8975037" y="5668184"/>
                  <a:pt x="8954754" y="5729332"/>
                  <a:pt x="8940282" y="5736274"/>
                </a:cubicBezTo>
                <a:cubicBezTo>
                  <a:pt x="8933415" y="5720289"/>
                  <a:pt x="8942044" y="5706509"/>
                  <a:pt x="8936445" y="5686701"/>
                </a:cubicBezTo>
                <a:cubicBezTo>
                  <a:pt x="8947360" y="5678250"/>
                  <a:pt x="8943030" y="5654619"/>
                  <a:pt x="8958769" y="5643855"/>
                </a:cubicBezTo>
                <a:close/>
                <a:moveTo>
                  <a:pt x="8206357" y="5638442"/>
                </a:moveTo>
                <a:cubicBezTo>
                  <a:pt x="8211531" y="5636603"/>
                  <a:pt x="8218546" y="5640484"/>
                  <a:pt x="8222053" y="5642426"/>
                </a:cubicBezTo>
                <a:cubicBezTo>
                  <a:pt x="8220387" y="5646206"/>
                  <a:pt x="8223894" y="5648147"/>
                  <a:pt x="8222227" y="5651926"/>
                </a:cubicBezTo>
                <a:cubicBezTo>
                  <a:pt x="8222400" y="5661426"/>
                  <a:pt x="8222400" y="5661426"/>
                  <a:pt x="8217225" y="5663265"/>
                </a:cubicBezTo>
                <a:cubicBezTo>
                  <a:pt x="8212050" y="5665105"/>
                  <a:pt x="8203195" y="5655502"/>
                  <a:pt x="8198021" y="5657341"/>
                </a:cubicBezTo>
                <a:cubicBezTo>
                  <a:pt x="8198021" y="5657341"/>
                  <a:pt x="8198021" y="5657341"/>
                  <a:pt x="8197847" y="5647840"/>
                </a:cubicBezTo>
                <a:cubicBezTo>
                  <a:pt x="8199514" y="5644061"/>
                  <a:pt x="8201181" y="5640282"/>
                  <a:pt x="8206357" y="5638442"/>
                </a:cubicBezTo>
                <a:close/>
                <a:moveTo>
                  <a:pt x="8759798" y="5634792"/>
                </a:moveTo>
                <a:lnTo>
                  <a:pt x="8759942" y="5635581"/>
                </a:lnTo>
                <a:lnTo>
                  <a:pt x="8762835" y="5636079"/>
                </a:lnTo>
                <a:close/>
                <a:moveTo>
                  <a:pt x="8231786" y="5624903"/>
                </a:moveTo>
                <a:cubicBezTo>
                  <a:pt x="8236957" y="5623725"/>
                  <a:pt x="8243214" y="5624546"/>
                  <a:pt x="8248615" y="5627807"/>
                </a:cubicBezTo>
                <a:cubicBezTo>
                  <a:pt x="8254017" y="5631069"/>
                  <a:pt x="8258564" y="5636771"/>
                  <a:pt x="8260318" y="5645357"/>
                </a:cubicBezTo>
                <a:cubicBezTo>
                  <a:pt x="8265826" y="5659077"/>
                  <a:pt x="8257819" y="5672880"/>
                  <a:pt x="8261325" y="5690051"/>
                </a:cubicBezTo>
                <a:cubicBezTo>
                  <a:pt x="8243807" y="5697037"/>
                  <a:pt x="8238634" y="5698216"/>
                  <a:pt x="8226786" y="5679951"/>
                </a:cubicBezTo>
                <a:cubicBezTo>
                  <a:pt x="8226786" y="5679951"/>
                  <a:pt x="8225618" y="5674226"/>
                  <a:pt x="8225618" y="5674226"/>
                </a:cubicBezTo>
                <a:cubicBezTo>
                  <a:pt x="8218941" y="5654784"/>
                  <a:pt x="8224611" y="5629532"/>
                  <a:pt x="8231786" y="5624903"/>
                </a:cubicBezTo>
                <a:close/>
                <a:moveTo>
                  <a:pt x="9107857" y="5624411"/>
                </a:moveTo>
                <a:cubicBezTo>
                  <a:pt x="9112927" y="5623874"/>
                  <a:pt x="9118063" y="5624622"/>
                  <a:pt x="9123158" y="5626368"/>
                </a:cubicBezTo>
                <a:cubicBezTo>
                  <a:pt x="9146083" y="5634223"/>
                  <a:pt x="9168174" y="5662281"/>
                  <a:pt x="9179573" y="5684388"/>
                </a:cubicBezTo>
                <a:lnTo>
                  <a:pt x="9186847" y="5703039"/>
                </a:lnTo>
                <a:lnTo>
                  <a:pt x="9190717" y="5690038"/>
                </a:lnTo>
                <a:cubicBezTo>
                  <a:pt x="9195909" y="5680469"/>
                  <a:pt x="9203372" y="5671378"/>
                  <a:pt x="9213236" y="5663043"/>
                </a:cubicBezTo>
                <a:cubicBezTo>
                  <a:pt x="9243451" y="5657306"/>
                  <a:pt x="9264431" y="5679174"/>
                  <a:pt x="9285413" y="5701042"/>
                </a:cubicBezTo>
                <a:cubicBezTo>
                  <a:pt x="9299989" y="5720893"/>
                  <a:pt x="9301769" y="5736712"/>
                  <a:pt x="9295549" y="5750010"/>
                </a:cubicBezTo>
                <a:cubicBezTo>
                  <a:pt x="9289330" y="5763307"/>
                  <a:pt x="9275115" y="5774086"/>
                  <a:pt x="9257692" y="5783853"/>
                </a:cubicBezTo>
                <a:cubicBezTo>
                  <a:pt x="9222857" y="5803391"/>
                  <a:pt x="9201879" y="5781522"/>
                  <a:pt x="9201879" y="5781522"/>
                </a:cubicBezTo>
                <a:cubicBezTo>
                  <a:pt x="9187301" y="5761673"/>
                  <a:pt x="9180277" y="5740388"/>
                  <a:pt x="9181829" y="5719898"/>
                </a:cubicBezTo>
                <a:lnTo>
                  <a:pt x="9186748" y="5703371"/>
                </a:lnTo>
                <a:lnTo>
                  <a:pt x="9133450" y="5672666"/>
                </a:lnTo>
                <a:cubicBezTo>
                  <a:pt x="9115450" y="5660117"/>
                  <a:pt x="9099634" y="5645631"/>
                  <a:pt x="9092958" y="5630163"/>
                </a:cubicBezTo>
                <a:cubicBezTo>
                  <a:pt x="9097786" y="5626770"/>
                  <a:pt x="9102788" y="5624948"/>
                  <a:pt x="9107857" y="5624411"/>
                </a:cubicBezTo>
                <a:close/>
                <a:moveTo>
                  <a:pt x="8507151" y="5618328"/>
                </a:moveTo>
                <a:cubicBezTo>
                  <a:pt x="8508794" y="5616983"/>
                  <a:pt x="8511938" y="5617597"/>
                  <a:pt x="8515780" y="5619301"/>
                </a:cubicBezTo>
                <a:cubicBezTo>
                  <a:pt x="8527307" y="5624411"/>
                  <a:pt x="8545133" y="5639343"/>
                  <a:pt x="8547665" y="5640743"/>
                </a:cubicBezTo>
                <a:cubicBezTo>
                  <a:pt x="8547665" y="5640743"/>
                  <a:pt x="8551040" y="5642611"/>
                  <a:pt x="8554416" y="5644479"/>
                </a:cubicBezTo>
                <a:cubicBezTo>
                  <a:pt x="8556195" y="5649968"/>
                  <a:pt x="8554598" y="5653589"/>
                  <a:pt x="8557975" y="5655457"/>
                </a:cubicBezTo>
                <a:cubicBezTo>
                  <a:pt x="8543055" y="5660716"/>
                  <a:pt x="8534524" y="5651491"/>
                  <a:pt x="8525992" y="5642267"/>
                </a:cubicBezTo>
                <a:cubicBezTo>
                  <a:pt x="8520838" y="5634909"/>
                  <a:pt x="8517461" y="5633041"/>
                  <a:pt x="8509113" y="5632927"/>
                </a:cubicBezTo>
                <a:cubicBezTo>
                  <a:pt x="8509113" y="5632927"/>
                  <a:pt x="8509113" y="5632927"/>
                  <a:pt x="8505554" y="5621949"/>
                </a:cubicBezTo>
                <a:close/>
                <a:moveTo>
                  <a:pt x="8334802" y="5617645"/>
                </a:moveTo>
                <a:cubicBezTo>
                  <a:pt x="8337631" y="5617462"/>
                  <a:pt x="8340173" y="5618301"/>
                  <a:pt x="8341811" y="5620629"/>
                </a:cubicBezTo>
                <a:cubicBezTo>
                  <a:pt x="8343994" y="5623734"/>
                  <a:pt x="8344569" y="5629486"/>
                  <a:pt x="8342071" y="5639001"/>
                </a:cubicBezTo>
                <a:cubicBezTo>
                  <a:pt x="8326873" y="5640373"/>
                  <a:pt x="8320108" y="5637889"/>
                  <a:pt x="8318301" y="5634183"/>
                </a:cubicBezTo>
                <a:cubicBezTo>
                  <a:pt x="8315250" y="5627928"/>
                  <a:pt x="8326315" y="5618193"/>
                  <a:pt x="8334802" y="5617645"/>
                </a:cubicBezTo>
                <a:close/>
                <a:moveTo>
                  <a:pt x="8271340" y="5610417"/>
                </a:moveTo>
                <a:cubicBezTo>
                  <a:pt x="8275500" y="5613913"/>
                  <a:pt x="8275624" y="5621698"/>
                  <a:pt x="8279784" y="5625194"/>
                </a:cubicBezTo>
                <a:cubicBezTo>
                  <a:pt x="8275687" y="5625591"/>
                  <a:pt x="8271653" y="5629882"/>
                  <a:pt x="8267557" y="5630278"/>
                </a:cubicBezTo>
                <a:cubicBezTo>
                  <a:pt x="8259237" y="5623287"/>
                  <a:pt x="8267243" y="5610814"/>
                  <a:pt x="8271340" y="5610417"/>
                </a:cubicBezTo>
                <a:close/>
                <a:moveTo>
                  <a:pt x="8741369" y="5566042"/>
                </a:moveTo>
                <a:cubicBezTo>
                  <a:pt x="8744932" y="5567553"/>
                  <a:pt x="8748494" y="5569061"/>
                  <a:pt x="8750792" y="5574389"/>
                </a:cubicBezTo>
                <a:cubicBezTo>
                  <a:pt x="8753088" y="5579713"/>
                  <a:pt x="8749526" y="5578204"/>
                  <a:pt x="8753088" y="5579713"/>
                </a:cubicBezTo>
                <a:cubicBezTo>
                  <a:pt x="8755384" y="5585040"/>
                  <a:pt x="8756650" y="5581223"/>
                  <a:pt x="8756650" y="5581223"/>
                </a:cubicBezTo>
                <a:cubicBezTo>
                  <a:pt x="8756650" y="5581223"/>
                  <a:pt x="8755384" y="5585040"/>
                  <a:pt x="8755384" y="5585040"/>
                </a:cubicBezTo>
                <a:cubicBezTo>
                  <a:pt x="8755384" y="5585040"/>
                  <a:pt x="8755384" y="5585040"/>
                  <a:pt x="8759977" y="5595693"/>
                </a:cubicBezTo>
                <a:cubicBezTo>
                  <a:pt x="8768133" y="5607854"/>
                  <a:pt x="8771697" y="5609364"/>
                  <a:pt x="8777555" y="5616200"/>
                </a:cubicBezTo>
                <a:cubicBezTo>
                  <a:pt x="8782148" y="5626852"/>
                  <a:pt x="8780883" y="5630669"/>
                  <a:pt x="8784210" y="5645138"/>
                </a:cubicBezTo>
                <a:cubicBezTo>
                  <a:pt x="8778116" y="5651261"/>
                  <a:pt x="8778116" y="5651261"/>
                  <a:pt x="8774552" y="5649750"/>
                </a:cubicBezTo>
                <a:cubicBezTo>
                  <a:pt x="8778116" y="5651261"/>
                  <a:pt x="8776850" y="5655077"/>
                  <a:pt x="8779147" y="5660403"/>
                </a:cubicBezTo>
                <a:cubicBezTo>
                  <a:pt x="8793162" y="5679401"/>
                  <a:pt x="8779707" y="5695463"/>
                  <a:pt x="8759127" y="5708504"/>
                </a:cubicBezTo>
                <a:cubicBezTo>
                  <a:pt x="8756830" y="5703179"/>
                  <a:pt x="8745908" y="5711608"/>
                  <a:pt x="8737516" y="5712405"/>
                </a:cubicBezTo>
                <a:cubicBezTo>
                  <a:pt x="8726829" y="5707876"/>
                  <a:pt x="8719704" y="5704856"/>
                  <a:pt x="8715111" y="5694204"/>
                </a:cubicBezTo>
                <a:lnTo>
                  <a:pt x="8713234" y="5677554"/>
                </a:lnTo>
                <a:lnTo>
                  <a:pt x="8703381" y="5679548"/>
                </a:lnTo>
                <a:cubicBezTo>
                  <a:pt x="8677881" y="5677470"/>
                  <a:pt x="8652111" y="5666862"/>
                  <a:pt x="8661721" y="5626317"/>
                </a:cubicBezTo>
                <a:cubicBezTo>
                  <a:pt x="8661450" y="5617787"/>
                  <a:pt x="8663369" y="5620982"/>
                  <a:pt x="8665015" y="5615646"/>
                </a:cubicBezTo>
                <a:cubicBezTo>
                  <a:pt x="8666662" y="5610312"/>
                  <a:pt x="8666391" y="5601780"/>
                  <a:pt x="8664473" y="5598586"/>
                </a:cubicBezTo>
                <a:cubicBezTo>
                  <a:pt x="8684489" y="5599608"/>
                  <a:pt x="8685866" y="5585741"/>
                  <a:pt x="8716849" y="5588873"/>
                </a:cubicBezTo>
                <a:cubicBezTo>
                  <a:pt x="8726856" y="5589383"/>
                  <a:pt x="8734757" y="5591433"/>
                  <a:pt x="8740930" y="5594519"/>
                </a:cubicBezTo>
                <a:lnTo>
                  <a:pt x="8744850" y="5597909"/>
                </a:lnTo>
                <a:lnTo>
                  <a:pt x="8744116" y="5596044"/>
                </a:lnTo>
                <a:cubicBezTo>
                  <a:pt x="8739868" y="5582818"/>
                  <a:pt x="8737689" y="5571011"/>
                  <a:pt x="8741369" y="5566042"/>
                </a:cubicBezTo>
                <a:close/>
                <a:moveTo>
                  <a:pt x="9246277" y="5564443"/>
                </a:moveTo>
                <a:cubicBezTo>
                  <a:pt x="9256579" y="5562256"/>
                  <a:pt x="9265896" y="5564040"/>
                  <a:pt x="9273021" y="5568421"/>
                </a:cubicBezTo>
                <a:cubicBezTo>
                  <a:pt x="9280144" y="5572802"/>
                  <a:pt x="9285072" y="5579782"/>
                  <a:pt x="9286596" y="5587989"/>
                </a:cubicBezTo>
                <a:cubicBezTo>
                  <a:pt x="9287610" y="5593460"/>
                  <a:pt x="9287113" y="5599476"/>
                  <a:pt x="9284742" y="5605632"/>
                </a:cubicBezTo>
                <a:lnTo>
                  <a:pt x="9284060" y="5606450"/>
                </a:lnTo>
                <a:lnTo>
                  <a:pt x="9290985" y="5604961"/>
                </a:lnTo>
                <a:cubicBezTo>
                  <a:pt x="9293948" y="5605112"/>
                  <a:pt x="9296588" y="5606230"/>
                  <a:pt x="9297706" y="5608915"/>
                </a:cubicBezTo>
                <a:cubicBezTo>
                  <a:pt x="9296421" y="5612790"/>
                  <a:pt x="9299940" y="5614281"/>
                  <a:pt x="9298655" y="5618157"/>
                </a:cubicBezTo>
                <a:cubicBezTo>
                  <a:pt x="9299605" y="5627401"/>
                  <a:pt x="9298320" y="5631276"/>
                  <a:pt x="9293512" y="5633660"/>
                </a:cubicBezTo>
                <a:cubicBezTo>
                  <a:pt x="9292228" y="5637535"/>
                  <a:pt x="9288707" y="5636043"/>
                  <a:pt x="9283900" y="5638427"/>
                </a:cubicBezTo>
                <a:cubicBezTo>
                  <a:pt x="9280379" y="5636935"/>
                  <a:pt x="9278145" y="5631566"/>
                  <a:pt x="9278145" y="5631566"/>
                </a:cubicBezTo>
                <a:cubicBezTo>
                  <a:pt x="9275909" y="5626199"/>
                  <a:pt x="9275909" y="5626199"/>
                  <a:pt x="9271103" y="5628583"/>
                </a:cubicBezTo>
                <a:cubicBezTo>
                  <a:pt x="9271103" y="5628583"/>
                  <a:pt x="9272388" y="5624707"/>
                  <a:pt x="9272388" y="5624707"/>
                </a:cubicBezTo>
                <a:cubicBezTo>
                  <a:pt x="9274148" y="5625452"/>
                  <a:pt x="9274148" y="5625452"/>
                  <a:pt x="9273429" y="5624596"/>
                </a:cubicBezTo>
                <a:lnTo>
                  <a:pt x="9271510" y="5621516"/>
                </a:lnTo>
                <a:lnTo>
                  <a:pt x="9264422" y="5630025"/>
                </a:lnTo>
                <a:cubicBezTo>
                  <a:pt x="9243769" y="5637777"/>
                  <a:pt x="9214558" y="5606946"/>
                  <a:pt x="9220263" y="5587641"/>
                </a:cubicBezTo>
                <a:cubicBezTo>
                  <a:pt x="9228934" y="5579908"/>
                  <a:pt x="9237605" y="5572176"/>
                  <a:pt x="9246277" y="5564443"/>
                </a:cubicBezTo>
                <a:close/>
                <a:moveTo>
                  <a:pt x="8538313" y="5563432"/>
                </a:moveTo>
                <a:cubicBezTo>
                  <a:pt x="8552385" y="5571335"/>
                  <a:pt x="8565191" y="5573650"/>
                  <a:pt x="8574256" y="5577521"/>
                </a:cubicBezTo>
                <a:cubicBezTo>
                  <a:pt x="8583322" y="5581394"/>
                  <a:pt x="8588644" y="5586822"/>
                  <a:pt x="8587747" y="5600953"/>
                </a:cubicBezTo>
                <a:cubicBezTo>
                  <a:pt x="8573201" y="5609041"/>
                  <a:pt x="8549747" y="5595869"/>
                  <a:pt x="8527138" y="5586424"/>
                </a:cubicBezTo>
                <a:cubicBezTo>
                  <a:pt x="8533146" y="5576790"/>
                  <a:pt x="8536151" y="5571973"/>
                  <a:pt x="8538313" y="5563432"/>
                </a:cubicBezTo>
                <a:close/>
                <a:moveTo>
                  <a:pt x="8292225" y="5560233"/>
                </a:moveTo>
                <a:cubicBezTo>
                  <a:pt x="8293813" y="5559269"/>
                  <a:pt x="8295818" y="5559266"/>
                  <a:pt x="8299658" y="5561181"/>
                </a:cubicBezTo>
                <a:cubicBezTo>
                  <a:pt x="8303667" y="5561174"/>
                  <a:pt x="8307336" y="5565012"/>
                  <a:pt x="8311346" y="5565006"/>
                </a:cubicBezTo>
                <a:cubicBezTo>
                  <a:pt x="8311346" y="5565006"/>
                  <a:pt x="8312092" y="5567886"/>
                  <a:pt x="8312296" y="5571249"/>
                </a:cubicBezTo>
                <a:cubicBezTo>
                  <a:pt x="8312498" y="5574612"/>
                  <a:pt x="8312158" y="5578455"/>
                  <a:pt x="8309983" y="5580379"/>
                </a:cubicBezTo>
                <a:cubicBezTo>
                  <a:pt x="8305291" y="5588073"/>
                  <a:pt x="8294285" y="5576561"/>
                  <a:pt x="8290275" y="5576568"/>
                </a:cubicBezTo>
                <a:cubicBezTo>
                  <a:pt x="8286606" y="5572730"/>
                  <a:pt x="8282937" y="5568893"/>
                  <a:pt x="8287289" y="5565044"/>
                </a:cubicBezTo>
                <a:cubicBezTo>
                  <a:pt x="8289464" y="5563119"/>
                  <a:pt x="8290636" y="5561196"/>
                  <a:pt x="8292225" y="5560233"/>
                </a:cubicBezTo>
                <a:close/>
                <a:moveTo>
                  <a:pt x="9580961" y="5558465"/>
                </a:moveTo>
                <a:cubicBezTo>
                  <a:pt x="9588466" y="5557797"/>
                  <a:pt x="9597044" y="5562202"/>
                  <a:pt x="9606482" y="5570665"/>
                </a:cubicBezTo>
                <a:cubicBezTo>
                  <a:pt x="9604555" y="5579622"/>
                  <a:pt x="9606273" y="5587738"/>
                  <a:pt x="9605204" y="5600754"/>
                </a:cubicBezTo>
                <a:cubicBezTo>
                  <a:pt x="9594267" y="5603278"/>
                  <a:pt x="9569818" y="5596150"/>
                  <a:pt x="9561879" y="5576701"/>
                </a:cubicBezTo>
                <a:cubicBezTo>
                  <a:pt x="9567023" y="5564873"/>
                  <a:pt x="9573455" y="5559133"/>
                  <a:pt x="9580961" y="5558465"/>
                </a:cubicBezTo>
                <a:close/>
                <a:moveTo>
                  <a:pt x="8579728" y="5553695"/>
                </a:moveTo>
                <a:cubicBezTo>
                  <a:pt x="8598469" y="5554025"/>
                  <a:pt x="8605985" y="5563550"/>
                  <a:pt x="8610392" y="5580846"/>
                </a:cubicBezTo>
                <a:cubicBezTo>
                  <a:pt x="8601973" y="5587743"/>
                  <a:pt x="8583232" y="5587414"/>
                  <a:pt x="8575717" y="5577889"/>
                </a:cubicBezTo>
                <a:cubicBezTo>
                  <a:pt x="8573814" y="5563768"/>
                  <a:pt x="8581931" y="5562344"/>
                  <a:pt x="8579728" y="5553695"/>
                </a:cubicBezTo>
                <a:close/>
                <a:moveTo>
                  <a:pt x="9360493" y="5539760"/>
                </a:moveTo>
                <a:cubicBezTo>
                  <a:pt x="9362927" y="5538562"/>
                  <a:pt x="9366743" y="5539345"/>
                  <a:pt x="9371075" y="5541251"/>
                </a:cubicBezTo>
                <a:cubicBezTo>
                  <a:pt x="9384072" y="5546967"/>
                  <a:pt x="9401731" y="5562806"/>
                  <a:pt x="9400758" y="5565736"/>
                </a:cubicBezTo>
                <a:cubicBezTo>
                  <a:pt x="9404330" y="5567250"/>
                  <a:pt x="9403034" y="5571156"/>
                  <a:pt x="9406605" y="5572670"/>
                </a:cubicBezTo>
                <a:cubicBezTo>
                  <a:pt x="9406605" y="5572670"/>
                  <a:pt x="9410177" y="5574183"/>
                  <a:pt x="9412452" y="5579604"/>
                </a:cubicBezTo>
                <a:cubicBezTo>
                  <a:pt x="9414729" y="5585025"/>
                  <a:pt x="9417004" y="5590444"/>
                  <a:pt x="9410842" y="5596743"/>
                </a:cubicBezTo>
                <a:cubicBezTo>
                  <a:pt x="9386158" y="5572915"/>
                  <a:pt x="9371872" y="5566862"/>
                  <a:pt x="9354331" y="5546060"/>
                </a:cubicBezTo>
                <a:cubicBezTo>
                  <a:pt x="9355627" y="5542153"/>
                  <a:pt x="9359198" y="5543666"/>
                  <a:pt x="9360493" y="5539760"/>
                </a:cubicBezTo>
                <a:close/>
                <a:moveTo>
                  <a:pt x="8092087" y="5528687"/>
                </a:moveTo>
                <a:cubicBezTo>
                  <a:pt x="8094064" y="5557366"/>
                  <a:pt x="8092663" y="5584338"/>
                  <a:pt x="8108157" y="5619844"/>
                </a:cubicBezTo>
                <a:cubicBezTo>
                  <a:pt x="8097552" y="5623718"/>
                  <a:pt x="8103843" y="5636123"/>
                  <a:pt x="8089859" y="5638288"/>
                </a:cubicBezTo>
                <a:cubicBezTo>
                  <a:pt x="8062825" y="5624638"/>
                  <a:pt x="8053047" y="5545884"/>
                  <a:pt x="8092087" y="5528687"/>
                </a:cubicBezTo>
                <a:close/>
                <a:moveTo>
                  <a:pt x="8921059" y="5499589"/>
                </a:moveTo>
                <a:cubicBezTo>
                  <a:pt x="8929143" y="5497655"/>
                  <a:pt x="8936069" y="5497645"/>
                  <a:pt x="8942781" y="5500036"/>
                </a:cubicBezTo>
                <a:cubicBezTo>
                  <a:pt x="8949495" y="5502427"/>
                  <a:pt x="8955995" y="5507220"/>
                  <a:pt x="8963228" y="5514895"/>
                </a:cubicBezTo>
                <a:cubicBezTo>
                  <a:pt x="8961524" y="5534111"/>
                  <a:pt x="8931777" y="5557214"/>
                  <a:pt x="8913693" y="5538028"/>
                </a:cubicBezTo>
                <a:cubicBezTo>
                  <a:pt x="8910760" y="5526504"/>
                  <a:pt x="8907824" y="5514980"/>
                  <a:pt x="8921059" y="5499589"/>
                </a:cubicBezTo>
                <a:close/>
                <a:moveTo>
                  <a:pt x="9255221" y="5484319"/>
                </a:moveTo>
                <a:cubicBezTo>
                  <a:pt x="9261476" y="5486944"/>
                  <a:pt x="9269186" y="5489566"/>
                  <a:pt x="9277029" y="5492713"/>
                </a:cubicBezTo>
                <a:cubicBezTo>
                  <a:pt x="9300554" y="5502155"/>
                  <a:pt x="9325258" y="5516326"/>
                  <a:pt x="9315348" y="5549513"/>
                </a:cubicBezTo>
                <a:cubicBezTo>
                  <a:pt x="9274735" y="5566359"/>
                  <a:pt x="9214522" y="5531204"/>
                  <a:pt x="9239164" y="5498182"/>
                </a:cubicBezTo>
                <a:cubicBezTo>
                  <a:pt x="9242683" y="5493466"/>
                  <a:pt x="9247935" y="5488791"/>
                  <a:pt x="9255221" y="5484319"/>
                </a:cubicBezTo>
                <a:close/>
                <a:moveTo>
                  <a:pt x="9202011" y="5464542"/>
                </a:moveTo>
                <a:cubicBezTo>
                  <a:pt x="9209517" y="5466849"/>
                  <a:pt x="9215702" y="5473919"/>
                  <a:pt x="9220832" y="5484797"/>
                </a:cubicBezTo>
                <a:cubicBezTo>
                  <a:pt x="9214835" y="5491740"/>
                  <a:pt x="9212723" y="5499358"/>
                  <a:pt x="9205668" y="5510110"/>
                </a:cubicBezTo>
                <a:cubicBezTo>
                  <a:pt x="9194014" y="5508074"/>
                  <a:pt x="9173872" y="5492580"/>
                  <a:pt x="9175268" y="5472855"/>
                </a:cubicBezTo>
                <a:cubicBezTo>
                  <a:pt x="9185679" y="5464687"/>
                  <a:pt x="9194505" y="5462233"/>
                  <a:pt x="9202011" y="5464542"/>
                </a:cubicBezTo>
                <a:close/>
                <a:moveTo>
                  <a:pt x="8818907" y="5448790"/>
                </a:moveTo>
                <a:cubicBezTo>
                  <a:pt x="8820400" y="5447688"/>
                  <a:pt x="8822412" y="5447494"/>
                  <a:pt x="8826467" y="5449016"/>
                </a:cubicBezTo>
                <a:cubicBezTo>
                  <a:pt x="8830490" y="5448625"/>
                  <a:pt x="8834575" y="5452059"/>
                  <a:pt x="8838599" y="5451668"/>
                </a:cubicBezTo>
                <a:cubicBezTo>
                  <a:pt x="8838599" y="5451668"/>
                  <a:pt x="8839651" y="5454439"/>
                  <a:pt x="8840208" y="5457734"/>
                </a:cubicBezTo>
                <a:cubicBezTo>
                  <a:pt x="8840764" y="5461032"/>
                  <a:pt x="8840826" y="5464855"/>
                  <a:pt x="8838846" y="5466963"/>
                </a:cubicBezTo>
                <a:cubicBezTo>
                  <a:pt x="8834944" y="5474999"/>
                  <a:pt x="8822689" y="5464700"/>
                  <a:pt x="8818665" y="5465090"/>
                </a:cubicBezTo>
                <a:cubicBezTo>
                  <a:pt x="8814582" y="5461656"/>
                  <a:pt x="8810497" y="5458223"/>
                  <a:pt x="8814458" y="5454009"/>
                </a:cubicBezTo>
                <a:cubicBezTo>
                  <a:pt x="8816439" y="5451902"/>
                  <a:pt x="8817413" y="5449892"/>
                  <a:pt x="8818907" y="5448790"/>
                </a:cubicBezTo>
                <a:close/>
                <a:moveTo>
                  <a:pt x="8959656" y="5437704"/>
                </a:moveTo>
                <a:cubicBezTo>
                  <a:pt x="8976789" y="5449685"/>
                  <a:pt x="8972245" y="5483400"/>
                  <a:pt x="8957699" y="5493130"/>
                </a:cubicBezTo>
                <a:cubicBezTo>
                  <a:pt x="8952851" y="5496374"/>
                  <a:pt x="8946890" y="5496954"/>
                  <a:pt x="8940251" y="5493173"/>
                </a:cubicBezTo>
                <a:cubicBezTo>
                  <a:pt x="8927684" y="5470577"/>
                  <a:pt x="8949096" y="5461387"/>
                  <a:pt x="8959656" y="5437704"/>
                </a:cubicBezTo>
                <a:close/>
                <a:moveTo>
                  <a:pt x="9058049" y="5436788"/>
                </a:moveTo>
                <a:cubicBezTo>
                  <a:pt x="9068986" y="5438671"/>
                  <a:pt x="9079923" y="5440554"/>
                  <a:pt x="9090859" y="5442436"/>
                </a:cubicBezTo>
                <a:cubicBezTo>
                  <a:pt x="9087716" y="5450431"/>
                  <a:pt x="9090043" y="5459367"/>
                  <a:pt x="9089772" y="5465010"/>
                </a:cubicBezTo>
                <a:cubicBezTo>
                  <a:pt x="9081160" y="5472063"/>
                  <a:pt x="9072822" y="5473474"/>
                  <a:pt x="9059287" y="5468298"/>
                </a:cubicBezTo>
                <a:cubicBezTo>
                  <a:pt x="9054635" y="5450426"/>
                  <a:pt x="9054364" y="5456069"/>
                  <a:pt x="9058049" y="5436788"/>
                </a:cubicBezTo>
                <a:close/>
                <a:moveTo>
                  <a:pt x="9617202" y="5435974"/>
                </a:moveTo>
                <a:cubicBezTo>
                  <a:pt x="9620608" y="5443590"/>
                  <a:pt x="9628437" y="5447390"/>
                  <a:pt x="9632181" y="5451194"/>
                </a:cubicBezTo>
                <a:cubicBezTo>
                  <a:pt x="9631167" y="5462629"/>
                  <a:pt x="9626409" y="5470259"/>
                  <a:pt x="9613485" y="5477900"/>
                </a:cubicBezTo>
                <a:cubicBezTo>
                  <a:pt x="9597832" y="5470303"/>
                  <a:pt x="9601576" y="5474106"/>
                  <a:pt x="9590681" y="5458881"/>
                </a:cubicBezTo>
                <a:cubicBezTo>
                  <a:pt x="9599521" y="5451245"/>
                  <a:pt x="9608362" y="5443609"/>
                  <a:pt x="9617202" y="5435974"/>
                </a:cubicBezTo>
                <a:close/>
                <a:moveTo>
                  <a:pt x="8059030" y="5412851"/>
                </a:moveTo>
                <a:cubicBezTo>
                  <a:pt x="8063178" y="5410126"/>
                  <a:pt x="8069266" y="5409859"/>
                  <a:pt x="8077348" y="5414023"/>
                </a:cubicBezTo>
                <a:cubicBezTo>
                  <a:pt x="8076360" y="5431012"/>
                  <a:pt x="8075699" y="5442338"/>
                  <a:pt x="8072457" y="5450388"/>
                </a:cubicBezTo>
                <a:cubicBezTo>
                  <a:pt x="8051588" y="5451302"/>
                  <a:pt x="8046584" y="5421022"/>
                  <a:pt x="8059030" y="5412851"/>
                </a:cubicBezTo>
                <a:close/>
                <a:moveTo>
                  <a:pt x="8355750" y="5407934"/>
                </a:moveTo>
                <a:cubicBezTo>
                  <a:pt x="8381568" y="5423677"/>
                  <a:pt x="8366717" y="5457236"/>
                  <a:pt x="8362196" y="5482889"/>
                </a:cubicBezTo>
                <a:cubicBezTo>
                  <a:pt x="8390167" y="5476271"/>
                  <a:pt x="8430835" y="5458454"/>
                  <a:pt x="8438362" y="5486720"/>
                </a:cubicBezTo>
                <a:cubicBezTo>
                  <a:pt x="8422652" y="5515019"/>
                  <a:pt x="8383280" y="5505215"/>
                  <a:pt x="8350573" y="5518415"/>
                </a:cubicBezTo>
                <a:cubicBezTo>
                  <a:pt x="8341051" y="5526813"/>
                  <a:pt x="8341936" y="5538895"/>
                  <a:pt x="8329813" y="5546372"/>
                </a:cubicBezTo>
                <a:lnTo>
                  <a:pt x="8322941" y="5548607"/>
                </a:lnTo>
                <a:lnTo>
                  <a:pt x="8315047" y="5566505"/>
                </a:lnTo>
                <a:cubicBezTo>
                  <a:pt x="8306677" y="5566439"/>
                  <a:pt x="8301403" y="5549829"/>
                  <a:pt x="8296269" y="5542424"/>
                </a:cubicBezTo>
                <a:cubicBezTo>
                  <a:pt x="8301263" y="5540624"/>
                  <a:pt x="8306257" y="5538822"/>
                  <a:pt x="8302881" y="5536955"/>
                </a:cubicBezTo>
                <a:lnTo>
                  <a:pt x="8312820" y="5536677"/>
                </a:lnTo>
                <a:lnTo>
                  <a:pt x="8313031" y="5527083"/>
                </a:lnTo>
                <a:lnTo>
                  <a:pt x="8307637" y="5529357"/>
                </a:lnTo>
                <a:cubicBezTo>
                  <a:pt x="8295163" y="5532071"/>
                  <a:pt x="8282182" y="5533352"/>
                  <a:pt x="8268890" y="5533710"/>
                </a:cubicBezTo>
                <a:lnTo>
                  <a:pt x="8246617" y="5533059"/>
                </a:lnTo>
                <a:lnTo>
                  <a:pt x="8252729" y="5540979"/>
                </a:lnTo>
                <a:cubicBezTo>
                  <a:pt x="8261863" y="5558768"/>
                  <a:pt x="8255904" y="5570951"/>
                  <a:pt x="8259024" y="5573550"/>
                </a:cubicBezTo>
                <a:cubicBezTo>
                  <a:pt x="8246920" y="5586327"/>
                  <a:pt x="8238603" y="5579398"/>
                  <a:pt x="8222091" y="5573262"/>
                </a:cubicBezTo>
                <a:cubicBezTo>
                  <a:pt x="8226126" y="5569002"/>
                  <a:pt x="8213649" y="5558607"/>
                  <a:pt x="8209491" y="5555143"/>
                </a:cubicBezTo>
                <a:cubicBezTo>
                  <a:pt x="8213525" y="5550884"/>
                  <a:pt x="8212408" y="5545190"/>
                  <a:pt x="8211795" y="5538965"/>
                </a:cubicBezTo>
                <a:lnTo>
                  <a:pt x="8211929" y="5531172"/>
                </a:lnTo>
                <a:lnTo>
                  <a:pt x="8146246" y="5525753"/>
                </a:lnTo>
                <a:cubicBezTo>
                  <a:pt x="8151563" y="5512545"/>
                  <a:pt x="8145172" y="5502657"/>
                  <a:pt x="8157461" y="5483570"/>
                </a:cubicBezTo>
                <a:cubicBezTo>
                  <a:pt x="8192410" y="5491213"/>
                  <a:pt x="8227296" y="5493998"/>
                  <a:pt x="8260616" y="5496739"/>
                </a:cubicBezTo>
                <a:lnTo>
                  <a:pt x="8313534" y="5504024"/>
                </a:lnTo>
                <a:lnTo>
                  <a:pt x="8313865" y="5488930"/>
                </a:lnTo>
                <a:cubicBezTo>
                  <a:pt x="8317388" y="5469771"/>
                  <a:pt x="8323919" y="5452446"/>
                  <a:pt x="8333285" y="5436851"/>
                </a:cubicBezTo>
                <a:cubicBezTo>
                  <a:pt x="8339530" y="5426453"/>
                  <a:pt x="8347035" y="5416824"/>
                  <a:pt x="8355750" y="5407934"/>
                </a:cubicBezTo>
                <a:close/>
                <a:moveTo>
                  <a:pt x="8484114" y="5405348"/>
                </a:moveTo>
                <a:cubicBezTo>
                  <a:pt x="8492045" y="5401944"/>
                  <a:pt x="8501387" y="5402167"/>
                  <a:pt x="8507609" y="5406966"/>
                </a:cubicBezTo>
                <a:cubicBezTo>
                  <a:pt x="8513237" y="5435425"/>
                  <a:pt x="8478130" y="5437548"/>
                  <a:pt x="8469087" y="5425494"/>
                </a:cubicBezTo>
                <a:cubicBezTo>
                  <a:pt x="8469665" y="5415784"/>
                  <a:pt x="8476184" y="5408753"/>
                  <a:pt x="8484114" y="5405348"/>
                </a:cubicBezTo>
                <a:close/>
                <a:moveTo>
                  <a:pt x="8954674" y="5391830"/>
                </a:moveTo>
                <a:cubicBezTo>
                  <a:pt x="8958794" y="5393029"/>
                  <a:pt x="8962315" y="5394522"/>
                  <a:pt x="8964712" y="5393349"/>
                </a:cubicBezTo>
                <a:cubicBezTo>
                  <a:pt x="8963439" y="5397187"/>
                  <a:pt x="8960894" y="5404861"/>
                  <a:pt x="8966663" y="5411681"/>
                </a:cubicBezTo>
                <a:cubicBezTo>
                  <a:pt x="8957076" y="5416371"/>
                  <a:pt x="8947489" y="5421060"/>
                  <a:pt x="8942992" y="5410402"/>
                </a:cubicBezTo>
                <a:cubicBezTo>
                  <a:pt x="8940744" y="5405073"/>
                  <a:pt x="8938496" y="5399743"/>
                  <a:pt x="8941041" y="5392070"/>
                </a:cubicBezTo>
                <a:cubicBezTo>
                  <a:pt x="8945834" y="5389725"/>
                  <a:pt x="8950554" y="5390631"/>
                  <a:pt x="8954674" y="5391830"/>
                </a:cubicBezTo>
                <a:close/>
                <a:moveTo>
                  <a:pt x="8221734" y="5379213"/>
                </a:moveTo>
                <a:cubicBezTo>
                  <a:pt x="8226562" y="5378571"/>
                  <a:pt x="8232704" y="5378842"/>
                  <a:pt x="8240837" y="5380136"/>
                </a:cubicBezTo>
                <a:cubicBezTo>
                  <a:pt x="8233044" y="5418336"/>
                  <a:pt x="8274894" y="5405266"/>
                  <a:pt x="8270321" y="5435526"/>
                </a:cubicBezTo>
                <a:cubicBezTo>
                  <a:pt x="8263587" y="5445020"/>
                  <a:pt x="8259710" y="5458137"/>
                  <a:pt x="8248902" y="5465003"/>
                </a:cubicBezTo>
                <a:cubicBezTo>
                  <a:pt x="8245299" y="5467292"/>
                  <a:pt x="8240924" y="5468885"/>
                  <a:pt x="8235419" y="5469419"/>
                </a:cubicBezTo>
                <a:cubicBezTo>
                  <a:pt x="8232030" y="5435076"/>
                  <a:pt x="8219659" y="5413391"/>
                  <a:pt x="8210510" y="5383768"/>
                </a:cubicBezTo>
                <a:cubicBezTo>
                  <a:pt x="8213390" y="5381408"/>
                  <a:pt x="8216905" y="5379853"/>
                  <a:pt x="8221734" y="5379213"/>
                </a:cubicBezTo>
                <a:close/>
                <a:moveTo>
                  <a:pt x="9411614" y="5376453"/>
                </a:moveTo>
                <a:cubicBezTo>
                  <a:pt x="9461189" y="5389966"/>
                  <a:pt x="9417972" y="5424892"/>
                  <a:pt x="9403610" y="5449000"/>
                </a:cubicBezTo>
                <a:cubicBezTo>
                  <a:pt x="9387086" y="5444495"/>
                  <a:pt x="9382534" y="5441386"/>
                  <a:pt x="9371754" y="5427239"/>
                </a:cubicBezTo>
                <a:cubicBezTo>
                  <a:pt x="9377854" y="5400877"/>
                  <a:pt x="9394734" y="5388665"/>
                  <a:pt x="9411614" y="5376453"/>
                </a:cubicBezTo>
                <a:close/>
                <a:moveTo>
                  <a:pt x="8536574" y="5361171"/>
                </a:moveTo>
                <a:cubicBezTo>
                  <a:pt x="8545657" y="5369516"/>
                  <a:pt x="8561958" y="5366919"/>
                  <a:pt x="8575432" y="5372092"/>
                </a:cubicBezTo>
                <a:cubicBezTo>
                  <a:pt x="8579924" y="5373817"/>
                  <a:pt x="8584100" y="5376404"/>
                  <a:pt x="8587591" y="5380549"/>
                </a:cubicBezTo>
                <a:cubicBezTo>
                  <a:pt x="8587591" y="5380549"/>
                  <a:pt x="8587591" y="5380549"/>
                  <a:pt x="8584171" y="5378656"/>
                </a:cubicBezTo>
                <a:cubicBezTo>
                  <a:pt x="8584171" y="5378656"/>
                  <a:pt x="8587591" y="5380549"/>
                  <a:pt x="8586022" y="5384106"/>
                </a:cubicBezTo>
                <a:cubicBezTo>
                  <a:pt x="8564215" y="5385317"/>
                  <a:pt x="8538424" y="5366621"/>
                  <a:pt x="8535004" y="5364729"/>
                </a:cubicBezTo>
                <a:cubicBezTo>
                  <a:pt x="8536574" y="5361171"/>
                  <a:pt x="8536574" y="5361171"/>
                  <a:pt x="8536574" y="5361171"/>
                </a:cubicBezTo>
                <a:close/>
                <a:moveTo>
                  <a:pt x="8519284" y="5342201"/>
                </a:moveTo>
                <a:cubicBezTo>
                  <a:pt x="8519284" y="5342201"/>
                  <a:pt x="8519284" y="5342201"/>
                  <a:pt x="8521074" y="5347839"/>
                </a:cubicBezTo>
                <a:cubicBezTo>
                  <a:pt x="8514197" y="5344034"/>
                  <a:pt x="8504171" y="5357073"/>
                  <a:pt x="8500591" y="5345799"/>
                </a:cubicBezTo>
                <a:cubicBezTo>
                  <a:pt x="8505676" y="5343966"/>
                  <a:pt x="8514197" y="5344034"/>
                  <a:pt x="8519284" y="5342201"/>
                </a:cubicBezTo>
                <a:close/>
                <a:moveTo>
                  <a:pt x="8559990" y="5335848"/>
                </a:moveTo>
                <a:cubicBezTo>
                  <a:pt x="8580779" y="5335153"/>
                  <a:pt x="8591757" y="5349939"/>
                  <a:pt x="8608165" y="5341593"/>
                </a:cubicBezTo>
                <a:cubicBezTo>
                  <a:pt x="8608281" y="5350950"/>
                  <a:pt x="8608281" y="5350950"/>
                  <a:pt x="8601576" y="5356534"/>
                </a:cubicBezTo>
                <a:cubicBezTo>
                  <a:pt x="8598166" y="5354647"/>
                  <a:pt x="8596519" y="5358382"/>
                  <a:pt x="8594757" y="5352760"/>
                </a:cubicBezTo>
                <a:cubicBezTo>
                  <a:pt x="8582993" y="5360192"/>
                  <a:pt x="8547359" y="5354416"/>
                  <a:pt x="8535366" y="5343134"/>
                </a:cubicBezTo>
                <a:cubicBezTo>
                  <a:pt x="8545040" y="5338031"/>
                  <a:pt x="8553060" y="5336080"/>
                  <a:pt x="8559990" y="5335848"/>
                </a:cubicBezTo>
                <a:close/>
                <a:moveTo>
                  <a:pt x="8414558" y="5325640"/>
                </a:moveTo>
                <a:cubicBezTo>
                  <a:pt x="8417824" y="5325977"/>
                  <a:pt x="8420516" y="5327465"/>
                  <a:pt x="8422208" y="5330642"/>
                </a:cubicBezTo>
                <a:cubicBezTo>
                  <a:pt x="8423934" y="5336079"/>
                  <a:pt x="8419031" y="5337846"/>
                  <a:pt x="8417443" y="5341449"/>
                </a:cubicBezTo>
                <a:cubicBezTo>
                  <a:pt x="8410950" y="5346818"/>
                  <a:pt x="8382981" y="5344786"/>
                  <a:pt x="8381255" y="5339349"/>
                </a:cubicBezTo>
                <a:cubicBezTo>
                  <a:pt x="8389802" y="5333997"/>
                  <a:pt x="8404758" y="5324628"/>
                  <a:pt x="8414558" y="5325640"/>
                </a:cubicBezTo>
                <a:close/>
                <a:moveTo>
                  <a:pt x="8831847" y="5307442"/>
                </a:moveTo>
                <a:cubicBezTo>
                  <a:pt x="8835078" y="5306663"/>
                  <a:pt x="8838849" y="5307992"/>
                  <a:pt x="8842792" y="5310672"/>
                </a:cubicBezTo>
                <a:cubicBezTo>
                  <a:pt x="8854617" y="5318703"/>
                  <a:pt x="8867993" y="5338874"/>
                  <a:pt x="8873001" y="5350663"/>
                </a:cubicBezTo>
                <a:cubicBezTo>
                  <a:pt x="8860076" y="5353779"/>
                  <a:pt x="8838524" y="5323161"/>
                  <a:pt x="8831847" y="5307442"/>
                </a:cubicBezTo>
                <a:close/>
                <a:moveTo>
                  <a:pt x="8648759" y="5278895"/>
                </a:moveTo>
                <a:cubicBezTo>
                  <a:pt x="8684080" y="5337770"/>
                  <a:pt x="8659330" y="5418882"/>
                  <a:pt x="8651899" y="5491811"/>
                </a:cubicBezTo>
                <a:cubicBezTo>
                  <a:pt x="8639310" y="5486337"/>
                  <a:pt x="8629256" y="5492847"/>
                  <a:pt x="8611343" y="5480224"/>
                </a:cubicBezTo>
                <a:cubicBezTo>
                  <a:pt x="8630518" y="5408775"/>
                  <a:pt x="8630681" y="5337523"/>
                  <a:pt x="8648759" y="5278895"/>
                </a:cubicBezTo>
                <a:close/>
                <a:moveTo>
                  <a:pt x="8515102" y="5274016"/>
                </a:moveTo>
                <a:cubicBezTo>
                  <a:pt x="8515903" y="5274355"/>
                  <a:pt x="8516355" y="5275740"/>
                  <a:pt x="8517263" y="5278510"/>
                </a:cubicBezTo>
                <a:cubicBezTo>
                  <a:pt x="8512673" y="5281341"/>
                  <a:pt x="8514061" y="5277154"/>
                  <a:pt x="8510861" y="5275798"/>
                </a:cubicBezTo>
                <a:cubicBezTo>
                  <a:pt x="8513155" y="5274383"/>
                  <a:pt x="8514302" y="5273677"/>
                  <a:pt x="8515102" y="5274016"/>
                </a:cubicBezTo>
                <a:close/>
                <a:moveTo>
                  <a:pt x="8684872" y="5257207"/>
                </a:moveTo>
                <a:cubicBezTo>
                  <a:pt x="8693742" y="5253407"/>
                  <a:pt x="8705220" y="5259926"/>
                  <a:pt x="8716399" y="5288733"/>
                </a:cubicBezTo>
                <a:lnTo>
                  <a:pt x="8713865" y="5290508"/>
                </a:lnTo>
                <a:lnTo>
                  <a:pt x="8725153" y="5303855"/>
                </a:lnTo>
                <a:lnTo>
                  <a:pt x="8733105" y="5296931"/>
                </a:lnTo>
                <a:cubicBezTo>
                  <a:pt x="8739793" y="5293814"/>
                  <a:pt x="8745587" y="5293326"/>
                  <a:pt x="8750539" y="5294290"/>
                </a:cubicBezTo>
                <a:lnTo>
                  <a:pt x="8755142" y="5296547"/>
                </a:lnTo>
                <a:lnTo>
                  <a:pt x="8756486" y="5292042"/>
                </a:lnTo>
                <a:lnTo>
                  <a:pt x="8769748" y="5291883"/>
                </a:lnTo>
                <a:lnTo>
                  <a:pt x="8777028" y="5287190"/>
                </a:lnTo>
                <a:cubicBezTo>
                  <a:pt x="8783124" y="5288406"/>
                  <a:pt x="8786933" y="5289165"/>
                  <a:pt x="8788994" y="5291203"/>
                </a:cubicBezTo>
                <a:cubicBezTo>
                  <a:pt x="8791055" y="5293240"/>
                  <a:pt x="8791369" y="5296556"/>
                  <a:pt x="8790474" y="5302882"/>
                </a:cubicBezTo>
                <a:lnTo>
                  <a:pt x="8790047" y="5305138"/>
                </a:lnTo>
                <a:lnTo>
                  <a:pt x="8797433" y="5305249"/>
                </a:lnTo>
                <a:cubicBezTo>
                  <a:pt x="8795822" y="5308903"/>
                  <a:pt x="8794210" y="5312558"/>
                  <a:pt x="8797625" y="5314448"/>
                </a:cubicBezTo>
                <a:lnTo>
                  <a:pt x="8787900" y="5316511"/>
                </a:lnTo>
                <a:lnTo>
                  <a:pt x="8787229" y="5320064"/>
                </a:lnTo>
                <a:lnTo>
                  <a:pt x="8780626" y="5331065"/>
                </a:lnTo>
                <a:lnTo>
                  <a:pt x="8781122" y="5332592"/>
                </a:lnTo>
                <a:cubicBezTo>
                  <a:pt x="8781122" y="5332592"/>
                  <a:pt x="8786729" y="5358423"/>
                  <a:pt x="8765006" y="5369134"/>
                </a:cubicBezTo>
                <a:cubicBezTo>
                  <a:pt x="8763202" y="5363588"/>
                  <a:pt x="8733035" y="5374173"/>
                  <a:pt x="8722594" y="5359302"/>
                </a:cubicBezTo>
                <a:cubicBezTo>
                  <a:pt x="8717374" y="5351869"/>
                  <a:pt x="8715570" y="5346325"/>
                  <a:pt x="8710349" y="5338891"/>
                </a:cubicBezTo>
                <a:lnTo>
                  <a:pt x="8712804" y="5328000"/>
                </a:lnTo>
                <a:lnTo>
                  <a:pt x="8696863" y="5310467"/>
                </a:lnTo>
                <a:lnTo>
                  <a:pt x="8695666" y="5303253"/>
                </a:lnTo>
                <a:lnTo>
                  <a:pt x="8690863" y="5306617"/>
                </a:lnTo>
                <a:cubicBezTo>
                  <a:pt x="8684162" y="5309275"/>
                  <a:pt x="8679187" y="5308979"/>
                  <a:pt x="8675682" y="5306781"/>
                </a:cubicBezTo>
                <a:cubicBezTo>
                  <a:pt x="8662541" y="5298538"/>
                  <a:pt x="8670087" y="5263541"/>
                  <a:pt x="8684872" y="5257207"/>
                </a:cubicBezTo>
                <a:close/>
                <a:moveTo>
                  <a:pt x="7972391" y="5245540"/>
                </a:moveTo>
                <a:cubicBezTo>
                  <a:pt x="7966203" y="5244795"/>
                  <a:pt x="7960103" y="5245481"/>
                  <a:pt x="7954136" y="5248317"/>
                </a:cubicBezTo>
                <a:lnTo>
                  <a:pt x="7946042" y="5255582"/>
                </a:lnTo>
                <a:lnTo>
                  <a:pt x="7945913" y="5266417"/>
                </a:lnTo>
                <a:lnTo>
                  <a:pt x="7940969" y="5303424"/>
                </a:lnTo>
                <a:lnTo>
                  <a:pt x="7954432" y="5310521"/>
                </a:lnTo>
                <a:cubicBezTo>
                  <a:pt x="7967981" y="5310776"/>
                  <a:pt x="7986457" y="5305360"/>
                  <a:pt x="8001753" y="5323025"/>
                </a:cubicBezTo>
                <a:lnTo>
                  <a:pt x="7995270" y="5344140"/>
                </a:lnTo>
                <a:lnTo>
                  <a:pt x="7996882" y="5342791"/>
                </a:lnTo>
                <a:lnTo>
                  <a:pt x="8006775" y="5351169"/>
                </a:lnTo>
                <a:lnTo>
                  <a:pt x="8001001" y="5343903"/>
                </a:lnTo>
                <a:cubicBezTo>
                  <a:pt x="8006409" y="5342006"/>
                  <a:pt x="8014216" y="5338617"/>
                  <a:pt x="8023225" y="5334796"/>
                </a:cubicBezTo>
                <a:lnTo>
                  <a:pt x="8046456" y="5325562"/>
                </a:lnTo>
                <a:lnTo>
                  <a:pt x="8045543" y="5324511"/>
                </a:lnTo>
                <a:cubicBezTo>
                  <a:pt x="8037726" y="5313276"/>
                  <a:pt x="8031897" y="5302208"/>
                  <a:pt x="8027742" y="5291279"/>
                </a:cubicBezTo>
                <a:lnTo>
                  <a:pt x="8024372" y="5277207"/>
                </a:lnTo>
                <a:lnTo>
                  <a:pt x="8011840" y="5278833"/>
                </a:lnTo>
                <a:cubicBezTo>
                  <a:pt x="8008284" y="5277564"/>
                  <a:pt x="8005629" y="5274746"/>
                  <a:pt x="8003870" y="5271275"/>
                </a:cubicBezTo>
                <a:lnTo>
                  <a:pt x="8003956" y="5258144"/>
                </a:lnTo>
                <a:lnTo>
                  <a:pt x="7991179" y="5251359"/>
                </a:lnTo>
                <a:cubicBezTo>
                  <a:pt x="7984858" y="5248464"/>
                  <a:pt x="7978580" y="5246286"/>
                  <a:pt x="7972391" y="5245540"/>
                </a:cubicBezTo>
                <a:close/>
                <a:moveTo>
                  <a:pt x="9123943" y="5243461"/>
                </a:moveTo>
                <a:cubicBezTo>
                  <a:pt x="9134260" y="5251115"/>
                  <a:pt x="9138399" y="5257692"/>
                  <a:pt x="9138412" y="5263486"/>
                </a:cubicBezTo>
                <a:cubicBezTo>
                  <a:pt x="9138451" y="5280871"/>
                  <a:pt x="9101368" y="5291230"/>
                  <a:pt x="9082664" y="5302600"/>
                </a:cubicBezTo>
                <a:cubicBezTo>
                  <a:pt x="9068907" y="5292394"/>
                  <a:pt x="9065983" y="5287981"/>
                  <a:pt x="9062201" y="5271712"/>
                </a:cubicBezTo>
                <a:cubicBezTo>
                  <a:pt x="9080259" y="5251448"/>
                  <a:pt x="9102101" y="5247455"/>
                  <a:pt x="9123943" y="5243461"/>
                </a:cubicBezTo>
                <a:close/>
                <a:moveTo>
                  <a:pt x="9205123" y="5237494"/>
                </a:moveTo>
                <a:cubicBezTo>
                  <a:pt x="9210284" y="5238935"/>
                  <a:pt x="9214414" y="5243350"/>
                  <a:pt x="9218542" y="5247765"/>
                </a:cubicBezTo>
                <a:cubicBezTo>
                  <a:pt x="9205913" y="5255369"/>
                  <a:pt x="9215630" y="5269596"/>
                  <a:pt x="9198144" y="5270087"/>
                </a:cubicBezTo>
                <a:cubicBezTo>
                  <a:pt x="9191343" y="5266655"/>
                  <a:pt x="9186485" y="5259541"/>
                  <a:pt x="9185512" y="5245069"/>
                </a:cubicBezTo>
                <a:cubicBezTo>
                  <a:pt x="9193770" y="5237586"/>
                  <a:pt x="9199962" y="5236054"/>
                  <a:pt x="9205123" y="5237494"/>
                </a:cubicBezTo>
                <a:close/>
                <a:moveTo>
                  <a:pt x="8404454" y="5228879"/>
                </a:moveTo>
                <a:cubicBezTo>
                  <a:pt x="8409851" y="5236428"/>
                  <a:pt x="8408232" y="5240096"/>
                  <a:pt x="8403106" y="5241825"/>
                </a:cubicBezTo>
                <a:cubicBezTo>
                  <a:pt x="8403106" y="5241825"/>
                  <a:pt x="8397982" y="5243552"/>
                  <a:pt x="8392856" y="5245280"/>
                </a:cubicBezTo>
                <a:cubicBezTo>
                  <a:pt x="8387730" y="5247008"/>
                  <a:pt x="8386112" y="5250676"/>
                  <a:pt x="8386112" y="5250676"/>
                </a:cubicBezTo>
                <a:cubicBezTo>
                  <a:pt x="8380986" y="5252404"/>
                  <a:pt x="8377479" y="5250464"/>
                  <a:pt x="8375590" y="5244854"/>
                </a:cubicBezTo>
                <a:cubicBezTo>
                  <a:pt x="8375590" y="5244854"/>
                  <a:pt x="8382332" y="5239458"/>
                  <a:pt x="8382332" y="5239458"/>
                </a:cubicBezTo>
                <a:cubicBezTo>
                  <a:pt x="8392584" y="5236003"/>
                  <a:pt x="8397709" y="5234275"/>
                  <a:pt x="8404454" y="5228879"/>
                </a:cubicBezTo>
                <a:close/>
                <a:moveTo>
                  <a:pt x="8733008" y="5226296"/>
                </a:moveTo>
                <a:cubicBezTo>
                  <a:pt x="8743905" y="5227976"/>
                  <a:pt x="8754803" y="5229656"/>
                  <a:pt x="8765699" y="5231335"/>
                </a:cubicBezTo>
                <a:cubicBezTo>
                  <a:pt x="8781834" y="5244963"/>
                  <a:pt x="8784408" y="5266345"/>
                  <a:pt x="8774907" y="5280105"/>
                </a:cubicBezTo>
                <a:cubicBezTo>
                  <a:pt x="8771741" y="5284690"/>
                  <a:pt x="8767233" y="5288431"/>
                  <a:pt x="8761439" y="5290752"/>
                </a:cubicBezTo>
                <a:cubicBezTo>
                  <a:pt x="8753714" y="5293849"/>
                  <a:pt x="8743702" y="5294427"/>
                  <a:pt x="8731535" y="5291137"/>
                </a:cubicBezTo>
                <a:cubicBezTo>
                  <a:pt x="8713013" y="5279796"/>
                  <a:pt x="8715933" y="5234981"/>
                  <a:pt x="8733008" y="5226296"/>
                </a:cubicBezTo>
                <a:close/>
                <a:moveTo>
                  <a:pt x="8396994" y="5188241"/>
                </a:moveTo>
                <a:cubicBezTo>
                  <a:pt x="8398589" y="5193864"/>
                  <a:pt x="8400268" y="5190053"/>
                  <a:pt x="8403543" y="5191864"/>
                </a:cubicBezTo>
                <a:cubicBezTo>
                  <a:pt x="8398589" y="5193864"/>
                  <a:pt x="8393545" y="5205299"/>
                  <a:pt x="8386908" y="5211109"/>
                </a:cubicBezTo>
                <a:cubicBezTo>
                  <a:pt x="8383634" y="5209299"/>
                  <a:pt x="8378680" y="5211298"/>
                  <a:pt x="8375405" y="5209487"/>
                </a:cubicBezTo>
                <a:cubicBezTo>
                  <a:pt x="8377087" y="5205675"/>
                  <a:pt x="8377176" y="5196241"/>
                  <a:pt x="8380449" y="5198053"/>
                </a:cubicBezTo>
                <a:cubicBezTo>
                  <a:pt x="8382130" y="5194241"/>
                  <a:pt x="8388678" y="5197863"/>
                  <a:pt x="8388678" y="5197863"/>
                </a:cubicBezTo>
                <a:cubicBezTo>
                  <a:pt x="8390358" y="5194052"/>
                  <a:pt x="8392040" y="5190240"/>
                  <a:pt x="8396994" y="5188241"/>
                </a:cubicBezTo>
                <a:close/>
                <a:moveTo>
                  <a:pt x="9080419" y="5179622"/>
                </a:moveTo>
                <a:cubicBezTo>
                  <a:pt x="9078838" y="5184932"/>
                  <a:pt x="9084267" y="5186032"/>
                  <a:pt x="9089695" y="5187132"/>
                </a:cubicBezTo>
                <a:cubicBezTo>
                  <a:pt x="9087323" y="5195095"/>
                  <a:pt x="9085145" y="5207848"/>
                  <a:pt x="9075042" y="5211869"/>
                </a:cubicBezTo>
                <a:cubicBezTo>
                  <a:pt x="9071674" y="5213209"/>
                  <a:pt x="9067427" y="5213581"/>
                  <a:pt x="9061998" y="5212481"/>
                </a:cubicBezTo>
                <a:cubicBezTo>
                  <a:pt x="9058493" y="5214585"/>
                  <a:pt x="9047291" y="5203871"/>
                  <a:pt x="9048873" y="5198562"/>
                </a:cubicBezTo>
                <a:cubicBezTo>
                  <a:pt x="9050111" y="5184741"/>
                  <a:pt x="9064475" y="5184836"/>
                  <a:pt x="9080419" y="5179622"/>
                </a:cubicBezTo>
                <a:close/>
                <a:moveTo>
                  <a:pt x="8919968" y="5177890"/>
                </a:moveTo>
                <a:cubicBezTo>
                  <a:pt x="8928973" y="5184311"/>
                  <a:pt x="8937122" y="5186680"/>
                  <a:pt x="8946127" y="5193101"/>
                </a:cubicBezTo>
                <a:cubicBezTo>
                  <a:pt x="8954916" y="5216569"/>
                  <a:pt x="8944515" y="5230654"/>
                  <a:pt x="8930739" y="5233302"/>
                </a:cubicBezTo>
                <a:cubicBezTo>
                  <a:pt x="8916960" y="5235949"/>
                  <a:pt x="8899807" y="5227161"/>
                  <a:pt x="8895091" y="5204877"/>
                </a:cubicBezTo>
                <a:cubicBezTo>
                  <a:pt x="8903455" y="5190199"/>
                  <a:pt x="8913535" y="5183623"/>
                  <a:pt x="8919968" y="5177890"/>
                </a:cubicBezTo>
                <a:close/>
                <a:moveTo>
                  <a:pt x="8562112" y="5169713"/>
                </a:moveTo>
                <a:cubicBezTo>
                  <a:pt x="8565853" y="5170761"/>
                  <a:pt x="8569437" y="5172281"/>
                  <a:pt x="8573647" y="5171916"/>
                </a:cubicBezTo>
                <a:cubicBezTo>
                  <a:pt x="8575983" y="5177203"/>
                  <a:pt x="8577068" y="5186257"/>
                  <a:pt x="8567400" y="5190752"/>
                </a:cubicBezTo>
                <a:cubicBezTo>
                  <a:pt x="8556481" y="5199016"/>
                  <a:pt x="8545726" y="5194457"/>
                  <a:pt x="8536222" y="5186132"/>
                </a:cubicBezTo>
                <a:cubicBezTo>
                  <a:pt x="8527802" y="5186861"/>
                  <a:pt x="8521718" y="5192876"/>
                  <a:pt x="8515798" y="5186070"/>
                </a:cubicBezTo>
                <a:cubicBezTo>
                  <a:pt x="8529052" y="5183094"/>
                  <a:pt x="8533887" y="5180847"/>
                  <a:pt x="8542306" y="5180117"/>
                </a:cubicBezTo>
                <a:cubicBezTo>
                  <a:pt x="8543555" y="5176351"/>
                  <a:pt x="8544805" y="5172584"/>
                  <a:pt x="8549639" y="5170336"/>
                </a:cubicBezTo>
                <a:cubicBezTo>
                  <a:pt x="8554473" y="5168088"/>
                  <a:pt x="8558371" y="5168665"/>
                  <a:pt x="8562112" y="5169713"/>
                </a:cubicBezTo>
                <a:close/>
                <a:moveTo>
                  <a:pt x="8277775" y="5147152"/>
                </a:moveTo>
                <a:cubicBezTo>
                  <a:pt x="8281694" y="5147793"/>
                  <a:pt x="8281428" y="5151810"/>
                  <a:pt x="8285348" y="5152452"/>
                </a:cubicBezTo>
                <a:lnTo>
                  <a:pt x="8287012" y="5162334"/>
                </a:lnTo>
                <a:lnTo>
                  <a:pt x="8306522" y="5155255"/>
                </a:lnTo>
                <a:cubicBezTo>
                  <a:pt x="8330035" y="5185209"/>
                  <a:pt x="8340518" y="5210576"/>
                  <a:pt x="8341117" y="5233362"/>
                </a:cubicBezTo>
                <a:cubicBezTo>
                  <a:pt x="8341719" y="5256153"/>
                  <a:pt x="8332436" y="5276364"/>
                  <a:pt x="8316432" y="5296014"/>
                </a:cubicBezTo>
                <a:cubicBezTo>
                  <a:pt x="8245781" y="5290099"/>
                  <a:pt x="8220632" y="5225026"/>
                  <a:pt x="8253648" y="5184500"/>
                </a:cubicBezTo>
                <a:lnTo>
                  <a:pt x="8265485" y="5174644"/>
                </a:lnTo>
                <a:close/>
                <a:moveTo>
                  <a:pt x="8451917" y="5139699"/>
                </a:moveTo>
                <a:cubicBezTo>
                  <a:pt x="8455573" y="5137883"/>
                  <a:pt x="8456992" y="5141530"/>
                  <a:pt x="8460649" y="5139713"/>
                </a:cubicBezTo>
                <a:cubicBezTo>
                  <a:pt x="8463187" y="5140629"/>
                  <a:pt x="8465291" y="5143936"/>
                  <a:pt x="8466965" y="5148410"/>
                </a:cubicBezTo>
                <a:cubicBezTo>
                  <a:pt x="8471982" y="5161831"/>
                  <a:pt x="8473110" y="5185752"/>
                  <a:pt x="8470368" y="5187114"/>
                </a:cubicBezTo>
                <a:cubicBezTo>
                  <a:pt x="8471787" y="5190761"/>
                  <a:pt x="8468132" y="5192579"/>
                  <a:pt x="8469550" y="5196227"/>
                </a:cubicBezTo>
                <a:cubicBezTo>
                  <a:pt x="8469550" y="5196227"/>
                  <a:pt x="8470970" y="5199873"/>
                  <a:pt x="8468733" y="5205337"/>
                </a:cubicBezTo>
                <a:lnTo>
                  <a:pt x="8466041" y="5210189"/>
                </a:lnTo>
                <a:lnTo>
                  <a:pt x="8466008" y="5213851"/>
                </a:lnTo>
                <a:cubicBezTo>
                  <a:pt x="8463738" y="5216616"/>
                  <a:pt x="8459577" y="5218909"/>
                  <a:pt x="8454572" y="5220735"/>
                </a:cubicBezTo>
                <a:cubicBezTo>
                  <a:pt x="8436296" y="5233604"/>
                  <a:pt x="8424539" y="5231693"/>
                  <a:pt x="8419299" y="5215007"/>
                </a:cubicBezTo>
                <a:cubicBezTo>
                  <a:pt x="8420927" y="5211311"/>
                  <a:pt x="8429193" y="5202098"/>
                  <a:pt x="8425817" y="5200230"/>
                </a:cubicBezTo>
                <a:cubicBezTo>
                  <a:pt x="8431448" y="5198176"/>
                  <a:pt x="8437553" y="5196384"/>
                  <a:pt x="8443348" y="5195631"/>
                </a:cubicBezTo>
                <a:lnTo>
                  <a:pt x="8454164" y="5196763"/>
                </a:lnTo>
                <a:lnTo>
                  <a:pt x="8452658" y="5175239"/>
                </a:lnTo>
                <a:cubicBezTo>
                  <a:pt x="8451497" y="5163846"/>
                  <a:pt x="8450691" y="5153365"/>
                  <a:pt x="8451917" y="5139699"/>
                </a:cubicBezTo>
                <a:close/>
                <a:moveTo>
                  <a:pt x="9507740" y="5139095"/>
                </a:moveTo>
                <a:cubicBezTo>
                  <a:pt x="9510041" y="5140659"/>
                  <a:pt x="9513280" y="5142007"/>
                  <a:pt x="9516624" y="5143856"/>
                </a:cubicBezTo>
                <a:cubicBezTo>
                  <a:pt x="9519971" y="5145703"/>
                  <a:pt x="9523422" y="5148052"/>
                  <a:pt x="9526146" y="5151615"/>
                </a:cubicBezTo>
                <a:cubicBezTo>
                  <a:pt x="9526619" y="5172465"/>
                  <a:pt x="9517044" y="5183057"/>
                  <a:pt x="9502020" y="5186524"/>
                </a:cubicBezTo>
                <a:cubicBezTo>
                  <a:pt x="9483613" y="5174005"/>
                  <a:pt x="9488961" y="5143428"/>
                  <a:pt x="9507740" y="5139095"/>
                </a:cubicBezTo>
                <a:close/>
                <a:moveTo>
                  <a:pt x="8351670" y="5129819"/>
                </a:moveTo>
                <a:cubicBezTo>
                  <a:pt x="8354287" y="5129593"/>
                  <a:pt x="8356450" y="5129590"/>
                  <a:pt x="8358962" y="5130487"/>
                </a:cubicBezTo>
                <a:cubicBezTo>
                  <a:pt x="8361476" y="5131384"/>
                  <a:pt x="8364338" y="5133180"/>
                  <a:pt x="8366295" y="5135427"/>
                </a:cubicBezTo>
                <a:cubicBezTo>
                  <a:pt x="8368251" y="5137674"/>
                  <a:pt x="8369300" y="5140370"/>
                  <a:pt x="8368187" y="5143069"/>
                </a:cubicBezTo>
                <a:cubicBezTo>
                  <a:pt x="8364560" y="5144871"/>
                  <a:pt x="8365958" y="5148465"/>
                  <a:pt x="8362332" y="5150267"/>
                </a:cubicBezTo>
                <a:cubicBezTo>
                  <a:pt x="8356476" y="5157468"/>
                  <a:pt x="8352849" y="5159269"/>
                  <a:pt x="8347822" y="5157475"/>
                </a:cubicBezTo>
                <a:cubicBezTo>
                  <a:pt x="8344195" y="5159277"/>
                  <a:pt x="8342796" y="5155682"/>
                  <a:pt x="8337769" y="5153888"/>
                </a:cubicBezTo>
                <a:cubicBezTo>
                  <a:pt x="8336371" y="5150292"/>
                  <a:pt x="8338598" y="5144894"/>
                  <a:pt x="8338598" y="5144894"/>
                </a:cubicBezTo>
                <a:cubicBezTo>
                  <a:pt x="8340826" y="5139497"/>
                  <a:pt x="8340826" y="5139497"/>
                  <a:pt x="8335800" y="5137704"/>
                </a:cubicBezTo>
                <a:cubicBezTo>
                  <a:pt x="8335800" y="5137704"/>
                  <a:pt x="8339427" y="5135902"/>
                  <a:pt x="8339427" y="5135902"/>
                </a:cubicBezTo>
                <a:cubicBezTo>
                  <a:pt x="8340826" y="5139497"/>
                  <a:pt x="8339427" y="5135902"/>
                  <a:pt x="8341656" y="5130503"/>
                </a:cubicBezTo>
                <a:cubicBezTo>
                  <a:pt x="8345983" y="5130499"/>
                  <a:pt x="8349052" y="5130047"/>
                  <a:pt x="8351670" y="5129819"/>
                </a:cubicBezTo>
                <a:close/>
                <a:moveTo>
                  <a:pt x="8662221" y="5122510"/>
                </a:moveTo>
                <a:cubicBezTo>
                  <a:pt x="8664940" y="5126723"/>
                  <a:pt x="8665730" y="5131581"/>
                  <a:pt x="8665100" y="5136541"/>
                </a:cubicBezTo>
                <a:cubicBezTo>
                  <a:pt x="8664154" y="5143980"/>
                  <a:pt x="8660007" y="5151651"/>
                  <a:pt x="8654365" y="5157719"/>
                </a:cubicBezTo>
                <a:lnTo>
                  <a:pt x="8644358" y="5163598"/>
                </a:lnTo>
                <a:lnTo>
                  <a:pt x="8644038" y="5169319"/>
                </a:lnTo>
                <a:lnTo>
                  <a:pt x="8640024" y="5170240"/>
                </a:lnTo>
                <a:lnTo>
                  <a:pt x="8644335" y="5174540"/>
                </a:lnTo>
                <a:cubicBezTo>
                  <a:pt x="8656459" y="5206436"/>
                  <a:pt x="8642615" y="5261857"/>
                  <a:pt x="8631154" y="5279259"/>
                </a:cubicBezTo>
                <a:cubicBezTo>
                  <a:pt x="8624532" y="5252624"/>
                  <a:pt x="8615625" y="5212834"/>
                  <a:pt x="8617100" y="5181070"/>
                </a:cubicBezTo>
                <a:lnTo>
                  <a:pt x="8618641" y="5173001"/>
                </a:lnTo>
                <a:lnTo>
                  <a:pt x="8608797" y="5167753"/>
                </a:lnTo>
                <a:cubicBezTo>
                  <a:pt x="8603595" y="5160416"/>
                  <a:pt x="8604788" y="5148536"/>
                  <a:pt x="8611919" y="5138926"/>
                </a:cubicBezTo>
                <a:cubicBezTo>
                  <a:pt x="8616673" y="5132520"/>
                  <a:pt x="8624066" y="5127122"/>
                  <a:pt x="8633963" y="5124751"/>
                </a:cubicBezTo>
                <a:cubicBezTo>
                  <a:pt x="8636403" y="5126240"/>
                  <a:pt x="8638704" y="5129143"/>
                  <a:pt x="8640669" y="5132818"/>
                </a:cubicBezTo>
                <a:lnTo>
                  <a:pt x="8641190" y="5134228"/>
                </a:lnTo>
                <a:close/>
                <a:moveTo>
                  <a:pt x="9092403" y="5107449"/>
                </a:moveTo>
                <a:cubicBezTo>
                  <a:pt x="9102140" y="5108260"/>
                  <a:pt x="9110656" y="5110489"/>
                  <a:pt x="9118322" y="5113391"/>
                </a:cubicBezTo>
                <a:cubicBezTo>
                  <a:pt x="9129823" y="5117747"/>
                  <a:pt x="9139411" y="5123624"/>
                  <a:pt x="9148339" y="5128521"/>
                </a:cubicBezTo>
                <a:lnTo>
                  <a:pt x="9172449" y="5137085"/>
                </a:lnTo>
                <a:lnTo>
                  <a:pt x="9179370" y="5132221"/>
                </a:lnTo>
                <a:cubicBezTo>
                  <a:pt x="9183703" y="5129948"/>
                  <a:pt x="9187222" y="5128941"/>
                  <a:pt x="9190024" y="5128891"/>
                </a:cubicBezTo>
                <a:cubicBezTo>
                  <a:pt x="9195627" y="5128791"/>
                  <a:pt x="9198361" y="5132523"/>
                  <a:pt x="9198994" y="5137622"/>
                </a:cubicBezTo>
                <a:cubicBezTo>
                  <a:pt x="9200579" y="5150372"/>
                  <a:pt x="9189037" y="5171682"/>
                  <a:pt x="9176395" y="5163105"/>
                </a:cubicBezTo>
                <a:lnTo>
                  <a:pt x="9174440" y="5159997"/>
                </a:lnTo>
                <a:lnTo>
                  <a:pt x="9172470" y="5160169"/>
                </a:lnTo>
                <a:cubicBezTo>
                  <a:pt x="9168523" y="5158496"/>
                  <a:pt x="9164458" y="5155668"/>
                  <a:pt x="9160949" y="5154181"/>
                </a:cubicBezTo>
                <a:cubicBezTo>
                  <a:pt x="9154870" y="5160446"/>
                  <a:pt x="9149485" y="5140481"/>
                  <a:pt x="9143404" y="5146744"/>
                </a:cubicBezTo>
                <a:cubicBezTo>
                  <a:pt x="9134512" y="5125295"/>
                  <a:pt x="9110538" y="5137237"/>
                  <a:pt x="9092403" y="5107449"/>
                </a:cubicBezTo>
                <a:close/>
                <a:moveTo>
                  <a:pt x="8533653" y="5079278"/>
                </a:moveTo>
                <a:cubicBezTo>
                  <a:pt x="8536014" y="5079726"/>
                  <a:pt x="8538333" y="5081816"/>
                  <a:pt x="8540564" y="5087195"/>
                </a:cubicBezTo>
                <a:cubicBezTo>
                  <a:pt x="8546317" y="5094067"/>
                  <a:pt x="8545027" y="5097953"/>
                  <a:pt x="8534118" y="5106628"/>
                </a:cubicBezTo>
                <a:cubicBezTo>
                  <a:pt x="8524498" y="5111417"/>
                  <a:pt x="8518399" y="5117700"/>
                  <a:pt x="8514878" y="5116206"/>
                </a:cubicBezTo>
                <a:cubicBezTo>
                  <a:pt x="8513588" y="5120092"/>
                  <a:pt x="8508779" y="5122487"/>
                  <a:pt x="8507490" y="5126375"/>
                </a:cubicBezTo>
                <a:cubicBezTo>
                  <a:pt x="8507490" y="5126375"/>
                  <a:pt x="8507490" y="5126375"/>
                  <a:pt x="8503969" y="5124882"/>
                </a:cubicBezTo>
                <a:cubicBezTo>
                  <a:pt x="8512647" y="5110827"/>
                  <a:pt x="8515572" y="5089904"/>
                  <a:pt x="8526481" y="5081225"/>
                </a:cubicBezTo>
                <a:cubicBezTo>
                  <a:pt x="8528887" y="5080029"/>
                  <a:pt x="8531292" y="5078833"/>
                  <a:pt x="8533653" y="5079278"/>
                </a:cubicBezTo>
                <a:close/>
                <a:moveTo>
                  <a:pt x="9326051" y="5076818"/>
                </a:moveTo>
                <a:cubicBezTo>
                  <a:pt x="9329012" y="5081267"/>
                  <a:pt x="9335977" y="5086417"/>
                  <a:pt x="9337900" y="5094618"/>
                </a:cubicBezTo>
                <a:cubicBezTo>
                  <a:pt x="9328696" y="5112679"/>
                  <a:pt x="9314608" y="5118087"/>
                  <a:pt x="9298598" y="5115294"/>
                </a:cubicBezTo>
                <a:cubicBezTo>
                  <a:pt x="9286748" y="5097492"/>
                  <a:pt x="9306037" y="5073326"/>
                  <a:pt x="9326051" y="5076818"/>
                </a:cubicBezTo>
                <a:close/>
                <a:moveTo>
                  <a:pt x="8185843" y="5072415"/>
                </a:moveTo>
                <a:cubicBezTo>
                  <a:pt x="8193357" y="5077647"/>
                  <a:pt x="8197245" y="5078285"/>
                  <a:pt x="8200871" y="5082881"/>
                </a:cubicBezTo>
                <a:cubicBezTo>
                  <a:pt x="8202684" y="5085180"/>
                  <a:pt x="8204432" y="5088468"/>
                  <a:pt x="8205207" y="5091597"/>
                </a:cubicBezTo>
                <a:cubicBezTo>
                  <a:pt x="8205982" y="5094726"/>
                  <a:pt x="8205786" y="5097695"/>
                  <a:pt x="8203712" y="5099358"/>
                </a:cubicBezTo>
                <a:cubicBezTo>
                  <a:pt x="8199824" y="5098720"/>
                  <a:pt x="8199561" y="5102679"/>
                  <a:pt x="8195673" y="5102042"/>
                </a:cubicBezTo>
                <a:cubicBezTo>
                  <a:pt x="8187633" y="5104729"/>
                  <a:pt x="8183746" y="5104091"/>
                  <a:pt x="8180119" y="5099494"/>
                </a:cubicBezTo>
                <a:cubicBezTo>
                  <a:pt x="8176231" y="5098857"/>
                  <a:pt x="8176493" y="5094897"/>
                  <a:pt x="8172866" y="5090300"/>
                </a:cubicBezTo>
                <a:cubicBezTo>
                  <a:pt x="8173128" y="5086341"/>
                  <a:pt x="8177278" y="5083018"/>
                  <a:pt x="8177278" y="5083018"/>
                </a:cubicBezTo>
                <a:cubicBezTo>
                  <a:pt x="8181431" y="5079696"/>
                  <a:pt x="8181431" y="5079696"/>
                  <a:pt x="8177803" y="5075098"/>
                </a:cubicBezTo>
                <a:cubicBezTo>
                  <a:pt x="8177803" y="5075098"/>
                  <a:pt x="8181692" y="5075737"/>
                  <a:pt x="8181692" y="5075737"/>
                </a:cubicBezTo>
                <a:cubicBezTo>
                  <a:pt x="8181431" y="5079696"/>
                  <a:pt x="8181692" y="5075737"/>
                  <a:pt x="8185843" y="5072415"/>
                </a:cubicBezTo>
                <a:close/>
                <a:moveTo>
                  <a:pt x="9395333" y="5057148"/>
                </a:moveTo>
                <a:cubicBezTo>
                  <a:pt x="9439581" y="5068085"/>
                  <a:pt x="9474076" y="5054388"/>
                  <a:pt x="9520821" y="5076357"/>
                </a:cubicBezTo>
                <a:cubicBezTo>
                  <a:pt x="9494411" y="5107326"/>
                  <a:pt x="9396636" y="5099828"/>
                  <a:pt x="9395333" y="5057148"/>
                </a:cubicBezTo>
                <a:close/>
                <a:moveTo>
                  <a:pt x="9004096" y="5048955"/>
                </a:moveTo>
                <a:cubicBezTo>
                  <a:pt x="9014206" y="5048171"/>
                  <a:pt x="9025151" y="5048576"/>
                  <a:pt x="9037572" y="5051032"/>
                </a:cubicBezTo>
                <a:cubicBezTo>
                  <a:pt x="9024894" y="5089339"/>
                  <a:pt x="8934610" y="5107665"/>
                  <a:pt x="8918296" y="5064864"/>
                </a:cubicBezTo>
                <a:cubicBezTo>
                  <a:pt x="8950946" y="5064362"/>
                  <a:pt x="8973765" y="5051307"/>
                  <a:pt x="9004096" y="5048955"/>
                </a:cubicBezTo>
                <a:close/>
                <a:moveTo>
                  <a:pt x="8752147" y="5040438"/>
                </a:moveTo>
                <a:cubicBezTo>
                  <a:pt x="8755659" y="5047889"/>
                  <a:pt x="8753842" y="5057602"/>
                  <a:pt x="8749820" y="5068340"/>
                </a:cubicBezTo>
                <a:lnTo>
                  <a:pt x="8737142" y="5096107"/>
                </a:lnTo>
                <a:lnTo>
                  <a:pt x="8743803" y="5107034"/>
                </a:lnTo>
                <a:cubicBezTo>
                  <a:pt x="8738221" y="5108387"/>
                  <a:pt x="8739048" y="5113646"/>
                  <a:pt x="8739876" y="5118907"/>
                </a:cubicBezTo>
                <a:cubicBezTo>
                  <a:pt x="8716268" y="5146121"/>
                  <a:pt x="8651423" y="5122703"/>
                  <a:pt x="8663281" y="5095085"/>
                </a:cubicBezTo>
                <a:cubicBezTo>
                  <a:pt x="8664974" y="5091140"/>
                  <a:pt x="8668235" y="5087109"/>
                  <a:pt x="8673402" y="5083128"/>
                </a:cubicBezTo>
                <a:cubicBezTo>
                  <a:pt x="8681776" y="5081100"/>
                  <a:pt x="8689703" y="5079693"/>
                  <a:pt x="8697049" y="5079194"/>
                </a:cubicBezTo>
                <a:lnTo>
                  <a:pt x="8716909" y="5080690"/>
                </a:lnTo>
                <a:lnTo>
                  <a:pt x="8728426" y="5054173"/>
                </a:lnTo>
                <a:cubicBezTo>
                  <a:pt x="8732759" y="5044912"/>
                  <a:pt x="8738388" y="5039482"/>
                  <a:pt x="8752147" y="5040438"/>
                </a:cubicBezTo>
                <a:close/>
                <a:moveTo>
                  <a:pt x="8484586" y="5004404"/>
                </a:moveTo>
                <a:cubicBezTo>
                  <a:pt x="8486939" y="5005609"/>
                  <a:pt x="8489048" y="5005871"/>
                  <a:pt x="8490349" y="5006945"/>
                </a:cubicBezTo>
                <a:cubicBezTo>
                  <a:pt x="8491649" y="5008021"/>
                  <a:pt x="8492140" y="5009908"/>
                  <a:pt x="8491259" y="5014365"/>
                </a:cubicBezTo>
                <a:cubicBezTo>
                  <a:pt x="8492241" y="5018139"/>
                  <a:pt x="8489497" y="5023280"/>
                  <a:pt x="8490478" y="5027055"/>
                </a:cubicBezTo>
                <a:cubicBezTo>
                  <a:pt x="8490478" y="5027055"/>
                  <a:pt x="8487929" y="5029021"/>
                  <a:pt x="8484791" y="5030686"/>
                </a:cubicBezTo>
                <a:cubicBezTo>
                  <a:pt x="8481654" y="5032351"/>
                  <a:pt x="8477926" y="5033715"/>
                  <a:pt x="8475571" y="5032510"/>
                </a:cubicBezTo>
                <a:cubicBezTo>
                  <a:pt x="8467137" y="5031462"/>
                  <a:pt x="8475370" y="5016046"/>
                  <a:pt x="8474387" y="5012270"/>
                </a:cubicBezTo>
                <a:cubicBezTo>
                  <a:pt x="8477132" y="5007130"/>
                  <a:pt x="8479876" y="5001992"/>
                  <a:pt x="8484586" y="5004404"/>
                </a:cubicBezTo>
                <a:close/>
                <a:moveTo>
                  <a:pt x="8391505" y="4989927"/>
                </a:moveTo>
                <a:cubicBezTo>
                  <a:pt x="8394793" y="4987320"/>
                  <a:pt x="8396512" y="4988271"/>
                  <a:pt x="8398072" y="4990793"/>
                </a:cubicBezTo>
                <a:cubicBezTo>
                  <a:pt x="8399632" y="4993315"/>
                  <a:pt x="8401033" y="4997410"/>
                  <a:pt x="8403686" y="5001091"/>
                </a:cubicBezTo>
                <a:lnTo>
                  <a:pt x="8388666" y="5006058"/>
                </a:lnTo>
                <a:cubicBezTo>
                  <a:pt x="8386798" y="5000599"/>
                  <a:pt x="8386499" y="4991582"/>
                  <a:pt x="8391505" y="4989927"/>
                </a:cubicBezTo>
                <a:close/>
                <a:moveTo>
                  <a:pt x="8286862" y="4987311"/>
                </a:moveTo>
                <a:cubicBezTo>
                  <a:pt x="8284146" y="4992439"/>
                  <a:pt x="8288825" y="4994862"/>
                  <a:pt x="8293502" y="4997283"/>
                </a:cubicBezTo>
                <a:cubicBezTo>
                  <a:pt x="8289433" y="5004976"/>
                  <a:pt x="8284389" y="5017675"/>
                  <a:pt x="8274227" y="5019456"/>
                </a:cubicBezTo>
                <a:cubicBezTo>
                  <a:pt x="8270839" y="5020049"/>
                  <a:pt x="8266884" y="5019430"/>
                  <a:pt x="8262205" y="5017008"/>
                </a:cubicBezTo>
                <a:cubicBezTo>
                  <a:pt x="8258510" y="5018361"/>
                  <a:pt x="8250885" y="5004613"/>
                  <a:pt x="8253598" y="4999485"/>
                </a:cubicBezTo>
                <a:cubicBezTo>
                  <a:pt x="8258044" y="4985454"/>
                  <a:pt x="8271096" y="4988947"/>
                  <a:pt x="8286862" y="4987311"/>
                </a:cubicBezTo>
                <a:close/>
                <a:moveTo>
                  <a:pt x="9169577" y="4983931"/>
                </a:moveTo>
                <a:cubicBezTo>
                  <a:pt x="9238228" y="5010952"/>
                  <a:pt x="9314387" y="5102431"/>
                  <a:pt x="9303021" y="5184583"/>
                </a:cubicBezTo>
                <a:cubicBezTo>
                  <a:pt x="9299229" y="5211963"/>
                  <a:pt x="9285713" y="5238314"/>
                  <a:pt x="9258948" y="5260896"/>
                </a:cubicBezTo>
                <a:cubicBezTo>
                  <a:pt x="9236174" y="5195164"/>
                  <a:pt x="9198137" y="5128154"/>
                  <a:pt x="9179906" y="5056820"/>
                </a:cubicBezTo>
                <a:lnTo>
                  <a:pt x="9171975" y="5000852"/>
                </a:lnTo>
                <a:lnTo>
                  <a:pt x="9138037" y="5029078"/>
                </a:lnTo>
                <a:cubicBezTo>
                  <a:pt x="9125342" y="5037264"/>
                  <a:pt x="9113030" y="5041126"/>
                  <a:pt x="9101570" y="5035380"/>
                </a:cubicBezTo>
                <a:cubicBezTo>
                  <a:pt x="9099625" y="5012325"/>
                  <a:pt x="9133250" y="4993060"/>
                  <a:pt x="9153884" y="4985341"/>
                </a:cubicBezTo>
                <a:cubicBezTo>
                  <a:pt x="9157533" y="4989178"/>
                  <a:pt x="9161439" y="4990133"/>
                  <a:pt x="9165344" y="4991088"/>
                </a:cubicBezTo>
                <a:lnTo>
                  <a:pt x="9170993" y="4993920"/>
                </a:lnTo>
                <a:close/>
                <a:moveTo>
                  <a:pt x="8411420" y="4964392"/>
                </a:moveTo>
                <a:cubicBezTo>
                  <a:pt x="8414777" y="4966249"/>
                  <a:pt x="8416407" y="4962555"/>
                  <a:pt x="8419762" y="4964411"/>
                </a:cubicBezTo>
                <a:cubicBezTo>
                  <a:pt x="8419762" y="4964411"/>
                  <a:pt x="8423932" y="4964421"/>
                  <a:pt x="8429168" y="4966745"/>
                </a:cubicBezTo>
                <a:cubicBezTo>
                  <a:pt x="8434406" y="4969068"/>
                  <a:pt x="8440710" y="4973705"/>
                  <a:pt x="8444977" y="4982958"/>
                </a:cubicBezTo>
                <a:cubicBezTo>
                  <a:pt x="8446704" y="4988509"/>
                  <a:pt x="8448527" y="5003306"/>
                  <a:pt x="8445170" y="5001450"/>
                </a:cubicBezTo>
                <a:cubicBezTo>
                  <a:pt x="8440187" y="5003287"/>
                  <a:pt x="8443542" y="5005144"/>
                  <a:pt x="8441913" y="5008838"/>
                </a:cubicBezTo>
                <a:lnTo>
                  <a:pt x="8435824" y="5009535"/>
                </a:lnTo>
                <a:lnTo>
                  <a:pt x="8436191" y="5012878"/>
                </a:lnTo>
                <a:cubicBezTo>
                  <a:pt x="8437226" y="5022334"/>
                  <a:pt x="8437226" y="5022334"/>
                  <a:pt x="8432256" y="5024737"/>
                </a:cubicBezTo>
                <a:cubicBezTo>
                  <a:pt x="8427288" y="5027140"/>
                  <a:pt x="8417625" y="5018536"/>
                  <a:pt x="8412656" y="5020939"/>
                </a:cubicBezTo>
                <a:cubicBezTo>
                  <a:pt x="8412656" y="5020939"/>
                  <a:pt x="8412656" y="5020939"/>
                  <a:pt x="8411620" y="5011482"/>
                </a:cubicBezTo>
                <a:lnTo>
                  <a:pt x="8415829" y="5005767"/>
                </a:lnTo>
                <a:lnTo>
                  <a:pt x="8408452" y="4999517"/>
                </a:lnTo>
                <a:cubicBezTo>
                  <a:pt x="8405001" y="4988414"/>
                  <a:pt x="8399821" y="4971762"/>
                  <a:pt x="8411420" y="4964392"/>
                </a:cubicBezTo>
                <a:close/>
                <a:moveTo>
                  <a:pt x="8715952" y="4948058"/>
                </a:moveTo>
                <a:cubicBezTo>
                  <a:pt x="8717460" y="4946537"/>
                  <a:pt x="8720635" y="4946803"/>
                  <a:pt x="8724605" y="4948080"/>
                </a:cubicBezTo>
                <a:cubicBezTo>
                  <a:pt x="8730557" y="4949996"/>
                  <a:pt x="8738297" y="4954187"/>
                  <a:pt x="8744877" y="4958039"/>
                </a:cubicBezTo>
                <a:cubicBezTo>
                  <a:pt x="8751459" y="4961892"/>
                  <a:pt x="8756882" y="4965404"/>
                  <a:pt x="8758202" y="4965964"/>
                </a:cubicBezTo>
                <a:cubicBezTo>
                  <a:pt x="8758202" y="4965964"/>
                  <a:pt x="8761722" y="4967455"/>
                  <a:pt x="8765244" y="4968948"/>
                </a:cubicBezTo>
                <a:cubicBezTo>
                  <a:pt x="8767508" y="4974226"/>
                  <a:pt x="8766252" y="4978014"/>
                  <a:pt x="8769773" y="4979506"/>
                </a:cubicBezTo>
                <a:cubicBezTo>
                  <a:pt x="8755442" y="4986390"/>
                  <a:pt x="8746135" y="4978127"/>
                  <a:pt x="8736830" y="4969863"/>
                </a:cubicBezTo>
                <a:cubicBezTo>
                  <a:pt x="8731044" y="4963093"/>
                  <a:pt x="8727523" y="4961600"/>
                  <a:pt x="8719225" y="4962403"/>
                </a:cubicBezTo>
                <a:cubicBezTo>
                  <a:pt x="8719225" y="4962403"/>
                  <a:pt x="8719225" y="4962403"/>
                  <a:pt x="8714696" y="4951845"/>
                </a:cubicBezTo>
                <a:close/>
                <a:moveTo>
                  <a:pt x="8604266" y="4924057"/>
                </a:moveTo>
                <a:cubicBezTo>
                  <a:pt x="8617234" y="4934452"/>
                  <a:pt x="8621895" y="4946399"/>
                  <a:pt x="8620393" y="4968648"/>
                </a:cubicBezTo>
                <a:cubicBezTo>
                  <a:pt x="8605923" y="4980501"/>
                  <a:pt x="8570928" y="4972383"/>
                  <a:pt x="8572807" y="4944572"/>
                </a:cubicBezTo>
                <a:cubicBezTo>
                  <a:pt x="8578970" y="4934268"/>
                  <a:pt x="8585135" y="4923965"/>
                  <a:pt x="8604266" y="4924057"/>
                </a:cubicBezTo>
                <a:close/>
                <a:moveTo>
                  <a:pt x="8534883" y="4919621"/>
                </a:moveTo>
                <a:cubicBezTo>
                  <a:pt x="8538950" y="4918928"/>
                  <a:pt x="8544642" y="4920609"/>
                  <a:pt x="8552218" y="4926335"/>
                </a:cubicBezTo>
                <a:cubicBezTo>
                  <a:pt x="8545422" y="4939829"/>
                  <a:pt x="8539498" y="4944667"/>
                  <a:pt x="8535067" y="4944811"/>
                </a:cubicBezTo>
                <a:cubicBezTo>
                  <a:pt x="8525096" y="4945136"/>
                  <a:pt x="8522682" y="4921698"/>
                  <a:pt x="8534883" y="4919621"/>
                </a:cubicBezTo>
                <a:close/>
                <a:moveTo>
                  <a:pt x="9281406" y="4895207"/>
                </a:moveTo>
                <a:cubicBezTo>
                  <a:pt x="9285775" y="4894944"/>
                  <a:pt x="9289478" y="4895942"/>
                  <a:pt x="9292576" y="4898087"/>
                </a:cubicBezTo>
                <a:cubicBezTo>
                  <a:pt x="9298771" y="4902376"/>
                  <a:pt x="9302545" y="4911251"/>
                  <a:pt x="9304383" y="4923794"/>
                </a:cubicBezTo>
                <a:cubicBezTo>
                  <a:pt x="9297171" y="4929443"/>
                  <a:pt x="9293297" y="4936780"/>
                  <a:pt x="9284147" y="4946098"/>
                </a:cubicBezTo>
                <a:cubicBezTo>
                  <a:pt x="9274127" y="4941040"/>
                  <a:pt x="9259900" y="4919918"/>
                  <a:pt x="9266244" y="4899891"/>
                </a:cubicBezTo>
                <a:cubicBezTo>
                  <a:pt x="9272004" y="4896993"/>
                  <a:pt x="9277038" y="4895469"/>
                  <a:pt x="9281406" y="4895207"/>
                </a:cubicBezTo>
                <a:close/>
                <a:moveTo>
                  <a:pt x="8518430" y="4887585"/>
                </a:moveTo>
                <a:cubicBezTo>
                  <a:pt x="8522109" y="4888598"/>
                  <a:pt x="8525312" y="4891049"/>
                  <a:pt x="8528197" y="4894459"/>
                </a:cubicBezTo>
                <a:cubicBezTo>
                  <a:pt x="8530445" y="4899789"/>
                  <a:pt x="8527900" y="4907461"/>
                  <a:pt x="8520560" y="4917480"/>
                </a:cubicBezTo>
                <a:cubicBezTo>
                  <a:pt x="8512246" y="4918333"/>
                  <a:pt x="8505502" y="4902346"/>
                  <a:pt x="8499733" y="4895525"/>
                </a:cubicBezTo>
                <a:cubicBezTo>
                  <a:pt x="8504527" y="4893181"/>
                  <a:pt x="8509321" y="4890836"/>
                  <a:pt x="8505800" y="4889345"/>
                </a:cubicBezTo>
                <a:cubicBezTo>
                  <a:pt x="8510593" y="4886999"/>
                  <a:pt x="8514750" y="4886573"/>
                  <a:pt x="8518430" y="4887585"/>
                </a:cubicBezTo>
                <a:close/>
                <a:moveTo>
                  <a:pt x="8744507" y="4884482"/>
                </a:moveTo>
                <a:cubicBezTo>
                  <a:pt x="8750169" y="4893443"/>
                  <a:pt x="8756883" y="4898603"/>
                  <a:pt x="8762545" y="4907566"/>
                </a:cubicBezTo>
                <a:cubicBezTo>
                  <a:pt x="8760102" y="4931063"/>
                  <a:pt x="8743606" y="4939149"/>
                  <a:pt x="8729169" y="4936133"/>
                </a:cubicBezTo>
                <a:cubicBezTo>
                  <a:pt x="8714731" y="4933115"/>
                  <a:pt x="8702356" y="4918994"/>
                  <a:pt x="8708157" y="4898074"/>
                </a:cubicBezTo>
                <a:cubicBezTo>
                  <a:pt x="8722975" y="4888698"/>
                  <a:pt x="8735683" y="4886929"/>
                  <a:pt x="8744507" y="4884482"/>
                </a:cubicBezTo>
                <a:close/>
                <a:moveTo>
                  <a:pt x="9006846" y="4874724"/>
                </a:moveTo>
                <a:cubicBezTo>
                  <a:pt x="9036479" y="4880215"/>
                  <a:pt x="9039331" y="4891272"/>
                  <a:pt x="9033029" y="4899317"/>
                </a:cubicBezTo>
                <a:cubicBezTo>
                  <a:pt x="9022528" y="4912728"/>
                  <a:pt x="8986598" y="4917768"/>
                  <a:pt x="9006846" y="4874724"/>
                </a:cubicBezTo>
                <a:close/>
                <a:moveTo>
                  <a:pt x="8317850" y="4871637"/>
                </a:moveTo>
                <a:cubicBezTo>
                  <a:pt x="8321811" y="4870568"/>
                  <a:pt x="8326698" y="4870839"/>
                  <a:pt x="8332405" y="4872981"/>
                </a:cubicBezTo>
                <a:cubicBezTo>
                  <a:pt x="8329015" y="4889966"/>
                  <a:pt x="8325624" y="4906951"/>
                  <a:pt x="8310032" y="4903127"/>
                </a:cubicBezTo>
                <a:cubicBezTo>
                  <a:pt x="8302405" y="4890122"/>
                  <a:pt x="8305964" y="4874847"/>
                  <a:pt x="8317850" y="4871637"/>
                </a:cubicBezTo>
                <a:close/>
                <a:moveTo>
                  <a:pt x="8437680" y="4866997"/>
                </a:moveTo>
                <a:cubicBezTo>
                  <a:pt x="8444279" y="4931040"/>
                  <a:pt x="8382977" y="4991097"/>
                  <a:pt x="8342073" y="5050783"/>
                </a:cubicBezTo>
                <a:cubicBezTo>
                  <a:pt x="8332537" y="5041257"/>
                  <a:pt x="8319882" y="5042979"/>
                  <a:pt x="8308554" y="5025279"/>
                </a:cubicBezTo>
                <a:lnTo>
                  <a:pt x="8342494" y="4983295"/>
                </a:lnTo>
                <a:lnTo>
                  <a:pt x="8344013" y="4976020"/>
                </a:lnTo>
                <a:cubicBezTo>
                  <a:pt x="8345800" y="4971968"/>
                  <a:pt x="8348233" y="4968832"/>
                  <a:pt x="8350715" y="4967966"/>
                </a:cubicBezTo>
                <a:lnTo>
                  <a:pt x="8351481" y="4967978"/>
                </a:lnTo>
                <a:lnTo>
                  <a:pt x="8348989" y="4964080"/>
                </a:lnTo>
                <a:cubicBezTo>
                  <a:pt x="8347063" y="4956580"/>
                  <a:pt x="8348913" y="4947390"/>
                  <a:pt x="8353550" y="4943217"/>
                </a:cubicBezTo>
                <a:cubicBezTo>
                  <a:pt x="8356640" y="4940436"/>
                  <a:pt x="8360970" y="4939884"/>
                  <a:pt x="8366245" y="4943550"/>
                </a:cubicBezTo>
                <a:lnTo>
                  <a:pt x="8366515" y="4953583"/>
                </a:lnTo>
                <a:lnTo>
                  <a:pt x="8375738" y="4942174"/>
                </a:lnTo>
                <a:cubicBezTo>
                  <a:pt x="8396023" y="4914760"/>
                  <a:pt x="8415435" y="4888666"/>
                  <a:pt x="8437680" y="4866997"/>
                </a:cubicBezTo>
                <a:close/>
                <a:moveTo>
                  <a:pt x="8346615" y="4847751"/>
                </a:moveTo>
                <a:cubicBezTo>
                  <a:pt x="8347467" y="4848191"/>
                  <a:pt x="8347812" y="4849438"/>
                  <a:pt x="8346800" y="4851053"/>
                </a:cubicBezTo>
                <a:cubicBezTo>
                  <a:pt x="8351589" y="4857799"/>
                  <a:pt x="8340725" y="4860748"/>
                  <a:pt x="8335294" y="4862222"/>
                </a:cubicBezTo>
                <a:cubicBezTo>
                  <a:pt x="8341368" y="4852528"/>
                  <a:pt x="8339987" y="4847538"/>
                  <a:pt x="8343393" y="4849295"/>
                </a:cubicBezTo>
                <a:cubicBezTo>
                  <a:pt x="8344406" y="4847680"/>
                  <a:pt x="8345764" y="4847312"/>
                  <a:pt x="8346615" y="4847751"/>
                </a:cubicBezTo>
                <a:close/>
                <a:moveTo>
                  <a:pt x="8297515" y="4809797"/>
                </a:moveTo>
                <a:cubicBezTo>
                  <a:pt x="8308400" y="4811909"/>
                  <a:pt x="8310589" y="4823565"/>
                  <a:pt x="8307337" y="4834165"/>
                </a:cubicBezTo>
                <a:cubicBezTo>
                  <a:pt x="8307478" y="4838404"/>
                  <a:pt x="8304897" y="4842115"/>
                  <a:pt x="8301160" y="4844900"/>
                </a:cubicBezTo>
                <a:cubicBezTo>
                  <a:pt x="8297422" y="4847684"/>
                  <a:pt x="8292527" y="4849542"/>
                  <a:pt x="8288039" y="4850075"/>
                </a:cubicBezTo>
                <a:cubicBezTo>
                  <a:pt x="8282596" y="4849019"/>
                  <a:pt x="8282596" y="4849019"/>
                  <a:pt x="8277155" y="4847963"/>
                </a:cubicBezTo>
                <a:cubicBezTo>
                  <a:pt x="8273339" y="4841607"/>
                  <a:pt x="8265988" y="4837373"/>
                  <a:pt x="8265706" y="4828894"/>
                </a:cubicBezTo>
                <a:cubicBezTo>
                  <a:pt x="8268958" y="4818295"/>
                  <a:pt x="8288538" y="4810863"/>
                  <a:pt x="8297515" y="4809797"/>
                </a:cubicBezTo>
                <a:close/>
                <a:moveTo>
                  <a:pt x="8592541" y="4792646"/>
                </a:moveTo>
                <a:cubicBezTo>
                  <a:pt x="8594803" y="4802989"/>
                  <a:pt x="8595415" y="4812315"/>
                  <a:pt x="8595155" y="4820874"/>
                </a:cubicBezTo>
                <a:cubicBezTo>
                  <a:pt x="8594377" y="4846552"/>
                  <a:pt x="8585764" y="4865334"/>
                  <a:pt x="8590422" y="4884048"/>
                </a:cubicBezTo>
                <a:cubicBezTo>
                  <a:pt x="8590422" y="4884048"/>
                  <a:pt x="8590422" y="4884048"/>
                  <a:pt x="8582122" y="4890668"/>
                </a:cubicBezTo>
                <a:cubicBezTo>
                  <a:pt x="8581860" y="4894613"/>
                  <a:pt x="8581860" y="4894613"/>
                  <a:pt x="8581860" y="4894613"/>
                </a:cubicBezTo>
                <a:cubicBezTo>
                  <a:pt x="8581599" y="4898560"/>
                  <a:pt x="8573823" y="4897286"/>
                  <a:pt x="8573823" y="4897286"/>
                </a:cubicBezTo>
                <a:cubicBezTo>
                  <a:pt x="8566306" y="4892064"/>
                  <a:pt x="8570980" y="4880863"/>
                  <a:pt x="8571502" y="4872970"/>
                </a:cubicBezTo>
                <a:cubicBezTo>
                  <a:pt x="8563985" y="4867751"/>
                  <a:pt x="8580322" y="4858460"/>
                  <a:pt x="8572808" y="4853239"/>
                </a:cubicBezTo>
                <a:cubicBezTo>
                  <a:pt x="8589407" y="4840002"/>
                  <a:pt x="8571271" y="4817085"/>
                  <a:pt x="8592541" y="4792646"/>
                </a:cubicBezTo>
                <a:close/>
                <a:moveTo>
                  <a:pt x="8555970" y="4786211"/>
                </a:moveTo>
                <a:cubicBezTo>
                  <a:pt x="8565898" y="4830635"/>
                  <a:pt x="8509686" y="4863508"/>
                  <a:pt x="8479127" y="4873652"/>
                </a:cubicBezTo>
                <a:cubicBezTo>
                  <a:pt x="8488300" y="4857661"/>
                  <a:pt x="8496665" y="4841178"/>
                  <a:pt x="8508158" y="4826005"/>
                </a:cubicBezTo>
                <a:cubicBezTo>
                  <a:pt x="8519655" y="4810829"/>
                  <a:pt x="8534280" y="4796964"/>
                  <a:pt x="8555970" y="4786211"/>
                </a:cubicBezTo>
                <a:close/>
                <a:moveTo>
                  <a:pt x="7723736" y="4768607"/>
                </a:moveTo>
                <a:lnTo>
                  <a:pt x="7690175" y="4781544"/>
                </a:lnTo>
                <a:cubicBezTo>
                  <a:pt x="7677804" y="4786590"/>
                  <a:pt x="7665024" y="4792429"/>
                  <a:pt x="7652119" y="4800025"/>
                </a:cubicBezTo>
                <a:lnTo>
                  <a:pt x="7653310" y="4790210"/>
                </a:lnTo>
                <a:lnTo>
                  <a:pt x="7648438" y="4790672"/>
                </a:lnTo>
                <a:lnTo>
                  <a:pt x="7639144" y="4777389"/>
                </a:lnTo>
                <a:lnTo>
                  <a:pt x="7639705" y="4801395"/>
                </a:lnTo>
                <a:lnTo>
                  <a:pt x="7650405" y="4804498"/>
                </a:lnTo>
                <a:cubicBezTo>
                  <a:pt x="7654590" y="4806814"/>
                  <a:pt x="7658373" y="4810041"/>
                  <a:pt x="7660917" y="4813717"/>
                </a:cubicBezTo>
                <a:cubicBezTo>
                  <a:pt x="7664398" y="4824714"/>
                  <a:pt x="7661180" y="4832007"/>
                  <a:pt x="7656224" y="4833801"/>
                </a:cubicBezTo>
                <a:cubicBezTo>
                  <a:pt x="7646746" y="4838764"/>
                  <a:pt x="7638156" y="4840532"/>
                  <a:pt x="7630473" y="4840392"/>
                </a:cubicBezTo>
                <a:lnTo>
                  <a:pt x="7616503" y="4837050"/>
                </a:lnTo>
                <a:lnTo>
                  <a:pt x="7617920" y="4838144"/>
                </a:lnTo>
                <a:lnTo>
                  <a:pt x="7632369" y="4863323"/>
                </a:lnTo>
                <a:lnTo>
                  <a:pt x="7633652" y="4862613"/>
                </a:lnTo>
                <a:lnTo>
                  <a:pt x="7648752" y="4881527"/>
                </a:lnTo>
                <a:lnTo>
                  <a:pt x="7657279" y="4881087"/>
                </a:lnTo>
                <a:cubicBezTo>
                  <a:pt x="7660606" y="4879489"/>
                  <a:pt x="7664225" y="4876315"/>
                  <a:pt x="7668224" y="4871153"/>
                </a:cubicBezTo>
                <a:cubicBezTo>
                  <a:pt x="7673531" y="4882457"/>
                  <a:pt x="7676407" y="4901024"/>
                  <a:pt x="7676543" y="4918727"/>
                </a:cubicBezTo>
                <a:lnTo>
                  <a:pt x="7676152" y="4923861"/>
                </a:lnTo>
                <a:lnTo>
                  <a:pt x="7692571" y="4915704"/>
                </a:lnTo>
                <a:cubicBezTo>
                  <a:pt x="7702976" y="4930588"/>
                  <a:pt x="7701532" y="4943481"/>
                  <a:pt x="7686448" y="4948827"/>
                </a:cubicBezTo>
                <a:cubicBezTo>
                  <a:pt x="7684655" y="4943271"/>
                  <a:pt x="7681649" y="4940467"/>
                  <a:pt x="7678643" y="4937663"/>
                </a:cubicBezTo>
                <a:lnTo>
                  <a:pt x="7675450" y="4933095"/>
                </a:lnTo>
                <a:lnTo>
                  <a:pt x="7674650" y="4943618"/>
                </a:lnTo>
                <a:cubicBezTo>
                  <a:pt x="7673308" y="4951021"/>
                  <a:pt x="7671242" y="4957194"/>
                  <a:pt x="7668413" y="4961118"/>
                </a:cubicBezTo>
                <a:lnTo>
                  <a:pt x="7669234" y="4961667"/>
                </a:lnTo>
                <a:lnTo>
                  <a:pt x="7671066" y="4961299"/>
                </a:lnTo>
                <a:cubicBezTo>
                  <a:pt x="7675185" y="4962502"/>
                  <a:pt x="7679270" y="4965319"/>
                  <a:pt x="7682160" y="4968714"/>
                </a:cubicBezTo>
                <a:lnTo>
                  <a:pt x="7683113" y="4970950"/>
                </a:lnTo>
                <a:lnTo>
                  <a:pt x="7688839" y="4974779"/>
                </a:lnTo>
                <a:cubicBezTo>
                  <a:pt x="7699361" y="4977291"/>
                  <a:pt x="7714037" y="4978704"/>
                  <a:pt x="7734192" y="4981844"/>
                </a:cubicBezTo>
                <a:cubicBezTo>
                  <a:pt x="7734542" y="4962689"/>
                  <a:pt x="7735158" y="4941611"/>
                  <a:pt x="7735017" y="4921097"/>
                </a:cubicBezTo>
                <a:lnTo>
                  <a:pt x="7733934" y="4904373"/>
                </a:lnTo>
                <a:lnTo>
                  <a:pt x="7730426" y="4902469"/>
                </a:lnTo>
                <a:cubicBezTo>
                  <a:pt x="7723480" y="4895862"/>
                  <a:pt x="7719841" y="4888198"/>
                  <a:pt x="7722597" y="4881107"/>
                </a:cubicBezTo>
                <a:cubicBezTo>
                  <a:pt x="7723647" y="4878407"/>
                  <a:pt x="7725625" y="4875789"/>
                  <a:pt x="7728703" y="4873345"/>
                </a:cubicBezTo>
                <a:lnTo>
                  <a:pt x="7731818" y="4871696"/>
                </a:lnTo>
                <a:lnTo>
                  <a:pt x="7731303" y="4863734"/>
                </a:lnTo>
                <a:cubicBezTo>
                  <a:pt x="7725950" y="4829938"/>
                  <a:pt x="7713483" y="4808349"/>
                  <a:pt x="7685724" y="4818869"/>
                </a:cubicBezTo>
                <a:cubicBezTo>
                  <a:pt x="7689964" y="4788099"/>
                  <a:pt x="7726392" y="4805997"/>
                  <a:pt x="7725146" y="4773495"/>
                </a:cubicBezTo>
                <a:close/>
                <a:moveTo>
                  <a:pt x="9032146" y="4744167"/>
                </a:moveTo>
                <a:cubicBezTo>
                  <a:pt x="9034755" y="4744791"/>
                  <a:pt x="9037803" y="4746262"/>
                  <a:pt x="9039983" y="4748273"/>
                </a:cubicBezTo>
                <a:cubicBezTo>
                  <a:pt x="9042163" y="4750285"/>
                  <a:pt x="9043476" y="4752833"/>
                  <a:pt x="9042617" y="4755612"/>
                </a:cubicBezTo>
                <a:cubicBezTo>
                  <a:pt x="9039150" y="4757767"/>
                  <a:pt x="9040901" y="4761165"/>
                  <a:pt x="9037433" y="4763322"/>
                </a:cubicBezTo>
                <a:cubicBezTo>
                  <a:pt x="9032248" y="4771033"/>
                  <a:pt x="9028781" y="4773190"/>
                  <a:pt x="9023562" y="4771944"/>
                </a:cubicBezTo>
                <a:cubicBezTo>
                  <a:pt x="9020094" y="4774100"/>
                  <a:pt x="9018343" y="4770701"/>
                  <a:pt x="9013123" y="4769458"/>
                </a:cubicBezTo>
                <a:cubicBezTo>
                  <a:pt x="9011372" y="4766057"/>
                  <a:pt x="9013091" y="4760503"/>
                  <a:pt x="9013091" y="4760503"/>
                </a:cubicBezTo>
                <a:cubicBezTo>
                  <a:pt x="9014807" y="4754946"/>
                  <a:pt x="9014807" y="4754946"/>
                  <a:pt x="9009588" y="4753705"/>
                </a:cubicBezTo>
                <a:cubicBezTo>
                  <a:pt x="9009588" y="4753705"/>
                  <a:pt x="9013056" y="4751547"/>
                  <a:pt x="9013056" y="4751547"/>
                </a:cubicBezTo>
                <a:cubicBezTo>
                  <a:pt x="9014807" y="4754946"/>
                  <a:pt x="9013056" y="4751547"/>
                  <a:pt x="9014773" y="4745992"/>
                </a:cubicBezTo>
                <a:cubicBezTo>
                  <a:pt x="9023459" y="4745081"/>
                  <a:pt x="9026927" y="4742925"/>
                  <a:pt x="9032146" y="4744167"/>
                </a:cubicBezTo>
                <a:close/>
                <a:moveTo>
                  <a:pt x="9135119" y="4742643"/>
                </a:moveTo>
                <a:cubicBezTo>
                  <a:pt x="9137755" y="4743280"/>
                  <a:pt x="9140186" y="4746323"/>
                  <a:pt x="9142296" y="4750559"/>
                </a:cubicBezTo>
                <a:cubicBezTo>
                  <a:pt x="9148626" y="4763268"/>
                  <a:pt x="9152063" y="4786739"/>
                  <a:pt x="9149440" y="4788370"/>
                </a:cubicBezTo>
                <a:cubicBezTo>
                  <a:pt x="9151217" y="4791818"/>
                  <a:pt x="9147721" y="4793990"/>
                  <a:pt x="9149497" y="4797440"/>
                </a:cubicBezTo>
                <a:cubicBezTo>
                  <a:pt x="9149497" y="4797440"/>
                  <a:pt x="9151273" y="4800887"/>
                  <a:pt x="9149553" y="4806510"/>
                </a:cubicBezTo>
                <a:cubicBezTo>
                  <a:pt x="9147835" y="4812131"/>
                  <a:pt x="9146115" y="4817751"/>
                  <a:pt x="9137348" y="4818650"/>
                </a:cubicBezTo>
                <a:cubicBezTo>
                  <a:pt x="9133627" y="4784543"/>
                  <a:pt x="9126522" y="4770751"/>
                  <a:pt x="9126352" y="4743541"/>
                </a:cubicBezTo>
                <a:cubicBezTo>
                  <a:pt x="9129847" y="4741368"/>
                  <a:pt x="9131623" y="4744816"/>
                  <a:pt x="9135119" y="4742643"/>
                </a:cubicBezTo>
                <a:close/>
                <a:moveTo>
                  <a:pt x="9056663" y="4742520"/>
                </a:moveTo>
                <a:cubicBezTo>
                  <a:pt x="9062299" y="4741547"/>
                  <a:pt x="9068614" y="4742003"/>
                  <a:pt x="9075044" y="4743358"/>
                </a:cubicBezTo>
                <a:cubicBezTo>
                  <a:pt x="9087905" y="4746070"/>
                  <a:pt x="9101222" y="4752380"/>
                  <a:pt x="9110465" y="4758056"/>
                </a:cubicBezTo>
                <a:cubicBezTo>
                  <a:pt x="9109756" y="4769233"/>
                  <a:pt x="9117729" y="4773298"/>
                  <a:pt x="9117019" y="4784477"/>
                </a:cubicBezTo>
                <a:cubicBezTo>
                  <a:pt x="9084418" y="4779392"/>
                  <a:pt x="9048923" y="4776677"/>
                  <a:pt x="9042368" y="4750255"/>
                </a:cubicBezTo>
                <a:cubicBezTo>
                  <a:pt x="9046075" y="4745896"/>
                  <a:pt x="9051029" y="4743493"/>
                  <a:pt x="9056663" y="4742520"/>
                </a:cubicBezTo>
                <a:close/>
                <a:moveTo>
                  <a:pt x="8944552" y="4739020"/>
                </a:moveTo>
                <a:cubicBezTo>
                  <a:pt x="8947581" y="4745085"/>
                  <a:pt x="8947718" y="4753041"/>
                  <a:pt x="8945960" y="4761637"/>
                </a:cubicBezTo>
                <a:cubicBezTo>
                  <a:pt x="8940686" y="4787425"/>
                  <a:pt x="8918349" y="4818982"/>
                  <a:pt x="8905808" y="4822649"/>
                </a:cubicBezTo>
                <a:cubicBezTo>
                  <a:pt x="8901884" y="4807110"/>
                  <a:pt x="8913859" y="4795267"/>
                  <a:pt x="8912071" y="4776323"/>
                </a:cubicBezTo>
                <a:cubicBezTo>
                  <a:pt x="8925353" y="4769659"/>
                  <a:pt x="8925696" y="4747311"/>
                  <a:pt x="8944552" y="4739020"/>
                </a:cubicBezTo>
                <a:close/>
                <a:moveTo>
                  <a:pt x="9303376" y="4738406"/>
                </a:moveTo>
                <a:cubicBezTo>
                  <a:pt x="9306471" y="4738860"/>
                  <a:pt x="9309026" y="4740177"/>
                  <a:pt x="9309648" y="4742783"/>
                </a:cubicBezTo>
                <a:cubicBezTo>
                  <a:pt x="9307485" y="4746234"/>
                  <a:pt x="9310891" y="4747991"/>
                  <a:pt x="9308728" y="4751444"/>
                </a:cubicBezTo>
                <a:cubicBezTo>
                  <a:pt x="9307807" y="4760108"/>
                  <a:pt x="9305644" y="4763559"/>
                  <a:pt x="9300073" y="4765255"/>
                </a:cubicBezTo>
                <a:cubicBezTo>
                  <a:pt x="9297910" y="4768707"/>
                  <a:pt x="9294504" y="4766951"/>
                  <a:pt x="9288933" y="4768646"/>
                </a:cubicBezTo>
                <a:cubicBezTo>
                  <a:pt x="9285526" y="4766888"/>
                  <a:pt x="9284283" y="4761679"/>
                  <a:pt x="9284283" y="4761679"/>
                </a:cubicBezTo>
                <a:cubicBezTo>
                  <a:pt x="9283040" y="4756468"/>
                  <a:pt x="9283040" y="4756468"/>
                  <a:pt x="9277471" y="4758165"/>
                </a:cubicBezTo>
                <a:cubicBezTo>
                  <a:pt x="9277471" y="4758165"/>
                  <a:pt x="9279634" y="4754712"/>
                  <a:pt x="9279634" y="4754712"/>
                </a:cubicBezTo>
                <a:cubicBezTo>
                  <a:pt x="9283040" y="4756468"/>
                  <a:pt x="9279634" y="4754712"/>
                  <a:pt x="9278391" y="4749501"/>
                </a:cubicBezTo>
                <a:cubicBezTo>
                  <a:pt x="9286125" y="4744354"/>
                  <a:pt x="9288288" y="4740901"/>
                  <a:pt x="9293857" y="4739205"/>
                </a:cubicBezTo>
                <a:cubicBezTo>
                  <a:pt x="9296642" y="4738358"/>
                  <a:pt x="9300280" y="4737950"/>
                  <a:pt x="9303376" y="4738406"/>
                </a:cubicBezTo>
                <a:close/>
                <a:moveTo>
                  <a:pt x="8856886" y="4724888"/>
                </a:moveTo>
                <a:cubicBezTo>
                  <a:pt x="8861271" y="4724979"/>
                  <a:pt x="8866116" y="4726516"/>
                  <a:pt x="8871124" y="4729947"/>
                </a:cubicBezTo>
                <a:cubicBezTo>
                  <a:pt x="8861668" y="4744272"/>
                  <a:pt x="8852215" y="4758595"/>
                  <a:pt x="8837807" y="4751036"/>
                </a:cubicBezTo>
                <a:cubicBezTo>
                  <a:pt x="8834713" y="4737360"/>
                  <a:pt x="8843732" y="4724615"/>
                  <a:pt x="8856886" y="4724888"/>
                </a:cubicBezTo>
                <a:close/>
                <a:moveTo>
                  <a:pt x="7638290" y="4723217"/>
                </a:moveTo>
                <a:lnTo>
                  <a:pt x="7637997" y="4728373"/>
                </a:lnTo>
                <a:lnTo>
                  <a:pt x="7638580" y="4753290"/>
                </a:lnTo>
                <a:lnTo>
                  <a:pt x="7647597" y="4742759"/>
                </a:lnTo>
                <a:close/>
                <a:moveTo>
                  <a:pt x="9390322" y="4685424"/>
                </a:moveTo>
                <a:cubicBezTo>
                  <a:pt x="9393140" y="4684575"/>
                  <a:pt x="9397005" y="4685705"/>
                  <a:pt x="9401183" y="4687933"/>
                </a:cubicBezTo>
                <a:cubicBezTo>
                  <a:pt x="9413714" y="4694613"/>
                  <a:pt x="9429063" y="4711165"/>
                  <a:pt x="9427428" y="4713775"/>
                </a:cubicBezTo>
                <a:cubicBezTo>
                  <a:pt x="9430883" y="4715557"/>
                  <a:pt x="9428702" y="4719038"/>
                  <a:pt x="9432158" y="4720820"/>
                </a:cubicBezTo>
                <a:cubicBezTo>
                  <a:pt x="9432158" y="4720820"/>
                  <a:pt x="9435614" y="4722602"/>
                  <a:pt x="9436888" y="4727865"/>
                </a:cubicBezTo>
                <a:cubicBezTo>
                  <a:pt x="9437526" y="4730496"/>
                  <a:pt x="9438162" y="4733128"/>
                  <a:pt x="9437664" y="4735750"/>
                </a:cubicBezTo>
                <a:cubicBezTo>
                  <a:pt x="9437165" y="4738370"/>
                  <a:pt x="9435529" y="4740981"/>
                  <a:pt x="9431620" y="4743569"/>
                </a:cubicBezTo>
                <a:cubicBezTo>
                  <a:pt x="9410518" y="4718867"/>
                  <a:pt x="9396696" y="4711738"/>
                  <a:pt x="9382506" y="4690602"/>
                </a:cubicBezTo>
                <a:cubicBezTo>
                  <a:pt x="9384687" y="4687122"/>
                  <a:pt x="9388142" y="4688904"/>
                  <a:pt x="9390322" y="4685424"/>
                </a:cubicBezTo>
                <a:close/>
                <a:moveTo>
                  <a:pt x="8996657" y="4676884"/>
                </a:moveTo>
                <a:cubicBezTo>
                  <a:pt x="9000575" y="4683410"/>
                  <a:pt x="9002534" y="4686673"/>
                  <a:pt x="9002882" y="4695341"/>
                </a:cubicBezTo>
                <a:cubicBezTo>
                  <a:pt x="8988034" y="4735327"/>
                  <a:pt x="8964308" y="4736256"/>
                  <a:pt x="8962697" y="4741663"/>
                </a:cubicBezTo>
                <a:cubicBezTo>
                  <a:pt x="8946110" y="4738305"/>
                  <a:pt x="8949332" y="4727492"/>
                  <a:pt x="8948637" y="4710155"/>
                </a:cubicBezTo>
                <a:cubicBezTo>
                  <a:pt x="8954165" y="4711274"/>
                  <a:pt x="8958999" y="4695056"/>
                  <a:pt x="8960611" y="4689649"/>
                </a:cubicBezTo>
                <a:cubicBezTo>
                  <a:pt x="8971667" y="4691888"/>
                  <a:pt x="8980070" y="4673526"/>
                  <a:pt x="8996657" y="4676884"/>
                </a:cubicBezTo>
                <a:close/>
                <a:moveTo>
                  <a:pt x="7992277" y="4675344"/>
                </a:moveTo>
                <a:lnTo>
                  <a:pt x="7987806" y="4679641"/>
                </a:lnTo>
                <a:lnTo>
                  <a:pt x="7998494" y="4699073"/>
                </a:lnTo>
                <a:lnTo>
                  <a:pt x="8010298" y="4682137"/>
                </a:lnTo>
                <a:lnTo>
                  <a:pt x="8007920" y="4680598"/>
                </a:lnTo>
                <a:lnTo>
                  <a:pt x="7994322" y="4682705"/>
                </a:lnTo>
                <a:close/>
                <a:moveTo>
                  <a:pt x="8324383" y="4671878"/>
                </a:moveTo>
                <a:cubicBezTo>
                  <a:pt x="8327620" y="4674235"/>
                  <a:pt x="8329853" y="4678866"/>
                  <a:pt x="8331686" y="4684406"/>
                </a:cubicBezTo>
                <a:cubicBezTo>
                  <a:pt x="8335352" y="4695487"/>
                  <a:pt x="8328705" y="4700861"/>
                  <a:pt x="8328705" y="4700861"/>
                </a:cubicBezTo>
                <a:cubicBezTo>
                  <a:pt x="8317016" y="4707972"/>
                  <a:pt x="8305098" y="4705904"/>
                  <a:pt x="8297996" y="4692922"/>
                </a:cubicBezTo>
                <a:cubicBezTo>
                  <a:pt x="8297768" y="4683744"/>
                  <a:pt x="8304414" y="4678370"/>
                  <a:pt x="8311061" y="4672995"/>
                </a:cubicBezTo>
                <a:cubicBezTo>
                  <a:pt x="8316905" y="4669439"/>
                  <a:pt x="8321146" y="4669521"/>
                  <a:pt x="8324383" y="4671878"/>
                </a:cubicBezTo>
                <a:close/>
                <a:moveTo>
                  <a:pt x="8702900" y="4671316"/>
                </a:moveTo>
                <a:cubicBezTo>
                  <a:pt x="8702900" y="4671316"/>
                  <a:pt x="8702900" y="4671316"/>
                  <a:pt x="8705190" y="4676742"/>
                </a:cubicBezTo>
                <a:cubicBezTo>
                  <a:pt x="8698020" y="4673703"/>
                  <a:pt x="8689252" y="4687811"/>
                  <a:pt x="8684674" y="4676959"/>
                </a:cubicBezTo>
                <a:cubicBezTo>
                  <a:pt x="8689555" y="4674571"/>
                  <a:pt x="8698020" y="4673703"/>
                  <a:pt x="8702900" y="4671316"/>
                </a:cubicBezTo>
                <a:close/>
                <a:moveTo>
                  <a:pt x="8801587" y="4664678"/>
                </a:moveTo>
                <a:cubicBezTo>
                  <a:pt x="8813167" y="4681045"/>
                  <a:pt x="8826998" y="4683802"/>
                  <a:pt x="8834670" y="4694643"/>
                </a:cubicBezTo>
                <a:cubicBezTo>
                  <a:pt x="8837227" y="4698258"/>
                  <a:pt x="8839099" y="4702771"/>
                  <a:pt x="8839976" y="4708986"/>
                </a:cubicBezTo>
                <a:cubicBezTo>
                  <a:pt x="8814256" y="4743543"/>
                  <a:pt x="8774685" y="4719334"/>
                  <a:pt x="8779635" y="4691575"/>
                </a:cubicBezTo>
                <a:cubicBezTo>
                  <a:pt x="8781284" y="4682322"/>
                  <a:pt x="8787881" y="4672675"/>
                  <a:pt x="8801587" y="4664678"/>
                </a:cubicBezTo>
                <a:close/>
                <a:moveTo>
                  <a:pt x="9278899" y="4649854"/>
                </a:moveTo>
                <a:cubicBezTo>
                  <a:pt x="9308350" y="4691960"/>
                  <a:pt x="9252791" y="4691147"/>
                  <a:pt x="9226327" y="4700484"/>
                </a:cubicBezTo>
                <a:cubicBezTo>
                  <a:pt x="9216510" y="4686449"/>
                  <a:pt x="9215003" y="4681147"/>
                  <a:pt x="9215770" y="4663377"/>
                </a:cubicBezTo>
                <a:cubicBezTo>
                  <a:pt x="9237326" y="4647022"/>
                  <a:pt x="9258113" y="4648438"/>
                  <a:pt x="9278899" y="4649854"/>
                </a:cubicBezTo>
                <a:close/>
                <a:moveTo>
                  <a:pt x="8731224" y="4643776"/>
                </a:moveTo>
                <a:cubicBezTo>
                  <a:pt x="8734671" y="4645555"/>
                  <a:pt x="8738119" y="4647334"/>
                  <a:pt x="8739437" y="4652511"/>
                </a:cubicBezTo>
                <a:cubicBezTo>
                  <a:pt x="8740752" y="4657688"/>
                  <a:pt x="8737306" y="4655911"/>
                  <a:pt x="8740752" y="4657688"/>
                </a:cubicBezTo>
                <a:cubicBezTo>
                  <a:pt x="8742069" y="4662867"/>
                  <a:pt x="8744199" y="4659466"/>
                  <a:pt x="8744199" y="4659466"/>
                </a:cubicBezTo>
                <a:lnTo>
                  <a:pt x="8743519" y="4660552"/>
                </a:lnTo>
                <a:lnTo>
                  <a:pt x="8760954" y="4661547"/>
                </a:lnTo>
                <a:cubicBezTo>
                  <a:pt x="8771827" y="4663927"/>
                  <a:pt x="8780717" y="4667695"/>
                  <a:pt x="8791070" y="4660944"/>
                </a:cubicBezTo>
                <a:cubicBezTo>
                  <a:pt x="8792035" y="4670263"/>
                  <a:pt x="8792035" y="4670263"/>
                  <a:pt x="8785887" y="4676570"/>
                </a:cubicBezTo>
                <a:cubicBezTo>
                  <a:pt x="8782331" y="4675062"/>
                  <a:pt x="8781035" y="4678969"/>
                  <a:pt x="8778775" y="4673555"/>
                </a:cubicBezTo>
                <a:cubicBezTo>
                  <a:pt x="8773274" y="4677907"/>
                  <a:pt x="8761551" y="4679622"/>
                  <a:pt x="8749585" y="4679007"/>
                </a:cubicBezTo>
                <a:lnTo>
                  <a:pt x="8748000" y="4678566"/>
                </a:lnTo>
                <a:lnTo>
                  <a:pt x="8752341" y="4685598"/>
                </a:lnTo>
                <a:cubicBezTo>
                  <a:pt x="8754558" y="4688429"/>
                  <a:pt x="8756611" y="4690613"/>
                  <a:pt x="8758992" y="4694090"/>
                </a:cubicBezTo>
                <a:lnTo>
                  <a:pt x="8759061" y="4694751"/>
                </a:lnTo>
                <a:lnTo>
                  <a:pt x="8761350" y="4694960"/>
                </a:lnTo>
                <a:cubicBezTo>
                  <a:pt x="8765966" y="4696186"/>
                  <a:pt x="8770347" y="4698308"/>
                  <a:pt x="8774188" y="4702058"/>
                </a:cubicBezTo>
                <a:cubicBezTo>
                  <a:pt x="8774188" y="4702058"/>
                  <a:pt x="8774188" y="4702058"/>
                  <a:pt x="8770621" y="4700546"/>
                </a:cubicBezTo>
                <a:cubicBezTo>
                  <a:pt x="8770621" y="4700546"/>
                  <a:pt x="8774188" y="4702058"/>
                  <a:pt x="8772954" y="4705779"/>
                </a:cubicBezTo>
                <a:lnTo>
                  <a:pt x="8760009" y="4703836"/>
                </a:lnTo>
                <a:lnTo>
                  <a:pt x="8760294" y="4706571"/>
                </a:lnTo>
                <a:cubicBezTo>
                  <a:pt x="8760153" y="4710435"/>
                  <a:pt x="8759746" y="4714724"/>
                  <a:pt x="8759998" y="4721602"/>
                </a:cubicBezTo>
                <a:cubicBezTo>
                  <a:pt x="8752290" y="4726623"/>
                  <a:pt x="8752290" y="4726623"/>
                  <a:pt x="8748843" y="4724843"/>
                </a:cubicBezTo>
                <a:cubicBezTo>
                  <a:pt x="8752290" y="4726623"/>
                  <a:pt x="8750160" y="4730024"/>
                  <a:pt x="8751476" y="4735201"/>
                </a:cubicBezTo>
                <a:cubicBezTo>
                  <a:pt x="8762320" y="4754290"/>
                  <a:pt x="8744774" y="4767733"/>
                  <a:pt x="8720334" y="4777621"/>
                </a:cubicBezTo>
                <a:cubicBezTo>
                  <a:pt x="8719017" y="4772441"/>
                  <a:pt x="8705733" y="4779084"/>
                  <a:pt x="8696708" y="4778929"/>
                </a:cubicBezTo>
                <a:cubicBezTo>
                  <a:pt x="8686368" y="4773593"/>
                  <a:pt x="8679473" y="4770038"/>
                  <a:pt x="8676841" y="4759682"/>
                </a:cubicBezTo>
                <a:cubicBezTo>
                  <a:pt x="8672890" y="4744148"/>
                  <a:pt x="8680908" y="4716793"/>
                  <a:pt x="8697642" y="4711929"/>
                </a:cubicBezTo>
                <a:cubicBezTo>
                  <a:pt x="8716504" y="4703664"/>
                  <a:pt x="8728975" y="4705598"/>
                  <a:pt x="8739317" y="4710934"/>
                </a:cubicBezTo>
                <a:cubicBezTo>
                  <a:pt x="8739317" y="4710934"/>
                  <a:pt x="8739317" y="4710934"/>
                  <a:pt x="8735868" y="4709155"/>
                </a:cubicBezTo>
                <a:lnTo>
                  <a:pt x="8733487" y="4698037"/>
                </a:lnTo>
                <a:lnTo>
                  <a:pt x="8727217" y="4695347"/>
                </a:lnTo>
                <a:cubicBezTo>
                  <a:pt x="8723820" y="4693708"/>
                  <a:pt x="8721444" y="4692436"/>
                  <a:pt x="8720553" y="4692058"/>
                </a:cubicBezTo>
                <a:cubicBezTo>
                  <a:pt x="8721787" y="4688338"/>
                  <a:pt x="8721787" y="4688338"/>
                  <a:pt x="8721787" y="4688338"/>
                </a:cubicBezTo>
                <a:lnTo>
                  <a:pt x="8731970" y="4690947"/>
                </a:lnTo>
                <a:lnTo>
                  <a:pt x="8728136" y="4673036"/>
                </a:lnTo>
                <a:lnTo>
                  <a:pt x="8718949" y="4670480"/>
                </a:lnTo>
                <a:lnTo>
                  <a:pt x="8727643" y="4666834"/>
                </a:lnTo>
                <a:lnTo>
                  <a:pt x="8727060" y="4654632"/>
                </a:lnTo>
                <a:cubicBezTo>
                  <a:pt x="8727497" y="4649726"/>
                  <a:pt x="8728765" y="4645881"/>
                  <a:pt x="8731224" y="4643776"/>
                </a:cubicBezTo>
                <a:close/>
                <a:moveTo>
                  <a:pt x="8604239" y="4623979"/>
                </a:moveTo>
                <a:cubicBezTo>
                  <a:pt x="8608991" y="4626585"/>
                  <a:pt x="8613741" y="4629191"/>
                  <a:pt x="8616812" y="4624367"/>
                </a:cubicBezTo>
                <a:cubicBezTo>
                  <a:pt x="8649233" y="4638893"/>
                  <a:pt x="8665460" y="4673823"/>
                  <a:pt x="8665204" y="4709475"/>
                </a:cubicBezTo>
                <a:cubicBezTo>
                  <a:pt x="8665011" y="4736213"/>
                  <a:pt x="8655547" y="4763355"/>
                  <a:pt x="8636687" y="4782601"/>
                </a:cubicBezTo>
                <a:lnTo>
                  <a:pt x="8633294" y="4785117"/>
                </a:lnTo>
                <a:lnTo>
                  <a:pt x="8639931" y="4783117"/>
                </a:lnTo>
                <a:cubicBezTo>
                  <a:pt x="8645511" y="4784157"/>
                  <a:pt x="8645511" y="4784157"/>
                  <a:pt x="8647448" y="4787383"/>
                </a:cubicBezTo>
                <a:cubicBezTo>
                  <a:pt x="8654964" y="4791651"/>
                  <a:pt x="8660542" y="4792691"/>
                  <a:pt x="8660776" y="4801331"/>
                </a:cubicBezTo>
                <a:cubicBezTo>
                  <a:pt x="8660040" y="4808359"/>
                  <a:pt x="8657367" y="4812157"/>
                  <a:pt x="8653029" y="4814215"/>
                </a:cubicBezTo>
                <a:cubicBezTo>
                  <a:pt x="8648690" y="4816270"/>
                  <a:pt x="8642686" y="4816583"/>
                  <a:pt x="8635286" y="4816635"/>
                </a:cubicBezTo>
                <a:cubicBezTo>
                  <a:pt x="8620488" y="4816740"/>
                  <a:pt x="8618317" y="4804873"/>
                  <a:pt x="8607159" y="4802793"/>
                </a:cubicBezTo>
                <a:lnTo>
                  <a:pt x="8611871" y="4797077"/>
                </a:lnTo>
                <a:lnTo>
                  <a:pt x="8579524" y="4776087"/>
                </a:lnTo>
                <a:cubicBezTo>
                  <a:pt x="8570550" y="4766643"/>
                  <a:pt x="8564279" y="4755606"/>
                  <a:pt x="8560577" y="4743719"/>
                </a:cubicBezTo>
                <a:lnTo>
                  <a:pt x="8557722" y="4721426"/>
                </a:lnTo>
                <a:lnTo>
                  <a:pt x="8547140" y="4734930"/>
                </a:lnTo>
                <a:cubicBezTo>
                  <a:pt x="8531952" y="4748750"/>
                  <a:pt x="8512819" y="4760759"/>
                  <a:pt x="8488010" y="4769305"/>
                </a:cubicBezTo>
                <a:cubicBezTo>
                  <a:pt x="8465233" y="4757191"/>
                  <a:pt x="8468452" y="4736293"/>
                  <a:pt x="8483020" y="4717406"/>
                </a:cubicBezTo>
                <a:cubicBezTo>
                  <a:pt x="8501230" y="4693795"/>
                  <a:pt x="8537172" y="4673325"/>
                  <a:pt x="8562232" y="4677073"/>
                </a:cubicBezTo>
                <a:lnTo>
                  <a:pt x="8564120" y="4678241"/>
                </a:lnTo>
                <a:lnTo>
                  <a:pt x="8578280" y="4651382"/>
                </a:lnTo>
                <a:lnTo>
                  <a:pt x="8578775" y="4641351"/>
                </a:lnTo>
                <a:lnTo>
                  <a:pt x="8582117" y="4646880"/>
                </a:lnTo>
                <a:close/>
                <a:moveTo>
                  <a:pt x="8485607" y="4614901"/>
                </a:moveTo>
                <a:cubicBezTo>
                  <a:pt x="8483192" y="4622890"/>
                  <a:pt x="8480048" y="4638674"/>
                  <a:pt x="8474021" y="4645154"/>
                </a:cubicBezTo>
                <a:cubicBezTo>
                  <a:pt x="8472012" y="4647315"/>
                  <a:pt x="8469683" y="4648440"/>
                  <a:pt x="8466954" y="4647898"/>
                </a:cubicBezTo>
                <a:cubicBezTo>
                  <a:pt x="8470174" y="4637246"/>
                  <a:pt x="8469547" y="4620184"/>
                  <a:pt x="8485607" y="4614901"/>
                </a:cubicBezTo>
                <a:close/>
                <a:moveTo>
                  <a:pt x="8743162" y="4611467"/>
                </a:moveTo>
                <a:cubicBezTo>
                  <a:pt x="8739043" y="4623792"/>
                  <a:pt x="8743162" y="4611467"/>
                  <a:pt x="8720838" y="4631678"/>
                </a:cubicBezTo>
                <a:cubicBezTo>
                  <a:pt x="8710882" y="4614919"/>
                  <a:pt x="8724964" y="4619355"/>
                  <a:pt x="8743162" y="4611467"/>
                </a:cubicBezTo>
                <a:close/>
                <a:moveTo>
                  <a:pt x="9690803" y="4606411"/>
                </a:moveTo>
                <a:cubicBezTo>
                  <a:pt x="9692920" y="4615132"/>
                  <a:pt x="9700824" y="4619111"/>
                  <a:pt x="9697153" y="4632573"/>
                </a:cubicBezTo>
                <a:cubicBezTo>
                  <a:pt x="9686354" y="4630965"/>
                  <a:pt x="9678449" y="4626986"/>
                  <a:pt x="9667650" y="4625377"/>
                </a:cubicBezTo>
                <a:cubicBezTo>
                  <a:pt x="9663417" y="4607937"/>
                  <a:pt x="9677110" y="4607174"/>
                  <a:pt x="9690803" y="4606411"/>
                </a:cubicBezTo>
                <a:close/>
                <a:moveTo>
                  <a:pt x="8928091" y="4598119"/>
                </a:moveTo>
                <a:cubicBezTo>
                  <a:pt x="8943104" y="4599374"/>
                  <a:pt x="8951799" y="4614501"/>
                  <a:pt x="8952750" y="4611634"/>
                </a:cubicBezTo>
                <a:cubicBezTo>
                  <a:pt x="8957580" y="4609322"/>
                  <a:pt x="8957580" y="4609322"/>
                  <a:pt x="8958847" y="4605501"/>
                </a:cubicBezTo>
                <a:cubicBezTo>
                  <a:pt x="8962411" y="4607011"/>
                  <a:pt x="8970803" y="4606207"/>
                  <a:pt x="8975633" y="4603897"/>
                </a:cubicBezTo>
                <a:cubicBezTo>
                  <a:pt x="8974366" y="4607718"/>
                  <a:pt x="8973097" y="4611540"/>
                  <a:pt x="8976660" y="4613050"/>
                </a:cubicBezTo>
                <a:cubicBezTo>
                  <a:pt x="8966999" y="4617673"/>
                  <a:pt x="8963437" y="4616163"/>
                  <a:pt x="8958607" y="4618475"/>
                </a:cubicBezTo>
                <a:cubicBezTo>
                  <a:pt x="8962170" y="4619986"/>
                  <a:pt x="8957339" y="4622297"/>
                  <a:pt x="8957339" y="4622297"/>
                </a:cubicBezTo>
                <a:cubicBezTo>
                  <a:pt x="8957339" y="4622297"/>
                  <a:pt x="8957339" y="4622297"/>
                  <a:pt x="8961929" y="4632960"/>
                </a:cubicBezTo>
                <a:cubicBezTo>
                  <a:pt x="8961929" y="4632960"/>
                  <a:pt x="8969841" y="4658109"/>
                  <a:pt x="8949252" y="4671177"/>
                </a:cubicBezTo>
                <a:cubicBezTo>
                  <a:pt x="8946957" y="4665844"/>
                  <a:pt x="8917977" y="4679717"/>
                  <a:pt x="8906261" y="4666034"/>
                </a:cubicBezTo>
                <a:cubicBezTo>
                  <a:pt x="8900403" y="4659192"/>
                  <a:pt x="8898109" y="4653861"/>
                  <a:pt x="8892251" y="4647020"/>
                </a:cubicBezTo>
                <a:cubicBezTo>
                  <a:pt x="8896054" y="4635555"/>
                  <a:pt x="8889170" y="4619560"/>
                  <a:pt x="8911026" y="4602669"/>
                </a:cubicBezTo>
                <a:cubicBezTo>
                  <a:pt x="8917381" y="4598825"/>
                  <a:pt x="8923087" y="4597701"/>
                  <a:pt x="8928091" y="4598119"/>
                </a:cubicBezTo>
                <a:close/>
                <a:moveTo>
                  <a:pt x="7682635" y="4595553"/>
                </a:moveTo>
                <a:lnTo>
                  <a:pt x="7657113" y="4602965"/>
                </a:lnTo>
                <a:lnTo>
                  <a:pt x="7655151" y="4603636"/>
                </a:lnTo>
                <a:lnTo>
                  <a:pt x="7655015" y="4603575"/>
                </a:lnTo>
                <a:lnTo>
                  <a:pt x="7648779" y="4605386"/>
                </a:lnTo>
                <a:lnTo>
                  <a:pt x="7646542" y="4605228"/>
                </a:lnTo>
                <a:lnTo>
                  <a:pt x="7643091" y="4638465"/>
                </a:lnTo>
                <a:lnTo>
                  <a:pt x="7642587" y="4647365"/>
                </a:lnTo>
                <a:lnTo>
                  <a:pt x="7658936" y="4626356"/>
                </a:lnTo>
                <a:lnTo>
                  <a:pt x="7684844" y="4614327"/>
                </a:lnTo>
                <a:lnTo>
                  <a:pt x="7682809" y="4602116"/>
                </a:lnTo>
                <a:close/>
                <a:moveTo>
                  <a:pt x="9073118" y="4587879"/>
                </a:moveTo>
                <a:cubicBezTo>
                  <a:pt x="9084075" y="4591115"/>
                  <a:pt x="9092437" y="4600699"/>
                  <a:pt x="9093815" y="4611523"/>
                </a:cubicBezTo>
                <a:cubicBezTo>
                  <a:pt x="9094734" y="4618739"/>
                  <a:pt x="9092549" y="4626507"/>
                  <a:pt x="9085961" y="4633308"/>
                </a:cubicBezTo>
                <a:cubicBezTo>
                  <a:pt x="9062364" y="4629464"/>
                  <a:pt x="9034431" y="4629507"/>
                  <a:pt x="9036841" y="4602332"/>
                </a:cubicBezTo>
                <a:cubicBezTo>
                  <a:pt x="9048605" y="4587758"/>
                  <a:pt x="9062160" y="4584643"/>
                  <a:pt x="9073118" y="4587879"/>
                </a:cubicBezTo>
                <a:close/>
                <a:moveTo>
                  <a:pt x="7711032" y="4574724"/>
                </a:moveTo>
                <a:lnTo>
                  <a:pt x="7705106" y="4580377"/>
                </a:lnTo>
                <a:lnTo>
                  <a:pt x="7710272" y="4582579"/>
                </a:lnTo>
                <a:close/>
                <a:moveTo>
                  <a:pt x="8578623" y="4570907"/>
                </a:moveTo>
                <a:cubicBezTo>
                  <a:pt x="8584667" y="4577843"/>
                  <a:pt x="8583393" y="4581681"/>
                  <a:pt x="8578463" y="4583967"/>
                </a:cubicBezTo>
                <a:cubicBezTo>
                  <a:pt x="8578463" y="4583967"/>
                  <a:pt x="8573532" y="4586253"/>
                  <a:pt x="8568601" y="4588541"/>
                </a:cubicBezTo>
                <a:cubicBezTo>
                  <a:pt x="8563671" y="4590827"/>
                  <a:pt x="8562398" y="4594663"/>
                  <a:pt x="8562398" y="4594663"/>
                </a:cubicBezTo>
                <a:cubicBezTo>
                  <a:pt x="8557467" y="4596949"/>
                  <a:pt x="8553809" y="4595400"/>
                  <a:pt x="8551424" y="4590013"/>
                </a:cubicBezTo>
                <a:cubicBezTo>
                  <a:pt x="8551424" y="4590013"/>
                  <a:pt x="8557627" y="4583889"/>
                  <a:pt x="8557627" y="4583889"/>
                </a:cubicBezTo>
                <a:cubicBezTo>
                  <a:pt x="8567489" y="4579316"/>
                  <a:pt x="8572419" y="4577029"/>
                  <a:pt x="8578623" y="4570907"/>
                </a:cubicBezTo>
                <a:close/>
                <a:moveTo>
                  <a:pt x="8759792" y="4565588"/>
                </a:moveTo>
                <a:cubicBezTo>
                  <a:pt x="8756726" y="4594694"/>
                  <a:pt x="8702013" y="4628707"/>
                  <a:pt x="8686448" y="4624782"/>
                </a:cubicBezTo>
                <a:cubicBezTo>
                  <a:pt x="8691401" y="4608103"/>
                  <a:pt x="8706849" y="4603034"/>
                  <a:pt x="8715221" y="4584230"/>
                </a:cubicBezTo>
                <a:cubicBezTo>
                  <a:pt x="8729017" y="4584720"/>
                  <a:pt x="8740810" y="4563789"/>
                  <a:pt x="8759792" y="4565588"/>
                </a:cubicBezTo>
                <a:close/>
                <a:moveTo>
                  <a:pt x="8260923" y="4563133"/>
                </a:moveTo>
                <a:cubicBezTo>
                  <a:pt x="8266757" y="4563717"/>
                  <a:pt x="8271612" y="4565808"/>
                  <a:pt x="8275661" y="4568844"/>
                </a:cubicBezTo>
                <a:cubicBezTo>
                  <a:pt x="8287812" y="4577948"/>
                  <a:pt x="8292718" y="4595539"/>
                  <a:pt x="8295107" y="4606366"/>
                </a:cubicBezTo>
                <a:lnTo>
                  <a:pt x="8295787" y="4609301"/>
                </a:lnTo>
                <a:lnTo>
                  <a:pt x="8299200" y="4613074"/>
                </a:lnTo>
                <a:lnTo>
                  <a:pt x="8300466" y="4612315"/>
                </a:lnTo>
                <a:lnTo>
                  <a:pt x="8299976" y="4613932"/>
                </a:lnTo>
                <a:lnTo>
                  <a:pt x="8306402" y="4621035"/>
                </a:lnTo>
                <a:lnTo>
                  <a:pt x="8300455" y="4625843"/>
                </a:lnTo>
                <a:lnTo>
                  <a:pt x="8298597" y="4638058"/>
                </a:lnTo>
                <a:cubicBezTo>
                  <a:pt x="8297112" y="4641674"/>
                  <a:pt x="8294425" y="4643287"/>
                  <a:pt x="8288917" y="4642235"/>
                </a:cubicBezTo>
                <a:cubicBezTo>
                  <a:pt x="8279828" y="4643333"/>
                  <a:pt x="8279563" y="4634773"/>
                  <a:pt x="8268549" y="4632666"/>
                </a:cubicBezTo>
                <a:lnTo>
                  <a:pt x="8259232" y="4636482"/>
                </a:lnTo>
                <a:lnTo>
                  <a:pt x="8254575" y="4654181"/>
                </a:lnTo>
                <a:lnTo>
                  <a:pt x="8249341" y="4644205"/>
                </a:lnTo>
                <a:lnTo>
                  <a:pt x="8242880" y="4650802"/>
                </a:lnTo>
                <a:lnTo>
                  <a:pt x="8230686" y="4660222"/>
                </a:lnTo>
                <a:lnTo>
                  <a:pt x="8236099" y="4658800"/>
                </a:lnTo>
                <a:cubicBezTo>
                  <a:pt x="8250541" y="4657749"/>
                  <a:pt x="8268599" y="4661860"/>
                  <a:pt x="8278406" y="4673877"/>
                </a:cubicBezTo>
                <a:lnTo>
                  <a:pt x="8284671" y="4687850"/>
                </a:lnTo>
                <a:lnTo>
                  <a:pt x="8289468" y="4686224"/>
                </a:lnTo>
                <a:cubicBezTo>
                  <a:pt x="8293055" y="4690815"/>
                  <a:pt x="8293690" y="4695922"/>
                  <a:pt x="8293876" y="4700455"/>
                </a:cubicBezTo>
                <a:lnTo>
                  <a:pt x="8293897" y="4700588"/>
                </a:lnTo>
                <a:lnTo>
                  <a:pt x="8295790" y="4701939"/>
                </a:lnTo>
                <a:cubicBezTo>
                  <a:pt x="8297041" y="4705041"/>
                  <a:pt x="8296699" y="4708549"/>
                  <a:pt x="8295871" y="4711248"/>
                </a:cubicBezTo>
                <a:cubicBezTo>
                  <a:pt x="8296986" y="4717184"/>
                  <a:pt x="8293946" y="4722312"/>
                  <a:pt x="8289035" y="4726361"/>
                </a:cubicBezTo>
                <a:lnTo>
                  <a:pt x="8273850" y="4733627"/>
                </a:lnTo>
                <a:lnTo>
                  <a:pt x="8282413" y="4742211"/>
                </a:lnTo>
                <a:cubicBezTo>
                  <a:pt x="8284436" y="4746033"/>
                  <a:pt x="8285835" y="4749629"/>
                  <a:pt x="8288330" y="4750535"/>
                </a:cubicBezTo>
                <a:cubicBezTo>
                  <a:pt x="8284739" y="4752319"/>
                  <a:pt x="8277557" y="4755887"/>
                  <a:pt x="8276765" y="4764861"/>
                </a:cubicBezTo>
                <a:cubicBezTo>
                  <a:pt x="8266784" y="4761237"/>
                  <a:pt x="8256804" y="4757614"/>
                  <a:pt x="8261187" y="4746854"/>
                </a:cubicBezTo>
                <a:cubicBezTo>
                  <a:pt x="8263380" y="4741475"/>
                  <a:pt x="8265571" y="4736094"/>
                  <a:pt x="8272753" y="4732527"/>
                </a:cubicBezTo>
                <a:lnTo>
                  <a:pt x="8273631" y="4733407"/>
                </a:lnTo>
                <a:lnTo>
                  <a:pt x="8274567" y="4732845"/>
                </a:lnTo>
                <a:cubicBezTo>
                  <a:pt x="8276224" y="4727448"/>
                  <a:pt x="8272626" y="4729609"/>
                  <a:pt x="8270682" y="4726371"/>
                </a:cubicBezTo>
                <a:cubicBezTo>
                  <a:pt x="8270682" y="4726371"/>
                  <a:pt x="8272626" y="4729609"/>
                  <a:pt x="8267083" y="4728532"/>
                </a:cubicBezTo>
                <a:cubicBezTo>
                  <a:pt x="8270682" y="4726371"/>
                  <a:pt x="8268738" y="4723134"/>
                  <a:pt x="8266794" y="4719898"/>
                </a:cubicBezTo>
                <a:lnTo>
                  <a:pt x="8273032" y="4706531"/>
                </a:lnTo>
                <a:lnTo>
                  <a:pt x="8270834" y="4703183"/>
                </a:lnTo>
                <a:cubicBezTo>
                  <a:pt x="8269171" y="4698908"/>
                  <a:pt x="8269434" y="4694949"/>
                  <a:pt x="8273545" y="4691620"/>
                </a:cubicBezTo>
                <a:lnTo>
                  <a:pt x="8279011" y="4689768"/>
                </a:lnTo>
                <a:lnTo>
                  <a:pt x="8260888" y="4693194"/>
                </a:lnTo>
                <a:cubicBezTo>
                  <a:pt x="8254158" y="4692887"/>
                  <a:pt x="8248596" y="4690956"/>
                  <a:pt x="8243764" y="4688010"/>
                </a:cubicBezTo>
                <a:lnTo>
                  <a:pt x="8221332" y="4664391"/>
                </a:lnTo>
                <a:lnTo>
                  <a:pt x="8202133" y="4668183"/>
                </a:lnTo>
                <a:cubicBezTo>
                  <a:pt x="8205450" y="4657472"/>
                  <a:pt x="8181500" y="4650055"/>
                  <a:pt x="8186476" y="4633988"/>
                </a:cubicBezTo>
                <a:cubicBezTo>
                  <a:pt x="8195900" y="4584733"/>
                  <a:pt x="8210498" y="4584689"/>
                  <a:pt x="8241349" y="4579244"/>
                </a:cubicBezTo>
                <a:cubicBezTo>
                  <a:pt x="8237766" y="4581395"/>
                  <a:pt x="8243273" y="4582448"/>
                  <a:pt x="8243273" y="4582448"/>
                </a:cubicBezTo>
                <a:cubicBezTo>
                  <a:pt x="8254286" y="4584555"/>
                  <a:pt x="8246326" y="4563178"/>
                  <a:pt x="8260923" y="4563133"/>
                </a:cubicBezTo>
                <a:close/>
                <a:moveTo>
                  <a:pt x="8332163" y="4556403"/>
                </a:moveTo>
                <a:cubicBezTo>
                  <a:pt x="8333858" y="4559646"/>
                  <a:pt x="8333820" y="4563836"/>
                  <a:pt x="8332618" y="4568454"/>
                </a:cubicBezTo>
                <a:cubicBezTo>
                  <a:pt x="8329015" y="4582308"/>
                  <a:pt x="8314949" y="4600004"/>
                  <a:pt x="8305864" y="4607404"/>
                </a:cubicBezTo>
                <a:cubicBezTo>
                  <a:pt x="8299080" y="4594440"/>
                  <a:pt x="8320047" y="4566271"/>
                  <a:pt x="8332163" y="4556403"/>
                </a:cubicBezTo>
                <a:close/>
                <a:moveTo>
                  <a:pt x="8040235" y="4550062"/>
                </a:moveTo>
                <a:lnTo>
                  <a:pt x="8037187" y="4556039"/>
                </a:lnTo>
                <a:cubicBezTo>
                  <a:pt x="8028997" y="4562798"/>
                  <a:pt x="8025170" y="4562171"/>
                  <a:pt x="8013151" y="4568303"/>
                </a:cubicBezTo>
                <a:cubicBezTo>
                  <a:pt x="8005759" y="4563041"/>
                  <a:pt x="8005759" y="4563041"/>
                  <a:pt x="8006025" y="4559035"/>
                </a:cubicBezTo>
                <a:cubicBezTo>
                  <a:pt x="8005759" y="4563041"/>
                  <a:pt x="8001930" y="4562414"/>
                  <a:pt x="7997836" y="4565792"/>
                </a:cubicBezTo>
                <a:lnTo>
                  <a:pt x="7987916" y="4573703"/>
                </a:lnTo>
                <a:lnTo>
                  <a:pt x="7987404" y="4583118"/>
                </a:lnTo>
                <a:cubicBezTo>
                  <a:pt x="7987183" y="4587182"/>
                  <a:pt x="7986016" y="4591526"/>
                  <a:pt x="7981066" y="4596984"/>
                </a:cubicBezTo>
                <a:lnTo>
                  <a:pt x="7972957" y="4591009"/>
                </a:lnTo>
                <a:lnTo>
                  <a:pt x="7975039" y="4635381"/>
                </a:lnTo>
                <a:lnTo>
                  <a:pt x="7987341" y="4639622"/>
                </a:lnTo>
                <a:lnTo>
                  <a:pt x="7988397" y="4642628"/>
                </a:lnTo>
                <a:lnTo>
                  <a:pt x="7988562" y="4638977"/>
                </a:lnTo>
                <a:cubicBezTo>
                  <a:pt x="7998467" y="4635448"/>
                  <a:pt x="8008014" y="4635101"/>
                  <a:pt x="8016382" y="4638605"/>
                </a:cubicBezTo>
                <a:lnTo>
                  <a:pt x="8027373" y="4650648"/>
                </a:lnTo>
                <a:lnTo>
                  <a:pt x="8035558" y="4624988"/>
                </a:lnTo>
                <a:lnTo>
                  <a:pt x="8032843" y="4616482"/>
                </a:lnTo>
                <a:cubicBezTo>
                  <a:pt x="8032762" y="4611433"/>
                  <a:pt x="8034069" y="4606527"/>
                  <a:pt x="8036377" y="4602335"/>
                </a:cubicBezTo>
                <a:lnTo>
                  <a:pt x="8039302" y="4599309"/>
                </a:lnTo>
                <a:lnTo>
                  <a:pt x="8041042" y="4558362"/>
                </a:lnTo>
                <a:close/>
                <a:moveTo>
                  <a:pt x="8371647" y="4545205"/>
                </a:moveTo>
                <a:cubicBezTo>
                  <a:pt x="8377873" y="4545671"/>
                  <a:pt x="8384195" y="4549091"/>
                  <a:pt x="8391207" y="4554623"/>
                </a:cubicBezTo>
                <a:cubicBezTo>
                  <a:pt x="8389719" y="4566000"/>
                  <a:pt x="8376469" y="4578554"/>
                  <a:pt x="8365204" y="4575940"/>
                </a:cubicBezTo>
                <a:cubicBezTo>
                  <a:pt x="8354933" y="4565745"/>
                  <a:pt x="8359680" y="4559033"/>
                  <a:pt x="8352667" y="4553498"/>
                </a:cubicBezTo>
                <a:cubicBezTo>
                  <a:pt x="8359292" y="4547222"/>
                  <a:pt x="8365421" y="4544736"/>
                  <a:pt x="8371647" y="4545205"/>
                </a:cubicBezTo>
                <a:close/>
                <a:moveTo>
                  <a:pt x="8629908" y="4533386"/>
                </a:moveTo>
                <a:cubicBezTo>
                  <a:pt x="8632940" y="4534464"/>
                  <a:pt x="8635560" y="4536401"/>
                  <a:pt x="8637559" y="4539452"/>
                </a:cubicBezTo>
                <a:cubicBezTo>
                  <a:pt x="8643320" y="4546300"/>
                  <a:pt x="8637234" y="4552535"/>
                  <a:pt x="8627631" y="4557278"/>
                </a:cubicBezTo>
                <a:cubicBezTo>
                  <a:pt x="8610660" y="4572120"/>
                  <a:pt x="8598815" y="4571506"/>
                  <a:pt x="8592098" y="4555439"/>
                </a:cubicBezTo>
                <a:cubicBezTo>
                  <a:pt x="8593379" y="4551575"/>
                  <a:pt x="8600745" y="4541477"/>
                  <a:pt x="8597224" y="4539986"/>
                </a:cubicBezTo>
                <a:cubicBezTo>
                  <a:pt x="8608030" y="4534648"/>
                  <a:pt x="8620816" y="4530152"/>
                  <a:pt x="8629908" y="4533386"/>
                </a:cubicBezTo>
                <a:close/>
                <a:moveTo>
                  <a:pt x="8567526" y="4531194"/>
                </a:moveTo>
                <a:cubicBezTo>
                  <a:pt x="8569619" y="4536627"/>
                  <a:pt x="8570941" y="4532641"/>
                  <a:pt x="8574355" y="4534088"/>
                </a:cubicBezTo>
                <a:cubicBezTo>
                  <a:pt x="8569619" y="4536627"/>
                  <a:pt x="8565652" y="4548586"/>
                  <a:pt x="8559593" y="4555112"/>
                </a:cubicBezTo>
                <a:cubicBezTo>
                  <a:pt x="8556179" y="4553665"/>
                  <a:pt x="8551442" y="4556204"/>
                  <a:pt x="8548028" y="4554757"/>
                </a:cubicBezTo>
                <a:cubicBezTo>
                  <a:pt x="8549350" y="4550771"/>
                  <a:pt x="8548582" y="4541352"/>
                  <a:pt x="8551995" y="4542799"/>
                </a:cubicBezTo>
                <a:cubicBezTo>
                  <a:pt x="8553317" y="4538812"/>
                  <a:pt x="8560146" y="4541706"/>
                  <a:pt x="8560146" y="4541706"/>
                </a:cubicBezTo>
                <a:cubicBezTo>
                  <a:pt x="8561468" y="4537720"/>
                  <a:pt x="8562790" y="4533733"/>
                  <a:pt x="8567526" y="4531194"/>
                </a:cubicBezTo>
                <a:close/>
                <a:moveTo>
                  <a:pt x="9491098" y="4527406"/>
                </a:moveTo>
                <a:cubicBezTo>
                  <a:pt x="9495641" y="4526411"/>
                  <a:pt x="9500347" y="4526784"/>
                  <a:pt x="9504648" y="4528955"/>
                </a:cubicBezTo>
                <a:cubicBezTo>
                  <a:pt x="9505415" y="4531630"/>
                  <a:pt x="9507042" y="4534738"/>
                  <a:pt x="9508428" y="4538300"/>
                </a:cubicBezTo>
                <a:cubicBezTo>
                  <a:pt x="9509818" y="4541860"/>
                  <a:pt x="9510967" y="4545873"/>
                  <a:pt x="9510781" y="4550355"/>
                </a:cubicBezTo>
                <a:cubicBezTo>
                  <a:pt x="9497803" y="4566680"/>
                  <a:pt x="9483668" y="4568693"/>
                  <a:pt x="9469904" y="4561744"/>
                </a:cubicBezTo>
                <a:cubicBezTo>
                  <a:pt x="9465303" y="4545694"/>
                  <a:pt x="9477469" y="4530390"/>
                  <a:pt x="9491098" y="4527406"/>
                </a:cubicBezTo>
                <a:close/>
                <a:moveTo>
                  <a:pt x="8242369" y="4526387"/>
                </a:moveTo>
                <a:cubicBezTo>
                  <a:pt x="8246538" y="4526440"/>
                  <a:pt x="8250134" y="4528281"/>
                  <a:pt x="8250635" y="4530203"/>
                </a:cubicBezTo>
                <a:cubicBezTo>
                  <a:pt x="8247840" y="4535435"/>
                  <a:pt x="8240252" y="4538213"/>
                  <a:pt x="8237457" y="4543445"/>
                </a:cubicBezTo>
                <a:cubicBezTo>
                  <a:pt x="8236456" y="4539602"/>
                  <a:pt x="8231663" y="4537147"/>
                  <a:pt x="8230663" y="4533303"/>
                </a:cubicBezTo>
                <a:cubicBezTo>
                  <a:pt x="8233456" y="4528070"/>
                  <a:pt x="8238200" y="4526334"/>
                  <a:pt x="8242369" y="4526387"/>
                </a:cubicBezTo>
                <a:close/>
                <a:moveTo>
                  <a:pt x="8964927" y="4497891"/>
                </a:moveTo>
                <a:cubicBezTo>
                  <a:pt x="8968555" y="4497980"/>
                  <a:pt x="8972509" y="4498628"/>
                  <a:pt x="8976928" y="4500491"/>
                </a:cubicBezTo>
                <a:lnTo>
                  <a:pt x="8982625" y="4504301"/>
                </a:lnTo>
                <a:lnTo>
                  <a:pt x="8992661" y="4505156"/>
                </a:lnTo>
                <a:cubicBezTo>
                  <a:pt x="8996761" y="4506706"/>
                  <a:pt x="9000168" y="4508463"/>
                  <a:pt x="9002942" y="4507633"/>
                </a:cubicBezTo>
                <a:cubicBezTo>
                  <a:pt x="9000801" y="4511051"/>
                  <a:pt x="8996517" y="4517888"/>
                  <a:pt x="9001188" y="4524820"/>
                </a:cubicBezTo>
                <a:lnTo>
                  <a:pt x="8999801" y="4525112"/>
                </a:lnTo>
                <a:lnTo>
                  <a:pt x="9001066" y="4527417"/>
                </a:lnTo>
                <a:cubicBezTo>
                  <a:pt x="9004552" y="4543366"/>
                  <a:pt x="8993592" y="4555239"/>
                  <a:pt x="8996467" y="4555710"/>
                </a:cubicBezTo>
                <a:cubicBezTo>
                  <a:pt x="9000036" y="4560345"/>
                  <a:pt x="9000036" y="4560345"/>
                  <a:pt x="9003870" y="4560972"/>
                </a:cubicBezTo>
                <a:cubicBezTo>
                  <a:pt x="9003604" y="4564979"/>
                  <a:pt x="9006908" y="4573620"/>
                  <a:pt x="9010477" y="4578257"/>
                </a:cubicBezTo>
                <a:cubicBezTo>
                  <a:pt x="9006643" y="4577628"/>
                  <a:pt x="9002808" y="4576999"/>
                  <a:pt x="9002544" y="4581005"/>
                </a:cubicBezTo>
                <a:cubicBezTo>
                  <a:pt x="8995407" y="4571736"/>
                  <a:pt x="8995672" y="4567729"/>
                  <a:pt x="8992101" y="4563095"/>
                </a:cubicBezTo>
                <a:cubicBezTo>
                  <a:pt x="8991836" y="4567100"/>
                  <a:pt x="8988268" y="4562467"/>
                  <a:pt x="8988268" y="4562467"/>
                </a:cubicBezTo>
                <a:cubicBezTo>
                  <a:pt x="8988268" y="4562467"/>
                  <a:pt x="8988268" y="4562467"/>
                  <a:pt x="8980069" y="4569223"/>
                </a:cubicBezTo>
                <a:cubicBezTo>
                  <a:pt x="8980069" y="4569223"/>
                  <a:pt x="8959836" y="4582108"/>
                  <a:pt x="8941726" y="4562940"/>
                </a:cubicBezTo>
                <a:cubicBezTo>
                  <a:pt x="8945826" y="4559561"/>
                  <a:pt x="8924411" y="4531753"/>
                  <a:pt x="8933141" y="4516984"/>
                </a:cubicBezTo>
                <a:cubicBezTo>
                  <a:pt x="8937505" y="4509598"/>
                  <a:pt x="8941605" y="4506220"/>
                  <a:pt x="8945969" y="4498835"/>
                </a:cubicBezTo>
                <a:cubicBezTo>
                  <a:pt x="8951720" y="4499777"/>
                  <a:pt x="8957671" y="4497714"/>
                  <a:pt x="8964927" y="4497891"/>
                </a:cubicBezTo>
                <a:close/>
                <a:moveTo>
                  <a:pt x="8203908" y="4492990"/>
                </a:moveTo>
                <a:cubicBezTo>
                  <a:pt x="8212062" y="4522589"/>
                  <a:pt x="8232451" y="4540531"/>
                  <a:pt x="8232451" y="4540531"/>
                </a:cubicBezTo>
                <a:cubicBezTo>
                  <a:pt x="8232723" y="4548992"/>
                  <a:pt x="8229188" y="4551113"/>
                  <a:pt x="8232723" y="4548992"/>
                </a:cubicBezTo>
                <a:cubicBezTo>
                  <a:pt x="8229460" y="4559574"/>
                  <a:pt x="8228100" y="4573327"/>
                  <a:pt x="8219129" y="4574401"/>
                </a:cubicBezTo>
                <a:cubicBezTo>
                  <a:pt x="8188408" y="4571286"/>
                  <a:pt x="8195750" y="4519446"/>
                  <a:pt x="8193576" y="4507816"/>
                </a:cubicBezTo>
                <a:cubicBezTo>
                  <a:pt x="8193576" y="4507816"/>
                  <a:pt x="8191673" y="4504646"/>
                  <a:pt x="8193305" y="4499355"/>
                </a:cubicBezTo>
                <a:cubicBezTo>
                  <a:pt x="8193033" y="4490895"/>
                  <a:pt x="8202276" y="4498280"/>
                  <a:pt x="8203908" y="4492990"/>
                </a:cubicBezTo>
                <a:close/>
                <a:moveTo>
                  <a:pt x="8201732" y="4481358"/>
                </a:moveTo>
                <a:cubicBezTo>
                  <a:pt x="8207170" y="4482406"/>
                  <a:pt x="8223482" y="4485548"/>
                  <a:pt x="8223482" y="4485548"/>
                </a:cubicBezTo>
                <a:cubicBezTo>
                  <a:pt x="8227016" y="4483427"/>
                  <a:pt x="8227016" y="4483427"/>
                  <a:pt x="8232453" y="4484474"/>
                </a:cubicBezTo>
                <a:cubicBezTo>
                  <a:pt x="8230822" y="4489766"/>
                  <a:pt x="8230822" y="4489766"/>
                  <a:pt x="8227288" y="4491888"/>
                </a:cubicBezTo>
                <a:cubicBezTo>
                  <a:pt x="8221851" y="4490840"/>
                  <a:pt x="8219948" y="4487670"/>
                  <a:pt x="8214510" y="4486624"/>
                </a:cubicBezTo>
                <a:cubicBezTo>
                  <a:pt x="8211248" y="4497206"/>
                  <a:pt x="8214782" y="4495084"/>
                  <a:pt x="8209345" y="4494036"/>
                </a:cubicBezTo>
                <a:cubicBezTo>
                  <a:pt x="8209345" y="4494036"/>
                  <a:pt x="8209345" y="4494036"/>
                  <a:pt x="8203908" y="4492990"/>
                </a:cubicBezTo>
                <a:cubicBezTo>
                  <a:pt x="8203908" y="4492990"/>
                  <a:pt x="8200373" y="4495111"/>
                  <a:pt x="8201732" y="4481358"/>
                </a:cubicBezTo>
                <a:close/>
                <a:moveTo>
                  <a:pt x="8179036" y="4480676"/>
                </a:moveTo>
                <a:cubicBezTo>
                  <a:pt x="8184026" y="4482488"/>
                  <a:pt x="8185425" y="4486084"/>
                  <a:pt x="8186824" y="4489681"/>
                </a:cubicBezTo>
                <a:cubicBezTo>
                  <a:pt x="8186032" y="4498656"/>
                  <a:pt x="8185239" y="4507631"/>
                  <a:pt x="8184447" y="4516606"/>
                </a:cubicBezTo>
                <a:lnTo>
                  <a:pt x="8174209" y="4537545"/>
                </a:lnTo>
                <a:lnTo>
                  <a:pt x="8181409" y="4534184"/>
                </a:lnTo>
                <a:cubicBezTo>
                  <a:pt x="8185145" y="4532718"/>
                  <a:pt x="8188771" y="4532327"/>
                  <a:pt x="8191106" y="4535793"/>
                </a:cubicBezTo>
                <a:lnTo>
                  <a:pt x="8173643" y="4538602"/>
                </a:lnTo>
                <a:lnTo>
                  <a:pt x="8157725" y="4547045"/>
                </a:lnTo>
                <a:cubicBezTo>
                  <a:pt x="8159310" y="4529092"/>
                  <a:pt x="8158704" y="4516521"/>
                  <a:pt x="8160289" y="4498571"/>
                </a:cubicBezTo>
                <a:cubicBezTo>
                  <a:pt x="8162481" y="4493192"/>
                  <a:pt x="8174046" y="4478865"/>
                  <a:pt x="8179036" y="4480676"/>
                </a:cubicBezTo>
                <a:close/>
                <a:moveTo>
                  <a:pt x="8320983" y="4444870"/>
                </a:moveTo>
                <a:cubicBezTo>
                  <a:pt x="8324271" y="4444390"/>
                  <a:pt x="8327705" y="4444712"/>
                  <a:pt x="8331278" y="4446562"/>
                </a:cubicBezTo>
                <a:cubicBezTo>
                  <a:pt x="8333277" y="4454250"/>
                  <a:pt x="8334278" y="4458094"/>
                  <a:pt x="8332515" y="4467159"/>
                </a:cubicBezTo>
                <a:cubicBezTo>
                  <a:pt x="8309401" y="4505086"/>
                  <a:pt x="8287580" y="4500443"/>
                  <a:pt x="8284816" y="4505666"/>
                </a:cubicBezTo>
                <a:lnTo>
                  <a:pt x="8278237" y="4495790"/>
                </a:lnTo>
                <a:lnTo>
                  <a:pt x="8260994" y="4493277"/>
                </a:lnTo>
                <a:cubicBezTo>
                  <a:pt x="8253832" y="4491542"/>
                  <a:pt x="8247811" y="4489669"/>
                  <a:pt x="8245043" y="4489136"/>
                </a:cubicBezTo>
                <a:cubicBezTo>
                  <a:pt x="8239507" y="4488069"/>
                  <a:pt x="8235909" y="4490229"/>
                  <a:pt x="8235909" y="4490229"/>
                </a:cubicBezTo>
                <a:cubicBezTo>
                  <a:pt x="8235770" y="4485922"/>
                  <a:pt x="8249472" y="4484281"/>
                  <a:pt x="8265042" y="4483713"/>
                </a:cubicBezTo>
                <a:lnTo>
                  <a:pt x="8277014" y="4483586"/>
                </a:lnTo>
                <a:lnTo>
                  <a:pt x="8279579" y="4469693"/>
                </a:lnTo>
                <a:cubicBezTo>
                  <a:pt x="8284344" y="4472160"/>
                  <a:pt x="8292636" y="4456496"/>
                  <a:pt x="8295401" y="4451274"/>
                </a:cubicBezTo>
                <a:cubicBezTo>
                  <a:pt x="8302547" y="4454973"/>
                  <a:pt x="8311115" y="4446312"/>
                  <a:pt x="8320983" y="4444870"/>
                </a:cubicBezTo>
                <a:close/>
                <a:moveTo>
                  <a:pt x="8613557" y="4427372"/>
                </a:moveTo>
                <a:lnTo>
                  <a:pt x="8610489" y="4429893"/>
                </a:lnTo>
                <a:lnTo>
                  <a:pt x="8614195" y="4434240"/>
                </a:lnTo>
                <a:cubicBezTo>
                  <a:pt x="8614195" y="4434240"/>
                  <a:pt x="8614195" y="4434240"/>
                  <a:pt x="8612423" y="4430800"/>
                </a:cubicBezTo>
                <a:close/>
                <a:moveTo>
                  <a:pt x="8220156" y="4422739"/>
                </a:moveTo>
                <a:cubicBezTo>
                  <a:pt x="8220156" y="4422739"/>
                  <a:pt x="8220156" y="4422739"/>
                  <a:pt x="8225679" y="4423684"/>
                </a:cubicBezTo>
                <a:cubicBezTo>
                  <a:pt x="8227796" y="4443715"/>
                  <a:pt x="8244481" y="4455000"/>
                  <a:pt x="8242957" y="4477217"/>
                </a:cubicBezTo>
                <a:cubicBezTo>
                  <a:pt x="8237436" y="4476272"/>
                  <a:pt x="8224512" y="4471249"/>
                  <a:pt x="8226154" y="4457482"/>
                </a:cubicBezTo>
                <a:cubicBezTo>
                  <a:pt x="8227796" y="4443715"/>
                  <a:pt x="8218515" y="4436506"/>
                  <a:pt x="8220156" y="4422739"/>
                </a:cubicBezTo>
                <a:close/>
                <a:moveTo>
                  <a:pt x="9447751" y="4420346"/>
                </a:moveTo>
                <a:cubicBezTo>
                  <a:pt x="9451517" y="4422261"/>
                  <a:pt x="9455454" y="4422255"/>
                  <a:pt x="9459305" y="4423210"/>
                </a:cubicBezTo>
                <a:cubicBezTo>
                  <a:pt x="9463157" y="4424164"/>
                  <a:pt x="9466923" y="4426080"/>
                  <a:pt x="9470349" y="4431839"/>
                </a:cubicBezTo>
                <a:cubicBezTo>
                  <a:pt x="9461794" y="4439538"/>
                  <a:pt x="9453580" y="4443394"/>
                  <a:pt x="9445026" y="4451093"/>
                </a:cubicBezTo>
                <a:cubicBezTo>
                  <a:pt x="9429960" y="4443429"/>
                  <a:pt x="9438855" y="4431887"/>
                  <a:pt x="9447751" y="4420346"/>
                </a:cubicBezTo>
                <a:close/>
                <a:moveTo>
                  <a:pt x="8299933" y="4410578"/>
                </a:moveTo>
                <a:cubicBezTo>
                  <a:pt x="8304874" y="4409386"/>
                  <a:pt x="8309753" y="4409185"/>
                  <a:pt x="8311546" y="4411481"/>
                </a:cubicBezTo>
                <a:cubicBezTo>
                  <a:pt x="8315133" y="4416070"/>
                  <a:pt x="8314871" y="4420031"/>
                  <a:pt x="8314609" y="4423989"/>
                </a:cubicBezTo>
                <a:cubicBezTo>
                  <a:pt x="8310236" y="4431279"/>
                  <a:pt x="8305861" y="4438567"/>
                  <a:pt x="8301489" y="4445856"/>
                </a:cubicBezTo>
                <a:cubicBezTo>
                  <a:pt x="8289154" y="4455842"/>
                  <a:pt x="8276818" y="4465829"/>
                  <a:pt x="8265793" y="4456017"/>
                </a:cubicBezTo>
                <a:cubicBezTo>
                  <a:pt x="8274542" y="4441440"/>
                  <a:pt x="8279177" y="4430191"/>
                  <a:pt x="8287925" y="4415615"/>
                </a:cubicBezTo>
                <a:cubicBezTo>
                  <a:pt x="8289980" y="4413951"/>
                  <a:pt x="8294989" y="4411770"/>
                  <a:pt x="8299933" y="4410578"/>
                </a:cubicBezTo>
                <a:close/>
                <a:moveTo>
                  <a:pt x="8724302" y="4408475"/>
                </a:moveTo>
                <a:cubicBezTo>
                  <a:pt x="8730246" y="4414797"/>
                  <a:pt x="8741135" y="4434759"/>
                  <a:pt x="8742775" y="4451167"/>
                </a:cubicBezTo>
                <a:cubicBezTo>
                  <a:pt x="8743322" y="4456637"/>
                  <a:pt x="8742841" y="4461711"/>
                  <a:pt x="8740807" y="4465755"/>
                </a:cubicBezTo>
                <a:cubicBezTo>
                  <a:pt x="8738095" y="4471146"/>
                  <a:pt x="8732623" y="4474704"/>
                  <a:pt x="8723143" y="4474919"/>
                </a:cubicBezTo>
                <a:cubicBezTo>
                  <a:pt x="8719347" y="4451021"/>
                  <a:pt x="8703341" y="4433165"/>
                  <a:pt x="8709491" y="4420053"/>
                </a:cubicBezTo>
                <a:cubicBezTo>
                  <a:pt x="8711542" y="4415683"/>
                  <a:pt x="8716054" y="4411839"/>
                  <a:pt x="8724302" y="4408475"/>
                </a:cubicBezTo>
                <a:close/>
                <a:moveTo>
                  <a:pt x="8892382" y="4407732"/>
                </a:moveTo>
                <a:lnTo>
                  <a:pt x="8891677" y="4418382"/>
                </a:lnTo>
                <a:lnTo>
                  <a:pt x="8906207" y="4437159"/>
                </a:lnTo>
                <a:cubicBezTo>
                  <a:pt x="8910394" y="4444705"/>
                  <a:pt x="8913584" y="4452595"/>
                  <a:pt x="8915001" y="4458321"/>
                </a:cubicBezTo>
                <a:cubicBezTo>
                  <a:pt x="8907854" y="4459076"/>
                  <a:pt x="8900185" y="4451789"/>
                  <a:pt x="8893830" y="4442405"/>
                </a:cubicBezTo>
                <a:lnTo>
                  <a:pt x="8887528" y="4428885"/>
                </a:lnTo>
                <a:lnTo>
                  <a:pt x="8882488" y="4436653"/>
                </a:lnTo>
                <a:cubicBezTo>
                  <a:pt x="8874734" y="4444696"/>
                  <a:pt x="8864116" y="4449989"/>
                  <a:pt x="8855413" y="4449073"/>
                </a:cubicBezTo>
                <a:cubicBezTo>
                  <a:pt x="8849612" y="4448465"/>
                  <a:pt x="8844661" y="4445095"/>
                  <a:pt x="8841977" y="4437942"/>
                </a:cubicBezTo>
                <a:cubicBezTo>
                  <a:pt x="8846779" y="4412536"/>
                  <a:pt x="8869113" y="4419174"/>
                  <a:pt x="8892382" y="4407732"/>
                </a:cubicBezTo>
                <a:close/>
                <a:moveTo>
                  <a:pt x="9302952" y="4399865"/>
                </a:moveTo>
                <a:cubicBezTo>
                  <a:pt x="9338210" y="4398799"/>
                  <a:pt x="9346077" y="4435071"/>
                  <a:pt x="9332746" y="4452200"/>
                </a:cubicBezTo>
                <a:cubicBezTo>
                  <a:pt x="9328303" y="4457912"/>
                  <a:pt x="9321503" y="4461493"/>
                  <a:pt x="9312579" y="4460857"/>
                </a:cubicBezTo>
                <a:cubicBezTo>
                  <a:pt x="9300265" y="4439154"/>
                  <a:pt x="9282490" y="4416626"/>
                  <a:pt x="9302952" y="4399865"/>
                </a:cubicBezTo>
                <a:close/>
                <a:moveTo>
                  <a:pt x="8787766" y="4376415"/>
                </a:moveTo>
                <a:cubicBezTo>
                  <a:pt x="8798720" y="4378557"/>
                  <a:pt x="8809969" y="4389242"/>
                  <a:pt x="8805081" y="4405255"/>
                </a:cubicBezTo>
                <a:cubicBezTo>
                  <a:pt x="8803747" y="4419134"/>
                  <a:pt x="8789534" y="4427668"/>
                  <a:pt x="8784646" y="4443681"/>
                </a:cubicBezTo>
                <a:cubicBezTo>
                  <a:pt x="8774654" y="4443141"/>
                  <a:pt x="8768288" y="4442604"/>
                  <a:pt x="8764107" y="4439665"/>
                </a:cubicBezTo>
                <a:lnTo>
                  <a:pt x="8763199" y="4437415"/>
                </a:lnTo>
                <a:lnTo>
                  <a:pt x="8737408" y="4402318"/>
                </a:lnTo>
                <a:cubicBezTo>
                  <a:pt x="8736142" y="4397144"/>
                  <a:pt x="8737897" y="4379956"/>
                  <a:pt x="8743446" y="4378296"/>
                </a:cubicBezTo>
                <a:cubicBezTo>
                  <a:pt x="8748994" y="4376635"/>
                  <a:pt x="8752401" y="4378393"/>
                  <a:pt x="8755809" y="4380149"/>
                </a:cubicBezTo>
                <a:lnTo>
                  <a:pt x="8767167" y="4397007"/>
                </a:lnTo>
                <a:lnTo>
                  <a:pt x="8770758" y="4389350"/>
                </a:lnTo>
                <a:cubicBezTo>
                  <a:pt x="8776625" y="4382014"/>
                  <a:pt x="8783251" y="4376946"/>
                  <a:pt x="8787766" y="4376415"/>
                </a:cubicBezTo>
                <a:close/>
                <a:moveTo>
                  <a:pt x="9144452" y="4366687"/>
                </a:moveTo>
                <a:cubicBezTo>
                  <a:pt x="9152039" y="4365333"/>
                  <a:pt x="9162850" y="4364993"/>
                  <a:pt x="9175755" y="4369060"/>
                </a:cubicBezTo>
                <a:cubicBezTo>
                  <a:pt x="9223545" y="4354148"/>
                  <a:pt x="9248651" y="4407015"/>
                  <a:pt x="9248651" y="4407015"/>
                </a:cubicBezTo>
                <a:cubicBezTo>
                  <a:pt x="9248651" y="4407015"/>
                  <a:pt x="9248651" y="4407015"/>
                  <a:pt x="9253186" y="4393457"/>
                </a:cubicBezTo>
                <a:cubicBezTo>
                  <a:pt x="9244115" y="4420569"/>
                  <a:pt x="9247946" y="4451748"/>
                  <a:pt x="9238875" y="4478860"/>
                </a:cubicBezTo>
                <a:cubicBezTo>
                  <a:pt x="9125149" y="4562906"/>
                  <a:pt x="9112947" y="4514106"/>
                  <a:pt x="9074934" y="4457172"/>
                </a:cubicBezTo>
                <a:cubicBezTo>
                  <a:pt x="9096915" y="4434129"/>
                  <a:pt x="9097620" y="4389393"/>
                  <a:pt x="9132504" y="4370416"/>
                </a:cubicBezTo>
                <a:cubicBezTo>
                  <a:pt x="9132504" y="4370416"/>
                  <a:pt x="9136865" y="4368045"/>
                  <a:pt x="9144452" y="4366687"/>
                </a:cubicBezTo>
                <a:close/>
                <a:moveTo>
                  <a:pt x="8642513" y="4366682"/>
                </a:moveTo>
                <a:cubicBezTo>
                  <a:pt x="8644285" y="4370123"/>
                  <a:pt x="8646057" y="4373562"/>
                  <a:pt x="8644413" y="4379126"/>
                </a:cubicBezTo>
                <a:cubicBezTo>
                  <a:pt x="8642772" y="4384687"/>
                  <a:pt x="8641000" y="4381249"/>
                  <a:pt x="8642772" y="4384687"/>
                </a:cubicBezTo>
                <a:cubicBezTo>
                  <a:pt x="8641128" y="4390250"/>
                  <a:pt x="8644543" y="4388128"/>
                  <a:pt x="8644543" y="4388128"/>
                </a:cubicBezTo>
                <a:cubicBezTo>
                  <a:pt x="8644543" y="4388128"/>
                  <a:pt x="8641128" y="4390250"/>
                  <a:pt x="8641128" y="4390250"/>
                </a:cubicBezTo>
                <a:cubicBezTo>
                  <a:pt x="8641128" y="4390250"/>
                  <a:pt x="8641128" y="4390250"/>
                  <a:pt x="8637842" y="4401376"/>
                </a:cubicBezTo>
                <a:cubicBezTo>
                  <a:pt x="8636326" y="4415940"/>
                  <a:pt x="8638099" y="4419381"/>
                  <a:pt x="8638228" y="4428382"/>
                </a:cubicBezTo>
                <a:cubicBezTo>
                  <a:pt x="8634941" y="4439508"/>
                  <a:pt x="8631526" y="4441631"/>
                  <a:pt x="8624825" y="4454880"/>
                </a:cubicBezTo>
                <a:cubicBezTo>
                  <a:pt x="8616225" y="4455685"/>
                  <a:pt x="8616225" y="4455685"/>
                  <a:pt x="8614453" y="4452244"/>
                </a:cubicBezTo>
                <a:cubicBezTo>
                  <a:pt x="8616225" y="4455685"/>
                  <a:pt x="8612809" y="4457809"/>
                  <a:pt x="8611166" y="4463370"/>
                </a:cubicBezTo>
                <a:cubicBezTo>
                  <a:pt x="8609781" y="4486938"/>
                  <a:pt x="8589163" y="4490672"/>
                  <a:pt x="8565002" y="4487526"/>
                </a:cubicBezTo>
                <a:cubicBezTo>
                  <a:pt x="8566646" y="4481964"/>
                  <a:pt x="8552858" y="4481452"/>
                  <a:pt x="8545900" y="4476696"/>
                </a:cubicBezTo>
                <a:cubicBezTo>
                  <a:pt x="8540584" y="4466377"/>
                  <a:pt x="8537042" y="4459497"/>
                  <a:pt x="8540328" y="4448371"/>
                </a:cubicBezTo>
                <a:cubicBezTo>
                  <a:pt x="8545257" y="4431683"/>
                  <a:pt x="8565618" y="4409943"/>
                  <a:pt x="8581177" y="4413894"/>
                </a:cubicBezTo>
                <a:cubicBezTo>
                  <a:pt x="8590663" y="4414809"/>
                  <a:pt x="8597590" y="4417315"/>
                  <a:pt x="8602808" y="4420884"/>
                </a:cubicBezTo>
                <a:lnTo>
                  <a:pt x="8606584" y="4425312"/>
                </a:lnTo>
                <a:lnTo>
                  <a:pt x="8602218" y="4412349"/>
                </a:lnTo>
                <a:cubicBezTo>
                  <a:pt x="8602611" y="4406410"/>
                  <a:pt x="8604904" y="4400782"/>
                  <a:pt x="8607197" y="4395154"/>
                </a:cubicBezTo>
                <a:cubicBezTo>
                  <a:pt x="8611521" y="4387857"/>
                  <a:pt x="8611784" y="4383897"/>
                  <a:pt x="8608507" y="4375357"/>
                </a:cubicBezTo>
                <a:cubicBezTo>
                  <a:pt x="8608507" y="4375357"/>
                  <a:pt x="8608507" y="4375357"/>
                  <a:pt x="8616630" y="4368681"/>
                </a:cubicBezTo>
                <a:lnTo>
                  <a:pt x="8620431" y="4369305"/>
                </a:lnTo>
                <a:cubicBezTo>
                  <a:pt x="8622266" y="4370605"/>
                  <a:pt x="8623003" y="4373978"/>
                  <a:pt x="8623072" y="4378368"/>
                </a:cubicBezTo>
                <a:cubicBezTo>
                  <a:pt x="8623177" y="4384951"/>
                  <a:pt x="8621779" y="4393823"/>
                  <a:pt x="8620330" y="4401418"/>
                </a:cubicBezTo>
                <a:lnTo>
                  <a:pt x="8617638" y="4415041"/>
                </a:lnTo>
                <a:lnTo>
                  <a:pt x="8625426" y="4391496"/>
                </a:lnTo>
                <a:cubicBezTo>
                  <a:pt x="8630625" y="4378615"/>
                  <a:pt x="8636505" y="4368147"/>
                  <a:pt x="8642513" y="4366682"/>
                </a:cubicBezTo>
                <a:close/>
                <a:moveTo>
                  <a:pt x="8234039" y="4362702"/>
                </a:moveTo>
                <a:cubicBezTo>
                  <a:pt x="8237285" y="4360684"/>
                  <a:pt x="8239036" y="4364083"/>
                  <a:pt x="8235790" y="4366101"/>
                </a:cubicBezTo>
                <a:cubicBezTo>
                  <a:pt x="8236045" y="4374917"/>
                  <a:pt x="8226051" y="4372154"/>
                  <a:pt x="8221054" y="4370773"/>
                </a:cubicBezTo>
                <a:cubicBezTo>
                  <a:pt x="8230792" y="4364720"/>
                  <a:pt x="8232289" y="4359302"/>
                  <a:pt x="8234039" y="4362702"/>
                </a:cubicBezTo>
                <a:close/>
                <a:moveTo>
                  <a:pt x="8907277" y="4360752"/>
                </a:moveTo>
                <a:cubicBezTo>
                  <a:pt x="8917645" y="4363283"/>
                  <a:pt x="8919466" y="4375615"/>
                  <a:pt x="8924649" y="4376881"/>
                </a:cubicBezTo>
                <a:cubicBezTo>
                  <a:pt x="8921217" y="4379016"/>
                  <a:pt x="8914349" y="4383284"/>
                  <a:pt x="8914418" y="4392217"/>
                </a:cubicBezTo>
                <a:cubicBezTo>
                  <a:pt x="8904051" y="4389687"/>
                  <a:pt x="8893682" y="4387156"/>
                  <a:pt x="8897046" y="4376087"/>
                </a:cubicBezTo>
                <a:cubicBezTo>
                  <a:pt x="8898730" y="4370554"/>
                  <a:pt x="8900411" y="4365020"/>
                  <a:pt x="8907277" y="4360752"/>
                </a:cubicBezTo>
                <a:close/>
                <a:moveTo>
                  <a:pt x="8413591" y="4355213"/>
                </a:moveTo>
                <a:cubicBezTo>
                  <a:pt x="8419735" y="4355803"/>
                  <a:pt x="8425409" y="4357460"/>
                  <a:pt x="8430097" y="4360430"/>
                </a:cubicBezTo>
                <a:cubicBezTo>
                  <a:pt x="8436349" y="4364388"/>
                  <a:pt x="8440848" y="4370683"/>
                  <a:pt x="8442372" y="4379899"/>
                </a:cubicBezTo>
                <a:cubicBezTo>
                  <a:pt x="8415842" y="4377926"/>
                  <a:pt x="8384574" y="4382533"/>
                  <a:pt x="8359537" y="4372003"/>
                </a:cubicBezTo>
                <a:cubicBezTo>
                  <a:pt x="8372501" y="4361265"/>
                  <a:pt x="8395161" y="4353441"/>
                  <a:pt x="8413591" y="4355213"/>
                </a:cubicBezTo>
                <a:close/>
                <a:moveTo>
                  <a:pt x="8190268" y="4349417"/>
                </a:moveTo>
                <a:cubicBezTo>
                  <a:pt x="8193802" y="4347295"/>
                  <a:pt x="8201398" y="4359946"/>
                  <a:pt x="8199762" y="4365231"/>
                </a:cubicBezTo>
                <a:cubicBezTo>
                  <a:pt x="8196492" y="4375801"/>
                  <a:pt x="8194856" y="4381086"/>
                  <a:pt x="8187788" y="4385329"/>
                </a:cubicBezTo>
                <a:cubicBezTo>
                  <a:pt x="8186152" y="4390614"/>
                  <a:pt x="8184517" y="4395899"/>
                  <a:pt x="8181933" y="4399602"/>
                </a:cubicBezTo>
                <a:cubicBezTo>
                  <a:pt x="8179347" y="4403306"/>
                  <a:pt x="8175813" y="4405428"/>
                  <a:pt x="8170380" y="4404386"/>
                </a:cubicBezTo>
                <a:cubicBezTo>
                  <a:pt x="8168218" y="4392777"/>
                  <a:pt x="8167954" y="4384329"/>
                  <a:pt x="8169326" y="4370596"/>
                </a:cubicBezTo>
                <a:cubicBezTo>
                  <a:pt x="8169326" y="4370596"/>
                  <a:pt x="8175866" y="4349457"/>
                  <a:pt x="8190268" y="4349417"/>
                </a:cubicBezTo>
                <a:close/>
                <a:moveTo>
                  <a:pt x="8553102" y="4349183"/>
                </a:moveTo>
                <a:cubicBezTo>
                  <a:pt x="8553876" y="4349583"/>
                  <a:pt x="8554066" y="4350914"/>
                  <a:pt x="8554446" y="4353577"/>
                </a:cubicBezTo>
                <a:cubicBezTo>
                  <a:pt x="8549012" y="4355709"/>
                  <a:pt x="8551349" y="4351980"/>
                  <a:pt x="8548253" y="4350382"/>
                </a:cubicBezTo>
                <a:cubicBezTo>
                  <a:pt x="8550970" y="4349317"/>
                  <a:pt x="8552328" y="4348784"/>
                  <a:pt x="8553102" y="4349183"/>
                </a:cubicBezTo>
                <a:close/>
                <a:moveTo>
                  <a:pt x="8055240" y="4339727"/>
                </a:moveTo>
                <a:cubicBezTo>
                  <a:pt x="8060429" y="4341051"/>
                  <a:pt x="8060429" y="4341051"/>
                  <a:pt x="8057784" y="4346266"/>
                </a:cubicBezTo>
                <a:cubicBezTo>
                  <a:pt x="8052594" y="4344943"/>
                  <a:pt x="8056511" y="4342996"/>
                  <a:pt x="8055240" y="4339727"/>
                </a:cubicBezTo>
                <a:close/>
                <a:moveTo>
                  <a:pt x="8544056" y="4333998"/>
                </a:moveTo>
                <a:cubicBezTo>
                  <a:pt x="8547084" y="4331037"/>
                  <a:pt x="8548875" y="4331796"/>
                  <a:pt x="8550653" y="4334142"/>
                </a:cubicBezTo>
                <a:cubicBezTo>
                  <a:pt x="8552430" y="4336486"/>
                  <a:pt x="8554193" y="4340417"/>
                  <a:pt x="8557162" y="4343796"/>
                </a:cubicBezTo>
                <a:lnTo>
                  <a:pt x="8542704" y="4350400"/>
                </a:lnTo>
                <a:cubicBezTo>
                  <a:pt x="8540354" y="4345161"/>
                  <a:pt x="8539237" y="4336200"/>
                  <a:pt x="8544056" y="4333998"/>
                </a:cubicBezTo>
                <a:close/>
                <a:moveTo>
                  <a:pt x="8852575" y="4327289"/>
                </a:moveTo>
                <a:cubicBezTo>
                  <a:pt x="8856308" y="4327901"/>
                  <a:pt x="8856308" y="4327901"/>
                  <a:pt x="8856308" y="4327901"/>
                </a:cubicBezTo>
                <a:cubicBezTo>
                  <a:pt x="8852712" y="4339476"/>
                  <a:pt x="8861566" y="4355370"/>
                  <a:pt x="8862506" y="4370539"/>
                </a:cubicBezTo>
                <a:cubicBezTo>
                  <a:pt x="8862820" y="4375596"/>
                  <a:pt x="8862255" y="4380571"/>
                  <a:pt x="8860058" y="4385279"/>
                </a:cubicBezTo>
                <a:cubicBezTo>
                  <a:pt x="8860058" y="4385279"/>
                  <a:pt x="8860058" y="4385279"/>
                  <a:pt x="8860322" y="4381268"/>
                </a:cubicBezTo>
                <a:cubicBezTo>
                  <a:pt x="8860322" y="4381268"/>
                  <a:pt x="8860058" y="4385279"/>
                  <a:pt x="8856323" y="4384667"/>
                </a:cubicBezTo>
                <a:cubicBezTo>
                  <a:pt x="8846452" y="4362778"/>
                  <a:pt x="8852310" y="4331300"/>
                  <a:pt x="8852575" y="4327289"/>
                </a:cubicBezTo>
                <a:close/>
                <a:moveTo>
                  <a:pt x="8871531" y="4321662"/>
                </a:moveTo>
                <a:cubicBezTo>
                  <a:pt x="8904953" y="4355439"/>
                  <a:pt x="8883767" y="4376226"/>
                  <a:pt x="8902305" y="4395436"/>
                </a:cubicBezTo>
                <a:cubicBezTo>
                  <a:pt x="8894201" y="4398151"/>
                  <a:pt x="8894201" y="4398151"/>
                  <a:pt x="8886627" y="4392867"/>
                </a:cubicBezTo>
                <a:cubicBezTo>
                  <a:pt x="8886892" y="4388867"/>
                  <a:pt x="8882972" y="4388225"/>
                  <a:pt x="8887157" y="4384868"/>
                </a:cubicBezTo>
                <a:cubicBezTo>
                  <a:pt x="8875928" y="4374942"/>
                  <a:pt x="8866552" y="4337019"/>
                  <a:pt x="8871531" y="4321662"/>
                </a:cubicBezTo>
                <a:close/>
                <a:moveTo>
                  <a:pt x="8509864" y="4315795"/>
                </a:moveTo>
                <a:cubicBezTo>
                  <a:pt x="8517927" y="4327804"/>
                  <a:pt x="8521220" y="4342090"/>
                  <a:pt x="8506908" y="4348915"/>
                </a:cubicBezTo>
                <a:cubicBezTo>
                  <a:pt x="8502138" y="4351191"/>
                  <a:pt x="8497367" y="4353466"/>
                  <a:pt x="8498616" y="4349699"/>
                </a:cubicBezTo>
                <a:cubicBezTo>
                  <a:pt x="8495096" y="4348206"/>
                  <a:pt x="8496346" y="4344439"/>
                  <a:pt x="8494075" y="4339180"/>
                </a:cubicBezTo>
                <a:cubicBezTo>
                  <a:pt x="8493053" y="4330153"/>
                  <a:pt x="8496802" y="4318852"/>
                  <a:pt x="8501573" y="4316577"/>
                </a:cubicBezTo>
                <a:cubicBezTo>
                  <a:pt x="8506342" y="4314302"/>
                  <a:pt x="8509864" y="4315795"/>
                  <a:pt x="8509864" y="4315795"/>
                </a:cubicBezTo>
                <a:close/>
                <a:moveTo>
                  <a:pt x="8569785" y="4305446"/>
                </a:moveTo>
                <a:cubicBezTo>
                  <a:pt x="8569785" y="4305446"/>
                  <a:pt x="8573925" y="4304997"/>
                  <a:pt x="8579335" y="4306739"/>
                </a:cubicBezTo>
                <a:cubicBezTo>
                  <a:pt x="8582039" y="4307610"/>
                  <a:pt x="8585062" y="4309028"/>
                  <a:pt x="8588041" y="4311324"/>
                </a:cubicBezTo>
                <a:cubicBezTo>
                  <a:pt x="8591022" y="4313620"/>
                  <a:pt x="8593961" y="4316793"/>
                  <a:pt x="8596499" y="4321174"/>
                </a:cubicBezTo>
                <a:cubicBezTo>
                  <a:pt x="8598716" y="4326520"/>
                  <a:pt x="8601871" y="4341078"/>
                  <a:pt x="8598372" y="4339594"/>
                </a:cubicBezTo>
                <a:cubicBezTo>
                  <a:pt x="8593591" y="4341975"/>
                  <a:pt x="8597090" y="4343458"/>
                  <a:pt x="8595809" y="4347322"/>
                </a:cubicBezTo>
                <a:cubicBezTo>
                  <a:pt x="8581464" y="4354464"/>
                  <a:pt x="8569685" y="4353878"/>
                  <a:pt x="8561751" y="4341702"/>
                </a:cubicBezTo>
                <a:cubicBezTo>
                  <a:pt x="8557315" y="4331007"/>
                  <a:pt x="8550660" y="4314968"/>
                  <a:pt x="8561504" y="4306342"/>
                </a:cubicBezTo>
                <a:cubicBezTo>
                  <a:pt x="8565004" y="4307827"/>
                  <a:pt x="8566286" y="4303962"/>
                  <a:pt x="8569785" y="4305446"/>
                </a:cubicBezTo>
                <a:close/>
                <a:moveTo>
                  <a:pt x="7715981" y="4281263"/>
                </a:moveTo>
                <a:lnTo>
                  <a:pt x="7705874" y="4291105"/>
                </a:lnTo>
                <a:lnTo>
                  <a:pt x="7707751" y="4293657"/>
                </a:lnTo>
                <a:cubicBezTo>
                  <a:pt x="7702106" y="4294998"/>
                  <a:pt x="7698902" y="4297827"/>
                  <a:pt x="7695697" y="4300656"/>
                </a:cubicBezTo>
                <a:lnTo>
                  <a:pt x="7686533" y="4305975"/>
                </a:lnTo>
                <a:lnTo>
                  <a:pt x="7687265" y="4306941"/>
                </a:lnTo>
                <a:cubicBezTo>
                  <a:pt x="7687659" y="4310452"/>
                  <a:pt x="7686506" y="4314006"/>
                  <a:pt x="7685105" y="4316607"/>
                </a:cubicBezTo>
                <a:cubicBezTo>
                  <a:pt x="7684695" y="4323020"/>
                  <a:pt x="7680696" y="4327617"/>
                  <a:pt x="7675253" y="4330653"/>
                </a:cubicBezTo>
                <a:cubicBezTo>
                  <a:pt x="7669810" y="4333690"/>
                  <a:pt x="7662923" y="4335166"/>
                  <a:pt x="7656735" y="4335341"/>
                </a:cubicBezTo>
                <a:cubicBezTo>
                  <a:pt x="7660530" y="4333953"/>
                  <a:pt x="7660530" y="4333953"/>
                  <a:pt x="7660530" y="4333953"/>
                </a:cubicBezTo>
                <a:cubicBezTo>
                  <a:pt x="7663330" y="4328752"/>
                  <a:pt x="7659537" y="4330141"/>
                  <a:pt x="7658544" y="4326328"/>
                </a:cubicBezTo>
                <a:cubicBezTo>
                  <a:pt x="7658544" y="4326328"/>
                  <a:pt x="7659537" y="4330141"/>
                  <a:pt x="7654750" y="4327716"/>
                </a:cubicBezTo>
                <a:cubicBezTo>
                  <a:pt x="7658544" y="4326328"/>
                  <a:pt x="7657552" y="4322513"/>
                  <a:pt x="7656561" y="4318701"/>
                </a:cubicBezTo>
                <a:cubicBezTo>
                  <a:pt x="7662165" y="4308296"/>
                  <a:pt x="7671563" y="4296504"/>
                  <a:pt x="7680144" y="4297540"/>
                </a:cubicBezTo>
                <a:lnTo>
                  <a:pt x="7681076" y="4298771"/>
                </a:lnTo>
                <a:lnTo>
                  <a:pt x="7679436" y="4293091"/>
                </a:lnTo>
                <a:lnTo>
                  <a:pt x="7671461" y="4291439"/>
                </a:lnTo>
                <a:lnTo>
                  <a:pt x="7656135" y="4315067"/>
                </a:lnTo>
                <a:cubicBezTo>
                  <a:pt x="7649700" y="4322837"/>
                  <a:pt x="7642662" y="4329705"/>
                  <a:pt x="7636011" y="4335089"/>
                </a:cubicBezTo>
                <a:lnTo>
                  <a:pt x="7633387" y="4316201"/>
                </a:lnTo>
                <a:lnTo>
                  <a:pt x="7627591" y="4309899"/>
                </a:lnTo>
                <a:lnTo>
                  <a:pt x="7623435" y="4323429"/>
                </a:lnTo>
                <a:lnTo>
                  <a:pt x="7612615" y="4339354"/>
                </a:lnTo>
                <a:lnTo>
                  <a:pt x="7615768" y="4341610"/>
                </a:lnTo>
                <a:lnTo>
                  <a:pt x="7628665" y="4336102"/>
                </a:lnTo>
                <a:cubicBezTo>
                  <a:pt x="7634983" y="4335117"/>
                  <a:pt x="7641252" y="4335309"/>
                  <a:pt x="7647482" y="4336384"/>
                </a:cubicBezTo>
                <a:cubicBezTo>
                  <a:pt x="7666172" y="4339608"/>
                  <a:pt x="7684517" y="4350786"/>
                  <a:pt x="7702864" y="4361964"/>
                </a:cubicBezTo>
                <a:cubicBezTo>
                  <a:pt x="7695407" y="4374080"/>
                  <a:pt x="7683491" y="4378239"/>
                  <a:pt x="7670015" y="4377493"/>
                </a:cubicBezTo>
                <a:lnTo>
                  <a:pt x="7634660" y="4365850"/>
                </a:lnTo>
                <a:lnTo>
                  <a:pt x="7639911" y="4373343"/>
                </a:lnTo>
                <a:lnTo>
                  <a:pt x="7621388" y="4369130"/>
                </a:lnTo>
                <a:lnTo>
                  <a:pt x="7608873" y="4376795"/>
                </a:lnTo>
                <a:lnTo>
                  <a:pt x="7600444" y="4370557"/>
                </a:lnTo>
                <a:lnTo>
                  <a:pt x="7596975" y="4372327"/>
                </a:lnTo>
                <a:lnTo>
                  <a:pt x="7610920" y="4410236"/>
                </a:lnTo>
                <a:lnTo>
                  <a:pt x="7681243" y="4421785"/>
                </a:lnTo>
                <a:lnTo>
                  <a:pt x="7694964" y="4426993"/>
                </a:lnTo>
                <a:lnTo>
                  <a:pt x="7675063" y="4398094"/>
                </a:lnTo>
                <a:cubicBezTo>
                  <a:pt x="7691857" y="4384115"/>
                  <a:pt x="7708302" y="4389301"/>
                  <a:pt x="7727398" y="4350360"/>
                </a:cubicBezTo>
                <a:cubicBezTo>
                  <a:pt x="7722488" y="4342392"/>
                  <a:pt x="7719436" y="4333403"/>
                  <a:pt x="7717631" y="4323803"/>
                </a:cubicBezTo>
                <a:lnTo>
                  <a:pt x="7716037" y="4302766"/>
                </a:lnTo>
                <a:lnTo>
                  <a:pt x="7715893" y="4302770"/>
                </a:lnTo>
                <a:lnTo>
                  <a:pt x="7715906" y="4301029"/>
                </a:lnTo>
                <a:lnTo>
                  <a:pt x="7715342" y="4293582"/>
                </a:lnTo>
                <a:close/>
                <a:moveTo>
                  <a:pt x="8121933" y="4280069"/>
                </a:moveTo>
                <a:cubicBezTo>
                  <a:pt x="8133257" y="4287550"/>
                  <a:pt x="8138207" y="4289459"/>
                  <a:pt x="8144582" y="4295030"/>
                </a:cubicBezTo>
                <a:cubicBezTo>
                  <a:pt x="8148108" y="4293279"/>
                  <a:pt x="8151633" y="4291527"/>
                  <a:pt x="8156584" y="4293437"/>
                </a:cubicBezTo>
                <a:lnTo>
                  <a:pt x="8162643" y="4299133"/>
                </a:lnTo>
                <a:lnTo>
                  <a:pt x="8166503" y="4295691"/>
                </a:lnTo>
                <a:cubicBezTo>
                  <a:pt x="8169325" y="4292857"/>
                  <a:pt x="8171683" y="4289983"/>
                  <a:pt x="8174208" y="4286093"/>
                </a:cubicBezTo>
                <a:cubicBezTo>
                  <a:pt x="8181048" y="4295948"/>
                  <a:pt x="8188453" y="4302383"/>
                  <a:pt x="8194400" y="4308039"/>
                </a:cubicBezTo>
                <a:lnTo>
                  <a:pt x="8200752" y="4317631"/>
                </a:lnTo>
                <a:lnTo>
                  <a:pt x="8209588" y="4312717"/>
                </a:lnTo>
                <a:cubicBezTo>
                  <a:pt x="8217414" y="4310957"/>
                  <a:pt x="8227279" y="4312674"/>
                  <a:pt x="8237654" y="4315259"/>
                </a:cubicBezTo>
                <a:cubicBezTo>
                  <a:pt x="8238581" y="4324396"/>
                  <a:pt x="8242657" y="4331347"/>
                  <a:pt x="8243587" y="4340484"/>
                </a:cubicBezTo>
                <a:cubicBezTo>
                  <a:pt x="8237196" y="4352248"/>
                  <a:pt x="8210383" y="4358923"/>
                  <a:pt x="8198858" y="4348118"/>
                </a:cubicBezTo>
                <a:lnTo>
                  <a:pt x="8196723" y="4340972"/>
                </a:lnTo>
                <a:lnTo>
                  <a:pt x="8191005" y="4339929"/>
                </a:lnTo>
                <a:cubicBezTo>
                  <a:pt x="8187151" y="4337983"/>
                  <a:pt x="8183301" y="4334944"/>
                  <a:pt x="8179439" y="4331263"/>
                </a:cubicBezTo>
                <a:lnTo>
                  <a:pt x="8167596" y="4318006"/>
                </a:lnTo>
                <a:lnTo>
                  <a:pt x="8166293" y="4319742"/>
                </a:lnTo>
                <a:cubicBezTo>
                  <a:pt x="8163386" y="4321731"/>
                  <a:pt x="8159505" y="4322568"/>
                  <a:pt x="8154556" y="4320658"/>
                </a:cubicBezTo>
                <a:cubicBezTo>
                  <a:pt x="8141129" y="4318591"/>
                  <a:pt x="8136855" y="4307607"/>
                  <a:pt x="8136106" y="4294872"/>
                </a:cubicBezTo>
                <a:cubicBezTo>
                  <a:pt x="8129732" y="4289301"/>
                  <a:pt x="8121255" y="4289143"/>
                  <a:pt x="8121933" y="4280069"/>
                </a:cubicBezTo>
                <a:close/>
                <a:moveTo>
                  <a:pt x="8429064" y="4256996"/>
                </a:moveTo>
                <a:cubicBezTo>
                  <a:pt x="8431187" y="4257014"/>
                  <a:pt x="8433210" y="4259496"/>
                  <a:pt x="8435073" y="4263264"/>
                </a:cubicBezTo>
                <a:cubicBezTo>
                  <a:pt x="8440660" y="4274567"/>
                  <a:pt x="8444806" y="4297448"/>
                  <a:pt x="8445856" y="4300144"/>
                </a:cubicBezTo>
                <a:cubicBezTo>
                  <a:pt x="8445856" y="4300144"/>
                  <a:pt x="8447254" y="4303740"/>
                  <a:pt x="8448653" y="4307336"/>
                </a:cubicBezTo>
                <a:cubicBezTo>
                  <a:pt x="8446508" y="4312692"/>
                  <a:pt x="8442964" y="4314453"/>
                  <a:pt x="8444363" y="4318049"/>
                </a:cubicBezTo>
                <a:cubicBezTo>
                  <a:pt x="8429533" y="4312543"/>
                  <a:pt x="8428880" y="4299996"/>
                  <a:pt x="8428227" y="4287447"/>
                </a:cubicBezTo>
                <a:cubicBezTo>
                  <a:pt x="8428972" y="4278496"/>
                  <a:pt x="8427573" y="4274900"/>
                  <a:pt x="8421230" y="4269468"/>
                </a:cubicBezTo>
                <a:cubicBezTo>
                  <a:pt x="8421230" y="4269468"/>
                  <a:pt x="8421230" y="4269468"/>
                  <a:pt x="8425520" y="4258756"/>
                </a:cubicBezTo>
                <a:close/>
                <a:moveTo>
                  <a:pt x="9206489" y="4255235"/>
                </a:moveTo>
                <a:lnTo>
                  <a:pt x="9203216" y="4258334"/>
                </a:lnTo>
                <a:lnTo>
                  <a:pt x="9206687" y="4259433"/>
                </a:lnTo>
                <a:close/>
                <a:moveTo>
                  <a:pt x="7676842" y="4229142"/>
                </a:moveTo>
                <a:lnTo>
                  <a:pt x="7665776" y="4231206"/>
                </a:lnTo>
                <a:cubicBezTo>
                  <a:pt x="7661284" y="4233819"/>
                  <a:pt x="7656611" y="4237725"/>
                  <a:pt x="7651374" y="4241450"/>
                </a:cubicBezTo>
                <a:lnTo>
                  <a:pt x="7648397" y="4242983"/>
                </a:lnTo>
                <a:lnTo>
                  <a:pt x="7643908" y="4258496"/>
                </a:lnTo>
                <a:cubicBezTo>
                  <a:pt x="7638515" y="4257590"/>
                  <a:pt x="7633121" y="4256684"/>
                  <a:pt x="7627728" y="4255777"/>
                </a:cubicBezTo>
                <a:lnTo>
                  <a:pt x="7626725" y="4250383"/>
                </a:lnTo>
                <a:lnTo>
                  <a:pt x="7611386" y="4249876"/>
                </a:lnTo>
                <a:lnTo>
                  <a:pt x="7610709" y="4262216"/>
                </a:lnTo>
                <a:cubicBezTo>
                  <a:pt x="7609449" y="4268241"/>
                  <a:pt x="7607505" y="4274052"/>
                  <a:pt x="7605559" y="4279861"/>
                </a:cubicBezTo>
                <a:lnTo>
                  <a:pt x="7602998" y="4292688"/>
                </a:lnTo>
                <a:lnTo>
                  <a:pt x="7612128" y="4279590"/>
                </a:lnTo>
                <a:lnTo>
                  <a:pt x="7609354" y="4279463"/>
                </a:lnTo>
                <a:lnTo>
                  <a:pt x="7612793" y="4278636"/>
                </a:lnTo>
                <a:lnTo>
                  <a:pt x="7613543" y="4277561"/>
                </a:lnTo>
                <a:cubicBezTo>
                  <a:pt x="7619473" y="4270836"/>
                  <a:pt x="7625590" y="4265365"/>
                  <a:pt x="7631049" y="4261579"/>
                </a:cubicBezTo>
                <a:cubicBezTo>
                  <a:pt x="7633836" y="4271944"/>
                  <a:pt x="7634160" y="4282788"/>
                  <a:pt x="7632674" y="4293349"/>
                </a:cubicBezTo>
                <a:lnTo>
                  <a:pt x="7630833" y="4299343"/>
                </a:lnTo>
                <a:lnTo>
                  <a:pt x="7632824" y="4301007"/>
                </a:lnTo>
                <a:lnTo>
                  <a:pt x="7638679" y="4279350"/>
                </a:lnTo>
                <a:cubicBezTo>
                  <a:pt x="7646138" y="4263650"/>
                  <a:pt x="7658525" y="4250110"/>
                  <a:pt x="7670912" y="4236569"/>
                </a:cubicBezTo>
                <a:cubicBezTo>
                  <a:pt x="7677039" y="4244491"/>
                  <a:pt x="7679584" y="4253264"/>
                  <a:pt x="7679540" y="4262304"/>
                </a:cubicBezTo>
                <a:lnTo>
                  <a:pt x="7678580" y="4266101"/>
                </a:lnTo>
                <a:lnTo>
                  <a:pt x="7681929" y="4261257"/>
                </a:lnTo>
                <a:lnTo>
                  <a:pt x="7690726" y="4239910"/>
                </a:lnTo>
                <a:lnTo>
                  <a:pt x="7687585" y="4237500"/>
                </a:lnTo>
                <a:lnTo>
                  <a:pt x="7687047" y="4236945"/>
                </a:lnTo>
                <a:lnTo>
                  <a:pt x="7679343" y="4235554"/>
                </a:lnTo>
                <a:close/>
                <a:moveTo>
                  <a:pt x="8877514" y="4225847"/>
                </a:moveTo>
                <a:cubicBezTo>
                  <a:pt x="8880496" y="4227315"/>
                  <a:pt x="8882543" y="4230750"/>
                  <a:pt x="8883859" y="4235331"/>
                </a:cubicBezTo>
                <a:lnTo>
                  <a:pt x="8884968" y="4252231"/>
                </a:lnTo>
                <a:lnTo>
                  <a:pt x="8896535" y="4261284"/>
                </a:lnTo>
                <a:cubicBezTo>
                  <a:pt x="8908649" y="4281179"/>
                  <a:pt x="8898846" y="4310263"/>
                  <a:pt x="8879793" y="4314366"/>
                </a:cubicBezTo>
                <a:cubicBezTo>
                  <a:pt x="8871322" y="4316188"/>
                  <a:pt x="8861027" y="4313078"/>
                  <a:pt x="8850015" y="4302032"/>
                </a:cubicBezTo>
                <a:lnTo>
                  <a:pt x="8853569" y="4293646"/>
                </a:lnTo>
                <a:lnTo>
                  <a:pt x="8852709" y="4292035"/>
                </a:lnTo>
                <a:cubicBezTo>
                  <a:pt x="8852450" y="4290337"/>
                  <a:pt x="8853057" y="4288653"/>
                  <a:pt x="8855150" y="4286958"/>
                </a:cubicBezTo>
                <a:lnTo>
                  <a:pt x="8855880" y="4288192"/>
                </a:lnTo>
                <a:lnTo>
                  <a:pt x="8857287" y="4284873"/>
                </a:lnTo>
                <a:cubicBezTo>
                  <a:pt x="8860426" y="4274089"/>
                  <a:pt x="8861196" y="4264635"/>
                  <a:pt x="8865887" y="4256629"/>
                </a:cubicBezTo>
                <a:lnTo>
                  <a:pt x="8874705" y="4247689"/>
                </a:lnTo>
                <a:close/>
                <a:moveTo>
                  <a:pt x="8344362" y="4203265"/>
                </a:moveTo>
                <a:cubicBezTo>
                  <a:pt x="8351118" y="4216599"/>
                  <a:pt x="8354632" y="4221249"/>
                  <a:pt x="8357879" y="4229932"/>
                </a:cubicBezTo>
                <a:cubicBezTo>
                  <a:pt x="8361657" y="4230551"/>
                  <a:pt x="8365436" y="4231170"/>
                  <a:pt x="8368949" y="4235820"/>
                </a:cubicBezTo>
                <a:cubicBezTo>
                  <a:pt x="8375975" y="4245123"/>
                  <a:pt x="8371662" y="4252567"/>
                  <a:pt x="8374907" y="4261249"/>
                </a:cubicBezTo>
                <a:cubicBezTo>
                  <a:pt x="8370861" y="4264663"/>
                  <a:pt x="8363034" y="4267455"/>
                  <a:pt x="8356010" y="4258153"/>
                </a:cubicBezTo>
                <a:cubicBezTo>
                  <a:pt x="8345206" y="4248232"/>
                  <a:pt x="8346006" y="4236137"/>
                  <a:pt x="8350585" y="4224662"/>
                </a:cubicBezTo>
                <a:cubicBezTo>
                  <a:pt x="8347340" y="4215979"/>
                  <a:pt x="8340048" y="4210709"/>
                  <a:pt x="8344362" y="4203265"/>
                </a:cubicBezTo>
                <a:close/>
                <a:moveTo>
                  <a:pt x="7609097" y="4200988"/>
                </a:moveTo>
                <a:lnTo>
                  <a:pt x="7604785" y="4202933"/>
                </a:lnTo>
                <a:cubicBezTo>
                  <a:pt x="7602396" y="4205015"/>
                  <a:pt x="7599982" y="4208268"/>
                  <a:pt x="7597595" y="4213135"/>
                </a:cubicBezTo>
                <a:lnTo>
                  <a:pt x="7602775" y="4218693"/>
                </a:lnTo>
                <a:lnTo>
                  <a:pt x="7604065" y="4210700"/>
                </a:lnTo>
                <a:close/>
                <a:moveTo>
                  <a:pt x="8395871" y="4179685"/>
                </a:moveTo>
                <a:cubicBezTo>
                  <a:pt x="8411208" y="4186201"/>
                  <a:pt x="8430966" y="4185436"/>
                  <a:pt x="8442141" y="4195271"/>
                </a:cubicBezTo>
                <a:cubicBezTo>
                  <a:pt x="8443959" y="4197570"/>
                  <a:pt x="8445778" y="4199869"/>
                  <a:pt x="8446102" y="4202424"/>
                </a:cubicBezTo>
                <a:cubicBezTo>
                  <a:pt x="8446424" y="4204979"/>
                  <a:pt x="8445253" y="4207788"/>
                  <a:pt x="8441092" y="4211110"/>
                </a:cubicBezTo>
                <a:lnTo>
                  <a:pt x="8436439" y="4214218"/>
                </a:lnTo>
                <a:lnTo>
                  <a:pt x="8438153" y="4214612"/>
                </a:lnTo>
                <a:cubicBezTo>
                  <a:pt x="8442528" y="4218903"/>
                  <a:pt x="8445254" y="4225302"/>
                  <a:pt x="8445086" y="4234114"/>
                </a:cubicBezTo>
                <a:cubicBezTo>
                  <a:pt x="8435576" y="4247338"/>
                  <a:pt x="8401703" y="4255215"/>
                  <a:pt x="8389521" y="4252542"/>
                </a:cubicBezTo>
                <a:cubicBezTo>
                  <a:pt x="8383283" y="4241605"/>
                  <a:pt x="8383691" y="4232046"/>
                  <a:pt x="8387803" y="4224596"/>
                </a:cubicBezTo>
                <a:cubicBezTo>
                  <a:pt x="8392426" y="4216214"/>
                  <a:pt x="8401732" y="4210500"/>
                  <a:pt x="8411523" y="4208490"/>
                </a:cubicBezTo>
                <a:lnTo>
                  <a:pt x="8428429" y="4212376"/>
                </a:lnTo>
                <a:lnTo>
                  <a:pt x="8421595" y="4207915"/>
                </a:lnTo>
                <a:cubicBezTo>
                  <a:pt x="8414320" y="4198717"/>
                  <a:pt x="8406782" y="4193481"/>
                  <a:pt x="8407046" y="4189521"/>
                </a:cubicBezTo>
                <a:cubicBezTo>
                  <a:pt x="8403145" y="4188881"/>
                  <a:pt x="8399509" y="4184283"/>
                  <a:pt x="8395607" y="4183645"/>
                </a:cubicBezTo>
                <a:cubicBezTo>
                  <a:pt x="8395607" y="4183645"/>
                  <a:pt x="8395607" y="4183645"/>
                  <a:pt x="8395871" y="4179685"/>
                </a:cubicBezTo>
                <a:close/>
                <a:moveTo>
                  <a:pt x="9639076" y="4176807"/>
                </a:moveTo>
                <a:cubicBezTo>
                  <a:pt x="9651464" y="4180210"/>
                  <a:pt x="9660693" y="4178071"/>
                  <a:pt x="9668079" y="4177441"/>
                </a:cubicBezTo>
                <a:cubicBezTo>
                  <a:pt x="9675466" y="4176812"/>
                  <a:pt x="9681011" y="4177690"/>
                  <a:pt x="9686033" y="4187127"/>
                </a:cubicBezTo>
                <a:cubicBezTo>
                  <a:pt x="9676843" y="4200075"/>
                  <a:pt x="9646522" y="4192391"/>
                  <a:pt x="9639076" y="4176807"/>
                </a:cubicBezTo>
                <a:close/>
                <a:moveTo>
                  <a:pt x="8613200" y="4170793"/>
                </a:moveTo>
                <a:cubicBezTo>
                  <a:pt x="8615600" y="4171460"/>
                  <a:pt x="8617612" y="4173644"/>
                  <a:pt x="8618850" y="4178862"/>
                </a:cubicBezTo>
                <a:cubicBezTo>
                  <a:pt x="8621171" y="4182352"/>
                  <a:pt x="8621790" y="4184962"/>
                  <a:pt x="8620162" y="4187558"/>
                </a:cubicBezTo>
                <a:cubicBezTo>
                  <a:pt x="8618535" y="4190155"/>
                  <a:pt x="8614662" y="4192738"/>
                  <a:pt x="8608002" y="4196176"/>
                </a:cubicBezTo>
                <a:cubicBezTo>
                  <a:pt x="8596849" y="4199585"/>
                  <a:pt x="8589103" y="4204754"/>
                  <a:pt x="8585695" y="4202996"/>
                </a:cubicBezTo>
                <a:cubicBezTo>
                  <a:pt x="8583526" y="4206459"/>
                  <a:pt x="8577951" y="4208163"/>
                  <a:pt x="8575780" y="4211626"/>
                </a:cubicBezTo>
                <a:cubicBezTo>
                  <a:pt x="8575780" y="4211626"/>
                  <a:pt x="8575780" y="4211626"/>
                  <a:pt x="8572373" y="4209869"/>
                </a:cubicBezTo>
                <a:cubicBezTo>
                  <a:pt x="8584459" y="4197775"/>
                  <a:pt x="8591901" y="4178707"/>
                  <a:pt x="8605224" y="4171833"/>
                </a:cubicBezTo>
                <a:cubicBezTo>
                  <a:pt x="8608011" y="4170981"/>
                  <a:pt x="8610799" y="4170128"/>
                  <a:pt x="8613200" y="4170793"/>
                </a:cubicBezTo>
                <a:close/>
                <a:moveTo>
                  <a:pt x="8322600" y="4142462"/>
                </a:moveTo>
                <a:cubicBezTo>
                  <a:pt x="8320984" y="4147924"/>
                  <a:pt x="8320100" y="4170914"/>
                  <a:pt x="8314519" y="4169773"/>
                </a:cubicBezTo>
                <a:cubicBezTo>
                  <a:pt x="8314519" y="4169773"/>
                  <a:pt x="8316135" y="4164311"/>
                  <a:pt x="8317751" y="4158848"/>
                </a:cubicBezTo>
                <a:cubicBezTo>
                  <a:pt x="8319368" y="4153386"/>
                  <a:pt x="8319368" y="4153386"/>
                  <a:pt x="8313787" y="4152245"/>
                </a:cubicBezTo>
                <a:cubicBezTo>
                  <a:pt x="8315403" y="4146783"/>
                  <a:pt x="8315403" y="4146783"/>
                  <a:pt x="8322600" y="4142462"/>
                </a:cubicBezTo>
                <a:close/>
                <a:moveTo>
                  <a:pt x="8478540" y="4137181"/>
                </a:moveTo>
                <a:cubicBezTo>
                  <a:pt x="8479494" y="4138769"/>
                  <a:pt x="8479191" y="4142194"/>
                  <a:pt x="8478453" y="4145880"/>
                </a:cubicBezTo>
                <a:cubicBezTo>
                  <a:pt x="8477715" y="4149565"/>
                  <a:pt x="8476544" y="4153511"/>
                  <a:pt x="8475762" y="4156142"/>
                </a:cubicBezTo>
                <a:cubicBezTo>
                  <a:pt x="8477671" y="4159321"/>
                  <a:pt x="8476108" y="4164582"/>
                  <a:pt x="8472638" y="4166665"/>
                </a:cubicBezTo>
                <a:cubicBezTo>
                  <a:pt x="8472638" y="4166665"/>
                  <a:pt x="8471076" y="4171927"/>
                  <a:pt x="8472984" y="4175104"/>
                </a:cubicBezTo>
                <a:cubicBezTo>
                  <a:pt x="8469861" y="4185627"/>
                  <a:pt x="8466391" y="4187710"/>
                  <a:pt x="8462920" y="4189794"/>
                </a:cubicBezTo>
                <a:cubicBezTo>
                  <a:pt x="8462920" y="4189794"/>
                  <a:pt x="8464483" y="4184533"/>
                  <a:pt x="8462575" y="4181354"/>
                </a:cubicBezTo>
                <a:cubicBezTo>
                  <a:pt x="8462575" y="4181354"/>
                  <a:pt x="8464137" y="4176093"/>
                  <a:pt x="8465698" y="4170832"/>
                </a:cubicBezTo>
                <a:cubicBezTo>
                  <a:pt x="8465698" y="4170832"/>
                  <a:pt x="8463790" y="4167655"/>
                  <a:pt x="8461882" y="4164476"/>
                </a:cubicBezTo>
                <a:cubicBezTo>
                  <a:pt x="8463099" y="4150774"/>
                  <a:pt x="8462751" y="4142336"/>
                  <a:pt x="8478540" y="4137181"/>
                </a:cubicBezTo>
                <a:close/>
                <a:moveTo>
                  <a:pt x="8788942" y="4122195"/>
                </a:moveTo>
                <a:cubicBezTo>
                  <a:pt x="8794125" y="4123460"/>
                  <a:pt x="8795876" y="4126860"/>
                  <a:pt x="8797628" y="4130260"/>
                </a:cubicBezTo>
                <a:lnTo>
                  <a:pt x="8797816" y="4154820"/>
                </a:lnTo>
                <a:lnTo>
                  <a:pt x="8808358" y="4154588"/>
                </a:lnTo>
                <a:cubicBezTo>
                  <a:pt x="8815492" y="4156472"/>
                  <a:pt x="8820258" y="4159803"/>
                  <a:pt x="8823446" y="4163714"/>
                </a:cubicBezTo>
                <a:lnTo>
                  <a:pt x="8825539" y="4168393"/>
                </a:lnTo>
                <a:lnTo>
                  <a:pt x="8829454" y="4165791"/>
                </a:lnTo>
                <a:cubicBezTo>
                  <a:pt x="8833312" y="4166107"/>
                  <a:pt x="8838027" y="4169288"/>
                  <a:pt x="8843404" y="4177127"/>
                </a:cubicBezTo>
                <a:lnTo>
                  <a:pt x="8833527" y="4187077"/>
                </a:lnTo>
                <a:lnTo>
                  <a:pt x="8836216" y="4191107"/>
                </a:lnTo>
                <a:lnTo>
                  <a:pt x="8839653" y="4191141"/>
                </a:lnTo>
                <a:cubicBezTo>
                  <a:pt x="8841070" y="4194780"/>
                  <a:pt x="8847477" y="4200279"/>
                  <a:pt x="8852470" y="4202141"/>
                </a:cubicBezTo>
                <a:cubicBezTo>
                  <a:pt x="8848894" y="4203918"/>
                  <a:pt x="8845317" y="4205695"/>
                  <a:pt x="8846732" y="4209333"/>
                </a:cubicBezTo>
                <a:cubicBezTo>
                  <a:pt x="8841739" y="4207471"/>
                  <a:pt x="8838890" y="4205631"/>
                  <a:pt x="8836664" y="4204023"/>
                </a:cubicBezTo>
                <a:lnTo>
                  <a:pt x="8835025" y="4203009"/>
                </a:lnTo>
                <a:lnTo>
                  <a:pt x="8830898" y="4203388"/>
                </a:lnTo>
                <a:lnTo>
                  <a:pt x="8827975" y="4202136"/>
                </a:lnTo>
                <a:lnTo>
                  <a:pt x="8826763" y="4201888"/>
                </a:lnTo>
                <a:cubicBezTo>
                  <a:pt x="8826763" y="4201888"/>
                  <a:pt x="8826763" y="4201888"/>
                  <a:pt x="8822441" y="4212717"/>
                </a:cubicBezTo>
                <a:cubicBezTo>
                  <a:pt x="8822441" y="4212717"/>
                  <a:pt x="8810221" y="4236154"/>
                  <a:pt x="8786674" y="4230485"/>
                </a:cubicBezTo>
                <a:cubicBezTo>
                  <a:pt x="8788836" y="4225070"/>
                  <a:pt x="8758880" y="4213902"/>
                  <a:pt x="8760371" y="4195793"/>
                </a:cubicBezTo>
                <a:cubicBezTo>
                  <a:pt x="8761115" y="4186741"/>
                  <a:pt x="8763277" y="4181326"/>
                  <a:pt x="8764021" y="4172272"/>
                </a:cubicBezTo>
                <a:lnTo>
                  <a:pt x="8772876" y="4165475"/>
                </a:lnTo>
                <a:lnTo>
                  <a:pt x="8771844" y="4141800"/>
                </a:lnTo>
                <a:cubicBezTo>
                  <a:pt x="8773527" y="4136266"/>
                  <a:pt x="8783757" y="4120931"/>
                  <a:pt x="8788942" y="4122195"/>
                </a:cubicBezTo>
                <a:close/>
                <a:moveTo>
                  <a:pt x="8508630" y="4086254"/>
                </a:moveTo>
                <a:cubicBezTo>
                  <a:pt x="8514376" y="4084559"/>
                  <a:pt x="8521454" y="4088211"/>
                  <a:pt x="8524995" y="4090036"/>
                </a:cubicBezTo>
                <a:cubicBezTo>
                  <a:pt x="8522787" y="4093558"/>
                  <a:pt x="8526326" y="4095383"/>
                  <a:pt x="8524120" y="4098904"/>
                </a:cubicBezTo>
                <a:cubicBezTo>
                  <a:pt x="8523245" y="4107774"/>
                  <a:pt x="8523245" y="4107774"/>
                  <a:pt x="8517499" y="4109470"/>
                </a:cubicBezTo>
                <a:cubicBezTo>
                  <a:pt x="8511754" y="4111166"/>
                  <a:pt x="8503342" y="4102167"/>
                  <a:pt x="8497596" y="4103863"/>
                </a:cubicBezTo>
                <a:cubicBezTo>
                  <a:pt x="8497596" y="4103863"/>
                  <a:pt x="8497596" y="4103863"/>
                  <a:pt x="8498470" y="4094994"/>
                </a:cubicBezTo>
                <a:cubicBezTo>
                  <a:pt x="8500677" y="4091472"/>
                  <a:pt x="8502883" y="4087951"/>
                  <a:pt x="8508630" y="4086254"/>
                </a:cubicBezTo>
                <a:close/>
                <a:moveTo>
                  <a:pt x="8295851" y="4084637"/>
                </a:moveTo>
                <a:cubicBezTo>
                  <a:pt x="8310188" y="4098186"/>
                  <a:pt x="8314044" y="4129957"/>
                  <a:pt x="8309091" y="4158492"/>
                </a:cubicBezTo>
                <a:lnTo>
                  <a:pt x="8303322" y="4174216"/>
                </a:lnTo>
                <a:lnTo>
                  <a:pt x="8310214" y="4187615"/>
                </a:lnTo>
                <a:lnTo>
                  <a:pt x="8310036" y="4185602"/>
                </a:lnTo>
                <a:cubicBezTo>
                  <a:pt x="8311662" y="4180303"/>
                  <a:pt x="8316824" y="4172881"/>
                  <a:pt x="8316824" y="4172881"/>
                </a:cubicBezTo>
                <a:cubicBezTo>
                  <a:pt x="8319545" y="4173409"/>
                  <a:pt x="8320905" y="4173673"/>
                  <a:pt x="8321143" y="4174070"/>
                </a:cubicBezTo>
                <a:cubicBezTo>
                  <a:pt x="8321382" y="4174468"/>
                  <a:pt x="8320499" y="4174998"/>
                  <a:pt x="8318732" y="4176059"/>
                </a:cubicBezTo>
                <a:cubicBezTo>
                  <a:pt x="8319013" y="4184537"/>
                  <a:pt x="8317105" y="4181359"/>
                  <a:pt x="8315478" y="4186659"/>
                </a:cubicBezTo>
                <a:cubicBezTo>
                  <a:pt x="8313853" y="4191958"/>
                  <a:pt x="8316323" y="4212092"/>
                  <a:pt x="8321767" y="4213149"/>
                </a:cubicBezTo>
                <a:cubicBezTo>
                  <a:pt x="8318232" y="4215271"/>
                  <a:pt x="8316606" y="4220570"/>
                  <a:pt x="8316606" y="4220570"/>
                </a:cubicBezTo>
                <a:lnTo>
                  <a:pt x="8311306" y="4216328"/>
                </a:lnTo>
                <a:lnTo>
                  <a:pt x="8291959" y="4235870"/>
                </a:lnTo>
                <a:cubicBezTo>
                  <a:pt x="8281922" y="4237588"/>
                  <a:pt x="8270313" y="4228826"/>
                  <a:pt x="8262011" y="4217291"/>
                </a:cubicBezTo>
                <a:lnTo>
                  <a:pt x="8261814" y="4216903"/>
                </a:lnTo>
                <a:lnTo>
                  <a:pt x="8261496" y="4221709"/>
                </a:lnTo>
                <a:cubicBezTo>
                  <a:pt x="8259515" y="4219565"/>
                  <a:pt x="8259574" y="4218664"/>
                  <a:pt x="8260159" y="4217851"/>
                </a:cubicBezTo>
                <a:lnTo>
                  <a:pt x="8261262" y="4215818"/>
                </a:lnTo>
                <a:lnTo>
                  <a:pt x="8252649" y="4198870"/>
                </a:lnTo>
                <a:cubicBezTo>
                  <a:pt x="8250760" y="4192680"/>
                  <a:pt x="8250310" y="4186759"/>
                  <a:pt x="8251904" y="4182072"/>
                </a:cubicBezTo>
                <a:lnTo>
                  <a:pt x="8277271" y="4164213"/>
                </a:lnTo>
                <a:lnTo>
                  <a:pt x="8278561" y="4149733"/>
                </a:lnTo>
                <a:cubicBezTo>
                  <a:pt x="8280446" y="4129280"/>
                  <a:pt x="8283698" y="4108512"/>
                  <a:pt x="8295851" y="4084637"/>
                </a:cubicBezTo>
                <a:close/>
                <a:moveTo>
                  <a:pt x="8832959" y="4068687"/>
                </a:moveTo>
                <a:cubicBezTo>
                  <a:pt x="8834867" y="4067440"/>
                  <a:pt x="8838164" y="4068024"/>
                  <a:pt x="8842089" y="4069630"/>
                </a:cubicBezTo>
                <a:cubicBezTo>
                  <a:pt x="8853861" y="4074448"/>
                  <a:pt x="8871283" y="4088458"/>
                  <a:pt x="8873838" y="4089776"/>
                </a:cubicBezTo>
                <a:cubicBezTo>
                  <a:pt x="8873838" y="4089776"/>
                  <a:pt x="8877244" y="4091532"/>
                  <a:pt x="8880651" y="4093289"/>
                </a:cubicBezTo>
                <a:cubicBezTo>
                  <a:pt x="8881944" y="4098420"/>
                  <a:pt x="8879829" y="4101794"/>
                  <a:pt x="8883236" y="4103553"/>
                </a:cubicBezTo>
                <a:cubicBezTo>
                  <a:pt x="8866675" y="4108401"/>
                  <a:pt x="8858568" y="4099755"/>
                  <a:pt x="8850462" y="4091109"/>
                </a:cubicBezTo>
                <a:cubicBezTo>
                  <a:pt x="8845764" y="4084221"/>
                  <a:pt x="8842357" y="4082464"/>
                  <a:pt x="8833429" y="4082323"/>
                </a:cubicBezTo>
                <a:cubicBezTo>
                  <a:pt x="8833429" y="4082323"/>
                  <a:pt x="8833429" y="4082323"/>
                  <a:pt x="8830844" y="4072061"/>
                </a:cubicBezTo>
                <a:close/>
                <a:moveTo>
                  <a:pt x="8469678" y="4062240"/>
                </a:moveTo>
                <a:cubicBezTo>
                  <a:pt x="8473644" y="4062890"/>
                  <a:pt x="8477610" y="4063540"/>
                  <a:pt x="8481304" y="4068304"/>
                </a:cubicBezTo>
                <a:cubicBezTo>
                  <a:pt x="8484998" y="4073068"/>
                  <a:pt x="8484453" y="4081296"/>
                  <a:pt x="8484181" y="4085409"/>
                </a:cubicBezTo>
                <a:cubicBezTo>
                  <a:pt x="8480215" y="4084760"/>
                  <a:pt x="8479942" y="4088873"/>
                  <a:pt x="8475977" y="4088224"/>
                </a:cubicBezTo>
                <a:cubicBezTo>
                  <a:pt x="8467771" y="4091038"/>
                  <a:pt x="8467771" y="4091038"/>
                  <a:pt x="8464077" y="4086273"/>
                </a:cubicBezTo>
                <a:cubicBezTo>
                  <a:pt x="8460384" y="4081511"/>
                  <a:pt x="8465167" y="4069817"/>
                  <a:pt x="8461473" y="4065056"/>
                </a:cubicBezTo>
                <a:cubicBezTo>
                  <a:pt x="8461473" y="4065056"/>
                  <a:pt x="8461473" y="4065056"/>
                  <a:pt x="8469678" y="4062240"/>
                </a:cubicBezTo>
                <a:close/>
                <a:moveTo>
                  <a:pt x="8448527" y="4024155"/>
                </a:moveTo>
                <a:cubicBezTo>
                  <a:pt x="8451953" y="4026149"/>
                  <a:pt x="8454593" y="4030522"/>
                  <a:pt x="8456915" y="4035846"/>
                </a:cubicBezTo>
                <a:cubicBezTo>
                  <a:pt x="8461560" y="4046495"/>
                  <a:pt x="8455451" y="4052587"/>
                  <a:pt x="8455451" y="4052587"/>
                </a:cubicBezTo>
                <a:cubicBezTo>
                  <a:pt x="8444495" y="4060962"/>
                  <a:pt x="8432478" y="4060211"/>
                  <a:pt x="8424248" y="4048042"/>
                </a:cubicBezTo>
                <a:cubicBezTo>
                  <a:pt x="8423188" y="4038913"/>
                  <a:pt x="8429296" y="4032823"/>
                  <a:pt x="8435407" y="4026731"/>
                </a:cubicBezTo>
                <a:cubicBezTo>
                  <a:pt x="8440884" y="4022542"/>
                  <a:pt x="8445101" y="4022159"/>
                  <a:pt x="8448527" y="4024155"/>
                </a:cubicBezTo>
                <a:close/>
                <a:moveTo>
                  <a:pt x="8379059" y="3996193"/>
                </a:moveTo>
                <a:cubicBezTo>
                  <a:pt x="8377337" y="4016248"/>
                  <a:pt x="8364980" y="4035406"/>
                  <a:pt x="8349413" y="4049603"/>
                </a:cubicBezTo>
                <a:lnTo>
                  <a:pt x="8326334" y="4065470"/>
                </a:lnTo>
                <a:lnTo>
                  <a:pt x="8334187" y="4071646"/>
                </a:lnTo>
                <a:cubicBezTo>
                  <a:pt x="8336035" y="4075017"/>
                  <a:pt x="8336535" y="4079059"/>
                  <a:pt x="8336140" y="4083546"/>
                </a:cubicBezTo>
                <a:cubicBezTo>
                  <a:pt x="8333948" y="4088927"/>
                  <a:pt x="8326767" y="4092495"/>
                  <a:pt x="8314595" y="4094250"/>
                </a:cubicBezTo>
                <a:cubicBezTo>
                  <a:pt x="8311400" y="4091546"/>
                  <a:pt x="8311446" y="4086160"/>
                  <a:pt x="8312390" y="4080327"/>
                </a:cubicBezTo>
                <a:lnTo>
                  <a:pt x="8314479" y="4069435"/>
                </a:lnTo>
                <a:lnTo>
                  <a:pt x="8300514" y="4073253"/>
                </a:lnTo>
                <a:cubicBezTo>
                  <a:pt x="8303956" y="4033140"/>
                  <a:pt x="8351609" y="4003976"/>
                  <a:pt x="8379059" y="3996193"/>
                </a:cubicBezTo>
                <a:close/>
                <a:moveTo>
                  <a:pt x="8259612" y="3981644"/>
                </a:moveTo>
                <a:cubicBezTo>
                  <a:pt x="8264797" y="3982909"/>
                  <a:pt x="8276846" y="3979908"/>
                  <a:pt x="8276915" y="3988841"/>
                </a:cubicBezTo>
                <a:cubicBezTo>
                  <a:pt x="8268298" y="3989709"/>
                  <a:pt x="8263115" y="3988444"/>
                  <a:pt x="8259612" y="3981644"/>
                </a:cubicBezTo>
                <a:close/>
                <a:moveTo>
                  <a:pt x="8682893" y="3981250"/>
                </a:moveTo>
                <a:cubicBezTo>
                  <a:pt x="8694461" y="3982608"/>
                  <a:pt x="8705829" y="3986147"/>
                  <a:pt x="8716345" y="3992161"/>
                </a:cubicBezTo>
                <a:cubicBezTo>
                  <a:pt x="8744381" y="4008200"/>
                  <a:pt x="8766342" y="4041841"/>
                  <a:pt x="8769801" y="4098667"/>
                </a:cubicBezTo>
                <a:lnTo>
                  <a:pt x="8741156" y="4123365"/>
                </a:lnTo>
                <a:lnTo>
                  <a:pt x="8737093" y="4134047"/>
                </a:lnTo>
                <a:cubicBezTo>
                  <a:pt x="8723672" y="4156098"/>
                  <a:pt x="8704533" y="4176067"/>
                  <a:pt x="8683839" y="4195331"/>
                </a:cubicBezTo>
                <a:lnTo>
                  <a:pt x="8636707" y="4238302"/>
                </a:lnTo>
                <a:lnTo>
                  <a:pt x="8645354" y="4241432"/>
                </a:lnTo>
                <a:cubicBezTo>
                  <a:pt x="8646520" y="4243374"/>
                  <a:pt x="8646129" y="4246779"/>
                  <a:pt x="8645348" y="4253590"/>
                </a:cubicBezTo>
                <a:lnTo>
                  <a:pt x="8635845" y="4265785"/>
                </a:lnTo>
                <a:lnTo>
                  <a:pt x="8635583" y="4270004"/>
                </a:lnTo>
                <a:cubicBezTo>
                  <a:pt x="8634177" y="4273163"/>
                  <a:pt x="8631207" y="4276072"/>
                  <a:pt x="8625636" y="4277639"/>
                </a:cubicBezTo>
                <a:lnTo>
                  <a:pt x="8620639" y="4278172"/>
                </a:lnTo>
                <a:lnTo>
                  <a:pt x="8606116" y="4285599"/>
                </a:lnTo>
                <a:lnTo>
                  <a:pt x="8605983" y="4278317"/>
                </a:lnTo>
                <a:lnTo>
                  <a:pt x="8593681" y="4270036"/>
                </a:lnTo>
                <a:cubicBezTo>
                  <a:pt x="8584642" y="4269813"/>
                  <a:pt x="8576967" y="4274737"/>
                  <a:pt x="8572134" y="4267802"/>
                </a:cubicBezTo>
                <a:cubicBezTo>
                  <a:pt x="8586745" y="4266458"/>
                  <a:pt x="8592315" y="4264891"/>
                  <a:pt x="8601355" y="4265115"/>
                </a:cubicBezTo>
                <a:lnTo>
                  <a:pt x="8605680" y="4261452"/>
                </a:lnTo>
                <a:lnTo>
                  <a:pt x="8605663" y="4260507"/>
                </a:lnTo>
                <a:lnTo>
                  <a:pt x="8607799" y="4259657"/>
                </a:lnTo>
                <a:lnTo>
                  <a:pt x="8611134" y="4256835"/>
                </a:lnTo>
                <a:lnTo>
                  <a:pt x="8612994" y="4256940"/>
                </a:lnTo>
                <a:lnTo>
                  <a:pt x="8620361" y="4251342"/>
                </a:lnTo>
                <a:lnTo>
                  <a:pt x="8609198" y="4238299"/>
                </a:lnTo>
                <a:cubicBezTo>
                  <a:pt x="8604743" y="4233763"/>
                  <a:pt x="8600348" y="4228115"/>
                  <a:pt x="8597503" y="4217533"/>
                </a:cubicBezTo>
                <a:lnTo>
                  <a:pt x="8669068" y="4157603"/>
                </a:lnTo>
                <a:lnTo>
                  <a:pt x="8668609" y="4157769"/>
                </a:lnTo>
                <a:cubicBezTo>
                  <a:pt x="8657687" y="4161713"/>
                  <a:pt x="8646711" y="4166094"/>
                  <a:pt x="8635521" y="4172224"/>
                </a:cubicBezTo>
                <a:lnTo>
                  <a:pt x="8613807" y="4150509"/>
                </a:lnTo>
                <a:lnTo>
                  <a:pt x="8614191" y="4151416"/>
                </a:lnTo>
                <a:cubicBezTo>
                  <a:pt x="8614411" y="4155454"/>
                  <a:pt x="8613186" y="4159257"/>
                  <a:pt x="8611000" y="4162900"/>
                </a:cubicBezTo>
                <a:cubicBezTo>
                  <a:pt x="8606888" y="4166230"/>
                  <a:pt x="8599190" y="4164969"/>
                  <a:pt x="8587903" y="4159116"/>
                </a:cubicBezTo>
                <a:cubicBezTo>
                  <a:pt x="8586240" y="4154841"/>
                  <a:pt x="8588492" y="4150207"/>
                  <a:pt x="8591707" y="4145731"/>
                </a:cubicBezTo>
                <a:lnTo>
                  <a:pt x="8599966" y="4135006"/>
                </a:lnTo>
                <a:lnTo>
                  <a:pt x="8583011" y="4107705"/>
                </a:lnTo>
                <a:cubicBezTo>
                  <a:pt x="8562528" y="4061409"/>
                  <a:pt x="8580836" y="4021499"/>
                  <a:pt x="8612742" y="3999298"/>
                </a:cubicBezTo>
                <a:lnTo>
                  <a:pt x="8616046" y="3997820"/>
                </a:lnTo>
                <a:lnTo>
                  <a:pt x="8615618" y="3996985"/>
                </a:lnTo>
                <a:cubicBezTo>
                  <a:pt x="8621167" y="3995324"/>
                  <a:pt x="8626715" y="3993662"/>
                  <a:pt x="8623309" y="3991906"/>
                </a:cubicBezTo>
                <a:lnTo>
                  <a:pt x="8629556" y="3991777"/>
                </a:lnTo>
                <a:lnTo>
                  <a:pt x="8648247" y="3983419"/>
                </a:lnTo>
                <a:cubicBezTo>
                  <a:pt x="8659559" y="3980712"/>
                  <a:pt x="8671325" y="3979891"/>
                  <a:pt x="8682893" y="3981250"/>
                </a:cubicBezTo>
                <a:close/>
                <a:moveTo>
                  <a:pt x="8130184" y="3973046"/>
                </a:moveTo>
                <a:cubicBezTo>
                  <a:pt x="8138995" y="3970672"/>
                  <a:pt x="8150657" y="3979042"/>
                  <a:pt x="8162545" y="4009670"/>
                </a:cubicBezTo>
                <a:cubicBezTo>
                  <a:pt x="8142114" y="4025565"/>
                  <a:pt x="8129258" y="4026705"/>
                  <a:pt x="8122126" y="4021176"/>
                </a:cubicBezTo>
                <a:cubicBezTo>
                  <a:pt x="8108753" y="4010813"/>
                  <a:pt x="8115503" y="3977004"/>
                  <a:pt x="8130184" y="3973046"/>
                </a:cubicBezTo>
                <a:close/>
                <a:moveTo>
                  <a:pt x="9128951" y="3969626"/>
                </a:moveTo>
                <a:cubicBezTo>
                  <a:pt x="9175675" y="3976078"/>
                  <a:pt x="9210565" y="4007799"/>
                  <a:pt x="9231796" y="4039996"/>
                </a:cubicBezTo>
                <a:cubicBezTo>
                  <a:pt x="9218715" y="4047213"/>
                  <a:pt x="9269798" y="4125668"/>
                  <a:pt x="9240785" y="4204389"/>
                </a:cubicBezTo>
                <a:cubicBezTo>
                  <a:pt x="9235950" y="4217512"/>
                  <a:pt x="9228890" y="4230641"/>
                  <a:pt x="9218937" y="4243448"/>
                </a:cubicBezTo>
                <a:lnTo>
                  <a:pt x="9213281" y="4248803"/>
                </a:lnTo>
                <a:lnTo>
                  <a:pt x="9221833" y="4260027"/>
                </a:lnTo>
                <a:lnTo>
                  <a:pt x="9224045" y="4265121"/>
                </a:lnTo>
                <a:lnTo>
                  <a:pt x="9251900" y="4281920"/>
                </a:lnTo>
                <a:cubicBezTo>
                  <a:pt x="9260307" y="4287408"/>
                  <a:pt x="9268221" y="4291918"/>
                  <a:pt x="9277482" y="4293270"/>
                </a:cubicBezTo>
                <a:cubicBezTo>
                  <a:pt x="9277482" y="4293270"/>
                  <a:pt x="9277482" y="4293270"/>
                  <a:pt x="9279945" y="4303677"/>
                </a:cubicBezTo>
                <a:cubicBezTo>
                  <a:pt x="9283340" y="4305429"/>
                  <a:pt x="9283340" y="4305429"/>
                  <a:pt x="9283340" y="4305429"/>
                </a:cubicBezTo>
                <a:cubicBezTo>
                  <a:pt x="9285037" y="4306305"/>
                  <a:pt x="9284804" y="4308470"/>
                  <a:pt x="9284147" y="4310413"/>
                </a:cubicBezTo>
                <a:cubicBezTo>
                  <a:pt x="9283490" y="4312359"/>
                  <a:pt x="9282408" y="4314085"/>
                  <a:pt x="9282408" y="4314085"/>
                </a:cubicBezTo>
                <a:cubicBezTo>
                  <a:pt x="9274686" y="4319240"/>
                  <a:pt x="9266664" y="4310532"/>
                  <a:pt x="9259873" y="4307029"/>
                </a:cubicBezTo>
                <a:cubicBezTo>
                  <a:pt x="9252152" y="4312184"/>
                  <a:pt x="9250621" y="4293119"/>
                  <a:pt x="9242899" y="4298273"/>
                </a:cubicBezTo>
                <a:cubicBezTo>
                  <a:pt x="9241667" y="4293069"/>
                  <a:pt x="9239006" y="4289698"/>
                  <a:pt x="9235505" y="4287106"/>
                </a:cubicBezTo>
                <a:lnTo>
                  <a:pt x="9233029" y="4285815"/>
                </a:lnTo>
                <a:lnTo>
                  <a:pt x="9235220" y="4290861"/>
                </a:lnTo>
                <a:cubicBezTo>
                  <a:pt x="9238947" y="4300338"/>
                  <a:pt x="9242793" y="4308640"/>
                  <a:pt x="9249320" y="4314646"/>
                </a:cubicBezTo>
                <a:cubicBezTo>
                  <a:pt x="9249320" y="4314646"/>
                  <a:pt x="9249320" y="4314646"/>
                  <a:pt x="9245875" y="4325734"/>
                </a:cubicBezTo>
                <a:cubicBezTo>
                  <a:pt x="9247619" y="4329123"/>
                  <a:pt x="9247619" y="4329123"/>
                  <a:pt x="9247619" y="4329123"/>
                </a:cubicBezTo>
                <a:cubicBezTo>
                  <a:pt x="9249364" y="4332510"/>
                  <a:pt x="9242429" y="4336821"/>
                  <a:pt x="9242429" y="4336821"/>
                </a:cubicBezTo>
                <a:cubicBezTo>
                  <a:pt x="9233748" y="4337745"/>
                  <a:pt x="9231982" y="4325425"/>
                  <a:pt x="9228492" y="4318649"/>
                </a:cubicBezTo>
                <a:cubicBezTo>
                  <a:pt x="9219810" y="4319573"/>
                  <a:pt x="9228446" y="4300786"/>
                  <a:pt x="9219767" y="4301708"/>
                </a:cubicBezTo>
                <a:cubicBezTo>
                  <a:pt x="9222351" y="4293392"/>
                  <a:pt x="9220301" y="4287329"/>
                  <a:pt x="9216999" y="4281178"/>
                </a:cubicBezTo>
                <a:lnTo>
                  <a:pt x="9214205" y="4275457"/>
                </a:lnTo>
                <a:lnTo>
                  <a:pt x="9209136" y="4272504"/>
                </a:lnTo>
                <a:lnTo>
                  <a:pt x="9200524" y="4260883"/>
                </a:lnTo>
                <a:lnTo>
                  <a:pt x="9179727" y="4280574"/>
                </a:lnTo>
                <a:cubicBezTo>
                  <a:pt x="9105374" y="4332733"/>
                  <a:pt x="9009862" y="4363105"/>
                  <a:pt x="8938957" y="4234947"/>
                </a:cubicBezTo>
                <a:lnTo>
                  <a:pt x="8937229" y="4232904"/>
                </a:lnTo>
                <a:lnTo>
                  <a:pt x="8931659" y="4231595"/>
                </a:lnTo>
                <a:cubicBezTo>
                  <a:pt x="8927631" y="4229837"/>
                  <a:pt x="8924323" y="4227379"/>
                  <a:pt x="8922369" y="4224195"/>
                </a:cubicBezTo>
                <a:cubicBezTo>
                  <a:pt x="8919763" y="4219951"/>
                  <a:pt x="8919563" y="4214414"/>
                  <a:pt x="8923270" y="4207529"/>
                </a:cubicBezTo>
                <a:lnTo>
                  <a:pt x="8924520" y="4206342"/>
                </a:lnTo>
                <a:lnTo>
                  <a:pt x="8922376" y="4199487"/>
                </a:lnTo>
                <a:cubicBezTo>
                  <a:pt x="8914086" y="4181760"/>
                  <a:pt x="8892929" y="4159976"/>
                  <a:pt x="8880060" y="4155921"/>
                </a:cubicBezTo>
                <a:lnTo>
                  <a:pt x="8892711" y="4144586"/>
                </a:lnTo>
                <a:lnTo>
                  <a:pt x="8891720" y="4143869"/>
                </a:lnTo>
                <a:cubicBezTo>
                  <a:pt x="8888143" y="4139123"/>
                  <a:pt x="8888415" y="4135009"/>
                  <a:pt x="8892536" y="4131527"/>
                </a:cubicBezTo>
                <a:cubicBezTo>
                  <a:pt x="8892536" y="4131527"/>
                  <a:pt x="8899963" y="4136902"/>
                  <a:pt x="8899963" y="4136902"/>
                </a:cubicBezTo>
                <a:lnTo>
                  <a:pt x="8900069" y="4137017"/>
                </a:lnTo>
                <a:lnTo>
                  <a:pt x="8909795" y="4124192"/>
                </a:lnTo>
                <a:cubicBezTo>
                  <a:pt x="8929824" y="4092238"/>
                  <a:pt x="8930470" y="4058428"/>
                  <a:pt x="8999317" y="4012095"/>
                </a:cubicBezTo>
                <a:cubicBezTo>
                  <a:pt x="9027772" y="3990825"/>
                  <a:pt x="9054170" y="3978361"/>
                  <a:pt x="9078353" y="3972515"/>
                </a:cubicBezTo>
                <a:cubicBezTo>
                  <a:pt x="9096489" y="3968132"/>
                  <a:pt x="9113377" y="3967475"/>
                  <a:pt x="9128951" y="3969626"/>
                </a:cubicBezTo>
                <a:close/>
                <a:moveTo>
                  <a:pt x="8973339" y="3962143"/>
                </a:moveTo>
                <a:cubicBezTo>
                  <a:pt x="8977692" y="3962650"/>
                  <a:pt x="8982131" y="3964892"/>
                  <a:pt x="8987113" y="3969661"/>
                </a:cubicBezTo>
                <a:cubicBezTo>
                  <a:pt x="8982978" y="3985607"/>
                  <a:pt x="8956664" y="3994867"/>
                  <a:pt x="8933735" y="4005834"/>
                </a:cubicBezTo>
                <a:cubicBezTo>
                  <a:pt x="8930727" y="3995298"/>
                  <a:pt x="8929224" y="3990030"/>
                  <a:pt x="8924338" y="3983054"/>
                </a:cubicBezTo>
                <a:cubicBezTo>
                  <a:pt x="8948019" y="3974721"/>
                  <a:pt x="8960283" y="3960623"/>
                  <a:pt x="8973339" y="3962143"/>
                </a:cubicBezTo>
                <a:close/>
                <a:moveTo>
                  <a:pt x="8564906" y="3934035"/>
                </a:moveTo>
                <a:cubicBezTo>
                  <a:pt x="8581836" y="3945591"/>
                  <a:pt x="8588731" y="3980332"/>
                  <a:pt x="8584325" y="4013159"/>
                </a:cubicBezTo>
                <a:cubicBezTo>
                  <a:pt x="8579918" y="4045985"/>
                  <a:pt x="8564210" y="4076899"/>
                  <a:pt x="8535935" y="4080805"/>
                </a:cubicBezTo>
                <a:cubicBezTo>
                  <a:pt x="8550132" y="4055685"/>
                  <a:pt x="8547284" y="4031557"/>
                  <a:pt x="8545932" y="4007427"/>
                </a:cubicBezTo>
                <a:lnTo>
                  <a:pt x="8546907" y="3982357"/>
                </a:lnTo>
                <a:lnTo>
                  <a:pt x="8543094" y="3985513"/>
                </a:lnTo>
                <a:cubicBezTo>
                  <a:pt x="8541160" y="3985947"/>
                  <a:pt x="8539053" y="3985941"/>
                  <a:pt x="8537290" y="3986816"/>
                </a:cubicBezTo>
                <a:cubicBezTo>
                  <a:pt x="8528865" y="3986788"/>
                  <a:pt x="8508672" y="3967330"/>
                  <a:pt x="8510824" y="3962048"/>
                </a:cubicBezTo>
                <a:cubicBezTo>
                  <a:pt x="8520818" y="3963404"/>
                  <a:pt x="8538305" y="3965774"/>
                  <a:pt x="8545189" y="3972821"/>
                </a:cubicBezTo>
                <a:lnTo>
                  <a:pt x="8547042" y="3978870"/>
                </a:lnTo>
                <a:lnTo>
                  <a:pt x="8547344" y="3971105"/>
                </a:lnTo>
                <a:cubicBezTo>
                  <a:pt x="8549734" y="3958915"/>
                  <a:pt x="8554815" y="3946599"/>
                  <a:pt x="8564906" y="3934035"/>
                </a:cubicBezTo>
                <a:close/>
                <a:moveTo>
                  <a:pt x="8712298" y="3930344"/>
                </a:moveTo>
                <a:cubicBezTo>
                  <a:pt x="8724387" y="3936539"/>
                  <a:pt x="8729540" y="3937906"/>
                  <a:pt x="8736477" y="3942732"/>
                </a:cubicBezTo>
                <a:cubicBezTo>
                  <a:pt x="8739847" y="3940636"/>
                  <a:pt x="8743217" y="3938542"/>
                  <a:pt x="8748371" y="3939906"/>
                </a:cubicBezTo>
                <a:cubicBezTo>
                  <a:pt x="8758679" y="3942638"/>
                  <a:pt x="8758874" y="3951657"/>
                  <a:pt x="8765809" y="3956484"/>
                </a:cubicBezTo>
                <a:cubicBezTo>
                  <a:pt x="8764222" y="3962040"/>
                  <a:pt x="8759262" y="3969693"/>
                  <a:pt x="8748957" y="3966961"/>
                </a:cubicBezTo>
                <a:cubicBezTo>
                  <a:pt x="8735278" y="3966324"/>
                  <a:pt x="8729930" y="3955940"/>
                  <a:pt x="8727952" y="3943461"/>
                </a:cubicBezTo>
                <a:cubicBezTo>
                  <a:pt x="8721016" y="3938634"/>
                  <a:pt x="8712491" y="3939363"/>
                  <a:pt x="8712298" y="3930344"/>
                </a:cubicBezTo>
                <a:close/>
                <a:moveTo>
                  <a:pt x="9400911" y="3926375"/>
                </a:moveTo>
                <a:cubicBezTo>
                  <a:pt x="9409347" y="3925953"/>
                  <a:pt x="9417619" y="3929519"/>
                  <a:pt x="9421300" y="3936358"/>
                </a:cubicBezTo>
                <a:cubicBezTo>
                  <a:pt x="9415139" y="3965691"/>
                  <a:pt x="9382890" y="3955130"/>
                  <a:pt x="9379538" y="3940318"/>
                </a:cubicBezTo>
                <a:cubicBezTo>
                  <a:pt x="9383875" y="3931205"/>
                  <a:pt x="9392475" y="3926796"/>
                  <a:pt x="9400911" y="3926375"/>
                </a:cubicBezTo>
                <a:close/>
                <a:moveTo>
                  <a:pt x="8522031" y="3920244"/>
                </a:moveTo>
                <a:cubicBezTo>
                  <a:pt x="8529442" y="3917582"/>
                  <a:pt x="8538121" y="3918995"/>
                  <a:pt x="8543847" y="3924934"/>
                </a:cubicBezTo>
                <a:cubicBezTo>
                  <a:pt x="8548734" y="3956220"/>
                  <a:pt x="8516084" y="3954089"/>
                  <a:pt x="8507824" y="3940002"/>
                </a:cubicBezTo>
                <a:cubicBezTo>
                  <a:pt x="8508477" y="3929641"/>
                  <a:pt x="8514620" y="3922905"/>
                  <a:pt x="8522031" y="3920244"/>
                </a:cubicBezTo>
                <a:close/>
                <a:moveTo>
                  <a:pt x="9341899" y="3899211"/>
                </a:moveTo>
                <a:cubicBezTo>
                  <a:pt x="9349801" y="3896431"/>
                  <a:pt x="9357169" y="3901713"/>
                  <a:pt x="9364538" y="3906997"/>
                </a:cubicBezTo>
                <a:cubicBezTo>
                  <a:pt x="9369998" y="3911966"/>
                  <a:pt x="9371640" y="3916311"/>
                  <a:pt x="9370896" y="3920264"/>
                </a:cubicBezTo>
                <a:cubicBezTo>
                  <a:pt x="9370151" y="3924217"/>
                  <a:pt x="9367022" y="3927779"/>
                  <a:pt x="9362936" y="3931185"/>
                </a:cubicBezTo>
                <a:cubicBezTo>
                  <a:pt x="9354768" y="3937998"/>
                  <a:pt x="9347399" y="3932715"/>
                  <a:pt x="9347399" y="3932715"/>
                </a:cubicBezTo>
                <a:cubicBezTo>
                  <a:pt x="9336481" y="3922775"/>
                  <a:pt x="9333464" y="3910054"/>
                  <a:pt x="9341899" y="3899211"/>
                </a:cubicBezTo>
                <a:close/>
                <a:moveTo>
                  <a:pt x="8566934" y="3885804"/>
                </a:moveTo>
                <a:cubicBezTo>
                  <a:pt x="8566934" y="3885804"/>
                  <a:pt x="8575569" y="3885973"/>
                  <a:pt x="8575569" y="3885973"/>
                </a:cubicBezTo>
                <a:cubicBezTo>
                  <a:pt x="8585658" y="3889877"/>
                  <a:pt x="8590703" y="3891829"/>
                  <a:pt x="8599339" y="3891997"/>
                </a:cubicBezTo>
                <a:cubicBezTo>
                  <a:pt x="8598656" y="3901252"/>
                  <a:pt x="8595064" y="3903036"/>
                  <a:pt x="8590019" y="3901083"/>
                </a:cubicBezTo>
                <a:cubicBezTo>
                  <a:pt x="8590019" y="3901083"/>
                  <a:pt x="8584975" y="3899132"/>
                  <a:pt x="8579931" y="3897179"/>
                </a:cubicBezTo>
                <a:cubicBezTo>
                  <a:pt x="8574886" y="3895229"/>
                  <a:pt x="8571296" y="3897012"/>
                  <a:pt x="8571296" y="3897012"/>
                </a:cubicBezTo>
                <a:cubicBezTo>
                  <a:pt x="8566250" y="3895059"/>
                  <a:pt x="8564797" y="3891324"/>
                  <a:pt x="8566934" y="3885804"/>
                </a:cubicBezTo>
                <a:close/>
                <a:moveTo>
                  <a:pt x="8634087" y="3883650"/>
                </a:moveTo>
                <a:cubicBezTo>
                  <a:pt x="8645372" y="3887699"/>
                  <a:pt x="8657442" y="3893769"/>
                  <a:pt x="8661492" y="3902619"/>
                </a:cubicBezTo>
                <a:cubicBezTo>
                  <a:pt x="8662843" y="3905570"/>
                  <a:pt x="8663301" y="3908828"/>
                  <a:pt x="8662542" y="3912422"/>
                </a:cubicBezTo>
                <a:cubicBezTo>
                  <a:pt x="8661726" y="3921410"/>
                  <a:pt x="8653094" y="3921407"/>
                  <a:pt x="8643064" y="3917808"/>
                </a:cubicBezTo>
                <a:cubicBezTo>
                  <a:pt x="8620786" y="3916003"/>
                  <a:pt x="8612972" y="3907012"/>
                  <a:pt x="8619623" y="3890835"/>
                </a:cubicBezTo>
                <a:cubicBezTo>
                  <a:pt x="8623240" y="3889038"/>
                  <a:pt x="8635486" y="3887247"/>
                  <a:pt x="8634087" y="3883650"/>
                </a:cubicBezTo>
                <a:close/>
                <a:moveTo>
                  <a:pt x="8267586" y="3878442"/>
                </a:moveTo>
                <a:cubicBezTo>
                  <a:pt x="8269617" y="3879552"/>
                  <a:pt x="8271693" y="3881683"/>
                  <a:pt x="8273767" y="3883813"/>
                </a:cubicBezTo>
                <a:cubicBezTo>
                  <a:pt x="8277919" y="3888074"/>
                  <a:pt x="8282070" y="3892335"/>
                  <a:pt x="8286222" y="3896595"/>
                </a:cubicBezTo>
                <a:cubicBezTo>
                  <a:pt x="8286222" y="3896595"/>
                  <a:pt x="8286222" y="3896595"/>
                  <a:pt x="8261674" y="3879189"/>
                </a:cubicBezTo>
                <a:cubicBezTo>
                  <a:pt x="8263570" y="3877240"/>
                  <a:pt x="8265555" y="3877332"/>
                  <a:pt x="8267586" y="3878442"/>
                </a:cubicBezTo>
                <a:close/>
                <a:moveTo>
                  <a:pt x="9018408" y="3875509"/>
                </a:moveTo>
                <a:cubicBezTo>
                  <a:pt x="9020540" y="3875305"/>
                  <a:pt x="9022811" y="3877540"/>
                  <a:pt x="9025043" y="3881061"/>
                </a:cubicBezTo>
                <a:cubicBezTo>
                  <a:pt x="9031741" y="3891624"/>
                  <a:pt x="9038106" y="3913755"/>
                  <a:pt x="9039420" y="3916302"/>
                </a:cubicBezTo>
                <a:cubicBezTo>
                  <a:pt x="9039420" y="3916302"/>
                  <a:pt x="9041170" y="3919701"/>
                  <a:pt x="9042921" y="3923102"/>
                </a:cubicBezTo>
                <a:cubicBezTo>
                  <a:pt x="9041283" y="3928608"/>
                  <a:pt x="9037895" y="3930714"/>
                  <a:pt x="9039646" y="3934114"/>
                </a:cubicBezTo>
                <a:cubicBezTo>
                  <a:pt x="9024228" y="3930235"/>
                  <a:pt x="9022364" y="3917930"/>
                  <a:pt x="9020500" y="3905624"/>
                </a:cubicBezTo>
                <a:cubicBezTo>
                  <a:pt x="9020386" y="3896719"/>
                  <a:pt x="9018635" y="3893319"/>
                  <a:pt x="9011745" y="3888626"/>
                </a:cubicBezTo>
                <a:cubicBezTo>
                  <a:pt x="9011745" y="3888626"/>
                  <a:pt x="9011745" y="3888626"/>
                  <a:pt x="9015021" y="3877615"/>
                </a:cubicBezTo>
                <a:close/>
                <a:moveTo>
                  <a:pt x="8787593" y="3856609"/>
                </a:moveTo>
                <a:cubicBezTo>
                  <a:pt x="8790208" y="3857229"/>
                  <a:pt x="8792822" y="3857848"/>
                  <a:pt x="8794350" y="3859701"/>
                </a:cubicBezTo>
                <a:cubicBezTo>
                  <a:pt x="8795879" y="3861557"/>
                  <a:pt x="8796324" y="3864646"/>
                  <a:pt x="8794597" y="3870207"/>
                </a:cubicBezTo>
                <a:cubicBezTo>
                  <a:pt x="8794620" y="3879169"/>
                  <a:pt x="8791143" y="3881331"/>
                  <a:pt x="8777209" y="3881018"/>
                </a:cubicBezTo>
                <a:cubicBezTo>
                  <a:pt x="8766750" y="3878542"/>
                  <a:pt x="8758044" y="3879467"/>
                  <a:pt x="8756292" y="3876067"/>
                </a:cubicBezTo>
                <a:cubicBezTo>
                  <a:pt x="8752816" y="3878228"/>
                  <a:pt x="8747587" y="3876991"/>
                  <a:pt x="8744110" y="3879155"/>
                </a:cubicBezTo>
                <a:cubicBezTo>
                  <a:pt x="8744110" y="3879155"/>
                  <a:pt x="8744110" y="3879155"/>
                  <a:pt x="8742359" y="3875754"/>
                </a:cubicBezTo>
                <a:cubicBezTo>
                  <a:pt x="8758021" y="3870506"/>
                  <a:pt x="8773657" y="3856297"/>
                  <a:pt x="8787593" y="3856609"/>
                </a:cubicBezTo>
                <a:close/>
                <a:moveTo>
                  <a:pt x="8600615" y="3852948"/>
                </a:moveTo>
                <a:cubicBezTo>
                  <a:pt x="8604346" y="3851094"/>
                  <a:pt x="8607061" y="3858068"/>
                  <a:pt x="8607061" y="3858068"/>
                </a:cubicBezTo>
                <a:cubicBezTo>
                  <a:pt x="8610791" y="3856214"/>
                  <a:pt x="8614522" y="3854361"/>
                  <a:pt x="8619608" y="3855995"/>
                </a:cubicBezTo>
                <a:cubicBezTo>
                  <a:pt x="8617236" y="3861335"/>
                  <a:pt x="8620966" y="3859482"/>
                  <a:pt x="8622324" y="3862969"/>
                </a:cubicBezTo>
                <a:cubicBezTo>
                  <a:pt x="8617236" y="3861335"/>
                  <a:pt x="8606043" y="3866896"/>
                  <a:pt x="8597225" y="3867114"/>
                </a:cubicBezTo>
                <a:cubicBezTo>
                  <a:pt x="8595869" y="3863629"/>
                  <a:pt x="8590780" y="3861995"/>
                  <a:pt x="8589423" y="3858507"/>
                </a:cubicBezTo>
                <a:cubicBezTo>
                  <a:pt x="8593155" y="3856655"/>
                  <a:pt x="8599259" y="3849462"/>
                  <a:pt x="8600615" y="3852948"/>
                </a:cubicBezTo>
                <a:close/>
                <a:moveTo>
                  <a:pt x="8692211" y="3849994"/>
                </a:moveTo>
                <a:cubicBezTo>
                  <a:pt x="8698266" y="3849985"/>
                  <a:pt x="8704158" y="3851839"/>
                  <a:pt x="8709420" y="3855091"/>
                </a:cubicBezTo>
                <a:cubicBezTo>
                  <a:pt x="8714682" y="3858345"/>
                  <a:pt x="8719316" y="3862996"/>
                  <a:pt x="8722858" y="3868579"/>
                </a:cubicBezTo>
                <a:cubicBezTo>
                  <a:pt x="8705386" y="3883512"/>
                  <a:pt x="8689237" y="3883536"/>
                  <a:pt x="8669711" y="3876113"/>
                </a:cubicBezTo>
                <a:cubicBezTo>
                  <a:pt x="8670370" y="3868661"/>
                  <a:pt x="8683474" y="3857461"/>
                  <a:pt x="8692211" y="3849994"/>
                </a:cubicBezTo>
                <a:close/>
                <a:moveTo>
                  <a:pt x="8438884" y="3832322"/>
                </a:moveTo>
                <a:cubicBezTo>
                  <a:pt x="8442940" y="3830419"/>
                  <a:pt x="8446829" y="3830412"/>
                  <a:pt x="8450380" y="3834200"/>
                </a:cubicBezTo>
                <a:cubicBezTo>
                  <a:pt x="8445819" y="3841794"/>
                  <a:pt x="8449372" y="3845582"/>
                  <a:pt x="8437034" y="3853186"/>
                </a:cubicBezTo>
                <a:cubicBezTo>
                  <a:pt x="8433482" y="3849399"/>
                  <a:pt x="8429931" y="3845612"/>
                  <a:pt x="8426378" y="3841824"/>
                </a:cubicBezTo>
                <a:cubicBezTo>
                  <a:pt x="8430602" y="3838024"/>
                  <a:pt x="8434827" y="3834225"/>
                  <a:pt x="8438884" y="3832322"/>
                </a:cubicBezTo>
                <a:close/>
                <a:moveTo>
                  <a:pt x="8242026" y="3830617"/>
                </a:moveTo>
                <a:cubicBezTo>
                  <a:pt x="8253986" y="3858601"/>
                  <a:pt x="8257209" y="3896226"/>
                  <a:pt x="8257530" y="3904825"/>
                </a:cubicBezTo>
                <a:cubicBezTo>
                  <a:pt x="8257690" y="3909125"/>
                  <a:pt x="8256881" y="3911808"/>
                  <a:pt x="8254899" y="3913548"/>
                </a:cubicBezTo>
                <a:cubicBezTo>
                  <a:pt x="8252917" y="3915287"/>
                  <a:pt x="8249763" y="3916082"/>
                  <a:pt x="8245234" y="3916603"/>
                </a:cubicBezTo>
                <a:cubicBezTo>
                  <a:pt x="8226797" y="3910090"/>
                  <a:pt x="8229715" y="3890755"/>
                  <a:pt x="8223575" y="3872465"/>
                </a:cubicBezTo>
                <a:cubicBezTo>
                  <a:pt x="8227134" y="3870328"/>
                  <a:pt x="8228753" y="3864960"/>
                  <a:pt x="8226813" y="3861729"/>
                </a:cubicBezTo>
                <a:cubicBezTo>
                  <a:pt x="8228432" y="3856361"/>
                  <a:pt x="8230051" y="3850994"/>
                  <a:pt x="8226492" y="3853131"/>
                </a:cubicBezTo>
                <a:cubicBezTo>
                  <a:pt x="8231350" y="3837027"/>
                  <a:pt x="8229410" y="3833796"/>
                  <a:pt x="8242026" y="3830617"/>
                </a:cubicBezTo>
                <a:close/>
                <a:moveTo>
                  <a:pt x="8893152" y="3828754"/>
                </a:moveTo>
                <a:cubicBezTo>
                  <a:pt x="8901947" y="3836581"/>
                  <a:pt x="8919692" y="3834222"/>
                  <a:pt x="8933543" y="3839105"/>
                </a:cubicBezTo>
                <a:cubicBezTo>
                  <a:pt x="8938159" y="3840733"/>
                  <a:pt x="8942343" y="3843166"/>
                  <a:pt x="8945618" y="3847047"/>
                </a:cubicBezTo>
                <a:cubicBezTo>
                  <a:pt x="8945618" y="3847047"/>
                  <a:pt x="8945618" y="3847047"/>
                  <a:pt x="8942169" y="3845267"/>
                </a:cubicBezTo>
                <a:cubicBezTo>
                  <a:pt x="8942169" y="3845267"/>
                  <a:pt x="8945618" y="3847047"/>
                  <a:pt x="8943541" y="3850362"/>
                </a:cubicBezTo>
                <a:cubicBezTo>
                  <a:pt x="8920056" y="3851405"/>
                  <a:pt x="8894525" y="3833848"/>
                  <a:pt x="8891075" y="3832068"/>
                </a:cubicBezTo>
                <a:cubicBezTo>
                  <a:pt x="8893152" y="3828754"/>
                  <a:pt x="8893152" y="3828754"/>
                  <a:pt x="8893152" y="3828754"/>
                </a:cubicBezTo>
                <a:close/>
                <a:moveTo>
                  <a:pt x="8876754" y="3810976"/>
                </a:moveTo>
                <a:cubicBezTo>
                  <a:pt x="8876754" y="3810976"/>
                  <a:pt x="8876754" y="3810976"/>
                  <a:pt x="8878041" y="3816246"/>
                </a:cubicBezTo>
                <a:cubicBezTo>
                  <a:pt x="8871105" y="3812668"/>
                  <a:pt x="8858913" y="3824799"/>
                  <a:pt x="8856337" y="3814260"/>
                </a:cubicBezTo>
                <a:cubicBezTo>
                  <a:pt x="8861986" y="3812569"/>
                  <a:pt x="8871105" y="3812668"/>
                  <a:pt x="8876754" y="3810976"/>
                </a:cubicBezTo>
                <a:close/>
                <a:moveTo>
                  <a:pt x="8921051" y="3805209"/>
                </a:moveTo>
                <a:cubicBezTo>
                  <a:pt x="8943389" y="3804644"/>
                  <a:pt x="8953494" y="3818492"/>
                  <a:pt x="8971995" y="3810767"/>
                </a:cubicBezTo>
                <a:cubicBezTo>
                  <a:pt x="8971075" y="3819502"/>
                  <a:pt x="8971075" y="3819502"/>
                  <a:pt x="8963273" y="3824687"/>
                </a:cubicBezTo>
                <a:cubicBezTo>
                  <a:pt x="8959832" y="3822912"/>
                  <a:pt x="8957652" y="3826392"/>
                  <a:pt x="8956391" y="3821137"/>
                </a:cubicBezTo>
                <a:cubicBezTo>
                  <a:pt x="8942965" y="3828027"/>
                  <a:pt x="8905454" y="3822493"/>
                  <a:pt x="8893871" y="3811912"/>
                </a:cubicBezTo>
                <a:cubicBezTo>
                  <a:pt x="8904800" y="3807187"/>
                  <a:pt x="8913605" y="3805398"/>
                  <a:pt x="8921051" y="3805209"/>
                </a:cubicBezTo>
                <a:close/>
                <a:moveTo>
                  <a:pt x="8766464" y="3795095"/>
                </a:moveTo>
                <a:cubicBezTo>
                  <a:pt x="8769924" y="3795423"/>
                  <a:pt x="8772641" y="3796824"/>
                  <a:pt x="8774098" y="3799796"/>
                </a:cubicBezTo>
                <a:cubicBezTo>
                  <a:pt x="8775339" y="3804878"/>
                  <a:pt x="8769893" y="3806508"/>
                  <a:pt x="8767790" y="3809864"/>
                </a:cubicBezTo>
                <a:cubicBezTo>
                  <a:pt x="8760238" y="3814851"/>
                  <a:pt x="8730516" y="3812841"/>
                  <a:pt x="8729274" y="3807760"/>
                </a:cubicBezTo>
                <a:cubicBezTo>
                  <a:pt x="8739024" y="3802796"/>
                  <a:pt x="8756084" y="3794112"/>
                  <a:pt x="8766464" y="3795095"/>
                </a:cubicBezTo>
                <a:close/>
                <a:moveTo>
                  <a:pt x="8139445" y="3774658"/>
                </a:moveTo>
                <a:cubicBezTo>
                  <a:pt x="8139445" y="3774658"/>
                  <a:pt x="8142860" y="3776105"/>
                  <a:pt x="8142860" y="3776105"/>
                </a:cubicBezTo>
                <a:cubicBezTo>
                  <a:pt x="8143460" y="3774292"/>
                  <a:pt x="8143460" y="3774292"/>
                  <a:pt x="8144014" y="3775562"/>
                </a:cubicBezTo>
                <a:cubicBezTo>
                  <a:pt x="8144566" y="3776830"/>
                  <a:pt x="8145671" y="3779366"/>
                  <a:pt x="8148484" y="3782628"/>
                </a:cubicBezTo>
                <a:cubicBezTo>
                  <a:pt x="8150695" y="3787701"/>
                  <a:pt x="8154109" y="3789149"/>
                  <a:pt x="8149493" y="3791329"/>
                </a:cubicBezTo>
                <a:cubicBezTo>
                  <a:pt x="8144874" y="3793510"/>
                  <a:pt x="8144874" y="3793510"/>
                  <a:pt x="8134632" y="3789169"/>
                </a:cubicBezTo>
                <a:cubicBezTo>
                  <a:pt x="8139250" y="3786988"/>
                  <a:pt x="8139250" y="3786988"/>
                  <a:pt x="8137038" y="3781915"/>
                </a:cubicBezTo>
                <a:cubicBezTo>
                  <a:pt x="8137038" y="3781915"/>
                  <a:pt x="8137038" y="3781915"/>
                  <a:pt x="8133625" y="3780468"/>
                </a:cubicBezTo>
                <a:cubicBezTo>
                  <a:pt x="8134828" y="3776839"/>
                  <a:pt x="8138240" y="3778286"/>
                  <a:pt x="8139445" y="3774658"/>
                </a:cubicBezTo>
                <a:close/>
                <a:moveTo>
                  <a:pt x="9129723" y="3767183"/>
                </a:moveTo>
                <a:cubicBezTo>
                  <a:pt x="9145311" y="3769944"/>
                  <a:pt x="9151344" y="3784882"/>
                  <a:pt x="9152944" y="3782329"/>
                </a:cubicBezTo>
                <a:cubicBezTo>
                  <a:pt x="9158524" y="3780702"/>
                  <a:pt x="9158524" y="3780702"/>
                  <a:pt x="9160658" y="3777297"/>
                </a:cubicBezTo>
                <a:cubicBezTo>
                  <a:pt x="9164105" y="3779077"/>
                  <a:pt x="9173132" y="3779228"/>
                  <a:pt x="9178712" y="3777601"/>
                </a:cubicBezTo>
                <a:cubicBezTo>
                  <a:pt x="9176579" y="3781006"/>
                  <a:pt x="9174446" y="3784410"/>
                  <a:pt x="9177892" y="3786188"/>
                </a:cubicBezTo>
                <a:cubicBezTo>
                  <a:pt x="9166732" y="3789441"/>
                  <a:pt x="9163285" y="3787663"/>
                  <a:pt x="9157704" y="3789289"/>
                </a:cubicBezTo>
                <a:cubicBezTo>
                  <a:pt x="9161151" y="3791068"/>
                  <a:pt x="9155572" y="3792694"/>
                  <a:pt x="9155572" y="3792694"/>
                </a:cubicBezTo>
                <a:cubicBezTo>
                  <a:pt x="9155572" y="3792694"/>
                  <a:pt x="9155572" y="3792694"/>
                  <a:pt x="9158198" y="3803060"/>
                </a:cubicBezTo>
                <a:cubicBezTo>
                  <a:pt x="9158198" y="3803060"/>
                  <a:pt x="9161319" y="3827194"/>
                  <a:pt x="9136864" y="3837105"/>
                </a:cubicBezTo>
                <a:cubicBezTo>
                  <a:pt x="9135551" y="3831922"/>
                  <a:pt x="9102069" y="3841681"/>
                  <a:pt x="9092547" y="3827759"/>
                </a:cubicBezTo>
                <a:cubicBezTo>
                  <a:pt x="9087786" y="3820797"/>
                  <a:pt x="9086473" y="3815616"/>
                  <a:pt x="9081712" y="3808655"/>
                </a:cubicBezTo>
                <a:cubicBezTo>
                  <a:pt x="9088112" y="3798441"/>
                  <a:pt x="9084172" y="3782893"/>
                  <a:pt x="9110760" y="3769579"/>
                </a:cubicBezTo>
                <a:cubicBezTo>
                  <a:pt x="9118269" y="3766694"/>
                  <a:pt x="9124527" y="3766262"/>
                  <a:pt x="9129723" y="3767183"/>
                </a:cubicBezTo>
                <a:close/>
                <a:moveTo>
                  <a:pt x="7558036" y="3758419"/>
                </a:moveTo>
                <a:lnTo>
                  <a:pt x="7555628" y="3760014"/>
                </a:lnTo>
                <a:cubicBezTo>
                  <a:pt x="7539494" y="3780216"/>
                  <a:pt x="7541984" y="3813512"/>
                  <a:pt x="7545567" y="3843537"/>
                </a:cubicBezTo>
                <a:lnTo>
                  <a:pt x="7545834" y="3846108"/>
                </a:lnTo>
                <a:lnTo>
                  <a:pt x="7566733" y="3857669"/>
                </a:lnTo>
                <a:cubicBezTo>
                  <a:pt x="7568047" y="3863879"/>
                  <a:pt x="7564522" y="3873170"/>
                  <a:pt x="7558659" y="3881142"/>
                </a:cubicBezTo>
                <a:lnTo>
                  <a:pt x="7548509" y="3891473"/>
                </a:lnTo>
                <a:lnTo>
                  <a:pt x="7548469" y="3898236"/>
                </a:lnTo>
                <a:cubicBezTo>
                  <a:pt x="7546594" y="3912897"/>
                  <a:pt x="7540453" y="3922201"/>
                  <a:pt x="7525778" y="3920789"/>
                </a:cubicBezTo>
                <a:cubicBezTo>
                  <a:pt x="7515349" y="3988143"/>
                  <a:pt x="7579347" y="3905560"/>
                  <a:pt x="7573164" y="3942140"/>
                </a:cubicBezTo>
                <a:lnTo>
                  <a:pt x="7573749" y="3948585"/>
                </a:lnTo>
                <a:lnTo>
                  <a:pt x="7593479" y="3948521"/>
                </a:lnTo>
                <a:cubicBezTo>
                  <a:pt x="7601022" y="3957430"/>
                  <a:pt x="7604472" y="3973832"/>
                  <a:pt x="7592520" y="3984358"/>
                </a:cubicBezTo>
                <a:lnTo>
                  <a:pt x="7576986" y="3993874"/>
                </a:lnTo>
                <a:lnTo>
                  <a:pt x="7579395" y="4038827"/>
                </a:lnTo>
                <a:lnTo>
                  <a:pt x="7580414" y="4038212"/>
                </a:lnTo>
                <a:cubicBezTo>
                  <a:pt x="7584091" y="4037077"/>
                  <a:pt x="7587895" y="4037042"/>
                  <a:pt x="7591817" y="4038383"/>
                </a:cubicBezTo>
                <a:lnTo>
                  <a:pt x="7583362" y="4064447"/>
                </a:lnTo>
                <a:lnTo>
                  <a:pt x="7583724" y="4066149"/>
                </a:lnTo>
                <a:lnTo>
                  <a:pt x="7582288" y="4067390"/>
                </a:lnTo>
                <a:lnTo>
                  <a:pt x="7581121" y="4070488"/>
                </a:lnTo>
                <a:lnTo>
                  <a:pt x="7583123" y="4106232"/>
                </a:lnTo>
                <a:lnTo>
                  <a:pt x="7627007" y="4165835"/>
                </a:lnTo>
                <a:lnTo>
                  <a:pt x="7615832" y="4181467"/>
                </a:lnTo>
                <a:lnTo>
                  <a:pt x="7620666" y="4180884"/>
                </a:lnTo>
                <a:lnTo>
                  <a:pt x="7632240" y="4169897"/>
                </a:lnTo>
                <a:cubicBezTo>
                  <a:pt x="7641788" y="4164852"/>
                  <a:pt x="7652460" y="4166114"/>
                  <a:pt x="7667156" y="4166937"/>
                </a:cubicBezTo>
                <a:cubicBezTo>
                  <a:pt x="7663379" y="4168320"/>
                  <a:pt x="7668139" y="4170712"/>
                  <a:pt x="7668139" y="4170712"/>
                </a:cubicBezTo>
                <a:cubicBezTo>
                  <a:pt x="7677658" y="4175496"/>
                  <a:pt x="7675543" y="4151465"/>
                  <a:pt x="7688841" y="4154865"/>
                </a:cubicBezTo>
                <a:cubicBezTo>
                  <a:pt x="7699182" y="4158833"/>
                  <a:pt x="7704510" y="4168125"/>
                  <a:pt x="7707180" y="4178389"/>
                </a:cubicBezTo>
                <a:lnTo>
                  <a:pt x="7707995" y="4188355"/>
                </a:lnTo>
                <a:lnTo>
                  <a:pt x="7714804" y="4190467"/>
                </a:lnTo>
                <a:lnTo>
                  <a:pt x="7716084" y="4194301"/>
                </a:lnTo>
                <a:lnTo>
                  <a:pt x="7720662" y="4191077"/>
                </a:lnTo>
                <a:lnTo>
                  <a:pt x="7718265" y="4171685"/>
                </a:lnTo>
                <a:cubicBezTo>
                  <a:pt x="7715677" y="4162441"/>
                  <a:pt x="7711587" y="4153728"/>
                  <a:pt x="7705647" y="4145735"/>
                </a:cubicBezTo>
                <a:lnTo>
                  <a:pt x="7698666" y="4139372"/>
                </a:lnTo>
                <a:lnTo>
                  <a:pt x="7686185" y="4133954"/>
                </a:lnTo>
                <a:lnTo>
                  <a:pt x="7666780" y="4129087"/>
                </a:lnTo>
                <a:lnTo>
                  <a:pt x="7665390" y="4132958"/>
                </a:lnTo>
                <a:cubicBezTo>
                  <a:pt x="7664701" y="4134233"/>
                  <a:pt x="7664701" y="4134233"/>
                  <a:pt x="7666565" y="4133551"/>
                </a:cubicBezTo>
                <a:cubicBezTo>
                  <a:pt x="7661055" y="4143745"/>
                  <a:pt x="7656517" y="4157676"/>
                  <a:pt x="7648091" y="4156670"/>
                </a:cubicBezTo>
                <a:cubicBezTo>
                  <a:pt x="7634483" y="4151426"/>
                  <a:pt x="7632460" y="4135810"/>
                  <a:pt x="7633941" y="4119931"/>
                </a:cubicBezTo>
                <a:lnTo>
                  <a:pt x="7634304" y="4117783"/>
                </a:lnTo>
                <a:lnTo>
                  <a:pt x="7621982" y="4108332"/>
                </a:lnTo>
                <a:cubicBezTo>
                  <a:pt x="7618114" y="4104106"/>
                  <a:pt x="7614857" y="4098939"/>
                  <a:pt x="7612396" y="4092519"/>
                </a:cubicBezTo>
                <a:lnTo>
                  <a:pt x="7608390" y="4071505"/>
                </a:lnTo>
                <a:lnTo>
                  <a:pt x="7599876" y="4068239"/>
                </a:lnTo>
                <a:lnTo>
                  <a:pt x="7599114" y="4068012"/>
                </a:lnTo>
                <a:lnTo>
                  <a:pt x="7599111" y="4067946"/>
                </a:lnTo>
                <a:lnTo>
                  <a:pt x="7595936" y="4066729"/>
                </a:lnTo>
                <a:cubicBezTo>
                  <a:pt x="7594631" y="4061485"/>
                  <a:pt x="7595928" y="4057585"/>
                  <a:pt x="7598255" y="4054788"/>
                </a:cubicBezTo>
                <a:lnTo>
                  <a:pt x="7598421" y="4054684"/>
                </a:lnTo>
                <a:lnTo>
                  <a:pt x="7597706" y="4040933"/>
                </a:lnTo>
                <a:cubicBezTo>
                  <a:pt x="7598982" y="4018837"/>
                  <a:pt x="7607728" y="4011018"/>
                  <a:pt x="7618678" y="4011487"/>
                </a:cubicBezTo>
                <a:lnTo>
                  <a:pt x="7621499" y="4012568"/>
                </a:lnTo>
                <a:lnTo>
                  <a:pt x="7636166" y="3993237"/>
                </a:lnTo>
                <a:cubicBezTo>
                  <a:pt x="7644842" y="3985036"/>
                  <a:pt x="7654801" y="3978203"/>
                  <a:pt x="7665311" y="3973157"/>
                </a:cubicBezTo>
                <a:lnTo>
                  <a:pt x="7684146" y="3967731"/>
                </a:lnTo>
                <a:lnTo>
                  <a:pt x="7689521" y="3954822"/>
                </a:lnTo>
                <a:lnTo>
                  <a:pt x="7684645" y="3954711"/>
                </a:lnTo>
                <a:lnTo>
                  <a:pt x="7671196" y="3946183"/>
                </a:lnTo>
                <a:lnTo>
                  <a:pt x="7664943" y="3953340"/>
                </a:lnTo>
                <a:cubicBezTo>
                  <a:pt x="7662185" y="3958429"/>
                  <a:pt x="7659428" y="3963520"/>
                  <a:pt x="7656186" y="3966746"/>
                </a:cubicBezTo>
                <a:cubicBezTo>
                  <a:pt x="7652944" y="3969974"/>
                  <a:pt x="7649217" y="3971338"/>
                  <a:pt x="7644521" y="3968976"/>
                </a:cubicBezTo>
                <a:cubicBezTo>
                  <a:pt x="7645340" y="3956433"/>
                  <a:pt x="7647127" y="3947617"/>
                  <a:pt x="7651672" y="3933710"/>
                </a:cubicBezTo>
                <a:cubicBezTo>
                  <a:pt x="7651672" y="3933710"/>
                  <a:pt x="7662700" y="3913351"/>
                  <a:pt x="7675819" y="3916712"/>
                </a:cubicBezTo>
                <a:cubicBezTo>
                  <a:pt x="7677683" y="3916029"/>
                  <a:pt x="7679583" y="3919415"/>
                  <a:pt x="7680674" y="3923606"/>
                </a:cubicBezTo>
                <a:cubicBezTo>
                  <a:pt x="7681765" y="3927798"/>
                  <a:pt x="7682045" y="3932798"/>
                  <a:pt x="7680666" y="3935343"/>
                </a:cubicBezTo>
                <a:lnTo>
                  <a:pt x="7671934" y="3945338"/>
                </a:lnTo>
                <a:lnTo>
                  <a:pt x="7698705" y="3928271"/>
                </a:lnTo>
                <a:lnTo>
                  <a:pt x="7704667" y="3909625"/>
                </a:lnTo>
                <a:cubicBezTo>
                  <a:pt x="7708193" y="3897390"/>
                  <a:pt x="7710993" y="3885630"/>
                  <a:pt x="7712461" y="3874453"/>
                </a:cubicBezTo>
                <a:lnTo>
                  <a:pt x="7712308" y="3849694"/>
                </a:lnTo>
                <a:lnTo>
                  <a:pt x="7698454" y="3859628"/>
                </a:lnTo>
                <a:cubicBezTo>
                  <a:pt x="7669715" y="3835350"/>
                  <a:pt x="7623156" y="3830985"/>
                  <a:pt x="7585690" y="3813857"/>
                </a:cubicBezTo>
                <a:close/>
                <a:moveTo>
                  <a:pt x="8198920" y="3743354"/>
                </a:moveTo>
                <a:cubicBezTo>
                  <a:pt x="8219080" y="3735442"/>
                  <a:pt x="8223277" y="3747157"/>
                  <a:pt x="8227474" y="3758873"/>
                </a:cubicBezTo>
                <a:cubicBezTo>
                  <a:pt x="8213440" y="3761235"/>
                  <a:pt x="8216993" y="3778705"/>
                  <a:pt x="8201184" y="3772332"/>
                </a:cubicBezTo>
                <a:cubicBezTo>
                  <a:pt x="8196343" y="3766372"/>
                  <a:pt x="8194568" y="3757638"/>
                  <a:pt x="8198920" y="3743354"/>
                </a:cubicBezTo>
                <a:close/>
                <a:moveTo>
                  <a:pt x="8454992" y="3741063"/>
                </a:moveTo>
                <a:cubicBezTo>
                  <a:pt x="8462321" y="3748828"/>
                  <a:pt x="8471375" y="3737150"/>
                  <a:pt x="8478360" y="3748805"/>
                </a:cubicBezTo>
                <a:cubicBezTo>
                  <a:pt x="8475602" y="3779915"/>
                  <a:pt x="8407312" y="3826681"/>
                  <a:pt x="8377649" y="3799510"/>
                </a:cubicBezTo>
                <a:cubicBezTo>
                  <a:pt x="8403086" y="3783917"/>
                  <a:pt x="8428177" y="3772213"/>
                  <a:pt x="8454992" y="3741063"/>
                </a:cubicBezTo>
                <a:close/>
                <a:moveTo>
                  <a:pt x="9389323" y="3734904"/>
                </a:moveTo>
                <a:cubicBezTo>
                  <a:pt x="9418699" y="3739349"/>
                  <a:pt x="9412232" y="3770616"/>
                  <a:pt x="9415651" y="3768491"/>
                </a:cubicBezTo>
                <a:cubicBezTo>
                  <a:pt x="9420842" y="3769804"/>
                  <a:pt x="9420842" y="3769804"/>
                  <a:pt x="9424261" y="3767678"/>
                </a:cubicBezTo>
                <a:cubicBezTo>
                  <a:pt x="9426033" y="3771119"/>
                  <a:pt x="9432996" y="3775872"/>
                  <a:pt x="9438187" y="3777187"/>
                </a:cubicBezTo>
                <a:cubicBezTo>
                  <a:pt x="9434769" y="3779312"/>
                  <a:pt x="9431348" y="3781438"/>
                  <a:pt x="9433119" y="3784878"/>
                </a:cubicBezTo>
                <a:cubicBezTo>
                  <a:pt x="9422737" y="3782249"/>
                  <a:pt x="9420966" y="3778810"/>
                  <a:pt x="9415775" y="3777496"/>
                </a:cubicBezTo>
                <a:cubicBezTo>
                  <a:pt x="9417546" y="3780935"/>
                  <a:pt x="9412355" y="3779621"/>
                  <a:pt x="9412355" y="3779621"/>
                </a:cubicBezTo>
                <a:cubicBezTo>
                  <a:pt x="9412355" y="3779621"/>
                  <a:pt x="9412355" y="3779621"/>
                  <a:pt x="9409059" y="3790753"/>
                </a:cubicBezTo>
                <a:cubicBezTo>
                  <a:pt x="9409059" y="3790753"/>
                  <a:pt x="9399047" y="3815141"/>
                  <a:pt x="9374863" y="3812010"/>
                </a:cubicBezTo>
                <a:cubicBezTo>
                  <a:pt x="9376512" y="3806444"/>
                  <a:pt x="9345364" y="3798561"/>
                  <a:pt x="9345116" y="3780548"/>
                </a:cubicBezTo>
                <a:cubicBezTo>
                  <a:pt x="9344992" y="3771543"/>
                  <a:pt x="9346641" y="3765978"/>
                  <a:pt x="9346516" y="3756973"/>
                </a:cubicBezTo>
                <a:cubicBezTo>
                  <a:pt x="9356775" y="3750595"/>
                  <a:pt x="9361719" y="3733897"/>
                  <a:pt x="9389323" y="3734904"/>
                </a:cubicBezTo>
                <a:close/>
                <a:moveTo>
                  <a:pt x="8737519" y="3721471"/>
                </a:moveTo>
                <a:lnTo>
                  <a:pt x="8741626" y="3733026"/>
                </a:lnTo>
                <a:lnTo>
                  <a:pt x="8743951" y="3729516"/>
                </a:lnTo>
                <a:lnTo>
                  <a:pt x="8750842" y="3727819"/>
                </a:lnTo>
                <a:lnTo>
                  <a:pt x="8749745" y="3721561"/>
                </a:lnTo>
                <a:lnTo>
                  <a:pt x="8744367" y="3725004"/>
                </a:lnTo>
                <a:close/>
                <a:moveTo>
                  <a:pt x="8652465" y="3707440"/>
                </a:moveTo>
                <a:cubicBezTo>
                  <a:pt x="8656200" y="3716002"/>
                  <a:pt x="8655314" y="3727463"/>
                  <a:pt x="8651247" y="3739603"/>
                </a:cubicBezTo>
                <a:cubicBezTo>
                  <a:pt x="8639048" y="3776031"/>
                  <a:pt x="8598229" y="3818588"/>
                  <a:pt x="8567748" y="3807337"/>
                </a:cubicBezTo>
                <a:cubicBezTo>
                  <a:pt x="8601514" y="3773685"/>
                  <a:pt x="8607043" y="3739058"/>
                  <a:pt x="8652465" y="3707440"/>
                </a:cubicBezTo>
                <a:close/>
                <a:moveTo>
                  <a:pt x="8245387" y="3699536"/>
                </a:moveTo>
                <a:cubicBezTo>
                  <a:pt x="8250735" y="3700680"/>
                  <a:pt x="8253161" y="3705159"/>
                  <a:pt x="8253518" y="3710590"/>
                </a:cubicBezTo>
                <a:cubicBezTo>
                  <a:pt x="8254704" y="3728692"/>
                  <a:pt x="8232895" y="3757378"/>
                  <a:pt x="8219715" y="3708479"/>
                </a:cubicBezTo>
                <a:cubicBezTo>
                  <a:pt x="8231765" y="3700579"/>
                  <a:pt x="8240037" y="3698389"/>
                  <a:pt x="8245387" y="3699536"/>
                </a:cubicBezTo>
                <a:close/>
                <a:moveTo>
                  <a:pt x="8894478" y="3695918"/>
                </a:moveTo>
                <a:cubicBezTo>
                  <a:pt x="8899663" y="3697183"/>
                  <a:pt x="8903130" y="3699515"/>
                  <a:pt x="8905310" y="3702648"/>
                </a:cubicBezTo>
                <a:cubicBezTo>
                  <a:pt x="8907490" y="3705780"/>
                  <a:pt x="8908383" y="3709713"/>
                  <a:pt x="8908417" y="3714180"/>
                </a:cubicBezTo>
                <a:cubicBezTo>
                  <a:pt x="8906735" y="3719713"/>
                  <a:pt x="8899870" y="3723982"/>
                  <a:pt x="8887818" y="3726984"/>
                </a:cubicBezTo>
                <a:cubicBezTo>
                  <a:pt x="8880883" y="3722321"/>
                  <a:pt x="8885930" y="3705719"/>
                  <a:pt x="8885861" y="3696787"/>
                </a:cubicBezTo>
                <a:cubicBezTo>
                  <a:pt x="8891046" y="3698053"/>
                  <a:pt x="8896230" y="3699317"/>
                  <a:pt x="8894478" y="3695918"/>
                </a:cubicBezTo>
                <a:close/>
                <a:moveTo>
                  <a:pt x="8773929" y="3693202"/>
                </a:moveTo>
                <a:cubicBezTo>
                  <a:pt x="8775319" y="3696775"/>
                  <a:pt x="8778936" y="3694979"/>
                  <a:pt x="8780326" y="3698553"/>
                </a:cubicBezTo>
                <a:cubicBezTo>
                  <a:pt x="8780326" y="3698553"/>
                  <a:pt x="8783525" y="3701229"/>
                  <a:pt x="8786062" y="3706366"/>
                </a:cubicBezTo>
                <a:cubicBezTo>
                  <a:pt x="8788601" y="3711502"/>
                  <a:pt x="8790478" y="3719099"/>
                  <a:pt x="8787837" y="3728941"/>
                </a:cubicBezTo>
                <a:cubicBezTo>
                  <a:pt x="8785612" y="3734311"/>
                  <a:pt x="8777544" y="3746849"/>
                  <a:pt x="8776153" y="3743275"/>
                </a:cubicBezTo>
                <a:cubicBezTo>
                  <a:pt x="8771147" y="3741498"/>
                  <a:pt x="8772538" y="3745071"/>
                  <a:pt x="8768922" y="3746868"/>
                </a:cubicBezTo>
                <a:lnTo>
                  <a:pt x="8763797" y="3743508"/>
                </a:lnTo>
                <a:lnTo>
                  <a:pt x="8761939" y="3746310"/>
                </a:lnTo>
                <a:cubicBezTo>
                  <a:pt x="8756685" y="3754240"/>
                  <a:pt x="8756685" y="3754240"/>
                  <a:pt x="8751329" y="3752907"/>
                </a:cubicBezTo>
                <a:cubicBezTo>
                  <a:pt x="8748650" y="3752241"/>
                  <a:pt x="8746831" y="3748709"/>
                  <a:pt x="8745013" y="3745177"/>
                </a:cubicBezTo>
                <a:lnTo>
                  <a:pt x="8741651" y="3741063"/>
                </a:lnTo>
                <a:lnTo>
                  <a:pt x="8734605" y="3747404"/>
                </a:lnTo>
                <a:cubicBezTo>
                  <a:pt x="8731669" y="3750625"/>
                  <a:pt x="8728500" y="3754268"/>
                  <a:pt x="8724019" y="3758194"/>
                </a:cubicBezTo>
                <a:cubicBezTo>
                  <a:pt x="8713853" y="3751519"/>
                  <a:pt x="8699086" y="3728093"/>
                  <a:pt x="8704983" y="3709073"/>
                </a:cubicBezTo>
                <a:cubicBezTo>
                  <a:pt x="8710693" y="3707099"/>
                  <a:pt x="8715708" y="3706386"/>
                  <a:pt x="8720083" y="3706826"/>
                </a:cubicBezTo>
                <a:cubicBezTo>
                  <a:pt x="8726648" y="3707487"/>
                  <a:pt x="8731774" y="3710746"/>
                  <a:pt x="8735662" y="3716248"/>
                </a:cubicBezTo>
                <a:lnTo>
                  <a:pt x="8736257" y="3717922"/>
                </a:lnTo>
                <a:lnTo>
                  <a:pt x="8737662" y="3717022"/>
                </a:lnTo>
                <a:lnTo>
                  <a:pt x="8740815" y="3715003"/>
                </a:lnTo>
                <a:lnTo>
                  <a:pt x="8729782" y="3710661"/>
                </a:lnTo>
                <a:cubicBezTo>
                  <a:pt x="8731839" y="3705270"/>
                  <a:pt x="8737379" y="3698149"/>
                  <a:pt x="8742285" y="3700081"/>
                </a:cubicBezTo>
                <a:cubicBezTo>
                  <a:pt x="8746481" y="3700181"/>
                  <a:pt x="8747193" y="3702012"/>
                  <a:pt x="8746777" y="3704948"/>
                </a:cubicBezTo>
                <a:lnTo>
                  <a:pt x="8745099" y="3713439"/>
                </a:lnTo>
                <a:lnTo>
                  <a:pt x="8752933" y="3711042"/>
                </a:lnTo>
                <a:lnTo>
                  <a:pt x="8758109" y="3701061"/>
                </a:lnTo>
                <a:cubicBezTo>
                  <a:pt x="8762038" y="3695910"/>
                  <a:pt x="8767114" y="3692322"/>
                  <a:pt x="8773929" y="3693202"/>
                </a:cubicBezTo>
                <a:close/>
                <a:moveTo>
                  <a:pt x="9189079" y="3679651"/>
                </a:moveTo>
                <a:cubicBezTo>
                  <a:pt x="9191904" y="3691533"/>
                  <a:pt x="9206961" y="3698369"/>
                  <a:pt x="9215246" y="3710055"/>
                </a:cubicBezTo>
                <a:cubicBezTo>
                  <a:pt x="9218007" y="3713950"/>
                  <a:pt x="9220017" y="3718385"/>
                  <a:pt x="9220569" y="3723724"/>
                </a:cubicBezTo>
                <a:cubicBezTo>
                  <a:pt x="9220569" y="3723724"/>
                  <a:pt x="9220569" y="3723724"/>
                  <a:pt x="9218795" y="3720280"/>
                </a:cubicBezTo>
                <a:cubicBezTo>
                  <a:pt x="9218795" y="3720280"/>
                  <a:pt x="9220569" y="3723724"/>
                  <a:pt x="9217240" y="3725794"/>
                </a:cubicBezTo>
                <a:cubicBezTo>
                  <a:pt x="9198383" y="3714783"/>
                  <a:pt x="9187523" y="3685163"/>
                  <a:pt x="9185751" y="3681720"/>
                </a:cubicBezTo>
                <a:cubicBezTo>
                  <a:pt x="9189079" y="3679651"/>
                  <a:pt x="9189079" y="3679651"/>
                  <a:pt x="9189079" y="3679651"/>
                </a:cubicBezTo>
                <a:close/>
                <a:moveTo>
                  <a:pt x="8368587" y="3676513"/>
                </a:moveTo>
                <a:cubicBezTo>
                  <a:pt x="8372559" y="3676695"/>
                  <a:pt x="8380500" y="3677060"/>
                  <a:pt x="8384652" y="3681321"/>
                </a:cubicBezTo>
                <a:cubicBezTo>
                  <a:pt x="8388623" y="3681502"/>
                  <a:pt x="8385193" y="3693556"/>
                  <a:pt x="8385193" y="3693556"/>
                </a:cubicBezTo>
                <a:cubicBezTo>
                  <a:pt x="8381401" y="3697453"/>
                  <a:pt x="8369128" y="3688749"/>
                  <a:pt x="8365155" y="3688566"/>
                </a:cubicBezTo>
                <a:cubicBezTo>
                  <a:pt x="8364976" y="3684487"/>
                  <a:pt x="8368767" y="3680591"/>
                  <a:pt x="8368587" y="3676513"/>
                </a:cubicBezTo>
                <a:close/>
                <a:moveTo>
                  <a:pt x="8811797" y="3673850"/>
                </a:moveTo>
                <a:cubicBezTo>
                  <a:pt x="8818085" y="3673172"/>
                  <a:pt x="8823925" y="3673462"/>
                  <a:pt x="8828389" y="3675445"/>
                </a:cubicBezTo>
                <a:cubicBezTo>
                  <a:pt x="8831365" y="3676766"/>
                  <a:pt x="8833728" y="3678839"/>
                  <a:pt x="8835205" y="3681878"/>
                </a:cubicBezTo>
                <a:cubicBezTo>
                  <a:pt x="8839861" y="3688835"/>
                  <a:pt x="8832139" y="3693961"/>
                  <a:pt x="8821014" y="3697331"/>
                </a:cubicBezTo>
                <a:cubicBezTo>
                  <a:pt x="8800009" y="3709269"/>
                  <a:pt x="8787633" y="3707439"/>
                  <a:pt x="8783883" y="3691840"/>
                </a:cubicBezTo>
                <a:cubicBezTo>
                  <a:pt x="8786040" y="3688398"/>
                  <a:pt x="8795917" y="3679831"/>
                  <a:pt x="8792510" y="3678073"/>
                </a:cubicBezTo>
                <a:cubicBezTo>
                  <a:pt x="8798770" y="3676177"/>
                  <a:pt x="8805508" y="3674529"/>
                  <a:pt x="8811797" y="3673850"/>
                </a:cubicBezTo>
                <a:close/>
                <a:moveTo>
                  <a:pt x="8329287" y="3671320"/>
                </a:moveTo>
                <a:cubicBezTo>
                  <a:pt x="8332187" y="3670482"/>
                  <a:pt x="8336154" y="3671634"/>
                  <a:pt x="8342212" y="3675788"/>
                </a:cubicBezTo>
                <a:cubicBezTo>
                  <a:pt x="8342212" y="3675788"/>
                  <a:pt x="8342384" y="3679671"/>
                  <a:pt x="8342384" y="3679671"/>
                </a:cubicBezTo>
                <a:cubicBezTo>
                  <a:pt x="8335049" y="3690965"/>
                  <a:pt x="8330953" y="3686901"/>
                  <a:pt x="8322762" y="3678771"/>
                </a:cubicBezTo>
                <a:cubicBezTo>
                  <a:pt x="8324552" y="3674978"/>
                  <a:pt x="8326386" y="3672154"/>
                  <a:pt x="8329287" y="3671320"/>
                </a:cubicBezTo>
                <a:close/>
                <a:moveTo>
                  <a:pt x="8762986" y="3666766"/>
                </a:moveTo>
                <a:cubicBezTo>
                  <a:pt x="8764065" y="3672020"/>
                  <a:pt x="8766290" y="3668470"/>
                  <a:pt x="8769593" y="3670174"/>
                </a:cubicBezTo>
                <a:cubicBezTo>
                  <a:pt x="8764065" y="3672020"/>
                  <a:pt x="8757389" y="3682675"/>
                  <a:pt x="8749635" y="3688072"/>
                </a:cubicBezTo>
                <a:cubicBezTo>
                  <a:pt x="8746332" y="3686368"/>
                  <a:pt x="8740803" y="3688216"/>
                  <a:pt x="8737499" y="3686513"/>
                </a:cubicBezTo>
                <a:cubicBezTo>
                  <a:pt x="8739725" y="3682961"/>
                  <a:pt x="8740872" y="3674155"/>
                  <a:pt x="8744175" y="3675858"/>
                </a:cubicBezTo>
                <a:cubicBezTo>
                  <a:pt x="8746400" y="3672307"/>
                  <a:pt x="8753008" y="3675714"/>
                  <a:pt x="8753008" y="3675714"/>
                </a:cubicBezTo>
                <a:cubicBezTo>
                  <a:pt x="8755233" y="3672164"/>
                  <a:pt x="8757459" y="3668613"/>
                  <a:pt x="8762986" y="3666766"/>
                </a:cubicBezTo>
                <a:close/>
                <a:moveTo>
                  <a:pt x="9198325" y="3664111"/>
                </a:moveTo>
                <a:cubicBezTo>
                  <a:pt x="9242165" y="3668591"/>
                  <a:pt x="9235299" y="3700059"/>
                  <a:pt x="9259850" y="3702930"/>
                </a:cubicBezTo>
                <a:cubicBezTo>
                  <a:pt x="9254629" y="3710710"/>
                  <a:pt x="9254629" y="3710710"/>
                  <a:pt x="9245869" y="3711622"/>
                </a:cubicBezTo>
                <a:cubicBezTo>
                  <a:pt x="9244101" y="3708188"/>
                  <a:pt x="9240606" y="3710361"/>
                  <a:pt x="9242332" y="3704754"/>
                </a:cubicBezTo>
                <a:cubicBezTo>
                  <a:pt x="9228309" y="3704405"/>
                  <a:pt x="9201904" y="3680019"/>
                  <a:pt x="9198325" y="3664111"/>
                </a:cubicBezTo>
                <a:close/>
                <a:moveTo>
                  <a:pt x="8724990" y="3657104"/>
                </a:moveTo>
                <a:cubicBezTo>
                  <a:pt x="8729915" y="3658947"/>
                  <a:pt x="8731314" y="3662543"/>
                  <a:pt x="8731314" y="3662543"/>
                </a:cubicBezTo>
                <a:cubicBezTo>
                  <a:pt x="8728462" y="3676833"/>
                  <a:pt x="8720683" y="3689280"/>
                  <a:pt x="8705908" y="3683747"/>
                </a:cubicBezTo>
                <a:cubicBezTo>
                  <a:pt x="8700983" y="3681903"/>
                  <a:pt x="8696058" y="3680059"/>
                  <a:pt x="8699584" y="3678308"/>
                </a:cubicBezTo>
                <a:cubicBezTo>
                  <a:pt x="8698184" y="3674711"/>
                  <a:pt x="8701711" y="3672960"/>
                  <a:pt x="8703837" y="3667613"/>
                </a:cubicBezTo>
                <a:cubicBezTo>
                  <a:pt x="8709489" y="3660513"/>
                  <a:pt x="8720066" y="3655259"/>
                  <a:pt x="8724990" y="3657104"/>
                </a:cubicBezTo>
                <a:close/>
                <a:moveTo>
                  <a:pt x="9167840" y="3647158"/>
                </a:moveTo>
                <a:cubicBezTo>
                  <a:pt x="9173118" y="3648447"/>
                  <a:pt x="9180179" y="3653196"/>
                  <a:pt x="9185456" y="3654486"/>
                </a:cubicBezTo>
                <a:cubicBezTo>
                  <a:pt x="9185456" y="3654486"/>
                  <a:pt x="9185456" y="3654486"/>
                  <a:pt x="9183744" y="3660119"/>
                </a:cubicBezTo>
                <a:cubicBezTo>
                  <a:pt x="9180179" y="3653196"/>
                  <a:pt x="9164414" y="3658428"/>
                  <a:pt x="9167840" y="3647158"/>
                </a:cubicBezTo>
                <a:close/>
                <a:moveTo>
                  <a:pt x="9135897" y="3624140"/>
                </a:moveTo>
                <a:cubicBezTo>
                  <a:pt x="9135659" y="3627738"/>
                  <a:pt x="9135897" y="3624140"/>
                  <a:pt x="9131222" y="3630650"/>
                </a:cubicBezTo>
                <a:cubicBezTo>
                  <a:pt x="9127260" y="3626363"/>
                  <a:pt x="9131461" y="3627052"/>
                  <a:pt x="9135897" y="3624140"/>
                </a:cubicBezTo>
                <a:close/>
                <a:moveTo>
                  <a:pt x="8369388" y="3606646"/>
                </a:moveTo>
                <a:cubicBezTo>
                  <a:pt x="8374830" y="3607701"/>
                  <a:pt x="8379866" y="3610083"/>
                  <a:pt x="8383338" y="3612862"/>
                </a:cubicBezTo>
                <a:lnTo>
                  <a:pt x="8387843" y="3621352"/>
                </a:lnTo>
                <a:lnTo>
                  <a:pt x="8402291" y="3629720"/>
                </a:lnTo>
                <a:cubicBezTo>
                  <a:pt x="8404520" y="3641368"/>
                  <a:pt x="8399412" y="3655179"/>
                  <a:pt x="8389894" y="3666191"/>
                </a:cubicBezTo>
                <a:cubicBezTo>
                  <a:pt x="8381073" y="3660588"/>
                  <a:pt x="8375919" y="3653904"/>
                  <a:pt x="8373424" y="3645923"/>
                </a:cubicBezTo>
                <a:lnTo>
                  <a:pt x="8373304" y="3639509"/>
                </a:lnTo>
                <a:lnTo>
                  <a:pt x="8365073" y="3639501"/>
                </a:lnTo>
                <a:cubicBezTo>
                  <a:pt x="8365073" y="3639501"/>
                  <a:pt x="8365073" y="3639501"/>
                  <a:pt x="8363165" y="3636324"/>
                </a:cubicBezTo>
                <a:cubicBezTo>
                  <a:pt x="8359349" y="3629968"/>
                  <a:pt x="8357441" y="3626789"/>
                  <a:pt x="8355533" y="3623611"/>
                </a:cubicBezTo>
                <a:cubicBezTo>
                  <a:pt x="8357160" y="3618312"/>
                  <a:pt x="8363947" y="3605590"/>
                  <a:pt x="8369388" y="3606646"/>
                </a:cubicBezTo>
                <a:close/>
                <a:moveTo>
                  <a:pt x="9589991" y="3601092"/>
                </a:moveTo>
                <a:cubicBezTo>
                  <a:pt x="9596069" y="3601474"/>
                  <a:pt x="9602788" y="3602671"/>
                  <a:pt x="9608165" y="3603629"/>
                </a:cubicBezTo>
                <a:cubicBezTo>
                  <a:pt x="9615874" y="3613396"/>
                  <a:pt x="9617969" y="3627763"/>
                  <a:pt x="9614689" y="3641173"/>
                </a:cubicBezTo>
                <a:cubicBezTo>
                  <a:pt x="9593185" y="3637343"/>
                  <a:pt x="9582907" y="3624319"/>
                  <a:pt x="9575673" y="3603439"/>
                </a:cubicBezTo>
                <a:cubicBezTo>
                  <a:pt x="9578479" y="3601140"/>
                  <a:pt x="9583914" y="3600709"/>
                  <a:pt x="9589991" y="3601092"/>
                </a:cubicBezTo>
                <a:close/>
                <a:moveTo>
                  <a:pt x="9072086" y="3576124"/>
                </a:moveTo>
                <a:cubicBezTo>
                  <a:pt x="9082249" y="3576416"/>
                  <a:pt x="9100033" y="3576927"/>
                  <a:pt x="9107622" y="3583156"/>
                </a:cubicBezTo>
                <a:cubicBezTo>
                  <a:pt x="9110153" y="3585234"/>
                  <a:pt x="9111548" y="3587945"/>
                  <a:pt x="9111152" y="3591497"/>
                </a:cubicBezTo>
                <a:cubicBezTo>
                  <a:pt x="9109500" y="3596929"/>
                  <a:pt x="9104411" y="3595686"/>
                  <a:pt x="9101040" y="3597781"/>
                </a:cubicBezTo>
                <a:cubicBezTo>
                  <a:pt x="9092579" y="3598635"/>
                  <a:pt x="9070434" y="3581557"/>
                  <a:pt x="9072086" y="3576124"/>
                </a:cubicBezTo>
                <a:close/>
                <a:moveTo>
                  <a:pt x="8750164" y="3561434"/>
                </a:moveTo>
                <a:cubicBezTo>
                  <a:pt x="8757368" y="3559052"/>
                  <a:pt x="8765668" y="3561797"/>
                  <a:pt x="8771698" y="3572393"/>
                </a:cubicBezTo>
                <a:cubicBezTo>
                  <a:pt x="8758224" y="3583276"/>
                  <a:pt x="8744750" y="3594160"/>
                  <a:pt x="8735214" y="3581244"/>
                </a:cubicBezTo>
                <a:cubicBezTo>
                  <a:pt x="8736855" y="3571327"/>
                  <a:pt x="8742962" y="3563816"/>
                  <a:pt x="8750164" y="3561434"/>
                </a:cubicBezTo>
                <a:close/>
                <a:moveTo>
                  <a:pt x="9468734" y="3558680"/>
                </a:moveTo>
                <a:cubicBezTo>
                  <a:pt x="9471439" y="3580306"/>
                  <a:pt x="9451615" y="3609791"/>
                  <a:pt x="9425944" y="3628831"/>
                </a:cubicBezTo>
                <a:cubicBezTo>
                  <a:pt x="9400275" y="3647871"/>
                  <a:pt x="9368757" y="3656468"/>
                  <a:pt x="9348072" y="3636322"/>
                </a:cubicBezTo>
                <a:cubicBezTo>
                  <a:pt x="9401114" y="3624667"/>
                  <a:pt x="9408076" y="3560682"/>
                  <a:pt x="9468734" y="3558680"/>
                </a:cubicBezTo>
                <a:close/>
                <a:moveTo>
                  <a:pt x="9493688" y="3545948"/>
                </a:moveTo>
                <a:cubicBezTo>
                  <a:pt x="9497328" y="3546545"/>
                  <a:pt x="9497075" y="3550384"/>
                  <a:pt x="9500713" y="3550980"/>
                </a:cubicBezTo>
                <a:cubicBezTo>
                  <a:pt x="9500713" y="3550980"/>
                  <a:pt x="9500459" y="3554820"/>
                  <a:pt x="9500459" y="3554820"/>
                </a:cubicBezTo>
                <a:cubicBezTo>
                  <a:pt x="9502278" y="3555119"/>
                  <a:pt x="9502278" y="3555119"/>
                  <a:pt x="9501305" y="3555929"/>
                </a:cubicBezTo>
                <a:cubicBezTo>
                  <a:pt x="9500332" y="3556740"/>
                  <a:pt x="9498385" y="3558361"/>
                  <a:pt x="9496311" y="3561902"/>
                </a:cubicBezTo>
                <a:cubicBezTo>
                  <a:pt x="9492418" y="3565147"/>
                  <a:pt x="9492163" y="3568986"/>
                  <a:pt x="9488778" y="3564550"/>
                </a:cubicBezTo>
                <a:cubicBezTo>
                  <a:pt x="9485393" y="3560113"/>
                  <a:pt x="9485393" y="3560113"/>
                  <a:pt x="9486155" y="3548595"/>
                </a:cubicBezTo>
                <a:cubicBezTo>
                  <a:pt x="9489540" y="3553032"/>
                  <a:pt x="9489540" y="3553032"/>
                  <a:pt x="9493433" y="3549788"/>
                </a:cubicBezTo>
                <a:cubicBezTo>
                  <a:pt x="9493433" y="3549788"/>
                  <a:pt x="9493433" y="3549788"/>
                  <a:pt x="9493688" y="3545948"/>
                </a:cubicBezTo>
                <a:close/>
                <a:moveTo>
                  <a:pt x="7552413" y="3542507"/>
                </a:moveTo>
                <a:lnTo>
                  <a:pt x="7555709" y="3574557"/>
                </a:lnTo>
                <a:lnTo>
                  <a:pt x="7560592" y="3561043"/>
                </a:lnTo>
                <a:lnTo>
                  <a:pt x="7564385" y="3557562"/>
                </a:lnTo>
                <a:lnTo>
                  <a:pt x="7555110" y="3551378"/>
                </a:lnTo>
                <a:close/>
                <a:moveTo>
                  <a:pt x="9246019" y="3538275"/>
                </a:moveTo>
                <a:cubicBezTo>
                  <a:pt x="9254139" y="3539605"/>
                  <a:pt x="9260193" y="3547352"/>
                  <a:pt x="9260193" y="3547352"/>
                </a:cubicBezTo>
                <a:cubicBezTo>
                  <a:pt x="9260193" y="3547352"/>
                  <a:pt x="9260193" y="3547352"/>
                  <a:pt x="9260454" y="3543392"/>
                </a:cubicBezTo>
                <a:cubicBezTo>
                  <a:pt x="9259930" y="3551310"/>
                  <a:pt x="9263256" y="3559861"/>
                  <a:pt x="9262731" y="3567780"/>
                </a:cubicBezTo>
                <a:cubicBezTo>
                  <a:pt x="9237538" y="3595672"/>
                  <a:pt x="9230625" y="3582532"/>
                  <a:pt x="9216014" y="3568131"/>
                </a:cubicBezTo>
                <a:cubicBezTo>
                  <a:pt x="9220388" y="3560842"/>
                  <a:pt x="9217324" y="3548333"/>
                  <a:pt x="9225546" y="3541674"/>
                </a:cubicBezTo>
                <a:cubicBezTo>
                  <a:pt x="9225546" y="3541674"/>
                  <a:pt x="9229658" y="3538345"/>
                  <a:pt x="9237357" y="3539608"/>
                </a:cubicBezTo>
                <a:cubicBezTo>
                  <a:pt x="9240376" y="3538101"/>
                  <a:pt x="9243312" y="3537830"/>
                  <a:pt x="9246019" y="3538275"/>
                </a:cubicBezTo>
                <a:close/>
                <a:moveTo>
                  <a:pt x="8258617" y="3535804"/>
                </a:moveTo>
                <a:cubicBezTo>
                  <a:pt x="8270854" y="3533527"/>
                  <a:pt x="8283703" y="3533790"/>
                  <a:pt x="8297707" y="3538782"/>
                </a:cubicBezTo>
                <a:cubicBezTo>
                  <a:pt x="8289609" y="3559413"/>
                  <a:pt x="8257238" y="3579093"/>
                  <a:pt x="8224657" y="3587181"/>
                </a:cubicBezTo>
                <a:lnTo>
                  <a:pt x="8206266" y="3588023"/>
                </a:lnTo>
                <a:lnTo>
                  <a:pt x="8208981" y="3592488"/>
                </a:lnTo>
                <a:cubicBezTo>
                  <a:pt x="8210972" y="3602549"/>
                  <a:pt x="8210479" y="3614006"/>
                  <a:pt x="8208945" y="3625319"/>
                </a:cubicBezTo>
                <a:cubicBezTo>
                  <a:pt x="8207582" y="3635377"/>
                  <a:pt x="8205394" y="3645320"/>
                  <a:pt x="8203397" y="3654070"/>
                </a:cubicBezTo>
                <a:cubicBezTo>
                  <a:pt x="8199879" y="3672366"/>
                  <a:pt x="8194363" y="3691862"/>
                  <a:pt x="8183418" y="3700051"/>
                </a:cubicBezTo>
                <a:cubicBezTo>
                  <a:pt x="8179770" y="3702781"/>
                  <a:pt x="8175518" y="3704254"/>
                  <a:pt x="8170537" y="3704009"/>
                </a:cubicBezTo>
                <a:cubicBezTo>
                  <a:pt x="8141600" y="3704120"/>
                  <a:pt x="8122555" y="3672401"/>
                  <a:pt x="8130543" y="3637396"/>
                </a:cubicBezTo>
                <a:cubicBezTo>
                  <a:pt x="8136058" y="3610350"/>
                  <a:pt x="8146333" y="3591233"/>
                  <a:pt x="8155231" y="3578879"/>
                </a:cubicBezTo>
                <a:lnTo>
                  <a:pt x="8157517" y="3576183"/>
                </a:lnTo>
                <a:lnTo>
                  <a:pt x="8150345" y="3566022"/>
                </a:lnTo>
                <a:lnTo>
                  <a:pt x="8167736" y="3564415"/>
                </a:lnTo>
                <a:lnTo>
                  <a:pt x="8171646" y="3560931"/>
                </a:lnTo>
                <a:lnTo>
                  <a:pt x="8175714" y="3562216"/>
                </a:lnTo>
                <a:lnTo>
                  <a:pt x="8183945" y="3554867"/>
                </a:lnTo>
                <a:cubicBezTo>
                  <a:pt x="8194613" y="3548276"/>
                  <a:pt x="8207878" y="3544301"/>
                  <a:pt x="8217904" y="3542598"/>
                </a:cubicBezTo>
                <a:lnTo>
                  <a:pt x="8224294" y="3547706"/>
                </a:lnTo>
                <a:close/>
                <a:moveTo>
                  <a:pt x="7561357" y="3513100"/>
                </a:moveTo>
                <a:lnTo>
                  <a:pt x="7564948" y="3515038"/>
                </a:lnTo>
                <a:lnTo>
                  <a:pt x="7565444" y="3514541"/>
                </a:lnTo>
                <a:lnTo>
                  <a:pt x="7567098" y="3513200"/>
                </a:lnTo>
                <a:close/>
                <a:moveTo>
                  <a:pt x="8779233" y="3481621"/>
                </a:moveTo>
                <a:cubicBezTo>
                  <a:pt x="8783044" y="3479201"/>
                  <a:pt x="8784779" y="3480094"/>
                  <a:pt x="8786168" y="3482456"/>
                </a:cubicBezTo>
                <a:cubicBezTo>
                  <a:pt x="8787557" y="3484817"/>
                  <a:pt x="8788600" y="3488645"/>
                  <a:pt x="8791030" y="3492091"/>
                </a:cubicBezTo>
                <a:lnTo>
                  <a:pt x="8774394" y="3496667"/>
                </a:lnTo>
                <a:cubicBezTo>
                  <a:pt x="8773003" y="3491564"/>
                  <a:pt x="8773688" y="3483145"/>
                  <a:pt x="8779233" y="3481621"/>
                </a:cubicBezTo>
                <a:close/>
                <a:moveTo>
                  <a:pt x="8738006" y="3460956"/>
                </a:moveTo>
                <a:cubicBezTo>
                  <a:pt x="8743515" y="3459358"/>
                  <a:pt x="8746921" y="3461116"/>
                  <a:pt x="8746921" y="3461116"/>
                </a:cubicBezTo>
                <a:cubicBezTo>
                  <a:pt x="8749929" y="3467106"/>
                  <a:pt x="8751558" y="3473499"/>
                  <a:pt x="8750370" y="3478992"/>
                </a:cubicBezTo>
                <a:cubicBezTo>
                  <a:pt x="8749182" y="3484485"/>
                  <a:pt x="8745176" y="3489079"/>
                  <a:pt x="8736911" y="3491477"/>
                </a:cubicBezTo>
                <a:cubicBezTo>
                  <a:pt x="8731401" y="3493076"/>
                  <a:pt x="8725892" y="3494675"/>
                  <a:pt x="8727996" y="3491318"/>
                </a:cubicBezTo>
                <a:cubicBezTo>
                  <a:pt x="8724588" y="3489562"/>
                  <a:pt x="8726692" y="3486205"/>
                  <a:pt x="8725388" y="3481092"/>
                </a:cubicBezTo>
                <a:cubicBezTo>
                  <a:pt x="8726187" y="3472622"/>
                  <a:pt x="8732496" y="3462555"/>
                  <a:pt x="8738006" y="3460956"/>
                </a:cubicBezTo>
                <a:close/>
                <a:moveTo>
                  <a:pt x="8803406" y="3457865"/>
                </a:moveTo>
                <a:cubicBezTo>
                  <a:pt x="8806794" y="3459612"/>
                  <a:pt x="8808950" y="3456170"/>
                  <a:pt x="8812336" y="3457917"/>
                </a:cubicBezTo>
                <a:cubicBezTo>
                  <a:pt x="8812336" y="3457917"/>
                  <a:pt x="8816800" y="3457942"/>
                  <a:pt x="8822149" y="3460132"/>
                </a:cubicBezTo>
                <a:cubicBezTo>
                  <a:pt x="8827499" y="3462322"/>
                  <a:pt x="8833731" y="3466675"/>
                  <a:pt x="8837267" y="3475332"/>
                </a:cubicBezTo>
                <a:cubicBezTo>
                  <a:pt x="8837882" y="3477925"/>
                  <a:pt x="8838264" y="3482678"/>
                  <a:pt x="8838070" y="3486563"/>
                </a:cubicBezTo>
                <a:cubicBezTo>
                  <a:pt x="8837876" y="3490448"/>
                  <a:pt x="8837105" y="3493467"/>
                  <a:pt x="8835412" y="3492593"/>
                </a:cubicBezTo>
                <a:cubicBezTo>
                  <a:pt x="8829869" y="3494288"/>
                  <a:pt x="8833254" y="3496035"/>
                  <a:pt x="8831098" y="3499477"/>
                </a:cubicBezTo>
                <a:cubicBezTo>
                  <a:pt x="8814469" y="3504562"/>
                  <a:pt x="8802155" y="3502765"/>
                  <a:pt x="8796311" y="3490641"/>
                </a:cubicBezTo>
                <a:cubicBezTo>
                  <a:pt x="8793852" y="3480263"/>
                  <a:pt x="8790164" y="3464698"/>
                  <a:pt x="8803406" y="3457865"/>
                </a:cubicBezTo>
                <a:close/>
                <a:moveTo>
                  <a:pt x="8680466" y="3455958"/>
                </a:moveTo>
                <a:cubicBezTo>
                  <a:pt x="8690952" y="3456134"/>
                  <a:pt x="8701395" y="3458515"/>
                  <a:pt x="8711836" y="3460895"/>
                </a:cubicBezTo>
                <a:cubicBezTo>
                  <a:pt x="8742360" y="3507773"/>
                  <a:pt x="8686612" y="3498016"/>
                  <a:pt x="8660285" y="3503099"/>
                </a:cubicBezTo>
                <a:cubicBezTo>
                  <a:pt x="8650111" y="3487473"/>
                  <a:pt x="8648475" y="3481925"/>
                  <a:pt x="8648830" y="3464265"/>
                </a:cubicBezTo>
                <a:cubicBezTo>
                  <a:pt x="8659450" y="3457818"/>
                  <a:pt x="8669981" y="3455784"/>
                  <a:pt x="8680466" y="3455958"/>
                </a:cubicBezTo>
                <a:close/>
                <a:moveTo>
                  <a:pt x="9591304" y="3438595"/>
                </a:moveTo>
                <a:cubicBezTo>
                  <a:pt x="9611623" y="3472811"/>
                  <a:pt x="9572819" y="3505412"/>
                  <a:pt x="9549795" y="3493361"/>
                </a:cubicBezTo>
                <a:cubicBezTo>
                  <a:pt x="9542120" y="3489342"/>
                  <a:pt x="9536199" y="3480364"/>
                  <a:pt x="9534805" y="3464829"/>
                </a:cubicBezTo>
                <a:cubicBezTo>
                  <a:pt x="9561154" y="3455315"/>
                  <a:pt x="9567297" y="3435600"/>
                  <a:pt x="9591304" y="3438595"/>
                </a:cubicBezTo>
                <a:close/>
                <a:moveTo>
                  <a:pt x="8176204" y="3432511"/>
                </a:moveTo>
                <a:cubicBezTo>
                  <a:pt x="8172572" y="3443744"/>
                  <a:pt x="8167190" y="3451579"/>
                  <a:pt x="8154738" y="3454831"/>
                </a:cubicBezTo>
                <a:cubicBezTo>
                  <a:pt x="8161937" y="3441379"/>
                  <a:pt x="8163753" y="3435762"/>
                  <a:pt x="8176204" y="3432511"/>
                </a:cubicBezTo>
                <a:close/>
                <a:moveTo>
                  <a:pt x="9199774" y="3430238"/>
                </a:moveTo>
                <a:cubicBezTo>
                  <a:pt x="9211323" y="3431625"/>
                  <a:pt x="9221547" y="3438348"/>
                  <a:pt x="9228827" y="3445598"/>
                </a:cubicBezTo>
                <a:cubicBezTo>
                  <a:pt x="9225750" y="3448122"/>
                  <a:pt x="9245528" y="3468019"/>
                  <a:pt x="9243273" y="3491119"/>
                </a:cubicBezTo>
                <a:cubicBezTo>
                  <a:pt x="9242521" y="3498820"/>
                  <a:pt x="9239320" y="3506876"/>
                  <a:pt x="9232007" y="3514761"/>
                </a:cubicBezTo>
                <a:cubicBezTo>
                  <a:pt x="9215333" y="3532219"/>
                  <a:pt x="9191246" y="3544423"/>
                  <a:pt x="9162392" y="3511432"/>
                </a:cubicBezTo>
                <a:cubicBezTo>
                  <a:pt x="9154978" y="3506179"/>
                  <a:pt x="9158817" y="3506808"/>
                  <a:pt x="9155244" y="3502184"/>
                </a:cubicBezTo>
                <a:lnTo>
                  <a:pt x="9153438" y="3500906"/>
                </a:lnTo>
                <a:lnTo>
                  <a:pt x="9152007" y="3506741"/>
                </a:lnTo>
                <a:cubicBezTo>
                  <a:pt x="9150517" y="3508249"/>
                  <a:pt x="9148346" y="3508434"/>
                  <a:pt x="9145719" y="3507734"/>
                </a:cubicBezTo>
                <a:cubicBezTo>
                  <a:pt x="9145719" y="3507734"/>
                  <a:pt x="9140468" y="3506338"/>
                  <a:pt x="9135215" y="3504939"/>
                </a:cubicBezTo>
                <a:cubicBezTo>
                  <a:pt x="9129963" y="3503542"/>
                  <a:pt x="9126531" y="3505675"/>
                  <a:pt x="9126531" y="3505675"/>
                </a:cubicBezTo>
                <a:cubicBezTo>
                  <a:pt x="9121278" y="3504277"/>
                  <a:pt x="9119458" y="3500746"/>
                  <a:pt x="9121073" y="3495079"/>
                </a:cubicBezTo>
                <a:cubicBezTo>
                  <a:pt x="9121073" y="3495079"/>
                  <a:pt x="9129759" y="3494344"/>
                  <a:pt x="9129759" y="3494344"/>
                </a:cubicBezTo>
                <a:cubicBezTo>
                  <a:pt x="9135010" y="3495740"/>
                  <a:pt x="9138950" y="3496789"/>
                  <a:pt x="9142662" y="3497396"/>
                </a:cubicBezTo>
                <a:lnTo>
                  <a:pt x="9148789" y="3497611"/>
                </a:lnTo>
                <a:lnTo>
                  <a:pt x="9140420" y="3491680"/>
                </a:lnTo>
                <a:cubicBezTo>
                  <a:pt x="9143564" y="3488157"/>
                  <a:pt x="9145234" y="3484898"/>
                  <a:pt x="9146296" y="3481665"/>
                </a:cubicBezTo>
                <a:lnTo>
                  <a:pt x="9148403" y="3472352"/>
                </a:lnTo>
                <a:lnTo>
                  <a:pt x="9141022" y="3465814"/>
                </a:lnTo>
                <a:cubicBezTo>
                  <a:pt x="9144589" y="3463596"/>
                  <a:pt x="9150024" y="3455865"/>
                  <a:pt x="9151721" y="3459161"/>
                </a:cubicBezTo>
                <a:lnTo>
                  <a:pt x="9153150" y="3459563"/>
                </a:lnTo>
                <a:lnTo>
                  <a:pt x="9162784" y="3446890"/>
                </a:lnTo>
                <a:cubicBezTo>
                  <a:pt x="9175356" y="3432799"/>
                  <a:pt x="9188227" y="3428852"/>
                  <a:pt x="9199774" y="3430238"/>
                </a:cubicBezTo>
                <a:close/>
                <a:moveTo>
                  <a:pt x="8141387" y="3428304"/>
                </a:moveTo>
                <a:cubicBezTo>
                  <a:pt x="8145486" y="3427474"/>
                  <a:pt x="8149486" y="3428129"/>
                  <a:pt x="8155353" y="3431092"/>
                </a:cubicBezTo>
                <a:cubicBezTo>
                  <a:pt x="8146830" y="3437701"/>
                  <a:pt x="8138570" y="3440350"/>
                  <a:pt x="8126833" y="3434425"/>
                </a:cubicBezTo>
                <a:cubicBezTo>
                  <a:pt x="8133095" y="3431448"/>
                  <a:pt x="8137290" y="3429133"/>
                  <a:pt x="8141387" y="3428304"/>
                </a:cubicBezTo>
                <a:close/>
                <a:moveTo>
                  <a:pt x="8457267" y="3406715"/>
                </a:moveTo>
                <a:cubicBezTo>
                  <a:pt x="8457100" y="3402928"/>
                  <a:pt x="8460954" y="3403105"/>
                  <a:pt x="8461121" y="3406892"/>
                </a:cubicBezTo>
                <a:cubicBezTo>
                  <a:pt x="8468998" y="3411033"/>
                  <a:pt x="8461622" y="3418253"/>
                  <a:pt x="8457937" y="3421865"/>
                </a:cubicBezTo>
                <a:cubicBezTo>
                  <a:pt x="8457434" y="3410502"/>
                  <a:pt x="8453413" y="3406537"/>
                  <a:pt x="8457267" y="3406715"/>
                </a:cubicBezTo>
                <a:close/>
                <a:moveTo>
                  <a:pt x="8883258" y="3405050"/>
                </a:moveTo>
                <a:cubicBezTo>
                  <a:pt x="8890025" y="3406057"/>
                  <a:pt x="8893231" y="3408833"/>
                  <a:pt x="8894211" y="3412716"/>
                </a:cubicBezTo>
                <a:cubicBezTo>
                  <a:pt x="8895190" y="3416597"/>
                  <a:pt x="8893944" y="3421585"/>
                  <a:pt x="8891808" y="3427015"/>
                </a:cubicBezTo>
                <a:cubicBezTo>
                  <a:pt x="8887534" y="3437877"/>
                  <a:pt x="8878988" y="3437754"/>
                  <a:pt x="8878988" y="3437754"/>
                </a:cubicBezTo>
                <a:cubicBezTo>
                  <a:pt x="8865455" y="3435739"/>
                  <a:pt x="8857619" y="3426524"/>
                  <a:pt x="8860468" y="3412003"/>
                </a:cubicBezTo>
                <a:cubicBezTo>
                  <a:pt x="8866166" y="3404804"/>
                  <a:pt x="8874712" y="3404926"/>
                  <a:pt x="8883258" y="3405050"/>
                </a:cubicBezTo>
                <a:close/>
                <a:moveTo>
                  <a:pt x="9444971" y="3383330"/>
                </a:moveTo>
                <a:cubicBezTo>
                  <a:pt x="9455632" y="3384921"/>
                  <a:pt x="9466294" y="3386513"/>
                  <a:pt x="9465530" y="3397465"/>
                </a:cubicBezTo>
                <a:cubicBezTo>
                  <a:pt x="9457342" y="3399008"/>
                  <a:pt x="9456961" y="3404484"/>
                  <a:pt x="9443824" y="3399758"/>
                </a:cubicBezTo>
                <a:cubicBezTo>
                  <a:pt x="9444205" y="3394282"/>
                  <a:pt x="9444588" y="3388806"/>
                  <a:pt x="9444971" y="3383330"/>
                </a:cubicBezTo>
                <a:close/>
                <a:moveTo>
                  <a:pt x="8921821" y="3372522"/>
                </a:moveTo>
                <a:cubicBezTo>
                  <a:pt x="8926354" y="3372258"/>
                  <a:pt x="8931083" y="3373390"/>
                  <a:pt x="8935449" y="3376255"/>
                </a:cubicBezTo>
                <a:cubicBezTo>
                  <a:pt x="8937110" y="3381855"/>
                  <a:pt x="8942265" y="3389748"/>
                  <a:pt x="8942100" y="3398657"/>
                </a:cubicBezTo>
                <a:cubicBezTo>
                  <a:pt x="8929464" y="3412904"/>
                  <a:pt x="8915332" y="3412644"/>
                  <a:pt x="8901364" y="3403473"/>
                </a:cubicBezTo>
                <a:cubicBezTo>
                  <a:pt x="8896374" y="3386672"/>
                  <a:pt x="8908221" y="3373315"/>
                  <a:pt x="8921821" y="3372522"/>
                </a:cubicBezTo>
                <a:close/>
                <a:moveTo>
                  <a:pt x="8582297" y="3367309"/>
                </a:moveTo>
                <a:cubicBezTo>
                  <a:pt x="8585400" y="3371681"/>
                  <a:pt x="8588502" y="3376055"/>
                  <a:pt x="8592942" y="3372349"/>
                </a:cubicBezTo>
                <a:cubicBezTo>
                  <a:pt x="8598539" y="3378991"/>
                  <a:pt x="8602790" y="3386540"/>
                  <a:pt x="8605807" y="3394685"/>
                </a:cubicBezTo>
                <a:cubicBezTo>
                  <a:pt x="8626926" y="3451698"/>
                  <a:pt x="8587554" y="3537895"/>
                  <a:pt x="8525815" y="3546792"/>
                </a:cubicBezTo>
                <a:cubicBezTo>
                  <a:pt x="8505031" y="3524973"/>
                  <a:pt x="8497480" y="3497979"/>
                  <a:pt x="8500022" y="3471375"/>
                </a:cubicBezTo>
                <a:cubicBezTo>
                  <a:pt x="8504258" y="3427033"/>
                  <a:pt x="8536527" y="3383764"/>
                  <a:pt x="8582297" y="3367309"/>
                </a:cubicBezTo>
                <a:close/>
                <a:moveTo>
                  <a:pt x="8314259" y="3327922"/>
                </a:moveTo>
                <a:cubicBezTo>
                  <a:pt x="8353034" y="3330017"/>
                  <a:pt x="8389697" y="3357873"/>
                  <a:pt x="8402955" y="3394211"/>
                </a:cubicBezTo>
                <a:cubicBezTo>
                  <a:pt x="8405902" y="3402288"/>
                  <a:pt x="8407692" y="3410783"/>
                  <a:pt x="8408094" y="3419506"/>
                </a:cubicBezTo>
                <a:lnTo>
                  <a:pt x="8405126" y="3444236"/>
                </a:lnTo>
                <a:lnTo>
                  <a:pt x="8410874" y="3444777"/>
                </a:lnTo>
                <a:cubicBezTo>
                  <a:pt x="8422873" y="3449151"/>
                  <a:pt x="8425423" y="3462080"/>
                  <a:pt x="8421098" y="3481233"/>
                </a:cubicBezTo>
                <a:cubicBezTo>
                  <a:pt x="8412613" y="3483838"/>
                  <a:pt x="8406503" y="3489370"/>
                  <a:pt x="8394962" y="3494740"/>
                </a:cubicBezTo>
                <a:cubicBezTo>
                  <a:pt x="8391396" y="3490349"/>
                  <a:pt x="8388339" y="3481689"/>
                  <a:pt x="8387786" y="3472033"/>
                </a:cubicBezTo>
                <a:lnTo>
                  <a:pt x="8394002" y="3449295"/>
                </a:lnTo>
                <a:lnTo>
                  <a:pt x="8363140" y="3458133"/>
                </a:lnTo>
                <a:cubicBezTo>
                  <a:pt x="8349771" y="3458912"/>
                  <a:pt x="8337103" y="3456673"/>
                  <a:pt x="8325598" y="3451979"/>
                </a:cubicBezTo>
                <a:cubicBezTo>
                  <a:pt x="8287253" y="3436333"/>
                  <a:pt x="8261840" y="3393427"/>
                  <a:pt x="8266466" y="3344205"/>
                </a:cubicBezTo>
                <a:cubicBezTo>
                  <a:pt x="8271749" y="3342290"/>
                  <a:pt x="8277032" y="3340374"/>
                  <a:pt x="8275570" y="3335053"/>
                </a:cubicBezTo>
                <a:cubicBezTo>
                  <a:pt x="8288175" y="3329387"/>
                  <a:pt x="8301334" y="3327223"/>
                  <a:pt x="8314259" y="3327922"/>
                </a:cubicBezTo>
                <a:close/>
                <a:moveTo>
                  <a:pt x="9443493" y="3314848"/>
                </a:moveTo>
                <a:cubicBezTo>
                  <a:pt x="9470516" y="3324655"/>
                  <a:pt x="9494611" y="3336859"/>
                  <a:pt x="9533350" y="3337071"/>
                </a:cubicBezTo>
                <a:cubicBezTo>
                  <a:pt x="9532597" y="3348337"/>
                  <a:pt x="9546487" y="3347608"/>
                  <a:pt x="9542803" y="3361271"/>
                </a:cubicBezTo>
                <a:cubicBezTo>
                  <a:pt x="9519375" y="3380461"/>
                  <a:pt x="9443407" y="3357508"/>
                  <a:pt x="9443493" y="3314848"/>
                </a:cubicBezTo>
                <a:close/>
                <a:moveTo>
                  <a:pt x="8609902" y="3299058"/>
                </a:moveTo>
                <a:cubicBezTo>
                  <a:pt x="8616354" y="3298202"/>
                  <a:pt x="8622698" y="3298361"/>
                  <a:pt x="8628696" y="3300069"/>
                </a:cubicBezTo>
                <a:cubicBezTo>
                  <a:pt x="8636694" y="3302345"/>
                  <a:pt x="8644079" y="3307376"/>
                  <a:pt x="8650290" y="3316423"/>
                </a:cubicBezTo>
                <a:cubicBezTo>
                  <a:pt x="8633635" y="3355537"/>
                  <a:pt x="8562005" y="3377138"/>
                  <a:pt x="8554311" y="3339608"/>
                </a:cubicBezTo>
                <a:cubicBezTo>
                  <a:pt x="8553212" y="3334246"/>
                  <a:pt x="8553416" y="3327678"/>
                  <a:pt x="8555273" y="3319783"/>
                </a:cubicBezTo>
                <a:cubicBezTo>
                  <a:pt x="8570211" y="3313336"/>
                  <a:pt x="8590546" y="3301627"/>
                  <a:pt x="8609902" y="3299058"/>
                </a:cubicBezTo>
                <a:close/>
                <a:moveTo>
                  <a:pt x="8569205" y="3298001"/>
                </a:moveTo>
                <a:cubicBezTo>
                  <a:pt x="8570477" y="3301270"/>
                  <a:pt x="8569205" y="3298001"/>
                  <a:pt x="8567834" y="3306484"/>
                </a:cubicBezTo>
                <a:cubicBezTo>
                  <a:pt x="8562642" y="3305161"/>
                  <a:pt x="8566561" y="3303215"/>
                  <a:pt x="8569205" y="3298001"/>
                </a:cubicBezTo>
                <a:close/>
                <a:moveTo>
                  <a:pt x="8383439" y="3294992"/>
                </a:moveTo>
                <a:cubicBezTo>
                  <a:pt x="8386537" y="3296591"/>
                  <a:pt x="8383439" y="3294992"/>
                  <a:pt x="8387297" y="3301917"/>
                </a:cubicBezTo>
                <a:cubicBezTo>
                  <a:pt x="8381863" y="3304048"/>
                  <a:pt x="8384200" y="3300320"/>
                  <a:pt x="8383439" y="3294992"/>
                </a:cubicBezTo>
                <a:close/>
                <a:moveTo>
                  <a:pt x="9279226" y="3293622"/>
                </a:moveTo>
                <a:cubicBezTo>
                  <a:pt x="9283447" y="3293283"/>
                  <a:pt x="9284338" y="3295012"/>
                  <a:pt x="9284202" y="3297953"/>
                </a:cubicBezTo>
                <a:cubicBezTo>
                  <a:pt x="9284069" y="3300891"/>
                  <a:pt x="9282909" y="3305040"/>
                  <a:pt x="9283028" y="3309536"/>
                </a:cubicBezTo>
                <a:lnTo>
                  <a:pt x="9267692" y="3305361"/>
                </a:lnTo>
                <a:cubicBezTo>
                  <a:pt x="9269237" y="3299831"/>
                  <a:pt x="9274113" y="3292229"/>
                  <a:pt x="9279226" y="3293622"/>
                </a:cubicBezTo>
                <a:close/>
                <a:moveTo>
                  <a:pt x="9310330" y="3283532"/>
                </a:moveTo>
                <a:cubicBezTo>
                  <a:pt x="9312070" y="3286913"/>
                  <a:pt x="9315528" y="3284764"/>
                  <a:pt x="9317267" y="3288142"/>
                </a:cubicBezTo>
                <a:cubicBezTo>
                  <a:pt x="9317267" y="3288142"/>
                  <a:pt x="9320736" y="3290447"/>
                  <a:pt x="9323779" y="3295246"/>
                </a:cubicBezTo>
                <a:cubicBezTo>
                  <a:pt x="9325301" y="3297646"/>
                  <a:pt x="9326716" y="3300670"/>
                  <a:pt x="9327536" y="3304341"/>
                </a:cubicBezTo>
                <a:cubicBezTo>
                  <a:pt x="9328358" y="3308013"/>
                  <a:pt x="9328585" y="3312332"/>
                  <a:pt x="9327733" y="3317322"/>
                </a:cubicBezTo>
                <a:cubicBezTo>
                  <a:pt x="9326017" y="3322850"/>
                  <a:pt x="9319125" y="3336056"/>
                  <a:pt x="9317386" y="3332677"/>
                </a:cubicBezTo>
                <a:cubicBezTo>
                  <a:pt x="9312188" y="3331448"/>
                  <a:pt x="9313928" y="3334826"/>
                  <a:pt x="9310472" y="3336975"/>
                </a:cubicBezTo>
                <a:cubicBezTo>
                  <a:pt x="9294879" y="3333286"/>
                  <a:pt x="9286200" y="3325298"/>
                  <a:pt x="9287894" y="3310864"/>
                </a:cubicBezTo>
                <a:cubicBezTo>
                  <a:pt x="9291329" y="3299806"/>
                  <a:pt x="9296478" y="3283223"/>
                  <a:pt x="9310330" y="3283532"/>
                </a:cubicBezTo>
                <a:close/>
                <a:moveTo>
                  <a:pt x="8268816" y="3256104"/>
                </a:moveTo>
                <a:cubicBezTo>
                  <a:pt x="8273524" y="3257876"/>
                  <a:pt x="8278098" y="3261628"/>
                  <a:pt x="8281654" y="3266213"/>
                </a:cubicBezTo>
                <a:cubicBezTo>
                  <a:pt x="8285341" y="3268818"/>
                  <a:pt x="8286987" y="3273091"/>
                  <a:pt x="8287169" y="3277624"/>
                </a:cubicBezTo>
                <a:cubicBezTo>
                  <a:pt x="8287352" y="3282157"/>
                  <a:pt x="8286070" y="3286950"/>
                  <a:pt x="8283899" y="3290598"/>
                </a:cubicBezTo>
                <a:cubicBezTo>
                  <a:pt x="8279818" y="3293931"/>
                  <a:pt x="8279818" y="3293931"/>
                  <a:pt x="8275741" y="3297265"/>
                </a:cubicBezTo>
                <a:cubicBezTo>
                  <a:pt x="8268104" y="3296013"/>
                  <a:pt x="8260207" y="3298723"/>
                  <a:pt x="8252834" y="3293511"/>
                </a:cubicBezTo>
                <a:cubicBezTo>
                  <a:pt x="8245723" y="3284341"/>
                  <a:pt x="8250850" y="3265169"/>
                  <a:pt x="8255191" y="3257875"/>
                </a:cubicBezTo>
                <a:cubicBezTo>
                  <a:pt x="8259273" y="3254540"/>
                  <a:pt x="8264110" y="3254333"/>
                  <a:pt x="8268816" y="3256104"/>
                </a:cubicBezTo>
                <a:close/>
                <a:moveTo>
                  <a:pt x="9257726" y="3253050"/>
                </a:moveTo>
                <a:cubicBezTo>
                  <a:pt x="9262845" y="3254354"/>
                  <a:pt x="9264597" y="3257754"/>
                  <a:pt x="9264597" y="3257754"/>
                </a:cubicBezTo>
                <a:cubicBezTo>
                  <a:pt x="9263109" y="3272143"/>
                  <a:pt x="9256498" y="3285228"/>
                  <a:pt x="9241133" y="3281315"/>
                </a:cubicBezTo>
                <a:cubicBezTo>
                  <a:pt x="9236011" y="3280011"/>
                  <a:pt x="9230890" y="3278708"/>
                  <a:pt x="9234260" y="3276612"/>
                </a:cubicBezTo>
                <a:cubicBezTo>
                  <a:pt x="9232509" y="3273212"/>
                  <a:pt x="9235880" y="3271117"/>
                  <a:pt x="9237501" y="3265621"/>
                </a:cubicBezTo>
                <a:cubicBezTo>
                  <a:pt x="9242490" y="3258032"/>
                  <a:pt x="9252603" y="3251745"/>
                  <a:pt x="9257726" y="3253050"/>
                </a:cubicBezTo>
                <a:close/>
                <a:moveTo>
                  <a:pt x="8954891" y="3204014"/>
                </a:moveTo>
                <a:cubicBezTo>
                  <a:pt x="8959130" y="3205701"/>
                  <a:pt x="8964545" y="3211550"/>
                  <a:pt x="8975374" y="3223249"/>
                </a:cubicBezTo>
                <a:cubicBezTo>
                  <a:pt x="8978940" y="3227803"/>
                  <a:pt x="8981485" y="3233180"/>
                  <a:pt x="8982562" y="3238815"/>
                </a:cubicBezTo>
                <a:cubicBezTo>
                  <a:pt x="8983639" y="3244449"/>
                  <a:pt x="8983250" y="3250341"/>
                  <a:pt x="8980946" y="3255917"/>
                </a:cubicBezTo>
                <a:cubicBezTo>
                  <a:pt x="8984253" y="3264399"/>
                  <a:pt x="8983472" y="3276179"/>
                  <a:pt x="8979127" y="3283406"/>
                </a:cubicBezTo>
                <a:cubicBezTo>
                  <a:pt x="8970955" y="3290006"/>
                  <a:pt x="8963301" y="3288753"/>
                  <a:pt x="8959736" y="3284197"/>
                </a:cubicBezTo>
                <a:cubicBezTo>
                  <a:pt x="8927120" y="3251068"/>
                  <a:pt x="8944764" y="3218234"/>
                  <a:pt x="8941458" y="3209753"/>
                </a:cubicBezTo>
                <a:cubicBezTo>
                  <a:pt x="8947586" y="3204803"/>
                  <a:pt x="8950652" y="3202327"/>
                  <a:pt x="8954891" y="3204014"/>
                </a:cubicBezTo>
                <a:close/>
                <a:moveTo>
                  <a:pt x="8162476" y="3190213"/>
                </a:moveTo>
                <a:cubicBezTo>
                  <a:pt x="8165844" y="3191274"/>
                  <a:pt x="8168627" y="3193767"/>
                  <a:pt x="8170438" y="3196102"/>
                </a:cubicBezTo>
                <a:cubicBezTo>
                  <a:pt x="8176136" y="3199074"/>
                  <a:pt x="8178720" y="3204591"/>
                  <a:pt x="8179291" y="3210797"/>
                </a:cubicBezTo>
                <a:lnTo>
                  <a:pt x="8178526" y="3215282"/>
                </a:lnTo>
                <a:lnTo>
                  <a:pt x="8181408" y="3212220"/>
                </a:lnTo>
                <a:cubicBezTo>
                  <a:pt x="8186101" y="3210423"/>
                  <a:pt x="8191670" y="3210328"/>
                  <a:pt x="8196827" y="3211611"/>
                </a:cubicBezTo>
                <a:cubicBezTo>
                  <a:pt x="8201107" y="3211194"/>
                  <a:pt x="8204561" y="3213535"/>
                  <a:pt x="8206956" y="3217095"/>
                </a:cubicBezTo>
                <a:cubicBezTo>
                  <a:pt x="8209352" y="3220656"/>
                  <a:pt x="8210688" y="3225435"/>
                  <a:pt x="8210738" y="3229892"/>
                </a:cubicBezTo>
                <a:cubicBezTo>
                  <a:pt x="8209083" y="3235409"/>
                  <a:pt x="8209083" y="3235409"/>
                  <a:pt x="8207430" y="3240923"/>
                </a:cubicBezTo>
                <a:cubicBezTo>
                  <a:pt x="8200620" y="3245157"/>
                  <a:pt x="8195561" y="3252790"/>
                  <a:pt x="8187001" y="3253623"/>
                </a:cubicBezTo>
                <a:cubicBezTo>
                  <a:pt x="8181845" y="3252340"/>
                  <a:pt x="8177930" y="3246920"/>
                  <a:pt x="8175291" y="3240706"/>
                </a:cubicBezTo>
                <a:lnTo>
                  <a:pt x="8171398" y="3223703"/>
                </a:lnTo>
                <a:lnTo>
                  <a:pt x="8168570" y="3224323"/>
                </a:lnTo>
                <a:cubicBezTo>
                  <a:pt x="8168570" y="3224323"/>
                  <a:pt x="8172459" y="3224961"/>
                  <a:pt x="8168303" y="3228356"/>
                </a:cubicBezTo>
                <a:cubicBezTo>
                  <a:pt x="8168570" y="3224323"/>
                  <a:pt x="8164680" y="3223687"/>
                  <a:pt x="8160793" y="3223049"/>
                </a:cubicBezTo>
                <a:cubicBezTo>
                  <a:pt x="8153550" y="3213711"/>
                  <a:pt x="8146573" y="3200343"/>
                  <a:pt x="8150995" y="3192916"/>
                </a:cubicBezTo>
                <a:cubicBezTo>
                  <a:pt x="8155151" y="3189523"/>
                  <a:pt x="8159106" y="3189152"/>
                  <a:pt x="8162476" y="3190213"/>
                </a:cubicBezTo>
                <a:close/>
                <a:moveTo>
                  <a:pt x="8149896" y="3184958"/>
                </a:moveTo>
                <a:cubicBezTo>
                  <a:pt x="8146396" y="3192792"/>
                  <a:pt x="8142719" y="3196622"/>
                  <a:pt x="8135010" y="3196268"/>
                </a:cubicBezTo>
                <a:cubicBezTo>
                  <a:pt x="8138687" y="3192437"/>
                  <a:pt x="8142011" y="3180598"/>
                  <a:pt x="8149896" y="3184958"/>
                </a:cubicBezTo>
                <a:close/>
                <a:moveTo>
                  <a:pt x="8643854" y="3152473"/>
                </a:moveTo>
                <a:cubicBezTo>
                  <a:pt x="8646652" y="3159665"/>
                  <a:pt x="8653042" y="3165074"/>
                  <a:pt x="8655839" y="3172265"/>
                </a:cubicBezTo>
                <a:lnTo>
                  <a:pt x="8654727" y="3175250"/>
                </a:lnTo>
                <a:lnTo>
                  <a:pt x="8657191" y="3172550"/>
                </a:lnTo>
                <a:cubicBezTo>
                  <a:pt x="8667060" y="3176177"/>
                  <a:pt x="8674619" y="3182019"/>
                  <a:pt x="8678809" y="3190066"/>
                </a:cubicBezTo>
                <a:cubicBezTo>
                  <a:pt x="8682999" y="3198115"/>
                  <a:pt x="8683816" y="3208370"/>
                  <a:pt x="8680205" y="3220827"/>
                </a:cubicBezTo>
                <a:cubicBezTo>
                  <a:pt x="8663874" y="3233203"/>
                  <a:pt x="8644898" y="3217041"/>
                  <a:pt x="8633637" y="3209841"/>
                </a:cubicBezTo>
                <a:lnTo>
                  <a:pt x="8636775" y="3202876"/>
                </a:lnTo>
                <a:lnTo>
                  <a:pt x="8628217" y="3203485"/>
                </a:lnTo>
                <a:cubicBezTo>
                  <a:pt x="8624380" y="3202911"/>
                  <a:pt x="8620188" y="3201775"/>
                  <a:pt x="8615548" y="3200863"/>
                </a:cubicBezTo>
                <a:cubicBezTo>
                  <a:pt x="8616341" y="3191888"/>
                  <a:pt x="8608551" y="3182884"/>
                  <a:pt x="8612935" y="3172125"/>
                </a:cubicBezTo>
                <a:cubicBezTo>
                  <a:pt x="8612935" y="3172125"/>
                  <a:pt x="8615126" y="3166745"/>
                  <a:pt x="8622308" y="3163177"/>
                </a:cubicBezTo>
                <a:cubicBezTo>
                  <a:pt x="8630283" y="3150634"/>
                  <a:pt x="8645253" y="3156071"/>
                  <a:pt x="8645253" y="3156071"/>
                </a:cubicBezTo>
                <a:cubicBezTo>
                  <a:pt x="8645253" y="3156071"/>
                  <a:pt x="8645253" y="3156071"/>
                  <a:pt x="8643854" y="3152473"/>
                </a:cubicBezTo>
                <a:close/>
                <a:moveTo>
                  <a:pt x="8362962" y="3145866"/>
                </a:moveTo>
                <a:cubicBezTo>
                  <a:pt x="8369776" y="3149380"/>
                  <a:pt x="8378731" y="3149475"/>
                  <a:pt x="8385544" y="3152991"/>
                </a:cubicBezTo>
                <a:cubicBezTo>
                  <a:pt x="8389144" y="3161633"/>
                  <a:pt x="8390938" y="3168212"/>
                  <a:pt x="8391309" y="3173351"/>
                </a:cubicBezTo>
                <a:cubicBezTo>
                  <a:pt x="8392426" y="3188766"/>
                  <a:pt x="8380746" y="3191222"/>
                  <a:pt x="8366655" y="3197522"/>
                </a:cubicBezTo>
                <a:cubicBezTo>
                  <a:pt x="8361984" y="3190590"/>
                  <a:pt x="8349622" y="3188736"/>
                  <a:pt x="8347092" y="3178385"/>
                </a:cubicBezTo>
                <a:cubicBezTo>
                  <a:pt x="8347092" y="3178385"/>
                  <a:pt x="8345828" y="3173210"/>
                  <a:pt x="8350111" y="3166375"/>
                </a:cubicBezTo>
                <a:cubicBezTo>
                  <a:pt x="8349724" y="3152606"/>
                  <a:pt x="8366368" y="3147623"/>
                  <a:pt x="8366368" y="3147623"/>
                </a:cubicBezTo>
                <a:cubicBezTo>
                  <a:pt x="8366368" y="3147623"/>
                  <a:pt x="8366368" y="3147623"/>
                  <a:pt x="8362962" y="3145866"/>
                </a:cubicBezTo>
                <a:close/>
                <a:moveTo>
                  <a:pt x="8294145" y="3137650"/>
                </a:moveTo>
                <a:cubicBezTo>
                  <a:pt x="8299331" y="3138198"/>
                  <a:pt x="8304613" y="3139549"/>
                  <a:pt x="8309506" y="3142284"/>
                </a:cubicBezTo>
                <a:cubicBezTo>
                  <a:pt x="8316032" y="3145932"/>
                  <a:pt x="8321866" y="3152042"/>
                  <a:pt x="8325862" y="3161995"/>
                </a:cubicBezTo>
                <a:cubicBezTo>
                  <a:pt x="8328021" y="3167619"/>
                  <a:pt x="8329701" y="3173557"/>
                  <a:pt x="8330360" y="3179535"/>
                </a:cubicBezTo>
                <a:cubicBezTo>
                  <a:pt x="8331845" y="3192984"/>
                  <a:pt x="8328172" y="3206627"/>
                  <a:pt x="8313225" y="3217308"/>
                </a:cubicBezTo>
                <a:lnTo>
                  <a:pt x="8309567" y="3219158"/>
                </a:lnTo>
                <a:lnTo>
                  <a:pt x="8313526" y="3222537"/>
                </a:lnTo>
                <a:cubicBezTo>
                  <a:pt x="8313526" y="3222537"/>
                  <a:pt x="8313526" y="3222537"/>
                  <a:pt x="8310291" y="3220672"/>
                </a:cubicBezTo>
                <a:lnTo>
                  <a:pt x="8308553" y="3219671"/>
                </a:lnTo>
                <a:lnTo>
                  <a:pt x="8294295" y="3226884"/>
                </a:lnTo>
                <a:cubicBezTo>
                  <a:pt x="8286587" y="3231928"/>
                  <a:pt x="8288723" y="3228519"/>
                  <a:pt x="8283150" y="3230156"/>
                </a:cubicBezTo>
                <a:cubicBezTo>
                  <a:pt x="8277579" y="3231790"/>
                  <a:pt x="8269871" y="3236834"/>
                  <a:pt x="8267735" y="3240241"/>
                </a:cubicBezTo>
                <a:cubicBezTo>
                  <a:pt x="8262231" y="3227255"/>
                  <a:pt x="8253384" y="3227765"/>
                  <a:pt x="8245111" y="3217156"/>
                </a:cubicBezTo>
                <a:lnTo>
                  <a:pt x="8244249" y="3215503"/>
                </a:lnTo>
                <a:lnTo>
                  <a:pt x="8226758" y="3217353"/>
                </a:lnTo>
                <a:cubicBezTo>
                  <a:pt x="8231113" y="3206520"/>
                  <a:pt x="8224695" y="3201039"/>
                  <a:pt x="8229051" y="3190207"/>
                </a:cubicBezTo>
                <a:lnTo>
                  <a:pt x="8235063" y="3191635"/>
                </a:lnTo>
                <a:lnTo>
                  <a:pt x="8232391" y="3178605"/>
                </a:lnTo>
                <a:cubicBezTo>
                  <a:pt x="8233220" y="3157893"/>
                  <a:pt x="8249030" y="3144909"/>
                  <a:pt x="8263169" y="3138673"/>
                </a:cubicBezTo>
                <a:cubicBezTo>
                  <a:pt x="8263900" y="3141587"/>
                  <a:pt x="8278589" y="3136006"/>
                  <a:pt x="8294145" y="3137650"/>
                </a:cubicBezTo>
                <a:close/>
                <a:moveTo>
                  <a:pt x="8143177" y="3108963"/>
                </a:moveTo>
                <a:cubicBezTo>
                  <a:pt x="8161322" y="3106294"/>
                  <a:pt x="8177622" y="3124203"/>
                  <a:pt x="8178804" y="3141502"/>
                </a:cubicBezTo>
                <a:cubicBezTo>
                  <a:pt x="8179330" y="3149193"/>
                  <a:pt x="8176868" y="3156760"/>
                  <a:pt x="8170254" y="3162348"/>
                </a:cubicBezTo>
                <a:cubicBezTo>
                  <a:pt x="8147935" y="3153103"/>
                  <a:pt x="8121293" y="3146923"/>
                  <a:pt x="8124913" y="3119274"/>
                </a:cubicBezTo>
                <a:cubicBezTo>
                  <a:pt x="8130879" y="3113028"/>
                  <a:pt x="8137130" y="3109850"/>
                  <a:pt x="8143177" y="3108963"/>
                </a:cubicBezTo>
                <a:close/>
                <a:moveTo>
                  <a:pt x="7522918" y="3085108"/>
                </a:moveTo>
                <a:cubicBezTo>
                  <a:pt x="7526547" y="3085607"/>
                  <a:pt x="7530390" y="3086522"/>
                  <a:pt x="7532952" y="3087133"/>
                </a:cubicBezTo>
                <a:cubicBezTo>
                  <a:pt x="7536356" y="3085016"/>
                  <a:pt x="7541481" y="3086237"/>
                  <a:pt x="7543200" y="3089574"/>
                </a:cubicBezTo>
                <a:cubicBezTo>
                  <a:pt x="7543200" y="3089574"/>
                  <a:pt x="7548324" y="3090797"/>
                  <a:pt x="7551728" y="3088680"/>
                </a:cubicBezTo>
                <a:cubicBezTo>
                  <a:pt x="7561976" y="3091122"/>
                  <a:pt x="7563694" y="3094460"/>
                  <a:pt x="7565414" y="3097798"/>
                </a:cubicBezTo>
                <a:cubicBezTo>
                  <a:pt x="7565414" y="3097798"/>
                  <a:pt x="7560290" y="3096576"/>
                  <a:pt x="7556885" y="3098694"/>
                </a:cubicBezTo>
                <a:cubicBezTo>
                  <a:pt x="7556885" y="3098694"/>
                  <a:pt x="7551762" y="3097472"/>
                  <a:pt x="7546637" y="3096251"/>
                </a:cubicBezTo>
                <a:cubicBezTo>
                  <a:pt x="7546637" y="3096251"/>
                  <a:pt x="7543234" y="3098367"/>
                  <a:pt x="7539828" y="3100483"/>
                </a:cubicBezTo>
                <a:cubicBezTo>
                  <a:pt x="7526176" y="3100158"/>
                  <a:pt x="7517647" y="3101054"/>
                  <a:pt x="7514176" y="3085586"/>
                </a:cubicBezTo>
                <a:cubicBezTo>
                  <a:pt x="7515879" y="3084528"/>
                  <a:pt x="7519291" y="3084610"/>
                  <a:pt x="7522918" y="3085108"/>
                </a:cubicBezTo>
                <a:close/>
                <a:moveTo>
                  <a:pt x="8488199" y="3068576"/>
                </a:moveTo>
                <a:cubicBezTo>
                  <a:pt x="8495757" y="3070990"/>
                  <a:pt x="8502886" y="3077824"/>
                  <a:pt x="8511957" y="3090487"/>
                </a:cubicBezTo>
                <a:lnTo>
                  <a:pt x="8526437" y="3112684"/>
                </a:lnTo>
                <a:lnTo>
                  <a:pt x="8530225" y="3104163"/>
                </a:lnTo>
                <a:cubicBezTo>
                  <a:pt x="8543237" y="3086134"/>
                  <a:pt x="8562402" y="3083918"/>
                  <a:pt x="8576320" y="3086743"/>
                </a:cubicBezTo>
                <a:cubicBezTo>
                  <a:pt x="8574692" y="3090798"/>
                  <a:pt x="8599982" y="3096089"/>
                  <a:pt x="8607516" y="3117507"/>
                </a:cubicBezTo>
                <a:cubicBezTo>
                  <a:pt x="8610027" y="3124647"/>
                  <a:pt x="8610565" y="3133577"/>
                  <a:pt x="8607475" y="3144852"/>
                </a:cubicBezTo>
                <a:cubicBezTo>
                  <a:pt x="8602027" y="3163790"/>
                  <a:pt x="8591757" y="3182689"/>
                  <a:pt x="8570711" y="3186246"/>
                </a:cubicBezTo>
                <a:lnTo>
                  <a:pt x="8557088" y="3185082"/>
                </a:lnTo>
                <a:lnTo>
                  <a:pt x="8558304" y="3204685"/>
                </a:lnTo>
                <a:cubicBezTo>
                  <a:pt x="8556927" y="3224688"/>
                  <a:pt x="8550177" y="3244851"/>
                  <a:pt x="8537012" y="3262995"/>
                </a:cubicBezTo>
                <a:cubicBezTo>
                  <a:pt x="8540840" y="3293927"/>
                  <a:pt x="8527347" y="3334254"/>
                  <a:pt x="8505519" y="3357098"/>
                </a:cubicBezTo>
                <a:cubicBezTo>
                  <a:pt x="8496856" y="3361799"/>
                  <a:pt x="8488755" y="3364820"/>
                  <a:pt x="8481347" y="3366433"/>
                </a:cubicBezTo>
                <a:lnTo>
                  <a:pt x="8464349" y="3367191"/>
                </a:lnTo>
                <a:lnTo>
                  <a:pt x="8464267" y="3372823"/>
                </a:lnTo>
                <a:cubicBezTo>
                  <a:pt x="8465483" y="3376539"/>
                  <a:pt x="8466221" y="3380395"/>
                  <a:pt x="8461217" y="3385943"/>
                </a:cubicBezTo>
                <a:cubicBezTo>
                  <a:pt x="8430599" y="3394971"/>
                  <a:pt x="8372865" y="3346823"/>
                  <a:pt x="8393756" y="3308075"/>
                </a:cubicBezTo>
                <a:cubicBezTo>
                  <a:pt x="8403624" y="3317386"/>
                  <a:pt x="8412534" y="3326978"/>
                  <a:pt x="8423359" y="3336006"/>
                </a:cubicBezTo>
                <a:lnTo>
                  <a:pt x="8432443" y="3341432"/>
                </a:lnTo>
                <a:lnTo>
                  <a:pt x="8413113" y="3302702"/>
                </a:lnTo>
                <a:cubicBezTo>
                  <a:pt x="8374390" y="3194802"/>
                  <a:pt x="8444260" y="3111165"/>
                  <a:pt x="8440909" y="3084106"/>
                </a:cubicBezTo>
                <a:cubicBezTo>
                  <a:pt x="8453903" y="3077054"/>
                  <a:pt x="8463650" y="3071763"/>
                  <a:pt x="8471810" y="3069226"/>
                </a:cubicBezTo>
                <a:cubicBezTo>
                  <a:pt x="8477930" y="3067323"/>
                  <a:pt x="8483160" y="3066967"/>
                  <a:pt x="8488199" y="3068576"/>
                </a:cubicBezTo>
                <a:close/>
                <a:moveTo>
                  <a:pt x="9024543" y="3061123"/>
                </a:moveTo>
                <a:cubicBezTo>
                  <a:pt x="9036425" y="3059525"/>
                  <a:pt x="9046273" y="3070225"/>
                  <a:pt x="9055750" y="3083164"/>
                </a:cubicBezTo>
                <a:cubicBezTo>
                  <a:pt x="9050617" y="3090778"/>
                  <a:pt x="9049302" y="3098730"/>
                  <a:pt x="9044170" y="3106345"/>
                </a:cubicBezTo>
                <a:cubicBezTo>
                  <a:pt x="9031731" y="3111296"/>
                  <a:pt x="9006855" y="3099269"/>
                  <a:pt x="9004910" y="3083592"/>
                </a:cubicBezTo>
                <a:cubicBezTo>
                  <a:pt x="9004262" y="3078364"/>
                  <a:pt x="9006162" y="3072736"/>
                  <a:pt x="9011920" y="3067193"/>
                </a:cubicBezTo>
                <a:cubicBezTo>
                  <a:pt x="9016394" y="3063555"/>
                  <a:pt x="9020581" y="3061656"/>
                  <a:pt x="9024543" y="3061123"/>
                </a:cubicBezTo>
                <a:close/>
                <a:moveTo>
                  <a:pt x="8662901" y="3057682"/>
                </a:moveTo>
                <a:cubicBezTo>
                  <a:pt x="8666803" y="3057860"/>
                  <a:pt x="8670702" y="3058040"/>
                  <a:pt x="8674778" y="3062203"/>
                </a:cubicBezTo>
                <a:cubicBezTo>
                  <a:pt x="8678854" y="3066365"/>
                  <a:pt x="8674954" y="3066187"/>
                  <a:pt x="8678854" y="3066365"/>
                </a:cubicBezTo>
                <a:cubicBezTo>
                  <a:pt x="8682929" y="3070529"/>
                  <a:pt x="8682753" y="3066545"/>
                  <a:pt x="8682753" y="3066545"/>
                </a:cubicBezTo>
                <a:cubicBezTo>
                  <a:pt x="8682753" y="3066545"/>
                  <a:pt x="8682929" y="3070529"/>
                  <a:pt x="8682929" y="3070529"/>
                </a:cubicBezTo>
                <a:cubicBezTo>
                  <a:pt x="8682929" y="3070529"/>
                  <a:pt x="8682929" y="3070529"/>
                  <a:pt x="8691082" y="3078855"/>
                </a:cubicBezTo>
                <a:cubicBezTo>
                  <a:pt x="8703133" y="3087360"/>
                  <a:pt x="8707034" y="3087540"/>
                  <a:pt x="8715009" y="3091882"/>
                </a:cubicBezTo>
                <a:cubicBezTo>
                  <a:pt x="8723162" y="3100208"/>
                  <a:pt x="8723338" y="3104192"/>
                  <a:pt x="8731665" y="3116503"/>
                </a:cubicBezTo>
                <a:cubicBezTo>
                  <a:pt x="8728117" y="3124293"/>
                  <a:pt x="8728117" y="3124293"/>
                  <a:pt x="8724217" y="3124113"/>
                </a:cubicBezTo>
                <a:cubicBezTo>
                  <a:pt x="8728117" y="3124293"/>
                  <a:pt x="8728293" y="3128277"/>
                  <a:pt x="8732369" y="3132439"/>
                </a:cubicBezTo>
                <a:cubicBezTo>
                  <a:pt x="8742382" y="3138863"/>
                  <a:pt x="8745660" y="3146966"/>
                  <a:pt x="8744593" y="3155864"/>
                </a:cubicBezTo>
                <a:lnTo>
                  <a:pt x="8734834" y="3175747"/>
                </a:lnTo>
                <a:lnTo>
                  <a:pt x="8742578" y="3180300"/>
                </a:lnTo>
                <a:lnTo>
                  <a:pt x="8742582" y="3184476"/>
                </a:lnTo>
                <a:lnTo>
                  <a:pt x="8742840" y="3184458"/>
                </a:lnTo>
                <a:cubicBezTo>
                  <a:pt x="8746044" y="3186672"/>
                  <a:pt x="8747919" y="3191002"/>
                  <a:pt x="8749264" y="3196183"/>
                </a:cubicBezTo>
                <a:cubicBezTo>
                  <a:pt x="8751953" y="3206540"/>
                  <a:pt x="8744236" y="3211531"/>
                  <a:pt x="8744236" y="3211531"/>
                </a:cubicBezTo>
                <a:cubicBezTo>
                  <a:pt x="8737581" y="3214826"/>
                  <a:pt x="8731121" y="3215979"/>
                  <a:pt x="8725555" y="3214790"/>
                </a:cubicBezTo>
                <a:lnTo>
                  <a:pt x="8718319" y="3208924"/>
                </a:lnTo>
                <a:lnTo>
                  <a:pt x="8717130" y="3209230"/>
                </a:lnTo>
                <a:cubicBezTo>
                  <a:pt x="8710378" y="3208148"/>
                  <a:pt x="8704588" y="3204232"/>
                  <a:pt x="8699690" y="3198200"/>
                </a:cubicBezTo>
                <a:lnTo>
                  <a:pt x="8701411" y="3193959"/>
                </a:lnTo>
                <a:lnTo>
                  <a:pt x="8696627" y="3193425"/>
                </a:lnTo>
                <a:cubicBezTo>
                  <a:pt x="8692196" y="3192228"/>
                  <a:pt x="8688207" y="3190056"/>
                  <a:pt x="8684131" y="3185892"/>
                </a:cubicBezTo>
                <a:cubicBezTo>
                  <a:pt x="8671904" y="3173404"/>
                  <a:pt x="8662872" y="3145156"/>
                  <a:pt x="8674044" y="3133739"/>
                </a:cubicBezTo>
                <a:cubicBezTo>
                  <a:pt x="8685041" y="3118340"/>
                  <a:pt x="8696566" y="3114892"/>
                  <a:pt x="8708266" y="3115430"/>
                </a:cubicBezTo>
                <a:cubicBezTo>
                  <a:pt x="8708266" y="3115430"/>
                  <a:pt x="8708266" y="3115430"/>
                  <a:pt x="8704365" y="3115250"/>
                </a:cubicBezTo>
                <a:cubicBezTo>
                  <a:pt x="8688062" y="3098598"/>
                  <a:pt x="8659530" y="3069456"/>
                  <a:pt x="8662901" y="3057682"/>
                </a:cubicBezTo>
                <a:close/>
                <a:moveTo>
                  <a:pt x="8895757" y="3055283"/>
                </a:moveTo>
                <a:cubicBezTo>
                  <a:pt x="8919821" y="3072314"/>
                  <a:pt x="8922640" y="3136151"/>
                  <a:pt x="8911489" y="3147585"/>
                </a:cubicBezTo>
                <a:cubicBezTo>
                  <a:pt x="8899281" y="3135080"/>
                  <a:pt x="8902469" y="3119298"/>
                  <a:pt x="8890084" y="3102803"/>
                </a:cubicBezTo>
                <a:cubicBezTo>
                  <a:pt x="8897342" y="3091191"/>
                  <a:pt x="8884781" y="3070706"/>
                  <a:pt x="8895757" y="3055283"/>
                </a:cubicBezTo>
                <a:close/>
                <a:moveTo>
                  <a:pt x="8266903" y="3037216"/>
                </a:moveTo>
                <a:cubicBezTo>
                  <a:pt x="8271900" y="3039047"/>
                  <a:pt x="8276897" y="3040878"/>
                  <a:pt x="8281895" y="3042709"/>
                </a:cubicBezTo>
                <a:lnTo>
                  <a:pt x="8279948" y="3061173"/>
                </a:lnTo>
                <a:lnTo>
                  <a:pt x="8283877" y="3072224"/>
                </a:lnTo>
                <a:cubicBezTo>
                  <a:pt x="8290220" y="3077583"/>
                  <a:pt x="8294383" y="3088281"/>
                  <a:pt x="8293590" y="3097187"/>
                </a:cubicBezTo>
                <a:cubicBezTo>
                  <a:pt x="8289227" y="3107865"/>
                  <a:pt x="8282088" y="3111410"/>
                  <a:pt x="8277132" y="3109617"/>
                </a:cubicBezTo>
                <a:cubicBezTo>
                  <a:pt x="8235296" y="3100615"/>
                  <a:pt x="8237084" y="3061427"/>
                  <a:pt x="8230739" y="3056068"/>
                </a:cubicBezTo>
                <a:cubicBezTo>
                  <a:pt x="8235648" y="3044055"/>
                  <a:pt x="8236875" y="3041052"/>
                  <a:pt x="8249143" y="3043335"/>
                </a:cubicBezTo>
                <a:lnTo>
                  <a:pt x="8261342" y="3046224"/>
                </a:lnTo>
                <a:close/>
                <a:moveTo>
                  <a:pt x="8525660" y="3022086"/>
                </a:moveTo>
                <a:cubicBezTo>
                  <a:pt x="8532658" y="3027738"/>
                  <a:pt x="8540678" y="3025570"/>
                  <a:pt x="8546652" y="3039042"/>
                </a:cubicBezTo>
                <a:cubicBezTo>
                  <a:pt x="8538118" y="3045119"/>
                  <a:pt x="8530097" y="3047289"/>
                  <a:pt x="8521563" y="3053366"/>
                </a:cubicBezTo>
                <a:cubicBezTo>
                  <a:pt x="8507569" y="3042063"/>
                  <a:pt x="8516614" y="3032074"/>
                  <a:pt x="8525660" y="3022086"/>
                </a:cubicBezTo>
                <a:close/>
                <a:moveTo>
                  <a:pt x="8846773" y="3013438"/>
                </a:moveTo>
                <a:cubicBezTo>
                  <a:pt x="8850169" y="3011751"/>
                  <a:pt x="8851526" y="3015238"/>
                  <a:pt x="8854922" y="3013551"/>
                </a:cubicBezTo>
                <a:cubicBezTo>
                  <a:pt x="8854922" y="3013551"/>
                  <a:pt x="8856279" y="3017039"/>
                  <a:pt x="8856279" y="3017039"/>
                </a:cubicBezTo>
                <a:cubicBezTo>
                  <a:pt x="8857975" y="3016196"/>
                  <a:pt x="8857975" y="3016196"/>
                  <a:pt x="8857466" y="3017489"/>
                </a:cubicBezTo>
                <a:cubicBezTo>
                  <a:pt x="8856957" y="3018782"/>
                  <a:pt x="8855937" y="3021369"/>
                  <a:pt x="8855596" y="3025698"/>
                </a:cubicBezTo>
                <a:cubicBezTo>
                  <a:pt x="8853559" y="3030873"/>
                  <a:pt x="8854915" y="3034360"/>
                  <a:pt x="8850164" y="3032559"/>
                </a:cubicBezTo>
                <a:cubicBezTo>
                  <a:pt x="8845410" y="3030758"/>
                  <a:pt x="8845410" y="3030758"/>
                  <a:pt x="8841341" y="3020297"/>
                </a:cubicBezTo>
                <a:cubicBezTo>
                  <a:pt x="8846092" y="3022099"/>
                  <a:pt x="8846092" y="3022099"/>
                  <a:pt x="8848131" y="3016926"/>
                </a:cubicBezTo>
                <a:cubicBezTo>
                  <a:pt x="8848131" y="3016926"/>
                  <a:pt x="8848131" y="3016926"/>
                  <a:pt x="8846773" y="3013438"/>
                </a:cubicBezTo>
                <a:close/>
                <a:moveTo>
                  <a:pt x="8199449" y="2994759"/>
                </a:moveTo>
                <a:cubicBezTo>
                  <a:pt x="8204829" y="3001644"/>
                  <a:pt x="8216413" y="3014049"/>
                  <a:pt x="8218399" y="3022630"/>
                </a:cubicBezTo>
                <a:cubicBezTo>
                  <a:pt x="8219060" y="3025490"/>
                  <a:pt x="8218655" y="3027926"/>
                  <a:pt x="8216600" y="3029590"/>
                </a:cubicBezTo>
                <a:cubicBezTo>
                  <a:pt x="8209425" y="3020409"/>
                  <a:pt x="8194551" y="3009966"/>
                  <a:pt x="8199449" y="2994759"/>
                </a:cubicBezTo>
                <a:close/>
                <a:moveTo>
                  <a:pt x="8373493" y="2992988"/>
                </a:moveTo>
                <a:cubicBezTo>
                  <a:pt x="8377426" y="2992757"/>
                  <a:pt x="8385291" y="2992294"/>
                  <a:pt x="8389797" y="2996139"/>
                </a:cubicBezTo>
                <a:cubicBezTo>
                  <a:pt x="8393730" y="2995908"/>
                  <a:pt x="8391510" y="3008368"/>
                  <a:pt x="8391510" y="3008368"/>
                </a:cubicBezTo>
                <a:cubicBezTo>
                  <a:pt x="8388148" y="3012675"/>
                  <a:pt x="8375206" y="3005216"/>
                  <a:pt x="8371273" y="3005447"/>
                </a:cubicBezTo>
                <a:cubicBezTo>
                  <a:pt x="8370702" y="3001371"/>
                  <a:pt x="8374064" y="2997063"/>
                  <a:pt x="8373493" y="2992988"/>
                </a:cubicBezTo>
                <a:close/>
                <a:moveTo>
                  <a:pt x="8334242" y="2991868"/>
                </a:moveTo>
                <a:cubicBezTo>
                  <a:pt x="8337020" y="2990727"/>
                  <a:pt x="8341044" y="2991469"/>
                  <a:pt x="8347418" y="2995009"/>
                </a:cubicBezTo>
                <a:cubicBezTo>
                  <a:pt x="8347418" y="2995009"/>
                  <a:pt x="8347961" y="2998890"/>
                  <a:pt x="8347961" y="2998890"/>
                </a:cubicBezTo>
                <a:cubicBezTo>
                  <a:pt x="8341820" y="3010992"/>
                  <a:pt x="8337389" y="3007338"/>
                  <a:pt x="8328528" y="3000032"/>
                </a:cubicBezTo>
                <a:cubicBezTo>
                  <a:pt x="8329927" y="2996037"/>
                  <a:pt x="8331463" y="2993010"/>
                  <a:pt x="8334242" y="2991868"/>
                </a:cubicBezTo>
                <a:close/>
                <a:moveTo>
                  <a:pt x="9392340" y="2987970"/>
                </a:moveTo>
                <a:cubicBezTo>
                  <a:pt x="9399230" y="2988256"/>
                  <a:pt x="9402716" y="2990659"/>
                  <a:pt x="9404072" y="2994385"/>
                </a:cubicBezTo>
                <a:cubicBezTo>
                  <a:pt x="9405429" y="2998110"/>
                  <a:pt x="9404659" y="3003160"/>
                  <a:pt x="9403036" y="3008737"/>
                </a:cubicBezTo>
                <a:cubicBezTo>
                  <a:pt x="9399793" y="3019892"/>
                  <a:pt x="9391200" y="3020665"/>
                  <a:pt x="9391200" y="3020665"/>
                </a:cubicBezTo>
                <a:cubicBezTo>
                  <a:pt x="9377421" y="3020092"/>
                  <a:pt x="9368668" y="3011824"/>
                  <a:pt x="9370129" y="2997207"/>
                </a:cubicBezTo>
                <a:cubicBezTo>
                  <a:pt x="9375156" y="2989512"/>
                  <a:pt x="9383747" y="2988740"/>
                  <a:pt x="9392340" y="2987970"/>
                </a:cubicBezTo>
                <a:close/>
                <a:moveTo>
                  <a:pt x="7944883" y="2987619"/>
                </a:moveTo>
                <a:cubicBezTo>
                  <a:pt x="7945514" y="2990828"/>
                  <a:pt x="7947291" y="3002073"/>
                  <a:pt x="7946719" y="3000276"/>
                </a:cubicBezTo>
                <a:lnTo>
                  <a:pt x="7946033" y="2997060"/>
                </a:lnTo>
                <a:lnTo>
                  <a:pt x="7944763" y="2987868"/>
                </a:lnTo>
                <a:cubicBezTo>
                  <a:pt x="7944590" y="2986372"/>
                  <a:pt x="7944673" y="2986549"/>
                  <a:pt x="7944883" y="2987619"/>
                </a:cubicBezTo>
                <a:close/>
                <a:moveTo>
                  <a:pt x="8174020" y="2984338"/>
                </a:moveTo>
                <a:cubicBezTo>
                  <a:pt x="8179263" y="2985769"/>
                  <a:pt x="8184143" y="2989040"/>
                  <a:pt x="8187946" y="2994542"/>
                </a:cubicBezTo>
                <a:cubicBezTo>
                  <a:pt x="8182882" y="3002360"/>
                  <a:pt x="8181535" y="3010503"/>
                  <a:pt x="8176469" y="3018321"/>
                </a:cubicBezTo>
                <a:cubicBezTo>
                  <a:pt x="8161602" y="3017009"/>
                  <a:pt x="8147756" y="3032314"/>
                  <a:pt x="8136257" y="3010640"/>
                </a:cubicBezTo>
                <a:cubicBezTo>
                  <a:pt x="8139290" y="2992312"/>
                  <a:pt x="8158290" y="2980043"/>
                  <a:pt x="8174020" y="2984338"/>
                </a:cubicBezTo>
                <a:close/>
                <a:moveTo>
                  <a:pt x="9515167" y="2960771"/>
                </a:moveTo>
                <a:cubicBezTo>
                  <a:pt x="9527389" y="2958018"/>
                  <a:pt x="9539911" y="2966787"/>
                  <a:pt x="9540811" y="2979127"/>
                </a:cubicBezTo>
                <a:cubicBezTo>
                  <a:pt x="9524549" y="3006297"/>
                  <a:pt x="9500821" y="2983768"/>
                  <a:pt x="9503487" y="2967657"/>
                </a:cubicBezTo>
                <a:cubicBezTo>
                  <a:pt x="9507053" y="2963886"/>
                  <a:pt x="9511094" y="2961688"/>
                  <a:pt x="9515167" y="2960771"/>
                </a:cubicBezTo>
                <a:close/>
                <a:moveTo>
                  <a:pt x="8433855" y="2950818"/>
                </a:moveTo>
                <a:cubicBezTo>
                  <a:pt x="8439906" y="2951362"/>
                  <a:pt x="8445069" y="2952466"/>
                  <a:pt x="8449386" y="2953014"/>
                </a:cubicBezTo>
                <a:cubicBezTo>
                  <a:pt x="8452456" y="2964170"/>
                  <a:pt x="8457381" y="2971974"/>
                  <a:pt x="8460452" y="2983131"/>
                </a:cubicBezTo>
                <a:lnTo>
                  <a:pt x="8459592" y="2984660"/>
                </a:lnTo>
                <a:lnTo>
                  <a:pt x="8460379" y="2984873"/>
                </a:lnTo>
                <a:cubicBezTo>
                  <a:pt x="8465924" y="2989906"/>
                  <a:pt x="8467591" y="2994303"/>
                  <a:pt x="8466804" y="2998813"/>
                </a:cubicBezTo>
                <a:cubicBezTo>
                  <a:pt x="8466016" y="3003323"/>
                  <a:pt x="8462769" y="3007945"/>
                  <a:pt x="8458489" y="3013430"/>
                </a:cubicBezTo>
                <a:cubicBezTo>
                  <a:pt x="8449926" y="3024399"/>
                  <a:pt x="8438566" y="3018414"/>
                  <a:pt x="8430274" y="3025303"/>
                </a:cubicBezTo>
                <a:cubicBezTo>
                  <a:pt x="8428606" y="3020905"/>
                  <a:pt x="8426036" y="3015330"/>
                  <a:pt x="8425472" y="3009051"/>
                </a:cubicBezTo>
                <a:lnTo>
                  <a:pt x="8428919" y="2999300"/>
                </a:lnTo>
                <a:lnTo>
                  <a:pt x="8423279" y="2998149"/>
                </a:lnTo>
                <a:cubicBezTo>
                  <a:pt x="8410802" y="2989386"/>
                  <a:pt x="8402806" y="2970425"/>
                  <a:pt x="8413002" y="2951982"/>
                </a:cubicBezTo>
                <a:cubicBezTo>
                  <a:pt x="8420866" y="2950289"/>
                  <a:pt x="8427804" y="2950272"/>
                  <a:pt x="8433855" y="2950818"/>
                </a:cubicBezTo>
                <a:close/>
                <a:moveTo>
                  <a:pt x="9248042" y="2943172"/>
                </a:moveTo>
                <a:cubicBezTo>
                  <a:pt x="9252739" y="2982343"/>
                  <a:pt x="9178577" y="3050704"/>
                  <a:pt x="9145677" y="3024891"/>
                </a:cubicBezTo>
                <a:cubicBezTo>
                  <a:pt x="9184890" y="2998689"/>
                  <a:pt x="9198810" y="2964315"/>
                  <a:pt x="9248042" y="2943172"/>
                </a:cubicBezTo>
                <a:close/>
                <a:moveTo>
                  <a:pt x="8244494" y="2938803"/>
                </a:moveTo>
                <a:cubicBezTo>
                  <a:pt x="8250509" y="2939012"/>
                  <a:pt x="8255814" y="2941199"/>
                  <a:pt x="8258353" y="2947697"/>
                </a:cubicBezTo>
                <a:cubicBezTo>
                  <a:pt x="8256139" y="2951146"/>
                  <a:pt x="8259306" y="2953178"/>
                  <a:pt x="8257094" y="2956627"/>
                </a:cubicBezTo>
                <a:cubicBezTo>
                  <a:pt x="8257094" y="2956627"/>
                  <a:pt x="8256464" y="2961090"/>
                  <a:pt x="8253541" y="2966517"/>
                </a:cubicBezTo>
                <a:cubicBezTo>
                  <a:pt x="8250617" y="2971945"/>
                  <a:pt x="8245399" y="2978332"/>
                  <a:pt x="8236223" y="2982180"/>
                </a:cubicBezTo>
                <a:cubicBezTo>
                  <a:pt x="8230842" y="2983596"/>
                  <a:pt x="8216912" y="2984394"/>
                  <a:pt x="8219125" y="2980945"/>
                </a:cubicBezTo>
                <a:cubicBezTo>
                  <a:pt x="8218172" y="2975464"/>
                  <a:pt x="8215958" y="2978913"/>
                  <a:pt x="8212790" y="2976880"/>
                </a:cubicBezTo>
                <a:cubicBezTo>
                  <a:pt x="8209927" y="2960435"/>
                  <a:pt x="8213398" y="2948059"/>
                  <a:pt x="8226372" y="2941778"/>
                </a:cubicBezTo>
                <a:cubicBezTo>
                  <a:pt x="8231753" y="2940363"/>
                  <a:pt x="8238479" y="2938594"/>
                  <a:pt x="8244494" y="2938803"/>
                </a:cubicBezTo>
                <a:close/>
                <a:moveTo>
                  <a:pt x="8986590" y="2923493"/>
                </a:moveTo>
                <a:cubicBezTo>
                  <a:pt x="8997191" y="2924612"/>
                  <a:pt x="9007406" y="2930299"/>
                  <a:pt x="9013097" y="2938534"/>
                </a:cubicBezTo>
                <a:cubicBezTo>
                  <a:pt x="9016891" y="2944024"/>
                  <a:pt x="9018672" y="2950648"/>
                  <a:pt x="9017216" y="2957807"/>
                </a:cubicBezTo>
                <a:cubicBezTo>
                  <a:pt x="8997932" y="2984551"/>
                  <a:pt x="8959057" y="2960955"/>
                  <a:pt x="8957772" y="2935849"/>
                </a:cubicBezTo>
                <a:cubicBezTo>
                  <a:pt x="8965003" y="2925819"/>
                  <a:pt x="8975990" y="2922372"/>
                  <a:pt x="8986590" y="2923493"/>
                </a:cubicBezTo>
                <a:close/>
                <a:moveTo>
                  <a:pt x="8232212" y="2919582"/>
                </a:moveTo>
                <a:cubicBezTo>
                  <a:pt x="8235067" y="2920166"/>
                  <a:pt x="8237354" y="2921634"/>
                  <a:pt x="8237745" y="2924379"/>
                </a:cubicBezTo>
                <a:cubicBezTo>
                  <a:pt x="8239663" y="2928103"/>
                  <a:pt x="8238529" y="2929869"/>
                  <a:pt x="8235969" y="2931343"/>
                </a:cubicBezTo>
                <a:cubicBezTo>
                  <a:pt x="8233408" y="2932817"/>
                  <a:pt x="8229421" y="2933998"/>
                  <a:pt x="8225629" y="2936552"/>
                </a:cubicBezTo>
                <a:lnTo>
                  <a:pt x="8223279" y="2920081"/>
                </a:lnTo>
                <a:cubicBezTo>
                  <a:pt x="8225938" y="2919294"/>
                  <a:pt x="8229358" y="2918996"/>
                  <a:pt x="8232212" y="2919582"/>
                </a:cubicBezTo>
                <a:close/>
                <a:moveTo>
                  <a:pt x="9039185" y="2915484"/>
                </a:moveTo>
                <a:cubicBezTo>
                  <a:pt x="9044571" y="2922319"/>
                  <a:pt x="9054140" y="2932075"/>
                  <a:pt x="9051652" y="2942087"/>
                </a:cubicBezTo>
                <a:cubicBezTo>
                  <a:pt x="9050823" y="2945424"/>
                  <a:pt x="9048654" y="2948791"/>
                  <a:pt x="9044546" y="2952087"/>
                </a:cubicBezTo>
                <a:cubicBezTo>
                  <a:pt x="9044286" y="2956014"/>
                  <a:pt x="9028628" y="2957418"/>
                  <a:pt x="9025038" y="2952860"/>
                </a:cubicBezTo>
                <a:cubicBezTo>
                  <a:pt x="9014010" y="2943114"/>
                  <a:pt x="9022490" y="2932595"/>
                  <a:pt x="9027377" y="2917517"/>
                </a:cubicBezTo>
                <a:cubicBezTo>
                  <a:pt x="9030967" y="2922076"/>
                  <a:pt x="9035077" y="2918779"/>
                  <a:pt x="9039185" y="2915484"/>
                </a:cubicBezTo>
                <a:close/>
                <a:moveTo>
                  <a:pt x="9066749" y="2915217"/>
                </a:moveTo>
                <a:cubicBezTo>
                  <a:pt x="9068341" y="2918307"/>
                  <a:pt x="9066749" y="2915217"/>
                  <a:pt x="9066188" y="2923727"/>
                </a:cubicBezTo>
                <a:cubicBezTo>
                  <a:pt x="9060851" y="2922963"/>
                  <a:pt x="9064597" y="2920636"/>
                  <a:pt x="9066749" y="2915217"/>
                </a:cubicBezTo>
                <a:close/>
                <a:moveTo>
                  <a:pt x="9194973" y="2904872"/>
                </a:moveTo>
                <a:cubicBezTo>
                  <a:pt x="9197819" y="2903994"/>
                  <a:pt x="9200709" y="2904127"/>
                  <a:pt x="9202725" y="2906237"/>
                </a:cubicBezTo>
                <a:cubicBezTo>
                  <a:pt x="9202905" y="2910283"/>
                  <a:pt x="9206758" y="2910460"/>
                  <a:pt x="9206936" y="2914506"/>
                </a:cubicBezTo>
                <a:cubicBezTo>
                  <a:pt x="9211149" y="2922777"/>
                  <a:pt x="9211327" y="2926822"/>
                  <a:pt x="9207651" y="2930690"/>
                </a:cubicBezTo>
                <a:cubicBezTo>
                  <a:pt x="9207830" y="2934738"/>
                  <a:pt x="9203977" y="2934561"/>
                  <a:pt x="9200300" y="2938430"/>
                </a:cubicBezTo>
                <a:cubicBezTo>
                  <a:pt x="9196446" y="2938253"/>
                  <a:pt x="9192413" y="2934029"/>
                  <a:pt x="9192413" y="2934029"/>
                </a:cubicBezTo>
                <a:cubicBezTo>
                  <a:pt x="9188380" y="2929807"/>
                  <a:pt x="9188380" y="2929807"/>
                  <a:pt x="9184705" y="2933677"/>
                </a:cubicBezTo>
                <a:cubicBezTo>
                  <a:pt x="9184705" y="2933677"/>
                  <a:pt x="9184526" y="2929630"/>
                  <a:pt x="9184526" y="2929630"/>
                </a:cubicBezTo>
                <a:cubicBezTo>
                  <a:pt x="9188380" y="2929807"/>
                  <a:pt x="9184526" y="2929630"/>
                  <a:pt x="9180492" y="2925407"/>
                </a:cubicBezTo>
                <a:cubicBezTo>
                  <a:pt x="9183990" y="2917492"/>
                  <a:pt x="9183811" y="2913445"/>
                  <a:pt x="9187487" y="2909576"/>
                </a:cubicBezTo>
                <a:cubicBezTo>
                  <a:pt x="9189325" y="2907642"/>
                  <a:pt x="9192126" y="2905751"/>
                  <a:pt x="9194973" y="2904872"/>
                </a:cubicBezTo>
                <a:close/>
                <a:moveTo>
                  <a:pt x="8249709" y="2904135"/>
                </a:moveTo>
                <a:cubicBezTo>
                  <a:pt x="8253586" y="2905073"/>
                  <a:pt x="8258390" y="2909014"/>
                  <a:pt x="8263969" y="2917726"/>
                </a:cubicBezTo>
                <a:cubicBezTo>
                  <a:pt x="8254601" y="2928403"/>
                  <a:pt x="8248059" y="2930838"/>
                  <a:pt x="8243977" y="2929210"/>
                </a:cubicBezTo>
                <a:cubicBezTo>
                  <a:pt x="8234795" y="2925549"/>
                  <a:pt x="8238080" y="2901322"/>
                  <a:pt x="8249709" y="2904135"/>
                </a:cubicBezTo>
                <a:close/>
                <a:moveTo>
                  <a:pt x="8004802" y="2887454"/>
                </a:moveTo>
                <a:cubicBezTo>
                  <a:pt x="8004802" y="2887454"/>
                  <a:pt x="8008779" y="2895096"/>
                  <a:pt x="8008779" y="2895096"/>
                </a:cubicBezTo>
                <a:cubicBezTo>
                  <a:pt x="8010443" y="2906341"/>
                  <a:pt x="8011276" y="2911966"/>
                  <a:pt x="8015254" y="2919608"/>
                </a:cubicBezTo>
                <a:cubicBezTo>
                  <a:pt x="8007482" y="2924797"/>
                  <a:pt x="8004336" y="2922779"/>
                  <a:pt x="8003504" y="2917155"/>
                </a:cubicBezTo>
                <a:cubicBezTo>
                  <a:pt x="8003504" y="2917155"/>
                  <a:pt x="8002671" y="2911533"/>
                  <a:pt x="8001839" y="2905909"/>
                </a:cubicBezTo>
                <a:cubicBezTo>
                  <a:pt x="8001006" y="2900286"/>
                  <a:pt x="7997861" y="2898267"/>
                  <a:pt x="7997861" y="2898267"/>
                </a:cubicBezTo>
                <a:cubicBezTo>
                  <a:pt x="7997029" y="2892643"/>
                  <a:pt x="7999342" y="2889039"/>
                  <a:pt x="8004802" y="2887454"/>
                </a:cubicBezTo>
                <a:close/>
                <a:moveTo>
                  <a:pt x="7916734" y="2886151"/>
                </a:moveTo>
                <a:cubicBezTo>
                  <a:pt x="7920404" y="2895721"/>
                  <a:pt x="7926826" y="2912466"/>
                  <a:pt x="7924434" y="2922880"/>
                </a:cubicBezTo>
                <a:cubicBezTo>
                  <a:pt x="7923637" y="2926351"/>
                  <a:pt x="7921862" y="2929119"/>
                  <a:pt x="7918678" y="2930683"/>
                </a:cubicBezTo>
                <a:cubicBezTo>
                  <a:pt x="7913404" y="2932106"/>
                  <a:pt x="7912501" y="2926719"/>
                  <a:pt x="7909413" y="2924737"/>
                </a:cubicBezTo>
                <a:cubicBezTo>
                  <a:pt x="7905422" y="2917366"/>
                  <a:pt x="7911459" y="2887575"/>
                  <a:pt x="7916734" y="2886151"/>
                </a:cubicBezTo>
                <a:close/>
                <a:moveTo>
                  <a:pt x="9043150" y="2871589"/>
                </a:moveTo>
                <a:cubicBezTo>
                  <a:pt x="9058289" y="2877030"/>
                  <a:pt x="9068382" y="2880660"/>
                  <a:pt x="9074837" y="2886093"/>
                </a:cubicBezTo>
                <a:cubicBezTo>
                  <a:pt x="9068742" y="2915047"/>
                  <a:pt x="9019686" y="2900530"/>
                  <a:pt x="9043150" y="2871589"/>
                </a:cubicBezTo>
                <a:close/>
                <a:moveTo>
                  <a:pt x="8245555" y="2870522"/>
                </a:moveTo>
                <a:cubicBezTo>
                  <a:pt x="8253958" y="2871017"/>
                  <a:pt x="8263225" y="2876963"/>
                  <a:pt x="8264085" y="2882415"/>
                </a:cubicBezTo>
                <a:cubicBezTo>
                  <a:pt x="8264948" y="2887865"/>
                  <a:pt x="8262721" y="2891335"/>
                  <a:pt x="8262721" y="2891335"/>
                </a:cubicBezTo>
                <a:cubicBezTo>
                  <a:pt x="8249865" y="2897780"/>
                  <a:pt x="8236147" y="2898772"/>
                  <a:pt x="8233561" y="2882417"/>
                </a:cubicBezTo>
                <a:cubicBezTo>
                  <a:pt x="8232698" y="2876965"/>
                  <a:pt x="8231837" y="2871515"/>
                  <a:pt x="8234925" y="2873497"/>
                </a:cubicBezTo>
                <a:cubicBezTo>
                  <a:pt x="8237152" y="2870027"/>
                  <a:pt x="8240240" y="2872009"/>
                  <a:pt x="8245555" y="2870522"/>
                </a:cubicBezTo>
                <a:close/>
                <a:moveTo>
                  <a:pt x="8341472" y="2867040"/>
                </a:moveTo>
                <a:cubicBezTo>
                  <a:pt x="8344785" y="2862833"/>
                  <a:pt x="8344785" y="2862833"/>
                  <a:pt x="8348481" y="2867361"/>
                </a:cubicBezTo>
                <a:cubicBezTo>
                  <a:pt x="8345170" y="2871572"/>
                  <a:pt x="8344977" y="2867201"/>
                  <a:pt x="8341472" y="2867040"/>
                </a:cubicBezTo>
                <a:close/>
                <a:moveTo>
                  <a:pt x="8202197" y="2859976"/>
                </a:moveTo>
                <a:cubicBezTo>
                  <a:pt x="8209187" y="2860255"/>
                  <a:pt x="8212720" y="2862683"/>
                  <a:pt x="8214317" y="2866892"/>
                </a:cubicBezTo>
                <a:cubicBezTo>
                  <a:pt x="8215914" y="2871101"/>
                  <a:pt x="8215576" y="2877090"/>
                  <a:pt x="8214825" y="2884494"/>
                </a:cubicBezTo>
                <a:cubicBezTo>
                  <a:pt x="8213322" y="2899300"/>
                  <a:pt x="8201147" y="2902245"/>
                  <a:pt x="8197841" y="2913548"/>
                </a:cubicBezTo>
                <a:cubicBezTo>
                  <a:pt x="8190776" y="2908692"/>
                  <a:pt x="8178450" y="2902481"/>
                  <a:pt x="8181606" y="2882025"/>
                </a:cubicBezTo>
                <a:cubicBezTo>
                  <a:pt x="8183259" y="2876373"/>
                  <a:pt x="8183259" y="2876373"/>
                  <a:pt x="8186715" y="2874224"/>
                </a:cubicBezTo>
                <a:cubicBezTo>
                  <a:pt x="8191826" y="2866423"/>
                  <a:pt x="8193478" y="2860771"/>
                  <a:pt x="8202197" y="2859976"/>
                </a:cubicBezTo>
                <a:close/>
                <a:moveTo>
                  <a:pt x="8525809" y="2847414"/>
                </a:moveTo>
                <a:cubicBezTo>
                  <a:pt x="8534316" y="2847886"/>
                  <a:pt x="8538287" y="2855422"/>
                  <a:pt x="8542259" y="2862958"/>
                </a:cubicBezTo>
                <a:cubicBezTo>
                  <a:pt x="8544672" y="2869495"/>
                  <a:pt x="8543965" y="2874028"/>
                  <a:pt x="8541308" y="2877310"/>
                </a:cubicBezTo>
                <a:cubicBezTo>
                  <a:pt x="8538651" y="2880591"/>
                  <a:pt x="8534045" y="2882623"/>
                  <a:pt x="8528657" y="2884153"/>
                </a:cubicBezTo>
                <a:cubicBezTo>
                  <a:pt x="8517885" y="2887214"/>
                  <a:pt x="8513913" y="2879678"/>
                  <a:pt x="8513913" y="2879678"/>
                </a:cubicBezTo>
                <a:cubicBezTo>
                  <a:pt x="8509088" y="2866607"/>
                  <a:pt x="8512769" y="2854007"/>
                  <a:pt x="8525809" y="2847414"/>
                </a:cubicBezTo>
                <a:close/>
                <a:moveTo>
                  <a:pt x="8811481" y="2820286"/>
                </a:moveTo>
                <a:cubicBezTo>
                  <a:pt x="8811658" y="2824291"/>
                  <a:pt x="8812012" y="2832303"/>
                  <a:pt x="8819897" y="2836662"/>
                </a:cubicBezTo>
                <a:cubicBezTo>
                  <a:pt x="8812542" y="2844320"/>
                  <a:pt x="8805187" y="2851978"/>
                  <a:pt x="8797124" y="2843613"/>
                </a:cubicBezTo>
                <a:cubicBezTo>
                  <a:pt x="8793094" y="2839431"/>
                  <a:pt x="8789062" y="2835247"/>
                  <a:pt x="8788708" y="2827237"/>
                </a:cubicBezTo>
                <a:cubicBezTo>
                  <a:pt x="8796062" y="2819578"/>
                  <a:pt x="8807803" y="2824114"/>
                  <a:pt x="8811481" y="2820286"/>
                </a:cubicBezTo>
                <a:close/>
                <a:moveTo>
                  <a:pt x="9247612" y="2818084"/>
                </a:moveTo>
                <a:cubicBezTo>
                  <a:pt x="9261915" y="2818933"/>
                  <a:pt x="9284244" y="2827588"/>
                  <a:pt x="9284380" y="2830646"/>
                </a:cubicBezTo>
                <a:cubicBezTo>
                  <a:pt x="9288289" y="2830826"/>
                  <a:pt x="9288469" y="2834905"/>
                  <a:pt x="9292379" y="2835085"/>
                </a:cubicBezTo>
                <a:cubicBezTo>
                  <a:pt x="9292379" y="2835085"/>
                  <a:pt x="9296288" y="2835264"/>
                  <a:pt x="9300378" y="2839521"/>
                </a:cubicBezTo>
                <a:cubicBezTo>
                  <a:pt x="9304469" y="2843780"/>
                  <a:pt x="9308557" y="2848037"/>
                  <a:pt x="9305008" y="2856016"/>
                </a:cubicBezTo>
                <a:cubicBezTo>
                  <a:pt x="9273191" y="2842345"/>
                  <a:pt x="9257552" y="2841627"/>
                  <a:pt x="9233553" y="2828315"/>
                </a:cubicBezTo>
                <a:cubicBezTo>
                  <a:pt x="9233373" y="2824237"/>
                  <a:pt x="9237283" y="2824416"/>
                  <a:pt x="9237103" y="2820337"/>
                </a:cubicBezTo>
                <a:cubicBezTo>
                  <a:pt x="9238968" y="2818387"/>
                  <a:pt x="9242845" y="2817802"/>
                  <a:pt x="9247612" y="2818084"/>
                </a:cubicBezTo>
                <a:close/>
                <a:moveTo>
                  <a:pt x="7802309" y="2813169"/>
                </a:moveTo>
                <a:cubicBezTo>
                  <a:pt x="7826481" y="2811079"/>
                  <a:pt x="7853518" y="2849206"/>
                  <a:pt x="7825418" y="2868994"/>
                </a:cubicBezTo>
                <a:cubicBezTo>
                  <a:pt x="7809933" y="2868284"/>
                  <a:pt x="7785643" y="2843079"/>
                  <a:pt x="7781238" y="2830834"/>
                </a:cubicBezTo>
                <a:cubicBezTo>
                  <a:pt x="7786512" y="2819031"/>
                  <a:pt x="7794252" y="2813865"/>
                  <a:pt x="7802309" y="2813169"/>
                </a:cubicBezTo>
                <a:close/>
                <a:moveTo>
                  <a:pt x="8173261" y="2813071"/>
                </a:moveTo>
                <a:cubicBezTo>
                  <a:pt x="8164287" y="2879270"/>
                  <a:pt x="8094235" y="2914382"/>
                  <a:pt x="8042899" y="2957277"/>
                </a:cubicBezTo>
                <a:lnTo>
                  <a:pt x="8039183" y="2952479"/>
                </a:lnTo>
                <a:lnTo>
                  <a:pt x="8040156" y="2963848"/>
                </a:lnTo>
                <a:cubicBezTo>
                  <a:pt x="8039989" y="2970113"/>
                  <a:pt x="8038907" y="2975962"/>
                  <a:pt x="8036311" y="2980496"/>
                </a:cubicBezTo>
                <a:cubicBezTo>
                  <a:pt x="8034581" y="2983520"/>
                  <a:pt x="8032178" y="2985957"/>
                  <a:pt x="8028924" y="2987543"/>
                </a:cubicBezTo>
                <a:cubicBezTo>
                  <a:pt x="8021304" y="2992448"/>
                  <a:pt x="8017196" y="2984913"/>
                  <a:pt x="8015313" y="2973908"/>
                </a:cubicBezTo>
                <a:cubicBezTo>
                  <a:pt x="8006155" y="2953336"/>
                  <a:pt x="8009667" y="2940896"/>
                  <a:pt x="8025850" y="2936585"/>
                </a:cubicBezTo>
                <a:lnTo>
                  <a:pt x="8030039" y="2940425"/>
                </a:lnTo>
                <a:lnTo>
                  <a:pt x="8018260" y="2918574"/>
                </a:lnTo>
                <a:lnTo>
                  <a:pt x="8037133" y="2905581"/>
                </a:lnTo>
                <a:lnTo>
                  <a:pt x="8034265" y="2902206"/>
                </a:lnTo>
                <a:cubicBezTo>
                  <a:pt x="8036424" y="2898842"/>
                  <a:pt x="8035315" y="2893381"/>
                  <a:pt x="8037475" y="2890016"/>
                </a:cubicBezTo>
                <a:cubicBezTo>
                  <a:pt x="8040742" y="2892113"/>
                  <a:pt x="8049437" y="2892943"/>
                  <a:pt x="8047278" y="2896308"/>
                </a:cubicBezTo>
                <a:lnTo>
                  <a:pt x="8047561" y="2898402"/>
                </a:lnTo>
                <a:lnTo>
                  <a:pt x="8093764" y="2866597"/>
                </a:lnTo>
                <a:lnTo>
                  <a:pt x="8092949" y="2864757"/>
                </a:lnTo>
                <a:cubicBezTo>
                  <a:pt x="8091530" y="2849082"/>
                  <a:pt x="8100887" y="2825022"/>
                  <a:pt x="8120857" y="2834513"/>
                </a:cubicBezTo>
                <a:cubicBezTo>
                  <a:pt x="8124641" y="2835870"/>
                  <a:pt x="8126363" y="2839597"/>
                  <a:pt x="8126501" y="2844314"/>
                </a:cubicBezTo>
                <a:lnTo>
                  <a:pt x="8126410" y="2844565"/>
                </a:lnTo>
                <a:close/>
                <a:moveTo>
                  <a:pt x="8437779" y="2812784"/>
                </a:moveTo>
                <a:cubicBezTo>
                  <a:pt x="8457433" y="2817144"/>
                  <a:pt x="8475556" y="2833362"/>
                  <a:pt x="8483478" y="2854961"/>
                </a:cubicBezTo>
                <a:cubicBezTo>
                  <a:pt x="8490610" y="2874400"/>
                  <a:pt x="8489480" y="2898199"/>
                  <a:pt x="8473773" y="2921637"/>
                </a:cubicBezTo>
                <a:lnTo>
                  <a:pt x="8473276" y="2922190"/>
                </a:lnTo>
                <a:lnTo>
                  <a:pt x="8476324" y="2928774"/>
                </a:lnTo>
                <a:cubicBezTo>
                  <a:pt x="8476963" y="2931243"/>
                  <a:pt x="8478109" y="2932902"/>
                  <a:pt x="8478428" y="2934137"/>
                </a:cubicBezTo>
                <a:cubicBezTo>
                  <a:pt x="8478748" y="2935371"/>
                  <a:pt x="8478241" y="2936179"/>
                  <a:pt x="8475577" y="2936942"/>
                </a:cubicBezTo>
                <a:cubicBezTo>
                  <a:pt x="8472912" y="2937706"/>
                  <a:pt x="8471580" y="2938088"/>
                  <a:pt x="8469675" y="2937640"/>
                </a:cubicBezTo>
                <a:lnTo>
                  <a:pt x="8462393" y="2934300"/>
                </a:lnTo>
                <a:lnTo>
                  <a:pt x="8452974" y="2944780"/>
                </a:lnTo>
                <a:cubicBezTo>
                  <a:pt x="8400832" y="2931913"/>
                  <a:pt x="8365398" y="2884898"/>
                  <a:pt x="8382886" y="2841746"/>
                </a:cubicBezTo>
                <a:cubicBezTo>
                  <a:pt x="8396940" y="2815919"/>
                  <a:pt x="8418125" y="2808422"/>
                  <a:pt x="8437779" y="2812784"/>
                </a:cubicBezTo>
                <a:close/>
                <a:moveTo>
                  <a:pt x="8531867" y="2807457"/>
                </a:moveTo>
                <a:cubicBezTo>
                  <a:pt x="8539753" y="2811815"/>
                  <a:pt x="8547638" y="2816175"/>
                  <a:pt x="8555523" y="2820534"/>
                </a:cubicBezTo>
                <a:cubicBezTo>
                  <a:pt x="8567617" y="2833081"/>
                  <a:pt x="8579710" y="2845629"/>
                  <a:pt x="8572532" y="2857294"/>
                </a:cubicBezTo>
                <a:cubicBezTo>
                  <a:pt x="8556761" y="2848574"/>
                  <a:pt x="8545021" y="2844037"/>
                  <a:pt x="8529250" y="2835319"/>
                </a:cubicBezTo>
                <a:cubicBezTo>
                  <a:pt x="8525218" y="2831136"/>
                  <a:pt x="8516804" y="2814759"/>
                  <a:pt x="8520481" y="2810931"/>
                </a:cubicBezTo>
                <a:cubicBezTo>
                  <a:pt x="8524158" y="2807103"/>
                  <a:pt x="8528012" y="2807279"/>
                  <a:pt x="8531867" y="2807457"/>
                </a:cubicBezTo>
                <a:close/>
                <a:moveTo>
                  <a:pt x="8211154" y="2805527"/>
                </a:moveTo>
                <a:cubicBezTo>
                  <a:pt x="8215860" y="2812541"/>
                  <a:pt x="8222500" y="2815893"/>
                  <a:pt x="8227204" y="2822907"/>
                </a:cubicBezTo>
                <a:lnTo>
                  <a:pt x="8227150" y="2823057"/>
                </a:lnTo>
                <a:lnTo>
                  <a:pt x="8239008" y="2824193"/>
                </a:lnTo>
                <a:cubicBezTo>
                  <a:pt x="8237237" y="2840342"/>
                  <a:pt x="8219522" y="2851291"/>
                  <a:pt x="8204491" y="2852139"/>
                </a:cubicBezTo>
                <a:lnTo>
                  <a:pt x="8199866" y="2851211"/>
                </a:lnTo>
                <a:lnTo>
                  <a:pt x="8189853" y="2855577"/>
                </a:lnTo>
                <a:cubicBezTo>
                  <a:pt x="8184844" y="2854862"/>
                  <a:pt x="8180556" y="2851537"/>
                  <a:pt x="8177994" y="2844445"/>
                </a:cubicBezTo>
                <a:cubicBezTo>
                  <a:pt x="8172450" y="2823092"/>
                  <a:pt x="8190144" y="2813472"/>
                  <a:pt x="8211154" y="2805527"/>
                </a:cubicBezTo>
                <a:close/>
                <a:moveTo>
                  <a:pt x="8666885" y="2785326"/>
                </a:moveTo>
                <a:cubicBezTo>
                  <a:pt x="8680917" y="2788730"/>
                  <a:pt x="8700762" y="2802886"/>
                  <a:pt x="8709712" y="2812128"/>
                </a:cubicBezTo>
                <a:cubicBezTo>
                  <a:pt x="8698647" y="2819471"/>
                  <a:pt x="8667344" y="2798408"/>
                  <a:pt x="8655411" y="2786086"/>
                </a:cubicBezTo>
                <a:cubicBezTo>
                  <a:pt x="8658178" y="2784251"/>
                  <a:pt x="8662208" y="2784192"/>
                  <a:pt x="8666885" y="2785326"/>
                </a:cubicBezTo>
                <a:close/>
                <a:moveTo>
                  <a:pt x="8107989" y="2775863"/>
                </a:moveTo>
                <a:cubicBezTo>
                  <a:pt x="8112559" y="2775219"/>
                  <a:pt x="8118270" y="2778882"/>
                  <a:pt x="8126483" y="2783471"/>
                </a:cubicBezTo>
                <a:cubicBezTo>
                  <a:pt x="8119950" y="2799718"/>
                  <a:pt x="8111356" y="2799654"/>
                  <a:pt x="8096343" y="2794111"/>
                </a:cubicBezTo>
                <a:cubicBezTo>
                  <a:pt x="8099992" y="2781462"/>
                  <a:pt x="8103420" y="2776508"/>
                  <a:pt x="8107989" y="2775863"/>
                </a:cubicBezTo>
                <a:close/>
                <a:moveTo>
                  <a:pt x="8594760" y="2765523"/>
                </a:moveTo>
                <a:cubicBezTo>
                  <a:pt x="8598413" y="2770198"/>
                  <a:pt x="8597879" y="2778260"/>
                  <a:pt x="8601531" y="2782934"/>
                </a:cubicBezTo>
                <a:cubicBezTo>
                  <a:pt x="8597612" y="2782292"/>
                  <a:pt x="8593426" y="2785682"/>
                  <a:pt x="8589506" y="2785039"/>
                </a:cubicBezTo>
                <a:cubicBezTo>
                  <a:pt x="8582201" y="2775693"/>
                  <a:pt x="8590840" y="2764881"/>
                  <a:pt x="8594760" y="2765523"/>
                </a:cubicBezTo>
                <a:close/>
                <a:moveTo>
                  <a:pt x="9127676" y="2763916"/>
                </a:moveTo>
                <a:cubicBezTo>
                  <a:pt x="9131178" y="2770716"/>
                  <a:pt x="9138114" y="2775382"/>
                  <a:pt x="9141615" y="2782180"/>
                </a:cubicBezTo>
                <a:cubicBezTo>
                  <a:pt x="9135023" y="2822182"/>
                  <a:pt x="9122905" y="2816251"/>
                  <a:pt x="9103919" y="2814590"/>
                </a:cubicBezTo>
                <a:cubicBezTo>
                  <a:pt x="9103850" y="2805657"/>
                  <a:pt x="9095164" y="2797592"/>
                  <a:pt x="9098529" y="2786525"/>
                </a:cubicBezTo>
                <a:cubicBezTo>
                  <a:pt x="9098529" y="2786525"/>
                  <a:pt x="9100210" y="2780990"/>
                  <a:pt x="9107077" y="2776722"/>
                </a:cubicBezTo>
                <a:cubicBezTo>
                  <a:pt x="9113875" y="2763520"/>
                  <a:pt x="9129428" y="2767317"/>
                  <a:pt x="9129428" y="2767317"/>
                </a:cubicBezTo>
                <a:cubicBezTo>
                  <a:pt x="9129428" y="2767317"/>
                  <a:pt x="9129428" y="2767317"/>
                  <a:pt x="9127676" y="2763916"/>
                </a:cubicBezTo>
                <a:close/>
                <a:moveTo>
                  <a:pt x="7789376" y="2741521"/>
                </a:moveTo>
                <a:cubicBezTo>
                  <a:pt x="7794424" y="2743246"/>
                  <a:pt x="7793395" y="2739868"/>
                  <a:pt x="7795453" y="2746626"/>
                </a:cubicBezTo>
                <a:cubicBezTo>
                  <a:pt x="7790406" y="2744899"/>
                  <a:pt x="7790406" y="2744899"/>
                  <a:pt x="7786386" y="2746552"/>
                </a:cubicBezTo>
                <a:cubicBezTo>
                  <a:pt x="7786386" y="2746552"/>
                  <a:pt x="7789376" y="2741521"/>
                  <a:pt x="7789376" y="2741521"/>
                </a:cubicBezTo>
                <a:close/>
                <a:moveTo>
                  <a:pt x="8194482" y="2741452"/>
                </a:moveTo>
                <a:cubicBezTo>
                  <a:pt x="8201950" y="2744125"/>
                  <a:pt x="8214237" y="2746796"/>
                  <a:pt x="8216197" y="2756994"/>
                </a:cubicBezTo>
                <a:cubicBezTo>
                  <a:pt x="8216850" y="2760393"/>
                  <a:pt x="8216355" y="2764628"/>
                  <a:pt x="8214153" y="2769977"/>
                </a:cubicBezTo>
                <a:cubicBezTo>
                  <a:pt x="8215540" y="2773544"/>
                  <a:pt x="8202564" y="2784246"/>
                  <a:pt x="8197586" y="2782464"/>
                </a:cubicBezTo>
                <a:cubicBezTo>
                  <a:pt x="8184037" y="2780683"/>
                  <a:pt x="8187056" y="2766416"/>
                  <a:pt x="8185097" y="2750369"/>
                </a:cubicBezTo>
                <a:cubicBezTo>
                  <a:pt x="8190075" y="2752151"/>
                  <a:pt x="8192279" y="2746801"/>
                  <a:pt x="8194482" y="2741452"/>
                </a:cubicBezTo>
                <a:close/>
                <a:moveTo>
                  <a:pt x="7819375" y="2741299"/>
                </a:moveTo>
                <a:cubicBezTo>
                  <a:pt x="7833195" y="2741733"/>
                  <a:pt x="7840236" y="2755404"/>
                  <a:pt x="7855816" y="2759255"/>
                </a:cubicBezTo>
                <a:cubicBezTo>
                  <a:pt x="7852558" y="2779328"/>
                  <a:pt x="7850886" y="2784880"/>
                  <a:pt x="7830200" y="2788715"/>
                </a:cubicBezTo>
                <a:cubicBezTo>
                  <a:pt x="7830200" y="2788715"/>
                  <a:pt x="7825005" y="2787432"/>
                  <a:pt x="7825005" y="2787432"/>
                </a:cubicBezTo>
                <a:cubicBezTo>
                  <a:pt x="7805992" y="2785716"/>
                  <a:pt x="7788564" y="2769478"/>
                  <a:pt x="7788477" y="2760508"/>
                </a:cubicBezTo>
                <a:cubicBezTo>
                  <a:pt x="7791822" y="2749404"/>
                  <a:pt x="7803795" y="2737448"/>
                  <a:pt x="7819375" y="2741299"/>
                </a:cubicBezTo>
                <a:close/>
                <a:moveTo>
                  <a:pt x="9127737" y="2739414"/>
                </a:moveTo>
                <a:cubicBezTo>
                  <a:pt x="9129247" y="2738662"/>
                  <a:pt x="9131171" y="2738976"/>
                  <a:pt x="9134889" y="2741587"/>
                </a:cubicBezTo>
                <a:cubicBezTo>
                  <a:pt x="9138739" y="2742217"/>
                  <a:pt x="9142327" y="2746807"/>
                  <a:pt x="9146177" y="2747440"/>
                </a:cubicBezTo>
                <a:cubicBezTo>
                  <a:pt x="9146177" y="2747440"/>
                  <a:pt x="9146942" y="2750567"/>
                  <a:pt x="9147193" y="2754109"/>
                </a:cubicBezTo>
                <a:cubicBezTo>
                  <a:pt x="9147445" y="2757654"/>
                  <a:pt x="9147184" y="2761614"/>
                  <a:pt x="9145128" y="2763278"/>
                </a:cubicBezTo>
                <a:cubicBezTo>
                  <a:pt x="9140753" y="2770567"/>
                  <a:pt x="9129992" y="2756795"/>
                  <a:pt x="9126142" y="2756165"/>
                </a:cubicBezTo>
                <a:cubicBezTo>
                  <a:pt x="9122554" y="2751574"/>
                  <a:pt x="9118968" y="2746984"/>
                  <a:pt x="9123079" y="2743655"/>
                </a:cubicBezTo>
                <a:cubicBezTo>
                  <a:pt x="9125135" y="2741991"/>
                  <a:pt x="9126228" y="2740167"/>
                  <a:pt x="9127737" y="2739414"/>
                </a:cubicBezTo>
                <a:close/>
                <a:moveTo>
                  <a:pt x="7806880" y="2735271"/>
                </a:moveTo>
                <a:cubicBezTo>
                  <a:pt x="7808387" y="2734652"/>
                  <a:pt x="7810655" y="2734671"/>
                  <a:pt x="7813178" y="2735533"/>
                </a:cubicBezTo>
                <a:cubicBezTo>
                  <a:pt x="7813178" y="2735533"/>
                  <a:pt x="7814207" y="2738912"/>
                  <a:pt x="7814207" y="2738912"/>
                </a:cubicBezTo>
                <a:cubicBezTo>
                  <a:pt x="7810189" y="2740566"/>
                  <a:pt x="7806169" y="2742219"/>
                  <a:pt x="7805140" y="2738839"/>
                </a:cubicBezTo>
                <a:cubicBezTo>
                  <a:pt x="7804625" y="2737150"/>
                  <a:pt x="7805374" y="2735892"/>
                  <a:pt x="7806880" y="2735271"/>
                </a:cubicBezTo>
                <a:close/>
                <a:moveTo>
                  <a:pt x="8720912" y="2697531"/>
                </a:moveTo>
                <a:cubicBezTo>
                  <a:pt x="8725091" y="2697853"/>
                  <a:pt x="8730558" y="2698628"/>
                  <a:pt x="8737847" y="2699659"/>
                </a:cubicBezTo>
                <a:cubicBezTo>
                  <a:pt x="8742997" y="2700910"/>
                  <a:pt x="8747726" y="2703533"/>
                  <a:pt x="8751394" y="2707373"/>
                </a:cubicBezTo>
                <a:cubicBezTo>
                  <a:pt x="8755060" y="2711213"/>
                  <a:pt x="8757666" y="2716271"/>
                  <a:pt x="8758563" y="2722389"/>
                </a:cubicBezTo>
                <a:cubicBezTo>
                  <a:pt x="8765448" y="2727010"/>
                  <a:pt x="8770658" y="2737125"/>
                  <a:pt x="8770719" y="2745990"/>
                </a:cubicBezTo>
                <a:cubicBezTo>
                  <a:pt x="8767368" y="2756975"/>
                  <a:pt x="8760542" y="2761218"/>
                  <a:pt x="8755393" y="2759967"/>
                </a:cubicBezTo>
                <a:lnTo>
                  <a:pt x="8730593" y="2751358"/>
                </a:lnTo>
                <a:lnTo>
                  <a:pt x="8728260" y="2753363"/>
                </a:lnTo>
                <a:cubicBezTo>
                  <a:pt x="8715538" y="2755979"/>
                  <a:pt x="8702767" y="2737589"/>
                  <a:pt x="8702274" y="2722681"/>
                </a:cubicBezTo>
                <a:lnTo>
                  <a:pt x="8704281" y="2713106"/>
                </a:lnTo>
                <a:lnTo>
                  <a:pt x="8703663" y="2712008"/>
                </a:lnTo>
                <a:cubicBezTo>
                  <a:pt x="8707433" y="2699650"/>
                  <a:pt x="8708376" y="2696561"/>
                  <a:pt x="8720912" y="2697531"/>
                </a:cubicBezTo>
                <a:close/>
                <a:moveTo>
                  <a:pt x="7789126" y="2694651"/>
                </a:moveTo>
                <a:cubicBezTo>
                  <a:pt x="7792943" y="2695276"/>
                  <a:pt x="7800064" y="2704302"/>
                  <a:pt x="7803625" y="2708817"/>
                </a:cubicBezTo>
                <a:cubicBezTo>
                  <a:pt x="7807442" y="2709441"/>
                  <a:pt x="7811002" y="2713954"/>
                  <a:pt x="7810745" y="2717842"/>
                </a:cubicBezTo>
                <a:cubicBezTo>
                  <a:pt x="7810745" y="2717842"/>
                  <a:pt x="7814305" y="2722356"/>
                  <a:pt x="7818123" y="2722981"/>
                </a:cubicBezTo>
                <a:lnTo>
                  <a:pt x="7822587" y="2730576"/>
                </a:lnTo>
                <a:lnTo>
                  <a:pt x="7823038" y="2730291"/>
                </a:lnTo>
                <a:cubicBezTo>
                  <a:pt x="7825709" y="2728669"/>
                  <a:pt x="7828522" y="2727512"/>
                  <a:pt x="7830963" y="2728599"/>
                </a:cubicBezTo>
                <a:cubicBezTo>
                  <a:pt x="7833404" y="2729686"/>
                  <a:pt x="7834625" y="2730230"/>
                  <a:pt x="7835519" y="2731431"/>
                </a:cubicBezTo>
                <a:cubicBezTo>
                  <a:pt x="7836412" y="2732632"/>
                  <a:pt x="7836978" y="2734492"/>
                  <a:pt x="7838110" y="2738208"/>
                </a:cubicBezTo>
                <a:cubicBezTo>
                  <a:pt x="7831917" y="2738663"/>
                  <a:pt x="7828821" y="2738890"/>
                  <a:pt x="7826053" y="2738460"/>
                </a:cubicBezTo>
                <a:lnTo>
                  <a:pt x="7824576" y="2737920"/>
                </a:lnTo>
                <a:lnTo>
                  <a:pt x="7824729" y="2739782"/>
                </a:lnTo>
                <a:lnTo>
                  <a:pt x="7819270" y="2735980"/>
                </a:lnTo>
                <a:lnTo>
                  <a:pt x="7815960" y="2734770"/>
                </a:lnTo>
                <a:lnTo>
                  <a:pt x="7816955" y="2734141"/>
                </a:lnTo>
                <a:lnTo>
                  <a:pt x="7810231" y="2725618"/>
                </a:lnTo>
                <a:cubicBezTo>
                  <a:pt x="7810231" y="2725618"/>
                  <a:pt x="7806414" y="2724992"/>
                  <a:pt x="7802595" y="2724367"/>
                </a:cubicBezTo>
                <a:cubicBezTo>
                  <a:pt x="7791657" y="2714714"/>
                  <a:pt x="7784279" y="2709575"/>
                  <a:pt x="7789126" y="2694651"/>
                </a:cubicBezTo>
                <a:close/>
                <a:moveTo>
                  <a:pt x="8245614" y="2682498"/>
                </a:moveTo>
                <a:cubicBezTo>
                  <a:pt x="8248493" y="2681564"/>
                  <a:pt x="8251966" y="2681856"/>
                  <a:pt x="8256701" y="2683980"/>
                </a:cubicBezTo>
                <a:cubicBezTo>
                  <a:pt x="8258511" y="2700809"/>
                  <a:pt x="8232542" y="2715296"/>
                  <a:pt x="8217488" y="2707703"/>
                </a:cubicBezTo>
                <a:cubicBezTo>
                  <a:pt x="8233652" y="2699145"/>
                  <a:pt x="8236971" y="2685301"/>
                  <a:pt x="8245614" y="2682498"/>
                </a:cubicBezTo>
                <a:close/>
                <a:moveTo>
                  <a:pt x="9097065" y="2678303"/>
                </a:moveTo>
                <a:cubicBezTo>
                  <a:pt x="9101170" y="2675997"/>
                  <a:pt x="9106027" y="2675452"/>
                  <a:pt x="9112586" y="2678599"/>
                </a:cubicBezTo>
                <a:cubicBezTo>
                  <a:pt x="9119446" y="2688002"/>
                  <a:pt x="9130331" y="2695407"/>
                  <a:pt x="9133755" y="2708318"/>
                </a:cubicBezTo>
                <a:cubicBezTo>
                  <a:pt x="9134895" y="2712621"/>
                  <a:pt x="9135207" y="2717538"/>
                  <a:pt x="9134266" y="2723344"/>
                </a:cubicBezTo>
                <a:cubicBezTo>
                  <a:pt x="9118266" y="2720616"/>
                  <a:pt x="9104553" y="2721024"/>
                  <a:pt x="9091188" y="2722325"/>
                </a:cubicBezTo>
                <a:lnTo>
                  <a:pt x="9080185" y="2723492"/>
                </a:lnTo>
                <a:lnTo>
                  <a:pt x="9087829" y="2733232"/>
                </a:lnTo>
                <a:cubicBezTo>
                  <a:pt x="9091038" y="2740011"/>
                  <a:pt x="9092437" y="2748761"/>
                  <a:pt x="9090421" y="2760202"/>
                </a:cubicBezTo>
                <a:cubicBezTo>
                  <a:pt x="9085562" y="2785860"/>
                  <a:pt x="9072089" y="2812346"/>
                  <a:pt x="9032340" y="2805363"/>
                </a:cubicBezTo>
                <a:cubicBezTo>
                  <a:pt x="9023727" y="2806189"/>
                  <a:pt x="9027150" y="2804063"/>
                  <a:pt x="9021960" y="2802760"/>
                </a:cubicBezTo>
                <a:cubicBezTo>
                  <a:pt x="9016771" y="2801459"/>
                  <a:pt x="9008159" y="2802285"/>
                  <a:pt x="9004735" y="2804413"/>
                </a:cubicBezTo>
                <a:cubicBezTo>
                  <a:pt x="9007940" y="2784311"/>
                  <a:pt x="8994137" y="2783836"/>
                  <a:pt x="9000654" y="2752619"/>
                </a:cubicBezTo>
                <a:cubicBezTo>
                  <a:pt x="9005460" y="2722467"/>
                  <a:pt x="9022127" y="2710409"/>
                  <a:pt x="9038172" y="2707013"/>
                </a:cubicBezTo>
                <a:lnTo>
                  <a:pt x="9051255" y="2706284"/>
                </a:lnTo>
                <a:lnTo>
                  <a:pt x="9054759" y="2694517"/>
                </a:lnTo>
                <a:cubicBezTo>
                  <a:pt x="9079209" y="2707992"/>
                  <a:pt x="9084753" y="2685221"/>
                  <a:pt x="9097065" y="2678303"/>
                </a:cubicBezTo>
                <a:close/>
                <a:moveTo>
                  <a:pt x="8292450" y="2676452"/>
                </a:moveTo>
                <a:cubicBezTo>
                  <a:pt x="8294837" y="2676056"/>
                  <a:pt x="8297772" y="2677204"/>
                  <a:pt x="8301807" y="2681437"/>
                </a:cubicBezTo>
                <a:cubicBezTo>
                  <a:pt x="8309694" y="2685850"/>
                  <a:pt x="8309873" y="2689907"/>
                  <a:pt x="8302702" y="2701725"/>
                </a:cubicBezTo>
                <a:cubicBezTo>
                  <a:pt x="8295350" y="2709489"/>
                  <a:pt x="8291856" y="2717427"/>
                  <a:pt x="8288001" y="2717250"/>
                </a:cubicBezTo>
                <a:cubicBezTo>
                  <a:pt x="8288180" y="2721307"/>
                  <a:pt x="8284505" y="2725188"/>
                  <a:pt x="8284684" y="2729246"/>
                </a:cubicBezTo>
                <a:cubicBezTo>
                  <a:pt x="8284684" y="2729246"/>
                  <a:pt x="8284684" y="2729246"/>
                  <a:pt x="8280829" y="2729069"/>
                </a:cubicBezTo>
                <a:cubicBezTo>
                  <a:pt x="8283968" y="2713015"/>
                  <a:pt x="8279218" y="2692550"/>
                  <a:pt x="8286389" y="2680730"/>
                </a:cubicBezTo>
                <a:cubicBezTo>
                  <a:pt x="8288227" y="2678789"/>
                  <a:pt x="8290065" y="2676849"/>
                  <a:pt x="8292450" y="2676452"/>
                </a:cubicBezTo>
                <a:close/>
                <a:moveTo>
                  <a:pt x="8407292" y="2651504"/>
                </a:moveTo>
                <a:cubicBezTo>
                  <a:pt x="8423573" y="2652001"/>
                  <a:pt x="8433753" y="2658021"/>
                  <a:pt x="8441556" y="2661114"/>
                </a:cubicBezTo>
                <a:lnTo>
                  <a:pt x="8440684" y="2688856"/>
                </a:lnTo>
                <a:lnTo>
                  <a:pt x="8460994" y="2703119"/>
                </a:lnTo>
                <a:lnTo>
                  <a:pt x="8477593" y="2686388"/>
                </a:lnTo>
                <a:cubicBezTo>
                  <a:pt x="8487675" y="2674763"/>
                  <a:pt x="8495827" y="2664758"/>
                  <a:pt x="8503548" y="2658278"/>
                </a:cubicBezTo>
                <a:cubicBezTo>
                  <a:pt x="8516387" y="2666477"/>
                  <a:pt x="8526549" y="2675344"/>
                  <a:pt x="8533845" y="2684640"/>
                </a:cubicBezTo>
                <a:lnTo>
                  <a:pt x="8536568" y="2690650"/>
                </a:lnTo>
                <a:lnTo>
                  <a:pt x="8542972" y="2682402"/>
                </a:lnTo>
                <a:lnTo>
                  <a:pt x="8544264" y="2676532"/>
                </a:lnTo>
                <a:cubicBezTo>
                  <a:pt x="8544204" y="2669951"/>
                  <a:pt x="8544667" y="2662953"/>
                  <a:pt x="8550944" y="2657916"/>
                </a:cubicBezTo>
                <a:lnTo>
                  <a:pt x="8568901" y="2664614"/>
                </a:lnTo>
                <a:lnTo>
                  <a:pt x="8572620" y="2662424"/>
                </a:lnTo>
                <a:cubicBezTo>
                  <a:pt x="8591125" y="2654927"/>
                  <a:pt x="8610696" y="2652596"/>
                  <a:pt x="8623931" y="2653765"/>
                </a:cubicBezTo>
                <a:cubicBezTo>
                  <a:pt x="8619441" y="2663514"/>
                  <a:pt x="8612751" y="2672054"/>
                  <a:pt x="8604852" y="2679220"/>
                </a:cubicBezTo>
                <a:lnTo>
                  <a:pt x="8583689" y="2693039"/>
                </a:lnTo>
                <a:lnTo>
                  <a:pt x="8586003" y="2704917"/>
                </a:lnTo>
                <a:lnTo>
                  <a:pt x="8596861" y="2687453"/>
                </a:lnTo>
                <a:cubicBezTo>
                  <a:pt x="8616020" y="2667492"/>
                  <a:pt x="8643293" y="2663772"/>
                  <a:pt x="8670568" y="2660052"/>
                </a:cubicBezTo>
                <a:cubicBezTo>
                  <a:pt x="8669848" y="2680071"/>
                  <a:pt x="8655939" y="2693534"/>
                  <a:pt x="8637932" y="2701934"/>
                </a:cubicBezTo>
                <a:lnTo>
                  <a:pt x="8586289" y="2712311"/>
                </a:lnTo>
                <a:lnTo>
                  <a:pt x="8586167" y="2724333"/>
                </a:lnTo>
                <a:cubicBezTo>
                  <a:pt x="8579891" y="2729369"/>
                  <a:pt x="8574925" y="2729566"/>
                  <a:pt x="8569635" y="2727184"/>
                </a:cubicBezTo>
                <a:lnTo>
                  <a:pt x="8561219" y="2721431"/>
                </a:lnTo>
                <a:lnTo>
                  <a:pt x="8559227" y="2745325"/>
                </a:lnTo>
                <a:cubicBezTo>
                  <a:pt x="8552855" y="2739961"/>
                  <a:pt x="8550073" y="2732813"/>
                  <a:pt x="8545047" y="2726779"/>
                </a:cubicBezTo>
                <a:lnTo>
                  <a:pt x="8544712" y="2726515"/>
                </a:lnTo>
                <a:lnTo>
                  <a:pt x="8541746" y="2743644"/>
                </a:lnTo>
                <a:cubicBezTo>
                  <a:pt x="8536833" y="2753699"/>
                  <a:pt x="8528681" y="2763705"/>
                  <a:pt x="8517102" y="2773424"/>
                </a:cubicBezTo>
                <a:lnTo>
                  <a:pt x="8509922" y="2767202"/>
                </a:lnTo>
                <a:lnTo>
                  <a:pt x="8510023" y="2769390"/>
                </a:lnTo>
                <a:cubicBezTo>
                  <a:pt x="8509224" y="2775725"/>
                  <a:pt x="8507276" y="2782750"/>
                  <a:pt x="8503901" y="2790347"/>
                </a:cubicBezTo>
                <a:cubicBezTo>
                  <a:pt x="8487624" y="2802741"/>
                  <a:pt x="8454442" y="2793386"/>
                  <a:pt x="8452362" y="2777193"/>
                </a:cubicBezTo>
                <a:cubicBezTo>
                  <a:pt x="8455043" y="2763749"/>
                  <a:pt x="8459480" y="2753672"/>
                  <a:pt x="8464741" y="2746574"/>
                </a:cubicBezTo>
                <a:lnTo>
                  <a:pt x="8467841" y="2744292"/>
                </a:lnTo>
                <a:lnTo>
                  <a:pt x="8458833" y="2740491"/>
                </a:lnTo>
                <a:lnTo>
                  <a:pt x="8448159" y="2731240"/>
                </a:lnTo>
                <a:lnTo>
                  <a:pt x="8437014" y="2742845"/>
                </a:lnTo>
                <a:cubicBezTo>
                  <a:pt x="8423414" y="2753354"/>
                  <a:pt x="8407122" y="2760062"/>
                  <a:pt x="8395898" y="2759071"/>
                </a:cubicBezTo>
                <a:lnTo>
                  <a:pt x="8388176" y="2747732"/>
                </a:lnTo>
                <a:lnTo>
                  <a:pt x="8384032" y="2750054"/>
                </a:lnTo>
                <a:lnTo>
                  <a:pt x="8367115" y="2755513"/>
                </a:lnTo>
                <a:lnTo>
                  <a:pt x="8368174" y="2757407"/>
                </a:lnTo>
                <a:cubicBezTo>
                  <a:pt x="8368816" y="2760871"/>
                  <a:pt x="8368009" y="2764759"/>
                  <a:pt x="8364258" y="2768510"/>
                </a:cubicBezTo>
                <a:cubicBezTo>
                  <a:pt x="8356930" y="2779949"/>
                  <a:pt x="8345156" y="2779409"/>
                  <a:pt x="8333209" y="2774936"/>
                </a:cubicBezTo>
                <a:cubicBezTo>
                  <a:pt x="8325534" y="2778509"/>
                  <a:pt x="8321957" y="2786195"/>
                  <a:pt x="8313935" y="2781901"/>
                </a:cubicBezTo>
                <a:cubicBezTo>
                  <a:pt x="8325361" y="2774576"/>
                  <a:pt x="8329112" y="2770824"/>
                  <a:pt x="8336786" y="2767251"/>
                </a:cubicBezTo>
                <a:cubicBezTo>
                  <a:pt x="8336614" y="2763318"/>
                  <a:pt x="8336439" y="2759386"/>
                  <a:pt x="8340190" y="2755632"/>
                </a:cubicBezTo>
                <a:lnTo>
                  <a:pt x="8347852" y="2752399"/>
                </a:lnTo>
                <a:lnTo>
                  <a:pt x="8346269" y="2747476"/>
                </a:lnTo>
                <a:cubicBezTo>
                  <a:pt x="8344820" y="2743748"/>
                  <a:pt x="8343146" y="2740428"/>
                  <a:pt x="8340613" y="2736544"/>
                </a:cubicBezTo>
                <a:cubicBezTo>
                  <a:pt x="8352394" y="2734281"/>
                  <a:pt x="8361276" y="2730116"/>
                  <a:pt x="8368855" y="2726969"/>
                </a:cubicBezTo>
                <a:lnTo>
                  <a:pt x="8381461" y="2724831"/>
                </a:lnTo>
                <a:lnTo>
                  <a:pt x="8381306" y="2723606"/>
                </a:lnTo>
                <a:cubicBezTo>
                  <a:pt x="8382434" y="2715450"/>
                  <a:pt x="8386598" y="2708097"/>
                  <a:pt x="8392569" y="2702165"/>
                </a:cubicBezTo>
                <a:lnTo>
                  <a:pt x="8399560" y="2698081"/>
                </a:lnTo>
                <a:lnTo>
                  <a:pt x="8399410" y="2698006"/>
                </a:lnTo>
                <a:cubicBezTo>
                  <a:pt x="8390878" y="2686684"/>
                  <a:pt x="8390519" y="2666692"/>
                  <a:pt x="8407292" y="2651504"/>
                </a:cubicBezTo>
                <a:close/>
                <a:moveTo>
                  <a:pt x="9476927" y="2646847"/>
                </a:moveTo>
                <a:cubicBezTo>
                  <a:pt x="9486081" y="2673668"/>
                  <a:pt x="9483798" y="2686757"/>
                  <a:pt x="9476941" y="2691385"/>
                </a:cubicBezTo>
                <a:cubicBezTo>
                  <a:pt x="9456367" y="2705267"/>
                  <a:pt x="9394615" y="2642993"/>
                  <a:pt x="9476927" y="2646847"/>
                </a:cubicBezTo>
                <a:close/>
                <a:moveTo>
                  <a:pt x="8172383" y="2639782"/>
                </a:moveTo>
                <a:cubicBezTo>
                  <a:pt x="8172566" y="2643908"/>
                  <a:pt x="8176570" y="2644093"/>
                  <a:pt x="8176752" y="2648219"/>
                </a:cubicBezTo>
                <a:cubicBezTo>
                  <a:pt x="8181120" y="2656657"/>
                  <a:pt x="8181120" y="2656657"/>
                  <a:pt x="8177298" y="2660600"/>
                </a:cubicBezTo>
                <a:cubicBezTo>
                  <a:pt x="8173476" y="2664545"/>
                  <a:pt x="8161280" y="2659865"/>
                  <a:pt x="8157458" y="2663809"/>
                </a:cubicBezTo>
                <a:cubicBezTo>
                  <a:pt x="8157458" y="2663809"/>
                  <a:pt x="8157458" y="2663809"/>
                  <a:pt x="8153089" y="2655371"/>
                </a:cubicBezTo>
                <a:cubicBezTo>
                  <a:pt x="8152907" y="2651245"/>
                  <a:pt x="8152725" y="2647118"/>
                  <a:pt x="8156548" y="2643173"/>
                </a:cubicBezTo>
                <a:cubicBezTo>
                  <a:pt x="8160369" y="2639230"/>
                  <a:pt x="8168378" y="2639598"/>
                  <a:pt x="8172383" y="2639782"/>
                </a:cubicBezTo>
                <a:close/>
                <a:moveTo>
                  <a:pt x="7740337" y="2619579"/>
                </a:moveTo>
                <a:cubicBezTo>
                  <a:pt x="7754868" y="2620247"/>
                  <a:pt x="7770674" y="2627876"/>
                  <a:pt x="7777009" y="2640005"/>
                </a:cubicBezTo>
                <a:cubicBezTo>
                  <a:pt x="7754633" y="2658706"/>
                  <a:pt x="7735607" y="2665723"/>
                  <a:pt x="7711309" y="2640935"/>
                </a:cubicBezTo>
                <a:cubicBezTo>
                  <a:pt x="7712548" y="2625209"/>
                  <a:pt x="7725806" y="2618913"/>
                  <a:pt x="7740337" y="2619579"/>
                </a:cubicBezTo>
                <a:close/>
                <a:moveTo>
                  <a:pt x="8189706" y="2614898"/>
                </a:moveTo>
                <a:cubicBezTo>
                  <a:pt x="8195994" y="2615427"/>
                  <a:pt x="8202598" y="2618521"/>
                  <a:pt x="8207978" y="2625438"/>
                </a:cubicBezTo>
                <a:cubicBezTo>
                  <a:pt x="8218999" y="2635292"/>
                  <a:pt x="8217945" y="2651214"/>
                  <a:pt x="8228703" y="2665049"/>
                </a:cubicBezTo>
                <a:cubicBezTo>
                  <a:pt x="8216101" y="2679079"/>
                  <a:pt x="8211988" y="2682431"/>
                  <a:pt x="8193268" y="2671315"/>
                </a:cubicBezTo>
                <a:cubicBezTo>
                  <a:pt x="8193268" y="2671315"/>
                  <a:pt x="8189682" y="2666703"/>
                  <a:pt x="8189682" y="2666703"/>
                </a:cubicBezTo>
                <a:cubicBezTo>
                  <a:pt x="8175075" y="2652238"/>
                  <a:pt x="8168957" y="2627091"/>
                  <a:pt x="8173334" y="2619760"/>
                </a:cubicBezTo>
                <a:cubicBezTo>
                  <a:pt x="8177447" y="2616411"/>
                  <a:pt x="8183418" y="2614371"/>
                  <a:pt x="8189706" y="2614898"/>
                </a:cubicBezTo>
                <a:close/>
                <a:moveTo>
                  <a:pt x="9326190" y="2604879"/>
                </a:moveTo>
                <a:cubicBezTo>
                  <a:pt x="9326190" y="2604879"/>
                  <a:pt x="9327890" y="2608177"/>
                  <a:pt x="9327890" y="2608177"/>
                </a:cubicBezTo>
                <a:cubicBezTo>
                  <a:pt x="9329512" y="2607168"/>
                  <a:pt x="9329512" y="2607168"/>
                  <a:pt x="9329123" y="2608497"/>
                </a:cubicBezTo>
                <a:cubicBezTo>
                  <a:pt x="9328738" y="2609825"/>
                  <a:pt x="9327964" y="2612482"/>
                  <a:pt x="9328038" y="2616786"/>
                </a:cubicBezTo>
                <a:cubicBezTo>
                  <a:pt x="9326490" y="2622101"/>
                  <a:pt x="9328189" y="2625398"/>
                  <a:pt x="9323245" y="2624119"/>
                </a:cubicBezTo>
                <a:cubicBezTo>
                  <a:pt x="9318301" y="2622840"/>
                  <a:pt x="9318301" y="2622840"/>
                  <a:pt x="9313207" y="2612951"/>
                </a:cubicBezTo>
                <a:cubicBezTo>
                  <a:pt x="9318151" y="2614229"/>
                  <a:pt x="9318151" y="2614229"/>
                  <a:pt x="9319698" y="2608915"/>
                </a:cubicBezTo>
                <a:cubicBezTo>
                  <a:pt x="9319698" y="2608915"/>
                  <a:pt x="9319698" y="2608915"/>
                  <a:pt x="9318000" y="2605619"/>
                </a:cubicBezTo>
                <a:cubicBezTo>
                  <a:pt x="9321247" y="2603601"/>
                  <a:pt x="9322945" y="2606897"/>
                  <a:pt x="9326190" y="2604879"/>
                </a:cubicBezTo>
                <a:close/>
                <a:moveTo>
                  <a:pt x="7996428" y="2602789"/>
                </a:moveTo>
                <a:lnTo>
                  <a:pt x="7978698" y="2640957"/>
                </a:lnTo>
                <a:lnTo>
                  <a:pt x="7985631" y="2646173"/>
                </a:lnTo>
                <a:cubicBezTo>
                  <a:pt x="7989098" y="2650796"/>
                  <a:pt x="7992235" y="2660432"/>
                  <a:pt x="7993470" y="2670264"/>
                </a:cubicBezTo>
                <a:cubicBezTo>
                  <a:pt x="7994706" y="2680096"/>
                  <a:pt x="7994043" y="2690125"/>
                  <a:pt x="7989911" y="2695529"/>
                </a:cubicBezTo>
                <a:cubicBezTo>
                  <a:pt x="7982711" y="2690295"/>
                  <a:pt x="7975510" y="2685061"/>
                  <a:pt x="7968311" y="2679826"/>
                </a:cubicBezTo>
                <a:cubicBezTo>
                  <a:pt x="7970177" y="2680133"/>
                  <a:pt x="7969841" y="2670954"/>
                  <a:pt x="7969038" y="2661700"/>
                </a:cubicBezTo>
                <a:lnTo>
                  <a:pt x="7969029" y="2661611"/>
                </a:lnTo>
                <a:lnTo>
                  <a:pt x="7960165" y="2680543"/>
                </a:lnTo>
                <a:cubicBezTo>
                  <a:pt x="7946486" y="2702610"/>
                  <a:pt x="7928669" y="2712168"/>
                  <a:pt x="7899073" y="2683245"/>
                </a:cubicBezTo>
                <a:cubicBezTo>
                  <a:pt x="7940685" y="2662633"/>
                  <a:pt x="7958116" y="2603454"/>
                  <a:pt x="7996428" y="2602789"/>
                </a:cubicBezTo>
                <a:close/>
                <a:moveTo>
                  <a:pt x="8202361" y="2589234"/>
                </a:moveTo>
                <a:cubicBezTo>
                  <a:pt x="8207639" y="2590522"/>
                  <a:pt x="8211204" y="2597445"/>
                  <a:pt x="8216482" y="2598733"/>
                </a:cubicBezTo>
                <a:cubicBezTo>
                  <a:pt x="8212987" y="2600906"/>
                  <a:pt x="8211274" y="2606541"/>
                  <a:pt x="8207778" y="2608713"/>
                </a:cubicBezTo>
                <a:cubicBezTo>
                  <a:pt x="8197221" y="2606137"/>
                  <a:pt x="8198864" y="2591407"/>
                  <a:pt x="8202361" y="2589234"/>
                </a:cubicBezTo>
                <a:close/>
                <a:moveTo>
                  <a:pt x="8831845" y="2585816"/>
                </a:moveTo>
                <a:cubicBezTo>
                  <a:pt x="8832660" y="2591090"/>
                  <a:pt x="8832660" y="2591090"/>
                  <a:pt x="8837793" y="2589633"/>
                </a:cubicBezTo>
                <a:cubicBezTo>
                  <a:pt x="8837793" y="2589633"/>
                  <a:pt x="8837793" y="2589633"/>
                  <a:pt x="8839952" y="2586269"/>
                </a:cubicBezTo>
                <a:cubicBezTo>
                  <a:pt x="8842927" y="2588179"/>
                  <a:pt x="8840768" y="2591543"/>
                  <a:pt x="8843741" y="2593451"/>
                </a:cubicBezTo>
                <a:cubicBezTo>
                  <a:pt x="8843741" y="2593451"/>
                  <a:pt x="8841583" y="2596816"/>
                  <a:pt x="8841583" y="2596816"/>
                </a:cubicBezTo>
                <a:cubicBezTo>
                  <a:pt x="8843070" y="2597769"/>
                  <a:pt x="8843070" y="2597769"/>
                  <a:pt x="8841785" y="2598133"/>
                </a:cubicBezTo>
                <a:cubicBezTo>
                  <a:pt x="8840502" y="2598498"/>
                  <a:pt x="8837937" y="2599226"/>
                  <a:pt x="8834291" y="2601635"/>
                </a:cubicBezTo>
                <a:cubicBezTo>
                  <a:pt x="8829157" y="2603090"/>
                  <a:pt x="8826998" y="2606454"/>
                  <a:pt x="8826183" y="2601182"/>
                </a:cubicBezTo>
                <a:cubicBezTo>
                  <a:pt x="8825368" y="2595909"/>
                  <a:pt x="8825368" y="2595909"/>
                  <a:pt x="8831845" y="2585816"/>
                </a:cubicBezTo>
                <a:close/>
                <a:moveTo>
                  <a:pt x="8270050" y="2567132"/>
                </a:moveTo>
                <a:cubicBezTo>
                  <a:pt x="8273384" y="2568945"/>
                  <a:pt x="8276451" y="2573847"/>
                  <a:pt x="8278431" y="2583482"/>
                </a:cubicBezTo>
                <a:cubicBezTo>
                  <a:pt x="8265419" y="2591453"/>
                  <a:pt x="8258254" y="2592227"/>
                  <a:pt x="8254990" y="2589707"/>
                </a:cubicBezTo>
                <a:cubicBezTo>
                  <a:pt x="8247646" y="2584035"/>
                  <a:pt x="8260049" y="2561690"/>
                  <a:pt x="8270050" y="2567132"/>
                </a:cubicBezTo>
                <a:close/>
                <a:moveTo>
                  <a:pt x="8218076" y="2530790"/>
                </a:moveTo>
                <a:cubicBezTo>
                  <a:pt x="8218076" y="2530790"/>
                  <a:pt x="8220022" y="2533041"/>
                  <a:pt x="8221696" y="2535964"/>
                </a:cubicBezTo>
                <a:cubicBezTo>
                  <a:pt x="8223368" y="2538889"/>
                  <a:pt x="8224768" y="2542484"/>
                  <a:pt x="8223672" y="2545173"/>
                </a:cubicBezTo>
                <a:cubicBezTo>
                  <a:pt x="8222879" y="2554150"/>
                  <a:pt x="8207909" y="2548713"/>
                  <a:pt x="8204319" y="2550498"/>
                </a:cubicBezTo>
                <a:cubicBezTo>
                  <a:pt x="8199328" y="2548685"/>
                  <a:pt x="8194338" y="2546874"/>
                  <a:pt x="8196531" y="2541494"/>
                </a:cubicBezTo>
                <a:cubicBezTo>
                  <a:pt x="8198722" y="2536114"/>
                  <a:pt x="8197323" y="2532519"/>
                  <a:pt x="8205903" y="2532546"/>
                </a:cubicBezTo>
                <a:cubicBezTo>
                  <a:pt x="8209494" y="2530762"/>
                  <a:pt x="8214485" y="2532574"/>
                  <a:pt x="8218076" y="2530790"/>
                </a:cubicBezTo>
                <a:close/>
                <a:moveTo>
                  <a:pt x="8478800" y="2521925"/>
                </a:moveTo>
                <a:cubicBezTo>
                  <a:pt x="8476776" y="2525080"/>
                  <a:pt x="8478800" y="2521925"/>
                  <a:pt x="8471321" y="2526033"/>
                </a:cubicBezTo>
                <a:cubicBezTo>
                  <a:pt x="8469913" y="2520675"/>
                  <a:pt x="8473345" y="2522878"/>
                  <a:pt x="8478800" y="2521925"/>
                </a:cubicBezTo>
                <a:close/>
                <a:moveTo>
                  <a:pt x="8855840" y="2507119"/>
                </a:moveTo>
                <a:cubicBezTo>
                  <a:pt x="8880647" y="2507312"/>
                  <a:pt x="8900429" y="2515790"/>
                  <a:pt x="8917448" y="2510513"/>
                </a:cubicBezTo>
                <a:cubicBezTo>
                  <a:pt x="8917448" y="2510513"/>
                  <a:pt x="8917448" y="2510513"/>
                  <a:pt x="8925487" y="2518960"/>
                </a:cubicBezTo>
                <a:cubicBezTo>
                  <a:pt x="8929329" y="2519135"/>
                  <a:pt x="8929329" y="2519135"/>
                  <a:pt x="8929329" y="2519135"/>
                </a:cubicBezTo>
                <a:cubicBezTo>
                  <a:pt x="8933170" y="2519313"/>
                  <a:pt x="8933527" y="2527404"/>
                  <a:pt x="8933527" y="2527404"/>
                </a:cubicBezTo>
                <a:cubicBezTo>
                  <a:pt x="8930044" y="2535320"/>
                  <a:pt x="8918341" y="2530746"/>
                  <a:pt x="8910658" y="2530393"/>
                </a:cubicBezTo>
                <a:cubicBezTo>
                  <a:pt x="8907174" y="2538310"/>
                  <a:pt x="8894936" y="2521596"/>
                  <a:pt x="8891451" y="2529512"/>
                </a:cubicBezTo>
                <a:cubicBezTo>
                  <a:pt x="8875372" y="2512622"/>
                  <a:pt x="8857057" y="2531971"/>
                  <a:pt x="8829275" y="2510507"/>
                </a:cubicBezTo>
                <a:cubicBezTo>
                  <a:pt x="8838744" y="2507913"/>
                  <a:pt x="8847572" y="2507057"/>
                  <a:pt x="8855840" y="2507119"/>
                </a:cubicBezTo>
                <a:close/>
                <a:moveTo>
                  <a:pt x="8425384" y="2488782"/>
                </a:moveTo>
                <a:cubicBezTo>
                  <a:pt x="8437981" y="2488250"/>
                  <a:pt x="8460581" y="2493727"/>
                  <a:pt x="8463471" y="2493859"/>
                </a:cubicBezTo>
                <a:cubicBezTo>
                  <a:pt x="8463471" y="2493859"/>
                  <a:pt x="8467325" y="2494037"/>
                  <a:pt x="8471179" y="2494213"/>
                </a:cubicBezTo>
                <a:cubicBezTo>
                  <a:pt x="8475208" y="2498344"/>
                  <a:pt x="8475382" y="2502297"/>
                  <a:pt x="8479237" y="2502474"/>
                </a:cubicBezTo>
                <a:cubicBezTo>
                  <a:pt x="8468198" y="2513804"/>
                  <a:pt x="8456460" y="2509320"/>
                  <a:pt x="8444722" y="2504837"/>
                </a:cubicBezTo>
                <a:cubicBezTo>
                  <a:pt x="8436839" y="2500529"/>
                  <a:pt x="8432984" y="2500352"/>
                  <a:pt x="8425451" y="2503952"/>
                </a:cubicBezTo>
                <a:cubicBezTo>
                  <a:pt x="8425451" y="2503952"/>
                  <a:pt x="8425451" y="2503952"/>
                  <a:pt x="8417393" y="2495691"/>
                </a:cubicBezTo>
                <a:lnTo>
                  <a:pt x="8417218" y="2491738"/>
                </a:lnTo>
                <a:cubicBezTo>
                  <a:pt x="8418095" y="2489804"/>
                  <a:pt x="8421184" y="2488959"/>
                  <a:pt x="8425384" y="2488782"/>
                </a:cubicBezTo>
                <a:close/>
                <a:moveTo>
                  <a:pt x="8604374" y="2481172"/>
                </a:moveTo>
                <a:cubicBezTo>
                  <a:pt x="8606504" y="2481313"/>
                  <a:pt x="8609420" y="2481961"/>
                  <a:pt x="8612566" y="2483978"/>
                </a:cubicBezTo>
                <a:cubicBezTo>
                  <a:pt x="8626455" y="2483097"/>
                  <a:pt x="8629213" y="2499560"/>
                  <a:pt x="8629213" y="2499560"/>
                </a:cubicBezTo>
                <a:cubicBezTo>
                  <a:pt x="8629213" y="2499560"/>
                  <a:pt x="8629213" y="2499560"/>
                  <a:pt x="8631440" y="2496091"/>
                </a:cubicBezTo>
                <a:cubicBezTo>
                  <a:pt x="8626986" y="2503030"/>
                  <a:pt x="8625679" y="2511988"/>
                  <a:pt x="8621226" y="2518927"/>
                </a:cubicBezTo>
                <a:cubicBezTo>
                  <a:pt x="8584540" y="2534569"/>
                  <a:pt x="8584929" y="2520123"/>
                  <a:pt x="8579026" y="2501640"/>
                </a:cubicBezTo>
                <a:cubicBezTo>
                  <a:pt x="8586625" y="2496720"/>
                  <a:pt x="8590158" y="2484294"/>
                  <a:pt x="8600902" y="2481392"/>
                </a:cubicBezTo>
                <a:cubicBezTo>
                  <a:pt x="8600902" y="2481392"/>
                  <a:pt x="8602246" y="2481030"/>
                  <a:pt x="8604374" y="2481172"/>
                </a:cubicBezTo>
                <a:close/>
                <a:moveTo>
                  <a:pt x="7880131" y="2474329"/>
                </a:moveTo>
                <a:cubicBezTo>
                  <a:pt x="7876609" y="2488118"/>
                  <a:pt x="7894020" y="2491944"/>
                  <a:pt x="7881792" y="2503818"/>
                </a:cubicBezTo>
                <a:cubicBezTo>
                  <a:pt x="7874381" y="2505831"/>
                  <a:pt x="7865676" y="2503918"/>
                  <a:pt x="7854379" y="2494154"/>
                </a:cubicBezTo>
                <a:cubicBezTo>
                  <a:pt x="7855310" y="2472516"/>
                  <a:pt x="7867720" y="2473424"/>
                  <a:pt x="7880131" y="2474329"/>
                </a:cubicBezTo>
                <a:close/>
                <a:moveTo>
                  <a:pt x="8691580" y="2451767"/>
                </a:moveTo>
                <a:cubicBezTo>
                  <a:pt x="8700160" y="2451796"/>
                  <a:pt x="8710140" y="2455419"/>
                  <a:pt x="8720121" y="2459041"/>
                </a:cubicBezTo>
                <a:cubicBezTo>
                  <a:pt x="8719142" y="2489563"/>
                  <a:pt x="8672832" y="2469662"/>
                  <a:pt x="8691580" y="2451767"/>
                </a:cubicBezTo>
                <a:close/>
                <a:moveTo>
                  <a:pt x="8459264" y="2425402"/>
                </a:moveTo>
                <a:cubicBezTo>
                  <a:pt x="8469106" y="2424852"/>
                  <a:pt x="8476284" y="2427356"/>
                  <a:pt x="8481747" y="2440419"/>
                </a:cubicBezTo>
                <a:cubicBezTo>
                  <a:pt x="8472298" y="2454120"/>
                  <a:pt x="8445435" y="2452716"/>
                  <a:pt x="8420981" y="2454278"/>
                </a:cubicBezTo>
                <a:cubicBezTo>
                  <a:pt x="8422094" y="2442980"/>
                  <a:pt x="8422651" y="2437330"/>
                  <a:pt x="8420800" y="2428716"/>
                </a:cubicBezTo>
                <a:cubicBezTo>
                  <a:pt x="8436917" y="2429558"/>
                  <a:pt x="8449422" y="2425953"/>
                  <a:pt x="8459264" y="2425402"/>
                </a:cubicBezTo>
                <a:close/>
                <a:moveTo>
                  <a:pt x="7922783" y="2400604"/>
                </a:moveTo>
                <a:cubicBezTo>
                  <a:pt x="7926363" y="2400824"/>
                  <a:pt x="7929641" y="2402195"/>
                  <a:pt x="7932505" y="2404992"/>
                </a:cubicBezTo>
                <a:cubicBezTo>
                  <a:pt x="7913532" y="2427742"/>
                  <a:pt x="7875351" y="2497650"/>
                  <a:pt x="7841861" y="2470267"/>
                </a:cubicBezTo>
                <a:cubicBezTo>
                  <a:pt x="7857881" y="2453871"/>
                  <a:pt x="7897724" y="2399058"/>
                  <a:pt x="7922783" y="2400604"/>
                </a:cubicBezTo>
                <a:close/>
                <a:moveTo>
                  <a:pt x="8654252" y="2394247"/>
                </a:moveTo>
                <a:lnTo>
                  <a:pt x="8650959" y="2394440"/>
                </a:lnTo>
                <a:lnTo>
                  <a:pt x="8651438" y="2395084"/>
                </a:lnTo>
                <a:close/>
                <a:moveTo>
                  <a:pt x="7345775" y="2391974"/>
                </a:moveTo>
                <a:cubicBezTo>
                  <a:pt x="7351462" y="2390620"/>
                  <a:pt x="7358407" y="2391233"/>
                  <a:pt x="7364521" y="2392912"/>
                </a:cubicBezTo>
                <a:cubicBezTo>
                  <a:pt x="7360633" y="2393139"/>
                  <a:pt x="7360633" y="2393139"/>
                  <a:pt x="7360633" y="2393139"/>
                </a:cubicBezTo>
                <a:cubicBezTo>
                  <a:pt x="7357314" y="2397412"/>
                  <a:pt x="7361200" y="2397183"/>
                  <a:pt x="7361766" y="2401227"/>
                </a:cubicBezTo>
                <a:cubicBezTo>
                  <a:pt x="7361766" y="2401227"/>
                  <a:pt x="7361200" y="2397183"/>
                  <a:pt x="7365654" y="2400998"/>
                </a:cubicBezTo>
                <a:cubicBezTo>
                  <a:pt x="7361766" y="2401227"/>
                  <a:pt x="7362333" y="2405271"/>
                  <a:pt x="7362900" y="2409314"/>
                </a:cubicBezTo>
                <a:cubicBezTo>
                  <a:pt x="7356260" y="2417859"/>
                  <a:pt x="7345733" y="2426631"/>
                  <a:pt x="7337393" y="2423044"/>
                </a:cubicBezTo>
                <a:cubicBezTo>
                  <a:pt x="7328486" y="2415412"/>
                  <a:pt x="7331239" y="2407097"/>
                  <a:pt x="7334560" y="2402825"/>
                </a:cubicBezTo>
                <a:cubicBezTo>
                  <a:pt x="7335653" y="2396645"/>
                  <a:pt x="7340086" y="2393327"/>
                  <a:pt x="7345775" y="2391974"/>
                </a:cubicBezTo>
                <a:close/>
                <a:moveTo>
                  <a:pt x="7819812" y="2375881"/>
                </a:moveTo>
                <a:cubicBezTo>
                  <a:pt x="7825089" y="2377720"/>
                  <a:pt x="7829570" y="2383174"/>
                  <a:pt x="7832039" y="2388884"/>
                </a:cubicBezTo>
                <a:cubicBezTo>
                  <a:pt x="7833686" y="2392691"/>
                  <a:pt x="7834437" y="2396611"/>
                  <a:pt x="7833935" y="2399651"/>
                </a:cubicBezTo>
                <a:cubicBezTo>
                  <a:pt x="7819539" y="2418935"/>
                  <a:pt x="7800801" y="2396725"/>
                  <a:pt x="7802812" y="2384569"/>
                </a:cubicBezTo>
                <a:cubicBezTo>
                  <a:pt x="7808462" y="2375817"/>
                  <a:pt x="7814535" y="2374043"/>
                  <a:pt x="7819812" y="2375881"/>
                </a:cubicBezTo>
                <a:close/>
                <a:moveTo>
                  <a:pt x="9332305" y="2366470"/>
                </a:moveTo>
                <a:cubicBezTo>
                  <a:pt x="9336374" y="2376931"/>
                  <a:pt x="9331224" y="2396131"/>
                  <a:pt x="9320647" y="2401385"/>
                </a:cubicBezTo>
                <a:cubicBezTo>
                  <a:pt x="9307359" y="2399666"/>
                  <a:pt x="9308169" y="2390941"/>
                  <a:pt x="9299761" y="2390958"/>
                </a:cubicBezTo>
                <a:cubicBezTo>
                  <a:pt x="9304911" y="2371755"/>
                  <a:pt x="9315488" y="2366502"/>
                  <a:pt x="9332305" y="2366470"/>
                </a:cubicBezTo>
                <a:close/>
                <a:moveTo>
                  <a:pt x="8603950" y="2340996"/>
                </a:moveTo>
                <a:cubicBezTo>
                  <a:pt x="8607813" y="2340769"/>
                  <a:pt x="8611675" y="2340542"/>
                  <a:pt x="8616097" y="2344298"/>
                </a:cubicBezTo>
                <a:cubicBezTo>
                  <a:pt x="8620517" y="2348051"/>
                  <a:pt x="8616655" y="2348278"/>
                  <a:pt x="8620517" y="2348051"/>
                </a:cubicBezTo>
                <a:cubicBezTo>
                  <a:pt x="8624937" y="2351807"/>
                  <a:pt x="8624379" y="2347824"/>
                  <a:pt x="8624379" y="2347824"/>
                </a:cubicBezTo>
                <a:cubicBezTo>
                  <a:pt x="8624379" y="2347824"/>
                  <a:pt x="8624937" y="2351807"/>
                  <a:pt x="8624937" y="2351807"/>
                </a:cubicBezTo>
                <a:cubicBezTo>
                  <a:pt x="8624937" y="2351807"/>
                  <a:pt x="8624937" y="2351807"/>
                  <a:pt x="8633778" y="2359317"/>
                </a:cubicBezTo>
                <a:cubicBezTo>
                  <a:pt x="8646482" y="2366601"/>
                  <a:pt x="8650346" y="2366373"/>
                  <a:pt x="8658628" y="2369902"/>
                </a:cubicBezTo>
                <a:cubicBezTo>
                  <a:pt x="8667469" y="2377411"/>
                  <a:pt x="8668028" y="2381393"/>
                  <a:pt x="8677428" y="2392886"/>
                </a:cubicBezTo>
                <a:cubicBezTo>
                  <a:pt x="8674681" y="2401076"/>
                  <a:pt x="8674681" y="2401076"/>
                  <a:pt x="8670817" y="2401303"/>
                </a:cubicBezTo>
                <a:cubicBezTo>
                  <a:pt x="8674681" y="2401076"/>
                  <a:pt x="8675239" y="2405058"/>
                  <a:pt x="8679660" y="2408813"/>
                </a:cubicBezTo>
                <a:cubicBezTo>
                  <a:pt x="8700647" y="2419625"/>
                  <a:pt x="8695711" y="2439988"/>
                  <a:pt x="8683051" y="2460804"/>
                </a:cubicBezTo>
                <a:cubicBezTo>
                  <a:pt x="8678630" y="2457049"/>
                  <a:pt x="8672579" y="2469448"/>
                  <a:pt x="8665412" y="2473885"/>
                </a:cubicBezTo>
                <a:cubicBezTo>
                  <a:pt x="8653825" y="2474565"/>
                  <a:pt x="8646099" y="2475019"/>
                  <a:pt x="8637258" y="2467509"/>
                </a:cubicBezTo>
                <a:lnTo>
                  <a:pt x="8628191" y="2453419"/>
                </a:lnTo>
                <a:lnTo>
                  <a:pt x="8620245" y="2459575"/>
                </a:lnTo>
                <a:cubicBezTo>
                  <a:pt x="8596469" y="2469023"/>
                  <a:pt x="8568666" y="2470945"/>
                  <a:pt x="8559298" y="2430343"/>
                </a:cubicBezTo>
                <a:cubicBezTo>
                  <a:pt x="8555271" y="2422819"/>
                  <a:pt x="8558408" y="2424831"/>
                  <a:pt x="8557517" y="2419319"/>
                </a:cubicBezTo>
                <a:cubicBezTo>
                  <a:pt x="8556627" y="2413807"/>
                  <a:pt x="8552600" y="2406281"/>
                  <a:pt x="8549464" y="2404268"/>
                </a:cubicBezTo>
                <a:cubicBezTo>
                  <a:pt x="8567858" y="2396308"/>
                  <a:pt x="8562942" y="2383268"/>
                  <a:pt x="8592099" y="2372333"/>
                </a:cubicBezTo>
                <a:cubicBezTo>
                  <a:pt x="8601295" y="2368352"/>
                  <a:pt x="8609285" y="2366685"/>
                  <a:pt x="8616186" y="2366713"/>
                </a:cubicBezTo>
                <a:lnTo>
                  <a:pt x="8621204" y="2368014"/>
                </a:lnTo>
                <a:lnTo>
                  <a:pt x="8619719" y="2366667"/>
                </a:lnTo>
                <a:cubicBezTo>
                  <a:pt x="8610045" y="2356697"/>
                  <a:pt x="8602856" y="2347082"/>
                  <a:pt x="8603950" y="2340996"/>
                </a:cubicBezTo>
                <a:close/>
                <a:moveTo>
                  <a:pt x="9132580" y="2340038"/>
                </a:moveTo>
                <a:cubicBezTo>
                  <a:pt x="9127113" y="2353995"/>
                  <a:pt x="9144008" y="2357242"/>
                  <a:pt x="9130094" y="2369574"/>
                </a:cubicBezTo>
                <a:cubicBezTo>
                  <a:pt x="9122392" y="2371845"/>
                  <a:pt x="9113943" y="2370223"/>
                  <a:pt x="9104005" y="2360809"/>
                </a:cubicBezTo>
                <a:cubicBezTo>
                  <a:pt x="9107981" y="2339064"/>
                  <a:pt x="9120280" y="2339552"/>
                  <a:pt x="9132580" y="2340038"/>
                </a:cubicBezTo>
                <a:close/>
                <a:moveTo>
                  <a:pt x="8101196" y="2329197"/>
                </a:moveTo>
                <a:cubicBezTo>
                  <a:pt x="8116517" y="2344731"/>
                  <a:pt x="8132271" y="2356739"/>
                  <a:pt x="8148055" y="2366745"/>
                </a:cubicBezTo>
                <a:lnTo>
                  <a:pt x="8184866" y="2386730"/>
                </a:lnTo>
                <a:lnTo>
                  <a:pt x="8188209" y="2370318"/>
                </a:lnTo>
                <a:cubicBezTo>
                  <a:pt x="8203270" y="2371648"/>
                  <a:pt x="8211194" y="2381479"/>
                  <a:pt x="8216268" y="2394102"/>
                </a:cubicBezTo>
                <a:lnTo>
                  <a:pt x="8219057" y="2404412"/>
                </a:lnTo>
                <a:lnTo>
                  <a:pt x="8239902" y="2414964"/>
                </a:lnTo>
                <a:lnTo>
                  <a:pt x="8245680" y="2419133"/>
                </a:lnTo>
                <a:lnTo>
                  <a:pt x="8263282" y="2404340"/>
                </a:lnTo>
                <a:cubicBezTo>
                  <a:pt x="8275596" y="2396296"/>
                  <a:pt x="8287553" y="2393294"/>
                  <a:pt x="8297195" y="2404291"/>
                </a:cubicBezTo>
                <a:cubicBezTo>
                  <a:pt x="8296812" y="2412374"/>
                  <a:pt x="8294048" y="2418978"/>
                  <a:pt x="8289751" y="2424749"/>
                </a:cubicBezTo>
                <a:lnTo>
                  <a:pt x="8273888" y="2439484"/>
                </a:lnTo>
                <a:lnTo>
                  <a:pt x="8280060" y="2443937"/>
                </a:lnTo>
                <a:lnTo>
                  <a:pt x="8262419" y="2448496"/>
                </a:lnTo>
                <a:lnTo>
                  <a:pt x="8232570" y="2471634"/>
                </a:lnTo>
                <a:cubicBezTo>
                  <a:pt x="8227760" y="2483385"/>
                  <a:pt x="8233912" y="2493821"/>
                  <a:pt x="8226362" y="2505899"/>
                </a:cubicBezTo>
                <a:lnTo>
                  <a:pt x="8221195" y="2510950"/>
                </a:lnTo>
                <a:lnTo>
                  <a:pt x="8222057" y="2530493"/>
                </a:lnTo>
                <a:cubicBezTo>
                  <a:pt x="8214527" y="2534145"/>
                  <a:pt x="8202433" y="2521597"/>
                  <a:pt x="8194548" y="2517238"/>
                </a:cubicBezTo>
                <a:cubicBezTo>
                  <a:pt x="8198225" y="2513410"/>
                  <a:pt x="8201902" y="2509580"/>
                  <a:pt x="8198048" y="2509403"/>
                </a:cubicBezTo>
                <a:lnTo>
                  <a:pt x="8206833" y="2504746"/>
                </a:lnTo>
                <a:lnTo>
                  <a:pt x="8202766" y="2496054"/>
                </a:lnTo>
                <a:lnTo>
                  <a:pt x="8198941" y="2500484"/>
                </a:lnTo>
                <a:cubicBezTo>
                  <a:pt x="8188964" y="2508449"/>
                  <a:pt x="8177897" y="2515355"/>
                  <a:pt x="8166143" y="2521571"/>
                </a:cubicBezTo>
                <a:lnTo>
                  <a:pt x="8145892" y="2530865"/>
                </a:lnTo>
                <a:lnTo>
                  <a:pt x="8154882" y="2535253"/>
                </a:lnTo>
                <a:cubicBezTo>
                  <a:pt x="8170959" y="2547146"/>
                  <a:pt x="8171022" y="2560708"/>
                  <a:pt x="8174970" y="2561654"/>
                </a:cubicBezTo>
                <a:cubicBezTo>
                  <a:pt x="8169789" y="2578474"/>
                  <a:pt x="8159261" y="2575952"/>
                  <a:pt x="8141741" y="2577776"/>
                </a:cubicBezTo>
                <a:cubicBezTo>
                  <a:pt x="8143468" y="2572168"/>
                  <a:pt x="8127676" y="2568386"/>
                  <a:pt x="8122412" y="2567125"/>
                </a:cubicBezTo>
                <a:cubicBezTo>
                  <a:pt x="8124138" y="2561518"/>
                  <a:pt x="8120612" y="2556911"/>
                  <a:pt x="8117302" y="2551603"/>
                </a:cubicBezTo>
                <a:lnTo>
                  <a:pt x="8113965" y="2544560"/>
                </a:lnTo>
                <a:lnTo>
                  <a:pt x="8052693" y="2568834"/>
                </a:lnTo>
                <a:cubicBezTo>
                  <a:pt x="8051600" y="2554638"/>
                  <a:pt x="8041487" y="2548610"/>
                  <a:pt x="8044036" y="2526053"/>
                </a:cubicBezTo>
                <a:cubicBezTo>
                  <a:pt x="8078749" y="2517402"/>
                  <a:pt x="8111251" y="2504426"/>
                  <a:pt x="8142330" y="2492104"/>
                </a:cubicBezTo>
                <a:lnTo>
                  <a:pt x="8192990" y="2475164"/>
                </a:lnTo>
                <a:lnTo>
                  <a:pt x="8186603" y="2461510"/>
                </a:lnTo>
                <a:lnTo>
                  <a:pt x="8150191" y="2463347"/>
                </a:lnTo>
                <a:cubicBezTo>
                  <a:pt x="8106071" y="2457872"/>
                  <a:pt x="8067743" y="2433286"/>
                  <a:pt x="8055074" y="2368093"/>
                </a:cubicBezTo>
                <a:cubicBezTo>
                  <a:pt x="8070447" y="2355132"/>
                  <a:pt x="8085822" y="2342161"/>
                  <a:pt x="8101196" y="2329197"/>
                </a:cubicBezTo>
                <a:close/>
                <a:moveTo>
                  <a:pt x="8833309" y="2314316"/>
                </a:moveTo>
                <a:cubicBezTo>
                  <a:pt x="8858680" y="2328906"/>
                  <a:pt x="8867622" y="2392707"/>
                  <a:pt x="8857730" y="2405348"/>
                </a:cubicBezTo>
                <a:cubicBezTo>
                  <a:pt x="8844485" y="2394066"/>
                  <a:pt x="8846108" y="2377889"/>
                  <a:pt x="8832304" y="2362619"/>
                </a:cubicBezTo>
                <a:cubicBezTo>
                  <a:pt x="8838339" y="2350204"/>
                  <a:pt x="8823977" y="2330944"/>
                  <a:pt x="8833309" y="2314316"/>
                </a:cubicBezTo>
                <a:close/>
                <a:moveTo>
                  <a:pt x="8323886" y="2302099"/>
                </a:moveTo>
                <a:cubicBezTo>
                  <a:pt x="8341552" y="2325109"/>
                  <a:pt x="8311029" y="2342582"/>
                  <a:pt x="8297577" y="2335790"/>
                </a:cubicBezTo>
                <a:cubicBezTo>
                  <a:pt x="8290000" y="2317872"/>
                  <a:pt x="8308475" y="2299015"/>
                  <a:pt x="8323886" y="2302099"/>
                </a:cubicBezTo>
                <a:close/>
                <a:moveTo>
                  <a:pt x="8981632" y="2298118"/>
                </a:moveTo>
                <a:cubicBezTo>
                  <a:pt x="8985972" y="2297243"/>
                  <a:pt x="8990856" y="2297359"/>
                  <a:pt x="8996896" y="2299074"/>
                </a:cubicBezTo>
                <a:cubicBezTo>
                  <a:pt x="9018075" y="2336585"/>
                  <a:pt x="8979915" y="2362963"/>
                  <a:pt x="8956539" y="2347195"/>
                </a:cubicBezTo>
                <a:cubicBezTo>
                  <a:pt x="8948747" y="2341940"/>
                  <a:pt x="8942597" y="2332001"/>
                  <a:pt x="8940836" y="2316230"/>
                </a:cubicBezTo>
                <a:cubicBezTo>
                  <a:pt x="8960490" y="2312271"/>
                  <a:pt x="8968612" y="2300741"/>
                  <a:pt x="8981632" y="2298118"/>
                </a:cubicBezTo>
                <a:close/>
                <a:moveTo>
                  <a:pt x="7376460" y="2273684"/>
                </a:moveTo>
                <a:cubicBezTo>
                  <a:pt x="7380685" y="2272935"/>
                  <a:pt x="7385596" y="2273649"/>
                  <a:pt x="7389692" y="2275410"/>
                </a:cubicBezTo>
                <a:cubicBezTo>
                  <a:pt x="7394065" y="2279155"/>
                  <a:pt x="7394065" y="2279155"/>
                  <a:pt x="7398438" y="2282900"/>
                </a:cubicBezTo>
                <a:cubicBezTo>
                  <a:pt x="7399552" y="2290841"/>
                  <a:pt x="7404481" y="2298558"/>
                  <a:pt x="7401776" y="2306723"/>
                </a:cubicBezTo>
                <a:cubicBezTo>
                  <a:pt x="7395255" y="2315111"/>
                  <a:pt x="7375612" y="2312262"/>
                  <a:pt x="7367421" y="2308740"/>
                </a:cubicBezTo>
                <a:cubicBezTo>
                  <a:pt x="7358674" y="2301249"/>
                  <a:pt x="7360821" y="2289114"/>
                  <a:pt x="7367344" y="2280725"/>
                </a:cubicBezTo>
                <a:cubicBezTo>
                  <a:pt x="7368696" y="2276642"/>
                  <a:pt x="7372235" y="2274433"/>
                  <a:pt x="7376460" y="2273684"/>
                </a:cubicBezTo>
                <a:close/>
                <a:moveTo>
                  <a:pt x="8204418" y="2270478"/>
                </a:moveTo>
                <a:cubicBezTo>
                  <a:pt x="8207495" y="2269331"/>
                  <a:pt x="8210568" y="2269471"/>
                  <a:pt x="8213494" y="2271569"/>
                </a:cubicBezTo>
                <a:cubicBezTo>
                  <a:pt x="8217451" y="2275676"/>
                  <a:pt x="8213841" y="2279435"/>
                  <a:pt x="8214016" y="2283368"/>
                </a:cubicBezTo>
                <a:cubicBezTo>
                  <a:pt x="8210577" y="2291060"/>
                  <a:pt x="8184608" y="2301644"/>
                  <a:pt x="8180650" y="2297536"/>
                </a:cubicBezTo>
                <a:cubicBezTo>
                  <a:pt x="8185937" y="2288948"/>
                  <a:pt x="8195186" y="2273918"/>
                  <a:pt x="8204418" y="2270478"/>
                </a:cubicBezTo>
                <a:close/>
                <a:moveTo>
                  <a:pt x="7832840" y="2262187"/>
                </a:moveTo>
                <a:cubicBezTo>
                  <a:pt x="7844393" y="2264865"/>
                  <a:pt x="7854952" y="2275129"/>
                  <a:pt x="7861166" y="2288290"/>
                </a:cubicBezTo>
                <a:cubicBezTo>
                  <a:pt x="7843777" y="2299884"/>
                  <a:pt x="7828372" y="2296312"/>
                  <a:pt x="7810110" y="2284262"/>
                </a:cubicBezTo>
                <a:cubicBezTo>
                  <a:pt x="7811102" y="2276679"/>
                  <a:pt x="7824145" y="2267983"/>
                  <a:pt x="7832840" y="2262187"/>
                </a:cubicBezTo>
                <a:close/>
                <a:moveTo>
                  <a:pt x="7328671" y="2257533"/>
                </a:moveTo>
                <a:cubicBezTo>
                  <a:pt x="7335456" y="2262231"/>
                  <a:pt x="7338515" y="2266602"/>
                  <a:pt x="7344634" y="2275341"/>
                </a:cubicBezTo>
                <a:cubicBezTo>
                  <a:pt x="7333740" y="2289752"/>
                  <a:pt x="7318596" y="2278422"/>
                  <a:pt x="7320414" y="2267437"/>
                </a:cubicBezTo>
                <a:cubicBezTo>
                  <a:pt x="7321020" y="2263774"/>
                  <a:pt x="7323510" y="2260152"/>
                  <a:pt x="7328671" y="2257533"/>
                </a:cubicBezTo>
                <a:close/>
                <a:moveTo>
                  <a:pt x="8369206" y="2240761"/>
                </a:moveTo>
                <a:cubicBezTo>
                  <a:pt x="8373997" y="2240315"/>
                  <a:pt x="8378888" y="2240782"/>
                  <a:pt x="8383855" y="2242947"/>
                </a:cubicBezTo>
                <a:cubicBezTo>
                  <a:pt x="8383855" y="2242947"/>
                  <a:pt x="8383855" y="2242947"/>
                  <a:pt x="8379950" y="2242768"/>
                </a:cubicBezTo>
                <a:cubicBezTo>
                  <a:pt x="8379950" y="2242768"/>
                  <a:pt x="8383855" y="2242947"/>
                  <a:pt x="8384026" y="2246832"/>
                </a:cubicBezTo>
                <a:cubicBezTo>
                  <a:pt x="8365018" y="2257589"/>
                  <a:pt x="8333611" y="2252272"/>
                  <a:pt x="8329707" y="2252092"/>
                </a:cubicBezTo>
                <a:cubicBezTo>
                  <a:pt x="8329536" y="2248208"/>
                  <a:pt x="8329536" y="2248208"/>
                  <a:pt x="8329536" y="2248208"/>
                </a:cubicBezTo>
                <a:cubicBezTo>
                  <a:pt x="8341378" y="2251658"/>
                  <a:pt x="8354836" y="2242101"/>
                  <a:pt x="8369206" y="2240761"/>
                </a:cubicBezTo>
                <a:close/>
                <a:moveTo>
                  <a:pt x="8305625" y="2238874"/>
                </a:moveTo>
                <a:cubicBezTo>
                  <a:pt x="8305625" y="2238874"/>
                  <a:pt x="8305625" y="2238874"/>
                  <a:pt x="8309730" y="2243133"/>
                </a:cubicBezTo>
                <a:cubicBezTo>
                  <a:pt x="8301880" y="2242772"/>
                  <a:pt x="8298676" y="2258906"/>
                  <a:pt x="8290468" y="2250389"/>
                </a:cubicBezTo>
                <a:cubicBezTo>
                  <a:pt x="8294211" y="2246490"/>
                  <a:pt x="8301880" y="2242772"/>
                  <a:pt x="8305625" y="2238874"/>
                </a:cubicBezTo>
                <a:close/>
                <a:moveTo>
                  <a:pt x="8385017" y="2198908"/>
                </a:moveTo>
                <a:cubicBezTo>
                  <a:pt x="8389271" y="2207243"/>
                  <a:pt x="8389271" y="2207243"/>
                  <a:pt x="8385738" y="2215222"/>
                </a:cubicBezTo>
                <a:cubicBezTo>
                  <a:pt x="8381845" y="2215042"/>
                  <a:pt x="8382025" y="2219121"/>
                  <a:pt x="8377952" y="2214864"/>
                </a:cubicBezTo>
                <a:cubicBezTo>
                  <a:pt x="8370705" y="2226742"/>
                  <a:pt x="8336206" y="2237369"/>
                  <a:pt x="8320453" y="2232577"/>
                </a:cubicBezTo>
                <a:cubicBezTo>
                  <a:pt x="8346085" y="2197122"/>
                  <a:pt x="8370345" y="2218586"/>
                  <a:pt x="8385017" y="2198908"/>
                </a:cubicBezTo>
                <a:close/>
                <a:moveTo>
                  <a:pt x="8640367" y="2195363"/>
                </a:moveTo>
                <a:cubicBezTo>
                  <a:pt x="8640367" y="2195363"/>
                  <a:pt x="8642539" y="2197379"/>
                  <a:pt x="8644500" y="2200086"/>
                </a:cubicBezTo>
                <a:cubicBezTo>
                  <a:pt x="8646460" y="2202795"/>
                  <a:pt x="8648211" y="2206195"/>
                  <a:pt x="8647372" y="2208961"/>
                </a:cubicBezTo>
                <a:cubicBezTo>
                  <a:pt x="8647439" y="2217895"/>
                  <a:pt x="8631887" y="2214099"/>
                  <a:pt x="8628454" y="2216233"/>
                </a:cubicBezTo>
                <a:cubicBezTo>
                  <a:pt x="8623271" y="2214967"/>
                  <a:pt x="8618087" y="2213701"/>
                  <a:pt x="8619769" y="2208168"/>
                </a:cubicBezTo>
                <a:cubicBezTo>
                  <a:pt x="8621449" y="2202634"/>
                  <a:pt x="8619699" y="2199235"/>
                  <a:pt x="8628317" y="2198367"/>
                </a:cubicBezTo>
                <a:cubicBezTo>
                  <a:pt x="8631749" y="2196232"/>
                  <a:pt x="8636934" y="2197498"/>
                  <a:pt x="8640367" y="2195363"/>
                </a:cubicBezTo>
                <a:close/>
                <a:moveTo>
                  <a:pt x="8755194" y="2192506"/>
                </a:moveTo>
                <a:cubicBezTo>
                  <a:pt x="8762272" y="2191672"/>
                  <a:pt x="8770223" y="2193085"/>
                  <a:pt x="8780110" y="2196756"/>
                </a:cubicBezTo>
                <a:cubicBezTo>
                  <a:pt x="8787106" y="2214734"/>
                  <a:pt x="8770691" y="2248634"/>
                  <a:pt x="8745974" y="2239459"/>
                </a:cubicBezTo>
                <a:cubicBezTo>
                  <a:pt x="8738233" y="2230431"/>
                  <a:pt x="8730491" y="2221405"/>
                  <a:pt x="8735527" y="2201741"/>
                </a:cubicBezTo>
                <a:cubicBezTo>
                  <a:pt x="8741915" y="2196421"/>
                  <a:pt x="8748118" y="2193340"/>
                  <a:pt x="8755194" y="2192506"/>
                </a:cubicBezTo>
                <a:close/>
                <a:moveTo>
                  <a:pt x="8152447" y="2188236"/>
                </a:moveTo>
                <a:cubicBezTo>
                  <a:pt x="8160632" y="2192608"/>
                  <a:pt x="8160809" y="2196614"/>
                  <a:pt x="8156980" y="2200437"/>
                </a:cubicBezTo>
                <a:cubicBezTo>
                  <a:pt x="8156980" y="2200437"/>
                  <a:pt x="8153154" y="2204258"/>
                  <a:pt x="8149326" y="2208079"/>
                </a:cubicBezTo>
                <a:cubicBezTo>
                  <a:pt x="8145498" y="2211902"/>
                  <a:pt x="8145675" y="2215907"/>
                  <a:pt x="8145675" y="2215907"/>
                </a:cubicBezTo>
                <a:cubicBezTo>
                  <a:pt x="8141847" y="2219730"/>
                  <a:pt x="8137843" y="2219545"/>
                  <a:pt x="8133662" y="2215356"/>
                </a:cubicBezTo>
                <a:cubicBezTo>
                  <a:pt x="8133662" y="2215356"/>
                  <a:pt x="8137312" y="2207529"/>
                  <a:pt x="8137312" y="2207529"/>
                </a:cubicBezTo>
                <a:cubicBezTo>
                  <a:pt x="8144968" y="2199885"/>
                  <a:pt x="8148795" y="2196063"/>
                  <a:pt x="8152447" y="2188236"/>
                </a:cubicBezTo>
                <a:close/>
                <a:moveTo>
                  <a:pt x="8271637" y="2179617"/>
                </a:moveTo>
                <a:cubicBezTo>
                  <a:pt x="8272504" y="2179565"/>
                  <a:pt x="8273524" y="2180606"/>
                  <a:pt x="8275566" y="2182686"/>
                </a:cubicBezTo>
                <a:cubicBezTo>
                  <a:pt x="8272708" y="2187259"/>
                  <a:pt x="8272095" y="2182891"/>
                  <a:pt x="8268625" y="2183094"/>
                </a:cubicBezTo>
                <a:cubicBezTo>
                  <a:pt x="8270054" y="2180809"/>
                  <a:pt x="8270769" y="2179667"/>
                  <a:pt x="8271637" y="2179617"/>
                </a:cubicBezTo>
                <a:close/>
                <a:moveTo>
                  <a:pt x="9642825" y="2171132"/>
                </a:moveTo>
                <a:cubicBezTo>
                  <a:pt x="9644664" y="2185759"/>
                  <a:pt x="9661606" y="2182636"/>
                  <a:pt x="9654974" y="2198823"/>
                </a:cubicBezTo>
                <a:cubicBezTo>
                  <a:pt x="9649081" y="2203651"/>
                  <a:pt x="9640610" y="2205212"/>
                  <a:pt x="9626984" y="2200240"/>
                </a:cubicBezTo>
                <a:cubicBezTo>
                  <a:pt x="9619989" y="2179083"/>
                  <a:pt x="9631408" y="2175107"/>
                  <a:pt x="9642825" y="2171132"/>
                </a:cubicBezTo>
                <a:close/>
                <a:moveTo>
                  <a:pt x="9199281" y="2162183"/>
                </a:moveTo>
                <a:cubicBezTo>
                  <a:pt x="9203750" y="2162377"/>
                  <a:pt x="9208359" y="2163645"/>
                  <a:pt x="9213454" y="2166714"/>
                </a:cubicBezTo>
                <a:cubicBezTo>
                  <a:pt x="9219272" y="2207539"/>
                  <a:pt x="9172822" y="2223670"/>
                  <a:pt x="9156590" y="2203080"/>
                </a:cubicBezTo>
                <a:cubicBezTo>
                  <a:pt x="9151178" y="2196214"/>
                  <a:pt x="9149124" y="2185273"/>
                  <a:pt x="9153484" y="2169802"/>
                </a:cubicBezTo>
                <a:cubicBezTo>
                  <a:pt x="9173723" y="2170683"/>
                  <a:pt x="9185873" y="2161600"/>
                  <a:pt x="9199281" y="2162183"/>
                </a:cubicBezTo>
                <a:close/>
                <a:moveTo>
                  <a:pt x="8127737" y="2155123"/>
                </a:moveTo>
                <a:cubicBezTo>
                  <a:pt x="8131660" y="2159455"/>
                  <a:pt x="8131476" y="2155293"/>
                  <a:pt x="8135213" y="2155465"/>
                </a:cubicBezTo>
                <a:cubicBezTo>
                  <a:pt x="8131660" y="2159455"/>
                  <a:pt x="8132211" y="2171940"/>
                  <a:pt x="8128840" y="2180091"/>
                </a:cubicBezTo>
                <a:cubicBezTo>
                  <a:pt x="8125103" y="2179921"/>
                  <a:pt x="8121549" y="2183911"/>
                  <a:pt x="8117810" y="2183739"/>
                </a:cubicBezTo>
                <a:cubicBezTo>
                  <a:pt x="8117627" y="2179577"/>
                  <a:pt x="8113523" y="2171082"/>
                  <a:pt x="8117260" y="2171254"/>
                </a:cubicBezTo>
                <a:cubicBezTo>
                  <a:pt x="8117076" y="2167092"/>
                  <a:pt x="8124552" y="2167434"/>
                  <a:pt x="8124552" y="2167434"/>
                </a:cubicBezTo>
                <a:cubicBezTo>
                  <a:pt x="8124368" y="2163274"/>
                  <a:pt x="8124184" y="2159111"/>
                  <a:pt x="8127737" y="2155123"/>
                </a:cubicBezTo>
                <a:close/>
                <a:moveTo>
                  <a:pt x="8187329" y="2135708"/>
                </a:moveTo>
                <a:cubicBezTo>
                  <a:pt x="8190574" y="2135669"/>
                  <a:pt x="8193738" y="2136569"/>
                  <a:pt x="8196718" y="2138718"/>
                </a:cubicBezTo>
                <a:cubicBezTo>
                  <a:pt x="8204605" y="2143105"/>
                  <a:pt x="8201107" y="2150996"/>
                  <a:pt x="8193754" y="2158709"/>
                </a:cubicBezTo>
                <a:cubicBezTo>
                  <a:pt x="8183081" y="2178348"/>
                  <a:pt x="8171696" y="2181850"/>
                  <a:pt x="8159600" y="2169218"/>
                </a:cubicBezTo>
                <a:cubicBezTo>
                  <a:pt x="8159420" y="2165185"/>
                  <a:pt x="8162742" y="2153261"/>
                  <a:pt x="8158887" y="2153084"/>
                </a:cubicBezTo>
                <a:cubicBezTo>
                  <a:pt x="8167159" y="2144406"/>
                  <a:pt x="8177597" y="2135828"/>
                  <a:pt x="8187329" y="2135708"/>
                </a:cubicBezTo>
                <a:close/>
                <a:moveTo>
                  <a:pt x="7774308" y="2132267"/>
                </a:moveTo>
                <a:cubicBezTo>
                  <a:pt x="7793107" y="2127869"/>
                  <a:pt x="7813766" y="2132184"/>
                  <a:pt x="7825178" y="2150049"/>
                </a:cubicBezTo>
                <a:cubicBezTo>
                  <a:pt x="7822957" y="2186633"/>
                  <a:pt x="7773643" y="2206800"/>
                  <a:pt x="7747208" y="2204465"/>
                </a:cubicBezTo>
                <a:cubicBezTo>
                  <a:pt x="7735046" y="2191132"/>
                  <a:pt x="7731937" y="2178086"/>
                  <a:pt x="7734589" y="2166763"/>
                </a:cubicBezTo>
                <a:cubicBezTo>
                  <a:pt x="7738566" y="2149778"/>
                  <a:pt x="7755508" y="2136666"/>
                  <a:pt x="7774308" y="2132267"/>
                </a:cubicBezTo>
                <a:close/>
                <a:moveTo>
                  <a:pt x="8742673" y="2129157"/>
                </a:moveTo>
                <a:cubicBezTo>
                  <a:pt x="8763343" y="2132296"/>
                  <a:pt x="8774223" y="2164528"/>
                  <a:pt x="8765501" y="2179701"/>
                </a:cubicBezTo>
                <a:cubicBezTo>
                  <a:pt x="8762595" y="2184759"/>
                  <a:pt x="8757510" y="2187922"/>
                  <a:pt x="8749882" y="2187478"/>
                </a:cubicBezTo>
                <a:cubicBezTo>
                  <a:pt x="8728598" y="2172800"/>
                  <a:pt x="8743712" y="2155066"/>
                  <a:pt x="8742673" y="2129157"/>
                </a:cubicBezTo>
                <a:close/>
                <a:moveTo>
                  <a:pt x="8393592" y="2124710"/>
                </a:moveTo>
                <a:cubicBezTo>
                  <a:pt x="8451361" y="2161812"/>
                  <a:pt x="8465153" y="2245487"/>
                  <a:pt x="8490838" y="2314146"/>
                </a:cubicBezTo>
                <a:cubicBezTo>
                  <a:pt x="8477127" y="2314824"/>
                  <a:pt x="8471004" y="2325117"/>
                  <a:pt x="8449350" y="2321749"/>
                </a:cubicBezTo>
                <a:cubicBezTo>
                  <a:pt x="8434847" y="2249207"/>
                  <a:pt x="8403392" y="2185274"/>
                  <a:pt x="8393592" y="2124710"/>
                </a:cubicBezTo>
                <a:close/>
                <a:moveTo>
                  <a:pt x="9081506" y="2107331"/>
                </a:moveTo>
                <a:cubicBezTo>
                  <a:pt x="9089834" y="2108098"/>
                  <a:pt x="9097346" y="2112169"/>
                  <a:pt x="9102352" y="2118848"/>
                </a:cubicBezTo>
                <a:cubicBezTo>
                  <a:pt x="9105687" y="2123302"/>
                  <a:pt x="9107910" y="2128915"/>
                  <a:pt x="9108515" y="2135483"/>
                </a:cubicBezTo>
                <a:lnTo>
                  <a:pt x="9108266" y="2136519"/>
                </a:lnTo>
                <a:lnTo>
                  <a:pt x="9113814" y="2132113"/>
                </a:lnTo>
                <a:cubicBezTo>
                  <a:pt x="9116535" y="2130935"/>
                  <a:pt x="9119398" y="2130766"/>
                  <a:pt x="9121591" y="2132676"/>
                </a:cubicBezTo>
                <a:cubicBezTo>
                  <a:pt x="9122157" y="2136719"/>
                  <a:pt x="9125973" y="2136494"/>
                  <a:pt x="9126540" y="2140538"/>
                </a:cubicBezTo>
                <a:cubicBezTo>
                  <a:pt x="9131491" y="2148402"/>
                  <a:pt x="9132058" y="2152444"/>
                  <a:pt x="9128807" y="2156714"/>
                </a:cubicBezTo>
                <a:cubicBezTo>
                  <a:pt x="9129375" y="2160757"/>
                  <a:pt x="9125557" y="2160982"/>
                  <a:pt x="9122306" y="2165250"/>
                </a:cubicBezTo>
                <a:cubicBezTo>
                  <a:pt x="9118488" y="2165475"/>
                  <a:pt x="9114105" y="2161654"/>
                  <a:pt x="9114105" y="2161654"/>
                </a:cubicBezTo>
                <a:cubicBezTo>
                  <a:pt x="9109720" y="2157834"/>
                  <a:pt x="9109720" y="2157834"/>
                  <a:pt x="9106471" y="2162103"/>
                </a:cubicBezTo>
                <a:cubicBezTo>
                  <a:pt x="9106471" y="2162103"/>
                  <a:pt x="9105903" y="2158058"/>
                  <a:pt x="9105903" y="2158058"/>
                </a:cubicBezTo>
                <a:cubicBezTo>
                  <a:pt x="9107811" y="2157946"/>
                  <a:pt x="9107811" y="2157946"/>
                  <a:pt x="9106786" y="2157498"/>
                </a:cubicBezTo>
                <a:lnTo>
                  <a:pt x="9103700" y="2155589"/>
                </a:lnTo>
                <a:lnTo>
                  <a:pt x="9101122" y="2166358"/>
                </a:lnTo>
                <a:cubicBezTo>
                  <a:pt x="9097354" y="2170385"/>
                  <a:pt x="9092037" y="2172488"/>
                  <a:pt x="9086127" y="2173067"/>
                </a:cubicBezTo>
                <a:lnTo>
                  <a:pt x="9074992" y="2171607"/>
                </a:lnTo>
                <a:lnTo>
                  <a:pt x="9077744" y="2187379"/>
                </a:lnTo>
                <a:cubicBezTo>
                  <a:pt x="9077735" y="2196084"/>
                  <a:pt x="9075924" y="2204743"/>
                  <a:pt x="9071459" y="2213088"/>
                </a:cubicBezTo>
                <a:cubicBezTo>
                  <a:pt x="9065503" y="2224214"/>
                  <a:pt x="9054831" y="2234787"/>
                  <a:pt x="9037430" y="2244163"/>
                </a:cubicBezTo>
                <a:lnTo>
                  <a:pt x="9036308" y="2244851"/>
                </a:lnTo>
                <a:lnTo>
                  <a:pt x="9049186" y="2252713"/>
                </a:lnTo>
                <a:cubicBezTo>
                  <a:pt x="9055860" y="2257633"/>
                  <a:pt x="9061175" y="2262486"/>
                  <a:pt x="9064376" y="2266567"/>
                </a:cubicBezTo>
                <a:cubicBezTo>
                  <a:pt x="9029908" y="2266406"/>
                  <a:pt x="8973193" y="2264334"/>
                  <a:pt x="8947506" y="2242529"/>
                </a:cubicBezTo>
                <a:cubicBezTo>
                  <a:pt x="8950328" y="2237347"/>
                  <a:pt x="8954003" y="2233495"/>
                  <a:pt x="8958309" y="2230766"/>
                </a:cubicBezTo>
                <a:lnTo>
                  <a:pt x="8965112" y="2228418"/>
                </a:lnTo>
                <a:lnTo>
                  <a:pt x="8957848" y="2208869"/>
                </a:lnTo>
                <a:cubicBezTo>
                  <a:pt x="8957816" y="2180994"/>
                  <a:pt x="8985722" y="2153563"/>
                  <a:pt x="9008896" y="2116279"/>
                </a:cubicBezTo>
                <a:cubicBezTo>
                  <a:pt x="9017302" y="2133796"/>
                  <a:pt x="9034706" y="2124414"/>
                  <a:pt x="9052107" y="2115042"/>
                </a:cubicBezTo>
                <a:lnTo>
                  <a:pt x="9054176" y="2119587"/>
                </a:lnTo>
                <a:lnTo>
                  <a:pt x="9055772" y="2115626"/>
                </a:lnTo>
                <a:cubicBezTo>
                  <a:pt x="9064035" y="2109098"/>
                  <a:pt x="9073178" y="2106564"/>
                  <a:pt x="9081506" y="2107331"/>
                </a:cubicBezTo>
                <a:close/>
                <a:moveTo>
                  <a:pt x="7537719" y="2094181"/>
                </a:moveTo>
                <a:cubicBezTo>
                  <a:pt x="7535040" y="2093876"/>
                  <a:pt x="7532377" y="2095044"/>
                  <a:pt x="7529791" y="2098243"/>
                </a:cubicBezTo>
                <a:cubicBezTo>
                  <a:pt x="7532356" y="2108685"/>
                  <a:pt x="7535408" y="2117673"/>
                  <a:pt x="7539145" y="2126878"/>
                </a:cubicBezTo>
                <a:lnTo>
                  <a:pt x="7543398" y="2136331"/>
                </a:lnTo>
                <a:lnTo>
                  <a:pt x="7563942" y="2127705"/>
                </a:lnTo>
                <a:lnTo>
                  <a:pt x="7560605" y="2121597"/>
                </a:lnTo>
                <a:cubicBezTo>
                  <a:pt x="7553940" y="2109263"/>
                  <a:pt x="7545757" y="2095096"/>
                  <a:pt x="7537719" y="2094181"/>
                </a:cubicBezTo>
                <a:close/>
                <a:moveTo>
                  <a:pt x="8727532" y="2087161"/>
                </a:moveTo>
                <a:cubicBezTo>
                  <a:pt x="8728094" y="2091164"/>
                  <a:pt x="8729216" y="2099172"/>
                  <a:pt x="8737412" y="2102726"/>
                </a:cubicBezTo>
                <a:cubicBezTo>
                  <a:pt x="8730899" y="2111181"/>
                  <a:pt x="8724386" y="2119636"/>
                  <a:pt x="8715629" y="2112078"/>
                </a:cubicBezTo>
                <a:cubicBezTo>
                  <a:pt x="8711251" y="2108298"/>
                  <a:pt x="8706871" y="2104519"/>
                  <a:pt x="8705750" y="2096512"/>
                </a:cubicBezTo>
                <a:cubicBezTo>
                  <a:pt x="8712262" y="2088057"/>
                  <a:pt x="8724276" y="2091388"/>
                  <a:pt x="8727532" y="2087161"/>
                </a:cubicBezTo>
                <a:close/>
                <a:moveTo>
                  <a:pt x="8524738" y="2073544"/>
                </a:moveTo>
                <a:cubicBezTo>
                  <a:pt x="8527490" y="2074456"/>
                  <a:pt x="8529241" y="2077288"/>
                  <a:pt x="8531245" y="2083356"/>
                </a:cubicBezTo>
                <a:lnTo>
                  <a:pt x="8531863" y="2085567"/>
                </a:lnTo>
                <a:lnTo>
                  <a:pt x="8538532" y="2082391"/>
                </a:lnTo>
                <a:cubicBezTo>
                  <a:pt x="8538708" y="2086380"/>
                  <a:pt x="8538885" y="2090370"/>
                  <a:pt x="8542784" y="2090550"/>
                </a:cubicBezTo>
                <a:lnTo>
                  <a:pt x="8534983" y="2096712"/>
                </a:lnTo>
                <a:lnTo>
                  <a:pt x="8535957" y="2100194"/>
                </a:lnTo>
                <a:lnTo>
                  <a:pt x="8534918" y="2112983"/>
                </a:lnTo>
                <a:lnTo>
                  <a:pt x="8536040" y="2114131"/>
                </a:lnTo>
                <a:cubicBezTo>
                  <a:pt x="8536040" y="2114131"/>
                  <a:pt x="8552522" y="2134796"/>
                  <a:pt x="8537803" y="2154030"/>
                </a:cubicBezTo>
                <a:cubicBezTo>
                  <a:pt x="8533726" y="2149860"/>
                  <a:pt x="8511384" y="2172726"/>
                  <a:pt x="8495430" y="2164029"/>
                </a:cubicBezTo>
                <a:cubicBezTo>
                  <a:pt x="8487455" y="2159682"/>
                  <a:pt x="8483379" y="2155513"/>
                  <a:pt x="8475402" y="2151166"/>
                </a:cubicBezTo>
                <a:lnTo>
                  <a:pt x="8472772" y="2140317"/>
                </a:lnTo>
                <a:lnTo>
                  <a:pt x="8450708" y="2131672"/>
                </a:lnTo>
                <a:cubicBezTo>
                  <a:pt x="8446330" y="2127894"/>
                  <a:pt x="8436451" y="2112328"/>
                  <a:pt x="8439708" y="2108100"/>
                </a:cubicBezTo>
                <a:cubicBezTo>
                  <a:pt x="8442964" y="2103874"/>
                  <a:pt x="8446781" y="2103650"/>
                  <a:pt x="8450598" y="2103425"/>
                </a:cubicBezTo>
                <a:lnTo>
                  <a:pt x="8473132" y="2113199"/>
                </a:lnTo>
                <a:lnTo>
                  <a:pt x="8477188" y="2103466"/>
                </a:lnTo>
                <a:cubicBezTo>
                  <a:pt x="8481799" y="2097706"/>
                  <a:pt x="8486776" y="2094699"/>
                  <a:pt x="8491642" y="2093367"/>
                </a:cubicBezTo>
                <a:lnTo>
                  <a:pt x="8496769" y="2093348"/>
                </a:lnTo>
                <a:lnTo>
                  <a:pt x="8495975" y="2088714"/>
                </a:lnTo>
                <a:lnTo>
                  <a:pt x="8507791" y="2082690"/>
                </a:lnTo>
                <a:lnTo>
                  <a:pt x="8512234" y="2075255"/>
                </a:lnTo>
                <a:cubicBezTo>
                  <a:pt x="8518237" y="2073641"/>
                  <a:pt x="8521987" y="2072632"/>
                  <a:pt x="8524738" y="2073544"/>
                </a:cubicBezTo>
                <a:close/>
                <a:moveTo>
                  <a:pt x="8581590" y="2067133"/>
                </a:moveTo>
                <a:cubicBezTo>
                  <a:pt x="8595751" y="2069087"/>
                  <a:pt x="8616685" y="2081233"/>
                  <a:pt x="8626402" y="2089578"/>
                </a:cubicBezTo>
                <a:cubicBezTo>
                  <a:pt x="8616201" y="2098103"/>
                  <a:pt x="8583305" y="2080220"/>
                  <a:pt x="8570348" y="2069093"/>
                </a:cubicBezTo>
                <a:cubicBezTo>
                  <a:pt x="8572899" y="2066962"/>
                  <a:pt x="8576868" y="2066480"/>
                  <a:pt x="8581590" y="2067133"/>
                </a:cubicBezTo>
                <a:close/>
                <a:moveTo>
                  <a:pt x="8278825" y="2062142"/>
                </a:moveTo>
                <a:cubicBezTo>
                  <a:pt x="8283264" y="2065844"/>
                  <a:pt x="8288252" y="2073478"/>
                  <a:pt x="8281580" y="2081794"/>
                </a:cubicBezTo>
                <a:cubicBezTo>
                  <a:pt x="8275459" y="2094044"/>
                  <a:pt x="8263798" y="2094728"/>
                  <a:pt x="8251587" y="2091482"/>
                </a:cubicBezTo>
                <a:cubicBezTo>
                  <a:pt x="8244364" y="2095870"/>
                  <a:pt x="8241579" y="2103958"/>
                  <a:pt x="8233255" y="2100484"/>
                </a:cubicBezTo>
                <a:cubicBezTo>
                  <a:pt x="8243814" y="2091939"/>
                  <a:pt x="8247150" y="2087780"/>
                  <a:pt x="8254372" y="2083393"/>
                </a:cubicBezTo>
                <a:cubicBezTo>
                  <a:pt x="8253822" y="2079463"/>
                  <a:pt x="8253271" y="2075533"/>
                  <a:pt x="8256607" y="2071373"/>
                </a:cubicBezTo>
                <a:cubicBezTo>
                  <a:pt x="8263278" y="2063055"/>
                  <a:pt x="8271603" y="2066529"/>
                  <a:pt x="8278825" y="2062142"/>
                </a:cubicBezTo>
                <a:close/>
                <a:moveTo>
                  <a:pt x="8971790" y="2045721"/>
                </a:moveTo>
                <a:cubicBezTo>
                  <a:pt x="8979541" y="2044461"/>
                  <a:pt x="8988220" y="2048053"/>
                  <a:pt x="8997642" y="2055529"/>
                </a:cubicBezTo>
                <a:cubicBezTo>
                  <a:pt x="8995346" y="2064411"/>
                  <a:pt x="8996832" y="2072175"/>
                  <a:pt x="8995278" y="2084941"/>
                </a:cubicBezTo>
                <a:cubicBezTo>
                  <a:pt x="8983930" y="2088285"/>
                  <a:pt x="8959006" y="2083331"/>
                  <a:pt x="8951509" y="2065033"/>
                </a:cubicBezTo>
                <a:cubicBezTo>
                  <a:pt x="8957217" y="2053095"/>
                  <a:pt x="8964039" y="2046981"/>
                  <a:pt x="8971790" y="2045721"/>
                </a:cubicBezTo>
                <a:close/>
                <a:moveTo>
                  <a:pt x="9157338" y="2039490"/>
                </a:moveTo>
                <a:cubicBezTo>
                  <a:pt x="9171522" y="2038850"/>
                  <a:pt x="9194374" y="2045213"/>
                  <a:pt x="9194802" y="2048270"/>
                </a:cubicBezTo>
                <a:cubicBezTo>
                  <a:pt x="9198675" y="2048043"/>
                  <a:pt x="9199246" y="2052119"/>
                  <a:pt x="9203118" y="2051891"/>
                </a:cubicBezTo>
                <a:cubicBezTo>
                  <a:pt x="9203118" y="2051891"/>
                  <a:pt x="9206990" y="2051664"/>
                  <a:pt x="9211434" y="2055514"/>
                </a:cubicBezTo>
                <a:cubicBezTo>
                  <a:pt x="9215878" y="2059362"/>
                  <a:pt x="9220321" y="2063210"/>
                  <a:pt x="9217592" y="2071589"/>
                </a:cubicBezTo>
                <a:cubicBezTo>
                  <a:pt x="9184900" y="2061180"/>
                  <a:pt x="9169412" y="2062091"/>
                  <a:pt x="9144464" y="2051227"/>
                </a:cubicBezTo>
                <a:cubicBezTo>
                  <a:pt x="9143893" y="2047151"/>
                  <a:pt x="9147765" y="2046922"/>
                  <a:pt x="9147193" y="2042847"/>
                </a:cubicBezTo>
                <a:cubicBezTo>
                  <a:pt x="9148843" y="2040695"/>
                  <a:pt x="9152610" y="2039703"/>
                  <a:pt x="9157338" y="2039490"/>
                </a:cubicBezTo>
                <a:close/>
                <a:moveTo>
                  <a:pt x="9051521" y="2037699"/>
                </a:moveTo>
                <a:cubicBezTo>
                  <a:pt x="9076793" y="2035727"/>
                  <a:pt x="9105220" y="2037472"/>
                  <a:pt x="9111057" y="2071612"/>
                </a:cubicBezTo>
                <a:cubicBezTo>
                  <a:pt x="9082128" y="2104723"/>
                  <a:pt x="9012570" y="2099920"/>
                  <a:pt x="9020009" y="2059394"/>
                </a:cubicBezTo>
                <a:cubicBezTo>
                  <a:pt x="9021072" y="2053606"/>
                  <a:pt x="9023705" y="2047087"/>
                  <a:pt x="9028253" y="2039847"/>
                </a:cubicBezTo>
                <a:cubicBezTo>
                  <a:pt x="9035023" y="2039426"/>
                  <a:pt x="9043096" y="2038356"/>
                  <a:pt x="9051521" y="2037699"/>
                </a:cubicBezTo>
                <a:close/>
                <a:moveTo>
                  <a:pt x="8201893" y="1996851"/>
                </a:moveTo>
                <a:cubicBezTo>
                  <a:pt x="8204208" y="1996206"/>
                  <a:pt x="8207213" y="1997050"/>
                  <a:pt x="8211598" y="2000882"/>
                </a:cubicBezTo>
                <a:cubicBezTo>
                  <a:pt x="8219802" y="2004490"/>
                  <a:pt x="8220370" y="2008544"/>
                  <a:pt x="8214440" y="2021158"/>
                </a:cubicBezTo>
                <a:cubicBezTo>
                  <a:pt x="8207942" y="2029717"/>
                  <a:pt x="8205262" y="2038053"/>
                  <a:pt x="8201444" y="2038276"/>
                </a:cubicBezTo>
                <a:cubicBezTo>
                  <a:pt x="8202012" y="2042331"/>
                  <a:pt x="8198763" y="2046610"/>
                  <a:pt x="8199332" y="2050666"/>
                </a:cubicBezTo>
                <a:cubicBezTo>
                  <a:pt x="8199332" y="2050666"/>
                  <a:pt x="8199332" y="2050666"/>
                  <a:pt x="8195514" y="2050890"/>
                </a:cubicBezTo>
                <a:cubicBezTo>
                  <a:pt x="8197059" y="2034445"/>
                  <a:pt x="8190400" y="2014394"/>
                  <a:pt x="8196329" y="2001778"/>
                </a:cubicBezTo>
                <a:cubicBezTo>
                  <a:pt x="8197954" y="1999639"/>
                  <a:pt x="8199579" y="1997500"/>
                  <a:pt x="8201893" y="1996851"/>
                </a:cubicBezTo>
                <a:close/>
                <a:moveTo>
                  <a:pt x="7700361" y="1980922"/>
                </a:moveTo>
                <a:cubicBezTo>
                  <a:pt x="7761041" y="1984702"/>
                  <a:pt x="7823908" y="2055609"/>
                  <a:pt x="7807042" y="2115662"/>
                </a:cubicBezTo>
                <a:cubicBezTo>
                  <a:pt x="7778674" y="2125829"/>
                  <a:pt x="7750936" y="2121800"/>
                  <a:pt x="7727640" y="2108703"/>
                </a:cubicBezTo>
                <a:cubicBezTo>
                  <a:pt x="7688811" y="2086872"/>
                  <a:pt x="7662318" y="2039845"/>
                  <a:pt x="7665808" y="1991332"/>
                </a:cubicBezTo>
                <a:cubicBezTo>
                  <a:pt x="7671062" y="1990266"/>
                  <a:pt x="7676317" y="1989200"/>
                  <a:pt x="7674726" y="1983639"/>
                </a:cubicBezTo>
                <a:cubicBezTo>
                  <a:pt x="7683068" y="1981212"/>
                  <a:pt x="7691691" y="1980382"/>
                  <a:pt x="7700361" y="1980922"/>
                </a:cubicBezTo>
                <a:close/>
                <a:moveTo>
                  <a:pt x="8336298" y="1978577"/>
                </a:moveTo>
                <a:cubicBezTo>
                  <a:pt x="8340604" y="1981147"/>
                  <a:pt x="8343467" y="1985150"/>
                  <a:pt x="8345101" y="1989875"/>
                </a:cubicBezTo>
                <a:cubicBezTo>
                  <a:pt x="8347553" y="1996962"/>
                  <a:pt x="8347238" y="2005677"/>
                  <a:pt x="8344873" y="2013617"/>
                </a:cubicBezTo>
                <a:lnTo>
                  <a:pt x="8338511" y="2023325"/>
                </a:lnTo>
                <a:lnTo>
                  <a:pt x="8340763" y="2028594"/>
                </a:lnTo>
                <a:cubicBezTo>
                  <a:pt x="8315294" y="2060307"/>
                  <a:pt x="8294238" y="2039151"/>
                  <a:pt x="8298495" y="2015600"/>
                </a:cubicBezTo>
                <a:cubicBezTo>
                  <a:pt x="8299915" y="2007749"/>
                  <a:pt x="8304147" y="1999633"/>
                  <a:pt x="8311965" y="1993118"/>
                </a:cubicBezTo>
                <a:cubicBezTo>
                  <a:pt x="8314813" y="1993370"/>
                  <a:pt x="8318162" y="1994952"/>
                  <a:pt x="8321553" y="1997374"/>
                </a:cubicBezTo>
                <a:lnTo>
                  <a:pt x="8322646" y="1998407"/>
                </a:lnTo>
                <a:close/>
                <a:moveTo>
                  <a:pt x="8041132" y="1977678"/>
                </a:moveTo>
                <a:cubicBezTo>
                  <a:pt x="8043648" y="1979247"/>
                  <a:pt x="8046721" y="1982295"/>
                  <a:pt x="8050730" y="1984418"/>
                </a:cubicBezTo>
                <a:lnTo>
                  <a:pt x="8039472" y="1995531"/>
                </a:lnTo>
                <a:cubicBezTo>
                  <a:pt x="8035376" y="1991467"/>
                  <a:pt x="8031109" y="1983518"/>
                  <a:pt x="8034862" y="1979814"/>
                </a:cubicBezTo>
                <a:cubicBezTo>
                  <a:pt x="8036653" y="1976019"/>
                  <a:pt x="8038615" y="1976109"/>
                  <a:pt x="8041132" y="1977678"/>
                </a:cubicBezTo>
                <a:close/>
                <a:moveTo>
                  <a:pt x="7597136" y="1975234"/>
                </a:moveTo>
                <a:cubicBezTo>
                  <a:pt x="7600639" y="1975395"/>
                  <a:pt x="7597136" y="1975234"/>
                  <a:pt x="7604337" y="1979924"/>
                </a:cubicBezTo>
                <a:cubicBezTo>
                  <a:pt x="7601026" y="1984134"/>
                  <a:pt x="7600833" y="1979764"/>
                  <a:pt x="7597136" y="1975234"/>
                </a:cubicBezTo>
                <a:close/>
                <a:moveTo>
                  <a:pt x="7503165" y="1973240"/>
                </a:moveTo>
                <a:cubicBezTo>
                  <a:pt x="7519508" y="1975985"/>
                  <a:pt x="7535852" y="1978730"/>
                  <a:pt x="7534973" y="1995583"/>
                </a:cubicBezTo>
                <a:cubicBezTo>
                  <a:pt x="7520623" y="2007339"/>
                  <a:pt x="7499123" y="1998060"/>
                  <a:pt x="7503165" y="1973240"/>
                </a:cubicBezTo>
                <a:close/>
                <a:moveTo>
                  <a:pt x="7682678" y="1970757"/>
                </a:moveTo>
                <a:cubicBezTo>
                  <a:pt x="7686781" y="1971554"/>
                  <a:pt x="7690049" y="1973651"/>
                  <a:pt x="7693838" y="1978531"/>
                </a:cubicBezTo>
                <a:cubicBezTo>
                  <a:pt x="7682849" y="1981276"/>
                  <a:pt x="7674085" y="1980551"/>
                  <a:pt x="7666507" y="1970788"/>
                </a:cubicBezTo>
                <a:cubicBezTo>
                  <a:pt x="7673636" y="1970466"/>
                  <a:pt x="7678574" y="1969960"/>
                  <a:pt x="7682678" y="1970757"/>
                </a:cubicBezTo>
                <a:close/>
                <a:moveTo>
                  <a:pt x="9381372" y="1961445"/>
                </a:moveTo>
                <a:cubicBezTo>
                  <a:pt x="9383617" y="1970328"/>
                  <a:pt x="9388756" y="1976841"/>
                  <a:pt x="9393571" y="1988981"/>
                </a:cubicBezTo>
                <a:cubicBezTo>
                  <a:pt x="9384888" y="1996093"/>
                  <a:pt x="9359814" y="2000548"/>
                  <a:pt x="9344072" y="1986638"/>
                </a:cubicBezTo>
                <a:cubicBezTo>
                  <a:pt x="9342802" y="1960873"/>
                  <a:pt x="9356948" y="1954647"/>
                  <a:pt x="9381372" y="1961445"/>
                </a:cubicBezTo>
                <a:close/>
                <a:moveTo>
                  <a:pt x="8058337" y="1942333"/>
                </a:moveTo>
                <a:cubicBezTo>
                  <a:pt x="8064062" y="1942092"/>
                  <a:pt x="8071768" y="1943452"/>
                  <a:pt x="8079697" y="1949853"/>
                </a:cubicBezTo>
                <a:cubicBezTo>
                  <a:pt x="8083706" y="1954062"/>
                  <a:pt x="8091902" y="1966516"/>
                  <a:pt x="8088071" y="1966341"/>
                </a:cubicBezTo>
                <a:cubicBezTo>
                  <a:pt x="8084420" y="1970197"/>
                  <a:pt x="8088250" y="1970374"/>
                  <a:pt x="8088428" y="1974407"/>
                </a:cubicBezTo>
                <a:lnTo>
                  <a:pt x="8083280" y="1977732"/>
                </a:lnTo>
                <a:lnTo>
                  <a:pt x="8085091" y="1980565"/>
                </a:lnTo>
                <a:cubicBezTo>
                  <a:pt x="8090214" y="1988582"/>
                  <a:pt x="8090214" y="1988582"/>
                  <a:pt x="8086824" y="1992939"/>
                </a:cubicBezTo>
                <a:cubicBezTo>
                  <a:pt x="8083438" y="1997296"/>
                  <a:pt x="8070960" y="1993871"/>
                  <a:pt x="8067573" y="1998229"/>
                </a:cubicBezTo>
                <a:cubicBezTo>
                  <a:pt x="8067573" y="1998229"/>
                  <a:pt x="8067573" y="1998229"/>
                  <a:pt x="8062450" y="1990212"/>
                </a:cubicBezTo>
                <a:lnTo>
                  <a:pt x="8063688" y="1983224"/>
                </a:lnTo>
                <a:lnTo>
                  <a:pt x="8054304" y="1980893"/>
                </a:lnTo>
                <a:cubicBezTo>
                  <a:pt x="8046287" y="1972473"/>
                  <a:pt x="8034259" y="1959846"/>
                  <a:pt x="8041386" y="1948096"/>
                </a:cubicBezTo>
                <a:cubicBezTo>
                  <a:pt x="8045218" y="1948271"/>
                  <a:pt x="8045041" y="1944237"/>
                  <a:pt x="8048871" y="1944413"/>
                </a:cubicBezTo>
                <a:cubicBezTo>
                  <a:pt x="8048871" y="1944413"/>
                  <a:pt x="8052613" y="1942572"/>
                  <a:pt x="8058337" y="1942333"/>
                </a:cubicBezTo>
                <a:close/>
                <a:moveTo>
                  <a:pt x="8591870" y="1913897"/>
                </a:moveTo>
                <a:cubicBezTo>
                  <a:pt x="8602789" y="1915657"/>
                  <a:pt x="8611143" y="1914167"/>
                  <a:pt x="8622062" y="1915927"/>
                </a:cubicBezTo>
                <a:cubicBezTo>
                  <a:pt x="8640347" y="1933063"/>
                  <a:pt x="8637272" y="1950299"/>
                  <a:pt x="8626100" y="1958783"/>
                </a:cubicBezTo>
                <a:cubicBezTo>
                  <a:pt x="8614924" y="1967267"/>
                  <a:pt x="8595653" y="1966998"/>
                  <a:pt x="8581543" y="1949117"/>
                </a:cubicBezTo>
                <a:cubicBezTo>
                  <a:pt x="8582529" y="1932252"/>
                  <a:pt x="8588647" y="1921888"/>
                  <a:pt x="8591870" y="1913897"/>
                </a:cubicBezTo>
                <a:close/>
                <a:moveTo>
                  <a:pt x="7606370" y="1906609"/>
                </a:moveTo>
                <a:cubicBezTo>
                  <a:pt x="7610224" y="1905683"/>
                  <a:pt x="7613630" y="1906743"/>
                  <a:pt x="7615792" y="1910993"/>
                </a:cubicBezTo>
                <a:cubicBezTo>
                  <a:pt x="7620675" y="1927655"/>
                  <a:pt x="7587906" y="1940997"/>
                  <a:pt x="7581038" y="1936332"/>
                </a:cubicBezTo>
                <a:cubicBezTo>
                  <a:pt x="7579206" y="1930083"/>
                  <a:pt x="7594807" y="1909393"/>
                  <a:pt x="7606370" y="1906609"/>
                </a:cubicBezTo>
                <a:close/>
                <a:moveTo>
                  <a:pt x="7930024" y="1901212"/>
                </a:moveTo>
                <a:cubicBezTo>
                  <a:pt x="7934519" y="1917938"/>
                  <a:pt x="7939013" y="1934666"/>
                  <a:pt x="7923342" y="1938153"/>
                </a:cubicBezTo>
                <a:cubicBezTo>
                  <a:pt x="7906538" y="1927122"/>
                  <a:pt x="7905766" y="1903655"/>
                  <a:pt x="7930024" y="1901212"/>
                </a:cubicBezTo>
                <a:close/>
                <a:moveTo>
                  <a:pt x="8803767" y="1882199"/>
                </a:moveTo>
                <a:cubicBezTo>
                  <a:pt x="8816409" y="1884483"/>
                  <a:pt x="8823036" y="1888542"/>
                  <a:pt x="8825617" y="1893729"/>
                </a:cubicBezTo>
                <a:cubicBezTo>
                  <a:pt x="8833362" y="1909294"/>
                  <a:pt x="8804721" y="1935025"/>
                  <a:pt x="8793000" y="1953511"/>
                </a:cubicBezTo>
                <a:cubicBezTo>
                  <a:pt x="8776143" y="1950466"/>
                  <a:pt x="8771565" y="1947807"/>
                  <a:pt x="8760960" y="1934903"/>
                </a:cubicBezTo>
                <a:cubicBezTo>
                  <a:pt x="8768158" y="1908732"/>
                  <a:pt x="8785962" y="1895466"/>
                  <a:pt x="8803767" y="1882199"/>
                </a:cubicBezTo>
                <a:close/>
                <a:moveTo>
                  <a:pt x="7929368" y="1875110"/>
                </a:moveTo>
                <a:cubicBezTo>
                  <a:pt x="7929750" y="1871316"/>
                  <a:pt x="7933583" y="1871380"/>
                  <a:pt x="7933201" y="1875174"/>
                </a:cubicBezTo>
                <a:cubicBezTo>
                  <a:pt x="7940485" y="1879097"/>
                  <a:pt x="7932056" y="1886558"/>
                  <a:pt x="7927842" y="1890287"/>
                </a:cubicBezTo>
                <a:cubicBezTo>
                  <a:pt x="7928987" y="1878905"/>
                  <a:pt x="7925536" y="1875046"/>
                  <a:pt x="7929368" y="1875110"/>
                </a:cubicBezTo>
                <a:close/>
                <a:moveTo>
                  <a:pt x="9120581" y="1873807"/>
                </a:moveTo>
                <a:cubicBezTo>
                  <a:pt x="9171007" y="1863931"/>
                  <a:pt x="9147764" y="1914402"/>
                  <a:pt x="9145583" y="1942379"/>
                </a:cubicBezTo>
                <a:cubicBezTo>
                  <a:pt x="9128775" y="1945671"/>
                  <a:pt x="9123317" y="1944903"/>
                  <a:pt x="9107380" y="1937004"/>
                </a:cubicBezTo>
                <a:cubicBezTo>
                  <a:pt x="9101156" y="1910671"/>
                  <a:pt x="9110869" y="1892239"/>
                  <a:pt x="9120581" y="1873807"/>
                </a:cubicBezTo>
                <a:close/>
                <a:moveTo>
                  <a:pt x="8380495" y="1865135"/>
                </a:moveTo>
                <a:cubicBezTo>
                  <a:pt x="8386948" y="1870255"/>
                  <a:pt x="8389627" y="1879767"/>
                  <a:pt x="8390785" y="1891174"/>
                </a:cubicBezTo>
                <a:lnTo>
                  <a:pt x="8391737" y="1921684"/>
                </a:lnTo>
                <a:lnTo>
                  <a:pt x="8402553" y="1928524"/>
                </a:lnTo>
                <a:cubicBezTo>
                  <a:pt x="8398150" y="1932211"/>
                  <a:pt x="8401224" y="1936558"/>
                  <a:pt x="8404299" y="1940906"/>
                </a:cubicBezTo>
                <a:cubicBezTo>
                  <a:pt x="8395211" y="1975767"/>
                  <a:pt x="8326706" y="1983539"/>
                  <a:pt x="8325085" y="1953527"/>
                </a:cubicBezTo>
                <a:cubicBezTo>
                  <a:pt x="8324853" y="1949239"/>
                  <a:pt x="8325988" y="1944181"/>
                  <a:pt x="8328852" y="1938321"/>
                </a:cubicBezTo>
                <a:cubicBezTo>
                  <a:pt x="8335458" y="1932790"/>
                  <a:pt x="8341939" y="1928012"/>
                  <a:pt x="8348302" y="1924307"/>
                </a:cubicBezTo>
                <a:lnTo>
                  <a:pt x="8366765" y="1916839"/>
                </a:lnTo>
                <a:lnTo>
                  <a:pt x="8365326" y="1887965"/>
                </a:lnTo>
                <a:cubicBezTo>
                  <a:pt x="8365103" y="1877743"/>
                  <a:pt x="8367740" y="1870380"/>
                  <a:pt x="8380495" y="1865135"/>
                </a:cubicBezTo>
                <a:close/>
                <a:moveTo>
                  <a:pt x="7870731" y="1860057"/>
                </a:moveTo>
                <a:cubicBezTo>
                  <a:pt x="7881423" y="1857122"/>
                  <a:pt x="7888555" y="1866598"/>
                  <a:pt x="7890342" y="1877540"/>
                </a:cubicBezTo>
                <a:cubicBezTo>
                  <a:pt x="7892348" y="1881278"/>
                  <a:pt x="7891680" y="1885748"/>
                  <a:pt x="7889566" y="1889902"/>
                </a:cubicBezTo>
                <a:cubicBezTo>
                  <a:pt x="7887451" y="1894055"/>
                  <a:pt x="7883888" y="1897891"/>
                  <a:pt x="7880102" y="1900359"/>
                </a:cubicBezTo>
                <a:cubicBezTo>
                  <a:pt x="7874755" y="1901827"/>
                  <a:pt x="7874755" y="1901827"/>
                  <a:pt x="7869411" y="1903294"/>
                </a:cubicBezTo>
                <a:cubicBezTo>
                  <a:pt x="7863171" y="1899289"/>
                  <a:pt x="7854704" y="1898755"/>
                  <a:pt x="7850692" y="1891280"/>
                </a:cubicBezTo>
                <a:cubicBezTo>
                  <a:pt x="7848906" y="1880338"/>
                  <a:pt x="7863158" y="1864994"/>
                  <a:pt x="7870731" y="1860057"/>
                </a:cubicBezTo>
                <a:close/>
                <a:moveTo>
                  <a:pt x="8150699" y="1851540"/>
                </a:moveTo>
                <a:cubicBezTo>
                  <a:pt x="8150593" y="1866649"/>
                  <a:pt x="8147429" y="1873612"/>
                  <a:pt x="8143522" y="1875706"/>
                </a:cubicBezTo>
                <a:cubicBezTo>
                  <a:pt x="8131799" y="1881991"/>
                  <a:pt x="8113379" y="1844454"/>
                  <a:pt x="8150699" y="1851540"/>
                </a:cubicBezTo>
                <a:close/>
                <a:moveTo>
                  <a:pt x="8021725" y="1849157"/>
                </a:moveTo>
                <a:cubicBezTo>
                  <a:pt x="8056044" y="1903630"/>
                  <a:pt x="8027737" y="1984645"/>
                  <a:pt x="8017548" y="2056282"/>
                </a:cubicBezTo>
                <a:cubicBezTo>
                  <a:pt x="8004777" y="2051973"/>
                  <a:pt x="7994198" y="2059129"/>
                  <a:pt x="7976195" y="2048290"/>
                </a:cubicBezTo>
                <a:lnTo>
                  <a:pt x="7987994" y="1995608"/>
                </a:lnTo>
                <a:lnTo>
                  <a:pt x="7986128" y="1988414"/>
                </a:lnTo>
                <a:cubicBezTo>
                  <a:pt x="7985933" y="1983990"/>
                  <a:pt x="7986722" y="1980100"/>
                  <a:pt x="7988563" y="1978223"/>
                </a:cubicBezTo>
                <a:lnTo>
                  <a:pt x="7992284" y="1976456"/>
                </a:lnTo>
                <a:lnTo>
                  <a:pt x="7999551" y="1944009"/>
                </a:lnTo>
                <a:cubicBezTo>
                  <a:pt x="8005573" y="1910441"/>
                  <a:pt x="8011398" y="1878444"/>
                  <a:pt x="8021725" y="1849157"/>
                </a:cubicBezTo>
                <a:close/>
                <a:moveTo>
                  <a:pt x="8736444" y="1844286"/>
                </a:moveTo>
                <a:cubicBezTo>
                  <a:pt x="8737382" y="1849747"/>
                  <a:pt x="8742737" y="1848324"/>
                  <a:pt x="8748089" y="1846903"/>
                </a:cubicBezTo>
                <a:cubicBezTo>
                  <a:pt x="8749495" y="1855092"/>
                  <a:pt x="8753199" y="1867488"/>
                  <a:pt x="8745927" y="1875573"/>
                </a:cubicBezTo>
                <a:cubicBezTo>
                  <a:pt x="8743504" y="1878268"/>
                  <a:pt x="8739861" y="1880485"/>
                  <a:pt x="8734508" y="1881906"/>
                </a:cubicBezTo>
                <a:cubicBezTo>
                  <a:pt x="8732300" y="1885347"/>
                  <a:pt x="8717508" y="1880713"/>
                  <a:pt x="8716571" y="1875253"/>
                </a:cubicBezTo>
                <a:cubicBezTo>
                  <a:pt x="8711551" y="1862316"/>
                  <a:pt x="8724468" y="1856031"/>
                  <a:pt x="8736444" y="1844286"/>
                </a:cubicBezTo>
                <a:close/>
                <a:moveTo>
                  <a:pt x="9331242" y="1835973"/>
                </a:moveTo>
                <a:cubicBezTo>
                  <a:pt x="9337672" y="1841288"/>
                  <a:pt x="9346374" y="1841221"/>
                  <a:pt x="9351417" y="1842970"/>
                </a:cubicBezTo>
                <a:cubicBezTo>
                  <a:pt x="9355580" y="1853669"/>
                  <a:pt x="9354699" y="1862618"/>
                  <a:pt x="9346505" y="1875198"/>
                </a:cubicBezTo>
                <a:cubicBezTo>
                  <a:pt x="9329106" y="1875332"/>
                  <a:pt x="9334149" y="1877080"/>
                  <a:pt x="9317631" y="1868266"/>
                </a:cubicBezTo>
                <a:cubicBezTo>
                  <a:pt x="9322167" y="1857502"/>
                  <a:pt x="9326705" y="1846736"/>
                  <a:pt x="9331242" y="1835973"/>
                </a:cubicBezTo>
                <a:close/>
                <a:moveTo>
                  <a:pt x="8103230" y="1831796"/>
                </a:moveTo>
                <a:cubicBezTo>
                  <a:pt x="8106977" y="1831071"/>
                  <a:pt x="8110934" y="1831848"/>
                  <a:pt x="8115032" y="1833625"/>
                </a:cubicBezTo>
                <a:cubicBezTo>
                  <a:pt x="8119411" y="1837404"/>
                  <a:pt x="8120533" y="1845409"/>
                  <a:pt x="8118398" y="1857644"/>
                </a:cubicBezTo>
                <a:cubicBezTo>
                  <a:pt x="8111325" y="1862096"/>
                  <a:pt x="8098189" y="1850759"/>
                  <a:pt x="8089994" y="1847204"/>
                </a:cubicBezTo>
                <a:cubicBezTo>
                  <a:pt x="8093251" y="1842977"/>
                  <a:pt x="8096507" y="1838749"/>
                  <a:pt x="8092690" y="1838974"/>
                </a:cubicBezTo>
                <a:cubicBezTo>
                  <a:pt x="8095946" y="1834746"/>
                  <a:pt x="8099483" y="1832521"/>
                  <a:pt x="8103230" y="1831796"/>
                </a:cubicBezTo>
                <a:close/>
                <a:moveTo>
                  <a:pt x="7542835" y="1831310"/>
                </a:moveTo>
                <a:cubicBezTo>
                  <a:pt x="7551891" y="1830739"/>
                  <a:pt x="7561598" y="1834143"/>
                  <a:pt x="7571526" y="1842490"/>
                </a:cubicBezTo>
                <a:cubicBezTo>
                  <a:pt x="7576229" y="1862435"/>
                  <a:pt x="7553765" y="1873240"/>
                  <a:pt x="7542622" y="1880620"/>
                </a:cubicBezTo>
                <a:lnTo>
                  <a:pt x="7537524" y="1874929"/>
                </a:lnTo>
                <a:lnTo>
                  <a:pt x="7534616" y="1883000"/>
                </a:lnTo>
                <a:cubicBezTo>
                  <a:pt x="7532537" y="1886278"/>
                  <a:pt x="7529801" y="1889650"/>
                  <a:pt x="7527087" y="1893524"/>
                </a:cubicBezTo>
                <a:cubicBezTo>
                  <a:pt x="7519202" y="1889164"/>
                  <a:pt x="7507816" y="1892640"/>
                  <a:pt x="7499753" y="1884273"/>
                </a:cubicBezTo>
                <a:cubicBezTo>
                  <a:pt x="7499753" y="1884273"/>
                  <a:pt x="7495722" y="1880092"/>
                  <a:pt x="7495368" y="1872080"/>
                </a:cubicBezTo>
                <a:cubicBezTo>
                  <a:pt x="7487130" y="1859710"/>
                  <a:pt x="7498162" y="1848223"/>
                  <a:pt x="7498162" y="1848223"/>
                </a:cubicBezTo>
                <a:cubicBezTo>
                  <a:pt x="7498162" y="1848223"/>
                  <a:pt x="7498162" y="1848223"/>
                  <a:pt x="7494307" y="1848046"/>
                </a:cubicBezTo>
                <a:cubicBezTo>
                  <a:pt x="7502015" y="1848400"/>
                  <a:pt x="7509548" y="1844748"/>
                  <a:pt x="7517257" y="1845102"/>
                </a:cubicBezTo>
                <a:lnTo>
                  <a:pt x="7519537" y="1847328"/>
                </a:lnTo>
                <a:lnTo>
                  <a:pt x="7518066" y="1843982"/>
                </a:lnTo>
                <a:cubicBezTo>
                  <a:pt x="7525378" y="1836427"/>
                  <a:pt x="7533781" y="1831881"/>
                  <a:pt x="7542835" y="1831310"/>
                </a:cubicBezTo>
                <a:close/>
                <a:moveTo>
                  <a:pt x="7188453" y="1823690"/>
                </a:moveTo>
                <a:cubicBezTo>
                  <a:pt x="7195405" y="1824130"/>
                  <a:pt x="7199264" y="1826613"/>
                  <a:pt x="7201188" y="1830372"/>
                </a:cubicBezTo>
                <a:cubicBezTo>
                  <a:pt x="7203114" y="1834131"/>
                  <a:pt x="7203105" y="1839165"/>
                  <a:pt x="7202322" y="1844710"/>
                </a:cubicBezTo>
                <a:cubicBezTo>
                  <a:pt x="7200758" y="1855799"/>
                  <a:pt x="7192259" y="1856379"/>
                  <a:pt x="7192259" y="1856379"/>
                </a:cubicBezTo>
                <a:cubicBezTo>
                  <a:pt x="7178355" y="1855497"/>
                  <a:pt x="7168325" y="1847028"/>
                  <a:pt x="7167577" y="1832436"/>
                </a:cubicBezTo>
                <a:cubicBezTo>
                  <a:pt x="7171453" y="1824850"/>
                  <a:pt x="7179953" y="1824270"/>
                  <a:pt x="7188453" y="1823690"/>
                </a:cubicBezTo>
                <a:close/>
                <a:moveTo>
                  <a:pt x="7074149" y="1809170"/>
                </a:moveTo>
                <a:cubicBezTo>
                  <a:pt x="7083994" y="1810851"/>
                  <a:pt x="7095368" y="1817033"/>
                  <a:pt x="7106527" y="1829356"/>
                </a:cubicBezTo>
                <a:cubicBezTo>
                  <a:pt x="7111267" y="1849259"/>
                  <a:pt x="7089276" y="1875808"/>
                  <a:pt x="7073628" y="1871155"/>
                </a:cubicBezTo>
                <a:cubicBezTo>
                  <a:pt x="7028804" y="1839569"/>
                  <a:pt x="7044611" y="1804124"/>
                  <a:pt x="7074149" y="1809170"/>
                </a:cubicBezTo>
                <a:close/>
                <a:moveTo>
                  <a:pt x="8337434" y="1794507"/>
                </a:moveTo>
                <a:cubicBezTo>
                  <a:pt x="8345042" y="1795041"/>
                  <a:pt x="8351461" y="1795784"/>
                  <a:pt x="8352892" y="1795700"/>
                </a:cubicBezTo>
                <a:cubicBezTo>
                  <a:pt x="8352892" y="1795700"/>
                  <a:pt x="8356708" y="1795476"/>
                  <a:pt x="8360526" y="1795252"/>
                </a:cubicBezTo>
                <a:cubicBezTo>
                  <a:pt x="8364897" y="1798978"/>
                  <a:pt x="8365451" y="1802931"/>
                  <a:pt x="8369268" y="1802706"/>
                </a:cubicBezTo>
                <a:cubicBezTo>
                  <a:pt x="8359478" y="1815232"/>
                  <a:pt x="8347471" y="1811954"/>
                  <a:pt x="8335466" y="1808675"/>
                </a:cubicBezTo>
                <a:cubicBezTo>
                  <a:pt x="8327278" y="1805172"/>
                  <a:pt x="8323460" y="1805396"/>
                  <a:pt x="8316379" y="1809796"/>
                </a:cubicBezTo>
                <a:cubicBezTo>
                  <a:pt x="8316379" y="1809796"/>
                  <a:pt x="8316379" y="1809796"/>
                  <a:pt x="8307637" y="1802342"/>
                </a:cubicBezTo>
                <a:lnTo>
                  <a:pt x="8307083" y="1798391"/>
                </a:lnTo>
                <a:cubicBezTo>
                  <a:pt x="8307760" y="1796358"/>
                  <a:pt x="8310723" y="1795189"/>
                  <a:pt x="8314848" y="1794572"/>
                </a:cubicBezTo>
                <a:cubicBezTo>
                  <a:pt x="8321033" y="1793650"/>
                  <a:pt x="8329828" y="1793974"/>
                  <a:pt x="8337434" y="1794507"/>
                </a:cubicBezTo>
                <a:close/>
                <a:moveTo>
                  <a:pt x="7559731" y="1769048"/>
                </a:moveTo>
                <a:cubicBezTo>
                  <a:pt x="7564752" y="1771884"/>
                  <a:pt x="7573522" y="1773702"/>
                  <a:pt x="7579816" y="1780393"/>
                </a:cubicBezTo>
                <a:cubicBezTo>
                  <a:pt x="7582428" y="1800679"/>
                  <a:pt x="7573727" y="1811440"/>
                  <a:pt x="7558728" y="1815511"/>
                </a:cubicBezTo>
                <a:cubicBezTo>
                  <a:pt x="7538644" y="1804168"/>
                  <a:pt x="7540986" y="1774138"/>
                  <a:pt x="7559731" y="1769048"/>
                </a:cubicBezTo>
                <a:close/>
                <a:moveTo>
                  <a:pt x="8812180" y="1750205"/>
                </a:moveTo>
                <a:cubicBezTo>
                  <a:pt x="8817157" y="1747631"/>
                  <a:pt x="8821262" y="1749763"/>
                  <a:pt x="8824092" y="1754053"/>
                </a:cubicBezTo>
                <a:cubicBezTo>
                  <a:pt x="8831167" y="1764777"/>
                  <a:pt x="8830274" y="1788996"/>
                  <a:pt x="8815139" y="1786915"/>
                </a:cubicBezTo>
                <a:lnTo>
                  <a:pt x="8812008" y="1784997"/>
                </a:lnTo>
                <a:lnTo>
                  <a:pt x="8810319" y="1786024"/>
                </a:lnTo>
                <a:cubicBezTo>
                  <a:pt x="8806039" y="1786276"/>
                  <a:pt x="8801142" y="1785543"/>
                  <a:pt x="8797337" y="1785767"/>
                </a:cubicBezTo>
                <a:cubicBezTo>
                  <a:pt x="8794667" y="1794079"/>
                  <a:pt x="8780987" y="1778573"/>
                  <a:pt x="8778314" y="1786883"/>
                </a:cubicBezTo>
                <a:cubicBezTo>
                  <a:pt x="8760831" y="1771603"/>
                  <a:pt x="8744640" y="1792939"/>
                  <a:pt x="8715175" y="1774285"/>
                </a:cubicBezTo>
                <a:cubicBezTo>
                  <a:pt x="8724263" y="1770693"/>
                  <a:pt x="8732883" y="1768914"/>
                  <a:pt x="8741041" y="1768115"/>
                </a:cubicBezTo>
                <a:cubicBezTo>
                  <a:pt x="8753281" y="1766918"/>
                  <a:pt x="8764481" y="1767933"/>
                  <a:pt x="8774655" y="1768362"/>
                </a:cubicBezTo>
                <a:lnTo>
                  <a:pt x="8800062" y="1765345"/>
                </a:lnTo>
                <a:lnTo>
                  <a:pt x="8804108" y="1757915"/>
                </a:lnTo>
                <a:cubicBezTo>
                  <a:pt x="8806983" y="1753957"/>
                  <a:pt x="8809691" y="1751493"/>
                  <a:pt x="8812180" y="1750205"/>
                </a:cubicBezTo>
                <a:close/>
                <a:moveTo>
                  <a:pt x="8641010" y="1748038"/>
                </a:moveTo>
                <a:cubicBezTo>
                  <a:pt x="8646638" y="1787995"/>
                  <a:pt x="8573847" y="1844463"/>
                  <a:pt x="8540242" y="1813336"/>
                </a:cubicBezTo>
                <a:cubicBezTo>
                  <a:pt x="8578963" y="1793429"/>
                  <a:pt x="8592122" y="1761272"/>
                  <a:pt x="8641010" y="1748038"/>
                </a:cubicBezTo>
                <a:close/>
                <a:moveTo>
                  <a:pt x="7750268" y="1743792"/>
                </a:moveTo>
                <a:lnTo>
                  <a:pt x="7744495" y="1755637"/>
                </a:lnTo>
                <a:lnTo>
                  <a:pt x="7748716" y="1751962"/>
                </a:lnTo>
                <a:lnTo>
                  <a:pt x="7760372" y="1748657"/>
                </a:lnTo>
                <a:close/>
                <a:moveTo>
                  <a:pt x="7486277" y="1734235"/>
                </a:moveTo>
                <a:cubicBezTo>
                  <a:pt x="7489824" y="1734107"/>
                  <a:pt x="7492831" y="1736511"/>
                  <a:pt x="7494695" y="1739946"/>
                </a:cubicBezTo>
                <a:cubicBezTo>
                  <a:pt x="7498422" y="1746815"/>
                  <a:pt x="7497575" y="1757808"/>
                  <a:pt x="7487331" y="1760929"/>
                </a:cubicBezTo>
                <a:cubicBezTo>
                  <a:pt x="7484154" y="1756624"/>
                  <a:pt x="7477140" y="1751980"/>
                  <a:pt x="7474616" y="1743707"/>
                </a:cubicBezTo>
                <a:cubicBezTo>
                  <a:pt x="7478641" y="1737019"/>
                  <a:pt x="7482729" y="1734361"/>
                  <a:pt x="7486277" y="1734235"/>
                </a:cubicBezTo>
                <a:close/>
                <a:moveTo>
                  <a:pt x="7017344" y="1732715"/>
                </a:moveTo>
                <a:cubicBezTo>
                  <a:pt x="7021610" y="1753492"/>
                  <a:pt x="7027013" y="1790689"/>
                  <a:pt x="6990847" y="1799736"/>
                </a:cubicBezTo>
                <a:cubicBezTo>
                  <a:pt x="6987716" y="1795380"/>
                  <a:pt x="6984585" y="1791023"/>
                  <a:pt x="6981453" y="1786667"/>
                </a:cubicBezTo>
                <a:cubicBezTo>
                  <a:pt x="6999966" y="1767902"/>
                  <a:pt x="7003293" y="1747794"/>
                  <a:pt x="7017344" y="1732715"/>
                </a:cubicBezTo>
                <a:close/>
                <a:moveTo>
                  <a:pt x="8091915" y="1724287"/>
                </a:moveTo>
                <a:cubicBezTo>
                  <a:pt x="8120515" y="1759700"/>
                  <a:pt x="8084714" y="1814094"/>
                  <a:pt x="8061824" y="1836739"/>
                </a:cubicBezTo>
                <a:cubicBezTo>
                  <a:pt x="8062953" y="1818338"/>
                  <a:pt x="8063141" y="1799856"/>
                  <a:pt x="8066712" y="1781159"/>
                </a:cubicBezTo>
                <a:cubicBezTo>
                  <a:pt x="8070285" y="1762458"/>
                  <a:pt x="8077244" y="1743545"/>
                  <a:pt x="8091915" y="1724287"/>
                </a:cubicBezTo>
                <a:close/>
                <a:moveTo>
                  <a:pt x="8916262" y="1721606"/>
                </a:moveTo>
                <a:cubicBezTo>
                  <a:pt x="8917999" y="1721496"/>
                  <a:pt x="8919572" y="1722505"/>
                  <a:pt x="8921605" y="1726258"/>
                </a:cubicBezTo>
                <a:cubicBezTo>
                  <a:pt x="8924750" y="1728277"/>
                  <a:pt x="8925669" y="1733766"/>
                  <a:pt x="8928815" y="1735785"/>
                </a:cubicBezTo>
                <a:cubicBezTo>
                  <a:pt x="8928815" y="1735785"/>
                  <a:pt x="8927931" y="1738891"/>
                  <a:pt x="8926376" y="1742179"/>
                </a:cubicBezTo>
                <a:cubicBezTo>
                  <a:pt x="8924821" y="1745466"/>
                  <a:pt x="8922594" y="1748937"/>
                  <a:pt x="8919908" y="1749662"/>
                </a:cubicBezTo>
                <a:cubicBezTo>
                  <a:pt x="8912310" y="1754582"/>
                  <a:pt x="8909553" y="1738117"/>
                  <a:pt x="8906407" y="1736099"/>
                </a:cubicBezTo>
                <a:cubicBezTo>
                  <a:pt x="8905489" y="1730610"/>
                  <a:pt x="8904569" y="1725122"/>
                  <a:pt x="8909941" y="1723672"/>
                </a:cubicBezTo>
                <a:cubicBezTo>
                  <a:pt x="8912628" y="1722947"/>
                  <a:pt x="8914527" y="1721716"/>
                  <a:pt x="8916262" y="1721606"/>
                </a:cubicBezTo>
                <a:close/>
                <a:moveTo>
                  <a:pt x="8265429" y="1674415"/>
                </a:moveTo>
                <a:cubicBezTo>
                  <a:pt x="8277435" y="1689411"/>
                  <a:pt x="8289865" y="1700945"/>
                  <a:pt x="8300582" y="1712337"/>
                </a:cubicBezTo>
                <a:lnTo>
                  <a:pt x="8314978" y="1733790"/>
                </a:lnTo>
                <a:lnTo>
                  <a:pt x="8330883" y="1741434"/>
                </a:lnTo>
                <a:cubicBezTo>
                  <a:pt x="8339116" y="1763577"/>
                  <a:pt x="8327917" y="1778140"/>
                  <a:pt x="8313640" y="1781840"/>
                </a:cubicBezTo>
                <a:lnTo>
                  <a:pt x="8300656" y="1780036"/>
                </a:lnTo>
                <a:lnTo>
                  <a:pt x="8295856" y="1784312"/>
                </a:lnTo>
                <a:cubicBezTo>
                  <a:pt x="8264155" y="1804613"/>
                  <a:pt x="8227836" y="1783210"/>
                  <a:pt x="8202100" y="1739076"/>
                </a:cubicBezTo>
                <a:cubicBezTo>
                  <a:pt x="8219209" y="1712524"/>
                  <a:pt x="8236315" y="1685971"/>
                  <a:pt x="8265429" y="1674415"/>
                </a:cubicBezTo>
                <a:close/>
                <a:moveTo>
                  <a:pt x="7030256" y="1664297"/>
                </a:moveTo>
                <a:cubicBezTo>
                  <a:pt x="7044445" y="1680405"/>
                  <a:pt x="7050656" y="1702595"/>
                  <a:pt x="7050864" y="1723108"/>
                </a:cubicBezTo>
                <a:lnTo>
                  <a:pt x="7048199" y="1742395"/>
                </a:lnTo>
                <a:lnTo>
                  <a:pt x="7061813" y="1746354"/>
                </a:lnTo>
                <a:cubicBezTo>
                  <a:pt x="7071087" y="1750777"/>
                  <a:pt x="7079928" y="1756181"/>
                  <a:pt x="7087768" y="1760537"/>
                </a:cubicBezTo>
                <a:cubicBezTo>
                  <a:pt x="7072798" y="1767846"/>
                  <a:pt x="7057120" y="1759131"/>
                  <a:pt x="7043035" y="1786468"/>
                </a:cubicBezTo>
                <a:lnTo>
                  <a:pt x="7036703" y="1769671"/>
                </a:lnTo>
                <a:lnTo>
                  <a:pt x="7035459" y="1771862"/>
                </a:lnTo>
                <a:cubicBezTo>
                  <a:pt x="7007077" y="1739645"/>
                  <a:pt x="7017399" y="1687554"/>
                  <a:pt x="7030256" y="1664297"/>
                </a:cubicBezTo>
                <a:close/>
                <a:moveTo>
                  <a:pt x="7653835" y="1661670"/>
                </a:moveTo>
                <a:cubicBezTo>
                  <a:pt x="7649194" y="1669633"/>
                  <a:pt x="7644959" y="1673583"/>
                  <a:pt x="7637293" y="1673455"/>
                </a:cubicBezTo>
                <a:cubicBezTo>
                  <a:pt x="7641530" y="1669506"/>
                  <a:pt x="7646574" y="1657529"/>
                  <a:pt x="7653835" y="1661670"/>
                </a:cubicBezTo>
                <a:close/>
                <a:moveTo>
                  <a:pt x="8911001" y="1643204"/>
                </a:moveTo>
                <a:cubicBezTo>
                  <a:pt x="8915628" y="1645879"/>
                  <a:pt x="8924154" y="1647405"/>
                  <a:pt x="8929515" y="1653902"/>
                </a:cubicBezTo>
                <a:cubicBezTo>
                  <a:pt x="8929276" y="1674172"/>
                  <a:pt x="8919048" y="1685268"/>
                  <a:pt x="8903460" y="1689865"/>
                </a:cubicBezTo>
                <a:cubicBezTo>
                  <a:pt x="8884944" y="1679165"/>
                  <a:pt x="8891514" y="1648950"/>
                  <a:pt x="8911001" y="1643204"/>
                </a:cubicBezTo>
                <a:close/>
                <a:moveTo>
                  <a:pt x="7506167" y="1638900"/>
                </a:moveTo>
                <a:cubicBezTo>
                  <a:pt x="7508037" y="1647549"/>
                  <a:pt x="7512878" y="1653510"/>
                  <a:pt x="7514748" y="1662160"/>
                </a:cubicBezTo>
                <a:cubicBezTo>
                  <a:pt x="7502868" y="1672914"/>
                  <a:pt x="7503640" y="1692904"/>
                  <a:pt x="7479659" y="1688759"/>
                </a:cubicBezTo>
                <a:cubicBezTo>
                  <a:pt x="7465139" y="1670878"/>
                  <a:pt x="7479216" y="1637444"/>
                  <a:pt x="7506167" y="1638900"/>
                </a:cubicBezTo>
                <a:close/>
                <a:moveTo>
                  <a:pt x="8716122" y="1637576"/>
                </a:moveTo>
                <a:cubicBezTo>
                  <a:pt x="8726067" y="1641216"/>
                  <a:pt x="8731816" y="1634070"/>
                  <a:pt x="8741762" y="1637711"/>
                </a:cubicBezTo>
                <a:cubicBezTo>
                  <a:pt x="8728715" y="1669938"/>
                  <a:pt x="8717067" y="1705760"/>
                  <a:pt x="8691428" y="1705626"/>
                </a:cubicBezTo>
                <a:cubicBezTo>
                  <a:pt x="8679459" y="1685825"/>
                  <a:pt x="8701052" y="1653645"/>
                  <a:pt x="8716122" y="1637576"/>
                </a:cubicBezTo>
                <a:close/>
                <a:moveTo>
                  <a:pt x="9101464" y="1618438"/>
                </a:moveTo>
                <a:cubicBezTo>
                  <a:pt x="9104219" y="1618820"/>
                  <a:pt x="9107720" y="1618592"/>
                  <a:pt x="9111538" y="1618765"/>
                </a:cubicBezTo>
                <a:cubicBezTo>
                  <a:pt x="9115356" y="1618937"/>
                  <a:pt x="9119491" y="1619511"/>
                  <a:pt x="9123513" y="1621497"/>
                </a:cubicBezTo>
                <a:cubicBezTo>
                  <a:pt x="9133184" y="1639974"/>
                  <a:pt x="9129300" y="1653714"/>
                  <a:pt x="9117372" y="1663484"/>
                </a:cubicBezTo>
                <a:cubicBezTo>
                  <a:pt x="9095322" y="1660428"/>
                  <a:pt x="9086554" y="1630651"/>
                  <a:pt x="9101464" y="1618438"/>
                </a:cubicBezTo>
                <a:close/>
                <a:moveTo>
                  <a:pt x="7480686" y="1568493"/>
                </a:moveTo>
                <a:cubicBezTo>
                  <a:pt x="7487209" y="1575248"/>
                  <a:pt x="7489966" y="1581671"/>
                  <a:pt x="7491783" y="1588012"/>
                </a:cubicBezTo>
                <a:cubicBezTo>
                  <a:pt x="7493599" y="1594352"/>
                  <a:pt x="7494474" y="1600610"/>
                  <a:pt x="7497231" y="1607032"/>
                </a:cubicBezTo>
                <a:cubicBezTo>
                  <a:pt x="7470384" y="1639422"/>
                  <a:pt x="7448805" y="1625350"/>
                  <a:pt x="7446144" y="1605617"/>
                </a:cubicBezTo>
                <a:cubicBezTo>
                  <a:pt x="7445257" y="1599039"/>
                  <a:pt x="7446473" y="1591831"/>
                  <a:pt x="7450294" y="1585507"/>
                </a:cubicBezTo>
                <a:cubicBezTo>
                  <a:pt x="7455390" y="1577073"/>
                  <a:pt x="7465122" y="1570208"/>
                  <a:pt x="7480686" y="1568493"/>
                </a:cubicBezTo>
                <a:close/>
                <a:moveTo>
                  <a:pt x="9085362" y="1556407"/>
                </a:moveTo>
                <a:cubicBezTo>
                  <a:pt x="9075427" y="1595877"/>
                  <a:pt x="8984469" y="1632521"/>
                  <a:pt x="8964372" y="1594847"/>
                </a:cubicBezTo>
                <a:cubicBezTo>
                  <a:pt x="9008880" y="1585025"/>
                  <a:pt x="9033723" y="1557449"/>
                  <a:pt x="9085362" y="1556407"/>
                </a:cubicBezTo>
                <a:close/>
                <a:moveTo>
                  <a:pt x="8172645" y="1556145"/>
                </a:moveTo>
                <a:cubicBezTo>
                  <a:pt x="8172645" y="1556145"/>
                  <a:pt x="8172645" y="1556145"/>
                  <a:pt x="8177104" y="1559993"/>
                </a:cubicBezTo>
                <a:cubicBezTo>
                  <a:pt x="8169330" y="1560449"/>
                  <a:pt x="8167728" y="1576982"/>
                  <a:pt x="8158812" y="1569286"/>
                </a:cubicBezTo>
                <a:cubicBezTo>
                  <a:pt x="8162128" y="1564981"/>
                  <a:pt x="8169330" y="1560449"/>
                  <a:pt x="8172645" y="1556145"/>
                </a:cubicBezTo>
                <a:close/>
                <a:moveTo>
                  <a:pt x="7084757" y="1551327"/>
                </a:moveTo>
                <a:cubicBezTo>
                  <a:pt x="7088207" y="1565619"/>
                  <a:pt x="7096429" y="1582021"/>
                  <a:pt x="7103510" y="1598156"/>
                </a:cubicBezTo>
                <a:cubicBezTo>
                  <a:pt x="7110591" y="1614291"/>
                  <a:pt x="7116532" y="1630161"/>
                  <a:pt x="7115419" y="1643388"/>
                </a:cubicBezTo>
                <a:lnTo>
                  <a:pt x="7110414" y="1657574"/>
                </a:lnTo>
                <a:lnTo>
                  <a:pt x="7113229" y="1659029"/>
                </a:lnTo>
                <a:cubicBezTo>
                  <a:pt x="7104299" y="1666440"/>
                  <a:pt x="7106760" y="1674856"/>
                  <a:pt x="7097828" y="1682267"/>
                </a:cubicBezTo>
                <a:lnTo>
                  <a:pt x="7087600" y="1671080"/>
                </a:lnTo>
                <a:lnTo>
                  <a:pt x="7079719" y="1673136"/>
                </a:lnTo>
                <a:lnTo>
                  <a:pt x="7076462" y="1701110"/>
                </a:lnTo>
                <a:cubicBezTo>
                  <a:pt x="7074142" y="1710928"/>
                  <a:pt x="7070879" y="1720206"/>
                  <a:pt x="7067307" y="1727981"/>
                </a:cubicBezTo>
                <a:cubicBezTo>
                  <a:pt x="7034506" y="1694719"/>
                  <a:pt x="7044698" y="1659461"/>
                  <a:pt x="7054891" y="1624201"/>
                </a:cubicBezTo>
                <a:cubicBezTo>
                  <a:pt x="7063896" y="1628584"/>
                  <a:pt x="7070069" y="1635319"/>
                  <a:pt x="7074038" y="1643440"/>
                </a:cubicBezTo>
                <a:lnTo>
                  <a:pt x="7074861" y="1647269"/>
                </a:lnTo>
                <a:lnTo>
                  <a:pt x="7075715" y="1641442"/>
                </a:lnTo>
                <a:cubicBezTo>
                  <a:pt x="7075395" y="1607298"/>
                  <a:pt x="7063972" y="1573946"/>
                  <a:pt x="7084757" y="1551327"/>
                </a:cubicBezTo>
                <a:close/>
                <a:moveTo>
                  <a:pt x="9523148" y="1549966"/>
                </a:moveTo>
                <a:cubicBezTo>
                  <a:pt x="9529121" y="1548102"/>
                  <a:pt x="9535575" y="1550136"/>
                  <a:pt x="9546214" y="1560977"/>
                </a:cubicBezTo>
                <a:cubicBezTo>
                  <a:pt x="9559117" y="1565044"/>
                  <a:pt x="9567483" y="1582672"/>
                  <a:pt x="9580390" y="1586738"/>
                </a:cubicBezTo>
                <a:cubicBezTo>
                  <a:pt x="9580390" y="1586738"/>
                  <a:pt x="9580216" y="1597919"/>
                  <a:pt x="9577858" y="1610289"/>
                </a:cubicBezTo>
                <a:cubicBezTo>
                  <a:pt x="9575499" y="1622660"/>
                  <a:pt x="9570961" y="1636217"/>
                  <a:pt x="9562243" y="1640959"/>
                </a:cubicBezTo>
                <a:cubicBezTo>
                  <a:pt x="9540266" y="1664008"/>
                  <a:pt x="9515160" y="1611135"/>
                  <a:pt x="9502253" y="1607068"/>
                </a:cubicBezTo>
                <a:cubicBezTo>
                  <a:pt x="9493884" y="1589450"/>
                  <a:pt x="9485518" y="1571829"/>
                  <a:pt x="9502958" y="1562340"/>
                </a:cubicBezTo>
                <a:cubicBezTo>
                  <a:pt x="9511679" y="1557593"/>
                  <a:pt x="9517174" y="1551831"/>
                  <a:pt x="9523148" y="1549966"/>
                </a:cubicBezTo>
                <a:close/>
                <a:moveTo>
                  <a:pt x="8349422" y="1534084"/>
                </a:moveTo>
                <a:cubicBezTo>
                  <a:pt x="8347301" y="1551116"/>
                  <a:pt x="8345181" y="1568147"/>
                  <a:pt x="8328915" y="1567762"/>
                </a:cubicBezTo>
                <a:cubicBezTo>
                  <a:pt x="8317130" y="1553248"/>
                  <a:pt x="8325379" y="1530667"/>
                  <a:pt x="8349422" y="1534084"/>
                </a:cubicBezTo>
                <a:close/>
                <a:moveTo>
                  <a:pt x="8419257" y="1509649"/>
                </a:moveTo>
                <a:cubicBezTo>
                  <a:pt x="8424662" y="1513742"/>
                  <a:pt x="8428313" y="1520811"/>
                  <a:pt x="8430550" y="1529296"/>
                </a:cubicBezTo>
                <a:cubicBezTo>
                  <a:pt x="8437260" y="1554747"/>
                  <a:pt x="8431237" y="1592938"/>
                  <a:pt x="8421623" y="1601787"/>
                </a:cubicBezTo>
                <a:cubicBezTo>
                  <a:pt x="8411215" y="1589600"/>
                  <a:pt x="8416694" y="1573674"/>
                  <a:pt x="8406689" y="1557488"/>
                </a:cubicBezTo>
                <a:cubicBezTo>
                  <a:pt x="8415638" y="1545625"/>
                  <a:pt x="8406034" y="1525443"/>
                  <a:pt x="8419257" y="1509649"/>
                </a:cubicBezTo>
                <a:close/>
                <a:moveTo>
                  <a:pt x="8247068" y="1507744"/>
                </a:moveTo>
                <a:cubicBezTo>
                  <a:pt x="8252067" y="1515669"/>
                  <a:pt x="8252067" y="1515669"/>
                  <a:pt x="8249354" y="1524048"/>
                </a:cubicBezTo>
                <a:cubicBezTo>
                  <a:pt x="8245498" y="1524274"/>
                  <a:pt x="8246069" y="1528350"/>
                  <a:pt x="8241642" y="1524500"/>
                </a:cubicBezTo>
                <a:cubicBezTo>
                  <a:pt x="8238642" y="1530840"/>
                  <a:pt x="8228895" y="1537577"/>
                  <a:pt x="8217898" y="1542333"/>
                </a:cubicBezTo>
                <a:lnTo>
                  <a:pt x="8216282" y="1542640"/>
                </a:lnTo>
                <a:lnTo>
                  <a:pt x="8223291" y="1547017"/>
                </a:lnTo>
                <a:cubicBezTo>
                  <a:pt x="8226534" y="1548572"/>
                  <a:pt x="8229342" y="1549619"/>
                  <a:pt x="8233019" y="1551679"/>
                </a:cubicBezTo>
                <a:lnTo>
                  <a:pt x="8233374" y="1552241"/>
                </a:lnTo>
                <a:lnTo>
                  <a:pt x="8235518" y="1551413"/>
                </a:lnTo>
                <a:cubicBezTo>
                  <a:pt x="8240198" y="1550464"/>
                  <a:pt x="8245067" y="1550423"/>
                  <a:pt x="8250173" y="1552080"/>
                </a:cubicBezTo>
                <a:cubicBezTo>
                  <a:pt x="8250173" y="1552080"/>
                  <a:pt x="8250173" y="1552080"/>
                  <a:pt x="8246305" y="1552308"/>
                </a:cubicBezTo>
                <a:cubicBezTo>
                  <a:pt x="8246305" y="1552308"/>
                  <a:pt x="8250173" y="1552080"/>
                  <a:pt x="8250717" y="1555963"/>
                </a:cubicBezTo>
                <a:lnTo>
                  <a:pt x="8238253" y="1559963"/>
                </a:lnTo>
                <a:lnTo>
                  <a:pt x="8239721" y="1562287"/>
                </a:lnTo>
                <a:cubicBezTo>
                  <a:pt x="8241309" y="1565814"/>
                  <a:pt x="8242846" y="1569838"/>
                  <a:pt x="8246123" y="1575891"/>
                </a:cubicBezTo>
                <a:cubicBezTo>
                  <a:pt x="8241441" y="1583809"/>
                  <a:pt x="8241441" y="1583809"/>
                  <a:pt x="8237563" y="1583743"/>
                </a:cubicBezTo>
                <a:cubicBezTo>
                  <a:pt x="8241441" y="1583809"/>
                  <a:pt x="8241040" y="1587802"/>
                  <a:pt x="8244516" y="1591858"/>
                </a:cubicBezTo>
                <a:cubicBezTo>
                  <a:pt x="8262701" y="1604159"/>
                  <a:pt x="8252938" y="1623988"/>
                  <a:pt x="8235418" y="1643690"/>
                </a:cubicBezTo>
                <a:cubicBezTo>
                  <a:pt x="8231941" y="1639632"/>
                  <a:pt x="8222981" y="1651478"/>
                  <a:pt x="8214823" y="1655341"/>
                </a:cubicBezTo>
                <a:cubicBezTo>
                  <a:pt x="8203189" y="1655145"/>
                  <a:pt x="8195433" y="1655017"/>
                  <a:pt x="8188480" y="1646902"/>
                </a:cubicBezTo>
                <a:cubicBezTo>
                  <a:pt x="8178050" y="1634732"/>
                  <a:pt x="8173104" y="1606659"/>
                  <a:pt x="8185944" y="1594877"/>
                </a:cubicBezTo>
                <a:cubicBezTo>
                  <a:pt x="8199184" y="1579104"/>
                  <a:pt x="8211220" y="1575307"/>
                  <a:pt x="8222855" y="1575502"/>
                </a:cubicBezTo>
                <a:cubicBezTo>
                  <a:pt x="8222855" y="1575502"/>
                  <a:pt x="8222855" y="1575502"/>
                  <a:pt x="8218975" y="1575437"/>
                </a:cubicBezTo>
                <a:lnTo>
                  <a:pt x="8211910" y="1566528"/>
                </a:lnTo>
                <a:lnTo>
                  <a:pt x="8205097" y="1566898"/>
                </a:lnTo>
                <a:cubicBezTo>
                  <a:pt x="8201325" y="1566936"/>
                  <a:pt x="8198632" y="1566850"/>
                  <a:pt x="8197666" y="1566906"/>
                </a:cubicBezTo>
                <a:cubicBezTo>
                  <a:pt x="8197122" y="1563024"/>
                  <a:pt x="8197122" y="1563024"/>
                  <a:pt x="8197122" y="1563024"/>
                </a:cubicBezTo>
                <a:lnTo>
                  <a:pt x="8207406" y="1560847"/>
                </a:lnTo>
                <a:lnTo>
                  <a:pt x="8196026" y="1546494"/>
                </a:lnTo>
                <a:lnTo>
                  <a:pt x="8186659" y="1548278"/>
                </a:lnTo>
                <a:lnTo>
                  <a:pt x="8192833" y="1541154"/>
                </a:lnTo>
                <a:lnTo>
                  <a:pt x="8186899" y="1530477"/>
                </a:lnTo>
                <a:cubicBezTo>
                  <a:pt x="8185115" y="1525886"/>
                  <a:pt x="8184546" y="1521878"/>
                  <a:pt x="8185816" y="1518900"/>
                </a:cubicBezTo>
                <a:cubicBezTo>
                  <a:pt x="8189695" y="1518966"/>
                  <a:pt x="8193573" y="1519030"/>
                  <a:pt x="8197051" y="1523086"/>
                </a:cubicBezTo>
                <a:cubicBezTo>
                  <a:pt x="8200526" y="1527143"/>
                  <a:pt x="8196649" y="1527078"/>
                  <a:pt x="8200526" y="1527143"/>
                </a:cubicBezTo>
                <a:cubicBezTo>
                  <a:pt x="8204003" y="1531201"/>
                  <a:pt x="8204405" y="1527208"/>
                  <a:pt x="8204405" y="1527208"/>
                </a:cubicBezTo>
                <a:lnTo>
                  <a:pt x="8204276" y="1528482"/>
                </a:lnTo>
                <a:lnTo>
                  <a:pt x="8220344" y="1521641"/>
                </a:lnTo>
                <a:cubicBezTo>
                  <a:pt x="8231144" y="1518952"/>
                  <a:pt x="8240784" y="1518386"/>
                  <a:pt x="8247068" y="1507744"/>
                </a:cubicBezTo>
                <a:close/>
                <a:moveTo>
                  <a:pt x="7570422" y="1494999"/>
                </a:moveTo>
                <a:cubicBezTo>
                  <a:pt x="7572649" y="1491530"/>
                  <a:pt x="7585067" y="1499500"/>
                  <a:pt x="7585945" y="1504963"/>
                </a:cubicBezTo>
                <a:cubicBezTo>
                  <a:pt x="7587703" y="1515886"/>
                  <a:pt x="7588580" y="1521348"/>
                  <a:pt x="7584128" y="1528286"/>
                </a:cubicBezTo>
                <a:cubicBezTo>
                  <a:pt x="7585005" y="1533749"/>
                  <a:pt x="7585884" y="1539210"/>
                  <a:pt x="7585209" y="1543675"/>
                </a:cubicBezTo>
                <a:cubicBezTo>
                  <a:pt x="7584535" y="1548142"/>
                  <a:pt x="7582308" y="1551612"/>
                  <a:pt x="7576977" y="1553087"/>
                </a:cubicBezTo>
                <a:cubicBezTo>
                  <a:pt x="7569890" y="1543641"/>
                  <a:pt x="7565907" y="1536187"/>
                  <a:pt x="7561046" y="1523270"/>
                </a:cubicBezTo>
                <a:cubicBezTo>
                  <a:pt x="7561046" y="1523270"/>
                  <a:pt x="7557532" y="1501423"/>
                  <a:pt x="7570422" y="1494999"/>
                </a:cubicBezTo>
                <a:close/>
                <a:moveTo>
                  <a:pt x="6928107" y="1475039"/>
                </a:moveTo>
                <a:cubicBezTo>
                  <a:pt x="6934063" y="1474123"/>
                  <a:pt x="6940790" y="1475251"/>
                  <a:pt x="6946439" y="1477375"/>
                </a:cubicBezTo>
                <a:cubicBezTo>
                  <a:pt x="6942537" y="1477311"/>
                  <a:pt x="6942537" y="1477311"/>
                  <a:pt x="6942537" y="1477311"/>
                </a:cubicBezTo>
                <a:cubicBezTo>
                  <a:pt x="6938226" y="1481298"/>
                  <a:pt x="6942128" y="1481364"/>
                  <a:pt x="6941720" y="1485418"/>
                </a:cubicBezTo>
                <a:cubicBezTo>
                  <a:pt x="6941720" y="1485418"/>
                  <a:pt x="6942128" y="1481364"/>
                  <a:pt x="6945623" y="1485484"/>
                </a:cubicBezTo>
                <a:cubicBezTo>
                  <a:pt x="6941720" y="1485418"/>
                  <a:pt x="6941313" y="1489472"/>
                  <a:pt x="6940905" y="1493526"/>
                </a:cubicBezTo>
                <a:cubicBezTo>
                  <a:pt x="6932285" y="1501504"/>
                  <a:pt x="6919762" y="1509417"/>
                  <a:pt x="6912366" y="1505232"/>
                </a:cubicBezTo>
                <a:cubicBezTo>
                  <a:pt x="6905376" y="1496992"/>
                  <a:pt x="6910095" y="1488951"/>
                  <a:pt x="6914405" y="1484962"/>
                </a:cubicBezTo>
                <a:cubicBezTo>
                  <a:pt x="6916968" y="1478913"/>
                  <a:pt x="6922152" y="1475954"/>
                  <a:pt x="6928107" y="1475039"/>
                </a:cubicBezTo>
                <a:close/>
                <a:moveTo>
                  <a:pt x="6576224" y="1463030"/>
                </a:moveTo>
                <a:lnTo>
                  <a:pt x="6570856" y="1464357"/>
                </a:lnTo>
                <a:cubicBezTo>
                  <a:pt x="6565698" y="1465341"/>
                  <a:pt x="6559587" y="1466625"/>
                  <a:pt x="6552647" y="1469254"/>
                </a:cubicBezTo>
                <a:lnTo>
                  <a:pt x="6576946" y="1477812"/>
                </a:lnTo>
                <a:lnTo>
                  <a:pt x="6574700" y="1467304"/>
                </a:lnTo>
                <a:close/>
                <a:moveTo>
                  <a:pt x="8438399" y="1430849"/>
                </a:moveTo>
                <a:cubicBezTo>
                  <a:pt x="8444804" y="1434960"/>
                  <a:pt x="8448007" y="1437016"/>
                  <a:pt x="8452164" y="1444631"/>
                </a:cubicBezTo>
                <a:cubicBezTo>
                  <a:pt x="8456591" y="1487054"/>
                  <a:pt x="8435737" y="1498410"/>
                  <a:pt x="8436691" y="1503970"/>
                </a:cubicBezTo>
                <a:cubicBezTo>
                  <a:pt x="8420336" y="1508317"/>
                  <a:pt x="8418429" y="1497197"/>
                  <a:pt x="8410116" y="1481967"/>
                </a:cubicBezTo>
                <a:cubicBezTo>
                  <a:pt x="8415567" y="1480518"/>
                  <a:pt x="8412706" y="1463838"/>
                  <a:pt x="8411753" y="1458278"/>
                </a:cubicBezTo>
                <a:cubicBezTo>
                  <a:pt x="8422656" y="1455380"/>
                  <a:pt x="8422043" y="1435196"/>
                  <a:pt x="8438399" y="1430849"/>
                </a:cubicBezTo>
                <a:close/>
                <a:moveTo>
                  <a:pt x="7448230" y="1423796"/>
                </a:moveTo>
                <a:cubicBezTo>
                  <a:pt x="7454787" y="1422552"/>
                  <a:pt x="7461563" y="1423605"/>
                  <a:pt x="7467521" y="1427836"/>
                </a:cubicBezTo>
                <a:cubicBezTo>
                  <a:pt x="7484164" y="1456298"/>
                  <a:pt x="7446845" y="1482287"/>
                  <a:pt x="7423369" y="1473295"/>
                </a:cubicBezTo>
                <a:cubicBezTo>
                  <a:pt x="7410886" y="1451947"/>
                  <a:pt x="7428562" y="1427532"/>
                  <a:pt x="7448230" y="1423796"/>
                </a:cubicBezTo>
                <a:close/>
                <a:moveTo>
                  <a:pt x="6747946" y="1410432"/>
                </a:moveTo>
                <a:cubicBezTo>
                  <a:pt x="6767342" y="1408110"/>
                  <a:pt x="6774635" y="1432957"/>
                  <a:pt x="6780157" y="1445545"/>
                </a:cubicBezTo>
                <a:cubicBezTo>
                  <a:pt x="6766942" y="1456479"/>
                  <a:pt x="6753727" y="1467415"/>
                  <a:pt x="6742484" y="1466422"/>
                </a:cubicBezTo>
                <a:lnTo>
                  <a:pt x="6739765" y="1457883"/>
                </a:lnTo>
                <a:lnTo>
                  <a:pt x="6737447" y="1460270"/>
                </a:lnTo>
                <a:cubicBezTo>
                  <a:pt x="6732202" y="1464706"/>
                  <a:pt x="6726150" y="1467620"/>
                  <a:pt x="6718687" y="1465485"/>
                </a:cubicBezTo>
                <a:cubicBezTo>
                  <a:pt x="6721863" y="1462523"/>
                  <a:pt x="6726289" y="1457885"/>
                  <a:pt x="6730941" y="1453677"/>
                </a:cubicBezTo>
                <a:lnTo>
                  <a:pt x="6737095" y="1449500"/>
                </a:lnTo>
                <a:lnTo>
                  <a:pt x="6733727" y="1438926"/>
                </a:lnTo>
                <a:cubicBezTo>
                  <a:pt x="6734352" y="1429400"/>
                  <a:pt x="6738809" y="1419708"/>
                  <a:pt x="6747946" y="1410432"/>
                </a:cubicBezTo>
                <a:close/>
                <a:moveTo>
                  <a:pt x="7790257" y="1398501"/>
                </a:moveTo>
                <a:cubicBezTo>
                  <a:pt x="7797616" y="1399277"/>
                  <a:pt x="7804441" y="1402923"/>
                  <a:pt x="7809895" y="1410507"/>
                </a:cubicBezTo>
                <a:cubicBezTo>
                  <a:pt x="7785240" y="1420505"/>
                  <a:pt x="7759259" y="1438502"/>
                  <a:pt x="7732150" y="1440169"/>
                </a:cubicBezTo>
                <a:cubicBezTo>
                  <a:pt x="7741292" y="1419670"/>
                  <a:pt x="7768181" y="1396171"/>
                  <a:pt x="7790257" y="1398501"/>
                </a:cubicBezTo>
                <a:close/>
                <a:moveTo>
                  <a:pt x="7287686" y="1391659"/>
                </a:moveTo>
                <a:cubicBezTo>
                  <a:pt x="7297803" y="1397933"/>
                  <a:pt x="7307920" y="1404207"/>
                  <a:pt x="7308541" y="1413283"/>
                </a:cubicBezTo>
                <a:cubicBezTo>
                  <a:pt x="7308748" y="1416307"/>
                  <a:pt x="7307900" y="1419644"/>
                  <a:pt x="7305646" y="1423394"/>
                </a:cubicBezTo>
                <a:cubicBezTo>
                  <a:pt x="7286890" y="1428925"/>
                  <a:pt x="7271909" y="1412770"/>
                  <a:pt x="7287686" y="1391659"/>
                </a:cubicBezTo>
                <a:close/>
                <a:moveTo>
                  <a:pt x="6599917" y="1385588"/>
                </a:moveTo>
                <a:cubicBezTo>
                  <a:pt x="6609069" y="1391461"/>
                  <a:pt x="6621269" y="1399291"/>
                  <a:pt x="6625211" y="1406570"/>
                </a:cubicBezTo>
                <a:cubicBezTo>
                  <a:pt x="6616951" y="1406020"/>
                  <a:pt x="6602592" y="1401554"/>
                  <a:pt x="6600809" y="1390910"/>
                </a:cubicBezTo>
                <a:cubicBezTo>
                  <a:pt x="6600809" y="1390910"/>
                  <a:pt x="6600809" y="1390910"/>
                  <a:pt x="6599917" y="1385588"/>
                </a:cubicBezTo>
                <a:close/>
                <a:moveTo>
                  <a:pt x="7632684" y="1378980"/>
                </a:moveTo>
                <a:cubicBezTo>
                  <a:pt x="7641203" y="1396925"/>
                  <a:pt x="7631963" y="1424527"/>
                  <a:pt x="7640485" y="1442466"/>
                </a:cubicBezTo>
                <a:cubicBezTo>
                  <a:pt x="7633914" y="1440396"/>
                  <a:pt x="7626189" y="1441777"/>
                  <a:pt x="7618465" y="1443159"/>
                </a:cubicBezTo>
                <a:lnTo>
                  <a:pt x="7598098" y="1443799"/>
                </a:lnTo>
                <a:lnTo>
                  <a:pt x="7614248" y="1463345"/>
                </a:lnTo>
                <a:cubicBezTo>
                  <a:pt x="7613738" y="1476723"/>
                  <a:pt x="7592667" y="1494598"/>
                  <a:pt x="7577545" y="1490026"/>
                </a:cubicBezTo>
                <a:cubicBezTo>
                  <a:pt x="7572504" y="1488503"/>
                  <a:pt x="7568127" y="1484485"/>
                  <a:pt x="7565390" y="1476977"/>
                </a:cubicBezTo>
                <a:cubicBezTo>
                  <a:pt x="7562361" y="1465846"/>
                  <a:pt x="7565227" y="1458586"/>
                  <a:pt x="7571461" y="1453538"/>
                </a:cubicBezTo>
                <a:lnTo>
                  <a:pt x="7596503" y="1443849"/>
                </a:lnTo>
                <a:lnTo>
                  <a:pt x="7596451" y="1443850"/>
                </a:lnTo>
                <a:cubicBezTo>
                  <a:pt x="7579405" y="1407963"/>
                  <a:pt x="7619543" y="1374842"/>
                  <a:pt x="7632684" y="1378980"/>
                </a:cubicBezTo>
                <a:close/>
                <a:moveTo>
                  <a:pt x="8387184" y="1374758"/>
                </a:moveTo>
                <a:cubicBezTo>
                  <a:pt x="8387743" y="1378744"/>
                  <a:pt x="8388302" y="1382733"/>
                  <a:pt x="8392164" y="1382506"/>
                </a:cubicBezTo>
                <a:cubicBezTo>
                  <a:pt x="8385556" y="1390934"/>
                  <a:pt x="8381694" y="1391161"/>
                  <a:pt x="8378390" y="1395375"/>
                </a:cubicBezTo>
                <a:cubicBezTo>
                  <a:pt x="8382254" y="1395149"/>
                  <a:pt x="8378949" y="1399362"/>
                  <a:pt x="8378949" y="1399362"/>
                </a:cubicBezTo>
                <a:cubicBezTo>
                  <a:pt x="8378949" y="1399362"/>
                  <a:pt x="8378949" y="1399362"/>
                  <a:pt x="8387792" y="1406884"/>
                </a:cubicBezTo>
                <a:cubicBezTo>
                  <a:pt x="8387792" y="1406884"/>
                  <a:pt x="8406037" y="1425915"/>
                  <a:pt x="8393380" y="1446759"/>
                </a:cubicBezTo>
                <a:cubicBezTo>
                  <a:pt x="8388958" y="1442997"/>
                  <a:pt x="8369137" y="1468284"/>
                  <a:pt x="8352568" y="1461217"/>
                </a:cubicBezTo>
                <a:cubicBezTo>
                  <a:pt x="8344283" y="1457683"/>
                  <a:pt x="8339863" y="1453922"/>
                  <a:pt x="8331578" y="1450389"/>
                </a:cubicBezTo>
                <a:cubicBezTo>
                  <a:pt x="8329901" y="1438426"/>
                  <a:pt x="8316637" y="1427144"/>
                  <a:pt x="8328735" y="1402312"/>
                </a:cubicBezTo>
                <a:cubicBezTo>
                  <a:pt x="8344697" y="1377253"/>
                  <a:pt x="8370665" y="1395830"/>
                  <a:pt x="8370107" y="1391841"/>
                </a:cubicBezTo>
                <a:cubicBezTo>
                  <a:pt x="8373410" y="1387627"/>
                  <a:pt x="8373410" y="1387627"/>
                  <a:pt x="8372851" y="1383640"/>
                </a:cubicBezTo>
                <a:cubicBezTo>
                  <a:pt x="8376715" y="1383413"/>
                  <a:pt x="8383880" y="1378971"/>
                  <a:pt x="8387184" y="1374758"/>
                </a:cubicBezTo>
                <a:close/>
                <a:moveTo>
                  <a:pt x="7448639" y="1365298"/>
                </a:moveTo>
                <a:cubicBezTo>
                  <a:pt x="7452110" y="1365094"/>
                  <a:pt x="7448639" y="1365298"/>
                  <a:pt x="7456192" y="1369257"/>
                </a:cubicBezTo>
                <a:cubicBezTo>
                  <a:pt x="7453333" y="1373829"/>
                  <a:pt x="7452722" y="1369460"/>
                  <a:pt x="7448639" y="1365298"/>
                </a:cubicBezTo>
                <a:close/>
                <a:moveTo>
                  <a:pt x="6986822" y="1359996"/>
                </a:moveTo>
                <a:cubicBezTo>
                  <a:pt x="6991184" y="1359572"/>
                  <a:pt x="6995875" y="1360647"/>
                  <a:pt x="6999507" y="1362702"/>
                </a:cubicBezTo>
                <a:cubicBezTo>
                  <a:pt x="7002939" y="1366747"/>
                  <a:pt x="7002939" y="1366747"/>
                  <a:pt x="7006371" y="1370790"/>
                </a:cubicBezTo>
                <a:cubicBezTo>
                  <a:pt x="7005570" y="1378750"/>
                  <a:pt x="7008603" y="1386775"/>
                  <a:pt x="7003968" y="1394672"/>
                </a:cubicBezTo>
                <a:cubicBezTo>
                  <a:pt x="6995503" y="1402503"/>
                  <a:pt x="6976741" y="1398202"/>
                  <a:pt x="6969474" y="1394095"/>
                </a:cubicBezTo>
                <a:cubicBezTo>
                  <a:pt x="6962610" y="1386007"/>
                  <a:pt x="6967644" y="1374129"/>
                  <a:pt x="6976110" y="1366297"/>
                </a:cubicBezTo>
                <a:cubicBezTo>
                  <a:pt x="6978426" y="1362349"/>
                  <a:pt x="6982460" y="1360423"/>
                  <a:pt x="6986822" y="1359996"/>
                </a:cubicBezTo>
                <a:close/>
                <a:moveTo>
                  <a:pt x="8740586" y="1349954"/>
                </a:moveTo>
                <a:cubicBezTo>
                  <a:pt x="8743562" y="1348988"/>
                  <a:pt x="8746435" y="1349035"/>
                  <a:pt x="8748148" y="1351095"/>
                </a:cubicBezTo>
                <a:cubicBezTo>
                  <a:pt x="8747741" y="1355148"/>
                  <a:pt x="8751572" y="1355211"/>
                  <a:pt x="8751165" y="1359266"/>
                </a:cubicBezTo>
                <a:cubicBezTo>
                  <a:pt x="8754183" y="1367439"/>
                  <a:pt x="8753775" y="1371492"/>
                  <a:pt x="8749534" y="1375482"/>
                </a:cubicBezTo>
                <a:cubicBezTo>
                  <a:pt x="8749126" y="1379536"/>
                  <a:pt x="8745294" y="1379473"/>
                  <a:pt x="8741054" y="1383462"/>
                </a:cubicBezTo>
                <a:cubicBezTo>
                  <a:pt x="8737220" y="1383399"/>
                  <a:pt x="8733795" y="1379281"/>
                  <a:pt x="8733795" y="1379281"/>
                </a:cubicBezTo>
                <a:cubicBezTo>
                  <a:pt x="8730371" y="1375161"/>
                  <a:pt x="8730371" y="1375161"/>
                  <a:pt x="8726132" y="1379152"/>
                </a:cubicBezTo>
                <a:cubicBezTo>
                  <a:pt x="8726132" y="1379152"/>
                  <a:pt x="8726539" y="1375098"/>
                  <a:pt x="8726539" y="1375098"/>
                </a:cubicBezTo>
                <a:cubicBezTo>
                  <a:pt x="8730371" y="1375161"/>
                  <a:pt x="8726539" y="1375098"/>
                  <a:pt x="8723114" y="1370980"/>
                </a:cubicBezTo>
                <a:cubicBezTo>
                  <a:pt x="8727763" y="1362936"/>
                  <a:pt x="8728170" y="1358882"/>
                  <a:pt x="8732410" y="1354892"/>
                </a:cubicBezTo>
                <a:cubicBezTo>
                  <a:pt x="8734529" y="1352898"/>
                  <a:pt x="8737609" y="1350919"/>
                  <a:pt x="8740586" y="1349954"/>
                </a:cubicBezTo>
                <a:close/>
                <a:moveTo>
                  <a:pt x="7425286" y="1346109"/>
                </a:moveTo>
                <a:cubicBezTo>
                  <a:pt x="7449290" y="1363407"/>
                  <a:pt x="7416150" y="1402381"/>
                  <a:pt x="7399191" y="1369207"/>
                </a:cubicBezTo>
                <a:cubicBezTo>
                  <a:pt x="7410298" y="1357568"/>
                  <a:pt x="7417703" y="1349810"/>
                  <a:pt x="7425286" y="1346109"/>
                </a:cubicBezTo>
                <a:close/>
                <a:moveTo>
                  <a:pt x="7891700" y="1337092"/>
                </a:moveTo>
                <a:cubicBezTo>
                  <a:pt x="7895625" y="1332772"/>
                  <a:pt x="7895625" y="1332772"/>
                  <a:pt x="7898668" y="1337208"/>
                </a:cubicBezTo>
                <a:cubicBezTo>
                  <a:pt x="7894743" y="1341529"/>
                  <a:pt x="7895184" y="1337151"/>
                  <a:pt x="7891700" y="1337092"/>
                </a:cubicBezTo>
                <a:close/>
                <a:moveTo>
                  <a:pt x="6675647" y="1336422"/>
                </a:moveTo>
                <a:cubicBezTo>
                  <a:pt x="6694919" y="1337306"/>
                  <a:pt x="6719267" y="1366043"/>
                  <a:pt x="6700869" y="1384926"/>
                </a:cubicBezTo>
                <a:cubicBezTo>
                  <a:pt x="6689479" y="1388349"/>
                  <a:pt x="6678091" y="1391772"/>
                  <a:pt x="6662150" y="1379204"/>
                </a:cubicBezTo>
                <a:cubicBezTo>
                  <a:pt x="6657598" y="1363214"/>
                  <a:pt x="6660928" y="1351530"/>
                  <a:pt x="6675647" y="1336422"/>
                </a:cubicBezTo>
                <a:close/>
                <a:moveTo>
                  <a:pt x="6769429" y="1329711"/>
                </a:moveTo>
                <a:cubicBezTo>
                  <a:pt x="6777690" y="1331369"/>
                  <a:pt x="6785210" y="1329152"/>
                  <a:pt x="6793470" y="1330812"/>
                </a:cubicBezTo>
                <a:cubicBezTo>
                  <a:pt x="6801335" y="1340778"/>
                  <a:pt x="6797317" y="1370373"/>
                  <a:pt x="6783735" y="1379177"/>
                </a:cubicBezTo>
                <a:cubicBezTo>
                  <a:pt x="6779207" y="1382112"/>
                  <a:pt x="6773618" y="1382736"/>
                  <a:pt x="6767051" y="1379555"/>
                </a:cubicBezTo>
                <a:cubicBezTo>
                  <a:pt x="6749046" y="1368483"/>
                  <a:pt x="6757357" y="1349651"/>
                  <a:pt x="6769429" y="1329711"/>
                </a:cubicBezTo>
                <a:close/>
                <a:moveTo>
                  <a:pt x="6536761" y="1325464"/>
                </a:moveTo>
                <a:cubicBezTo>
                  <a:pt x="6550330" y="1338922"/>
                  <a:pt x="6574508" y="1349689"/>
                  <a:pt x="6580614" y="1367856"/>
                </a:cubicBezTo>
                <a:cubicBezTo>
                  <a:pt x="6574322" y="1363820"/>
                  <a:pt x="6541880" y="1338249"/>
                  <a:pt x="6536761" y="1325464"/>
                </a:cubicBezTo>
                <a:close/>
                <a:moveTo>
                  <a:pt x="7841954" y="1323119"/>
                </a:moveTo>
                <a:cubicBezTo>
                  <a:pt x="7854506" y="1330306"/>
                  <a:pt x="7863793" y="1341650"/>
                  <a:pt x="7853993" y="1354114"/>
                </a:cubicBezTo>
                <a:cubicBezTo>
                  <a:pt x="7850727" y="1358270"/>
                  <a:pt x="7847461" y="1362425"/>
                  <a:pt x="7846909" y="1358494"/>
                </a:cubicBezTo>
                <a:cubicBezTo>
                  <a:pt x="7843092" y="1358718"/>
                  <a:pt x="7842542" y="1354787"/>
                  <a:pt x="7838174" y="1351081"/>
                </a:cubicBezTo>
                <a:cubicBezTo>
                  <a:pt x="7833254" y="1343444"/>
                  <a:pt x="7831602" y="1331652"/>
                  <a:pt x="7834869" y="1327497"/>
                </a:cubicBezTo>
                <a:cubicBezTo>
                  <a:pt x="7838135" y="1323343"/>
                  <a:pt x="7841954" y="1323119"/>
                  <a:pt x="7841954" y="1323119"/>
                </a:cubicBezTo>
                <a:close/>
                <a:moveTo>
                  <a:pt x="7886648" y="1321472"/>
                </a:moveTo>
                <a:cubicBezTo>
                  <a:pt x="7889281" y="1322785"/>
                  <a:pt x="7892604" y="1325526"/>
                  <a:pt x="7896764" y="1327238"/>
                </a:cubicBezTo>
                <a:lnTo>
                  <a:pt x="7886734" y="1339569"/>
                </a:lnTo>
                <a:cubicBezTo>
                  <a:pt x="7882305" y="1335916"/>
                  <a:pt x="7877329" y="1328380"/>
                  <a:pt x="7880672" y="1324269"/>
                </a:cubicBezTo>
                <a:cubicBezTo>
                  <a:pt x="7882072" y="1320272"/>
                  <a:pt x="7884014" y="1320158"/>
                  <a:pt x="7886648" y="1321472"/>
                </a:cubicBezTo>
                <a:close/>
                <a:moveTo>
                  <a:pt x="6532328" y="1317275"/>
                </a:moveTo>
                <a:cubicBezTo>
                  <a:pt x="6533734" y="1322631"/>
                  <a:pt x="6533734" y="1322631"/>
                  <a:pt x="6537167" y="1324833"/>
                </a:cubicBezTo>
                <a:cubicBezTo>
                  <a:pt x="6537167" y="1324833"/>
                  <a:pt x="6531710" y="1325785"/>
                  <a:pt x="6531710" y="1325785"/>
                </a:cubicBezTo>
                <a:cubicBezTo>
                  <a:pt x="6530303" y="1320429"/>
                  <a:pt x="6528280" y="1323584"/>
                  <a:pt x="6532328" y="1317275"/>
                </a:cubicBezTo>
                <a:close/>
                <a:moveTo>
                  <a:pt x="8467453" y="1317166"/>
                </a:moveTo>
                <a:cubicBezTo>
                  <a:pt x="8478708" y="1315205"/>
                  <a:pt x="8490453" y="1320087"/>
                  <a:pt x="8496489" y="1329177"/>
                </a:cubicBezTo>
                <a:cubicBezTo>
                  <a:pt x="8500513" y="1335237"/>
                  <a:pt x="8502000" y="1343168"/>
                  <a:pt x="8499112" y="1352185"/>
                </a:cubicBezTo>
                <a:cubicBezTo>
                  <a:pt x="8476258" y="1359206"/>
                  <a:pt x="8451242" y="1371633"/>
                  <a:pt x="8441348" y="1346208"/>
                </a:cubicBezTo>
                <a:cubicBezTo>
                  <a:pt x="8445429" y="1327928"/>
                  <a:pt x="8456196" y="1319125"/>
                  <a:pt x="8467453" y="1317166"/>
                </a:cubicBezTo>
                <a:close/>
                <a:moveTo>
                  <a:pt x="8075252" y="1311078"/>
                </a:moveTo>
                <a:cubicBezTo>
                  <a:pt x="8083383" y="1314107"/>
                  <a:pt x="8101996" y="1327169"/>
                  <a:pt x="8110743" y="1341148"/>
                </a:cubicBezTo>
                <a:cubicBezTo>
                  <a:pt x="8113660" y="1345807"/>
                  <a:pt x="8115479" y="1350570"/>
                  <a:pt x="8115450" y="1355096"/>
                </a:cubicBezTo>
                <a:lnTo>
                  <a:pt x="8112889" y="1363144"/>
                </a:lnTo>
                <a:lnTo>
                  <a:pt x="8124011" y="1369399"/>
                </a:lnTo>
                <a:cubicBezTo>
                  <a:pt x="8141872" y="1382779"/>
                  <a:pt x="8157748" y="1401919"/>
                  <a:pt x="8171358" y="1427926"/>
                </a:cubicBezTo>
                <a:cubicBezTo>
                  <a:pt x="8153211" y="1435417"/>
                  <a:pt x="8159260" y="1454004"/>
                  <a:pt x="8165306" y="1472587"/>
                </a:cubicBezTo>
                <a:lnTo>
                  <a:pt x="8103873" y="1517211"/>
                </a:lnTo>
                <a:lnTo>
                  <a:pt x="8116370" y="1535605"/>
                </a:lnTo>
                <a:lnTo>
                  <a:pt x="8131979" y="1578330"/>
                </a:lnTo>
                <a:lnTo>
                  <a:pt x="8155783" y="1607065"/>
                </a:lnTo>
                <a:cubicBezTo>
                  <a:pt x="8167469" y="1631114"/>
                  <a:pt x="8171025" y="1659639"/>
                  <a:pt x="8162657" y="1685253"/>
                </a:cubicBezTo>
                <a:lnTo>
                  <a:pt x="8160732" y="1689012"/>
                </a:lnTo>
                <a:lnTo>
                  <a:pt x="8165794" y="1684276"/>
                </a:lnTo>
                <a:cubicBezTo>
                  <a:pt x="8171256" y="1682734"/>
                  <a:pt x="8171256" y="1682734"/>
                  <a:pt x="8174423" y="1684766"/>
                </a:cubicBezTo>
                <a:cubicBezTo>
                  <a:pt x="8183052" y="1685258"/>
                  <a:pt x="8188513" y="1683716"/>
                  <a:pt x="8192555" y="1691356"/>
                </a:cubicBezTo>
                <a:cubicBezTo>
                  <a:pt x="8195012" y="1697981"/>
                  <a:pt x="8194301" y="1702571"/>
                  <a:pt x="8191326" y="1706339"/>
                </a:cubicBezTo>
                <a:cubicBezTo>
                  <a:pt x="8188348" y="1710105"/>
                  <a:pt x="8183106" y="1713049"/>
                  <a:pt x="8176497" y="1716378"/>
                </a:cubicBezTo>
                <a:cubicBezTo>
                  <a:pt x="8163280" y="1723035"/>
                  <a:pt x="8156071" y="1713362"/>
                  <a:pt x="8145148" y="1716446"/>
                </a:cubicBezTo>
                <a:lnTo>
                  <a:pt x="8146836" y="1709233"/>
                </a:lnTo>
                <a:lnTo>
                  <a:pt x="8108535" y="1704767"/>
                </a:lnTo>
                <a:lnTo>
                  <a:pt x="8084652" y="1689062"/>
                </a:lnTo>
                <a:lnTo>
                  <a:pt x="8042078" y="1716376"/>
                </a:lnTo>
                <a:lnTo>
                  <a:pt x="8023506" y="1739277"/>
                </a:lnTo>
                <a:lnTo>
                  <a:pt x="8011318" y="1732661"/>
                </a:lnTo>
                <a:lnTo>
                  <a:pt x="7965891" y="1752654"/>
                </a:lnTo>
                <a:cubicBezTo>
                  <a:pt x="7923954" y="1767125"/>
                  <a:pt x="7882020" y="1773691"/>
                  <a:pt x="7842992" y="1771481"/>
                </a:cubicBezTo>
                <a:lnTo>
                  <a:pt x="7823273" y="1767958"/>
                </a:lnTo>
                <a:lnTo>
                  <a:pt x="7825549" y="1772459"/>
                </a:lnTo>
                <a:cubicBezTo>
                  <a:pt x="7829181" y="1777285"/>
                  <a:pt x="7828731" y="1783230"/>
                  <a:pt x="7826125" y="1789037"/>
                </a:cubicBezTo>
                <a:cubicBezTo>
                  <a:pt x="7823520" y="1794846"/>
                  <a:pt x="7818757" y="1800518"/>
                  <a:pt x="7813767" y="1804797"/>
                </a:cubicBezTo>
                <a:cubicBezTo>
                  <a:pt x="7816034" y="1801265"/>
                  <a:pt x="7816034" y="1801265"/>
                  <a:pt x="7816034" y="1801265"/>
                </a:cubicBezTo>
                <a:cubicBezTo>
                  <a:pt x="7815125" y="1795693"/>
                  <a:pt x="7812858" y="1799226"/>
                  <a:pt x="7809680" y="1797186"/>
                </a:cubicBezTo>
                <a:cubicBezTo>
                  <a:pt x="7809680" y="1797186"/>
                  <a:pt x="7812858" y="1799226"/>
                  <a:pt x="7807413" y="1800719"/>
                </a:cubicBezTo>
                <a:cubicBezTo>
                  <a:pt x="7809680" y="1797186"/>
                  <a:pt x="7806503" y="1795147"/>
                  <a:pt x="7803325" y="1793108"/>
                </a:cubicBezTo>
                <a:cubicBezTo>
                  <a:pt x="7802415" y="1787537"/>
                  <a:pt x="7802072" y="1781082"/>
                  <a:pt x="7802919" y="1775392"/>
                </a:cubicBezTo>
                <a:lnTo>
                  <a:pt x="7808127" y="1765252"/>
                </a:lnTo>
                <a:lnTo>
                  <a:pt x="7797399" y="1763336"/>
                </a:lnTo>
                <a:lnTo>
                  <a:pt x="7786187" y="1771794"/>
                </a:lnTo>
                <a:cubicBezTo>
                  <a:pt x="7780019" y="1774504"/>
                  <a:pt x="7774178" y="1775240"/>
                  <a:pt x="7768541" y="1774742"/>
                </a:cubicBezTo>
                <a:lnTo>
                  <a:pt x="7737960" y="1763523"/>
                </a:lnTo>
                <a:lnTo>
                  <a:pt x="7722434" y="1775437"/>
                </a:lnTo>
                <a:cubicBezTo>
                  <a:pt x="7720658" y="1764365"/>
                  <a:pt x="7695902" y="1768340"/>
                  <a:pt x="7693236" y="1751733"/>
                </a:cubicBezTo>
                <a:cubicBezTo>
                  <a:pt x="7686537" y="1727570"/>
                  <a:pt x="7686453" y="1713861"/>
                  <a:pt x="7691198" y="1703871"/>
                </a:cubicBezTo>
                <a:lnTo>
                  <a:pt x="7696526" y="1698820"/>
                </a:lnTo>
                <a:lnTo>
                  <a:pt x="7689547" y="1683288"/>
                </a:lnTo>
                <a:lnTo>
                  <a:pt x="7676682" y="1682191"/>
                </a:lnTo>
                <a:cubicBezTo>
                  <a:pt x="7659534" y="1672335"/>
                  <a:pt x="7648970" y="1642594"/>
                  <a:pt x="7643640" y="1635500"/>
                </a:cubicBezTo>
                <a:cubicBezTo>
                  <a:pt x="7643640" y="1635500"/>
                  <a:pt x="7640529" y="1633503"/>
                  <a:pt x="7639644" y="1628038"/>
                </a:cubicBezTo>
                <a:cubicBezTo>
                  <a:pt x="7635648" y="1620575"/>
                  <a:pt x="7647208" y="1623095"/>
                  <a:pt x="7646324" y="1617630"/>
                </a:cubicBezTo>
                <a:lnTo>
                  <a:pt x="7673230" y="1638086"/>
                </a:lnTo>
                <a:lnTo>
                  <a:pt x="7667936" y="1607843"/>
                </a:lnTo>
                <a:lnTo>
                  <a:pt x="7668372" y="1603071"/>
                </a:lnTo>
                <a:lnTo>
                  <a:pt x="7666790" y="1606272"/>
                </a:lnTo>
                <a:cubicBezTo>
                  <a:pt x="7661452" y="1607745"/>
                  <a:pt x="7658341" y="1605748"/>
                  <a:pt x="7653003" y="1607221"/>
                </a:cubicBezTo>
                <a:cubicBezTo>
                  <a:pt x="7654773" y="1618153"/>
                  <a:pt x="7656999" y="1614684"/>
                  <a:pt x="7651661" y="1616156"/>
                </a:cubicBezTo>
                <a:cubicBezTo>
                  <a:pt x="7651661" y="1616156"/>
                  <a:pt x="7651661" y="1616156"/>
                  <a:pt x="7646324" y="1617630"/>
                </a:cubicBezTo>
                <a:cubicBezTo>
                  <a:pt x="7646324" y="1617630"/>
                  <a:pt x="7644097" y="1621098"/>
                  <a:pt x="7639215" y="1608170"/>
                </a:cubicBezTo>
                <a:cubicBezTo>
                  <a:pt x="7644554" y="1606697"/>
                  <a:pt x="7660567" y="1602279"/>
                  <a:pt x="7660567" y="1602279"/>
                </a:cubicBezTo>
                <a:cubicBezTo>
                  <a:pt x="7662794" y="1598810"/>
                  <a:pt x="7662794" y="1598810"/>
                  <a:pt x="7668132" y="1597337"/>
                </a:cubicBezTo>
                <a:lnTo>
                  <a:pt x="7668521" y="1601434"/>
                </a:lnTo>
                <a:lnTo>
                  <a:pt x="7669902" y="1586313"/>
                </a:lnTo>
                <a:lnTo>
                  <a:pt x="7662146" y="1586557"/>
                </a:lnTo>
                <a:cubicBezTo>
                  <a:pt x="7657443" y="1585431"/>
                  <a:pt x="7652832" y="1582472"/>
                  <a:pt x="7650514" y="1575939"/>
                </a:cubicBezTo>
                <a:cubicBezTo>
                  <a:pt x="7645880" y="1562871"/>
                  <a:pt x="7634364" y="1560527"/>
                  <a:pt x="7629730" y="1547460"/>
                </a:cubicBezTo>
                <a:cubicBezTo>
                  <a:pt x="7629730" y="1547460"/>
                  <a:pt x="7629730" y="1547460"/>
                  <a:pt x="7635098" y="1545858"/>
                </a:cubicBezTo>
                <a:cubicBezTo>
                  <a:pt x="7640489" y="1554364"/>
                  <a:pt x="7648175" y="1559296"/>
                  <a:pt x="7655573" y="1564675"/>
                </a:cubicBezTo>
                <a:lnTo>
                  <a:pt x="7670333" y="1581595"/>
                </a:lnTo>
                <a:lnTo>
                  <a:pt x="7671791" y="1565633"/>
                </a:lnTo>
                <a:cubicBezTo>
                  <a:pt x="7687162" y="1497829"/>
                  <a:pt x="7745253" y="1443706"/>
                  <a:pt x="7815927" y="1417587"/>
                </a:cubicBezTo>
                <a:lnTo>
                  <a:pt x="7899305" y="1406595"/>
                </a:lnTo>
                <a:lnTo>
                  <a:pt x="7917329" y="1374685"/>
                </a:lnTo>
                <a:cubicBezTo>
                  <a:pt x="7971765" y="1352210"/>
                  <a:pt x="8021666" y="1339513"/>
                  <a:pt x="8064759" y="1345439"/>
                </a:cubicBezTo>
                <a:lnTo>
                  <a:pt x="8082764" y="1350128"/>
                </a:lnTo>
                <a:lnTo>
                  <a:pt x="8080261" y="1347612"/>
                </a:lnTo>
                <a:cubicBezTo>
                  <a:pt x="8072906" y="1341109"/>
                  <a:pt x="8067264" y="1335263"/>
                  <a:pt x="8067113" y="1328024"/>
                </a:cubicBezTo>
                <a:cubicBezTo>
                  <a:pt x="8067013" y="1323197"/>
                  <a:pt x="8069352" y="1317751"/>
                  <a:pt x="8075252" y="1311078"/>
                </a:cubicBezTo>
                <a:close/>
                <a:moveTo>
                  <a:pt x="6516315" y="1306998"/>
                </a:moveTo>
                <a:cubicBezTo>
                  <a:pt x="6518029" y="1308099"/>
                  <a:pt x="6519745" y="1309201"/>
                  <a:pt x="6520779" y="1310420"/>
                </a:cubicBezTo>
                <a:cubicBezTo>
                  <a:pt x="6521812" y="1311640"/>
                  <a:pt x="6522164" y="1312980"/>
                  <a:pt x="6521153" y="1314556"/>
                </a:cubicBezTo>
                <a:cubicBezTo>
                  <a:pt x="6519128" y="1317711"/>
                  <a:pt x="6515696" y="1315508"/>
                  <a:pt x="6514289" y="1310152"/>
                </a:cubicBezTo>
                <a:cubicBezTo>
                  <a:pt x="6514289" y="1310152"/>
                  <a:pt x="6516315" y="1306998"/>
                  <a:pt x="6516315" y="1306998"/>
                </a:cubicBezTo>
                <a:close/>
                <a:moveTo>
                  <a:pt x="9328023" y="1302502"/>
                </a:moveTo>
                <a:cubicBezTo>
                  <a:pt x="9360486" y="1301706"/>
                  <a:pt x="9392923" y="1314973"/>
                  <a:pt x="9423222" y="1345642"/>
                </a:cubicBezTo>
                <a:cubicBezTo>
                  <a:pt x="9424455" y="1363328"/>
                  <a:pt x="9420004" y="1378783"/>
                  <a:pt x="9411947" y="1392393"/>
                </a:cubicBezTo>
                <a:cubicBezTo>
                  <a:pt x="9387773" y="1433222"/>
                  <a:pt x="9331135" y="1457497"/>
                  <a:pt x="9298226" y="1475843"/>
                </a:cubicBezTo>
                <a:cubicBezTo>
                  <a:pt x="9262894" y="1430682"/>
                  <a:pt x="9227561" y="1385528"/>
                  <a:pt x="9232693" y="1343758"/>
                </a:cubicBezTo>
                <a:cubicBezTo>
                  <a:pt x="9263082" y="1318167"/>
                  <a:pt x="9295567" y="1303306"/>
                  <a:pt x="9328023" y="1302502"/>
                </a:cubicBezTo>
                <a:close/>
                <a:moveTo>
                  <a:pt x="7525710" y="1299454"/>
                </a:moveTo>
                <a:cubicBezTo>
                  <a:pt x="7529396" y="1305899"/>
                  <a:pt x="7532421" y="1312031"/>
                  <a:pt x="7534472" y="1317949"/>
                </a:cubicBezTo>
                <a:cubicBezTo>
                  <a:pt x="7540623" y="1335705"/>
                  <a:pt x="7538004" y="1351538"/>
                  <a:pt x="7518147" y="1368146"/>
                </a:cubicBezTo>
                <a:cubicBezTo>
                  <a:pt x="7503490" y="1364812"/>
                  <a:pt x="7499262" y="1350159"/>
                  <a:pt x="7501757" y="1335077"/>
                </a:cubicBezTo>
                <a:cubicBezTo>
                  <a:pt x="7504251" y="1319998"/>
                  <a:pt x="7513472" y="1304492"/>
                  <a:pt x="7525710" y="1299454"/>
                </a:cubicBezTo>
                <a:close/>
                <a:moveTo>
                  <a:pt x="6502870" y="1287683"/>
                </a:moveTo>
                <a:cubicBezTo>
                  <a:pt x="6506562" y="1292501"/>
                  <a:pt x="6508406" y="1294911"/>
                  <a:pt x="6509572" y="1297496"/>
                </a:cubicBezTo>
                <a:cubicBezTo>
                  <a:pt x="6510740" y="1300081"/>
                  <a:pt x="6511229" y="1302844"/>
                  <a:pt x="6512204" y="1308368"/>
                </a:cubicBezTo>
                <a:cubicBezTo>
                  <a:pt x="6509001" y="1306313"/>
                  <a:pt x="6500369" y="1305671"/>
                  <a:pt x="6499394" y="1300146"/>
                </a:cubicBezTo>
                <a:cubicBezTo>
                  <a:pt x="6498417" y="1294622"/>
                  <a:pt x="6498417" y="1294622"/>
                  <a:pt x="6502870" y="1287683"/>
                </a:cubicBezTo>
                <a:close/>
                <a:moveTo>
                  <a:pt x="7900201" y="1284190"/>
                </a:moveTo>
                <a:cubicBezTo>
                  <a:pt x="7903011" y="1283772"/>
                  <a:pt x="7906349" y="1283703"/>
                  <a:pt x="7910038" y="1284439"/>
                </a:cubicBezTo>
                <a:cubicBezTo>
                  <a:pt x="7913728" y="1285174"/>
                  <a:pt x="7917769" y="1286715"/>
                  <a:pt x="7921987" y="1289515"/>
                </a:cubicBezTo>
                <a:cubicBezTo>
                  <a:pt x="7926345" y="1293324"/>
                  <a:pt x="7935629" y="1304972"/>
                  <a:pt x="7931836" y="1305195"/>
                </a:cubicBezTo>
                <a:cubicBezTo>
                  <a:pt x="7928606" y="1309449"/>
                  <a:pt x="7932400" y="1309226"/>
                  <a:pt x="7932966" y="1313257"/>
                </a:cubicBezTo>
                <a:cubicBezTo>
                  <a:pt x="7923276" y="1326021"/>
                  <a:pt x="7912460" y="1330720"/>
                  <a:pt x="7899948" y="1323326"/>
                </a:cubicBezTo>
                <a:cubicBezTo>
                  <a:pt x="7891229" y="1315708"/>
                  <a:pt x="7878151" y="1304284"/>
                  <a:pt x="7884044" y="1291743"/>
                </a:cubicBezTo>
                <a:cubicBezTo>
                  <a:pt x="7887839" y="1291522"/>
                  <a:pt x="7887275" y="1287489"/>
                  <a:pt x="7891069" y="1287267"/>
                </a:cubicBezTo>
                <a:cubicBezTo>
                  <a:pt x="7891069" y="1287267"/>
                  <a:pt x="7894580" y="1285029"/>
                  <a:pt x="7900201" y="1284190"/>
                </a:cubicBezTo>
                <a:close/>
                <a:moveTo>
                  <a:pt x="6686832" y="1277658"/>
                </a:moveTo>
                <a:cubicBezTo>
                  <a:pt x="6693249" y="1277546"/>
                  <a:pt x="6699249" y="1278979"/>
                  <a:pt x="6701419" y="1282789"/>
                </a:cubicBezTo>
                <a:cubicBezTo>
                  <a:pt x="6693756" y="1287541"/>
                  <a:pt x="6688290" y="1288867"/>
                  <a:pt x="6682825" y="1290195"/>
                </a:cubicBezTo>
                <a:cubicBezTo>
                  <a:pt x="6675161" y="1294946"/>
                  <a:pt x="6671893" y="1292849"/>
                  <a:pt x="6669752" y="1281805"/>
                </a:cubicBezTo>
                <a:cubicBezTo>
                  <a:pt x="6673584" y="1279429"/>
                  <a:pt x="6680416" y="1277770"/>
                  <a:pt x="6686832" y="1277658"/>
                </a:cubicBezTo>
                <a:close/>
                <a:moveTo>
                  <a:pt x="8368966" y="1276368"/>
                </a:moveTo>
                <a:cubicBezTo>
                  <a:pt x="8368563" y="1280381"/>
                  <a:pt x="8367755" y="1288408"/>
                  <a:pt x="8375017" y="1292550"/>
                </a:cubicBezTo>
                <a:cubicBezTo>
                  <a:pt x="8366544" y="1300449"/>
                  <a:pt x="8358070" y="1308347"/>
                  <a:pt x="8351213" y="1300192"/>
                </a:cubicBezTo>
                <a:cubicBezTo>
                  <a:pt x="8347785" y="1296114"/>
                  <a:pt x="8344356" y="1292037"/>
                  <a:pt x="8345162" y="1284009"/>
                </a:cubicBezTo>
                <a:cubicBezTo>
                  <a:pt x="8353635" y="1276112"/>
                  <a:pt x="8364730" y="1280316"/>
                  <a:pt x="8368966" y="1276368"/>
                </a:cubicBezTo>
                <a:close/>
                <a:moveTo>
                  <a:pt x="6714766" y="1275833"/>
                </a:moveTo>
                <a:cubicBezTo>
                  <a:pt x="6712540" y="1279302"/>
                  <a:pt x="6715684" y="1281322"/>
                  <a:pt x="6715684" y="1281322"/>
                </a:cubicBezTo>
                <a:cubicBezTo>
                  <a:pt x="6715684" y="1281322"/>
                  <a:pt x="6715684" y="1281322"/>
                  <a:pt x="6717911" y="1277852"/>
                </a:cubicBezTo>
                <a:cubicBezTo>
                  <a:pt x="6718371" y="1280596"/>
                  <a:pt x="6717257" y="1282331"/>
                  <a:pt x="6716030" y="1283379"/>
                </a:cubicBezTo>
                <a:cubicBezTo>
                  <a:pt x="6714802" y="1284428"/>
                  <a:pt x="6713459" y="1284790"/>
                  <a:pt x="6713459" y="1284790"/>
                </a:cubicBezTo>
                <a:cubicBezTo>
                  <a:pt x="6708087" y="1286242"/>
                  <a:pt x="6702714" y="1287693"/>
                  <a:pt x="6701795" y="1282204"/>
                </a:cubicBezTo>
                <a:cubicBezTo>
                  <a:pt x="6701795" y="1282204"/>
                  <a:pt x="6704022" y="1278734"/>
                  <a:pt x="6714766" y="1275833"/>
                </a:cubicBezTo>
                <a:close/>
                <a:moveTo>
                  <a:pt x="8805861" y="1261337"/>
                </a:moveTo>
                <a:cubicBezTo>
                  <a:pt x="8820056" y="1261767"/>
                  <a:pt x="8841153" y="1269794"/>
                  <a:pt x="8840845" y="1272858"/>
                </a:cubicBezTo>
                <a:cubicBezTo>
                  <a:pt x="8844733" y="1272923"/>
                  <a:pt x="8844321" y="1277010"/>
                  <a:pt x="8848209" y="1277075"/>
                </a:cubicBezTo>
                <a:cubicBezTo>
                  <a:pt x="8848209" y="1277075"/>
                  <a:pt x="8852097" y="1277140"/>
                  <a:pt x="8855574" y="1281291"/>
                </a:cubicBezTo>
                <a:cubicBezTo>
                  <a:pt x="8857312" y="1283367"/>
                  <a:pt x="8859050" y="1285443"/>
                  <a:pt x="8859765" y="1288014"/>
                </a:cubicBezTo>
                <a:cubicBezTo>
                  <a:pt x="8860480" y="1290584"/>
                  <a:pt x="8860172" y="1293649"/>
                  <a:pt x="8857817" y="1297702"/>
                </a:cubicBezTo>
                <a:cubicBezTo>
                  <a:pt x="8827948" y="1284922"/>
                  <a:pt x="8812398" y="1284663"/>
                  <a:pt x="8790306" y="1272014"/>
                </a:cubicBezTo>
                <a:cubicBezTo>
                  <a:pt x="8790717" y="1267927"/>
                  <a:pt x="8794604" y="1267991"/>
                  <a:pt x="8795015" y="1263906"/>
                </a:cubicBezTo>
                <a:cubicBezTo>
                  <a:pt x="8797164" y="1261895"/>
                  <a:pt x="8801129" y="1261194"/>
                  <a:pt x="8805861" y="1261337"/>
                </a:cubicBezTo>
                <a:close/>
                <a:moveTo>
                  <a:pt x="8117914" y="1254196"/>
                </a:moveTo>
                <a:cubicBezTo>
                  <a:pt x="8128681" y="1251258"/>
                  <a:pt x="8143502" y="1255845"/>
                  <a:pt x="8146223" y="1272364"/>
                </a:cubicBezTo>
                <a:cubicBezTo>
                  <a:pt x="8151184" y="1285396"/>
                  <a:pt x="8142230" y="1299348"/>
                  <a:pt x="8144951" y="1315868"/>
                </a:cubicBezTo>
                <a:cubicBezTo>
                  <a:pt x="8135756" y="1319816"/>
                  <a:pt x="8129812" y="1322157"/>
                  <a:pt x="8124761" y="1321377"/>
                </a:cubicBezTo>
                <a:lnTo>
                  <a:pt x="8122949" y="1319764"/>
                </a:lnTo>
                <a:lnTo>
                  <a:pt x="8084268" y="1299746"/>
                </a:lnTo>
                <a:cubicBezTo>
                  <a:pt x="8080838" y="1295670"/>
                  <a:pt x="8074789" y="1279487"/>
                  <a:pt x="8079026" y="1275538"/>
                </a:cubicBezTo>
                <a:cubicBezTo>
                  <a:pt x="8083260" y="1271589"/>
                  <a:pt x="8087094" y="1271654"/>
                  <a:pt x="8090927" y="1271716"/>
                </a:cubicBezTo>
                <a:lnTo>
                  <a:pt x="8108584" y="1281788"/>
                </a:lnTo>
                <a:lnTo>
                  <a:pt x="8108407" y="1273333"/>
                </a:lnTo>
                <a:cubicBezTo>
                  <a:pt x="8110412" y="1264155"/>
                  <a:pt x="8114102" y="1256674"/>
                  <a:pt x="8117914" y="1254196"/>
                </a:cubicBezTo>
                <a:close/>
                <a:moveTo>
                  <a:pt x="7499632" y="1250668"/>
                </a:moveTo>
                <a:cubicBezTo>
                  <a:pt x="7504555" y="1255132"/>
                  <a:pt x="7507571" y="1261641"/>
                  <a:pt x="7509047" y="1269146"/>
                </a:cubicBezTo>
                <a:cubicBezTo>
                  <a:pt x="7513473" y="1291662"/>
                  <a:pt x="7504031" y="1323151"/>
                  <a:pt x="7490581" y="1335330"/>
                </a:cubicBezTo>
                <a:cubicBezTo>
                  <a:pt x="7472812" y="1337400"/>
                  <a:pt x="7461134" y="1332999"/>
                  <a:pt x="7454452" y="1325269"/>
                </a:cubicBezTo>
                <a:cubicBezTo>
                  <a:pt x="7434406" y="1302081"/>
                  <a:pt x="7459323" y="1248933"/>
                  <a:pt x="7499632" y="1250668"/>
                </a:cubicBezTo>
                <a:close/>
                <a:moveTo>
                  <a:pt x="8229292" y="1245544"/>
                </a:moveTo>
                <a:cubicBezTo>
                  <a:pt x="8242844" y="1248547"/>
                  <a:pt x="8260657" y="1262167"/>
                  <a:pt x="8268276" y="1271175"/>
                </a:cubicBezTo>
                <a:cubicBezTo>
                  <a:pt x="8256135" y="1278867"/>
                  <a:pt x="8227855" y="1258657"/>
                  <a:pt x="8217695" y="1246646"/>
                </a:cubicBezTo>
                <a:cubicBezTo>
                  <a:pt x="8220731" y="1244723"/>
                  <a:pt x="8224774" y="1244543"/>
                  <a:pt x="8229292" y="1245544"/>
                </a:cubicBezTo>
                <a:close/>
                <a:moveTo>
                  <a:pt x="7357319" y="1242970"/>
                </a:moveTo>
                <a:cubicBezTo>
                  <a:pt x="7391224" y="1265196"/>
                  <a:pt x="7380893" y="1273874"/>
                  <a:pt x="7371686" y="1290560"/>
                </a:cubicBezTo>
                <a:cubicBezTo>
                  <a:pt x="7363490" y="1287007"/>
                  <a:pt x="7352598" y="1291682"/>
                  <a:pt x="7343841" y="1284124"/>
                </a:cubicBezTo>
                <a:cubicBezTo>
                  <a:pt x="7343841" y="1284124"/>
                  <a:pt x="7339463" y="1280345"/>
                  <a:pt x="7338341" y="1272338"/>
                </a:cubicBezTo>
                <a:cubicBezTo>
                  <a:pt x="7329023" y="1260776"/>
                  <a:pt x="7338793" y="1248094"/>
                  <a:pt x="7338793" y="1248094"/>
                </a:cubicBezTo>
                <a:cubicBezTo>
                  <a:pt x="7338793" y="1248094"/>
                  <a:pt x="7338793" y="1248094"/>
                  <a:pt x="7334975" y="1248318"/>
                </a:cubicBezTo>
                <a:cubicBezTo>
                  <a:pt x="7342609" y="1247870"/>
                  <a:pt x="7349685" y="1243418"/>
                  <a:pt x="7357319" y="1242970"/>
                </a:cubicBezTo>
                <a:close/>
                <a:moveTo>
                  <a:pt x="7286602" y="1220245"/>
                </a:moveTo>
                <a:cubicBezTo>
                  <a:pt x="7290998" y="1220944"/>
                  <a:pt x="7295618" y="1222649"/>
                  <a:pt x="7300547" y="1225861"/>
                </a:cubicBezTo>
                <a:cubicBezTo>
                  <a:pt x="7291573" y="1239387"/>
                  <a:pt x="7286392" y="1252090"/>
                  <a:pt x="7282168" y="1264837"/>
                </a:cubicBezTo>
                <a:lnTo>
                  <a:pt x="7278780" y="1275370"/>
                </a:lnTo>
                <a:lnTo>
                  <a:pt x="7290782" y="1272325"/>
                </a:lnTo>
                <a:cubicBezTo>
                  <a:pt x="7298278" y="1272137"/>
                  <a:pt x="7306847" y="1274400"/>
                  <a:pt x="7316491" y="1280877"/>
                </a:cubicBezTo>
                <a:cubicBezTo>
                  <a:pt x="7337983" y="1295711"/>
                  <a:pt x="7356743" y="1318757"/>
                  <a:pt x="7334261" y="1352271"/>
                </a:cubicBezTo>
                <a:cubicBezTo>
                  <a:pt x="7331529" y="1360481"/>
                  <a:pt x="7330970" y="1356490"/>
                  <a:pt x="7327677" y="1360708"/>
                </a:cubicBezTo>
                <a:cubicBezTo>
                  <a:pt x="7324386" y="1364925"/>
                  <a:pt x="7321654" y="1373135"/>
                  <a:pt x="7322214" y="1377125"/>
                </a:cubicBezTo>
                <a:cubicBezTo>
                  <a:pt x="7305132" y="1366056"/>
                  <a:pt x="7299107" y="1378483"/>
                  <a:pt x="7273204" y="1359883"/>
                </a:cubicBezTo>
                <a:cubicBezTo>
                  <a:pt x="7247582" y="1343279"/>
                  <a:pt x="7243306" y="1323155"/>
                  <a:pt x="7246699" y="1307109"/>
                </a:cubicBezTo>
                <a:lnTo>
                  <a:pt x="7251331" y="1294852"/>
                </a:lnTo>
                <a:lnTo>
                  <a:pt x="7241990" y="1286883"/>
                </a:lnTo>
                <a:cubicBezTo>
                  <a:pt x="7271620" y="1264352"/>
                  <a:pt x="7228720" y="1246456"/>
                  <a:pt x="7250855" y="1227563"/>
                </a:cubicBezTo>
                <a:cubicBezTo>
                  <a:pt x="7262230" y="1225099"/>
                  <a:pt x="7273409" y="1218146"/>
                  <a:pt x="7286602" y="1220245"/>
                </a:cubicBezTo>
                <a:close/>
                <a:moveTo>
                  <a:pt x="7930407" y="1196378"/>
                </a:moveTo>
                <a:cubicBezTo>
                  <a:pt x="7932313" y="1197601"/>
                  <a:pt x="7933473" y="1200827"/>
                  <a:pt x="7935794" y="1207277"/>
                </a:cubicBezTo>
                <a:lnTo>
                  <a:pt x="7932685" y="1222422"/>
                </a:lnTo>
                <a:lnTo>
                  <a:pt x="7934322" y="1226319"/>
                </a:lnTo>
                <a:cubicBezTo>
                  <a:pt x="7934463" y="1229774"/>
                  <a:pt x="7933091" y="1233698"/>
                  <a:pt x="7928793" y="1237574"/>
                </a:cubicBezTo>
                <a:lnTo>
                  <a:pt x="7924551" y="1240268"/>
                </a:lnTo>
                <a:lnTo>
                  <a:pt x="7914829" y="1253366"/>
                </a:lnTo>
                <a:lnTo>
                  <a:pt x="7911480" y="1246898"/>
                </a:lnTo>
                <a:lnTo>
                  <a:pt x="7896781" y="1244932"/>
                </a:lnTo>
                <a:cubicBezTo>
                  <a:pt x="7888580" y="1248742"/>
                  <a:pt x="7883886" y="1256558"/>
                  <a:pt x="7876478" y="1252486"/>
                </a:cubicBezTo>
                <a:cubicBezTo>
                  <a:pt x="7888977" y="1244802"/>
                  <a:pt x="7893275" y="1240927"/>
                  <a:pt x="7901476" y="1237118"/>
                </a:cubicBezTo>
                <a:lnTo>
                  <a:pt x="7903728" y="1231917"/>
                </a:lnTo>
                <a:lnTo>
                  <a:pt x="7903294" y="1231077"/>
                </a:lnTo>
                <a:lnTo>
                  <a:pt x="7904831" y="1229368"/>
                </a:lnTo>
                <a:lnTo>
                  <a:pt x="7906568" y="1225360"/>
                </a:lnTo>
                <a:lnTo>
                  <a:pt x="7908282" y="1224629"/>
                </a:lnTo>
                <a:lnTo>
                  <a:pt x="7913062" y="1215017"/>
                </a:lnTo>
                <a:cubicBezTo>
                  <a:pt x="7916992" y="1206376"/>
                  <a:pt x="7920542" y="1197489"/>
                  <a:pt x="7920542" y="1197489"/>
                </a:cubicBezTo>
                <a:cubicBezTo>
                  <a:pt x="7925847" y="1195933"/>
                  <a:pt x="7928500" y="1195154"/>
                  <a:pt x="7930407" y="1196378"/>
                </a:cubicBezTo>
                <a:close/>
                <a:moveTo>
                  <a:pt x="6708388" y="1188820"/>
                </a:moveTo>
                <a:cubicBezTo>
                  <a:pt x="6712780" y="1189400"/>
                  <a:pt x="6717411" y="1192514"/>
                  <a:pt x="6722927" y="1196654"/>
                </a:cubicBezTo>
                <a:cubicBezTo>
                  <a:pt x="6728443" y="1200795"/>
                  <a:pt x="6729910" y="1205881"/>
                  <a:pt x="6730883" y="1210956"/>
                </a:cubicBezTo>
                <a:cubicBezTo>
                  <a:pt x="6731856" y="1216033"/>
                  <a:pt x="6732334" y="1221101"/>
                  <a:pt x="6735876" y="1225209"/>
                </a:cubicBezTo>
                <a:cubicBezTo>
                  <a:pt x="6727573" y="1229117"/>
                  <a:pt x="6714913" y="1237004"/>
                  <a:pt x="6700338" y="1224614"/>
                </a:cubicBezTo>
                <a:cubicBezTo>
                  <a:pt x="6696796" y="1220508"/>
                  <a:pt x="6696796" y="1220508"/>
                  <a:pt x="6697202" y="1216465"/>
                </a:cubicBezTo>
                <a:cubicBezTo>
                  <a:pt x="6694066" y="1208317"/>
                  <a:pt x="6690524" y="1204209"/>
                  <a:pt x="6695286" y="1196191"/>
                </a:cubicBezTo>
                <a:cubicBezTo>
                  <a:pt x="6699845" y="1190196"/>
                  <a:pt x="6703996" y="1188242"/>
                  <a:pt x="6708388" y="1188820"/>
                </a:cubicBezTo>
                <a:close/>
                <a:moveTo>
                  <a:pt x="7870259" y="1147328"/>
                </a:moveTo>
                <a:cubicBezTo>
                  <a:pt x="7872706" y="1146860"/>
                  <a:pt x="7875478" y="1147925"/>
                  <a:pt x="7878901" y="1152053"/>
                </a:cubicBezTo>
                <a:cubicBezTo>
                  <a:pt x="7882530" y="1154151"/>
                  <a:pt x="7884242" y="1156216"/>
                  <a:pt x="7883934" y="1159265"/>
                </a:cubicBezTo>
                <a:cubicBezTo>
                  <a:pt x="7883628" y="1162314"/>
                  <a:pt x="7881302" y="1166347"/>
                  <a:pt x="7876858" y="1172383"/>
                </a:cubicBezTo>
                <a:cubicBezTo>
                  <a:pt x="7868374" y="1180385"/>
                  <a:pt x="7863724" y="1188452"/>
                  <a:pt x="7859890" y="1188389"/>
                </a:cubicBezTo>
                <a:cubicBezTo>
                  <a:pt x="7859481" y="1192454"/>
                  <a:pt x="7855241" y="1196454"/>
                  <a:pt x="7854831" y="1200521"/>
                </a:cubicBezTo>
                <a:cubicBezTo>
                  <a:pt x="7854831" y="1200521"/>
                  <a:pt x="7854831" y="1200521"/>
                  <a:pt x="7850998" y="1200457"/>
                </a:cubicBezTo>
                <a:cubicBezTo>
                  <a:pt x="7856467" y="1184257"/>
                  <a:pt x="7854679" y="1163867"/>
                  <a:pt x="7863572" y="1151797"/>
                </a:cubicBezTo>
                <a:cubicBezTo>
                  <a:pt x="7865691" y="1149797"/>
                  <a:pt x="7867812" y="1147796"/>
                  <a:pt x="7870259" y="1147328"/>
                </a:cubicBezTo>
                <a:close/>
                <a:moveTo>
                  <a:pt x="7755386" y="1114068"/>
                </a:moveTo>
                <a:cubicBezTo>
                  <a:pt x="7754969" y="1118204"/>
                  <a:pt x="7758951" y="1118270"/>
                  <a:pt x="7758536" y="1122404"/>
                </a:cubicBezTo>
                <a:cubicBezTo>
                  <a:pt x="7761685" y="1130742"/>
                  <a:pt x="7761685" y="1130742"/>
                  <a:pt x="7757287" y="1134810"/>
                </a:cubicBezTo>
                <a:cubicBezTo>
                  <a:pt x="7752890" y="1138879"/>
                  <a:pt x="7741360" y="1134544"/>
                  <a:pt x="7736962" y="1138613"/>
                </a:cubicBezTo>
                <a:cubicBezTo>
                  <a:pt x="7736962" y="1138613"/>
                  <a:pt x="7736962" y="1138613"/>
                  <a:pt x="7733812" y="1130276"/>
                </a:cubicBezTo>
                <a:cubicBezTo>
                  <a:pt x="7734227" y="1126140"/>
                  <a:pt x="7734643" y="1122006"/>
                  <a:pt x="7739042" y="1117937"/>
                </a:cubicBezTo>
                <a:cubicBezTo>
                  <a:pt x="7743439" y="1113869"/>
                  <a:pt x="7751404" y="1114002"/>
                  <a:pt x="7755386" y="1114068"/>
                </a:cubicBezTo>
                <a:close/>
                <a:moveTo>
                  <a:pt x="8139609" y="1097637"/>
                </a:moveTo>
                <a:cubicBezTo>
                  <a:pt x="8179123" y="1092917"/>
                  <a:pt x="8193216" y="1141598"/>
                  <a:pt x="8172874" y="1157768"/>
                </a:cubicBezTo>
                <a:cubicBezTo>
                  <a:pt x="8166090" y="1163158"/>
                  <a:pt x="8155483" y="1164937"/>
                  <a:pt x="8140714" y="1159921"/>
                </a:cubicBezTo>
                <a:cubicBezTo>
                  <a:pt x="8142687" y="1131976"/>
                  <a:pt x="8127150" y="1118375"/>
                  <a:pt x="8139609" y="1097637"/>
                </a:cubicBezTo>
                <a:close/>
                <a:moveTo>
                  <a:pt x="6634616" y="1080333"/>
                </a:moveTo>
                <a:cubicBezTo>
                  <a:pt x="6641806" y="1086028"/>
                  <a:pt x="6649508" y="1087815"/>
                  <a:pt x="6660551" y="1094405"/>
                </a:cubicBezTo>
                <a:cubicBezTo>
                  <a:pt x="6659014" y="1106135"/>
                  <a:pt x="6644388" y="1126918"/>
                  <a:pt x="6624623" y="1126362"/>
                </a:cubicBezTo>
                <a:cubicBezTo>
                  <a:pt x="6607415" y="1106255"/>
                  <a:pt x="6613315" y="1091508"/>
                  <a:pt x="6634616" y="1080333"/>
                </a:cubicBezTo>
                <a:close/>
                <a:moveTo>
                  <a:pt x="8208141" y="1018322"/>
                </a:moveTo>
                <a:cubicBezTo>
                  <a:pt x="8209816" y="1026902"/>
                  <a:pt x="8214541" y="1032721"/>
                  <a:pt x="8216216" y="1041301"/>
                </a:cubicBezTo>
                <a:cubicBezTo>
                  <a:pt x="8210611" y="1053949"/>
                  <a:pt x="8183695" y="1066016"/>
                  <a:pt x="8171041" y="1058067"/>
                </a:cubicBezTo>
                <a:cubicBezTo>
                  <a:pt x="8166823" y="1055419"/>
                  <a:pt x="8164189" y="1050546"/>
                  <a:pt x="8164457" y="1042731"/>
                </a:cubicBezTo>
                <a:cubicBezTo>
                  <a:pt x="8167206" y="1020048"/>
                  <a:pt x="8186492" y="1017731"/>
                  <a:pt x="8208141" y="1018322"/>
                </a:cubicBezTo>
                <a:close/>
                <a:moveTo>
                  <a:pt x="6734915" y="1010236"/>
                </a:moveTo>
                <a:cubicBezTo>
                  <a:pt x="6740337" y="1008991"/>
                  <a:pt x="6746370" y="1009231"/>
                  <a:pt x="6752620" y="1011338"/>
                </a:cubicBezTo>
                <a:cubicBezTo>
                  <a:pt x="6760953" y="1014147"/>
                  <a:pt x="6769674" y="1020270"/>
                  <a:pt x="6777857" y="1030601"/>
                </a:cubicBezTo>
                <a:cubicBezTo>
                  <a:pt x="6786480" y="1050905"/>
                  <a:pt x="6756920" y="1081402"/>
                  <a:pt x="6737390" y="1076525"/>
                </a:cubicBezTo>
                <a:cubicBezTo>
                  <a:pt x="6729294" y="1068190"/>
                  <a:pt x="6721201" y="1059855"/>
                  <a:pt x="6713106" y="1051521"/>
                </a:cubicBezTo>
                <a:cubicBezTo>
                  <a:pt x="6707860" y="1031122"/>
                  <a:pt x="6718646" y="1013979"/>
                  <a:pt x="6734915" y="1010236"/>
                </a:cubicBezTo>
                <a:close/>
                <a:moveTo>
                  <a:pt x="7386714" y="1007061"/>
                </a:moveTo>
                <a:cubicBezTo>
                  <a:pt x="7409845" y="1026838"/>
                  <a:pt x="7429421" y="1059131"/>
                  <a:pt x="7433522" y="1066695"/>
                </a:cubicBezTo>
                <a:cubicBezTo>
                  <a:pt x="7435573" y="1070478"/>
                  <a:pt x="7436037" y="1073242"/>
                  <a:pt x="7435033" y="1075680"/>
                </a:cubicBezTo>
                <a:cubicBezTo>
                  <a:pt x="7434028" y="1078118"/>
                  <a:pt x="7431553" y="1080229"/>
                  <a:pt x="7427726" y="1082705"/>
                </a:cubicBezTo>
                <a:cubicBezTo>
                  <a:pt x="7408312" y="1085044"/>
                  <a:pt x="7402353" y="1066421"/>
                  <a:pt x="7388737" y="1052751"/>
                </a:cubicBezTo>
                <a:cubicBezTo>
                  <a:pt x="7390979" y="1049258"/>
                  <a:pt x="7390049" y="1043728"/>
                  <a:pt x="7386877" y="1041693"/>
                </a:cubicBezTo>
                <a:cubicBezTo>
                  <a:pt x="7385948" y="1036164"/>
                  <a:pt x="7385019" y="1030636"/>
                  <a:pt x="7382777" y="1034129"/>
                </a:cubicBezTo>
                <a:cubicBezTo>
                  <a:pt x="7379988" y="1017541"/>
                  <a:pt x="7376817" y="1015506"/>
                  <a:pt x="7386714" y="1007061"/>
                </a:cubicBezTo>
                <a:close/>
                <a:moveTo>
                  <a:pt x="7274451" y="1001187"/>
                </a:moveTo>
                <a:cubicBezTo>
                  <a:pt x="7275509" y="1002079"/>
                  <a:pt x="7277624" y="1003862"/>
                  <a:pt x="7281591" y="1005538"/>
                </a:cubicBezTo>
                <a:cubicBezTo>
                  <a:pt x="7285823" y="1009104"/>
                  <a:pt x="7289526" y="1008888"/>
                  <a:pt x="7286355" y="1012889"/>
                </a:cubicBezTo>
                <a:cubicBezTo>
                  <a:pt x="7283183" y="1016892"/>
                  <a:pt x="7283183" y="1016892"/>
                  <a:pt x="7272077" y="1017544"/>
                </a:cubicBezTo>
                <a:cubicBezTo>
                  <a:pt x="7275249" y="1013541"/>
                  <a:pt x="7275249" y="1013541"/>
                  <a:pt x="7271016" y="1009975"/>
                </a:cubicBezTo>
                <a:cubicBezTo>
                  <a:pt x="7271016" y="1009975"/>
                  <a:pt x="7271016" y="1009975"/>
                  <a:pt x="7267316" y="1010192"/>
                </a:cubicBezTo>
                <a:cubicBezTo>
                  <a:pt x="7266785" y="1006406"/>
                  <a:pt x="7270485" y="1006190"/>
                  <a:pt x="7269956" y="1002404"/>
                </a:cubicBezTo>
                <a:cubicBezTo>
                  <a:pt x="7269956" y="1002404"/>
                  <a:pt x="7273658" y="1002186"/>
                  <a:pt x="7273658" y="1002186"/>
                </a:cubicBezTo>
                <a:cubicBezTo>
                  <a:pt x="7273392" y="1000295"/>
                  <a:pt x="7273392" y="1000295"/>
                  <a:pt x="7274451" y="1001187"/>
                </a:cubicBezTo>
                <a:close/>
                <a:moveTo>
                  <a:pt x="8740545" y="998297"/>
                </a:moveTo>
                <a:cubicBezTo>
                  <a:pt x="8744420" y="997444"/>
                  <a:pt x="8748646" y="997490"/>
                  <a:pt x="8754270" y="1001133"/>
                </a:cubicBezTo>
                <a:cubicBezTo>
                  <a:pt x="8750017" y="1011827"/>
                  <a:pt x="8744366" y="1018926"/>
                  <a:pt x="8740113" y="1029620"/>
                </a:cubicBezTo>
                <a:cubicBezTo>
                  <a:pt x="8723212" y="1029434"/>
                  <a:pt x="8726065" y="1015144"/>
                  <a:pt x="8728919" y="1000855"/>
                </a:cubicBezTo>
                <a:cubicBezTo>
                  <a:pt x="8733144" y="1000901"/>
                  <a:pt x="8736670" y="999149"/>
                  <a:pt x="8740545" y="998297"/>
                </a:cubicBezTo>
                <a:close/>
                <a:moveTo>
                  <a:pt x="6805653" y="986103"/>
                </a:moveTo>
                <a:lnTo>
                  <a:pt x="6809495" y="991488"/>
                </a:lnTo>
                <a:lnTo>
                  <a:pt x="6809322" y="988218"/>
                </a:lnTo>
                <a:close/>
                <a:moveTo>
                  <a:pt x="6695251" y="983147"/>
                </a:moveTo>
                <a:cubicBezTo>
                  <a:pt x="6713809" y="1023007"/>
                  <a:pt x="6681249" y="1084661"/>
                  <a:pt x="6647208" y="1061448"/>
                </a:cubicBezTo>
                <a:cubicBezTo>
                  <a:pt x="6642346" y="1058132"/>
                  <a:pt x="6637452" y="1053084"/>
                  <a:pt x="6632674" y="1045995"/>
                </a:cubicBezTo>
                <a:cubicBezTo>
                  <a:pt x="6642100" y="1020552"/>
                  <a:pt x="6650478" y="971829"/>
                  <a:pt x="6695251" y="983147"/>
                </a:cubicBezTo>
                <a:close/>
                <a:moveTo>
                  <a:pt x="7812134" y="976184"/>
                </a:moveTo>
                <a:cubicBezTo>
                  <a:pt x="7816017" y="975746"/>
                  <a:pt x="7819748" y="976814"/>
                  <a:pt x="7823379" y="978884"/>
                </a:cubicBezTo>
                <a:cubicBezTo>
                  <a:pt x="7826808" y="982962"/>
                  <a:pt x="7825999" y="990989"/>
                  <a:pt x="7820955" y="1002966"/>
                </a:cubicBezTo>
                <a:cubicBezTo>
                  <a:pt x="7812887" y="1006851"/>
                  <a:pt x="7802601" y="994618"/>
                  <a:pt x="7795340" y="990476"/>
                </a:cubicBezTo>
                <a:cubicBezTo>
                  <a:pt x="7799576" y="986527"/>
                  <a:pt x="7803811" y="982577"/>
                  <a:pt x="7799980" y="982513"/>
                </a:cubicBezTo>
                <a:cubicBezTo>
                  <a:pt x="7804215" y="978564"/>
                  <a:pt x="7808249" y="976622"/>
                  <a:pt x="7812134" y="976184"/>
                </a:cubicBezTo>
                <a:close/>
                <a:moveTo>
                  <a:pt x="8458775" y="960883"/>
                </a:moveTo>
                <a:cubicBezTo>
                  <a:pt x="8483580" y="960346"/>
                  <a:pt x="8502152" y="968270"/>
                  <a:pt x="8519952" y="962478"/>
                </a:cubicBezTo>
                <a:cubicBezTo>
                  <a:pt x="8519952" y="962478"/>
                  <a:pt x="8519952" y="962478"/>
                  <a:pt x="8526776" y="970713"/>
                </a:cubicBezTo>
                <a:cubicBezTo>
                  <a:pt x="8530595" y="970777"/>
                  <a:pt x="8530595" y="970777"/>
                  <a:pt x="8530595" y="970777"/>
                </a:cubicBezTo>
                <a:cubicBezTo>
                  <a:pt x="8532505" y="970810"/>
                  <a:pt x="8533257" y="972853"/>
                  <a:pt x="8533530" y="974887"/>
                </a:cubicBezTo>
                <a:cubicBezTo>
                  <a:pt x="8533804" y="976923"/>
                  <a:pt x="8533600" y="978949"/>
                  <a:pt x="8533600" y="978949"/>
                </a:cubicBezTo>
                <a:cubicBezTo>
                  <a:pt x="8528964" y="986994"/>
                  <a:pt x="8517912" y="982747"/>
                  <a:pt x="8510273" y="982620"/>
                </a:cubicBezTo>
                <a:cubicBezTo>
                  <a:pt x="8505639" y="990664"/>
                  <a:pt x="8495812" y="974256"/>
                  <a:pt x="8491175" y="982300"/>
                </a:cubicBezTo>
                <a:cubicBezTo>
                  <a:pt x="8477527" y="965829"/>
                  <a:pt x="8456390" y="985778"/>
                  <a:pt x="8431691" y="965062"/>
                </a:cubicBezTo>
                <a:cubicBezTo>
                  <a:pt x="8441546" y="962181"/>
                  <a:pt x="8450507" y="961062"/>
                  <a:pt x="8458775" y="960883"/>
                </a:cubicBezTo>
                <a:close/>
                <a:moveTo>
                  <a:pt x="8030536" y="955142"/>
                </a:moveTo>
                <a:cubicBezTo>
                  <a:pt x="8043224" y="954238"/>
                  <a:pt x="8065053" y="959068"/>
                  <a:pt x="8067927" y="959117"/>
                </a:cubicBezTo>
                <a:cubicBezTo>
                  <a:pt x="8067927" y="959117"/>
                  <a:pt x="8071759" y="959180"/>
                  <a:pt x="8075592" y="959243"/>
                </a:cubicBezTo>
                <a:cubicBezTo>
                  <a:pt x="8079026" y="963269"/>
                  <a:pt x="8078627" y="967231"/>
                  <a:pt x="8082461" y="967296"/>
                </a:cubicBezTo>
                <a:cubicBezTo>
                  <a:pt x="8069768" y="978987"/>
                  <a:pt x="8058667" y="974832"/>
                  <a:pt x="8047567" y="970679"/>
                </a:cubicBezTo>
                <a:cubicBezTo>
                  <a:pt x="8040301" y="966589"/>
                  <a:pt x="8036469" y="966525"/>
                  <a:pt x="8028405" y="970359"/>
                </a:cubicBezTo>
                <a:cubicBezTo>
                  <a:pt x="8028405" y="970359"/>
                  <a:pt x="8028405" y="970359"/>
                  <a:pt x="8021536" y="962308"/>
                </a:cubicBezTo>
                <a:lnTo>
                  <a:pt x="8021935" y="958346"/>
                </a:lnTo>
                <a:cubicBezTo>
                  <a:pt x="8023092" y="956382"/>
                  <a:pt x="8026307" y="955443"/>
                  <a:pt x="8030536" y="955142"/>
                </a:cubicBezTo>
                <a:close/>
                <a:moveTo>
                  <a:pt x="7575167" y="906643"/>
                </a:moveTo>
                <a:cubicBezTo>
                  <a:pt x="7608884" y="909466"/>
                  <a:pt x="7641303" y="922867"/>
                  <a:pt x="7671604" y="939654"/>
                </a:cubicBezTo>
                <a:lnTo>
                  <a:pt x="7722231" y="971902"/>
                </a:lnTo>
                <a:lnTo>
                  <a:pt x="7721969" y="956548"/>
                </a:lnTo>
                <a:cubicBezTo>
                  <a:pt x="7742267" y="959396"/>
                  <a:pt x="7763855" y="987476"/>
                  <a:pt x="7774465" y="1018852"/>
                </a:cubicBezTo>
                <a:cubicBezTo>
                  <a:pt x="7785075" y="1050227"/>
                  <a:pt x="7784707" y="1084901"/>
                  <a:pt x="7761098" y="1100943"/>
                </a:cubicBezTo>
                <a:cubicBezTo>
                  <a:pt x="7762681" y="1072132"/>
                  <a:pt x="7749427" y="1051770"/>
                  <a:pt x="7737513" y="1030742"/>
                </a:cubicBezTo>
                <a:lnTo>
                  <a:pt x="7723971" y="1000471"/>
                </a:lnTo>
                <a:lnTo>
                  <a:pt x="7713213" y="1003041"/>
                </a:lnTo>
                <a:cubicBezTo>
                  <a:pt x="7699374" y="1004777"/>
                  <a:pt x="7685617" y="1005854"/>
                  <a:pt x="7671590" y="1009133"/>
                </a:cubicBezTo>
                <a:lnTo>
                  <a:pt x="7639550" y="1023446"/>
                </a:lnTo>
                <a:lnTo>
                  <a:pt x="7656256" y="1089989"/>
                </a:lnTo>
                <a:lnTo>
                  <a:pt x="7657632" y="1088936"/>
                </a:lnTo>
                <a:cubicBezTo>
                  <a:pt x="7661587" y="1089203"/>
                  <a:pt x="7665892" y="1091952"/>
                  <a:pt x="7670334" y="1095694"/>
                </a:cubicBezTo>
                <a:cubicBezTo>
                  <a:pt x="7679221" y="1103178"/>
                  <a:pt x="7676447" y="1111347"/>
                  <a:pt x="7676447" y="1111347"/>
                </a:cubicBezTo>
                <a:cubicBezTo>
                  <a:pt x="7673395" y="1117530"/>
                  <a:pt x="7669093" y="1121786"/>
                  <a:pt x="7663957" y="1123588"/>
                </a:cubicBezTo>
                <a:lnTo>
                  <a:pt x="7660155" y="1123050"/>
                </a:lnTo>
                <a:lnTo>
                  <a:pt x="7657437" y="1164720"/>
                </a:lnTo>
                <a:lnTo>
                  <a:pt x="7678369" y="1162149"/>
                </a:lnTo>
                <a:lnTo>
                  <a:pt x="7730311" y="1185632"/>
                </a:lnTo>
                <a:lnTo>
                  <a:pt x="7734660" y="1176926"/>
                </a:lnTo>
                <a:cubicBezTo>
                  <a:pt x="7736220" y="1177926"/>
                  <a:pt x="7737467" y="1181130"/>
                  <a:pt x="7738440" y="1184761"/>
                </a:cubicBezTo>
                <a:lnTo>
                  <a:pt x="7740372" y="1194144"/>
                </a:lnTo>
                <a:lnTo>
                  <a:pt x="7756385" y="1207784"/>
                </a:lnTo>
                <a:cubicBezTo>
                  <a:pt x="7764904" y="1216378"/>
                  <a:pt x="7773260" y="1226234"/>
                  <a:pt x="7781344" y="1237437"/>
                </a:cubicBezTo>
                <a:cubicBezTo>
                  <a:pt x="7782612" y="1255086"/>
                  <a:pt x="7777718" y="1273980"/>
                  <a:pt x="7768830" y="1292097"/>
                </a:cubicBezTo>
                <a:cubicBezTo>
                  <a:pt x="7742159" y="1346440"/>
                  <a:pt x="7679587" y="1393837"/>
                  <a:pt x="7640009" y="1380000"/>
                </a:cubicBezTo>
                <a:cubicBezTo>
                  <a:pt x="7622456" y="1365372"/>
                  <a:pt x="7608302" y="1350658"/>
                  <a:pt x="7597168" y="1336151"/>
                </a:cubicBezTo>
                <a:lnTo>
                  <a:pt x="7589523" y="1322974"/>
                </a:lnTo>
                <a:lnTo>
                  <a:pt x="7580881" y="1337548"/>
                </a:lnTo>
                <a:cubicBezTo>
                  <a:pt x="7572804" y="1291082"/>
                  <a:pt x="7547012" y="1264435"/>
                  <a:pt x="7547618" y="1210858"/>
                </a:cubicBezTo>
                <a:lnTo>
                  <a:pt x="7568874" y="1228570"/>
                </a:lnTo>
                <a:lnTo>
                  <a:pt x="7568574" y="1223113"/>
                </a:lnTo>
                <a:lnTo>
                  <a:pt x="7526553" y="1181465"/>
                </a:lnTo>
                <a:cubicBezTo>
                  <a:pt x="7544277" y="1171908"/>
                  <a:pt x="7518604" y="1118411"/>
                  <a:pt x="7510049" y="1100577"/>
                </a:cubicBezTo>
                <a:cubicBezTo>
                  <a:pt x="7536633" y="1086254"/>
                  <a:pt x="7531414" y="1044870"/>
                  <a:pt x="7549577" y="1012992"/>
                </a:cubicBezTo>
                <a:lnTo>
                  <a:pt x="7564593" y="998317"/>
                </a:lnTo>
                <a:lnTo>
                  <a:pt x="7563088" y="991142"/>
                </a:lnTo>
                <a:cubicBezTo>
                  <a:pt x="7562291" y="976823"/>
                  <a:pt x="7562759" y="962610"/>
                  <a:pt x="7564701" y="948521"/>
                </a:cubicBezTo>
                <a:lnTo>
                  <a:pt x="7567047" y="939133"/>
                </a:lnTo>
                <a:lnTo>
                  <a:pt x="7556913" y="935342"/>
                </a:lnTo>
                <a:cubicBezTo>
                  <a:pt x="7559014" y="930063"/>
                  <a:pt x="7561115" y="924784"/>
                  <a:pt x="7563907" y="921280"/>
                </a:cubicBezTo>
                <a:lnTo>
                  <a:pt x="7572140" y="918754"/>
                </a:lnTo>
                <a:close/>
                <a:moveTo>
                  <a:pt x="7054446" y="900265"/>
                </a:moveTo>
                <a:cubicBezTo>
                  <a:pt x="7065659" y="900780"/>
                  <a:pt x="7081130" y="913265"/>
                  <a:pt x="7081650" y="925063"/>
                </a:cubicBezTo>
                <a:cubicBezTo>
                  <a:pt x="7074696" y="936517"/>
                  <a:pt x="7067048" y="932242"/>
                  <a:pt x="7063659" y="939936"/>
                </a:cubicBezTo>
                <a:cubicBezTo>
                  <a:pt x="7048186" y="927452"/>
                  <a:pt x="7047665" y="915654"/>
                  <a:pt x="7054446" y="900265"/>
                </a:cubicBezTo>
                <a:close/>
                <a:moveTo>
                  <a:pt x="8347724" y="896579"/>
                </a:moveTo>
                <a:cubicBezTo>
                  <a:pt x="8357078" y="909406"/>
                  <a:pt x="8342265" y="938609"/>
                  <a:pt x="8326216" y="942215"/>
                </a:cubicBezTo>
                <a:cubicBezTo>
                  <a:pt x="8338797" y="918489"/>
                  <a:pt x="8328018" y="901999"/>
                  <a:pt x="8347724" y="896579"/>
                </a:cubicBezTo>
                <a:close/>
                <a:moveTo>
                  <a:pt x="6110985" y="881463"/>
                </a:moveTo>
                <a:lnTo>
                  <a:pt x="6131053" y="909362"/>
                </a:lnTo>
                <a:lnTo>
                  <a:pt x="6154865" y="923879"/>
                </a:lnTo>
                <a:lnTo>
                  <a:pt x="6147687" y="902669"/>
                </a:lnTo>
                <a:lnTo>
                  <a:pt x="6127692" y="896481"/>
                </a:lnTo>
                <a:close/>
                <a:moveTo>
                  <a:pt x="7555024" y="826874"/>
                </a:moveTo>
                <a:cubicBezTo>
                  <a:pt x="7557063" y="826608"/>
                  <a:pt x="7559390" y="827080"/>
                  <a:pt x="7562247" y="828917"/>
                </a:cubicBezTo>
                <a:cubicBezTo>
                  <a:pt x="7573573" y="858023"/>
                  <a:pt x="7533109" y="930227"/>
                  <a:pt x="7494472" y="919030"/>
                </a:cubicBezTo>
                <a:cubicBezTo>
                  <a:pt x="7510354" y="893773"/>
                  <a:pt x="7527651" y="872154"/>
                  <a:pt x="7537869" y="832343"/>
                </a:cubicBezTo>
                <a:cubicBezTo>
                  <a:pt x="7545379" y="835124"/>
                  <a:pt x="7548908" y="827674"/>
                  <a:pt x="7555024" y="826874"/>
                </a:cubicBezTo>
                <a:close/>
                <a:moveTo>
                  <a:pt x="8292328" y="824333"/>
                </a:moveTo>
                <a:cubicBezTo>
                  <a:pt x="8301866" y="826807"/>
                  <a:pt x="8308335" y="831745"/>
                  <a:pt x="8312263" y="837877"/>
                </a:cubicBezTo>
                <a:cubicBezTo>
                  <a:pt x="8324041" y="856270"/>
                  <a:pt x="8312934" y="885395"/>
                  <a:pt x="8293174" y="890937"/>
                </a:cubicBezTo>
                <a:cubicBezTo>
                  <a:pt x="8284391" y="893403"/>
                  <a:pt x="8273898" y="891209"/>
                  <a:pt x="8262946" y="881343"/>
                </a:cubicBezTo>
                <a:cubicBezTo>
                  <a:pt x="8278367" y="856652"/>
                  <a:pt x="8270904" y="838709"/>
                  <a:pt x="8292328" y="824333"/>
                </a:cubicBezTo>
                <a:close/>
                <a:moveTo>
                  <a:pt x="7816478" y="821699"/>
                </a:moveTo>
                <a:cubicBezTo>
                  <a:pt x="7822637" y="822281"/>
                  <a:pt x="7828853" y="824394"/>
                  <a:pt x="7834504" y="827827"/>
                </a:cubicBezTo>
                <a:cubicBezTo>
                  <a:pt x="7825468" y="848960"/>
                  <a:pt x="7811005" y="856145"/>
                  <a:pt x="7790212" y="858152"/>
                </a:cubicBezTo>
                <a:cubicBezTo>
                  <a:pt x="7787497" y="851181"/>
                  <a:pt x="7794274" y="835330"/>
                  <a:pt x="7798794" y="824763"/>
                </a:cubicBezTo>
                <a:cubicBezTo>
                  <a:pt x="7804217" y="822070"/>
                  <a:pt x="7810319" y="821118"/>
                  <a:pt x="7816478" y="821699"/>
                </a:cubicBezTo>
                <a:close/>
                <a:moveTo>
                  <a:pt x="7227309" y="792963"/>
                </a:moveTo>
                <a:cubicBezTo>
                  <a:pt x="7247453" y="795785"/>
                  <a:pt x="7258727" y="816092"/>
                  <a:pt x="7266011" y="837732"/>
                </a:cubicBezTo>
                <a:cubicBezTo>
                  <a:pt x="7269250" y="847351"/>
                  <a:pt x="7271700" y="857233"/>
                  <a:pt x="7273791" y="865961"/>
                </a:cubicBezTo>
                <a:cubicBezTo>
                  <a:pt x="7278752" y="883920"/>
                  <a:pt x="7282455" y="903839"/>
                  <a:pt x="7276278" y="916033"/>
                </a:cubicBezTo>
                <a:cubicBezTo>
                  <a:pt x="7274219" y="920098"/>
                  <a:pt x="7271061" y="923304"/>
                  <a:pt x="7266488" y="925294"/>
                </a:cubicBezTo>
                <a:cubicBezTo>
                  <a:pt x="7240602" y="938227"/>
                  <a:pt x="7209464" y="918245"/>
                  <a:pt x="7201099" y="883329"/>
                </a:cubicBezTo>
                <a:cubicBezTo>
                  <a:pt x="7186993" y="829956"/>
                  <a:pt x="7204025" y="796566"/>
                  <a:pt x="7204025" y="796566"/>
                </a:cubicBezTo>
                <a:cubicBezTo>
                  <a:pt x="7212892" y="793024"/>
                  <a:pt x="7220593" y="792022"/>
                  <a:pt x="7227309" y="792963"/>
                </a:cubicBezTo>
                <a:close/>
                <a:moveTo>
                  <a:pt x="7416789" y="749221"/>
                </a:moveTo>
                <a:cubicBezTo>
                  <a:pt x="7421133" y="750172"/>
                  <a:pt x="7424253" y="752174"/>
                  <a:pt x="7424700" y="754910"/>
                </a:cubicBezTo>
                <a:cubicBezTo>
                  <a:pt x="7426039" y="763117"/>
                  <a:pt x="7427379" y="771324"/>
                  <a:pt x="7421199" y="776772"/>
                </a:cubicBezTo>
                <a:cubicBezTo>
                  <a:pt x="7419139" y="778587"/>
                  <a:pt x="7416242" y="780097"/>
                  <a:pt x="7412233" y="781197"/>
                </a:cubicBezTo>
                <a:cubicBezTo>
                  <a:pt x="7412233" y="781197"/>
                  <a:pt x="7412233" y="781197"/>
                  <a:pt x="7409114" y="779196"/>
                </a:cubicBezTo>
                <a:cubicBezTo>
                  <a:pt x="7402875" y="775191"/>
                  <a:pt x="7399755" y="773189"/>
                  <a:pt x="7396635" y="771187"/>
                </a:cubicBezTo>
                <a:cubicBezTo>
                  <a:pt x="7395743" y="765715"/>
                  <a:pt x="7396184" y="751304"/>
                  <a:pt x="7401529" y="749836"/>
                </a:cubicBezTo>
                <a:cubicBezTo>
                  <a:pt x="7406874" y="748369"/>
                  <a:pt x="7412444" y="748269"/>
                  <a:pt x="7416789" y="749221"/>
                </a:cubicBezTo>
                <a:close/>
                <a:moveTo>
                  <a:pt x="7840995" y="742627"/>
                </a:moveTo>
                <a:cubicBezTo>
                  <a:pt x="7844242" y="741386"/>
                  <a:pt x="7847298" y="741437"/>
                  <a:pt x="7849923" y="743454"/>
                </a:cubicBezTo>
                <a:cubicBezTo>
                  <a:pt x="7853289" y="747458"/>
                  <a:pt x="7849130" y="751335"/>
                  <a:pt x="7848734" y="755276"/>
                </a:cubicBezTo>
                <a:cubicBezTo>
                  <a:pt x="7844177" y="763095"/>
                  <a:pt x="7816647" y="774475"/>
                  <a:pt x="7813281" y="770472"/>
                </a:cubicBezTo>
                <a:cubicBezTo>
                  <a:pt x="7819817" y="761699"/>
                  <a:pt x="7831256" y="746349"/>
                  <a:pt x="7840995" y="742627"/>
                </a:cubicBezTo>
                <a:close/>
                <a:moveTo>
                  <a:pt x="6897775" y="710669"/>
                </a:moveTo>
                <a:cubicBezTo>
                  <a:pt x="6924450" y="708232"/>
                  <a:pt x="6935721" y="713990"/>
                  <a:pt x="6938139" y="722252"/>
                </a:cubicBezTo>
                <a:cubicBezTo>
                  <a:pt x="6945394" y="747039"/>
                  <a:pt x="6872978" y="794373"/>
                  <a:pt x="6897775" y="710669"/>
                </a:cubicBezTo>
                <a:close/>
                <a:moveTo>
                  <a:pt x="8010261" y="707969"/>
                </a:moveTo>
                <a:cubicBezTo>
                  <a:pt x="8015121" y="707380"/>
                  <a:pt x="8019950" y="707705"/>
                  <a:pt x="8024607" y="709731"/>
                </a:cubicBezTo>
                <a:cubicBezTo>
                  <a:pt x="8024607" y="709731"/>
                  <a:pt x="8024607" y="709731"/>
                  <a:pt x="8020726" y="709666"/>
                </a:cubicBezTo>
                <a:cubicBezTo>
                  <a:pt x="8020726" y="709666"/>
                  <a:pt x="8024607" y="709731"/>
                  <a:pt x="8024216" y="713624"/>
                </a:cubicBezTo>
                <a:cubicBezTo>
                  <a:pt x="8003629" y="724974"/>
                  <a:pt x="7972960" y="720562"/>
                  <a:pt x="7969078" y="720497"/>
                </a:cubicBezTo>
                <a:cubicBezTo>
                  <a:pt x="7969470" y="716606"/>
                  <a:pt x="7969470" y="716606"/>
                  <a:pt x="7969470" y="716606"/>
                </a:cubicBezTo>
                <a:cubicBezTo>
                  <a:pt x="7980824" y="719720"/>
                  <a:pt x="7995682" y="709735"/>
                  <a:pt x="8010261" y="707969"/>
                </a:cubicBezTo>
                <a:close/>
                <a:moveTo>
                  <a:pt x="7946888" y="707945"/>
                </a:moveTo>
                <a:cubicBezTo>
                  <a:pt x="7946888" y="707945"/>
                  <a:pt x="7946888" y="707945"/>
                  <a:pt x="7950379" y="712097"/>
                </a:cubicBezTo>
                <a:cubicBezTo>
                  <a:pt x="7942575" y="711966"/>
                  <a:pt x="7937028" y="728246"/>
                  <a:pt x="7930045" y="719944"/>
                </a:cubicBezTo>
                <a:cubicBezTo>
                  <a:pt x="7934359" y="715922"/>
                  <a:pt x="7942575" y="711966"/>
                  <a:pt x="7946888" y="707945"/>
                </a:cubicBezTo>
                <a:close/>
                <a:moveTo>
                  <a:pt x="8032156" y="665516"/>
                </a:moveTo>
                <a:cubicBezTo>
                  <a:pt x="8035206" y="673753"/>
                  <a:pt x="8035206" y="673753"/>
                  <a:pt x="8030513" y="681860"/>
                </a:cubicBezTo>
                <a:cubicBezTo>
                  <a:pt x="8026641" y="681796"/>
                  <a:pt x="8026231" y="685881"/>
                  <a:pt x="8022770" y="681731"/>
                </a:cubicBezTo>
                <a:cubicBezTo>
                  <a:pt x="8013793" y="693861"/>
                  <a:pt x="7977719" y="705537"/>
                  <a:pt x="7962645" y="701191"/>
                </a:cubicBezTo>
                <a:cubicBezTo>
                  <a:pt x="7993443" y="664867"/>
                  <a:pt x="8014616" y="685689"/>
                  <a:pt x="8032156" y="665516"/>
                </a:cubicBezTo>
                <a:close/>
                <a:moveTo>
                  <a:pt x="7800895" y="661647"/>
                </a:moveTo>
                <a:cubicBezTo>
                  <a:pt x="7804675" y="663719"/>
                  <a:pt x="7806464" y="665759"/>
                  <a:pt x="7806760" y="667775"/>
                </a:cubicBezTo>
                <a:cubicBezTo>
                  <a:pt x="7807055" y="669790"/>
                  <a:pt x="7805858" y="671780"/>
                  <a:pt x="7803665" y="673754"/>
                </a:cubicBezTo>
                <a:cubicBezTo>
                  <a:pt x="7803665" y="673754"/>
                  <a:pt x="7799281" y="677700"/>
                  <a:pt x="7794894" y="681647"/>
                </a:cubicBezTo>
                <a:cubicBezTo>
                  <a:pt x="7790509" y="685594"/>
                  <a:pt x="7790104" y="689607"/>
                  <a:pt x="7790104" y="689607"/>
                </a:cubicBezTo>
                <a:cubicBezTo>
                  <a:pt x="7785720" y="693554"/>
                  <a:pt x="7781737" y="693487"/>
                  <a:pt x="7778159" y="689407"/>
                </a:cubicBezTo>
                <a:cubicBezTo>
                  <a:pt x="7778159" y="689407"/>
                  <a:pt x="7782949" y="681447"/>
                  <a:pt x="7782949" y="681447"/>
                </a:cubicBezTo>
                <a:cubicBezTo>
                  <a:pt x="7791720" y="673553"/>
                  <a:pt x="7796105" y="669607"/>
                  <a:pt x="7800895" y="661647"/>
                </a:cubicBezTo>
                <a:close/>
                <a:moveTo>
                  <a:pt x="6912439" y="642970"/>
                </a:moveTo>
                <a:cubicBezTo>
                  <a:pt x="6917816" y="641561"/>
                  <a:pt x="6923518" y="641657"/>
                  <a:pt x="6929018" y="643747"/>
                </a:cubicBezTo>
                <a:cubicBezTo>
                  <a:pt x="6937021" y="639886"/>
                  <a:pt x="6948425" y="640077"/>
                  <a:pt x="6955625" y="644193"/>
                </a:cubicBezTo>
                <a:cubicBezTo>
                  <a:pt x="6959025" y="648245"/>
                  <a:pt x="6960524" y="652267"/>
                  <a:pt x="6960648" y="655764"/>
                </a:cubicBezTo>
                <a:cubicBezTo>
                  <a:pt x="6960772" y="659263"/>
                  <a:pt x="6959521" y="662240"/>
                  <a:pt x="6957419" y="664201"/>
                </a:cubicBezTo>
                <a:cubicBezTo>
                  <a:pt x="6927202" y="699659"/>
                  <a:pt x="6894600" y="683129"/>
                  <a:pt x="6886595" y="686992"/>
                </a:cubicBezTo>
                <a:cubicBezTo>
                  <a:pt x="6876397" y="674833"/>
                  <a:pt x="6876397" y="674833"/>
                  <a:pt x="6897808" y="651216"/>
                </a:cubicBezTo>
                <a:cubicBezTo>
                  <a:pt x="6902012" y="647292"/>
                  <a:pt x="6907062" y="644379"/>
                  <a:pt x="6912439" y="642970"/>
                </a:cubicBezTo>
                <a:close/>
                <a:moveTo>
                  <a:pt x="7843430" y="607924"/>
                </a:moveTo>
                <a:cubicBezTo>
                  <a:pt x="7846683" y="607788"/>
                  <a:pt x="7849720" y="608598"/>
                  <a:pt x="7852391" y="610666"/>
                </a:cubicBezTo>
                <a:cubicBezTo>
                  <a:pt x="7859650" y="614836"/>
                  <a:pt x="7855003" y="622856"/>
                  <a:pt x="7846526" y="630810"/>
                </a:cubicBezTo>
                <a:cubicBezTo>
                  <a:pt x="7832995" y="650826"/>
                  <a:pt x="7821091" y="654674"/>
                  <a:pt x="7810812" y="642357"/>
                </a:cubicBezTo>
                <a:cubicBezTo>
                  <a:pt x="7811219" y="638315"/>
                  <a:pt x="7816272" y="626256"/>
                  <a:pt x="7812438" y="626191"/>
                </a:cubicBezTo>
                <a:cubicBezTo>
                  <a:pt x="7821977" y="617242"/>
                  <a:pt x="7833670" y="608328"/>
                  <a:pt x="7843430" y="607924"/>
                </a:cubicBezTo>
                <a:close/>
                <a:moveTo>
                  <a:pt x="8490555" y="578804"/>
                </a:moveTo>
                <a:cubicBezTo>
                  <a:pt x="8498042" y="607826"/>
                  <a:pt x="8464455" y="612665"/>
                  <a:pt x="8454881" y="600875"/>
                </a:cubicBezTo>
                <a:cubicBezTo>
                  <a:pt x="8454572" y="580695"/>
                  <a:pt x="8477891" y="569811"/>
                  <a:pt x="8490555" y="578804"/>
                </a:cubicBezTo>
                <a:close/>
                <a:moveTo>
                  <a:pt x="8202720" y="544108"/>
                </a:moveTo>
                <a:cubicBezTo>
                  <a:pt x="8202319" y="548105"/>
                  <a:pt x="8201917" y="552103"/>
                  <a:pt x="8205794" y="552168"/>
                </a:cubicBezTo>
                <a:cubicBezTo>
                  <a:pt x="8197234" y="560033"/>
                  <a:pt x="8193356" y="559968"/>
                  <a:pt x="8189076" y="563901"/>
                </a:cubicBezTo>
                <a:cubicBezTo>
                  <a:pt x="8192953" y="563967"/>
                  <a:pt x="8188674" y="567898"/>
                  <a:pt x="8188674" y="567898"/>
                </a:cubicBezTo>
                <a:cubicBezTo>
                  <a:pt x="8188674" y="567898"/>
                  <a:pt x="8188674" y="567898"/>
                  <a:pt x="8195625" y="576024"/>
                </a:cubicBezTo>
                <a:cubicBezTo>
                  <a:pt x="8195625" y="576024"/>
                  <a:pt x="8209127" y="596270"/>
                  <a:pt x="8191604" y="615999"/>
                </a:cubicBezTo>
                <a:cubicBezTo>
                  <a:pt x="8188128" y="611936"/>
                  <a:pt x="8162448" y="635533"/>
                  <a:pt x="8147739" y="627278"/>
                </a:cubicBezTo>
                <a:cubicBezTo>
                  <a:pt x="8140384" y="623151"/>
                  <a:pt x="8136910" y="619089"/>
                  <a:pt x="8129555" y="614962"/>
                </a:cubicBezTo>
                <a:cubicBezTo>
                  <a:pt x="8130762" y="602969"/>
                  <a:pt x="8120334" y="590781"/>
                  <a:pt x="8138259" y="567055"/>
                </a:cubicBezTo>
                <a:cubicBezTo>
                  <a:pt x="8160062" y="543394"/>
                  <a:pt x="8181320" y="563771"/>
                  <a:pt x="8181722" y="559773"/>
                </a:cubicBezTo>
                <a:cubicBezTo>
                  <a:pt x="8186002" y="555841"/>
                  <a:pt x="8186002" y="555841"/>
                  <a:pt x="8186404" y="551843"/>
                </a:cubicBezTo>
                <a:cubicBezTo>
                  <a:pt x="8190283" y="551909"/>
                  <a:pt x="8198440" y="548041"/>
                  <a:pt x="8202720" y="544108"/>
                </a:cubicBezTo>
                <a:close/>
                <a:moveTo>
                  <a:pt x="7719004" y="509268"/>
                </a:moveTo>
                <a:cubicBezTo>
                  <a:pt x="7763053" y="534187"/>
                  <a:pt x="7781368" y="576850"/>
                  <a:pt x="7783417" y="626112"/>
                </a:cubicBezTo>
                <a:lnTo>
                  <a:pt x="7783009" y="630087"/>
                </a:lnTo>
                <a:lnTo>
                  <a:pt x="7784521" y="630777"/>
                </a:lnTo>
                <a:cubicBezTo>
                  <a:pt x="7785503" y="630272"/>
                  <a:pt x="7786537" y="629245"/>
                  <a:pt x="7788395" y="629276"/>
                </a:cubicBezTo>
                <a:cubicBezTo>
                  <a:pt x="7786327" y="631329"/>
                  <a:pt x="7784979" y="635484"/>
                  <a:pt x="7783578" y="640159"/>
                </a:cubicBezTo>
                <a:lnTo>
                  <a:pt x="7781352" y="646234"/>
                </a:lnTo>
                <a:lnTo>
                  <a:pt x="7775472" y="703558"/>
                </a:lnTo>
                <a:cubicBezTo>
                  <a:pt x="7769546" y="730095"/>
                  <a:pt x="7760736" y="756887"/>
                  <a:pt x="7750227" y="782541"/>
                </a:cubicBezTo>
                <a:cubicBezTo>
                  <a:pt x="7736211" y="816748"/>
                  <a:pt x="7719174" y="848933"/>
                  <a:pt x="7701920" y="875788"/>
                </a:cubicBezTo>
                <a:lnTo>
                  <a:pt x="7676978" y="837126"/>
                </a:lnTo>
                <a:lnTo>
                  <a:pt x="7668322" y="841733"/>
                </a:lnTo>
                <a:lnTo>
                  <a:pt x="7671644" y="827816"/>
                </a:lnTo>
                <a:lnTo>
                  <a:pt x="7655757" y="784581"/>
                </a:lnTo>
                <a:cubicBezTo>
                  <a:pt x="7633611" y="693173"/>
                  <a:pt x="7676308" y="601224"/>
                  <a:pt x="7719004" y="509268"/>
                </a:cubicBezTo>
                <a:close/>
                <a:moveTo>
                  <a:pt x="9791698" y="507235"/>
                </a:moveTo>
                <a:cubicBezTo>
                  <a:pt x="9764664" y="646848"/>
                  <a:pt x="9448396" y="782359"/>
                  <a:pt x="9368823" y="651237"/>
                </a:cubicBezTo>
                <a:cubicBezTo>
                  <a:pt x="9525299" y="613456"/>
                  <a:pt x="9607963" y="514628"/>
                  <a:pt x="9791698" y="507235"/>
                </a:cubicBezTo>
                <a:close/>
                <a:moveTo>
                  <a:pt x="7165274" y="481777"/>
                </a:moveTo>
                <a:cubicBezTo>
                  <a:pt x="7163301" y="511818"/>
                  <a:pt x="7161326" y="541862"/>
                  <a:pt x="7152594" y="564371"/>
                </a:cubicBezTo>
                <a:cubicBezTo>
                  <a:pt x="7143857" y="586882"/>
                  <a:pt x="7128368" y="601856"/>
                  <a:pt x="7099358" y="601770"/>
                </a:cubicBezTo>
                <a:cubicBezTo>
                  <a:pt x="7054299" y="551550"/>
                  <a:pt x="7078900" y="471491"/>
                  <a:pt x="7165274" y="481777"/>
                </a:cubicBezTo>
                <a:close/>
                <a:moveTo>
                  <a:pt x="7719994" y="453680"/>
                </a:moveTo>
                <a:cubicBezTo>
                  <a:pt x="7722286" y="455180"/>
                  <a:pt x="7724919" y="458148"/>
                  <a:pt x="7728625" y="460159"/>
                </a:cubicBezTo>
                <a:lnTo>
                  <a:pt x="7715745" y="471639"/>
                </a:lnTo>
                <a:cubicBezTo>
                  <a:pt x="7712235" y="467682"/>
                  <a:pt x="7709115" y="459833"/>
                  <a:pt x="7713408" y="456007"/>
                </a:cubicBezTo>
                <a:cubicBezTo>
                  <a:pt x="7715751" y="452148"/>
                  <a:pt x="7717702" y="452179"/>
                  <a:pt x="7719994" y="453680"/>
                </a:cubicBezTo>
                <a:close/>
                <a:moveTo>
                  <a:pt x="7675354" y="451960"/>
                </a:moveTo>
                <a:cubicBezTo>
                  <a:pt x="7680706" y="455995"/>
                  <a:pt x="7685002" y="461001"/>
                  <a:pt x="7686374" y="466452"/>
                </a:cubicBezTo>
                <a:cubicBezTo>
                  <a:pt x="7687745" y="471903"/>
                  <a:pt x="7686192" y="477796"/>
                  <a:pt x="7679848" y="483611"/>
                </a:cubicBezTo>
                <a:cubicBezTo>
                  <a:pt x="7675619" y="487488"/>
                  <a:pt x="7671391" y="491364"/>
                  <a:pt x="7671787" y="487423"/>
                </a:cubicBezTo>
                <a:cubicBezTo>
                  <a:pt x="7667954" y="487360"/>
                  <a:pt x="7668351" y="483419"/>
                  <a:pt x="7664914" y="479414"/>
                </a:cubicBezTo>
                <a:cubicBezTo>
                  <a:pt x="7661874" y="471469"/>
                  <a:pt x="7663063" y="459648"/>
                  <a:pt x="7667293" y="455771"/>
                </a:cubicBezTo>
                <a:cubicBezTo>
                  <a:pt x="7671521" y="451895"/>
                  <a:pt x="7675354" y="451960"/>
                  <a:pt x="7675354" y="451960"/>
                </a:cubicBezTo>
                <a:close/>
                <a:moveTo>
                  <a:pt x="7742342" y="417713"/>
                </a:moveTo>
                <a:cubicBezTo>
                  <a:pt x="7748108" y="417303"/>
                  <a:pt x="7755624" y="418441"/>
                  <a:pt x="7762633" y="424631"/>
                </a:cubicBezTo>
                <a:cubicBezTo>
                  <a:pt x="7764334" y="426683"/>
                  <a:pt x="7766784" y="430773"/>
                  <a:pt x="7768333" y="434341"/>
                </a:cubicBezTo>
                <a:cubicBezTo>
                  <a:pt x="7769883" y="437909"/>
                  <a:pt x="7770530" y="440957"/>
                  <a:pt x="7768626" y="440925"/>
                </a:cubicBezTo>
                <a:cubicBezTo>
                  <a:pt x="7764410" y="444902"/>
                  <a:pt x="7768219" y="444966"/>
                  <a:pt x="7767813" y="449007"/>
                </a:cubicBezTo>
                <a:cubicBezTo>
                  <a:pt x="7755164" y="460941"/>
                  <a:pt x="7743331" y="464791"/>
                  <a:pt x="7732715" y="456517"/>
                </a:cubicBezTo>
                <a:cubicBezTo>
                  <a:pt x="7725909" y="448306"/>
                  <a:pt x="7715700" y="435992"/>
                  <a:pt x="7724538" y="423994"/>
                </a:cubicBezTo>
                <a:cubicBezTo>
                  <a:pt x="7728349" y="424057"/>
                  <a:pt x="7728755" y="420017"/>
                  <a:pt x="7732564" y="420080"/>
                </a:cubicBezTo>
                <a:cubicBezTo>
                  <a:pt x="7732564" y="420080"/>
                  <a:pt x="7736577" y="418123"/>
                  <a:pt x="7742342" y="417713"/>
                </a:cubicBezTo>
                <a:close/>
                <a:moveTo>
                  <a:pt x="7141906" y="360204"/>
                </a:moveTo>
                <a:cubicBezTo>
                  <a:pt x="7149372" y="360579"/>
                  <a:pt x="7157312" y="363467"/>
                  <a:pt x="7165308" y="370615"/>
                </a:cubicBezTo>
                <a:cubicBezTo>
                  <a:pt x="7169737" y="374698"/>
                  <a:pt x="7173876" y="379276"/>
                  <a:pt x="7177118" y="384341"/>
                </a:cubicBezTo>
                <a:cubicBezTo>
                  <a:pt x="7186846" y="399535"/>
                  <a:pt x="7188508" y="419105"/>
                  <a:pt x="7165794" y="442774"/>
                </a:cubicBezTo>
                <a:cubicBezTo>
                  <a:pt x="7161123" y="450714"/>
                  <a:pt x="7161526" y="446711"/>
                  <a:pt x="7157257" y="450650"/>
                </a:cubicBezTo>
                <a:cubicBezTo>
                  <a:pt x="7152988" y="454585"/>
                  <a:pt x="7148317" y="462524"/>
                  <a:pt x="7147914" y="466525"/>
                </a:cubicBezTo>
                <a:cubicBezTo>
                  <a:pt x="7133657" y="454262"/>
                  <a:pt x="7124715" y="466138"/>
                  <a:pt x="7103530" y="445742"/>
                </a:cubicBezTo>
                <a:cubicBezTo>
                  <a:pt x="7075015" y="421214"/>
                  <a:pt x="7085566" y="393332"/>
                  <a:pt x="7098774" y="377518"/>
                </a:cubicBezTo>
                <a:cubicBezTo>
                  <a:pt x="7101371" y="380568"/>
                  <a:pt x="7119510" y="359078"/>
                  <a:pt x="7141906" y="360204"/>
                </a:cubicBezTo>
                <a:close/>
                <a:moveTo>
                  <a:pt x="7497965" y="360054"/>
                </a:moveTo>
                <a:cubicBezTo>
                  <a:pt x="7506143" y="358547"/>
                  <a:pt x="7514993" y="359781"/>
                  <a:pt x="7524573" y="365135"/>
                </a:cubicBezTo>
                <a:cubicBezTo>
                  <a:pt x="7526994" y="407577"/>
                  <a:pt x="7472374" y="458707"/>
                  <a:pt x="7448834" y="428483"/>
                </a:cubicBezTo>
                <a:cubicBezTo>
                  <a:pt x="7445470" y="424164"/>
                  <a:pt x="7442740" y="418187"/>
                  <a:pt x="7440903" y="410287"/>
                </a:cubicBezTo>
                <a:cubicBezTo>
                  <a:pt x="7454941" y="393750"/>
                  <a:pt x="7473431" y="364573"/>
                  <a:pt x="7497965" y="360054"/>
                </a:cubicBezTo>
                <a:close/>
                <a:moveTo>
                  <a:pt x="7335547" y="358659"/>
                </a:moveTo>
                <a:cubicBezTo>
                  <a:pt x="7350813" y="397558"/>
                  <a:pt x="7351585" y="435795"/>
                  <a:pt x="7342627" y="472053"/>
                </a:cubicBezTo>
                <a:cubicBezTo>
                  <a:pt x="7315748" y="580857"/>
                  <a:pt x="7201324" y="671930"/>
                  <a:pt x="7128094" y="710112"/>
                </a:cubicBezTo>
                <a:cubicBezTo>
                  <a:pt x="7149444" y="648130"/>
                  <a:pt x="7167744" y="584751"/>
                  <a:pt x="7197487" y="524625"/>
                </a:cubicBezTo>
                <a:cubicBezTo>
                  <a:pt x="7227237" y="464495"/>
                  <a:pt x="7268421" y="407625"/>
                  <a:pt x="7335547" y="358659"/>
                </a:cubicBezTo>
                <a:close/>
                <a:moveTo>
                  <a:pt x="7214805" y="336076"/>
                </a:moveTo>
                <a:cubicBezTo>
                  <a:pt x="7221865" y="342225"/>
                  <a:pt x="7226391" y="347325"/>
                  <a:pt x="7229003" y="351766"/>
                </a:cubicBezTo>
                <a:cubicBezTo>
                  <a:pt x="7236840" y="365088"/>
                  <a:pt x="7227461" y="372469"/>
                  <a:pt x="7217626" y="384365"/>
                </a:cubicBezTo>
                <a:cubicBezTo>
                  <a:pt x="7210364" y="380224"/>
                  <a:pt x="7198463" y="384045"/>
                  <a:pt x="7191604" y="375890"/>
                </a:cubicBezTo>
                <a:cubicBezTo>
                  <a:pt x="7191604" y="375890"/>
                  <a:pt x="7188177" y="371812"/>
                  <a:pt x="7188984" y="363786"/>
                </a:cubicBezTo>
                <a:cubicBezTo>
                  <a:pt x="7182530" y="351617"/>
                  <a:pt x="7195238" y="339770"/>
                  <a:pt x="7195238" y="339770"/>
                </a:cubicBezTo>
                <a:cubicBezTo>
                  <a:pt x="7195238" y="339770"/>
                  <a:pt x="7195238" y="339770"/>
                  <a:pt x="7191405" y="339705"/>
                </a:cubicBezTo>
                <a:cubicBezTo>
                  <a:pt x="7199071" y="339833"/>
                  <a:pt x="7207140" y="335946"/>
                  <a:pt x="7214805" y="336076"/>
                </a:cubicBezTo>
                <a:close/>
                <a:moveTo>
                  <a:pt x="7548994" y="205811"/>
                </a:moveTo>
                <a:cubicBezTo>
                  <a:pt x="7552847" y="206375"/>
                  <a:pt x="7556449" y="209424"/>
                  <a:pt x="7559951" y="213470"/>
                </a:cubicBezTo>
                <a:cubicBezTo>
                  <a:pt x="7566955" y="221561"/>
                  <a:pt x="7562252" y="229457"/>
                  <a:pt x="7562252" y="229457"/>
                </a:cubicBezTo>
                <a:cubicBezTo>
                  <a:pt x="7553247" y="241265"/>
                  <a:pt x="7541138" y="245051"/>
                  <a:pt x="7530232" y="236894"/>
                </a:cubicBezTo>
                <a:cubicBezTo>
                  <a:pt x="7527130" y="228869"/>
                  <a:pt x="7531833" y="220974"/>
                  <a:pt x="7536537" y="213078"/>
                </a:cubicBezTo>
                <a:cubicBezTo>
                  <a:pt x="7541040" y="207173"/>
                  <a:pt x="7545142" y="205248"/>
                  <a:pt x="7548994" y="205811"/>
                </a:cubicBezTo>
                <a:close/>
                <a:moveTo>
                  <a:pt x="3882698" y="76663"/>
                </a:moveTo>
                <a:lnTo>
                  <a:pt x="3929062" y="129678"/>
                </a:lnTo>
                <a:lnTo>
                  <a:pt x="3931767" y="155873"/>
                </a:lnTo>
                <a:lnTo>
                  <a:pt x="3999662" y="189600"/>
                </a:lnTo>
                <a:cubicBezTo>
                  <a:pt x="4021584" y="196511"/>
                  <a:pt x="3994533" y="168721"/>
                  <a:pt x="4022293" y="158201"/>
                </a:cubicBezTo>
                <a:cubicBezTo>
                  <a:pt x="4043513" y="203417"/>
                  <a:pt x="4095489" y="174841"/>
                  <a:pt x="4113178" y="212528"/>
                </a:cubicBezTo>
                <a:lnTo>
                  <a:pt x="4103174" y="178617"/>
                </a:lnTo>
                <a:lnTo>
                  <a:pt x="4100697" y="182906"/>
                </a:lnTo>
                <a:lnTo>
                  <a:pt x="4056072" y="145819"/>
                </a:lnTo>
                <a:lnTo>
                  <a:pt x="4021296" y="135713"/>
                </a:lnTo>
                <a:cubicBezTo>
                  <a:pt x="4006000" y="132197"/>
                  <a:pt x="3991120" y="129119"/>
                  <a:pt x="3978791" y="125231"/>
                </a:cubicBezTo>
                <a:cubicBezTo>
                  <a:pt x="3954921" y="124127"/>
                  <a:pt x="3925918" y="102151"/>
                  <a:pt x="3900454" y="87702"/>
                </a:cubicBezTo>
                <a:close/>
                <a:moveTo>
                  <a:pt x="9108345" y="0"/>
                </a:moveTo>
                <a:lnTo>
                  <a:pt x="9251586" y="0"/>
                </a:lnTo>
                <a:lnTo>
                  <a:pt x="9218550" y="21396"/>
                </a:lnTo>
                <a:cubicBezTo>
                  <a:pt x="9183393" y="36887"/>
                  <a:pt x="9144345" y="40893"/>
                  <a:pt x="9115100" y="27866"/>
                </a:cubicBezTo>
                <a:close/>
                <a:moveTo>
                  <a:pt x="7181954" y="0"/>
                </a:moveTo>
                <a:lnTo>
                  <a:pt x="7365863" y="0"/>
                </a:lnTo>
                <a:lnTo>
                  <a:pt x="7328665" y="89467"/>
                </a:lnTo>
                <a:cubicBezTo>
                  <a:pt x="7283165" y="180046"/>
                  <a:pt x="7212747" y="265842"/>
                  <a:pt x="7094132" y="329540"/>
                </a:cubicBezTo>
                <a:cubicBezTo>
                  <a:pt x="7009246" y="296516"/>
                  <a:pt x="7007338" y="219622"/>
                  <a:pt x="7045249" y="144656"/>
                </a:cubicBezTo>
                <a:cubicBezTo>
                  <a:pt x="7068942" y="97800"/>
                  <a:pt x="7108187" y="51700"/>
                  <a:pt x="7152445" y="17534"/>
                </a:cubicBezTo>
                <a:close/>
                <a:moveTo>
                  <a:pt x="0" y="0"/>
                </a:moveTo>
                <a:lnTo>
                  <a:pt x="3364694" y="0"/>
                </a:lnTo>
                <a:lnTo>
                  <a:pt x="3431535" y="4171"/>
                </a:lnTo>
                <a:cubicBezTo>
                  <a:pt x="3501205" y="13276"/>
                  <a:pt x="3568922" y="28198"/>
                  <a:pt x="3636645" y="43107"/>
                </a:cubicBezTo>
                <a:lnTo>
                  <a:pt x="3806053" y="96490"/>
                </a:lnTo>
                <a:lnTo>
                  <a:pt x="3851155" y="58611"/>
                </a:lnTo>
                <a:lnTo>
                  <a:pt x="3811157" y="46725"/>
                </a:lnTo>
                <a:cubicBezTo>
                  <a:pt x="3787291" y="45625"/>
                  <a:pt x="3759882" y="36988"/>
                  <a:pt x="3732475" y="28354"/>
                </a:cubicBezTo>
                <a:cubicBezTo>
                  <a:pt x="3717003" y="20269"/>
                  <a:pt x="3701046" y="13635"/>
                  <a:pt x="3684845" y="7727"/>
                </a:cubicBezTo>
                <a:lnTo>
                  <a:pt x="3661530" y="0"/>
                </a:lnTo>
                <a:lnTo>
                  <a:pt x="4928106" y="0"/>
                </a:lnTo>
                <a:lnTo>
                  <a:pt x="4929318" y="900"/>
                </a:lnTo>
                <a:lnTo>
                  <a:pt x="4964852" y="35069"/>
                </a:lnTo>
                <a:lnTo>
                  <a:pt x="4969022" y="32102"/>
                </a:lnTo>
                <a:cubicBezTo>
                  <a:pt x="4982152" y="40051"/>
                  <a:pt x="4990158" y="50206"/>
                  <a:pt x="4994035" y="61645"/>
                </a:cubicBezTo>
                <a:lnTo>
                  <a:pt x="4993803" y="62907"/>
                </a:lnTo>
                <a:lnTo>
                  <a:pt x="5048506" y="115514"/>
                </a:lnTo>
                <a:cubicBezTo>
                  <a:pt x="5067248" y="95729"/>
                  <a:pt x="5081746" y="106721"/>
                  <a:pt x="5099787" y="125250"/>
                </a:cubicBezTo>
                <a:cubicBezTo>
                  <a:pt x="5108802" y="134514"/>
                  <a:pt x="5119766" y="137968"/>
                  <a:pt x="5134265" y="148960"/>
                </a:cubicBezTo>
                <a:cubicBezTo>
                  <a:pt x="5150711" y="154137"/>
                  <a:pt x="5167150" y="159320"/>
                  <a:pt x="5191021" y="160418"/>
                </a:cubicBezTo>
                <a:cubicBezTo>
                  <a:pt x="5176176" y="168585"/>
                  <a:pt x="5159730" y="163403"/>
                  <a:pt x="5150361" y="173293"/>
                </a:cubicBezTo>
                <a:cubicBezTo>
                  <a:pt x="5216138" y="194020"/>
                  <a:pt x="5278027" y="226367"/>
                  <a:pt x="5339914" y="258709"/>
                </a:cubicBezTo>
                <a:cubicBezTo>
                  <a:pt x="5399857" y="296866"/>
                  <a:pt x="5456260" y="327479"/>
                  <a:pt x="5527520" y="349931"/>
                </a:cubicBezTo>
                <a:cubicBezTo>
                  <a:pt x="5555634" y="320261"/>
                  <a:pt x="5453081" y="300786"/>
                  <a:pt x="5499572" y="270486"/>
                </a:cubicBezTo>
                <a:cubicBezTo>
                  <a:pt x="5528577" y="292468"/>
                  <a:pt x="5552093" y="312726"/>
                  <a:pt x="5570134" y="331253"/>
                </a:cubicBezTo>
                <a:cubicBezTo>
                  <a:pt x="5591706" y="357312"/>
                  <a:pt x="5609743" y="375845"/>
                  <a:pt x="5622301" y="392642"/>
                </a:cubicBezTo>
                <a:cubicBezTo>
                  <a:pt x="5660316" y="423890"/>
                  <a:pt x="5700277" y="449326"/>
                  <a:pt x="5757038" y="460781"/>
                </a:cubicBezTo>
                <a:cubicBezTo>
                  <a:pt x="5741836" y="488102"/>
                  <a:pt x="5763412" y="514167"/>
                  <a:pt x="5766595" y="540860"/>
                </a:cubicBezTo>
                <a:cubicBezTo>
                  <a:pt x="5786578" y="553578"/>
                  <a:pt x="5811501" y="497209"/>
                  <a:pt x="5832723" y="542431"/>
                </a:cubicBezTo>
                <a:cubicBezTo>
                  <a:pt x="5817522" y="569751"/>
                  <a:pt x="5803376" y="539601"/>
                  <a:pt x="5784633" y="559383"/>
                </a:cubicBezTo>
                <a:cubicBezTo>
                  <a:pt x="5830076" y="586551"/>
                  <a:pt x="5853598" y="606799"/>
                  <a:pt x="5900284" y="666466"/>
                </a:cubicBezTo>
                <a:cubicBezTo>
                  <a:pt x="5890027" y="624705"/>
                  <a:pt x="5922913" y="635062"/>
                  <a:pt x="5936525" y="594400"/>
                </a:cubicBezTo>
                <a:cubicBezTo>
                  <a:pt x="5913359" y="554989"/>
                  <a:pt x="5884896" y="603822"/>
                  <a:pt x="5860134" y="551067"/>
                </a:cubicBezTo>
                <a:cubicBezTo>
                  <a:pt x="5908226" y="534111"/>
                  <a:pt x="5956505" y="607117"/>
                  <a:pt x="6006536" y="584353"/>
                </a:cubicBezTo>
                <a:cubicBezTo>
                  <a:pt x="6022987" y="589533"/>
                  <a:pt x="5967111" y="629731"/>
                  <a:pt x="5952965" y="599581"/>
                </a:cubicBezTo>
                <a:cubicBezTo>
                  <a:pt x="5926804" y="623446"/>
                  <a:pt x="5922561" y="654218"/>
                  <a:pt x="5936710" y="684366"/>
                </a:cubicBezTo>
                <a:cubicBezTo>
                  <a:pt x="5950858" y="714515"/>
                  <a:pt x="5974376" y="734767"/>
                  <a:pt x="6009209" y="739321"/>
                </a:cubicBezTo>
                <a:cubicBezTo>
                  <a:pt x="6020520" y="723617"/>
                  <a:pt x="6000543" y="710900"/>
                  <a:pt x="5993469" y="695829"/>
                </a:cubicBezTo>
                <a:cubicBezTo>
                  <a:pt x="6020875" y="704464"/>
                  <a:pt x="6052524" y="682324"/>
                  <a:pt x="6081523" y="704310"/>
                </a:cubicBezTo>
                <a:cubicBezTo>
                  <a:pt x="6047932" y="732256"/>
                  <a:pt x="6043693" y="763024"/>
                  <a:pt x="6039101" y="812959"/>
                </a:cubicBezTo>
                <a:cubicBezTo>
                  <a:pt x="6062972" y="814054"/>
                  <a:pt x="6084547" y="840124"/>
                  <a:pt x="6104174" y="871996"/>
                </a:cubicBezTo>
                <a:lnTo>
                  <a:pt x="6105440" y="873756"/>
                </a:lnTo>
                <a:lnTo>
                  <a:pt x="6108108" y="859715"/>
                </a:lnTo>
                <a:cubicBezTo>
                  <a:pt x="6109635" y="855535"/>
                  <a:pt x="6111620" y="852552"/>
                  <a:pt x="6113964" y="850534"/>
                </a:cubicBezTo>
                <a:lnTo>
                  <a:pt x="6124092" y="849159"/>
                </a:lnTo>
                <a:lnTo>
                  <a:pt x="6121932" y="842969"/>
                </a:lnTo>
                <a:lnTo>
                  <a:pt x="6125776" y="837908"/>
                </a:lnTo>
                <a:lnTo>
                  <a:pt x="6122719" y="828874"/>
                </a:lnTo>
                <a:cubicBezTo>
                  <a:pt x="6108566" y="750832"/>
                  <a:pt x="6116504" y="665550"/>
                  <a:pt x="6150685" y="584743"/>
                </a:cubicBezTo>
                <a:cubicBezTo>
                  <a:pt x="6170025" y="585157"/>
                  <a:pt x="6189360" y="585568"/>
                  <a:pt x="6190337" y="565521"/>
                </a:cubicBezTo>
                <a:cubicBezTo>
                  <a:pt x="6348052" y="556340"/>
                  <a:pt x="6483789" y="687808"/>
                  <a:pt x="6527743" y="840840"/>
                </a:cubicBezTo>
                <a:lnTo>
                  <a:pt x="6538601" y="909401"/>
                </a:lnTo>
                <a:lnTo>
                  <a:pt x="6542942" y="901768"/>
                </a:lnTo>
                <a:cubicBezTo>
                  <a:pt x="6550169" y="902747"/>
                  <a:pt x="6554730" y="905551"/>
                  <a:pt x="6557265" y="909273"/>
                </a:cubicBezTo>
                <a:cubicBezTo>
                  <a:pt x="6564872" y="920445"/>
                  <a:pt x="6554262" y="939904"/>
                  <a:pt x="6542835" y="943273"/>
                </a:cubicBezTo>
                <a:lnTo>
                  <a:pt x="6541642" y="942210"/>
                </a:lnTo>
                <a:lnTo>
                  <a:pt x="6540530" y="951971"/>
                </a:lnTo>
                <a:lnTo>
                  <a:pt x="6554799" y="956666"/>
                </a:lnTo>
                <a:cubicBezTo>
                  <a:pt x="6562496" y="962721"/>
                  <a:pt x="6568402" y="971201"/>
                  <a:pt x="6572838" y="980691"/>
                </a:cubicBezTo>
                <a:cubicBezTo>
                  <a:pt x="6581709" y="999670"/>
                  <a:pt x="6584703" y="1022685"/>
                  <a:pt x="6584389" y="1038405"/>
                </a:cubicBezTo>
                <a:cubicBezTo>
                  <a:pt x="6572044" y="1026427"/>
                  <a:pt x="6558949" y="1015132"/>
                  <a:pt x="6548190" y="1001078"/>
                </a:cubicBezTo>
                <a:lnTo>
                  <a:pt x="6537072" y="982349"/>
                </a:lnTo>
                <a:lnTo>
                  <a:pt x="6531964" y="1027208"/>
                </a:lnTo>
                <a:cubicBezTo>
                  <a:pt x="6523836" y="1057453"/>
                  <a:pt x="6510919" y="1086656"/>
                  <a:pt x="6492656" y="1113864"/>
                </a:cubicBezTo>
                <a:lnTo>
                  <a:pt x="6434343" y="1108368"/>
                </a:lnTo>
                <a:lnTo>
                  <a:pt x="6429764" y="1116452"/>
                </a:lnTo>
                <a:cubicBezTo>
                  <a:pt x="6426303" y="1112301"/>
                  <a:pt x="6413456" y="1124367"/>
                  <a:pt x="6409173" y="1128387"/>
                </a:cubicBezTo>
                <a:lnTo>
                  <a:pt x="6395152" y="1125870"/>
                </a:lnTo>
                <a:lnTo>
                  <a:pt x="6397915" y="1143156"/>
                </a:lnTo>
                <a:cubicBezTo>
                  <a:pt x="6401874" y="1148016"/>
                  <a:pt x="6409653" y="1149665"/>
                  <a:pt x="6424417" y="1146292"/>
                </a:cubicBezTo>
                <a:lnTo>
                  <a:pt x="6417677" y="1172401"/>
                </a:lnTo>
                <a:lnTo>
                  <a:pt x="6429106" y="1177650"/>
                </a:lnTo>
                <a:cubicBezTo>
                  <a:pt x="6440357" y="1188471"/>
                  <a:pt x="6449346" y="1212476"/>
                  <a:pt x="6458463" y="1226129"/>
                </a:cubicBezTo>
                <a:cubicBezTo>
                  <a:pt x="6453658" y="1233218"/>
                  <a:pt x="6450184" y="1237540"/>
                  <a:pt x="6445899" y="1240649"/>
                </a:cubicBezTo>
                <a:lnTo>
                  <a:pt x="6436365" y="1244610"/>
                </a:lnTo>
                <a:lnTo>
                  <a:pt x="6438819" y="1250365"/>
                </a:lnTo>
                <a:cubicBezTo>
                  <a:pt x="6445695" y="1263770"/>
                  <a:pt x="6453257" y="1277390"/>
                  <a:pt x="6460332" y="1292460"/>
                </a:cubicBezTo>
                <a:cubicBezTo>
                  <a:pt x="6475182" y="1284300"/>
                  <a:pt x="6473588" y="1270953"/>
                  <a:pt x="6466514" y="1255879"/>
                </a:cubicBezTo>
                <a:cubicBezTo>
                  <a:pt x="6492329" y="1251173"/>
                  <a:pt x="6489681" y="1295292"/>
                  <a:pt x="6494460" y="1335327"/>
                </a:cubicBezTo>
                <a:cubicBezTo>
                  <a:pt x="6499238" y="1375361"/>
                  <a:pt x="6511443" y="1411314"/>
                  <a:pt x="6555646" y="1405986"/>
                </a:cubicBezTo>
                <a:cubicBezTo>
                  <a:pt x="6546276" y="1415871"/>
                  <a:pt x="6538851" y="1419951"/>
                  <a:pt x="6540442" y="1433302"/>
                </a:cubicBezTo>
                <a:cubicBezTo>
                  <a:pt x="6562366" y="1440213"/>
                  <a:pt x="6559181" y="1413520"/>
                  <a:pt x="6588181" y="1435500"/>
                </a:cubicBezTo>
                <a:lnTo>
                  <a:pt x="6588223" y="1436136"/>
                </a:lnTo>
                <a:lnTo>
                  <a:pt x="6605574" y="1418424"/>
                </a:lnTo>
                <a:cubicBezTo>
                  <a:pt x="6614131" y="1413145"/>
                  <a:pt x="6624000" y="1410263"/>
                  <a:pt x="6634594" y="1411220"/>
                </a:cubicBezTo>
                <a:cubicBezTo>
                  <a:pt x="6640735" y="1417170"/>
                  <a:pt x="6643974" y="1424784"/>
                  <a:pt x="6645050" y="1433161"/>
                </a:cubicBezTo>
                <a:cubicBezTo>
                  <a:pt x="6646663" y="1445726"/>
                  <a:pt x="6643408" y="1460001"/>
                  <a:pt x="6637769" y="1472929"/>
                </a:cubicBezTo>
                <a:lnTo>
                  <a:pt x="6633071" y="1479825"/>
                </a:lnTo>
                <a:lnTo>
                  <a:pt x="6632040" y="1482973"/>
                </a:lnTo>
                <a:lnTo>
                  <a:pt x="6628006" y="1487259"/>
                </a:lnTo>
                <a:lnTo>
                  <a:pt x="6622660" y="1495107"/>
                </a:lnTo>
                <a:lnTo>
                  <a:pt x="6678369" y="1528139"/>
                </a:lnTo>
                <a:cubicBezTo>
                  <a:pt x="6663518" y="1536297"/>
                  <a:pt x="6642833" y="1561889"/>
                  <a:pt x="6669537" y="1608834"/>
                </a:cubicBezTo>
                <a:cubicBezTo>
                  <a:pt x="6676273" y="1554767"/>
                  <a:pt x="6709609" y="1576809"/>
                  <a:pt x="6720974" y="1607921"/>
                </a:cubicBezTo>
                <a:lnTo>
                  <a:pt x="6721860" y="1612406"/>
                </a:lnTo>
                <a:lnTo>
                  <a:pt x="6740015" y="1620215"/>
                </a:lnTo>
                <a:lnTo>
                  <a:pt x="6770607" y="1626806"/>
                </a:lnTo>
                <a:lnTo>
                  <a:pt x="6765395" y="1609530"/>
                </a:lnTo>
                <a:cubicBezTo>
                  <a:pt x="6762165" y="1602942"/>
                  <a:pt x="6759139" y="1594974"/>
                  <a:pt x="6760044" y="1579430"/>
                </a:cubicBezTo>
                <a:cubicBezTo>
                  <a:pt x="6760384" y="1539346"/>
                  <a:pt x="6786738" y="1531920"/>
                  <a:pt x="6806051" y="1534123"/>
                </a:cubicBezTo>
                <a:cubicBezTo>
                  <a:pt x="6805898" y="1535159"/>
                  <a:pt x="6807430" y="1536132"/>
                  <a:pt x="6810013" y="1537332"/>
                </a:cubicBezTo>
                <a:lnTo>
                  <a:pt x="6817781" y="1540784"/>
                </a:lnTo>
                <a:lnTo>
                  <a:pt x="6829966" y="1535848"/>
                </a:lnTo>
                <a:cubicBezTo>
                  <a:pt x="6833366" y="1536279"/>
                  <a:pt x="6837195" y="1538072"/>
                  <a:pt x="6841542" y="1541852"/>
                </a:cubicBezTo>
                <a:cubicBezTo>
                  <a:pt x="6845328" y="1541630"/>
                  <a:pt x="6851358" y="1557422"/>
                  <a:pt x="6848134" y="1561647"/>
                </a:cubicBezTo>
                <a:lnTo>
                  <a:pt x="6845217" y="1564774"/>
                </a:lnTo>
                <a:lnTo>
                  <a:pt x="6851209" y="1589026"/>
                </a:lnTo>
                <a:cubicBezTo>
                  <a:pt x="6850220" y="1614592"/>
                  <a:pt x="6840718" y="1640791"/>
                  <a:pt x="6799802" y="1632913"/>
                </a:cubicBezTo>
                <a:cubicBezTo>
                  <a:pt x="6791290" y="1633548"/>
                  <a:pt x="6794400" y="1631496"/>
                  <a:pt x="6789000" y="1630077"/>
                </a:cubicBezTo>
                <a:lnTo>
                  <a:pt x="6783276" y="1629669"/>
                </a:lnTo>
                <a:lnTo>
                  <a:pt x="6821503" y="1643134"/>
                </a:lnTo>
                <a:cubicBezTo>
                  <a:pt x="6833041" y="1649762"/>
                  <a:pt x="6842540" y="1659033"/>
                  <a:pt x="6848474" y="1672811"/>
                </a:cubicBezTo>
                <a:cubicBezTo>
                  <a:pt x="6842897" y="1698286"/>
                  <a:pt x="6845802" y="1714802"/>
                  <a:pt x="6850681" y="1728896"/>
                </a:cubicBezTo>
                <a:lnTo>
                  <a:pt x="6851389" y="1730683"/>
                </a:lnTo>
                <a:lnTo>
                  <a:pt x="6852353" y="1729647"/>
                </a:lnTo>
                <a:cubicBezTo>
                  <a:pt x="6852882" y="1729159"/>
                  <a:pt x="6852782" y="1730152"/>
                  <a:pt x="6854499" y="1732167"/>
                </a:cubicBezTo>
                <a:cubicBezTo>
                  <a:pt x="6854499" y="1732167"/>
                  <a:pt x="6854499" y="1732167"/>
                  <a:pt x="6857933" y="1736201"/>
                </a:cubicBezTo>
                <a:cubicBezTo>
                  <a:pt x="6857933" y="1736201"/>
                  <a:pt x="6858889" y="1736217"/>
                  <a:pt x="6858739" y="1737707"/>
                </a:cubicBezTo>
                <a:lnTo>
                  <a:pt x="6856057" y="1742459"/>
                </a:lnTo>
                <a:lnTo>
                  <a:pt x="6858664" y="1749037"/>
                </a:lnTo>
                <a:cubicBezTo>
                  <a:pt x="6861274" y="1755688"/>
                  <a:pt x="6863564" y="1762551"/>
                  <a:pt x="6864717" y="1770442"/>
                </a:cubicBezTo>
                <a:cubicBezTo>
                  <a:pt x="6858743" y="1787342"/>
                  <a:pt x="6850954" y="1805245"/>
                  <a:pt x="6841419" y="1822814"/>
                </a:cubicBezTo>
                <a:lnTo>
                  <a:pt x="6831138" y="1838146"/>
                </a:lnTo>
                <a:lnTo>
                  <a:pt x="6825895" y="1848697"/>
                </a:lnTo>
                <a:lnTo>
                  <a:pt x="6826356" y="1850904"/>
                </a:lnTo>
                <a:cubicBezTo>
                  <a:pt x="6834625" y="1875986"/>
                  <a:pt x="6847977" y="1899459"/>
                  <a:pt x="6862302" y="1920028"/>
                </a:cubicBezTo>
                <a:cubicBezTo>
                  <a:pt x="6890951" y="1961160"/>
                  <a:pt x="6930920" y="1986599"/>
                  <a:pt x="6964154" y="1977808"/>
                </a:cubicBezTo>
                <a:cubicBezTo>
                  <a:pt x="6984486" y="1971369"/>
                  <a:pt x="6985028" y="2042179"/>
                  <a:pt x="6979194" y="2059606"/>
                </a:cubicBezTo>
                <a:cubicBezTo>
                  <a:pt x="6993345" y="2089754"/>
                  <a:pt x="7030824" y="2050190"/>
                  <a:pt x="7035603" y="2090225"/>
                </a:cubicBezTo>
                <a:lnTo>
                  <a:pt x="7031619" y="2065329"/>
                </a:lnTo>
                <a:lnTo>
                  <a:pt x="7021270" y="2070349"/>
                </a:lnTo>
                <a:cubicBezTo>
                  <a:pt x="7016429" y="2070496"/>
                  <a:pt x="7011714" y="2068040"/>
                  <a:pt x="7007904" y="2061583"/>
                </a:cubicBezTo>
                <a:cubicBezTo>
                  <a:pt x="7005519" y="2058313"/>
                  <a:pt x="7005985" y="2054018"/>
                  <a:pt x="7008226" y="2049690"/>
                </a:cubicBezTo>
                <a:cubicBezTo>
                  <a:pt x="7010746" y="2044820"/>
                  <a:pt x="7015512" y="2039907"/>
                  <a:pt x="7020988" y="2036357"/>
                </a:cubicBezTo>
                <a:lnTo>
                  <a:pt x="7026706" y="2034627"/>
                </a:lnTo>
                <a:lnTo>
                  <a:pt x="7025863" y="2029361"/>
                </a:lnTo>
                <a:cubicBezTo>
                  <a:pt x="7015259" y="1987489"/>
                  <a:pt x="6997119" y="1943242"/>
                  <a:pt x="6975553" y="1897916"/>
                </a:cubicBezTo>
                <a:lnTo>
                  <a:pt x="6969456" y="1885752"/>
                </a:lnTo>
                <a:lnTo>
                  <a:pt x="6957601" y="1883745"/>
                </a:lnTo>
                <a:cubicBezTo>
                  <a:pt x="6950382" y="1879519"/>
                  <a:pt x="6944002" y="1872205"/>
                  <a:pt x="6940455" y="1861461"/>
                </a:cubicBezTo>
                <a:lnTo>
                  <a:pt x="6950195" y="1847328"/>
                </a:lnTo>
                <a:lnTo>
                  <a:pt x="6941150" y="1829282"/>
                </a:lnTo>
                <a:cubicBezTo>
                  <a:pt x="6904025" y="1849687"/>
                  <a:pt x="6956189" y="1911080"/>
                  <a:pt x="6913579" y="1929764"/>
                </a:cubicBezTo>
                <a:cubicBezTo>
                  <a:pt x="6906860" y="1895531"/>
                  <a:pt x="6890411" y="1890356"/>
                  <a:pt x="6873970" y="1885168"/>
                </a:cubicBezTo>
                <a:cubicBezTo>
                  <a:pt x="6857524" y="1879991"/>
                  <a:pt x="6841081" y="1874812"/>
                  <a:pt x="6834354" y="1840583"/>
                </a:cubicBezTo>
                <a:cubicBezTo>
                  <a:pt x="6849209" y="1832416"/>
                  <a:pt x="6854338" y="1853300"/>
                  <a:pt x="6861413" y="1868372"/>
                </a:cubicBezTo>
                <a:cubicBezTo>
                  <a:pt x="6886781" y="1837835"/>
                  <a:pt x="6896192" y="1800663"/>
                  <a:pt x="6895568" y="1759527"/>
                </a:cubicBezTo>
                <a:lnTo>
                  <a:pt x="6888728" y="1702525"/>
                </a:lnTo>
                <a:lnTo>
                  <a:pt x="6882118" y="1714612"/>
                </a:lnTo>
                <a:cubicBezTo>
                  <a:pt x="6878452" y="1720640"/>
                  <a:pt x="6875318" y="1725557"/>
                  <a:pt x="6874060" y="1728518"/>
                </a:cubicBezTo>
                <a:cubicBezTo>
                  <a:pt x="6874060" y="1728518"/>
                  <a:pt x="6873661" y="1732488"/>
                  <a:pt x="6869429" y="1736393"/>
                </a:cubicBezTo>
                <a:cubicBezTo>
                  <a:pt x="6864798" y="1744268"/>
                  <a:pt x="6862164" y="1732296"/>
                  <a:pt x="6857933" y="1736201"/>
                </a:cubicBezTo>
                <a:cubicBezTo>
                  <a:pt x="6868792" y="1704572"/>
                  <a:pt x="6863921" y="1676657"/>
                  <a:pt x="6863921" y="1676657"/>
                </a:cubicBezTo>
                <a:cubicBezTo>
                  <a:pt x="6868553" y="1668781"/>
                  <a:pt x="6872385" y="1668845"/>
                  <a:pt x="6868553" y="1668781"/>
                </a:cubicBezTo>
                <a:lnTo>
                  <a:pt x="6878263" y="1659477"/>
                </a:lnTo>
                <a:lnTo>
                  <a:pt x="6874040" y="1643746"/>
                </a:lnTo>
                <a:lnTo>
                  <a:pt x="6872978" y="1643749"/>
                </a:lnTo>
                <a:lnTo>
                  <a:pt x="6869456" y="1635920"/>
                </a:lnTo>
                <a:lnTo>
                  <a:pt x="6869236" y="1636121"/>
                </a:lnTo>
                <a:cubicBezTo>
                  <a:pt x="6865433" y="1640076"/>
                  <a:pt x="6861144" y="1644025"/>
                  <a:pt x="6855719" y="1639914"/>
                </a:cubicBezTo>
                <a:cubicBezTo>
                  <a:pt x="6839749" y="1624571"/>
                  <a:pt x="6849181" y="1596086"/>
                  <a:pt x="6855066" y="1581108"/>
                </a:cubicBezTo>
                <a:lnTo>
                  <a:pt x="6858281" y="1572710"/>
                </a:lnTo>
                <a:lnTo>
                  <a:pt x="6854489" y="1572647"/>
                </a:lnTo>
                <a:lnTo>
                  <a:pt x="6859017" y="1568426"/>
                </a:lnTo>
                <a:lnTo>
                  <a:pt x="6859101" y="1567608"/>
                </a:lnTo>
                <a:cubicBezTo>
                  <a:pt x="6862986" y="1567673"/>
                  <a:pt x="6863390" y="1563659"/>
                  <a:pt x="6859505" y="1563594"/>
                </a:cubicBezTo>
                <a:cubicBezTo>
                  <a:pt x="6863995" y="1557639"/>
                  <a:pt x="6867414" y="1552672"/>
                  <a:pt x="6870580" y="1550211"/>
                </a:cubicBezTo>
                <a:lnTo>
                  <a:pt x="6874344" y="1550867"/>
                </a:lnTo>
                <a:lnTo>
                  <a:pt x="6873813" y="1528585"/>
                </a:lnTo>
                <a:lnTo>
                  <a:pt x="6874883" y="1522218"/>
                </a:lnTo>
                <a:lnTo>
                  <a:pt x="6872959" y="1520641"/>
                </a:lnTo>
                <a:lnTo>
                  <a:pt x="6875744" y="1517101"/>
                </a:lnTo>
                <a:lnTo>
                  <a:pt x="6879119" y="1497030"/>
                </a:lnTo>
                <a:cubicBezTo>
                  <a:pt x="6882527" y="1488532"/>
                  <a:pt x="6887882" y="1482729"/>
                  <a:pt x="6896102" y="1481654"/>
                </a:cubicBezTo>
                <a:lnTo>
                  <a:pt x="6900084" y="1508764"/>
                </a:lnTo>
                <a:lnTo>
                  <a:pt x="6901163" y="1510129"/>
                </a:lnTo>
                <a:lnTo>
                  <a:pt x="6900427" y="1511879"/>
                </a:lnTo>
                <a:lnTo>
                  <a:pt x="6903589" y="1543659"/>
                </a:lnTo>
                <a:lnTo>
                  <a:pt x="6898336" y="1573829"/>
                </a:lnTo>
                <a:lnTo>
                  <a:pt x="6902660" y="1574681"/>
                </a:lnTo>
                <a:cubicBezTo>
                  <a:pt x="6917513" y="1572103"/>
                  <a:pt x="6937818" y="1558875"/>
                  <a:pt x="6959312" y="1577325"/>
                </a:cubicBezTo>
                <a:cubicBezTo>
                  <a:pt x="6950736" y="1585222"/>
                  <a:pt x="6964259" y="1605547"/>
                  <a:pt x="6951392" y="1617393"/>
                </a:cubicBezTo>
                <a:cubicBezTo>
                  <a:pt x="6925052" y="1647105"/>
                  <a:pt x="6912364" y="1649907"/>
                  <a:pt x="6896703" y="1644180"/>
                </a:cubicBezTo>
                <a:lnTo>
                  <a:pt x="6895642" y="1643695"/>
                </a:lnTo>
                <a:lnTo>
                  <a:pt x="6886130" y="1643718"/>
                </a:lnTo>
                <a:lnTo>
                  <a:pt x="6902611" y="1660404"/>
                </a:lnTo>
                <a:cubicBezTo>
                  <a:pt x="6927164" y="1702456"/>
                  <a:pt x="6928100" y="1764161"/>
                  <a:pt x="6923461" y="1791601"/>
                </a:cubicBezTo>
                <a:cubicBezTo>
                  <a:pt x="6942161" y="1799097"/>
                  <a:pt x="6957238" y="1816289"/>
                  <a:pt x="6970988" y="1836876"/>
                </a:cubicBezTo>
                <a:lnTo>
                  <a:pt x="6971781" y="1838192"/>
                </a:lnTo>
                <a:lnTo>
                  <a:pt x="6988130" y="1846057"/>
                </a:lnTo>
                <a:lnTo>
                  <a:pt x="7010425" y="1832645"/>
                </a:lnTo>
                <a:cubicBezTo>
                  <a:pt x="7036052" y="1844989"/>
                  <a:pt x="7045095" y="1895721"/>
                  <a:pt x="7034193" y="1915441"/>
                </a:cubicBezTo>
                <a:lnTo>
                  <a:pt x="7021753" y="1917717"/>
                </a:lnTo>
                <a:lnTo>
                  <a:pt x="7031668" y="1931175"/>
                </a:lnTo>
                <a:cubicBezTo>
                  <a:pt x="7046611" y="1947773"/>
                  <a:pt x="7063674" y="1958317"/>
                  <a:pt x="7085157" y="1956507"/>
                </a:cubicBezTo>
                <a:lnTo>
                  <a:pt x="7100622" y="1950995"/>
                </a:lnTo>
                <a:lnTo>
                  <a:pt x="7091188" y="1927195"/>
                </a:lnTo>
                <a:lnTo>
                  <a:pt x="7098289" y="1905056"/>
                </a:lnTo>
                <a:lnTo>
                  <a:pt x="7097040" y="1902216"/>
                </a:lnTo>
                <a:lnTo>
                  <a:pt x="7099475" y="1901360"/>
                </a:lnTo>
                <a:lnTo>
                  <a:pt x="7100264" y="1898900"/>
                </a:lnTo>
                <a:cubicBezTo>
                  <a:pt x="7112210" y="1882695"/>
                  <a:pt x="7134378" y="1872694"/>
                  <a:pt x="7157336" y="1874197"/>
                </a:cubicBezTo>
                <a:cubicBezTo>
                  <a:pt x="7184884" y="1875998"/>
                  <a:pt x="7213573" y="1894368"/>
                  <a:pt x="7227105" y="1938462"/>
                </a:cubicBezTo>
                <a:cubicBezTo>
                  <a:pt x="7202445" y="1970310"/>
                  <a:pt x="7164028" y="1985787"/>
                  <a:pt x="7132703" y="1977416"/>
                </a:cubicBezTo>
                <a:lnTo>
                  <a:pt x="7120215" y="1970063"/>
                </a:lnTo>
                <a:lnTo>
                  <a:pt x="7120024" y="1976588"/>
                </a:lnTo>
                <a:cubicBezTo>
                  <a:pt x="7127746" y="2044608"/>
                  <a:pt x="7200693" y="2056354"/>
                  <a:pt x="7244947" y="2098394"/>
                </a:cubicBezTo>
                <a:cubicBezTo>
                  <a:pt x="7212248" y="2177993"/>
                  <a:pt x="7181467" y="2052705"/>
                  <a:pt x="7150168" y="2055691"/>
                </a:cubicBezTo>
                <a:cubicBezTo>
                  <a:pt x="7101729" y="2091797"/>
                  <a:pt x="7217191" y="2108913"/>
                  <a:pt x="7192268" y="2165279"/>
                </a:cubicBezTo>
                <a:cubicBezTo>
                  <a:pt x="7219035" y="2196188"/>
                  <a:pt x="7212358" y="2132975"/>
                  <a:pt x="7235739" y="2137623"/>
                </a:cubicBezTo>
                <a:lnTo>
                  <a:pt x="7241388" y="2140727"/>
                </a:lnTo>
                <a:lnTo>
                  <a:pt x="7247362" y="2134543"/>
                </a:lnTo>
                <a:lnTo>
                  <a:pt x="7263455" y="2143801"/>
                </a:lnTo>
                <a:lnTo>
                  <a:pt x="7275151" y="2144685"/>
                </a:lnTo>
                <a:cubicBezTo>
                  <a:pt x="7282620" y="2141054"/>
                  <a:pt x="7294088" y="2141580"/>
                  <a:pt x="7301909" y="2145913"/>
                </a:cubicBezTo>
                <a:cubicBezTo>
                  <a:pt x="7309906" y="2154225"/>
                  <a:pt x="7310256" y="2162188"/>
                  <a:pt x="7306610" y="2165995"/>
                </a:cubicBezTo>
                <a:cubicBezTo>
                  <a:pt x="7294022" y="2183298"/>
                  <a:pt x="7278952" y="2187573"/>
                  <a:pt x="7266096" y="2187976"/>
                </a:cubicBezTo>
                <a:lnTo>
                  <a:pt x="7257824" y="2187416"/>
                </a:lnTo>
                <a:lnTo>
                  <a:pt x="7270141" y="2240389"/>
                </a:lnTo>
                <a:cubicBezTo>
                  <a:pt x="7276622" y="2275343"/>
                  <a:pt x="7282372" y="2312474"/>
                  <a:pt x="7288121" y="2349607"/>
                </a:cubicBezTo>
                <a:cubicBezTo>
                  <a:pt x="7293873" y="2386740"/>
                  <a:pt x="7301481" y="2422853"/>
                  <a:pt x="7312602" y="2455254"/>
                </a:cubicBezTo>
                <a:lnTo>
                  <a:pt x="7322681" y="2478734"/>
                </a:lnTo>
                <a:lnTo>
                  <a:pt x="7323599" y="2479805"/>
                </a:lnTo>
                <a:cubicBezTo>
                  <a:pt x="7325057" y="2483251"/>
                  <a:pt x="7326586" y="2487197"/>
                  <a:pt x="7331016" y="2490974"/>
                </a:cubicBezTo>
                <a:cubicBezTo>
                  <a:pt x="7339598" y="2496524"/>
                  <a:pt x="7348572" y="2490952"/>
                  <a:pt x="7359691" y="2486767"/>
                </a:cubicBezTo>
                <a:lnTo>
                  <a:pt x="7360041" y="2486698"/>
                </a:lnTo>
                <a:lnTo>
                  <a:pt x="7359216" y="2481181"/>
                </a:lnTo>
                <a:lnTo>
                  <a:pt x="7363114" y="2486088"/>
                </a:lnTo>
                <a:lnTo>
                  <a:pt x="7378197" y="2483095"/>
                </a:lnTo>
                <a:cubicBezTo>
                  <a:pt x="7385049" y="2483260"/>
                  <a:pt x="7392655" y="2485336"/>
                  <a:pt x="7401237" y="2490886"/>
                </a:cubicBezTo>
                <a:cubicBezTo>
                  <a:pt x="7399583" y="2493002"/>
                  <a:pt x="7399485" y="2495782"/>
                  <a:pt x="7400113" y="2498962"/>
                </a:cubicBezTo>
                <a:lnTo>
                  <a:pt x="7402157" y="2505575"/>
                </a:lnTo>
                <a:lnTo>
                  <a:pt x="7412087" y="2504258"/>
                </a:lnTo>
                <a:cubicBezTo>
                  <a:pt x="7402713" y="2514157"/>
                  <a:pt x="7418106" y="2576801"/>
                  <a:pt x="7420753" y="2532679"/>
                </a:cubicBezTo>
                <a:cubicBezTo>
                  <a:pt x="7434281" y="2546575"/>
                  <a:pt x="7427301" y="2576484"/>
                  <a:pt x="7422134" y="2607768"/>
                </a:cubicBezTo>
                <a:lnTo>
                  <a:pt x="7421531" y="2615480"/>
                </a:lnTo>
                <a:lnTo>
                  <a:pt x="7435342" y="2608496"/>
                </a:lnTo>
                <a:lnTo>
                  <a:pt x="7421003" y="2622244"/>
                </a:lnTo>
                <a:lnTo>
                  <a:pt x="7418532" y="2653893"/>
                </a:lnTo>
                <a:lnTo>
                  <a:pt x="7421773" y="2668754"/>
                </a:lnTo>
                <a:lnTo>
                  <a:pt x="7454216" y="2679546"/>
                </a:lnTo>
                <a:cubicBezTo>
                  <a:pt x="7485949" y="2698764"/>
                  <a:pt x="7500600" y="2734354"/>
                  <a:pt x="7534185" y="2762965"/>
                </a:cubicBezTo>
                <a:cubicBezTo>
                  <a:pt x="7521893" y="2786327"/>
                  <a:pt x="7520897" y="2802998"/>
                  <a:pt x="7523756" y="2817215"/>
                </a:cubicBezTo>
                <a:lnTo>
                  <a:pt x="7526925" y="2827075"/>
                </a:lnTo>
                <a:lnTo>
                  <a:pt x="7548643" y="2834605"/>
                </a:lnTo>
                <a:cubicBezTo>
                  <a:pt x="7548191" y="2848375"/>
                  <a:pt x="7546234" y="2857960"/>
                  <a:pt x="7543356" y="2864286"/>
                </a:cubicBezTo>
                <a:lnTo>
                  <a:pt x="7532931" y="2874045"/>
                </a:lnTo>
                <a:lnTo>
                  <a:pt x="7536905" y="2880901"/>
                </a:lnTo>
                <a:cubicBezTo>
                  <a:pt x="7541641" y="2908357"/>
                  <a:pt x="7516858" y="2934993"/>
                  <a:pt x="7498855" y="2953558"/>
                </a:cubicBezTo>
                <a:cubicBezTo>
                  <a:pt x="7492841" y="2960240"/>
                  <a:pt x="7486281" y="2966854"/>
                  <a:pt x="7479630" y="2971789"/>
                </a:cubicBezTo>
                <a:lnTo>
                  <a:pt x="7471398" y="2975183"/>
                </a:lnTo>
                <a:lnTo>
                  <a:pt x="7484822" y="3047355"/>
                </a:lnTo>
                <a:cubicBezTo>
                  <a:pt x="7484473" y="3066504"/>
                  <a:pt x="7491547" y="3081583"/>
                  <a:pt x="7493142" y="3094931"/>
                </a:cubicBezTo>
                <a:cubicBezTo>
                  <a:pt x="7493142" y="3094931"/>
                  <a:pt x="7493142" y="3094931"/>
                  <a:pt x="7496502" y="3123081"/>
                </a:cubicBezTo>
                <a:lnTo>
                  <a:pt x="7497519" y="3131601"/>
                </a:lnTo>
                <a:lnTo>
                  <a:pt x="7507340" y="3128006"/>
                </a:lnTo>
                <a:cubicBezTo>
                  <a:pt x="7504557" y="3133284"/>
                  <a:pt x="7510376" y="3139674"/>
                  <a:pt x="7507594" y="3144953"/>
                </a:cubicBezTo>
                <a:cubicBezTo>
                  <a:pt x="7507594" y="3144953"/>
                  <a:pt x="7505001" y="3146967"/>
                  <a:pt x="7502408" y="3148981"/>
                </a:cubicBezTo>
                <a:lnTo>
                  <a:pt x="7499832" y="3150982"/>
                </a:lnTo>
                <a:lnTo>
                  <a:pt x="7501106" y="3161657"/>
                </a:lnTo>
                <a:cubicBezTo>
                  <a:pt x="7501106" y="3161657"/>
                  <a:pt x="7501106" y="3161657"/>
                  <a:pt x="7499161" y="3167465"/>
                </a:cubicBezTo>
                <a:cubicBezTo>
                  <a:pt x="7499161" y="3167465"/>
                  <a:pt x="7499161" y="3167465"/>
                  <a:pt x="7504641" y="3169194"/>
                </a:cubicBezTo>
                <a:cubicBezTo>
                  <a:pt x="7504641" y="3169194"/>
                  <a:pt x="7504641" y="3169194"/>
                  <a:pt x="7506234" y="3182536"/>
                </a:cubicBezTo>
                <a:lnTo>
                  <a:pt x="7506461" y="3195725"/>
                </a:lnTo>
                <a:lnTo>
                  <a:pt x="7509129" y="3196637"/>
                </a:lnTo>
                <a:cubicBezTo>
                  <a:pt x="7522798" y="3204888"/>
                  <a:pt x="7534233" y="3215869"/>
                  <a:pt x="7539452" y="3227959"/>
                </a:cubicBezTo>
                <a:lnTo>
                  <a:pt x="7540042" y="3243328"/>
                </a:lnTo>
                <a:lnTo>
                  <a:pt x="7542360" y="3243505"/>
                </a:lnTo>
                <a:cubicBezTo>
                  <a:pt x="7543223" y="3244091"/>
                  <a:pt x="7543661" y="3244941"/>
                  <a:pt x="7546239" y="3245582"/>
                </a:cubicBezTo>
                <a:cubicBezTo>
                  <a:pt x="7551393" y="3246865"/>
                  <a:pt x="7571920" y="3243081"/>
                  <a:pt x="7573574" y="3237566"/>
                </a:cubicBezTo>
                <a:cubicBezTo>
                  <a:pt x="7575325" y="3240964"/>
                  <a:pt x="7580480" y="3242248"/>
                  <a:pt x="7580480" y="3242248"/>
                </a:cubicBezTo>
                <a:cubicBezTo>
                  <a:pt x="7578827" y="3247764"/>
                  <a:pt x="7575421" y="3249880"/>
                  <a:pt x="7572017" y="3251996"/>
                </a:cubicBezTo>
                <a:cubicBezTo>
                  <a:pt x="7566861" y="3250714"/>
                  <a:pt x="7565110" y="3247315"/>
                  <a:pt x="7559955" y="3246032"/>
                </a:cubicBezTo>
                <a:cubicBezTo>
                  <a:pt x="7556550" y="3248148"/>
                  <a:pt x="7549741" y="3252380"/>
                  <a:pt x="7544584" y="3251097"/>
                </a:cubicBezTo>
                <a:lnTo>
                  <a:pt x="7540268" y="3249221"/>
                </a:lnTo>
                <a:lnTo>
                  <a:pt x="7540419" y="3253138"/>
                </a:lnTo>
                <a:lnTo>
                  <a:pt x="7506176" y="3250004"/>
                </a:lnTo>
                <a:lnTo>
                  <a:pt x="7505803" y="3256253"/>
                </a:lnTo>
                <a:lnTo>
                  <a:pt x="7504641" y="3275590"/>
                </a:lnTo>
                <a:lnTo>
                  <a:pt x="7526050" y="3267187"/>
                </a:lnTo>
                <a:cubicBezTo>
                  <a:pt x="7541816" y="3260362"/>
                  <a:pt x="7557290" y="3254712"/>
                  <a:pt x="7569998" y="3256290"/>
                </a:cubicBezTo>
                <a:cubicBezTo>
                  <a:pt x="7577624" y="3257236"/>
                  <a:pt x="7584253" y="3260785"/>
                  <a:pt x="7589353" y="3268244"/>
                </a:cubicBezTo>
                <a:lnTo>
                  <a:pt x="7599061" y="3302041"/>
                </a:lnTo>
                <a:lnTo>
                  <a:pt x="7614327" y="3290542"/>
                </a:lnTo>
                <a:cubicBezTo>
                  <a:pt x="7627005" y="3294670"/>
                  <a:pt x="7635310" y="3309092"/>
                  <a:pt x="7639024" y="3325175"/>
                </a:cubicBezTo>
                <a:cubicBezTo>
                  <a:pt x="7642740" y="3341255"/>
                  <a:pt x="7641862" y="3358996"/>
                  <a:pt x="7636177" y="3369764"/>
                </a:cubicBezTo>
                <a:cubicBezTo>
                  <a:pt x="7619853" y="3378569"/>
                  <a:pt x="7607047" y="3379207"/>
                  <a:pt x="7597837" y="3374912"/>
                </a:cubicBezTo>
                <a:cubicBezTo>
                  <a:pt x="7577120" y="3365251"/>
                  <a:pt x="7574619" y="3330626"/>
                  <a:pt x="7591264" y="3307915"/>
                </a:cubicBezTo>
                <a:lnTo>
                  <a:pt x="7597444" y="3303260"/>
                </a:lnTo>
                <a:lnTo>
                  <a:pt x="7566886" y="3297396"/>
                </a:lnTo>
                <a:cubicBezTo>
                  <a:pt x="7550434" y="3297013"/>
                  <a:pt x="7534085" y="3299515"/>
                  <a:pt x="7519207" y="3299328"/>
                </a:cubicBezTo>
                <a:lnTo>
                  <a:pt x="7501211" y="3296768"/>
                </a:lnTo>
                <a:lnTo>
                  <a:pt x="7502186" y="3303275"/>
                </a:lnTo>
                <a:cubicBezTo>
                  <a:pt x="7500240" y="3309080"/>
                  <a:pt x="7498298" y="3314891"/>
                  <a:pt x="7498298" y="3314891"/>
                </a:cubicBezTo>
                <a:cubicBezTo>
                  <a:pt x="7496352" y="3320702"/>
                  <a:pt x="7496352" y="3320702"/>
                  <a:pt x="7492464" y="3332319"/>
                </a:cubicBezTo>
                <a:cubicBezTo>
                  <a:pt x="7497596" y="3353203"/>
                  <a:pt x="7505021" y="3349121"/>
                  <a:pt x="7508909" y="3337501"/>
                </a:cubicBezTo>
                <a:lnTo>
                  <a:pt x="7510715" y="3332092"/>
                </a:lnTo>
                <a:lnTo>
                  <a:pt x="7500219" y="3318839"/>
                </a:lnTo>
                <a:lnTo>
                  <a:pt x="7513621" y="3323409"/>
                </a:lnTo>
                <a:lnTo>
                  <a:pt x="7514739" y="3320072"/>
                </a:lnTo>
                <a:cubicBezTo>
                  <a:pt x="7515225" y="3318619"/>
                  <a:pt x="7515711" y="3317168"/>
                  <a:pt x="7516682" y="3314265"/>
                </a:cubicBezTo>
                <a:cubicBezTo>
                  <a:pt x="7516682" y="3314265"/>
                  <a:pt x="7518625" y="3308460"/>
                  <a:pt x="7513146" y="3306734"/>
                </a:cubicBezTo>
                <a:cubicBezTo>
                  <a:pt x="7524108" y="3310183"/>
                  <a:pt x="7524108" y="3310183"/>
                  <a:pt x="7527646" y="3317720"/>
                </a:cubicBezTo>
                <a:cubicBezTo>
                  <a:pt x="7531182" y="3325257"/>
                  <a:pt x="7532774" y="3338599"/>
                  <a:pt x="7534371" y="3351950"/>
                </a:cubicBezTo>
                <a:lnTo>
                  <a:pt x="7532684" y="3362297"/>
                </a:lnTo>
                <a:lnTo>
                  <a:pt x="7541990" y="3375098"/>
                </a:lnTo>
                <a:cubicBezTo>
                  <a:pt x="7542922" y="3381791"/>
                  <a:pt x="7538853" y="3388321"/>
                  <a:pt x="7533083" y="3392922"/>
                </a:cubicBezTo>
                <a:lnTo>
                  <a:pt x="7531645" y="3393392"/>
                </a:lnTo>
                <a:lnTo>
                  <a:pt x="7528766" y="3405123"/>
                </a:lnTo>
                <a:lnTo>
                  <a:pt x="7525306" y="3398098"/>
                </a:lnTo>
                <a:lnTo>
                  <a:pt x="7522813" y="3404299"/>
                </a:lnTo>
                <a:cubicBezTo>
                  <a:pt x="7520717" y="3407451"/>
                  <a:pt x="7518154" y="3409453"/>
                  <a:pt x="7514927" y="3410041"/>
                </a:cubicBezTo>
                <a:lnTo>
                  <a:pt x="7517136" y="3414882"/>
                </a:lnTo>
                <a:lnTo>
                  <a:pt x="7518761" y="3416480"/>
                </a:lnTo>
                <a:lnTo>
                  <a:pt x="7519380" y="3419798"/>
                </a:lnTo>
                <a:lnTo>
                  <a:pt x="7535464" y="3455043"/>
                </a:lnTo>
                <a:cubicBezTo>
                  <a:pt x="7540825" y="3469576"/>
                  <a:pt x="7544816" y="3483677"/>
                  <a:pt x="7547779" y="3497454"/>
                </a:cubicBezTo>
                <a:lnTo>
                  <a:pt x="7549163" y="3510908"/>
                </a:lnTo>
                <a:lnTo>
                  <a:pt x="7554208" y="3511066"/>
                </a:lnTo>
                <a:lnTo>
                  <a:pt x="7563642" y="3490375"/>
                </a:lnTo>
                <a:cubicBezTo>
                  <a:pt x="7576271" y="3473778"/>
                  <a:pt x="7595118" y="3473152"/>
                  <a:pt x="7613184" y="3470529"/>
                </a:cubicBezTo>
                <a:lnTo>
                  <a:pt x="7601899" y="3493472"/>
                </a:lnTo>
                <a:lnTo>
                  <a:pt x="7607742" y="3491696"/>
                </a:lnTo>
                <a:cubicBezTo>
                  <a:pt x="7615718" y="3491879"/>
                  <a:pt x="7624120" y="3495007"/>
                  <a:pt x="7632898" y="3502507"/>
                </a:cubicBezTo>
                <a:cubicBezTo>
                  <a:pt x="7632636" y="3513496"/>
                  <a:pt x="7628907" y="3524289"/>
                  <a:pt x="7623145" y="3533736"/>
                </a:cubicBezTo>
                <a:lnTo>
                  <a:pt x="7622755" y="3534148"/>
                </a:lnTo>
                <a:lnTo>
                  <a:pt x="7624417" y="3535219"/>
                </a:lnTo>
                <a:lnTo>
                  <a:pt x="7646632" y="3530653"/>
                </a:lnTo>
                <a:lnTo>
                  <a:pt x="7650825" y="3531355"/>
                </a:lnTo>
                <a:lnTo>
                  <a:pt x="7658458" y="3528861"/>
                </a:lnTo>
                <a:lnTo>
                  <a:pt x="7656517" y="3513466"/>
                </a:lnTo>
                <a:cubicBezTo>
                  <a:pt x="7658680" y="3508101"/>
                  <a:pt x="7662781" y="3504991"/>
                  <a:pt x="7667583" y="3503678"/>
                </a:cubicBezTo>
                <a:cubicBezTo>
                  <a:pt x="7672384" y="3502366"/>
                  <a:pt x="7677886" y="3502851"/>
                  <a:pt x="7682845" y="3504677"/>
                </a:cubicBezTo>
                <a:cubicBezTo>
                  <a:pt x="7687106" y="3504707"/>
                  <a:pt x="7690285" y="3507417"/>
                  <a:pt x="7692307" y="3511241"/>
                </a:cubicBezTo>
                <a:lnTo>
                  <a:pt x="7694540" y="3523090"/>
                </a:lnTo>
                <a:lnTo>
                  <a:pt x="7699827" y="3513752"/>
                </a:lnTo>
                <a:cubicBezTo>
                  <a:pt x="7706077" y="3505116"/>
                  <a:pt x="7715311" y="3493651"/>
                  <a:pt x="7728704" y="3477401"/>
                </a:cubicBezTo>
                <a:cubicBezTo>
                  <a:pt x="7729755" y="3419933"/>
                  <a:pt x="7701996" y="3430457"/>
                  <a:pt x="7695273" y="3396227"/>
                </a:cubicBezTo>
                <a:cubicBezTo>
                  <a:pt x="7663626" y="3418363"/>
                  <a:pt x="7706775" y="3470493"/>
                  <a:pt x="7702535" y="3501266"/>
                </a:cubicBezTo>
                <a:cubicBezTo>
                  <a:pt x="7686445" y="3476929"/>
                  <a:pt x="7662924" y="3456678"/>
                  <a:pt x="7637463" y="3442230"/>
                </a:cubicBezTo>
                <a:cubicBezTo>
                  <a:pt x="7656203" y="3422443"/>
                  <a:pt x="7671405" y="3395124"/>
                  <a:pt x="7675645" y="3364349"/>
                </a:cubicBezTo>
                <a:cubicBezTo>
                  <a:pt x="7681478" y="3346923"/>
                  <a:pt x="7687308" y="3329496"/>
                  <a:pt x="7687660" y="3310347"/>
                </a:cubicBezTo>
                <a:cubicBezTo>
                  <a:pt x="7689603" y="3304536"/>
                  <a:pt x="7689603" y="3304536"/>
                  <a:pt x="7686065" y="3296996"/>
                </a:cubicBezTo>
                <a:cubicBezTo>
                  <a:pt x="7686065" y="3296996"/>
                  <a:pt x="7686065" y="3296996"/>
                  <a:pt x="7688013" y="3291189"/>
                </a:cubicBezTo>
                <a:cubicBezTo>
                  <a:pt x="7688013" y="3291189"/>
                  <a:pt x="7689956" y="3285377"/>
                  <a:pt x="7689956" y="3285377"/>
                </a:cubicBezTo>
                <a:cubicBezTo>
                  <a:pt x="7691901" y="3279572"/>
                  <a:pt x="7693847" y="3273763"/>
                  <a:pt x="7688365" y="3272035"/>
                </a:cubicBezTo>
                <a:cubicBezTo>
                  <a:pt x="7687569" y="3265361"/>
                  <a:pt x="7680230" y="3264654"/>
                  <a:pt x="7671477" y="3265910"/>
                </a:cubicBezTo>
                <a:lnTo>
                  <a:pt x="7666472" y="3267024"/>
                </a:lnTo>
                <a:lnTo>
                  <a:pt x="7665675" y="3271243"/>
                </a:lnTo>
                <a:cubicBezTo>
                  <a:pt x="7662241" y="3281531"/>
                  <a:pt x="7655977" y="3290006"/>
                  <a:pt x="7647837" y="3285467"/>
                </a:cubicBezTo>
                <a:cubicBezTo>
                  <a:pt x="7644657" y="3282756"/>
                  <a:pt x="7643703" y="3278939"/>
                  <a:pt x="7644194" y="3274740"/>
                </a:cubicBezTo>
                <a:lnTo>
                  <a:pt x="7645788" y="3270610"/>
                </a:lnTo>
                <a:lnTo>
                  <a:pt x="7642892" y="3261917"/>
                </a:lnTo>
                <a:cubicBezTo>
                  <a:pt x="7643682" y="3259557"/>
                  <a:pt x="7646124" y="3257918"/>
                  <a:pt x="7649595" y="3256604"/>
                </a:cubicBezTo>
                <a:lnTo>
                  <a:pt x="7654427" y="3255372"/>
                </a:lnTo>
                <a:lnTo>
                  <a:pt x="7658227" y="3250740"/>
                </a:lnTo>
                <a:cubicBezTo>
                  <a:pt x="7661373" y="3247903"/>
                  <a:pt x="7664402" y="3246131"/>
                  <a:pt x="7666532" y="3246145"/>
                </a:cubicBezTo>
                <a:lnTo>
                  <a:pt x="7667763" y="3251971"/>
                </a:lnTo>
                <a:lnTo>
                  <a:pt x="7677754" y="3249424"/>
                </a:lnTo>
                <a:cubicBezTo>
                  <a:pt x="7665993" y="3239298"/>
                  <a:pt x="7657946" y="3227130"/>
                  <a:pt x="7651512" y="3214667"/>
                </a:cubicBezTo>
                <a:lnTo>
                  <a:pt x="7648334" y="3207658"/>
                </a:lnTo>
                <a:lnTo>
                  <a:pt x="7640799" y="3225545"/>
                </a:lnTo>
                <a:cubicBezTo>
                  <a:pt x="7626974" y="3211671"/>
                  <a:pt x="7622948" y="3191256"/>
                  <a:pt x="7624055" y="3171135"/>
                </a:cubicBezTo>
                <a:lnTo>
                  <a:pt x="7628409" y="3145403"/>
                </a:lnTo>
                <a:lnTo>
                  <a:pt x="7628231" y="3143913"/>
                </a:lnTo>
                <a:cubicBezTo>
                  <a:pt x="7628231" y="3143913"/>
                  <a:pt x="7628231" y="3143913"/>
                  <a:pt x="7622744" y="3142188"/>
                </a:cubicBezTo>
                <a:cubicBezTo>
                  <a:pt x="7622744" y="3142188"/>
                  <a:pt x="7622744" y="3142188"/>
                  <a:pt x="7624693" y="3136376"/>
                </a:cubicBezTo>
                <a:cubicBezTo>
                  <a:pt x="7624693" y="3136376"/>
                  <a:pt x="7624693" y="3136376"/>
                  <a:pt x="7616731" y="3069652"/>
                </a:cubicBezTo>
                <a:lnTo>
                  <a:pt x="7611062" y="3045057"/>
                </a:lnTo>
                <a:lnTo>
                  <a:pt x="7609320" y="3047773"/>
                </a:lnTo>
                <a:cubicBezTo>
                  <a:pt x="7603989" y="3049249"/>
                  <a:pt x="7600884" y="3047257"/>
                  <a:pt x="7598657" y="3050727"/>
                </a:cubicBezTo>
                <a:cubicBezTo>
                  <a:pt x="7597340" y="3042533"/>
                  <a:pt x="7599128" y="3036333"/>
                  <a:pt x="7602467" y="3031129"/>
                </a:cubicBezTo>
                <a:lnTo>
                  <a:pt x="7606936" y="3026491"/>
                </a:lnTo>
                <a:lnTo>
                  <a:pt x="7601688" y="2987850"/>
                </a:lnTo>
                <a:lnTo>
                  <a:pt x="7598672" y="2973304"/>
                </a:lnTo>
                <a:lnTo>
                  <a:pt x="7596705" y="2971803"/>
                </a:lnTo>
                <a:cubicBezTo>
                  <a:pt x="7596072" y="2969215"/>
                  <a:pt x="7594904" y="2967482"/>
                  <a:pt x="7594855" y="2965761"/>
                </a:cubicBezTo>
                <a:lnTo>
                  <a:pt x="7596651" y="2963558"/>
                </a:lnTo>
                <a:lnTo>
                  <a:pt x="7584593" y="2905401"/>
                </a:lnTo>
                <a:cubicBezTo>
                  <a:pt x="7579352" y="2878062"/>
                  <a:pt x="7574795" y="2850938"/>
                  <a:pt x="7571609" y="2824247"/>
                </a:cubicBezTo>
                <a:lnTo>
                  <a:pt x="7561961" y="2786902"/>
                </a:lnTo>
                <a:lnTo>
                  <a:pt x="7558706" y="2789080"/>
                </a:lnTo>
                <a:cubicBezTo>
                  <a:pt x="7551066" y="2793973"/>
                  <a:pt x="7547881" y="2791928"/>
                  <a:pt x="7542774" y="2778855"/>
                </a:cubicBezTo>
                <a:cubicBezTo>
                  <a:pt x="7540855" y="2767825"/>
                  <a:pt x="7536707" y="2760267"/>
                  <a:pt x="7538934" y="2756797"/>
                </a:cubicBezTo>
                <a:cubicBezTo>
                  <a:pt x="7535748" y="2754753"/>
                  <a:pt x="7534788" y="2749238"/>
                  <a:pt x="7531601" y="2747193"/>
                </a:cubicBezTo>
                <a:cubicBezTo>
                  <a:pt x="7531601" y="2747193"/>
                  <a:pt x="7531601" y="2747193"/>
                  <a:pt x="7533828" y="2743723"/>
                </a:cubicBezTo>
                <a:cubicBezTo>
                  <a:pt x="7539088" y="2749549"/>
                  <a:pt x="7546257" y="2754150"/>
                  <a:pt x="7552750" y="2758928"/>
                </a:cubicBezTo>
                <a:lnTo>
                  <a:pt x="7555516" y="2761958"/>
                </a:lnTo>
                <a:lnTo>
                  <a:pt x="7550161" y="2741230"/>
                </a:lnTo>
                <a:cubicBezTo>
                  <a:pt x="7541936" y="2713753"/>
                  <a:pt x="7532782" y="2686786"/>
                  <a:pt x="7523143" y="2661273"/>
                </a:cubicBezTo>
                <a:lnTo>
                  <a:pt x="7515030" y="2629792"/>
                </a:lnTo>
                <a:lnTo>
                  <a:pt x="7500745" y="2641665"/>
                </a:lnTo>
                <a:cubicBezTo>
                  <a:pt x="7495008" y="2644376"/>
                  <a:pt x="7489226" y="2646093"/>
                  <a:pt x="7483533" y="2649796"/>
                </a:cubicBezTo>
                <a:cubicBezTo>
                  <a:pt x="7449533" y="2625936"/>
                  <a:pt x="7459991" y="2601606"/>
                  <a:pt x="7478236" y="2596293"/>
                </a:cubicBezTo>
                <a:cubicBezTo>
                  <a:pt x="7484319" y="2594522"/>
                  <a:pt x="7491266" y="2594865"/>
                  <a:pt x="7497722" y="2598040"/>
                </a:cubicBezTo>
                <a:lnTo>
                  <a:pt x="7509445" y="2608276"/>
                </a:lnTo>
                <a:lnTo>
                  <a:pt x="7507077" y="2601055"/>
                </a:lnTo>
                <a:lnTo>
                  <a:pt x="7495086" y="2594809"/>
                </a:lnTo>
                <a:cubicBezTo>
                  <a:pt x="7448029" y="2553935"/>
                  <a:pt x="7464257" y="2502328"/>
                  <a:pt x="7447049" y="2443688"/>
                </a:cubicBezTo>
                <a:lnTo>
                  <a:pt x="7449197" y="2441755"/>
                </a:lnTo>
                <a:lnTo>
                  <a:pt x="7421815" y="2368925"/>
                </a:lnTo>
                <a:lnTo>
                  <a:pt x="7402212" y="2389847"/>
                </a:lnTo>
                <a:cubicBezTo>
                  <a:pt x="7391538" y="2384859"/>
                  <a:pt x="7371326" y="2391168"/>
                  <a:pt x="7370846" y="2370894"/>
                </a:cubicBezTo>
                <a:cubicBezTo>
                  <a:pt x="7383171" y="2365912"/>
                  <a:pt x="7391976" y="2357584"/>
                  <a:pt x="7398981" y="2347833"/>
                </a:cubicBezTo>
                <a:lnTo>
                  <a:pt x="7410415" y="2326981"/>
                </a:lnTo>
                <a:lnTo>
                  <a:pt x="7397912" y="2275034"/>
                </a:lnTo>
                <a:cubicBezTo>
                  <a:pt x="7396231" y="2266477"/>
                  <a:pt x="7392738" y="2256546"/>
                  <a:pt x="7388026" y="2245730"/>
                </a:cubicBezTo>
                <a:lnTo>
                  <a:pt x="7387962" y="2245602"/>
                </a:lnTo>
                <a:lnTo>
                  <a:pt x="7384714" y="2255683"/>
                </a:lnTo>
                <a:cubicBezTo>
                  <a:pt x="7376573" y="2247315"/>
                  <a:pt x="7368963" y="2250964"/>
                  <a:pt x="7360824" y="2242594"/>
                </a:cubicBezTo>
                <a:cubicBezTo>
                  <a:pt x="7368257" y="2234940"/>
                  <a:pt x="7371795" y="2227108"/>
                  <a:pt x="7375512" y="2223280"/>
                </a:cubicBezTo>
                <a:lnTo>
                  <a:pt x="7378296" y="2226143"/>
                </a:lnTo>
                <a:lnTo>
                  <a:pt x="7370829" y="2211111"/>
                </a:lnTo>
                <a:cubicBezTo>
                  <a:pt x="7357721" y="2186911"/>
                  <a:pt x="7342114" y="2161121"/>
                  <a:pt x="7328764" y="2137648"/>
                </a:cubicBezTo>
                <a:lnTo>
                  <a:pt x="7313615" y="2104420"/>
                </a:lnTo>
                <a:lnTo>
                  <a:pt x="7287951" y="2137543"/>
                </a:lnTo>
                <a:lnTo>
                  <a:pt x="7284665" y="2128218"/>
                </a:lnTo>
                <a:lnTo>
                  <a:pt x="7280503" y="2130793"/>
                </a:lnTo>
                <a:cubicBezTo>
                  <a:pt x="7265580" y="2127460"/>
                  <a:pt x="7255787" y="2116509"/>
                  <a:pt x="7254421" y="2104288"/>
                </a:cubicBezTo>
                <a:lnTo>
                  <a:pt x="7258499" y="2088223"/>
                </a:lnTo>
                <a:lnTo>
                  <a:pt x="7238235" y="2072274"/>
                </a:lnTo>
                <a:cubicBezTo>
                  <a:pt x="7231265" y="2066736"/>
                  <a:pt x="7224743" y="2060996"/>
                  <a:pt x="7219596" y="2054277"/>
                </a:cubicBezTo>
                <a:cubicBezTo>
                  <a:pt x="7212733" y="2045322"/>
                  <a:pt x="7208315" y="2034629"/>
                  <a:pt x="7208545" y="2020368"/>
                </a:cubicBezTo>
                <a:cubicBezTo>
                  <a:pt x="7207080" y="1973490"/>
                  <a:pt x="7238640" y="1942270"/>
                  <a:pt x="7274794" y="1930943"/>
                </a:cubicBezTo>
                <a:lnTo>
                  <a:pt x="7274907" y="1930929"/>
                </a:lnTo>
                <a:lnTo>
                  <a:pt x="7271624" y="1921371"/>
                </a:lnTo>
                <a:cubicBezTo>
                  <a:pt x="7261144" y="1891578"/>
                  <a:pt x="7251106" y="1862727"/>
                  <a:pt x="7242438" y="1834310"/>
                </a:cubicBezTo>
                <a:cubicBezTo>
                  <a:pt x="7230058" y="1807934"/>
                  <a:pt x="7217678" y="1781557"/>
                  <a:pt x="7205983" y="1755394"/>
                </a:cubicBezTo>
                <a:lnTo>
                  <a:pt x="7178897" y="1690380"/>
                </a:lnTo>
                <a:lnTo>
                  <a:pt x="7178819" y="1690344"/>
                </a:lnTo>
                <a:cubicBezTo>
                  <a:pt x="7169851" y="1684149"/>
                  <a:pt x="7161736" y="1676347"/>
                  <a:pt x="7154899" y="1666983"/>
                </a:cubicBezTo>
                <a:cubicBezTo>
                  <a:pt x="7157988" y="1662026"/>
                  <a:pt x="7161074" y="1657070"/>
                  <a:pt x="7156522" y="1654366"/>
                </a:cubicBezTo>
                <a:lnTo>
                  <a:pt x="7159083" y="1651756"/>
                </a:lnTo>
                <a:lnTo>
                  <a:pt x="7142117" y="1621443"/>
                </a:lnTo>
                <a:lnTo>
                  <a:pt x="7124995" y="1620576"/>
                </a:lnTo>
                <a:lnTo>
                  <a:pt x="7117053" y="1614863"/>
                </a:lnTo>
                <a:lnTo>
                  <a:pt x="7115800" y="1614982"/>
                </a:lnTo>
                <a:cubicBezTo>
                  <a:pt x="7102769" y="1603714"/>
                  <a:pt x="7102769" y="1603714"/>
                  <a:pt x="7118352" y="1578727"/>
                </a:cubicBezTo>
                <a:lnTo>
                  <a:pt x="7119295" y="1578030"/>
                </a:lnTo>
                <a:lnTo>
                  <a:pt x="7095467" y="1531129"/>
                </a:lnTo>
                <a:cubicBezTo>
                  <a:pt x="7084858" y="1508518"/>
                  <a:pt x="7072877" y="1485476"/>
                  <a:pt x="7060897" y="1462434"/>
                </a:cubicBezTo>
                <a:lnTo>
                  <a:pt x="7054457" y="1449639"/>
                </a:lnTo>
                <a:lnTo>
                  <a:pt x="7052328" y="1446678"/>
                </a:lnTo>
                <a:lnTo>
                  <a:pt x="7053008" y="1446761"/>
                </a:lnTo>
                <a:lnTo>
                  <a:pt x="7026324" y="1393740"/>
                </a:lnTo>
                <a:cubicBezTo>
                  <a:pt x="7041171" y="1385580"/>
                  <a:pt x="7053731" y="1402379"/>
                  <a:pt x="7068574" y="1394215"/>
                </a:cubicBezTo>
                <a:cubicBezTo>
                  <a:pt x="7096339" y="1383699"/>
                  <a:pt x="7052840" y="1350723"/>
                  <a:pt x="7047706" y="1329841"/>
                </a:cubicBezTo>
                <a:cubicBezTo>
                  <a:pt x="7003505" y="1335179"/>
                  <a:pt x="7063449" y="1373339"/>
                  <a:pt x="7019245" y="1378672"/>
                </a:cubicBezTo>
                <a:cubicBezTo>
                  <a:pt x="6983169" y="1341614"/>
                  <a:pt x="6945856" y="1272065"/>
                  <a:pt x="6908538" y="1202504"/>
                </a:cubicBezTo>
                <a:lnTo>
                  <a:pt x="6854414" y="1105136"/>
                </a:lnTo>
                <a:lnTo>
                  <a:pt x="6826033" y="1159640"/>
                </a:lnTo>
                <a:cubicBezTo>
                  <a:pt x="6814261" y="1178158"/>
                  <a:pt x="6800461" y="1194576"/>
                  <a:pt x="6785292" y="1201904"/>
                </a:cubicBezTo>
                <a:cubicBezTo>
                  <a:pt x="6763717" y="1173832"/>
                  <a:pt x="6798407" y="1137058"/>
                  <a:pt x="6828412" y="1117560"/>
                </a:cubicBezTo>
                <a:lnTo>
                  <a:pt x="6854298" y="1104929"/>
                </a:lnTo>
                <a:lnTo>
                  <a:pt x="6852279" y="1101295"/>
                </a:lnTo>
                <a:cubicBezTo>
                  <a:pt x="6833333" y="1069639"/>
                  <a:pt x="6814101" y="1041102"/>
                  <a:pt x="6794295" y="1018806"/>
                </a:cubicBezTo>
                <a:cubicBezTo>
                  <a:pt x="6816570" y="1006559"/>
                  <a:pt x="6826835" y="1048323"/>
                  <a:pt x="6845572" y="1028541"/>
                </a:cubicBezTo>
                <a:cubicBezTo>
                  <a:pt x="6822757" y="969974"/>
                  <a:pt x="6753630" y="1031679"/>
                  <a:pt x="6760515" y="956790"/>
                </a:cubicBezTo>
                <a:cubicBezTo>
                  <a:pt x="6770683" y="953569"/>
                  <a:pt x="6779392" y="954707"/>
                  <a:pt x="6787327" y="960418"/>
                </a:cubicBezTo>
                <a:lnTo>
                  <a:pt x="6802856" y="982182"/>
                </a:lnTo>
                <a:lnTo>
                  <a:pt x="6807888" y="967070"/>
                </a:lnTo>
                <a:lnTo>
                  <a:pt x="6807903" y="966972"/>
                </a:lnTo>
                <a:lnTo>
                  <a:pt x="6798490" y="946577"/>
                </a:lnTo>
                <a:cubicBezTo>
                  <a:pt x="6772346" y="906730"/>
                  <a:pt x="6711838" y="880440"/>
                  <a:pt x="6716478" y="853006"/>
                </a:cubicBezTo>
                <a:cubicBezTo>
                  <a:pt x="6707107" y="862900"/>
                  <a:pt x="6705161" y="868705"/>
                  <a:pt x="6706754" y="882056"/>
                </a:cubicBezTo>
                <a:cubicBezTo>
                  <a:pt x="6696140" y="859447"/>
                  <a:pt x="6685530" y="836837"/>
                  <a:pt x="6665900" y="804961"/>
                </a:cubicBezTo>
                <a:cubicBezTo>
                  <a:pt x="6649808" y="780623"/>
                  <a:pt x="6637603" y="744668"/>
                  <a:pt x="6616030" y="718604"/>
                </a:cubicBezTo>
                <a:lnTo>
                  <a:pt x="6603758" y="702782"/>
                </a:lnTo>
                <a:lnTo>
                  <a:pt x="6592983" y="711922"/>
                </a:lnTo>
                <a:cubicBezTo>
                  <a:pt x="6584978" y="703414"/>
                  <a:pt x="6576973" y="694906"/>
                  <a:pt x="6568968" y="686399"/>
                </a:cubicBezTo>
                <a:lnTo>
                  <a:pt x="6580523" y="674016"/>
                </a:lnTo>
                <a:lnTo>
                  <a:pt x="6553034" y="646576"/>
                </a:lnTo>
                <a:cubicBezTo>
                  <a:pt x="6532213" y="629580"/>
                  <a:pt x="6512145" y="621651"/>
                  <a:pt x="6494553" y="628949"/>
                </a:cubicBezTo>
                <a:cubicBezTo>
                  <a:pt x="6478452" y="604617"/>
                  <a:pt x="6511694" y="595821"/>
                  <a:pt x="6484637" y="568034"/>
                </a:cubicBezTo>
                <a:cubicBezTo>
                  <a:pt x="6466606" y="549503"/>
                  <a:pt x="6449802" y="563479"/>
                  <a:pt x="6433012" y="577456"/>
                </a:cubicBezTo>
                <a:cubicBezTo>
                  <a:pt x="6445027" y="523440"/>
                  <a:pt x="6293303" y="379307"/>
                  <a:pt x="6259177" y="336445"/>
                </a:cubicBezTo>
                <a:cubicBezTo>
                  <a:pt x="6311154" y="307864"/>
                  <a:pt x="6369340" y="441794"/>
                  <a:pt x="6424857" y="420758"/>
                </a:cubicBezTo>
                <a:cubicBezTo>
                  <a:pt x="6401344" y="400504"/>
                  <a:pt x="6379767" y="374442"/>
                  <a:pt x="6358193" y="348380"/>
                </a:cubicBezTo>
                <a:cubicBezTo>
                  <a:pt x="6334674" y="328121"/>
                  <a:pt x="6313097" y="302059"/>
                  <a:pt x="6289583" y="281805"/>
                </a:cubicBezTo>
                <a:cubicBezTo>
                  <a:pt x="6242540" y="241297"/>
                  <a:pt x="6193558" y="206595"/>
                  <a:pt x="6147767" y="198590"/>
                </a:cubicBezTo>
                <a:cubicBezTo>
                  <a:pt x="6119471" y="138300"/>
                  <a:pt x="6081799" y="87898"/>
                  <a:pt x="6033170" y="34043"/>
                </a:cubicBezTo>
                <a:lnTo>
                  <a:pt x="5996172" y="0"/>
                </a:lnTo>
                <a:lnTo>
                  <a:pt x="6211710" y="0"/>
                </a:lnTo>
                <a:lnTo>
                  <a:pt x="6243040" y="47377"/>
                </a:lnTo>
                <a:lnTo>
                  <a:pt x="6308531" y="71822"/>
                </a:lnTo>
                <a:cubicBezTo>
                  <a:pt x="6328708" y="85940"/>
                  <a:pt x="6345155" y="106104"/>
                  <a:pt x="6354475" y="133689"/>
                </a:cubicBezTo>
                <a:lnTo>
                  <a:pt x="6321560" y="145227"/>
                </a:lnTo>
                <a:lnTo>
                  <a:pt x="6335893" y="161541"/>
                </a:lnTo>
                <a:cubicBezTo>
                  <a:pt x="6357464" y="187602"/>
                  <a:pt x="6379037" y="213668"/>
                  <a:pt x="6402555" y="233919"/>
                </a:cubicBezTo>
                <a:cubicBezTo>
                  <a:pt x="6424131" y="259985"/>
                  <a:pt x="6442166" y="278513"/>
                  <a:pt x="6465687" y="298764"/>
                </a:cubicBezTo>
                <a:cubicBezTo>
                  <a:pt x="6510782" y="345082"/>
                  <a:pt x="6550393" y="389673"/>
                  <a:pt x="6590006" y="434263"/>
                </a:cubicBezTo>
                <a:cubicBezTo>
                  <a:pt x="6629617" y="478853"/>
                  <a:pt x="6669225" y="523448"/>
                  <a:pt x="6704953" y="579654"/>
                </a:cubicBezTo>
                <a:cubicBezTo>
                  <a:pt x="6684619" y="586092"/>
                  <a:pt x="6668174" y="580909"/>
                  <a:pt x="6653324" y="589078"/>
                </a:cubicBezTo>
                <a:cubicBezTo>
                  <a:pt x="6704246" y="617969"/>
                  <a:pt x="6760654" y="648583"/>
                  <a:pt x="6815472" y="665856"/>
                </a:cubicBezTo>
                <a:cubicBezTo>
                  <a:pt x="6794787" y="691444"/>
                  <a:pt x="6869419" y="830554"/>
                  <a:pt x="6930767" y="792090"/>
                </a:cubicBezTo>
                <a:cubicBezTo>
                  <a:pt x="6914863" y="857719"/>
                  <a:pt x="6996216" y="1031056"/>
                  <a:pt x="7062345" y="1032625"/>
                </a:cubicBezTo>
                <a:cubicBezTo>
                  <a:pt x="7043255" y="1071567"/>
                  <a:pt x="7055457" y="1107520"/>
                  <a:pt x="7075088" y="1139394"/>
                </a:cubicBezTo>
                <a:cubicBezTo>
                  <a:pt x="7094719" y="1171262"/>
                  <a:pt x="7125308" y="1206591"/>
                  <a:pt x="7130095" y="1246628"/>
                </a:cubicBezTo>
                <a:lnTo>
                  <a:pt x="7136238" y="1250960"/>
                </a:lnTo>
                <a:lnTo>
                  <a:pt x="7139018" y="1224340"/>
                </a:lnTo>
                <a:cubicBezTo>
                  <a:pt x="7142319" y="1209923"/>
                  <a:pt x="7148967" y="1198824"/>
                  <a:pt x="7163935" y="1197969"/>
                </a:cubicBezTo>
                <a:cubicBezTo>
                  <a:pt x="7169442" y="1203142"/>
                  <a:pt x="7172136" y="1209274"/>
                  <a:pt x="7173107" y="1216094"/>
                </a:cubicBezTo>
                <a:lnTo>
                  <a:pt x="7169917" y="1246510"/>
                </a:lnTo>
                <a:lnTo>
                  <a:pt x="7174760" y="1276958"/>
                </a:lnTo>
                <a:cubicBezTo>
                  <a:pt x="7182316" y="1311247"/>
                  <a:pt x="7196013" y="1334828"/>
                  <a:pt x="7227706" y="1335179"/>
                </a:cubicBezTo>
                <a:cubicBezTo>
                  <a:pt x="7203131" y="1372390"/>
                  <a:pt x="7279519" y="1415725"/>
                  <a:pt x="7223652" y="1455920"/>
                </a:cubicBezTo>
                <a:cubicBezTo>
                  <a:pt x="7247521" y="1457023"/>
                  <a:pt x="7265558" y="1475545"/>
                  <a:pt x="7228428" y="1495957"/>
                </a:cubicBezTo>
                <a:cubicBezTo>
                  <a:pt x="7279705" y="1505695"/>
                  <a:pt x="7259916" y="1582942"/>
                  <a:pt x="7306062" y="1571795"/>
                </a:cubicBezTo>
                <a:cubicBezTo>
                  <a:pt x="7299431" y="1582551"/>
                  <a:pt x="7295543" y="1594170"/>
                  <a:pt x="7294638" y="1605926"/>
                </a:cubicBezTo>
                <a:lnTo>
                  <a:pt x="7294982" y="1607781"/>
                </a:lnTo>
                <a:lnTo>
                  <a:pt x="7297543" y="1608228"/>
                </a:lnTo>
                <a:cubicBezTo>
                  <a:pt x="7312545" y="1615437"/>
                  <a:pt x="7324845" y="1626983"/>
                  <a:pt x="7331963" y="1643092"/>
                </a:cubicBezTo>
                <a:lnTo>
                  <a:pt x="7311641" y="1671533"/>
                </a:lnTo>
                <a:lnTo>
                  <a:pt x="7312240" y="1673279"/>
                </a:lnTo>
                <a:cubicBezTo>
                  <a:pt x="7316861" y="1684366"/>
                  <a:pt x="7322166" y="1695670"/>
                  <a:pt x="7327471" y="1706975"/>
                </a:cubicBezTo>
                <a:cubicBezTo>
                  <a:pt x="7356121" y="1748110"/>
                  <a:pt x="7390251" y="1790982"/>
                  <a:pt x="7380527" y="1820022"/>
                </a:cubicBezTo>
                <a:cubicBezTo>
                  <a:pt x="7411474" y="1836197"/>
                  <a:pt x="7452138" y="1823324"/>
                  <a:pt x="7471419" y="1874350"/>
                </a:cubicBezTo>
                <a:lnTo>
                  <a:pt x="7471179" y="1877588"/>
                </a:lnTo>
                <a:lnTo>
                  <a:pt x="7472606" y="1878222"/>
                </a:lnTo>
                <a:cubicBezTo>
                  <a:pt x="7492753" y="1895089"/>
                  <a:pt x="7509362" y="1919766"/>
                  <a:pt x="7483557" y="1950468"/>
                </a:cubicBezTo>
                <a:cubicBezTo>
                  <a:pt x="7480020" y="1958278"/>
                  <a:pt x="7479844" y="1954284"/>
                  <a:pt x="7476133" y="1958100"/>
                </a:cubicBezTo>
                <a:lnTo>
                  <a:pt x="7475508" y="1959479"/>
                </a:lnTo>
                <a:lnTo>
                  <a:pt x="7489578" y="1998874"/>
                </a:lnTo>
                <a:lnTo>
                  <a:pt x="7495740" y="2008057"/>
                </a:lnTo>
                <a:lnTo>
                  <a:pt x="7501154" y="2009878"/>
                </a:lnTo>
                <a:cubicBezTo>
                  <a:pt x="7505000" y="2011951"/>
                  <a:pt x="7507635" y="2014343"/>
                  <a:pt x="7509296" y="2016985"/>
                </a:cubicBezTo>
                <a:lnTo>
                  <a:pt x="7509395" y="2028406"/>
                </a:lnTo>
                <a:lnTo>
                  <a:pt x="7525270" y="2052063"/>
                </a:lnTo>
                <a:cubicBezTo>
                  <a:pt x="7532481" y="2062061"/>
                  <a:pt x="7540286" y="2072899"/>
                  <a:pt x="7548632" y="2084986"/>
                </a:cubicBezTo>
                <a:lnTo>
                  <a:pt x="7573829" y="2123264"/>
                </a:lnTo>
                <a:lnTo>
                  <a:pt x="7611902" y="2096349"/>
                </a:lnTo>
                <a:cubicBezTo>
                  <a:pt x="7618514" y="2106037"/>
                  <a:pt x="7627717" y="2095940"/>
                  <a:pt x="7633812" y="2109586"/>
                </a:cubicBezTo>
                <a:cubicBezTo>
                  <a:pt x="7630703" y="2133324"/>
                  <a:pt x="7592011" y="2157983"/>
                  <a:pt x="7561482" y="2154151"/>
                </a:cubicBezTo>
                <a:lnTo>
                  <a:pt x="7548100" y="2146783"/>
                </a:lnTo>
                <a:lnTo>
                  <a:pt x="7552610" y="2156809"/>
                </a:lnTo>
                <a:lnTo>
                  <a:pt x="7560340" y="2182150"/>
                </a:lnTo>
                <a:lnTo>
                  <a:pt x="7579512" y="2171427"/>
                </a:lnTo>
                <a:cubicBezTo>
                  <a:pt x="7591856" y="2167234"/>
                  <a:pt x="7604912" y="2165340"/>
                  <a:pt x="7617777" y="2166204"/>
                </a:cubicBezTo>
                <a:cubicBezTo>
                  <a:pt x="7626355" y="2166781"/>
                  <a:pt x="7634846" y="2168585"/>
                  <a:pt x="7642986" y="2171750"/>
                </a:cubicBezTo>
                <a:lnTo>
                  <a:pt x="7664395" y="2184478"/>
                </a:lnTo>
                <a:lnTo>
                  <a:pt x="7667218" y="2179442"/>
                </a:lnTo>
                <a:cubicBezTo>
                  <a:pt x="7676076" y="2170241"/>
                  <a:pt x="7688929" y="2173146"/>
                  <a:pt x="7704691" y="2184857"/>
                </a:cubicBezTo>
                <a:cubicBezTo>
                  <a:pt x="7703636" y="2193671"/>
                  <a:pt x="7706220" y="2201497"/>
                  <a:pt x="7706457" y="2214225"/>
                </a:cubicBezTo>
                <a:cubicBezTo>
                  <a:pt x="7700997" y="2215706"/>
                  <a:pt x="7691841" y="2214995"/>
                  <a:pt x="7682788" y="2211590"/>
                </a:cubicBezTo>
                <a:lnTo>
                  <a:pt x="7664516" y="2196698"/>
                </a:lnTo>
                <a:lnTo>
                  <a:pt x="7660099" y="2228496"/>
                </a:lnTo>
                <a:cubicBezTo>
                  <a:pt x="7655397" y="2241035"/>
                  <a:pt x="7648219" y="2251710"/>
                  <a:pt x="7639268" y="2260329"/>
                </a:cubicBezTo>
                <a:cubicBezTo>
                  <a:pt x="7631809" y="2267509"/>
                  <a:pt x="7623120" y="2273261"/>
                  <a:pt x="7613608" y="2277472"/>
                </a:cubicBezTo>
                <a:lnTo>
                  <a:pt x="7595569" y="2282129"/>
                </a:lnTo>
                <a:lnTo>
                  <a:pt x="7602385" y="2302675"/>
                </a:lnTo>
                <a:lnTo>
                  <a:pt x="7664799" y="2324191"/>
                </a:lnTo>
                <a:lnTo>
                  <a:pt x="7699237" y="2336063"/>
                </a:lnTo>
                <a:lnTo>
                  <a:pt x="7707339" y="2320982"/>
                </a:lnTo>
                <a:lnTo>
                  <a:pt x="7716075" y="2341868"/>
                </a:lnTo>
                <a:lnTo>
                  <a:pt x="7728444" y="2346131"/>
                </a:lnTo>
                <a:cubicBezTo>
                  <a:pt x="7731162" y="2399410"/>
                  <a:pt x="7792043" y="2449667"/>
                  <a:pt x="7766907" y="2508649"/>
                </a:cubicBezTo>
                <a:cubicBezTo>
                  <a:pt x="7723695" y="2537474"/>
                  <a:pt x="7726616" y="2566293"/>
                  <a:pt x="7706803" y="2593102"/>
                </a:cubicBezTo>
                <a:lnTo>
                  <a:pt x="7692626" y="2598723"/>
                </a:lnTo>
                <a:lnTo>
                  <a:pt x="7707891" y="2645634"/>
                </a:lnTo>
                <a:cubicBezTo>
                  <a:pt x="7715565" y="2665711"/>
                  <a:pt x="7723922" y="2686004"/>
                  <a:pt x="7731791" y="2707751"/>
                </a:cubicBezTo>
                <a:lnTo>
                  <a:pt x="7747632" y="2751941"/>
                </a:lnTo>
                <a:lnTo>
                  <a:pt x="7752859" y="2750456"/>
                </a:lnTo>
                <a:cubicBezTo>
                  <a:pt x="7765840" y="2747144"/>
                  <a:pt x="7779557" y="2744545"/>
                  <a:pt x="7786180" y="2745877"/>
                </a:cubicBezTo>
                <a:cubicBezTo>
                  <a:pt x="7776421" y="2747862"/>
                  <a:pt x="7765370" y="2752408"/>
                  <a:pt x="7754504" y="2755863"/>
                </a:cubicBezTo>
                <a:lnTo>
                  <a:pt x="7749250" y="2756454"/>
                </a:lnTo>
                <a:lnTo>
                  <a:pt x="7752553" y="2765667"/>
                </a:lnTo>
                <a:cubicBezTo>
                  <a:pt x="7760224" y="2785744"/>
                  <a:pt x="7768580" y="2806037"/>
                  <a:pt x="7777421" y="2824878"/>
                </a:cubicBezTo>
                <a:cubicBezTo>
                  <a:pt x="7795108" y="2862560"/>
                  <a:pt x="7812792" y="2900245"/>
                  <a:pt x="7830482" y="2937926"/>
                </a:cubicBezTo>
                <a:lnTo>
                  <a:pt x="7832111" y="2940805"/>
                </a:lnTo>
                <a:lnTo>
                  <a:pt x="7840503" y="2926061"/>
                </a:lnTo>
                <a:cubicBezTo>
                  <a:pt x="7848063" y="2923372"/>
                  <a:pt x="7855419" y="2922917"/>
                  <a:pt x="7861799" y="2924280"/>
                </a:cubicBezTo>
                <a:cubicBezTo>
                  <a:pt x="7868179" y="2925642"/>
                  <a:pt x="7873586" y="2928820"/>
                  <a:pt x="7877249" y="2933398"/>
                </a:cubicBezTo>
                <a:cubicBezTo>
                  <a:pt x="7884577" y="2942552"/>
                  <a:pt x="7884935" y="2957300"/>
                  <a:pt x="7872184" y="2974297"/>
                </a:cubicBezTo>
                <a:lnTo>
                  <a:pt x="7852893" y="2975571"/>
                </a:lnTo>
                <a:lnTo>
                  <a:pt x="7866200" y="2994133"/>
                </a:lnTo>
                <a:cubicBezTo>
                  <a:pt x="7866200" y="2994133"/>
                  <a:pt x="7866200" y="2994133"/>
                  <a:pt x="7873278" y="3009204"/>
                </a:cubicBezTo>
                <a:lnTo>
                  <a:pt x="7873415" y="3009763"/>
                </a:lnTo>
                <a:lnTo>
                  <a:pt x="7875286" y="3011020"/>
                </a:lnTo>
                <a:lnTo>
                  <a:pt x="7874978" y="3004122"/>
                </a:lnTo>
                <a:cubicBezTo>
                  <a:pt x="7874939" y="3003106"/>
                  <a:pt x="7874985" y="3002970"/>
                  <a:pt x="7875212" y="3004485"/>
                </a:cubicBezTo>
                <a:lnTo>
                  <a:pt x="7876028" y="3010815"/>
                </a:lnTo>
                <a:lnTo>
                  <a:pt x="7897807" y="2998802"/>
                </a:lnTo>
                <a:lnTo>
                  <a:pt x="7919565" y="2999156"/>
                </a:lnTo>
                <a:lnTo>
                  <a:pt x="7919425" y="2998059"/>
                </a:lnTo>
                <a:cubicBezTo>
                  <a:pt x="7921367" y="2992251"/>
                  <a:pt x="7921367" y="2992251"/>
                  <a:pt x="7921367" y="2992251"/>
                </a:cubicBezTo>
                <a:cubicBezTo>
                  <a:pt x="7923315" y="2986440"/>
                  <a:pt x="7925255" y="2980634"/>
                  <a:pt x="7938167" y="2978274"/>
                </a:cubicBezTo>
                <a:cubicBezTo>
                  <a:pt x="7936220" y="2984088"/>
                  <a:pt x="7941700" y="2985814"/>
                  <a:pt x="7941700" y="2985814"/>
                </a:cubicBezTo>
                <a:cubicBezTo>
                  <a:pt x="7945241" y="2993348"/>
                  <a:pt x="7945241" y="2993348"/>
                  <a:pt x="7945241" y="2993348"/>
                </a:cubicBezTo>
                <a:lnTo>
                  <a:pt x="7946033" y="2997060"/>
                </a:lnTo>
                <a:lnTo>
                  <a:pt x="7946184" y="2998162"/>
                </a:lnTo>
                <a:lnTo>
                  <a:pt x="7946978" y="3003478"/>
                </a:lnTo>
                <a:lnTo>
                  <a:pt x="7968282" y="3014322"/>
                </a:lnTo>
                <a:cubicBezTo>
                  <a:pt x="7977151" y="3020910"/>
                  <a:pt x="7985411" y="3028911"/>
                  <a:pt x="7993796" y="3037638"/>
                </a:cubicBezTo>
                <a:lnTo>
                  <a:pt x="8005111" y="3049564"/>
                </a:lnTo>
                <a:lnTo>
                  <a:pt x="8010897" y="3050859"/>
                </a:lnTo>
                <a:cubicBezTo>
                  <a:pt x="8016487" y="3052327"/>
                  <a:pt x="8021838" y="3054260"/>
                  <a:pt x="8024770" y="3057066"/>
                </a:cubicBezTo>
                <a:cubicBezTo>
                  <a:pt x="8026724" y="3058937"/>
                  <a:pt x="8027604" y="3061194"/>
                  <a:pt x="8026764" y="3063961"/>
                </a:cubicBezTo>
                <a:lnTo>
                  <a:pt x="8017095" y="3062195"/>
                </a:lnTo>
                <a:lnTo>
                  <a:pt x="8020058" y="3065319"/>
                </a:lnTo>
                <a:cubicBezTo>
                  <a:pt x="8029426" y="3074817"/>
                  <a:pt x="8039652" y="3084358"/>
                  <a:pt x="8051470" y="3093261"/>
                </a:cubicBezTo>
                <a:cubicBezTo>
                  <a:pt x="8029642" y="3095214"/>
                  <a:pt x="8015686" y="3107142"/>
                  <a:pt x="8003871" y="3121144"/>
                </a:cubicBezTo>
                <a:lnTo>
                  <a:pt x="7991562" y="3136916"/>
                </a:lnTo>
                <a:lnTo>
                  <a:pt x="7994539" y="3139755"/>
                </a:lnTo>
                <a:cubicBezTo>
                  <a:pt x="7995425" y="3140900"/>
                  <a:pt x="7995425" y="3140900"/>
                  <a:pt x="7995557" y="3138920"/>
                </a:cubicBezTo>
                <a:cubicBezTo>
                  <a:pt x="8002646" y="3148086"/>
                  <a:pt x="8013546" y="3157878"/>
                  <a:pt x="8009214" y="3165174"/>
                </a:cubicBezTo>
                <a:cubicBezTo>
                  <a:pt x="7998908" y="3175493"/>
                  <a:pt x="7983810" y="3171018"/>
                  <a:pt x="7969892" y="3163233"/>
                </a:cubicBezTo>
                <a:lnTo>
                  <a:pt x="7968092" y="3162044"/>
                </a:lnTo>
                <a:lnTo>
                  <a:pt x="7966723" y="3163673"/>
                </a:lnTo>
                <a:cubicBezTo>
                  <a:pt x="7963153" y="3175194"/>
                  <a:pt x="7978502" y="3183646"/>
                  <a:pt x="7994944" y="3188827"/>
                </a:cubicBezTo>
                <a:cubicBezTo>
                  <a:pt x="7998133" y="3215515"/>
                  <a:pt x="7982038" y="3191181"/>
                  <a:pt x="7959763" y="3203421"/>
                </a:cubicBezTo>
                <a:cubicBezTo>
                  <a:pt x="7959588" y="3212999"/>
                  <a:pt x="7967809" y="3215589"/>
                  <a:pt x="7979987" y="3215413"/>
                </a:cubicBezTo>
                <a:lnTo>
                  <a:pt x="8002902" y="3213010"/>
                </a:lnTo>
                <a:lnTo>
                  <a:pt x="8000465" y="3203644"/>
                </a:lnTo>
                <a:cubicBezTo>
                  <a:pt x="8001842" y="3201090"/>
                  <a:pt x="8004838" y="3196918"/>
                  <a:pt x="8008077" y="3193682"/>
                </a:cubicBezTo>
                <a:lnTo>
                  <a:pt x="8016531" y="3189633"/>
                </a:lnTo>
                <a:lnTo>
                  <a:pt x="8014888" y="3185024"/>
                </a:lnTo>
                <a:cubicBezTo>
                  <a:pt x="8014141" y="3174251"/>
                  <a:pt x="8019618" y="3165004"/>
                  <a:pt x="8026321" y="3151900"/>
                </a:cubicBezTo>
                <a:cubicBezTo>
                  <a:pt x="8026056" y="3155914"/>
                  <a:pt x="8030171" y="3152531"/>
                  <a:pt x="8030171" y="3152531"/>
                </a:cubicBezTo>
                <a:cubicBezTo>
                  <a:pt x="8038400" y="3145765"/>
                  <a:pt x="8015572" y="3137965"/>
                  <a:pt x="8024066" y="3127185"/>
                </a:cubicBezTo>
                <a:cubicBezTo>
                  <a:pt x="8031882" y="3119336"/>
                  <a:pt x="8042535" y="3118228"/>
                  <a:pt x="8053001" y="3119943"/>
                </a:cubicBezTo>
                <a:cubicBezTo>
                  <a:pt x="8063467" y="3121657"/>
                  <a:pt x="8073745" y="3126195"/>
                  <a:pt x="8080813" y="3129635"/>
                </a:cubicBezTo>
                <a:lnTo>
                  <a:pt x="8088744" y="3133404"/>
                </a:lnTo>
                <a:lnTo>
                  <a:pt x="8089004" y="3129489"/>
                </a:lnTo>
                <a:lnTo>
                  <a:pt x="8092838" y="3134394"/>
                </a:lnTo>
                <a:lnTo>
                  <a:pt x="8093623" y="3134524"/>
                </a:lnTo>
                <a:cubicBezTo>
                  <a:pt x="8093357" y="3138538"/>
                  <a:pt x="8097207" y="3139169"/>
                  <a:pt x="8097473" y="3135154"/>
                </a:cubicBezTo>
                <a:cubicBezTo>
                  <a:pt x="8102980" y="3140114"/>
                  <a:pt x="8107593" y="3143914"/>
                  <a:pt x="8109800" y="3147319"/>
                </a:cubicBezTo>
                <a:cubicBezTo>
                  <a:pt x="8112007" y="3150724"/>
                  <a:pt x="8111807" y="3153735"/>
                  <a:pt x="8107692" y="3157118"/>
                </a:cubicBezTo>
                <a:cubicBezTo>
                  <a:pt x="8103312" y="3164515"/>
                  <a:pt x="8095879" y="3159239"/>
                  <a:pt x="8087649" y="3166007"/>
                </a:cubicBezTo>
                <a:cubicBezTo>
                  <a:pt x="8078190" y="3176630"/>
                  <a:pt x="8092252" y="3195671"/>
                  <a:pt x="8089232" y="3216480"/>
                </a:cubicBezTo>
                <a:lnTo>
                  <a:pt x="8080497" y="3234562"/>
                </a:lnTo>
                <a:lnTo>
                  <a:pt x="8086374" y="3236942"/>
                </a:lnTo>
                <a:cubicBezTo>
                  <a:pt x="8089916" y="3241596"/>
                  <a:pt x="8092167" y="3248192"/>
                  <a:pt x="8093108" y="3254463"/>
                </a:cubicBezTo>
                <a:cubicBezTo>
                  <a:pt x="8091325" y="3251001"/>
                  <a:pt x="8091325" y="3251001"/>
                  <a:pt x="8091325" y="3251001"/>
                </a:cubicBezTo>
                <a:cubicBezTo>
                  <a:pt x="8086075" y="3249695"/>
                  <a:pt x="8087858" y="3253156"/>
                  <a:pt x="8084390" y="3255312"/>
                </a:cubicBezTo>
                <a:cubicBezTo>
                  <a:pt x="8084390" y="3255312"/>
                  <a:pt x="8087858" y="3253156"/>
                  <a:pt x="8086173" y="3258773"/>
                </a:cubicBezTo>
                <a:cubicBezTo>
                  <a:pt x="8084390" y="3255312"/>
                  <a:pt x="8080922" y="3257468"/>
                  <a:pt x="8077454" y="3259625"/>
                </a:cubicBezTo>
                <a:cubicBezTo>
                  <a:pt x="8066954" y="3257013"/>
                  <a:pt x="8054669" y="3250941"/>
                  <a:pt x="8054571" y="3241862"/>
                </a:cubicBezTo>
                <a:lnTo>
                  <a:pt x="8060640" y="3234171"/>
                </a:lnTo>
                <a:lnTo>
                  <a:pt x="8050287" y="3233494"/>
                </a:lnTo>
                <a:cubicBezTo>
                  <a:pt x="8046759" y="3232600"/>
                  <a:pt x="8043475" y="3230793"/>
                  <a:pt x="8040787" y="3227310"/>
                </a:cubicBezTo>
                <a:lnTo>
                  <a:pt x="8028566" y="3212068"/>
                </a:lnTo>
                <a:lnTo>
                  <a:pt x="8023801" y="3219649"/>
                </a:lnTo>
                <a:lnTo>
                  <a:pt x="8020361" y="3221517"/>
                </a:lnTo>
                <a:lnTo>
                  <a:pt x="8020058" y="3222423"/>
                </a:lnTo>
                <a:cubicBezTo>
                  <a:pt x="8020058" y="3222423"/>
                  <a:pt x="8018113" y="3228234"/>
                  <a:pt x="8016170" y="3234040"/>
                </a:cubicBezTo>
                <a:cubicBezTo>
                  <a:pt x="8012457" y="3236083"/>
                  <a:pt x="8007375" y="3237693"/>
                  <a:pt x="8002293" y="3239302"/>
                </a:cubicBezTo>
                <a:lnTo>
                  <a:pt x="8000825" y="3239858"/>
                </a:lnTo>
                <a:lnTo>
                  <a:pt x="8001719" y="3242532"/>
                </a:lnTo>
                <a:cubicBezTo>
                  <a:pt x="8001777" y="3247046"/>
                  <a:pt x="7999646" y="3249508"/>
                  <a:pt x="7997086" y="3252236"/>
                </a:cubicBezTo>
                <a:lnTo>
                  <a:pt x="7993306" y="3258166"/>
                </a:lnTo>
                <a:lnTo>
                  <a:pt x="8003312" y="3285996"/>
                </a:lnTo>
                <a:lnTo>
                  <a:pt x="8005337" y="3288056"/>
                </a:lnTo>
                <a:cubicBezTo>
                  <a:pt x="8013666" y="3296527"/>
                  <a:pt x="8021595" y="3307523"/>
                  <a:pt x="8018396" y="3327711"/>
                </a:cubicBezTo>
                <a:lnTo>
                  <a:pt x="8018319" y="3327733"/>
                </a:lnTo>
                <a:lnTo>
                  <a:pt x="8019011" y="3329659"/>
                </a:lnTo>
                <a:cubicBezTo>
                  <a:pt x="8027193" y="3359530"/>
                  <a:pt x="8033518" y="3390420"/>
                  <a:pt x="8038473" y="3420879"/>
                </a:cubicBezTo>
                <a:cubicBezTo>
                  <a:pt x="8045194" y="3455109"/>
                  <a:pt x="8051919" y="3489333"/>
                  <a:pt x="8058642" y="3523563"/>
                </a:cubicBezTo>
                <a:cubicBezTo>
                  <a:pt x="8060232" y="3536910"/>
                  <a:pt x="8059880" y="3556065"/>
                  <a:pt x="8066957" y="3571139"/>
                </a:cubicBezTo>
                <a:cubicBezTo>
                  <a:pt x="8066957" y="3571139"/>
                  <a:pt x="8066957" y="3571139"/>
                  <a:pt x="8064661" y="3596106"/>
                </a:cubicBezTo>
                <a:cubicBezTo>
                  <a:pt x="8064661" y="3596106"/>
                  <a:pt x="8064661" y="3596106"/>
                  <a:pt x="8066254" y="3609446"/>
                </a:cubicBezTo>
                <a:cubicBezTo>
                  <a:pt x="8066254" y="3609446"/>
                  <a:pt x="8066254" y="3609446"/>
                  <a:pt x="8067847" y="3622791"/>
                </a:cubicBezTo>
                <a:cubicBezTo>
                  <a:pt x="8073245" y="3679079"/>
                  <a:pt x="8077274" y="3734936"/>
                  <a:pt x="8080420" y="3788908"/>
                </a:cubicBezTo>
                <a:lnTo>
                  <a:pt x="8086525" y="3918887"/>
                </a:lnTo>
                <a:lnTo>
                  <a:pt x="8092162" y="3916043"/>
                </a:lnTo>
                <a:cubicBezTo>
                  <a:pt x="8100299" y="3911562"/>
                  <a:pt x="8108316" y="3906623"/>
                  <a:pt x="8108316" y="3906623"/>
                </a:cubicBezTo>
                <a:cubicBezTo>
                  <a:pt x="8113042" y="3908901"/>
                  <a:pt x="8115406" y="3910041"/>
                  <a:pt x="8116002" y="3912328"/>
                </a:cubicBezTo>
                <a:cubicBezTo>
                  <a:pt x="8116598" y="3914617"/>
                  <a:pt x="8115424" y="3918053"/>
                  <a:pt x="8113078" y="3924926"/>
                </a:cubicBezTo>
                <a:cubicBezTo>
                  <a:pt x="8110256" y="3929968"/>
                  <a:pt x="8102716" y="3936738"/>
                  <a:pt x="8094225" y="3941849"/>
                </a:cubicBezTo>
                <a:lnTo>
                  <a:pt x="8087690" y="3943707"/>
                </a:lnTo>
                <a:lnTo>
                  <a:pt x="8087691" y="3943717"/>
                </a:lnTo>
                <a:cubicBezTo>
                  <a:pt x="8092469" y="3983758"/>
                  <a:pt x="8078861" y="4024421"/>
                  <a:pt x="8077264" y="4011075"/>
                </a:cubicBezTo>
                <a:lnTo>
                  <a:pt x="8081659" y="4044536"/>
                </a:lnTo>
                <a:lnTo>
                  <a:pt x="8085386" y="4030721"/>
                </a:lnTo>
                <a:cubicBezTo>
                  <a:pt x="8088579" y="4027151"/>
                  <a:pt x="8092174" y="4025392"/>
                  <a:pt x="8092174" y="4025392"/>
                </a:cubicBezTo>
                <a:cubicBezTo>
                  <a:pt x="8092174" y="4025392"/>
                  <a:pt x="8092174" y="4025392"/>
                  <a:pt x="8088652" y="4023900"/>
                </a:cubicBezTo>
                <a:cubicBezTo>
                  <a:pt x="8095694" y="4026884"/>
                  <a:pt x="8104010" y="4026032"/>
                  <a:pt x="8111050" y="4029017"/>
                </a:cubicBezTo>
                <a:cubicBezTo>
                  <a:pt x="8131581" y="4063975"/>
                  <a:pt x="8118473" y="4067171"/>
                  <a:pt x="8102820" y="4078042"/>
                </a:cubicBezTo>
                <a:cubicBezTo>
                  <a:pt x="8099935" y="4074632"/>
                  <a:pt x="8095534" y="4072767"/>
                  <a:pt x="8091292" y="4070422"/>
                </a:cubicBezTo>
                <a:lnTo>
                  <a:pt x="8084124" y="4063305"/>
                </a:lnTo>
                <a:lnTo>
                  <a:pt x="8088152" y="4093972"/>
                </a:lnTo>
                <a:lnTo>
                  <a:pt x="8089761" y="4157638"/>
                </a:lnTo>
                <a:lnTo>
                  <a:pt x="8099681" y="4158290"/>
                </a:lnTo>
                <a:lnTo>
                  <a:pt x="8111911" y="4154083"/>
                </a:lnTo>
                <a:cubicBezTo>
                  <a:pt x="8117375" y="4152483"/>
                  <a:pt x="8122005" y="4151578"/>
                  <a:pt x="8126224" y="4151601"/>
                </a:cubicBezTo>
                <a:lnTo>
                  <a:pt x="8126536" y="4160057"/>
                </a:lnTo>
                <a:lnTo>
                  <a:pt x="8132850" y="4160473"/>
                </a:lnTo>
                <a:lnTo>
                  <a:pt x="8138509" y="4162194"/>
                </a:lnTo>
                <a:lnTo>
                  <a:pt x="8162205" y="4141744"/>
                </a:lnTo>
                <a:lnTo>
                  <a:pt x="8164890" y="4123291"/>
                </a:lnTo>
                <a:lnTo>
                  <a:pt x="8180136" y="4106383"/>
                </a:lnTo>
                <a:lnTo>
                  <a:pt x="8177507" y="4106016"/>
                </a:lnTo>
                <a:cubicBezTo>
                  <a:pt x="8172353" y="4104118"/>
                  <a:pt x="8171692" y="4091072"/>
                  <a:pt x="8166538" y="4089175"/>
                </a:cubicBezTo>
                <a:cubicBezTo>
                  <a:pt x="8166538" y="4089175"/>
                  <a:pt x="8166538" y="4089175"/>
                  <a:pt x="8172485" y="4081762"/>
                </a:cubicBezTo>
                <a:cubicBezTo>
                  <a:pt x="8176184" y="4079925"/>
                  <a:pt x="8179883" y="4078087"/>
                  <a:pt x="8185037" y="4079984"/>
                </a:cubicBezTo>
                <a:cubicBezTo>
                  <a:pt x="8190190" y="4081882"/>
                  <a:pt x="8193098" y="4089354"/>
                  <a:pt x="8194552" y="4093090"/>
                </a:cubicBezTo>
                <a:cubicBezTo>
                  <a:pt x="8190852" y="4094928"/>
                  <a:pt x="8192305" y="4098662"/>
                  <a:pt x="8188607" y="4100501"/>
                </a:cubicBezTo>
                <a:lnTo>
                  <a:pt x="8187090" y="4102121"/>
                </a:lnTo>
                <a:lnTo>
                  <a:pt x="8190730" y="4100683"/>
                </a:lnTo>
                <a:lnTo>
                  <a:pt x="8194655" y="4095237"/>
                </a:lnTo>
                <a:cubicBezTo>
                  <a:pt x="8201757" y="4089020"/>
                  <a:pt x="8209005" y="4085334"/>
                  <a:pt x="8213243" y="4085850"/>
                </a:cubicBezTo>
                <a:lnTo>
                  <a:pt x="8222484" y="4096699"/>
                </a:lnTo>
                <a:lnTo>
                  <a:pt x="8235187" y="4099034"/>
                </a:lnTo>
                <a:cubicBezTo>
                  <a:pt x="8237619" y="4105219"/>
                  <a:pt x="8237435" y="4112390"/>
                  <a:pt x="8235430" y="4119771"/>
                </a:cubicBezTo>
                <a:cubicBezTo>
                  <a:pt x="8232420" y="4130843"/>
                  <a:pt x="8225308" y="4142388"/>
                  <a:pt x="8216767" y="4151783"/>
                </a:cubicBezTo>
                <a:lnTo>
                  <a:pt x="8199262" y="4164067"/>
                </a:lnTo>
                <a:lnTo>
                  <a:pt x="8202377" y="4173128"/>
                </a:lnTo>
                <a:lnTo>
                  <a:pt x="8216683" y="4159982"/>
                </a:lnTo>
                <a:cubicBezTo>
                  <a:pt x="8223234" y="4156093"/>
                  <a:pt x="8230320" y="4153869"/>
                  <a:pt x="8236922" y="4154326"/>
                </a:cubicBezTo>
                <a:cubicBezTo>
                  <a:pt x="8237368" y="4161737"/>
                  <a:pt x="8237359" y="4168574"/>
                  <a:pt x="8236572" y="4174788"/>
                </a:cubicBezTo>
                <a:cubicBezTo>
                  <a:pt x="8234210" y="4193430"/>
                  <a:pt x="8224840" y="4206459"/>
                  <a:pt x="8199677" y="4212537"/>
                </a:cubicBezTo>
                <a:lnTo>
                  <a:pt x="8194618" y="4201178"/>
                </a:lnTo>
                <a:lnTo>
                  <a:pt x="8175715" y="4218618"/>
                </a:lnTo>
                <a:lnTo>
                  <a:pt x="8177237" y="4220542"/>
                </a:lnTo>
                <a:lnTo>
                  <a:pt x="8180896" y="4219131"/>
                </a:lnTo>
                <a:cubicBezTo>
                  <a:pt x="8188800" y="4215741"/>
                  <a:pt x="8196425" y="4213026"/>
                  <a:pt x="8203281" y="4213911"/>
                </a:cubicBezTo>
                <a:cubicBezTo>
                  <a:pt x="8205799" y="4214805"/>
                  <a:pt x="8208317" y="4215701"/>
                  <a:pt x="8209647" y="4217721"/>
                </a:cubicBezTo>
                <a:cubicBezTo>
                  <a:pt x="8210975" y="4219743"/>
                  <a:pt x="8211115" y="4222892"/>
                  <a:pt x="8208878" y="4228294"/>
                </a:cubicBezTo>
                <a:cubicBezTo>
                  <a:pt x="8208038" y="4237293"/>
                  <a:pt x="8204401" y="4239100"/>
                  <a:pt x="8190690" y="4237329"/>
                </a:cubicBezTo>
                <a:lnTo>
                  <a:pt x="8190350" y="4237238"/>
                </a:lnTo>
                <a:lnTo>
                  <a:pt x="8206668" y="4269026"/>
                </a:lnTo>
                <a:cubicBezTo>
                  <a:pt x="8210895" y="4279265"/>
                  <a:pt x="8213695" y="4288456"/>
                  <a:pt x="8214584" y="4294875"/>
                </a:cubicBezTo>
                <a:cubicBezTo>
                  <a:pt x="8200262" y="4283440"/>
                  <a:pt x="8181529" y="4267938"/>
                  <a:pt x="8164973" y="4250912"/>
                </a:cubicBezTo>
                <a:lnTo>
                  <a:pt x="8150967" y="4234411"/>
                </a:lnTo>
                <a:lnTo>
                  <a:pt x="8126210" y="4248952"/>
                </a:lnTo>
                <a:lnTo>
                  <a:pt x="8121862" y="4263362"/>
                </a:lnTo>
                <a:cubicBezTo>
                  <a:pt x="8113541" y="4273299"/>
                  <a:pt x="8098103" y="4276758"/>
                  <a:pt x="8084946" y="4273855"/>
                </a:cubicBezTo>
                <a:lnTo>
                  <a:pt x="8068564" y="4264996"/>
                </a:lnTo>
                <a:lnTo>
                  <a:pt x="8065948" y="4265704"/>
                </a:lnTo>
                <a:lnTo>
                  <a:pt x="8022313" y="4302008"/>
                </a:lnTo>
                <a:cubicBezTo>
                  <a:pt x="8059710" y="4317002"/>
                  <a:pt x="8054188" y="4342555"/>
                  <a:pt x="8044180" y="4374722"/>
                </a:cubicBezTo>
                <a:lnTo>
                  <a:pt x="8043626" y="4376876"/>
                </a:lnTo>
                <a:lnTo>
                  <a:pt x="8057451" y="4372373"/>
                </a:lnTo>
                <a:cubicBezTo>
                  <a:pt x="8063271" y="4371922"/>
                  <a:pt x="8069890" y="4372804"/>
                  <a:pt x="8077245" y="4375487"/>
                </a:cubicBezTo>
                <a:cubicBezTo>
                  <a:pt x="8080095" y="4384434"/>
                  <a:pt x="8079717" y="4391414"/>
                  <a:pt x="8078533" y="4397903"/>
                </a:cubicBezTo>
                <a:cubicBezTo>
                  <a:pt x="8077349" y="4404391"/>
                  <a:pt x="8075358" y="4410387"/>
                  <a:pt x="8074980" y="4417366"/>
                </a:cubicBezTo>
                <a:cubicBezTo>
                  <a:pt x="8055767" y="4425928"/>
                  <a:pt x="8042885" y="4424663"/>
                  <a:pt x="8035603" y="4418899"/>
                </a:cubicBezTo>
                <a:lnTo>
                  <a:pt x="8033647" y="4415641"/>
                </a:lnTo>
                <a:lnTo>
                  <a:pt x="8030609" y="4427440"/>
                </a:lnTo>
                <a:cubicBezTo>
                  <a:pt x="8029388" y="4436889"/>
                  <a:pt x="8029088" y="4446628"/>
                  <a:pt x="8030309" y="4456595"/>
                </a:cubicBezTo>
                <a:lnTo>
                  <a:pt x="8030857" y="4458490"/>
                </a:lnTo>
                <a:lnTo>
                  <a:pt x="8035198" y="4452960"/>
                </a:lnTo>
                <a:cubicBezTo>
                  <a:pt x="8044363" y="4445879"/>
                  <a:pt x="8057101" y="4443263"/>
                  <a:pt x="8068856" y="4449892"/>
                </a:cubicBezTo>
                <a:cubicBezTo>
                  <a:pt x="8066696" y="4458473"/>
                  <a:pt x="8068391" y="4465963"/>
                  <a:pt x="8066230" y="4474544"/>
                </a:cubicBezTo>
                <a:cubicBezTo>
                  <a:pt x="8054668" y="4477822"/>
                  <a:pt x="8047179" y="4488911"/>
                  <a:pt x="8035866" y="4488197"/>
                </a:cubicBezTo>
                <a:lnTo>
                  <a:pt x="8033202" y="4487085"/>
                </a:lnTo>
                <a:lnTo>
                  <a:pt x="8013814" y="4486968"/>
                </a:lnTo>
                <a:cubicBezTo>
                  <a:pt x="8006471" y="4489671"/>
                  <a:pt x="8000172" y="4494910"/>
                  <a:pt x="7994758" y="4502034"/>
                </a:cubicBezTo>
                <a:lnTo>
                  <a:pt x="7993955" y="4503575"/>
                </a:lnTo>
                <a:lnTo>
                  <a:pt x="7997987" y="4505066"/>
                </a:lnTo>
                <a:cubicBezTo>
                  <a:pt x="8005246" y="4512331"/>
                  <a:pt x="8009634" y="4519125"/>
                  <a:pt x="8012108" y="4525605"/>
                </a:cubicBezTo>
                <a:lnTo>
                  <a:pt x="8013396" y="4534728"/>
                </a:lnTo>
                <a:lnTo>
                  <a:pt x="8013758" y="4535368"/>
                </a:lnTo>
                <a:lnTo>
                  <a:pt x="8013566" y="4535931"/>
                </a:lnTo>
                <a:lnTo>
                  <a:pt x="8014742" y="4544263"/>
                </a:lnTo>
                <a:cubicBezTo>
                  <a:pt x="8014742" y="4544263"/>
                  <a:pt x="8014742" y="4544263"/>
                  <a:pt x="8015009" y="4540256"/>
                </a:cubicBezTo>
                <a:lnTo>
                  <a:pt x="8037605" y="4523029"/>
                </a:lnTo>
                <a:lnTo>
                  <a:pt x="8035241" y="4498738"/>
                </a:lnTo>
                <a:lnTo>
                  <a:pt x="8044529" y="4517750"/>
                </a:lnTo>
                <a:lnTo>
                  <a:pt x="8045070" y="4517338"/>
                </a:lnTo>
                <a:cubicBezTo>
                  <a:pt x="8055684" y="4510470"/>
                  <a:pt x="8065654" y="4506029"/>
                  <a:pt x="8071265" y="4508973"/>
                </a:cubicBezTo>
                <a:cubicBezTo>
                  <a:pt x="8070999" y="4512980"/>
                  <a:pt x="8070735" y="4516986"/>
                  <a:pt x="8066642" y="4520366"/>
                </a:cubicBezTo>
                <a:cubicBezTo>
                  <a:pt x="8062546" y="4523744"/>
                  <a:pt x="8062811" y="4519739"/>
                  <a:pt x="8062546" y="4523744"/>
                </a:cubicBezTo>
                <a:cubicBezTo>
                  <a:pt x="8058453" y="4527123"/>
                  <a:pt x="8062282" y="4527751"/>
                  <a:pt x="8062282" y="4527751"/>
                </a:cubicBezTo>
                <a:cubicBezTo>
                  <a:pt x="8062282" y="4527751"/>
                  <a:pt x="8058453" y="4527123"/>
                  <a:pt x="8058453" y="4527123"/>
                </a:cubicBezTo>
                <a:cubicBezTo>
                  <a:pt x="8058453" y="4527123"/>
                  <a:pt x="8058453" y="4527123"/>
                  <a:pt x="8057429" y="4527968"/>
                </a:cubicBezTo>
                <a:lnTo>
                  <a:pt x="8051794" y="4532620"/>
                </a:lnTo>
                <a:lnTo>
                  <a:pt x="8055751" y="4540720"/>
                </a:lnTo>
                <a:cubicBezTo>
                  <a:pt x="8060210" y="4555972"/>
                  <a:pt x="8062494" y="4572345"/>
                  <a:pt x="8063215" y="4589429"/>
                </a:cubicBezTo>
                <a:lnTo>
                  <a:pt x="8062980" y="4595942"/>
                </a:lnTo>
                <a:lnTo>
                  <a:pt x="8072111" y="4609371"/>
                </a:lnTo>
                <a:lnTo>
                  <a:pt x="8061985" y="4623415"/>
                </a:lnTo>
                <a:lnTo>
                  <a:pt x="8061298" y="4642406"/>
                </a:lnTo>
                <a:lnTo>
                  <a:pt x="8058097" y="4665368"/>
                </a:lnTo>
                <a:lnTo>
                  <a:pt x="8062500" y="4668976"/>
                </a:lnTo>
                <a:cubicBezTo>
                  <a:pt x="8063828" y="4681311"/>
                  <a:pt x="8069440" y="4694645"/>
                  <a:pt x="8066269" y="4707628"/>
                </a:cubicBezTo>
                <a:cubicBezTo>
                  <a:pt x="8065213" y="4711958"/>
                  <a:pt x="8063178" y="4716246"/>
                  <a:pt x="8059685" y="4720448"/>
                </a:cubicBezTo>
                <a:lnTo>
                  <a:pt x="8052144" y="4714217"/>
                </a:lnTo>
                <a:lnTo>
                  <a:pt x="8049629" y="4742427"/>
                </a:lnTo>
                <a:lnTo>
                  <a:pt x="8056291" y="4743688"/>
                </a:lnTo>
                <a:cubicBezTo>
                  <a:pt x="8060379" y="4745053"/>
                  <a:pt x="8064353" y="4747220"/>
                  <a:pt x="8067988" y="4750848"/>
                </a:cubicBezTo>
                <a:lnTo>
                  <a:pt x="8048761" y="4761313"/>
                </a:lnTo>
                <a:lnTo>
                  <a:pt x="8048581" y="4794161"/>
                </a:lnTo>
                <a:lnTo>
                  <a:pt x="8056086" y="4800949"/>
                </a:lnTo>
                <a:cubicBezTo>
                  <a:pt x="8059033" y="4806707"/>
                  <a:pt x="8059607" y="4813027"/>
                  <a:pt x="8057918" y="4818849"/>
                </a:cubicBezTo>
                <a:lnTo>
                  <a:pt x="8054153" y="4823632"/>
                </a:lnTo>
                <a:lnTo>
                  <a:pt x="8057394" y="4836855"/>
                </a:lnTo>
                <a:lnTo>
                  <a:pt x="8062882" y="4837747"/>
                </a:lnTo>
                <a:cubicBezTo>
                  <a:pt x="8064956" y="4837552"/>
                  <a:pt x="8066511" y="4836473"/>
                  <a:pt x="8067032" y="4833629"/>
                </a:cubicBezTo>
                <a:lnTo>
                  <a:pt x="8082768" y="4839443"/>
                </a:lnTo>
                <a:lnTo>
                  <a:pt x="8082587" y="4835882"/>
                </a:lnTo>
                <a:lnTo>
                  <a:pt x="8072669" y="4831632"/>
                </a:lnTo>
                <a:cubicBezTo>
                  <a:pt x="8069094" y="4828683"/>
                  <a:pt x="8066596" y="4824521"/>
                  <a:pt x="8065365" y="4818465"/>
                </a:cubicBezTo>
                <a:cubicBezTo>
                  <a:pt x="8071897" y="4821338"/>
                  <a:pt x="8076547" y="4823075"/>
                  <a:pt x="8079872" y="4825609"/>
                </a:cubicBezTo>
                <a:lnTo>
                  <a:pt x="8084323" y="4833703"/>
                </a:lnTo>
                <a:lnTo>
                  <a:pt x="8103834" y="4846813"/>
                </a:lnTo>
                <a:cubicBezTo>
                  <a:pt x="8110016" y="4852397"/>
                  <a:pt x="8115120" y="4858865"/>
                  <a:pt x="8118785" y="4866510"/>
                </a:cubicBezTo>
                <a:lnTo>
                  <a:pt x="8116915" y="4867363"/>
                </a:lnTo>
                <a:lnTo>
                  <a:pt x="8124923" y="4875091"/>
                </a:lnTo>
                <a:cubicBezTo>
                  <a:pt x="8134017" y="4888648"/>
                  <a:pt x="8140766" y="4904366"/>
                  <a:pt x="8144563" y="4920585"/>
                </a:cubicBezTo>
                <a:lnTo>
                  <a:pt x="8144651" y="4922809"/>
                </a:lnTo>
                <a:lnTo>
                  <a:pt x="8147341" y="4925349"/>
                </a:lnTo>
                <a:cubicBezTo>
                  <a:pt x="8158058" y="4939699"/>
                  <a:pt x="8165040" y="4957770"/>
                  <a:pt x="8172022" y="4975840"/>
                </a:cubicBezTo>
                <a:cubicBezTo>
                  <a:pt x="8162858" y="4978060"/>
                  <a:pt x="8154321" y="4976463"/>
                  <a:pt x="8146537" y="4972266"/>
                </a:cubicBezTo>
                <a:lnTo>
                  <a:pt x="8145464" y="4971285"/>
                </a:lnTo>
                <a:lnTo>
                  <a:pt x="8127067" y="5010640"/>
                </a:lnTo>
                <a:cubicBezTo>
                  <a:pt x="8112100" y="5008905"/>
                  <a:pt x="8098848" y="5004060"/>
                  <a:pt x="8087454" y="4996889"/>
                </a:cubicBezTo>
                <a:lnTo>
                  <a:pt x="8066491" y="4976488"/>
                </a:lnTo>
                <a:lnTo>
                  <a:pt x="8065451" y="4981065"/>
                </a:lnTo>
                <a:lnTo>
                  <a:pt x="8054895" y="5015179"/>
                </a:lnTo>
                <a:lnTo>
                  <a:pt x="8062026" y="5010960"/>
                </a:lnTo>
                <a:cubicBezTo>
                  <a:pt x="8071014" y="5008767"/>
                  <a:pt x="8080964" y="5008807"/>
                  <a:pt x="8090364" y="5011004"/>
                </a:cubicBezTo>
                <a:cubicBezTo>
                  <a:pt x="8109164" y="5015400"/>
                  <a:pt x="8125766" y="5028430"/>
                  <a:pt x="8128071" y="5049504"/>
                </a:cubicBezTo>
                <a:cubicBezTo>
                  <a:pt x="8114408" y="5073356"/>
                  <a:pt x="8081100" y="5077184"/>
                  <a:pt x="8055741" y="5071778"/>
                </a:cubicBezTo>
                <a:lnTo>
                  <a:pt x="8039280" y="5065642"/>
                </a:lnTo>
                <a:lnTo>
                  <a:pt x="8037612" y="5071029"/>
                </a:lnTo>
                <a:cubicBezTo>
                  <a:pt x="8027894" y="5100076"/>
                  <a:pt x="8018171" y="5129118"/>
                  <a:pt x="8013936" y="5159894"/>
                </a:cubicBezTo>
                <a:cubicBezTo>
                  <a:pt x="8011816" y="5175282"/>
                  <a:pt x="8009695" y="5190669"/>
                  <a:pt x="8008701" y="5207213"/>
                </a:cubicBezTo>
                <a:lnTo>
                  <a:pt x="8009849" y="5247927"/>
                </a:lnTo>
                <a:lnTo>
                  <a:pt x="8015443" y="5246155"/>
                </a:lnTo>
                <a:lnTo>
                  <a:pt x="8020122" y="5248217"/>
                </a:lnTo>
                <a:lnTo>
                  <a:pt x="8020391" y="5227180"/>
                </a:lnTo>
                <a:cubicBezTo>
                  <a:pt x="8025536" y="5185288"/>
                  <a:pt x="8047422" y="5144797"/>
                  <a:pt x="8065961" y="5104024"/>
                </a:cubicBezTo>
                <a:cubicBezTo>
                  <a:pt x="8103565" y="5128336"/>
                  <a:pt x="8140992" y="5216112"/>
                  <a:pt x="8119108" y="5290995"/>
                </a:cubicBezTo>
                <a:lnTo>
                  <a:pt x="8106273" y="5319607"/>
                </a:lnTo>
                <a:lnTo>
                  <a:pt x="8111193" y="5325601"/>
                </a:lnTo>
                <a:lnTo>
                  <a:pt x="8098463" y="5332153"/>
                </a:lnTo>
                <a:lnTo>
                  <a:pt x="8075273" y="5358742"/>
                </a:lnTo>
                <a:lnTo>
                  <a:pt x="8065866" y="5347911"/>
                </a:lnTo>
                <a:lnTo>
                  <a:pt x="8052638" y="5354017"/>
                </a:lnTo>
                <a:cubicBezTo>
                  <a:pt x="8041675" y="5358018"/>
                  <a:pt x="8030999" y="5360414"/>
                  <a:pt x="8021948" y="5359348"/>
                </a:cubicBezTo>
                <a:lnTo>
                  <a:pt x="8010243" y="5355096"/>
                </a:lnTo>
                <a:lnTo>
                  <a:pt x="8012117" y="5360064"/>
                </a:lnTo>
                <a:lnTo>
                  <a:pt x="8017454" y="5358205"/>
                </a:lnTo>
                <a:cubicBezTo>
                  <a:pt x="8022778" y="5358201"/>
                  <a:pt x="8028138" y="5361360"/>
                  <a:pt x="8033499" y="5364518"/>
                </a:cubicBezTo>
                <a:cubicBezTo>
                  <a:pt x="8024227" y="5375314"/>
                  <a:pt x="8038135" y="5386465"/>
                  <a:pt x="8021909" y="5391684"/>
                </a:cubicBezTo>
                <a:lnTo>
                  <a:pt x="8011904" y="5386302"/>
                </a:lnTo>
                <a:lnTo>
                  <a:pt x="8008856" y="5400423"/>
                </a:lnTo>
                <a:cubicBezTo>
                  <a:pt x="8004869" y="5405748"/>
                  <a:pt x="7999330" y="5409296"/>
                  <a:pt x="7992463" y="5409652"/>
                </a:cubicBezTo>
                <a:lnTo>
                  <a:pt x="7981204" y="5398396"/>
                </a:lnTo>
                <a:lnTo>
                  <a:pt x="7974030" y="5444331"/>
                </a:lnTo>
                <a:lnTo>
                  <a:pt x="7965587" y="5558597"/>
                </a:lnTo>
                <a:lnTo>
                  <a:pt x="7991748" y="5553329"/>
                </a:lnTo>
                <a:cubicBezTo>
                  <a:pt x="8024739" y="5541346"/>
                  <a:pt x="8054784" y="5518934"/>
                  <a:pt x="8080758" y="5531231"/>
                </a:cubicBezTo>
                <a:lnTo>
                  <a:pt x="8047939" y="5557576"/>
                </a:lnTo>
                <a:lnTo>
                  <a:pt x="8051840" y="5565327"/>
                </a:lnTo>
                <a:cubicBezTo>
                  <a:pt x="8052896" y="5571007"/>
                  <a:pt x="8051434" y="5581034"/>
                  <a:pt x="8048180" y="5590395"/>
                </a:cubicBezTo>
                <a:cubicBezTo>
                  <a:pt x="8044928" y="5599755"/>
                  <a:pt x="8039885" y="5608449"/>
                  <a:pt x="8033785" y="5611461"/>
                </a:cubicBezTo>
                <a:cubicBezTo>
                  <a:pt x="8029653" y="5603576"/>
                  <a:pt x="8025521" y="5595691"/>
                  <a:pt x="8021390" y="5587807"/>
                </a:cubicBezTo>
                <a:cubicBezTo>
                  <a:pt x="8022159" y="5588358"/>
                  <a:pt x="8023485" y="5586539"/>
                  <a:pt x="8025043" y="5583502"/>
                </a:cubicBezTo>
                <a:lnTo>
                  <a:pt x="8025700" y="5581986"/>
                </a:lnTo>
                <a:lnTo>
                  <a:pt x="8025473" y="5582292"/>
                </a:lnTo>
                <a:lnTo>
                  <a:pt x="8021685" y="5578523"/>
                </a:lnTo>
                <a:lnTo>
                  <a:pt x="8013771" y="5584837"/>
                </a:lnTo>
                <a:cubicBezTo>
                  <a:pt x="7997236" y="5595120"/>
                  <a:pt x="7981735" y="5598064"/>
                  <a:pt x="7969239" y="5582420"/>
                </a:cubicBezTo>
                <a:lnTo>
                  <a:pt x="7964509" y="5573201"/>
                </a:lnTo>
                <a:lnTo>
                  <a:pt x="7963945" y="5580832"/>
                </a:lnTo>
                <a:cubicBezTo>
                  <a:pt x="7961298" y="5624947"/>
                  <a:pt x="7956707" y="5674877"/>
                  <a:pt x="7946634" y="5723080"/>
                </a:cubicBezTo>
                <a:cubicBezTo>
                  <a:pt x="7944340" y="5748043"/>
                  <a:pt x="7936564" y="5771281"/>
                  <a:pt x="7928788" y="5794520"/>
                </a:cubicBezTo>
                <a:cubicBezTo>
                  <a:pt x="7921007" y="5817754"/>
                  <a:pt x="7907750" y="5839262"/>
                  <a:pt x="7894497" y="5860775"/>
                </a:cubicBezTo>
                <a:cubicBezTo>
                  <a:pt x="7887958" y="5916512"/>
                  <a:pt x="7921897" y="5869409"/>
                  <a:pt x="7928624" y="5903634"/>
                </a:cubicBezTo>
                <a:cubicBezTo>
                  <a:pt x="7925930" y="5925263"/>
                  <a:pt x="7922352" y="5945007"/>
                  <a:pt x="7918257" y="5963183"/>
                </a:cubicBezTo>
                <a:lnTo>
                  <a:pt x="7910809" y="5990913"/>
                </a:lnTo>
                <a:lnTo>
                  <a:pt x="7912557" y="5995236"/>
                </a:lnTo>
                <a:lnTo>
                  <a:pt x="7909747" y="5994868"/>
                </a:lnTo>
                <a:lnTo>
                  <a:pt x="7904790" y="6013325"/>
                </a:lnTo>
                <a:lnTo>
                  <a:pt x="7902433" y="6020173"/>
                </a:lnTo>
                <a:lnTo>
                  <a:pt x="7922724" y="6040852"/>
                </a:lnTo>
                <a:lnTo>
                  <a:pt x="7928161" y="6047747"/>
                </a:lnTo>
                <a:lnTo>
                  <a:pt x="7930130" y="6044353"/>
                </a:lnTo>
                <a:lnTo>
                  <a:pt x="7931390" y="6050450"/>
                </a:lnTo>
                <a:lnTo>
                  <a:pt x="7932036" y="6050915"/>
                </a:lnTo>
                <a:cubicBezTo>
                  <a:pt x="7930018" y="6054394"/>
                  <a:pt x="7933189" y="6056667"/>
                  <a:pt x="7935207" y="6053187"/>
                </a:cubicBezTo>
                <a:cubicBezTo>
                  <a:pt x="7937944" y="6060075"/>
                  <a:pt x="7940393" y="6065527"/>
                  <a:pt x="7940861" y="6069557"/>
                </a:cubicBezTo>
                <a:cubicBezTo>
                  <a:pt x="7941329" y="6073587"/>
                  <a:pt x="7939814" y="6076197"/>
                  <a:pt x="7934626" y="6077405"/>
                </a:cubicBezTo>
                <a:cubicBezTo>
                  <a:pt x="7927419" y="6082091"/>
                  <a:pt x="7923097" y="6074066"/>
                  <a:pt x="7912719" y="6076482"/>
                </a:cubicBezTo>
                <a:cubicBezTo>
                  <a:pt x="7899530" y="6081808"/>
                  <a:pt x="7903687" y="6105111"/>
                  <a:pt x="7891752" y="6122421"/>
                </a:cubicBezTo>
                <a:lnTo>
                  <a:pt x="7875903" y="6134754"/>
                </a:lnTo>
                <a:lnTo>
                  <a:pt x="7880115" y="6139494"/>
                </a:lnTo>
                <a:cubicBezTo>
                  <a:pt x="7881226" y="6145235"/>
                  <a:pt x="7880318" y="6152146"/>
                  <a:pt x="7878380" y="6158183"/>
                </a:cubicBezTo>
                <a:cubicBezTo>
                  <a:pt x="7878317" y="6154290"/>
                  <a:pt x="7878317" y="6154290"/>
                  <a:pt x="7878317" y="6154290"/>
                </a:cubicBezTo>
                <a:cubicBezTo>
                  <a:pt x="7874191" y="6150791"/>
                  <a:pt x="7874254" y="6154684"/>
                  <a:pt x="7870190" y="6155078"/>
                </a:cubicBezTo>
                <a:cubicBezTo>
                  <a:pt x="7870190" y="6155078"/>
                  <a:pt x="7874254" y="6154684"/>
                  <a:pt x="7870253" y="6158971"/>
                </a:cubicBezTo>
                <a:cubicBezTo>
                  <a:pt x="7870190" y="6155078"/>
                  <a:pt x="7866125" y="6155472"/>
                  <a:pt x="7862061" y="6155867"/>
                </a:cubicBezTo>
                <a:lnTo>
                  <a:pt x="7857384" y="6150458"/>
                </a:lnTo>
                <a:lnTo>
                  <a:pt x="7857243" y="6150863"/>
                </a:lnTo>
                <a:cubicBezTo>
                  <a:pt x="7851609" y="6169960"/>
                  <a:pt x="7848029" y="6189705"/>
                  <a:pt x="7849446" y="6212629"/>
                </a:cubicBezTo>
                <a:cubicBezTo>
                  <a:pt x="7812674" y="6213881"/>
                  <a:pt x="7791991" y="6239474"/>
                  <a:pt x="7776084" y="6305100"/>
                </a:cubicBezTo>
                <a:cubicBezTo>
                  <a:pt x="7765121" y="6301643"/>
                  <a:pt x="7780322" y="6274327"/>
                  <a:pt x="7780674" y="6255173"/>
                </a:cubicBezTo>
                <a:cubicBezTo>
                  <a:pt x="7755213" y="6240727"/>
                  <a:pt x="7747082" y="6283120"/>
                  <a:pt x="7732234" y="6291285"/>
                </a:cubicBezTo>
                <a:cubicBezTo>
                  <a:pt x="7736080" y="6306949"/>
                  <a:pt x="7753749" y="6301678"/>
                  <a:pt x="7748695" y="6323564"/>
                </a:cubicBezTo>
                <a:lnTo>
                  <a:pt x="7742169" y="6338837"/>
                </a:lnTo>
                <a:lnTo>
                  <a:pt x="7753783" y="6339461"/>
                </a:lnTo>
                <a:cubicBezTo>
                  <a:pt x="7761856" y="6341945"/>
                  <a:pt x="7768413" y="6348122"/>
                  <a:pt x="7769538" y="6355806"/>
                </a:cubicBezTo>
                <a:cubicBezTo>
                  <a:pt x="7757683" y="6374905"/>
                  <a:pt x="7739697" y="6367903"/>
                  <a:pt x="7732250" y="6356852"/>
                </a:cubicBezTo>
                <a:lnTo>
                  <a:pt x="7730140" y="6349482"/>
                </a:lnTo>
                <a:lnTo>
                  <a:pt x="7729898" y="6349980"/>
                </a:lnTo>
                <a:lnTo>
                  <a:pt x="7729749" y="6348117"/>
                </a:lnTo>
                <a:lnTo>
                  <a:pt x="7728933" y="6345268"/>
                </a:lnTo>
                <a:lnTo>
                  <a:pt x="7729264" y="6345090"/>
                </a:lnTo>
                <a:lnTo>
                  <a:pt x="7728711" y="6343956"/>
                </a:lnTo>
                <a:cubicBezTo>
                  <a:pt x="7726148" y="6328699"/>
                  <a:pt x="7729625" y="6308122"/>
                  <a:pt x="7700584" y="6313421"/>
                </a:cubicBezTo>
                <a:cubicBezTo>
                  <a:pt x="7705529" y="6244341"/>
                  <a:pt x="7761394" y="6204143"/>
                  <a:pt x="7695620" y="6183418"/>
                </a:cubicBezTo>
                <a:lnTo>
                  <a:pt x="7715690" y="6171146"/>
                </a:lnTo>
                <a:lnTo>
                  <a:pt x="7708375" y="6157261"/>
                </a:lnTo>
                <a:cubicBezTo>
                  <a:pt x="7706703" y="6147233"/>
                  <a:pt x="7711577" y="6137054"/>
                  <a:pt x="7717393" y="6122902"/>
                </a:cubicBezTo>
                <a:cubicBezTo>
                  <a:pt x="7717455" y="6126780"/>
                  <a:pt x="7721417" y="6122513"/>
                  <a:pt x="7721417" y="6122513"/>
                </a:cubicBezTo>
                <a:cubicBezTo>
                  <a:pt x="7729338" y="6113981"/>
                  <a:pt x="7705136" y="6112446"/>
                  <a:pt x="7712996" y="6100037"/>
                </a:cubicBezTo>
                <a:cubicBezTo>
                  <a:pt x="7720399" y="6090584"/>
                  <a:pt x="7731294" y="6086798"/>
                  <a:pt x="7742233" y="6085737"/>
                </a:cubicBezTo>
                <a:lnTo>
                  <a:pt x="7747025" y="6086070"/>
                </a:lnTo>
                <a:lnTo>
                  <a:pt x="7745462" y="6070688"/>
                </a:lnTo>
                <a:lnTo>
                  <a:pt x="7742688" y="5998066"/>
                </a:lnTo>
                <a:lnTo>
                  <a:pt x="7737490" y="5991766"/>
                </a:lnTo>
                <a:cubicBezTo>
                  <a:pt x="7736461" y="5987838"/>
                  <a:pt x="7737316" y="5983846"/>
                  <a:pt x="7739183" y="5979732"/>
                </a:cubicBezTo>
                <a:lnTo>
                  <a:pt x="7739816" y="5978703"/>
                </a:lnTo>
                <a:lnTo>
                  <a:pt x="7731532" y="5960379"/>
                </a:lnTo>
                <a:lnTo>
                  <a:pt x="7724227" y="5968957"/>
                </a:lnTo>
                <a:lnTo>
                  <a:pt x="7724944" y="5987162"/>
                </a:lnTo>
                <a:cubicBezTo>
                  <a:pt x="7724419" y="6015895"/>
                  <a:pt x="7723893" y="6044627"/>
                  <a:pt x="7708147" y="6057725"/>
                </a:cubicBezTo>
                <a:lnTo>
                  <a:pt x="7698555" y="6061004"/>
                </a:lnTo>
                <a:lnTo>
                  <a:pt x="7702224" y="6067965"/>
                </a:lnTo>
                <a:cubicBezTo>
                  <a:pt x="7703464" y="6072309"/>
                  <a:pt x="7703967" y="6077706"/>
                  <a:pt x="7703265" y="6084641"/>
                </a:cubicBezTo>
                <a:cubicBezTo>
                  <a:pt x="7701669" y="6092113"/>
                  <a:pt x="7698533" y="6097524"/>
                  <a:pt x="7694755" y="6101488"/>
                </a:cubicBezTo>
                <a:lnTo>
                  <a:pt x="7685053" y="6107900"/>
                </a:lnTo>
                <a:lnTo>
                  <a:pt x="7686450" y="6120018"/>
                </a:lnTo>
                <a:lnTo>
                  <a:pt x="7697192" y="6128755"/>
                </a:lnTo>
                <a:cubicBezTo>
                  <a:pt x="7700736" y="6132241"/>
                  <a:pt x="7702787" y="6135871"/>
                  <a:pt x="7700859" y="6139888"/>
                </a:cubicBezTo>
                <a:cubicBezTo>
                  <a:pt x="7697197" y="6144551"/>
                  <a:pt x="7692666" y="6147413"/>
                  <a:pt x="7687640" y="6148969"/>
                </a:cubicBezTo>
                <a:lnTo>
                  <a:pt x="7687061" y="6149014"/>
                </a:lnTo>
                <a:lnTo>
                  <a:pt x="7686574" y="6159799"/>
                </a:lnTo>
                <a:cubicBezTo>
                  <a:pt x="7684166" y="6168975"/>
                  <a:pt x="7679173" y="6178239"/>
                  <a:pt x="7669803" y="6188131"/>
                </a:cubicBezTo>
                <a:cubicBezTo>
                  <a:pt x="7658842" y="6184677"/>
                  <a:pt x="7661360" y="6172627"/>
                  <a:pt x="7665049" y="6159340"/>
                </a:cubicBezTo>
                <a:lnTo>
                  <a:pt x="7667553" y="6149097"/>
                </a:lnTo>
                <a:lnTo>
                  <a:pt x="7648197" y="6143577"/>
                </a:lnTo>
                <a:lnTo>
                  <a:pt x="7646085" y="6145836"/>
                </a:lnTo>
                <a:cubicBezTo>
                  <a:pt x="7629554" y="6178256"/>
                  <a:pt x="7625782" y="6233661"/>
                  <a:pt x="7622608" y="6256737"/>
                </a:cubicBezTo>
                <a:lnTo>
                  <a:pt x="7626698" y="6256019"/>
                </a:lnTo>
                <a:lnTo>
                  <a:pt x="7630619" y="6252059"/>
                </a:lnTo>
                <a:lnTo>
                  <a:pt x="7631886" y="6251452"/>
                </a:lnTo>
                <a:lnTo>
                  <a:pt x="7633543" y="6248950"/>
                </a:lnTo>
                <a:cubicBezTo>
                  <a:pt x="7636172" y="6243357"/>
                  <a:pt x="7638602" y="6236095"/>
                  <a:pt x="7643288" y="6231149"/>
                </a:cubicBezTo>
                <a:cubicBezTo>
                  <a:pt x="7643244" y="6233544"/>
                  <a:pt x="7642800" y="6237418"/>
                  <a:pt x="7642029" y="6242267"/>
                </a:cubicBezTo>
                <a:lnTo>
                  <a:pt x="7641127" y="6247023"/>
                </a:lnTo>
                <a:lnTo>
                  <a:pt x="7643565" y="6245854"/>
                </a:lnTo>
                <a:cubicBezTo>
                  <a:pt x="7651703" y="6244019"/>
                  <a:pt x="7658696" y="6246457"/>
                  <a:pt x="7663600" y="6251192"/>
                </a:cubicBezTo>
                <a:cubicBezTo>
                  <a:pt x="7666869" y="6254349"/>
                  <a:pt x="7669211" y="6258527"/>
                  <a:pt x="7670344" y="6263141"/>
                </a:cubicBezTo>
                <a:cubicBezTo>
                  <a:pt x="7671854" y="6269293"/>
                  <a:pt x="7671215" y="6276220"/>
                  <a:pt x="7667768" y="6282534"/>
                </a:cubicBezTo>
                <a:lnTo>
                  <a:pt x="7663630" y="6286885"/>
                </a:lnTo>
                <a:lnTo>
                  <a:pt x="7672288" y="6290554"/>
                </a:lnTo>
                <a:cubicBezTo>
                  <a:pt x="7674652" y="6295535"/>
                  <a:pt x="7674652" y="6295535"/>
                  <a:pt x="7669973" y="6297532"/>
                </a:cubicBezTo>
                <a:cubicBezTo>
                  <a:pt x="7666453" y="6296039"/>
                  <a:pt x="7662932" y="6294548"/>
                  <a:pt x="7664089" y="6291058"/>
                </a:cubicBezTo>
                <a:lnTo>
                  <a:pt x="7662615" y="6287953"/>
                </a:lnTo>
                <a:lnTo>
                  <a:pt x="7656927" y="6293934"/>
                </a:lnTo>
                <a:cubicBezTo>
                  <a:pt x="7651933" y="6297188"/>
                  <a:pt x="7645492" y="6299757"/>
                  <a:pt x="7637410" y="6301233"/>
                </a:cubicBezTo>
                <a:lnTo>
                  <a:pt x="7630134" y="6291680"/>
                </a:lnTo>
                <a:lnTo>
                  <a:pt x="7628266" y="6298664"/>
                </a:lnTo>
                <a:cubicBezTo>
                  <a:pt x="7620003" y="6323354"/>
                  <a:pt x="7610059" y="6339486"/>
                  <a:pt x="7603161" y="6314837"/>
                </a:cubicBezTo>
                <a:cubicBezTo>
                  <a:pt x="7598923" y="6345607"/>
                  <a:pt x="7594680" y="6376378"/>
                  <a:pt x="7605294" y="6398986"/>
                </a:cubicBezTo>
                <a:lnTo>
                  <a:pt x="7598600" y="6408744"/>
                </a:lnTo>
                <a:lnTo>
                  <a:pt x="7598932" y="6408765"/>
                </a:lnTo>
                <a:cubicBezTo>
                  <a:pt x="7608449" y="6428623"/>
                  <a:pt x="7617328" y="6450386"/>
                  <a:pt x="7622620" y="6471546"/>
                </a:cubicBezTo>
                <a:lnTo>
                  <a:pt x="7627302" y="6501266"/>
                </a:lnTo>
                <a:lnTo>
                  <a:pt x="7632228" y="6504340"/>
                </a:lnTo>
                <a:cubicBezTo>
                  <a:pt x="7635457" y="6509768"/>
                  <a:pt x="7636567" y="6516769"/>
                  <a:pt x="7635925" y="6524013"/>
                </a:cubicBezTo>
                <a:cubicBezTo>
                  <a:pt x="7634639" y="6538502"/>
                  <a:pt x="7626345" y="6553969"/>
                  <a:pt x="7613957" y="6559783"/>
                </a:cubicBezTo>
                <a:lnTo>
                  <a:pt x="7610035" y="6553705"/>
                </a:lnTo>
                <a:lnTo>
                  <a:pt x="7605545" y="6560704"/>
                </a:lnTo>
                <a:cubicBezTo>
                  <a:pt x="7594513" y="6572209"/>
                  <a:pt x="7583631" y="6572530"/>
                  <a:pt x="7573396" y="6565555"/>
                </a:cubicBezTo>
                <a:lnTo>
                  <a:pt x="7550247" y="6533732"/>
                </a:lnTo>
                <a:lnTo>
                  <a:pt x="7532465" y="6562276"/>
                </a:lnTo>
                <a:cubicBezTo>
                  <a:pt x="7521152" y="6577975"/>
                  <a:pt x="7502409" y="6597757"/>
                  <a:pt x="7491100" y="6613459"/>
                </a:cubicBezTo>
                <a:lnTo>
                  <a:pt x="7488713" y="6618287"/>
                </a:lnTo>
                <a:lnTo>
                  <a:pt x="7492326" y="6622757"/>
                </a:lnTo>
                <a:cubicBezTo>
                  <a:pt x="7498353" y="6630786"/>
                  <a:pt x="7504251" y="6637727"/>
                  <a:pt x="7512494" y="6642160"/>
                </a:cubicBezTo>
                <a:cubicBezTo>
                  <a:pt x="7512494" y="6642160"/>
                  <a:pt x="7512494" y="6642160"/>
                  <a:pt x="7511256" y="6652783"/>
                </a:cubicBezTo>
                <a:cubicBezTo>
                  <a:pt x="7513849" y="6655589"/>
                  <a:pt x="7513849" y="6655589"/>
                  <a:pt x="7513849" y="6655589"/>
                </a:cubicBezTo>
                <a:cubicBezTo>
                  <a:pt x="7515145" y="6656992"/>
                  <a:pt x="7514187" y="6658947"/>
                  <a:pt x="7512906" y="6660549"/>
                </a:cubicBezTo>
                <a:cubicBezTo>
                  <a:pt x="7511624" y="6662154"/>
                  <a:pt x="7510017" y="6663407"/>
                  <a:pt x="7510017" y="6663407"/>
                </a:cubicBezTo>
                <a:lnTo>
                  <a:pt x="7507787" y="6662535"/>
                </a:lnTo>
                <a:lnTo>
                  <a:pt x="7498292" y="6670610"/>
                </a:lnTo>
                <a:cubicBezTo>
                  <a:pt x="7492947" y="6672437"/>
                  <a:pt x="7487139" y="6672815"/>
                  <a:pt x="7481489" y="6673849"/>
                </a:cubicBezTo>
                <a:lnTo>
                  <a:pt x="7470680" y="6686200"/>
                </a:lnTo>
                <a:lnTo>
                  <a:pt x="7488830" y="6678801"/>
                </a:lnTo>
                <a:cubicBezTo>
                  <a:pt x="7504076" y="6677131"/>
                  <a:pt x="7519723" y="6683369"/>
                  <a:pt x="7539285" y="6706687"/>
                </a:cubicBezTo>
                <a:cubicBezTo>
                  <a:pt x="7546332" y="6725009"/>
                  <a:pt x="7548880" y="6745418"/>
                  <a:pt x="7549864" y="6765203"/>
                </a:cubicBezTo>
                <a:lnTo>
                  <a:pt x="7549956" y="6769457"/>
                </a:lnTo>
                <a:lnTo>
                  <a:pt x="7566031" y="6749217"/>
                </a:lnTo>
                <a:cubicBezTo>
                  <a:pt x="7565261" y="6752920"/>
                  <a:pt x="7602766" y="6749437"/>
                  <a:pt x="7602766" y="6749437"/>
                </a:cubicBezTo>
                <a:cubicBezTo>
                  <a:pt x="7605991" y="6753575"/>
                  <a:pt x="7607604" y="6755645"/>
                  <a:pt x="7607124" y="6757960"/>
                </a:cubicBezTo>
                <a:cubicBezTo>
                  <a:pt x="7606643" y="6760275"/>
                  <a:pt x="7604067" y="6762834"/>
                  <a:pt x="7598916" y="6767953"/>
                </a:cubicBezTo>
                <a:cubicBezTo>
                  <a:pt x="7594150" y="6771221"/>
                  <a:pt x="7584390" y="6773944"/>
                  <a:pt x="7574513" y="6774759"/>
                </a:cubicBezTo>
                <a:lnTo>
                  <a:pt x="7549973" y="6770231"/>
                </a:lnTo>
                <a:lnTo>
                  <a:pt x="7551056" y="6819979"/>
                </a:lnTo>
                <a:lnTo>
                  <a:pt x="7567240" y="6837774"/>
                </a:lnTo>
                <a:lnTo>
                  <a:pt x="7570258" y="6831631"/>
                </a:lnTo>
                <a:cubicBezTo>
                  <a:pt x="7576459" y="6823273"/>
                  <a:pt x="7585449" y="6817187"/>
                  <a:pt x="7592906" y="6818669"/>
                </a:cubicBezTo>
                <a:cubicBezTo>
                  <a:pt x="7597381" y="6819559"/>
                  <a:pt x="7601303" y="6823172"/>
                  <a:pt x="7603741" y="6830654"/>
                </a:cubicBezTo>
                <a:lnTo>
                  <a:pt x="7605173" y="6856835"/>
                </a:lnTo>
                <a:lnTo>
                  <a:pt x="7664773" y="6871153"/>
                </a:lnTo>
                <a:cubicBezTo>
                  <a:pt x="7713364" y="6876958"/>
                  <a:pt x="7762245" y="6873183"/>
                  <a:pt x="7780232" y="6864842"/>
                </a:cubicBezTo>
                <a:cubicBezTo>
                  <a:pt x="7875631" y="6809804"/>
                  <a:pt x="7829463" y="6744849"/>
                  <a:pt x="7870904" y="6714834"/>
                </a:cubicBezTo>
                <a:cubicBezTo>
                  <a:pt x="7912346" y="6684819"/>
                  <a:pt x="7951465" y="6731456"/>
                  <a:pt x="7951465" y="6731456"/>
                </a:cubicBezTo>
                <a:cubicBezTo>
                  <a:pt x="7965557" y="6768098"/>
                  <a:pt x="7931160" y="6816440"/>
                  <a:pt x="7920220" y="6843104"/>
                </a:cubicBezTo>
                <a:cubicBezTo>
                  <a:pt x="7921797" y="6874757"/>
                  <a:pt x="7941353" y="6898078"/>
                  <a:pt x="7948396" y="6916399"/>
                </a:cubicBezTo>
                <a:cubicBezTo>
                  <a:pt x="7984764" y="6907631"/>
                  <a:pt x="8077917" y="7000056"/>
                  <a:pt x="8125191" y="7054546"/>
                </a:cubicBezTo>
                <a:lnTo>
                  <a:pt x="8140253" y="7072801"/>
                </a:lnTo>
                <a:lnTo>
                  <a:pt x="8141786" y="7057274"/>
                </a:lnTo>
                <a:cubicBezTo>
                  <a:pt x="8137710" y="7049871"/>
                  <a:pt x="8129747" y="7046744"/>
                  <a:pt x="8133573" y="7038575"/>
                </a:cubicBezTo>
                <a:cubicBezTo>
                  <a:pt x="8141661" y="7049488"/>
                  <a:pt x="8145673" y="7052999"/>
                  <a:pt x="8149750" y="7060400"/>
                </a:cubicBezTo>
                <a:cubicBezTo>
                  <a:pt x="8153700" y="7060017"/>
                  <a:pt x="8157650" y="7059635"/>
                  <a:pt x="8161664" y="7063144"/>
                </a:cubicBezTo>
                <a:cubicBezTo>
                  <a:pt x="8169690" y="7070164"/>
                  <a:pt x="8165865" y="7078334"/>
                  <a:pt x="8169940" y="7085736"/>
                </a:cubicBezTo>
                <a:cubicBezTo>
                  <a:pt x="8167997" y="7087874"/>
                  <a:pt x="8165065" y="7090107"/>
                  <a:pt x="8161616" y="7090929"/>
                </a:cubicBezTo>
                <a:lnTo>
                  <a:pt x="8151166" y="7087932"/>
                </a:lnTo>
                <a:lnTo>
                  <a:pt x="8153371" y="7091237"/>
                </a:lnTo>
                <a:cubicBezTo>
                  <a:pt x="8172932" y="7114553"/>
                  <a:pt x="8240981" y="7126180"/>
                  <a:pt x="8276953" y="7109500"/>
                </a:cubicBezTo>
                <a:cubicBezTo>
                  <a:pt x="8300411" y="7087825"/>
                  <a:pt x="8323866" y="7066153"/>
                  <a:pt x="8359833" y="7049470"/>
                </a:cubicBezTo>
                <a:cubicBezTo>
                  <a:pt x="8383293" y="7027793"/>
                  <a:pt x="8413792" y="7024447"/>
                  <a:pt x="8420836" y="7042774"/>
                </a:cubicBezTo>
                <a:cubicBezTo>
                  <a:pt x="8433354" y="7047768"/>
                  <a:pt x="8440401" y="7066082"/>
                  <a:pt x="8429459" y="7092748"/>
                </a:cubicBezTo>
                <a:cubicBezTo>
                  <a:pt x="8443548" y="7129401"/>
                  <a:pt x="8439652" y="7174395"/>
                  <a:pt x="8439652" y="7174395"/>
                </a:cubicBezTo>
                <a:cubicBezTo>
                  <a:pt x="8441224" y="7206050"/>
                  <a:pt x="8477200" y="7189365"/>
                  <a:pt x="8484244" y="7207691"/>
                </a:cubicBezTo>
                <a:cubicBezTo>
                  <a:pt x="8501069" y="7237672"/>
                  <a:pt x="8485632" y="7266421"/>
                  <a:pt x="8466870" y="7289967"/>
                </a:cubicBezTo>
                <a:lnTo>
                  <a:pt x="8454205" y="7304459"/>
                </a:lnTo>
                <a:lnTo>
                  <a:pt x="8458364" y="7309710"/>
                </a:lnTo>
                <a:cubicBezTo>
                  <a:pt x="8459485" y="7315374"/>
                  <a:pt x="8457494" y="7318807"/>
                  <a:pt x="8457494" y="7318807"/>
                </a:cubicBezTo>
                <a:cubicBezTo>
                  <a:pt x="8451395" y="7321725"/>
                  <a:pt x="8445016" y="7323226"/>
                  <a:pt x="8439740" y="7321875"/>
                </a:cubicBezTo>
                <a:lnTo>
                  <a:pt x="8439418" y="7321468"/>
                </a:lnTo>
                <a:lnTo>
                  <a:pt x="8431251" y="7332486"/>
                </a:lnTo>
                <a:cubicBezTo>
                  <a:pt x="8429383" y="7335862"/>
                  <a:pt x="8428663" y="7338726"/>
                  <a:pt x="8429544" y="7341017"/>
                </a:cubicBezTo>
                <a:cubicBezTo>
                  <a:pt x="8436586" y="7359338"/>
                  <a:pt x="8511678" y="7389287"/>
                  <a:pt x="8525771" y="7425940"/>
                </a:cubicBezTo>
                <a:cubicBezTo>
                  <a:pt x="8538280" y="7430932"/>
                  <a:pt x="8539861" y="7462585"/>
                  <a:pt x="8546907" y="7480911"/>
                </a:cubicBezTo>
                <a:cubicBezTo>
                  <a:pt x="8598538" y="7532532"/>
                  <a:pt x="8654069" y="7539165"/>
                  <a:pt x="8708036" y="7514142"/>
                </a:cubicBezTo>
                <a:cubicBezTo>
                  <a:pt x="8744004" y="7497464"/>
                  <a:pt x="8754943" y="7470800"/>
                  <a:pt x="8796385" y="7440783"/>
                </a:cubicBezTo>
                <a:cubicBezTo>
                  <a:pt x="8832357" y="7424102"/>
                  <a:pt x="8850345" y="7415762"/>
                  <a:pt x="8857388" y="7434086"/>
                </a:cubicBezTo>
                <a:cubicBezTo>
                  <a:pt x="8857388" y="7434086"/>
                  <a:pt x="8857388" y="7434086"/>
                  <a:pt x="8940272" y="7374056"/>
                </a:cubicBezTo>
                <a:cubicBezTo>
                  <a:pt x="8958261" y="7365719"/>
                  <a:pt x="8970773" y="7370711"/>
                  <a:pt x="8970773" y="7370711"/>
                </a:cubicBezTo>
                <a:cubicBezTo>
                  <a:pt x="8970773" y="7370711"/>
                  <a:pt x="8970773" y="7370711"/>
                  <a:pt x="8947317" y="7392383"/>
                </a:cubicBezTo>
                <a:cubicBezTo>
                  <a:pt x="8947317" y="7392383"/>
                  <a:pt x="8929326" y="7400723"/>
                  <a:pt x="8911344" y="7409063"/>
                </a:cubicBezTo>
                <a:cubicBezTo>
                  <a:pt x="8911344" y="7409063"/>
                  <a:pt x="8905871" y="7422395"/>
                  <a:pt x="8900404" y="7435730"/>
                </a:cubicBezTo>
                <a:cubicBezTo>
                  <a:pt x="8882418" y="7444070"/>
                  <a:pt x="8893355" y="7417409"/>
                  <a:pt x="8869905" y="7439078"/>
                </a:cubicBezTo>
                <a:cubicBezTo>
                  <a:pt x="8869905" y="7439078"/>
                  <a:pt x="8831610" y="7532405"/>
                  <a:pt x="8837078" y="7519075"/>
                </a:cubicBezTo>
                <a:cubicBezTo>
                  <a:pt x="8801112" y="7535758"/>
                  <a:pt x="8758095" y="7534112"/>
                  <a:pt x="8734639" y="7555787"/>
                </a:cubicBezTo>
                <a:cubicBezTo>
                  <a:pt x="8680682" y="7580807"/>
                  <a:pt x="8658797" y="7634138"/>
                  <a:pt x="8674462" y="7702442"/>
                </a:cubicBezTo>
                <a:cubicBezTo>
                  <a:pt x="8720629" y="7767400"/>
                  <a:pt x="8840313" y="7830650"/>
                  <a:pt x="8881757" y="7800633"/>
                </a:cubicBezTo>
                <a:cubicBezTo>
                  <a:pt x="8904467" y="7887266"/>
                  <a:pt x="8822409" y="8087251"/>
                  <a:pt x="8841971" y="8110567"/>
                </a:cubicBezTo>
                <a:cubicBezTo>
                  <a:pt x="8861530" y="8133885"/>
                  <a:pt x="8942097" y="8150502"/>
                  <a:pt x="8956187" y="8187150"/>
                </a:cubicBezTo>
                <a:cubicBezTo>
                  <a:pt x="8988260" y="8215457"/>
                  <a:pt x="8912425" y="8293811"/>
                  <a:pt x="8919472" y="8312135"/>
                </a:cubicBezTo>
                <a:cubicBezTo>
                  <a:pt x="8931985" y="8317124"/>
                  <a:pt x="8966381" y="8268785"/>
                  <a:pt x="8992983" y="8310430"/>
                </a:cubicBezTo>
                <a:cubicBezTo>
                  <a:pt x="9007073" y="8347078"/>
                  <a:pt x="8989090" y="8355418"/>
                  <a:pt x="8983618" y="8368750"/>
                </a:cubicBezTo>
                <a:cubicBezTo>
                  <a:pt x="8924193" y="8407100"/>
                  <a:pt x="8915573" y="8357123"/>
                  <a:pt x="8879601" y="8373803"/>
                </a:cubicBezTo>
                <a:cubicBezTo>
                  <a:pt x="8895262" y="8442109"/>
                  <a:pt x="8862440" y="8522104"/>
                  <a:pt x="8876530" y="8558757"/>
                </a:cubicBezTo>
                <a:cubicBezTo>
                  <a:pt x="8896093" y="8582070"/>
                  <a:pt x="9007158" y="8595341"/>
                  <a:pt x="9025144" y="8586998"/>
                </a:cubicBezTo>
                <a:cubicBezTo>
                  <a:pt x="9061118" y="8570315"/>
                  <a:pt x="9038406" y="8483688"/>
                  <a:pt x="9079850" y="8453673"/>
                </a:cubicBezTo>
                <a:cubicBezTo>
                  <a:pt x="9106450" y="8495315"/>
                  <a:pt x="9065011" y="8525325"/>
                  <a:pt x="9073628" y="8575310"/>
                </a:cubicBezTo>
                <a:cubicBezTo>
                  <a:pt x="9152615" y="8560271"/>
                  <a:pt x="9302808" y="8620171"/>
                  <a:pt x="9309851" y="8638494"/>
                </a:cubicBezTo>
                <a:cubicBezTo>
                  <a:pt x="9121371" y="8671919"/>
                  <a:pt x="8968866" y="8688665"/>
                  <a:pt x="8878934" y="8730368"/>
                </a:cubicBezTo>
                <a:cubicBezTo>
                  <a:pt x="8837493" y="8760383"/>
                  <a:pt x="8850010" y="8765378"/>
                  <a:pt x="8858632" y="8815358"/>
                </a:cubicBezTo>
                <a:cubicBezTo>
                  <a:pt x="8858632" y="8815358"/>
                  <a:pt x="8858632" y="8815358"/>
                  <a:pt x="8832854" y="8913676"/>
                </a:cubicBezTo>
                <a:cubicBezTo>
                  <a:pt x="8798457" y="8962015"/>
                  <a:pt x="8794560" y="9007000"/>
                  <a:pt x="8778154" y="9046996"/>
                </a:cubicBezTo>
                <a:cubicBezTo>
                  <a:pt x="8778154" y="9046996"/>
                  <a:pt x="8778154" y="9046996"/>
                  <a:pt x="8825893" y="9143615"/>
                </a:cubicBezTo>
                <a:cubicBezTo>
                  <a:pt x="8886147" y="9245216"/>
                  <a:pt x="9034753" y="9273465"/>
                  <a:pt x="9034753" y="9273465"/>
                </a:cubicBezTo>
                <a:cubicBezTo>
                  <a:pt x="9047277" y="9278452"/>
                  <a:pt x="9129411" y="9326727"/>
                  <a:pt x="9134884" y="9313392"/>
                </a:cubicBezTo>
                <a:cubicBezTo>
                  <a:pt x="9136461" y="9345051"/>
                  <a:pt x="9156020" y="9368367"/>
                  <a:pt x="9157591" y="9400025"/>
                </a:cubicBezTo>
                <a:cubicBezTo>
                  <a:pt x="9067662" y="9441728"/>
                  <a:pt x="8807906" y="9151953"/>
                  <a:pt x="8707033" y="9220323"/>
                </a:cubicBezTo>
                <a:cubicBezTo>
                  <a:pt x="8671063" y="9237003"/>
                  <a:pt x="8660950" y="9403625"/>
                  <a:pt x="8642966" y="9411973"/>
                </a:cubicBezTo>
                <a:cubicBezTo>
                  <a:pt x="8669573" y="9453610"/>
                  <a:pt x="8689132" y="9476926"/>
                  <a:pt x="8708691" y="9500239"/>
                </a:cubicBezTo>
                <a:cubicBezTo>
                  <a:pt x="8690711" y="9508582"/>
                  <a:pt x="8760329" y="9551865"/>
                  <a:pt x="8706371" y="9576886"/>
                </a:cubicBezTo>
                <a:cubicBezTo>
                  <a:pt x="8664927" y="9606901"/>
                  <a:pt x="8545242" y="9543650"/>
                  <a:pt x="8527258" y="9551990"/>
                </a:cubicBezTo>
                <a:cubicBezTo>
                  <a:pt x="8442217" y="9599528"/>
                  <a:pt x="8466744" y="9699482"/>
                  <a:pt x="8461558" y="9757047"/>
                </a:cubicBezTo>
                <a:lnTo>
                  <a:pt x="8458783" y="9762518"/>
                </a:lnTo>
                <a:lnTo>
                  <a:pt x="8480796" y="9789927"/>
                </a:lnTo>
                <a:cubicBezTo>
                  <a:pt x="8553106" y="9865155"/>
                  <a:pt x="8631286" y="9918717"/>
                  <a:pt x="8682477" y="10048476"/>
                </a:cubicBezTo>
                <a:cubicBezTo>
                  <a:pt x="8581895" y="10073208"/>
                  <a:pt x="8428808" y="9941007"/>
                  <a:pt x="8396837" y="9817848"/>
                </a:cubicBezTo>
                <a:lnTo>
                  <a:pt x="8395378" y="9800669"/>
                </a:lnTo>
                <a:lnTo>
                  <a:pt x="8334451" y="9791194"/>
                </a:lnTo>
                <a:cubicBezTo>
                  <a:pt x="8287229" y="9782056"/>
                  <a:pt x="8240685" y="9771253"/>
                  <a:pt x="8231697" y="9775424"/>
                </a:cubicBezTo>
                <a:cubicBezTo>
                  <a:pt x="8136296" y="9830459"/>
                  <a:pt x="8245038" y="9920374"/>
                  <a:pt x="8187185" y="9990385"/>
                </a:cubicBezTo>
                <a:cubicBezTo>
                  <a:pt x="8180142" y="9972066"/>
                  <a:pt x="8156689" y="9993735"/>
                  <a:pt x="8137126" y="9970420"/>
                </a:cubicBezTo>
                <a:cubicBezTo>
                  <a:pt x="8124611" y="9965428"/>
                  <a:pt x="8135550" y="9938764"/>
                  <a:pt x="8110518" y="9928777"/>
                </a:cubicBezTo>
                <a:cubicBezTo>
                  <a:pt x="8062778" y="9832166"/>
                  <a:pt x="7947071" y="9972188"/>
                  <a:pt x="7932982" y="9935543"/>
                </a:cubicBezTo>
                <a:cubicBezTo>
                  <a:pt x="7891537" y="9965558"/>
                  <a:pt x="7844625" y="10008902"/>
                  <a:pt x="7890791" y="10073857"/>
                </a:cubicBezTo>
                <a:cubicBezTo>
                  <a:pt x="7885325" y="10087192"/>
                  <a:pt x="7910348" y="10097181"/>
                  <a:pt x="7910348" y="10097181"/>
                </a:cubicBezTo>
                <a:cubicBezTo>
                  <a:pt x="7886898" y="10118848"/>
                  <a:pt x="7918972" y="10147156"/>
                  <a:pt x="7926020" y="10165477"/>
                </a:cubicBezTo>
                <a:cubicBezTo>
                  <a:pt x="7926020" y="10165477"/>
                  <a:pt x="7926020" y="10165477"/>
                  <a:pt x="7884576" y="10195494"/>
                </a:cubicBezTo>
                <a:cubicBezTo>
                  <a:pt x="7857970" y="10153852"/>
                  <a:pt x="7854077" y="10198843"/>
                  <a:pt x="7827469" y="10157203"/>
                </a:cubicBezTo>
                <a:cubicBezTo>
                  <a:pt x="7827469" y="10157203"/>
                  <a:pt x="7827469" y="10157203"/>
                  <a:pt x="7806338" y="10102229"/>
                </a:cubicBezTo>
                <a:cubicBezTo>
                  <a:pt x="7811802" y="10088897"/>
                  <a:pt x="7811802" y="10088897"/>
                  <a:pt x="7804762" y="10070573"/>
                </a:cubicBezTo>
                <a:cubicBezTo>
                  <a:pt x="7764066" y="9992285"/>
                  <a:pt x="7728092" y="10008966"/>
                  <a:pt x="7686649" y="10038978"/>
                </a:cubicBezTo>
                <a:cubicBezTo>
                  <a:pt x="7645208" y="10068998"/>
                  <a:pt x="7612384" y="10148987"/>
                  <a:pt x="7606914" y="10162319"/>
                </a:cubicBezTo>
                <a:cubicBezTo>
                  <a:pt x="7556853" y="10142354"/>
                  <a:pt x="7496598" y="10040751"/>
                  <a:pt x="7406666" y="10082455"/>
                </a:cubicBezTo>
                <a:cubicBezTo>
                  <a:pt x="7370409" y="10108717"/>
                  <a:pt x="7436567" y="10211463"/>
                  <a:pt x="7401812" y="10268021"/>
                </a:cubicBezTo>
                <a:lnTo>
                  <a:pt x="7382281" y="10286999"/>
                </a:lnTo>
                <a:lnTo>
                  <a:pt x="7334834" y="10286999"/>
                </a:lnTo>
                <a:lnTo>
                  <a:pt x="7330081" y="10269111"/>
                </a:lnTo>
                <a:cubicBezTo>
                  <a:pt x="7298006" y="10240800"/>
                  <a:pt x="7301904" y="10195815"/>
                  <a:pt x="7330832" y="10160808"/>
                </a:cubicBezTo>
                <a:cubicBezTo>
                  <a:pt x="7247116" y="10080875"/>
                  <a:pt x="7159504" y="10045934"/>
                  <a:pt x="7076624" y="10105961"/>
                </a:cubicBezTo>
                <a:cubicBezTo>
                  <a:pt x="7000972" y="10157238"/>
                  <a:pt x="6997023" y="10193480"/>
                  <a:pt x="6973064" y="10243558"/>
                </a:cubicBezTo>
                <a:lnTo>
                  <a:pt x="6946553" y="10286999"/>
                </a:lnTo>
                <a:lnTo>
                  <a:pt x="6934302" y="10286999"/>
                </a:lnTo>
                <a:lnTo>
                  <a:pt x="6917903" y="10244342"/>
                </a:lnTo>
                <a:cubicBezTo>
                  <a:pt x="6910858" y="10226018"/>
                  <a:pt x="6910858" y="10226018"/>
                  <a:pt x="6898333" y="10221026"/>
                </a:cubicBezTo>
                <a:cubicBezTo>
                  <a:pt x="6877615" y="10236034"/>
                  <a:pt x="6870779" y="10252699"/>
                  <a:pt x="6863257" y="10271031"/>
                </a:cubicBezTo>
                <a:lnTo>
                  <a:pt x="6855695" y="10286999"/>
                </a:lnTo>
                <a:lnTo>
                  <a:pt x="6827953" y="10286999"/>
                </a:lnTo>
                <a:lnTo>
                  <a:pt x="6830942" y="10253080"/>
                </a:lnTo>
                <a:lnTo>
                  <a:pt x="6798347" y="10273604"/>
                </a:lnTo>
                <a:cubicBezTo>
                  <a:pt x="6771173" y="10249639"/>
                  <a:pt x="6752493" y="10215539"/>
                  <a:pt x="6741898" y="10178088"/>
                </a:cubicBezTo>
                <a:lnTo>
                  <a:pt x="6737721" y="10117019"/>
                </a:lnTo>
                <a:lnTo>
                  <a:pt x="6714500" y="10101163"/>
                </a:lnTo>
                <a:cubicBezTo>
                  <a:pt x="6700412" y="10064512"/>
                  <a:pt x="6734810" y="10016174"/>
                  <a:pt x="6708205" y="9974537"/>
                </a:cubicBezTo>
                <a:cubicBezTo>
                  <a:pt x="6708205" y="9974537"/>
                  <a:pt x="6607249" y="9794641"/>
                  <a:pt x="6547825" y="9832996"/>
                </a:cubicBezTo>
                <a:cubicBezTo>
                  <a:pt x="6470408" y="9879696"/>
                  <a:pt x="6447783" y="10041327"/>
                  <a:pt x="6393826" y="10066344"/>
                </a:cubicBezTo>
                <a:cubicBezTo>
                  <a:pt x="6370368" y="10088019"/>
                  <a:pt x="6350808" y="10064703"/>
                  <a:pt x="6343762" y="10046379"/>
                </a:cubicBezTo>
                <a:cubicBezTo>
                  <a:pt x="6343762" y="10046379"/>
                  <a:pt x="6438335" y="9851383"/>
                  <a:pt x="6390597" y="9754769"/>
                </a:cubicBezTo>
                <a:cubicBezTo>
                  <a:pt x="6371035" y="9731454"/>
                  <a:pt x="6347573" y="9753128"/>
                  <a:pt x="6340529" y="9734802"/>
                </a:cubicBezTo>
                <a:cubicBezTo>
                  <a:pt x="6328016" y="9729815"/>
                  <a:pt x="6333483" y="9716483"/>
                  <a:pt x="6338953" y="9703151"/>
                </a:cubicBezTo>
                <a:cubicBezTo>
                  <a:pt x="6326440" y="9698157"/>
                  <a:pt x="6319394" y="9679833"/>
                  <a:pt x="6306879" y="9674838"/>
                </a:cubicBezTo>
                <a:cubicBezTo>
                  <a:pt x="6306879" y="9674838"/>
                  <a:pt x="6302157" y="9579868"/>
                  <a:pt x="6307624" y="9566539"/>
                </a:cubicBezTo>
                <a:cubicBezTo>
                  <a:pt x="6307624" y="9566539"/>
                  <a:pt x="6264502" y="9531884"/>
                  <a:pt x="6225452" y="9527219"/>
                </a:cubicBezTo>
                <a:lnTo>
                  <a:pt x="6202501" y="9532155"/>
                </a:lnTo>
                <a:lnTo>
                  <a:pt x="6180897" y="9593635"/>
                </a:lnTo>
                <a:cubicBezTo>
                  <a:pt x="6163383" y="9620095"/>
                  <a:pt x="6134939" y="9644052"/>
                  <a:pt x="6093689" y="9661156"/>
                </a:cubicBezTo>
                <a:cubicBezTo>
                  <a:pt x="6020307" y="9668137"/>
                  <a:pt x="5953926" y="9526818"/>
                  <a:pt x="5989560" y="9462796"/>
                </a:cubicBezTo>
                <a:cubicBezTo>
                  <a:pt x="6024381" y="9443666"/>
                  <a:pt x="6059202" y="9424539"/>
                  <a:pt x="6094021" y="9405412"/>
                </a:cubicBezTo>
                <a:lnTo>
                  <a:pt x="6137777" y="9427511"/>
                </a:lnTo>
                <a:lnTo>
                  <a:pt x="6142255" y="9421069"/>
                </a:lnTo>
                <a:cubicBezTo>
                  <a:pt x="6148068" y="9403026"/>
                  <a:pt x="6146641" y="9382096"/>
                  <a:pt x="6131580" y="9356694"/>
                </a:cubicBezTo>
                <a:cubicBezTo>
                  <a:pt x="6117489" y="9320046"/>
                  <a:pt x="6110443" y="9301723"/>
                  <a:pt x="6092458" y="9310063"/>
                </a:cubicBezTo>
                <a:cubicBezTo>
                  <a:pt x="6097927" y="9296731"/>
                  <a:pt x="6085414" y="9291736"/>
                  <a:pt x="6090885" y="9278404"/>
                </a:cubicBezTo>
                <a:cubicBezTo>
                  <a:pt x="6096357" y="9265075"/>
                  <a:pt x="5813965" y="9136930"/>
                  <a:pt x="5801455" y="9131938"/>
                </a:cubicBezTo>
                <a:cubicBezTo>
                  <a:pt x="5760757" y="9053645"/>
                  <a:pt x="5804149" y="9001144"/>
                  <a:pt x="5845972" y="8948012"/>
                </a:cubicBezTo>
                <a:lnTo>
                  <a:pt x="5873734" y="8902446"/>
                </a:lnTo>
                <a:lnTo>
                  <a:pt x="5829358" y="8880949"/>
                </a:lnTo>
                <a:cubicBezTo>
                  <a:pt x="5811608" y="8884186"/>
                  <a:pt x="5793444" y="8897730"/>
                  <a:pt x="5774707" y="8917510"/>
                </a:cubicBezTo>
                <a:cubicBezTo>
                  <a:pt x="5750481" y="8935566"/>
                  <a:pt x="5735282" y="8962882"/>
                  <a:pt x="5714597" y="8988477"/>
                </a:cubicBezTo>
                <a:cubicBezTo>
                  <a:pt x="5695857" y="9008259"/>
                  <a:pt x="5680656" y="9035578"/>
                  <a:pt x="5661912" y="9055360"/>
                </a:cubicBezTo>
                <a:cubicBezTo>
                  <a:pt x="5658731" y="9028670"/>
                  <a:pt x="5671990" y="9007162"/>
                  <a:pt x="5685248" y="8985649"/>
                </a:cubicBezTo>
                <a:cubicBezTo>
                  <a:pt x="5698501" y="8964141"/>
                  <a:pt x="5719187" y="8938551"/>
                  <a:pt x="5726965" y="8915309"/>
                </a:cubicBezTo>
                <a:cubicBezTo>
                  <a:pt x="5708574" y="8915940"/>
                  <a:pt x="5680816" y="8926457"/>
                  <a:pt x="5667559" y="8947967"/>
                </a:cubicBezTo>
                <a:cubicBezTo>
                  <a:pt x="5650764" y="8961943"/>
                  <a:pt x="5642987" y="8985182"/>
                  <a:pt x="5666504" y="9005433"/>
                </a:cubicBezTo>
                <a:cubicBezTo>
                  <a:pt x="5654481" y="9009672"/>
                  <a:pt x="5644978" y="9014304"/>
                  <a:pt x="5636901" y="9019485"/>
                </a:cubicBezTo>
                <a:lnTo>
                  <a:pt x="5626428" y="9028117"/>
                </a:lnTo>
                <a:lnTo>
                  <a:pt x="5638264" y="9032396"/>
                </a:lnTo>
                <a:cubicBezTo>
                  <a:pt x="5646719" y="9034909"/>
                  <a:pt x="5653366" y="9037312"/>
                  <a:pt x="5657327" y="9042556"/>
                </a:cubicBezTo>
                <a:cubicBezTo>
                  <a:pt x="5659969" y="9046053"/>
                  <a:pt x="5661415" y="9050811"/>
                  <a:pt x="5661410" y="9057707"/>
                </a:cubicBezTo>
                <a:cubicBezTo>
                  <a:pt x="5654217" y="9061722"/>
                  <a:pt x="5644403" y="9060574"/>
                  <a:pt x="5633414" y="9057297"/>
                </a:cubicBezTo>
                <a:lnTo>
                  <a:pt x="5606671" y="9047235"/>
                </a:lnTo>
                <a:lnTo>
                  <a:pt x="5596795" y="9058422"/>
                </a:lnTo>
                <a:cubicBezTo>
                  <a:pt x="5590044" y="9066430"/>
                  <a:pt x="5582531" y="9075301"/>
                  <a:pt x="5573161" y="9085192"/>
                </a:cubicBezTo>
                <a:cubicBezTo>
                  <a:pt x="5527014" y="9096340"/>
                  <a:pt x="5629377" y="9025846"/>
                  <a:pt x="5605858" y="9005590"/>
                </a:cubicBezTo>
                <a:cubicBezTo>
                  <a:pt x="5549096" y="8994129"/>
                  <a:pt x="5442142" y="9114550"/>
                  <a:pt x="5432773" y="9124441"/>
                </a:cubicBezTo>
                <a:cubicBezTo>
                  <a:pt x="5401126" y="9146579"/>
                  <a:pt x="5374959" y="9170441"/>
                  <a:pt x="5384333" y="9160550"/>
                </a:cubicBezTo>
                <a:cubicBezTo>
                  <a:pt x="5371162" y="9177271"/>
                  <a:pt x="5357637" y="9188262"/>
                  <a:pt x="5344148" y="9195752"/>
                </a:cubicBezTo>
                <a:lnTo>
                  <a:pt x="5336072" y="9198620"/>
                </a:lnTo>
                <a:lnTo>
                  <a:pt x="5335193" y="9201755"/>
                </a:lnTo>
                <a:cubicBezTo>
                  <a:pt x="5335193" y="9201755"/>
                  <a:pt x="5335193" y="9201755"/>
                  <a:pt x="5329850" y="9201070"/>
                </a:cubicBezTo>
                <a:lnTo>
                  <a:pt x="5329934" y="9200800"/>
                </a:lnTo>
                <a:lnTo>
                  <a:pt x="5310114" y="9207839"/>
                </a:lnTo>
                <a:lnTo>
                  <a:pt x="5312059" y="9210680"/>
                </a:lnTo>
                <a:cubicBezTo>
                  <a:pt x="5301207" y="9216077"/>
                  <a:pt x="5295835" y="9233460"/>
                  <a:pt x="5285519" y="9244621"/>
                </a:cubicBezTo>
                <a:cubicBezTo>
                  <a:pt x="5282081" y="9248342"/>
                  <a:pt x="5278093" y="9251371"/>
                  <a:pt x="5273171" y="9253036"/>
                </a:cubicBezTo>
                <a:cubicBezTo>
                  <a:pt x="5273171" y="9253036"/>
                  <a:pt x="5273171" y="9253036"/>
                  <a:pt x="5276254" y="9250456"/>
                </a:cubicBezTo>
                <a:cubicBezTo>
                  <a:pt x="5276254" y="9250456"/>
                  <a:pt x="5273171" y="9253036"/>
                  <a:pt x="5271033" y="9249913"/>
                </a:cubicBezTo>
                <a:cubicBezTo>
                  <a:pt x="5277786" y="9233218"/>
                  <a:pt x="5294550" y="9219192"/>
                  <a:pt x="5303811" y="9212134"/>
                </a:cubicBezTo>
                <a:lnTo>
                  <a:pt x="5309036" y="9208222"/>
                </a:lnTo>
                <a:lnTo>
                  <a:pt x="5304174" y="9209948"/>
                </a:lnTo>
                <a:cubicBezTo>
                  <a:pt x="5278116" y="9215384"/>
                  <a:pt x="5253759" y="9215736"/>
                  <a:pt x="5234224" y="9228846"/>
                </a:cubicBezTo>
                <a:cubicBezTo>
                  <a:pt x="5219376" y="9237011"/>
                  <a:pt x="5227692" y="9284584"/>
                  <a:pt x="5190559" y="9304997"/>
                </a:cubicBezTo>
                <a:lnTo>
                  <a:pt x="5176334" y="9313114"/>
                </a:lnTo>
                <a:lnTo>
                  <a:pt x="5188895" y="9342235"/>
                </a:lnTo>
                <a:cubicBezTo>
                  <a:pt x="5196911" y="9357313"/>
                  <a:pt x="5204674" y="9370732"/>
                  <a:pt x="5211026" y="9383330"/>
                </a:cubicBezTo>
                <a:lnTo>
                  <a:pt x="5218794" y="9403877"/>
                </a:lnTo>
                <a:lnTo>
                  <a:pt x="5228461" y="9396870"/>
                </a:lnTo>
                <a:cubicBezTo>
                  <a:pt x="5236815" y="9394922"/>
                  <a:pt x="5242090" y="9395551"/>
                  <a:pt x="5250445" y="9393603"/>
                </a:cubicBezTo>
                <a:cubicBezTo>
                  <a:pt x="5253737" y="9398412"/>
                  <a:pt x="5259340" y="9401288"/>
                  <a:pt x="5264225" y="9406656"/>
                </a:cubicBezTo>
                <a:cubicBezTo>
                  <a:pt x="5269111" y="9412023"/>
                  <a:pt x="5273281" y="9419881"/>
                  <a:pt x="5273707" y="9434652"/>
                </a:cubicBezTo>
                <a:cubicBezTo>
                  <a:pt x="5271480" y="9466770"/>
                  <a:pt x="5242027" y="9466200"/>
                  <a:pt x="5244221" y="9469406"/>
                </a:cubicBezTo>
                <a:cubicBezTo>
                  <a:pt x="5243337" y="9475188"/>
                  <a:pt x="5243337" y="9475188"/>
                  <a:pt x="5245533" y="9478394"/>
                </a:cubicBezTo>
                <a:cubicBezTo>
                  <a:pt x="5242452" y="9480970"/>
                  <a:pt x="5238489" y="9489329"/>
                  <a:pt x="5237603" y="9495113"/>
                </a:cubicBezTo>
                <a:cubicBezTo>
                  <a:pt x="5235408" y="9491907"/>
                  <a:pt x="5233213" y="9488701"/>
                  <a:pt x="5230135" y="9491277"/>
                </a:cubicBezTo>
                <a:cubicBezTo>
                  <a:pt x="5231904" y="9479713"/>
                  <a:pt x="5234983" y="9477136"/>
                  <a:pt x="5235867" y="9471353"/>
                </a:cubicBezTo>
                <a:cubicBezTo>
                  <a:pt x="5232788" y="9473929"/>
                  <a:pt x="5233672" y="9468148"/>
                  <a:pt x="5233672" y="9468148"/>
                </a:cubicBezTo>
                <a:cubicBezTo>
                  <a:pt x="5233672" y="9468148"/>
                  <a:pt x="5233672" y="9468148"/>
                  <a:pt x="5223123" y="9466889"/>
                </a:cubicBezTo>
                <a:cubicBezTo>
                  <a:pt x="5223123" y="9466889"/>
                  <a:pt x="5221667" y="9466531"/>
                  <a:pt x="5219504" y="9465583"/>
                </a:cubicBezTo>
                <a:lnTo>
                  <a:pt x="5217852" y="9464564"/>
                </a:lnTo>
                <a:lnTo>
                  <a:pt x="5198926" y="9497114"/>
                </a:lnTo>
                <a:cubicBezTo>
                  <a:pt x="5171869" y="9492681"/>
                  <a:pt x="5150965" y="9467141"/>
                  <a:pt x="5132367" y="9432694"/>
                </a:cubicBezTo>
                <a:lnTo>
                  <a:pt x="5098940" y="9357892"/>
                </a:lnTo>
                <a:lnTo>
                  <a:pt x="5030161" y="9403750"/>
                </a:lnTo>
                <a:lnTo>
                  <a:pt x="5030795" y="9403821"/>
                </a:lnTo>
                <a:cubicBezTo>
                  <a:pt x="5026965" y="9423501"/>
                  <a:pt x="5034529" y="9435404"/>
                  <a:pt x="5031993" y="9448441"/>
                </a:cubicBezTo>
                <a:cubicBezTo>
                  <a:pt x="5031147" y="9452787"/>
                  <a:pt x="5029178" y="9457259"/>
                  <a:pt x="5025291" y="9462187"/>
                </a:cubicBezTo>
                <a:cubicBezTo>
                  <a:pt x="5003914" y="9464829"/>
                  <a:pt x="4990766" y="9454817"/>
                  <a:pt x="4985897" y="9442195"/>
                </a:cubicBezTo>
                <a:lnTo>
                  <a:pt x="4985518" y="9435348"/>
                </a:lnTo>
                <a:lnTo>
                  <a:pt x="4973210" y="9445216"/>
                </a:lnTo>
                <a:cubicBezTo>
                  <a:pt x="4964128" y="9451987"/>
                  <a:pt x="4954359" y="9458541"/>
                  <a:pt x="4943220" y="9464662"/>
                </a:cubicBezTo>
                <a:cubicBezTo>
                  <a:pt x="4926423" y="9478641"/>
                  <a:pt x="4909630" y="9492612"/>
                  <a:pt x="4892836" y="9506591"/>
                </a:cubicBezTo>
                <a:cubicBezTo>
                  <a:pt x="4857301" y="9540344"/>
                  <a:pt x="4821764" y="9574097"/>
                  <a:pt x="4797190" y="9611312"/>
                </a:cubicBezTo>
                <a:cubicBezTo>
                  <a:pt x="4780747" y="9606126"/>
                  <a:pt x="4775616" y="9585247"/>
                  <a:pt x="4755283" y="9591684"/>
                </a:cubicBezTo>
                <a:cubicBezTo>
                  <a:pt x="4752446" y="9545837"/>
                  <a:pt x="4795595" y="9597964"/>
                  <a:pt x="4823707" y="9568294"/>
                </a:cubicBezTo>
                <a:cubicBezTo>
                  <a:pt x="4780558" y="9516161"/>
                  <a:pt x="4698524" y="9580221"/>
                  <a:pt x="4650084" y="9616330"/>
                </a:cubicBezTo>
                <a:cubicBezTo>
                  <a:pt x="4661044" y="9619785"/>
                  <a:pt x="4683325" y="9607537"/>
                  <a:pt x="4691989" y="9635958"/>
                </a:cubicBezTo>
                <a:cubicBezTo>
                  <a:pt x="4649224" y="9650580"/>
                  <a:pt x="4578002" y="9651217"/>
                  <a:pt x="4528831" y="9672600"/>
                </a:cubicBezTo>
                <a:lnTo>
                  <a:pt x="4523711" y="9675619"/>
                </a:lnTo>
                <a:lnTo>
                  <a:pt x="4498391" y="9692931"/>
                </a:lnTo>
                <a:lnTo>
                  <a:pt x="4483644" y="9710439"/>
                </a:lnTo>
                <a:cubicBezTo>
                  <a:pt x="4478954" y="9719146"/>
                  <a:pt x="4475955" y="9729239"/>
                  <a:pt x="4475050" y="9740995"/>
                </a:cubicBezTo>
                <a:cubicBezTo>
                  <a:pt x="4462943" y="9750021"/>
                  <a:pt x="4455605" y="9749314"/>
                  <a:pt x="4449723" y="9744247"/>
                </a:cubicBezTo>
                <a:lnTo>
                  <a:pt x="4449023" y="9743280"/>
                </a:lnTo>
                <a:lnTo>
                  <a:pt x="4370554" y="9783037"/>
                </a:lnTo>
                <a:lnTo>
                  <a:pt x="4355591" y="9771871"/>
                </a:lnTo>
                <a:lnTo>
                  <a:pt x="4347578" y="9777889"/>
                </a:lnTo>
                <a:cubicBezTo>
                  <a:pt x="4352704" y="9798766"/>
                  <a:pt x="4367555" y="9790606"/>
                  <a:pt x="4385944" y="9789978"/>
                </a:cubicBezTo>
                <a:cubicBezTo>
                  <a:pt x="4354236" y="9853032"/>
                  <a:pt x="4297472" y="9824616"/>
                  <a:pt x="4242208" y="9867953"/>
                </a:cubicBezTo>
                <a:lnTo>
                  <a:pt x="4240347" y="9869809"/>
                </a:lnTo>
                <a:lnTo>
                  <a:pt x="4243929" y="9877668"/>
                </a:lnTo>
                <a:cubicBezTo>
                  <a:pt x="4243912" y="9884286"/>
                  <a:pt x="4241125" y="9891073"/>
                  <a:pt x="4236395" y="9898642"/>
                </a:cubicBezTo>
                <a:lnTo>
                  <a:pt x="4220922" y="9889173"/>
                </a:lnTo>
                <a:lnTo>
                  <a:pt x="4218693" y="9891395"/>
                </a:lnTo>
                <a:cubicBezTo>
                  <a:pt x="4210379" y="9843828"/>
                  <a:pt x="4152562" y="9889828"/>
                  <a:pt x="4129046" y="9869580"/>
                </a:cubicBezTo>
                <a:cubicBezTo>
                  <a:pt x="4093512" y="9903333"/>
                  <a:pt x="4041532" y="9931906"/>
                  <a:pt x="3987604" y="9966289"/>
                </a:cubicBezTo>
                <a:cubicBezTo>
                  <a:pt x="3959852" y="9976806"/>
                  <a:pt x="3930145" y="9993139"/>
                  <a:pt x="3900445" y="10009464"/>
                </a:cubicBezTo>
                <a:cubicBezTo>
                  <a:pt x="3870742" y="10025792"/>
                  <a:pt x="3835556" y="10040393"/>
                  <a:pt x="3807798" y="10050915"/>
                </a:cubicBezTo>
                <a:cubicBezTo>
                  <a:pt x="3742912" y="10081848"/>
                  <a:pt x="3674488" y="10105235"/>
                  <a:pt x="3613493" y="10124545"/>
                </a:cubicBezTo>
                <a:cubicBezTo>
                  <a:pt x="3547007" y="10142129"/>
                  <a:pt x="3482474" y="10153905"/>
                  <a:pt x="3423424" y="10167404"/>
                </a:cubicBezTo>
                <a:lnTo>
                  <a:pt x="3365341" y="10215727"/>
                </a:lnTo>
                <a:lnTo>
                  <a:pt x="3410799" y="10232678"/>
                </a:lnTo>
                <a:cubicBezTo>
                  <a:pt x="3422544" y="10247990"/>
                  <a:pt x="3428389" y="10262807"/>
                  <a:pt x="3429597" y="10277236"/>
                </a:cubicBezTo>
                <a:lnTo>
                  <a:pt x="3427513" y="10286999"/>
                </a:lnTo>
                <a:lnTo>
                  <a:pt x="3283935" y="10286999"/>
                </a:lnTo>
                <a:lnTo>
                  <a:pt x="3294511" y="10264878"/>
                </a:lnTo>
                <a:cubicBezTo>
                  <a:pt x="3301318" y="10253736"/>
                  <a:pt x="3309224" y="10243451"/>
                  <a:pt x="3317892" y="10234912"/>
                </a:cubicBezTo>
                <a:lnTo>
                  <a:pt x="3326691" y="10229637"/>
                </a:lnTo>
                <a:lnTo>
                  <a:pt x="3271371" y="10241508"/>
                </a:lnTo>
                <a:cubicBezTo>
                  <a:pt x="3232651" y="10248574"/>
                  <a:pt x="3190845" y="10254668"/>
                  <a:pt x="3149613" y="10271778"/>
                </a:cubicBezTo>
                <a:lnTo>
                  <a:pt x="3120281" y="10286999"/>
                </a:lnTo>
                <a:lnTo>
                  <a:pt x="3080565" y="10286999"/>
                </a:lnTo>
                <a:lnTo>
                  <a:pt x="3061343" y="10282898"/>
                </a:lnTo>
                <a:cubicBezTo>
                  <a:pt x="3045585" y="10277932"/>
                  <a:pt x="3031969" y="10268826"/>
                  <a:pt x="3026838" y="10247942"/>
                </a:cubicBezTo>
                <a:cubicBezTo>
                  <a:pt x="3022949" y="10259562"/>
                  <a:pt x="3015526" y="10263644"/>
                  <a:pt x="3013586" y="10269453"/>
                </a:cubicBezTo>
                <a:cubicBezTo>
                  <a:pt x="3013586" y="10269453"/>
                  <a:pt x="3013586" y="10269453"/>
                  <a:pt x="3008100" y="10267727"/>
                </a:cubicBezTo>
                <a:cubicBezTo>
                  <a:pt x="2974860" y="10276518"/>
                  <a:pt x="2954528" y="10282960"/>
                  <a:pt x="2941620" y="10285308"/>
                </a:cubicBezTo>
                <a:cubicBezTo>
                  <a:pt x="2949050" y="10281228"/>
                  <a:pt x="2941620" y="10285308"/>
                  <a:pt x="2936137" y="10283583"/>
                </a:cubicBezTo>
                <a:lnTo>
                  <a:pt x="2934992" y="10286999"/>
                </a:lnTo>
                <a:lnTo>
                  <a:pt x="638144" y="10286999"/>
                </a:lnTo>
                <a:lnTo>
                  <a:pt x="635342" y="10283179"/>
                </a:lnTo>
                <a:cubicBezTo>
                  <a:pt x="629254" y="10262999"/>
                  <a:pt x="690231" y="10259031"/>
                  <a:pt x="660365" y="10221527"/>
                </a:cubicBezTo>
                <a:cubicBezTo>
                  <a:pt x="649053" y="10237227"/>
                  <a:pt x="637035" y="10291233"/>
                  <a:pt x="580979" y="10241466"/>
                </a:cubicBezTo>
                <a:cubicBezTo>
                  <a:pt x="599719" y="10221686"/>
                  <a:pt x="645516" y="10229690"/>
                  <a:pt x="643029" y="10164687"/>
                </a:cubicBezTo>
                <a:cubicBezTo>
                  <a:pt x="624644" y="10165318"/>
                  <a:pt x="615625" y="10156052"/>
                  <a:pt x="617568" y="10150244"/>
                </a:cubicBezTo>
                <a:cubicBezTo>
                  <a:pt x="555330" y="10137050"/>
                  <a:pt x="621994" y="10209439"/>
                  <a:pt x="561698" y="10190439"/>
                </a:cubicBezTo>
                <a:cubicBezTo>
                  <a:pt x="605364" y="10114291"/>
                  <a:pt x="511481" y="10123238"/>
                  <a:pt x="473461" y="10091990"/>
                </a:cubicBezTo>
                <a:cubicBezTo>
                  <a:pt x="481239" y="10068754"/>
                  <a:pt x="532164" y="10097648"/>
                  <a:pt x="556032" y="10098745"/>
                </a:cubicBezTo>
                <a:cubicBezTo>
                  <a:pt x="567698" y="10063889"/>
                  <a:pt x="523847" y="10050072"/>
                  <a:pt x="483531" y="10043789"/>
                </a:cubicBezTo>
                <a:cubicBezTo>
                  <a:pt x="450996" y="10014276"/>
                  <a:pt x="562217" y="10062161"/>
                  <a:pt x="569993" y="10038925"/>
                </a:cubicBezTo>
                <a:cubicBezTo>
                  <a:pt x="533568" y="10021022"/>
                  <a:pt x="467788" y="10000299"/>
                  <a:pt x="398126" y="9991193"/>
                </a:cubicBezTo>
                <a:cubicBezTo>
                  <a:pt x="335888" y="9978004"/>
                  <a:pt x="267816" y="9982241"/>
                  <a:pt x="232275" y="10015996"/>
                </a:cubicBezTo>
                <a:cubicBezTo>
                  <a:pt x="221314" y="10012542"/>
                  <a:pt x="201334" y="9999825"/>
                  <a:pt x="186832" y="9988834"/>
                </a:cubicBezTo>
                <a:cubicBezTo>
                  <a:pt x="175871" y="9985382"/>
                  <a:pt x="157480" y="9986008"/>
                  <a:pt x="151650" y="10003433"/>
                </a:cubicBezTo>
                <a:cubicBezTo>
                  <a:pt x="119465" y="9954763"/>
                  <a:pt x="64647" y="9937491"/>
                  <a:pt x="7888" y="9926028"/>
                </a:cubicBezTo>
                <a:lnTo>
                  <a:pt x="0" y="9924821"/>
                </a:lnTo>
                <a:lnTo>
                  <a:pt x="0" y="9837940"/>
                </a:lnTo>
                <a:lnTo>
                  <a:pt x="1631" y="9838363"/>
                </a:lnTo>
                <a:cubicBezTo>
                  <a:pt x="41894" y="9850450"/>
                  <a:pt x="81611" y="9864172"/>
                  <a:pt x="101236" y="9846275"/>
                </a:cubicBezTo>
                <a:cubicBezTo>
                  <a:pt x="132183" y="9862443"/>
                  <a:pt x="113091" y="9901382"/>
                  <a:pt x="166313" y="9905303"/>
                </a:cubicBezTo>
                <a:cubicBezTo>
                  <a:pt x="177275" y="9908759"/>
                  <a:pt x="186643" y="9898868"/>
                  <a:pt x="197607" y="9902323"/>
                </a:cubicBezTo>
                <a:cubicBezTo>
                  <a:pt x="219533" y="9909231"/>
                  <a:pt x="191233" y="9848939"/>
                  <a:pt x="228014" y="9847685"/>
                </a:cubicBezTo>
                <a:cubicBezTo>
                  <a:pt x="257365" y="9850511"/>
                  <a:pt x="244647" y="9942833"/>
                  <a:pt x="275048" y="9888193"/>
                </a:cubicBezTo>
                <a:cubicBezTo>
                  <a:pt x="309531" y="9911904"/>
                  <a:pt x="344013" y="9935612"/>
                  <a:pt x="385921" y="9955232"/>
                </a:cubicBezTo>
                <a:cubicBezTo>
                  <a:pt x="427827" y="9974863"/>
                  <a:pt x="471676" y="9988680"/>
                  <a:pt x="515531" y="10002500"/>
                </a:cubicBezTo>
                <a:cubicBezTo>
                  <a:pt x="566808" y="10012234"/>
                  <a:pt x="616140" y="10027777"/>
                  <a:pt x="672894" y="10039246"/>
                </a:cubicBezTo>
                <a:cubicBezTo>
                  <a:pt x="702249" y="10042072"/>
                  <a:pt x="724175" y="10048977"/>
                  <a:pt x="759008" y="10053532"/>
                </a:cubicBezTo>
                <a:cubicBezTo>
                  <a:pt x="788359" y="10056358"/>
                  <a:pt x="817713" y="10059184"/>
                  <a:pt x="847062" y="10062010"/>
                </a:cubicBezTo>
                <a:cubicBezTo>
                  <a:pt x="864749" y="10099694"/>
                  <a:pt x="906656" y="10119320"/>
                  <a:pt x="957933" y="10129057"/>
                </a:cubicBezTo>
                <a:cubicBezTo>
                  <a:pt x="1003730" y="10137066"/>
                  <a:pt x="1053414" y="10133452"/>
                  <a:pt x="1088243" y="10138007"/>
                </a:cubicBezTo>
                <a:cubicBezTo>
                  <a:pt x="1094430" y="10101425"/>
                  <a:pt x="996300" y="10141146"/>
                  <a:pt x="1024765" y="10092319"/>
                </a:cubicBezTo>
                <a:cubicBezTo>
                  <a:pt x="1070556" y="10100325"/>
                  <a:pt x="1101852" y="10097343"/>
                  <a:pt x="1133152" y="10094360"/>
                </a:cubicBezTo>
                <a:cubicBezTo>
                  <a:pt x="1076580" y="10172860"/>
                  <a:pt x="1277260" y="10152611"/>
                  <a:pt x="1323054" y="10160620"/>
                </a:cubicBezTo>
                <a:cubicBezTo>
                  <a:pt x="1323406" y="10141461"/>
                  <a:pt x="1306964" y="10136281"/>
                  <a:pt x="1290513" y="10131098"/>
                </a:cubicBezTo>
                <a:cubicBezTo>
                  <a:pt x="1272131" y="10131729"/>
                  <a:pt x="1248258" y="10130629"/>
                  <a:pt x="1226332" y="10123720"/>
                </a:cubicBezTo>
                <a:cubicBezTo>
                  <a:pt x="1246667" y="10117284"/>
                  <a:pt x="1266997" y="10110847"/>
                  <a:pt x="1285386" y="10110219"/>
                </a:cubicBezTo>
                <a:cubicBezTo>
                  <a:pt x="1305722" y="10103779"/>
                  <a:pt x="1324109" y="10103156"/>
                  <a:pt x="1342498" y="10102526"/>
                </a:cubicBezTo>
                <a:cubicBezTo>
                  <a:pt x="1384755" y="10102997"/>
                  <a:pt x="1425069" y="10109278"/>
                  <a:pt x="1463438" y="10121369"/>
                </a:cubicBezTo>
                <a:cubicBezTo>
                  <a:pt x="1547607" y="10141466"/>
                  <a:pt x="1637253" y="10163292"/>
                  <a:pt x="1722122" y="10145082"/>
                </a:cubicBezTo>
                <a:cubicBezTo>
                  <a:pt x="1717881" y="10175858"/>
                  <a:pt x="1764028" y="10164708"/>
                  <a:pt x="1763678" y="10183864"/>
                </a:cubicBezTo>
                <a:cubicBezTo>
                  <a:pt x="1796117" y="10168401"/>
                  <a:pt x="1828873" y="10161057"/>
                  <a:pt x="1861782" y="10157781"/>
                </a:cubicBezTo>
                <a:lnTo>
                  <a:pt x="1949405" y="10156272"/>
                </a:lnTo>
                <a:lnTo>
                  <a:pt x="1949572" y="10140022"/>
                </a:lnTo>
                <a:cubicBezTo>
                  <a:pt x="1951395" y="10116584"/>
                  <a:pt x="1955462" y="10092446"/>
                  <a:pt x="1963681" y="10070554"/>
                </a:cubicBezTo>
                <a:lnTo>
                  <a:pt x="2002526" y="10014830"/>
                </a:lnTo>
                <a:lnTo>
                  <a:pt x="1957202" y="10040147"/>
                </a:lnTo>
                <a:cubicBezTo>
                  <a:pt x="1937823" y="10057320"/>
                  <a:pt x="1918198" y="10075217"/>
                  <a:pt x="1888666" y="10081969"/>
                </a:cubicBezTo>
                <a:cubicBezTo>
                  <a:pt x="1894152" y="10083695"/>
                  <a:pt x="1890967" y="10057005"/>
                  <a:pt x="1890967" y="10057005"/>
                </a:cubicBezTo>
                <a:cubicBezTo>
                  <a:pt x="1855784" y="10071604"/>
                  <a:pt x="1773751" y="10135661"/>
                  <a:pt x="1766133" y="10049778"/>
                </a:cubicBezTo>
                <a:cubicBezTo>
                  <a:pt x="1786117" y="10062498"/>
                  <a:pt x="1809985" y="10063595"/>
                  <a:pt x="1830321" y="10057159"/>
                </a:cubicBezTo>
                <a:cubicBezTo>
                  <a:pt x="1850653" y="10050722"/>
                  <a:pt x="1869391" y="10030940"/>
                  <a:pt x="1864260" y="10010060"/>
                </a:cubicBezTo>
                <a:cubicBezTo>
                  <a:pt x="1830671" y="10038008"/>
                  <a:pt x="1761003" y="10028896"/>
                  <a:pt x="1680378" y="10016335"/>
                </a:cubicBezTo>
                <a:cubicBezTo>
                  <a:pt x="1643597" y="10017592"/>
                  <a:pt x="1603284" y="10011312"/>
                  <a:pt x="1561022" y="10010837"/>
                </a:cubicBezTo>
                <a:cubicBezTo>
                  <a:pt x="1520714" y="10004557"/>
                  <a:pt x="1483937" y="10005811"/>
                  <a:pt x="1443269" y="10018687"/>
                </a:cubicBezTo>
                <a:cubicBezTo>
                  <a:pt x="1432313" y="10015235"/>
                  <a:pt x="1432658" y="9996076"/>
                  <a:pt x="1433009" y="9976923"/>
                </a:cubicBezTo>
                <a:cubicBezTo>
                  <a:pt x="1394287" y="9983985"/>
                  <a:pt x="1350086" y="9989324"/>
                  <a:pt x="1309772" y="9983044"/>
                </a:cubicBezTo>
                <a:cubicBezTo>
                  <a:pt x="1263976" y="9975032"/>
                  <a:pt x="1223663" y="9968752"/>
                  <a:pt x="1177866" y="9960749"/>
                </a:cubicBezTo>
                <a:cubicBezTo>
                  <a:pt x="1139499" y="9948655"/>
                  <a:pt x="1099182" y="9942374"/>
                  <a:pt x="1058871" y="9936094"/>
                </a:cubicBezTo>
                <a:cubicBezTo>
                  <a:pt x="1024038" y="9931540"/>
                  <a:pt x="989205" y="9926985"/>
                  <a:pt x="957908" y="9929970"/>
                </a:cubicBezTo>
                <a:cubicBezTo>
                  <a:pt x="956313" y="9916622"/>
                  <a:pt x="960203" y="9905006"/>
                  <a:pt x="964091" y="9893386"/>
                </a:cubicBezTo>
                <a:cubicBezTo>
                  <a:pt x="913703" y="9935307"/>
                  <a:pt x="879224" y="9911601"/>
                  <a:pt x="828298" y="9882708"/>
                </a:cubicBezTo>
                <a:cubicBezTo>
                  <a:pt x="888946" y="9882551"/>
                  <a:pt x="858354" y="9847224"/>
                  <a:pt x="937032" y="9865595"/>
                </a:cubicBezTo>
                <a:cubicBezTo>
                  <a:pt x="867722" y="9837333"/>
                  <a:pt x="786742" y="9843929"/>
                  <a:pt x="742000" y="9778451"/>
                </a:cubicBezTo>
                <a:cubicBezTo>
                  <a:pt x="736165" y="9795881"/>
                  <a:pt x="730333" y="9813307"/>
                  <a:pt x="746778" y="9818492"/>
                </a:cubicBezTo>
                <a:cubicBezTo>
                  <a:pt x="724500" y="9830737"/>
                  <a:pt x="662966" y="9779236"/>
                  <a:pt x="639447" y="9758985"/>
                </a:cubicBezTo>
                <a:cubicBezTo>
                  <a:pt x="624595" y="9767147"/>
                  <a:pt x="542024" y="9760392"/>
                  <a:pt x="578099" y="9797448"/>
                </a:cubicBezTo>
                <a:cubicBezTo>
                  <a:pt x="528765" y="9781905"/>
                  <a:pt x="484914" y="9768088"/>
                  <a:pt x="433633" y="9758351"/>
                </a:cubicBezTo>
                <a:cubicBezTo>
                  <a:pt x="384298" y="9742805"/>
                  <a:pt x="333027" y="9733073"/>
                  <a:pt x="283695" y="9717528"/>
                </a:cubicBezTo>
                <a:cubicBezTo>
                  <a:pt x="299247" y="9671050"/>
                  <a:pt x="350171" y="9699941"/>
                  <a:pt x="332836" y="9643106"/>
                </a:cubicBezTo>
                <a:cubicBezTo>
                  <a:pt x="382171" y="9658651"/>
                  <a:pt x="422134" y="9684082"/>
                  <a:pt x="465985" y="9697905"/>
                </a:cubicBezTo>
                <a:cubicBezTo>
                  <a:pt x="504352" y="9709994"/>
                  <a:pt x="544666" y="9716277"/>
                  <a:pt x="591165" y="9685975"/>
                </a:cubicBezTo>
                <a:cubicBezTo>
                  <a:pt x="607610" y="9691155"/>
                  <a:pt x="596298" y="9706857"/>
                  <a:pt x="595942" y="9726008"/>
                </a:cubicBezTo>
                <a:cubicBezTo>
                  <a:pt x="608855" y="9723654"/>
                  <a:pt x="611150" y="9698692"/>
                  <a:pt x="627590" y="9703878"/>
                </a:cubicBezTo>
                <a:cubicBezTo>
                  <a:pt x="615038" y="9687073"/>
                  <a:pt x="575077" y="9661636"/>
                  <a:pt x="538647" y="9643737"/>
                </a:cubicBezTo>
                <a:cubicBezTo>
                  <a:pt x="500279" y="9631648"/>
                  <a:pt x="459963" y="9625365"/>
                  <a:pt x="437335" y="9656769"/>
                </a:cubicBezTo>
                <a:cubicBezTo>
                  <a:pt x="410282" y="9628978"/>
                  <a:pt x="359002" y="9619244"/>
                  <a:pt x="337429" y="9593179"/>
                </a:cubicBezTo>
                <a:cubicBezTo>
                  <a:pt x="349891" y="9564998"/>
                  <a:pt x="357668" y="9541760"/>
                  <a:pt x="372848" y="9528083"/>
                </a:cubicBezTo>
                <a:lnTo>
                  <a:pt x="381917" y="9524199"/>
                </a:lnTo>
                <a:lnTo>
                  <a:pt x="369343" y="9510117"/>
                </a:lnTo>
                <a:cubicBezTo>
                  <a:pt x="351907" y="9496591"/>
                  <a:pt x="329090" y="9487803"/>
                  <a:pt x="304427" y="9480030"/>
                </a:cubicBezTo>
                <a:cubicBezTo>
                  <a:pt x="253150" y="9470293"/>
                  <a:pt x="201872" y="9460556"/>
                  <a:pt x="159963" y="9440930"/>
                </a:cubicBezTo>
                <a:cubicBezTo>
                  <a:pt x="147406" y="9424134"/>
                  <a:pt x="127426" y="9411414"/>
                  <a:pt x="109391" y="9392886"/>
                </a:cubicBezTo>
                <a:cubicBezTo>
                  <a:pt x="100373" y="9383623"/>
                  <a:pt x="85870" y="9372632"/>
                  <a:pt x="74911" y="9369178"/>
                </a:cubicBezTo>
                <a:cubicBezTo>
                  <a:pt x="65890" y="9359913"/>
                  <a:pt x="51391" y="9348927"/>
                  <a:pt x="42371" y="9339659"/>
                </a:cubicBezTo>
                <a:lnTo>
                  <a:pt x="0" y="9310934"/>
                </a:lnTo>
                <a:close/>
              </a:path>
            </a:pathLst>
          </a:custGeom>
        </p:spPr>
      </p:pic>
      <p:sp>
        <p:nvSpPr>
          <p:cNvPr id="4" name="Rectangle 15"/>
          <p:cNvSpPr/>
          <p:nvPr/>
        </p:nvSpPr>
        <p:spPr>
          <a:xfrm>
            <a:off x="6606137" y="491267"/>
            <a:ext cx="66223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ПОСТАВИТЬ НА ЖИРНОМ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«ЖИРНЫЙ КРЕСТ»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6137" y="1174531"/>
            <a:ext cx="5313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 Narrow" panose="020B0606020202030204" pitchFamily="34" charset="0"/>
              </a:rPr>
              <a:t>Уменьшение доли жиров животного происхождения – исключение из рациона жирных сортов свинины, баранины, птицы (гуси, утки) мясопродуктов (колбасы, паштеты), жирных молочных продуктов (сливки, сметана и пр.). Жирность куриного мяса можно уменьшить почти в 2 раза, сняв с неё кожу перед приготовлением.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Предпочтение </a:t>
            </a:r>
            <a:r>
              <a:rPr lang="ru-RU" dirty="0">
                <a:latin typeface="Arial Narrow" panose="020B0606020202030204" pitchFamily="34" charset="0"/>
              </a:rPr>
              <a:t>отдавать обезжиренным и </a:t>
            </a:r>
            <a:r>
              <a:rPr lang="ru-RU" dirty="0" err="1">
                <a:latin typeface="Arial Narrow" panose="020B0606020202030204" pitchFamily="34" charset="0"/>
              </a:rPr>
              <a:t>низкожирным</a:t>
            </a:r>
            <a:r>
              <a:rPr lang="ru-RU" dirty="0">
                <a:latin typeface="Arial Narrow" panose="020B0606020202030204" pitchFamily="34" charset="0"/>
              </a:rPr>
              <a:t> сортам молочных продуктов (молоко, кефир, йогурт, творог, сыр).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</a:rPr>
              <a:t>Избыток </a:t>
            </a:r>
            <a:r>
              <a:rPr lang="ru-RU" dirty="0">
                <a:latin typeface="Arial Narrow" panose="020B0606020202030204" pitchFamily="34" charset="0"/>
              </a:rPr>
              <a:t>жиров </a:t>
            </a:r>
            <a:r>
              <a:rPr lang="ru-RU" dirty="0" smtClean="0">
                <a:latin typeface="Arial Narrow" panose="020B0606020202030204" pitchFamily="34" charset="0"/>
              </a:rPr>
              <a:t>растительного </a:t>
            </a:r>
            <a:r>
              <a:rPr lang="ru-RU" dirty="0">
                <a:latin typeface="Arial Narrow" panose="020B0606020202030204" pitchFamily="34" charset="0"/>
              </a:rPr>
              <a:t>происхождения не желателен – он влияет на </a:t>
            </a:r>
            <a:r>
              <a:rPr lang="ru-RU" dirty="0" err="1">
                <a:latin typeface="Arial Narrow" panose="020B0606020202030204" pitchFamily="34" charset="0"/>
              </a:rPr>
              <a:t>энергоценность</a:t>
            </a:r>
            <a:r>
              <a:rPr lang="ru-RU" dirty="0">
                <a:latin typeface="Arial Narrow" panose="020B0606020202030204" pitchFamily="34" charset="0"/>
              </a:rPr>
              <a:t> пищи (калорийность растительного масла несколько выше, чем сливочного). Растительные жиры входят в состав майонеза, чипсов, семечек, орехов, изделий из шоколада, многих кондитерских изделий и продуктов, приготовленных во фритюре, поэтому потребление этих продуктов следует ограничить или исключить. Они содержат в большом количестве насыщенные и транс- жиры.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4672" y="841589"/>
            <a:ext cx="6655989" cy="643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80"/>
              </a:lnSpc>
            </a:pPr>
            <a:r>
              <a:rPr lang="ru-RU" sz="3600" b="1" dirty="0">
                <a:solidFill>
                  <a:srgbClr val="33691E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ВРЕДНЫЕ ПИЩЕВЫЕ ПРИВЫЧКИ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4672" y="1851769"/>
            <a:ext cx="9766492" cy="433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Быстрая  еда, на ходу;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кратности приема пищи, пропуск завтрака, обеда или ужина;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временного промежутка между приемами пищи;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Употребление в пищу в больших количествах: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фастфуда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чипсов, газированных напитков, колбасных изделий, выпечкой и др. вредных продуктов;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или уменьшение количества потребляемых ккал в сутки;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соотношения белков, жиров и углеводов;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способа приготовления пищи;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Избыточное потребление соли и сахара;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Злоупотребление алкоголем.</a:t>
            </a:r>
          </a:p>
          <a:p>
            <a:pPr marL="342900" indent="-342900">
              <a:buFontTx/>
              <a:buChar char="-"/>
            </a:pPr>
            <a:endParaRPr lang="ru-RU" sz="186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186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1867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74903" y="879268"/>
            <a:ext cx="3917092" cy="3880023"/>
          </a:xfrm>
          <a:prstGeom prst="ellipse">
            <a:avLst/>
          </a:prstGeom>
          <a:noFill/>
          <a:ln w="381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4" y="1019945"/>
            <a:ext cx="4551952" cy="4861433"/>
          </a:xfrm>
          <a:custGeom>
            <a:avLst/>
            <a:gdLst>
              <a:gd name="connsiteX0" fmla="*/ 1099906 w 6466440"/>
              <a:gd name="connsiteY0" fmla="*/ 5608025 h 8443663"/>
              <a:gd name="connsiteX1" fmla="*/ 1096902 w 6466440"/>
              <a:gd name="connsiteY1" fmla="*/ 5609419 h 8443663"/>
              <a:gd name="connsiteX2" fmla="*/ 1096453 w 6466440"/>
              <a:gd name="connsiteY2" fmla="*/ 5609392 h 8443663"/>
              <a:gd name="connsiteX3" fmla="*/ 1096406 w 6466440"/>
              <a:gd name="connsiteY3" fmla="*/ 5631721 h 8443663"/>
              <a:gd name="connsiteX4" fmla="*/ 1083089 w 6466440"/>
              <a:gd name="connsiteY4" fmla="*/ 5652871 h 8443663"/>
              <a:gd name="connsiteX5" fmla="*/ 1069045 w 6466440"/>
              <a:gd name="connsiteY5" fmla="*/ 5660196 h 8443663"/>
              <a:gd name="connsiteX6" fmla="*/ 1056518 w 6466440"/>
              <a:gd name="connsiteY6" fmla="*/ 5661597 h 8443663"/>
              <a:gd name="connsiteX7" fmla="*/ 1056980 w 6466440"/>
              <a:gd name="connsiteY7" fmla="*/ 5662016 h 8443663"/>
              <a:gd name="connsiteX8" fmla="*/ 1114972 w 6466440"/>
              <a:gd name="connsiteY8" fmla="*/ 5656899 h 8443663"/>
              <a:gd name="connsiteX9" fmla="*/ 1118261 w 6466440"/>
              <a:gd name="connsiteY9" fmla="*/ 5651359 h 8443663"/>
              <a:gd name="connsiteX10" fmla="*/ 1118273 w 6466440"/>
              <a:gd name="connsiteY10" fmla="*/ 5651322 h 8443663"/>
              <a:gd name="connsiteX11" fmla="*/ 1117005 w 6466440"/>
              <a:gd name="connsiteY11" fmla="*/ 5645529 h 8443663"/>
              <a:gd name="connsiteX12" fmla="*/ 1125573 w 6466440"/>
              <a:gd name="connsiteY12" fmla="*/ 5629842 h 8443663"/>
              <a:gd name="connsiteX13" fmla="*/ 1109399 w 6466440"/>
              <a:gd name="connsiteY13" fmla="*/ 5608634 h 8443663"/>
              <a:gd name="connsiteX14" fmla="*/ 1103172 w 6466440"/>
              <a:gd name="connsiteY14" fmla="*/ 5609176 h 8443663"/>
              <a:gd name="connsiteX15" fmla="*/ 2313975 w 6466440"/>
              <a:gd name="connsiteY15" fmla="*/ 5599671 h 8443663"/>
              <a:gd name="connsiteX16" fmla="*/ 2304998 w 6466440"/>
              <a:gd name="connsiteY16" fmla="*/ 5606756 h 8443663"/>
              <a:gd name="connsiteX17" fmla="*/ 2305106 w 6466440"/>
              <a:gd name="connsiteY17" fmla="*/ 5614097 h 8443663"/>
              <a:gd name="connsiteX18" fmla="*/ 2306054 w 6466440"/>
              <a:gd name="connsiteY18" fmla="*/ 5615126 h 8443663"/>
              <a:gd name="connsiteX19" fmla="*/ 2315071 w 6466440"/>
              <a:gd name="connsiteY19" fmla="*/ 5614063 h 8443663"/>
              <a:gd name="connsiteX20" fmla="*/ 2329018 w 6466440"/>
              <a:gd name="connsiteY20" fmla="*/ 5600079 h 8443663"/>
              <a:gd name="connsiteX21" fmla="*/ 2277110 w 6466440"/>
              <a:gd name="connsiteY21" fmla="*/ 5599373 h 8443663"/>
              <a:gd name="connsiteX22" fmla="*/ 2275178 w 6466440"/>
              <a:gd name="connsiteY22" fmla="*/ 5599379 h 8443663"/>
              <a:gd name="connsiteX23" fmla="*/ 2267844 w 6466440"/>
              <a:gd name="connsiteY23" fmla="*/ 5631973 h 8443663"/>
              <a:gd name="connsiteX24" fmla="*/ 2265399 w 6466440"/>
              <a:gd name="connsiteY24" fmla="*/ 5642838 h 8443663"/>
              <a:gd name="connsiteX25" fmla="*/ 2265194 w 6466440"/>
              <a:gd name="connsiteY25" fmla="*/ 5643748 h 8443663"/>
              <a:gd name="connsiteX26" fmla="*/ 2266634 w 6466440"/>
              <a:gd name="connsiteY26" fmla="*/ 5643763 h 8443663"/>
              <a:gd name="connsiteX27" fmla="*/ 2284816 w 6466440"/>
              <a:gd name="connsiteY27" fmla="*/ 5625529 h 8443663"/>
              <a:gd name="connsiteX28" fmla="*/ 2317294 w 6466440"/>
              <a:gd name="connsiteY28" fmla="*/ 5559732 h 8443663"/>
              <a:gd name="connsiteX29" fmla="*/ 2314359 w 6466440"/>
              <a:gd name="connsiteY29" fmla="*/ 5568364 h 8443663"/>
              <a:gd name="connsiteX30" fmla="*/ 2314572 w 6466440"/>
              <a:gd name="connsiteY30" fmla="*/ 5568291 h 8443663"/>
              <a:gd name="connsiteX31" fmla="*/ 2317722 w 6466440"/>
              <a:gd name="connsiteY31" fmla="*/ 5563293 h 8443663"/>
              <a:gd name="connsiteX32" fmla="*/ 1044053 w 6466440"/>
              <a:gd name="connsiteY32" fmla="*/ 5519929 h 8443663"/>
              <a:gd name="connsiteX33" fmla="*/ 1032192 w 6466440"/>
              <a:gd name="connsiteY33" fmla="*/ 5549801 h 8443663"/>
              <a:gd name="connsiteX34" fmla="*/ 1038232 w 6466440"/>
              <a:gd name="connsiteY34" fmla="*/ 5560746 h 8443663"/>
              <a:gd name="connsiteX35" fmla="*/ 1029174 w 6466440"/>
              <a:gd name="connsiteY35" fmla="*/ 5582180 h 8443663"/>
              <a:gd name="connsiteX36" fmla="*/ 1014941 w 6466440"/>
              <a:gd name="connsiteY36" fmla="*/ 5572602 h 8443663"/>
              <a:gd name="connsiteX37" fmla="*/ 1000171 w 6466440"/>
              <a:gd name="connsiteY37" fmla="*/ 5530242 h 8443663"/>
              <a:gd name="connsiteX38" fmla="*/ 987573 w 6466440"/>
              <a:gd name="connsiteY38" fmla="*/ 5523003 h 8443663"/>
              <a:gd name="connsiteX39" fmla="*/ 1003647 w 6466440"/>
              <a:gd name="connsiteY39" fmla="*/ 5551981 h 8443663"/>
              <a:gd name="connsiteX40" fmla="*/ 1015315 w 6466440"/>
              <a:gd name="connsiteY40" fmla="*/ 5579348 h 8443663"/>
              <a:gd name="connsiteX41" fmla="*/ 1020170 w 6466440"/>
              <a:gd name="connsiteY41" fmla="*/ 5598208 h 8443663"/>
              <a:gd name="connsiteX42" fmla="*/ 1032409 w 6466440"/>
              <a:gd name="connsiteY42" fmla="*/ 5601563 h 8443663"/>
              <a:gd name="connsiteX43" fmla="*/ 1034350 w 6466440"/>
              <a:gd name="connsiteY43" fmla="*/ 5613192 h 8443663"/>
              <a:gd name="connsiteX44" fmla="*/ 1059006 w 6466440"/>
              <a:gd name="connsiteY44" fmla="*/ 5601233 h 8443663"/>
              <a:gd name="connsiteX45" fmla="*/ 1059374 w 6466440"/>
              <a:gd name="connsiteY45" fmla="*/ 5599097 h 8443663"/>
              <a:gd name="connsiteX46" fmla="*/ 1054470 w 6466440"/>
              <a:gd name="connsiteY46" fmla="*/ 5595799 h 8443663"/>
              <a:gd name="connsiteX47" fmla="*/ 1049295 w 6466440"/>
              <a:gd name="connsiteY47" fmla="*/ 5538904 h 8443663"/>
              <a:gd name="connsiteX48" fmla="*/ 1053015 w 6466440"/>
              <a:gd name="connsiteY48" fmla="*/ 5526422 h 8443663"/>
              <a:gd name="connsiteX49" fmla="*/ 1051607 w 6466440"/>
              <a:gd name="connsiteY49" fmla="*/ 5520031 h 8443663"/>
              <a:gd name="connsiteX50" fmla="*/ 1022672 w 6466440"/>
              <a:gd name="connsiteY50" fmla="*/ 5374808 h 8443663"/>
              <a:gd name="connsiteX51" fmla="*/ 1018842 w 6466440"/>
              <a:gd name="connsiteY51" fmla="*/ 5378040 h 8443663"/>
              <a:gd name="connsiteX52" fmla="*/ 1002767 w 6466440"/>
              <a:gd name="connsiteY52" fmla="*/ 5392072 h 8443663"/>
              <a:gd name="connsiteX53" fmla="*/ 1002317 w 6466440"/>
              <a:gd name="connsiteY53" fmla="*/ 5398838 h 8443663"/>
              <a:gd name="connsiteX54" fmla="*/ 1006958 w 6466440"/>
              <a:gd name="connsiteY54" fmla="*/ 5398617 h 8443663"/>
              <a:gd name="connsiteX55" fmla="*/ 1028739 w 6466440"/>
              <a:gd name="connsiteY55" fmla="*/ 5402950 h 8443663"/>
              <a:gd name="connsiteX56" fmla="*/ 1024210 w 6466440"/>
              <a:gd name="connsiteY56" fmla="*/ 5375815 h 8443663"/>
              <a:gd name="connsiteX57" fmla="*/ 2009940 w 6466440"/>
              <a:gd name="connsiteY57" fmla="*/ 5293702 h 8443663"/>
              <a:gd name="connsiteX58" fmla="*/ 2008711 w 6466440"/>
              <a:gd name="connsiteY58" fmla="*/ 5294528 h 8443663"/>
              <a:gd name="connsiteX59" fmla="*/ 2009851 w 6466440"/>
              <a:gd name="connsiteY59" fmla="*/ 5297128 h 8443663"/>
              <a:gd name="connsiteX60" fmla="*/ 2053102 w 6466440"/>
              <a:gd name="connsiteY60" fmla="*/ 5287149 h 8443663"/>
              <a:gd name="connsiteX61" fmla="*/ 2053757 w 6466440"/>
              <a:gd name="connsiteY61" fmla="*/ 5290579 h 8443663"/>
              <a:gd name="connsiteX62" fmla="*/ 2053225 w 6466440"/>
              <a:gd name="connsiteY62" fmla="*/ 5292719 h 8443663"/>
              <a:gd name="connsiteX63" fmla="*/ 2057760 w 6466440"/>
              <a:gd name="connsiteY63" fmla="*/ 5287209 h 8443663"/>
              <a:gd name="connsiteX64" fmla="*/ 1015284 w 6466440"/>
              <a:gd name="connsiteY64" fmla="*/ 5281564 h 8443663"/>
              <a:gd name="connsiteX65" fmla="*/ 1020383 w 6466440"/>
              <a:gd name="connsiteY65" fmla="*/ 5289956 h 8443663"/>
              <a:gd name="connsiteX66" fmla="*/ 1016136 w 6466440"/>
              <a:gd name="connsiteY66" fmla="*/ 5286729 h 8443663"/>
              <a:gd name="connsiteX67" fmla="*/ 2048044 w 6466440"/>
              <a:gd name="connsiteY67" fmla="*/ 5261751 h 8443663"/>
              <a:gd name="connsiteX68" fmla="*/ 2048488 w 6466440"/>
              <a:gd name="connsiteY68" fmla="*/ 5262997 h 8443663"/>
              <a:gd name="connsiteX69" fmla="*/ 2048618 w 6466440"/>
              <a:gd name="connsiteY69" fmla="*/ 5263674 h 8443663"/>
              <a:gd name="connsiteX70" fmla="*/ 2049282 w 6466440"/>
              <a:gd name="connsiteY70" fmla="*/ 5262619 h 8443663"/>
              <a:gd name="connsiteX71" fmla="*/ 898382 w 6466440"/>
              <a:gd name="connsiteY71" fmla="*/ 5253562 h 8443663"/>
              <a:gd name="connsiteX72" fmla="*/ 919613 w 6466440"/>
              <a:gd name="connsiteY72" fmla="*/ 5253815 h 8443663"/>
              <a:gd name="connsiteX73" fmla="*/ 932985 w 6466440"/>
              <a:gd name="connsiteY73" fmla="*/ 5283459 h 8443663"/>
              <a:gd name="connsiteX74" fmla="*/ 945062 w 6466440"/>
              <a:gd name="connsiteY74" fmla="*/ 5305351 h 8443663"/>
              <a:gd name="connsiteX75" fmla="*/ 950023 w 6466440"/>
              <a:gd name="connsiteY75" fmla="*/ 5284600 h 8443663"/>
              <a:gd name="connsiteX76" fmla="*/ 977410 w 6466440"/>
              <a:gd name="connsiteY76" fmla="*/ 5272060 h 8443663"/>
              <a:gd name="connsiteX77" fmla="*/ 1000762 w 6466440"/>
              <a:gd name="connsiteY77" fmla="*/ 5309065 h 8443663"/>
              <a:gd name="connsiteX78" fmla="*/ 1015932 w 6466440"/>
              <a:gd name="connsiteY78" fmla="*/ 5309217 h 8443663"/>
              <a:gd name="connsiteX79" fmla="*/ 1018987 w 6466440"/>
              <a:gd name="connsiteY79" fmla="*/ 5304027 h 8443663"/>
              <a:gd name="connsiteX80" fmla="*/ 1024501 w 6466440"/>
              <a:gd name="connsiteY80" fmla="*/ 5299233 h 8443663"/>
              <a:gd name="connsiteX81" fmla="*/ 1025813 w 6466440"/>
              <a:gd name="connsiteY81" fmla="*/ 5298895 h 8443663"/>
              <a:gd name="connsiteX82" fmla="*/ 1094026 w 6466440"/>
              <a:gd name="connsiteY82" fmla="*/ 5411176 h 8443663"/>
              <a:gd name="connsiteX83" fmla="*/ 3589882 w 6466440"/>
              <a:gd name="connsiteY83" fmla="*/ 6738212 h 8443663"/>
              <a:gd name="connsiteX84" fmla="*/ 3897628 w 6466440"/>
              <a:gd name="connsiteY84" fmla="*/ 6722672 h 8443663"/>
              <a:gd name="connsiteX85" fmla="*/ 4095848 w 6466440"/>
              <a:gd name="connsiteY85" fmla="*/ 6692420 h 8443663"/>
              <a:gd name="connsiteX86" fmla="*/ 4081911 w 6466440"/>
              <a:gd name="connsiteY86" fmla="*/ 6703936 h 8443663"/>
              <a:gd name="connsiteX87" fmla="*/ 4071897 w 6466440"/>
              <a:gd name="connsiteY87" fmla="*/ 6768677 h 8443663"/>
              <a:gd name="connsiteX88" fmla="*/ 4124558 w 6466440"/>
              <a:gd name="connsiteY88" fmla="*/ 6782209 h 8443663"/>
              <a:gd name="connsiteX89" fmla="*/ 4136304 w 6466440"/>
              <a:gd name="connsiteY89" fmla="*/ 6802483 h 8443663"/>
              <a:gd name="connsiteX90" fmla="*/ 4194667 w 6466440"/>
              <a:gd name="connsiteY90" fmla="*/ 6850610 h 8443663"/>
              <a:gd name="connsiteX91" fmla="*/ 4185245 w 6466440"/>
              <a:gd name="connsiteY91" fmla="*/ 6869931 h 8443663"/>
              <a:gd name="connsiteX92" fmla="*/ 4187383 w 6466440"/>
              <a:gd name="connsiteY92" fmla="*/ 6882905 h 8443663"/>
              <a:gd name="connsiteX93" fmla="*/ 4212830 w 6466440"/>
              <a:gd name="connsiteY93" fmla="*/ 6909805 h 8443663"/>
              <a:gd name="connsiteX94" fmla="*/ 4226002 w 6466440"/>
              <a:gd name="connsiteY94" fmla="*/ 6938729 h 8443663"/>
              <a:gd name="connsiteX95" fmla="*/ 4205729 w 6466440"/>
              <a:gd name="connsiteY95" fmla="*/ 6968722 h 8443663"/>
              <a:gd name="connsiteX96" fmla="*/ 4193456 w 6466440"/>
              <a:gd name="connsiteY96" fmla="*/ 6970745 h 8443663"/>
              <a:gd name="connsiteX97" fmla="*/ 4138842 w 6466440"/>
              <a:gd name="connsiteY97" fmla="*/ 6970863 h 8443663"/>
              <a:gd name="connsiteX98" fmla="*/ 4105399 w 6466440"/>
              <a:gd name="connsiteY98" fmla="*/ 6971933 h 8443663"/>
              <a:gd name="connsiteX99" fmla="*/ 4083515 w 6466440"/>
              <a:gd name="connsiteY99" fmla="*/ 6966655 h 8443663"/>
              <a:gd name="connsiteX100" fmla="*/ 4055061 w 6466440"/>
              <a:gd name="connsiteY100" fmla="*/ 6997997 h 8443663"/>
              <a:gd name="connsiteX101" fmla="*/ 4034420 w 6466440"/>
              <a:gd name="connsiteY101" fmla="*/ 6974748 h 8443663"/>
              <a:gd name="connsiteX102" fmla="*/ 4001688 w 6466440"/>
              <a:gd name="connsiteY102" fmla="*/ 6980143 h 8443663"/>
              <a:gd name="connsiteX103" fmla="*/ 3965763 w 6466440"/>
              <a:gd name="connsiteY103" fmla="*/ 7017159 h 8443663"/>
              <a:gd name="connsiteX104" fmla="*/ 3971993 w 6466440"/>
              <a:gd name="connsiteY104" fmla="*/ 7029458 h 8443663"/>
              <a:gd name="connsiteX105" fmla="*/ 4065939 w 6466440"/>
              <a:gd name="connsiteY105" fmla="*/ 7089489 h 8443663"/>
              <a:gd name="connsiteX106" fmla="*/ 4129633 w 6466440"/>
              <a:gd name="connsiteY106" fmla="*/ 7118969 h 8443663"/>
              <a:gd name="connsiteX107" fmla="*/ 4143333 w 6466440"/>
              <a:gd name="connsiteY107" fmla="*/ 7125595 h 8443663"/>
              <a:gd name="connsiteX108" fmla="*/ 4131772 w 6466440"/>
              <a:gd name="connsiteY108" fmla="*/ 7131944 h 8443663"/>
              <a:gd name="connsiteX109" fmla="*/ 4070401 w 6466440"/>
              <a:gd name="connsiteY109" fmla="*/ 7142059 h 8443663"/>
              <a:gd name="connsiteX110" fmla="*/ 4039623 w 6466440"/>
              <a:gd name="connsiteY110" fmla="*/ 7133804 h 8443663"/>
              <a:gd name="connsiteX111" fmla="*/ 4038197 w 6466440"/>
              <a:gd name="connsiteY111" fmla="*/ 7125156 h 8443663"/>
              <a:gd name="connsiteX112" fmla="*/ 3967031 w 6466440"/>
              <a:gd name="connsiteY112" fmla="*/ 7101349 h 8443663"/>
              <a:gd name="connsiteX113" fmla="*/ 3976113 w 6466440"/>
              <a:gd name="connsiteY113" fmla="*/ 7130946 h 8443663"/>
              <a:gd name="connsiteX114" fmla="*/ 3983953 w 6466440"/>
              <a:gd name="connsiteY114" fmla="*/ 7178517 h 8443663"/>
              <a:gd name="connsiteX115" fmla="*/ 3974375 w 6466440"/>
              <a:gd name="connsiteY115" fmla="*/ 7273379 h 8443663"/>
              <a:gd name="connsiteX116" fmla="*/ 3937922 w 6466440"/>
              <a:gd name="connsiteY116" fmla="*/ 7332692 h 8443663"/>
              <a:gd name="connsiteX117" fmla="*/ 3927073 w 6466440"/>
              <a:gd name="connsiteY117" fmla="*/ 7343365 h 8443663"/>
              <a:gd name="connsiteX118" fmla="*/ 3920845 w 6466440"/>
              <a:gd name="connsiteY118" fmla="*/ 7331066 h 8443663"/>
              <a:gd name="connsiteX119" fmla="*/ 3860871 w 6466440"/>
              <a:gd name="connsiteY119" fmla="*/ 7247668 h 8443663"/>
              <a:gd name="connsiteX120" fmla="*/ 3873671 w 6466440"/>
              <a:gd name="connsiteY120" fmla="*/ 7223346 h 8443663"/>
              <a:gd name="connsiteX121" fmla="*/ 3896609 w 6466440"/>
              <a:gd name="connsiteY121" fmla="*/ 7184028 h 8443663"/>
              <a:gd name="connsiteX122" fmla="*/ 3891804 w 6466440"/>
              <a:gd name="connsiteY122" fmla="*/ 7180378 h 8443663"/>
              <a:gd name="connsiteX123" fmla="*/ 3895896 w 6466440"/>
              <a:gd name="connsiteY123" fmla="*/ 7179705 h 8443663"/>
              <a:gd name="connsiteX124" fmla="*/ 3865118 w 6466440"/>
              <a:gd name="connsiteY124" fmla="*/ 7171451 h 8443663"/>
              <a:gd name="connsiteX125" fmla="*/ 3839144 w 6466440"/>
              <a:gd name="connsiteY125" fmla="*/ 7166849 h 8443663"/>
              <a:gd name="connsiteX126" fmla="*/ 3835951 w 6466440"/>
              <a:gd name="connsiteY126" fmla="*/ 7198469 h 8443663"/>
              <a:gd name="connsiteX127" fmla="*/ 3808024 w 6466440"/>
              <a:gd name="connsiteY127" fmla="*/ 7207514 h 8443663"/>
              <a:gd name="connsiteX128" fmla="*/ 3807682 w 6466440"/>
              <a:gd name="connsiteY128" fmla="*/ 7256433 h 8443663"/>
              <a:gd name="connsiteX129" fmla="*/ 3845402 w 6466440"/>
              <a:gd name="connsiteY129" fmla="*/ 7281310 h 8443663"/>
              <a:gd name="connsiteX130" fmla="*/ 3845588 w 6466440"/>
              <a:gd name="connsiteY130" fmla="*/ 7307933 h 8443663"/>
              <a:gd name="connsiteX131" fmla="*/ 3827982 w 6466440"/>
              <a:gd name="connsiteY131" fmla="*/ 7328603 h 8443663"/>
              <a:gd name="connsiteX132" fmla="*/ 3814468 w 6466440"/>
              <a:gd name="connsiteY132" fmla="*/ 7348599 h 8443663"/>
              <a:gd name="connsiteX133" fmla="*/ 3841154 w 6466440"/>
              <a:gd name="connsiteY133" fmla="*/ 7357527 h 8443663"/>
              <a:gd name="connsiteX134" fmla="*/ 3861611 w 6466440"/>
              <a:gd name="connsiteY134" fmla="*/ 7354154 h 8443663"/>
              <a:gd name="connsiteX135" fmla="*/ 3880115 w 6466440"/>
              <a:gd name="connsiteY135" fmla="*/ 7364431 h 8443663"/>
              <a:gd name="connsiteX136" fmla="*/ 3866601 w 6466440"/>
              <a:gd name="connsiteY136" fmla="*/ 7384426 h 8443663"/>
              <a:gd name="connsiteX137" fmla="*/ 3821966 w 6466440"/>
              <a:gd name="connsiteY137" fmla="*/ 7445089 h 8443663"/>
              <a:gd name="connsiteX138" fmla="*/ 3826957 w 6466440"/>
              <a:gd name="connsiteY138" fmla="*/ 7475359 h 8443663"/>
              <a:gd name="connsiteX139" fmla="*/ 3802592 w 6466440"/>
              <a:gd name="connsiteY139" fmla="*/ 7506028 h 8443663"/>
              <a:gd name="connsiteX140" fmla="*/ 3793356 w 6466440"/>
              <a:gd name="connsiteY140" fmla="*/ 7551972 h 8443663"/>
              <a:gd name="connsiteX141" fmla="*/ 3829836 w 6466440"/>
              <a:gd name="connsiteY141" fmla="*/ 7594821 h 8443663"/>
              <a:gd name="connsiteX142" fmla="*/ 3825217 w 6466440"/>
              <a:gd name="connsiteY142" fmla="*/ 7617793 h 8443663"/>
              <a:gd name="connsiteX143" fmla="*/ 3814368 w 6466440"/>
              <a:gd name="connsiteY143" fmla="*/ 7628465 h 8443663"/>
              <a:gd name="connsiteX144" fmla="*/ 3873971 w 6466440"/>
              <a:gd name="connsiteY144" fmla="*/ 7658621 h 8443663"/>
              <a:gd name="connsiteX145" fmla="*/ 3878590 w 6466440"/>
              <a:gd name="connsiteY145" fmla="*/ 7635649 h 8443663"/>
              <a:gd name="connsiteX146" fmla="*/ 3898862 w 6466440"/>
              <a:gd name="connsiteY146" fmla="*/ 7605656 h 8443663"/>
              <a:gd name="connsiteX147" fmla="*/ 3924308 w 6466440"/>
              <a:gd name="connsiteY147" fmla="*/ 7632555 h 8443663"/>
              <a:gd name="connsiteX148" fmla="*/ 3918449 w 6466440"/>
              <a:gd name="connsiteY148" fmla="*/ 7673500 h 8443663"/>
              <a:gd name="connsiteX149" fmla="*/ 3939990 w 6466440"/>
              <a:gd name="connsiteY149" fmla="*/ 7727697 h 8443663"/>
              <a:gd name="connsiteX150" fmla="*/ 3780768 w 6466440"/>
              <a:gd name="connsiteY150" fmla="*/ 7705076 h 8443663"/>
              <a:gd name="connsiteX151" fmla="*/ 3767253 w 6466440"/>
              <a:gd name="connsiteY151" fmla="*/ 7725072 h 8443663"/>
              <a:gd name="connsiteX152" fmla="*/ 3751785 w 6466440"/>
              <a:gd name="connsiteY152" fmla="*/ 7758716 h 8443663"/>
              <a:gd name="connsiteX153" fmla="*/ 3713537 w 6466440"/>
              <a:gd name="connsiteY153" fmla="*/ 7756137 h 8443663"/>
              <a:gd name="connsiteX154" fmla="*/ 3697700 w 6466440"/>
              <a:gd name="connsiteY154" fmla="*/ 7736537 h 8443663"/>
              <a:gd name="connsiteX155" fmla="*/ 3708548 w 6466440"/>
              <a:gd name="connsiteY155" fmla="*/ 7725864 h 8443663"/>
              <a:gd name="connsiteX156" fmla="*/ 3694848 w 6466440"/>
              <a:gd name="connsiteY156" fmla="*/ 7719237 h 8443663"/>
              <a:gd name="connsiteX157" fmla="*/ 3661375 w 6466440"/>
              <a:gd name="connsiteY157" fmla="*/ 7618146 h 8443663"/>
              <a:gd name="connsiteX158" fmla="*/ 3614231 w 6466440"/>
              <a:gd name="connsiteY158" fmla="*/ 7612590 h 8443663"/>
              <a:gd name="connsiteX159" fmla="*/ 3589682 w 6466440"/>
              <a:gd name="connsiteY159" fmla="*/ 7616636 h 8443663"/>
              <a:gd name="connsiteX160" fmla="*/ 3574030 w 6466440"/>
              <a:gd name="connsiteY160" fmla="*/ 7623657 h 8443663"/>
              <a:gd name="connsiteX161" fmla="*/ 3587916 w 6466440"/>
              <a:gd name="connsiteY161" fmla="*/ 7656906 h 8443663"/>
              <a:gd name="connsiteX162" fmla="*/ 3589526 w 6466440"/>
              <a:gd name="connsiteY162" fmla="*/ 7692177 h 8443663"/>
              <a:gd name="connsiteX163" fmla="*/ 3593804 w 6466440"/>
              <a:gd name="connsiteY163" fmla="*/ 7718124 h 8443663"/>
              <a:gd name="connsiteX164" fmla="*/ 3628672 w 6466440"/>
              <a:gd name="connsiteY164" fmla="*/ 7725704 h 8443663"/>
              <a:gd name="connsiteX165" fmla="*/ 3643798 w 6466440"/>
              <a:gd name="connsiteY165" fmla="*/ 7740978 h 8443663"/>
              <a:gd name="connsiteX166" fmla="*/ 3666052 w 6466440"/>
              <a:gd name="connsiteY166" fmla="*/ 7799500 h 8443663"/>
              <a:gd name="connsiteX167" fmla="*/ 3705198 w 6466440"/>
              <a:gd name="connsiteY167" fmla="*/ 7833026 h 8443663"/>
              <a:gd name="connsiteX168" fmla="*/ 3715703 w 6466440"/>
              <a:gd name="connsiteY168" fmla="*/ 7871273 h 8443663"/>
              <a:gd name="connsiteX169" fmla="*/ 3683686 w 6466440"/>
              <a:gd name="connsiteY169" fmla="*/ 7880993 h 8443663"/>
              <a:gd name="connsiteX170" fmla="*/ 3611624 w 6466440"/>
              <a:gd name="connsiteY170" fmla="*/ 7826238 h 8443663"/>
              <a:gd name="connsiteX171" fmla="*/ 3614817 w 6466440"/>
              <a:gd name="connsiteY171" fmla="*/ 7794617 h 8443663"/>
              <a:gd name="connsiteX172" fmla="*/ 3595414 w 6466440"/>
              <a:gd name="connsiteY172" fmla="*/ 7753395 h 8443663"/>
              <a:gd name="connsiteX173" fmla="*/ 3553261 w 6466440"/>
              <a:gd name="connsiteY173" fmla="*/ 7778112 h 8443663"/>
              <a:gd name="connsiteX174" fmla="*/ 3541172 w 6466440"/>
              <a:gd name="connsiteY174" fmla="*/ 7806757 h 8443663"/>
              <a:gd name="connsiteX175" fmla="*/ 3537080 w 6466440"/>
              <a:gd name="connsiteY175" fmla="*/ 7807431 h 8443663"/>
              <a:gd name="connsiteX176" fmla="*/ 3521085 w 6466440"/>
              <a:gd name="connsiteY176" fmla="*/ 7863372 h 8443663"/>
              <a:gd name="connsiteX177" fmla="*/ 3516651 w 6466440"/>
              <a:gd name="connsiteY177" fmla="*/ 7912965 h 8443663"/>
              <a:gd name="connsiteX178" fmla="*/ 3501897 w 6466440"/>
              <a:gd name="connsiteY178" fmla="*/ 7950934 h 8443663"/>
              <a:gd name="connsiteX179" fmla="*/ 3489623 w 6466440"/>
              <a:gd name="connsiteY179" fmla="*/ 7952958 h 8443663"/>
              <a:gd name="connsiteX180" fmla="*/ 3445145 w 6466440"/>
              <a:gd name="connsiteY180" fmla="*/ 7938078 h 8443663"/>
              <a:gd name="connsiteX181" fmla="*/ 3404573 w 6466440"/>
              <a:gd name="connsiteY181" fmla="*/ 7895903 h 8443663"/>
              <a:gd name="connsiteX182" fmla="*/ 3399583 w 6466440"/>
              <a:gd name="connsiteY182" fmla="*/ 7865630 h 8443663"/>
              <a:gd name="connsiteX183" fmla="*/ 3420041 w 6466440"/>
              <a:gd name="connsiteY183" fmla="*/ 7862259 h 8443663"/>
              <a:gd name="connsiteX184" fmla="*/ 3483891 w 6466440"/>
              <a:gd name="connsiteY184" fmla="*/ 7816197 h 8443663"/>
              <a:gd name="connsiteX185" fmla="*/ 3501498 w 6466440"/>
              <a:gd name="connsiteY185" fmla="*/ 7795527 h 8443663"/>
              <a:gd name="connsiteX186" fmla="*/ 3489751 w 6466440"/>
              <a:gd name="connsiteY186" fmla="*/ 7775254 h 8443663"/>
              <a:gd name="connsiteX187" fmla="*/ 3436377 w 6466440"/>
              <a:gd name="connsiteY187" fmla="*/ 7757398 h 8443663"/>
              <a:gd name="connsiteX188" fmla="*/ 3387993 w 6466440"/>
              <a:gd name="connsiteY188" fmla="*/ 7769815 h 8443663"/>
              <a:gd name="connsiteX189" fmla="*/ 3351170 w 6466440"/>
              <a:gd name="connsiteY189" fmla="*/ 7775884 h 8443663"/>
              <a:gd name="connsiteX190" fmla="*/ 3349931 w 6466440"/>
              <a:gd name="connsiteY190" fmla="*/ 7793856 h 8443663"/>
              <a:gd name="connsiteX191" fmla="*/ 3344258 w 6466440"/>
              <a:gd name="connsiteY191" fmla="*/ 7861422 h 8443663"/>
              <a:gd name="connsiteX192" fmla="*/ 3329317 w 6466440"/>
              <a:gd name="connsiteY192" fmla="*/ 7872769 h 8443663"/>
              <a:gd name="connsiteX193" fmla="*/ 3321662 w 6466440"/>
              <a:gd name="connsiteY193" fmla="*/ 7851822 h 8443663"/>
              <a:gd name="connsiteX194" fmla="*/ 3329659 w 6466440"/>
              <a:gd name="connsiteY194" fmla="*/ 7823850 h 8443663"/>
              <a:gd name="connsiteX195" fmla="*/ 3315247 w 6466440"/>
              <a:gd name="connsiteY195" fmla="*/ 7812900 h 8443663"/>
              <a:gd name="connsiteX196" fmla="*/ 3303685 w 6466440"/>
              <a:gd name="connsiteY196" fmla="*/ 7819248 h 8443663"/>
              <a:gd name="connsiteX197" fmla="*/ 3317941 w 6466440"/>
              <a:gd name="connsiteY197" fmla="*/ 7905740 h 8443663"/>
              <a:gd name="connsiteX198" fmla="*/ 3309074 w 6466440"/>
              <a:gd name="connsiteY198" fmla="*/ 8004926 h 8443663"/>
              <a:gd name="connsiteX199" fmla="*/ 3287191 w 6466440"/>
              <a:gd name="connsiteY199" fmla="*/ 7999649 h 8443663"/>
              <a:gd name="connsiteX200" fmla="*/ 3248045 w 6466440"/>
              <a:gd name="connsiteY200" fmla="*/ 7966122 h 8443663"/>
              <a:gd name="connsiteX201" fmla="*/ 3236484 w 6466440"/>
              <a:gd name="connsiteY201" fmla="*/ 7972471 h 8443663"/>
              <a:gd name="connsiteX202" fmla="*/ 3241473 w 6466440"/>
              <a:gd name="connsiteY202" fmla="*/ 8002742 h 8443663"/>
              <a:gd name="connsiteX203" fmla="*/ 3214074 w 6466440"/>
              <a:gd name="connsiteY203" fmla="*/ 7989490 h 8443663"/>
              <a:gd name="connsiteX204" fmla="*/ 3179389 w 6466440"/>
              <a:gd name="connsiteY204" fmla="*/ 8008534 h 8443663"/>
              <a:gd name="connsiteX205" fmla="*/ 3180815 w 6466440"/>
              <a:gd name="connsiteY205" fmla="*/ 8017183 h 8443663"/>
              <a:gd name="connsiteX206" fmla="*/ 3162497 w 6466440"/>
              <a:gd name="connsiteY206" fmla="*/ 8033529 h 8443663"/>
              <a:gd name="connsiteX207" fmla="*/ 3159645 w 6466440"/>
              <a:gd name="connsiteY207" fmla="*/ 8016229 h 8443663"/>
              <a:gd name="connsiteX208" fmla="*/ 3143622 w 6466440"/>
              <a:gd name="connsiteY208" fmla="*/ 7970008 h 8443663"/>
              <a:gd name="connsiteX209" fmla="*/ 3096820 w 6466440"/>
              <a:gd name="connsiteY209" fmla="*/ 7915533 h 8443663"/>
              <a:gd name="connsiteX210" fmla="*/ 3051815 w 6466440"/>
              <a:gd name="connsiteY210" fmla="*/ 7922950 h 8443663"/>
              <a:gd name="connsiteX211" fmla="*/ 3045770 w 6466440"/>
              <a:gd name="connsiteY211" fmla="*/ 7937272 h 8443663"/>
              <a:gd name="connsiteX212" fmla="*/ 3017843 w 6466440"/>
              <a:gd name="connsiteY212" fmla="*/ 7946317 h 8443663"/>
              <a:gd name="connsiteX213" fmla="*/ 2997201 w 6466440"/>
              <a:gd name="connsiteY213" fmla="*/ 7923068 h 8443663"/>
              <a:gd name="connsiteX214" fmla="*/ 2984927 w 6466440"/>
              <a:gd name="connsiteY214" fmla="*/ 7925091 h 8443663"/>
              <a:gd name="connsiteX215" fmla="*/ 2959851 w 6466440"/>
              <a:gd name="connsiteY215" fmla="*/ 7951434 h 8443663"/>
              <a:gd name="connsiteX216" fmla="*/ 2917512 w 6466440"/>
              <a:gd name="connsiteY216" fmla="*/ 7949529 h 8443663"/>
              <a:gd name="connsiteX217" fmla="*/ 2880689 w 6466440"/>
              <a:gd name="connsiteY217" fmla="*/ 7955599 h 8443663"/>
              <a:gd name="connsiteX218" fmla="*/ 2869840 w 6466440"/>
              <a:gd name="connsiteY218" fmla="*/ 7966270 h 8443663"/>
              <a:gd name="connsiteX219" fmla="*/ 2876070 w 6466440"/>
              <a:gd name="connsiteY219" fmla="*/ 7978570 h 8443663"/>
              <a:gd name="connsiteX220" fmla="*/ 2894944 w 6466440"/>
              <a:gd name="connsiteY220" fmla="*/ 8042090 h 8443663"/>
              <a:gd name="connsiteX221" fmla="*/ 2881958 w 6466440"/>
              <a:gd name="connsiteY221" fmla="*/ 8039789 h 8443663"/>
              <a:gd name="connsiteX222" fmla="*/ 2845847 w 6466440"/>
              <a:gd name="connsiteY222" fmla="*/ 8050183 h 8443663"/>
              <a:gd name="connsiteX223" fmla="*/ 2793373 w 6466440"/>
              <a:gd name="connsiteY223" fmla="*/ 8063274 h 8443663"/>
              <a:gd name="connsiteX224" fmla="*/ 2782525 w 6466440"/>
              <a:gd name="connsiteY224" fmla="*/ 8073946 h 8443663"/>
              <a:gd name="connsiteX225" fmla="*/ 2784663 w 6466440"/>
              <a:gd name="connsiteY225" fmla="*/ 8086920 h 8443663"/>
              <a:gd name="connsiteX226" fmla="*/ 2817580 w 6466440"/>
              <a:gd name="connsiteY226" fmla="*/ 8108146 h 8443663"/>
              <a:gd name="connsiteX227" fmla="*/ 2835556 w 6466440"/>
              <a:gd name="connsiteY227" fmla="*/ 8140721 h 8443663"/>
              <a:gd name="connsiteX228" fmla="*/ 2869370 w 6466440"/>
              <a:gd name="connsiteY228" fmla="*/ 8192894 h 8443663"/>
              <a:gd name="connsiteX229" fmla="*/ 2886634 w 6466440"/>
              <a:gd name="connsiteY229" fmla="*/ 8221143 h 8443663"/>
              <a:gd name="connsiteX230" fmla="*/ 2889486 w 6466440"/>
              <a:gd name="connsiteY230" fmla="*/ 8238441 h 8443663"/>
              <a:gd name="connsiteX231" fmla="*/ 2849469 w 6466440"/>
              <a:gd name="connsiteY231" fmla="*/ 8276132 h 8443663"/>
              <a:gd name="connsiteX232" fmla="*/ 2837194 w 6466440"/>
              <a:gd name="connsiteY232" fmla="*/ 8278154 h 8443663"/>
              <a:gd name="connsiteX233" fmla="*/ 2826875 w 6466440"/>
              <a:gd name="connsiteY233" fmla="*/ 8266529 h 8443663"/>
              <a:gd name="connsiteX234" fmla="*/ 2827929 w 6466440"/>
              <a:gd name="connsiteY234" fmla="*/ 8221935 h 8443663"/>
              <a:gd name="connsiteX235" fmla="*/ 2762095 w 6466440"/>
              <a:gd name="connsiteY235" fmla="*/ 8179479 h 8443663"/>
              <a:gd name="connsiteX236" fmla="*/ 2732031 w 6466440"/>
              <a:gd name="connsiteY236" fmla="*/ 8175551 h 8443663"/>
              <a:gd name="connsiteX237" fmla="*/ 2741112 w 6466440"/>
              <a:gd name="connsiteY237" fmla="*/ 8205149 h 8443663"/>
              <a:gd name="connsiteX238" fmla="*/ 2744675 w 6466440"/>
              <a:gd name="connsiteY238" fmla="*/ 8226771 h 8443663"/>
              <a:gd name="connsiteX239" fmla="*/ 2725117 w 6466440"/>
              <a:gd name="connsiteY239" fmla="*/ 8261091 h 8443663"/>
              <a:gd name="connsiteX240" fmla="*/ 2711231 w 6466440"/>
              <a:gd name="connsiteY240" fmla="*/ 8227842 h 8443663"/>
              <a:gd name="connsiteX241" fmla="*/ 2694495 w 6466440"/>
              <a:gd name="connsiteY241" fmla="*/ 8177297 h 8443663"/>
              <a:gd name="connsiteX242" fmla="*/ 2698929 w 6466440"/>
              <a:gd name="connsiteY242" fmla="*/ 8127702 h 8443663"/>
              <a:gd name="connsiteX243" fmla="*/ 2689135 w 6466440"/>
              <a:gd name="connsiteY243" fmla="*/ 8093780 h 8443663"/>
              <a:gd name="connsiteX244" fmla="*/ 2676148 w 6466440"/>
              <a:gd name="connsiteY244" fmla="*/ 8091479 h 8443663"/>
              <a:gd name="connsiteX245" fmla="*/ 2640409 w 6466440"/>
              <a:gd name="connsiteY245" fmla="*/ 8155116 h 8443663"/>
              <a:gd name="connsiteX246" fmla="*/ 2602531 w 6466440"/>
              <a:gd name="connsiteY246" fmla="*/ 8205781 h 8443663"/>
              <a:gd name="connsiteX247" fmla="*/ 2536883 w 6466440"/>
              <a:gd name="connsiteY247" fmla="*/ 8189949 h 8443663"/>
              <a:gd name="connsiteX248" fmla="*/ 2521943 w 6466440"/>
              <a:gd name="connsiteY248" fmla="*/ 8201294 h 8443663"/>
              <a:gd name="connsiteX249" fmla="*/ 2487972 w 6466440"/>
              <a:gd name="connsiteY249" fmla="*/ 8224663 h 8443663"/>
              <a:gd name="connsiteX250" fmla="*/ 2452390 w 6466440"/>
              <a:gd name="connsiteY250" fmla="*/ 8212758 h 8443663"/>
              <a:gd name="connsiteX251" fmla="*/ 2439218 w 6466440"/>
              <a:gd name="connsiteY251" fmla="*/ 8183836 h 8443663"/>
              <a:gd name="connsiteX252" fmla="*/ 2411818 w 6466440"/>
              <a:gd name="connsiteY252" fmla="*/ 8170583 h 8443663"/>
              <a:gd name="connsiteX253" fmla="*/ 2406486 w 6466440"/>
              <a:gd name="connsiteY253" fmla="*/ 8189229 h 8443663"/>
              <a:gd name="connsiteX254" fmla="*/ 2385688 w 6466440"/>
              <a:gd name="connsiteY254" fmla="*/ 8241521 h 8443663"/>
              <a:gd name="connsiteX255" fmla="*/ 2406143 w 6466440"/>
              <a:gd name="connsiteY255" fmla="*/ 8238148 h 8443663"/>
              <a:gd name="connsiteX256" fmla="*/ 2401526 w 6466440"/>
              <a:gd name="connsiteY256" fmla="*/ 8261121 h 8443663"/>
              <a:gd name="connsiteX257" fmla="*/ 2406515 w 6466440"/>
              <a:gd name="connsiteY257" fmla="*/ 8291393 h 8443663"/>
              <a:gd name="connsiteX258" fmla="*/ 2428397 w 6466440"/>
              <a:gd name="connsiteY258" fmla="*/ 8296671 h 8443663"/>
              <a:gd name="connsiteX259" fmla="*/ 2455269 w 6466440"/>
              <a:gd name="connsiteY259" fmla="*/ 8332220 h 8443663"/>
              <a:gd name="connsiteX260" fmla="*/ 2416680 w 6466440"/>
              <a:gd name="connsiteY260" fmla="*/ 8378560 h 8443663"/>
              <a:gd name="connsiteX261" fmla="*/ 2407783 w 6466440"/>
              <a:gd name="connsiteY261" fmla="*/ 8375584 h 8443663"/>
              <a:gd name="connsiteX262" fmla="*/ 2377718 w 6466440"/>
              <a:gd name="connsiteY262" fmla="*/ 8371655 h 8443663"/>
              <a:gd name="connsiteX263" fmla="*/ 2359399 w 6466440"/>
              <a:gd name="connsiteY263" fmla="*/ 8388000 h 8443663"/>
              <a:gd name="connsiteX264" fmla="*/ 2353355 w 6466440"/>
              <a:gd name="connsiteY264" fmla="*/ 8402322 h 8443663"/>
              <a:gd name="connsiteX265" fmla="*/ 2324188 w 6466440"/>
              <a:gd name="connsiteY265" fmla="*/ 8429340 h 8443663"/>
              <a:gd name="connsiteX266" fmla="*/ 2318143 w 6466440"/>
              <a:gd name="connsiteY266" fmla="*/ 8443663 h 8443663"/>
              <a:gd name="connsiteX267" fmla="*/ 2304443 w 6466440"/>
              <a:gd name="connsiteY267" fmla="*/ 8437037 h 8443663"/>
              <a:gd name="connsiteX268" fmla="*/ 2286467 w 6466440"/>
              <a:gd name="connsiteY268" fmla="*/ 8404462 h 8443663"/>
              <a:gd name="connsiteX269" fmla="*/ 2275434 w 6466440"/>
              <a:gd name="connsiteY269" fmla="*/ 8388514 h 8443663"/>
              <a:gd name="connsiteX270" fmla="*/ 2265640 w 6466440"/>
              <a:gd name="connsiteY270" fmla="*/ 8354590 h 8443663"/>
              <a:gd name="connsiteX271" fmla="*/ 2367212 w 6466440"/>
              <a:gd name="connsiteY271" fmla="*/ 8333408 h 8443663"/>
              <a:gd name="connsiteX272" fmla="*/ 2358658 w 6466440"/>
              <a:gd name="connsiteY272" fmla="*/ 8281513 h 8443663"/>
              <a:gd name="connsiteX273" fmla="*/ 2326640 w 6466440"/>
              <a:gd name="connsiteY273" fmla="*/ 8291232 h 8443663"/>
              <a:gd name="connsiteX274" fmla="*/ 2289290 w 6466440"/>
              <a:gd name="connsiteY274" fmla="*/ 8319598 h 8443663"/>
              <a:gd name="connsiteX275" fmla="*/ 2250671 w 6466440"/>
              <a:gd name="connsiteY275" fmla="*/ 8263775 h 8443663"/>
              <a:gd name="connsiteX276" fmla="*/ 2292640 w 6466440"/>
              <a:gd name="connsiteY276" fmla="*/ 8212436 h 8443663"/>
              <a:gd name="connsiteX277" fmla="*/ 2271813 w 6466440"/>
              <a:gd name="connsiteY277" fmla="*/ 8162565 h 8443663"/>
              <a:gd name="connsiteX278" fmla="*/ 2266295 w 6466440"/>
              <a:gd name="connsiteY278" fmla="*/ 8154589 h 8443663"/>
              <a:gd name="connsiteX279" fmla="*/ 2250456 w 6466440"/>
              <a:gd name="connsiteY279" fmla="*/ 8134991 h 8443663"/>
              <a:gd name="connsiteX280" fmla="*/ 2186235 w 6466440"/>
              <a:gd name="connsiteY280" fmla="*/ 8127807 h 8443663"/>
              <a:gd name="connsiteX281" fmla="*/ 2162214 w 6466440"/>
              <a:gd name="connsiteY281" fmla="*/ 8109556 h 8443663"/>
              <a:gd name="connsiteX282" fmla="*/ 2131963 w 6466440"/>
              <a:gd name="connsiteY282" fmla="*/ 8079004 h 8443663"/>
              <a:gd name="connsiteX283" fmla="*/ 2113830 w 6466440"/>
              <a:gd name="connsiteY283" fmla="*/ 8121973 h 8443663"/>
              <a:gd name="connsiteX284" fmla="*/ 2137138 w 6466440"/>
              <a:gd name="connsiteY284" fmla="*/ 8135899 h 8443663"/>
              <a:gd name="connsiteX285" fmla="*/ 2097678 w 6466440"/>
              <a:gd name="connsiteY285" fmla="*/ 8253454 h 8443663"/>
              <a:gd name="connsiteX286" fmla="*/ 2091263 w 6466440"/>
              <a:gd name="connsiteY286" fmla="*/ 8214533 h 8443663"/>
              <a:gd name="connsiteX287" fmla="*/ 2089125 w 6466440"/>
              <a:gd name="connsiteY287" fmla="*/ 8201559 h 8443663"/>
              <a:gd name="connsiteX288" fmla="*/ 2125761 w 6466440"/>
              <a:gd name="connsiteY288" fmla="*/ 8168870 h 8443663"/>
              <a:gd name="connsiteX289" fmla="*/ 2088041 w 6466440"/>
              <a:gd name="connsiteY289" fmla="*/ 8143990 h 8443663"/>
              <a:gd name="connsiteX290" fmla="*/ 2059744 w 6466440"/>
              <a:gd name="connsiteY290" fmla="*/ 8099793 h 8443663"/>
              <a:gd name="connsiteX291" fmla="*/ 2028966 w 6466440"/>
              <a:gd name="connsiteY291" fmla="*/ 8091540 h 8443663"/>
              <a:gd name="connsiteX292" fmla="*/ 1994809 w 6466440"/>
              <a:gd name="connsiteY292" fmla="*/ 8088286 h 8443663"/>
              <a:gd name="connsiteX293" fmla="*/ 1990532 w 6466440"/>
              <a:gd name="connsiteY293" fmla="*/ 8062338 h 8443663"/>
              <a:gd name="connsiteX294" fmla="*/ 1996576 w 6466440"/>
              <a:gd name="connsiteY294" fmla="*/ 8048014 h 8443663"/>
              <a:gd name="connsiteX295" fmla="*/ 1957088 w 6466440"/>
              <a:gd name="connsiteY295" fmla="*/ 8063407 h 8443663"/>
              <a:gd name="connsiteX296" fmla="*/ 1961365 w 6466440"/>
              <a:gd name="connsiteY296" fmla="*/ 8089355 h 8443663"/>
              <a:gd name="connsiteX297" fmla="*/ 1964216 w 6466440"/>
              <a:gd name="connsiteY297" fmla="*/ 8106653 h 8443663"/>
              <a:gd name="connsiteX298" fmla="*/ 1942519 w 6466440"/>
              <a:gd name="connsiteY298" fmla="*/ 8127998 h 8443663"/>
              <a:gd name="connsiteX299" fmla="*/ 1911927 w 6466440"/>
              <a:gd name="connsiteY299" fmla="*/ 8146367 h 8443663"/>
              <a:gd name="connsiteX300" fmla="*/ 1905169 w 6466440"/>
              <a:gd name="connsiteY300" fmla="*/ 8156365 h 8443663"/>
              <a:gd name="connsiteX301" fmla="*/ 1855174 w 6466440"/>
              <a:gd name="connsiteY301" fmla="*/ 8133510 h 8443663"/>
              <a:gd name="connsiteX302" fmla="*/ 1857127 w 6466440"/>
              <a:gd name="connsiteY302" fmla="*/ 8119861 h 8443663"/>
              <a:gd name="connsiteX303" fmla="*/ 1889673 w 6466440"/>
              <a:gd name="connsiteY303" fmla="*/ 8087845 h 8443663"/>
              <a:gd name="connsiteX304" fmla="*/ 1925070 w 6466440"/>
              <a:gd name="connsiteY304" fmla="*/ 8073127 h 8443663"/>
              <a:gd name="connsiteX305" fmla="*/ 1943202 w 6466440"/>
              <a:gd name="connsiteY305" fmla="*/ 8030160 h 8443663"/>
              <a:gd name="connsiteX306" fmla="*/ 1965086 w 6466440"/>
              <a:gd name="connsiteY306" fmla="*/ 8035437 h 8443663"/>
              <a:gd name="connsiteX307" fmla="*/ 1976646 w 6466440"/>
              <a:gd name="connsiteY307" fmla="*/ 8029089 h 8443663"/>
              <a:gd name="connsiteX308" fmla="*/ 1975221 w 6466440"/>
              <a:gd name="connsiteY308" fmla="*/ 8020441 h 8443663"/>
              <a:gd name="connsiteX309" fmla="*/ 1940508 w 6466440"/>
              <a:gd name="connsiteY309" fmla="*/ 7937320 h 8443663"/>
              <a:gd name="connsiteX310" fmla="*/ 1973054 w 6466440"/>
              <a:gd name="connsiteY310" fmla="*/ 7905303 h 8443663"/>
              <a:gd name="connsiteX311" fmla="*/ 1968778 w 6466440"/>
              <a:gd name="connsiteY311" fmla="*/ 7879356 h 8443663"/>
              <a:gd name="connsiteX312" fmla="*/ 1948663 w 6466440"/>
              <a:gd name="connsiteY312" fmla="*/ 7833809 h 8443663"/>
              <a:gd name="connsiteX313" fmla="*/ 1941720 w 6466440"/>
              <a:gd name="connsiteY313" fmla="*/ 7817185 h 8443663"/>
              <a:gd name="connsiteX314" fmla="*/ 1927493 w 6466440"/>
              <a:gd name="connsiteY314" fmla="*/ 7832856 h 8443663"/>
              <a:gd name="connsiteX315" fmla="*/ 1919310 w 6466440"/>
              <a:gd name="connsiteY315" fmla="*/ 7834205 h 8443663"/>
              <a:gd name="connsiteX316" fmla="*/ 1860762 w 6466440"/>
              <a:gd name="connsiteY316" fmla="*/ 7759456 h 8443663"/>
              <a:gd name="connsiteX317" fmla="*/ 1847775 w 6466440"/>
              <a:gd name="connsiteY317" fmla="*/ 7757154 h 8443663"/>
              <a:gd name="connsiteX318" fmla="*/ 1830697 w 6466440"/>
              <a:gd name="connsiteY318" fmla="*/ 7755526 h 8443663"/>
              <a:gd name="connsiteX319" fmla="*/ 1775897 w 6466440"/>
              <a:gd name="connsiteY319" fmla="*/ 7729022 h 8443663"/>
              <a:gd name="connsiteX320" fmla="*/ 1700485 w 6466440"/>
              <a:gd name="connsiteY320" fmla="*/ 7781430 h 8443663"/>
              <a:gd name="connsiteX321" fmla="*/ 1708140 w 6466440"/>
              <a:gd name="connsiteY321" fmla="*/ 7802380 h 8443663"/>
              <a:gd name="connsiteX322" fmla="*/ 1725218 w 6466440"/>
              <a:gd name="connsiteY322" fmla="*/ 7804007 h 8443663"/>
              <a:gd name="connsiteX323" fmla="*/ 1755811 w 6466440"/>
              <a:gd name="connsiteY323" fmla="*/ 7785637 h 8443663"/>
              <a:gd name="connsiteX324" fmla="*/ 1794244 w 6466440"/>
              <a:gd name="connsiteY324" fmla="*/ 7814840 h 8443663"/>
              <a:gd name="connsiteX325" fmla="*/ 1793717 w 6466440"/>
              <a:gd name="connsiteY325" fmla="*/ 7837137 h 8443663"/>
              <a:gd name="connsiteX326" fmla="*/ 1775399 w 6466440"/>
              <a:gd name="connsiteY326" fmla="*/ 7853482 h 8443663"/>
              <a:gd name="connsiteX327" fmla="*/ 1722738 w 6466440"/>
              <a:gd name="connsiteY327" fmla="*/ 7839951 h 8443663"/>
              <a:gd name="connsiteX328" fmla="*/ 1691432 w 6466440"/>
              <a:gd name="connsiteY328" fmla="*/ 7853995 h 8443663"/>
              <a:gd name="connsiteX329" fmla="*/ 1692330 w 6466440"/>
              <a:gd name="connsiteY329" fmla="*/ 7884942 h 8443663"/>
              <a:gd name="connsiteX330" fmla="*/ 1707641 w 6466440"/>
              <a:gd name="connsiteY330" fmla="*/ 7926840 h 8443663"/>
              <a:gd name="connsiteX331" fmla="*/ 1715296 w 6466440"/>
              <a:gd name="connsiteY331" fmla="*/ 7947787 h 8443663"/>
              <a:gd name="connsiteX332" fmla="*/ 1679714 w 6466440"/>
              <a:gd name="connsiteY332" fmla="*/ 7935884 h 8443663"/>
              <a:gd name="connsiteX333" fmla="*/ 1641095 w 6466440"/>
              <a:gd name="connsiteY333" fmla="*/ 7880060 h 8443663"/>
              <a:gd name="connsiteX334" fmla="*/ 1662792 w 6466440"/>
              <a:gd name="connsiteY334" fmla="*/ 7858716 h 8443663"/>
              <a:gd name="connsiteX335" fmla="*/ 1661338 w 6466440"/>
              <a:gd name="connsiteY335" fmla="*/ 7747904 h 8443663"/>
              <a:gd name="connsiteX336" fmla="*/ 1687840 w 6466440"/>
              <a:gd name="connsiteY336" fmla="*/ 7730209 h 8443663"/>
              <a:gd name="connsiteX337" fmla="*/ 1712388 w 6466440"/>
              <a:gd name="connsiteY337" fmla="*/ 7726164 h 8443663"/>
              <a:gd name="connsiteX338" fmla="*/ 1712204 w 6466440"/>
              <a:gd name="connsiteY338" fmla="*/ 7699542 h 8443663"/>
              <a:gd name="connsiteX339" fmla="*/ 1657404 w 6466440"/>
              <a:gd name="connsiteY339" fmla="*/ 7673037 h 8443663"/>
              <a:gd name="connsiteX340" fmla="*/ 1612583 w 6466440"/>
              <a:gd name="connsiteY340" fmla="*/ 7707077 h 8443663"/>
              <a:gd name="connsiteX341" fmla="*/ 1597643 w 6466440"/>
              <a:gd name="connsiteY341" fmla="*/ 7718423 h 8443663"/>
              <a:gd name="connsiteX342" fmla="*/ 1526822 w 6466440"/>
              <a:gd name="connsiteY342" fmla="*/ 7645698 h 8443663"/>
              <a:gd name="connsiteX343" fmla="*/ 1521461 w 6466440"/>
              <a:gd name="connsiteY343" fmla="*/ 7562182 h 8443663"/>
              <a:gd name="connsiteX344" fmla="*/ 1523413 w 6466440"/>
              <a:gd name="connsiteY344" fmla="*/ 7548532 h 8443663"/>
              <a:gd name="connsiteX345" fmla="*/ 1472706 w 6466440"/>
              <a:gd name="connsiteY345" fmla="*/ 7521354 h 8443663"/>
              <a:gd name="connsiteX346" fmla="*/ 1413288 w 6466440"/>
              <a:gd name="connsiteY346" fmla="*/ 7517822 h 8443663"/>
              <a:gd name="connsiteX347" fmla="*/ 1369523 w 6466440"/>
              <a:gd name="connsiteY347" fmla="*/ 7507266 h 8443663"/>
              <a:gd name="connsiteX348" fmla="*/ 1342495 w 6466440"/>
              <a:gd name="connsiteY348" fmla="*/ 7547259 h 8443663"/>
              <a:gd name="connsiteX349" fmla="*/ 1314568 w 6466440"/>
              <a:gd name="connsiteY349" fmla="*/ 7556303 h 8443663"/>
              <a:gd name="connsiteX350" fmla="*/ 1315466 w 6466440"/>
              <a:gd name="connsiteY350" fmla="*/ 7587250 h 8443663"/>
              <a:gd name="connsiteX351" fmla="*/ 1312800 w 6466440"/>
              <a:gd name="connsiteY351" fmla="*/ 7596574 h 8443663"/>
              <a:gd name="connsiteX352" fmla="*/ 1302479 w 6466440"/>
              <a:gd name="connsiteY352" fmla="*/ 7584949 h 8443663"/>
              <a:gd name="connsiteX353" fmla="*/ 1264046 w 6466440"/>
              <a:gd name="connsiteY353" fmla="*/ 7555747 h 8443663"/>
              <a:gd name="connsiteX354" fmla="*/ 1251058 w 6466440"/>
              <a:gd name="connsiteY354" fmla="*/ 7553444 h 8443663"/>
              <a:gd name="connsiteX355" fmla="*/ 1261907 w 6466440"/>
              <a:gd name="connsiteY355" fmla="*/ 7542773 h 8443663"/>
              <a:gd name="connsiteX356" fmla="*/ 1284317 w 6466440"/>
              <a:gd name="connsiteY356" fmla="*/ 7525753 h 8443663"/>
              <a:gd name="connsiteX357" fmla="*/ 1326998 w 6466440"/>
              <a:gd name="connsiteY357" fmla="*/ 7478739 h 8443663"/>
              <a:gd name="connsiteX358" fmla="*/ 1278957 w 6466440"/>
              <a:gd name="connsiteY358" fmla="*/ 7442238 h 8443663"/>
              <a:gd name="connsiteX359" fmla="*/ 1278771 w 6466440"/>
              <a:gd name="connsiteY359" fmla="*/ 7415615 h 8443663"/>
              <a:gd name="connsiteX360" fmla="*/ 1304032 w 6466440"/>
              <a:gd name="connsiteY360" fmla="*/ 7415894 h 8443663"/>
              <a:gd name="connsiteX361" fmla="*/ 1318446 w 6466440"/>
              <a:gd name="connsiteY361" fmla="*/ 7426844 h 8443663"/>
              <a:gd name="connsiteX362" fmla="*/ 1344603 w 6466440"/>
              <a:gd name="connsiteY362" fmla="*/ 7458070 h 8443663"/>
              <a:gd name="connsiteX363" fmla="*/ 1375382 w 6466440"/>
              <a:gd name="connsiteY363" fmla="*/ 7466323 h 8443663"/>
              <a:gd name="connsiteX364" fmla="*/ 1411677 w 6466440"/>
              <a:gd name="connsiteY364" fmla="*/ 7482551 h 8443663"/>
              <a:gd name="connsiteX365" fmla="*/ 1454730 w 6466440"/>
              <a:gd name="connsiteY365" fmla="*/ 7488781 h 8443663"/>
              <a:gd name="connsiteX366" fmla="*/ 1479805 w 6466440"/>
              <a:gd name="connsiteY366" fmla="*/ 7462437 h 8443663"/>
              <a:gd name="connsiteX367" fmla="*/ 1465920 w 6466440"/>
              <a:gd name="connsiteY367" fmla="*/ 7429189 h 8443663"/>
              <a:gd name="connsiteX368" fmla="*/ 1462542 w 6466440"/>
              <a:gd name="connsiteY368" fmla="*/ 7434189 h 8443663"/>
              <a:gd name="connsiteX369" fmla="*/ 1426959 w 6466440"/>
              <a:gd name="connsiteY369" fmla="*/ 7422285 h 8443663"/>
              <a:gd name="connsiteX370" fmla="*/ 1412547 w 6466440"/>
              <a:gd name="connsiteY370" fmla="*/ 7411335 h 8443663"/>
              <a:gd name="connsiteX371" fmla="*/ 1407928 w 6466440"/>
              <a:gd name="connsiteY371" fmla="*/ 7434306 h 8443663"/>
              <a:gd name="connsiteX372" fmla="*/ 1396182 w 6466440"/>
              <a:gd name="connsiteY372" fmla="*/ 7414031 h 8443663"/>
              <a:gd name="connsiteX373" fmla="*/ 1385147 w 6466440"/>
              <a:gd name="connsiteY373" fmla="*/ 7398081 h 8443663"/>
              <a:gd name="connsiteX374" fmla="*/ 1389766 w 6466440"/>
              <a:gd name="connsiteY374" fmla="*/ 7375109 h 8443663"/>
              <a:gd name="connsiteX375" fmla="*/ 1410223 w 6466440"/>
              <a:gd name="connsiteY375" fmla="*/ 7371738 h 8443663"/>
              <a:gd name="connsiteX376" fmla="*/ 1429968 w 6466440"/>
              <a:gd name="connsiteY376" fmla="*/ 7364041 h 8443663"/>
              <a:gd name="connsiteX377" fmla="*/ 1410038 w 6466440"/>
              <a:gd name="connsiteY377" fmla="*/ 7345116 h 8443663"/>
              <a:gd name="connsiteX378" fmla="*/ 1378547 w 6466440"/>
              <a:gd name="connsiteY378" fmla="*/ 7332538 h 8443663"/>
              <a:gd name="connsiteX379" fmla="*/ 1361283 w 6466440"/>
              <a:gd name="connsiteY379" fmla="*/ 7304289 h 8443663"/>
              <a:gd name="connsiteX380" fmla="*/ 1368567 w 6466440"/>
              <a:gd name="connsiteY380" fmla="*/ 7271994 h 8443663"/>
              <a:gd name="connsiteX381" fmla="*/ 1312001 w 6466440"/>
              <a:gd name="connsiteY381" fmla="*/ 7285759 h 8443663"/>
              <a:gd name="connsiteX382" fmla="*/ 1308808 w 6466440"/>
              <a:gd name="connsiteY382" fmla="*/ 7317380 h 8443663"/>
              <a:gd name="connsiteX383" fmla="*/ 1315223 w 6466440"/>
              <a:gd name="connsiteY383" fmla="*/ 7356302 h 8443663"/>
              <a:gd name="connsiteX384" fmla="*/ 1263988 w 6466440"/>
              <a:gd name="connsiteY384" fmla="*/ 7351421 h 8443663"/>
              <a:gd name="connsiteX385" fmla="*/ 1186593 w 6466440"/>
              <a:gd name="connsiteY385" fmla="*/ 7315314 h 8443663"/>
              <a:gd name="connsiteX386" fmla="*/ 1164183 w 6466440"/>
              <a:gd name="connsiteY386" fmla="*/ 7332333 h 8443663"/>
              <a:gd name="connsiteX387" fmla="*/ 1143014 w 6466440"/>
              <a:gd name="connsiteY387" fmla="*/ 7331381 h 8443663"/>
              <a:gd name="connsiteX388" fmla="*/ 1149058 w 6466440"/>
              <a:gd name="connsiteY388" fmla="*/ 7317059 h 8443663"/>
              <a:gd name="connsiteX389" fmla="*/ 1161860 w 6466440"/>
              <a:gd name="connsiteY389" fmla="*/ 7292738 h 8443663"/>
              <a:gd name="connsiteX390" fmla="*/ 1165238 w 6466440"/>
              <a:gd name="connsiteY390" fmla="*/ 7287740 h 8443663"/>
              <a:gd name="connsiteX391" fmla="*/ 1147974 w 6466440"/>
              <a:gd name="connsiteY391" fmla="*/ 7259491 h 8443663"/>
              <a:gd name="connsiteX392" fmla="*/ 1153122 w 6466440"/>
              <a:gd name="connsiteY392" fmla="*/ 7214222 h 8443663"/>
              <a:gd name="connsiteX393" fmla="*/ 1181761 w 6466440"/>
              <a:gd name="connsiteY393" fmla="*/ 7209501 h 8443663"/>
              <a:gd name="connsiteX394" fmla="*/ 1185139 w 6466440"/>
              <a:gd name="connsiteY394" fmla="*/ 7204502 h 8443663"/>
              <a:gd name="connsiteX395" fmla="*/ 1178198 w 6466440"/>
              <a:gd name="connsiteY395" fmla="*/ 7187878 h 8443663"/>
              <a:gd name="connsiteX396" fmla="*/ 1191711 w 6466440"/>
              <a:gd name="connsiteY396" fmla="*/ 7167883 h 8443663"/>
              <a:gd name="connsiteX397" fmla="*/ 1211983 w 6466440"/>
              <a:gd name="connsiteY397" fmla="*/ 7137888 h 8443663"/>
              <a:gd name="connsiteX398" fmla="*/ 1196857 w 6466440"/>
              <a:gd name="connsiteY398" fmla="*/ 7122614 h 8443663"/>
              <a:gd name="connsiteX399" fmla="*/ 1122870 w 6466440"/>
              <a:gd name="connsiteY399" fmla="*/ 7183670 h 8443663"/>
              <a:gd name="connsiteX400" fmla="*/ 1132665 w 6466440"/>
              <a:gd name="connsiteY400" fmla="*/ 7217594 h 8443663"/>
              <a:gd name="connsiteX401" fmla="*/ 1128045 w 6466440"/>
              <a:gd name="connsiteY401" fmla="*/ 7240565 h 8443663"/>
              <a:gd name="connsiteX402" fmla="*/ 1094602 w 6466440"/>
              <a:gd name="connsiteY402" fmla="*/ 7241635 h 8443663"/>
              <a:gd name="connsiteX403" fmla="*/ 1046716 w 6466440"/>
              <a:gd name="connsiteY403" fmla="*/ 7129591 h 8443663"/>
              <a:gd name="connsiteX404" fmla="*/ 1028924 w 6466440"/>
              <a:gd name="connsiteY404" fmla="*/ 7123639 h 8443663"/>
              <a:gd name="connsiteX405" fmla="*/ 970220 w 6466440"/>
              <a:gd name="connsiteY405" fmla="*/ 7124432 h 8443663"/>
              <a:gd name="connsiteX406" fmla="*/ 952244 w 6466440"/>
              <a:gd name="connsiteY406" fmla="*/ 7091857 h 8443663"/>
              <a:gd name="connsiteX407" fmla="*/ 931074 w 6466440"/>
              <a:gd name="connsiteY407" fmla="*/ 7090904 h 8443663"/>
              <a:gd name="connsiteX408" fmla="*/ 928408 w 6466440"/>
              <a:gd name="connsiteY408" fmla="*/ 7100229 h 8443663"/>
              <a:gd name="connsiteX409" fmla="*/ 886966 w 6466440"/>
              <a:gd name="connsiteY409" fmla="*/ 7129269 h 8443663"/>
              <a:gd name="connsiteX410" fmla="*/ 839295 w 6466440"/>
              <a:gd name="connsiteY410" fmla="*/ 7146012 h 8443663"/>
              <a:gd name="connsiteX411" fmla="*/ 798723 w 6466440"/>
              <a:gd name="connsiteY411" fmla="*/ 7103836 h 8443663"/>
              <a:gd name="connsiteX412" fmla="*/ 810285 w 6466440"/>
              <a:gd name="connsiteY412" fmla="*/ 7097488 h 8443663"/>
              <a:gd name="connsiteX413" fmla="*/ 796585 w 6466440"/>
              <a:gd name="connsiteY413" fmla="*/ 7090862 h 8443663"/>
              <a:gd name="connsiteX414" fmla="*/ 793734 w 6466440"/>
              <a:gd name="connsiteY414" fmla="*/ 7073563 h 8443663"/>
              <a:gd name="connsiteX415" fmla="*/ 809201 w 6466440"/>
              <a:gd name="connsiteY415" fmla="*/ 7039920 h 8443663"/>
              <a:gd name="connsiteX416" fmla="*/ 857400 w 6466440"/>
              <a:gd name="connsiteY416" fmla="*/ 7000881 h 8443663"/>
              <a:gd name="connsiteX417" fmla="*/ 873765 w 6466440"/>
              <a:gd name="connsiteY417" fmla="*/ 6998183 h 8443663"/>
              <a:gd name="connsiteX418" fmla="*/ 877857 w 6466440"/>
              <a:gd name="connsiteY418" fmla="*/ 6997508 h 8443663"/>
              <a:gd name="connsiteX419" fmla="*/ 872154 w 6466440"/>
              <a:gd name="connsiteY419" fmla="*/ 6962913 h 8443663"/>
              <a:gd name="connsiteX420" fmla="*/ 870016 w 6466440"/>
              <a:gd name="connsiteY420" fmla="*/ 6949938 h 8443663"/>
              <a:gd name="connsiteX421" fmla="*/ 863787 w 6466440"/>
              <a:gd name="connsiteY421" fmla="*/ 6937639 h 8443663"/>
              <a:gd name="connsiteX422" fmla="*/ 883345 w 6466440"/>
              <a:gd name="connsiteY422" fmla="*/ 6903321 h 8443663"/>
              <a:gd name="connsiteX423" fmla="*/ 844385 w 6466440"/>
              <a:gd name="connsiteY423" fmla="*/ 6896416 h 8443663"/>
              <a:gd name="connsiteX424" fmla="*/ 842061 w 6466440"/>
              <a:gd name="connsiteY424" fmla="*/ 6856820 h 8443663"/>
              <a:gd name="connsiteX425" fmla="*/ 799350 w 6466440"/>
              <a:gd name="connsiteY425" fmla="*/ 6801671 h 8443663"/>
              <a:gd name="connsiteX426" fmla="*/ 786891 w 6466440"/>
              <a:gd name="connsiteY426" fmla="*/ 6777073 h 8443663"/>
              <a:gd name="connsiteX427" fmla="*/ 781716 w 6466440"/>
              <a:gd name="connsiteY427" fmla="*/ 6720178 h 8443663"/>
              <a:gd name="connsiteX428" fmla="*/ 757510 w 6466440"/>
              <a:gd name="connsiteY428" fmla="*/ 6675306 h 8443663"/>
              <a:gd name="connsiteX429" fmla="*/ 727444 w 6466440"/>
              <a:gd name="connsiteY429" fmla="*/ 6671376 h 8443663"/>
              <a:gd name="connsiteX430" fmla="*/ 698805 w 6466440"/>
              <a:gd name="connsiteY430" fmla="*/ 6676097 h 8443663"/>
              <a:gd name="connsiteX431" fmla="*/ 663223 w 6466440"/>
              <a:gd name="connsiteY431" fmla="*/ 6664193 h 8443663"/>
              <a:gd name="connsiteX432" fmla="*/ 623207 w 6466440"/>
              <a:gd name="connsiteY432" fmla="*/ 6701884 h 8443663"/>
              <a:gd name="connsiteX433" fmla="*/ 610932 w 6466440"/>
              <a:gd name="connsiteY433" fmla="*/ 6703906 h 8443663"/>
              <a:gd name="connsiteX434" fmla="*/ 606841 w 6466440"/>
              <a:gd name="connsiteY434" fmla="*/ 6704581 h 8443663"/>
              <a:gd name="connsiteX435" fmla="*/ 587810 w 6466440"/>
              <a:gd name="connsiteY435" fmla="*/ 6716601 h 8443663"/>
              <a:gd name="connsiteX436" fmla="*/ 584060 w 6466440"/>
              <a:gd name="connsiteY436" fmla="*/ 6668358 h 8443663"/>
              <a:gd name="connsiteX437" fmla="*/ 576404 w 6466440"/>
              <a:gd name="connsiteY437" fmla="*/ 6647408 h 8443663"/>
              <a:gd name="connsiteX438" fmla="*/ 557901 w 6466440"/>
              <a:gd name="connsiteY438" fmla="*/ 6637132 h 8443663"/>
              <a:gd name="connsiteX439" fmla="*/ 572841 w 6466440"/>
              <a:gd name="connsiteY439" fmla="*/ 6625786 h 8443663"/>
              <a:gd name="connsiteX440" fmla="*/ 570703 w 6466440"/>
              <a:gd name="connsiteY440" fmla="*/ 6612812 h 8443663"/>
              <a:gd name="connsiteX441" fmla="*/ 465751 w 6466440"/>
              <a:gd name="connsiteY441" fmla="*/ 6638994 h 8443663"/>
              <a:gd name="connsiteX442" fmla="*/ 454190 w 6466440"/>
              <a:gd name="connsiteY442" fmla="*/ 6645342 h 8443663"/>
              <a:gd name="connsiteX443" fmla="*/ 446535 w 6466440"/>
              <a:gd name="connsiteY443" fmla="*/ 6624394 h 8443663"/>
              <a:gd name="connsiteX444" fmla="*/ 450968 w 6466440"/>
              <a:gd name="connsiteY444" fmla="*/ 6574800 h 8443663"/>
              <a:gd name="connsiteX445" fmla="*/ 448830 w 6466440"/>
              <a:gd name="connsiteY445" fmla="*/ 6561826 h 8443663"/>
              <a:gd name="connsiteX446" fmla="*/ 418237 w 6466440"/>
              <a:gd name="connsiteY446" fmla="*/ 6580194 h 8443663"/>
              <a:gd name="connsiteX447" fmla="*/ 407916 w 6466440"/>
              <a:gd name="connsiteY447" fmla="*/ 6568570 h 8443663"/>
              <a:gd name="connsiteX448" fmla="*/ 434232 w 6466440"/>
              <a:gd name="connsiteY448" fmla="*/ 6524254 h 8443663"/>
              <a:gd name="connsiteX449" fmla="*/ 476572 w 6466440"/>
              <a:gd name="connsiteY449" fmla="*/ 6526159 h 8443663"/>
              <a:gd name="connsiteX450" fmla="*/ 570517 w 6466440"/>
              <a:gd name="connsiteY450" fmla="*/ 6586190 h 8443663"/>
              <a:gd name="connsiteX451" fmla="*/ 610903 w 6466440"/>
              <a:gd name="connsiteY451" fmla="*/ 6601743 h 8443663"/>
              <a:gd name="connsiteX452" fmla="*/ 619085 w 6466440"/>
              <a:gd name="connsiteY452" fmla="*/ 6600395 h 8443663"/>
              <a:gd name="connsiteX453" fmla="*/ 627425 w 6466440"/>
              <a:gd name="connsiteY453" fmla="*/ 6523505 h 8443663"/>
              <a:gd name="connsiteX454" fmla="*/ 647883 w 6466440"/>
              <a:gd name="connsiteY454" fmla="*/ 6520133 h 8443663"/>
              <a:gd name="connsiteX455" fmla="*/ 683280 w 6466440"/>
              <a:gd name="connsiteY455" fmla="*/ 6505415 h 8443663"/>
              <a:gd name="connsiteX456" fmla="*/ 688269 w 6466440"/>
              <a:gd name="connsiteY456" fmla="*/ 6535687 h 8443663"/>
              <a:gd name="connsiteX457" fmla="*/ 733118 w 6466440"/>
              <a:gd name="connsiteY457" fmla="*/ 6603810 h 8443663"/>
              <a:gd name="connsiteX458" fmla="*/ 743440 w 6466440"/>
              <a:gd name="connsiteY458" fmla="*/ 6615436 h 8443663"/>
              <a:gd name="connsiteX459" fmla="*/ 822416 w 6466440"/>
              <a:gd name="connsiteY459" fmla="*/ 6584650 h 8443663"/>
              <a:gd name="connsiteX460" fmla="*/ 829700 w 6466440"/>
              <a:gd name="connsiteY460" fmla="*/ 6552355 h 8443663"/>
              <a:gd name="connsiteX461" fmla="*/ 845353 w 6466440"/>
              <a:gd name="connsiteY461" fmla="*/ 6545333 h 8443663"/>
              <a:gd name="connsiteX462" fmla="*/ 866709 w 6466440"/>
              <a:gd name="connsiteY462" fmla="*/ 6572907 h 8443663"/>
              <a:gd name="connsiteX463" fmla="*/ 896774 w 6466440"/>
              <a:gd name="connsiteY463" fmla="*/ 6576836 h 8443663"/>
              <a:gd name="connsiteX464" fmla="*/ 900865 w 6466440"/>
              <a:gd name="connsiteY464" fmla="*/ 6576162 h 8443663"/>
              <a:gd name="connsiteX465" fmla="*/ 886267 w 6466440"/>
              <a:gd name="connsiteY465" fmla="*/ 6538590 h 8443663"/>
              <a:gd name="connsiteX466" fmla="*/ 915435 w 6466440"/>
              <a:gd name="connsiteY466" fmla="*/ 6511571 h 8443663"/>
              <a:gd name="connsiteX467" fmla="*/ 918813 w 6466440"/>
              <a:gd name="connsiteY467" fmla="*/ 6506572 h 8443663"/>
              <a:gd name="connsiteX468" fmla="*/ 911158 w 6466440"/>
              <a:gd name="connsiteY468" fmla="*/ 6485624 h 8443663"/>
              <a:gd name="connsiteX469" fmla="*/ 920581 w 6466440"/>
              <a:gd name="connsiteY469" fmla="*/ 6466302 h 8443663"/>
              <a:gd name="connsiteX470" fmla="*/ 891229 w 6466440"/>
              <a:gd name="connsiteY470" fmla="*/ 6466698 h 8443663"/>
              <a:gd name="connsiteX471" fmla="*/ 877001 w 6466440"/>
              <a:gd name="connsiteY471" fmla="*/ 6482369 h 8443663"/>
              <a:gd name="connsiteX472" fmla="*/ 846408 w 6466440"/>
              <a:gd name="connsiteY472" fmla="*/ 6500738 h 8443663"/>
              <a:gd name="connsiteX473" fmla="*/ 831996 w 6466440"/>
              <a:gd name="connsiteY473" fmla="*/ 6489787 h 8443663"/>
              <a:gd name="connsiteX474" fmla="*/ 852980 w 6466440"/>
              <a:gd name="connsiteY474" fmla="*/ 6464119 h 8443663"/>
              <a:gd name="connsiteX475" fmla="*/ 848704 w 6466440"/>
              <a:gd name="connsiteY475" fmla="*/ 6438171 h 8443663"/>
              <a:gd name="connsiteX476" fmla="*/ 869873 w 6466440"/>
              <a:gd name="connsiteY476" fmla="*/ 6439123 h 8443663"/>
              <a:gd name="connsiteX477" fmla="*/ 869160 w 6466440"/>
              <a:gd name="connsiteY477" fmla="*/ 6434799 h 8443663"/>
              <a:gd name="connsiteX478" fmla="*/ 873252 w 6466440"/>
              <a:gd name="connsiteY478" fmla="*/ 6434125 h 8443663"/>
              <a:gd name="connsiteX479" fmla="*/ 865596 w 6466440"/>
              <a:gd name="connsiteY479" fmla="*/ 6413176 h 8443663"/>
              <a:gd name="connsiteX480" fmla="*/ 853137 w 6466440"/>
              <a:gd name="connsiteY480" fmla="*/ 6388577 h 8443663"/>
              <a:gd name="connsiteX481" fmla="*/ 834105 w 6466440"/>
              <a:gd name="connsiteY481" fmla="*/ 6400597 h 8443663"/>
              <a:gd name="connsiteX482" fmla="*/ 821304 w 6466440"/>
              <a:gd name="connsiteY482" fmla="*/ 6424919 h 8443663"/>
              <a:gd name="connsiteX483" fmla="*/ 805651 w 6466440"/>
              <a:gd name="connsiteY483" fmla="*/ 6431940 h 8443663"/>
              <a:gd name="connsiteX484" fmla="*/ 771309 w 6466440"/>
              <a:gd name="connsiteY484" fmla="*/ 6402064 h 8443663"/>
              <a:gd name="connsiteX485" fmla="*/ 922691 w 6466440"/>
              <a:gd name="connsiteY485" fmla="*/ 6377113 h 8443663"/>
              <a:gd name="connsiteX486" fmla="*/ 1019986 w 6466440"/>
              <a:gd name="connsiteY486" fmla="*/ 6329983 h 8443663"/>
              <a:gd name="connsiteX487" fmla="*/ 1045432 w 6466440"/>
              <a:gd name="connsiteY487" fmla="*/ 6356882 h 8443663"/>
              <a:gd name="connsiteX488" fmla="*/ 1092761 w 6466440"/>
              <a:gd name="connsiteY488" fmla="*/ 6389060 h 8443663"/>
              <a:gd name="connsiteX489" fmla="*/ 1112691 w 6466440"/>
              <a:gd name="connsiteY489" fmla="*/ 6407985 h 8443663"/>
              <a:gd name="connsiteX490" fmla="*/ 1120161 w 6466440"/>
              <a:gd name="connsiteY490" fmla="*/ 6402312 h 8443663"/>
              <a:gd name="connsiteX491" fmla="*/ 1174589 w 6466440"/>
              <a:gd name="connsiteY491" fmla="*/ 6375573 h 8443663"/>
              <a:gd name="connsiteX492" fmla="*/ 1195046 w 6466440"/>
              <a:gd name="connsiteY492" fmla="*/ 6372201 h 8443663"/>
              <a:gd name="connsiteX493" fmla="*/ 1205182 w 6466440"/>
              <a:gd name="connsiteY493" fmla="*/ 6357205 h 8443663"/>
              <a:gd name="connsiteX494" fmla="*/ 1195574 w 6466440"/>
              <a:gd name="connsiteY494" fmla="*/ 6349904 h 8443663"/>
              <a:gd name="connsiteX495" fmla="*/ 1127260 w 6466440"/>
              <a:gd name="connsiteY495" fmla="*/ 6343395 h 8443663"/>
              <a:gd name="connsiteX496" fmla="*/ 1120317 w 6466440"/>
              <a:gd name="connsiteY496" fmla="*/ 6326771 h 8443663"/>
              <a:gd name="connsiteX497" fmla="*/ 1114430 w 6466440"/>
              <a:gd name="connsiteY497" fmla="*/ 6265553 h 8443663"/>
              <a:gd name="connsiteX498" fmla="*/ 1158723 w 6466440"/>
              <a:gd name="connsiteY498" fmla="*/ 6253811 h 8443663"/>
              <a:gd name="connsiteX499" fmla="*/ 1167247 w 6466440"/>
              <a:gd name="connsiteY499" fmla="*/ 6203542 h 8443663"/>
              <a:gd name="connsiteX500" fmla="*/ 1165822 w 6466440"/>
              <a:gd name="connsiteY500" fmla="*/ 6194893 h 8443663"/>
              <a:gd name="connsiteX501" fmla="*/ 1150697 w 6466440"/>
              <a:gd name="connsiteY501" fmla="*/ 6179618 h 8443663"/>
              <a:gd name="connsiteX502" fmla="*/ 1148744 w 6466440"/>
              <a:gd name="connsiteY502" fmla="*/ 6193265 h 8443663"/>
              <a:gd name="connsiteX503" fmla="*/ 1135229 w 6466440"/>
              <a:gd name="connsiteY503" fmla="*/ 6213261 h 8443663"/>
              <a:gd name="connsiteX504" fmla="*/ 1119391 w 6466440"/>
              <a:gd name="connsiteY504" fmla="*/ 6193662 h 8443663"/>
              <a:gd name="connsiteX505" fmla="*/ 1110124 w 6466440"/>
              <a:gd name="connsiteY505" fmla="*/ 6137442 h 8443663"/>
              <a:gd name="connsiteX506" fmla="*/ 1119548 w 6466440"/>
              <a:gd name="connsiteY506" fmla="*/ 6118121 h 8443663"/>
              <a:gd name="connsiteX507" fmla="*/ 1134488 w 6466440"/>
              <a:gd name="connsiteY507" fmla="*/ 6106774 h 8443663"/>
              <a:gd name="connsiteX508" fmla="*/ 1219352 w 6466440"/>
              <a:gd name="connsiteY508" fmla="*/ 6137208 h 8443663"/>
              <a:gd name="connsiteX509" fmla="*/ 1233765 w 6466440"/>
              <a:gd name="connsiteY509" fmla="*/ 6148158 h 8443663"/>
              <a:gd name="connsiteX510" fmla="*/ 1224341 w 6466440"/>
              <a:gd name="connsiteY510" fmla="*/ 6167479 h 8443663"/>
              <a:gd name="connsiteX511" fmla="*/ 1198553 w 6466440"/>
              <a:gd name="connsiteY511" fmla="*/ 6189498 h 8443663"/>
              <a:gd name="connsiteX512" fmla="*/ 1180234 w 6466440"/>
              <a:gd name="connsiteY512" fmla="*/ 6205844 h 8443663"/>
              <a:gd name="connsiteX513" fmla="*/ 1203542 w 6466440"/>
              <a:gd name="connsiteY513" fmla="*/ 6219770 h 8443663"/>
              <a:gd name="connsiteX514" fmla="*/ 1238412 w 6466440"/>
              <a:gd name="connsiteY514" fmla="*/ 6227349 h 8443663"/>
              <a:gd name="connsiteX515" fmla="*/ 1254777 w 6466440"/>
              <a:gd name="connsiteY515" fmla="*/ 6224653 h 8443663"/>
              <a:gd name="connsiteX516" fmla="*/ 1247835 w 6466440"/>
              <a:gd name="connsiteY516" fmla="*/ 6208028 h 8443663"/>
              <a:gd name="connsiteX517" fmla="*/ 1251741 w 6466440"/>
              <a:gd name="connsiteY517" fmla="*/ 6180731 h 8443663"/>
              <a:gd name="connsiteX518" fmla="*/ 1289804 w 6466440"/>
              <a:gd name="connsiteY518" fmla="*/ 6156689 h 8443663"/>
              <a:gd name="connsiteX519" fmla="*/ 1313564 w 6466440"/>
              <a:gd name="connsiteY519" fmla="*/ 6135908 h 8443663"/>
              <a:gd name="connsiteX520" fmla="*/ 1314925 w 6466440"/>
              <a:gd name="connsiteY520" fmla="*/ 6137053 h 8443663"/>
              <a:gd name="connsiteX521" fmla="*/ 1315361 w 6466440"/>
              <a:gd name="connsiteY521" fmla="*/ 6136071 h 8443663"/>
              <a:gd name="connsiteX522" fmla="*/ 1309538 w 6466440"/>
              <a:gd name="connsiteY522" fmla="*/ 6101183 h 8443663"/>
              <a:gd name="connsiteX523" fmla="*/ 1257133 w 6466440"/>
              <a:gd name="connsiteY523" fmla="*/ 6090007 h 8443663"/>
              <a:gd name="connsiteX524" fmla="*/ 1249990 w 6466440"/>
              <a:gd name="connsiteY524" fmla="*/ 6069286 h 8443663"/>
              <a:gd name="connsiteX525" fmla="*/ 1247617 w 6466440"/>
              <a:gd name="connsiteY525" fmla="*/ 6056909 h 8443663"/>
              <a:gd name="connsiteX526" fmla="*/ 1247073 w 6466440"/>
              <a:gd name="connsiteY526" fmla="*/ 6057193 h 8443663"/>
              <a:gd name="connsiteX527" fmla="*/ 1222546 w 6466440"/>
              <a:gd name="connsiteY527" fmla="*/ 6105586 h 8443663"/>
              <a:gd name="connsiteX528" fmla="*/ 1216501 w 6466440"/>
              <a:gd name="connsiteY528" fmla="*/ 6119909 h 8443663"/>
              <a:gd name="connsiteX529" fmla="*/ 1151566 w 6466440"/>
              <a:gd name="connsiteY529" fmla="*/ 6108402 h 8443663"/>
              <a:gd name="connsiteX530" fmla="*/ 1148715 w 6466440"/>
              <a:gd name="connsiteY530" fmla="*/ 6091103 h 8443663"/>
              <a:gd name="connsiteX531" fmla="*/ 1174503 w 6466440"/>
              <a:gd name="connsiteY531" fmla="*/ 6069084 h 8443663"/>
              <a:gd name="connsiteX532" fmla="*/ 1176984 w 6466440"/>
              <a:gd name="connsiteY532" fmla="*/ 6033138 h 8443663"/>
              <a:gd name="connsiteX533" fmla="*/ 1176873 w 6466440"/>
              <a:gd name="connsiteY533" fmla="*/ 6031833 h 8443663"/>
              <a:gd name="connsiteX534" fmla="*/ 1166988 w 6466440"/>
              <a:gd name="connsiteY534" fmla="*/ 6029348 h 8443663"/>
              <a:gd name="connsiteX535" fmla="*/ 1165997 w 6466440"/>
              <a:gd name="connsiteY535" fmla="*/ 6022230 h 8443663"/>
              <a:gd name="connsiteX536" fmla="*/ 1166897 w 6466440"/>
              <a:gd name="connsiteY536" fmla="*/ 6019268 h 8443663"/>
              <a:gd name="connsiteX537" fmla="*/ 1166817 w 6466440"/>
              <a:gd name="connsiteY537" fmla="*/ 6019266 h 8443663"/>
              <a:gd name="connsiteX538" fmla="*/ 1157767 w 6466440"/>
              <a:gd name="connsiteY538" fmla="*/ 6018539 h 8443663"/>
              <a:gd name="connsiteX539" fmla="*/ 1118093 w 6466440"/>
              <a:gd name="connsiteY539" fmla="*/ 6007309 h 8443663"/>
              <a:gd name="connsiteX540" fmla="*/ 1141744 w 6466440"/>
              <a:gd name="connsiteY540" fmla="*/ 5972316 h 8443663"/>
              <a:gd name="connsiteX541" fmla="*/ 1090138 w 6466440"/>
              <a:gd name="connsiteY541" fmla="*/ 5914190 h 8443663"/>
              <a:gd name="connsiteX542" fmla="*/ 1090215 w 6466440"/>
              <a:gd name="connsiteY542" fmla="*/ 5913999 h 8443663"/>
              <a:gd name="connsiteX543" fmla="*/ 1088144 w 6466440"/>
              <a:gd name="connsiteY543" fmla="*/ 5905105 h 8443663"/>
              <a:gd name="connsiteX544" fmla="*/ 1093231 w 6466440"/>
              <a:gd name="connsiteY544" fmla="*/ 5890249 h 8443663"/>
              <a:gd name="connsiteX545" fmla="*/ 1093320 w 6466440"/>
              <a:gd name="connsiteY545" fmla="*/ 5886231 h 8443663"/>
              <a:gd name="connsiteX546" fmla="*/ 1086415 w 6466440"/>
              <a:gd name="connsiteY546" fmla="*/ 5882044 h 8443663"/>
              <a:gd name="connsiteX547" fmla="*/ 1087491 w 6466440"/>
              <a:gd name="connsiteY547" fmla="*/ 5869295 h 8443663"/>
              <a:gd name="connsiteX548" fmla="*/ 1093051 w 6466440"/>
              <a:gd name="connsiteY548" fmla="*/ 5866621 h 8443663"/>
              <a:gd name="connsiteX549" fmla="*/ 1089564 w 6466440"/>
              <a:gd name="connsiteY549" fmla="*/ 5843047 h 8443663"/>
              <a:gd name="connsiteX550" fmla="*/ 1095817 w 6466440"/>
              <a:gd name="connsiteY550" fmla="*/ 5830049 h 8443663"/>
              <a:gd name="connsiteX551" fmla="*/ 1116852 w 6466440"/>
              <a:gd name="connsiteY551" fmla="*/ 5822025 h 8443663"/>
              <a:gd name="connsiteX552" fmla="*/ 1116256 w 6466440"/>
              <a:gd name="connsiteY552" fmla="*/ 5798556 h 8443663"/>
              <a:gd name="connsiteX553" fmla="*/ 1111621 w 6466440"/>
              <a:gd name="connsiteY553" fmla="*/ 5764061 h 8443663"/>
              <a:gd name="connsiteX554" fmla="*/ 1121044 w 6466440"/>
              <a:gd name="connsiteY554" fmla="*/ 5744739 h 8443663"/>
              <a:gd name="connsiteX555" fmla="*/ 1092932 w 6466440"/>
              <a:gd name="connsiteY555" fmla="*/ 5727163 h 8443663"/>
              <a:gd name="connsiteX556" fmla="*/ 1062867 w 6466440"/>
              <a:gd name="connsiteY556" fmla="*/ 5723235 h 8443663"/>
              <a:gd name="connsiteX557" fmla="*/ 1014368 w 6466440"/>
              <a:gd name="connsiteY557" fmla="*/ 5665638 h 8443663"/>
              <a:gd name="connsiteX558" fmla="*/ 1006371 w 6466440"/>
              <a:gd name="connsiteY558" fmla="*/ 5649678 h 8443663"/>
              <a:gd name="connsiteX559" fmla="*/ 999055 w 6466440"/>
              <a:gd name="connsiteY559" fmla="*/ 5649714 h 8443663"/>
              <a:gd name="connsiteX560" fmla="*/ 990237 w 6466440"/>
              <a:gd name="connsiteY560" fmla="*/ 5654400 h 8443663"/>
              <a:gd name="connsiteX561" fmla="*/ 986821 w 6466440"/>
              <a:gd name="connsiteY561" fmla="*/ 5660254 h 8443663"/>
              <a:gd name="connsiteX562" fmla="*/ 975150 w 6466440"/>
              <a:gd name="connsiteY562" fmla="*/ 5675503 h 8443663"/>
              <a:gd name="connsiteX563" fmla="*/ 959088 w 6466440"/>
              <a:gd name="connsiteY563" fmla="*/ 5648167 h 8443663"/>
              <a:gd name="connsiteX564" fmla="*/ 955789 w 6466440"/>
              <a:gd name="connsiteY564" fmla="*/ 5642293 h 8443663"/>
              <a:gd name="connsiteX565" fmla="*/ 946148 w 6466440"/>
              <a:gd name="connsiteY565" fmla="*/ 5639868 h 8443663"/>
              <a:gd name="connsiteX566" fmla="*/ 951208 w 6466440"/>
              <a:gd name="connsiteY566" fmla="*/ 5631361 h 8443663"/>
              <a:gd name="connsiteX567" fmla="*/ 950232 w 6466440"/>
              <a:gd name="connsiteY567" fmla="*/ 5626306 h 8443663"/>
              <a:gd name="connsiteX568" fmla="*/ 924600 w 6466440"/>
              <a:gd name="connsiteY568" fmla="*/ 5572783 h 8443663"/>
              <a:gd name="connsiteX569" fmla="*/ 918898 w 6466440"/>
              <a:gd name="connsiteY569" fmla="*/ 5538186 h 8443663"/>
              <a:gd name="connsiteX570" fmla="*/ 956689 w 6466440"/>
              <a:gd name="connsiteY570" fmla="*/ 5505721 h 8443663"/>
              <a:gd name="connsiteX571" fmla="*/ 971374 w 6466440"/>
              <a:gd name="connsiteY571" fmla="*/ 5502984 h 8443663"/>
              <a:gd name="connsiteX572" fmla="*/ 970515 w 6466440"/>
              <a:gd name="connsiteY572" fmla="*/ 5498834 h 8443663"/>
              <a:gd name="connsiteX573" fmla="*/ 953045 w 6466440"/>
              <a:gd name="connsiteY573" fmla="*/ 5479337 h 8443663"/>
              <a:gd name="connsiteX574" fmla="*/ 956710 w 6466440"/>
              <a:gd name="connsiteY574" fmla="*/ 5450833 h 8443663"/>
              <a:gd name="connsiteX575" fmla="*/ 972794 w 6466440"/>
              <a:gd name="connsiteY575" fmla="*/ 5437711 h 8443663"/>
              <a:gd name="connsiteX576" fmla="*/ 965986 w 6466440"/>
              <a:gd name="connsiteY576" fmla="*/ 5425481 h 8443663"/>
              <a:gd name="connsiteX577" fmla="*/ 960310 w 6466440"/>
              <a:gd name="connsiteY577" fmla="*/ 5406982 h 8443663"/>
              <a:gd name="connsiteX578" fmla="*/ 975251 w 6466440"/>
              <a:gd name="connsiteY578" fmla="*/ 5395636 h 8443663"/>
              <a:gd name="connsiteX579" fmla="*/ 981468 w 6466440"/>
              <a:gd name="connsiteY579" fmla="*/ 5350884 h 8443663"/>
              <a:gd name="connsiteX580" fmla="*/ 982248 w 6466440"/>
              <a:gd name="connsiteY580" fmla="*/ 5349439 h 8443663"/>
              <a:gd name="connsiteX581" fmla="*/ 977412 w 6466440"/>
              <a:gd name="connsiteY581" fmla="*/ 5347765 h 8443663"/>
              <a:gd name="connsiteX582" fmla="*/ 881660 w 6466440"/>
              <a:gd name="connsiteY582" fmla="*/ 5303981 h 8443663"/>
              <a:gd name="connsiteX583" fmla="*/ 861173 w 6466440"/>
              <a:gd name="connsiteY583" fmla="*/ 5307399 h 8443663"/>
              <a:gd name="connsiteX584" fmla="*/ 898382 w 6466440"/>
              <a:gd name="connsiteY584" fmla="*/ 5253562 h 8443663"/>
              <a:gd name="connsiteX585" fmla="*/ 4505725 w 6466440"/>
              <a:gd name="connsiteY585" fmla="*/ 1329249 h 8443663"/>
              <a:gd name="connsiteX586" fmla="*/ 4503653 w 6466440"/>
              <a:gd name="connsiteY586" fmla="*/ 1335122 h 8443663"/>
              <a:gd name="connsiteX587" fmla="*/ 4487263 w 6466440"/>
              <a:gd name="connsiteY587" fmla="*/ 1359969 h 8443663"/>
              <a:gd name="connsiteX588" fmla="*/ 4523239 w 6466440"/>
              <a:gd name="connsiteY588" fmla="*/ 1368065 h 8443663"/>
              <a:gd name="connsiteX589" fmla="*/ 4525266 w 6466440"/>
              <a:gd name="connsiteY589" fmla="*/ 1366666 h 8443663"/>
              <a:gd name="connsiteX590" fmla="*/ 4523190 w 6466440"/>
              <a:gd name="connsiteY590" fmla="*/ 1360276 h 8443663"/>
              <a:gd name="connsiteX591" fmla="*/ 4513897 w 6466440"/>
              <a:gd name="connsiteY591" fmla="*/ 1333228 h 8443663"/>
              <a:gd name="connsiteX592" fmla="*/ 4152132 w 6466440"/>
              <a:gd name="connsiteY592" fmla="*/ 1263698 h 8443663"/>
              <a:gd name="connsiteX593" fmla="*/ 4151378 w 6466440"/>
              <a:gd name="connsiteY593" fmla="*/ 1264059 h 8443663"/>
              <a:gd name="connsiteX594" fmla="*/ 4128413 w 6466440"/>
              <a:gd name="connsiteY594" fmla="*/ 1338637 h 8443663"/>
              <a:gd name="connsiteX595" fmla="*/ 4133627 w 6466440"/>
              <a:gd name="connsiteY595" fmla="*/ 1345522 h 8443663"/>
              <a:gd name="connsiteX596" fmla="*/ 4133667 w 6466440"/>
              <a:gd name="connsiteY596" fmla="*/ 1345556 h 8443663"/>
              <a:gd name="connsiteX597" fmla="*/ 4141500 w 6466440"/>
              <a:gd name="connsiteY597" fmla="*/ 1346910 h 8443663"/>
              <a:gd name="connsiteX598" fmla="*/ 4156643 w 6466440"/>
              <a:gd name="connsiteY598" fmla="*/ 1365478 h 8443663"/>
              <a:gd name="connsiteX599" fmla="*/ 4191146 w 6466440"/>
              <a:gd name="connsiteY599" fmla="*/ 1356119 h 8443663"/>
              <a:gd name="connsiteX600" fmla="*/ 4193623 w 6466440"/>
              <a:gd name="connsiteY600" fmla="*/ 1348116 h 8443663"/>
              <a:gd name="connsiteX601" fmla="*/ 4196702 w 6466440"/>
              <a:gd name="connsiteY601" fmla="*/ 1344643 h 8443663"/>
              <a:gd name="connsiteX602" fmla="*/ 4196491 w 6466440"/>
              <a:gd name="connsiteY602" fmla="*/ 1340209 h 8443663"/>
              <a:gd name="connsiteX603" fmla="*/ 4196751 w 6466440"/>
              <a:gd name="connsiteY603" fmla="*/ 1339667 h 8443663"/>
              <a:gd name="connsiteX604" fmla="*/ 4169054 w 6466440"/>
              <a:gd name="connsiteY604" fmla="*/ 1328319 h 8443663"/>
              <a:gd name="connsiteX605" fmla="*/ 4149531 w 6466440"/>
              <a:gd name="connsiteY605" fmla="*/ 1301095 h 8443663"/>
              <a:gd name="connsiteX606" fmla="*/ 4147538 w 6466440"/>
              <a:gd name="connsiteY606" fmla="*/ 1279957 h 8443663"/>
              <a:gd name="connsiteX607" fmla="*/ 4359039 w 6466440"/>
              <a:gd name="connsiteY607" fmla="*/ 1248174 h 8443663"/>
              <a:gd name="connsiteX608" fmla="*/ 4314939 w 6466440"/>
              <a:gd name="connsiteY608" fmla="*/ 1253478 h 8443663"/>
              <a:gd name="connsiteX609" fmla="*/ 4275068 w 6466440"/>
              <a:gd name="connsiteY609" fmla="*/ 1254128 h 8443663"/>
              <a:gd name="connsiteX610" fmla="*/ 4249200 w 6466440"/>
              <a:gd name="connsiteY610" fmla="*/ 1250620 h 8443663"/>
              <a:gd name="connsiteX611" fmla="*/ 4238847 w 6466440"/>
              <a:gd name="connsiteY611" fmla="*/ 1264119 h 8443663"/>
              <a:gd name="connsiteX612" fmla="*/ 4223428 w 6466440"/>
              <a:gd name="connsiteY612" fmla="*/ 1260650 h 8443663"/>
              <a:gd name="connsiteX613" fmla="*/ 4225811 w 6466440"/>
              <a:gd name="connsiteY613" fmla="*/ 1297303 h 8443663"/>
              <a:gd name="connsiteX614" fmla="*/ 4228276 w 6466440"/>
              <a:gd name="connsiteY614" fmla="*/ 1298841 h 8443663"/>
              <a:gd name="connsiteX615" fmla="*/ 4234850 w 6466440"/>
              <a:gd name="connsiteY615" fmla="*/ 1294420 h 8443663"/>
              <a:gd name="connsiteX616" fmla="*/ 4308095 w 6466440"/>
              <a:gd name="connsiteY616" fmla="*/ 1316757 h 8443663"/>
              <a:gd name="connsiteX617" fmla="*/ 4321710 w 6466440"/>
              <a:gd name="connsiteY617" fmla="*/ 1327687 h 8443663"/>
              <a:gd name="connsiteX618" fmla="*/ 4330356 w 6466440"/>
              <a:gd name="connsiteY618" fmla="*/ 1329169 h 8443663"/>
              <a:gd name="connsiteX619" fmla="*/ 4334301 w 6466440"/>
              <a:gd name="connsiteY619" fmla="*/ 1319843 h 8443663"/>
              <a:gd name="connsiteX620" fmla="*/ 4303215 w 6466440"/>
              <a:gd name="connsiteY620" fmla="*/ 1290018 h 8443663"/>
              <a:gd name="connsiteX621" fmla="*/ 4286574 w 6466440"/>
              <a:gd name="connsiteY621" fmla="*/ 1291982 h 8443663"/>
              <a:gd name="connsiteX622" fmla="*/ 4264544 w 6466440"/>
              <a:gd name="connsiteY622" fmla="*/ 1269902 h 8443663"/>
              <a:gd name="connsiteX623" fmla="*/ 4283630 w 6466440"/>
              <a:gd name="connsiteY623" fmla="*/ 1257075 h 8443663"/>
              <a:gd name="connsiteX624" fmla="*/ 4343684 w 6466440"/>
              <a:gd name="connsiteY624" fmla="*/ 1260153 h 8443663"/>
              <a:gd name="connsiteX625" fmla="*/ 3354103 w 6466440"/>
              <a:gd name="connsiteY625" fmla="*/ 0 h 8443663"/>
              <a:gd name="connsiteX626" fmla="*/ 3395813 w 6466440"/>
              <a:gd name="connsiteY626" fmla="*/ 55072 h 8443663"/>
              <a:gd name="connsiteX627" fmla="*/ 3372043 w 6466440"/>
              <a:gd name="connsiteY627" fmla="*/ 106669 h 8443663"/>
              <a:gd name="connsiteX628" fmla="*/ 3250027 w 6466440"/>
              <a:gd name="connsiteY628" fmla="*/ 192947 h 8443663"/>
              <a:gd name="connsiteX629" fmla="*/ 3210301 w 6466440"/>
              <a:gd name="connsiteY629" fmla="*/ 235220 h 8443663"/>
              <a:gd name="connsiteX630" fmla="*/ 3207838 w 6466440"/>
              <a:gd name="connsiteY630" fmla="*/ 246060 h 8443663"/>
              <a:gd name="connsiteX631" fmla="*/ 3299074 w 6466440"/>
              <a:gd name="connsiteY631" fmla="*/ 295283 h 8443663"/>
              <a:gd name="connsiteX632" fmla="*/ 3292918 w 6466440"/>
              <a:gd name="connsiteY632" fmla="*/ 322384 h 8443663"/>
              <a:gd name="connsiteX633" fmla="*/ 3293294 w 6466440"/>
              <a:gd name="connsiteY633" fmla="*/ 373767 h 8443663"/>
              <a:gd name="connsiteX634" fmla="*/ 3253192 w 6466440"/>
              <a:gd name="connsiteY634" fmla="*/ 364657 h 8443663"/>
              <a:gd name="connsiteX635" fmla="*/ 3145951 w 6466440"/>
              <a:gd name="connsiteY635" fmla="*/ 385893 h 8443663"/>
              <a:gd name="connsiteX636" fmla="*/ 3126301 w 6466440"/>
              <a:gd name="connsiteY636" fmla="*/ 392830 h 8443663"/>
              <a:gd name="connsiteX637" fmla="*/ 3124592 w 6466440"/>
              <a:gd name="connsiteY637" fmla="*/ 506436 h 8443663"/>
              <a:gd name="connsiteX638" fmla="*/ 3161001 w 6466440"/>
              <a:gd name="connsiteY638" fmla="*/ 531806 h 8443663"/>
              <a:gd name="connsiteX639" fmla="*/ 3161805 w 6466440"/>
              <a:gd name="connsiteY639" fmla="*/ 554787 h 8443663"/>
              <a:gd name="connsiteX640" fmla="*/ 3116778 w 6466440"/>
              <a:gd name="connsiteY640" fmla="*/ 567358 h 8443663"/>
              <a:gd name="connsiteX641" fmla="*/ 3096701 w 6466440"/>
              <a:gd name="connsiteY641" fmla="*/ 602695 h 8443663"/>
              <a:gd name="connsiteX642" fmla="*/ 3095469 w 6466440"/>
              <a:gd name="connsiteY642" fmla="*/ 608115 h 8443663"/>
              <a:gd name="connsiteX643" fmla="*/ 3149493 w 6466440"/>
              <a:gd name="connsiteY643" fmla="*/ 608987 h 8443663"/>
              <a:gd name="connsiteX644" fmla="*/ 3168288 w 6466440"/>
              <a:gd name="connsiteY644" fmla="*/ 658855 h 8443663"/>
              <a:gd name="connsiteX645" fmla="*/ 3172785 w 6466440"/>
              <a:gd name="connsiteY645" fmla="*/ 665576 h 8443663"/>
              <a:gd name="connsiteX646" fmla="*/ 3202661 w 6466440"/>
              <a:gd name="connsiteY646" fmla="*/ 666663 h 8443663"/>
              <a:gd name="connsiteX647" fmla="*/ 3221884 w 6466440"/>
              <a:gd name="connsiteY647" fmla="*/ 688129 h 8443663"/>
              <a:gd name="connsiteX648" fmla="*/ 3236231 w 6466440"/>
              <a:gd name="connsiteY648" fmla="*/ 651490 h 8443663"/>
              <a:gd name="connsiteX649" fmla="*/ 3223969 w 6466440"/>
              <a:gd name="connsiteY649" fmla="*/ 625906 h 8443663"/>
              <a:gd name="connsiteX650" fmla="*/ 3216631 w 6466440"/>
              <a:gd name="connsiteY650" fmla="*/ 578641 h 8443663"/>
              <a:gd name="connsiteX651" fmla="*/ 3237512 w 6466440"/>
              <a:gd name="connsiteY651" fmla="*/ 566286 h 8443663"/>
              <a:gd name="connsiteX652" fmla="*/ 3258769 w 6466440"/>
              <a:gd name="connsiteY652" fmla="*/ 605312 h 8443663"/>
              <a:gd name="connsiteX653" fmla="*/ 3293144 w 6466440"/>
              <a:gd name="connsiteY653" fmla="*/ 613121 h 8443663"/>
              <a:gd name="connsiteX654" fmla="*/ 3281259 w 6466440"/>
              <a:gd name="connsiteY654" fmla="*/ 638921 h 8443663"/>
              <a:gd name="connsiteX655" fmla="*/ 3286988 w 6466440"/>
              <a:gd name="connsiteY655" fmla="*/ 640221 h 8443663"/>
              <a:gd name="connsiteX656" fmla="*/ 3285756 w 6466440"/>
              <a:gd name="connsiteY656" fmla="*/ 645642 h 8443663"/>
              <a:gd name="connsiteX657" fmla="*/ 3315632 w 6466440"/>
              <a:gd name="connsiteY657" fmla="*/ 646728 h 8443663"/>
              <a:gd name="connsiteX658" fmla="*/ 3352469 w 6466440"/>
              <a:gd name="connsiteY658" fmla="*/ 643697 h 8443663"/>
              <a:gd name="connsiteX659" fmla="*/ 3347167 w 6466440"/>
              <a:gd name="connsiteY659" fmla="*/ 613994 h 8443663"/>
              <a:gd name="connsiteX660" fmla="*/ 3323446 w 6466440"/>
              <a:gd name="connsiteY660" fmla="*/ 585806 h 8443663"/>
              <a:gd name="connsiteX661" fmla="*/ 3322643 w 6466440"/>
              <a:gd name="connsiteY661" fmla="*/ 562825 h 8443663"/>
              <a:gd name="connsiteX662" fmla="*/ 3377093 w 6466440"/>
              <a:gd name="connsiteY662" fmla="*/ 535296 h 8443663"/>
              <a:gd name="connsiteX663" fmla="*/ 3331537 w 6466440"/>
              <a:gd name="connsiteY663" fmla="*/ 735837 h 8443663"/>
              <a:gd name="connsiteX664" fmla="*/ 3340859 w 6466440"/>
              <a:gd name="connsiteY664" fmla="*/ 880447 h 8443663"/>
              <a:gd name="connsiteX665" fmla="*/ 3294600 w 6466440"/>
              <a:gd name="connsiteY665" fmla="*/ 898438 h 8443663"/>
              <a:gd name="connsiteX666" fmla="*/ 3230727 w 6466440"/>
              <a:gd name="connsiteY666" fmla="*/ 940926 h 8443663"/>
              <a:gd name="connsiteX667" fmla="*/ 3197159 w 6466440"/>
              <a:gd name="connsiteY667" fmla="*/ 956099 h 8443663"/>
              <a:gd name="connsiteX668" fmla="*/ 3200425 w 6466440"/>
              <a:gd name="connsiteY668" fmla="*/ 968241 h 8443663"/>
              <a:gd name="connsiteX669" fmla="*/ 3206103 w 6466440"/>
              <a:gd name="connsiteY669" fmla="*/ 1049326 h 8443663"/>
              <a:gd name="connsiteX670" fmla="*/ 3199947 w 6466440"/>
              <a:gd name="connsiteY670" fmla="*/ 1076427 h 8443663"/>
              <a:gd name="connsiteX671" fmla="*/ 3213440 w 6466440"/>
              <a:gd name="connsiteY671" fmla="*/ 1096591 h 8443663"/>
              <a:gd name="connsiteX672" fmla="*/ 3227360 w 6466440"/>
              <a:gd name="connsiteY672" fmla="*/ 1088354 h 8443663"/>
              <a:gd name="connsiteX673" fmla="*/ 3269976 w 6466440"/>
              <a:gd name="connsiteY673" fmla="*/ 1006839 h 8443663"/>
              <a:gd name="connsiteX674" fmla="*/ 3294123 w 6466440"/>
              <a:gd name="connsiteY674" fmla="*/ 1006625 h 8443663"/>
              <a:gd name="connsiteX675" fmla="*/ 3373097 w 6466440"/>
              <a:gd name="connsiteY675" fmla="*/ 1030265 h 8443663"/>
              <a:gd name="connsiteX676" fmla="*/ 3365282 w 6466440"/>
              <a:gd name="connsiteY676" fmla="*/ 1091186 h 8443663"/>
              <a:gd name="connsiteX677" fmla="*/ 3423376 w 6466440"/>
              <a:gd name="connsiteY677" fmla="*/ 1127181 h 8443663"/>
              <a:gd name="connsiteX678" fmla="*/ 3434834 w 6466440"/>
              <a:gd name="connsiteY678" fmla="*/ 1129784 h 8443663"/>
              <a:gd name="connsiteX679" fmla="*/ 3461443 w 6466440"/>
              <a:gd name="connsiteY679" fmla="*/ 1118729 h 8443663"/>
              <a:gd name="connsiteX680" fmla="*/ 3445488 w 6466440"/>
              <a:gd name="connsiteY680" fmla="*/ 1109406 h 8443663"/>
              <a:gd name="connsiteX681" fmla="*/ 3427497 w 6466440"/>
              <a:gd name="connsiteY681" fmla="*/ 1082520 h 8443663"/>
              <a:gd name="connsiteX682" fmla="*/ 3459835 w 6466440"/>
              <a:gd name="connsiteY682" fmla="*/ 1072766 h 8443663"/>
              <a:gd name="connsiteX683" fmla="*/ 3534311 w 6466440"/>
              <a:gd name="connsiteY683" fmla="*/ 1089684 h 8443663"/>
              <a:gd name="connsiteX684" fmla="*/ 3553533 w 6466440"/>
              <a:gd name="connsiteY684" fmla="*/ 1111150 h 8443663"/>
              <a:gd name="connsiteX685" fmla="*/ 3560066 w 6466440"/>
              <a:gd name="connsiteY685" fmla="*/ 1135434 h 8443663"/>
              <a:gd name="connsiteX686" fmla="*/ 3479383 w 6466440"/>
              <a:gd name="connsiteY686" fmla="*/ 1225400 h 8443663"/>
              <a:gd name="connsiteX687" fmla="*/ 3458503 w 6466440"/>
              <a:gd name="connsiteY687" fmla="*/ 1237755 h 8443663"/>
              <a:gd name="connsiteX688" fmla="*/ 3439281 w 6466440"/>
              <a:gd name="connsiteY688" fmla="*/ 1216290 h 8443663"/>
              <a:gd name="connsiteX689" fmla="*/ 3424984 w 6466440"/>
              <a:gd name="connsiteY689" fmla="*/ 1173145 h 8443663"/>
              <a:gd name="connsiteX690" fmla="*/ 3413953 w 6466440"/>
              <a:gd name="connsiteY690" fmla="*/ 1142140 h 8443663"/>
              <a:gd name="connsiteX691" fmla="*/ 3384881 w 6466440"/>
              <a:gd name="connsiteY691" fmla="*/ 1164035 h 8443663"/>
              <a:gd name="connsiteX692" fmla="*/ 3357845 w 6466440"/>
              <a:gd name="connsiteY692" fmla="*/ 1203491 h 8443663"/>
              <a:gd name="connsiteX693" fmla="*/ 3352919 w 6466440"/>
              <a:gd name="connsiteY693" fmla="*/ 1225171 h 8443663"/>
              <a:gd name="connsiteX694" fmla="*/ 3377066 w 6466440"/>
              <a:gd name="connsiteY694" fmla="*/ 1224956 h 8443663"/>
              <a:gd name="connsiteX695" fmla="*/ 3408978 w 6466440"/>
              <a:gd name="connsiteY695" fmla="*/ 1243605 h 8443663"/>
              <a:gd name="connsiteX696" fmla="*/ 3419581 w 6466440"/>
              <a:gd name="connsiteY696" fmla="*/ 1303011 h 8443663"/>
              <a:gd name="connsiteX697" fmla="*/ 3433369 w 6466440"/>
              <a:gd name="connsiteY697" fmla="*/ 1343013 h 8443663"/>
              <a:gd name="connsiteX698" fmla="*/ 3431259 w 6466440"/>
              <a:gd name="connsiteY698" fmla="*/ 1344124 h 8443663"/>
              <a:gd name="connsiteX699" fmla="*/ 3432257 w 6466440"/>
              <a:gd name="connsiteY699" fmla="*/ 1345162 h 8443663"/>
              <a:gd name="connsiteX700" fmla="*/ 3478511 w 6466440"/>
              <a:gd name="connsiteY700" fmla="*/ 1355570 h 8443663"/>
              <a:gd name="connsiteX701" fmla="*/ 3518878 w 6466440"/>
              <a:gd name="connsiteY701" fmla="*/ 1296164 h 8443663"/>
              <a:gd name="connsiteX702" fmla="*/ 3548214 w 6466440"/>
              <a:gd name="connsiteY702" fmla="*/ 1297771 h 8443663"/>
              <a:gd name="connsiteX703" fmla="*/ 3564778 w 6466440"/>
              <a:gd name="connsiteY703" fmla="*/ 1301082 h 8443663"/>
              <a:gd name="connsiteX704" fmla="*/ 3564700 w 6466440"/>
              <a:gd name="connsiteY704" fmla="*/ 1300264 h 8443663"/>
              <a:gd name="connsiteX705" fmla="*/ 3517024 w 6466440"/>
              <a:gd name="connsiteY705" fmla="*/ 1245350 h 8443663"/>
              <a:gd name="connsiteX706" fmla="*/ 3502299 w 6466440"/>
              <a:gd name="connsiteY706" fmla="*/ 1230606 h 8443663"/>
              <a:gd name="connsiteX707" fmla="*/ 3549412 w 6466440"/>
              <a:gd name="connsiteY707" fmla="*/ 1155812 h 8443663"/>
              <a:gd name="connsiteX708" fmla="*/ 3572328 w 6466440"/>
              <a:gd name="connsiteY708" fmla="*/ 1161018 h 8443663"/>
              <a:gd name="connsiteX709" fmla="*/ 3586625 w 6466440"/>
              <a:gd name="connsiteY709" fmla="*/ 1204164 h 8443663"/>
              <a:gd name="connsiteX710" fmla="*/ 3629995 w 6466440"/>
              <a:gd name="connsiteY710" fmla="*/ 1225415 h 8443663"/>
              <a:gd name="connsiteX711" fmla="*/ 3631671 w 6466440"/>
              <a:gd name="connsiteY711" fmla="*/ 1225938 h 8443663"/>
              <a:gd name="connsiteX712" fmla="*/ 3639754 w 6466440"/>
              <a:gd name="connsiteY712" fmla="*/ 1214922 h 8443663"/>
              <a:gd name="connsiteX713" fmla="*/ 3649091 w 6466440"/>
              <a:gd name="connsiteY713" fmla="*/ 1217291 h 8443663"/>
              <a:gd name="connsiteX714" fmla="*/ 3652312 w 6466440"/>
              <a:gd name="connsiteY714" fmla="*/ 1219905 h 8443663"/>
              <a:gd name="connsiteX715" fmla="*/ 3652354 w 6466440"/>
              <a:gd name="connsiteY715" fmla="*/ 1219807 h 8443663"/>
              <a:gd name="connsiteX716" fmla="*/ 3657835 w 6466440"/>
              <a:gd name="connsiteY716" fmla="*/ 1208940 h 8443663"/>
              <a:gd name="connsiteX717" fmla="*/ 3691832 w 6466440"/>
              <a:gd name="connsiteY717" fmla="*/ 1165366 h 8443663"/>
              <a:gd name="connsiteX718" fmla="*/ 3723316 w 6466440"/>
              <a:gd name="connsiteY718" fmla="*/ 1212415 h 8443663"/>
              <a:gd name="connsiteX719" fmla="*/ 3821563 w 6466440"/>
              <a:gd name="connsiteY719" fmla="*/ 1177737 h 8443663"/>
              <a:gd name="connsiteX720" fmla="*/ 3821762 w 6466440"/>
              <a:gd name="connsiteY720" fmla="*/ 1177929 h 8443663"/>
              <a:gd name="connsiteX721" fmla="*/ 3833849 w 6466440"/>
              <a:gd name="connsiteY721" fmla="*/ 1179854 h 8443663"/>
              <a:gd name="connsiteX722" fmla="*/ 3849721 w 6466440"/>
              <a:gd name="connsiteY722" fmla="*/ 1193680 h 8443663"/>
              <a:gd name="connsiteX723" fmla="*/ 3854664 w 6466440"/>
              <a:gd name="connsiteY723" fmla="*/ 1195822 h 8443663"/>
              <a:gd name="connsiteX724" fmla="*/ 3863351 w 6466440"/>
              <a:gd name="connsiteY724" fmla="*/ 1189367 h 8443663"/>
              <a:gd name="connsiteX725" fmla="*/ 3878635 w 6466440"/>
              <a:gd name="connsiteY725" fmla="*/ 1197147 h 8443663"/>
              <a:gd name="connsiteX726" fmla="*/ 3879143 w 6466440"/>
              <a:gd name="connsiteY726" fmla="*/ 1205401 h 8443663"/>
              <a:gd name="connsiteX727" fmla="*/ 3910171 w 6466440"/>
              <a:gd name="connsiteY727" fmla="*/ 1212990 h 8443663"/>
              <a:gd name="connsiteX728" fmla="*/ 3923146 w 6466440"/>
              <a:gd name="connsiteY728" fmla="*/ 1227324 h 8443663"/>
              <a:gd name="connsiteX729" fmla="*/ 3922474 w 6466440"/>
              <a:gd name="connsiteY729" fmla="*/ 1257494 h 8443663"/>
              <a:gd name="connsiteX730" fmla="*/ 3951908 w 6466440"/>
              <a:gd name="connsiteY730" fmla="*/ 1268619 h 8443663"/>
              <a:gd name="connsiteX731" fmla="*/ 3997074 w 6466440"/>
              <a:gd name="connsiteY731" fmla="*/ 1280303 h 8443663"/>
              <a:gd name="connsiteX732" fmla="*/ 4016296 w 6466440"/>
              <a:gd name="connsiteY732" fmla="*/ 1301769 h 8443663"/>
              <a:gd name="connsiteX733" fmla="*/ 4052328 w 6466440"/>
              <a:gd name="connsiteY733" fmla="*/ 1275756 h 8443663"/>
              <a:gd name="connsiteX734" fmla="*/ 4072405 w 6466440"/>
              <a:gd name="connsiteY734" fmla="*/ 1240418 h 8443663"/>
              <a:gd name="connsiteX735" fmla="*/ 4168424 w 6466440"/>
              <a:gd name="connsiteY735" fmla="*/ 1209329 h 8443663"/>
              <a:gd name="connsiteX736" fmla="*/ 4192280 w 6466440"/>
              <a:gd name="connsiteY736" fmla="*/ 1207469 h 8443663"/>
              <a:gd name="connsiteX737" fmla="*/ 4195933 w 6466440"/>
              <a:gd name="connsiteY737" fmla="*/ 1198369 h 8443663"/>
              <a:gd name="connsiteX738" fmla="*/ 4194575 w 6466440"/>
              <a:gd name="connsiteY738" fmla="*/ 1185053 h 8443663"/>
              <a:gd name="connsiteX739" fmla="*/ 4189035 w 6466440"/>
              <a:gd name="connsiteY739" fmla="*/ 1177854 h 8443663"/>
              <a:gd name="connsiteX740" fmla="*/ 4176004 w 6466440"/>
              <a:gd name="connsiteY740" fmla="*/ 1155657 h 8443663"/>
              <a:gd name="connsiteX741" fmla="*/ 4218059 w 6466440"/>
              <a:gd name="connsiteY741" fmla="*/ 1149536 h 8443663"/>
              <a:gd name="connsiteX742" fmla="*/ 4227020 w 6466440"/>
              <a:gd name="connsiteY742" fmla="*/ 1148411 h 8443663"/>
              <a:gd name="connsiteX743" fmla="*/ 4234903 w 6466440"/>
              <a:gd name="connsiteY743" fmla="*/ 1137667 h 8443663"/>
              <a:gd name="connsiteX744" fmla="*/ 4242907 w 6466440"/>
              <a:gd name="connsiteY744" fmla="*/ 1148251 h 8443663"/>
              <a:gd name="connsiteX745" fmla="*/ 4249676 w 6466440"/>
              <a:gd name="connsiteY745" fmla="*/ 1149594 h 8443663"/>
              <a:gd name="connsiteX746" fmla="*/ 4329077 w 6466440"/>
              <a:gd name="connsiteY746" fmla="*/ 1144832 h 8443663"/>
              <a:gd name="connsiteX747" fmla="*/ 4374909 w 6466440"/>
              <a:gd name="connsiteY747" fmla="*/ 1155244 h 8443663"/>
              <a:gd name="connsiteX748" fmla="*/ 4396106 w 6466440"/>
              <a:gd name="connsiteY748" fmla="*/ 1218570 h 8443663"/>
              <a:gd name="connsiteX749" fmla="*/ 4392080 w 6466440"/>
              <a:gd name="connsiteY749" fmla="*/ 1238186 h 8443663"/>
              <a:gd name="connsiteX750" fmla="*/ 4397667 w 6466440"/>
              <a:gd name="connsiteY750" fmla="*/ 1239216 h 8443663"/>
              <a:gd name="connsiteX751" fmla="*/ 4430702 w 6466440"/>
              <a:gd name="connsiteY751" fmla="*/ 1227386 h 8443663"/>
              <a:gd name="connsiteX752" fmla="*/ 4464233 w 6466440"/>
              <a:gd name="connsiteY752" fmla="*/ 1246346 h 8443663"/>
              <a:gd name="connsiteX753" fmla="*/ 4472393 w 6466440"/>
              <a:gd name="connsiteY753" fmla="*/ 1272945 h 8443663"/>
              <a:gd name="connsiteX754" fmla="*/ 4491017 w 6466440"/>
              <a:gd name="connsiteY754" fmla="*/ 1270677 h 8443663"/>
              <a:gd name="connsiteX755" fmla="*/ 4516851 w 6466440"/>
              <a:gd name="connsiteY755" fmla="*/ 1272983 h 8443663"/>
              <a:gd name="connsiteX756" fmla="*/ 4523384 w 6466440"/>
              <a:gd name="connsiteY756" fmla="*/ 1297267 h 8443663"/>
              <a:gd name="connsiteX757" fmla="*/ 4575796 w 6466440"/>
              <a:gd name="connsiteY757" fmla="*/ 1327608 h 8443663"/>
              <a:gd name="connsiteX758" fmla="*/ 4577195 w 6466440"/>
              <a:gd name="connsiteY758" fmla="*/ 1329309 h 8443663"/>
              <a:gd name="connsiteX759" fmla="*/ 4581718 w 6466440"/>
              <a:gd name="connsiteY759" fmla="*/ 1324151 h 8443663"/>
              <a:gd name="connsiteX760" fmla="*/ 4684480 w 6466440"/>
              <a:gd name="connsiteY760" fmla="*/ 1227418 h 8443663"/>
              <a:gd name="connsiteX761" fmla="*/ 4690592 w 6466440"/>
              <a:gd name="connsiteY761" fmla="*/ 1200256 h 8443663"/>
              <a:gd name="connsiteX762" fmla="*/ 4727568 w 6466440"/>
              <a:gd name="connsiteY762" fmla="*/ 1299895 h 8443663"/>
              <a:gd name="connsiteX763" fmla="*/ 4684007 w 6466440"/>
              <a:gd name="connsiteY763" fmla="*/ 1301508 h 8443663"/>
              <a:gd name="connsiteX764" fmla="*/ 4650726 w 6466440"/>
              <a:gd name="connsiteY764" fmla="*/ 1305433 h 8443663"/>
              <a:gd name="connsiteX765" fmla="*/ 4673978 w 6466440"/>
              <a:gd name="connsiteY765" fmla="*/ 1322081 h 8443663"/>
              <a:gd name="connsiteX766" fmla="*/ 4675700 w 6466440"/>
              <a:gd name="connsiteY766" fmla="*/ 1362421 h 8443663"/>
              <a:gd name="connsiteX767" fmla="*/ 4617956 w 6466440"/>
              <a:gd name="connsiteY767" fmla="*/ 1372702 h 8443663"/>
              <a:gd name="connsiteX768" fmla="*/ 4610100 w 6466440"/>
              <a:gd name="connsiteY768" fmla="*/ 1391458 h 8443663"/>
              <a:gd name="connsiteX769" fmla="*/ 4614996 w 6466440"/>
              <a:gd name="connsiteY769" fmla="*/ 1397874 h 8443663"/>
              <a:gd name="connsiteX770" fmla="*/ 4618162 w 6466440"/>
              <a:gd name="connsiteY770" fmla="*/ 1407143 h 8443663"/>
              <a:gd name="connsiteX771" fmla="*/ 4617212 w 6466440"/>
              <a:gd name="connsiteY771" fmla="*/ 1414116 h 8443663"/>
              <a:gd name="connsiteX772" fmla="*/ 4617582 w 6466440"/>
              <a:gd name="connsiteY772" fmla="*/ 1415109 h 8443663"/>
              <a:gd name="connsiteX773" fmla="*/ 4637912 w 6466440"/>
              <a:gd name="connsiteY773" fmla="*/ 1403080 h 8443663"/>
              <a:gd name="connsiteX774" fmla="*/ 4689472 w 6466440"/>
              <a:gd name="connsiteY774" fmla="*/ 1414792 h 8443663"/>
              <a:gd name="connsiteX775" fmla="*/ 4722821 w 6466440"/>
              <a:gd name="connsiteY775" fmla="*/ 1465650 h 8443663"/>
              <a:gd name="connsiteX776" fmla="*/ 4722895 w 6466440"/>
              <a:gd name="connsiteY776" fmla="*/ 1471574 h 8443663"/>
              <a:gd name="connsiteX777" fmla="*/ 4728094 w 6466440"/>
              <a:gd name="connsiteY777" fmla="*/ 1465530 h 8443663"/>
              <a:gd name="connsiteX778" fmla="*/ 4796130 w 6466440"/>
              <a:gd name="connsiteY778" fmla="*/ 1475131 h 8443663"/>
              <a:gd name="connsiteX779" fmla="*/ 4812048 w 6466440"/>
              <a:gd name="connsiteY779" fmla="*/ 1524373 h 8443663"/>
              <a:gd name="connsiteX780" fmla="*/ 4770932 w 6466440"/>
              <a:gd name="connsiteY780" fmla="*/ 1515121 h 8443663"/>
              <a:gd name="connsiteX781" fmla="*/ 4685034 w 6466440"/>
              <a:gd name="connsiteY781" fmla="*/ 1512914 h 8443663"/>
              <a:gd name="connsiteX782" fmla="*/ 4681853 w 6466440"/>
              <a:gd name="connsiteY782" fmla="*/ 1515053 h 8443663"/>
              <a:gd name="connsiteX783" fmla="*/ 4681141 w 6466440"/>
              <a:gd name="connsiteY783" fmla="*/ 1515530 h 8443663"/>
              <a:gd name="connsiteX784" fmla="*/ 4708644 w 6466440"/>
              <a:gd name="connsiteY784" fmla="*/ 1516042 h 8443663"/>
              <a:gd name="connsiteX785" fmla="*/ 4754476 w 6466440"/>
              <a:gd name="connsiteY785" fmla="*/ 1526454 h 8443663"/>
              <a:gd name="connsiteX786" fmla="*/ 4833023 w 6466440"/>
              <a:gd name="connsiteY786" fmla="*/ 1578495 h 8443663"/>
              <a:gd name="connsiteX787" fmla="*/ 4814124 w 6466440"/>
              <a:gd name="connsiteY787" fmla="*/ 1611963 h 8443663"/>
              <a:gd name="connsiteX788" fmla="*/ 4803705 w 6466440"/>
              <a:gd name="connsiteY788" fmla="*/ 1622984 h 8443663"/>
              <a:gd name="connsiteX789" fmla="*/ 4810823 w 6466440"/>
              <a:gd name="connsiteY789" fmla="*/ 1623175 h 8443663"/>
              <a:gd name="connsiteX790" fmla="*/ 4823326 w 6466440"/>
              <a:gd name="connsiteY790" fmla="*/ 1618230 h 8443663"/>
              <a:gd name="connsiteX791" fmla="*/ 4898945 w 6466440"/>
              <a:gd name="connsiteY791" fmla="*/ 1618124 h 8443663"/>
              <a:gd name="connsiteX792" fmla="*/ 4917308 w 6466440"/>
              <a:gd name="connsiteY792" fmla="*/ 1656500 h 8443663"/>
              <a:gd name="connsiteX793" fmla="*/ 4906054 w 6466440"/>
              <a:gd name="connsiteY793" fmla="*/ 1662272 h 8443663"/>
              <a:gd name="connsiteX794" fmla="*/ 4901782 w 6466440"/>
              <a:gd name="connsiteY794" fmla="*/ 1668903 h 8443663"/>
              <a:gd name="connsiteX795" fmla="*/ 4910545 w 6466440"/>
              <a:gd name="connsiteY795" fmla="*/ 1672339 h 8443663"/>
              <a:gd name="connsiteX796" fmla="*/ 4920942 w 6466440"/>
              <a:gd name="connsiteY796" fmla="*/ 1695362 h 8443663"/>
              <a:gd name="connsiteX797" fmla="*/ 4926497 w 6466440"/>
              <a:gd name="connsiteY797" fmla="*/ 1727261 h 8443663"/>
              <a:gd name="connsiteX798" fmla="*/ 4932755 w 6466440"/>
              <a:gd name="connsiteY798" fmla="*/ 1743991 h 8443663"/>
              <a:gd name="connsiteX799" fmla="*/ 4938866 w 6466440"/>
              <a:gd name="connsiteY799" fmla="*/ 1752670 h 8443663"/>
              <a:gd name="connsiteX800" fmla="*/ 4969213 w 6466440"/>
              <a:gd name="connsiteY800" fmla="*/ 1758785 h 8443663"/>
              <a:gd name="connsiteX801" fmla="*/ 4972669 w 6466440"/>
              <a:gd name="connsiteY801" fmla="*/ 1758853 h 8443663"/>
              <a:gd name="connsiteX802" fmla="*/ 4972879 w 6466440"/>
              <a:gd name="connsiteY802" fmla="*/ 1758458 h 8443663"/>
              <a:gd name="connsiteX803" fmla="*/ 4990283 w 6466440"/>
              <a:gd name="connsiteY803" fmla="*/ 1752704 h 8443663"/>
              <a:gd name="connsiteX804" fmla="*/ 4991374 w 6466440"/>
              <a:gd name="connsiteY804" fmla="*/ 1752816 h 8443663"/>
              <a:gd name="connsiteX805" fmla="*/ 5000289 w 6466440"/>
              <a:gd name="connsiteY805" fmla="*/ 1743662 h 8443663"/>
              <a:gd name="connsiteX806" fmla="*/ 5039933 w 6466440"/>
              <a:gd name="connsiteY806" fmla="*/ 1735460 h 8443663"/>
              <a:gd name="connsiteX807" fmla="*/ 5038460 w 6466440"/>
              <a:gd name="connsiteY807" fmla="*/ 1718006 h 8443663"/>
              <a:gd name="connsiteX808" fmla="*/ 5021820 w 6466440"/>
              <a:gd name="connsiteY808" fmla="*/ 1719969 h 8443663"/>
              <a:gd name="connsiteX809" fmla="*/ 5003956 w 6466440"/>
              <a:gd name="connsiteY809" fmla="*/ 1727365 h 8443663"/>
              <a:gd name="connsiteX810" fmla="*/ 4975064 w 6466440"/>
              <a:gd name="connsiteY810" fmla="*/ 1663789 h 8443663"/>
              <a:gd name="connsiteX811" fmla="*/ 4949118 w 6466440"/>
              <a:gd name="connsiteY811" fmla="*/ 1635121 h 8443663"/>
              <a:gd name="connsiteX812" fmla="*/ 4991455 w 6466440"/>
              <a:gd name="connsiteY812" fmla="*/ 1638941 h 8443663"/>
              <a:gd name="connsiteX813" fmla="*/ 5062186 w 6466440"/>
              <a:gd name="connsiteY813" fmla="*/ 1660564 h 8443663"/>
              <a:gd name="connsiteX814" fmla="*/ 5119693 w 6466440"/>
              <a:gd name="connsiteY814" fmla="*/ 1644967 h 8443663"/>
              <a:gd name="connsiteX815" fmla="*/ 5138777 w 6466440"/>
              <a:gd name="connsiteY815" fmla="*/ 1632138 h 8443663"/>
              <a:gd name="connsiteX816" fmla="*/ 5167419 w 6466440"/>
              <a:gd name="connsiteY816" fmla="*/ 1672828 h 8443663"/>
              <a:gd name="connsiteX817" fmla="*/ 5162780 w 6466440"/>
              <a:gd name="connsiteY817" fmla="*/ 1717444 h 8443663"/>
              <a:gd name="connsiteX818" fmla="*/ 5131943 w 6466440"/>
              <a:gd name="connsiteY818" fmla="*/ 1710505 h 8443663"/>
              <a:gd name="connsiteX819" fmla="*/ 5096716 w 6466440"/>
              <a:gd name="connsiteY819" fmla="*/ 1771068 h 8443663"/>
              <a:gd name="connsiteX820" fmla="*/ 5103328 w 6466440"/>
              <a:gd name="connsiteY820" fmla="*/ 1789677 h 8443663"/>
              <a:gd name="connsiteX821" fmla="*/ 5126875 w 6466440"/>
              <a:gd name="connsiteY821" fmla="*/ 1803088 h 8443663"/>
              <a:gd name="connsiteX822" fmla="*/ 5126329 w 6466440"/>
              <a:gd name="connsiteY822" fmla="*/ 1799016 h 8443663"/>
              <a:gd name="connsiteX823" fmla="*/ 5129646 w 6466440"/>
              <a:gd name="connsiteY823" fmla="*/ 1731373 h 8443663"/>
              <a:gd name="connsiteX824" fmla="*/ 5143567 w 6466440"/>
              <a:gd name="connsiteY824" fmla="*/ 1723135 h 8443663"/>
              <a:gd name="connsiteX825" fmla="*/ 5145602 w 6466440"/>
              <a:gd name="connsiteY825" fmla="*/ 1740697 h 8443663"/>
              <a:gd name="connsiteX826" fmla="*/ 5145482 w 6466440"/>
              <a:gd name="connsiteY826" fmla="*/ 1741212 h 8443663"/>
              <a:gd name="connsiteX827" fmla="*/ 5157890 w 6466440"/>
              <a:gd name="connsiteY827" fmla="*/ 1739173 h 8443663"/>
              <a:gd name="connsiteX828" fmla="*/ 5192644 w 6466440"/>
              <a:gd name="connsiteY828" fmla="*/ 1752701 h 8443663"/>
              <a:gd name="connsiteX829" fmla="*/ 5212951 w 6466440"/>
              <a:gd name="connsiteY829" fmla="*/ 1734441 h 8443663"/>
              <a:gd name="connsiteX830" fmla="*/ 5233509 w 6466440"/>
              <a:gd name="connsiteY830" fmla="*/ 1739067 h 8443663"/>
              <a:gd name="connsiteX831" fmla="*/ 5228120 w 6466440"/>
              <a:gd name="connsiteY831" fmla="*/ 1715024 h 8443663"/>
              <a:gd name="connsiteX832" fmla="*/ 5207562 w 6466440"/>
              <a:gd name="connsiteY832" fmla="*/ 1710399 h 8443663"/>
              <a:gd name="connsiteX833" fmla="*/ 5189450 w 6466440"/>
              <a:gd name="connsiteY833" fmla="*/ 1694908 h 8443663"/>
              <a:gd name="connsiteX834" fmla="*/ 5207312 w 6466440"/>
              <a:gd name="connsiteY834" fmla="*/ 1687512 h 8443663"/>
              <a:gd name="connsiteX835" fmla="*/ 5263846 w 6466440"/>
              <a:gd name="connsiteY835" fmla="*/ 1700234 h 8443663"/>
              <a:gd name="connsiteX836" fmla="*/ 5308629 w 6466440"/>
              <a:gd name="connsiteY836" fmla="*/ 1693189 h 8443663"/>
              <a:gd name="connsiteX837" fmla="*/ 5310824 w 6466440"/>
              <a:gd name="connsiteY837" fmla="*/ 1659438 h 8443663"/>
              <a:gd name="connsiteX838" fmla="*/ 5367108 w 6466440"/>
              <a:gd name="connsiteY838" fmla="*/ 1649274 h 8443663"/>
              <a:gd name="connsiteX839" fmla="*/ 5413863 w 6466440"/>
              <a:gd name="connsiteY839" fmla="*/ 1705454 h 8443663"/>
              <a:gd name="connsiteX840" fmla="*/ 5402362 w 6466440"/>
              <a:gd name="connsiteY840" fmla="*/ 1708573 h 8443663"/>
              <a:gd name="connsiteX841" fmla="*/ 5386943 w 6466440"/>
              <a:gd name="connsiteY841" fmla="*/ 1705104 h 8443663"/>
              <a:gd name="connsiteX842" fmla="*/ 5368831 w 6466440"/>
              <a:gd name="connsiteY842" fmla="*/ 1689613 h 8443663"/>
              <a:gd name="connsiteX843" fmla="*/ 5357580 w 6466440"/>
              <a:gd name="connsiteY843" fmla="*/ 1715618 h 8443663"/>
              <a:gd name="connsiteX844" fmla="*/ 5366886 w 6466440"/>
              <a:gd name="connsiteY844" fmla="*/ 1746250 h 8443663"/>
              <a:gd name="connsiteX845" fmla="*/ 5391360 w 6466440"/>
              <a:gd name="connsiteY845" fmla="*/ 1757465 h 8443663"/>
              <a:gd name="connsiteX846" fmla="*/ 5423419 w 6466440"/>
              <a:gd name="connsiteY846" fmla="*/ 1758970 h 8443663"/>
              <a:gd name="connsiteX847" fmla="*/ 5438338 w 6466440"/>
              <a:gd name="connsiteY847" fmla="*/ 1716669 h 8443663"/>
              <a:gd name="connsiteX848" fmla="*/ 5477732 w 6466440"/>
              <a:gd name="connsiteY848" fmla="*/ 1685581 h 8443663"/>
              <a:gd name="connsiteX849" fmla="*/ 5464285 w 6466440"/>
              <a:gd name="connsiteY849" fmla="*/ 1745337 h 8443663"/>
              <a:gd name="connsiteX850" fmla="*/ 5460868 w 6466440"/>
              <a:gd name="connsiteY850" fmla="*/ 1784520 h 8443663"/>
              <a:gd name="connsiteX851" fmla="*/ 5471147 w 6466440"/>
              <a:gd name="connsiteY851" fmla="*/ 1786833 h 8443663"/>
              <a:gd name="connsiteX852" fmla="*/ 5558767 w 6466440"/>
              <a:gd name="connsiteY852" fmla="*/ 1829379 h 8443663"/>
              <a:gd name="connsiteX853" fmla="*/ 5589354 w 6466440"/>
              <a:gd name="connsiteY853" fmla="*/ 1813432 h 8443663"/>
              <a:gd name="connsiteX854" fmla="*/ 5645388 w 6466440"/>
              <a:gd name="connsiteY854" fmla="*/ 1780381 h 8443663"/>
              <a:gd name="connsiteX855" fmla="*/ 5672557 w 6466440"/>
              <a:gd name="connsiteY855" fmla="*/ 1803618 h 8443663"/>
              <a:gd name="connsiteX856" fmla="*/ 5770457 w 6466440"/>
              <a:gd name="connsiteY856" fmla="*/ 1848477 h 8443663"/>
              <a:gd name="connsiteX857" fmla="*/ 5772652 w 6466440"/>
              <a:gd name="connsiteY857" fmla="*/ 1814726 h 8443663"/>
              <a:gd name="connsiteX858" fmla="*/ 5776320 w 6466440"/>
              <a:gd name="connsiteY858" fmla="*/ 1798429 h 8443663"/>
              <a:gd name="connsiteX859" fmla="*/ 5719786 w 6466440"/>
              <a:gd name="connsiteY859" fmla="*/ 1785708 h 8443663"/>
              <a:gd name="connsiteX860" fmla="*/ 5700200 w 6466440"/>
              <a:gd name="connsiteY860" fmla="*/ 1752763 h 8443663"/>
              <a:gd name="connsiteX861" fmla="*/ 5683309 w 6466440"/>
              <a:gd name="connsiteY861" fmla="*/ 1731840 h 8443663"/>
              <a:gd name="connsiteX862" fmla="*/ 5626776 w 6466440"/>
              <a:gd name="connsiteY862" fmla="*/ 1719119 h 8443663"/>
              <a:gd name="connsiteX863" fmla="*/ 5615025 w 6466440"/>
              <a:gd name="connsiteY863" fmla="*/ 1699353 h 8443663"/>
              <a:gd name="connsiteX864" fmla="*/ 5630193 w 6466440"/>
              <a:gd name="connsiteY864" fmla="*/ 1679936 h 8443663"/>
              <a:gd name="connsiteX865" fmla="*/ 5714869 w 6466440"/>
              <a:gd name="connsiteY865" fmla="*/ 1687575 h 8443663"/>
              <a:gd name="connsiteX866" fmla="*/ 5723925 w 6466440"/>
              <a:gd name="connsiteY866" fmla="*/ 1695321 h 8443663"/>
              <a:gd name="connsiteX867" fmla="*/ 5767736 w 6466440"/>
              <a:gd name="connsiteY867" fmla="*/ 1716593 h 8443663"/>
              <a:gd name="connsiteX868" fmla="*/ 5761624 w 6466440"/>
              <a:gd name="connsiteY868" fmla="*/ 1743755 h 8443663"/>
              <a:gd name="connsiteX869" fmla="*/ 5788793 w 6466440"/>
              <a:gd name="connsiteY869" fmla="*/ 1766991 h 8443663"/>
              <a:gd name="connsiteX870" fmla="*/ 5892305 w 6466440"/>
              <a:gd name="connsiteY870" fmla="*/ 1738917 h 8443663"/>
              <a:gd name="connsiteX871" fmla="*/ 5906500 w 6466440"/>
              <a:gd name="connsiteY871" fmla="*/ 1747819 h 8443663"/>
              <a:gd name="connsiteX872" fmla="*/ 5905528 w 6466440"/>
              <a:gd name="connsiteY872" fmla="*/ 1776136 h 8443663"/>
              <a:gd name="connsiteX873" fmla="*/ 5899166 w 6466440"/>
              <a:gd name="connsiteY873" fmla="*/ 1780413 h 8443663"/>
              <a:gd name="connsiteX874" fmla="*/ 5861245 w 6466440"/>
              <a:gd name="connsiteY874" fmla="*/ 1828955 h 8443663"/>
              <a:gd name="connsiteX875" fmla="*/ 5928058 w 6466440"/>
              <a:gd name="connsiteY875" fmla="*/ 1843988 h 8443663"/>
              <a:gd name="connsiteX876" fmla="*/ 5971618 w 6466440"/>
              <a:gd name="connsiteY876" fmla="*/ 1842376 h 8443663"/>
              <a:gd name="connsiteX877" fmla="*/ 5985815 w 6466440"/>
              <a:gd name="connsiteY877" fmla="*/ 1851277 h 8443663"/>
              <a:gd name="connsiteX878" fmla="*/ 5973091 w 6466440"/>
              <a:gd name="connsiteY878" fmla="*/ 1859829 h 8443663"/>
              <a:gd name="connsiteX879" fmla="*/ 5938837 w 6466440"/>
              <a:gd name="connsiteY879" fmla="*/ 1892073 h 8443663"/>
              <a:gd name="connsiteX880" fmla="*/ 5971146 w 6466440"/>
              <a:gd name="connsiteY880" fmla="*/ 1916466 h 8443663"/>
              <a:gd name="connsiteX881" fmla="*/ 5925167 w 6466440"/>
              <a:gd name="connsiteY881" fmla="*/ 2048806 h 8443663"/>
              <a:gd name="connsiteX882" fmla="*/ 5921500 w 6466440"/>
              <a:gd name="connsiteY882" fmla="*/ 2065102 h 8443663"/>
              <a:gd name="connsiteX883" fmla="*/ 5871827 w 6466440"/>
              <a:gd name="connsiteY883" fmla="*/ 2093878 h 8443663"/>
              <a:gd name="connsiteX884" fmla="*/ 5853965 w 6466440"/>
              <a:gd name="connsiteY884" fmla="*/ 2101273 h 8443663"/>
              <a:gd name="connsiteX885" fmla="*/ 5827044 w 6466440"/>
              <a:gd name="connsiteY885" fmla="*/ 2100923 h 8443663"/>
              <a:gd name="connsiteX886" fmla="*/ 5813099 w 6466440"/>
              <a:gd name="connsiteY886" fmla="*/ 2114907 h 8443663"/>
              <a:gd name="connsiteX887" fmla="*/ 5817516 w 6466440"/>
              <a:gd name="connsiteY887" fmla="*/ 2167268 h 8443663"/>
              <a:gd name="connsiteX888" fmla="*/ 5795985 w 6466440"/>
              <a:gd name="connsiteY888" fmla="*/ 2190960 h 8443663"/>
              <a:gd name="connsiteX889" fmla="*/ 5765648 w 6466440"/>
              <a:gd name="connsiteY889" fmla="*/ 2229793 h 8443663"/>
              <a:gd name="connsiteX890" fmla="*/ 5726005 w 6466440"/>
              <a:gd name="connsiteY890" fmla="*/ 2237994 h 8443663"/>
              <a:gd name="connsiteX891" fmla="*/ 5720865 w 6466440"/>
              <a:gd name="connsiteY891" fmla="*/ 2236838 h 8443663"/>
              <a:gd name="connsiteX892" fmla="*/ 5717448 w 6466440"/>
              <a:gd name="connsiteY892" fmla="*/ 2276022 h 8443663"/>
              <a:gd name="connsiteX893" fmla="*/ 5686861 w 6466440"/>
              <a:gd name="connsiteY893" fmla="*/ 2291969 h 8443663"/>
              <a:gd name="connsiteX894" fmla="*/ 5678055 w 6466440"/>
              <a:gd name="connsiteY894" fmla="*/ 2307110 h 8443663"/>
              <a:gd name="connsiteX895" fmla="*/ 5733116 w 6466440"/>
              <a:gd name="connsiteY895" fmla="*/ 2302377 h 8443663"/>
              <a:gd name="connsiteX896" fmla="*/ 5757341 w 6466440"/>
              <a:gd name="connsiteY896" fmla="*/ 2290706 h 8443663"/>
              <a:gd name="connsiteX897" fmla="*/ 5812404 w 6466440"/>
              <a:gd name="connsiteY897" fmla="*/ 2285973 h 8443663"/>
              <a:gd name="connsiteX898" fmla="*/ 5789900 w 6466440"/>
              <a:gd name="connsiteY898" fmla="*/ 2337985 h 8443663"/>
              <a:gd name="connsiteX899" fmla="*/ 5791372 w 6466440"/>
              <a:gd name="connsiteY899" fmla="*/ 2355437 h 8443663"/>
              <a:gd name="connsiteX900" fmla="*/ 5819041 w 6466440"/>
              <a:gd name="connsiteY900" fmla="*/ 2424446 h 8443663"/>
              <a:gd name="connsiteX901" fmla="*/ 5817819 w 6466440"/>
              <a:gd name="connsiteY901" fmla="*/ 2429878 h 8443663"/>
              <a:gd name="connsiteX902" fmla="*/ 5843266 w 6466440"/>
              <a:gd name="connsiteY902" fmla="*/ 2412775 h 8443663"/>
              <a:gd name="connsiteX903" fmla="*/ 5862352 w 6466440"/>
              <a:gd name="connsiteY903" fmla="*/ 2399947 h 8443663"/>
              <a:gd name="connsiteX904" fmla="*/ 5881938 w 6466440"/>
              <a:gd name="connsiteY904" fmla="*/ 2432891 h 8443663"/>
              <a:gd name="connsiteX905" fmla="*/ 5865547 w 6466440"/>
              <a:gd name="connsiteY905" fmla="*/ 2457740 h 8443663"/>
              <a:gd name="connsiteX906" fmla="*/ 5849155 w 6466440"/>
              <a:gd name="connsiteY906" fmla="*/ 2482590 h 8443663"/>
              <a:gd name="connsiteX907" fmla="*/ 5878770 w 6466440"/>
              <a:gd name="connsiteY907" fmla="*/ 2494961 h 8443663"/>
              <a:gd name="connsiteX908" fmla="*/ 5904468 w 6466440"/>
              <a:gd name="connsiteY908" fmla="*/ 2500743 h 8443663"/>
              <a:gd name="connsiteX909" fmla="*/ 5903495 w 6466440"/>
              <a:gd name="connsiteY909" fmla="*/ 2529061 h 8443663"/>
              <a:gd name="connsiteX910" fmla="*/ 5910356 w 6466440"/>
              <a:gd name="connsiteY910" fmla="*/ 2570557 h 8443663"/>
              <a:gd name="connsiteX911" fmla="*/ 5947805 w 6466440"/>
              <a:gd name="connsiteY911" fmla="*/ 2596106 h 8443663"/>
              <a:gd name="connsiteX912" fmla="*/ 5942915 w 6466440"/>
              <a:gd name="connsiteY912" fmla="*/ 2617836 h 8443663"/>
              <a:gd name="connsiteX913" fmla="*/ 5898382 w 6466440"/>
              <a:gd name="connsiteY913" fmla="*/ 2647767 h 8443663"/>
              <a:gd name="connsiteX914" fmla="*/ 5846987 w 6466440"/>
              <a:gd name="connsiteY914" fmla="*/ 2636202 h 8443663"/>
              <a:gd name="connsiteX915" fmla="*/ 5845516 w 6466440"/>
              <a:gd name="connsiteY915" fmla="*/ 2618748 h 8443663"/>
              <a:gd name="connsiteX916" fmla="*/ 5824708 w 6466440"/>
              <a:gd name="connsiteY916" fmla="*/ 2591237 h 8443663"/>
              <a:gd name="connsiteX917" fmla="*/ 5810512 w 6466440"/>
              <a:gd name="connsiteY917" fmla="*/ 2582335 h 8443663"/>
              <a:gd name="connsiteX918" fmla="*/ 5784814 w 6466440"/>
              <a:gd name="connsiteY918" fmla="*/ 2576552 h 8443663"/>
              <a:gd name="connsiteX919" fmla="*/ 5777480 w 6466440"/>
              <a:gd name="connsiteY919" fmla="*/ 2609147 h 8443663"/>
              <a:gd name="connsiteX920" fmla="*/ 5764033 w 6466440"/>
              <a:gd name="connsiteY920" fmla="*/ 2668903 h 8443663"/>
              <a:gd name="connsiteX921" fmla="*/ 5772091 w 6466440"/>
              <a:gd name="connsiteY921" fmla="*/ 2682455 h 8443663"/>
              <a:gd name="connsiteX922" fmla="*/ 5798756 w 6466440"/>
              <a:gd name="connsiteY922" fmla="*/ 2698222 h 8443663"/>
              <a:gd name="connsiteX923" fmla="*/ 5798755 w 6466440"/>
              <a:gd name="connsiteY923" fmla="*/ 2709212 h 8443663"/>
              <a:gd name="connsiteX924" fmla="*/ 5786172 w 6466440"/>
              <a:gd name="connsiteY924" fmla="*/ 2724779 h 8443663"/>
              <a:gd name="connsiteX925" fmla="*/ 5785811 w 6466440"/>
              <a:gd name="connsiteY925" fmla="*/ 2725902 h 8443663"/>
              <a:gd name="connsiteX926" fmla="*/ 5787786 w 6466440"/>
              <a:gd name="connsiteY926" fmla="*/ 2731322 h 8443663"/>
              <a:gd name="connsiteX927" fmla="*/ 5804676 w 6466440"/>
              <a:gd name="connsiteY927" fmla="*/ 2752246 h 8443663"/>
              <a:gd name="connsiteX928" fmla="*/ 5792203 w 6466440"/>
              <a:gd name="connsiteY928" fmla="*/ 2783683 h 8443663"/>
              <a:gd name="connsiteX929" fmla="*/ 5782173 w 6466440"/>
              <a:gd name="connsiteY929" fmla="*/ 2804256 h 8443663"/>
              <a:gd name="connsiteX930" fmla="*/ 5796370 w 6466440"/>
              <a:gd name="connsiteY930" fmla="*/ 2813158 h 8443663"/>
              <a:gd name="connsiteX931" fmla="*/ 5834790 w 6466440"/>
              <a:gd name="connsiteY931" fmla="*/ 2810388 h 8443663"/>
              <a:gd name="connsiteX932" fmla="*/ 5826234 w 6466440"/>
              <a:gd name="connsiteY932" fmla="*/ 2848415 h 8443663"/>
              <a:gd name="connsiteX933" fmla="*/ 5844346 w 6466440"/>
              <a:gd name="connsiteY933" fmla="*/ 2863905 h 8443663"/>
              <a:gd name="connsiteX934" fmla="*/ 5840679 w 6466440"/>
              <a:gd name="connsiteY934" fmla="*/ 2880203 h 8443663"/>
              <a:gd name="connsiteX935" fmla="*/ 5805202 w 6466440"/>
              <a:gd name="connsiteY935" fmla="*/ 2917879 h 8443663"/>
              <a:gd name="connsiteX936" fmla="*/ 5805133 w 6466440"/>
              <a:gd name="connsiteY936" fmla="*/ 2932500 h 8443663"/>
              <a:gd name="connsiteX937" fmla="*/ 5806499 w 6466440"/>
              <a:gd name="connsiteY937" fmla="*/ 2932656 h 8443663"/>
              <a:gd name="connsiteX938" fmla="*/ 5805123 w 6466440"/>
              <a:gd name="connsiteY938" fmla="*/ 2934608 h 8443663"/>
              <a:gd name="connsiteX939" fmla="*/ 5805056 w 6466440"/>
              <a:gd name="connsiteY939" fmla="*/ 2948524 h 8443663"/>
              <a:gd name="connsiteX940" fmla="*/ 5832622 w 6466440"/>
              <a:gd name="connsiteY940" fmla="*/ 2964001 h 8443663"/>
              <a:gd name="connsiteX941" fmla="*/ 5868598 w 6466440"/>
              <a:gd name="connsiteY941" fmla="*/ 2972097 h 8443663"/>
              <a:gd name="connsiteX942" fmla="*/ 5923160 w 6466440"/>
              <a:gd name="connsiteY942" fmla="*/ 2921593 h 8443663"/>
              <a:gd name="connsiteX943" fmla="*/ 5942745 w 6466440"/>
              <a:gd name="connsiteY943" fmla="*/ 2954537 h 8443663"/>
              <a:gd name="connsiteX944" fmla="*/ 5961358 w 6466440"/>
              <a:gd name="connsiteY944" fmla="*/ 3015800 h 8443663"/>
              <a:gd name="connsiteX945" fmla="*/ 5935911 w 6466440"/>
              <a:gd name="connsiteY945" fmla="*/ 3032903 h 8443663"/>
              <a:gd name="connsiteX946" fmla="*/ 5919271 w 6466440"/>
              <a:gd name="connsiteY946" fmla="*/ 3034866 h 8443663"/>
              <a:gd name="connsiteX947" fmla="*/ 5865431 w 6466440"/>
              <a:gd name="connsiteY947" fmla="*/ 3034166 h 8443663"/>
              <a:gd name="connsiteX948" fmla="*/ 5744556 w 6466440"/>
              <a:gd name="connsiteY948" fmla="*/ 3115407 h 8443663"/>
              <a:gd name="connsiteX949" fmla="*/ 5778087 w 6466440"/>
              <a:gd name="connsiteY949" fmla="*/ 3134367 h 8443663"/>
              <a:gd name="connsiteX950" fmla="*/ 5776864 w 6466440"/>
              <a:gd name="connsiteY950" fmla="*/ 3139800 h 8443663"/>
              <a:gd name="connsiteX951" fmla="*/ 5871069 w 6466440"/>
              <a:gd name="connsiteY951" fmla="*/ 3081094 h 8443663"/>
              <a:gd name="connsiteX952" fmla="*/ 5908269 w 6466440"/>
              <a:gd name="connsiteY952" fmla="*/ 3083758 h 8443663"/>
              <a:gd name="connsiteX953" fmla="*/ 5918574 w 6466440"/>
              <a:gd name="connsiteY953" fmla="*/ 3205932 h 8443663"/>
              <a:gd name="connsiteX954" fmla="*/ 5935715 w 6466440"/>
              <a:gd name="connsiteY954" fmla="*/ 3249742 h 8443663"/>
              <a:gd name="connsiteX955" fmla="*/ 5973886 w 6466440"/>
              <a:gd name="connsiteY955" fmla="*/ 3224086 h 8443663"/>
              <a:gd name="connsiteX956" fmla="*/ 5991748 w 6466440"/>
              <a:gd name="connsiteY956" fmla="*/ 3216691 h 8443663"/>
              <a:gd name="connsiteX957" fmla="*/ 6020864 w 6466440"/>
              <a:gd name="connsiteY957" fmla="*/ 3183290 h 8443663"/>
              <a:gd name="connsiteX958" fmla="*/ 6051674 w 6466440"/>
              <a:gd name="connsiteY958" fmla="*/ 3070367 h 8443663"/>
              <a:gd name="connsiteX959" fmla="*/ 6055090 w 6466440"/>
              <a:gd name="connsiteY959" fmla="*/ 3031183 h 8443663"/>
              <a:gd name="connsiteX960" fmla="*/ 6063898 w 6466440"/>
              <a:gd name="connsiteY960" fmla="*/ 3016043 h 8443663"/>
              <a:gd name="connsiteX961" fmla="*/ 6076872 w 6466440"/>
              <a:gd name="connsiteY961" fmla="*/ 3030378 h 8443663"/>
              <a:gd name="connsiteX962" fmla="*/ 6071508 w 6466440"/>
              <a:gd name="connsiteY962" fmla="*/ 3126197 h 8443663"/>
              <a:gd name="connsiteX963" fmla="*/ 6069563 w 6466440"/>
              <a:gd name="connsiteY963" fmla="*/ 3182834 h 8443663"/>
              <a:gd name="connsiteX964" fmla="*/ 6106039 w 6466440"/>
              <a:gd name="connsiteY964" fmla="*/ 3236702 h 8443663"/>
              <a:gd name="connsiteX965" fmla="*/ 6090148 w 6466440"/>
              <a:gd name="connsiteY965" fmla="*/ 3307322 h 8443663"/>
              <a:gd name="connsiteX966" fmla="*/ 6122458 w 6466440"/>
              <a:gd name="connsiteY966" fmla="*/ 3331715 h 8443663"/>
              <a:gd name="connsiteX967" fmla="*/ 6162350 w 6466440"/>
              <a:gd name="connsiteY967" fmla="*/ 3346399 h 8443663"/>
              <a:gd name="connsiteX968" fmla="*/ 6139597 w 6466440"/>
              <a:gd name="connsiteY968" fmla="*/ 3375523 h 8443663"/>
              <a:gd name="connsiteX969" fmla="*/ 6198576 w 6466440"/>
              <a:gd name="connsiteY969" fmla="*/ 3377380 h 8443663"/>
              <a:gd name="connsiteX970" fmla="*/ 6243109 w 6466440"/>
              <a:gd name="connsiteY970" fmla="*/ 3347450 h 8443663"/>
              <a:gd name="connsiteX971" fmla="*/ 6277363 w 6466440"/>
              <a:gd name="connsiteY971" fmla="*/ 3315205 h 8443663"/>
              <a:gd name="connsiteX972" fmla="*/ 6271501 w 6466440"/>
              <a:gd name="connsiteY972" fmla="*/ 3365253 h 8443663"/>
              <a:gd name="connsiteX973" fmla="*/ 6272001 w 6466440"/>
              <a:gd name="connsiteY973" fmla="*/ 3411025 h 8443663"/>
              <a:gd name="connsiteX974" fmla="*/ 6251471 w 6466440"/>
              <a:gd name="connsiteY974" fmla="*/ 3526261 h 8443663"/>
              <a:gd name="connsiteX975" fmla="*/ 6224550 w 6466440"/>
              <a:gd name="connsiteY975" fmla="*/ 3525911 h 8443663"/>
              <a:gd name="connsiteX976" fmla="*/ 6151875 w 6466440"/>
              <a:gd name="connsiteY976" fmla="*/ 3560924 h 8443663"/>
              <a:gd name="connsiteX977" fmla="*/ 6147235 w 6466440"/>
              <a:gd name="connsiteY977" fmla="*/ 3605540 h 8443663"/>
              <a:gd name="connsiteX978" fmla="*/ 6165848 w 6466440"/>
              <a:gd name="connsiteY978" fmla="*/ 3666803 h 8443663"/>
              <a:gd name="connsiteX979" fmla="*/ 6122538 w 6466440"/>
              <a:gd name="connsiteY979" fmla="*/ 3691301 h 8443663"/>
              <a:gd name="connsiteX980" fmla="*/ 6082894 w 6466440"/>
              <a:gd name="connsiteY980" fmla="*/ 3699503 h 8443663"/>
              <a:gd name="connsiteX981" fmla="*/ 6064058 w 6466440"/>
              <a:gd name="connsiteY981" fmla="*/ 3735216 h 8443663"/>
              <a:gd name="connsiteX982" fmla="*/ 6054029 w 6466440"/>
              <a:gd name="connsiteY982" fmla="*/ 3755790 h 8443663"/>
              <a:gd name="connsiteX983" fmla="*/ 6074587 w 6466440"/>
              <a:gd name="connsiteY983" fmla="*/ 3760416 h 8443663"/>
              <a:gd name="connsiteX984" fmla="*/ 6104202 w 6466440"/>
              <a:gd name="connsiteY984" fmla="*/ 3772787 h 8443663"/>
              <a:gd name="connsiteX985" fmla="*/ 6261080 w 6466440"/>
              <a:gd name="connsiteY985" fmla="*/ 3819503 h 8443663"/>
              <a:gd name="connsiteX986" fmla="*/ 6268415 w 6466440"/>
              <a:gd name="connsiteY986" fmla="*/ 3786908 h 8443663"/>
              <a:gd name="connsiteX987" fmla="*/ 6197907 w 6466440"/>
              <a:gd name="connsiteY987" fmla="*/ 3668309 h 8443663"/>
              <a:gd name="connsiteX988" fmla="*/ 6197658 w 6466440"/>
              <a:gd name="connsiteY988" fmla="*/ 3645423 h 8443663"/>
              <a:gd name="connsiteX989" fmla="*/ 6223354 w 6466440"/>
              <a:gd name="connsiteY989" fmla="*/ 3651206 h 8443663"/>
              <a:gd name="connsiteX990" fmla="*/ 6241468 w 6466440"/>
              <a:gd name="connsiteY990" fmla="*/ 3666696 h 8443663"/>
              <a:gd name="connsiteX991" fmla="*/ 6287973 w 6466440"/>
              <a:gd name="connsiteY991" fmla="*/ 3699991 h 8443663"/>
              <a:gd name="connsiteX992" fmla="*/ 6348423 w 6466440"/>
              <a:gd name="connsiteY992" fmla="*/ 3719301 h 8443663"/>
              <a:gd name="connsiteX993" fmla="*/ 6365564 w 6466440"/>
              <a:gd name="connsiteY993" fmla="*/ 3763110 h 8443663"/>
              <a:gd name="connsiteX994" fmla="*/ 6441683 w 6466440"/>
              <a:gd name="connsiteY994" fmla="*/ 3808776 h 8443663"/>
              <a:gd name="connsiteX995" fmla="*/ 6449767 w 6466440"/>
              <a:gd name="connsiteY995" fmla="*/ 3844839 h 8443663"/>
              <a:gd name="connsiteX996" fmla="*/ 6400095 w 6466440"/>
              <a:gd name="connsiteY996" fmla="*/ 3873615 h 8443663"/>
              <a:gd name="connsiteX997" fmla="*/ 6371953 w 6466440"/>
              <a:gd name="connsiteY997" fmla="*/ 3878696 h 8443663"/>
              <a:gd name="connsiteX998" fmla="*/ 6388843 w 6466440"/>
              <a:gd name="connsiteY998" fmla="*/ 3899619 h 8443663"/>
              <a:gd name="connsiteX999" fmla="*/ 6446849 w 6466440"/>
              <a:gd name="connsiteY999" fmla="*/ 3929794 h 8443663"/>
              <a:gd name="connsiteX1000" fmla="*/ 6458850 w 6466440"/>
              <a:gd name="connsiteY1000" fmla="*/ 3972447 h 8443663"/>
              <a:gd name="connsiteX1001" fmla="*/ 6442460 w 6466440"/>
              <a:gd name="connsiteY1001" fmla="*/ 3997295 h 8443663"/>
              <a:gd name="connsiteX1002" fmla="*/ 6405762 w 6466440"/>
              <a:gd name="connsiteY1002" fmla="*/ 4040404 h 8443663"/>
              <a:gd name="connsiteX1003" fmla="*/ 6384703 w 6466440"/>
              <a:gd name="connsiteY1003" fmla="*/ 3990007 h 8443663"/>
              <a:gd name="connsiteX1004" fmla="*/ 6381759 w 6466440"/>
              <a:gd name="connsiteY1004" fmla="*/ 3955100 h 8443663"/>
              <a:gd name="connsiteX1005" fmla="*/ 6330364 w 6466440"/>
              <a:gd name="connsiteY1005" fmla="*/ 3943535 h 8443663"/>
              <a:gd name="connsiteX1006" fmla="*/ 6326697 w 6466440"/>
              <a:gd name="connsiteY1006" fmla="*/ 3959832 h 8443663"/>
              <a:gd name="connsiteX1007" fmla="*/ 6357784 w 6466440"/>
              <a:gd name="connsiteY1007" fmla="*/ 3989657 h 8443663"/>
              <a:gd name="connsiteX1008" fmla="*/ 6359256 w 6466440"/>
              <a:gd name="connsiteY1008" fmla="*/ 4007111 h 8443663"/>
              <a:gd name="connsiteX1009" fmla="*/ 6302722 w 6466440"/>
              <a:gd name="connsiteY1009" fmla="*/ 3994389 h 8443663"/>
              <a:gd name="connsiteX1010" fmla="*/ 6293415 w 6466440"/>
              <a:gd name="connsiteY1010" fmla="*/ 3963758 h 8443663"/>
              <a:gd name="connsiteX1011" fmla="*/ 6292416 w 6466440"/>
              <a:gd name="connsiteY1011" fmla="*/ 3872213 h 8443663"/>
              <a:gd name="connsiteX1012" fmla="*/ 6290944 w 6466440"/>
              <a:gd name="connsiteY1012" fmla="*/ 3854761 h 8443663"/>
              <a:gd name="connsiteX1013" fmla="*/ 6279443 w 6466440"/>
              <a:gd name="connsiteY1013" fmla="*/ 3857880 h 8443663"/>
              <a:gd name="connsiteX1014" fmla="*/ 6253995 w 6466440"/>
              <a:gd name="connsiteY1014" fmla="*/ 3874983 h 8443663"/>
              <a:gd name="connsiteX1015" fmla="*/ 6249605 w 6466440"/>
              <a:gd name="connsiteY1015" fmla="*/ 3942484 h 8443663"/>
              <a:gd name="connsiteX1016" fmla="*/ 6233965 w 6466440"/>
              <a:gd name="connsiteY1016" fmla="*/ 4035991 h 8443663"/>
              <a:gd name="connsiteX1017" fmla="*/ 6186736 w 6466440"/>
              <a:gd name="connsiteY1017" fmla="*/ 4053902 h 8443663"/>
              <a:gd name="connsiteX1018" fmla="*/ 6183069 w 6466440"/>
              <a:gd name="connsiteY1018" fmla="*/ 4070199 h 8443663"/>
              <a:gd name="connsiteX1019" fmla="*/ 6186014 w 6466440"/>
              <a:gd name="connsiteY1019" fmla="*/ 4105106 h 8443663"/>
              <a:gd name="connsiteX1020" fmla="*/ 6195319 w 6466440"/>
              <a:gd name="connsiteY1020" fmla="*/ 4135737 h 8443663"/>
              <a:gd name="connsiteX1021" fmla="*/ 6194347 w 6466440"/>
              <a:gd name="connsiteY1021" fmla="*/ 4164055 h 8443663"/>
              <a:gd name="connsiteX1022" fmla="*/ 6167678 w 6466440"/>
              <a:gd name="connsiteY1022" fmla="*/ 4186591 h 8443663"/>
              <a:gd name="connsiteX1023" fmla="*/ 6159371 w 6466440"/>
              <a:gd name="connsiteY1023" fmla="*/ 4247504 h 8443663"/>
              <a:gd name="connsiteX1024" fmla="*/ 6148119 w 6466440"/>
              <a:gd name="connsiteY1024" fmla="*/ 4273509 h 8443663"/>
              <a:gd name="connsiteX1025" fmla="*/ 6125117 w 6466440"/>
              <a:gd name="connsiteY1025" fmla="*/ 4279748 h 8443663"/>
              <a:gd name="connsiteX1026" fmla="*/ 6149592 w 6466440"/>
              <a:gd name="connsiteY1026" fmla="*/ 4290963 h 8443663"/>
              <a:gd name="connsiteX1027" fmla="*/ 6171622 w 6466440"/>
              <a:gd name="connsiteY1027" fmla="*/ 4313043 h 8443663"/>
              <a:gd name="connsiteX1028" fmla="*/ 6189012 w 6466440"/>
              <a:gd name="connsiteY1028" fmla="*/ 4379738 h 8443663"/>
              <a:gd name="connsiteX1029" fmla="*/ 6182900 w 6466440"/>
              <a:gd name="connsiteY1029" fmla="*/ 4406900 h 8443663"/>
              <a:gd name="connsiteX1030" fmla="*/ 6150118 w 6466440"/>
              <a:gd name="connsiteY1030" fmla="*/ 4456597 h 8443663"/>
              <a:gd name="connsiteX1031" fmla="*/ 6057858 w 6466440"/>
              <a:gd name="connsiteY1031" fmla="*/ 4458667 h 8443663"/>
              <a:gd name="connsiteX1032" fmla="*/ 6049775 w 6466440"/>
              <a:gd name="connsiteY1032" fmla="*/ 4422602 h 8443663"/>
              <a:gd name="connsiteX1033" fmla="*/ 6030439 w 6466440"/>
              <a:gd name="connsiteY1033" fmla="*/ 4412544 h 8443663"/>
              <a:gd name="connsiteX1034" fmla="*/ 6026771 w 6466440"/>
              <a:gd name="connsiteY1034" fmla="*/ 4428841 h 8443663"/>
              <a:gd name="connsiteX1035" fmla="*/ 6090417 w 6466440"/>
              <a:gd name="connsiteY1035" fmla="*/ 4505945 h 8443663"/>
              <a:gd name="connsiteX1036" fmla="*/ 6126643 w 6466440"/>
              <a:gd name="connsiteY1036" fmla="*/ 4536926 h 8443663"/>
              <a:gd name="connsiteX1037" fmla="*/ 6106335 w 6466440"/>
              <a:gd name="connsiteY1037" fmla="*/ 4555187 h 8443663"/>
              <a:gd name="connsiteX1038" fmla="*/ 6121030 w 6466440"/>
              <a:gd name="connsiteY1038" fmla="*/ 4609860 h 8443663"/>
              <a:gd name="connsiteX1039" fmla="*/ 6135476 w 6466440"/>
              <a:gd name="connsiteY1039" fmla="*/ 4641648 h 8443663"/>
              <a:gd name="connsiteX1040" fmla="*/ 6127169 w 6466440"/>
              <a:gd name="connsiteY1040" fmla="*/ 4702560 h 8443663"/>
              <a:gd name="connsiteX1041" fmla="*/ 6091193 w 6466440"/>
              <a:gd name="connsiteY1041" fmla="*/ 4694465 h 8443663"/>
              <a:gd name="connsiteX1042" fmla="*/ 6012379 w 6466440"/>
              <a:gd name="connsiteY1042" fmla="*/ 4636778 h 8443663"/>
              <a:gd name="connsiteX1043" fmla="*/ 5983014 w 6466440"/>
              <a:gd name="connsiteY1043" fmla="*/ 4647293 h 8443663"/>
              <a:gd name="connsiteX1044" fmla="*/ 5959040 w 6466440"/>
              <a:gd name="connsiteY1044" fmla="*/ 4681850 h 8443663"/>
              <a:gd name="connsiteX1045" fmla="*/ 5928203 w 6466440"/>
              <a:gd name="connsiteY1045" fmla="*/ 4674911 h 8443663"/>
              <a:gd name="connsiteX1046" fmla="*/ 5933093 w 6466440"/>
              <a:gd name="connsiteY1046" fmla="*/ 4653182 h 8443663"/>
              <a:gd name="connsiteX1047" fmla="*/ 5944594 w 6466440"/>
              <a:gd name="connsiteY1047" fmla="*/ 4650062 h 8443663"/>
              <a:gd name="connsiteX1048" fmla="*/ 5988877 w 6466440"/>
              <a:gd name="connsiteY1048" fmla="*/ 4597245 h 8443663"/>
              <a:gd name="connsiteX1049" fmla="*/ 5915202 w 6466440"/>
              <a:gd name="connsiteY1049" fmla="*/ 4540715 h 8443663"/>
              <a:gd name="connsiteX1050" fmla="*/ 5919619 w 6466440"/>
              <a:gd name="connsiteY1050" fmla="*/ 4593076 h 8443663"/>
              <a:gd name="connsiteX1051" fmla="*/ 5876308 w 6466440"/>
              <a:gd name="connsiteY1051" fmla="*/ 4617574 h 8443663"/>
              <a:gd name="connsiteX1052" fmla="*/ 5911062 w 6466440"/>
              <a:gd name="connsiteY1052" fmla="*/ 4631102 h 8443663"/>
              <a:gd name="connsiteX1053" fmla="*/ 5908618 w 6466440"/>
              <a:gd name="connsiteY1053" fmla="*/ 4641966 h 8443663"/>
              <a:gd name="connsiteX1054" fmla="*/ 5818079 w 6466440"/>
              <a:gd name="connsiteY1054" fmla="*/ 4684376 h 8443663"/>
              <a:gd name="connsiteX1055" fmla="*/ 5786021 w 6466440"/>
              <a:gd name="connsiteY1055" fmla="*/ 4682869 h 8443663"/>
              <a:gd name="connsiteX1056" fmla="*/ 5801189 w 6466440"/>
              <a:gd name="connsiteY1056" fmla="*/ 4663452 h 8443663"/>
              <a:gd name="connsiteX1057" fmla="*/ 5818802 w 6466440"/>
              <a:gd name="connsiteY1057" fmla="*/ 4633171 h 8443663"/>
              <a:gd name="connsiteX1058" fmla="*/ 5765935 w 6466440"/>
              <a:gd name="connsiteY1058" fmla="*/ 4604153 h 8443663"/>
              <a:gd name="connsiteX1059" fmla="*/ 5753961 w 6466440"/>
              <a:gd name="connsiteY1059" fmla="*/ 4681362 h 8443663"/>
              <a:gd name="connsiteX1060" fmla="*/ 5828385 w 6466440"/>
              <a:gd name="connsiteY1060" fmla="*/ 4806551 h 8443663"/>
              <a:gd name="connsiteX1061" fmla="*/ 5863139 w 6466440"/>
              <a:gd name="connsiteY1061" fmla="*/ 4820078 h 8443663"/>
              <a:gd name="connsiteX1062" fmla="*/ 5939008 w 6466440"/>
              <a:gd name="connsiteY1062" fmla="*/ 4842859 h 8443663"/>
              <a:gd name="connsiteX1063" fmla="*/ 5950760 w 6466440"/>
              <a:gd name="connsiteY1063" fmla="*/ 4862625 h 8443663"/>
              <a:gd name="connsiteX1064" fmla="*/ 6008016 w 6466440"/>
              <a:gd name="connsiteY1064" fmla="*/ 4824142 h 8443663"/>
              <a:gd name="connsiteX1065" fmla="*/ 6043992 w 6466440"/>
              <a:gd name="connsiteY1065" fmla="*/ 4832238 h 8443663"/>
              <a:gd name="connsiteX1066" fmla="*/ 6069189 w 6466440"/>
              <a:gd name="connsiteY1066" fmla="*/ 4792248 h 8443663"/>
              <a:gd name="connsiteX1067" fmla="*/ 6164867 w 6466440"/>
              <a:gd name="connsiteY1067" fmla="*/ 4750996 h 8443663"/>
              <a:gd name="connsiteX1068" fmla="*/ 6177591 w 6466440"/>
              <a:gd name="connsiteY1068" fmla="*/ 4742444 h 8443663"/>
              <a:gd name="connsiteX1069" fmla="*/ 6229958 w 6466440"/>
              <a:gd name="connsiteY1069" fmla="*/ 4725690 h 8443663"/>
              <a:gd name="connsiteX1070" fmla="*/ 6185675 w 6466440"/>
              <a:gd name="connsiteY1070" fmla="*/ 4778507 h 8443663"/>
              <a:gd name="connsiteX1071" fmla="*/ 6141142 w 6466440"/>
              <a:gd name="connsiteY1071" fmla="*/ 4808439 h 8443663"/>
              <a:gd name="connsiteX1072" fmla="*/ 6120834 w 6466440"/>
              <a:gd name="connsiteY1072" fmla="*/ 4826699 h 8443663"/>
              <a:gd name="connsiteX1073" fmla="*/ 6137475 w 6466440"/>
              <a:gd name="connsiteY1073" fmla="*/ 4824735 h 8443663"/>
              <a:gd name="connsiteX1074" fmla="*/ 6076552 w 6466440"/>
              <a:gd name="connsiteY1074" fmla="*/ 4879516 h 8443663"/>
              <a:gd name="connsiteX1075" fmla="*/ 6065299 w 6466440"/>
              <a:gd name="connsiteY1075" fmla="*/ 4905521 h 8443663"/>
              <a:gd name="connsiteX1076" fmla="*/ 6087080 w 6466440"/>
              <a:gd name="connsiteY1076" fmla="*/ 4904715 h 8443663"/>
              <a:gd name="connsiteX1077" fmla="*/ 6115472 w 6466440"/>
              <a:gd name="connsiteY1077" fmla="*/ 4922518 h 8443663"/>
              <a:gd name="connsiteX1078" fmla="*/ 5998513 w 6466440"/>
              <a:gd name="connsiteY1078" fmla="*/ 5010349 h 8443663"/>
              <a:gd name="connsiteX1079" fmla="*/ 5967677 w 6466440"/>
              <a:gd name="connsiteY1079" fmla="*/ 5003410 h 8443663"/>
              <a:gd name="connsiteX1080" fmla="*/ 5929505 w 6466440"/>
              <a:gd name="connsiteY1080" fmla="*/ 5029066 h 8443663"/>
              <a:gd name="connsiteX1081" fmla="*/ 5888140 w 6466440"/>
              <a:gd name="connsiteY1081" fmla="*/ 4996928 h 8443663"/>
              <a:gd name="connsiteX1082" fmla="*/ 5923866 w 6466440"/>
              <a:gd name="connsiteY1082" fmla="*/ 4982137 h 8443663"/>
              <a:gd name="connsiteX1083" fmla="*/ 5954204 w 6466440"/>
              <a:gd name="connsiteY1083" fmla="*/ 4943304 h 8443663"/>
              <a:gd name="connsiteX1084" fmla="*/ 5930702 w 6466440"/>
              <a:gd name="connsiteY1084" fmla="*/ 4903771 h 8443663"/>
              <a:gd name="connsiteX1085" fmla="*/ 5918700 w 6466440"/>
              <a:gd name="connsiteY1085" fmla="*/ 4861118 h 8443663"/>
              <a:gd name="connsiteX1086" fmla="*/ 5908172 w 6466440"/>
              <a:gd name="connsiteY1086" fmla="*/ 4835920 h 8443663"/>
              <a:gd name="connsiteX1087" fmla="*/ 5877585 w 6466440"/>
              <a:gd name="connsiteY1087" fmla="*/ 4851867 h 8443663"/>
              <a:gd name="connsiteX1088" fmla="*/ 5852387 w 6466440"/>
              <a:gd name="connsiteY1088" fmla="*/ 4891856 h 8443663"/>
              <a:gd name="connsiteX1089" fmla="*/ 5879307 w 6466440"/>
              <a:gd name="connsiteY1089" fmla="*/ 4892206 h 8443663"/>
              <a:gd name="connsiteX1090" fmla="*/ 5868056 w 6466440"/>
              <a:gd name="connsiteY1090" fmla="*/ 4918211 h 8443663"/>
              <a:gd name="connsiteX1091" fmla="*/ 5847025 w 6466440"/>
              <a:gd name="connsiteY1091" fmla="*/ 4987676 h 8443663"/>
              <a:gd name="connsiteX1092" fmla="*/ 5772377 w 6466440"/>
              <a:gd name="connsiteY1092" fmla="*/ 4959463 h 8443663"/>
              <a:gd name="connsiteX1093" fmla="*/ 5732734 w 6466440"/>
              <a:gd name="connsiteY1093" fmla="*/ 4967665 h 8443663"/>
              <a:gd name="connsiteX1094" fmla="*/ 5703370 w 6466440"/>
              <a:gd name="connsiteY1094" fmla="*/ 4978180 h 8443663"/>
              <a:gd name="connsiteX1095" fmla="*/ 5675701 w 6466440"/>
              <a:gd name="connsiteY1095" fmla="*/ 4909172 h 8443663"/>
              <a:gd name="connsiteX1096" fmla="*/ 5629195 w 6466440"/>
              <a:gd name="connsiteY1096" fmla="*/ 4875878 h 8443663"/>
              <a:gd name="connsiteX1097" fmla="*/ 5598359 w 6466440"/>
              <a:gd name="connsiteY1097" fmla="*/ 4868939 h 8443663"/>
              <a:gd name="connsiteX1098" fmla="*/ 5533268 w 6466440"/>
              <a:gd name="connsiteY1098" fmla="*/ 4894244 h 8443663"/>
              <a:gd name="connsiteX1099" fmla="*/ 5496069 w 6466440"/>
              <a:gd name="connsiteY1099" fmla="*/ 4891581 h 8443663"/>
              <a:gd name="connsiteX1100" fmla="*/ 5483346 w 6466440"/>
              <a:gd name="connsiteY1100" fmla="*/ 4900133 h 8443663"/>
              <a:gd name="connsiteX1101" fmla="*/ 5454981 w 6466440"/>
              <a:gd name="connsiteY1101" fmla="*/ 5002192 h 8443663"/>
              <a:gd name="connsiteX1102" fmla="*/ 5382806 w 6466440"/>
              <a:gd name="connsiteY1102" fmla="*/ 5082977 h 8443663"/>
              <a:gd name="connsiteX1103" fmla="*/ 5438368 w 6466440"/>
              <a:gd name="connsiteY1103" fmla="*/ 5124017 h 8443663"/>
              <a:gd name="connsiteX1104" fmla="*/ 5442535 w 6466440"/>
              <a:gd name="connsiteY1104" fmla="*/ 5153492 h 8443663"/>
              <a:gd name="connsiteX1105" fmla="*/ 5488316 w 6466440"/>
              <a:gd name="connsiteY1105" fmla="*/ 5237990 h 8443663"/>
              <a:gd name="connsiteX1106" fmla="*/ 5468008 w 6466440"/>
              <a:gd name="connsiteY1106" fmla="*/ 5256251 h 8443663"/>
              <a:gd name="connsiteX1107" fmla="*/ 5464341 w 6466440"/>
              <a:gd name="connsiteY1107" fmla="*/ 5272547 h 8443663"/>
              <a:gd name="connsiteX1108" fmla="*/ 5481482 w 6466440"/>
              <a:gd name="connsiteY1108" fmla="*/ 5316357 h 8443663"/>
              <a:gd name="connsiteX1109" fmla="*/ 5483204 w 6466440"/>
              <a:gd name="connsiteY1109" fmla="*/ 5356696 h 8443663"/>
              <a:gd name="connsiteX1110" fmla="*/ 5445032 w 6466440"/>
              <a:gd name="connsiteY1110" fmla="*/ 5382352 h 8443663"/>
              <a:gd name="connsiteX1111" fmla="*/ 5429614 w 6466440"/>
              <a:gd name="connsiteY1111" fmla="*/ 5378882 h 8443663"/>
              <a:gd name="connsiteX1112" fmla="*/ 5365246 w 6466440"/>
              <a:gd name="connsiteY1112" fmla="*/ 5352983 h 8443663"/>
              <a:gd name="connsiteX1113" fmla="*/ 5325353 w 6466440"/>
              <a:gd name="connsiteY1113" fmla="*/ 5338299 h 8443663"/>
              <a:gd name="connsiteX1114" fmla="*/ 5302100 w 6466440"/>
              <a:gd name="connsiteY1114" fmla="*/ 5321652 h 8443663"/>
              <a:gd name="connsiteX1115" fmla="*/ 5253651 w 6466440"/>
              <a:gd name="connsiteY1115" fmla="*/ 5344993 h 8443663"/>
              <a:gd name="connsiteX1116" fmla="*/ 5240426 w 6466440"/>
              <a:gd name="connsiteY1116" fmla="*/ 5307774 h 8443663"/>
              <a:gd name="connsiteX1117" fmla="*/ 5199312 w 6466440"/>
              <a:gd name="connsiteY1117" fmla="*/ 5298521 h 8443663"/>
              <a:gd name="connsiteX1118" fmla="*/ 5139360 w 6466440"/>
              <a:gd name="connsiteY1118" fmla="*/ 5324983 h 8443663"/>
              <a:gd name="connsiteX1119" fmla="*/ 5140833 w 6466440"/>
              <a:gd name="connsiteY1119" fmla="*/ 5342438 h 8443663"/>
              <a:gd name="connsiteX1120" fmla="*/ 5222841 w 6466440"/>
              <a:gd name="connsiteY1120" fmla="*/ 5457917 h 8443663"/>
              <a:gd name="connsiteX1121" fmla="*/ 5283791 w 6466440"/>
              <a:gd name="connsiteY1121" fmla="*/ 5522999 h 8443663"/>
              <a:gd name="connsiteX1122" fmla="*/ 5296765 w 6466440"/>
              <a:gd name="connsiteY1122" fmla="*/ 5537333 h 8443663"/>
              <a:gd name="connsiteX1123" fmla="*/ 5280124 w 6466440"/>
              <a:gd name="connsiteY1123" fmla="*/ 5539297 h 8443663"/>
              <a:gd name="connsiteX1124" fmla="*/ 5203032 w 6466440"/>
              <a:gd name="connsiteY1124" fmla="*/ 5521949 h 8443663"/>
              <a:gd name="connsiteX1125" fmla="*/ 5170723 w 6466440"/>
              <a:gd name="connsiteY1125" fmla="*/ 5497557 h 8443663"/>
              <a:gd name="connsiteX1126" fmla="*/ 5173168 w 6466440"/>
              <a:gd name="connsiteY1126" fmla="*/ 5486692 h 8443663"/>
              <a:gd name="connsiteX1127" fmla="*/ 5100716 w 6466440"/>
              <a:gd name="connsiteY1127" fmla="*/ 5424729 h 8443663"/>
              <a:gd name="connsiteX1128" fmla="*/ 5097298 w 6466440"/>
              <a:gd name="connsiteY1128" fmla="*/ 5463912 h 8443663"/>
              <a:gd name="connsiteX1129" fmla="*/ 5083853 w 6466440"/>
              <a:gd name="connsiteY1129" fmla="*/ 5523668 h 8443663"/>
              <a:gd name="connsiteX1130" fmla="*/ 5027345 w 6466440"/>
              <a:gd name="connsiteY1130" fmla="*/ 5630809 h 8443663"/>
              <a:gd name="connsiteX1131" fmla="*/ 4956143 w 6466440"/>
              <a:gd name="connsiteY1131" fmla="*/ 5683276 h 8443663"/>
              <a:gd name="connsiteX1132" fmla="*/ 4938279 w 6466440"/>
              <a:gd name="connsiteY1132" fmla="*/ 5690672 h 8443663"/>
              <a:gd name="connsiteX1133" fmla="*/ 4936807 w 6466440"/>
              <a:gd name="connsiteY1133" fmla="*/ 5673218 h 8443663"/>
              <a:gd name="connsiteX1134" fmla="*/ 4905944 w 6466440"/>
              <a:gd name="connsiteY1134" fmla="*/ 5546417 h 8443663"/>
              <a:gd name="connsiteX1135" fmla="*/ 4932613 w 6466440"/>
              <a:gd name="connsiteY1135" fmla="*/ 5523881 h 8443663"/>
              <a:gd name="connsiteX1136" fmla="*/ 4978369 w 6466440"/>
              <a:gd name="connsiteY1136" fmla="*/ 5488517 h 8443663"/>
              <a:gd name="connsiteX1137" fmla="*/ 4974451 w 6466440"/>
              <a:gd name="connsiteY1137" fmla="*/ 5481928 h 8443663"/>
              <a:gd name="connsiteX1138" fmla="*/ 4979591 w 6466440"/>
              <a:gd name="connsiteY1138" fmla="*/ 5483085 h 8443663"/>
              <a:gd name="connsiteX1139" fmla="*/ 4947282 w 6466440"/>
              <a:gd name="connsiteY1139" fmla="*/ 5458692 h 8443663"/>
              <a:gd name="connsiteX1140" fmla="*/ 4918890 w 6466440"/>
              <a:gd name="connsiteY1140" fmla="*/ 5440889 h 8443663"/>
              <a:gd name="connsiteX1141" fmla="*/ 4900055 w 6466440"/>
              <a:gd name="connsiteY1141" fmla="*/ 5476602 h 8443663"/>
              <a:gd name="connsiteX1142" fmla="*/ 4862856 w 6466440"/>
              <a:gd name="connsiteY1142" fmla="*/ 5473939 h 8443663"/>
              <a:gd name="connsiteX1143" fmla="*/ 4839131 w 6466440"/>
              <a:gd name="connsiteY1143" fmla="*/ 5531383 h 8443663"/>
              <a:gd name="connsiteX1144" fmla="*/ 4871689 w 6466440"/>
              <a:gd name="connsiteY1144" fmla="*/ 5578662 h 8443663"/>
              <a:gd name="connsiteX1145" fmla="*/ 4859216 w 6466440"/>
              <a:gd name="connsiteY1145" fmla="*/ 5610098 h 8443663"/>
              <a:gd name="connsiteX1146" fmla="*/ 4828629 w 6466440"/>
              <a:gd name="connsiteY1146" fmla="*/ 5626046 h 8443663"/>
              <a:gd name="connsiteX1147" fmla="*/ 4803181 w 6466440"/>
              <a:gd name="connsiteY1147" fmla="*/ 5643149 h 8443663"/>
              <a:gd name="connsiteX1148" fmla="*/ 4830351 w 6466440"/>
              <a:gd name="connsiteY1148" fmla="*/ 5666385 h 8443663"/>
              <a:gd name="connsiteX1149" fmla="*/ 4856048 w 6466440"/>
              <a:gd name="connsiteY1149" fmla="*/ 5672168 h 8443663"/>
              <a:gd name="connsiteX1150" fmla="*/ 4872939 w 6466440"/>
              <a:gd name="connsiteY1150" fmla="*/ 5693091 h 8443663"/>
              <a:gd name="connsiteX1151" fmla="*/ 4847491 w 6466440"/>
              <a:gd name="connsiteY1151" fmla="*/ 5710195 h 8443663"/>
              <a:gd name="connsiteX1152" fmla="*/ 4766009 w 6466440"/>
              <a:gd name="connsiteY1152" fmla="*/ 5760349 h 8443663"/>
              <a:gd name="connsiteX1153" fmla="*/ 4757452 w 6466440"/>
              <a:gd name="connsiteY1153" fmla="*/ 5798376 h 8443663"/>
              <a:gd name="connsiteX1154" fmla="*/ 4714142 w 6466440"/>
              <a:gd name="connsiteY1154" fmla="*/ 5822874 h 8443663"/>
              <a:gd name="connsiteX1155" fmla="*/ 4681361 w 6466440"/>
              <a:gd name="connsiteY1155" fmla="*/ 5872571 h 8443663"/>
              <a:gd name="connsiteX1156" fmla="*/ 4703890 w 6466440"/>
              <a:gd name="connsiteY1156" fmla="*/ 5940423 h 8443663"/>
              <a:gd name="connsiteX1157" fmla="*/ 4687499 w 6466440"/>
              <a:gd name="connsiteY1157" fmla="*/ 5965272 h 8443663"/>
              <a:gd name="connsiteX1158" fmla="*/ 4669637 w 6466440"/>
              <a:gd name="connsiteY1158" fmla="*/ 5972667 h 8443663"/>
              <a:gd name="connsiteX1159" fmla="*/ 4725447 w 6466440"/>
              <a:gd name="connsiteY1159" fmla="*/ 6036593 h 8443663"/>
              <a:gd name="connsiteX1160" fmla="*/ 4741838 w 6466440"/>
              <a:gd name="connsiteY1160" fmla="*/ 6011744 h 8443663"/>
              <a:gd name="connsiteX1161" fmla="*/ 4780010 w 6466440"/>
              <a:gd name="connsiteY1161" fmla="*/ 5986089 h 8443663"/>
              <a:gd name="connsiteX1162" fmla="*/ 4797149 w 6466440"/>
              <a:gd name="connsiteY1162" fmla="*/ 6029898 h 8443663"/>
              <a:gd name="connsiteX1163" fmla="*/ 4770730 w 6466440"/>
              <a:gd name="connsiteY1163" fmla="*/ 6075320 h 8443663"/>
              <a:gd name="connsiteX1164" fmla="*/ 4770257 w 6466440"/>
              <a:gd name="connsiteY1164" fmla="*/ 6149410 h 8443663"/>
              <a:gd name="connsiteX1165" fmla="*/ 4593544 w 6466440"/>
              <a:gd name="connsiteY1165" fmla="*/ 6046864 h 8443663"/>
              <a:gd name="connsiteX1166" fmla="*/ 4568096 w 6466440"/>
              <a:gd name="connsiteY1166" fmla="*/ 6063967 h 8443663"/>
              <a:gd name="connsiteX1167" fmla="*/ 4533842 w 6466440"/>
              <a:gd name="connsiteY1167" fmla="*/ 6096212 h 8443663"/>
              <a:gd name="connsiteX1168" fmla="*/ 4490032 w 6466440"/>
              <a:gd name="connsiteY1168" fmla="*/ 6074938 h 8443663"/>
              <a:gd name="connsiteX1169" fmla="*/ 4480726 w 6466440"/>
              <a:gd name="connsiteY1169" fmla="*/ 6044308 h 8443663"/>
              <a:gd name="connsiteX1170" fmla="*/ 4498589 w 6466440"/>
              <a:gd name="connsiteY1170" fmla="*/ 6036912 h 8443663"/>
              <a:gd name="connsiteX1171" fmla="*/ 4485616 w 6466440"/>
              <a:gd name="connsiteY1171" fmla="*/ 6022577 h 8443663"/>
              <a:gd name="connsiteX1172" fmla="*/ 4494395 w 6466440"/>
              <a:gd name="connsiteY1172" fmla="*/ 5887574 h 8443663"/>
              <a:gd name="connsiteX1173" fmla="*/ 4441529 w 6466440"/>
              <a:gd name="connsiteY1173" fmla="*/ 5858557 h 8443663"/>
              <a:gd name="connsiteX1174" fmla="*/ 4410692 w 6466440"/>
              <a:gd name="connsiteY1174" fmla="*/ 5851618 h 8443663"/>
              <a:gd name="connsiteX1175" fmla="*/ 4388912 w 6466440"/>
              <a:gd name="connsiteY1175" fmla="*/ 5852424 h 8443663"/>
              <a:gd name="connsiteX1176" fmla="*/ 4389411 w 6466440"/>
              <a:gd name="connsiteY1176" fmla="*/ 5898196 h 8443663"/>
              <a:gd name="connsiteX1177" fmla="*/ 4374493 w 6466440"/>
              <a:gd name="connsiteY1177" fmla="*/ 5940499 h 8443663"/>
              <a:gd name="connsiteX1178" fmla="*/ 4367158 w 6466440"/>
              <a:gd name="connsiteY1178" fmla="*/ 5973093 h 8443663"/>
              <a:gd name="connsiteX1179" fmla="*/ 4404607 w 6466440"/>
              <a:gd name="connsiteY1179" fmla="*/ 5998641 h 8443663"/>
              <a:gd name="connsiteX1180" fmla="*/ 4415135 w 6466440"/>
              <a:gd name="connsiteY1180" fmla="*/ 6023841 h 8443663"/>
              <a:gd name="connsiteX1181" fmla="*/ 4413440 w 6466440"/>
              <a:gd name="connsiteY1181" fmla="*/ 6103363 h 8443663"/>
              <a:gd name="connsiteX1182" fmla="*/ 4443554 w 6466440"/>
              <a:gd name="connsiteY1182" fmla="*/ 6161507 h 8443663"/>
              <a:gd name="connsiteX1183" fmla="*/ 4437692 w 6466440"/>
              <a:gd name="connsiteY1183" fmla="*/ 6211555 h 8443663"/>
              <a:gd name="connsiteX1184" fmla="*/ 4395354 w 6466440"/>
              <a:gd name="connsiteY1184" fmla="*/ 6207735 h 8443663"/>
              <a:gd name="connsiteX1185" fmla="*/ 4336598 w 6466440"/>
              <a:gd name="connsiteY1185" fmla="*/ 6108902 h 8443663"/>
              <a:gd name="connsiteX1186" fmla="*/ 4355434 w 6466440"/>
              <a:gd name="connsiteY1186" fmla="*/ 6073189 h 8443663"/>
              <a:gd name="connsiteX1187" fmla="*/ 4352240 w 6466440"/>
              <a:gd name="connsiteY1187" fmla="*/ 6015395 h 8443663"/>
              <a:gd name="connsiteX1188" fmla="*/ 4290816 w 6466440"/>
              <a:gd name="connsiteY1188" fmla="*/ 6024404 h 8443663"/>
              <a:gd name="connsiteX1189" fmla="*/ 4262923 w 6466440"/>
              <a:gd name="connsiteY1189" fmla="*/ 6052372 h 8443663"/>
              <a:gd name="connsiteX1190" fmla="*/ 4257784 w 6466440"/>
              <a:gd name="connsiteY1190" fmla="*/ 6051215 h 8443663"/>
              <a:gd name="connsiteX1191" fmla="*/ 4212279 w 6466440"/>
              <a:gd name="connsiteY1191" fmla="*/ 6109465 h 8443663"/>
              <a:gd name="connsiteX1192" fmla="*/ 4183414 w 6466440"/>
              <a:gd name="connsiteY1192" fmla="*/ 6165752 h 8443663"/>
              <a:gd name="connsiteX1193" fmla="*/ 4147938 w 6466440"/>
              <a:gd name="connsiteY1193" fmla="*/ 6203428 h 8443663"/>
              <a:gd name="connsiteX1194" fmla="*/ 4132519 w 6466440"/>
              <a:gd name="connsiteY1194" fmla="*/ 6199958 h 8443663"/>
              <a:gd name="connsiteX1195" fmla="*/ 4087236 w 6466440"/>
              <a:gd name="connsiteY1195" fmla="*/ 6161232 h 8443663"/>
              <a:gd name="connsiteX1196" fmla="*/ 4059568 w 6466440"/>
              <a:gd name="connsiteY1196" fmla="*/ 6092224 h 8443663"/>
              <a:gd name="connsiteX1197" fmla="*/ 4068124 w 6466440"/>
              <a:gd name="connsiteY1197" fmla="*/ 6054198 h 8443663"/>
              <a:gd name="connsiteX1198" fmla="*/ 4093821 w 6466440"/>
              <a:gd name="connsiteY1198" fmla="*/ 6059979 h 8443663"/>
              <a:gd name="connsiteX1199" fmla="*/ 4190972 w 6466440"/>
              <a:gd name="connsiteY1199" fmla="*/ 6036180 h 8443663"/>
              <a:gd name="connsiteX1200" fmla="*/ 4221558 w 6466440"/>
              <a:gd name="connsiteY1200" fmla="*/ 6020234 h 8443663"/>
              <a:gd name="connsiteX1201" fmla="*/ 4217392 w 6466440"/>
              <a:gd name="connsiteY1201" fmla="*/ 5990758 h 8443663"/>
              <a:gd name="connsiteX1202" fmla="*/ 4163052 w 6466440"/>
              <a:gd name="connsiteY1202" fmla="*/ 5944287 h 8443663"/>
              <a:gd name="connsiteX1203" fmla="*/ 4100157 w 6466440"/>
              <a:gd name="connsiteY1203" fmla="*/ 5935841 h 8443663"/>
              <a:gd name="connsiteX1204" fmla="*/ 4053901 w 6466440"/>
              <a:gd name="connsiteY1204" fmla="*/ 5925433 h 8443663"/>
              <a:gd name="connsiteX1205" fmla="*/ 4043872 w 6466440"/>
              <a:gd name="connsiteY1205" fmla="*/ 5946006 h 8443663"/>
              <a:gd name="connsiteX1206" fmla="*/ 4004978 w 6466440"/>
              <a:gd name="connsiteY1206" fmla="*/ 6022866 h 8443663"/>
              <a:gd name="connsiteX1207" fmla="*/ 3981977 w 6466440"/>
              <a:gd name="connsiteY1207" fmla="*/ 6029105 h 8443663"/>
              <a:gd name="connsiteX1208" fmla="*/ 3982949 w 6466440"/>
              <a:gd name="connsiteY1208" fmla="*/ 6000786 h 8443663"/>
              <a:gd name="connsiteX1209" fmla="*/ 4005701 w 6466440"/>
              <a:gd name="connsiteY1209" fmla="*/ 5971661 h 8443663"/>
              <a:gd name="connsiteX1210" fmla="*/ 3993950 w 6466440"/>
              <a:gd name="connsiteY1210" fmla="*/ 5951895 h 8443663"/>
              <a:gd name="connsiteX1211" fmla="*/ 3977309 w 6466440"/>
              <a:gd name="connsiteY1211" fmla="*/ 5953857 h 8443663"/>
              <a:gd name="connsiteX1212" fmla="*/ 3952861 w 6466440"/>
              <a:gd name="connsiteY1212" fmla="*/ 6062505 h 8443663"/>
              <a:gd name="connsiteX1213" fmla="*/ 3895132 w 6466440"/>
              <a:gd name="connsiteY1213" fmla="*/ 6175078 h 8443663"/>
              <a:gd name="connsiteX1214" fmla="*/ 3871880 w 6466440"/>
              <a:gd name="connsiteY1214" fmla="*/ 6158431 h 8443663"/>
              <a:gd name="connsiteX1215" fmla="*/ 3841765 w 6466440"/>
              <a:gd name="connsiteY1215" fmla="*/ 6100288 h 8443663"/>
              <a:gd name="connsiteX1216" fmla="*/ 3825124 w 6466440"/>
              <a:gd name="connsiteY1216" fmla="*/ 6102251 h 8443663"/>
              <a:gd name="connsiteX1217" fmla="*/ 3816567 w 6466440"/>
              <a:gd name="connsiteY1217" fmla="*/ 6140278 h 8443663"/>
              <a:gd name="connsiteX1218" fmla="*/ 3790621 w 6466440"/>
              <a:gd name="connsiteY1218" fmla="*/ 6111610 h 8443663"/>
              <a:gd name="connsiteX1219" fmla="*/ 3740699 w 6466440"/>
              <a:gd name="connsiteY1219" fmla="*/ 6117498 h 8443663"/>
              <a:gd name="connsiteX1220" fmla="*/ 3738254 w 6466440"/>
              <a:gd name="connsiteY1220" fmla="*/ 6128363 h 8443663"/>
              <a:gd name="connsiteX1221" fmla="*/ 3708889 w 6466440"/>
              <a:gd name="connsiteY1221" fmla="*/ 6138878 h 8443663"/>
              <a:gd name="connsiteX1222" fmla="*/ 3713779 w 6466440"/>
              <a:gd name="connsiteY1222" fmla="*/ 6117148 h 8443663"/>
              <a:gd name="connsiteX1223" fmla="*/ 3716946 w 6466440"/>
              <a:gd name="connsiteY1223" fmla="*/ 6055078 h 8443663"/>
              <a:gd name="connsiteX1224" fmla="*/ 3687804 w 6466440"/>
              <a:gd name="connsiteY1224" fmla="*/ 5968618 h 8443663"/>
              <a:gd name="connsiteX1225" fmla="*/ 3631271 w 6466440"/>
              <a:gd name="connsiteY1225" fmla="*/ 5955896 h 8443663"/>
              <a:gd name="connsiteX1226" fmla="*/ 3617325 w 6466440"/>
              <a:gd name="connsiteY1226" fmla="*/ 5969880 h 8443663"/>
              <a:gd name="connsiteX1227" fmla="*/ 3580126 w 6466440"/>
              <a:gd name="connsiteY1227" fmla="*/ 5967217 h 8443663"/>
              <a:gd name="connsiteX1228" fmla="*/ 3566902 w 6466440"/>
              <a:gd name="connsiteY1228" fmla="*/ 5929997 h 8443663"/>
              <a:gd name="connsiteX1229" fmla="*/ 3551484 w 6466440"/>
              <a:gd name="connsiteY1229" fmla="*/ 5926527 h 8443663"/>
              <a:gd name="connsiteX1230" fmla="*/ 3509396 w 6466440"/>
              <a:gd name="connsiteY1230" fmla="*/ 5945594 h 8443663"/>
              <a:gd name="connsiteX1231" fmla="*/ 3460446 w 6466440"/>
              <a:gd name="connsiteY1231" fmla="*/ 5923164 h 8443663"/>
              <a:gd name="connsiteX1232" fmla="*/ 3414192 w 6466440"/>
              <a:gd name="connsiteY1232" fmla="*/ 5912755 h 8443663"/>
              <a:gd name="connsiteX1233" fmla="*/ 3396329 w 6466440"/>
              <a:gd name="connsiteY1233" fmla="*/ 5920151 h 8443663"/>
              <a:gd name="connsiteX1234" fmla="*/ 3397801 w 6466440"/>
              <a:gd name="connsiteY1234" fmla="*/ 5937604 h 8443663"/>
              <a:gd name="connsiteX1235" fmla="*/ 3389744 w 6466440"/>
              <a:gd name="connsiteY1235" fmla="*/ 6021403 h 8443663"/>
              <a:gd name="connsiteX1236" fmla="*/ 3375548 w 6466440"/>
              <a:gd name="connsiteY1236" fmla="*/ 6012502 h 8443663"/>
              <a:gd name="connsiteX1237" fmla="*/ 3328070 w 6466440"/>
              <a:gd name="connsiteY1237" fmla="*/ 6007525 h 8443663"/>
              <a:gd name="connsiteX1238" fmla="*/ 3260034 w 6466440"/>
              <a:gd name="connsiteY1238" fmla="*/ 5997923 h 8443663"/>
              <a:gd name="connsiteX1239" fmla="*/ 3242172 w 6466440"/>
              <a:gd name="connsiteY1239" fmla="*/ 6005319 h 8443663"/>
              <a:gd name="connsiteX1240" fmla="*/ 3238505 w 6466440"/>
              <a:gd name="connsiteY1240" fmla="*/ 6021616 h 8443663"/>
              <a:gd name="connsiteX1241" fmla="*/ 3267146 w 6466440"/>
              <a:gd name="connsiteY1241" fmla="*/ 6062305 h 8443663"/>
              <a:gd name="connsiteX1242" fmla="*/ 3272785 w 6466440"/>
              <a:gd name="connsiteY1242" fmla="*/ 6109234 h 8443663"/>
              <a:gd name="connsiteX1243" fmla="*/ 3287731 w 6466440"/>
              <a:gd name="connsiteY1243" fmla="*/ 6186793 h 8443663"/>
              <a:gd name="connsiteX1244" fmla="*/ 3294592 w 6466440"/>
              <a:gd name="connsiteY1244" fmla="*/ 6228290 h 8443663"/>
              <a:gd name="connsiteX1245" fmla="*/ 3289703 w 6466440"/>
              <a:gd name="connsiteY1245" fmla="*/ 6250019 h 8443663"/>
              <a:gd name="connsiteX1246" fmla="*/ 3224612 w 6466440"/>
              <a:gd name="connsiteY1246" fmla="*/ 6275324 h 8443663"/>
              <a:gd name="connsiteX1247" fmla="*/ 3209194 w 6466440"/>
              <a:gd name="connsiteY1247" fmla="*/ 6271855 h 8443663"/>
              <a:gd name="connsiteX1248" fmla="*/ 3202582 w 6466440"/>
              <a:gd name="connsiteY1248" fmla="*/ 6253244 h 8443663"/>
              <a:gd name="connsiteX1249" fmla="*/ 3225086 w 6466440"/>
              <a:gd name="connsiteY1249" fmla="*/ 6201234 h 8443663"/>
              <a:gd name="connsiteX1250" fmla="*/ 3167801 w 6466440"/>
              <a:gd name="connsiteY1250" fmla="*/ 6119855 h 8443663"/>
              <a:gd name="connsiteX1251" fmla="*/ 3134270 w 6466440"/>
              <a:gd name="connsiteY1251" fmla="*/ 6100894 h 8443663"/>
              <a:gd name="connsiteX1252" fmla="*/ 3130852 w 6466440"/>
              <a:gd name="connsiteY1252" fmla="*/ 6140078 h 8443663"/>
              <a:gd name="connsiteX1253" fmla="*/ 3124740 w 6466440"/>
              <a:gd name="connsiteY1253" fmla="*/ 6167240 h 8443663"/>
              <a:gd name="connsiteX1254" fmla="*/ 3085347 w 6466440"/>
              <a:gd name="connsiteY1254" fmla="*/ 6198327 h 8443663"/>
              <a:gd name="connsiteX1255" fmla="*/ 3084848 w 6466440"/>
              <a:gd name="connsiteY1255" fmla="*/ 6152556 h 8443663"/>
              <a:gd name="connsiteX1256" fmla="*/ 3089237 w 6466440"/>
              <a:gd name="connsiteY1256" fmla="*/ 6085055 h 8443663"/>
              <a:gd name="connsiteX1257" fmla="*/ 3118102 w 6466440"/>
              <a:gd name="connsiteY1257" fmla="*/ 6028767 h 8443663"/>
              <a:gd name="connsiteX1258" fmla="*/ 3122742 w 6466440"/>
              <a:gd name="connsiteY1258" fmla="*/ 5984152 h 8443663"/>
              <a:gd name="connsiteX1259" fmla="*/ 3108547 w 6466440"/>
              <a:gd name="connsiteY1259" fmla="*/ 5975250 h 8443663"/>
              <a:gd name="connsiteX1260" fmla="*/ 3036121 w 6466440"/>
              <a:gd name="connsiteY1260" fmla="*/ 6033150 h 8443663"/>
              <a:gd name="connsiteX1261" fmla="*/ 2967363 w 6466440"/>
              <a:gd name="connsiteY1261" fmla="*/ 6074752 h 8443663"/>
              <a:gd name="connsiteX1262" fmla="*/ 2897605 w 6466440"/>
              <a:gd name="connsiteY1262" fmla="*/ 6024811 h 8443663"/>
              <a:gd name="connsiteX1263" fmla="*/ 2874603 w 6466440"/>
              <a:gd name="connsiteY1263" fmla="*/ 6031049 h 8443663"/>
              <a:gd name="connsiteX1264" fmla="*/ 2823458 w 6466440"/>
              <a:gd name="connsiteY1264" fmla="*/ 6042370 h 8443663"/>
              <a:gd name="connsiteX1265" fmla="*/ 2787233 w 6466440"/>
              <a:gd name="connsiteY1265" fmla="*/ 6011389 h 8443663"/>
              <a:gd name="connsiteX1266" fmla="*/ 2785511 w 6466440"/>
              <a:gd name="connsiteY1266" fmla="*/ 5971050 h 8443663"/>
              <a:gd name="connsiteX1267" fmla="*/ 2759564 w 6466440"/>
              <a:gd name="connsiteY1267" fmla="*/ 5942381 h 8443663"/>
              <a:gd name="connsiteX1268" fmla="*/ 2744395 w 6466440"/>
              <a:gd name="connsiteY1268" fmla="*/ 5961798 h 8443663"/>
              <a:gd name="connsiteX1269" fmla="*/ 2694972 w 6466440"/>
              <a:gd name="connsiteY1269" fmla="*/ 6013458 h 8443663"/>
              <a:gd name="connsiteX1270" fmla="*/ 2720669 w 6466440"/>
              <a:gd name="connsiteY1270" fmla="*/ 6019240 h 8443663"/>
              <a:gd name="connsiteX1271" fmla="*/ 2704279 w 6466440"/>
              <a:gd name="connsiteY1271" fmla="*/ 6044089 h 8443663"/>
              <a:gd name="connsiteX1272" fmla="*/ 2695721 w 6466440"/>
              <a:gd name="connsiteY1272" fmla="*/ 6082116 h 8443663"/>
              <a:gd name="connsiteX1273" fmla="*/ 2718974 w 6466440"/>
              <a:gd name="connsiteY1273" fmla="*/ 6098763 h 8443663"/>
              <a:gd name="connsiteX1274" fmla="*/ 2733670 w 6466440"/>
              <a:gd name="connsiteY1274" fmla="*/ 6153437 h 8443663"/>
              <a:gd name="connsiteX1275" fmla="*/ 2666134 w 6466440"/>
              <a:gd name="connsiteY1275" fmla="*/ 6189607 h 8443663"/>
              <a:gd name="connsiteX1276" fmla="*/ 2657077 w 6466440"/>
              <a:gd name="connsiteY1276" fmla="*/ 6181861 h 8443663"/>
              <a:gd name="connsiteX1277" fmla="*/ 2623546 w 6466440"/>
              <a:gd name="connsiteY1277" fmla="*/ 6162902 h 8443663"/>
              <a:gd name="connsiteX1278" fmla="*/ 2594181 w 6466440"/>
              <a:gd name="connsiteY1278" fmla="*/ 6173416 h 8443663"/>
              <a:gd name="connsiteX1279" fmla="*/ 2580235 w 6466440"/>
              <a:gd name="connsiteY1279" fmla="*/ 6187401 h 8443663"/>
              <a:gd name="connsiteX1280" fmla="*/ 2533008 w 6466440"/>
              <a:gd name="connsiteY1280" fmla="*/ 6205310 h 8443663"/>
              <a:gd name="connsiteX1281" fmla="*/ 2519062 w 6466440"/>
              <a:gd name="connsiteY1281" fmla="*/ 6219295 h 8443663"/>
              <a:gd name="connsiteX1282" fmla="*/ 2506088 w 6466440"/>
              <a:gd name="connsiteY1282" fmla="*/ 6204960 h 8443663"/>
              <a:gd name="connsiteX1283" fmla="*/ 2500450 w 6466440"/>
              <a:gd name="connsiteY1283" fmla="*/ 6158032 h 8443663"/>
              <a:gd name="connsiteX1284" fmla="*/ 2495060 w 6466440"/>
              <a:gd name="connsiteY1284" fmla="*/ 6133989 h 8443663"/>
              <a:gd name="connsiteX1285" fmla="*/ 2499699 w 6466440"/>
              <a:gd name="connsiteY1285" fmla="*/ 6089375 h 8443663"/>
              <a:gd name="connsiteX1286" fmla="*/ 2629408 w 6466440"/>
              <a:gd name="connsiteY1286" fmla="*/ 6112854 h 8443663"/>
              <a:gd name="connsiteX1287" fmla="*/ 2644077 w 6466440"/>
              <a:gd name="connsiteY1287" fmla="*/ 6047666 h 8443663"/>
              <a:gd name="connsiteX1288" fmla="*/ 2601739 w 6466440"/>
              <a:gd name="connsiteY1288" fmla="*/ 6043846 h 8443663"/>
              <a:gd name="connsiteX1289" fmla="*/ 2544232 w 6466440"/>
              <a:gd name="connsiteY1289" fmla="*/ 6059443 h 8443663"/>
              <a:gd name="connsiteX1290" fmla="*/ 2525370 w 6466440"/>
              <a:gd name="connsiteY1290" fmla="*/ 5975294 h 8443663"/>
              <a:gd name="connsiteX1291" fmla="*/ 2599268 w 6466440"/>
              <a:gd name="connsiteY1291" fmla="*/ 5934848 h 8443663"/>
              <a:gd name="connsiteX1292" fmla="*/ 2598518 w 6466440"/>
              <a:gd name="connsiteY1292" fmla="*/ 5866190 h 8443663"/>
              <a:gd name="connsiteX1293" fmla="*/ 2595822 w 6466440"/>
              <a:gd name="connsiteY1293" fmla="*/ 5854169 h 8443663"/>
              <a:gd name="connsiteX1294" fmla="*/ 2586517 w 6466440"/>
              <a:gd name="connsiteY1294" fmla="*/ 5823538 h 8443663"/>
              <a:gd name="connsiteX1295" fmla="*/ 2514315 w 6466440"/>
              <a:gd name="connsiteY1295" fmla="*/ 5784461 h 8443663"/>
              <a:gd name="connsiteX1296" fmla="*/ 2494730 w 6466440"/>
              <a:gd name="connsiteY1296" fmla="*/ 5751517 h 8443663"/>
              <a:gd name="connsiteX1297" fmla="*/ 2473672 w 6466440"/>
              <a:gd name="connsiteY1297" fmla="*/ 5701118 h 8443663"/>
              <a:gd name="connsiteX1298" fmla="*/ 2431833 w 6466440"/>
              <a:gd name="connsiteY1298" fmla="*/ 5743071 h 8443663"/>
              <a:gd name="connsiteX1299" fmla="*/ 2452641 w 6466440"/>
              <a:gd name="connsiteY1299" fmla="*/ 5770583 h 8443663"/>
              <a:gd name="connsiteX1300" fmla="*/ 2350129 w 6466440"/>
              <a:gd name="connsiteY1300" fmla="*/ 5890201 h 8443663"/>
              <a:gd name="connsiteX1301" fmla="*/ 2361130 w 6466440"/>
              <a:gd name="connsiteY1301" fmla="*/ 5841310 h 8443663"/>
              <a:gd name="connsiteX1302" fmla="*/ 2364797 w 6466440"/>
              <a:gd name="connsiteY1302" fmla="*/ 5825013 h 8443663"/>
              <a:gd name="connsiteX1303" fmla="*/ 2423527 w 6466440"/>
              <a:gd name="connsiteY1303" fmla="*/ 5803983 h 8443663"/>
              <a:gd name="connsiteX1304" fmla="*/ 2390968 w 6466440"/>
              <a:gd name="connsiteY1304" fmla="*/ 5756705 h 8443663"/>
              <a:gd name="connsiteX1305" fmla="*/ 2378716 w 6466440"/>
              <a:gd name="connsiteY1305" fmla="*/ 5691167 h 8443663"/>
              <a:gd name="connsiteX1306" fmla="*/ 2346408 w 6466440"/>
              <a:gd name="connsiteY1306" fmla="*/ 5666775 h 8443663"/>
              <a:gd name="connsiteX1307" fmla="*/ 2338077 w 6466440"/>
              <a:gd name="connsiteY1307" fmla="*/ 5662664 h 8443663"/>
              <a:gd name="connsiteX1308" fmla="*/ 2339130 w 6466440"/>
              <a:gd name="connsiteY1308" fmla="*/ 5671981 h 8443663"/>
              <a:gd name="connsiteX1309" fmla="*/ 2292171 w 6466440"/>
              <a:gd name="connsiteY1309" fmla="*/ 5697132 h 8443663"/>
              <a:gd name="connsiteX1310" fmla="*/ 2285874 w 6466440"/>
              <a:gd name="connsiteY1310" fmla="*/ 5691746 h 8443663"/>
              <a:gd name="connsiteX1311" fmla="*/ 2262558 w 6466440"/>
              <a:gd name="connsiteY1311" fmla="*/ 5678562 h 8443663"/>
              <a:gd name="connsiteX1312" fmla="*/ 2242139 w 6466440"/>
              <a:gd name="connsiteY1312" fmla="*/ 5685873 h 8443663"/>
              <a:gd name="connsiteX1313" fmla="*/ 2232443 w 6466440"/>
              <a:gd name="connsiteY1313" fmla="*/ 5695597 h 8443663"/>
              <a:gd name="connsiteX1314" fmla="*/ 2199603 w 6466440"/>
              <a:gd name="connsiteY1314" fmla="*/ 5708050 h 8443663"/>
              <a:gd name="connsiteX1315" fmla="*/ 2189905 w 6466440"/>
              <a:gd name="connsiteY1315" fmla="*/ 5717775 h 8443663"/>
              <a:gd name="connsiteX1316" fmla="*/ 2180884 w 6466440"/>
              <a:gd name="connsiteY1316" fmla="*/ 5707807 h 8443663"/>
              <a:gd name="connsiteX1317" fmla="*/ 2177551 w 6466440"/>
              <a:gd name="connsiteY1317" fmla="*/ 5680069 h 8443663"/>
              <a:gd name="connsiteX1318" fmla="*/ 2175625 w 6466440"/>
              <a:gd name="connsiteY1318" fmla="*/ 5681851 h 8443663"/>
              <a:gd name="connsiteX1319" fmla="*/ 2169722 w 6466440"/>
              <a:gd name="connsiteY1319" fmla="*/ 5684091 h 8443663"/>
              <a:gd name="connsiteX1320" fmla="*/ 2121744 w 6466440"/>
              <a:gd name="connsiteY1320" fmla="*/ 5633342 h 8443663"/>
              <a:gd name="connsiteX1321" fmla="*/ 2130550 w 6466440"/>
              <a:gd name="connsiteY1321" fmla="*/ 5618202 h 8443663"/>
              <a:gd name="connsiteX1322" fmla="*/ 2184141 w 6466440"/>
              <a:gd name="connsiteY1322" fmla="*/ 5596016 h 8443663"/>
              <a:gd name="connsiteX1323" fmla="*/ 2200874 w 6466440"/>
              <a:gd name="connsiteY1323" fmla="*/ 5602635 h 8443663"/>
              <a:gd name="connsiteX1324" fmla="*/ 2207847 w 6466440"/>
              <a:gd name="connsiteY1324" fmla="*/ 5604369 h 8443663"/>
              <a:gd name="connsiteX1325" fmla="*/ 2210072 w 6466440"/>
              <a:gd name="connsiteY1325" fmla="*/ 5592961 h 8443663"/>
              <a:gd name="connsiteX1326" fmla="*/ 2194292 w 6466440"/>
              <a:gd name="connsiteY1326" fmla="*/ 5548111 h 8443663"/>
              <a:gd name="connsiteX1327" fmla="*/ 2245675 w 6466440"/>
              <a:gd name="connsiteY1327" fmla="*/ 5519987 h 8443663"/>
              <a:gd name="connsiteX1328" fmla="*/ 2245154 w 6466440"/>
              <a:gd name="connsiteY1328" fmla="*/ 5472247 h 8443663"/>
              <a:gd name="connsiteX1329" fmla="*/ 2243281 w 6466440"/>
              <a:gd name="connsiteY1329" fmla="*/ 5463888 h 8443663"/>
              <a:gd name="connsiteX1330" fmla="*/ 2236810 w 6466440"/>
              <a:gd name="connsiteY1330" fmla="*/ 5442589 h 8443663"/>
              <a:gd name="connsiteX1331" fmla="*/ 2186605 w 6466440"/>
              <a:gd name="connsiteY1331" fmla="*/ 5415417 h 8443663"/>
              <a:gd name="connsiteX1332" fmla="*/ 2172985 w 6466440"/>
              <a:gd name="connsiteY1332" fmla="*/ 5392510 h 8443663"/>
              <a:gd name="connsiteX1333" fmla="*/ 2158343 w 6466440"/>
              <a:gd name="connsiteY1333" fmla="*/ 5357466 h 8443663"/>
              <a:gd name="connsiteX1334" fmla="*/ 2129252 w 6466440"/>
              <a:gd name="connsiteY1334" fmla="*/ 5386637 h 8443663"/>
              <a:gd name="connsiteX1335" fmla="*/ 2143720 w 6466440"/>
              <a:gd name="connsiteY1335" fmla="*/ 5405767 h 8443663"/>
              <a:gd name="connsiteX1336" fmla="*/ 2072439 w 6466440"/>
              <a:gd name="connsiteY1336" fmla="*/ 5488943 h 8443663"/>
              <a:gd name="connsiteX1337" fmla="*/ 2080089 w 6466440"/>
              <a:gd name="connsiteY1337" fmla="*/ 5454947 h 8443663"/>
              <a:gd name="connsiteX1338" fmla="*/ 2082640 w 6466440"/>
              <a:gd name="connsiteY1338" fmla="*/ 5443614 h 8443663"/>
              <a:gd name="connsiteX1339" fmla="*/ 2123476 w 6466440"/>
              <a:gd name="connsiteY1339" fmla="*/ 5428992 h 8443663"/>
              <a:gd name="connsiteX1340" fmla="*/ 2100836 w 6466440"/>
              <a:gd name="connsiteY1340" fmla="*/ 5396117 h 8443663"/>
              <a:gd name="connsiteX1341" fmla="*/ 2092318 w 6466440"/>
              <a:gd name="connsiteY1341" fmla="*/ 5350546 h 8443663"/>
              <a:gd name="connsiteX1342" fmla="*/ 2069852 w 6466440"/>
              <a:gd name="connsiteY1342" fmla="*/ 5333585 h 8443663"/>
              <a:gd name="connsiteX1343" fmla="*/ 2047744 w 6466440"/>
              <a:gd name="connsiteY1343" fmla="*/ 5322084 h 8443663"/>
              <a:gd name="connsiteX1344" fmla="*/ 2050763 w 6466440"/>
              <a:gd name="connsiteY1344" fmla="*/ 5328252 h 8443663"/>
              <a:gd name="connsiteX1345" fmla="*/ 2045571 w 6466440"/>
              <a:gd name="connsiteY1345" fmla="*/ 5347952 h 8443663"/>
              <a:gd name="connsiteX1346" fmla="*/ 2018468 w 6466440"/>
              <a:gd name="connsiteY1346" fmla="*/ 5345420 h 8443663"/>
              <a:gd name="connsiteX1347" fmla="*/ 2009811 w 6466440"/>
              <a:gd name="connsiteY1347" fmla="*/ 5336096 h 8443663"/>
              <a:gd name="connsiteX1348" fmla="*/ 2009452 w 6466440"/>
              <a:gd name="connsiteY1348" fmla="*/ 5338163 h 8443663"/>
              <a:gd name="connsiteX1349" fmla="*/ 1986982 w 6466440"/>
              <a:gd name="connsiteY1349" fmla="*/ 5334780 h 8443663"/>
              <a:gd name="connsiteX1350" fmla="*/ 1955842 w 6466440"/>
              <a:gd name="connsiteY1350" fmla="*/ 5339679 h 8443663"/>
              <a:gd name="connsiteX1351" fmla="*/ 1946995 w 6466440"/>
              <a:gd name="connsiteY1351" fmla="*/ 5345626 h 8443663"/>
              <a:gd name="connsiteX1352" fmla="*/ 1913635 w 6466440"/>
              <a:gd name="connsiteY1352" fmla="*/ 5310338 h 8443663"/>
              <a:gd name="connsiteX1353" fmla="*/ 1919758 w 6466440"/>
              <a:gd name="connsiteY1353" fmla="*/ 5299811 h 8443663"/>
              <a:gd name="connsiteX1354" fmla="*/ 1950700 w 6466440"/>
              <a:gd name="connsiteY1354" fmla="*/ 5298402 h 8443663"/>
              <a:gd name="connsiteX1355" fmla="*/ 1956765 w 6466440"/>
              <a:gd name="connsiteY1355" fmla="*/ 5284951 h 8443663"/>
              <a:gd name="connsiteX1356" fmla="*/ 1953803 w 6466440"/>
              <a:gd name="connsiteY1356" fmla="*/ 5282058 h 8443663"/>
              <a:gd name="connsiteX1357" fmla="*/ 1912609 w 6466440"/>
              <a:gd name="connsiteY1357" fmla="*/ 5258273 h 8443663"/>
              <a:gd name="connsiteX1358" fmla="*/ 1910624 w 6466440"/>
              <a:gd name="connsiteY1358" fmla="*/ 5160926 h 8443663"/>
              <a:gd name="connsiteX1359" fmla="*/ 1948691 w 6466440"/>
              <a:gd name="connsiteY1359" fmla="*/ 5152474 h 8443663"/>
              <a:gd name="connsiteX1360" fmla="*/ 1959345 w 6466440"/>
              <a:gd name="connsiteY1360" fmla="*/ 5132096 h 8443663"/>
              <a:gd name="connsiteX1361" fmla="*/ 1942159 w 6466440"/>
              <a:gd name="connsiteY1361" fmla="*/ 5128192 h 8443663"/>
              <a:gd name="connsiteX1362" fmla="*/ 1860672 w 6466440"/>
              <a:gd name="connsiteY1362" fmla="*/ 5195177 h 8443663"/>
              <a:gd name="connsiteX1363" fmla="*/ 1827906 w 6466440"/>
              <a:gd name="connsiteY1363" fmla="*/ 5233331 h 8443663"/>
              <a:gd name="connsiteX1364" fmla="*/ 1808683 w 6466440"/>
              <a:gd name="connsiteY1364" fmla="*/ 5211866 h 8443663"/>
              <a:gd name="connsiteX1365" fmla="*/ 1750967 w 6466440"/>
              <a:gd name="connsiteY1365" fmla="*/ 5227253 h 8443663"/>
              <a:gd name="connsiteX1366" fmla="*/ 1717398 w 6466440"/>
              <a:gd name="connsiteY1366" fmla="*/ 5242426 h 8443663"/>
              <a:gd name="connsiteX1367" fmla="*/ 1653148 w 6466440"/>
              <a:gd name="connsiteY1367" fmla="*/ 5233530 h 8443663"/>
              <a:gd name="connsiteX1368" fmla="*/ 1661766 w 6466440"/>
              <a:gd name="connsiteY1368" fmla="*/ 5195591 h 8443663"/>
              <a:gd name="connsiteX1369" fmla="*/ 1722800 w 6466440"/>
              <a:gd name="connsiteY1369" fmla="*/ 5112559 h 8443663"/>
              <a:gd name="connsiteX1370" fmla="*/ 1711770 w 6466440"/>
              <a:gd name="connsiteY1370" fmla="*/ 5081555 h 8443663"/>
              <a:gd name="connsiteX1371" fmla="*/ 1675360 w 6466440"/>
              <a:gd name="connsiteY1371" fmla="*/ 5056185 h 8443663"/>
              <a:gd name="connsiteX1372" fmla="*/ 1682748 w 6466440"/>
              <a:gd name="connsiteY1372" fmla="*/ 5023666 h 8443663"/>
              <a:gd name="connsiteX1373" fmla="*/ 1705663 w 6466440"/>
              <a:gd name="connsiteY1373" fmla="*/ 5028872 h 8443663"/>
              <a:gd name="connsiteX1374" fmla="*/ 1708931 w 6466440"/>
              <a:gd name="connsiteY1374" fmla="*/ 5041013 h 8443663"/>
              <a:gd name="connsiteX1375" fmla="*/ 1764561 w 6466440"/>
              <a:gd name="connsiteY1375" fmla="*/ 5087848 h 8443663"/>
              <a:gd name="connsiteX1376" fmla="*/ 1824363 w 6466440"/>
              <a:gd name="connsiteY1376" fmla="*/ 5010237 h 8443663"/>
              <a:gd name="connsiteX1377" fmla="*/ 1769110 w 6466440"/>
              <a:gd name="connsiteY1377" fmla="*/ 5014785 h 8443663"/>
              <a:gd name="connsiteX1378" fmla="*/ 1743354 w 6466440"/>
              <a:gd name="connsiteY1378" fmla="*/ 4969036 h 8443663"/>
              <a:gd name="connsiteX1379" fmla="*/ 1729007 w 6466440"/>
              <a:gd name="connsiteY1379" fmla="*/ 5005675 h 8443663"/>
              <a:gd name="connsiteX1380" fmla="*/ 1717550 w 6466440"/>
              <a:gd name="connsiteY1380" fmla="*/ 5003072 h 8443663"/>
              <a:gd name="connsiteX1381" fmla="*/ 1672998 w 6466440"/>
              <a:gd name="connsiteY1381" fmla="*/ 4907456 h 8443663"/>
              <a:gd name="connsiteX1382" fmla="*/ 1674657 w 6466440"/>
              <a:gd name="connsiteY1382" fmla="*/ 4873635 h 8443663"/>
              <a:gd name="connsiteX1383" fmla="*/ 1695110 w 6466440"/>
              <a:gd name="connsiteY1383" fmla="*/ 4889680 h 8443663"/>
              <a:gd name="connsiteX1384" fmla="*/ 1727021 w 6466440"/>
              <a:gd name="connsiteY1384" fmla="*/ 4908329 h 8443663"/>
              <a:gd name="connsiteX1385" fmla="*/ 1757752 w 6466440"/>
              <a:gd name="connsiteY1385" fmla="*/ 4852613 h 8443663"/>
              <a:gd name="connsiteX1386" fmla="*/ 1676316 w 6466440"/>
              <a:gd name="connsiteY1386" fmla="*/ 4839814 h 8443663"/>
              <a:gd name="connsiteX1387" fmla="*/ 1544073 w 6466440"/>
              <a:gd name="connsiteY1387" fmla="*/ 4918067 h 8443663"/>
              <a:gd name="connsiteX1388" fmla="*/ 1529724 w 6466440"/>
              <a:gd name="connsiteY1388" fmla="*/ 4954706 h 8443663"/>
              <a:gd name="connsiteX1389" fmla="*/ 1505528 w 6466440"/>
              <a:gd name="connsiteY1389" fmla="*/ 5034705 h 8443663"/>
              <a:gd name="connsiteX1390" fmla="*/ 1484647 w 6466440"/>
              <a:gd name="connsiteY1390" fmla="*/ 5047061 h 8443663"/>
              <a:gd name="connsiteX1391" fmla="*/ 1525126 w 6466440"/>
              <a:gd name="connsiteY1391" fmla="*/ 5107553 h 8443663"/>
              <a:gd name="connsiteX1392" fmla="*/ 1516508 w 6466440"/>
              <a:gd name="connsiteY1392" fmla="*/ 5145494 h 8443663"/>
              <a:gd name="connsiteX1393" fmla="*/ 1558645 w 6466440"/>
              <a:gd name="connsiteY1393" fmla="*/ 5172165 h 8443663"/>
              <a:gd name="connsiteX1394" fmla="*/ 1601965 w 6466440"/>
              <a:gd name="connsiteY1394" fmla="*/ 5273201 h 8443663"/>
              <a:gd name="connsiteX1395" fmla="*/ 1610959 w 6466440"/>
              <a:gd name="connsiteY1395" fmla="*/ 5286644 h 8443663"/>
              <a:gd name="connsiteX1396" fmla="*/ 1628523 w 6466440"/>
              <a:gd name="connsiteY1396" fmla="*/ 5341932 h 8443663"/>
              <a:gd name="connsiteX1397" fmla="*/ 1572892 w 6466440"/>
              <a:gd name="connsiteY1397" fmla="*/ 5295095 h 8443663"/>
              <a:gd name="connsiteX1398" fmla="*/ 1541408 w 6466440"/>
              <a:gd name="connsiteY1398" fmla="*/ 5248046 h 8443663"/>
              <a:gd name="connsiteX1399" fmla="*/ 1522186 w 6466440"/>
              <a:gd name="connsiteY1399" fmla="*/ 5226580 h 8443663"/>
              <a:gd name="connsiteX1400" fmla="*/ 1524221 w 6466440"/>
              <a:gd name="connsiteY1400" fmla="*/ 5244142 h 8443663"/>
              <a:gd name="connsiteX1401" fmla="*/ 1466555 w 6466440"/>
              <a:gd name="connsiteY1401" fmla="*/ 5179745 h 8443663"/>
              <a:gd name="connsiteX1402" fmla="*/ 1439142 w 6466440"/>
              <a:gd name="connsiteY1402" fmla="*/ 5167817 h 8443663"/>
              <a:gd name="connsiteX1403" fmla="*/ 1439945 w 6466440"/>
              <a:gd name="connsiteY1403" fmla="*/ 5190799 h 8443663"/>
              <a:gd name="connsiteX1404" fmla="*/ 1421100 w 6466440"/>
              <a:gd name="connsiteY1404" fmla="*/ 5220717 h 8443663"/>
              <a:gd name="connsiteX1405" fmla="*/ 1328684 w 6466440"/>
              <a:gd name="connsiteY1405" fmla="*/ 5097127 h 8443663"/>
              <a:gd name="connsiteX1406" fmla="*/ 1336071 w 6466440"/>
              <a:gd name="connsiteY1406" fmla="*/ 5064608 h 8443663"/>
              <a:gd name="connsiteX1407" fmla="*/ 1309084 w 6466440"/>
              <a:gd name="connsiteY1407" fmla="*/ 5024279 h 8443663"/>
              <a:gd name="connsiteX1408" fmla="*/ 1343082 w 6466440"/>
              <a:gd name="connsiteY1408" fmla="*/ 4980703 h 8443663"/>
              <a:gd name="connsiteX1409" fmla="*/ 1358610 w 6466440"/>
              <a:gd name="connsiteY1409" fmla="*/ 5018431 h 8443663"/>
              <a:gd name="connsiteX1410" fmla="*/ 1399516 w 6466440"/>
              <a:gd name="connsiteY1410" fmla="*/ 5050522 h 8443663"/>
              <a:gd name="connsiteX1411" fmla="*/ 1441277 w 6466440"/>
              <a:gd name="connsiteY1411" fmla="*/ 5025809 h 8443663"/>
              <a:gd name="connsiteX1412" fmla="*/ 1486305 w 6466440"/>
              <a:gd name="connsiteY1412" fmla="*/ 5013239 h 8443663"/>
              <a:gd name="connsiteX1413" fmla="*/ 1512914 w 6466440"/>
              <a:gd name="connsiteY1413" fmla="*/ 5002185 h 8443663"/>
              <a:gd name="connsiteX1414" fmla="*/ 1496156 w 6466440"/>
              <a:gd name="connsiteY1414" fmla="*/ 4969879 h 8443663"/>
              <a:gd name="connsiteX1415" fmla="*/ 1454017 w 6466440"/>
              <a:gd name="connsiteY1415" fmla="*/ 4943207 h 8443663"/>
              <a:gd name="connsiteX1416" fmla="*/ 1453590 w 6466440"/>
              <a:gd name="connsiteY1416" fmla="*/ 4971609 h 8443663"/>
              <a:gd name="connsiteX1417" fmla="*/ 1426176 w 6466440"/>
              <a:gd name="connsiteY1417" fmla="*/ 4959682 h 8443663"/>
              <a:gd name="connsiteX1418" fmla="*/ 1352931 w 6466440"/>
              <a:gd name="connsiteY1418" fmla="*/ 4937344 h 8443663"/>
              <a:gd name="connsiteX1419" fmla="*/ 1382858 w 6466440"/>
              <a:gd name="connsiteY1419" fmla="*/ 4858646 h 8443663"/>
              <a:gd name="connsiteX1420" fmla="*/ 1374290 w 6466440"/>
              <a:gd name="connsiteY1420" fmla="*/ 4816802 h 8443663"/>
              <a:gd name="connsiteX1421" fmla="*/ 1363259 w 6466440"/>
              <a:gd name="connsiteY1421" fmla="*/ 4785797 h 8443663"/>
              <a:gd name="connsiteX1422" fmla="*/ 1436127 w 6466440"/>
              <a:gd name="connsiteY1422" fmla="*/ 4756752 h 8443663"/>
              <a:gd name="connsiteX1423" fmla="*/ 1471356 w 6466440"/>
              <a:gd name="connsiteY1423" fmla="*/ 4707758 h 8443663"/>
              <a:gd name="connsiteX1424" fmla="*/ 1478743 w 6466440"/>
              <a:gd name="connsiteY1424" fmla="*/ 4675238 h 8443663"/>
              <a:gd name="connsiteX1425" fmla="*/ 1452184 w 6466440"/>
              <a:gd name="connsiteY1425" fmla="*/ 4606507 h 8443663"/>
              <a:gd name="connsiteX1426" fmla="*/ 1455073 w 6466440"/>
              <a:gd name="connsiteY1426" fmla="*/ 4567265 h 8443663"/>
              <a:gd name="connsiteX1427" fmla="*/ 1446078 w 6466440"/>
              <a:gd name="connsiteY1427" fmla="*/ 4553823 h 8443663"/>
              <a:gd name="connsiteX1428" fmla="*/ 1338459 w 6466440"/>
              <a:gd name="connsiteY1428" fmla="*/ 4523676 h 8443663"/>
              <a:gd name="connsiteX1429" fmla="*/ 1253380 w 6466440"/>
              <a:gd name="connsiteY1429" fmla="*/ 4447352 h 8443663"/>
              <a:gd name="connsiteX1430" fmla="*/ 1209959 w 6466440"/>
              <a:gd name="connsiteY1430" fmla="*/ 4505885 h 8443663"/>
              <a:gd name="connsiteX1431" fmla="*/ 1178853 w 6466440"/>
              <a:gd name="connsiteY1431" fmla="*/ 4510218 h 8443663"/>
              <a:gd name="connsiteX1432" fmla="*/ 1089602 w 6466440"/>
              <a:gd name="connsiteY1432" fmla="*/ 4558340 h 8443663"/>
              <a:gd name="connsiteX1433" fmla="*/ 1070380 w 6466440"/>
              <a:gd name="connsiteY1433" fmla="*/ 4536875 h 8443663"/>
              <a:gd name="connsiteX1434" fmla="*/ 1053193 w 6466440"/>
              <a:gd name="connsiteY1434" fmla="*/ 4532971 h 8443663"/>
              <a:gd name="connsiteX1435" fmla="*/ 1006934 w 6466440"/>
              <a:gd name="connsiteY1435" fmla="*/ 4550961 h 8443663"/>
              <a:gd name="connsiteX1436" fmla="*/ 964369 w 6466440"/>
              <a:gd name="connsiteY1436" fmla="*/ 4552691 h 8443663"/>
              <a:gd name="connsiteX1437" fmla="*/ 937383 w 6466440"/>
              <a:gd name="connsiteY1437" fmla="*/ 4512362 h 8443663"/>
              <a:gd name="connsiteX1438" fmla="*/ 941077 w 6466440"/>
              <a:gd name="connsiteY1438" fmla="*/ 4496102 h 8443663"/>
              <a:gd name="connsiteX1439" fmla="*/ 968541 w 6466440"/>
              <a:gd name="connsiteY1439" fmla="*/ 4428244 h 8443663"/>
              <a:gd name="connsiteX1440" fmla="*/ 984119 w 6466440"/>
              <a:gd name="connsiteY1440" fmla="*/ 4386186 h 8443663"/>
              <a:gd name="connsiteX1441" fmla="*/ 1001734 w 6466440"/>
              <a:gd name="connsiteY1441" fmla="*/ 4361689 h 8443663"/>
              <a:gd name="connsiteX1442" fmla="*/ 977210 w 6466440"/>
              <a:gd name="connsiteY1442" fmla="*/ 4310519 h 8443663"/>
              <a:gd name="connsiteX1443" fmla="*/ 1016508 w 6466440"/>
              <a:gd name="connsiteY1443" fmla="*/ 4296648 h 8443663"/>
              <a:gd name="connsiteX1444" fmla="*/ 1026358 w 6466440"/>
              <a:gd name="connsiteY1444" fmla="*/ 4253288 h 8443663"/>
              <a:gd name="connsiteX1445" fmla="*/ 998567 w 6466440"/>
              <a:gd name="connsiteY1445" fmla="*/ 4189978 h 8443663"/>
              <a:gd name="connsiteX1446" fmla="*/ 980149 w 6466440"/>
              <a:gd name="connsiteY1446" fmla="*/ 4191493 h 8443663"/>
              <a:gd name="connsiteX1447" fmla="*/ 858133 w 6466440"/>
              <a:gd name="connsiteY1447" fmla="*/ 4277771 h 8443663"/>
              <a:gd name="connsiteX1448" fmla="*/ 789335 w 6466440"/>
              <a:gd name="connsiteY1448" fmla="*/ 4341938 h 8443663"/>
              <a:gd name="connsiteX1449" fmla="*/ 774183 w 6466440"/>
              <a:gd name="connsiteY1449" fmla="*/ 4355595 h 8443663"/>
              <a:gd name="connsiteX1450" fmla="*/ 772148 w 6466440"/>
              <a:gd name="connsiteY1450" fmla="*/ 4338033 h 8443663"/>
              <a:gd name="connsiteX1451" fmla="*/ 790616 w 6466440"/>
              <a:gd name="connsiteY1451" fmla="*/ 4256733 h 8443663"/>
              <a:gd name="connsiteX1452" fmla="*/ 816423 w 6466440"/>
              <a:gd name="connsiteY1452" fmla="*/ 4222697 h 8443663"/>
              <a:gd name="connsiteX1453" fmla="*/ 827880 w 6466440"/>
              <a:gd name="connsiteY1453" fmla="*/ 4225300 h 8443663"/>
              <a:gd name="connsiteX1454" fmla="*/ 893412 w 6466440"/>
              <a:gd name="connsiteY1454" fmla="*/ 4148991 h 8443663"/>
              <a:gd name="connsiteX1455" fmla="*/ 852078 w 6466440"/>
              <a:gd name="connsiteY1455" fmla="*/ 4145302 h 8443663"/>
              <a:gd name="connsiteX1456" fmla="*/ 789059 w 6466440"/>
              <a:gd name="connsiteY1456" fmla="*/ 4130986 h 8443663"/>
              <a:gd name="connsiteX1457" fmla="*/ 676138 w 6466440"/>
              <a:gd name="connsiteY1457" fmla="*/ 4071136 h 8443663"/>
              <a:gd name="connsiteX1458" fmla="*/ 620935 w 6466440"/>
              <a:gd name="connsiteY1458" fmla="*/ 3995899 h 8443663"/>
              <a:gd name="connsiteX1459" fmla="*/ 613171 w 6466440"/>
              <a:gd name="connsiteY1459" fmla="*/ 3977036 h 8443663"/>
              <a:gd name="connsiteX1460" fmla="*/ 631588 w 6466440"/>
              <a:gd name="connsiteY1460" fmla="*/ 3975520 h 8443663"/>
              <a:gd name="connsiteX1461" fmla="*/ 765439 w 6466440"/>
              <a:gd name="connsiteY1461" fmla="*/ 3943229 h 8443663"/>
              <a:gd name="connsiteX1462" fmla="*/ 789160 w 6466440"/>
              <a:gd name="connsiteY1462" fmla="*/ 3971416 h 8443663"/>
              <a:gd name="connsiteX1463" fmla="*/ 826373 w 6466440"/>
              <a:gd name="connsiteY1463" fmla="*/ 4019768 h 8443663"/>
              <a:gd name="connsiteX1464" fmla="*/ 833333 w 6466440"/>
              <a:gd name="connsiteY1464" fmla="*/ 4015649 h 8443663"/>
              <a:gd name="connsiteX1465" fmla="*/ 832102 w 6466440"/>
              <a:gd name="connsiteY1465" fmla="*/ 4021070 h 8443663"/>
              <a:gd name="connsiteX1466" fmla="*/ 857907 w 6466440"/>
              <a:gd name="connsiteY1466" fmla="*/ 3987033 h 8443663"/>
              <a:gd name="connsiteX1467" fmla="*/ 876752 w 6466440"/>
              <a:gd name="connsiteY1467" fmla="*/ 3957116 h 8443663"/>
              <a:gd name="connsiteX1468" fmla="*/ 839113 w 6466440"/>
              <a:gd name="connsiteY1468" fmla="*/ 3937166 h 8443663"/>
              <a:gd name="connsiteX1469" fmla="*/ 842002 w 6466440"/>
              <a:gd name="connsiteY1469" fmla="*/ 3897924 h 8443663"/>
              <a:gd name="connsiteX1470" fmla="*/ 781446 w 6466440"/>
              <a:gd name="connsiteY1470" fmla="*/ 3872769 h 8443663"/>
              <a:gd name="connsiteX1471" fmla="*/ 731494 w 6466440"/>
              <a:gd name="connsiteY1471" fmla="*/ 3907020 h 8443663"/>
              <a:gd name="connsiteX1472" fmla="*/ 698351 w 6466440"/>
              <a:gd name="connsiteY1472" fmla="*/ 3893791 h 8443663"/>
              <a:gd name="connsiteX1473" fmla="*/ 681592 w 6466440"/>
              <a:gd name="connsiteY1473" fmla="*/ 3861485 h 8443663"/>
              <a:gd name="connsiteX1474" fmla="*/ 663601 w 6466440"/>
              <a:gd name="connsiteY1474" fmla="*/ 3834599 h 8443663"/>
              <a:gd name="connsiteX1475" fmla="*/ 639026 w 6466440"/>
              <a:gd name="connsiteY1475" fmla="*/ 3863215 h 8443663"/>
              <a:gd name="connsiteX1476" fmla="*/ 632871 w 6466440"/>
              <a:gd name="connsiteY1476" fmla="*/ 3890315 h 8443663"/>
              <a:gd name="connsiteX1477" fmla="*/ 610759 w 6466440"/>
              <a:gd name="connsiteY1477" fmla="*/ 3908092 h 8443663"/>
              <a:gd name="connsiteX1478" fmla="*/ 592767 w 6466440"/>
              <a:gd name="connsiteY1478" fmla="*/ 3881205 h 8443663"/>
              <a:gd name="connsiteX1479" fmla="*/ 540026 w 6466440"/>
              <a:gd name="connsiteY1479" fmla="*/ 3795128 h 8443663"/>
              <a:gd name="connsiteX1480" fmla="*/ 499924 w 6466440"/>
              <a:gd name="connsiteY1480" fmla="*/ 3786019 h 8443663"/>
              <a:gd name="connsiteX1481" fmla="*/ 474169 w 6466440"/>
              <a:gd name="connsiteY1481" fmla="*/ 3740270 h 8443663"/>
              <a:gd name="connsiteX1482" fmla="*/ 421804 w 6466440"/>
              <a:gd name="connsiteY1482" fmla="*/ 3705576 h 8443663"/>
              <a:gd name="connsiteX1483" fmla="*/ 350167 w 6466440"/>
              <a:gd name="connsiteY1483" fmla="*/ 3729200 h 8443663"/>
              <a:gd name="connsiteX1484" fmla="*/ 323985 w 6466440"/>
              <a:gd name="connsiteY1484" fmla="*/ 3711853 h 8443663"/>
              <a:gd name="connsiteX1485" fmla="*/ 316221 w 6466440"/>
              <a:gd name="connsiteY1485" fmla="*/ 3692991 h 8443663"/>
              <a:gd name="connsiteX1486" fmla="*/ 248654 w 6466440"/>
              <a:gd name="connsiteY1486" fmla="*/ 3751738 h 8443663"/>
              <a:gd name="connsiteX1487" fmla="*/ 274837 w 6466440"/>
              <a:gd name="connsiteY1487" fmla="*/ 3769085 h 8443663"/>
              <a:gd name="connsiteX1488" fmla="*/ 301822 w 6466440"/>
              <a:gd name="connsiteY1488" fmla="*/ 3809414 h 8443663"/>
              <a:gd name="connsiteX1489" fmla="*/ 255565 w 6466440"/>
              <a:gd name="connsiteY1489" fmla="*/ 3827404 h 8443663"/>
              <a:gd name="connsiteX1490" fmla="*/ 207698 w 6466440"/>
              <a:gd name="connsiteY1490" fmla="*/ 3799431 h 8443663"/>
              <a:gd name="connsiteX1491" fmla="*/ 129527 w 6466440"/>
              <a:gd name="connsiteY1491" fmla="*/ 3798773 h 8443663"/>
              <a:gd name="connsiteX1492" fmla="*/ 238101 w 6466440"/>
              <a:gd name="connsiteY1492" fmla="*/ 3612548 h 8443663"/>
              <a:gd name="connsiteX1493" fmla="*/ 220111 w 6466440"/>
              <a:gd name="connsiteY1493" fmla="*/ 3585662 h 8443663"/>
              <a:gd name="connsiteX1494" fmla="*/ 186164 w 6466440"/>
              <a:gd name="connsiteY1494" fmla="*/ 3549452 h 8443663"/>
              <a:gd name="connsiteX1495" fmla="*/ 208703 w 6466440"/>
              <a:gd name="connsiteY1495" fmla="*/ 3503274 h 8443663"/>
              <a:gd name="connsiteX1496" fmla="*/ 241041 w 6466440"/>
              <a:gd name="connsiteY1496" fmla="*/ 3493522 h 8443663"/>
              <a:gd name="connsiteX1497" fmla="*/ 248806 w 6466440"/>
              <a:gd name="connsiteY1497" fmla="*/ 3512384 h 8443663"/>
              <a:gd name="connsiteX1498" fmla="*/ 263957 w 6466440"/>
              <a:gd name="connsiteY1498" fmla="*/ 3498727 h 8443663"/>
              <a:gd name="connsiteX1499" fmla="*/ 406376 w 6466440"/>
              <a:gd name="connsiteY1499" fmla="*/ 3508281 h 8443663"/>
              <a:gd name="connsiteX1500" fmla="*/ 437108 w 6466440"/>
              <a:gd name="connsiteY1500" fmla="*/ 3452564 h 8443663"/>
              <a:gd name="connsiteX1501" fmla="*/ 444495 w 6466440"/>
              <a:gd name="connsiteY1501" fmla="*/ 3420044 h 8443663"/>
              <a:gd name="connsiteX1502" fmla="*/ 443691 w 6466440"/>
              <a:gd name="connsiteY1502" fmla="*/ 3397062 h 8443663"/>
              <a:gd name="connsiteX1503" fmla="*/ 395396 w 6466440"/>
              <a:gd name="connsiteY1503" fmla="*/ 3397492 h 8443663"/>
              <a:gd name="connsiteX1504" fmla="*/ 350796 w 6466440"/>
              <a:gd name="connsiteY1504" fmla="*/ 3381660 h 8443663"/>
              <a:gd name="connsiteX1505" fmla="*/ 316422 w 6466440"/>
              <a:gd name="connsiteY1505" fmla="*/ 3373852 h 8443663"/>
              <a:gd name="connsiteX1506" fmla="*/ 289386 w 6466440"/>
              <a:gd name="connsiteY1506" fmla="*/ 3413308 h 8443663"/>
              <a:gd name="connsiteX1507" fmla="*/ 262777 w 6466440"/>
              <a:gd name="connsiteY1507" fmla="*/ 3424363 h 8443663"/>
              <a:gd name="connsiteX1508" fmla="*/ 178878 w 6466440"/>
              <a:gd name="connsiteY1508" fmla="*/ 3422403 h 8443663"/>
              <a:gd name="connsiteX1509" fmla="*/ 117467 w 6466440"/>
              <a:gd name="connsiteY1509" fmla="*/ 3454050 h 8443663"/>
              <a:gd name="connsiteX1510" fmla="*/ 64676 w 6466440"/>
              <a:gd name="connsiteY1510" fmla="*/ 3447757 h 8443663"/>
              <a:gd name="connsiteX1511" fmla="*/ 68795 w 6466440"/>
              <a:gd name="connsiteY1511" fmla="*/ 3403096 h 8443663"/>
              <a:gd name="connsiteX1512" fmla="*/ 173199 w 6466440"/>
              <a:gd name="connsiteY1512" fmla="*/ 3341317 h 8443663"/>
              <a:gd name="connsiteX1513" fmla="*/ 210840 w 6466440"/>
              <a:gd name="connsiteY1513" fmla="*/ 3361267 h 8443663"/>
              <a:gd name="connsiteX1514" fmla="*/ 271822 w 6466440"/>
              <a:gd name="connsiteY1514" fmla="*/ 3358020 h 8443663"/>
              <a:gd name="connsiteX1515" fmla="*/ 262451 w 6466440"/>
              <a:gd name="connsiteY1515" fmla="*/ 3293195 h 8443663"/>
              <a:gd name="connsiteX1516" fmla="*/ 233001 w 6466440"/>
              <a:gd name="connsiteY1516" fmla="*/ 3263706 h 8443663"/>
              <a:gd name="connsiteX1517" fmla="*/ 234233 w 6466440"/>
              <a:gd name="connsiteY1517" fmla="*/ 3258286 h 8443663"/>
              <a:gd name="connsiteX1518" fmla="*/ 172872 w 6466440"/>
              <a:gd name="connsiteY1518" fmla="*/ 3210150 h 8443663"/>
              <a:gd name="connsiteX1519" fmla="*/ 113548 w 6466440"/>
              <a:gd name="connsiteY1519" fmla="*/ 3179573 h 8443663"/>
              <a:gd name="connsiteX1520" fmla="*/ 73873 w 6466440"/>
              <a:gd name="connsiteY1520" fmla="*/ 3142062 h 8443663"/>
              <a:gd name="connsiteX1521" fmla="*/ 77565 w 6466440"/>
              <a:gd name="connsiteY1521" fmla="*/ 3125802 h 8443663"/>
              <a:gd name="connsiteX1522" fmla="*/ 118523 w 6466440"/>
              <a:gd name="connsiteY1522" fmla="*/ 3078109 h 8443663"/>
              <a:gd name="connsiteX1523" fmla="*/ 191392 w 6466440"/>
              <a:gd name="connsiteY1523" fmla="*/ 3049063 h 8443663"/>
              <a:gd name="connsiteX1524" fmla="*/ 231494 w 6466440"/>
              <a:gd name="connsiteY1524" fmla="*/ 3058173 h 8443663"/>
              <a:gd name="connsiteX1525" fmla="*/ 225338 w 6466440"/>
              <a:gd name="connsiteY1525" fmla="*/ 3085274 h 8443663"/>
              <a:gd name="connsiteX1526" fmla="*/ 250239 w 6466440"/>
              <a:gd name="connsiteY1526" fmla="*/ 3187825 h 8443663"/>
              <a:gd name="connsiteX1527" fmla="*/ 266998 w 6466440"/>
              <a:gd name="connsiteY1527" fmla="*/ 3220132 h 8443663"/>
              <a:gd name="connsiteX1528" fmla="*/ 298105 w 6466440"/>
              <a:gd name="connsiteY1528" fmla="*/ 3215799 h 8443663"/>
              <a:gd name="connsiteX1529" fmla="*/ 347254 w 6466440"/>
              <a:gd name="connsiteY1529" fmla="*/ 3158566 h 8443663"/>
              <a:gd name="connsiteX1530" fmla="*/ 356299 w 6466440"/>
              <a:gd name="connsiteY1530" fmla="*/ 3092225 h 8443663"/>
              <a:gd name="connsiteX1531" fmla="*/ 367381 w 6466440"/>
              <a:gd name="connsiteY1531" fmla="*/ 3043444 h 8443663"/>
              <a:gd name="connsiteX1532" fmla="*/ 345696 w 6466440"/>
              <a:gd name="connsiteY1532" fmla="*/ 3032819 h 8443663"/>
              <a:gd name="connsiteX1533" fmla="*/ 264687 w 6466440"/>
              <a:gd name="connsiteY1533" fmla="*/ 2991618 h 8443663"/>
              <a:gd name="connsiteX1534" fmla="*/ 258154 w 6466440"/>
              <a:gd name="connsiteY1534" fmla="*/ 2967334 h 8443663"/>
              <a:gd name="connsiteX1535" fmla="*/ 288030 w 6466440"/>
              <a:gd name="connsiteY1535" fmla="*/ 2968421 h 8443663"/>
              <a:gd name="connsiteX1536" fmla="*/ 318709 w 6466440"/>
              <a:gd name="connsiteY1536" fmla="*/ 2992490 h 8443663"/>
              <a:gd name="connsiteX1537" fmla="*/ 339590 w 6466440"/>
              <a:gd name="connsiteY1537" fmla="*/ 2980134 h 8443663"/>
              <a:gd name="connsiteX1538" fmla="*/ 337555 w 6466440"/>
              <a:gd name="connsiteY1538" fmla="*/ 2962573 h 8443663"/>
              <a:gd name="connsiteX1539" fmla="*/ 222976 w 6466440"/>
              <a:gd name="connsiteY1539" fmla="*/ 2936544 h 8443663"/>
              <a:gd name="connsiteX1540" fmla="*/ 104327 w 6466440"/>
              <a:gd name="connsiteY1540" fmla="*/ 2875393 h 8443663"/>
              <a:gd name="connsiteX1541" fmla="*/ 121940 w 6466440"/>
              <a:gd name="connsiteY1541" fmla="*/ 2850896 h 8443663"/>
              <a:gd name="connsiteX1542" fmla="*/ 183351 w 6466440"/>
              <a:gd name="connsiteY1542" fmla="*/ 2819249 h 8443663"/>
              <a:gd name="connsiteX1543" fmla="*/ 181316 w 6466440"/>
              <a:gd name="connsiteY1543" fmla="*/ 2801687 h 8443663"/>
              <a:gd name="connsiteX1544" fmla="*/ 141213 w 6466440"/>
              <a:gd name="connsiteY1544" fmla="*/ 2792576 h 8443663"/>
              <a:gd name="connsiteX1545" fmla="*/ 171516 w 6466440"/>
              <a:gd name="connsiteY1545" fmla="*/ 2765263 h 8443663"/>
              <a:gd name="connsiteX1546" fmla="*/ 165410 w 6466440"/>
              <a:gd name="connsiteY1546" fmla="*/ 2712578 h 8443663"/>
              <a:gd name="connsiteX1547" fmla="*/ 153952 w 6466440"/>
              <a:gd name="connsiteY1547" fmla="*/ 2709975 h 8443663"/>
              <a:gd name="connsiteX1548" fmla="*/ 142922 w 6466440"/>
              <a:gd name="connsiteY1548" fmla="*/ 2678970 h 8443663"/>
              <a:gd name="connsiteX1549" fmla="*/ 165838 w 6466440"/>
              <a:gd name="connsiteY1549" fmla="*/ 2684176 h 8443663"/>
              <a:gd name="connsiteX1550" fmla="*/ 231319 w 6466440"/>
              <a:gd name="connsiteY1550" fmla="*/ 2687652 h 8443663"/>
              <a:gd name="connsiteX1551" fmla="*/ 322605 w 6466440"/>
              <a:gd name="connsiteY1551" fmla="*/ 2657091 h 8443663"/>
              <a:gd name="connsiteX1552" fmla="*/ 336148 w 6466440"/>
              <a:gd name="connsiteY1552" fmla="*/ 2597470 h 8443663"/>
              <a:gd name="connsiteX1553" fmla="*/ 321425 w 6466440"/>
              <a:gd name="connsiteY1553" fmla="*/ 2582726 h 8443663"/>
              <a:gd name="connsiteX1554" fmla="*/ 324314 w 6466440"/>
              <a:gd name="connsiteY1554" fmla="*/ 2543484 h 8443663"/>
              <a:gd name="connsiteX1555" fmla="*/ 363613 w 6466440"/>
              <a:gd name="connsiteY1555" fmla="*/ 2529614 h 8443663"/>
              <a:gd name="connsiteX1556" fmla="*/ 367307 w 6466440"/>
              <a:gd name="connsiteY1556" fmla="*/ 2513354 h 8443663"/>
              <a:gd name="connsiteX1557" fmla="*/ 347281 w 6466440"/>
              <a:gd name="connsiteY1557" fmla="*/ 2468906 h 8443663"/>
              <a:gd name="connsiteX1558" fmla="*/ 371050 w 6466440"/>
              <a:gd name="connsiteY1558" fmla="*/ 2417309 h 8443663"/>
              <a:gd name="connsiteX1559" fmla="*/ 382131 w 6466440"/>
              <a:gd name="connsiteY1559" fmla="*/ 2368528 h 8443663"/>
              <a:gd name="connsiteX1560" fmla="*/ 374368 w 6466440"/>
              <a:gd name="connsiteY1560" fmla="*/ 2349665 h 8443663"/>
              <a:gd name="connsiteX1561" fmla="*/ 355949 w 6466440"/>
              <a:gd name="connsiteY1561" fmla="*/ 2351181 h 8443663"/>
              <a:gd name="connsiteX1562" fmla="*/ 267552 w 6466440"/>
              <a:gd name="connsiteY1562" fmla="*/ 2342499 h 8443663"/>
              <a:gd name="connsiteX1563" fmla="*/ 276975 w 6466440"/>
              <a:gd name="connsiteY1563" fmla="*/ 2327541 h 8443663"/>
              <a:gd name="connsiteX1564" fmla="*/ 282327 w 6466440"/>
              <a:gd name="connsiteY1564" fmla="*/ 2277459 h 8443663"/>
              <a:gd name="connsiteX1565" fmla="*/ 292605 w 6466440"/>
              <a:gd name="connsiteY1565" fmla="*/ 2205698 h 8443663"/>
              <a:gd name="connsiteX1566" fmla="*/ 284840 w 6466440"/>
              <a:gd name="connsiteY1566" fmla="*/ 2186835 h 8443663"/>
              <a:gd name="connsiteX1567" fmla="*/ 267653 w 6466440"/>
              <a:gd name="connsiteY1567" fmla="*/ 2182931 h 8443663"/>
              <a:gd name="connsiteX1568" fmla="*/ 224661 w 6466440"/>
              <a:gd name="connsiteY1568" fmla="*/ 2213063 h 8443663"/>
              <a:gd name="connsiteX1569" fmla="*/ 175135 w 6466440"/>
              <a:gd name="connsiteY1569" fmla="*/ 2218911 h 8443663"/>
              <a:gd name="connsiteX1570" fmla="*/ 93272 w 6466440"/>
              <a:gd name="connsiteY1570" fmla="*/ 2234513 h 8443663"/>
              <a:gd name="connsiteX1571" fmla="*/ 49476 w 6466440"/>
              <a:gd name="connsiteY1571" fmla="*/ 2241664 h 8443663"/>
              <a:gd name="connsiteX1572" fmla="*/ 26560 w 6466440"/>
              <a:gd name="connsiteY1572" fmla="*/ 2236458 h 8443663"/>
              <a:gd name="connsiteX1573" fmla="*/ 0 w 6466440"/>
              <a:gd name="connsiteY1573" fmla="*/ 2167728 h 8443663"/>
              <a:gd name="connsiteX1574" fmla="*/ 3694 w 6466440"/>
              <a:gd name="connsiteY1574" fmla="*/ 2151467 h 8443663"/>
              <a:gd name="connsiteX1575" fmla="*/ 23344 w 6466440"/>
              <a:gd name="connsiteY1575" fmla="*/ 2144533 h 8443663"/>
              <a:gd name="connsiteX1576" fmla="*/ 78171 w 6466440"/>
              <a:gd name="connsiteY1576" fmla="*/ 2168386 h 8443663"/>
              <a:gd name="connsiteX1577" fmla="*/ 164156 w 6466440"/>
              <a:gd name="connsiteY1577" fmla="*/ 2108122 h 8443663"/>
              <a:gd name="connsiteX1578" fmla="*/ 184232 w 6466440"/>
              <a:gd name="connsiteY1578" fmla="*/ 2072785 h 8443663"/>
              <a:gd name="connsiteX1579" fmla="*/ 142898 w 6466440"/>
              <a:gd name="connsiteY1579" fmla="*/ 2069095 h 8443663"/>
              <a:gd name="connsiteX1580" fmla="*/ 114254 w 6466440"/>
              <a:gd name="connsiteY1580" fmla="*/ 2062588 h 8443663"/>
              <a:gd name="connsiteX1581" fmla="*/ 81538 w 6466440"/>
              <a:gd name="connsiteY1581" fmla="*/ 2020958 h 8443663"/>
              <a:gd name="connsiteX1582" fmla="*/ 129832 w 6466440"/>
              <a:gd name="connsiteY1582" fmla="*/ 2020529 h 8443663"/>
              <a:gd name="connsiteX1583" fmla="*/ 201042 w 6466440"/>
              <a:gd name="connsiteY1583" fmla="*/ 2025307 h 8443663"/>
              <a:gd name="connsiteX1584" fmla="*/ 260367 w 6466440"/>
              <a:gd name="connsiteY1584" fmla="*/ 2055881 h 8443663"/>
              <a:gd name="connsiteX1585" fmla="*/ 307430 w 6466440"/>
              <a:gd name="connsiteY1585" fmla="*/ 2060873 h 8443663"/>
              <a:gd name="connsiteX1586" fmla="*/ 316853 w 6466440"/>
              <a:gd name="connsiteY1586" fmla="*/ 2045914 h 8443663"/>
              <a:gd name="connsiteX1587" fmla="*/ 255920 w 6466440"/>
              <a:gd name="connsiteY1587" fmla="*/ 1969375 h 8443663"/>
              <a:gd name="connsiteX1588" fmla="*/ 212173 w 6466440"/>
              <a:gd name="connsiteY1588" fmla="*/ 1896741 h 8443663"/>
              <a:gd name="connsiteX1589" fmla="*/ 265015 w 6466440"/>
              <a:gd name="connsiteY1589" fmla="*/ 1823249 h 8443663"/>
              <a:gd name="connsiteX1590" fmla="*/ 258483 w 6466440"/>
              <a:gd name="connsiteY1590" fmla="*/ 1798966 h 8443663"/>
              <a:gd name="connsiteX1591" fmla="*/ 246648 w 6466440"/>
              <a:gd name="connsiteY1591" fmla="*/ 1744980 h 8443663"/>
              <a:gd name="connsiteX1592" fmla="*/ 279414 w 6466440"/>
              <a:gd name="connsiteY1592" fmla="*/ 1706826 h 8443663"/>
              <a:gd name="connsiteX1593" fmla="*/ 321978 w 6466440"/>
              <a:gd name="connsiteY1593" fmla="*/ 1705096 h 8443663"/>
              <a:gd name="connsiteX1594" fmla="*/ 352282 w 6466440"/>
              <a:gd name="connsiteY1594" fmla="*/ 1677782 h 8443663"/>
              <a:gd name="connsiteX1595" fmla="*/ 331829 w 6466440"/>
              <a:gd name="connsiteY1595" fmla="*/ 1661735 h 8443663"/>
              <a:gd name="connsiteX1596" fmla="*/ 277429 w 6466440"/>
              <a:gd name="connsiteY1596" fmla="*/ 1609480 h 8443663"/>
              <a:gd name="connsiteX1597" fmla="*/ 271273 w 6466440"/>
              <a:gd name="connsiteY1597" fmla="*/ 1636580 h 8443663"/>
              <a:gd name="connsiteX1598" fmla="*/ 245090 w 6466440"/>
              <a:gd name="connsiteY1598" fmla="*/ 1619233 h 8443663"/>
              <a:gd name="connsiteX1599" fmla="*/ 204988 w 6466440"/>
              <a:gd name="connsiteY1599" fmla="*/ 1610123 h 8443663"/>
              <a:gd name="connsiteX1600" fmla="*/ 187373 w 6466440"/>
              <a:gd name="connsiteY1600" fmla="*/ 1634620 h 8443663"/>
              <a:gd name="connsiteX1601" fmla="*/ 129658 w 6466440"/>
              <a:gd name="connsiteY1601" fmla="*/ 1650007 h 8443663"/>
              <a:gd name="connsiteX1602" fmla="*/ 91640 w 6466440"/>
              <a:gd name="connsiteY1602" fmla="*/ 1578675 h 8443663"/>
              <a:gd name="connsiteX1603" fmla="*/ 99832 w 6466440"/>
              <a:gd name="connsiteY1603" fmla="*/ 1569136 h 8443663"/>
              <a:gd name="connsiteX1604" fmla="*/ 119908 w 6466440"/>
              <a:gd name="connsiteY1604" fmla="*/ 1533798 h 8443663"/>
              <a:gd name="connsiteX1605" fmla="*/ 108878 w 6466440"/>
              <a:gd name="connsiteY1605" fmla="*/ 1502794 h 8443663"/>
              <a:gd name="connsiteX1606" fmla="*/ 94153 w 6466440"/>
              <a:gd name="connsiteY1606" fmla="*/ 1488050 h 8443663"/>
              <a:gd name="connsiteX1607" fmla="*/ 75358 w 6466440"/>
              <a:gd name="connsiteY1607" fmla="*/ 1438182 h 8443663"/>
              <a:gd name="connsiteX1608" fmla="*/ 60634 w 6466440"/>
              <a:gd name="connsiteY1608" fmla="*/ 1423438 h 8443663"/>
              <a:gd name="connsiteX1609" fmla="*/ 75786 w 6466440"/>
              <a:gd name="connsiteY1609" fmla="*/ 1409781 h 8443663"/>
              <a:gd name="connsiteX1610" fmla="*/ 125311 w 6466440"/>
              <a:gd name="connsiteY1610" fmla="*/ 1403932 h 8443663"/>
              <a:gd name="connsiteX1611" fmla="*/ 150689 w 6466440"/>
              <a:gd name="connsiteY1611" fmla="*/ 1398298 h 8443663"/>
              <a:gd name="connsiteX1612" fmla="*/ 197752 w 6466440"/>
              <a:gd name="connsiteY1612" fmla="*/ 1403289 h 8443663"/>
              <a:gd name="connsiteX1613" fmla="*/ 172700 w 6466440"/>
              <a:gd name="connsiteY1613" fmla="*/ 1540091 h 8443663"/>
              <a:gd name="connsiteX1614" fmla="*/ 241447 w 6466440"/>
              <a:gd name="connsiteY1614" fmla="*/ 1555708 h 8443663"/>
              <a:gd name="connsiteX1615" fmla="*/ 245568 w 6466440"/>
              <a:gd name="connsiteY1615" fmla="*/ 1511046 h 8443663"/>
              <a:gd name="connsiteX1616" fmla="*/ 229235 w 6466440"/>
              <a:gd name="connsiteY1616" fmla="*/ 1450339 h 8443663"/>
              <a:gd name="connsiteX1617" fmla="*/ 318059 w 6466440"/>
              <a:gd name="connsiteY1617" fmla="*/ 1430618 h 8443663"/>
              <a:gd name="connsiteX1618" fmla="*/ 360574 w 6466440"/>
              <a:gd name="connsiteY1618" fmla="*/ 1508673 h 8443663"/>
              <a:gd name="connsiteX1619" fmla="*/ 433016 w 6466440"/>
              <a:gd name="connsiteY1619" fmla="*/ 1508029 h 8443663"/>
              <a:gd name="connsiteX1620" fmla="*/ 445704 w 6466440"/>
              <a:gd name="connsiteY1620" fmla="*/ 1505212 h 8443663"/>
              <a:gd name="connsiteX1621" fmla="*/ 478042 w 6466440"/>
              <a:gd name="connsiteY1621" fmla="*/ 1495459 h 8443663"/>
              <a:gd name="connsiteX1622" fmla="*/ 519427 w 6466440"/>
              <a:gd name="connsiteY1622" fmla="*/ 1419364 h 8443663"/>
              <a:gd name="connsiteX1623" fmla="*/ 554228 w 6466440"/>
              <a:gd name="connsiteY1623" fmla="*/ 1398771 h 8443663"/>
              <a:gd name="connsiteX1624" fmla="*/ 607447 w 6466440"/>
              <a:gd name="connsiteY1624" fmla="*/ 1376662 h 8443663"/>
              <a:gd name="connsiteX1625" fmla="*/ 563274 w 6466440"/>
              <a:gd name="connsiteY1625" fmla="*/ 1332430 h 8443663"/>
              <a:gd name="connsiteX1626" fmla="*/ 534202 w 6466440"/>
              <a:gd name="connsiteY1626" fmla="*/ 1354324 h 8443663"/>
              <a:gd name="connsiteX1627" fmla="*/ 408215 w 6466440"/>
              <a:gd name="connsiteY1627" fmla="*/ 1245908 h 8443663"/>
              <a:gd name="connsiteX1628" fmla="*/ 459776 w 6466440"/>
              <a:gd name="connsiteY1628" fmla="*/ 1257620 h 8443663"/>
              <a:gd name="connsiteX1629" fmla="*/ 476963 w 6466440"/>
              <a:gd name="connsiteY1629" fmla="*/ 1261526 h 8443663"/>
              <a:gd name="connsiteX1630" fmla="*/ 499024 w 6466440"/>
              <a:gd name="connsiteY1630" fmla="*/ 1323534 h 8443663"/>
              <a:gd name="connsiteX1631" fmla="*/ 548977 w 6466440"/>
              <a:gd name="connsiteY1631" fmla="*/ 1289283 h 8443663"/>
              <a:gd name="connsiteX1632" fmla="*/ 618151 w 6466440"/>
              <a:gd name="connsiteY1632" fmla="*/ 1276499 h 8443663"/>
              <a:gd name="connsiteX1633" fmla="*/ 643957 w 6466440"/>
              <a:gd name="connsiteY1633" fmla="*/ 1242463 h 8443663"/>
              <a:gd name="connsiteX1634" fmla="*/ 665264 w 6466440"/>
              <a:gd name="connsiteY1634" fmla="*/ 1201706 h 8443663"/>
              <a:gd name="connsiteX1635" fmla="*/ 699638 w 6466440"/>
              <a:gd name="connsiteY1635" fmla="*/ 1209514 h 8443663"/>
              <a:gd name="connsiteX1636" fmla="*/ 714363 w 6466440"/>
              <a:gd name="connsiteY1636" fmla="*/ 1224258 h 8443663"/>
              <a:gd name="connsiteX1637" fmla="*/ 715217 w 6466440"/>
              <a:gd name="connsiteY1637" fmla="*/ 1167455 h 8443663"/>
              <a:gd name="connsiteX1638" fmla="*/ 680843 w 6466440"/>
              <a:gd name="connsiteY1638" fmla="*/ 1159647 h 8443663"/>
              <a:gd name="connsiteX1639" fmla="*/ 657927 w 6466440"/>
              <a:gd name="connsiteY1639" fmla="*/ 1154441 h 8443663"/>
              <a:gd name="connsiteX1640" fmla="*/ 642399 w 6466440"/>
              <a:gd name="connsiteY1640" fmla="*/ 1116716 h 8443663"/>
              <a:gd name="connsiteX1641" fmla="*/ 635062 w 6466440"/>
              <a:gd name="connsiteY1641" fmla="*/ 1069451 h 8443663"/>
              <a:gd name="connsiteX1642" fmla="*/ 626066 w 6466440"/>
              <a:gd name="connsiteY1642" fmla="*/ 1056008 h 8443663"/>
              <a:gd name="connsiteX1643" fmla="*/ 679712 w 6466440"/>
              <a:gd name="connsiteY1643" fmla="*/ 1005497 h 8443663"/>
              <a:gd name="connsiteX1644" fmla="*/ 695669 w 6466440"/>
              <a:gd name="connsiteY1644" fmla="*/ 1014822 h 8443663"/>
              <a:gd name="connsiteX1645" fmla="*/ 718961 w 6466440"/>
              <a:gd name="connsiteY1645" fmla="*/ 1071410 h 8443663"/>
              <a:gd name="connsiteX1646" fmla="*/ 719338 w 6466440"/>
              <a:gd name="connsiteY1646" fmla="*/ 1122793 h 8443663"/>
              <a:gd name="connsiteX1647" fmla="*/ 763511 w 6466440"/>
              <a:gd name="connsiteY1647" fmla="*/ 1167026 h 8443663"/>
              <a:gd name="connsiteX1648" fmla="*/ 745896 w 6466440"/>
              <a:gd name="connsiteY1648" fmla="*/ 1191524 h 8443663"/>
              <a:gd name="connsiteX1649" fmla="*/ 747932 w 6466440"/>
              <a:gd name="connsiteY1649" fmla="*/ 1209085 h 8443663"/>
              <a:gd name="connsiteX1650" fmla="*/ 759390 w 6466440"/>
              <a:gd name="connsiteY1650" fmla="*/ 1211688 h 8443663"/>
              <a:gd name="connsiteX1651" fmla="*/ 880125 w 6466440"/>
              <a:gd name="connsiteY1651" fmla="*/ 1210616 h 8443663"/>
              <a:gd name="connsiteX1652" fmla="*/ 903417 w 6466440"/>
              <a:gd name="connsiteY1652" fmla="*/ 1267205 h 8443663"/>
              <a:gd name="connsiteX1653" fmla="*/ 937791 w 6466440"/>
              <a:gd name="connsiteY1653" fmla="*/ 1275014 h 8443663"/>
              <a:gd name="connsiteX1654" fmla="*/ 1004503 w 6466440"/>
              <a:gd name="connsiteY1654" fmla="*/ 1273068 h 8443663"/>
              <a:gd name="connsiteX1655" fmla="*/ 1028650 w 6466440"/>
              <a:gd name="connsiteY1655" fmla="*/ 1272854 h 8443663"/>
              <a:gd name="connsiteX1656" fmla="*/ 1016389 w 6466440"/>
              <a:gd name="connsiteY1656" fmla="*/ 1247270 h 8443663"/>
              <a:gd name="connsiteX1657" fmla="*/ 1018851 w 6466440"/>
              <a:gd name="connsiteY1657" fmla="*/ 1236429 h 8443663"/>
              <a:gd name="connsiteX1658" fmla="*/ 1141244 w 6466440"/>
              <a:gd name="connsiteY1658" fmla="*/ 1201536 h 8443663"/>
              <a:gd name="connsiteX1659" fmla="*/ 1150666 w 6466440"/>
              <a:gd name="connsiteY1659" fmla="*/ 1186577 h 8443663"/>
              <a:gd name="connsiteX1660" fmla="*/ 1161321 w 6466440"/>
              <a:gd name="connsiteY1660" fmla="*/ 1166199 h 8443663"/>
              <a:gd name="connsiteX1661" fmla="*/ 1221927 w 6466440"/>
              <a:gd name="connsiteY1661" fmla="*/ 1111569 h 8443663"/>
              <a:gd name="connsiteX1662" fmla="*/ 1194991 w 6466440"/>
              <a:gd name="connsiteY1662" fmla="*/ 991457 h 8443663"/>
              <a:gd name="connsiteX1663" fmla="*/ 1165114 w 6466440"/>
              <a:gd name="connsiteY1663" fmla="*/ 990369 h 8443663"/>
              <a:gd name="connsiteX1664" fmla="*/ 1154461 w 6466440"/>
              <a:gd name="connsiteY1664" fmla="*/ 1010748 h 8443663"/>
              <a:gd name="connsiteX1665" fmla="*/ 1161798 w 6466440"/>
              <a:gd name="connsiteY1665" fmla="*/ 1058012 h 8443663"/>
              <a:gd name="connsiteX1666" fmla="*/ 1106116 w 6466440"/>
              <a:gd name="connsiteY1666" fmla="*/ 1090961 h 8443663"/>
              <a:gd name="connsiteX1667" fmla="*/ 1078703 w 6466440"/>
              <a:gd name="connsiteY1667" fmla="*/ 1079034 h 8443663"/>
              <a:gd name="connsiteX1668" fmla="*/ 1067673 w 6466440"/>
              <a:gd name="connsiteY1668" fmla="*/ 1048031 h 8443663"/>
              <a:gd name="connsiteX1669" fmla="*/ 1111092 w 6466440"/>
              <a:gd name="connsiteY1669" fmla="*/ 989496 h 8443663"/>
              <a:gd name="connsiteX1670" fmla="*/ 1109485 w 6466440"/>
              <a:gd name="connsiteY1670" fmla="*/ 943533 h 8443663"/>
              <a:gd name="connsiteX1671" fmla="*/ 1070613 w 6466440"/>
              <a:gd name="connsiteY1671" fmla="*/ 929003 h 8443663"/>
              <a:gd name="connsiteX1672" fmla="*/ 1010861 w 6466440"/>
              <a:gd name="connsiteY1672" fmla="*/ 926830 h 8443663"/>
              <a:gd name="connsiteX1673" fmla="*/ 980986 w 6466440"/>
              <a:gd name="connsiteY1673" fmla="*/ 925743 h 8443663"/>
              <a:gd name="connsiteX1674" fmla="*/ 1013751 w 6466440"/>
              <a:gd name="connsiteY1674" fmla="*/ 887588 h 8443663"/>
              <a:gd name="connsiteX1675" fmla="*/ 1102574 w 6466440"/>
              <a:gd name="connsiteY1675" fmla="*/ 867867 h 8443663"/>
              <a:gd name="connsiteX1676" fmla="*/ 1118103 w 6466440"/>
              <a:gd name="connsiteY1676" fmla="*/ 905593 h 8443663"/>
              <a:gd name="connsiteX1677" fmla="*/ 1256401 w 6466440"/>
              <a:gd name="connsiteY1677" fmla="*/ 959808 h 8443663"/>
              <a:gd name="connsiteX1678" fmla="*/ 1264970 w 6466440"/>
              <a:gd name="connsiteY1678" fmla="*/ 1001653 h 8443663"/>
              <a:gd name="connsiteX1679" fmla="*/ 1257582 w 6466440"/>
              <a:gd name="connsiteY1679" fmla="*/ 1034174 h 8443663"/>
              <a:gd name="connsiteX1680" fmla="*/ 1290724 w 6466440"/>
              <a:gd name="connsiteY1680" fmla="*/ 1047402 h 8443663"/>
              <a:gd name="connsiteX1681" fmla="*/ 1351331 w 6466440"/>
              <a:gd name="connsiteY1681" fmla="*/ 992773 h 8443663"/>
              <a:gd name="connsiteX1682" fmla="*/ 1331732 w 6466440"/>
              <a:gd name="connsiteY1682" fmla="*/ 919924 h 8443663"/>
              <a:gd name="connsiteX1683" fmla="*/ 1325200 w 6466440"/>
              <a:gd name="connsiteY1683" fmla="*/ 895640 h 8443663"/>
              <a:gd name="connsiteX1684" fmla="*/ 1451286 w 6466440"/>
              <a:gd name="connsiteY1684" fmla="*/ 844487 h 8443663"/>
              <a:gd name="connsiteX1685" fmla="*/ 1557674 w 6466440"/>
              <a:gd name="connsiteY1685" fmla="*/ 880054 h 8443663"/>
              <a:gd name="connsiteX1686" fmla="*/ 1573630 w 6466440"/>
              <a:gd name="connsiteY1686" fmla="*/ 889378 h 8443663"/>
              <a:gd name="connsiteX1687" fmla="*/ 1633006 w 6466440"/>
              <a:gd name="connsiteY1687" fmla="*/ 840169 h 8443663"/>
              <a:gd name="connsiteX1688" fmla="*/ 1667429 w 6466440"/>
              <a:gd name="connsiteY1688" fmla="*/ 768193 h 8443663"/>
              <a:gd name="connsiteX1689" fmla="*/ 1702657 w 6466440"/>
              <a:gd name="connsiteY1689" fmla="*/ 719198 h 8443663"/>
              <a:gd name="connsiteX1690" fmla="*/ 1666675 w 6466440"/>
              <a:gd name="connsiteY1690" fmla="*/ 665427 h 8443663"/>
              <a:gd name="connsiteX1691" fmla="*/ 1669565 w 6466440"/>
              <a:gd name="connsiteY1691" fmla="*/ 626185 h 8443663"/>
              <a:gd name="connsiteX1692" fmla="*/ 1630693 w 6466440"/>
              <a:gd name="connsiteY1692" fmla="*/ 611655 h 8443663"/>
              <a:gd name="connsiteX1693" fmla="*/ 1620466 w 6466440"/>
              <a:gd name="connsiteY1693" fmla="*/ 603632 h 8443663"/>
              <a:gd name="connsiteX1694" fmla="*/ 1640116 w 6466440"/>
              <a:gd name="connsiteY1694" fmla="*/ 596697 h 8443663"/>
              <a:gd name="connsiteX1695" fmla="*/ 1695797 w 6466440"/>
              <a:gd name="connsiteY1695" fmla="*/ 563748 h 8443663"/>
              <a:gd name="connsiteX1696" fmla="*/ 1705221 w 6466440"/>
              <a:gd name="connsiteY1696" fmla="*/ 548789 h 8443663"/>
              <a:gd name="connsiteX1697" fmla="*/ 1712984 w 6466440"/>
              <a:gd name="connsiteY1697" fmla="*/ 567652 h 8443663"/>
              <a:gd name="connsiteX1698" fmla="*/ 1722783 w 6466440"/>
              <a:gd name="connsiteY1698" fmla="*/ 604076 h 8443663"/>
              <a:gd name="connsiteX1699" fmla="*/ 1759569 w 6466440"/>
              <a:gd name="connsiteY1699" fmla="*/ 680829 h 8443663"/>
              <a:gd name="connsiteX1700" fmla="*/ 1829171 w 6466440"/>
              <a:gd name="connsiteY1700" fmla="*/ 639643 h 8443663"/>
              <a:gd name="connsiteX1701" fmla="*/ 1862314 w 6466440"/>
              <a:gd name="connsiteY1701" fmla="*/ 652872 h 8443663"/>
              <a:gd name="connsiteX1702" fmla="*/ 1849197 w 6466440"/>
              <a:gd name="connsiteY1702" fmla="*/ 684090 h 8443663"/>
              <a:gd name="connsiteX1703" fmla="*/ 1828317 w 6466440"/>
              <a:gd name="connsiteY1703" fmla="*/ 696446 h 8443663"/>
              <a:gd name="connsiteX1704" fmla="*/ 1776329 w 6466440"/>
              <a:gd name="connsiteY1704" fmla="*/ 713135 h 8443663"/>
              <a:gd name="connsiteX1705" fmla="*/ 1750523 w 6466440"/>
              <a:gd name="connsiteY1705" fmla="*/ 747171 h 8443663"/>
              <a:gd name="connsiteX1706" fmla="*/ 1712029 w 6466440"/>
              <a:gd name="connsiteY1706" fmla="*/ 784024 h 8443663"/>
              <a:gd name="connsiteX1707" fmla="*/ 1682530 w 6466440"/>
              <a:gd name="connsiteY1707" fmla="*/ 834320 h 8443663"/>
              <a:gd name="connsiteX1708" fmla="*/ 1702557 w 6466440"/>
              <a:gd name="connsiteY1708" fmla="*/ 878767 h 8443663"/>
              <a:gd name="connsiteX1709" fmla="*/ 1750850 w 6466440"/>
              <a:gd name="connsiteY1709" fmla="*/ 878338 h 8443663"/>
              <a:gd name="connsiteX1710" fmla="*/ 1746352 w 6466440"/>
              <a:gd name="connsiteY1710" fmla="*/ 871616 h 8443663"/>
              <a:gd name="connsiteX1711" fmla="*/ 1779118 w 6466440"/>
              <a:gd name="connsiteY1711" fmla="*/ 833462 h 8443663"/>
              <a:gd name="connsiteX1712" fmla="*/ 1799998 w 6466440"/>
              <a:gd name="connsiteY1712" fmla="*/ 821107 h 8443663"/>
              <a:gd name="connsiteX1713" fmla="*/ 1773816 w 6466440"/>
              <a:gd name="connsiteY1713" fmla="*/ 803760 h 8443663"/>
              <a:gd name="connsiteX1714" fmla="*/ 1804924 w 6466440"/>
              <a:gd name="connsiteY1714" fmla="*/ 799427 h 8443663"/>
              <a:gd name="connsiteX1715" fmla="*/ 1830302 w 6466440"/>
              <a:gd name="connsiteY1715" fmla="*/ 793792 h 8443663"/>
              <a:gd name="connsiteX1716" fmla="*/ 1856484 w 6466440"/>
              <a:gd name="connsiteY1716" fmla="*/ 811139 h 8443663"/>
              <a:gd name="connsiteX1717" fmla="*/ 1850328 w 6466440"/>
              <a:gd name="connsiteY1717" fmla="*/ 838239 h 8443663"/>
              <a:gd name="connsiteX1718" fmla="*/ 1849901 w 6466440"/>
              <a:gd name="connsiteY1718" fmla="*/ 866642 h 8443663"/>
              <a:gd name="connsiteX1719" fmla="*/ 1883470 w 6466440"/>
              <a:gd name="connsiteY1719" fmla="*/ 851468 h 8443663"/>
              <a:gd name="connsiteX1720" fmla="*/ 1915004 w 6466440"/>
              <a:gd name="connsiteY1720" fmla="*/ 818733 h 8443663"/>
              <a:gd name="connsiteX1721" fmla="*/ 1958801 w 6466440"/>
              <a:gd name="connsiteY1721" fmla="*/ 811583 h 8443663"/>
              <a:gd name="connsiteX1722" fmla="*/ 1995209 w 6466440"/>
              <a:gd name="connsiteY1722" fmla="*/ 836952 h 8443663"/>
              <a:gd name="connsiteX1723" fmla="*/ 2006718 w 6466440"/>
              <a:gd name="connsiteY1723" fmla="*/ 759771 h 8443663"/>
              <a:gd name="connsiteX1724" fmla="*/ 1969078 w 6466440"/>
              <a:gd name="connsiteY1724" fmla="*/ 739821 h 8443663"/>
              <a:gd name="connsiteX1725" fmla="*/ 1917517 w 6466440"/>
              <a:gd name="connsiteY1725" fmla="*/ 728108 h 8443663"/>
              <a:gd name="connsiteX1726" fmla="*/ 1949479 w 6466440"/>
              <a:gd name="connsiteY1726" fmla="*/ 666972 h 8443663"/>
              <a:gd name="connsiteX1727" fmla="*/ 2033428 w 6466440"/>
              <a:gd name="connsiteY1727" fmla="*/ 589147 h 8443663"/>
              <a:gd name="connsiteX1728" fmla="*/ 2023629 w 6466440"/>
              <a:gd name="connsiteY1728" fmla="*/ 552723 h 8443663"/>
              <a:gd name="connsiteX1729" fmla="*/ 2035514 w 6466440"/>
              <a:gd name="connsiteY1729" fmla="*/ 526924 h 8443663"/>
              <a:gd name="connsiteX1730" fmla="*/ 2050239 w 6466440"/>
              <a:gd name="connsiteY1730" fmla="*/ 541669 h 8443663"/>
              <a:gd name="connsiteX1731" fmla="*/ 2073958 w 6466440"/>
              <a:gd name="connsiteY1731" fmla="*/ 569855 h 8443663"/>
              <a:gd name="connsiteX1732" fmla="*/ 2078456 w 6466440"/>
              <a:gd name="connsiteY1732" fmla="*/ 576577 h 8443663"/>
              <a:gd name="connsiteX1733" fmla="*/ 2122252 w 6466440"/>
              <a:gd name="connsiteY1733" fmla="*/ 569427 h 8443663"/>
              <a:gd name="connsiteX1734" fmla="*/ 2175848 w 6466440"/>
              <a:gd name="connsiteY1734" fmla="*/ 598701 h 8443663"/>
              <a:gd name="connsiteX1735" fmla="*/ 2167230 w 6466440"/>
              <a:gd name="connsiteY1735" fmla="*/ 636642 h 8443663"/>
              <a:gd name="connsiteX1736" fmla="*/ 2171727 w 6466440"/>
              <a:gd name="connsiteY1736" fmla="*/ 643363 h 8443663"/>
              <a:gd name="connsiteX1737" fmla="*/ 2195874 w 6466440"/>
              <a:gd name="connsiteY1737" fmla="*/ 643149 h 8443663"/>
              <a:gd name="connsiteX1738" fmla="*/ 2213865 w 6466440"/>
              <a:gd name="connsiteY1738" fmla="*/ 670034 h 8443663"/>
              <a:gd name="connsiteX1739" fmla="*/ 2240852 w 6466440"/>
              <a:gd name="connsiteY1739" fmla="*/ 710363 h 8443663"/>
              <a:gd name="connsiteX1740" fmla="*/ 2267460 w 6466440"/>
              <a:gd name="connsiteY1740" fmla="*/ 699308 h 8443663"/>
              <a:gd name="connsiteX1741" fmla="*/ 2229067 w 6466440"/>
              <a:gd name="connsiteY1741" fmla="*/ 576592 h 8443663"/>
              <a:gd name="connsiteX1742" fmla="*/ 2182003 w 6466440"/>
              <a:gd name="connsiteY1742" fmla="*/ 571601 h 8443663"/>
              <a:gd name="connsiteX1743" fmla="*/ 2155822 w 6466440"/>
              <a:gd name="connsiteY1743" fmla="*/ 554254 h 8443663"/>
              <a:gd name="connsiteX1744" fmla="*/ 2171401 w 6466440"/>
              <a:gd name="connsiteY1744" fmla="*/ 512194 h 8443663"/>
              <a:gd name="connsiteX1745" fmla="*/ 2334701 w 6466440"/>
              <a:gd name="connsiteY1745" fmla="*/ 509393 h 8443663"/>
              <a:gd name="connsiteX1746" fmla="*/ 2351084 w 6466440"/>
              <a:gd name="connsiteY1746" fmla="*/ 490315 h 8443663"/>
              <a:gd name="connsiteX1747" fmla="*/ 2379779 w 6466440"/>
              <a:gd name="connsiteY1747" fmla="*/ 417038 h 8443663"/>
              <a:gd name="connsiteX1748" fmla="*/ 2429304 w 6466440"/>
              <a:gd name="connsiteY1748" fmla="*/ 411189 h 8443663"/>
              <a:gd name="connsiteX1749" fmla="*/ 2441189 w 6466440"/>
              <a:gd name="connsiteY1749" fmla="*/ 385391 h 8443663"/>
              <a:gd name="connsiteX1750" fmla="*/ 2430962 w 6466440"/>
              <a:gd name="connsiteY1750" fmla="*/ 377368 h 8443663"/>
              <a:gd name="connsiteX1751" fmla="*/ 2415862 w 6466440"/>
              <a:gd name="connsiteY1751" fmla="*/ 311241 h 8443663"/>
              <a:gd name="connsiteX1752" fmla="*/ 2419178 w 6466440"/>
              <a:gd name="connsiteY1752" fmla="*/ 243596 h 8443663"/>
              <a:gd name="connsiteX1753" fmla="*/ 2492046 w 6466440"/>
              <a:gd name="connsiteY1753" fmla="*/ 214552 h 8443663"/>
              <a:gd name="connsiteX1754" fmla="*/ 2494082 w 6466440"/>
              <a:gd name="connsiteY1754" fmla="*/ 232114 h 8443663"/>
              <a:gd name="connsiteX1755" fmla="*/ 2509233 w 6466440"/>
              <a:gd name="connsiteY1755" fmla="*/ 218456 h 8443663"/>
              <a:gd name="connsiteX1756" fmla="*/ 2532149 w 6466440"/>
              <a:gd name="connsiteY1756" fmla="*/ 223662 h 8443663"/>
              <a:gd name="connsiteX1757" fmla="*/ 2566096 w 6466440"/>
              <a:gd name="connsiteY1757" fmla="*/ 259871 h 8443663"/>
              <a:gd name="connsiteX1758" fmla="*/ 2590191 w 6466440"/>
              <a:gd name="connsiteY1758" fmla="*/ 339442 h 8443663"/>
              <a:gd name="connsiteX1759" fmla="*/ 2585267 w 6466440"/>
              <a:gd name="connsiteY1759" fmla="*/ 361122 h 8443663"/>
              <a:gd name="connsiteX1760" fmla="*/ 2584036 w 6466440"/>
              <a:gd name="connsiteY1760" fmla="*/ 366542 h 8443663"/>
              <a:gd name="connsiteX1761" fmla="*/ 2629868 w 6466440"/>
              <a:gd name="connsiteY1761" fmla="*/ 376954 h 8443663"/>
              <a:gd name="connsiteX1762" fmla="*/ 2647055 w 6466440"/>
              <a:gd name="connsiteY1762" fmla="*/ 380858 h 8443663"/>
              <a:gd name="connsiteX1763" fmla="*/ 2665473 w 6466440"/>
              <a:gd name="connsiteY1763" fmla="*/ 379342 h 8443663"/>
              <a:gd name="connsiteX1764" fmla="*/ 2698188 w 6466440"/>
              <a:gd name="connsiteY1764" fmla="*/ 420972 h 8443663"/>
              <a:gd name="connsiteX1765" fmla="*/ 2726456 w 6466440"/>
              <a:gd name="connsiteY1765" fmla="*/ 376096 h 8443663"/>
              <a:gd name="connsiteX1766" fmla="*/ 2776785 w 6466440"/>
              <a:gd name="connsiteY1766" fmla="*/ 393229 h 8443663"/>
              <a:gd name="connsiteX1767" fmla="*/ 2866840 w 6466440"/>
              <a:gd name="connsiteY1767" fmla="*/ 368088 h 8443663"/>
              <a:gd name="connsiteX1768" fmla="*/ 2903676 w 6466440"/>
              <a:gd name="connsiteY1768" fmla="*/ 365056 h 8443663"/>
              <a:gd name="connsiteX1769" fmla="*/ 2976922 w 6466440"/>
              <a:gd name="connsiteY1769" fmla="*/ 387395 h 8443663"/>
              <a:gd name="connsiteX1770" fmla="*/ 3044864 w 6466440"/>
              <a:gd name="connsiteY1770" fmla="*/ 380030 h 8443663"/>
              <a:gd name="connsiteX1771" fmla="*/ 3064942 w 6466440"/>
              <a:gd name="connsiteY1771" fmla="*/ 344692 h 8443663"/>
              <a:gd name="connsiteX1772" fmla="*/ 3073560 w 6466440"/>
              <a:gd name="connsiteY1772" fmla="*/ 306753 h 8443663"/>
              <a:gd name="connsiteX1773" fmla="*/ 3106325 w 6466440"/>
              <a:gd name="connsiteY1773" fmla="*/ 268598 h 8443663"/>
              <a:gd name="connsiteX1774" fmla="*/ 3079766 w 6466440"/>
              <a:gd name="connsiteY1774" fmla="*/ 199868 h 8443663"/>
              <a:gd name="connsiteX1775" fmla="*/ 3083459 w 6466440"/>
              <a:gd name="connsiteY1775" fmla="*/ 183608 h 8443663"/>
              <a:gd name="connsiteX1776" fmla="*/ 3084691 w 6466440"/>
              <a:gd name="connsiteY1776" fmla="*/ 178187 h 8443663"/>
              <a:gd name="connsiteX1777" fmla="*/ 3079390 w 6466440"/>
              <a:gd name="connsiteY1777" fmla="*/ 148485 h 8443663"/>
              <a:gd name="connsiteX1778" fmla="*/ 3141177 w 6466440"/>
              <a:gd name="connsiteY1778" fmla="*/ 168219 h 8443663"/>
              <a:gd name="connsiteX1779" fmla="*/ 3171053 w 6466440"/>
              <a:gd name="connsiteY1779" fmla="*/ 169307 h 8443663"/>
              <a:gd name="connsiteX1780" fmla="*/ 3193164 w 6466440"/>
              <a:gd name="connsiteY1780" fmla="*/ 151531 h 8443663"/>
              <a:gd name="connsiteX1781" fmla="*/ 3199698 w 6466440"/>
              <a:gd name="connsiteY1781" fmla="*/ 175814 h 8443663"/>
              <a:gd name="connsiteX1782" fmla="*/ 3216884 w 6466440"/>
              <a:gd name="connsiteY1782" fmla="*/ 179718 h 8443663"/>
              <a:gd name="connsiteX1783" fmla="*/ 3237439 w 6466440"/>
              <a:gd name="connsiteY1783" fmla="*/ 36194 h 8443663"/>
              <a:gd name="connsiteX1784" fmla="*/ 3235402 w 6466440"/>
              <a:gd name="connsiteY1784" fmla="*/ 18633 h 8443663"/>
              <a:gd name="connsiteX1785" fmla="*/ 3265278 w 6466440"/>
              <a:gd name="connsiteY1785" fmla="*/ 19720 h 8443663"/>
              <a:gd name="connsiteX1786" fmla="*/ 3324603 w 6466440"/>
              <a:gd name="connsiteY1786" fmla="*/ 50296 h 8443663"/>
              <a:gd name="connsiteX1787" fmla="*/ 3341790 w 6466440"/>
              <a:gd name="connsiteY1787" fmla="*/ 54200 h 8443663"/>
              <a:gd name="connsiteX1788" fmla="*/ 3334454 w 6466440"/>
              <a:gd name="connsiteY1788" fmla="*/ 6935 h 8443663"/>
              <a:gd name="connsiteX1789" fmla="*/ 3354103 w 6466440"/>
              <a:gd name="connsiteY1789" fmla="*/ 0 h 844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</a:cxnLst>
            <a:rect l="l" t="t" r="r" b="b"/>
            <a:pathLst>
              <a:path w="6466440" h="8443663">
                <a:moveTo>
                  <a:pt x="1099906" y="5608025"/>
                </a:moveTo>
                <a:lnTo>
                  <a:pt x="1096902" y="5609419"/>
                </a:lnTo>
                <a:lnTo>
                  <a:pt x="1096453" y="5609392"/>
                </a:lnTo>
                <a:lnTo>
                  <a:pt x="1096406" y="5631721"/>
                </a:lnTo>
                <a:cubicBezTo>
                  <a:pt x="1093441" y="5639191"/>
                  <a:pt x="1088264" y="5646030"/>
                  <a:pt x="1083089" y="5652871"/>
                </a:cubicBezTo>
                <a:cubicBezTo>
                  <a:pt x="1079315" y="5655493"/>
                  <a:pt x="1074518" y="5658287"/>
                  <a:pt x="1069045" y="5660196"/>
                </a:cubicBezTo>
                <a:lnTo>
                  <a:pt x="1056518" y="5661597"/>
                </a:lnTo>
                <a:lnTo>
                  <a:pt x="1056980" y="5662016"/>
                </a:lnTo>
                <a:cubicBezTo>
                  <a:pt x="1071391" y="5672967"/>
                  <a:pt x="1094515" y="5660271"/>
                  <a:pt x="1114972" y="5656899"/>
                </a:cubicBezTo>
                <a:cubicBezTo>
                  <a:pt x="1117017" y="5656562"/>
                  <a:pt x="1117683" y="5654232"/>
                  <a:pt x="1118261" y="5651359"/>
                </a:cubicBezTo>
                <a:lnTo>
                  <a:pt x="1118273" y="5651322"/>
                </a:lnTo>
                <a:lnTo>
                  <a:pt x="1117005" y="5645529"/>
                </a:lnTo>
                <a:cubicBezTo>
                  <a:pt x="1117676" y="5640873"/>
                  <a:pt x="1120236" y="5635713"/>
                  <a:pt x="1125573" y="5629842"/>
                </a:cubicBezTo>
                <a:cubicBezTo>
                  <a:pt x="1133121" y="5624598"/>
                  <a:pt x="1127082" y="5613651"/>
                  <a:pt x="1109399" y="5608634"/>
                </a:cubicBezTo>
                <a:cubicBezTo>
                  <a:pt x="1109723" y="5610572"/>
                  <a:pt x="1106487" y="5610116"/>
                  <a:pt x="1103172" y="5609176"/>
                </a:cubicBezTo>
                <a:close/>
                <a:moveTo>
                  <a:pt x="2313975" y="5599671"/>
                </a:moveTo>
                <a:lnTo>
                  <a:pt x="2304998" y="5606756"/>
                </a:lnTo>
                <a:cubicBezTo>
                  <a:pt x="2304020" y="5609015"/>
                  <a:pt x="2303936" y="5611477"/>
                  <a:pt x="2305106" y="5614097"/>
                </a:cubicBezTo>
                <a:lnTo>
                  <a:pt x="2306054" y="5615126"/>
                </a:lnTo>
                <a:lnTo>
                  <a:pt x="2315071" y="5614063"/>
                </a:lnTo>
                <a:cubicBezTo>
                  <a:pt x="2320211" y="5615219"/>
                  <a:pt x="2322656" y="5604355"/>
                  <a:pt x="2329018" y="5600079"/>
                </a:cubicBezTo>
                <a:close/>
                <a:moveTo>
                  <a:pt x="2277110" y="5599373"/>
                </a:moveTo>
                <a:lnTo>
                  <a:pt x="2275178" y="5599379"/>
                </a:lnTo>
                <a:cubicBezTo>
                  <a:pt x="2258537" y="5601341"/>
                  <a:pt x="2249731" y="5616482"/>
                  <a:pt x="2267844" y="5631973"/>
                </a:cubicBezTo>
                <a:cubicBezTo>
                  <a:pt x="2267232" y="5634689"/>
                  <a:pt x="2266316" y="5638764"/>
                  <a:pt x="2265399" y="5642838"/>
                </a:cubicBezTo>
                <a:lnTo>
                  <a:pt x="2265194" y="5643748"/>
                </a:lnTo>
                <a:lnTo>
                  <a:pt x="2266634" y="5643763"/>
                </a:lnTo>
                <a:cubicBezTo>
                  <a:pt x="2276843" y="5640106"/>
                  <a:pt x="2283010" y="5633557"/>
                  <a:pt x="2284816" y="5625529"/>
                </a:cubicBezTo>
                <a:close/>
                <a:moveTo>
                  <a:pt x="2317294" y="5559732"/>
                </a:moveTo>
                <a:lnTo>
                  <a:pt x="2314359" y="5568364"/>
                </a:lnTo>
                <a:lnTo>
                  <a:pt x="2314572" y="5568291"/>
                </a:lnTo>
                <a:cubicBezTo>
                  <a:pt x="2317142" y="5568870"/>
                  <a:pt x="2317753" y="5566154"/>
                  <a:pt x="2317722" y="5563293"/>
                </a:cubicBezTo>
                <a:close/>
                <a:moveTo>
                  <a:pt x="1044053" y="5519929"/>
                </a:moveTo>
                <a:cubicBezTo>
                  <a:pt x="1016018" y="5528593"/>
                  <a:pt x="1016018" y="5528593"/>
                  <a:pt x="1032192" y="5549801"/>
                </a:cubicBezTo>
                <a:cubicBezTo>
                  <a:pt x="1032840" y="5553676"/>
                  <a:pt x="1041682" y="5556185"/>
                  <a:pt x="1038232" y="5560746"/>
                </a:cubicBezTo>
                <a:cubicBezTo>
                  <a:pt x="1039526" y="5568498"/>
                  <a:pt x="1036076" y="5573060"/>
                  <a:pt x="1029174" y="5582180"/>
                </a:cubicBezTo>
                <a:cubicBezTo>
                  <a:pt x="1029174" y="5582180"/>
                  <a:pt x="1015588" y="5576478"/>
                  <a:pt x="1014941" y="5572602"/>
                </a:cubicBezTo>
                <a:cubicBezTo>
                  <a:pt x="1009442" y="5558578"/>
                  <a:pt x="1010493" y="5541220"/>
                  <a:pt x="1000171" y="5530242"/>
                </a:cubicBezTo>
                <a:lnTo>
                  <a:pt x="987573" y="5523003"/>
                </a:lnTo>
                <a:lnTo>
                  <a:pt x="1003647" y="5551981"/>
                </a:lnTo>
                <a:cubicBezTo>
                  <a:pt x="1007974" y="5560707"/>
                  <a:pt x="1011962" y="5569766"/>
                  <a:pt x="1015315" y="5579348"/>
                </a:cubicBezTo>
                <a:lnTo>
                  <a:pt x="1020170" y="5598208"/>
                </a:lnTo>
                <a:lnTo>
                  <a:pt x="1032409" y="5601563"/>
                </a:lnTo>
                <a:cubicBezTo>
                  <a:pt x="1033056" y="5605440"/>
                  <a:pt x="1033056" y="5605440"/>
                  <a:pt x="1034350" y="5613192"/>
                </a:cubicBezTo>
                <a:cubicBezTo>
                  <a:pt x="1042599" y="5605839"/>
                  <a:pt x="1054608" y="5606823"/>
                  <a:pt x="1059006" y="5601233"/>
                </a:cubicBezTo>
                <a:lnTo>
                  <a:pt x="1059374" y="5599097"/>
                </a:lnTo>
                <a:lnTo>
                  <a:pt x="1054470" y="5595799"/>
                </a:lnTo>
                <a:cubicBezTo>
                  <a:pt x="1044149" y="5584173"/>
                  <a:pt x="1043963" y="5557551"/>
                  <a:pt x="1049295" y="5538904"/>
                </a:cubicBezTo>
                <a:cubicBezTo>
                  <a:pt x="1051650" y="5534073"/>
                  <a:pt x="1052817" y="5529995"/>
                  <a:pt x="1053015" y="5526422"/>
                </a:cubicBezTo>
                <a:lnTo>
                  <a:pt x="1051607" y="5520031"/>
                </a:lnTo>
                <a:close/>
                <a:moveTo>
                  <a:pt x="1022672" y="5374808"/>
                </a:moveTo>
                <a:lnTo>
                  <a:pt x="1018842" y="5378040"/>
                </a:lnTo>
                <a:cubicBezTo>
                  <a:pt x="1011748" y="5382818"/>
                  <a:pt x="1005412" y="5385806"/>
                  <a:pt x="1002767" y="5392072"/>
                </a:cubicBezTo>
                <a:lnTo>
                  <a:pt x="1002317" y="5398838"/>
                </a:lnTo>
                <a:lnTo>
                  <a:pt x="1006958" y="5398617"/>
                </a:lnTo>
                <a:cubicBezTo>
                  <a:pt x="1015153" y="5397248"/>
                  <a:pt x="1019897" y="5400442"/>
                  <a:pt x="1028739" y="5402950"/>
                </a:cubicBezTo>
                <a:cubicBezTo>
                  <a:pt x="1027445" y="5395198"/>
                  <a:pt x="1028954" y="5379007"/>
                  <a:pt x="1024210" y="5375815"/>
                </a:cubicBezTo>
                <a:close/>
                <a:moveTo>
                  <a:pt x="2009940" y="5293702"/>
                </a:moveTo>
                <a:lnTo>
                  <a:pt x="2008711" y="5294528"/>
                </a:lnTo>
                <a:lnTo>
                  <a:pt x="2009851" y="5297128"/>
                </a:lnTo>
                <a:close/>
                <a:moveTo>
                  <a:pt x="2053102" y="5287149"/>
                </a:moveTo>
                <a:lnTo>
                  <a:pt x="2053757" y="5290579"/>
                </a:lnTo>
                <a:lnTo>
                  <a:pt x="2053225" y="5292719"/>
                </a:lnTo>
                <a:lnTo>
                  <a:pt x="2057760" y="5287209"/>
                </a:lnTo>
                <a:close/>
                <a:moveTo>
                  <a:pt x="1015284" y="5281564"/>
                </a:moveTo>
                <a:lnTo>
                  <a:pt x="1020383" y="5289956"/>
                </a:lnTo>
                <a:lnTo>
                  <a:pt x="1016136" y="5286729"/>
                </a:lnTo>
                <a:close/>
                <a:moveTo>
                  <a:pt x="2048044" y="5261751"/>
                </a:moveTo>
                <a:lnTo>
                  <a:pt x="2048488" y="5262997"/>
                </a:lnTo>
                <a:lnTo>
                  <a:pt x="2048618" y="5263674"/>
                </a:lnTo>
                <a:lnTo>
                  <a:pt x="2049282" y="5262619"/>
                </a:lnTo>
                <a:close/>
                <a:moveTo>
                  <a:pt x="898382" y="5253562"/>
                </a:moveTo>
                <a:cubicBezTo>
                  <a:pt x="904842" y="5252047"/>
                  <a:pt x="911958" y="5252104"/>
                  <a:pt x="919613" y="5253815"/>
                </a:cubicBezTo>
                <a:cubicBezTo>
                  <a:pt x="924359" y="5257008"/>
                  <a:pt x="926947" y="5272514"/>
                  <a:pt x="932985" y="5283459"/>
                </a:cubicBezTo>
                <a:cubicBezTo>
                  <a:pt x="938377" y="5290529"/>
                  <a:pt x="939671" y="5298282"/>
                  <a:pt x="945062" y="5305351"/>
                </a:cubicBezTo>
                <a:cubicBezTo>
                  <a:pt x="947866" y="5296914"/>
                  <a:pt x="946571" y="5289160"/>
                  <a:pt x="950023" y="5284600"/>
                </a:cubicBezTo>
                <a:cubicBezTo>
                  <a:pt x="956923" y="5275479"/>
                  <a:pt x="969862" y="5277304"/>
                  <a:pt x="977410" y="5272060"/>
                </a:cubicBezTo>
                <a:cubicBezTo>
                  <a:pt x="977734" y="5292924"/>
                  <a:pt x="986185" y="5305708"/>
                  <a:pt x="1000762" y="5309065"/>
                </a:cubicBezTo>
                <a:lnTo>
                  <a:pt x="1015932" y="5309217"/>
                </a:lnTo>
                <a:lnTo>
                  <a:pt x="1018987" y="5304027"/>
                </a:lnTo>
                <a:cubicBezTo>
                  <a:pt x="1020677" y="5301528"/>
                  <a:pt x="1022544" y="5300109"/>
                  <a:pt x="1024501" y="5299233"/>
                </a:cubicBezTo>
                <a:lnTo>
                  <a:pt x="1025813" y="5298895"/>
                </a:lnTo>
                <a:lnTo>
                  <a:pt x="1094026" y="5411176"/>
                </a:lnTo>
                <a:cubicBezTo>
                  <a:pt x="1634926" y="6211814"/>
                  <a:pt x="2550931" y="6738212"/>
                  <a:pt x="3589882" y="6738212"/>
                </a:cubicBezTo>
                <a:cubicBezTo>
                  <a:pt x="3693777" y="6738212"/>
                  <a:pt x="3796444" y="6732948"/>
                  <a:pt x="3897628" y="6722672"/>
                </a:cubicBezTo>
                <a:lnTo>
                  <a:pt x="4095848" y="6692420"/>
                </a:lnTo>
                <a:lnTo>
                  <a:pt x="4081911" y="6703936"/>
                </a:lnTo>
                <a:cubicBezTo>
                  <a:pt x="4072218" y="6722816"/>
                  <a:pt x="4084566" y="6749932"/>
                  <a:pt x="4071897" y="6768677"/>
                </a:cubicBezTo>
                <a:cubicBezTo>
                  <a:pt x="4068518" y="6773677"/>
                  <a:pt x="4108905" y="6789230"/>
                  <a:pt x="4124558" y="6782209"/>
                </a:cubicBezTo>
                <a:cubicBezTo>
                  <a:pt x="4144301" y="6774511"/>
                  <a:pt x="4153198" y="6777488"/>
                  <a:pt x="4136304" y="6802483"/>
                </a:cubicBezTo>
                <a:cubicBezTo>
                  <a:pt x="4155521" y="6817083"/>
                  <a:pt x="4174738" y="6831685"/>
                  <a:pt x="4194667" y="6850610"/>
                </a:cubicBezTo>
                <a:cubicBezTo>
                  <a:pt x="4214597" y="6869535"/>
                  <a:pt x="4192715" y="6864257"/>
                  <a:pt x="4185245" y="6869931"/>
                </a:cubicBezTo>
                <a:cubicBezTo>
                  <a:pt x="4185245" y="6869931"/>
                  <a:pt x="4182579" y="6879255"/>
                  <a:pt x="4187383" y="6882905"/>
                </a:cubicBezTo>
                <a:cubicBezTo>
                  <a:pt x="4192900" y="6890880"/>
                  <a:pt x="4206600" y="6897506"/>
                  <a:pt x="4212830" y="6909805"/>
                </a:cubicBezTo>
                <a:cubicBezTo>
                  <a:pt x="4218347" y="6917781"/>
                  <a:pt x="4228668" y="6929405"/>
                  <a:pt x="4226002" y="6938729"/>
                </a:cubicBezTo>
                <a:cubicBezTo>
                  <a:pt x="4223336" y="6948051"/>
                  <a:pt x="4216579" y="6958050"/>
                  <a:pt x="4205729" y="6968722"/>
                </a:cubicBezTo>
                <a:cubicBezTo>
                  <a:pt x="4206443" y="6973047"/>
                  <a:pt x="4193456" y="6970745"/>
                  <a:pt x="4193456" y="6970745"/>
                </a:cubicBezTo>
                <a:cubicBezTo>
                  <a:pt x="4173526" y="6951819"/>
                  <a:pt x="4155023" y="6941544"/>
                  <a:pt x="4138842" y="6970863"/>
                </a:cubicBezTo>
                <a:cubicBezTo>
                  <a:pt x="4135464" y="6975862"/>
                  <a:pt x="4113581" y="6970585"/>
                  <a:pt x="4105399" y="6971933"/>
                </a:cubicBezTo>
                <a:cubicBezTo>
                  <a:pt x="4096503" y="6968957"/>
                  <a:pt x="4086894" y="6961657"/>
                  <a:pt x="4083515" y="6966655"/>
                </a:cubicBezTo>
                <a:cubicBezTo>
                  <a:pt x="4072667" y="6977328"/>
                  <a:pt x="4065910" y="6987326"/>
                  <a:pt x="4055061" y="6997997"/>
                </a:cubicBezTo>
                <a:cubicBezTo>
                  <a:pt x="4049544" y="6990024"/>
                  <a:pt x="4044027" y="6982049"/>
                  <a:pt x="4034420" y="6974748"/>
                </a:cubicBezTo>
                <a:cubicBezTo>
                  <a:pt x="4028375" y="6989070"/>
                  <a:pt x="4018766" y="6981770"/>
                  <a:pt x="4001688" y="6980143"/>
                </a:cubicBezTo>
                <a:cubicBezTo>
                  <a:pt x="3979805" y="6974865"/>
                  <a:pt x="3976612" y="7006486"/>
                  <a:pt x="3965763" y="7017159"/>
                </a:cubicBezTo>
                <a:cubicBezTo>
                  <a:pt x="3962385" y="7022156"/>
                  <a:pt x="3967901" y="7030132"/>
                  <a:pt x="3971993" y="7029458"/>
                </a:cubicBezTo>
                <a:cubicBezTo>
                  <a:pt x="4007576" y="7041362"/>
                  <a:pt x="4042445" y="7048940"/>
                  <a:pt x="4065939" y="7089489"/>
                </a:cubicBezTo>
                <a:cubicBezTo>
                  <a:pt x="4076972" y="7105438"/>
                  <a:pt x="4107037" y="7109368"/>
                  <a:pt x="4129633" y="7118969"/>
                </a:cubicBezTo>
                <a:cubicBezTo>
                  <a:pt x="4133725" y="7118295"/>
                  <a:pt x="4138529" y="7121945"/>
                  <a:pt x="4143333" y="7125595"/>
                </a:cubicBezTo>
                <a:cubicBezTo>
                  <a:pt x="4139241" y="7126269"/>
                  <a:pt x="4135863" y="7131269"/>
                  <a:pt x="4131772" y="7131944"/>
                </a:cubicBezTo>
                <a:cubicBezTo>
                  <a:pt x="4113453" y="7148288"/>
                  <a:pt x="4095135" y="7164634"/>
                  <a:pt x="4070401" y="7142059"/>
                </a:cubicBezTo>
                <a:cubicBezTo>
                  <a:pt x="4061505" y="7139082"/>
                  <a:pt x="4048518" y="7136780"/>
                  <a:pt x="4039623" y="7133804"/>
                </a:cubicBezTo>
                <a:cubicBezTo>
                  <a:pt x="4038909" y="7129481"/>
                  <a:pt x="4038197" y="7125156"/>
                  <a:pt x="4038197" y="7125156"/>
                </a:cubicBezTo>
                <a:cubicBezTo>
                  <a:pt x="4011510" y="7116228"/>
                  <a:pt x="3987489" y="7097976"/>
                  <a:pt x="3967031" y="7101349"/>
                </a:cubicBezTo>
                <a:cubicBezTo>
                  <a:pt x="3950667" y="7104046"/>
                  <a:pt x="3982158" y="7116624"/>
                  <a:pt x="3976113" y="7130946"/>
                </a:cubicBezTo>
                <a:cubicBezTo>
                  <a:pt x="3974873" y="7148919"/>
                  <a:pt x="3977724" y="7166217"/>
                  <a:pt x="3983953" y="7178517"/>
                </a:cubicBezTo>
                <a:cubicBezTo>
                  <a:pt x="4006735" y="7214740"/>
                  <a:pt x="3999450" y="7247036"/>
                  <a:pt x="3974375" y="7273379"/>
                </a:cubicBezTo>
                <a:cubicBezTo>
                  <a:pt x="3960859" y="7293375"/>
                  <a:pt x="3946632" y="7309046"/>
                  <a:pt x="3937922" y="7332692"/>
                </a:cubicBezTo>
                <a:cubicBezTo>
                  <a:pt x="3934544" y="7337690"/>
                  <a:pt x="3930452" y="7338365"/>
                  <a:pt x="3927073" y="7343365"/>
                </a:cubicBezTo>
                <a:cubicBezTo>
                  <a:pt x="3926361" y="7339040"/>
                  <a:pt x="3921557" y="7335389"/>
                  <a:pt x="3920845" y="7331066"/>
                </a:cubicBezTo>
                <a:cubicBezTo>
                  <a:pt x="3914429" y="7292144"/>
                  <a:pt x="3904634" y="7258221"/>
                  <a:pt x="3860871" y="7247668"/>
                </a:cubicBezTo>
                <a:cubicBezTo>
                  <a:pt x="3852687" y="7249015"/>
                  <a:pt x="3857306" y="7226043"/>
                  <a:pt x="3873671" y="7223346"/>
                </a:cubicBezTo>
                <a:cubicBezTo>
                  <a:pt x="3898933" y="7223625"/>
                  <a:pt x="3900885" y="7209976"/>
                  <a:pt x="3896609" y="7184028"/>
                </a:cubicBezTo>
                <a:cubicBezTo>
                  <a:pt x="3896609" y="7184028"/>
                  <a:pt x="3896609" y="7184028"/>
                  <a:pt x="3891804" y="7180378"/>
                </a:cubicBezTo>
                <a:cubicBezTo>
                  <a:pt x="3895896" y="7179705"/>
                  <a:pt x="3895896" y="7179705"/>
                  <a:pt x="3895896" y="7179705"/>
                </a:cubicBezTo>
                <a:cubicBezTo>
                  <a:pt x="3883622" y="7181728"/>
                  <a:pt x="3874726" y="7178752"/>
                  <a:pt x="3865118" y="7171451"/>
                </a:cubicBezTo>
                <a:cubicBezTo>
                  <a:pt x="3856223" y="7168475"/>
                  <a:pt x="3848039" y="7169824"/>
                  <a:pt x="3839144" y="7166849"/>
                </a:cubicBezTo>
                <a:cubicBezTo>
                  <a:pt x="3840570" y="7175497"/>
                  <a:pt x="3838616" y="7189146"/>
                  <a:pt x="3835951" y="7198469"/>
                </a:cubicBezTo>
                <a:cubicBezTo>
                  <a:pt x="3829906" y="7212792"/>
                  <a:pt x="3796092" y="7160618"/>
                  <a:pt x="3808024" y="7207514"/>
                </a:cubicBezTo>
                <a:cubicBezTo>
                  <a:pt x="3814966" y="7224139"/>
                  <a:pt x="3787752" y="7237508"/>
                  <a:pt x="3807682" y="7256433"/>
                </a:cubicBezTo>
                <a:cubicBezTo>
                  <a:pt x="3821382" y="7263060"/>
                  <a:pt x="3824945" y="7284682"/>
                  <a:pt x="3845402" y="7281310"/>
                </a:cubicBezTo>
                <a:cubicBezTo>
                  <a:pt x="3846828" y="7289960"/>
                  <a:pt x="3848253" y="7298610"/>
                  <a:pt x="3845588" y="7307933"/>
                </a:cubicBezTo>
                <a:cubicBezTo>
                  <a:pt x="3842922" y="7317256"/>
                  <a:pt x="3834740" y="7318605"/>
                  <a:pt x="3827982" y="7328603"/>
                </a:cubicBezTo>
                <a:cubicBezTo>
                  <a:pt x="3824603" y="7333601"/>
                  <a:pt x="3817847" y="7343599"/>
                  <a:pt x="3814468" y="7348599"/>
                </a:cubicBezTo>
                <a:cubicBezTo>
                  <a:pt x="3823364" y="7351574"/>
                  <a:pt x="3832258" y="7354551"/>
                  <a:pt x="3841154" y="7357527"/>
                </a:cubicBezTo>
                <a:cubicBezTo>
                  <a:pt x="3845958" y="7361177"/>
                  <a:pt x="3853428" y="7355503"/>
                  <a:pt x="3861611" y="7354154"/>
                </a:cubicBezTo>
                <a:cubicBezTo>
                  <a:pt x="3866415" y="7357805"/>
                  <a:pt x="3871221" y="7361454"/>
                  <a:pt x="3880115" y="7364431"/>
                </a:cubicBezTo>
                <a:cubicBezTo>
                  <a:pt x="3872645" y="7370104"/>
                  <a:pt x="3870691" y="7383753"/>
                  <a:pt x="3866601" y="7384426"/>
                </a:cubicBezTo>
                <a:cubicBezTo>
                  <a:pt x="3829066" y="7386172"/>
                  <a:pt x="3830677" y="7421442"/>
                  <a:pt x="3821966" y="7445089"/>
                </a:cubicBezTo>
                <a:cubicBezTo>
                  <a:pt x="3811831" y="7460085"/>
                  <a:pt x="3845988" y="7463340"/>
                  <a:pt x="3826957" y="7475359"/>
                </a:cubicBezTo>
                <a:cubicBezTo>
                  <a:pt x="3816107" y="7486032"/>
                  <a:pt x="3810775" y="7504679"/>
                  <a:pt x="3802592" y="7506028"/>
                </a:cubicBezTo>
                <a:cubicBezTo>
                  <a:pt x="3766483" y="7516422"/>
                  <a:pt x="3783035" y="7540345"/>
                  <a:pt x="3793356" y="7551972"/>
                </a:cubicBezTo>
                <a:cubicBezTo>
                  <a:pt x="3800298" y="7568596"/>
                  <a:pt x="3815423" y="7583871"/>
                  <a:pt x="3829836" y="7594821"/>
                </a:cubicBezTo>
                <a:cubicBezTo>
                  <a:pt x="3849765" y="7613748"/>
                  <a:pt x="3837491" y="7615771"/>
                  <a:pt x="3825217" y="7617793"/>
                </a:cubicBezTo>
                <a:cubicBezTo>
                  <a:pt x="3821125" y="7618467"/>
                  <a:pt x="3817746" y="7623467"/>
                  <a:pt x="3814368" y="7628465"/>
                </a:cubicBezTo>
                <a:cubicBezTo>
                  <a:pt x="3836963" y="7638067"/>
                  <a:pt x="3855468" y="7648344"/>
                  <a:pt x="3873971" y="7658621"/>
                </a:cubicBezTo>
                <a:cubicBezTo>
                  <a:pt x="3876636" y="7649297"/>
                  <a:pt x="3875211" y="7640647"/>
                  <a:pt x="3878590" y="7635649"/>
                </a:cubicBezTo>
                <a:cubicBezTo>
                  <a:pt x="3885347" y="7625651"/>
                  <a:pt x="3892104" y="7615653"/>
                  <a:pt x="3898862" y="7605656"/>
                </a:cubicBezTo>
                <a:cubicBezTo>
                  <a:pt x="3905092" y="7617955"/>
                  <a:pt x="3914700" y="7625255"/>
                  <a:pt x="3924308" y="7632555"/>
                </a:cubicBezTo>
                <a:cubicBezTo>
                  <a:pt x="3896382" y="7641601"/>
                  <a:pt x="3909553" y="7670524"/>
                  <a:pt x="3918449" y="7673500"/>
                </a:cubicBezTo>
                <a:cubicBezTo>
                  <a:pt x="3937666" y="7688100"/>
                  <a:pt x="3933047" y="7711072"/>
                  <a:pt x="3939990" y="7727697"/>
                </a:cubicBezTo>
                <a:cubicBezTo>
                  <a:pt x="3885377" y="7727813"/>
                  <a:pt x="3836093" y="7709284"/>
                  <a:pt x="3780768" y="7705076"/>
                </a:cubicBezTo>
                <a:cubicBezTo>
                  <a:pt x="3782193" y="7713726"/>
                  <a:pt x="3782193" y="7713726"/>
                  <a:pt x="3767253" y="7725072"/>
                </a:cubicBezTo>
                <a:cubicBezTo>
                  <a:pt x="3760496" y="7735070"/>
                  <a:pt x="3758543" y="7748718"/>
                  <a:pt x="3751785" y="7758716"/>
                </a:cubicBezTo>
                <a:cubicBezTo>
                  <a:pt x="3738984" y="7783037"/>
                  <a:pt x="3734893" y="7783711"/>
                  <a:pt x="3713537" y="7756137"/>
                </a:cubicBezTo>
                <a:cubicBezTo>
                  <a:pt x="3708020" y="7748161"/>
                  <a:pt x="3702503" y="7740187"/>
                  <a:pt x="3697700" y="7736537"/>
                </a:cubicBezTo>
                <a:cubicBezTo>
                  <a:pt x="3701078" y="7731538"/>
                  <a:pt x="3705170" y="7730863"/>
                  <a:pt x="3708548" y="7725864"/>
                </a:cubicBezTo>
                <a:cubicBezTo>
                  <a:pt x="3704456" y="7726538"/>
                  <a:pt x="3699652" y="7722888"/>
                  <a:pt x="3694848" y="7719237"/>
                </a:cubicBezTo>
                <a:cubicBezTo>
                  <a:pt x="3697329" y="7683292"/>
                  <a:pt x="3667078" y="7652743"/>
                  <a:pt x="3661375" y="7618146"/>
                </a:cubicBezTo>
                <a:cubicBezTo>
                  <a:pt x="3655858" y="7610170"/>
                  <a:pt x="3634504" y="7582596"/>
                  <a:pt x="3614231" y="7612590"/>
                </a:cubicBezTo>
                <a:cubicBezTo>
                  <a:pt x="3610853" y="7617588"/>
                  <a:pt x="3594488" y="7620286"/>
                  <a:pt x="3589682" y="7616636"/>
                </a:cubicBezTo>
                <a:cubicBezTo>
                  <a:pt x="3580788" y="7613659"/>
                  <a:pt x="3571179" y="7606360"/>
                  <a:pt x="3574030" y="7623657"/>
                </a:cubicBezTo>
                <a:cubicBezTo>
                  <a:pt x="3572077" y="7637306"/>
                  <a:pt x="3578306" y="7649605"/>
                  <a:pt x="3587916" y="7656906"/>
                </a:cubicBezTo>
                <a:cubicBezTo>
                  <a:pt x="3598237" y="7668530"/>
                  <a:pt x="3595571" y="7677855"/>
                  <a:pt x="3589526" y="7692177"/>
                </a:cubicBezTo>
                <a:cubicBezTo>
                  <a:pt x="3586148" y="7697176"/>
                  <a:pt x="3588999" y="7714474"/>
                  <a:pt x="3593804" y="7718124"/>
                </a:cubicBezTo>
                <a:cubicBezTo>
                  <a:pt x="3602699" y="7721100"/>
                  <a:pt x="3616398" y="7727726"/>
                  <a:pt x="3628672" y="7725704"/>
                </a:cubicBezTo>
                <a:cubicBezTo>
                  <a:pt x="3649129" y="7722332"/>
                  <a:pt x="3653222" y="7721658"/>
                  <a:pt x="3643798" y="7740978"/>
                </a:cubicBezTo>
                <a:cubicBezTo>
                  <a:pt x="3631710" y="7769623"/>
                  <a:pt x="3642743" y="7785573"/>
                  <a:pt x="3666052" y="7799500"/>
                </a:cubicBezTo>
                <a:cubicBezTo>
                  <a:pt x="3680464" y="7810450"/>
                  <a:pt x="3694876" y="7821402"/>
                  <a:pt x="3705198" y="7833026"/>
                </a:cubicBezTo>
                <a:cubicBezTo>
                  <a:pt x="3714807" y="7840328"/>
                  <a:pt x="3697200" y="7860997"/>
                  <a:pt x="3715703" y="7871273"/>
                </a:cubicBezTo>
                <a:cubicBezTo>
                  <a:pt x="3707522" y="7872622"/>
                  <a:pt x="3692582" y="7883968"/>
                  <a:pt x="3683686" y="7880993"/>
                </a:cubicBezTo>
                <a:cubicBezTo>
                  <a:pt x="3660378" y="7867066"/>
                  <a:pt x="3635643" y="7844491"/>
                  <a:pt x="3611624" y="7826238"/>
                </a:cubicBezTo>
                <a:cubicBezTo>
                  <a:pt x="3606819" y="7822589"/>
                  <a:pt x="3616243" y="7803268"/>
                  <a:pt x="3614817" y="7794617"/>
                </a:cubicBezTo>
                <a:cubicBezTo>
                  <a:pt x="3608586" y="7782319"/>
                  <a:pt x="3620675" y="7753675"/>
                  <a:pt x="3595414" y="7753395"/>
                </a:cubicBezTo>
                <a:cubicBezTo>
                  <a:pt x="3573531" y="7748118"/>
                  <a:pt x="3563396" y="7763114"/>
                  <a:pt x="3553261" y="7778112"/>
                </a:cubicBezTo>
                <a:cubicBezTo>
                  <a:pt x="3550594" y="7787436"/>
                  <a:pt x="3547929" y="7796760"/>
                  <a:pt x="3541172" y="7806757"/>
                </a:cubicBezTo>
                <a:cubicBezTo>
                  <a:pt x="3541172" y="7806757"/>
                  <a:pt x="3537080" y="7807431"/>
                  <a:pt x="3537080" y="7807431"/>
                </a:cubicBezTo>
                <a:cubicBezTo>
                  <a:pt x="3535840" y="7825404"/>
                  <a:pt x="3526416" y="7844724"/>
                  <a:pt x="3521085" y="7863372"/>
                </a:cubicBezTo>
                <a:cubicBezTo>
                  <a:pt x="3549910" y="7885275"/>
                  <a:pt x="3526787" y="7897969"/>
                  <a:pt x="3516651" y="7912965"/>
                </a:cubicBezTo>
                <a:cubicBezTo>
                  <a:pt x="3510607" y="7927289"/>
                  <a:pt x="3507942" y="7936613"/>
                  <a:pt x="3501897" y="7950934"/>
                </a:cubicBezTo>
                <a:cubicBezTo>
                  <a:pt x="3501897" y="7950934"/>
                  <a:pt x="3494427" y="7956608"/>
                  <a:pt x="3489623" y="7952958"/>
                </a:cubicBezTo>
                <a:cubicBezTo>
                  <a:pt x="3475923" y="7946332"/>
                  <a:pt x="3465602" y="7934705"/>
                  <a:pt x="3445145" y="7938078"/>
                </a:cubicBezTo>
                <a:cubicBezTo>
                  <a:pt x="3419883" y="7937800"/>
                  <a:pt x="3404759" y="7922523"/>
                  <a:pt x="3404573" y="7895903"/>
                </a:cubicBezTo>
                <a:cubicBezTo>
                  <a:pt x="3402434" y="7882929"/>
                  <a:pt x="3401009" y="7874279"/>
                  <a:pt x="3399583" y="7865630"/>
                </a:cubicBezTo>
                <a:cubicBezTo>
                  <a:pt x="3407766" y="7864281"/>
                  <a:pt x="3415949" y="7862934"/>
                  <a:pt x="3420041" y="7862259"/>
                </a:cubicBezTo>
                <a:cubicBezTo>
                  <a:pt x="3436220" y="7832939"/>
                  <a:pt x="3454539" y="7816593"/>
                  <a:pt x="3483891" y="7816197"/>
                </a:cubicBezTo>
                <a:cubicBezTo>
                  <a:pt x="3492074" y="7814850"/>
                  <a:pt x="3498832" y="7804851"/>
                  <a:pt x="3501498" y="7795527"/>
                </a:cubicBezTo>
                <a:cubicBezTo>
                  <a:pt x="3504877" y="7790529"/>
                  <a:pt x="3495268" y="7783227"/>
                  <a:pt x="3489751" y="7775254"/>
                </a:cubicBezTo>
                <a:cubicBezTo>
                  <a:pt x="3474626" y="7759978"/>
                  <a:pt x="3454168" y="7763350"/>
                  <a:pt x="3436377" y="7757398"/>
                </a:cubicBezTo>
                <a:cubicBezTo>
                  <a:pt x="3413782" y="7747796"/>
                  <a:pt x="3401508" y="7749820"/>
                  <a:pt x="3387993" y="7769815"/>
                </a:cubicBezTo>
                <a:cubicBezTo>
                  <a:pt x="3380522" y="7775488"/>
                  <a:pt x="3363446" y="7773861"/>
                  <a:pt x="3351170" y="7775884"/>
                </a:cubicBezTo>
                <a:cubicBezTo>
                  <a:pt x="3334805" y="7778581"/>
                  <a:pt x="3344413" y="7785882"/>
                  <a:pt x="3349931" y="7793856"/>
                </a:cubicBezTo>
                <a:cubicBezTo>
                  <a:pt x="3370046" y="7839404"/>
                  <a:pt x="3370046" y="7839404"/>
                  <a:pt x="3344258" y="7861422"/>
                </a:cubicBezTo>
                <a:cubicBezTo>
                  <a:pt x="3336074" y="7862771"/>
                  <a:pt x="3332696" y="7867771"/>
                  <a:pt x="3329317" y="7872769"/>
                </a:cubicBezTo>
                <a:cubicBezTo>
                  <a:pt x="3327892" y="7864121"/>
                  <a:pt x="3322374" y="7856145"/>
                  <a:pt x="3321662" y="7851822"/>
                </a:cubicBezTo>
                <a:cubicBezTo>
                  <a:pt x="3324327" y="7842498"/>
                  <a:pt x="3331084" y="7832501"/>
                  <a:pt x="3329659" y="7823850"/>
                </a:cubicBezTo>
                <a:cubicBezTo>
                  <a:pt x="3329659" y="7823850"/>
                  <a:pt x="3320051" y="7816549"/>
                  <a:pt x="3315247" y="7812900"/>
                </a:cubicBezTo>
                <a:cubicBezTo>
                  <a:pt x="3311155" y="7813574"/>
                  <a:pt x="3303685" y="7819248"/>
                  <a:pt x="3303685" y="7819248"/>
                </a:cubicBezTo>
                <a:cubicBezTo>
                  <a:pt x="3308674" y="7849519"/>
                  <a:pt x="3305481" y="7881141"/>
                  <a:pt x="3317941" y="7905740"/>
                </a:cubicBezTo>
                <a:cubicBezTo>
                  <a:pt x="3342147" y="7950613"/>
                  <a:pt x="3342333" y="7977235"/>
                  <a:pt x="3309074" y="8004926"/>
                </a:cubicBezTo>
                <a:cubicBezTo>
                  <a:pt x="3305695" y="8009926"/>
                  <a:pt x="3287904" y="8003974"/>
                  <a:pt x="3287191" y="7999649"/>
                </a:cubicBezTo>
                <a:cubicBezTo>
                  <a:pt x="3280249" y="7983024"/>
                  <a:pt x="3270641" y="7975724"/>
                  <a:pt x="3248045" y="7966122"/>
                </a:cubicBezTo>
                <a:cubicBezTo>
                  <a:pt x="3248757" y="7970447"/>
                  <a:pt x="3244666" y="7971122"/>
                  <a:pt x="3236484" y="7972471"/>
                </a:cubicBezTo>
                <a:cubicBezTo>
                  <a:pt x="3242713" y="7984770"/>
                  <a:pt x="3240047" y="7994094"/>
                  <a:pt x="3241473" y="8002742"/>
                </a:cubicBezTo>
                <a:cubicBezTo>
                  <a:pt x="3232579" y="7999767"/>
                  <a:pt x="3223682" y="7996790"/>
                  <a:pt x="3214074" y="7989490"/>
                </a:cubicBezTo>
                <a:cubicBezTo>
                  <a:pt x="3185962" y="7971914"/>
                  <a:pt x="3181870" y="7972588"/>
                  <a:pt x="3179389" y="8008534"/>
                </a:cubicBezTo>
                <a:cubicBezTo>
                  <a:pt x="3180103" y="8012857"/>
                  <a:pt x="3180815" y="8017183"/>
                  <a:pt x="3180815" y="8017183"/>
                </a:cubicBezTo>
                <a:cubicBezTo>
                  <a:pt x="3173345" y="8022854"/>
                  <a:pt x="3165875" y="8028528"/>
                  <a:pt x="3162497" y="8033529"/>
                </a:cubicBezTo>
                <a:cubicBezTo>
                  <a:pt x="3161070" y="8024879"/>
                  <a:pt x="3156267" y="8021229"/>
                  <a:pt x="3159645" y="8016229"/>
                </a:cubicBezTo>
                <a:cubicBezTo>
                  <a:pt x="3160885" y="7998257"/>
                  <a:pt x="3170309" y="7978936"/>
                  <a:pt x="3143622" y="7970008"/>
                </a:cubicBezTo>
                <a:cubicBezTo>
                  <a:pt x="3146102" y="7934063"/>
                  <a:pt x="3109280" y="7940132"/>
                  <a:pt x="3096820" y="7915533"/>
                </a:cubicBezTo>
                <a:cubicBezTo>
                  <a:pt x="3090590" y="7903234"/>
                  <a:pt x="3069079" y="7951199"/>
                  <a:pt x="3051815" y="7922950"/>
                </a:cubicBezTo>
                <a:cubicBezTo>
                  <a:pt x="3048437" y="7927950"/>
                  <a:pt x="3049148" y="7932275"/>
                  <a:pt x="3045770" y="7937272"/>
                </a:cubicBezTo>
                <a:cubicBezTo>
                  <a:pt x="3032969" y="7961594"/>
                  <a:pt x="3032969" y="7961594"/>
                  <a:pt x="3017843" y="7946317"/>
                </a:cubicBezTo>
                <a:cubicBezTo>
                  <a:pt x="3012326" y="7938344"/>
                  <a:pt x="3006809" y="7930368"/>
                  <a:pt x="2997201" y="7923068"/>
                </a:cubicBezTo>
                <a:cubicBezTo>
                  <a:pt x="2997201" y="7923068"/>
                  <a:pt x="2989019" y="7924416"/>
                  <a:pt x="2984927" y="7925091"/>
                </a:cubicBezTo>
                <a:cubicBezTo>
                  <a:pt x="2992583" y="7946039"/>
                  <a:pt x="2976929" y="7953061"/>
                  <a:pt x="2959851" y="7951434"/>
                </a:cubicBezTo>
                <a:cubicBezTo>
                  <a:pt x="2947577" y="7953457"/>
                  <a:pt x="2924982" y="7943855"/>
                  <a:pt x="2917512" y="7949529"/>
                </a:cubicBezTo>
                <a:cubicBezTo>
                  <a:pt x="2902571" y="7960875"/>
                  <a:pt x="2895814" y="7970873"/>
                  <a:pt x="2880689" y="7955599"/>
                </a:cubicBezTo>
                <a:cubicBezTo>
                  <a:pt x="2880689" y="7955599"/>
                  <a:pt x="2869128" y="7961946"/>
                  <a:pt x="2869840" y="7966270"/>
                </a:cubicBezTo>
                <a:cubicBezTo>
                  <a:pt x="2869840" y="7966270"/>
                  <a:pt x="2871266" y="7974920"/>
                  <a:pt x="2876070" y="7978570"/>
                </a:cubicBezTo>
                <a:cubicBezTo>
                  <a:pt x="2911652" y="7990473"/>
                  <a:pt x="2891380" y="8020467"/>
                  <a:pt x="2894944" y="8042090"/>
                </a:cubicBezTo>
                <a:cubicBezTo>
                  <a:pt x="2890853" y="8042764"/>
                  <a:pt x="2886761" y="8043439"/>
                  <a:pt x="2881958" y="8039789"/>
                </a:cubicBezTo>
                <a:cubicBezTo>
                  <a:pt x="2867545" y="8028837"/>
                  <a:pt x="2867545" y="8028837"/>
                  <a:pt x="2845847" y="8050183"/>
                </a:cubicBezTo>
                <a:cubicBezTo>
                  <a:pt x="2835000" y="8060854"/>
                  <a:pt x="2816681" y="8077201"/>
                  <a:pt x="2793373" y="8063274"/>
                </a:cubicBezTo>
                <a:cubicBezTo>
                  <a:pt x="2792660" y="8058948"/>
                  <a:pt x="2781811" y="8069621"/>
                  <a:pt x="2782525" y="8073946"/>
                </a:cubicBezTo>
                <a:cubicBezTo>
                  <a:pt x="2779145" y="8078944"/>
                  <a:pt x="2783950" y="8082595"/>
                  <a:pt x="2784663" y="8086920"/>
                </a:cubicBezTo>
                <a:cubicBezTo>
                  <a:pt x="2794984" y="8098545"/>
                  <a:pt x="2817393" y="8081524"/>
                  <a:pt x="2817580" y="8108146"/>
                </a:cubicBezTo>
                <a:cubicBezTo>
                  <a:pt x="2819717" y="8121120"/>
                  <a:pt x="2833417" y="8127746"/>
                  <a:pt x="2835556" y="8140721"/>
                </a:cubicBezTo>
                <a:cubicBezTo>
                  <a:pt x="2839833" y="8166668"/>
                  <a:pt x="2850866" y="8182618"/>
                  <a:pt x="2869370" y="8192894"/>
                </a:cubicBezTo>
                <a:cubicBezTo>
                  <a:pt x="2883070" y="8199519"/>
                  <a:pt x="2846433" y="8232210"/>
                  <a:pt x="2886634" y="8221143"/>
                </a:cubicBezTo>
                <a:cubicBezTo>
                  <a:pt x="2887346" y="8225467"/>
                  <a:pt x="2888772" y="8234117"/>
                  <a:pt x="2889486" y="8238441"/>
                </a:cubicBezTo>
                <a:cubicBezTo>
                  <a:pt x="2863511" y="8233838"/>
                  <a:pt x="2853375" y="8248834"/>
                  <a:pt x="2849469" y="8276132"/>
                </a:cubicBezTo>
                <a:cubicBezTo>
                  <a:pt x="2849469" y="8276132"/>
                  <a:pt x="2841286" y="8277480"/>
                  <a:pt x="2837194" y="8278154"/>
                </a:cubicBezTo>
                <a:cubicBezTo>
                  <a:pt x="2832392" y="8274503"/>
                  <a:pt x="2827586" y="8270854"/>
                  <a:pt x="2826875" y="8266529"/>
                </a:cubicBezTo>
                <a:cubicBezTo>
                  <a:pt x="2819931" y="8249904"/>
                  <a:pt x="2853903" y="8226537"/>
                  <a:pt x="2827929" y="8221935"/>
                </a:cubicBezTo>
                <a:cubicBezTo>
                  <a:pt x="2797863" y="8218005"/>
                  <a:pt x="2797493" y="8164762"/>
                  <a:pt x="2762095" y="8179479"/>
                </a:cubicBezTo>
                <a:cubicBezTo>
                  <a:pt x="2753913" y="8180829"/>
                  <a:pt x="2745545" y="8155555"/>
                  <a:pt x="2732031" y="8175551"/>
                </a:cubicBezTo>
                <a:cubicBezTo>
                  <a:pt x="2722608" y="8194872"/>
                  <a:pt x="2731504" y="8197849"/>
                  <a:pt x="2741112" y="8205149"/>
                </a:cubicBezTo>
                <a:cubicBezTo>
                  <a:pt x="2745915" y="8208799"/>
                  <a:pt x="2748053" y="8221773"/>
                  <a:pt x="2744675" y="8226771"/>
                </a:cubicBezTo>
                <a:cubicBezTo>
                  <a:pt x="2738631" y="8241095"/>
                  <a:pt x="2731874" y="8251093"/>
                  <a:pt x="2725117" y="8261091"/>
                </a:cubicBezTo>
                <a:cubicBezTo>
                  <a:pt x="2715508" y="8253790"/>
                  <a:pt x="2694339" y="8252837"/>
                  <a:pt x="2711231" y="8227842"/>
                </a:cubicBezTo>
                <a:cubicBezTo>
                  <a:pt x="2713896" y="8218518"/>
                  <a:pt x="2692541" y="8190945"/>
                  <a:pt x="2694495" y="8177297"/>
                </a:cubicBezTo>
                <a:cubicBezTo>
                  <a:pt x="2703918" y="8157975"/>
                  <a:pt x="2701067" y="8140676"/>
                  <a:pt x="2698929" y="8127702"/>
                </a:cubicBezTo>
                <a:cubicBezTo>
                  <a:pt x="2693411" y="8119728"/>
                  <a:pt x="2687894" y="8111753"/>
                  <a:pt x="2689135" y="8093780"/>
                </a:cubicBezTo>
                <a:cubicBezTo>
                  <a:pt x="2685043" y="8094455"/>
                  <a:pt x="2676860" y="8095802"/>
                  <a:pt x="2676148" y="8091479"/>
                </a:cubicBezTo>
                <a:cubicBezTo>
                  <a:pt x="2651072" y="8117823"/>
                  <a:pt x="2630615" y="8121193"/>
                  <a:pt x="2640409" y="8155116"/>
                </a:cubicBezTo>
                <a:cubicBezTo>
                  <a:pt x="2642547" y="8168090"/>
                  <a:pt x="2616757" y="8190109"/>
                  <a:pt x="2602531" y="8205781"/>
                </a:cubicBezTo>
                <a:cubicBezTo>
                  <a:pt x="2580649" y="8200502"/>
                  <a:pt x="2562144" y="8190225"/>
                  <a:pt x="2536883" y="8189949"/>
                </a:cubicBezTo>
                <a:cubicBezTo>
                  <a:pt x="2532792" y="8190621"/>
                  <a:pt x="2525322" y="8196296"/>
                  <a:pt x="2521943" y="8201294"/>
                </a:cubicBezTo>
                <a:cubicBezTo>
                  <a:pt x="2511808" y="8216291"/>
                  <a:pt x="2500246" y="8222639"/>
                  <a:pt x="2487972" y="8224663"/>
                </a:cubicBezTo>
                <a:cubicBezTo>
                  <a:pt x="2479604" y="8199389"/>
                  <a:pt x="2465376" y="8215060"/>
                  <a:pt x="2452390" y="8212758"/>
                </a:cubicBezTo>
                <a:cubicBezTo>
                  <a:pt x="2446872" y="8204784"/>
                  <a:pt x="2484223" y="8176417"/>
                  <a:pt x="2439218" y="8183836"/>
                </a:cubicBezTo>
                <a:cubicBezTo>
                  <a:pt x="2435126" y="8184510"/>
                  <a:pt x="2424804" y="8172884"/>
                  <a:pt x="2411818" y="8170583"/>
                </a:cubicBezTo>
                <a:cubicBezTo>
                  <a:pt x="2412531" y="8174908"/>
                  <a:pt x="2413956" y="8183557"/>
                  <a:pt x="2406486" y="8189229"/>
                </a:cubicBezTo>
                <a:cubicBezTo>
                  <a:pt x="2386742" y="8196926"/>
                  <a:pt x="2372515" y="8212597"/>
                  <a:pt x="2385688" y="8241521"/>
                </a:cubicBezTo>
                <a:cubicBezTo>
                  <a:pt x="2389777" y="8240846"/>
                  <a:pt x="2397961" y="8239498"/>
                  <a:pt x="2406143" y="8238148"/>
                </a:cubicBezTo>
                <a:cubicBezTo>
                  <a:pt x="2402766" y="8243148"/>
                  <a:pt x="2404904" y="8256122"/>
                  <a:pt x="2401526" y="8261121"/>
                </a:cubicBezTo>
                <a:cubicBezTo>
                  <a:pt x="2390677" y="8271794"/>
                  <a:pt x="2384632" y="8286115"/>
                  <a:pt x="2406515" y="8291393"/>
                </a:cubicBezTo>
                <a:cubicBezTo>
                  <a:pt x="2411318" y="8295044"/>
                  <a:pt x="2423594" y="8293020"/>
                  <a:pt x="2428397" y="8296671"/>
                </a:cubicBezTo>
                <a:cubicBezTo>
                  <a:pt x="2438718" y="8308295"/>
                  <a:pt x="2458648" y="8327221"/>
                  <a:pt x="2455269" y="8332220"/>
                </a:cubicBezTo>
                <a:cubicBezTo>
                  <a:pt x="2449938" y="8350866"/>
                  <a:pt x="2430906" y="8362887"/>
                  <a:pt x="2416680" y="8378560"/>
                </a:cubicBezTo>
                <a:cubicBezTo>
                  <a:pt x="2416680" y="8378560"/>
                  <a:pt x="2407783" y="8375584"/>
                  <a:pt x="2407783" y="8375584"/>
                </a:cubicBezTo>
                <a:cubicBezTo>
                  <a:pt x="2401368" y="8336662"/>
                  <a:pt x="2388567" y="8360981"/>
                  <a:pt x="2377718" y="8371655"/>
                </a:cubicBezTo>
                <a:cubicBezTo>
                  <a:pt x="2370248" y="8377328"/>
                  <a:pt x="2366870" y="8382327"/>
                  <a:pt x="2359399" y="8388000"/>
                </a:cubicBezTo>
                <a:cubicBezTo>
                  <a:pt x="2360112" y="8392325"/>
                  <a:pt x="2353355" y="8402322"/>
                  <a:pt x="2353355" y="8402322"/>
                </a:cubicBezTo>
                <a:cubicBezTo>
                  <a:pt x="2315634" y="8377444"/>
                  <a:pt x="2319911" y="8403393"/>
                  <a:pt x="2324188" y="8429340"/>
                </a:cubicBezTo>
                <a:cubicBezTo>
                  <a:pt x="2320810" y="8434339"/>
                  <a:pt x="2317430" y="8439338"/>
                  <a:pt x="2318143" y="8443663"/>
                </a:cubicBezTo>
                <a:cubicBezTo>
                  <a:pt x="2313340" y="8440013"/>
                  <a:pt x="2309248" y="8440687"/>
                  <a:pt x="2304443" y="8437037"/>
                </a:cubicBezTo>
                <a:cubicBezTo>
                  <a:pt x="2298214" y="8424738"/>
                  <a:pt x="2291984" y="8412438"/>
                  <a:pt x="2286467" y="8404462"/>
                </a:cubicBezTo>
                <a:cubicBezTo>
                  <a:pt x="2285042" y="8395814"/>
                  <a:pt x="2280237" y="8392164"/>
                  <a:pt x="2275434" y="8388514"/>
                </a:cubicBezTo>
                <a:cubicBezTo>
                  <a:pt x="2256928" y="8378237"/>
                  <a:pt x="2255504" y="8369588"/>
                  <a:pt x="2265640" y="8354590"/>
                </a:cubicBezTo>
                <a:cubicBezTo>
                  <a:pt x="2328437" y="8353125"/>
                  <a:pt x="2355651" y="8339756"/>
                  <a:pt x="2367212" y="8333408"/>
                </a:cubicBezTo>
                <a:cubicBezTo>
                  <a:pt x="2385531" y="8317063"/>
                  <a:pt x="2381966" y="8295439"/>
                  <a:pt x="2358658" y="8281513"/>
                </a:cubicBezTo>
                <a:cubicBezTo>
                  <a:pt x="2344958" y="8274887"/>
                  <a:pt x="2336775" y="8276236"/>
                  <a:pt x="2326640" y="8291232"/>
                </a:cubicBezTo>
                <a:cubicBezTo>
                  <a:pt x="2320596" y="8305554"/>
                  <a:pt x="2310460" y="8320552"/>
                  <a:pt x="2289290" y="8319598"/>
                </a:cubicBezTo>
                <a:cubicBezTo>
                  <a:pt x="2285013" y="8293650"/>
                  <a:pt x="2285013" y="8293650"/>
                  <a:pt x="2250671" y="8263775"/>
                </a:cubicBezTo>
                <a:cubicBezTo>
                  <a:pt x="2264185" y="8243780"/>
                  <a:pt x="2278413" y="8228108"/>
                  <a:pt x="2292640" y="8212436"/>
                </a:cubicBezTo>
                <a:cubicBezTo>
                  <a:pt x="2295306" y="8203112"/>
                  <a:pt x="2281421" y="8169864"/>
                  <a:pt x="2271813" y="8162565"/>
                </a:cubicBezTo>
                <a:cubicBezTo>
                  <a:pt x="2267008" y="8158914"/>
                  <a:pt x="2262203" y="8155264"/>
                  <a:pt x="2266295" y="8154589"/>
                </a:cubicBezTo>
                <a:cubicBezTo>
                  <a:pt x="2279097" y="8130270"/>
                  <a:pt x="2261306" y="8124318"/>
                  <a:pt x="2250456" y="8134991"/>
                </a:cubicBezTo>
                <a:cubicBezTo>
                  <a:pt x="2222716" y="8170656"/>
                  <a:pt x="2207590" y="8155381"/>
                  <a:pt x="2186235" y="8127807"/>
                </a:cubicBezTo>
                <a:cubicBezTo>
                  <a:pt x="2180718" y="8119831"/>
                  <a:pt x="2171822" y="8116856"/>
                  <a:pt x="2162214" y="8109556"/>
                </a:cubicBezTo>
                <a:cubicBezTo>
                  <a:pt x="2151893" y="8097930"/>
                  <a:pt x="2141572" y="8086305"/>
                  <a:pt x="2131963" y="8079004"/>
                </a:cubicBezTo>
                <a:cubicBezTo>
                  <a:pt x="2125918" y="8093328"/>
                  <a:pt x="2119874" y="8107649"/>
                  <a:pt x="2113830" y="8121973"/>
                </a:cubicBezTo>
                <a:cubicBezTo>
                  <a:pt x="2107786" y="8136294"/>
                  <a:pt x="2107786" y="8136294"/>
                  <a:pt x="2137138" y="8135899"/>
                </a:cubicBezTo>
                <a:cubicBezTo>
                  <a:pt x="2156725" y="8203744"/>
                  <a:pt x="2160817" y="8203070"/>
                  <a:pt x="2097678" y="8253454"/>
                </a:cubicBezTo>
                <a:cubicBezTo>
                  <a:pt x="2095540" y="8240480"/>
                  <a:pt x="2093402" y="8227506"/>
                  <a:pt x="2091263" y="8214533"/>
                </a:cubicBezTo>
                <a:cubicBezTo>
                  <a:pt x="2090551" y="8210209"/>
                  <a:pt x="2085034" y="8202233"/>
                  <a:pt x="2089125" y="8201559"/>
                </a:cubicBezTo>
                <a:cubicBezTo>
                  <a:pt x="2099974" y="8190888"/>
                  <a:pt x="2110822" y="8180216"/>
                  <a:pt x="2125761" y="8168870"/>
                </a:cubicBezTo>
                <a:cubicBezTo>
                  <a:pt x="2111350" y="8157918"/>
                  <a:pt x="2094272" y="8156290"/>
                  <a:pt x="2088041" y="8143990"/>
                </a:cubicBezTo>
                <a:cubicBezTo>
                  <a:pt x="2077720" y="8132367"/>
                  <a:pt x="2074156" y="8110744"/>
                  <a:pt x="2059744" y="8099793"/>
                </a:cubicBezTo>
                <a:cubicBezTo>
                  <a:pt x="2054226" y="8091817"/>
                  <a:pt x="2041953" y="8093841"/>
                  <a:pt x="2028966" y="8091540"/>
                </a:cubicBezTo>
                <a:cubicBezTo>
                  <a:pt x="2015978" y="8089237"/>
                  <a:pt x="2003705" y="8091261"/>
                  <a:pt x="1994809" y="8088286"/>
                </a:cubicBezTo>
                <a:cubicBezTo>
                  <a:pt x="1985914" y="8085309"/>
                  <a:pt x="1958514" y="8072057"/>
                  <a:pt x="1990532" y="8062338"/>
                </a:cubicBezTo>
                <a:cubicBezTo>
                  <a:pt x="1994624" y="8061664"/>
                  <a:pt x="1993198" y="8053014"/>
                  <a:pt x="1996576" y="8048014"/>
                </a:cubicBezTo>
                <a:cubicBezTo>
                  <a:pt x="1980925" y="8055037"/>
                  <a:pt x="1968649" y="8057060"/>
                  <a:pt x="1957088" y="8063407"/>
                </a:cubicBezTo>
                <a:cubicBezTo>
                  <a:pt x="1945526" y="8069756"/>
                  <a:pt x="1943574" y="8083403"/>
                  <a:pt x="1961365" y="8089355"/>
                </a:cubicBezTo>
                <a:cubicBezTo>
                  <a:pt x="1962078" y="8093679"/>
                  <a:pt x="1963503" y="8102329"/>
                  <a:pt x="1964216" y="8106653"/>
                </a:cubicBezTo>
                <a:cubicBezTo>
                  <a:pt x="1972584" y="8131926"/>
                  <a:pt x="1965114" y="8137601"/>
                  <a:pt x="1942519" y="8127998"/>
                </a:cubicBezTo>
                <a:cubicBezTo>
                  <a:pt x="1919924" y="8118396"/>
                  <a:pt x="1906936" y="8116094"/>
                  <a:pt x="1911927" y="8146367"/>
                </a:cubicBezTo>
                <a:cubicBezTo>
                  <a:pt x="1912639" y="8150691"/>
                  <a:pt x="1905169" y="8156365"/>
                  <a:pt x="1905169" y="8156365"/>
                </a:cubicBezTo>
                <a:cubicBezTo>
                  <a:pt x="1899466" y="8121768"/>
                  <a:pt x="1872252" y="8135138"/>
                  <a:pt x="1855174" y="8133510"/>
                </a:cubicBezTo>
                <a:cubicBezTo>
                  <a:pt x="1854461" y="8129186"/>
                  <a:pt x="1857127" y="8119861"/>
                  <a:pt x="1857127" y="8119861"/>
                </a:cubicBezTo>
                <a:cubicBezTo>
                  <a:pt x="1873492" y="8117164"/>
                  <a:pt x="1894662" y="8118119"/>
                  <a:pt x="1889673" y="8087845"/>
                </a:cubicBezTo>
                <a:cubicBezTo>
                  <a:pt x="1888248" y="8079197"/>
                  <a:pt x="1917073" y="8101098"/>
                  <a:pt x="1925070" y="8073127"/>
                </a:cubicBezTo>
                <a:cubicBezTo>
                  <a:pt x="1927023" y="8059480"/>
                  <a:pt x="1933067" y="8045156"/>
                  <a:pt x="1943202" y="8030160"/>
                </a:cubicBezTo>
                <a:cubicBezTo>
                  <a:pt x="1942490" y="8025834"/>
                  <a:pt x="1956903" y="8036786"/>
                  <a:pt x="1965086" y="8035437"/>
                </a:cubicBezTo>
                <a:cubicBezTo>
                  <a:pt x="1969176" y="8034762"/>
                  <a:pt x="1973268" y="8034089"/>
                  <a:pt x="1976646" y="8029089"/>
                </a:cubicBezTo>
                <a:cubicBezTo>
                  <a:pt x="1980738" y="8028415"/>
                  <a:pt x="1975221" y="8020441"/>
                  <a:pt x="1975221" y="8020441"/>
                </a:cubicBezTo>
                <a:cubicBezTo>
                  <a:pt x="1931456" y="8009885"/>
                  <a:pt x="1961150" y="7960570"/>
                  <a:pt x="1940508" y="7937320"/>
                </a:cubicBezTo>
                <a:cubicBezTo>
                  <a:pt x="1951356" y="7926649"/>
                  <a:pt x="1962206" y="7915975"/>
                  <a:pt x="1973054" y="7905303"/>
                </a:cubicBezTo>
                <a:cubicBezTo>
                  <a:pt x="1976434" y="7900305"/>
                  <a:pt x="1968778" y="7879356"/>
                  <a:pt x="1968778" y="7879356"/>
                </a:cubicBezTo>
                <a:cubicBezTo>
                  <a:pt x="1926438" y="7877450"/>
                  <a:pt x="1939953" y="7857454"/>
                  <a:pt x="1948663" y="7833809"/>
                </a:cubicBezTo>
                <a:cubicBezTo>
                  <a:pt x="1952754" y="7833134"/>
                  <a:pt x="1942433" y="7821509"/>
                  <a:pt x="1941720" y="7817185"/>
                </a:cubicBezTo>
                <a:cubicBezTo>
                  <a:pt x="1938342" y="7822182"/>
                  <a:pt x="1930872" y="7827856"/>
                  <a:pt x="1927493" y="7832856"/>
                </a:cubicBezTo>
                <a:cubicBezTo>
                  <a:pt x="1928206" y="7837181"/>
                  <a:pt x="1923402" y="7833530"/>
                  <a:pt x="1919310" y="7834205"/>
                </a:cubicBezTo>
                <a:cubicBezTo>
                  <a:pt x="1902759" y="7810280"/>
                  <a:pt x="1882117" y="7787029"/>
                  <a:pt x="1860762" y="7759456"/>
                </a:cubicBezTo>
                <a:cubicBezTo>
                  <a:pt x="1860762" y="7759456"/>
                  <a:pt x="1851866" y="7756480"/>
                  <a:pt x="1847775" y="7757154"/>
                </a:cubicBezTo>
                <a:cubicBezTo>
                  <a:pt x="1832122" y="7764175"/>
                  <a:pt x="1836926" y="7767825"/>
                  <a:pt x="1830697" y="7755526"/>
                </a:cubicBezTo>
                <a:cubicBezTo>
                  <a:pt x="1825708" y="7725254"/>
                  <a:pt x="1807916" y="7719302"/>
                  <a:pt x="1775897" y="7729022"/>
                </a:cubicBezTo>
                <a:cubicBezTo>
                  <a:pt x="1743166" y="7734418"/>
                  <a:pt x="1715953" y="7747787"/>
                  <a:pt x="1700485" y="7781430"/>
                </a:cubicBezTo>
                <a:cubicBezTo>
                  <a:pt x="1701197" y="7785755"/>
                  <a:pt x="1703335" y="7798728"/>
                  <a:pt x="1708140" y="7802380"/>
                </a:cubicBezTo>
                <a:cubicBezTo>
                  <a:pt x="1708853" y="7806704"/>
                  <a:pt x="1721127" y="7804680"/>
                  <a:pt x="1725218" y="7804007"/>
                </a:cubicBezTo>
                <a:cubicBezTo>
                  <a:pt x="1736780" y="7797658"/>
                  <a:pt x="1744250" y="7791985"/>
                  <a:pt x="1755811" y="7785637"/>
                </a:cubicBezTo>
                <a:cubicBezTo>
                  <a:pt x="1762754" y="7802262"/>
                  <a:pt x="1777166" y="7813211"/>
                  <a:pt x="1794244" y="7814840"/>
                </a:cubicBezTo>
                <a:cubicBezTo>
                  <a:pt x="1795670" y="7823488"/>
                  <a:pt x="1797095" y="7832138"/>
                  <a:pt x="1793717" y="7837137"/>
                </a:cubicBezTo>
                <a:cubicBezTo>
                  <a:pt x="1791051" y="7846460"/>
                  <a:pt x="1779490" y="7852807"/>
                  <a:pt x="1775399" y="7853482"/>
                </a:cubicBezTo>
                <a:cubicBezTo>
                  <a:pt x="1758320" y="7851855"/>
                  <a:pt x="1740529" y="7845904"/>
                  <a:pt x="1722738" y="7839951"/>
                </a:cubicBezTo>
                <a:cubicBezTo>
                  <a:pt x="1704947" y="7833999"/>
                  <a:pt x="1697477" y="7839672"/>
                  <a:pt x="1691432" y="7853995"/>
                </a:cubicBezTo>
                <a:cubicBezTo>
                  <a:pt x="1684675" y="7863993"/>
                  <a:pt x="1677918" y="7873992"/>
                  <a:pt x="1692330" y="7884942"/>
                </a:cubicBezTo>
                <a:cubicBezTo>
                  <a:pt x="1706743" y="7895892"/>
                  <a:pt x="1704790" y="7909541"/>
                  <a:pt x="1707641" y="7926840"/>
                </a:cubicBezTo>
                <a:cubicBezTo>
                  <a:pt x="1709066" y="7935488"/>
                  <a:pt x="1742511" y="7934418"/>
                  <a:pt x="1715296" y="7947787"/>
                </a:cubicBezTo>
                <a:cubicBezTo>
                  <a:pt x="1703735" y="7954135"/>
                  <a:pt x="1683991" y="7961833"/>
                  <a:pt x="1679714" y="7935884"/>
                </a:cubicBezTo>
                <a:cubicBezTo>
                  <a:pt x="1675438" y="7909937"/>
                  <a:pt x="1664403" y="7893988"/>
                  <a:pt x="1641095" y="7880060"/>
                </a:cubicBezTo>
                <a:cubicBezTo>
                  <a:pt x="1648565" y="7874388"/>
                  <a:pt x="1660126" y="7868040"/>
                  <a:pt x="1662792" y="7858716"/>
                </a:cubicBezTo>
                <a:cubicBezTo>
                  <a:pt x="1665273" y="7822771"/>
                  <a:pt x="1667041" y="7782500"/>
                  <a:pt x="1661338" y="7747904"/>
                </a:cubicBezTo>
                <a:cubicBezTo>
                  <a:pt x="1654923" y="7708982"/>
                  <a:pt x="1674140" y="7723583"/>
                  <a:pt x="1687840" y="7730209"/>
                </a:cubicBezTo>
                <a:cubicBezTo>
                  <a:pt x="1696023" y="7728861"/>
                  <a:pt x="1708296" y="7726838"/>
                  <a:pt x="1712388" y="7726164"/>
                </a:cubicBezTo>
                <a:cubicBezTo>
                  <a:pt x="1715053" y="7716840"/>
                  <a:pt x="1717007" y="7703192"/>
                  <a:pt x="1712204" y="7699542"/>
                </a:cubicBezTo>
                <a:cubicBezTo>
                  <a:pt x="1693699" y="7689265"/>
                  <a:pt x="1674482" y="7674665"/>
                  <a:pt x="1657404" y="7673037"/>
                </a:cubicBezTo>
                <a:cubicBezTo>
                  <a:pt x="1631430" y="7668435"/>
                  <a:pt x="1612399" y="7680455"/>
                  <a:pt x="1612583" y="7707077"/>
                </a:cubicBezTo>
                <a:cubicBezTo>
                  <a:pt x="1610631" y="7720725"/>
                  <a:pt x="1612056" y="7729375"/>
                  <a:pt x="1597643" y="7718423"/>
                </a:cubicBezTo>
                <a:cubicBezTo>
                  <a:pt x="1572911" y="7695847"/>
                  <a:pt x="1548176" y="7673272"/>
                  <a:pt x="1526822" y="7645698"/>
                </a:cubicBezTo>
                <a:cubicBezTo>
                  <a:pt x="1495857" y="7610822"/>
                  <a:pt x="1495145" y="7606497"/>
                  <a:pt x="1521461" y="7562182"/>
                </a:cubicBezTo>
                <a:cubicBezTo>
                  <a:pt x="1524840" y="7557182"/>
                  <a:pt x="1524126" y="7552858"/>
                  <a:pt x="1523413" y="7548532"/>
                </a:cubicBezTo>
                <a:cubicBezTo>
                  <a:pt x="1511667" y="7528258"/>
                  <a:pt x="1481788" y="7550952"/>
                  <a:pt x="1472706" y="7521354"/>
                </a:cubicBezTo>
                <a:cubicBezTo>
                  <a:pt x="1464338" y="7496080"/>
                  <a:pt x="1434458" y="7518775"/>
                  <a:pt x="1413288" y="7517822"/>
                </a:cubicBezTo>
                <a:cubicBezTo>
                  <a:pt x="1400829" y="7493223"/>
                  <a:pt x="1387128" y="7486597"/>
                  <a:pt x="1369523" y="7507266"/>
                </a:cubicBezTo>
                <a:cubicBezTo>
                  <a:pt x="1359387" y="7522264"/>
                  <a:pt x="1348539" y="7532935"/>
                  <a:pt x="1342495" y="7547259"/>
                </a:cubicBezTo>
                <a:cubicBezTo>
                  <a:pt x="1336450" y="7561581"/>
                  <a:pt x="1306014" y="7504408"/>
                  <a:pt x="1314568" y="7556303"/>
                </a:cubicBezTo>
                <a:cubicBezTo>
                  <a:pt x="1315993" y="7564953"/>
                  <a:pt x="1318131" y="7577927"/>
                  <a:pt x="1315466" y="7587250"/>
                </a:cubicBezTo>
                <a:cubicBezTo>
                  <a:pt x="1316178" y="7591573"/>
                  <a:pt x="1312087" y="7592248"/>
                  <a:pt x="1312800" y="7596574"/>
                </a:cubicBezTo>
                <a:cubicBezTo>
                  <a:pt x="1307996" y="7592923"/>
                  <a:pt x="1303192" y="7589272"/>
                  <a:pt x="1302479" y="7584949"/>
                </a:cubicBezTo>
                <a:cubicBezTo>
                  <a:pt x="1302293" y="7558327"/>
                  <a:pt x="1291973" y="7546701"/>
                  <a:pt x="1264046" y="7555747"/>
                </a:cubicBezTo>
                <a:cubicBezTo>
                  <a:pt x="1260666" y="7560745"/>
                  <a:pt x="1255149" y="7552771"/>
                  <a:pt x="1251058" y="7553444"/>
                </a:cubicBezTo>
                <a:cubicBezTo>
                  <a:pt x="1254436" y="7548446"/>
                  <a:pt x="1257816" y="7543446"/>
                  <a:pt x="1261907" y="7542773"/>
                </a:cubicBezTo>
                <a:cubicBezTo>
                  <a:pt x="1269377" y="7537099"/>
                  <a:pt x="1276847" y="7531425"/>
                  <a:pt x="1284317" y="7525753"/>
                </a:cubicBezTo>
                <a:cubicBezTo>
                  <a:pt x="1298544" y="7510082"/>
                  <a:pt x="1312771" y="7494411"/>
                  <a:pt x="1326998" y="7478739"/>
                </a:cubicBezTo>
                <a:cubicBezTo>
                  <a:pt x="1308495" y="7468462"/>
                  <a:pt x="1294082" y="7457512"/>
                  <a:pt x="1278957" y="7442238"/>
                </a:cubicBezTo>
                <a:cubicBezTo>
                  <a:pt x="1277532" y="7433587"/>
                  <a:pt x="1280197" y="7424263"/>
                  <a:pt x="1278771" y="7415615"/>
                </a:cubicBezTo>
                <a:cubicBezTo>
                  <a:pt x="1286954" y="7414266"/>
                  <a:pt x="1295137" y="7412918"/>
                  <a:pt x="1304032" y="7415894"/>
                </a:cubicBezTo>
                <a:cubicBezTo>
                  <a:pt x="1308124" y="7415219"/>
                  <a:pt x="1313641" y="7423193"/>
                  <a:pt x="1318446" y="7426844"/>
                </a:cubicBezTo>
                <a:cubicBezTo>
                  <a:pt x="1328053" y="7434144"/>
                  <a:pt x="1334283" y="7446444"/>
                  <a:pt x="1344603" y="7458070"/>
                </a:cubicBezTo>
                <a:cubicBezTo>
                  <a:pt x="1354925" y="7469694"/>
                  <a:pt x="1368254" y="7423076"/>
                  <a:pt x="1375382" y="7466323"/>
                </a:cubicBezTo>
                <a:cubicBezTo>
                  <a:pt x="1376808" y="7474971"/>
                  <a:pt x="1398691" y="7480249"/>
                  <a:pt x="1411677" y="7482551"/>
                </a:cubicBezTo>
                <a:cubicBezTo>
                  <a:pt x="1424664" y="7484852"/>
                  <a:pt x="1441742" y="7486480"/>
                  <a:pt x="1454730" y="7488781"/>
                </a:cubicBezTo>
                <a:cubicBezTo>
                  <a:pt x="1476613" y="7494057"/>
                  <a:pt x="1477140" y="7471761"/>
                  <a:pt x="1479805" y="7462437"/>
                </a:cubicBezTo>
                <a:cubicBezTo>
                  <a:pt x="1478380" y="7453789"/>
                  <a:pt x="1472151" y="7441488"/>
                  <a:pt x="1465920" y="7429189"/>
                </a:cubicBezTo>
                <a:cubicBezTo>
                  <a:pt x="1465920" y="7429189"/>
                  <a:pt x="1462542" y="7434189"/>
                  <a:pt x="1462542" y="7434189"/>
                </a:cubicBezTo>
                <a:cubicBezTo>
                  <a:pt x="1438179" y="7464856"/>
                  <a:pt x="1431236" y="7448231"/>
                  <a:pt x="1426959" y="7422285"/>
                </a:cubicBezTo>
                <a:cubicBezTo>
                  <a:pt x="1425534" y="7413635"/>
                  <a:pt x="1422682" y="7396338"/>
                  <a:pt x="1412547" y="7411335"/>
                </a:cubicBezTo>
                <a:cubicBezTo>
                  <a:pt x="1409168" y="7416332"/>
                  <a:pt x="1411306" y="7429306"/>
                  <a:pt x="1407928" y="7434306"/>
                </a:cubicBezTo>
                <a:cubicBezTo>
                  <a:pt x="1407215" y="7429981"/>
                  <a:pt x="1401699" y="7422005"/>
                  <a:pt x="1396182" y="7414031"/>
                </a:cubicBezTo>
                <a:cubicBezTo>
                  <a:pt x="1391377" y="7410381"/>
                  <a:pt x="1389951" y="7401732"/>
                  <a:pt x="1385147" y="7398081"/>
                </a:cubicBezTo>
                <a:cubicBezTo>
                  <a:pt x="1378917" y="7385783"/>
                  <a:pt x="1374113" y="7382132"/>
                  <a:pt x="1389766" y="7375109"/>
                </a:cubicBezTo>
                <a:cubicBezTo>
                  <a:pt x="1393858" y="7374435"/>
                  <a:pt x="1402753" y="7377411"/>
                  <a:pt x="1410223" y="7371738"/>
                </a:cubicBezTo>
                <a:cubicBezTo>
                  <a:pt x="1418406" y="7370390"/>
                  <a:pt x="1422497" y="7369716"/>
                  <a:pt x="1429968" y="7364041"/>
                </a:cubicBezTo>
                <a:cubicBezTo>
                  <a:pt x="1425163" y="7360393"/>
                  <a:pt x="1419646" y="7352416"/>
                  <a:pt x="1410038" y="7345116"/>
                </a:cubicBezTo>
                <a:cubicBezTo>
                  <a:pt x="1400429" y="7337816"/>
                  <a:pt x="1390821" y="7330516"/>
                  <a:pt x="1378547" y="7332538"/>
                </a:cubicBezTo>
                <a:cubicBezTo>
                  <a:pt x="1360756" y="7326586"/>
                  <a:pt x="1362709" y="7312938"/>
                  <a:pt x="1361283" y="7304289"/>
                </a:cubicBezTo>
                <a:cubicBezTo>
                  <a:pt x="1363236" y="7290641"/>
                  <a:pt x="1365903" y="7281317"/>
                  <a:pt x="1368567" y="7271994"/>
                </a:cubicBezTo>
                <a:cubicBezTo>
                  <a:pt x="1348111" y="7275366"/>
                  <a:pt x="1327653" y="7278737"/>
                  <a:pt x="1312001" y="7285759"/>
                </a:cubicBezTo>
                <a:cubicBezTo>
                  <a:pt x="1308623" y="7290759"/>
                  <a:pt x="1304004" y="7313730"/>
                  <a:pt x="1308808" y="7317380"/>
                </a:cubicBezTo>
                <a:cubicBezTo>
                  <a:pt x="1315037" y="7329680"/>
                  <a:pt x="1334254" y="7344282"/>
                  <a:pt x="1315223" y="7356302"/>
                </a:cubicBezTo>
                <a:cubicBezTo>
                  <a:pt x="1303661" y="7362649"/>
                  <a:pt x="1280539" y="7375344"/>
                  <a:pt x="1263988" y="7351421"/>
                </a:cubicBezTo>
                <a:cubicBezTo>
                  <a:pt x="1246724" y="7323171"/>
                  <a:pt x="1210615" y="7333565"/>
                  <a:pt x="1186593" y="7315314"/>
                </a:cubicBezTo>
                <a:cubicBezTo>
                  <a:pt x="1181790" y="7311664"/>
                  <a:pt x="1171653" y="7326661"/>
                  <a:pt x="1164183" y="7332333"/>
                </a:cubicBezTo>
                <a:cubicBezTo>
                  <a:pt x="1156001" y="7333683"/>
                  <a:pt x="1151909" y="7334357"/>
                  <a:pt x="1143014" y="7331381"/>
                </a:cubicBezTo>
                <a:cubicBezTo>
                  <a:pt x="1146393" y="7326382"/>
                  <a:pt x="1145680" y="7322058"/>
                  <a:pt x="1149058" y="7317059"/>
                </a:cubicBezTo>
                <a:cubicBezTo>
                  <a:pt x="1151724" y="7307735"/>
                  <a:pt x="1154390" y="7298412"/>
                  <a:pt x="1161860" y="7292738"/>
                </a:cubicBezTo>
                <a:cubicBezTo>
                  <a:pt x="1165950" y="7292064"/>
                  <a:pt x="1165238" y="7287740"/>
                  <a:pt x="1165238" y="7287740"/>
                </a:cubicBezTo>
                <a:cubicBezTo>
                  <a:pt x="1154917" y="7276115"/>
                  <a:pt x="1148687" y="7263815"/>
                  <a:pt x="1147974" y="7259491"/>
                </a:cubicBezTo>
                <a:cubicBezTo>
                  <a:pt x="1153306" y="7240843"/>
                  <a:pt x="1177142" y="7232473"/>
                  <a:pt x="1153122" y="7214222"/>
                </a:cubicBezTo>
                <a:cubicBezTo>
                  <a:pt x="1160590" y="7208548"/>
                  <a:pt x="1168773" y="7207200"/>
                  <a:pt x="1181761" y="7209501"/>
                </a:cubicBezTo>
                <a:cubicBezTo>
                  <a:pt x="1181761" y="7209501"/>
                  <a:pt x="1181048" y="7205176"/>
                  <a:pt x="1185139" y="7204502"/>
                </a:cubicBezTo>
                <a:cubicBezTo>
                  <a:pt x="1179622" y="7196526"/>
                  <a:pt x="1174818" y="7192876"/>
                  <a:pt x="1178198" y="7187878"/>
                </a:cubicBezTo>
                <a:cubicBezTo>
                  <a:pt x="1176059" y="7174904"/>
                  <a:pt x="1176059" y="7174904"/>
                  <a:pt x="1191711" y="7167883"/>
                </a:cubicBezTo>
                <a:cubicBezTo>
                  <a:pt x="1203273" y="7161535"/>
                  <a:pt x="1209317" y="7147212"/>
                  <a:pt x="1211983" y="7137888"/>
                </a:cubicBezTo>
                <a:cubicBezTo>
                  <a:pt x="1215361" y="7132889"/>
                  <a:pt x="1196145" y="7118288"/>
                  <a:pt x="1196857" y="7122614"/>
                </a:cubicBezTo>
                <a:cubicBezTo>
                  <a:pt x="1170356" y="7140307"/>
                  <a:pt x="1143854" y="7158002"/>
                  <a:pt x="1122870" y="7183670"/>
                </a:cubicBezTo>
                <a:cubicBezTo>
                  <a:pt x="1104551" y="7200016"/>
                  <a:pt x="1122343" y="7205968"/>
                  <a:pt x="1132665" y="7217594"/>
                </a:cubicBezTo>
                <a:cubicBezTo>
                  <a:pt x="1137468" y="7221244"/>
                  <a:pt x="1132136" y="7239891"/>
                  <a:pt x="1128045" y="7240565"/>
                </a:cubicBezTo>
                <a:cubicBezTo>
                  <a:pt x="1116484" y="7246913"/>
                  <a:pt x="1106876" y="7239612"/>
                  <a:pt x="1094602" y="7241635"/>
                </a:cubicBezTo>
                <a:cubicBezTo>
                  <a:pt x="1099035" y="7192042"/>
                  <a:pt x="1053131" y="7168513"/>
                  <a:pt x="1046716" y="7129591"/>
                </a:cubicBezTo>
                <a:cubicBezTo>
                  <a:pt x="1043866" y="7112293"/>
                  <a:pt x="1035682" y="7113641"/>
                  <a:pt x="1028924" y="7123639"/>
                </a:cubicBezTo>
                <a:cubicBezTo>
                  <a:pt x="1000471" y="7154982"/>
                  <a:pt x="1000471" y="7154982"/>
                  <a:pt x="970220" y="7124432"/>
                </a:cubicBezTo>
                <a:cubicBezTo>
                  <a:pt x="963990" y="7112133"/>
                  <a:pt x="958473" y="7104157"/>
                  <a:pt x="952244" y="7091857"/>
                </a:cubicBezTo>
                <a:cubicBezTo>
                  <a:pt x="946727" y="7083884"/>
                  <a:pt x="937118" y="7076583"/>
                  <a:pt x="931074" y="7090904"/>
                </a:cubicBezTo>
                <a:cubicBezTo>
                  <a:pt x="931787" y="7095229"/>
                  <a:pt x="927695" y="7095904"/>
                  <a:pt x="928408" y="7100229"/>
                </a:cubicBezTo>
                <a:cubicBezTo>
                  <a:pt x="912755" y="7107250"/>
                  <a:pt x="922549" y="7141174"/>
                  <a:pt x="886966" y="7129269"/>
                </a:cubicBezTo>
                <a:cubicBezTo>
                  <a:pt x="877358" y="7121968"/>
                  <a:pt x="855661" y="7143313"/>
                  <a:pt x="839295" y="7146012"/>
                </a:cubicBezTo>
                <a:cubicBezTo>
                  <a:pt x="814747" y="7150056"/>
                  <a:pt x="799621" y="7134781"/>
                  <a:pt x="798723" y="7103836"/>
                </a:cubicBezTo>
                <a:cubicBezTo>
                  <a:pt x="802815" y="7103161"/>
                  <a:pt x="806193" y="7098162"/>
                  <a:pt x="810285" y="7097488"/>
                </a:cubicBezTo>
                <a:cubicBezTo>
                  <a:pt x="805481" y="7093838"/>
                  <a:pt x="800676" y="7090187"/>
                  <a:pt x="796585" y="7090862"/>
                </a:cubicBezTo>
                <a:cubicBezTo>
                  <a:pt x="795159" y="7082213"/>
                  <a:pt x="794446" y="7077888"/>
                  <a:pt x="793734" y="7073563"/>
                </a:cubicBezTo>
                <a:cubicBezTo>
                  <a:pt x="800491" y="7063565"/>
                  <a:pt x="807248" y="7053566"/>
                  <a:pt x="809201" y="7039920"/>
                </a:cubicBezTo>
                <a:cubicBezTo>
                  <a:pt x="819152" y="6998300"/>
                  <a:pt x="818440" y="6993976"/>
                  <a:pt x="857400" y="7000881"/>
                </a:cubicBezTo>
                <a:cubicBezTo>
                  <a:pt x="861492" y="7000207"/>
                  <a:pt x="865583" y="6999532"/>
                  <a:pt x="873765" y="6998183"/>
                </a:cubicBezTo>
                <a:cubicBezTo>
                  <a:pt x="877857" y="6997508"/>
                  <a:pt x="877857" y="6997508"/>
                  <a:pt x="877857" y="6997508"/>
                </a:cubicBezTo>
                <a:cubicBezTo>
                  <a:pt x="875719" y="6984535"/>
                  <a:pt x="827862" y="6974655"/>
                  <a:pt x="872154" y="6962913"/>
                </a:cubicBezTo>
                <a:cubicBezTo>
                  <a:pt x="872154" y="6962913"/>
                  <a:pt x="874821" y="6953588"/>
                  <a:pt x="870016" y="6949938"/>
                </a:cubicBezTo>
                <a:cubicBezTo>
                  <a:pt x="869303" y="6945614"/>
                  <a:pt x="864500" y="6941964"/>
                  <a:pt x="863787" y="6937639"/>
                </a:cubicBezTo>
                <a:cubicBezTo>
                  <a:pt x="847235" y="6913714"/>
                  <a:pt x="890288" y="6919945"/>
                  <a:pt x="883345" y="6903321"/>
                </a:cubicBezTo>
                <a:cubicBezTo>
                  <a:pt x="877828" y="6895346"/>
                  <a:pt x="849901" y="6904391"/>
                  <a:pt x="844385" y="6896416"/>
                </a:cubicBezTo>
                <a:cubicBezTo>
                  <a:pt x="834776" y="6889115"/>
                  <a:pt x="840107" y="6870469"/>
                  <a:pt x="842061" y="6856820"/>
                </a:cubicBezTo>
                <a:cubicBezTo>
                  <a:pt x="847207" y="6811551"/>
                  <a:pt x="841690" y="6803577"/>
                  <a:pt x="799350" y="6801671"/>
                </a:cubicBezTo>
                <a:cubicBezTo>
                  <a:pt x="765193" y="6798417"/>
                  <a:pt x="789029" y="6790046"/>
                  <a:pt x="786891" y="6777073"/>
                </a:cubicBezTo>
                <a:cubicBezTo>
                  <a:pt x="788131" y="6759101"/>
                  <a:pt x="801646" y="6739104"/>
                  <a:pt x="781716" y="6720178"/>
                </a:cubicBezTo>
                <a:cubicBezTo>
                  <a:pt x="771395" y="6708553"/>
                  <a:pt x="764452" y="6691930"/>
                  <a:pt x="757510" y="6675306"/>
                </a:cubicBezTo>
                <a:cubicBezTo>
                  <a:pt x="750567" y="6658681"/>
                  <a:pt x="738294" y="6660704"/>
                  <a:pt x="727444" y="6671376"/>
                </a:cubicBezTo>
                <a:cubicBezTo>
                  <a:pt x="717308" y="6686374"/>
                  <a:pt x="702369" y="6697720"/>
                  <a:pt x="698805" y="6676097"/>
                </a:cubicBezTo>
                <a:cubicBezTo>
                  <a:pt x="691677" y="6632851"/>
                  <a:pt x="677449" y="6648521"/>
                  <a:pt x="663223" y="6664193"/>
                </a:cubicBezTo>
                <a:cubicBezTo>
                  <a:pt x="648282" y="6675540"/>
                  <a:pt x="637434" y="6686212"/>
                  <a:pt x="623207" y="6701884"/>
                </a:cubicBezTo>
                <a:cubicBezTo>
                  <a:pt x="619115" y="6702558"/>
                  <a:pt x="615024" y="6703232"/>
                  <a:pt x="610932" y="6703906"/>
                </a:cubicBezTo>
                <a:cubicBezTo>
                  <a:pt x="610932" y="6703906"/>
                  <a:pt x="606841" y="6704581"/>
                  <a:pt x="606841" y="6704581"/>
                </a:cubicBezTo>
                <a:cubicBezTo>
                  <a:pt x="613784" y="6721205"/>
                  <a:pt x="593326" y="6724577"/>
                  <a:pt x="587810" y="6716601"/>
                </a:cubicBezTo>
                <a:cubicBezTo>
                  <a:pt x="581580" y="6704302"/>
                  <a:pt x="541193" y="6688749"/>
                  <a:pt x="584060" y="6668358"/>
                </a:cubicBezTo>
                <a:cubicBezTo>
                  <a:pt x="588152" y="6667683"/>
                  <a:pt x="581209" y="6651059"/>
                  <a:pt x="576404" y="6647408"/>
                </a:cubicBezTo>
                <a:cubicBezTo>
                  <a:pt x="574979" y="6638760"/>
                  <a:pt x="562704" y="6640782"/>
                  <a:pt x="557901" y="6637132"/>
                </a:cubicBezTo>
                <a:cubicBezTo>
                  <a:pt x="561279" y="6632133"/>
                  <a:pt x="569462" y="6630784"/>
                  <a:pt x="572841" y="6625786"/>
                </a:cubicBezTo>
                <a:cubicBezTo>
                  <a:pt x="576932" y="6625111"/>
                  <a:pt x="574793" y="6612137"/>
                  <a:pt x="570703" y="6612812"/>
                </a:cubicBezTo>
                <a:cubicBezTo>
                  <a:pt x="531741" y="6605907"/>
                  <a:pt x="491355" y="6590353"/>
                  <a:pt x="465751" y="6638994"/>
                </a:cubicBezTo>
                <a:cubicBezTo>
                  <a:pt x="461660" y="6639669"/>
                  <a:pt x="458281" y="6644668"/>
                  <a:pt x="454190" y="6645342"/>
                </a:cubicBezTo>
                <a:cubicBezTo>
                  <a:pt x="453477" y="6641016"/>
                  <a:pt x="447960" y="6633042"/>
                  <a:pt x="446535" y="6624394"/>
                </a:cubicBezTo>
                <a:cubicBezTo>
                  <a:pt x="445109" y="6615743"/>
                  <a:pt x="451154" y="6601422"/>
                  <a:pt x="450968" y="6574800"/>
                </a:cubicBezTo>
                <a:cubicBezTo>
                  <a:pt x="450256" y="6570475"/>
                  <a:pt x="449543" y="6566150"/>
                  <a:pt x="448830" y="6561826"/>
                </a:cubicBezTo>
                <a:cubicBezTo>
                  <a:pt x="439408" y="6581148"/>
                  <a:pt x="431225" y="6582495"/>
                  <a:pt x="418237" y="6580194"/>
                </a:cubicBezTo>
                <a:cubicBezTo>
                  <a:pt x="413433" y="6576544"/>
                  <a:pt x="407916" y="6568570"/>
                  <a:pt x="407916" y="6568570"/>
                </a:cubicBezTo>
                <a:cubicBezTo>
                  <a:pt x="418051" y="6553573"/>
                  <a:pt x="423383" y="6534925"/>
                  <a:pt x="434232" y="6524254"/>
                </a:cubicBezTo>
                <a:cubicBezTo>
                  <a:pt x="445794" y="6517906"/>
                  <a:pt x="462872" y="6519533"/>
                  <a:pt x="476572" y="6526159"/>
                </a:cubicBezTo>
                <a:cubicBezTo>
                  <a:pt x="508776" y="6543061"/>
                  <a:pt x="540979" y="6559964"/>
                  <a:pt x="570517" y="6586190"/>
                </a:cubicBezTo>
                <a:cubicBezTo>
                  <a:pt x="584930" y="6597140"/>
                  <a:pt x="608580" y="6562148"/>
                  <a:pt x="610903" y="6601743"/>
                </a:cubicBezTo>
                <a:cubicBezTo>
                  <a:pt x="614995" y="6601069"/>
                  <a:pt x="619085" y="6600395"/>
                  <a:pt x="619085" y="6600395"/>
                </a:cubicBezTo>
                <a:cubicBezTo>
                  <a:pt x="640071" y="6574726"/>
                  <a:pt x="639885" y="6548104"/>
                  <a:pt x="627425" y="6523505"/>
                </a:cubicBezTo>
                <a:cubicBezTo>
                  <a:pt x="631518" y="6522831"/>
                  <a:pt x="644504" y="6525133"/>
                  <a:pt x="647883" y="6520133"/>
                </a:cubicBezTo>
                <a:cubicBezTo>
                  <a:pt x="658731" y="6509460"/>
                  <a:pt x="664063" y="6490814"/>
                  <a:pt x="683280" y="6505415"/>
                </a:cubicBezTo>
                <a:cubicBezTo>
                  <a:pt x="692888" y="6512715"/>
                  <a:pt x="706588" y="6519341"/>
                  <a:pt x="688269" y="6535687"/>
                </a:cubicBezTo>
                <a:cubicBezTo>
                  <a:pt x="708199" y="6554612"/>
                  <a:pt x="728128" y="6573538"/>
                  <a:pt x="733118" y="6603810"/>
                </a:cubicBezTo>
                <a:cubicBezTo>
                  <a:pt x="733831" y="6608135"/>
                  <a:pt x="739348" y="6616109"/>
                  <a:pt x="743440" y="6615436"/>
                </a:cubicBezTo>
                <a:cubicBezTo>
                  <a:pt x="772078" y="6610715"/>
                  <a:pt x="806235" y="6613969"/>
                  <a:pt x="822416" y="6584650"/>
                </a:cubicBezTo>
                <a:cubicBezTo>
                  <a:pt x="829886" y="6578976"/>
                  <a:pt x="827748" y="6566002"/>
                  <a:pt x="829700" y="6552355"/>
                </a:cubicBezTo>
                <a:cubicBezTo>
                  <a:pt x="826849" y="6535056"/>
                  <a:pt x="835745" y="6538032"/>
                  <a:pt x="845353" y="6545333"/>
                </a:cubicBezTo>
                <a:cubicBezTo>
                  <a:pt x="850870" y="6553308"/>
                  <a:pt x="857100" y="6565606"/>
                  <a:pt x="866709" y="6572907"/>
                </a:cubicBezTo>
                <a:cubicBezTo>
                  <a:pt x="871513" y="6576558"/>
                  <a:pt x="883787" y="6574534"/>
                  <a:pt x="896774" y="6576836"/>
                </a:cubicBezTo>
                <a:cubicBezTo>
                  <a:pt x="896774" y="6576836"/>
                  <a:pt x="896774" y="6576836"/>
                  <a:pt x="900865" y="6576162"/>
                </a:cubicBezTo>
                <a:cubicBezTo>
                  <a:pt x="889831" y="6560212"/>
                  <a:pt x="888405" y="6551564"/>
                  <a:pt x="886267" y="6538590"/>
                </a:cubicBezTo>
                <a:cubicBezTo>
                  <a:pt x="877900" y="6513315"/>
                  <a:pt x="894264" y="6510618"/>
                  <a:pt x="915435" y="6511571"/>
                </a:cubicBezTo>
                <a:cubicBezTo>
                  <a:pt x="915435" y="6511571"/>
                  <a:pt x="915435" y="6511571"/>
                  <a:pt x="918813" y="6506572"/>
                </a:cubicBezTo>
                <a:cubicBezTo>
                  <a:pt x="909205" y="6499272"/>
                  <a:pt x="907779" y="6490622"/>
                  <a:pt x="911158" y="6485624"/>
                </a:cubicBezTo>
                <a:cubicBezTo>
                  <a:pt x="909732" y="6476975"/>
                  <a:pt x="917202" y="6471301"/>
                  <a:pt x="920581" y="6466302"/>
                </a:cubicBezTo>
                <a:cubicBezTo>
                  <a:pt x="911686" y="6463327"/>
                  <a:pt x="898698" y="6461026"/>
                  <a:pt x="891229" y="6466698"/>
                </a:cubicBezTo>
                <a:cubicBezTo>
                  <a:pt x="887137" y="6467373"/>
                  <a:pt x="880380" y="6477371"/>
                  <a:pt x="877001" y="6482369"/>
                </a:cubicBezTo>
                <a:cubicBezTo>
                  <a:pt x="877186" y="6508992"/>
                  <a:pt x="858683" y="6498715"/>
                  <a:pt x="846408" y="6500738"/>
                </a:cubicBezTo>
                <a:cubicBezTo>
                  <a:pt x="842316" y="6501412"/>
                  <a:pt x="831996" y="6489787"/>
                  <a:pt x="831996" y="6489787"/>
                </a:cubicBezTo>
                <a:cubicBezTo>
                  <a:pt x="838753" y="6479790"/>
                  <a:pt x="850315" y="6473442"/>
                  <a:pt x="852980" y="6464119"/>
                </a:cubicBezTo>
                <a:cubicBezTo>
                  <a:pt x="856358" y="6459119"/>
                  <a:pt x="850129" y="6446820"/>
                  <a:pt x="848704" y="6438171"/>
                </a:cubicBezTo>
                <a:cubicBezTo>
                  <a:pt x="852794" y="6437496"/>
                  <a:pt x="860977" y="6436147"/>
                  <a:pt x="869873" y="6439123"/>
                </a:cubicBezTo>
                <a:cubicBezTo>
                  <a:pt x="869873" y="6439123"/>
                  <a:pt x="869160" y="6434799"/>
                  <a:pt x="869160" y="6434799"/>
                </a:cubicBezTo>
                <a:cubicBezTo>
                  <a:pt x="873252" y="6434125"/>
                  <a:pt x="873252" y="6434125"/>
                  <a:pt x="873252" y="6434125"/>
                </a:cubicBezTo>
                <a:cubicBezTo>
                  <a:pt x="867734" y="6426150"/>
                  <a:pt x="866310" y="6417501"/>
                  <a:pt x="865596" y="6413176"/>
                </a:cubicBezTo>
                <a:cubicBezTo>
                  <a:pt x="864170" y="6404526"/>
                  <a:pt x="858653" y="6396552"/>
                  <a:pt x="853137" y="6388577"/>
                </a:cubicBezTo>
                <a:cubicBezTo>
                  <a:pt x="849045" y="6389252"/>
                  <a:pt x="837484" y="6395599"/>
                  <a:pt x="834105" y="6400597"/>
                </a:cubicBezTo>
                <a:cubicBezTo>
                  <a:pt x="830727" y="6405597"/>
                  <a:pt x="823969" y="6415595"/>
                  <a:pt x="821304" y="6424919"/>
                </a:cubicBezTo>
                <a:cubicBezTo>
                  <a:pt x="825581" y="6450866"/>
                  <a:pt x="815259" y="6439242"/>
                  <a:pt x="805651" y="6431940"/>
                </a:cubicBezTo>
                <a:cubicBezTo>
                  <a:pt x="791951" y="6425314"/>
                  <a:pt x="785721" y="6413015"/>
                  <a:pt x="771309" y="6402064"/>
                </a:cubicBezTo>
                <a:cubicBezTo>
                  <a:pt x="818980" y="6385323"/>
                  <a:pt x="865226" y="6359932"/>
                  <a:pt x="922691" y="6377113"/>
                </a:cubicBezTo>
                <a:cubicBezTo>
                  <a:pt x="957560" y="6384692"/>
                  <a:pt x="996336" y="6364975"/>
                  <a:pt x="1019986" y="6329983"/>
                </a:cubicBezTo>
                <a:cubicBezTo>
                  <a:pt x="1022124" y="6342957"/>
                  <a:pt x="1017505" y="6365928"/>
                  <a:pt x="1045432" y="6356882"/>
                </a:cubicBezTo>
                <a:cubicBezTo>
                  <a:pt x="1073359" y="6347838"/>
                  <a:pt x="1073359" y="6347838"/>
                  <a:pt x="1092761" y="6389060"/>
                </a:cubicBezTo>
                <a:cubicBezTo>
                  <a:pt x="1094187" y="6397710"/>
                  <a:pt x="1107174" y="6400012"/>
                  <a:pt x="1112691" y="6407985"/>
                </a:cubicBezTo>
                <a:cubicBezTo>
                  <a:pt x="1112691" y="6407985"/>
                  <a:pt x="1120161" y="6402312"/>
                  <a:pt x="1120161" y="6402312"/>
                </a:cubicBezTo>
                <a:cubicBezTo>
                  <a:pt x="1125307" y="6357043"/>
                  <a:pt x="1153420" y="6374620"/>
                  <a:pt x="1174589" y="6375573"/>
                </a:cubicBezTo>
                <a:cubicBezTo>
                  <a:pt x="1182772" y="6374224"/>
                  <a:pt x="1189002" y="6386524"/>
                  <a:pt x="1195046" y="6372201"/>
                </a:cubicBezTo>
                <a:cubicBezTo>
                  <a:pt x="1198425" y="6367203"/>
                  <a:pt x="1201804" y="6362203"/>
                  <a:pt x="1205182" y="6357205"/>
                </a:cubicBezTo>
                <a:cubicBezTo>
                  <a:pt x="1205182" y="6357205"/>
                  <a:pt x="1199666" y="6349230"/>
                  <a:pt x="1195574" y="6349904"/>
                </a:cubicBezTo>
                <a:cubicBezTo>
                  <a:pt x="1174404" y="6348951"/>
                  <a:pt x="1148430" y="6344349"/>
                  <a:pt x="1127260" y="6343395"/>
                </a:cubicBezTo>
                <a:cubicBezTo>
                  <a:pt x="1110182" y="6341769"/>
                  <a:pt x="1117652" y="6336095"/>
                  <a:pt x="1120317" y="6326771"/>
                </a:cubicBezTo>
                <a:cubicBezTo>
                  <a:pt x="1121558" y="6308799"/>
                  <a:pt x="1117995" y="6287176"/>
                  <a:pt x="1114430" y="6265553"/>
                </a:cubicBezTo>
                <a:cubicBezTo>
                  <a:pt x="1129370" y="6254207"/>
                  <a:pt x="1140932" y="6247859"/>
                  <a:pt x="1158723" y="6253811"/>
                </a:cubicBezTo>
                <a:cubicBezTo>
                  <a:pt x="1159962" y="6235837"/>
                  <a:pt x="1161203" y="6217865"/>
                  <a:pt x="1167247" y="6203542"/>
                </a:cubicBezTo>
                <a:cubicBezTo>
                  <a:pt x="1166535" y="6199218"/>
                  <a:pt x="1166535" y="6199218"/>
                  <a:pt x="1165822" y="6194893"/>
                </a:cubicBezTo>
                <a:cubicBezTo>
                  <a:pt x="1161018" y="6191243"/>
                  <a:pt x="1156213" y="6187592"/>
                  <a:pt x="1150697" y="6179618"/>
                </a:cubicBezTo>
                <a:cubicBezTo>
                  <a:pt x="1151408" y="6183943"/>
                  <a:pt x="1152835" y="6192592"/>
                  <a:pt x="1148744" y="6193265"/>
                </a:cubicBezTo>
                <a:cubicBezTo>
                  <a:pt x="1146078" y="6202590"/>
                  <a:pt x="1138608" y="6208263"/>
                  <a:pt x="1135229" y="6213261"/>
                </a:cubicBezTo>
                <a:cubicBezTo>
                  <a:pt x="1130425" y="6209612"/>
                  <a:pt x="1120816" y="6202311"/>
                  <a:pt x="1119391" y="6193662"/>
                </a:cubicBezTo>
                <a:cubicBezTo>
                  <a:pt x="1116540" y="6176364"/>
                  <a:pt x="1089140" y="6163111"/>
                  <a:pt x="1110124" y="6137442"/>
                </a:cubicBezTo>
                <a:cubicBezTo>
                  <a:pt x="1113503" y="6132443"/>
                  <a:pt x="1116169" y="6123120"/>
                  <a:pt x="1119548" y="6118121"/>
                </a:cubicBezTo>
                <a:cubicBezTo>
                  <a:pt x="1122926" y="6113121"/>
                  <a:pt x="1131108" y="6111773"/>
                  <a:pt x="1134488" y="6106774"/>
                </a:cubicBezTo>
                <a:cubicBezTo>
                  <a:pt x="1153889" y="6147997"/>
                  <a:pt x="1186621" y="6142602"/>
                  <a:pt x="1219352" y="6137208"/>
                </a:cubicBezTo>
                <a:cubicBezTo>
                  <a:pt x="1223443" y="6136533"/>
                  <a:pt x="1228960" y="6144507"/>
                  <a:pt x="1233765" y="6148158"/>
                </a:cubicBezTo>
                <a:cubicBezTo>
                  <a:pt x="1234477" y="6152483"/>
                  <a:pt x="1227720" y="6162480"/>
                  <a:pt x="1224341" y="6167479"/>
                </a:cubicBezTo>
                <a:cubicBezTo>
                  <a:pt x="1217584" y="6177477"/>
                  <a:pt x="1205311" y="6179501"/>
                  <a:pt x="1198553" y="6189498"/>
                </a:cubicBezTo>
                <a:cubicBezTo>
                  <a:pt x="1191082" y="6195171"/>
                  <a:pt x="1187704" y="6200170"/>
                  <a:pt x="1180234" y="6205844"/>
                </a:cubicBezTo>
                <a:cubicBezTo>
                  <a:pt x="1189842" y="6213144"/>
                  <a:pt x="1194646" y="6216795"/>
                  <a:pt x="1203542" y="6219770"/>
                </a:cubicBezTo>
                <a:cubicBezTo>
                  <a:pt x="1212439" y="6222746"/>
                  <a:pt x="1225425" y="6225049"/>
                  <a:pt x="1238412" y="6227349"/>
                </a:cubicBezTo>
                <a:cubicBezTo>
                  <a:pt x="1242504" y="6226675"/>
                  <a:pt x="1250687" y="6225326"/>
                  <a:pt x="1254777" y="6224653"/>
                </a:cubicBezTo>
                <a:cubicBezTo>
                  <a:pt x="1253352" y="6216003"/>
                  <a:pt x="1248548" y="6212352"/>
                  <a:pt x="1247835" y="6208028"/>
                </a:cubicBezTo>
                <a:cubicBezTo>
                  <a:pt x="1237514" y="6196403"/>
                  <a:pt x="1235375" y="6183429"/>
                  <a:pt x="1251741" y="6180731"/>
                </a:cubicBezTo>
                <a:cubicBezTo>
                  <a:pt x="1268106" y="6178035"/>
                  <a:pt x="1279668" y="6171687"/>
                  <a:pt x="1289804" y="6156689"/>
                </a:cubicBezTo>
                <a:cubicBezTo>
                  <a:pt x="1298871" y="6135206"/>
                  <a:pt x="1303439" y="6129456"/>
                  <a:pt x="1313564" y="6135908"/>
                </a:cubicBezTo>
                <a:lnTo>
                  <a:pt x="1314925" y="6137053"/>
                </a:lnTo>
                <a:lnTo>
                  <a:pt x="1315361" y="6136071"/>
                </a:lnTo>
                <a:cubicBezTo>
                  <a:pt x="1325712" y="6122390"/>
                  <a:pt x="1336064" y="6108709"/>
                  <a:pt x="1309538" y="6101183"/>
                </a:cubicBezTo>
                <a:cubicBezTo>
                  <a:pt x="1291854" y="6096166"/>
                  <a:pt x="1281934" y="6061961"/>
                  <a:pt x="1257133" y="6090007"/>
                </a:cubicBezTo>
                <a:cubicBezTo>
                  <a:pt x="1253790" y="6082597"/>
                  <a:pt x="1251634" y="6075983"/>
                  <a:pt x="1249990" y="6069286"/>
                </a:cubicBezTo>
                <a:lnTo>
                  <a:pt x="1247617" y="6056909"/>
                </a:lnTo>
                <a:lnTo>
                  <a:pt x="1247073" y="6057193"/>
                </a:lnTo>
                <a:cubicBezTo>
                  <a:pt x="1234443" y="6067812"/>
                  <a:pt x="1222941" y="6088864"/>
                  <a:pt x="1222546" y="6105586"/>
                </a:cubicBezTo>
                <a:cubicBezTo>
                  <a:pt x="1219167" y="6110586"/>
                  <a:pt x="1216501" y="6119909"/>
                  <a:pt x="1216501" y="6119909"/>
                </a:cubicBezTo>
                <a:cubicBezTo>
                  <a:pt x="1195330" y="6118956"/>
                  <a:pt x="1173448" y="6113679"/>
                  <a:pt x="1151566" y="6108402"/>
                </a:cubicBezTo>
                <a:cubicBezTo>
                  <a:pt x="1151566" y="6108402"/>
                  <a:pt x="1149427" y="6095428"/>
                  <a:pt x="1148715" y="6091103"/>
                </a:cubicBezTo>
                <a:cubicBezTo>
                  <a:pt x="1155472" y="6081105"/>
                  <a:pt x="1167746" y="6079082"/>
                  <a:pt x="1174503" y="6069084"/>
                </a:cubicBezTo>
                <a:cubicBezTo>
                  <a:pt x="1176457" y="6055436"/>
                  <a:pt x="1174318" y="6042462"/>
                  <a:pt x="1176984" y="6033138"/>
                </a:cubicBezTo>
                <a:lnTo>
                  <a:pt x="1176873" y="6031833"/>
                </a:lnTo>
                <a:lnTo>
                  <a:pt x="1166988" y="6029348"/>
                </a:lnTo>
                <a:cubicBezTo>
                  <a:pt x="1165639" y="6027581"/>
                  <a:pt x="1165491" y="6025116"/>
                  <a:pt x="1165997" y="6022230"/>
                </a:cubicBezTo>
                <a:lnTo>
                  <a:pt x="1166897" y="6019268"/>
                </a:lnTo>
                <a:lnTo>
                  <a:pt x="1166817" y="6019266"/>
                </a:lnTo>
                <a:cubicBezTo>
                  <a:pt x="1163060" y="6018775"/>
                  <a:pt x="1159812" y="6018200"/>
                  <a:pt x="1157767" y="6018539"/>
                </a:cubicBezTo>
                <a:cubicBezTo>
                  <a:pt x="1134117" y="6053530"/>
                  <a:pt x="1129128" y="6023258"/>
                  <a:pt x="1118093" y="6007309"/>
                </a:cubicBezTo>
                <a:cubicBezTo>
                  <a:pt x="1124850" y="5997311"/>
                  <a:pt x="1135699" y="5986639"/>
                  <a:pt x="1141744" y="5972316"/>
                </a:cubicBezTo>
                <a:cubicBezTo>
                  <a:pt x="1115057" y="5963389"/>
                  <a:pt x="1087658" y="5950136"/>
                  <a:pt x="1090138" y="5914190"/>
                </a:cubicBezTo>
                <a:lnTo>
                  <a:pt x="1090215" y="5913999"/>
                </a:lnTo>
                <a:lnTo>
                  <a:pt x="1088144" y="5905105"/>
                </a:lnTo>
                <a:cubicBezTo>
                  <a:pt x="1088405" y="5900767"/>
                  <a:pt x="1089942" y="5895778"/>
                  <a:pt x="1093231" y="5890249"/>
                </a:cubicBezTo>
                <a:lnTo>
                  <a:pt x="1093320" y="5886231"/>
                </a:lnTo>
                <a:lnTo>
                  <a:pt x="1086415" y="5882044"/>
                </a:lnTo>
                <a:cubicBezTo>
                  <a:pt x="1081461" y="5878280"/>
                  <a:pt x="1079722" y="5874298"/>
                  <a:pt x="1087491" y="5869295"/>
                </a:cubicBezTo>
                <a:lnTo>
                  <a:pt x="1093051" y="5866621"/>
                </a:lnTo>
                <a:lnTo>
                  <a:pt x="1089564" y="5843047"/>
                </a:lnTo>
                <a:cubicBezTo>
                  <a:pt x="1088917" y="5839170"/>
                  <a:pt x="1091720" y="5830733"/>
                  <a:pt x="1095817" y="5830049"/>
                </a:cubicBezTo>
                <a:lnTo>
                  <a:pt x="1116852" y="5822025"/>
                </a:lnTo>
                <a:lnTo>
                  <a:pt x="1116256" y="5798556"/>
                </a:lnTo>
                <a:cubicBezTo>
                  <a:pt x="1115242" y="5787619"/>
                  <a:pt x="1113582" y="5775954"/>
                  <a:pt x="1111621" y="5764061"/>
                </a:cubicBezTo>
                <a:cubicBezTo>
                  <a:pt x="1110195" y="5755412"/>
                  <a:pt x="1117666" y="5749739"/>
                  <a:pt x="1121044" y="5744739"/>
                </a:cubicBezTo>
                <a:cubicBezTo>
                  <a:pt x="1121572" y="5722443"/>
                  <a:pt x="1107159" y="5711493"/>
                  <a:pt x="1092932" y="5727163"/>
                </a:cubicBezTo>
                <a:cubicBezTo>
                  <a:pt x="1075326" y="5747834"/>
                  <a:pt x="1064292" y="5731883"/>
                  <a:pt x="1062867" y="5723235"/>
                </a:cubicBezTo>
                <a:cubicBezTo>
                  <a:pt x="1058055" y="5694043"/>
                  <a:pt x="1030335" y="5683621"/>
                  <a:pt x="1014368" y="5665638"/>
                </a:cubicBezTo>
                <a:lnTo>
                  <a:pt x="1006371" y="5649678"/>
                </a:lnTo>
                <a:lnTo>
                  <a:pt x="999055" y="5649714"/>
                </a:lnTo>
                <a:lnTo>
                  <a:pt x="990237" y="5654400"/>
                </a:lnTo>
                <a:lnTo>
                  <a:pt x="986821" y="5660254"/>
                </a:lnTo>
                <a:cubicBezTo>
                  <a:pt x="982931" y="5665337"/>
                  <a:pt x="978529" y="5670504"/>
                  <a:pt x="975150" y="5675503"/>
                </a:cubicBezTo>
                <a:cubicBezTo>
                  <a:pt x="971680" y="5667190"/>
                  <a:pt x="964783" y="5657223"/>
                  <a:pt x="959088" y="5648167"/>
                </a:cubicBezTo>
                <a:lnTo>
                  <a:pt x="955789" y="5642293"/>
                </a:lnTo>
                <a:lnTo>
                  <a:pt x="946148" y="5639868"/>
                </a:lnTo>
                <a:lnTo>
                  <a:pt x="951208" y="5631361"/>
                </a:lnTo>
                <a:lnTo>
                  <a:pt x="950232" y="5626306"/>
                </a:lnTo>
                <a:cubicBezTo>
                  <a:pt x="973882" y="5591312"/>
                  <a:pt x="952000" y="5586035"/>
                  <a:pt x="924600" y="5572783"/>
                </a:cubicBezTo>
                <a:cubicBezTo>
                  <a:pt x="902005" y="5563181"/>
                  <a:pt x="900579" y="5554532"/>
                  <a:pt x="918898" y="5538186"/>
                </a:cubicBezTo>
                <a:cubicBezTo>
                  <a:pt x="929569" y="5526433"/>
                  <a:pt x="939837" y="5512246"/>
                  <a:pt x="956689" y="5505721"/>
                </a:cubicBezTo>
                <a:lnTo>
                  <a:pt x="971374" y="5502984"/>
                </a:lnTo>
                <a:lnTo>
                  <a:pt x="970515" y="5498834"/>
                </a:lnTo>
                <a:cubicBezTo>
                  <a:pt x="969328" y="5488572"/>
                  <a:pt x="967710" y="5478881"/>
                  <a:pt x="953045" y="5479337"/>
                </a:cubicBezTo>
                <a:cubicBezTo>
                  <a:pt x="951104" y="5467707"/>
                  <a:pt x="940968" y="5457445"/>
                  <a:pt x="956710" y="5450833"/>
                </a:cubicBezTo>
                <a:lnTo>
                  <a:pt x="972794" y="5437711"/>
                </a:lnTo>
                <a:lnTo>
                  <a:pt x="965986" y="5425481"/>
                </a:lnTo>
                <a:cubicBezTo>
                  <a:pt x="963471" y="5419788"/>
                  <a:pt x="961379" y="5413469"/>
                  <a:pt x="960310" y="5406982"/>
                </a:cubicBezTo>
                <a:cubicBezTo>
                  <a:pt x="964402" y="5406308"/>
                  <a:pt x="971872" y="5400634"/>
                  <a:pt x="975251" y="5395636"/>
                </a:cubicBezTo>
                <a:cubicBezTo>
                  <a:pt x="979249" y="5381651"/>
                  <a:pt x="977843" y="5363558"/>
                  <a:pt x="981468" y="5350884"/>
                </a:cubicBezTo>
                <a:lnTo>
                  <a:pt x="982248" y="5349439"/>
                </a:lnTo>
                <a:lnTo>
                  <a:pt x="977412" y="5347765"/>
                </a:lnTo>
                <a:cubicBezTo>
                  <a:pt x="938594" y="5342291"/>
                  <a:pt x="914224" y="5322451"/>
                  <a:pt x="881660" y="5303981"/>
                </a:cubicBezTo>
                <a:cubicBezTo>
                  <a:pt x="876915" y="5300788"/>
                  <a:pt x="869368" y="5306031"/>
                  <a:pt x="861173" y="5307399"/>
                </a:cubicBezTo>
                <a:cubicBezTo>
                  <a:pt x="865539" y="5276787"/>
                  <a:pt x="879003" y="5258104"/>
                  <a:pt x="898382" y="5253562"/>
                </a:cubicBezTo>
                <a:close/>
                <a:moveTo>
                  <a:pt x="4505725" y="1329249"/>
                </a:moveTo>
                <a:lnTo>
                  <a:pt x="4503653" y="1335122"/>
                </a:lnTo>
                <a:cubicBezTo>
                  <a:pt x="4501209" y="1345986"/>
                  <a:pt x="4494847" y="1350262"/>
                  <a:pt x="4487263" y="1359969"/>
                </a:cubicBezTo>
                <a:cubicBezTo>
                  <a:pt x="4497542" y="1362283"/>
                  <a:pt x="4516877" y="1372342"/>
                  <a:pt x="4523239" y="1368065"/>
                </a:cubicBezTo>
                <a:lnTo>
                  <a:pt x="4525266" y="1366666"/>
                </a:lnTo>
                <a:lnTo>
                  <a:pt x="4523190" y="1360276"/>
                </a:lnTo>
                <a:cubicBezTo>
                  <a:pt x="4520844" y="1349056"/>
                  <a:pt x="4520339" y="1339679"/>
                  <a:pt x="4513897" y="1333228"/>
                </a:cubicBezTo>
                <a:close/>
                <a:moveTo>
                  <a:pt x="4152132" y="1263698"/>
                </a:moveTo>
                <a:lnTo>
                  <a:pt x="4151378" y="1264059"/>
                </a:lnTo>
                <a:cubicBezTo>
                  <a:pt x="4130499" y="1276414"/>
                  <a:pt x="4134568" y="1311537"/>
                  <a:pt x="4128413" y="1338637"/>
                </a:cubicBezTo>
                <a:cubicBezTo>
                  <a:pt x="4127797" y="1341347"/>
                  <a:pt x="4130354" y="1343353"/>
                  <a:pt x="4133627" y="1345522"/>
                </a:cubicBezTo>
                <a:lnTo>
                  <a:pt x="4133667" y="1345556"/>
                </a:lnTo>
                <a:lnTo>
                  <a:pt x="4141500" y="1346910"/>
                </a:lnTo>
                <a:cubicBezTo>
                  <a:pt x="4146942" y="1350096"/>
                  <a:pt x="4152052" y="1355883"/>
                  <a:pt x="4156643" y="1365478"/>
                </a:cubicBezTo>
                <a:cubicBezTo>
                  <a:pt x="4159337" y="1377499"/>
                  <a:pt x="4175978" y="1375536"/>
                  <a:pt x="4191146" y="1356119"/>
                </a:cubicBezTo>
                <a:cubicBezTo>
                  <a:pt x="4188577" y="1355541"/>
                  <a:pt x="4190779" y="1351757"/>
                  <a:pt x="4193623" y="1348116"/>
                </a:cubicBezTo>
                <a:lnTo>
                  <a:pt x="4196702" y="1344643"/>
                </a:lnTo>
                <a:lnTo>
                  <a:pt x="4196491" y="1340209"/>
                </a:lnTo>
                <a:lnTo>
                  <a:pt x="4196751" y="1339667"/>
                </a:lnTo>
                <a:lnTo>
                  <a:pt x="4169054" y="1328319"/>
                </a:lnTo>
                <a:cubicBezTo>
                  <a:pt x="4161282" y="1320862"/>
                  <a:pt x="4155407" y="1310979"/>
                  <a:pt x="4149531" y="1301095"/>
                </a:cubicBezTo>
                <a:cubicBezTo>
                  <a:pt x="4148184" y="1295085"/>
                  <a:pt x="4147142" y="1287717"/>
                  <a:pt x="4147538" y="1279957"/>
                </a:cubicBezTo>
                <a:close/>
                <a:moveTo>
                  <a:pt x="4359039" y="1248174"/>
                </a:moveTo>
                <a:lnTo>
                  <a:pt x="4314939" y="1253478"/>
                </a:lnTo>
                <a:cubicBezTo>
                  <a:pt x="4301919" y="1254439"/>
                  <a:pt x="4288657" y="1254810"/>
                  <a:pt x="4275068" y="1254128"/>
                </a:cubicBezTo>
                <a:lnTo>
                  <a:pt x="4249200" y="1250620"/>
                </a:lnTo>
                <a:lnTo>
                  <a:pt x="4238847" y="1264119"/>
                </a:lnTo>
                <a:cubicBezTo>
                  <a:pt x="4233707" y="1262962"/>
                  <a:pt x="4233707" y="1262962"/>
                  <a:pt x="4223428" y="1260650"/>
                </a:cubicBezTo>
                <a:cubicBezTo>
                  <a:pt x="4228387" y="1274608"/>
                  <a:pt x="4221095" y="1289018"/>
                  <a:pt x="4225811" y="1297303"/>
                </a:cubicBezTo>
                <a:lnTo>
                  <a:pt x="4228276" y="1298841"/>
                </a:lnTo>
                <a:lnTo>
                  <a:pt x="4234850" y="1294420"/>
                </a:lnTo>
                <a:cubicBezTo>
                  <a:pt x="4254499" y="1287483"/>
                  <a:pt x="4287642" y="1300712"/>
                  <a:pt x="4308095" y="1316757"/>
                </a:cubicBezTo>
                <a:cubicBezTo>
                  <a:pt x="4312901" y="1322124"/>
                  <a:pt x="4317375" y="1325634"/>
                  <a:pt x="4321710" y="1327687"/>
                </a:cubicBezTo>
                <a:lnTo>
                  <a:pt x="4330356" y="1329169"/>
                </a:lnTo>
                <a:lnTo>
                  <a:pt x="4334301" y="1319843"/>
                </a:lnTo>
                <a:cubicBezTo>
                  <a:pt x="4337719" y="1280660"/>
                  <a:pt x="4337719" y="1280660"/>
                  <a:pt x="4303215" y="1290018"/>
                </a:cubicBezTo>
                <a:cubicBezTo>
                  <a:pt x="4298076" y="1288862"/>
                  <a:pt x="4290492" y="1298570"/>
                  <a:pt x="4286574" y="1291982"/>
                </a:cubicBezTo>
                <a:cubicBezTo>
                  <a:pt x="4276295" y="1289668"/>
                  <a:pt x="4272378" y="1283080"/>
                  <a:pt x="4264544" y="1269902"/>
                </a:cubicBezTo>
                <a:cubicBezTo>
                  <a:pt x="4264544" y="1269902"/>
                  <a:pt x="4278490" y="1255918"/>
                  <a:pt x="4283630" y="1257075"/>
                </a:cubicBezTo>
                <a:cubicBezTo>
                  <a:pt x="4303820" y="1257337"/>
                  <a:pt x="4324837" y="1267417"/>
                  <a:pt x="4343684" y="1260153"/>
                </a:cubicBezTo>
                <a:close/>
                <a:moveTo>
                  <a:pt x="3354103" y="0"/>
                </a:moveTo>
                <a:cubicBezTo>
                  <a:pt x="3367596" y="20164"/>
                  <a:pt x="3388049" y="36209"/>
                  <a:pt x="3395813" y="55072"/>
                </a:cubicBezTo>
                <a:cubicBezTo>
                  <a:pt x="3397848" y="72634"/>
                  <a:pt x="3387194" y="93012"/>
                  <a:pt x="3372043" y="106669"/>
                </a:cubicBezTo>
                <a:cubicBezTo>
                  <a:pt x="3334780" y="138104"/>
                  <a:pt x="3297516" y="169536"/>
                  <a:pt x="3250027" y="192947"/>
                </a:cubicBezTo>
                <a:cubicBezTo>
                  <a:pt x="3229146" y="205302"/>
                  <a:pt x="3260630" y="252353"/>
                  <a:pt x="3210301" y="235220"/>
                </a:cubicBezTo>
                <a:cubicBezTo>
                  <a:pt x="3209070" y="240640"/>
                  <a:pt x="3207838" y="246060"/>
                  <a:pt x="3207838" y="246060"/>
                </a:cubicBezTo>
                <a:cubicBezTo>
                  <a:pt x="3229095" y="285087"/>
                  <a:pt x="3262239" y="298316"/>
                  <a:pt x="3299074" y="295283"/>
                </a:cubicBezTo>
                <a:cubicBezTo>
                  <a:pt x="3297843" y="300705"/>
                  <a:pt x="3288420" y="315663"/>
                  <a:pt x="3292918" y="322384"/>
                </a:cubicBezTo>
                <a:cubicBezTo>
                  <a:pt x="3300683" y="341247"/>
                  <a:pt x="3321136" y="357293"/>
                  <a:pt x="3293294" y="373767"/>
                </a:cubicBezTo>
                <a:cubicBezTo>
                  <a:pt x="3279374" y="382004"/>
                  <a:pt x="3264223" y="395662"/>
                  <a:pt x="3253192" y="364657"/>
                </a:cubicBezTo>
                <a:cubicBezTo>
                  <a:pt x="3219623" y="379831"/>
                  <a:pt x="3186053" y="395003"/>
                  <a:pt x="3145951" y="385893"/>
                </a:cubicBezTo>
                <a:cubicBezTo>
                  <a:pt x="3140221" y="384592"/>
                  <a:pt x="3127532" y="387410"/>
                  <a:pt x="3126301" y="392830"/>
                </a:cubicBezTo>
                <a:cubicBezTo>
                  <a:pt x="3117682" y="430769"/>
                  <a:pt x="3096375" y="471527"/>
                  <a:pt x="3124592" y="506436"/>
                </a:cubicBezTo>
                <a:cubicBezTo>
                  <a:pt x="3127859" y="518578"/>
                  <a:pt x="3145046" y="522482"/>
                  <a:pt x="3161001" y="531806"/>
                </a:cubicBezTo>
                <a:cubicBezTo>
                  <a:pt x="3183916" y="537012"/>
                  <a:pt x="3175726" y="546550"/>
                  <a:pt x="3161805" y="554787"/>
                </a:cubicBezTo>
                <a:cubicBezTo>
                  <a:pt x="3149116" y="557604"/>
                  <a:pt x="3130697" y="559121"/>
                  <a:pt x="3116778" y="567358"/>
                </a:cubicBezTo>
                <a:cubicBezTo>
                  <a:pt x="3109817" y="571476"/>
                  <a:pt x="3106124" y="587736"/>
                  <a:pt x="3096701" y="602695"/>
                </a:cubicBezTo>
                <a:cubicBezTo>
                  <a:pt x="3096701" y="602695"/>
                  <a:pt x="3096701" y="602695"/>
                  <a:pt x="3095469" y="608115"/>
                </a:cubicBezTo>
                <a:cubicBezTo>
                  <a:pt x="3120849" y="602480"/>
                  <a:pt x="3132306" y="605083"/>
                  <a:pt x="3149493" y="608987"/>
                </a:cubicBezTo>
                <a:cubicBezTo>
                  <a:pt x="3185098" y="611376"/>
                  <a:pt x="3180172" y="633056"/>
                  <a:pt x="3168288" y="658855"/>
                </a:cubicBezTo>
                <a:cubicBezTo>
                  <a:pt x="3168288" y="658855"/>
                  <a:pt x="3168288" y="658855"/>
                  <a:pt x="3172785" y="665576"/>
                </a:cubicBezTo>
                <a:cubicBezTo>
                  <a:pt x="3186706" y="657339"/>
                  <a:pt x="3198164" y="659942"/>
                  <a:pt x="3202661" y="666663"/>
                </a:cubicBezTo>
                <a:cubicBezTo>
                  <a:pt x="3214120" y="669266"/>
                  <a:pt x="3217385" y="681408"/>
                  <a:pt x="3221884" y="688129"/>
                </a:cubicBezTo>
                <a:cubicBezTo>
                  <a:pt x="3230074" y="678591"/>
                  <a:pt x="3239497" y="663631"/>
                  <a:pt x="3236231" y="651490"/>
                </a:cubicBezTo>
                <a:cubicBezTo>
                  <a:pt x="3237462" y="646070"/>
                  <a:pt x="3228467" y="632627"/>
                  <a:pt x="3223969" y="625906"/>
                </a:cubicBezTo>
                <a:cubicBezTo>
                  <a:pt x="3190826" y="612677"/>
                  <a:pt x="3212939" y="594901"/>
                  <a:pt x="3216631" y="578641"/>
                </a:cubicBezTo>
                <a:cubicBezTo>
                  <a:pt x="3217864" y="573221"/>
                  <a:pt x="3237512" y="566286"/>
                  <a:pt x="3237512" y="566286"/>
                </a:cubicBezTo>
                <a:cubicBezTo>
                  <a:pt x="3246508" y="579729"/>
                  <a:pt x="3248543" y="597290"/>
                  <a:pt x="3258769" y="605312"/>
                </a:cubicBezTo>
                <a:cubicBezTo>
                  <a:pt x="3263267" y="612034"/>
                  <a:pt x="3281686" y="610518"/>
                  <a:pt x="3293144" y="613121"/>
                </a:cubicBezTo>
                <a:cubicBezTo>
                  <a:pt x="3291913" y="618541"/>
                  <a:pt x="3289450" y="629381"/>
                  <a:pt x="3281259" y="638921"/>
                </a:cubicBezTo>
                <a:cubicBezTo>
                  <a:pt x="3281259" y="638921"/>
                  <a:pt x="3286988" y="640221"/>
                  <a:pt x="3286988" y="640221"/>
                </a:cubicBezTo>
                <a:cubicBezTo>
                  <a:pt x="3285756" y="645642"/>
                  <a:pt x="3285756" y="645642"/>
                  <a:pt x="3285756" y="645642"/>
                </a:cubicBezTo>
                <a:cubicBezTo>
                  <a:pt x="3298445" y="642824"/>
                  <a:pt x="3309903" y="645428"/>
                  <a:pt x="3315632" y="646728"/>
                </a:cubicBezTo>
                <a:cubicBezTo>
                  <a:pt x="3327091" y="649331"/>
                  <a:pt x="3339780" y="646514"/>
                  <a:pt x="3352469" y="643697"/>
                </a:cubicBezTo>
                <a:cubicBezTo>
                  <a:pt x="3353699" y="638277"/>
                  <a:pt x="3351664" y="620715"/>
                  <a:pt x="3347167" y="613994"/>
                </a:cubicBezTo>
                <a:cubicBezTo>
                  <a:pt x="3342669" y="607273"/>
                  <a:pt x="3333674" y="593829"/>
                  <a:pt x="3323446" y="585806"/>
                </a:cubicBezTo>
                <a:cubicBezTo>
                  <a:pt x="3289073" y="577999"/>
                  <a:pt x="3308722" y="571062"/>
                  <a:pt x="3322643" y="562825"/>
                </a:cubicBezTo>
                <a:cubicBezTo>
                  <a:pt x="3337795" y="549168"/>
                  <a:pt x="3356213" y="547652"/>
                  <a:pt x="3377093" y="535296"/>
                </a:cubicBezTo>
                <a:cubicBezTo>
                  <a:pt x="3373776" y="602939"/>
                  <a:pt x="3381917" y="673185"/>
                  <a:pt x="3331537" y="735837"/>
                </a:cubicBezTo>
                <a:cubicBezTo>
                  <a:pt x="3304501" y="775294"/>
                  <a:pt x="3309375" y="833398"/>
                  <a:pt x="3340859" y="880447"/>
                </a:cubicBezTo>
                <a:cubicBezTo>
                  <a:pt x="3323672" y="876543"/>
                  <a:pt x="3297490" y="859197"/>
                  <a:pt x="3294600" y="898438"/>
                </a:cubicBezTo>
                <a:cubicBezTo>
                  <a:pt x="3291711" y="937679"/>
                  <a:pt x="3291711" y="937679"/>
                  <a:pt x="3230727" y="940926"/>
                </a:cubicBezTo>
                <a:cubicBezTo>
                  <a:pt x="3219270" y="938323"/>
                  <a:pt x="3209846" y="953282"/>
                  <a:pt x="3197159" y="956099"/>
                </a:cubicBezTo>
                <a:cubicBezTo>
                  <a:pt x="3197159" y="956099"/>
                  <a:pt x="3200425" y="968241"/>
                  <a:pt x="3200425" y="968241"/>
                </a:cubicBezTo>
                <a:cubicBezTo>
                  <a:pt x="3254021" y="997515"/>
                  <a:pt x="3217988" y="1023528"/>
                  <a:pt x="3206103" y="1049326"/>
                </a:cubicBezTo>
                <a:cubicBezTo>
                  <a:pt x="3203640" y="1060167"/>
                  <a:pt x="3185222" y="1061682"/>
                  <a:pt x="3199947" y="1076427"/>
                </a:cubicBezTo>
                <a:cubicBezTo>
                  <a:pt x="3204445" y="1083148"/>
                  <a:pt x="3208943" y="1089869"/>
                  <a:pt x="3213440" y="1096591"/>
                </a:cubicBezTo>
                <a:cubicBezTo>
                  <a:pt x="3213440" y="1096591"/>
                  <a:pt x="3226129" y="1093774"/>
                  <a:pt x="3227360" y="1088354"/>
                </a:cubicBezTo>
                <a:cubicBezTo>
                  <a:pt x="3239246" y="1062554"/>
                  <a:pt x="3258090" y="1032638"/>
                  <a:pt x="3269976" y="1006839"/>
                </a:cubicBezTo>
                <a:cubicBezTo>
                  <a:pt x="3280629" y="986460"/>
                  <a:pt x="3283896" y="998601"/>
                  <a:pt x="3294123" y="1006625"/>
                </a:cubicBezTo>
                <a:cubicBezTo>
                  <a:pt x="3315807" y="1017250"/>
                  <a:pt x="3344452" y="1023757"/>
                  <a:pt x="3373097" y="1030265"/>
                </a:cubicBezTo>
                <a:cubicBezTo>
                  <a:pt x="3379629" y="1054547"/>
                  <a:pt x="3381665" y="1072108"/>
                  <a:pt x="3365282" y="1091186"/>
                </a:cubicBezTo>
                <a:cubicBezTo>
                  <a:pt x="3386966" y="1101811"/>
                  <a:pt x="3408651" y="1112437"/>
                  <a:pt x="3423376" y="1127181"/>
                </a:cubicBezTo>
                <a:cubicBezTo>
                  <a:pt x="3429105" y="1128483"/>
                  <a:pt x="3429105" y="1128483"/>
                  <a:pt x="3434834" y="1129784"/>
                </a:cubicBezTo>
                <a:cubicBezTo>
                  <a:pt x="3441794" y="1125665"/>
                  <a:pt x="3448754" y="1121546"/>
                  <a:pt x="3461443" y="1118729"/>
                </a:cubicBezTo>
                <a:cubicBezTo>
                  <a:pt x="3455714" y="1117428"/>
                  <a:pt x="3444256" y="1114825"/>
                  <a:pt x="3445488" y="1109406"/>
                </a:cubicBezTo>
                <a:cubicBezTo>
                  <a:pt x="3435261" y="1101382"/>
                  <a:pt x="3431994" y="1089241"/>
                  <a:pt x="3427497" y="1082520"/>
                </a:cubicBezTo>
                <a:cubicBezTo>
                  <a:pt x="3434457" y="1078401"/>
                  <a:pt x="3448377" y="1070163"/>
                  <a:pt x="3459835" y="1072766"/>
                </a:cubicBezTo>
                <a:cubicBezTo>
                  <a:pt x="3482750" y="1077973"/>
                  <a:pt x="3513054" y="1050657"/>
                  <a:pt x="3534311" y="1089684"/>
                </a:cubicBezTo>
                <a:cubicBezTo>
                  <a:pt x="3538809" y="1096406"/>
                  <a:pt x="3549035" y="1104429"/>
                  <a:pt x="3553533" y="1111150"/>
                </a:cubicBezTo>
                <a:cubicBezTo>
                  <a:pt x="3558032" y="1117872"/>
                  <a:pt x="3555569" y="1128711"/>
                  <a:pt x="3560066" y="1135434"/>
                </a:cubicBezTo>
                <a:cubicBezTo>
                  <a:pt x="3499084" y="1138679"/>
                  <a:pt x="3489233" y="1182040"/>
                  <a:pt x="3479383" y="1225400"/>
                </a:cubicBezTo>
                <a:cubicBezTo>
                  <a:pt x="3478152" y="1230820"/>
                  <a:pt x="3465463" y="1233637"/>
                  <a:pt x="3458503" y="1237755"/>
                </a:cubicBezTo>
                <a:cubicBezTo>
                  <a:pt x="3452774" y="1236454"/>
                  <a:pt x="3443779" y="1223011"/>
                  <a:pt x="3439281" y="1216290"/>
                </a:cubicBezTo>
                <a:cubicBezTo>
                  <a:pt x="3430285" y="1202847"/>
                  <a:pt x="3433979" y="1186587"/>
                  <a:pt x="3424984" y="1173145"/>
                </a:cubicBezTo>
                <a:cubicBezTo>
                  <a:pt x="3421718" y="1161003"/>
                  <a:pt x="3417219" y="1154281"/>
                  <a:pt x="3413953" y="1142140"/>
                </a:cubicBezTo>
                <a:cubicBezTo>
                  <a:pt x="3400032" y="1150377"/>
                  <a:pt x="3393072" y="1154495"/>
                  <a:pt x="3384881" y="1164035"/>
                </a:cubicBezTo>
                <a:cubicBezTo>
                  <a:pt x="3376689" y="1173573"/>
                  <a:pt x="3367267" y="1188532"/>
                  <a:pt x="3357845" y="1203491"/>
                </a:cubicBezTo>
                <a:cubicBezTo>
                  <a:pt x="3356613" y="1208911"/>
                  <a:pt x="3354150" y="1219751"/>
                  <a:pt x="3352919" y="1225171"/>
                </a:cubicBezTo>
                <a:cubicBezTo>
                  <a:pt x="3364377" y="1227774"/>
                  <a:pt x="3371337" y="1223655"/>
                  <a:pt x="3377066" y="1224956"/>
                </a:cubicBezTo>
                <a:cubicBezTo>
                  <a:pt x="3396715" y="1218021"/>
                  <a:pt x="3413903" y="1221924"/>
                  <a:pt x="3408978" y="1243605"/>
                </a:cubicBezTo>
                <a:cubicBezTo>
                  <a:pt x="3404052" y="1265285"/>
                  <a:pt x="3406088" y="1282846"/>
                  <a:pt x="3419581" y="1303011"/>
                </a:cubicBezTo>
                <a:cubicBezTo>
                  <a:pt x="3441668" y="1325127"/>
                  <a:pt x="3446496" y="1333705"/>
                  <a:pt x="3433369" y="1343013"/>
                </a:cubicBezTo>
                <a:lnTo>
                  <a:pt x="3431259" y="1344124"/>
                </a:lnTo>
                <a:lnTo>
                  <a:pt x="3432257" y="1345162"/>
                </a:lnTo>
                <a:cubicBezTo>
                  <a:pt x="3444007" y="1364928"/>
                  <a:pt x="3455759" y="1384695"/>
                  <a:pt x="3478511" y="1355570"/>
                </a:cubicBezTo>
                <a:cubicBezTo>
                  <a:pt x="3493680" y="1336153"/>
                  <a:pt x="3541158" y="1341130"/>
                  <a:pt x="3518878" y="1296164"/>
                </a:cubicBezTo>
                <a:cubicBezTo>
                  <a:pt x="3529768" y="1295761"/>
                  <a:pt x="3539067" y="1296426"/>
                  <a:pt x="3548214" y="1297771"/>
                </a:cubicBezTo>
                <a:lnTo>
                  <a:pt x="3564778" y="1301082"/>
                </a:lnTo>
                <a:lnTo>
                  <a:pt x="3564700" y="1300264"/>
                </a:lnTo>
                <a:cubicBezTo>
                  <a:pt x="3557903" y="1279217"/>
                  <a:pt x="3537583" y="1254295"/>
                  <a:pt x="3517024" y="1245350"/>
                </a:cubicBezTo>
                <a:cubicBezTo>
                  <a:pt x="3512525" y="1238629"/>
                  <a:pt x="3502299" y="1230606"/>
                  <a:pt x="3502299" y="1230606"/>
                </a:cubicBezTo>
                <a:cubicBezTo>
                  <a:pt x="3514185" y="1204807"/>
                  <a:pt x="3531799" y="1180309"/>
                  <a:pt x="3549412" y="1155812"/>
                </a:cubicBezTo>
                <a:cubicBezTo>
                  <a:pt x="3549412" y="1155812"/>
                  <a:pt x="3566599" y="1159716"/>
                  <a:pt x="3572328" y="1161018"/>
                </a:cubicBezTo>
                <a:cubicBezTo>
                  <a:pt x="3581324" y="1174461"/>
                  <a:pt x="3577630" y="1190720"/>
                  <a:pt x="3586625" y="1204164"/>
                </a:cubicBezTo>
                <a:cubicBezTo>
                  <a:pt x="3602581" y="1213488"/>
                  <a:pt x="3619768" y="1217392"/>
                  <a:pt x="3629995" y="1225415"/>
                </a:cubicBezTo>
                <a:lnTo>
                  <a:pt x="3631671" y="1225938"/>
                </a:lnTo>
                <a:lnTo>
                  <a:pt x="3639754" y="1214922"/>
                </a:lnTo>
                <a:cubicBezTo>
                  <a:pt x="3642629" y="1214142"/>
                  <a:pt x="3645764" y="1215204"/>
                  <a:pt x="3649091" y="1217291"/>
                </a:cubicBezTo>
                <a:lnTo>
                  <a:pt x="3652312" y="1219905"/>
                </a:lnTo>
                <a:lnTo>
                  <a:pt x="3652354" y="1219807"/>
                </a:lnTo>
                <a:cubicBezTo>
                  <a:pt x="3654864" y="1215391"/>
                  <a:pt x="3657220" y="1211650"/>
                  <a:pt x="3657835" y="1208940"/>
                </a:cubicBezTo>
                <a:cubicBezTo>
                  <a:pt x="3626352" y="1161891"/>
                  <a:pt x="3666454" y="1171000"/>
                  <a:pt x="3691832" y="1165366"/>
                </a:cubicBezTo>
                <a:cubicBezTo>
                  <a:pt x="3700827" y="1178808"/>
                  <a:pt x="3708592" y="1197671"/>
                  <a:pt x="3723316" y="1212415"/>
                </a:cubicBezTo>
                <a:cubicBezTo>
                  <a:pt x="3747890" y="1183800"/>
                  <a:pt x="3778193" y="1156485"/>
                  <a:pt x="3821563" y="1177737"/>
                </a:cubicBezTo>
                <a:lnTo>
                  <a:pt x="3821762" y="1177929"/>
                </a:lnTo>
                <a:lnTo>
                  <a:pt x="3833849" y="1179854"/>
                </a:lnTo>
                <a:cubicBezTo>
                  <a:pt x="3839103" y="1182372"/>
                  <a:pt x="3844519" y="1186802"/>
                  <a:pt x="3849721" y="1193680"/>
                </a:cubicBezTo>
                <a:lnTo>
                  <a:pt x="3854664" y="1195822"/>
                </a:lnTo>
                <a:lnTo>
                  <a:pt x="3863351" y="1189367"/>
                </a:lnTo>
                <a:cubicBezTo>
                  <a:pt x="3870530" y="1185120"/>
                  <a:pt x="3876352" y="1184973"/>
                  <a:pt x="3878635" y="1197147"/>
                </a:cubicBezTo>
                <a:lnTo>
                  <a:pt x="3879143" y="1205401"/>
                </a:lnTo>
                <a:lnTo>
                  <a:pt x="3910171" y="1212990"/>
                </a:lnTo>
                <a:cubicBezTo>
                  <a:pt x="3915311" y="1214147"/>
                  <a:pt x="3924368" y="1221892"/>
                  <a:pt x="3923146" y="1227324"/>
                </a:cubicBezTo>
                <a:lnTo>
                  <a:pt x="3922474" y="1257494"/>
                </a:lnTo>
                <a:lnTo>
                  <a:pt x="3951908" y="1268619"/>
                </a:lnTo>
                <a:cubicBezTo>
                  <a:pt x="3966000" y="1272888"/>
                  <a:pt x="3981319" y="1276724"/>
                  <a:pt x="3997074" y="1280303"/>
                </a:cubicBezTo>
                <a:cubicBezTo>
                  <a:pt x="4008532" y="1282906"/>
                  <a:pt x="4011798" y="1295049"/>
                  <a:pt x="4016296" y="1301769"/>
                </a:cubicBezTo>
                <a:cubicBezTo>
                  <a:pt x="4043710" y="1313696"/>
                  <a:pt x="4064590" y="1301340"/>
                  <a:pt x="4052328" y="1275756"/>
                </a:cubicBezTo>
                <a:cubicBezTo>
                  <a:pt x="4035568" y="1243450"/>
                  <a:pt x="4060947" y="1237816"/>
                  <a:pt x="4072405" y="1240418"/>
                </a:cubicBezTo>
                <a:cubicBezTo>
                  <a:pt x="4111075" y="1249203"/>
                  <a:pt x="4138029" y="1220059"/>
                  <a:pt x="4168424" y="1209329"/>
                </a:cubicBezTo>
                <a:lnTo>
                  <a:pt x="4192280" y="1207469"/>
                </a:lnTo>
                <a:lnTo>
                  <a:pt x="4195933" y="1198369"/>
                </a:lnTo>
                <a:lnTo>
                  <a:pt x="4194575" y="1185053"/>
                </a:lnTo>
                <a:lnTo>
                  <a:pt x="4189035" y="1177854"/>
                </a:lnTo>
                <a:cubicBezTo>
                  <a:pt x="4184691" y="1170455"/>
                  <a:pt x="4180501" y="1162378"/>
                  <a:pt x="4176004" y="1155657"/>
                </a:cubicBezTo>
                <a:cubicBezTo>
                  <a:pt x="4188077" y="1155551"/>
                  <a:pt x="4203939" y="1152029"/>
                  <a:pt x="4218059" y="1149536"/>
                </a:cubicBezTo>
                <a:lnTo>
                  <a:pt x="4227020" y="1148411"/>
                </a:lnTo>
                <a:lnTo>
                  <a:pt x="4234903" y="1137667"/>
                </a:lnTo>
                <a:lnTo>
                  <a:pt x="4242907" y="1148251"/>
                </a:lnTo>
                <a:lnTo>
                  <a:pt x="4249676" y="1149594"/>
                </a:lnTo>
                <a:cubicBezTo>
                  <a:pt x="4281160" y="1196644"/>
                  <a:pt x="4298773" y="1172147"/>
                  <a:pt x="4329077" y="1144832"/>
                </a:cubicBezTo>
                <a:cubicBezTo>
                  <a:pt x="4352420" y="1121636"/>
                  <a:pt x="4363878" y="1124240"/>
                  <a:pt x="4374909" y="1155244"/>
                </a:cubicBezTo>
                <a:cubicBezTo>
                  <a:pt x="4384106" y="1174432"/>
                  <a:pt x="4396524" y="1194353"/>
                  <a:pt x="4396106" y="1218570"/>
                </a:cubicBezTo>
                <a:lnTo>
                  <a:pt x="4392080" y="1238186"/>
                </a:lnTo>
                <a:lnTo>
                  <a:pt x="4397667" y="1239216"/>
                </a:lnTo>
                <a:cubicBezTo>
                  <a:pt x="4411005" y="1242930"/>
                  <a:pt x="4423854" y="1245822"/>
                  <a:pt x="4430702" y="1227386"/>
                </a:cubicBezTo>
                <a:cubicBezTo>
                  <a:pt x="4446121" y="1230856"/>
                  <a:pt x="4463983" y="1223461"/>
                  <a:pt x="4464233" y="1246346"/>
                </a:cubicBezTo>
                <a:lnTo>
                  <a:pt x="4472393" y="1272945"/>
                </a:lnTo>
                <a:lnTo>
                  <a:pt x="4491017" y="1270677"/>
                </a:lnTo>
                <a:cubicBezTo>
                  <a:pt x="4499356" y="1270434"/>
                  <a:pt x="4508258" y="1271031"/>
                  <a:pt x="4516851" y="1272983"/>
                </a:cubicBezTo>
                <a:cubicBezTo>
                  <a:pt x="4515619" y="1278404"/>
                  <a:pt x="4518886" y="1290545"/>
                  <a:pt x="4523384" y="1297267"/>
                </a:cubicBezTo>
                <a:cubicBezTo>
                  <a:pt x="4538723" y="1309301"/>
                  <a:pt x="4561894" y="1316702"/>
                  <a:pt x="4575796" y="1327608"/>
                </a:cubicBezTo>
                <a:lnTo>
                  <a:pt x="4577195" y="1329309"/>
                </a:lnTo>
                <a:lnTo>
                  <a:pt x="4581718" y="1324151"/>
                </a:lnTo>
                <a:cubicBezTo>
                  <a:pt x="4608138" y="1278729"/>
                  <a:pt x="4645086" y="1258506"/>
                  <a:pt x="4684480" y="1227418"/>
                </a:cubicBezTo>
                <a:cubicBezTo>
                  <a:pt x="4690842" y="1223142"/>
                  <a:pt x="4688147" y="1211121"/>
                  <a:pt x="4690592" y="1200256"/>
                </a:cubicBezTo>
                <a:cubicBezTo>
                  <a:pt x="4738320" y="1228118"/>
                  <a:pt x="4751542" y="1265338"/>
                  <a:pt x="4727568" y="1299895"/>
                </a:cubicBezTo>
                <a:cubicBezTo>
                  <a:pt x="4721206" y="1304172"/>
                  <a:pt x="4700648" y="1299546"/>
                  <a:pt x="4684007" y="1301508"/>
                </a:cubicBezTo>
                <a:cubicBezTo>
                  <a:pt x="4672506" y="1304627"/>
                  <a:pt x="4662227" y="1302315"/>
                  <a:pt x="4650726" y="1305433"/>
                </a:cubicBezTo>
                <a:cubicBezTo>
                  <a:pt x="4659782" y="1313179"/>
                  <a:pt x="4670061" y="1315492"/>
                  <a:pt x="4673978" y="1322081"/>
                </a:cubicBezTo>
                <a:cubicBezTo>
                  <a:pt x="4681812" y="1335259"/>
                  <a:pt x="4673006" y="1350400"/>
                  <a:pt x="4675700" y="1362421"/>
                </a:cubicBezTo>
                <a:cubicBezTo>
                  <a:pt x="4649635" y="1352275"/>
                  <a:pt x="4629492" y="1356303"/>
                  <a:pt x="4617956" y="1372702"/>
                </a:cubicBezTo>
                <a:lnTo>
                  <a:pt x="4610100" y="1391458"/>
                </a:lnTo>
                <a:lnTo>
                  <a:pt x="4614996" y="1397874"/>
                </a:lnTo>
                <a:cubicBezTo>
                  <a:pt x="4617245" y="1401235"/>
                  <a:pt x="4618062" y="1404270"/>
                  <a:pt x="4618162" y="1407143"/>
                </a:cubicBezTo>
                <a:lnTo>
                  <a:pt x="4617212" y="1414116"/>
                </a:lnTo>
                <a:lnTo>
                  <a:pt x="4617582" y="1415109"/>
                </a:lnTo>
                <a:lnTo>
                  <a:pt x="4637912" y="1403080"/>
                </a:lnTo>
                <a:cubicBezTo>
                  <a:pt x="4655099" y="1406984"/>
                  <a:pt x="4672286" y="1410888"/>
                  <a:pt x="4689472" y="1414792"/>
                </a:cubicBezTo>
                <a:cubicBezTo>
                  <a:pt x="4698066" y="1416744"/>
                  <a:pt x="4717231" y="1446747"/>
                  <a:pt x="4722821" y="1465650"/>
                </a:cubicBezTo>
                <a:lnTo>
                  <a:pt x="4722895" y="1471574"/>
                </a:lnTo>
                <a:lnTo>
                  <a:pt x="4728094" y="1465530"/>
                </a:lnTo>
                <a:cubicBezTo>
                  <a:pt x="4758431" y="1426697"/>
                  <a:pt x="4776794" y="1465073"/>
                  <a:pt x="4796130" y="1475131"/>
                </a:cubicBezTo>
                <a:cubicBezTo>
                  <a:pt x="4806408" y="1477445"/>
                  <a:pt x="4819632" y="1514664"/>
                  <a:pt x="4812048" y="1524373"/>
                </a:cubicBezTo>
                <a:cubicBezTo>
                  <a:pt x="4795657" y="1549222"/>
                  <a:pt x="4786350" y="1518590"/>
                  <a:pt x="4770932" y="1515121"/>
                </a:cubicBezTo>
                <a:cubicBezTo>
                  <a:pt x="4746457" y="1503906"/>
                  <a:pt x="4711953" y="1513264"/>
                  <a:pt x="4685034" y="1512914"/>
                </a:cubicBezTo>
                <a:cubicBezTo>
                  <a:pt x="4685034" y="1512914"/>
                  <a:pt x="4683444" y="1513983"/>
                  <a:pt x="4681853" y="1515053"/>
                </a:cubicBezTo>
                <a:lnTo>
                  <a:pt x="4681141" y="1515530"/>
                </a:lnTo>
                <a:lnTo>
                  <a:pt x="4708644" y="1516042"/>
                </a:lnTo>
                <a:cubicBezTo>
                  <a:pt x="4728293" y="1509107"/>
                  <a:pt x="4732791" y="1515828"/>
                  <a:pt x="4754476" y="1526454"/>
                </a:cubicBezTo>
                <a:cubicBezTo>
                  <a:pt x="4780658" y="1543801"/>
                  <a:pt x="4830183" y="1537952"/>
                  <a:pt x="4833023" y="1578495"/>
                </a:cubicBezTo>
                <a:cubicBezTo>
                  <a:pt x="4833424" y="1589985"/>
                  <a:pt x="4824925" y="1600879"/>
                  <a:pt x="4814124" y="1611963"/>
                </a:cubicBezTo>
                <a:lnTo>
                  <a:pt x="4803705" y="1622984"/>
                </a:lnTo>
                <a:lnTo>
                  <a:pt x="4810823" y="1623175"/>
                </a:lnTo>
                <a:cubicBezTo>
                  <a:pt x="4815679" y="1622216"/>
                  <a:pt x="4820146" y="1620367"/>
                  <a:pt x="4823326" y="1618230"/>
                </a:cubicBezTo>
                <a:cubicBezTo>
                  <a:pt x="4853913" y="1602282"/>
                  <a:pt x="4873248" y="1612341"/>
                  <a:pt x="4898945" y="1618124"/>
                </a:cubicBezTo>
                <a:cubicBezTo>
                  <a:pt x="4908002" y="1625869"/>
                  <a:pt x="4909474" y="1643322"/>
                  <a:pt x="4917308" y="1656500"/>
                </a:cubicBezTo>
                <a:cubicBezTo>
                  <a:pt x="4912200" y="1658204"/>
                  <a:pt x="4908556" y="1660149"/>
                  <a:pt x="4906054" y="1662272"/>
                </a:cubicBezTo>
                <a:lnTo>
                  <a:pt x="4901782" y="1668903"/>
                </a:lnTo>
                <a:lnTo>
                  <a:pt x="4910545" y="1672339"/>
                </a:lnTo>
                <a:cubicBezTo>
                  <a:pt x="4916477" y="1676892"/>
                  <a:pt x="4920539" y="1683872"/>
                  <a:pt x="4920942" y="1695362"/>
                </a:cubicBezTo>
                <a:cubicBezTo>
                  <a:pt x="4921344" y="1706852"/>
                  <a:pt x="4923486" y="1717314"/>
                  <a:pt x="4926497" y="1727261"/>
                </a:cubicBezTo>
                <a:lnTo>
                  <a:pt x="4932755" y="1743991"/>
                </a:lnTo>
                <a:lnTo>
                  <a:pt x="4938866" y="1752670"/>
                </a:lnTo>
                <a:cubicBezTo>
                  <a:pt x="4947797" y="1748972"/>
                  <a:pt x="4958444" y="1755649"/>
                  <a:pt x="4969213" y="1758785"/>
                </a:cubicBezTo>
                <a:lnTo>
                  <a:pt x="4972669" y="1758853"/>
                </a:lnTo>
                <a:lnTo>
                  <a:pt x="4972879" y="1758458"/>
                </a:lnTo>
                <a:cubicBezTo>
                  <a:pt x="4975235" y="1754718"/>
                  <a:pt x="4981656" y="1752971"/>
                  <a:pt x="4990283" y="1752704"/>
                </a:cubicBezTo>
                <a:lnTo>
                  <a:pt x="4991374" y="1752816"/>
                </a:lnTo>
                <a:lnTo>
                  <a:pt x="5000289" y="1743662"/>
                </a:lnTo>
                <a:cubicBezTo>
                  <a:pt x="5011790" y="1740542"/>
                  <a:pt x="5027209" y="1744013"/>
                  <a:pt x="5039933" y="1735460"/>
                </a:cubicBezTo>
                <a:cubicBezTo>
                  <a:pt x="5039933" y="1735460"/>
                  <a:pt x="5042377" y="1724596"/>
                  <a:pt x="5038460" y="1718006"/>
                </a:cubicBezTo>
                <a:cubicBezTo>
                  <a:pt x="5032099" y="1722282"/>
                  <a:pt x="5026959" y="1721126"/>
                  <a:pt x="5021820" y="1719969"/>
                </a:cubicBezTo>
                <a:cubicBezTo>
                  <a:pt x="5015457" y="1724246"/>
                  <a:pt x="5010318" y="1723089"/>
                  <a:pt x="5003956" y="1727365"/>
                </a:cubicBezTo>
                <a:cubicBezTo>
                  <a:pt x="4993427" y="1702166"/>
                  <a:pt x="4986815" y="1683556"/>
                  <a:pt x="4975064" y="1663789"/>
                </a:cubicBezTo>
                <a:cubicBezTo>
                  <a:pt x="4966009" y="1656044"/>
                  <a:pt x="4956952" y="1648298"/>
                  <a:pt x="4949118" y="1635121"/>
                </a:cubicBezTo>
                <a:cubicBezTo>
                  <a:pt x="4959397" y="1637434"/>
                  <a:pt x="4976037" y="1635471"/>
                  <a:pt x="4991455" y="1638941"/>
                </a:cubicBezTo>
                <a:cubicBezTo>
                  <a:pt x="5017153" y="1644723"/>
                  <a:pt x="5050434" y="1640797"/>
                  <a:pt x="5062186" y="1660564"/>
                </a:cubicBezTo>
                <a:cubicBezTo>
                  <a:pt x="5097190" y="1696977"/>
                  <a:pt x="5108690" y="1693858"/>
                  <a:pt x="5119693" y="1644967"/>
                </a:cubicBezTo>
                <a:cubicBezTo>
                  <a:pt x="5120914" y="1639534"/>
                  <a:pt x="5138777" y="1632138"/>
                  <a:pt x="5138777" y="1632138"/>
                </a:cubicBezTo>
                <a:cubicBezTo>
                  <a:pt x="5151751" y="1646473"/>
                  <a:pt x="5159585" y="1659650"/>
                  <a:pt x="5167419" y="1672828"/>
                </a:cubicBezTo>
                <a:cubicBezTo>
                  <a:pt x="5131693" y="1687618"/>
                  <a:pt x="5171586" y="1702304"/>
                  <a:pt x="5162780" y="1717444"/>
                </a:cubicBezTo>
                <a:cubicBezTo>
                  <a:pt x="5152501" y="1715131"/>
                  <a:pt x="5137082" y="1711662"/>
                  <a:pt x="5131943" y="1710505"/>
                </a:cubicBezTo>
                <a:cubicBezTo>
                  <a:pt x="5116774" y="1729922"/>
                  <a:pt x="5106745" y="1750495"/>
                  <a:pt x="5096716" y="1771068"/>
                </a:cubicBezTo>
                <a:cubicBezTo>
                  <a:pt x="5090354" y="1775343"/>
                  <a:pt x="5099411" y="1783088"/>
                  <a:pt x="5103328" y="1789677"/>
                </a:cubicBezTo>
                <a:lnTo>
                  <a:pt x="5126875" y="1803088"/>
                </a:lnTo>
                <a:lnTo>
                  <a:pt x="5126329" y="1799016"/>
                </a:lnTo>
                <a:cubicBezTo>
                  <a:pt x="5118564" y="1780153"/>
                  <a:pt x="5124721" y="1753052"/>
                  <a:pt x="5129646" y="1731373"/>
                </a:cubicBezTo>
                <a:cubicBezTo>
                  <a:pt x="5129646" y="1731373"/>
                  <a:pt x="5136606" y="1727254"/>
                  <a:pt x="5143567" y="1723135"/>
                </a:cubicBezTo>
                <a:cubicBezTo>
                  <a:pt x="5142335" y="1728556"/>
                  <a:pt x="5152562" y="1736578"/>
                  <a:pt x="5145602" y="1740697"/>
                </a:cubicBezTo>
                <a:lnTo>
                  <a:pt x="5145482" y="1741212"/>
                </a:lnTo>
                <a:lnTo>
                  <a:pt x="5157890" y="1739173"/>
                </a:lnTo>
                <a:cubicBezTo>
                  <a:pt x="5156917" y="1767492"/>
                  <a:pt x="5172336" y="1770962"/>
                  <a:pt x="5192644" y="1752701"/>
                </a:cubicBezTo>
                <a:cubicBezTo>
                  <a:pt x="5199006" y="1748426"/>
                  <a:pt x="5205367" y="1744150"/>
                  <a:pt x="5212951" y="1734441"/>
                </a:cubicBezTo>
                <a:cubicBezTo>
                  <a:pt x="5215646" y="1746463"/>
                  <a:pt x="5222259" y="1765072"/>
                  <a:pt x="5233509" y="1739067"/>
                </a:cubicBezTo>
                <a:cubicBezTo>
                  <a:pt x="5234731" y="1733634"/>
                  <a:pt x="5232037" y="1721613"/>
                  <a:pt x="5228120" y="1715024"/>
                </a:cubicBezTo>
                <a:cubicBezTo>
                  <a:pt x="5224204" y="1708435"/>
                  <a:pt x="5217841" y="1712712"/>
                  <a:pt x="5207562" y="1710399"/>
                </a:cubicBezTo>
                <a:cubicBezTo>
                  <a:pt x="5203646" y="1703810"/>
                  <a:pt x="5193367" y="1701496"/>
                  <a:pt x="5189450" y="1694908"/>
                </a:cubicBezTo>
                <a:cubicBezTo>
                  <a:pt x="5194589" y="1696065"/>
                  <a:pt x="5202173" y="1686356"/>
                  <a:pt x="5207312" y="1687512"/>
                </a:cubicBezTo>
                <a:cubicBezTo>
                  <a:pt x="5227870" y="1692139"/>
                  <a:pt x="5247205" y="1702197"/>
                  <a:pt x="5263846" y="1700234"/>
                </a:cubicBezTo>
                <a:cubicBezTo>
                  <a:pt x="5279265" y="1703704"/>
                  <a:pt x="5291989" y="1695151"/>
                  <a:pt x="5308629" y="1693189"/>
                </a:cubicBezTo>
                <a:cubicBezTo>
                  <a:pt x="5343134" y="1683830"/>
                  <a:pt x="5304462" y="1663714"/>
                  <a:pt x="5310824" y="1659438"/>
                </a:cubicBezTo>
                <a:cubicBezTo>
                  <a:pt x="5328687" y="1652043"/>
                  <a:pt x="5351690" y="1645804"/>
                  <a:pt x="5367108" y="1649274"/>
                </a:cubicBezTo>
                <a:cubicBezTo>
                  <a:pt x="5386443" y="1659332"/>
                  <a:pt x="5402112" y="1685687"/>
                  <a:pt x="5413863" y="1705454"/>
                </a:cubicBezTo>
                <a:cubicBezTo>
                  <a:pt x="5413863" y="1705454"/>
                  <a:pt x="5407501" y="1709730"/>
                  <a:pt x="5402362" y="1708573"/>
                </a:cubicBezTo>
                <a:cubicBezTo>
                  <a:pt x="5396000" y="1712849"/>
                  <a:pt x="5392083" y="1706260"/>
                  <a:pt x="5386943" y="1705104"/>
                </a:cubicBezTo>
                <a:cubicBezTo>
                  <a:pt x="5377887" y="1697359"/>
                  <a:pt x="5373970" y="1690769"/>
                  <a:pt x="5368831" y="1689613"/>
                </a:cubicBezTo>
                <a:cubicBezTo>
                  <a:pt x="5362469" y="1693889"/>
                  <a:pt x="5360023" y="1704754"/>
                  <a:pt x="5357580" y="1715618"/>
                </a:cubicBezTo>
                <a:cubicBezTo>
                  <a:pt x="5360274" y="1727640"/>
                  <a:pt x="5369330" y="1735385"/>
                  <a:pt x="5366886" y="1746250"/>
                </a:cubicBezTo>
                <a:cubicBezTo>
                  <a:pt x="5371052" y="1775724"/>
                  <a:pt x="5378636" y="1766016"/>
                  <a:pt x="5391360" y="1757465"/>
                </a:cubicBezTo>
                <a:cubicBezTo>
                  <a:pt x="5406528" y="1738048"/>
                  <a:pt x="5413640" y="1802430"/>
                  <a:pt x="5423419" y="1758970"/>
                </a:cubicBezTo>
                <a:cubicBezTo>
                  <a:pt x="5427086" y="1742674"/>
                  <a:pt x="5465508" y="1739905"/>
                  <a:pt x="5438338" y="1716669"/>
                </a:cubicBezTo>
                <a:cubicBezTo>
                  <a:pt x="5451062" y="1708116"/>
                  <a:pt x="5465008" y="1694133"/>
                  <a:pt x="5477732" y="1685581"/>
                </a:cubicBezTo>
                <a:cubicBezTo>
                  <a:pt x="5472842" y="1707311"/>
                  <a:pt x="5469175" y="1723608"/>
                  <a:pt x="5464285" y="1745337"/>
                </a:cubicBezTo>
                <a:cubicBezTo>
                  <a:pt x="5466980" y="1757358"/>
                  <a:pt x="5464535" y="1768223"/>
                  <a:pt x="5460868" y="1784520"/>
                </a:cubicBezTo>
                <a:cubicBezTo>
                  <a:pt x="5460868" y="1784520"/>
                  <a:pt x="5466008" y="1785676"/>
                  <a:pt x="5471147" y="1786833"/>
                </a:cubicBezTo>
                <a:cubicBezTo>
                  <a:pt x="5514457" y="1762335"/>
                  <a:pt x="5510317" y="1852721"/>
                  <a:pt x="5558767" y="1829379"/>
                </a:cubicBezTo>
                <a:cubicBezTo>
                  <a:pt x="5570269" y="1826260"/>
                  <a:pt x="5576631" y="1821984"/>
                  <a:pt x="5589354" y="1813432"/>
                </a:cubicBezTo>
                <a:cubicBezTo>
                  <a:pt x="5613828" y="1824647"/>
                  <a:pt x="5609413" y="1772286"/>
                  <a:pt x="5645388" y="1780381"/>
                </a:cubicBezTo>
                <a:cubicBezTo>
                  <a:pt x="5659584" y="1789284"/>
                  <a:pt x="5669613" y="1768710"/>
                  <a:pt x="5672557" y="1803618"/>
                </a:cubicBezTo>
                <a:cubicBezTo>
                  <a:pt x="5671585" y="1831936"/>
                  <a:pt x="5734730" y="1863268"/>
                  <a:pt x="5770457" y="1848477"/>
                </a:cubicBezTo>
                <a:cubicBezTo>
                  <a:pt x="5770457" y="1848477"/>
                  <a:pt x="5770208" y="1825591"/>
                  <a:pt x="5772652" y="1814726"/>
                </a:cubicBezTo>
                <a:cubicBezTo>
                  <a:pt x="5773875" y="1809295"/>
                  <a:pt x="5776320" y="1798429"/>
                  <a:pt x="5776320" y="1798429"/>
                </a:cubicBezTo>
                <a:cubicBezTo>
                  <a:pt x="5755762" y="1793803"/>
                  <a:pt x="5741566" y="1784902"/>
                  <a:pt x="5719786" y="1785708"/>
                </a:cubicBezTo>
                <a:cubicBezTo>
                  <a:pt x="5699228" y="1781082"/>
                  <a:pt x="5695310" y="1774493"/>
                  <a:pt x="5700200" y="1752763"/>
                </a:cubicBezTo>
                <a:cubicBezTo>
                  <a:pt x="5701422" y="1747331"/>
                  <a:pt x="5687227" y="1738429"/>
                  <a:pt x="5683309" y="1731840"/>
                </a:cubicBezTo>
                <a:cubicBezTo>
                  <a:pt x="5662751" y="1727214"/>
                  <a:pt x="5646112" y="1729177"/>
                  <a:pt x="5626776" y="1719119"/>
                </a:cubicBezTo>
                <a:cubicBezTo>
                  <a:pt x="5621636" y="1717963"/>
                  <a:pt x="5613802" y="1704785"/>
                  <a:pt x="5615025" y="1699353"/>
                </a:cubicBezTo>
                <a:cubicBezTo>
                  <a:pt x="5616247" y="1693920"/>
                  <a:pt x="5625054" y="1678779"/>
                  <a:pt x="5630193" y="1679936"/>
                </a:cubicBezTo>
                <a:cubicBezTo>
                  <a:pt x="5657113" y="1680286"/>
                  <a:pt x="5687949" y="1687225"/>
                  <a:pt x="5714869" y="1687575"/>
                </a:cubicBezTo>
                <a:cubicBezTo>
                  <a:pt x="5720008" y="1688732"/>
                  <a:pt x="5723925" y="1695321"/>
                  <a:pt x="5723925" y="1695321"/>
                </a:cubicBezTo>
                <a:cubicBezTo>
                  <a:pt x="5768709" y="1688275"/>
                  <a:pt x="5768709" y="1688275"/>
                  <a:pt x="5767736" y="1716593"/>
                </a:cubicBezTo>
                <a:cubicBezTo>
                  <a:pt x="5765290" y="1727458"/>
                  <a:pt x="5757707" y="1737167"/>
                  <a:pt x="5761624" y="1743755"/>
                </a:cubicBezTo>
                <a:cubicBezTo>
                  <a:pt x="5755512" y="1770917"/>
                  <a:pt x="5768485" y="1785252"/>
                  <a:pt x="5788793" y="1766991"/>
                </a:cubicBezTo>
                <a:cubicBezTo>
                  <a:pt x="5821825" y="1740179"/>
                  <a:pt x="5860496" y="1760296"/>
                  <a:pt x="5892305" y="1738917"/>
                </a:cubicBezTo>
                <a:cubicBezTo>
                  <a:pt x="5897445" y="1740073"/>
                  <a:pt x="5907724" y="1742386"/>
                  <a:pt x="5906500" y="1747819"/>
                </a:cubicBezTo>
                <a:cubicBezTo>
                  <a:pt x="5910417" y="1754408"/>
                  <a:pt x="5907974" y="1765272"/>
                  <a:pt x="5905528" y="1776136"/>
                </a:cubicBezTo>
                <a:cubicBezTo>
                  <a:pt x="5905528" y="1776136"/>
                  <a:pt x="5900388" y="1774980"/>
                  <a:pt x="5899166" y="1780413"/>
                </a:cubicBezTo>
                <a:cubicBezTo>
                  <a:pt x="5885220" y="1794397"/>
                  <a:pt x="5875192" y="1814970"/>
                  <a:pt x="5861245" y="1828955"/>
                </a:cubicBezTo>
                <a:cubicBezTo>
                  <a:pt x="5881803" y="1833580"/>
                  <a:pt x="5907500" y="1839363"/>
                  <a:pt x="5928058" y="1843988"/>
                </a:cubicBezTo>
                <a:cubicBezTo>
                  <a:pt x="5943476" y="1847458"/>
                  <a:pt x="5956200" y="1838906"/>
                  <a:pt x="5971618" y="1842376"/>
                </a:cubicBezTo>
                <a:cubicBezTo>
                  <a:pt x="5977980" y="1838100"/>
                  <a:pt x="5981897" y="1844688"/>
                  <a:pt x="5985815" y="1851277"/>
                </a:cubicBezTo>
                <a:cubicBezTo>
                  <a:pt x="5984592" y="1856710"/>
                  <a:pt x="5978230" y="1860986"/>
                  <a:pt x="5973091" y="1859829"/>
                </a:cubicBezTo>
                <a:cubicBezTo>
                  <a:pt x="5964284" y="1874970"/>
                  <a:pt x="5951560" y="1883522"/>
                  <a:pt x="5938837" y="1892073"/>
                </a:cubicBezTo>
                <a:cubicBezTo>
                  <a:pt x="5953032" y="1900976"/>
                  <a:pt x="5985092" y="1902482"/>
                  <a:pt x="5971146" y="1916466"/>
                </a:cubicBezTo>
                <a:cubicBezTo>
                  <a:pt x="5940809" y="1955298"/>
                  <a:pt x="5979980" y="2021187"/>
                  <a:pt x="5925167" y="2048806"/>
                </a:cubicBezTo>
                <a:cubicBezTo>
                  <a:pt x="5920028" y="2047649"/>
                  <a:pt x="5922723" y="2059670"/>
                  <a:pt x="5921500" y="2065102"/>
                </a:cubicBezTo>
                <a:cubicBezTo>
                  <a:pt x="5922000" y="2110874"/>
                  <a:pt x="5922000" y="2110874"/>
                  <a:pt x="5871827" y="2093878"/>
                </a:cubicBezTo>
                <a:cubicBezTo>
                  <a:pt x="5866689" y="2092721"/>
                  <a:pt x="5855188" y="2095840"/>
                  <a:pt x="5853965" y="2101273"/>
                </a:cubicBezTo>
                <a:cubicBezTo>
                  <a:pt x="5847853" y="2128434"/>
                  <a:pt x="5838797" y="2120689"/>
                  <a:pt x="5827044" y="2100923"/>
                </a:cubicBezTo>
                <a:cubicBezTo>
                  <a:pt x="5825822" y="2106355"/>
                  <a:pt x="5814321" y="2109475"/>
                  <a:pt x="5813099" y="2114907"/>
                </a:cubicBezTo>
                <a:cubicBezTo>
                  <a:pt x="5814570" y="2132360"/>
                  <a:pt x="5821183" y="2150971"/>
                  <a:pt x="5817516" y="2167268"/>
                </a:cubicBezTo>
                <a:cubicBezTo>
                  <a:pt x="5820210" y="2179288"/>
                  <a:pt x="5801125" y="2192116"/>
                  <a:pt x="5795985" y="2190960"/>
                </a:cubicBezTo>
                <a:cubicBezTo>
                  <a:pt x="5745813" y="2173963"/>
                  <a:pt x="5770538" y="2208064"/>
                  <a:pt x="5765648" y="2229793"/>
                </a:cubicBezTo>
                <a:cubicBezTo>
                  <a:pt x="5760759" y="2251523"/>
                  <a:pt x="5741423" y="2241465"/>
                  <a:pt x="5726005" y="2237994"/>
                </a:cubicBezTo>
                <a:cubicBezTo>
                  <a:pt x="5726005" y="2237994"/>
                  <a:pt x="5720865" y="2236838"/>
                  <a:pt x="5720865" y="2236838"/>
                </a:cubicBezTo>
                <a:cubicBezTo>
                  <a:pt x="5723560" y="2248860"/>
                  <a:pt x="5719893" y="2265157"/>
                  <a:pt x="5717448" y="2276022"/>
                </a:cubicBezTo>
                <a:cubicBezTo>
                  <a:pt x="5705947" y="2279141"/>
                  <a:pt x="5694445" y="2282260"/>
                  <a:pt x="5686861" y="2291969"/>
                </a:cubicBezTo>
                <a:cubicBezTo>
                  <a:pt x="5681721" y="2290812"/>
                  <a:pt x="5684417" y="2302833"/>
                  <a:pt x="5678055" y="2307110"/>
                </a:cubicBezTo>
                <a:cubicBezTo>
                  <a:pt x="5699835" y="2306302"/>
                  <a:pt x="5720642" y="2333815"/>
                  <a:pt x="5733116" y="2302377"/>
                </a:cubicBezTo>
                <a:cubicBezTo>
                  <a:pt x="5739478" y="2298102"/>
                  <a:pt x="5745840" y="2293825"/>
                  <a:pt x="5757341" y="2290706"/>
                </a:cubicBezTo>
                <a:cubicBezTo>
                  <a:pt x="5773981" y="2288743"/>
                  <a:pt x="5790622" y="2286780"/>
                  <a:pt x="5812404" y="2285973"/>
                </a:cubicBezTo>
                <a:cubicBezTo>
                  <a:pt x="5803596" y="2301114"/>
                  <a:pt x="5799930" y="2317412"/>
                  <a:pt x="5789900" y="2337985"/>
                </a:cubicBezTo>
                <a:cubicBezTo>
                  <a:pt x="5788678" y="2343417"/>
                  <a:pt x="5787455" y="2348849"/>
                  <a:pt x="5791372" y="2355437"/>
                </a:cubicBezTo>
                <a:cubicBezTo>
                  <a:pt x="5796762" y="2379480"/>
                  <a:pt x="5808512" y="2399247"/>
                  <a:pt x="5819041" y="2424446"/>
                </a:cubicBezTo>
                <a:cubicBezTo>
                  <a:pt x="5819041" y="2424446"/>
                  <a:pt x="5817819" y="2429878"/>
                  <a:pt x="5817819" y="2429878"/>
                </a:cubicBezTo>
                <a:cubicBezTo>
                  <a:pt x="5830543" y="2421326"/>
                  <a:pt x="5836905" y="2417050"/>
                  <a:pt x="5843266" y="2412775"/>
                </a:cubicBezTo>
                <a:cubicBezTo>
                  <a:pt x="5858435" y="2393358"/>
                  <a:pt x="5858435" y="2393358"/>
                  <a:pt x="5862352" y="2399947"/>
                </a:cubicBezTo>
                <a:cubicBezTo>
                  <a:pt x="5870186" y="2413125"/>
                  <a:pt x="5878021" y="2426303"/>
                  <a:pt x="5881938" y="2432891"/>
                </a:cubicBezTo>
                <a:cubicBezTo>
                  <a:pt x="5901523" y="2465836"/>
                  <a:pt x="5877048" y="2454621"/>
                  <a:pt x="5865547" y="2457740"/>
                </a:cubicBezTo>
                <a:cubicBezTo>
                  <a:pt x="5860407" y="2456583"/>
                  <a:pt x="5856740" y="2472881"/>
                  <a:pt x="5849155" y="2482590"/>
                </a:cubicBezTo>
                <a:cubicBezTo>
                  <a:pt x="5859434" y="2484901"/>
                  <a:pt x="5872407" y="2499236"/>
                  <a:pt x="5878770" y="2494961"/>
                </a:cubicBezTo>
                <a:cubicBezTo>
                  <a:pt x="5892715" y="2480976"/>
                  <a:pt x="5897855" y="2482133"/>
                  <a:pt x="5904468" y="2500743"/>
                </a:cubicBezTo>
                <a:cubicBezTo>
                  <a:pt x="5913523" y="2508488"/>
                  <a:pt x="5917440" y="2515077"/>
                  <a:pt x="5903495" y="2529061"/>
                </a:cubicBezTo>
                <a:cubicBezTo>
                  <a:pt x="5883187" y="2547321"/>
                  <a:pt x="5885881" y="2559343"/>
                  <a:pt x="5910356" y="2570557"/>
                </a:cubicBezTo>
                <a:cubicBezTo>
                  <a:pt x="5925774" y="2574026"/>
                  <a:pt x="5933609" y="2587204"/>
                  <a:pt x="5947805" y="2596106"/>
                </a:cubicBezTo>
                <a:cubicBezTo>
                  <a:pt x="5947805" y="2596106"/>
                  <a:pt x="5949277" y="2613560"/>
                  <a:pt x="5942915" y="2617836"/>
                </a:cubicBezTo>
                <a:cubicBezTo>
                  <a:pt x="5930191" y="2626388"/>
                  <a:pt x="5912328" y="2633782"/>
                  <a:pt x="5898382" y="2647767"/>
                </a:cubicBezTo>
                <a:cubicBezTo>
                  <a:pt x="5886382" y="2605114"/>
                  <a:pt x="5859962" y="2650536"/>
                  <a:pt x="5846987" y="2636202"/>
                </a:cubicBezTo>
                <a:cubicBezTo>
                  <a:pt x="5841847" y="2635045"/>
                  <a:pt x="5844293" y="2624181"/>
                  <a:pt x="5845516" y="2618748"/>
                </a:cubicBezTo>
                <a:cubicBezTo>
                  <a:pt x="5850405" y="2597019"/>
                  <a:pt x="5850405" y="2597019"/>
                  <a:pt x="5824708" y="2591237"/>
                </a:cubicBezTo>
                <a:cubicBezTo>
                  <a:pt x="5819568" y="2590081"/>
                  <a:pt x="5810512" y="2582335"/>
                  <a:pt x="5810512" y="2582335"/>
                </a:cubicBezTo>
                <a:cubicBezTo>
                  <a:pt x="5802677" y="2569157"/>
                  <a:pt x="5794843" y="2555980"/>
                  <a:pt x="5784814" y="2576552"/>
                </a:cubicBezTo>
                <a:cubicBezTo>
                  <a:pt x="5782369" y="2587417"/>
                  <a:pt x="5785064" y="2599438"/>
                  <a:pt x="5777480" y="2609147"/>
                </a:cubicBezTo>
                <a:cubicBezTo>
                  <a:pt x="5767450" y="2629720"/>
                  <a:pt x="5804899" y="2655268"/>
                  <a:pt x="5764033" y="2668903"/>
                </a:cubicBezTo>
                <a:lnTo>
                  <a:pt x="5772091" y="2682455"/>
                </a:lnTo>
                <a:lnTo>
                  <a:pt x="5798756" y="2698222"/>
                </a:lnTo>
                <a:cubicBezTo>
                  <a:pt x="5798756" y="2698222"/>
                  <a:pt x="5802627" y="2705548"/>
                  <a:pt x="5798755" y="2709212"/>
                </a:cubicBezTo>
                <a:cubicBezTo>
                  <a:pt x="5794884" y="2714706"/>
                  <a:pt x="5790044" y="2719284"/>
                  <a:pt x="5786172" y="2724779"/>
                </a:cubicBezTo>
                <a:lnTo>
                  <a:pt x="5785811" y="2725902"/>
                </a:lnTo>
                <a:lnTo>
                  <a:pt x="5787786" y="2731322"/>
                </a:lnTo>
                <a:cubicBezTo>
                  <a:pt x="5791703" y="2737911"/>
                  <a:pt x="5800759" y="2745656"/>
                  <a:pt x="5804676" y="2752246"/>
                </a:cubicBezTo>
                <a:cubicBezTo>
                  <a:pt x="5802231" y="2763110"/>
                  <a:pt x="5794647" y="2772819"/>
                  <a:pt x="5792203" y="2783683"/>
                </a:cubicBezTo>
                <a:cubicBezTo>
                  <a:pt x="5789757" y="2794547"/>
                  <a:pt x="5783396" y="2798823"/>
                  <a:pt x="5782173" y="2804256"/>
                </a:cubicBezTo>
                <a:cubicBezTo>
                  <a:pt x="5787313" y="2805412"/>
                  <a:pt x="5791230" y="2812001"/>
                  <a:pt x="5796370" y="2813158"/>
                </a:cubicBezTo>
                <a:cubicBezTo>
                  <a:pt x="5813011" y="2811194"/>
                  <a:pt x="5819122" y="2784033"/>
                  <a:pt x="5834790" y="2810388"/>
                </a:cubicBezTo>
                <a:cubicBezTo>
                  <a:pt x="5846542" y="2830155"/>
                  <a:pt x="5844096" y="2841019"/>
                  <a:pt x="5826234" y="2848415"/>
                </a:cubicBezTo>
                <a:cubicBezTo>
                  <a:pt x="5831373" y="2849572"/>
                  <a:pt x="5835291" y="2856160"/>
                  <a:pt x="5844346" y="2863905"/>
                </a:cubicBezTo>
                <a:cubicBezTo>
                  <a:pt x="5858542" y="2872808"/>
                  <a:pt x="5861237" y="2884829"/>
                  <a:pt x="5840679" y="2880203"/>
                </a:cubicBezTo>
                <a:cubicBezTo>
                  <a:pt x="5808620" y="2878696"/>
                  <a:pt x="5815233" y="2897306"/>
                  <a:pt x="5805202" y="2917879"/>
                </a:cubicBezTo>
                <a:lnTo>
                  <a:pt x="5805133" y="2932500"/>
                </a:lnTo>
                <a:lnTo>
                  <a:pt x="5806499" y="2932656"/>
                </a:lnTo>
                <a:lnTo>
                  <a:pt x="5805123" y="2934608"/>
                </a:lnTo>
                <a:lnTo>
                  <a:pt x="5805056" y="2948524"/>
                </a:lnTo>
                <a:cubicBezTo>
                  <a:pt x="5808515" y="2957150"/>
                  <a:pt x="5816592" y="2963248"/>
                  <a:pt x="5832622" y="2964001"/>
                </a:cubicBezTo>
                <a:cubicBezTo>
                  <a:pt x="5842901" y="2966314"/>
                  <a:pt x="5858319" y="2969784"/>
                  <a:pt x="5868598" y="2972097"/>
                </a:cubicBezTo>
                <a:cubicBezTo>
                  <a:pt x="5909713" y="2981348"/>
                  <a:pt x="5909713" y="2981348"/>
                  <a:pt x="5923160" y="2921593"/>
                </a:cubicBezTo>
                <a:cubicBezTo>
                  <a:pt x="5930994" y="2934770"/>
                  <a:pt x="5984584" y="2912584"/>
                  <a:pt x="5942745" y="2954537"/>
                </a:cubicBezTo>
                <a:cubicBezTo>
                  <a:pt x="5936383" y="2958813"/>
                  <a:pt x="5955969" y="2991757"/>
                  <a:pt x="5961358" y="3015800"/>
                </a:cubicBezTo>
                <a:cubicBezTo>
                  <a:pt x="5954996" y="3020075"/>
                  <a:pt x="5947412" y="3029783"/>
                  <a:pt x="5935911" y="3032903"/>
                </a:cubicBezTo>
                <a:cubicBezTo>
                  <a:pt x="5934689" y="3038336"/>
                  <a:pt x="5923187" y="3041455"/>
                  <a:pt x="5919271" y="3034866"/>
                </a:cubicBezTo>
                <a:cubicBezTo>
                  <a:pt x="5904824" y="3003078"/>
                  <a:pt x="5882321" y="3055089"/>
                  <a:pt x="5865431" y="3034166"/>
                </a:cubicBezTo>
                <a:cubicBezTo>
                  <a:pt x="5839011" y="3079588"/>
                  <a:pt x="5780032" y="3077731"/>
                  <a:pt x="5744556" y="3115407"/>
                </a:cubicBezTo>
                <a:cubicBezTo>
                  <a:pt x="5756057" y="3112288"/>
                  <a:pt x="5779059" y="3106050"/>
                  <a:pt x="5778087" y="3134367"/>
                </a:cubicBezTo>
                <a:cubicBezTo>
                  <a:pt x="5776864" y="3139800"/>
                  <a:pt x="5776864" y="3139800"/>
                  <a:pt x="5776864" y="3139800"/>
                </a:cubicBezTo>
                <a:cubicBezTo>
                  <a:pt x="5813813" y="3119577"/>
                  <a:pt x="5854929" y="3128829"/>
                  <a:pt x="5871069" y="3081094"/>
                </a:cubicBezTo>
                <a:cubicBezTo>
                  <a:pt x="5876209" y="3082251"/>
                  <a:pt x="5897990" y="3081445"/>
                  <a:pt x="5908269" y="3083758"/>
                </a:cubicBezTo>
                <a:cubicBezTo>
                  <a:pt x="5909990" y="3124097"/>
                  <a:pt x="5933493" y="3163630"/>
                  <a:pt x="5918574" y="3205932"/>
                </a:cubicBezTo>
                <a:cubicBezTo>
                  <a:pt x="5916129" y="3216797"/>
                  <a:pt x="5927881" y="3236564"/>
                  <a:pt x="5935715" y="3249742"/>
                </a:cubicBezTo>
                <a:cubicBezTo>
                  <a:pt x="5948439" y="3241190"/>
                  <a:pt x="5961162" y="3232638"/>
                  <a:pt x="5973886" y="3224086"/>
                </a:cubicBezTo>
                <a:cubicBezTo>
                  <a:pt x="5980248" y="3219810"/>
                  <a:pt x="5985387" y="3220967"/>
                  <a:pt x="5991748" y="3216691"/>
                </a:cubicBezTo>
                <a:cubicBezTo>
                  <a:pt x="5999334" y="3206982"/>
                  <a:pt x="6018418" y="3194155"/>
                  <a:pt x="6020864" y="3183290"/>
                </a:cubicBezTo>
                <a:cubicBezTo>
                  <a:pt x="6014002" y="3141794"/>
                  <a:pt x="6083010" y="3123078"/>
                  <a:pt x="6051674" y="3070367"/>
                </a:cubicBezTo>
                <a:cubicBezTo>
                  <a:pt x="6047757" y="3063778"/>
                  <a:pt x="6051424" y="3047481"/>
                  <a:pt x="6055090" y="3031183"/>
                </a:cubicBezTo>
                <a:cubicBezTo>
                  <a:pt x="6056313" y="3025752"/>
                  <a:pt x="6062676" y="3021475"/>
                  <a:pt x="6063898" y="3016043"/>
                </a:cubicBezTo>
                <a:cubicBezTo>
                  <a:pt x="6067815" y="3022632"/>
                  <a:pt x="6072955" y="3023788"/>
                  <a:pt x="6076872" y="3030378"/>
                </a:cubicBezTo>
                <a:cubicBezTo>
                  <a:pt x="6074676" y="3064128"/>
                  <a:pt x="6090344" y="3090484"/>
                  <a:pt x="6071508" y="3126197"/>
                </a:cubicBezTo>
                <a:cubicBezTo>
                  <a:pt x="6067841" y="3142494"/>
                  <a:pt x="6069313" y="3159948"/>
                  <a:pt x="6069563" y="3182834"/>
                </a:cubicBezTo>
                <a:cubicBezTo>
                  <a:pt x="6068591" y="3211152"/>
                  <a:pt x="6119735" y="3199831"/>
                  <a:pt x="6106039" y="3236702"/>
                </a:cubicBezTo>
                <a:cubicBezTo>
                  <a:pt x="6101150" y="3258430"/>
                  <a:pt x="6095038" y="3285593"/>
                  <a:pt x="6090148" y="3307322"/>
                </a:cubicBezTo>
                <a:cubicBezTo>
                  <a:pt x="6087954" y="3341072"/>
                  <a:pt x="6104593" y="3339110"/>
                  <a:pt x="6122458" y="3331715"/>
                </a:cubicBezTo>
                <a:cubicBezTo>
                  <a:pt x="6141542" y="3318887"/>
                  <a:pt x="6159406" y="3311492"/>
                  <a:pt x="6162350" y="3346399"/>
                </a:cubicBezTo>
                <a:cubicBezTo>
                  <a:pt x="6136654" y="3340616"/>
                  <a:pt x="6130541" y="3367778"/>
                  <a:pt x="6139597" y="3375523"/>
                </a:cubicBezTo>
                <a:cubicBezTo>
                  <a:pt x="6153793" y="3384426"/>
                  <a:pt x="6174851" y="3434823"/>
                  <a:pt x="6198576" y="3377380"/>
                </a:cubicBezTo>
                <a:cubicBezTo>
                  <a:pt x="6223051" y="3388595"/>
                  <a:pt x="6234303" y="3362590"/>
                  <a:pt x="6243109" y="3347450"/>
                </a:cubicBezTo>
                <a:cubicBezTo>
                  <a:pt x="6255832" y="3338898"/>
                  <a:pt x="6268557" y="3330346"/>
                  <a:pt x="6277363" y="3315205"/>
                </a:cubicBezTo>
                <a:cubicBezTo>
                  <a:pt x="6278836" y="3332659"/>
                  <a:pt x="6279086" y="3355545"/>
                  <a:pt x="6271501" y="3365253"/>
                </a:cubicBezTo>
                <a:cubicBezTo>
                  <a:pt x="6246053" y="3382356"/>
                  <a:pt x="6230886" y="3401772"/>
                  <a:pt x="6272001" y="3411025"/>
                </a:cubicBezTo>
                <a:cubicBezTo>
                  <a:pt x="6263444" y="3449051"/>
                  <a:pt x="6260026" y="3488235"/>
                  <a:pt x="6251471" y="3526261"/>
                </a:cubicBezTo>
                <a:cubicBezTo>
                  <a:pt x="6251471" y="3526261"/>
                  <a:pt x="6234829" y="3528224"/>
                  <a:pt x="6224550" y="3525911"/>
                </a:cubicBezTo>
                <a:cubicBezTo>
                  <a:pt x="6193713" y="3518972"/>
                  <a:pt x="6186628" y="3574452"/>
                  <a:pt x="6151875" y="3560924"/>
                </a:cubicBezTo>
                <a:cubicBezTo>
                  <a:pt x="6148208" y="3577222"/>
                  <a:pt x="6144541" y="3593518"/>
                  <a:pt x="6147235" y="3605540"/>
                </a:cubicBezTo>
                <a:cubicBezTo>
                  <a:pt x="6152625" y="3629583"/>
                  <a:pt x="6182239" y="3641954"/>
                  <a:pt x="6165848" y="3666803"/>
                </a:cubicBezTo>
                <a:cubicBezTo>
                  <a:pt x="6151902" y="3680786"/>
                  <a:pt x="6124733" y="3657551"/>
                  <a:pt x="6122538" y="3691301"/>
                </a:cubicBezTo>
                <a:cubicBezTo>
                  <a:pt x="6116426" y="3718463"/>
                  <a:pt x="6093173" y="3701816"/>
                  <a:pt x="6082894" y="3699503"/>
                </a:cubicBezTo>
                <a:cubicBezTo>
                  <a:pt x="6075310" y="3709211"/>
                  <a:pt x="6071642" y="3725509"/>
                  <a:pt x="6064058" y="3735216"/>
                </a:cubicBezTo>
                <a:cubicBezTo>
                  <a:pt x="6062836" y="3740649"/>
                  <a:pt x="6061614" y="3746082"/>
                  <a:pt x="6054029" y="3755790"/>
                </a:cubicBezTo>
                <a:cubicBezTo>
                  <a:pt x="6064308" y="3758103"/>
                  <a:pt x="6069448" y="3759259"/>
                  <a:pt x="6074587" y="3760416"/>
                </a:cubicBezTo>
                <a:cubicBezTo>
                  <a:pt x="6084866" y="3762729"/>
                  <a:pt x="6093423" y="3724702"/>
                  <a:pt x="6104202" y="3772787"/>
                </a:cubicBezTo>
                <a:cubicBezTo>
                  <a:pt x="6124286" y="3851503"/>
                  <a:pt x="6205295" y="3875439"/>
                  <a:pt x="6261080" y="3819503"/>
                </a:cubicBezTo>
                <a:cubicBezTo>
                  <a:pt x="6267442" y="3815228"/>
                  <a:pt x="6272331" y="3793498"/>
                  <a:pt x="6268415" y="3786908"/>
                </a:cubicBezTo>
                <a:cubicBezTo>
                  <a:pt x="6244912" y="3747375"/>
                  <a:pt x="6221409" y="3707842"/>
                  <a:pt x="6197907" y="3668309"/>
                </a:cubicBezTo>
                <a:cubicBezTo>
                  <a:pt x="6193990" y="3661720"/>
                  <a:pt x="6196436" y="3650856"/>
                  <a:pt x="6197658" y="3645423"/>
                </a:cubicBezTo>
                <a:cubicBezTo>
                  <a:pt x="6207937" y="3647736"/>
                  <a:pt x="6213076" y="3648893"/>
                  <a:pt x="6223354" y="3651206"/>
                </a:cubicBezTo>
                <a:cubicBezTo>
                  <a:pt x="6233633" y="3653519"/>
                  <a:pt x="6242690" y="3661264"/>
                  <a:pt x="6241468" y="3666696"/>
                </a:cubicBezTo>
                <a:cubicBezTo>
                  <a:pt x="6236828" y="3711312"/>
                  <a:pt x="6275249" y="3708543"/>
                  <a:pt x="6287973" y="3699991"/>
                </a:cubicBezTo>
                <a:cubicBezTo>
                  <a:pt x="6326144" y="3674336"/>
                  <a:pt x="6327865" y="3714675"/>
                  <a:pt x="6348423" y="3719301"/>
                </a:cubicBezTo>
                <a:cubicBezTo>
                  <a:pt x="6344757" y="3735598"/>
                  <a:pt x="6334728" y="3756171"/>
                  <a:pt x="6365564" y="3763110"/>
                </a:cubicBezTo>
                <a:cubicBezTo>
                  <a:pt x="6396401" y="3770049"/>
                  <a:pt x="6429683" y="3766123"/>
                  <a:pt x="6441683" y="3808776"/>
                </a:cubicBezTo>
                <a:cubicBezTo>
                  <a:pt x="6444379" y="3820797"/>
                  <a:pt x="6470076" y="3826579"/>
                  <a:pt x="6449767" y="3844839"/>
                </a:cubicBezTo>
                <a:cubicBezTo>
                  <a:pt x="6430681" y="3857667"/>
                  <a:pt x="6433626" y="3892574"/>
                  <a:pt x="6400095" y="3873615"/>
                </a:cubicBezTo>
                <a:cubicBezTo>
                  <a:pt x="6394956" y="3872458"/>
                  <a:pt x="6383454" y="3875577"/>
                  <a:pt x="6371953" y="3878696"/>
                </a:cubicBezTo>
                <a:cubicBezTo>
                  <a:pt x="6375870" y="3885285"/>
                  <a:pt x="6382482" y="3903896"/>
                  <a:pt x="6388843" y="3899619"/>
                </a:cubicBezTo>
                <a:cubicBezTo>
                  <a:pt x="6409401" y="3904245"/>
                  <a:pt x="6413819" y="3956606"/>
                  <a:pt x="6446849" y="3929794"/>
                </a:cubicBezTo>
                <a:cubicBezTo>
                  <a:pt x="6449544" y="3941816"/>
                  <a:pt x="6480381" y="3948755"/>
                  <a:pt x="6458850" y="3972447"/>
                </a:cubicBezTo>
                <a:cubicBezTo>
                  <a:pt x="6452489" y="3976723"/>
                  <a:pt x="6450044" y="3987587"/>
                  <a:pt x="6442460" y="3997295"/>
                </a:cubicBezTo>
                <a:cubicBezTo>
                  <a:pt x="6433653" y="4012436"/>
                  <a:pt x="6419708" y="4026421"/>
                  <a:pt x="6405762" y="4040404"/>
                </a:cubicBezTo>
                <a:cubicBezTo>
                  <a:pt x="6399149" y="4021795"/>
                  <a:pt x="6391315" y="4008617"/>
                  <a:pt x="6384703" y="3990007"/>
                </a:cubicBezTo>
                <a:cubicBezTo>
                  <a:pt x="6382009" y="3977985"/>
                  <a:pt x="6386899" y="3956256"/>
                  <a:pt x="6381759" y="3955100"/>
                </a:cubicBezTo>
                <a:cubicBezTo>
                  <a:pt x="6367563" y="3946198"/>
                  <a:pt x="6345783" y="3947005"/>
                  <a:pt x="6330364" y="3943535"/>
                </a:cubicBezTo>
                <a:cubicBezTo>
                  <a:pt x="6330364" y="3943535"/>
                  <a:pt x="6321558" y="3958675"/>
                  <a:pt x="6326697" y="3959832"/>
                </a:cubicBezTo>
                <a:cubicBezTo>
                  <a:pt x="6334531" y="3973010"/>
                  <a:pt x="6348727" y="3981912"/>
                  <a:pt x="6357784" y="3989657"/>
                </a:cubicBezTo>
                <a:cubicBezTo>
                  <a:pt x="6361701" y="3996245"/>
                  <a:pt x="6355339" y="4000522"/>
                  <a:pt x="6359256" y="4007111"/>
                </a:cubicBezTo>
                <a:cubicBezTo>
                  <a:pt x="6338698" y="4002485"/>
                  <a:pt x="6316918" y="4003291"/>
                  <a:pt x="6302722" y="3994389"/>
                </a:cubicBezTo>
                <a:cubicBezTo>
                  <a:pt x="6297582" y="3993233"/>
                  <a:pt x="6296111" y="3975779"/>
                  <a:pt x="6293415" y="3963758"/>
                </a:cubicBezTo>
                <a:cubicBezTo>
                  <a:pt x="6300750" y="3931164"/>
                  <a:pt x="6279942" y="3903652"/>
                  <a:pt x="6292416" y="3872213"/>
                </a:cubicBezTo>
                <a:cubicBezTo>
                  <a:pt x="6298779" y="3867938"/>
                  <a:pt x="6294862" y="3861349"/>
                  <a:pt x="6290944" y="3854761"/>
                </a:cubicBezTo>
                <a:cubicBezTo>
                  <a:pt x="6285805" y="3853604"/>
                  <a:pt x="6279443" y="3857880"/>
                  <a:pt x="6279443" y="3857880"/>
                </a:cubicBezTo>
                <a:cubicBezTo>
                  <a:pt x="6266718" y="3866431"/>
                  <a:pt x="6260358" y="3870707"/>
                  <a:pt x="6253995" y="3874983"/>
                </a:cubicBezTo>
                <a:cubicBezTo>
                  <a:pt x="6209462" y="3904915"/>
                  <a:pt x="6209462" y="3904915"/>
                  <a:pt x="6249605" y="3942484"/>
                </a:cubicBezTo>
                <a:cubicBezTo>
                  <a:pt x="6280693" y="3972309"/>
                  <a:pt x="6276052" y="4016925"/>
                  <a:pt x="6233965" y="4035991"/>
                </a:cubicBezTo>
                <a:cubicBezTo>
                  <a:pt x="6221241" y="4044543"/>
                  <a:pt x="6204600" y="4046506"/>
                  <a:pt x="6186736" y="4053902"/>
                </a:cubicBezTo>
                <a:cubicBezTo>
                  <a:pt x="6180375" y="4058177"/>
                  <a:pt x="6183069" y="4070199"/>
                  <a:pt x="6183069" y="4070199"/>
                </a:cubicBezTo>
                <a:cubicBezTo>
                  <a:pt x="6222962" y="4084883"/>
                  <a:pt x="6199960" y="4091121"/>
                  <a:pt x="6186014" y="4105106"/>
                </a:cubicBezTo>
                <a:cubicBezTo>
                  <a:pt x="6179652" y="4109382"/>
                  <a:pt x="6185041" y="4133424"/>
                  <a:pt x="6195319" y="4135737"/>
                </a:cubicBezTo>
                <a:cubicBezTo>
                  <a:pt x="6214655" y="4145795"/>
                  <a:pt x="6218573" y="4152384"/>
                  <a:pt x="6194347" y="4164055"/>
                </a:cubicBezTo>
                <a:cubicBezTo>
                  <a:pt x="6187986" y="4168331"/>
                  <a:pt x="6180402" y="4178039"/>
                  <a:pt x="6167678" y="4186591"/>
                </a:cubicBezTo>
                <a:cubicBezTo>
                  <a:pt x="6193624" y="4215260"/>
                  <a:pt x="6137341" y="4225424"/>
                  <a:pt x="6159371" y="4247504"/>
                </a:cubicBezTo>
                <a:cubicBezTo>
                  <a:pt x="6162066" y="4259525"/>
                  <a:pt x="6175038" y="4273859"/>
                  <a:pt x="6148119" y="4273509"/>
                </a:cubicBezTo>
                <a:cubicBezTo>
                  <a:pt x="6142980" y="4272353"/>
                  <a:pt x="6136618" y="4276628"/>
                  <a:pt x="6125117" y="4279748"/>
                </a:cubicBezTo>
                <a:cubicBezTo>
                  <a:pt x="6135396" y="4282061"/>
                  <a:pt x="6144452" y="4289807"/>
                  <a:pt x="6149592" y="4290963"/>
                </a:cubicBezTo>
                <a:cubicBezTo>
                  <a:pt x="6158647" y="4298708"/>
                  <a:pt x="6167704" y="4306453"/>
                  <a:pt x="6171622" y="4313043"/>
                </a:cubicBezTo>
                <a:cubicBezTo>
                  <a:pt x="6115587" y="4346093"/>
                  <a:pt x="6178484" y="4354539"/>
                  <a:pt x="6189012" y="4379738"/>
                </a:cubicBezTo>
                <a:cubicBezTo>
                  <a:pt x="6191707" y="4391759"/>
                  <a:pt x="6200763" y="4399504"/>
                  <a:pt x="6182900" y="4406900"/>
                </a:cubicBezTo>
                <a:cubicBezTo>
                  <a:pt x="6159897" y="4413138"/>
                  <a:pt x="6182177" y="4458104"/>
                  <a:pt x="6150118" y="4456597"/>
                </a:cubicBezTo>
                <a:cubicBezTo>
                  <a:pt x="6118059" y="4455091"/>
                  <a:pt x="6090890" y="4431854"/>
                  <a:pt x="6057858" y="4458667"/>
                </a:cubicBezTo>
                <a:cubicBezTo>
                  <a:pt x="6055163" y="4446645"/>
                  <a:pt x="6057608" y="4435780"/>
                  <a:pt x="6049775" y="4422602"/>
                </a:cubicBezTo>
                <a:cubicBezTo>
                  <a:pt x="6045857" y="4416014"/>
                  <a:pt x="6035579" y="4413701"/>
                  <a:pt x="6030439" y="4412544"/>
                </a:cubicBezTo>
                <a:cubicBezTo>
                  <a:pt x="6029217" y="4417976"/>
                  <a:pt x="6022854" y="4422253"/>
                  <a:pt x="6026771" y="4428841"/>
                </a:cubicBezTo>
                <a:cubicBezTo>
                  <a:pt x="6033634" y="4470337"/>
                  <a:pt x="6049301" y="4496693"/>
                  <a:pt x="6090417" y="4505945"/>
                </a:cubicBezTo>
                <a:cubicBezTo>
                  <a:pt x="6105835" y="4509414"/>
                  <a:pt x="6128838" y="4503176"/>
                  <a:pt x="6126643" y="4536926"/>
                </a:cubicBezTo>
                <a:cubicBezTo>
                  <a:pt x="6120280" y="4541202"/>
                  <a:pt x="6102418" y="4548597"/>
                  <a:pt x="6106335" y="4555187"/>
                </a:cubicBezTo>
                <a:cubicBezTo>
                  <a:pt x="6106584" y="4578072"/>
                  <a:pt x="6127392" y="4605584"/>
                  <a:pt x="6121030" y="4609860"/>
                </a:cubicBezTo>
                <a:cubicBezTo>
                  <a:pt x="6081637" y="4640948"/>
                  <a:pt x="6137922" y="4630783"/>
                  <a:pt x="6135476" y="4641648"/>
                </a:cubicBezTo>
                <a:cubicBezTo>
                  <a:pt x="6130587" y="4663378"/>
                  <a:pt x="6132059" y="4680831"/>
                  <a:pt x="6127169" y="4702560"/>
                </a:cubicBezTo>
                <a:cubicBezTo>
                  <a:pt x="6116890" y="4700247"/>
                  <a:pt x="6101472" y="4696778"/>
                  <a:pt x="6091193" y="4694465"/>
                </a:cubicBezTo>
                <a:cubicBezTo>
                  <a:pt x="6052272" y="4651463"/>
                  <a:pt x="6034159" y="4635971"/>
                  <a:pt x="6012379" y="4636778"/>
                </a:cubicBezTo>
                <a:cubicBezTo>
                  <a:pt x="6002101" y="4634465"/>
                  <a:pt x="5989377" y="4643017"/>
                  <a:pt x="5983014" y="4647293"/>
                </a:cubicBezTo>
                <a:cubicBezTo>
                  <a:pt x="5975431" y="4657002"/>
                  <a:pt x="5966623" y="4672141"/>
                  <a:pt x="5959040" y="4681850"/>
                </a:cubicBezTo>
                <a:cubicBezTo>
                  <a:pt x="5948761" y="4679537"/>
                  <a:pt x="5938482" y="4677224"/>
                  <a:pt x="5928203" y="4674911"/>
                </a:cubicBezTo>
                <a:cubicBezTo>
                  <a:pt x="5929425" y="4669479"/>
                  <a:pt x="5930648" y="4664046"/>
                  <a:pt x="5933093" y="4653182"/>
                </a:cubicBezTo>
                <a:cubicBezTo>
                  <a:pt x="5938231" y="4654338"/>
                  <a:pt x="5938231" y="4654338"/>
                  <a:pt x="5944594" y="4650062"/>
                </a:cubicBezTo>
                <a:cubicBezTo>
                  <a:pt x="5959762" y="4630646"/>
                  <a:pt x="5990349" y="4614699"/>
                  <a:pt x="5988877" y="4597245"/>
                </a:cubicBezTo>
                <a:cubicBezTo>
                  <a:pt x="5993767" y="4575515"/>
                  <a:pt x="5965374" y="4557712"/>
                  <a:pt x="5915202" y="4540715"/>
                </a:cubicBezTo>
                <a:cubicBezTo>
                  <a:pt x="5938455" y="4557362"/>
                  <a:pt x="5929648" y="4572503"/>
                  <a:pt x="5919619" y="4593076"/>
                </a:cubicBezTo>
                <a:cubicBezTo>
                  <a:pt x="5906895" y="4601627"/>
                  <a:pt x="5889032" y="4609023"/>
                  <a:pt x="5876308" y="4617574"/>
                </a:cubicBezTo>
                <a:cubicBezTo>
                  <a:pt x="5886587" y="4619887"/>
                  <a:pt x="5900783" y="4628789"/>
                  <a:pt x="5911062" y="4631102"/>
                </a:cubicBezTo>
                <a:cubicBezTo>
                  <a:pt x="5909840" y="4636534"/>
                  <a:pt x="5908618" y="4641966"/>
                  <a:pt x="5908618" y="4641966"/>
                </a:cubicBezTo>
                <a:cubicBezTo>
                  <a:pt x="5867502" y="4632714"/>
                  <a:pt x="5844749" y="4661840"/>
                  <a:pt x="5818079" y="4684376"/>
                </a:cubicBezTo>
                <a:cubicBezTo>
                  <a:pt x="5811718" y="4688651"/>
                  <a:pt x="5797521" y="4679750"/>
                  <a:pt x="5786021" y="4682869"/>
                </a:cubicBezTo>
                <a:cubicBezTo>
                  <a:pt x="5793604" y="4673161"/>
                  <a:pt x="5799966" y="4668885"/>
                  <a:pt x="5801189" y="4663452"/>
                </a:cubicBezTo>
                <a:cubicBezTo>
                  <a:pt x="5808773" y="4653744"/>
                  <a:pt x="5840832" y="4655251"/>
                  <a:pt x="5818802" y="4633171"/>
                </a:cubicBezTo>
                <a:cubicBezTo>
                  <a:pt x="5805828" y="4618837"/>
                  <a:pt x="5786493" y="4608779"/>
                  <a:pt x="5765935" y="4604153"/>
                </a:cubicBezTo>
                <a:cubicBezTo>
                  <a:pt x="5755656" y="4601840"/>
                  <a:pt x="5740987" y="4667028"/>
                  <a:pt x="5753961" y="4681362"/>
                </a:cubicBezTo>
                <a:cubicBezTo>
                  <a:pt x="5795327" y="4713500"/>
                  <a:pt x="5818830" y="4753033"/>
                  <a:pt x="5828385" y="4806551"/>
                </a:cubicBezTo>
                <a:cubicBezTo>
                  <a:pt x="5834997" y="4825161"/>
                  <a:pt x="5845276" y="4827474"/>
                  <a:pt x="5863139" y="4820078"/>
                </a:cubicBezTo>
                <a:cubicBezTo>
                  <a:pt x="5923091" y="4793617"/>
                  <a:pt x="5921867" y="4799049"/>
                  <a:pt x="5939008" y="4842859"/>
                </a:cubicBezTo>
                <a:cubicBezTo>
                  <a:pt x="5942926" y="4849447"/>
                  <a:pt x="5950760" y="4862625"/>
                  <a:pt x="5950760" y="4862625"/>
                </a:cubicBezTo>
                <a:cubicBezTo>
                  <a:pt x="5969845" y="4849797"/>
                  <a:pt x="5988930" y="4836969"/>
                  <a:pt x="6008016" y="4824142"/>
                </a:cubicBezTo>
                <a:cubicBezTo>
                  <a:pt x="6020740" y="4815590"/>
                  <a:pt x="6027602" y="4857086"/>
                  <a:pt x="6043992" y="4832238"/>
                </a:cubicBezTo>
                <a:cubicBezTo>
                  <a:pt x="6052798" y="4817097"/>
                  <a:pt x="6061606" y="4801956"/>
                  <a:pt x="6069189" y="4792248"/>
                </a:cubicBezTo>
                <a:cubicBezTo>
                  <a:pt x="6099776" y="4776301"/>
                  <a:pt x="6117140" y="4723134"/>
                  <a:pt x="6164867" y="4750996"/>
                </a:cubicBezTo>
                <a:cubicBezTo>
                  <a:pt x="6170007" y="4752152"/>
                  <a:pt x="6176369" y="4747876"/>
                  <a:pt x="6177591" y="4742444"/>
                </a:cubicBezTo>
                <a:cubicBezTo>
                  <a:pt x="6181008" y="4703261"/>
                  <a:pt x="6209400" y="4721064"/>
                  <a:pt x="6229958" y="4725690"/>
                </a:cubicBezTo>
                <a:cubicBezTo>
                  <a:pt x="6219930" y="4746263"/>
                  <a:pt x="6218957" y="4774582"/>
                  <a:pt x="6185675" y="4778507"/>
                </a:cubicBezTo>
                <a:cubicBezTo>
                  <a:pt x="6169035" y="4780470"/>
                  <a:pt x="6160228" y="4795611"/>
                  <a:pt x="6141142" y="4808439"/>
                </a:cubicBezTo>
                <a:cubicBezTo>
                  <a:pt x="6134780" y="4812714"/>
                  <a:pt x="6128418" y="4816990"/>
                  <a:pt x="6120834" y="4826699"/>
                </a:cubicBezTo>
                <a:cubicBezTo>
                  <a:pt x="6127196" y="4822422"/>
                  <a:pt x="6132335" y="4823579"/>
                  <a:pt x="6137475" y="4824735"/>
                </a:cubicBezTo>
                <a:cubicBezTo>
                  <a:pt x="6132835" y="4869351"/>
                  <a:pt x="6104693" y="4874434"/>
                  <a:pt x="6076552" y="4879516"/>
                </a:cubicBezTo>
                <a:cubicBezTo>
                  <a:pt x="6071412" y="4878360"/>
                  <a:pt x="6067745" y="4894657"/>
                  <a:pt x="6065299" y="4905521"/>
                </a:cubicBezTo>
                <a:cubicBezTo>
                  <a:pt x="6070439" y="4906678"/>
                  <a:pt x="6076801" y="4902402"/>
                  <a:pt x="6087080" y="4904715"/>
                </a:cubicBezTo>
                <a:cubicBezTo>
                  <a:pt x="6096136" y="4912460"/>
                  <a:pt x="6105193" y="4920205"/>
                  <a:pt x="6115472" y="4922518"/>
                </a:cubicBezTo>
                <a:cubicBezTo>
                  <a:pt x="6087829" y="4973372"/>
                  <a:pt x="6024934" y="4964927"/>
                  <a:pt x="5998513" y="5010349"/>
                </a:cubicBezTo>
                <a:cubicBezTo>
                  <a:pt x="5997291" y="5015782"/>
                  <a:pt x="5974039" y="4999134"/>
                  <a:pt x="5967677" y="5003410"/>
                </a:cubicBezTo>
                <a:cubicBezTo>
                  <a:pt x="5956176" y="5006529"/>
                  <a:pt x="5942229" y="5020515"/>
                  <a:pt x="5929505" y="5029066"/>
                </a:cubicBezTo>
                <a:cubicBezTo>
                  <a:pt x="5924116" y="5005023"/>
                  <a:pt x="5903558" y="5000397"/>
                  <a:pt x="5888140" y="4996928"/>
                </a:cubicBezTo>
                <a:cubicBezTo>
                  <a:pt x="5894252" y="4969766"/>
                  <a:pt x="5907226" y="4984100"/>
                  <a:pt x="5923866" y="4982137"/>
                </a:cubicBezTo>
                <a:cubicBezTo>
                  <a:pt x="5939285" y="4985607"/>
                  <a:pt x="5962038" y="4956482"/>
                  <a:pt x="5954204" y="4943304"/>
                </a:cubicBezTo>
                <a:cubicBezTo>
                  <a:pt x="5951509" y="4931283"/>
                  <a:pt x="5940981" y="4906084"/>
                  <a:pt x="5930702" y="4903771"/>
                </a:cubicBezTo>
                <a:cubicBezTo>
                  <a:pt x="5899865" y="4896832"/>
                  <a:pt x="5915034" y="4877415"/>
                  <a:pt x="5918700" y="4861118"/>
                </a:cubicBezTo>
                <a:cubicBezTo>
                  <a:pt x="5914783" y="4854529"/>
                  <a:pt x="5912089" y="4842508"/>
                  <a:pt x="5908172" y="4835920"/>
                </a:cubicBezTo>
                <a:cubicBezTo>
                  <a:pt x="5896671" y="4839039"/>
                  <a:pt x="5890309" y="4843315"/>
                  <a:pt x="5877585" y="4851867"/>
                </a:cubicBezTo>
                <a:cubicBezTo>
                  <a:pt x="5870001" y="4861575"/>
                  <a:pt x="5861194" y="4876715"/>
                  <a:pt x="5852387" y="4891856"/>
                </a:cubicBezTo>
                <a:cubicBezTo>
                  <a:pt x="5863889" y="4888737"/>
                  <a:pt x="5869028" y="4889893"/>
                  <a:pt x="5879307" y="4892206"/>
                </a:cubicBezTo>
                <a:cubicBezTo>
                  <a:pt x="5876862" y="4903071"/>
                  <a:pt x="5874417" y="4913936"/>
                  <a:pt x="5868056" y="4918211"/>
                </a:cubicBezTo>
                <a:cubicBezTo>
                  <a:pt x="5822050" y="4930689"/>
                  <a:pt x="5841635" y="4963633"/>
                  <a:pt x="5847025" y="4987676"/>
                </a:cubicBezTo>
                <a:cubicBezTo>
                  <a:pt x="5822550" y="4976461"/>
                  <a:pt x="5793185" y="4986975"/>
                  <a:pt x="5772377" y="4959463"/>
                </a:cubicBezTo>
                <a:cubicBezTo>
                  <a:pt x="5760627" y="4939698"/>
                  <a:pt x="5743985" y="4941660"/>
                  <a:pt x="5732734" y="4967665"/>
                </a:cubicBezTo>
                <a:cubicBezTo>
                  <a:pt x="5731511" y="4973098"/>
                  <a:pt x="5714871" y="4975060"/>
                  <a:pt x="5703370" y="4978180"/>
                </a:cubicBezTo>
                <a:cubicBezTo>
                  <a:pt x="5717066" y="4941310"/>
                  <a:pt x="5669589" y="4936334"/>
                  <a:pt x="5675701" y="4909172"/>
                </a:cubicBezTo>
                <a:cubicBezTo>
                  <a:pt x="5682785" y="4853692"/>
                  <a:pt x="5666145" y="4855656"/>
                  <a:pt x="5629195" y="4875878"/>
                </a:cubicBezTo>
                <a:cubicBezTo>
                  <a:pt x="5617694" y="4878997"/>
                  <a:pt x="5608637" y="4871252"/>
                  <a:pt x="5598359" y="4868939"/>
                </a:cubicBezTo>
                <a:cubicBezTo>
                  <a:pt x="5571439" y="4868589"/>
                  <a:pt x="5544270" y="4845353"/>
                  <a:pt x="5533268" y="4894244"/>
                </a:cubicBezTo>
                <a:cubicBezTo>
                  <a:pt x="5533268" y="4894244"/>
                  <a:pt x="5507572" y="4888462"/>
                  <a:pt x="5496069" y="4891581"/>
                </a:cubicBezTo>
                <a:cubicBezTo>
                  <a:pt x="5490930" y="4890424"/>
                  <a:pt x="5483346" y="4900133"/>
                  <a:pt x="5483346" y="4900133"/>
                </a:cubicBezTo>
                <a:cubicBezTo>
                  <a:pt x="5521044" y="4948568"/>
                  <a:pt x="5452036" y="4967284"/>
                  <a:pt x="5454981" y="5002192"/>
                </a:cubicBezTo>
                <a:cubicBezTo>
                  <a:pt x="5401142" y="5001491"/>
                  <a:pt x="5414615" y="5061598"/>
                  <a:pt x="5382806" y="5082977"/>
                </a:cubicBezTo>
                <a:cubicBezTo>
                  <a:pt x="5376444" y="5087253"/>
                  <a:pt x="5416586" y="5124823"/>
                  <a:pt x="5438368" y="5124017"/>
                </a:cubicBezTo>
                <a:cubicBezTo>
                  <a:pt x="5465287" y="5124367"/>
                  <a:pt x="5474343" y="5132112"/>
                  <a:pt x="5442535" y="5153492"/>
                </a:cubicBezTo>
                <a:cubicBezTo>
                  <a:pt x="5458203" y="5179847"/>
                  <a:pt x="5473870" y="5206203"/>
                  <a:pt x="5488316" y="5237990"/>
                </a:cubicBezTo>
                <a:cubicBezTo>
                  <a:pt x="5502762" y="5269778"/>
                  <a:pt x="5479509" y="5253131"/>
                  <a:pt x="5468008" y="5256251"/>
                </a:cubicBezTo>
                <a:cubicBezTo>
                  <a:pt x="5468008" y="5256251"/>
                  <a:pt x="5460424" y="5265958"/>
                  <a:pt x="5464341" y="5272547"/>
                </a:cubicBezTo>
                <a:cubicBezTo>
                  <a:pt x="5467036" y="5284569"/>
                  <a:pt x="5480009" y="5298903"/>
                  <a:pt x="5481482" y="5316357"/>
                </a:cubicBezTo>
                <a:cubicBezTo>
                  <a:pt x="5484176" y="5328378"/>
                  <a:pt x="5490788" y="5346988"/>
                  <a:pt x="5483204" y="5356696"/>
                </a:cubicBezTo>
                <a:cubicBezTo>
                  <a:pt x="5475620" y="5366404"/>
                  <a:pt x="5462896" y="5374956"/>
                  <a:pt x="5445032" y="5382352"/>
                </a:cubicBezTo>
                <a:cubicBezTo>
                  <a:pt x="5443810" y="5387784"/>
                  <a:pt x="5429614" y="5378882"/>
                  <a:pt x="5429614" y="5378882"/>
                </a:cubicBezTo>
                <a:cubicBezTo>
                  <a:pt x="5415169" y="5347094"/>
                  <a:pt x="5398277" y="5326171"/>
                  <a:pt x="5365246" y="5352983"/>
                </a:cubicBezTo>
                <a:cubicBezTo>
                  <a:pt x="5358885" y="5357259"/>
                  <a:pt x="5335632" y="5340612"/>
                  <a:pt x="5325353" y="5338299"/>
                </a:cubicBezTo>
                <a:cubicBezTo>
                  <a:pt x="5316296" y="5330554"/>
                  <a:pt x="5308462" y="5317375"/>
                  <a:pt x="5302100" y="5321652"/>
                </a:cubicBezTo>
                <a:cubicBezTo>
                  <a:pt x="5284238" y="5329047"/>
                  <a:pt x="5271513" y="5337598"/>
                  <a:pt x="5253651" y="5344993"/>
                </a:cubicBezTo>
                <a:cubicBezTo>
                  <a:pt x="5250955" y="5332972"/>
                  <a:pt x="5248262" y="5320951"/>
                  <a:pt x="5240426" y="5307774"/>
                </a:cubicBezTo>
                <a:cubicBezTo>
                  <a:pt x="5226480" y="5321757"/>
                  <a:pt x="5218647" y="5308580"/>
                  <a:pt x="5199312" y="5298521"/>
                </a:cubicBezTo>
                <a:cubicBezTo>
                  <a:pt x="5176059" y="5281874"/>
                  <a:pt x="5157223" y="5317588"/>
                  <a:pt x="5139360" y="5324983"/>
                </a:cubicBezTo>
                <a:cubicBezTo>
                  <a:pt x="5132998" y="5329259"/>
                  <a:pt x="5135693" y="5341281"/>
                  <a:pt x="5140833" y="5342438"/>
                </a:cubicBezTo>
                <a:cubicBezTo>
                  <a:pt x="5177058" y="5373418"/>
                  <a:pt x="5214507" y="5398967"/>
                  <a:pt x="5222841" y="5457917"/>
                </a:cubicBezTo>
                <a:cubicBezTo>
                  <a:pt x="5228230" y="5481960"/>
                  <a:pt x="5261761" y="5500919"/>
                  <a:pt x="5283791" y="5522999"/>
                </a:cubicBezTo>
                <a:cubicBezTo>
                  <a:pt x="5288931" y="5524156"/>
                  <a:pt x="5292848" y="5530744"/>
                  <a:pt x="5296765" y="5537333"/>
                </a:cubicBezTo>
                <a:cubicBezTo>
                  <a:pt x="5291626" y="5536177"/>
                  <a:pt x="5285263" y="5540453"/>
                  <a:pt x="5280124" y="5539297"/>
                </a:cubicBezTo>
                <a:cubicBezTo>
                  <a:pt x="5250759" y="5549811"/>
                  <a:pt x="5221395" y="5560326"/>
                  <a:pt x="5203032" y="5521949"/>
                </a:cubicBezTo>
                <a:cubicBezTo>
                  <a:pt x="5193975" y="5514203"/>
                  <a:pt x="5179779" y="5505302"/>
                  <a:pt x="5170723" y="5497557"/>
                </a:cubicBezTo>
                <a:cubicBezTo>
                  <a:pt x="5171946" y="5492124"/>
                  <a:pt x="5173168" y="5486692"/>
                  <a:pt x="5173168" y="5486692"/>
                </a:cubicBezTo>
                <a:cubicBezTo>
                  <a:pt x="5145999" y="5463456"/>
                  <a:pt x="5126413" y="5430512"/>
                  <a:pt x="5100716" y="5424729"/>
                </a:cubicBezTo>
                <a:cubicBezTo>
                  <a:pt x="5080158" y="5420103"/>
                  <a:pt x="5111245" y="5449928"/>
                  <a:pt x="5097298" y="5463912"/>
                </a:cubicBezTo>
                <a:cubicBezTo>
                  <a:pt x="5087269" y="5484485"/>
                  <a:pt x="5082380" y="5506215"/>
                  <a:pt x="5083853" y="5523668"/>
                </a:cubicBezTo>
                <a:cubicBezTo>
                  <a:pt x="5093408" y="5577186"/>
                  <a:pt x="5069434" y="5611743"/>
                  <a:pt x="5027345" y="5630809"/>
                </a:cubicBezTo>
                <a:cubicBezTo>
                  <a:pt x="5001898" y="5647913"/>
                  <a:pt x="4977673" y="5659584"/>
                  <a:pt x="4956143" y="5683276"/>
                </a:cubicBezTo>
                <a:cubicBezTo>
                  <a:pt x="4949780" y="5687552"/>
                  <a:pt x="4944641" y="5686396"/>
                  <a:pt x="4938279" y="5690672"/>
                </a:cubicBezTo>
                <a:cubicBezTo>
                  <a:pt x="4939501" y="5685239"/>
                  <a:pt x="4935584" y="5678651"/>
                  <a:pt x="4936807" y="5673218"/>
                </a:cubicBezTo>
                <a:cubicBezTo>
                  <a:pt x="4947809" y="5624326"/>
                  <a:pt x="4952448" y="5579711"/>
                  <a:pt x="4905944" y="5546417"/>
                </a:cubicBezTo>
                <a:cubicBezTo>
                  <a:pt x="4895665" y="5544104"/>
                  <a:pt x="4912056" y="5519254"/>
                  <a:pt x="4932613" y="5523881"/>
                </a:cubicBezTo>
                <a:cubicBezTo>
                  <a:pt x="4962227" y="5536252"/>
                  <a:pt x="4971034" y="5521112"/>
                  <a:pt x="4978369" y="5488517"/>
                </a:cubicBezTo>
                <a:cubicBezTo>
                  <a:pt x="4978369" y="5488517"/>
                  <a:pt x="4978369" y="5488517"/>
                  <a:pt x="4974451" y="5481928"/>
                </a:cubicBezTo>
                <a:cubicBezTo>
                  <a:pt x="4979591" y="5483085"/>
                  <a:pt x="4979591" y="5483085"/>
                  <a:pt x="4979591" y="5483085"/>
                </a:cubicBezTo>
                <a:cubicBezTo>
                  <a:pt x="4964173" y="5479616"/>
                  <a:pt x="4955116" y="5471870"/>
                  <a:pt x="4947282" y="5458692"/>
                </a:cubicBezTo>
                <a:cubicBezTo>
                  <a:pt x="4938226" y="5450947"/>
                  <a:pt x="4927947" y="5448634"/>
                  <a:pt x="4918890" y="5440889"/>
                </a:cubicBezTo>
                <a:cubicBezTo>
                  <a:pt x="4916446" y="5451753"/>
                  <a:pt x="4907639" y="5466894"/>
                  <a:pt x="4900055" y="5476602"/>
                </a:cubicBezTo>
                <a:cubicBezTo>
                  <a:pt x="4886109" y="5490587"/>
                  <a:pt x="4871163" y="5413026"/>
                  <a:pt x="4862856" y="5473939"/>
                </a:cubicBezTo>
                <a:cubicBezTo>
                  <a:pt x="4863106" y="5496826"/>
                  <a:pt x="4824685" y="5499595"/>
                  <a:pt x="4839131" y="5531383"/>
                </a:cubicBezTo>
                <a:cubicBezTo>
                  <a:pt x="4852104" y="5545717"/>
                  <a:pt x="4845992" y="5572878"/>
                  <a:pt x="4871689" y="5578662"/>
                </a:cubicBezTo>
                <a:cubicBezTo>
                  <a:pt x="4869245" y="5589526"/>
                  <a:pt x="4866800" y="5600390"/>
                  <a:pt x="4859216" y="5610098"/>
                </a:cubicBezTo>
                <a:cubicBezTo>
                  <a:pt x="4851631" y="5619807"/>
                  <a:pt x="4841352" y="5617494"/>
                  <a:pt x="4828629" y="5626046"/>
                </a:cubicBezTo>
                <a:cubicBezTo>
                  <a:pt x="4822267" y="5630322"/>
                  <a:pt x="4809543" y="5638873"/>
                  <a:pt x="4803181" y="5643149"/>
                </a:cubicBezTo>
                <a:cubicBezTo>
                  <a:pt x="4812238" y="5650894"/>
                  <a:pt x="4821294" y="5658640"/>
                  <a:pt x="4830351" y="5666385"/>
                </a:cubicBezTo>
                <a:cubicBezTo>
                  <a:pt x="4834268" y="5672974"/>
                  <a:pt x="4845769" y="5669855"/>
                  <a:pt x="4856048" y="5672168"/>
                </a:cubicBezTo>
                <a:cubicBezTo>
                  <a:pt x="4859965" y="5678757"/>
                  <a:pt x="4863883" y="5685345"/>
                  <a:pt x="4872939" y="5693091"/>
                </a:cubicBezTo>
                <a:cubicBezTo>
                  <a:pt x="4861438" y="5696210"/>
                  <a:pt x="4852631" y="5711352"/>
                  <a:pt x="4847491" y="5710195"/>
                </a:cubicBezTo>
                <a:cubicBezTo>
                  <a:pt x="4802459" y="5694353"/>
                  <a:pt x="4787540" y="5736656"/>
                  <a:pt x="4766009" y="5760349"/>
                </a:cubicBezTo>
                <a:cubicBezTo>
                  <a:pt x="4746924" y="5773176"/>
                  <a:pt x="4785595" y="5793293"/>
                  <a:pt x="4757452" y="5798376"/>
                </a:cubicBezTo>
                <a:cubicBezTo>
                  <a:pt x="4739589" y="5805770"/>
                  <a:pt x="4724421" y="5825187"/>
                  <a:pt x="4714142" y="5822874"/>
                </a:cubicBezTo>
                <a:cubicBezTo>
                  <a:pt x="4666665" y="5817897"/>
                  <a:pt x="4674749" y="5853962"/>
                  <a:pt x="4681361" y="5872571"/>
                </a:cubicBezTo>
                <a:cubicBezTo>
                  <a:pt x="4681611" y="5895458"/>
                  <a:pt x="4692139" y="5920658"/>
                  <a:pt x="4703890" y="5940423"/>
                </a:cubicBezTo>
                <a:cubicBezTo>
                  <a:pt x="4718336" y="5972211"/>
                  <a:pt x="4702917" y="5968742"/>
                  <a:pt x="4687499" y="5965272"/>
                </a:cubicBezTo>
                <a:cubicBezTo>
                  <a:pt x="4682359" y="5964116"/>
                  <a:pt x="4675998" y="5968392"/>
                  <a:pt x="4669637" y="5972667"/>
                </a:cubicBezTo>
                <a:cubicBezTo>
                  <a:pt x="4691666" y="5994747"/>
                  <a:pt x="4708556" y="6015670"/>
                  <a:pt x="4725447" y="6036593"/>
                </a:cubicBezTo>
                <a:cubicBezTo>
                  <a:pt x="4733032" y="6026885"/>
                  <a:pt x="4735476" y="6016020"/>
                  <a:pt x="4741838" y="6011744"/>
                </a:cubicBezTo>
                <a:cubicBezTo>
                  <a:pt x="4754562" y="6003193"/>
                  <a:pt x="4767286" y="5994641"/>
                  <a:pt x="4780010" y="5986089"/>
                </a:cubicBezTo>
                <a:cubicBezTo>
                  <a:pt x="4781482" y="6003543"/>
                  <a:pt x="4789315" y="6016720"/>
                  <a:pt x="4797149" y="6029898"/>
                </a:cubicBezTo>
                <a:cubicBezTo>
                  <a:pt x="4759951" y="6027235"/>
                  <a:pt x="4761674" y="6067575"/>
                  <a:pt x="4770730" y="6075320"/>
                </a:cubicBezTo>
                <a:cubicBezTo>
                  <a:pt x="4786399" y="6101675"/>
                  <a:pt x="4770008" y="6126524"/>
                  <a:pt x="4770257" y="6149410"/>
                </a:cubicBezTo>
                <a:cubicBezTo>
                  <a:pt x="4705889" y="6123511"/>
                  <a:pt x="4656690" y="6078195"/>
                  <a:pt x="4593544" y="6046864"/>
                </a:cubicBezTo>
                <a:cubicBezTo>
                  <a:pt x="4591099" y="6057729"/>
                  <a:pt x="4591099" y="6057729"/>
                  <a:pt x="4568096" y="6063967"/>
                </a:cubicBezTo>
                <a:cubicBezTo>
                  <a:pt x="4555372" y="6072519"/>
                  <a:pt x="4546566" y="6087660"/>
                  <a:pt x="4533842" y="6096212"/>
                </a:cubicBezTo>
                <a:cubicBezTo>
                  <a:pt x="4507173" y="6118748"/>
                  <a:pt x="4502034" y="6117591"/>
                  <a:pt x="4490032" y="6074938"/>
                </a:cubicBezTo>
                <a:cubicBezTo>
                  <a:pt x="4487338" y="6062917"/>
                  <a:pt x="4484643" y="6050897"/>
                  <a:pt x="4480726" y="6044308"/>
                </a:cubicBezTo>
                <a:cubicBezTo>
                  <a:pt x="4487088" y="6040031"/>
                  <a:pt x="4492227" y="6041188"/>
                  <a:pt x="4498589" y="6036912"/>
                </a:cubicBezTo>
                <a:cubicBezTo>
                  <a:pt x="4493450" y="6035756"/>
                  <a:pt x="4489533" y="6029167"/>
                  <a:pt x="4485616" y="6022577"/>
                </a:cubicBezTo>
                <a:cubicBezTo>
                  <a:pt x="4505674" y="5981432"/>
                  <a:pt x="4484616" y="5931034"/>
                  <a:pt x="4494395" y="5887574"/>
                </a:cubicBezTo>
                <a:cubicBezTo>
                  <a:pt x="4491700" y="5875554"/>
                  <a:pt x="4479699" y="5832901"/>
                  <a:pt x="4441529" y="5858557"/>
                </a:cubicBezTo>
                <a:cubicBezTo>
                  <a:pt x="4435167" y="5862832"/>
                  <a:pt x="4414609" y="5858206"/>
                  <a:pt x="4410692" y="5851618"/>
                </a:cubicBezTo>
                <a:cubicBezTo>
                  <a:pt x="4401635" y="5843872"/>
                  <a:pt x="4393801" y="5830694"/>
                  <a:pt x="4388912" y="5852424"/>
                </a:cubicBezTo>
                <a:cubicBezTo>
                  <a:pt x="4380105" y="5867565"/>
                  <a:pt x="4381577" y="5885018"/>
                  <a:pt x="4389411" y="5898196"/>
                </a:cubicBezTo>
                <a:cubicBezTo>
                  <a:pt x="4396022" y="5916806"/>
                  <a:pt x="4388439" y="5926514"/>
                  <a:pt x="4374493" y="5940499"/>
                </a:cubicBezTo>
                <a:cubicBezTo>
                  <a:pt x="4368131" y="5944775"/>
                  <a:pt x="4363241" y="5966503"/>
                  <a:pt x="4367158" y="5973093"/>
                </a:cubicBezTo>
                <a:cubicBezTo>
                  <a:pt x="4376215" y="5980838"/>
                  <a:pt x="4389189" y="5995172"/>
                  <a:pt x="4404607" y="5998641"/>
                </a:cubicBezTo>
                <a:cubicBezTo>
                  <a:pt x="4430304" y="6004424"/>
                  <a:pt x="4435443" y="6005580"/>
                  <a:pt x="4415135" y="6023841"/>
                </a:cubicBezTo>
                <a:cubicBezTo>
                  <a:pt x="4387243" y="6051810"/>
                  <a:pt x="4392633" y="6075851"/>
                  <a:pt x="4413440" y="6103363"/>
                </a:cubicBezTo>
                <a:cubicBezTo>
                  <a:pt x="4425191" y="6123130"/>
                  <a:pt x="4436942" y="6142897"/>
                  <a:pt x="4443554" y="6161507"/>
                </a:cubicBezTo>
                <a:cubicBezTo>
                  <a:pt x="4451388" y="6174684"/>
                  <a:pt x="4420801" y="6190632"/>
                  <a:pt x="4437692" y="6211555"/>
                </a:cubicBezTo>
                <a:cubicBezTo>
                  <a:pt x="4427413" y="6209242"/>
                  <a:pt x="4404410" y="6215481"/>
                  <a:pt x="4395354" y="6207735"/>
                </a:cubicBezTo>
                <a:cubicBezTo>
                  <a:pt x="4374546" y="6180223"/>
                  <a:pt x="4356183" y="6141846"/>
                  <a:pt x="4336598" y="6108902"/>
                </a:cubicBezTo>
                <a:cubicBezTo>
                  <a:pt x="4332681" y="6102313"/>
                  <a:pt x="4352989" y="6084053"/>
                  <a:pt x="4355434" y="6073189"/>
                </a:cubicBezTo>
                <a:cubicBezTo>
                  <a:pt x="4353962" y="6055735"/>
                  <a:pt x="4381853" y="6027766"/>
                  <a:pt x="4352240" y="6015395"/>
                </a:cubicBezTo>
                <a:cubicBezTo>
                  <a:pt x="4328987" y="5998748"/>
                  <a:pt x="4309901" y="6011576"/>
                  <a:pt x="4290816" y="6024404"/>
                </a:cubicBezTo>
                <a:cubicBezTo>
                  <a:pt x="4283231" y="6034112"/>
                  <a:pt x="4275647" y="6043820"/>
                  <a:pt x="4262923" y="6052372"/>
                </a:cubicBezTo>
                <a:cubicBezTo>
                  <a:pt x="4262923" y="6052372"/>
                  <a:pt x="4257784" y="6051215"/>
                  <a:pt x="4257784" y="6051215"/>
                </a:cubicBezTo>
                <a:cubicBezTo>
                  <a:pt x="4247755" y="6071788"/>
                  <a:pt x="4227447" y="6090049"/>
                  <a:pt x="4212279" y="6109465"/>
                </a:cubicBezTo>
                <a:cubicBezTo>
                  <a:pt x="4235781" y="6148999"/>
                  <a:pt x="4202499" y="6152924"/>
                  <a:pt x="4183414" y="6165752"/>
                </a:cubicBezTo>
                <a:cubicBezTo>
                  <a:pt x="4169468" y="6179736"/>
                  <a:pt x="4161884" y="6189444"/>
                  <a:pt x="4147938" y="6203428"/>
                </a:cubicBezTo>
                <a:cubicBezTo>
                  <a:pt x="4147938" y="6203428"/>
                  <a:pt x="4136436" y="6206548"/>
                  <a:pt x="4132519" y="6199958"/>
                </a:cubicBezTo>
                <a:cubicBezTo>
                  <a:pt x="4119546" y="6185624"/>
                  <a:pt x="4112934" y="6167014"/>
                  <a:pt x="4087236" y="6161232"/>
                </a:cubicBezTo>
                <a:cubicBezTo>
                  <a:pt x="4057623" y="6148861"/>
                  <a:pt x="4047094" y="6123662"/>
                  <a:pt x="4059568" y="6092224"/>
                </a:cubicBezTo>
                <a:cubicBezTo>
                  <a:pt x="4063235" y="6075927"/>
                  <a:pt x="4065680" y="6065061"/>
                  <a:pt x="4068124" y="6054198"/>
                </a:cubicBezTo>
                <a:cubicBezTo>
                  <a:pt x="4078403" y="6056511"/>
                  <a:pt x="4088682" y="6058823"/>
                  <a:pt x="4093821" y="6059979"/>
                </a:cubicBezTo>
                <a:cubicBezTo>
                  <a:pt x="4126853" y="6033168"/>
                  <a:pt x="4156218" y="6022653"/>
                  <a:pt x="4190972" y="6036180"/>
                </a:cubicBezTo>
                <a:cubicBezTo>
                  <a:pt x="4201251" y="6038493"/>
                  <a:pt x="4213974" y="6029942"/>
                  <a:pt x="4221558" y="6020234"/>
                </a:cubicBezTo>
                <a:cubicBezTo>
                  <a:pt x="4227920" y="6015958"/>
                  <a:pt x="4220086" y="6002780"/>
                  <a:pt x="4217392" y="5990758"/>
                </a:cubicBezTo>
                <a:cubicBezTo>
                  <a:pt x="4206863" y="5965560"/>
                  <a:pt x="4181165" y="5959778"/>
                  <a:pt x="4163052" y="5944287"/>
                </a:cubicBezTo>
                <a:cubicBezTo>
                  <a:pt x="4141022" y="5922207"/>
                  <a:pt x="4125603" y="5918738"/>
                  <a:pt x="4100157" y="5935841"/>
                </a:cubicBezTo>
                <a:cubicBezTo>
                  <a:pt x="4088655" y="5938961"/>
                  <a:pt x="4069320" y="5928902"/>
                  <a:pt x="4053901" y="5925433"/>
                </a:cubicBezTo>
                <a:cubicBezTo>
                  <a:pt x="4033343" y="5920807"/>
                  <a:pt x="4041178" y="5933985"/>
                  <a:pt x="4043872" y="5946006"/>
                </a:cubicBezTo>
                <a:cubicBezTo>
                  <a:pt x="4045844" y="6009232"/>
                  <a:pt x="4045844" y="6009232"/>
                  <a:pt x="4004978" y="6022866"/>
                </a:cubicBezTo>
                <a:cubicBezTo>
                  <a:pt x="3994699" y="6020553"/>
                  <a:pt x="3988337" y="6024829"/>
                  <a:pt x="3981977" y="6029105"/>
                </a:cubicBezTo>
                <a:cubicBezTo>
                  <a:pt x="3984420" y="6018240"/>
                  <a:pt x="3981726" y="6006218"/>
                  <a:pt x="3982949" y="6000786"/>
                </a:cubicBezTo>
                <a:cubicBezTo>
                  <a:pt x="3990532" y="5991077"/>
                  <a:pt x="4003256" y="5982526"/>
                  <a:pt x="4005701" y="5971661"/>
                </a:cubicBezTo>
                <a:cubicBezTo>
                  <a:pt x="4005701" y="5971661"/>
                  <a:pt x="3997867" y="5958483"/>
                  <a:pt x="3993950" y="5951895"/>
                </a:cubicBezTo>
                <a:cubicBezTo>
                  <a:pt x="3988810" y="5950738"/>
                  <a:pt x="3977309" y="5953857"/>
                  <a:pt x="3977309" y="5953857"/>
                </a:cubicBezTo>
                <a:cubicBezTo>
                  <a:pt x="3968753" y="5991885"/>
                  <a:pt x="3949916" y="6027598"/>
                  <a:pt x="3952861" y="6062505"/>
                </a:cubicBezTo>
                <a:cubicBezTo>
                  <a:pt x="3959972" y="6126887"/>
                  <a:pt x="3947499" y="6158325"/>
                  <a:pt x="3895132" y="6175078"/>
                </a:cubicBezTo>
                <a:cubicBezTo>
                  <a:pt x="3888770" y="6179355"/>
                  <a:pt x="3870657" y="6163864"/>
                  <a:pt x="3871880" y="6158431"/>
                </a:cubicBezTo>
                <a:cubicBezTo>
                  <a:pt x="3871629" y="6135545"/>
                  <a:pt x="3863795" y="6122367"/>
                  <a:pt x="3841765" y="6100288"/>
                </a:cubicBezTo>
                <a:cubicBezTo>
                  <a:pt x="3840543" y="6105720"/>
                  <a:pt x="3835403" y="6104564"/>
                  <a:pt x="3825124" y="6102251"/>
                </a:cubicBezTo>
                <a:cubicBezTo>
                  <a:pt x="3826596" y="6119705"/>
                  <a:pt x="3819012" y="6129413"/>
                  <a:pt x="3816567" y="6140278"/>
                </a:cubicBezTo>
                <a:cubicBezTo>
                  <a:pt x="3807511" y="6132533"/>
                  <a:pt x="3798454" y="6124787"/>
                  <a:pt x="3790621" y="6111610"/>
                </a:cubicBezTo>
                <a:cubicBezTo>
                  <a:pt x="3765896" y="6077508"/>
                  <a:pt x="3760757" y="6076351"/>
                  <a:pt x="3740699" y="6117498"/>
                </a:cubicBezTo>
                <a:cubicBezTo>
                  <a:pt x="3739476" y="6122930"/>
                  <a:pt x="3738254" y="6128363"/>
                  <a:pt x="3738254" y="6128363"/>
                </a:cubicBezTo>
                <a:cubicBezTo>
                  <a:pt x="3726752" y="6131482"/>
                  <a:pt x="3715251" y="6134601"/>
                  <a:pt x="3708889" y="6138878"/>
                </a:cubicBezTo>
                <a:cubicBezTo>
                  <a:pt x="3711334" y="6128013"/>
                  <a:pt x="3707417" y="6121424"/>
                  <a:pt x="3713779" y="6117148"/>
                </a:cubicBezTo>
                <a:cubicBezTo>
                  <a:pt x="3723808" y="6096574"/>
                  <a:pt x="3744116" y="6078315"/>
                  <a:pt x="3716946" y="6055078"/>
                </a:cubicBezTo>
                <a:cubicBezTo>
                  <a:pt x="3737004" y="6013932"/>
                  <a:pt x="3690749" y="6003525"/>
                  <a:pt x="3687804" y="5968618"/>
                </a:cubicBezTo>
                <a:cubicBezTo>
                  <a:pt x="3686333" y="5951164"/>
                  <a:pt x="3638132" y="5997392"/>
                  <a:pt x="3631271" y="5955896"/>
                </a:cubicBezTo>
                <a:cubicBezTo>
                  <a:pt x="3624909" y="5960171"/>
                  <a:pt x="3623686" y="5965604"/>
                  <a:pt x="3617325" y="5969880"/>
                </a:cubicBezTo>
                <a:cubicBezTo>
                  <a:pt x="3590655" y="5992416"/>
                  <a:pt x="3590655" y="5992416"/>
                  <a:pt x="3580126" y="5967217"/>
                </a:cubicBezTo>
                <a:cubicBezTo>
                  <a:pt x="3577431" y="5955196"/>
                  <a:pt x="3574738" y="5943174"/>
                  <a:pt x="3566902" y="5929997"/>
                </a:cubicBezTo>
                <a:cubicBezTo>
                  <a:pt x="3566902" y="5929997"/>
                  <a:pt x="3556623" y="5927684"/>
                  <a:pt x="3551484" y="5926527"/>
                </a:cubicBezTo>
                <a:cubicBezTo>
                  <a:pt x="3550511" y="5954846"/>
                  <a:pt x="3528732" y="5955652"/>
                  <a:pt x="3509396" y="5945594"/>
                </a:cubicBezTo>
                <a:cubicBezTo>
                  <a:pt x="3493978" y="5942124"/>
                  <a:pt x="3471948" y="5920045"/>
                  <a:pt x="3460446" y="5923164"/>
                </a:cubicBezTo>
                <a:cubicBezTo>
                  <a:pt x="3437445" y="5929403"/>
                  <a:pt x="3424720" y="5937955"/>
                  <a:pt x="3414192" y="5912755"/>
                </a:cubicBezTo>
                <a:cubicBezTo>
                  <a:pt x="3414192" y="5912755"/>
                  <a:pt x="3397551" y="5914719"/>
                  <a:pt x="3396329" y="5920151"/>
                </a:cubicBezTo>
                <a:cubicBezTo>
                  <a:pt x="3396329" y="5920151"/>
                  <a:pt x="3393884" y="5931016"/>
                  <a:pt x="3397801" y="5937604"/>
                </a:cubicBezTo>
                <a:cubicBezTo>
                  <a:pt x="3434026" y="5968586"/>
                  <a:pt x="3395856" y="5994241"/>
                  <a:pt x="3389744" y="6021403"/>
                </a:cubicBezTo>
                <a:cubicBezTo>
                  <a:pt x="3384605" y="6020246"/>
                  <a:pt x="3379465" y="6019090"/>
                  <a:pt x="3375548" y="6012502"/>
                </a:cubicBezTo>
                <a:cubicBezTo>
                  <a:pt x="3363797" y="5992735"/>
                  <a:pt x="3363797" y="5992735"/>
                  <a:pt x="3328070" y="6007525"/>
                </a:cubicBezTo>
                <a:cubicBezTo>
                  <a:pt x="3310207" y="6014921"/>
                  <a:pt x="3280842" y="6025435"/>
                  <a:pt x="3260034" y="5997923"/>
                </a:cubicBezTo>
                <a:cubicBezTo>
                  <a:pt x="3261257" y="5992491"/>
                  <a:pt x="3243394" y="5999886"/>
                  <a:pt x="3242172" y="6005319"/>
                </a:cubicBezTo>
                <a:cubicBezTo>
                  <a:pt x="3235810" y="6009595"/>
                  <a:pt x="3239727" y="6016183"/>
                  <a:pt x="3238505" y="6021616"/>
                </a:cubicBezTo>
                <a:cubicBezTo>
                  <a:pt x="3245116" y="6040226"/>
                  <a:pt x="3279620" y="6030868"/>
                  <a:pt x="3267146" y="6062305"/>
                </a:cubicBezTo>
                <a:cubicBezTo>
                  <a:pt x="3263480" y="6078603"/>
                  <a:pt x="3276452" y="6092937"/>
                  <a:pt x="3272785" y="6109234"/>
                </a:cubicBezTo>
                <a:cubicBezTo>
                  <a:pt x="3265451" y="6141828"/>
                  <a:pt x="3270840" y="6165871"/>
                  <a:pt x="3287731" y="6186793"/>
                </a:cubicBezTo>
                <a:cubicBezTo>
                  <a:pt x="3300704" y="6201128"/>
                  <a:pt x="3241975" y="6222157"/>
                  <a:pt x="3294592" y="6228290"/>
                </a:cubicBezTo>
                <a:cubicBezTo>
                  <a:pt x="3293370" y="6233722"/>
                  <a:pt x="3290925" y="6244586"/>
                  <a:pt x="3289703" y="6250019"/>
                </a:cubicBezTo>
                <a:cubicBezTo>
                  <a:pt x="3261311" y="6232215"/>
                  <a:pt x="3242225" y="6245043"/>
                  <a:pt x="3224612" y="6275324"/>
                </a:cubicBezTo>
                <a:cubicBezTo>
                  <a:pt x="3224612" y="6275324"/>
                  <a:pt x="3214334" y="6273011"/>
                  <a:pt x="3209194" y="6271855"/>
                </a:cubicBezTo>
                <a:cubicBezTo>
                  <a:pt x="3205276" y="6265266"/>
                  <a:pt x="3201360" y="6258678"/>
                  <a:pt x="3202582" y="6253244"/>
                </a:cubicBezTo>
                <a:cubicBezTo>
                  <a:pt x="3202332" y="6230359"/>
                  <a:pt x="3253477" y="6219038"/>
                  <a:pt x="3225086" y="6201234"/>
                </a:cubicBezTo>
                <a:cubicBezTo>
                  <a:pt x="3191554" y="6182274"/>
                  <a:pt x="3216502" y="6119399"/>
                  <a:pt x="3167801" y="6119855"/>
                </a:cubicBezTo>
                <a:cubicBezTo>
                  <a:pt x="3157523" y="6117542"/>
                  <a:pt x="3159717" y="6083791"/>
                  <a:pt x="3134270" y="6100894"/>
                </a:cubicBezTo>
                <a:cubicBezTo>
                  <a:pt x="3113963" y="6119155"/>
                  <a:pt x="3123018" y="6126900"/>
                  <a:pt x="3130852" y="6140078"/>
                </a:cubicBezTo>
                <a:cubicBezTo>
                  <a:pt x="3134770" y="6146668"/>
                  <a:pt x="3131104" y="6162964"/>
                  <a:pt x="3124740" y="6167240"/>
                </a:cubicBezTo>
                <a:cubicBezTo>
                  <a:pt x="3110794" y="6181224"/>
                  <a:pt x="3098071" y="6189776"/>
                  <a:pt x="3085347" y="6198327"/>
                </a:cubicBezTo>
                <a:cubicBezTo>
                  <a:pt x="3077513" y="6185150"/>
                  <a:pt x="3053038" y="6173935"/>
                  <a:pt x="3084848" y="6152556"/>
                </a:cubicBezTo>
                <a:cubicBezTo>
                  <a:pt x="3092431" y="6142847"/>
                  <a:pt x="3080431" y="6100195"/>
                  <a:pt x="3089237" y="6085055"/>
                </a:cubicBezTo>
                <a:cubicBezTo>
                  <a:pt x="3109546" y="6066794"/>
                  <a:pt x="3114435" y="6045065"/>
                  <a:pt x="3118102" y="6028767"/>
                </a:cubicBezTo>
                <a:cubicBezTo>
                  <a:pt x="3115407" y="6016746"/>
                  <a:pt x="3112713" y="6004725"/>
                  <a:pt x="3122742" y="5984152"/>
                </a:cubicBezTo>
                <a:cubicBezTo>
                  <a:pt x="3117603" y="5982996"/>
                  <a:pt x="3107324" y="5980683"/>
                  <a:pt x="3108547" y="5975250"/>
                </a:cubicBezTo>
                <a:cubicBezTo>
                  <a:pt x="3066458" y="5994316"/>
                  <a:pt x="3040761" y="5988534"/>
                  <a:pt x="3036121" y="6033150"/>
                </a:cubicBezTo>
                <a:cubicBezTo>
                  <a:pt x="3032453" y="6049446"/>
                  <a:pt x="2991588" y="6063080"/>
                  <a:pt x="2967363" y="6074752"/>
                </a:cubicBezTo>
                <a:cubicBezTo>
                  <a:pt x="2944111" y="6058104"/>
                  <a:pt x="2927220" y="6037182"/>
                  <a:pt x="2897605" y="6024811"/>
                </a:cubicBezTo>
                <a:cubicBezTo>
                  <a:pt x="2892466" y="6023654"/>
                  <a:pt x="2880965" y="6026773"/>
                  <a:pt x="2874603" y="6031049"/>
                </a:cubicBezTo>
                <a:cubicBezTo>
                  <a:pt x="2855517" y="6043877"/>
                  <a:pt x="2838877" y="6045840"/>
                  <a:pt x="2823458" y="6042370"/>
                </a:cubicBezTo>
                <a:cubicBezTo>
                  <a:pt x="2825652" y="6008620"/>
                  <a:pt x="2801429" y="6020290"/>
                  <a:pt x="2787233" y="6011389"/>
                </a:cubicBezTo>
                <a:cubicBezTo>
                  <a:pt x="2784537" y="5999368"/>
                  <a:pt x="2842044" y="5983771"/>
                  <a:pt x="2785511" y="5971050"/>
                </a:cubicBezTo>
                <a:cubicBezTo>
                  <a:pt x="2780371" y="5969893"/>
                  <a:pt x="2773759" y="5951283"/>
                  <a:pt x="2759564" y="5942381"/>
                </a:cubicBezTo>
                <a:cubicBezTo>
                  <a:pt x="2758340" y="5947813"/>
                  <a:pt x="2755895" y="5958678"/>
                  <a:pt x="2744395" y="5961798"/>
                </a:cubicBezTo>
                <a:cubicBezTo>
                  <a:pt x="2717475" y="5961448"/>
                  <a:pt x="2693250" y="5973119"/>
                  <a:pt x="2694972" y="6013458"/>
                </a:cubicBezTo>
                <a:cubicBezTo>
                  <a:pt x="2700112" y="6014615"/>
                  <a:pt x="2710391" y="6016928"/>
                  <a:pt x="2720669" y="6019240"/>
                </a:cubicBezTo>
                <a:cubicBezTo>
                  <a:pt x="2714307" y="6023516"/>
                  <a:pt x="2710641" y="6039814"/>
                  <a:pt x="2704279" y="6044089"/>
                </a:cubicBezTo>
                <a:cubicBezTo>
                  <a:pt x="2686416" y="6051484"/>
                  <a:pt x="2672468" y="6065469"/>
                  <a:pt x="2695721" y="6082116"/>
                </a:cubicBezTo>
                <a:cubicBezTo>
                  <a:pt x="2699638" y="6088705"/>
                  <a:pt x="2715057" y="6092175"/>
                  <a:pt x="2718974" y="6098763"/>
                </a:cubicBezTo>
                <a:cubicBezTo>
                  <a:pt x="2725586" y="6117373"/>
                  <a:pt x="2740032" y="6149161"/>
                  <a:pt x="2733670" y="6153437"/>
                </a:cubicBezTo>
                <a:cubicBezTo>
                  <a:pt x="2718501" y="6172854"/>
                  <a:pt x="2690359" y="6177936"/>
                  <a:pt x="2666134" y="6189607"/>
                </a:cubicBezTo>
                <a:cubicBezTo>
                  <a:pt x="2666134" y="6189607"/>
                  <a:pt x="2657077" y="6181861"/>
                  <a:pt x="2657077" y="6181861"/>
                </a:cubicBezTo>
                <a:cubicBezTo>
                  <a:pt x="2668080" y="6132970"/>
                  <a:pt x="2641410" y="6155506"/>
                  <a:pt x="2623546" y="6162902"/>
                </a:cubicBezTo>
                <a:cubicBezTo>
                  <a:pt x="2612045" y="6166021"/>
                  <a:pt x="2605683" y="6170297"/>
                  <a:pt x="2594181" y="6173416"/>
                </a:cubicBezTo>
                <a:cubicBezTo>
                  <a:pt x="2592959" y="6178849"/>
                  <a:pt x="2580235" y="6187401"/>
                  <a:pt x="2580235" y="6187401"/>
                </a:cubicBezTo>
                <a:cubicBezTo>
                  <a:pt x="2547677" y="6140122"/>
                  <a:pt x="2540343" y="6172716"/>
                  <a:pt x="2533008" y="6205310"/>
                </a:cubicBezTo>
                <a:cubicBezTo>
                  <a:pt x="2526647" y="6209586"/>
                  <a:pt x="2520285" y="6213862"/>
                  <a:pt x="2519062" y="6219295"/>
                </a:cubicBezTo>
                <a:cubicBezTo>
                  <a:pt x="2515145" y="6212706"/>
                  <a:pt x="2510006" y="6211549"/>
                  <a:pt x="2506088" y="6204960"/>
                </a:cubicBezTo>
                <a:cubicBezTo>
                  <a:pt x="2504616" y="6187507"/>
                  <a:pt x="2503144" y="6170053"/>
                  <a:pt x="2500450" y="6158032"/>
                </a:cubicBezTo>
                <a:cubicBezTo>
                  <a:pt x="2502894" y="6147167"/>
                  <a:pt x="2498977" y="6140579"/>
                  <a:pt x="2495060" y="6133989"/>
                </a:cubicBezTo>
                <a:cubicBezTo>
                  <a:pt x="2478169" y="6113067"/>
                  <a:pt x="2480614" y="6102202"/>
                  <a:pt x="2499699" y="6089375"/>
                </a:cubicBezTo>
                <a:cubicBezTo>
                  <a:pt x="2574346" y="6117586"/>
                  <a:pt x="2612767" y="6114816"/>
                  <a:pt x="2629408" y="6112854"/>
                </a:cubicBezTo>
                <a:cubicBezTo>
                  <a:pt x="2658773" y="6102339"/>
                  <a:pt x="2664886" y="6075177"/>
                  <a:pt x="2644077" y="6047666"/>
                </a:cubicBezTo>
                <a:cubicBezTo>
                  <a:pt x="2631103" y="6033331"/>
                  <a:pt x="2620824" y="6031018"/>
                  <a:pt x="2601739" y="6043846"/>
                </a:cubicBezTo>
                <a:cubicBezTo>
                  <a:pt x="2587794" y="6057829"/>
                  <a:pt x="2568707" y="6070657"/>
                  <a:pt x="2544232" y="6059443"/>
                </a:cubicBezTo>
                <a:cubicBezTo>
                  <a:pt x="2551566" y="6026848"/>
                  <a:pt x="2551566" y="6026848"/>
                  <a:pt x="2525370" y="5975294"/>
                </a:cubicBezTo>
                <a:cubicBezTo>
                  <a:pt x="2550818" y="5958190"/>
                  <a:pt x="2575043" y="5946519"/>
                  <a:pt x="2599268" y="5934848"/>
                </a:cubicBezTo>
                <a:cubicBezTo>
                  <a:pt x="2606851" y="5925140"/>
                  <a:pt x="2606351" y="5879368"/>
                  <a:pt x="2598518" y="5866190"/>
                </a:cubicBezTo>
                <a:cubicBezTo>
                  <a:pt x="2594601" y="5859601"/>
                  <a:pt x="2590683" y="5853012"/>
                  <a:pt x="2595822" y="5854169"/>
                </a:cubicBezTo>
                <a:cubicBezTo>
                  <a:pt x="2622494" y="5831633"/>
                  <a:pt x="2604380" y="5816142"/>
                  <a:pt x="2586517" y="5823538"/>
                </a:cubicBezTo>
                <a:cubicBezTo>
                  <a:pt x="2536844" y="5852313"/>
                  <a:pt x="2526316" y="5827113"/>
                  <a:pt x="2514315" y="5784461"/>
                </a:cubicBezTo>
                <a:cubicBezTo>
                  <a:pt x="2511619" y="5772440"/>
                  <a:pt x="2502563" y="5764694"/>
                  <a:pt x="2494730" y="5751517"/>
                </a:cubicBezTo>
                <a:cubicBezTo>
                  <a:pt x="2488118" y="5732906"/>
                  <a:pt x="2481505" y="5714296"/>
                  <a:pt x="2473672" y="5701118"/>
                </a:cubicBezTo>
                <a:cubicBezTo>
                  <a:pt x="2459726" y="5715103"/>
                  <a:pt x="2445780" y="5729086"/>
                  <a:pt x="2431833" y="5743071"/>
                </a:cubicBezTo>
                <a:cubicBezTo>
                  <a:pt x="2417887" y="5757055"/>
                  <a:pt x="2417887" y="5757055"/>
                  <a:pt x="2452641" y="5770583"/>
                </a:cubicBezTo>
                <a:cubicBezTo>
                  <a:pt x="2443361" y="5859814"/>
                  <a:pt x="2448500" y="5860971"/>
                  <a:pt x="2350129" y="5890201"/>
                </a:cubicBezTo>
                <a:cubicBezTo>
                  <a:pt x="2353796" y="5873905"/>
                  <a:pt x="2357463" y="5857607"/>
                  <a:pt x="2361130" y="5841310"/>
                </a:cubicBezTo>
                <a:cubicBezTo>
                  <a:pt x="2362352" y="5835878"/>
                  <a:pt x="2359659" y="5823857"/>
                  <a:pt x="2364797" y="5825013"/>
                </a:cubicBezTo>
                <a:cubicBezTo>
                  <a:pt x="2382661" y="5817618"/>
                  <a:pt x="2400524" y="5810222"/>
                  <a:pt x="2423527" y="5803983"/>
                </a:cubicBezTo>
                <a:cubicBezTo>
                  <a:pt x="2411775" y="5784217"/>
                  <a:pt x="2392440" y="5774159"/>
                  <a:pt x="2390968" y="5756705"/>
                </a:cubicBezTo>
                <a:cubicBezTo>
                  <a:pt x="2384355" y="5738096"/>
                  <a:pt x="2390468" y="5710933"/>
                  <a:pt x="2378716" y="5691167"/>
                </a:cubicBezTo>
                <a:cubicBezTo>
                  <a:pt x="2376022" y="5679146"/>
                  <a:pt x="2360604" y="5675676"/>
                  <a:pt x="2346408" y="5666775"/>
                </a:cubicBezTo>
                <a:lnTo>
                  <a:pt x="2338077" y="5662664"/>
                </a:lnTo>
                <a:lnTo>
                  <a:pt x="2339130" y="5671981"/>
                </a:lnTo>
                <a:cubicBezTo>
                  <a:pt x="2328583" y="5685482"/>
                  <a:pt x="2309015" y="5689017"/>
                  <a:pt x="2292171" y="5697132"/>
                </a:cubicBezTo>
                <a:cubicBezTo>
                  <a:pt x="2292171" y="5697132"/>
                  <a:pt x="2285874" y="5691746"/>
                  <a:pt x="2285874" y="5691746"/>
                </a:cubicBezTo>
                <a:cubicBezTo>
                  <a:pt x="2293523" y="5657750"/>
                  <a:pt x="2274979" y="5673420"/>
                  <a:pt x="2262558" y="5678562"/>
                </a:cubicBezTo>
                <a:cubicBezTo>
                  <a:pt x="2254561" y="5680731"/>
                  <a:pt x="2250136" y="5683704"/>
                  <a:pt x="2242139" y="5685873"/>
                </a:cubicBezTo>
                <a:cubicBezTo>
                  <a:pt x="2241289" y="5689651"/>
                  <a:pt x="2232443" y="5695597"/>
                  <a:pt x="2232443" y="5695597"/>
                </a:cubicBezTo>
                <a:cubicBezTo>
                  <a:pt x="2209802" y="5662723"/>
                  <a:pt x="2204702" y="5685387"/>
                  <a:pt x="2199603" y="5708050"/>
                </a:cubicBezTo>
                <a:cubicBezTo>
                  <a:pt x="2195179" y="5711024"/>
                  <a:pt x="2190755" y="5713997"/>
                  <a:pt x="2189905" y="5717775"/>
                </a:cubicBezTo>
                <a:cubicBezTo>
                  <a:pt x="2187181" y="5713193"/>
                  <a:pt x="2183608" y="5712389"/>
                  <a:pt x="2180884" y="5707807"/>
                </a:cubicBezTo>
                <a:lnTo>
                  <a:pt x="2177551" y="5680069"/>
                </a:lnTo>
                <a:lnTo>
                  <a:pt x="2175625" y="5681851"/>
                </a:lnTo>
                <a:cubicBezTo>
                  <a:pt x="2172597" y="5683310"/>
                  <a:pt x="2169722" y="5684091"/>
                  <a:pt x="2169722" y="5684091"/>
                </a:cubicBezTo>
                <a:cubicBezTo>
                  <a:pt x="2179501" y="5640631"/>
                  <a:pt x="2141080" y="5643401"/>
                  <a:pt x="2121744" y="5633342"/>
                </a:cubicBezTo>
                <a:cubicBezTo>
                  <a:pt x="2122966" y="5627909"/>
                  <a:pt x="2130550" y="5618202"/>
                  <a:pt x="2130550" y="5618202"/>
                </a:cubicBezTo>
                <a:cubicBezTo>
                  <a:pt x="2151108" y="5622828"/>
                  <a:pt x="2175584" y="5634043"/>
                  <a:pt x="2184141" y="5596016"/>
                </a:cubicBezTo>
                <a:cubicBezTo>
                  <a:pt x="2185363" y="5590584"/>
                  <a:pt x="2191850" y="5597751"/>
                  <a:pt x="2200874" y="5602635"/>
                </a:cubicBezTo>
                <a:lnTo>
                  <a:pt x="2207847" y="5604369"/>
                </a:lnTo>
                <a:lnTo>
                  <a:pt x="2210072" y="5592961"/>
                </a:lnTo>
                <a:cubicBezTo>
                  <a:pt x="2211369" y="5581719"/>
                  <a:pt x="2207954" y="5574997"/>
                  <a:pt x="2194292" y="5548111"/>
                </a:cubicBezTo>
                <a:cubicBezTo>
                  <a:pt x="2211986" y="5536218"/>
                  <a:pt x="2228831" y="5528103"/>
                  <a:pt x="2245675" y="5519987"/>
                </a:cubicBezTo>
                <a:cubicBezTo>
                  <a:pt x="2250949" y="5513237"/>
                  <a:pt x="2250601" y="5481409"/>
                  <a:pt x="2245154" y="5472247"/>
                </a:cubicBezTo>
                <a:cubicBezTo>
                  <a:pt x="2242431" y="5467665"/>
                  <a:pt x="2239707" y="5463084"/>
                  <a:pt x="2243281" y="5463888"/>
                </a:cubicBezTo>
                <a:cubicBezTo>
                  <a:pt x="2261825" y="5448218"/>
                  <a:pt x="2249230" y="5437447"/>
                  <a:pt x="2236810" y="5442589"/>
                </a:cubicBezTo>
                <a:cubicBezTo>
                  <a:pt x="2202270" y="5462597"/>
                  <a:pt x="2194950" y="5445075"/>
                  <a:pt x="2186605" y="5415417"/>
                </a:cubicBezTo>
                <a:cubicBezTo>
                  <a:pt x="2184731" y="5407059"/>
                  <a:pt x="2178434" y="5401673"/>
                  <a:pt x="2172985" y="5392510"/>
                </a:cubicBezTo>
                <a:cubicBezTo>
                  <a:pt x="2168389" y="5379570"/>
                  <a:pt x="2163791" y="5366629"/>
                  <a:pt x="2158343" y="5357466"/>
                </a:cubicBezTo>
                <a:cubicBezTo>
                  <a:pt x="2148647" y="5367190"/>
                  <a:pt x="2138949" y="5376914"/>
                  <a:pt x="2129252" y="5386637"/>
                </a:cubicBezTo>
                <a:cubicBezTo>
                  <a:pt x="2119555" y="5396361"/>
                  <a:pt x="2119555" y="5396361"/>
                  <a:pt x="2143720" y="5405767"/>
                </a:cubicBezTo>
                <a:cubicBezTo>
                  <a:pt x="2137268" y="5467813"/>
                  <a:pt x="2140842" y="5468617"/>
                  <a:pt x="2072439" y="5488943"/>
                </a:cubicBezTo>
                <a:cubicBezTo>
                  <a:pt x="2074989" y="5477611"/>
                  <a:pt x="2077540" y="5466279"/>
                  <a:pt x="2080089" y="5454947"/>
                </a:cubicBezTo>
                <a:cubicBezTo>
                  <a:pt x="2080939" y="5451169"/>
                  <a:pt x="2079066" y="5442810"/>
                  <a:pt x="2082640" y="5443614"/>
                </a:cubicBezTo>
                <a:cubicBezTo>
                  <a:pt x="2095060" y="5438473"/>
                  <a:pt x="2107482" y="5433330"/>
                  <a:pt x="2123476" y="5428992"/>
                </a:cubicBezTo>
                <a:cubicBezTo>
                  <a:pt x="2115305" y="5415248"/>
                  <a:pt x="2101860" y="5408254"/>
                  <a:pt x="2100836" y="5396117"/>
                </a:cubicBezTo>
                <a:cubicBezTo>
                  <a:pt x="2096239" y="5383178"/>
                  <a:pt x="2100489" y="5364291"/>
                  <a:pt x="2092318" y="5350546"/>
                </a:cubicBezTo>
                <a:cubicBezTo>
                  <a:pt x="2090444" y="5342187"/>
                  <a:pt x="2079724" y="5339775"/>
                  <a:pt x="2069852" y="5333585"/>
                </a:cubicBezTo>
                <a:lnTo>
                  <a:pt x="2047744" y="5322084"/>
                </a:lnTo>
                <a:lnTo>
                  <a:pt x="2050763" y="5328252"/>
                </a:lnTo>
                <a:cubicBezTo>
                  <a:pt x="2059152" y="5337097"/>
                  <a:pt x="2074387" y="5345875"/>
                  <a:pt x="2045571" y="5347952"/>
                </a:cubicBezTo>
                <a:cubicBezTo>
                  <a:pt x="2037252" y="5348934"/>
                  <a:pt x="2026362" y="5349337"/>
                  <a:pt x="2018468" y="5345420"/>
                </a:cubicBezTo>
                <a:lnTo>
                  <a:pt x="2009811" y="5336096"/>
                </a:lnTo>
                <a:lnTo>
                  <a:pt x="2009452" y="5338163"/>
                </a:lnTo>
                <a:cubicBezTo>
                  <a:pt x="2005842" y="5347953"/>
                  <a:pt x="1998471" y="5346296"/>
                  <a:pt x="1986982" y="5334780"/>
                </a:cubicBezTo>
                <a:cubicBezTo>
                  <a:pt x="1971663" y="5319428"/>
                  <a:pt x="1961792" y="5313238"/>
                  <a:pt x="1955842" y="5339679"/>
                </a:cubicBezTo>
                <a:cubicBezTo>
                  <a:pt x="1954992" y="5343456"/>
                  <a:pt x="1946995" y="5345626"/>
                  <a:pt x="1946995" y="5345626"/>
                </a:cubicBezTo>
                <a:cubicBezTo>
                  <a:pt x="1953795" y="5315407"/>
                  <a:pt x="1927080" y="5317332"/>
                  <a:pt x="1913635" y="5310338"/>
                </a:cubicBezTo>
                <a:cubicBezTo>
                  <a:pt x="1914485" y="5306561"/>
                  <a:pt x="1919758" y="5299811"/>
                  <a:pt x="1919758" y="5299811"/>
                </a:cubicBezTo>
                <a:cubicBezTo>
                  <a:pt x="1930480" y="5302223"/>
                  <a:pt x="1942733" y="5307213"/>
                  <a:pt x="1950700" y="5298402"/>
                </a:cubicBezTo>
                <a:lnTo>
                  <a:pt x="1956765" y="5284951"/>
                </a:lnTo>
                <a:lnTo>
                  <a:pt x="1953803" y="5282058"/>
                </a:lnTo>
                <a:cubicBezTo>
                  <a:pt x="1937768" y="5276812"/>
                  <a:pt x="1911365" y="5283639"/>
                  <a:pt x="1912609" y="5258273"/>
                </a:cubicBezTo>
                <a:cubicBezTo>
                  <a:pt x="1914267" y="5224451"/>
                  <a:pt x="1938841" y="5195834"/>
                  <a:pt x="1910624" y="5160926"/>
                </a:cubicBezTo>
                <a:cubicBezTo>
                  <a:pt x="1923313" y="5158109"/>
                  <a:pt x="1934771" y="5160711"/>
                  <a:pt x="1948691" y="5152474"/>
                </a:cubicBezTo>
                <a:cubicBezTo>
                  <a:pt x="1955652" y="5148356"/>
                  <a:pt x="1958114" y="5137516"/>
                  <a:pt x="1959345" y="5132096"/>
                </a:cubicBezTo>
                <a:cubicBezTo>
                  <a:pt x="1953616" y="5130794"/>
                  <a:pt x="1949119" y="5124073"/>
                  <a:pt x="1942159" y="5128192"/>
                </a:cubicBezTo>
                <a:cubicBezTo>
                  <a:pt x="1898362" y="5135342"/>
                  <a:pt x="1870521" y="5151816"/>
                  <a:pt x="1860672" y="5195177"/>
                </a:cubicBezTo>
                <a:cubicBezTo>
                  <a:pt x="1856978" y="5211437"/>
                  <a:pt x="1863511" y="5235719"/>
                  <a:pt x="1827906" y="5233331"/>
                </a:cubicBezTo>
                <a:cubicBezTo>
                  <a:pt x="1823408" y="5226610"/>
                  <a:pt x="1815644" y="5207746"/>
                  <a:pt x="1808683" y="5211866"/>
                </a:cubicBezTo>
                <a:cubicBezTo>
                  <a:pt x="1784536" y="5212080"/>
                  <a:pt x="1755465" y="5233975"/>
                  <a:pt x="1750967" y="5227253"/>
                </a:cubicBezTo>
                <a:cubicBezTo>
                  <a:pt x="1718252" y="5185623"/>
                  <a:pt x="1728855" y="5245029"/>
                  <a:pt x="1717398" y="5242426"/>
                </a:cubicBezTo>
                <a:cubicBezTo>
                  <a:pt x="1694481" y="5237220"/>
                  <a:pt x="1676063" y="5238737"/>
                  <a:pt x="1653148" y="5233530"/>
                </a:cubicBezTo>
                <a:cubicBezTo>
                  <a:pt x="1655610" y="5222691"/>
                  <a:pt x="1659304" y="5206431"/>
                  <a:pt x="1661766" y="5195591"/>
                </a:cubicBezTo>
                <a:cubicBezTo>
                  <a:pt x="1707221" y="5154618"/>
                  <a:pt x="1723604" y="5135541"/>
                  <a:pt x="1722800" y="5112559"/>
                </a:cubicBezTo>
                <a:cubicBezTo>
                  <a:pt x="1725263" y="5101720"/>
                  <a:pt x="1716267" y="5088276"/>
                  <a:pt x="1711770" y="5081555"/>
                </a:cubicBezTo>
                <a:cubicBezTo>
                  <a:pt x="1701542" y="5073532"/>
                  <a:pt x="1685587" y="5064208"/>
                  <a:pt x="1675360" y="5056185"/>
                </a:cubicBezTo>
                <a:cubicBezTo>
                  <a:pt x="1677823" y="5045345"/>
                  <a:pt x="1680286" y="5034506"/>
                  <a:pt x="1682748" y="5023666"/>
                </a:cubicBezTo>
                <a:cubicBezTo>
                  <a:pt x="1688476" y="5024966"/>
                  <a:pt x="1694206" y="5026268"/>
                  <a:pt x="1705663" y="5028872"/>
                </a:cubicBezTo>
                <a:cubicBezTo>
                  <a:pt x="1704432" y="5034291"/>
                  <a:pt x="1704432" y="5034291"/>
                  <a:pt x="1708931" y="5041013"/>
                </a:cubicBezTo>
                <a:cubicBezTo>
                  <a:pt x="1729383" y="5057058"/>
                  <a:pt x="1746143" y="5089364"/>
                  <a:pt x="1764561" y="5087848"/>
                </a:cubicBezTo>
                <a:cubicBezTo>
                  <a:pt x="1787477" y="5093054"/>
                  <a:pt x="1806322" y="5063136"/>
                  <a:pt x="1824363" y="5010237"/>
                </a:cubicBezTo>
                <a:cubicBezTo>
                  <a:pt x="1806749" y="5034734"/>
                  <a:pt x="1790793" y="5025411"/>
                  <a:pt x="1769110" y="5014785"/>
                </a:cubicBezTo>
                <a:cubicBezTo>
                  <a:pt x="1760113" y="5001342"/>
                  <a:pt x="1752350" y="4982479"/>
                  <a:pt x="1743354" y="4969036"/>
                </a:cubicBezTo>
                <a:cubicBezTo>
                  <a:pt x="1740892" y="4979877"/>
                  <a:pt x="1731469" y="4994834"/>
                  <a:pt x="1729007" y="5005675"/>
                </a:cubicBezTo>
                <a:cubicBezTo>
                  <a:pt x="1723277" y="5004374"/>
                  <a:pt x="1717550" y="5003072"/>
                  <a:pt x="1717550" y="5003072"/>
                </a:cubicBezTo>
                <a:cubicBezTo>
                  <a:pt x="1727399" y="4959712"/>
                  <a:pt x="1696719" y="4935644"/>
                  <a:pt x="1672998" y="4907456"/>
                </a:cubicBezTo>
                <a:cubicBezTo>
                  <a:pt x="1668501" y="4900734"/>
                  <a:pt x="1677925" y="4885776"/>
                  <a:pt x="1674657" y="4873635"/>
                </a:cubicBezTo>
                <a:cubicBezTo>
                  <a:pt x="1684884" y="4881657"/>
                  <a:pt x="1689381" y="4888379"/>
                  <a:pt x="1695110" y="4889680"/>
                </a:cubicBezTo>
                <a:cubicBezTo>
                  <a:pt x="1705337" y="4897704"/>
                  <a:pt x="1703680" y="4931525"/>
                  <a:pt x="1727021" y="4908329"/>
                </a:cubicBezTo>
                <a:cubicBezTo>
                  <a:pt x="1742173" y="4894672"/>
                  <a:pt x="1752827" y="4874293"/>
                  <a:pt x="1757752" y="4852613"/>
                </a:cubicBezTo>
                <a:cubicBezTo>
                  <a:pt x="1760215" y="4841773"/>
                  <a:pt x="1691468" y="4826156"/>
                  <a:pt x="1676316" y="4839814"/>
                </a:cubicBezTo>
                <a:cubicBezTo>
                  <a:pt x="1642318" y="4883388"/>
                  <a:pt x="1600558" y="4908099"/>
                  <a:pt x="1544073" y="4918067"/>
                </a:cubicBezTo>
                <a:cubicBezTo>
                  <a:pt x="1524423" y="4925003"/>
                  <a:pt x="1521961" y="4935843"/>
                  <a:pt x="1529724" y="4954706"/>
                </a:cubicBezTo>
                <a:cubicBezTo>
                  <a:pt x="1557515" y="5018016"/>
                  <a:pt x="1551786" y="5016715"/>
                  <a:pt x="1505528" y="5034705"/>
                </a:cubicBezTo>
                <a:cubicBezTo>
                  <a:pt x="1498568" y="5038823"/>
                  <a:pt x="1484647" y="5047061"/>
                  <a:pt x="1484647" y="5047061"/>
                </a:cubicBezTo>
                <a:cubicBezTo>
                  <a:pt x="1498140" y="5067225"/>
                  <a:pt x="1511633" y="5087389"/>
                  <a:pt x="1525126" y="5107553"/>
                </a:cubicBezTo>
                <a:cubicBezTo>
                  <a:pt x="1534122" y="5120997"/>
                  <a:pt x="1490325" y="5128147"/>
                  <a:pt x="1516508" y="5145494"/>
                </a:cubicBezTo>
                <a:cubicBezTo>
                  <a:pt x="1532463" y="5154818"/>
                  <a:pt x="1548419" y="5164142"/>
                  <a:pt x="1558645" y="5172165"/>
                </a:cubicBezTo>
                <a:cubicBezTo>
                  <a:pt x="1575405" y="5204471"/>
                  <a:pt x="1631464" y="5222905"/>
                  <a:pt x="1601965" y="5273201"/>
                </a:cubicBezTo>
                <a:cubicBezTo>
                  <a:pt x="1600733" y="5278621"/>
                  <a:pt x="1605231" y="5285343"/>
                  <a:pt x="1610959" y="5286644"/>
                </a:cubicBezTo>
                <a:cubicBezTo>
                  <a:pt x="1652293" y="5290333"/>
                  <a:pt x="1633449" y="5320251"/>
                  <a:pt x="1628523" y="5341932"/>
                </a:cubicBezTo>
                <a:cubicBezTo>
                  <a:pt x="1606839" y="5331305"/>
                  <a:pt x="1576962" y="5330219"/>
                  <a:pt x="1572892" y="5295095"/>
                </a:cubicBezTo>
                <a:cubicBezTo>
                  <a:pt x="1570856" y="5277534"/>
                  <a:pt x="1554901" y="5268210"/>
                  <a:pt x="1541408" y="5248046"/>
                </a:cubicBezTo>
                <a:cubicBezTo>
                  <a:pt x="1536911" y="5241325"/>
                  <a:pt x="1532414" y="5234602"/>
                  <a:pt x="1522186" y="5226580"/>
                </a:cubicBezTo>
                <a:cubicBezTo>
                  <a:pt x="1526684" y="5233302"/>
                  <a:pt x="1525453" y="5238721"/>
                  <a:pt x="1524221" y="5244142"/>
                </a:cubicBezTo>
                <a:cubicBezTo>
                  <a:pt x="1477158" y="5239150"/>
                  <a:pt x="1471857" y="5209448"/>
                  <a:pt x="1466555" y="5179745"/>
                </a:cubicBezTo>
                <a:cubicBezTo>
                  <a:pt x="1467786" y="5174324"/>
                  <a:pt x="1450600" y="5170420"/>
                  <a:pt x="1439142" y="5167817"/>
                </a:cubicBezTo>
                <a:cubicBezTo>
                  <a:pt x="1437910" y="5173238"/>
                  <a:pt x="1442408" y="5179959"/>
                  <a:pt x="1439945" y="5190799"/>
                </a:cubicBezTo>
                <a:cubicBezTo>
                  <a:pt x="1431754" y="5200338"/>
                  <a:pt x="1423563" y="5209876"/>
                  <a:pt x="1421100" y="5220717"/>
                </a:cubicBezTo>
                <a:cubicBezTo>
                  <a:pt x="1367505" y="5191442"/>
                  <a:pt x="1376550" y="5125100"/>
                  <a:pt x="1328684" y="5097127"/>
                </a:cubicBezTo>
                <a:cubicBezTo>
                  <a:pt x="1322955" y="5095826"/>
                  <a:pt x="1340568" y="5071328"/>
                  <a:pt x="1336071" y="5064608"/>
                </a:cubicBezTo>
                <a:cubicBezTo>
                  <a:pt x="1332805" y="5052466"/>
                  <a:pt x="1318080" y="5037721"/>
                  <a:pt x="1309084" y="5024279"/>
                </a:cubicBezTo>
                <a:cubicBezTo>
                  <a:pt x="1334462" y="5018644"/>
                  <a:pt x="1339388" y="4996964"/>
                  <a:pt x="1343082" y="4980703"/>
                </a:cubicBezTo>
                <a:cubicBezTo>
                  <a:pt x="1371726" y="4987210"/>
                  <a:pt x="1356575" y="5000868"/>
                  <a:pt x="1358610" y="5018431"/>
                </a:cubicBezTo>
                <a:cubicBezTo>
                  <a:pt x="1354917" y="5034690"/>
                  <a:pt x="1385595" y="5058758"/>
                  <a:pt x="1399516" y="5050522"/>
                </a:cubicBezTo>
                <a:cubicBezTo>
                  <a:pt x="1412207" y="5047704"/>
                  <a:pt x="1438815" y="5036650"/>
                  <a:pt x="1441277" y="5025809"/>
                </a:cubicBezTo>
                <a:cubicBezTo>
                  <a:pt x="1448665" y="4993289"/>
                  <a:pt x="1469118" y="5009335"/>
                  <a:pt x="1486305" y="5013239"/>
                </a:cubicBezTo>
                <a:cubicBezTo>
                  <a:pt x="1493265" y="5009120"/>
                  <a:pt x="1505954" y="5006303"/>
                  <a:pt x="1512914" y="5002185"/>
                </a:cubicBezTo>
                <a:cubicBezTo>
                  <a:pt x="1509648" y="4990043"/>
                  <a:pt x="1505151" y="4983321"/>
                  <a:pt x="1496156" y="4969879"/>
                </a:cubicBezTo>
                <a:cubicBezTo>
                  <a:pt x="1485928" y="4961856"/>
                  <a:pt x="1469973" y="4952532"/>
                  <a:pt x="1454017" y="4943207"/>
                </a:cubicBezTo>
                <a:cubicBezTo>
                  <a:pt x="1457283" y="4955349"/>
                  <a:pt x="1456053" y="4960769"/>
                  <a:pt x="1453590" y="4971609"/>
                </a:cubicBezTo>
                <a:cubicBezTo>
                  <a:pt x="1442132" y="4969007"/>
                  <a:pt x="1430674" y="4966404"/>
                  <a:pt x="1426176" y="4959682"/>
                </a:cubicBezTo>
                <a:cubicBezTo>
                  <a:pt x="1413111" y="4911116"/>
                  <a:pt x="1378310" y="4931709"/>
                  <a:pt x="1352931" y="4937344"/>
                </a:cubicBezTo>
                <a:cubicBezTo>
                  <a:pt x="1364816" y="4911546"/>
                  <a:pt x="1353786" y="4880541"/>
                  <a:pt x="1382858" y="4858646"/>
                </a:cubicBezTo>
                <a:cubicBezTo>
                  <a:pt x="1403739" y="4846290"/>
                  <a:pt x="1401703" y="4828729"/>
                  <a:pt x="1374290" y="4816802"/>
                </a:cubicBezTo>
                <a:cubicBezTo>
                  <a:pt x="1368561" y="4815501"/>
                  <a:pt x="1366525" y="4797939"/>
                  <a:pt x="1363259" y="4785797"/>
                </a:cubicBezTo>
                <a:cubicBezTo>
                  <a:pt x="1402131" y="4800327"/>
                  <a:pt x="1407483" y="4750245"/>
                  <a:pt x="1436127" y="4756752"/>
                </a:cubicBezTo>
                <a:cubicBezTo>
                  <a:pt x="1494649" y="4764347"/>
                  <a:pt x="1492612" y="4746785"/>
                  <a:pt x="1471356" y="4707758"/>
                </a:cubicBezTo>
                <a:cubicBezTo>
                  <a:pt x="1468088" y="4695616"/>
                  <a:pt x="1476280" y="4686077"/>
                  <a:pt x="1478743" y="4675238"/>
                </a:cubicBezTo>
                <a:cubicBezTo>
                  <a:pt x="1479169" y="4646836"/>
                  <a:pt x="1503744" y="4618220"/>
                  <a:pt x="1452184" y="4606507"/>
                </a:cubicBezTo>
                <a:cubicBezTo>
                  <a:pt x="1452184" y="4606507"/>
                  <a:pt x="1458340" y="4579408"/>
                  <a:pt x="1455073" y="4567265"/>
                </a:cubicBezTo>
                <a:cubicBezTo>
                  <a:pt x="1456305" y="4561845"/>
                  <a:pt x="1446078" y="4553823"/>
                  <a:pt x="1446078" y="4553823"/>
                </a:cubicBezTo>
                <a:cubicBezTo>
                  <a:pt x="1394894" y="4593494"/>
                  <a:pt x="1375296" y="4520644"/>
                  <a:pt x="1338459" y="4523676"/>
                </a:cubicBezTo>
                <a:cubicBezTo>
                  <a:pt x="1339313" y="4466873"/>
                  <a:pt x="1275868" y="4480959"/>
                  <a:pt x="1253380" y="4447352"/>
                </a:cubicBezTo>
                <a:cubicBezTo>
                  <a:pt x="1248881" y="4440630"/>
                  <a:pt x="1209157" y="4482904"/>
                  <a:pt x="1209959" y="4505885"/>
                </a:cubicBezTo>
                <a:cubicBezTo>
                  <a:pt x="1209533" y="4534287"/>
                  <a:pt x="1201341" y="4543826"/>
                  <a:pt x="1178853" y="4510218"/>
                </a:cubicBezTo>
                <a:cubicBezTo>
                  <a:pt x="1151012" y="4526693"/>
                  <a:pt x="1123172" y="4543167"/>
                  <a:pt x="1089602" y="4558340"/>
                </a:cubicBezTo>
                <a:cubicBezTo>
                  <a:pt x="1056033" y="4573513"/>
                  <a:pt x="1073646" y="4549017"/>
                  <a:pt x="1070380" y="4536875"/>
                </a:cubicBezTo>
                <a:cubicBezTo>
                  <a:pt x="1070380" y="4536875"/>
                  <a:pt x="1060153" y="4528851"/>
                  <a:pt x="1053193" y="4532971"/>
                </a:cubicBezTo>
                <a:cubicBezTo>
                  <a:pt x="1040504" y="4535788"/>
                  <a:pt x="1025352" y="4549445"/>
                  <a:pt x="1006934" y="4550961"/>
                </a:cubicBezTo>
                <a:cubicBezTo>
                  <a:pt x="994245" y="4553779"/>
                  <a:pt x="974596" y="4560714"/>
                  <a:pt x="964369" y="4552691"/>
                </a:cubicBezTo>
                <a:cubicBezTo>
                  <a:pt x="954143" y="4544669"/>
                  <a:pt x="945147" y="4531226"/>
                  <a:pt x="937383" y="4512362"/>
                </a:cubicBezTo>
                <a:cubicBezTo>
                  <a:pt x="931654" y="4511061"/>
                  <a:pt x="941077" y="4496102"/>
                  <a:pt x="941077" y="4496102"/>
                </a:cubicBezTo>
                <a:cubicBezTo>
                  <a:pt x="974647" y="4480929"/>
                  <a:pt x="996758" y="4463154"/>
                  <a:pt x="968541" y="4428244"/>
                </a:cubicBezTo>
                <a:cubicBezTo>
                  <a:pt x="964042" y="4421524"/>
                  <a:pt x="981657" y="4397026"/>
                  <a:pt x="984119" y="4386186"/>
                </a:cubicBezTo>
                <a:cubicBezTo>
                  <a:pt x="992311" y="4376648"/>
                  <a:pt x="1006231" y="4368410"/>
                  <a:pt x="1001734" y="4361689"/>
                </a:cubicBezTo>
                <a:cubicBezTo>
                  <a:pt x="993969" y="4342826"/>
                  <a:pt x="984974" y="4329383"/>
                  <a:pt x="977210" y="4310519"/>
                </a:cubicBezTo>
                <a:cubicBezTo>
                  <a:pt x="989899" y="4307702"/>
                  <a:pt x="1002588" y="4304885"/>
                  <a:pt x="1016508" y="4296648"/>
                </a:cubicBezTo>
                <a:cubicBezTo>
                  <a:pt x="1001784" y="4281904"/>
                  <a:pt x="1015704" y="4273666"/>
                  <a:pt x="1026358" y="4253288"/>
                </a:cubicBezTo>
                <a:cubicBezTo>
                  <a:pt x="1043972" y="4228790"/>
                  <a:pt x="1006332" y="4208841"/>
                  <a:pt x="998567" y="4189978"/>
                </a:cubicBezTo>
                <a:cubicBezTo>
                  <a:pt x="994070" y="4183256"/>
                  <a:pt x="981381" y="4186073"/>
                  <a:pt x="980149" y="4191493"/>
                </a:cubicBezTo>
                <a:cubicBezTo>
                  <a:pt x="947384" y="4229648"/>
                  <a:pt x="920347" y="4269104"/>
                  <a:pt x="858133" y="4277771"/>
                </a:cubicBezTo>
                <a:cubicBezTo>
                  <a:pt x="832755" y="4283405"/>
                  <a:pt x="812678" y="4318742"/>
                  <a:pt x="789335" y="4341938"/>
                </a:cubicBezTo>
                <a:cubicBezTo>
                  <a:pt x="788104" y="4347358"/>
                  <a:pt x="781144" y="4351477"/>
                  <a:pt x="774183" y="4355595"/>
                </a:cubicBezTo>
                <a:cubicBezTo>
                  <a:pt x="775415" y="4350176"/>
                  <a:pt x="770917" y="4343454"/>
                  <a:pt x="772148" y="4338033"/>
                </a:cubicBezTo>
                <a:cubicBezTo>
                  <a:pt x="761118" y="4307029"/>
                  <a:pt x="750087" y="4276025"/>
                  <a:pt x="790616" y="4256733"/>
                </a:cubicBezTo>
                <a:cubicBezTo>
                  <a:pt x="798808" y="4247195"/>
                  <a:pt x="808231" y="4232237"/>
                  <a:pt x="816423" y="4222697"/>
                </a:cubicBezTo>
                <a:cubicBezTo>
                  <a:pt x="822151" y="4223999"/>
                  <a:pt x="827880" y="4225300"/>
                  <a:pt x="827880" y="4225300"/>
                </a:cubicBezTo>
                <a:cubicBezTo>
                  <a:pt x="852455" y="4196685"/>
                  <a:pt x="887255" y="4176091"/>
                  <a:pt x="893412" y="4148991"/>
                </a:cubicBezTo>
                <a:cubicBezTo>
                  <a:pt x="898337" y="4127311"/>
                  <a:pt x="866802" y="4160046"/>
                  <a:pt x="852078" y="4145302"/>
                </a:cubicBezTo>
                <a:cubicBezTo>
                  <a:pt x="830393" y="4134676"/>
                  <a:pt x="807477" y="4129470"/>
                  <a:pt x="789059" y="4130986"/>
                </a:cubicBezTo>
                <a:cubicBezTo>
                  <a:pt x="732574" y="4140954"/>
                  <a:pt x="696164" y="4115584"/>
                  <a:pt x="676138" y="4071136"/>
                </a:cubicBezTo>
                <a:cubicBezTo>
                  <a:pt x="658148" y="4044250"/>
                  <a:pt x="645886" y="4018666"/>
                  <a:pt x="620935" y="3995899"/>
                </a:cubicBezTo>
                <a:cubicBezTo>
                  <a:pt x="616438" y="3989177"/>
                  <a:pt x="617668" y="3983757"/>
                  <a:pt x="613171" y="3977036"/>
                </a:cubicBezTo>
                <a:cubicBezTo>
                  <a:pt x="618899" y="3978337"/>
                  <a:pt x="625860" y="3974219"/>
                  <a:pt x="631588" y="3975520"/>
                </a:cubicBezTo>
                <a:cubicBezTo>
                  <a:pt x="683150" y="3987233"/>
                  <a:pt x="730212" y="3992224"/>
                  <a:pt x="765439" y="3943229"/>
                </a:cubicBezTo>
                <a:cubicBezTo>
                  <a:pt x="767902" y="3932389"/>
                  <a:pt x="794085" y="3949737"/>
                  <a:pt x="789160" y="3971416"/>
                </a:cubicBezTo>
                <a:cubicBezTo>
                  <a:pt x="776044" y="4002635"/>
                  <a:pt x="791999" y="4011960"/>
                  <a:pt x="826373" y="4019768"/>
                </a:cubicBezTo>
                <a:cubicBezTo>
                  <a:pt x="826373" y="4019768"/>
                  <a:pt x="826373" y="4019768"/>
                  <a:pt x="833333" y="4015649"/>
                </a:cubicBezTo>
                <a:cubicBezTo>
                  <a:pt x="832102" y="4021070"/>
                  <a:pt x="832102" y="4021070"/>
                  <a:pt x="832102" y="4021070"/>
                </a:cubicBezTo>
                <a:cubicBezTo>
                  <a:pt x="835796" y="4004809"/>
                  <a:pt x="843987" y="3995270"/>
                  <a:pt x="857907" y="3987033"/>
                </a:cubicBezTo>
                <a:cubicBezTo>
                  <a:pt x="866099" y="3977495"/>
                  <a:pt x="868562" y="3966654"/>
                  <a:pt x="876752" y="3957116"/>
                </a:cubicBezTo>
                <a:cubicBezTo>
                  <a:pt x="865295" y="3954514"/>
                  <a:pt x="849339" y="3945189"/>
                  <a:pt x="839113" y="3937166"/>
                </a:cubicBezTo>
                <a:cubicBezTo>
                  <a:pt x="824387" y="3922422"/>
                  <a:pt x="906252" y="3906820"/>
                  <a:pt x="842002" y="3897924"/>
                </a:cubicBezTo>
                <a:cubicBezTo>
                  <a:pt x="817855" y="3898139"/>
                  <a:pt x="815016" y="3857596"/>
                  <a:pt x="781446" y="3872769"/>
                </a:cubicBezTo>
                <a:cubicBezTo>
                  <a:pt x="766294" y="3886426"/>
                  <a:pt x="737650" y="3879919"/>
                  <a:pt x="731494" y="3907020"/>
                </a:cubicBezTo>
                <a:cubicBezTo>
                  <a:pt x="720035" y="3904417"/>
                  <a:pt x="708577" y="3901814"/>
                  <a:pt x="698351" y="3893791"/>
                </a:cubicBezTo>
                <a:cubicBezTo>
                  <a:pt x="688124" y="3885767"/>
                  <a:pt x="690587" y="3874928"/>
                  <a:pt x="681592" y="3861485"/>
                </a:cubicBezTo>
                <a:cubicBezTo>
                  <a:pt x="677094" y="3854764"/>
                  <a:pt x="668098" y="3841321"/>
                  <a:pt x="663601" y="3834599"/>
                </a:cubicBezTo>
                <a:cubicBezTo>
                  <a:pt x="655410" y="3844138"/>
                  <a:pt x="647218" y="3853676"/>
                  <a:pt x="639026" y="3863215"/>
                </a:cubicBezTo>
                <a:cubicBezTo>
                  <a:pt x="632067" y="3867333"/>
                  <a:pt x="635333" y="3879475"/>
                  <a:pt x="632871" y="3890315"/>
                </a:cubicBezTo>
                <a:cubicBezTo>
                  <a:pt x="625910" y="3894434"/>
                  <a:pt x="618950" y="3898553"/>
                  <a:pt x="610759" y="3908092"/>
                </a:cubicBezTo>
                <a:cubicBezTo>
                  <a:pt x="607493" y="3895950"/>
                  <a:pt x="591536" y="3886625"/>
                  <a:pt x="592767" y="3881205"/>
                </a:cubicBezTo>
                <a:cubicBezTo>
                  <a:pt x="609578" y="3833726"/>
                  <a:pt x="564978" y="3817896"/>
                  <a:pt x="540026" y="3795128"/>
                </a:cubicBezTo>
                <a:cubicBezTo>
                  <a:pt x="526533" y="3774964"/>
                  <a:pt x="505226" y="3815721"/>
                  <a:pt x="499924" y="3786019"/>
                </a:cubicBezTo>
                <a:cubicBezTo>
                  <a:pt x="492160" y="3767155"/>
                  <a:pt x="471706" y="3751110"/>
                  <a:pt x="474169" y="3740270"/>
                </a:cubicBezTo>
                <a:cubicBezTo>
                  <a:pt x="479521" y="3690188"/>
                  <a:pt x="441454" y="3698640"/>
                  <a:pt x="421804" y="3705576"/>
                </a:cubicBezTo>
                <a:cubicBezTo>
                  <a:pt x="397657" y="3705790"/>
                  <a:pt x="371048" y="3716845"/>
                  <a:pt x="350167" y="3729200"/>
                </a:cubicBezTo>
                <a:cubicBezTo>
                  <a:pt x="316597" y="3744374"/>
                  <a:pt x="320291" y="3728113"/>
                  <a:pt x="323985" y="3711853"/>
                </a:cubicBezTo>
                <a:cubicBezTo>
                  <a:pt x="325215" y="3706433"/>
                  <a:pt x="320719" y="3699711"/>
                  <a:pt x="316221" y="3692991"/>
                </a:cubicBezTo>
                <a:cubicBezTo>
                  <a:pt x="292878" y="3716186"/>
                  <a:pt x="270766" y="3733962"/>
                  <a:pt x="248654" y="3751738"/>
                </a:cubicBezTo>
                <a:cubicBezTo>
                  <a:pt x="258881" y="3759761"/>
                  <a:pt x="270339" y="3762364"/>
                  <a:pt x="274837" y="3769085"/>
                </a:cubicBezTo>
                <a:cubicBezTo>
                  <a:pt x="283832" y="3782528"/>
                  <a:pt x="292827" y="3795970"/>
                  <a:pt x="301822" y="3809414"/>
                </a:cubicBezTo>
                <a:cubicBezTo>
                  <a:pt x="283404" y="3810930"/>
                  <a:pt x="269484" y="3819167"/>
                  <a:pt x="255565" y="3827404"/>
                </a:cubicBezTo>
                <a:cubicBezTo>
                  <a:pt x="258454" y="3788163"/>
                  <a:pt x="215889" y="3789893"/>
                  <a:pt x="207698" y="3799431"/>
                </a:cubicBezTo>
                <a:cubicBezTo>
                  <a:pt x="179856" y="3815906"/>
                  <a:pt x="153674" y="3798559"/>
                  <a:pt x="129527" y="3798773"/>
                </a:cubicBezTo>
                <a:cubicBezTo>
                  <a:pt x="156991" y="3730916"/>
                  <a:pt x="204909" y="3679103"/>
                  <a:pt x="238101" y="3612548"/>
                </a:cubicBezTo>
                <a:cubicBezTo>
                  <a:pt x="226643" y="3609945"/>
                  <a:pt x="226643" y="3609945"/>
                  <a:pt x="220111" y="3585662"/>
                </a:cubicBezTo>
                <a:cubicBezTo>
                  <a:pt x="211114" y="3572219"/>
                  <a:pt x="195159" y="3562894"/>
                  <a:pt x="186164" y="3549452"/>
                </a:cubicBezTo>
                <a:cubicBezTo>
                  <a:pt x="162444" y="3521265"/>
                  <a:pt x="163675" y="3515845"/>
                  <a:pt x="208703" y="3503274"/>
                </a:cubicBezTo>
                <a:cubicBezTo>
                  <a:pt x="221392" y="3500457"/>
                  <a:pt x="234081" y="3497640"/>
                  <a:pt x="241041" y="3493522"/>
                </a:cubicBezTo>
                <a:cubicBezTo>
                  <a:pt x="245539" y="3500243"/>
                  <a:pt x="244308" y="3505663"/>
                  <a:pt x="248806" y="3512384"/>
                </a:cubicBezTo>
                <a:cubicBezTo>
                  <a:pt x="250037" y="3506964"/>
                  <a:pt x="256996" y="3502846"/>
                  <a:pt x="263957" y="3498727"/>
                </a:cubicBezTo>
                <a:cubicBezTo>
                  <a:pt x="307326" y="3519979"/>
                  <a:pt x="360545" y="3497869"/>
                  <a:pt x="406376" y="3508281"/>
                </a:cubicBezTo>
                <a:cubicBezTo>
                  <a:pt x="419067" y="3505463"/>
                  <a:pt x="464093" y="3492893"/>
                  <a:pt x="437108" y="3452564"/>
                </a:cubicBezTo>
                <a:cubicBezTo>
                  <a:pt x="432609" y="3445843"/>
                  <a:pt x="437534" y="3424163"/>
                  <a:pt x="444495" y="3420044"/>
                </a:cubicBezTo>
                <a:cubicBezTo>
                  <a:pt x="452686" y="3410505"/>
                  <a:pt x="466606" y="3402268"/>
                  <a:pt x="443691" y="3397062"/>
                </a:cubicBezTo>
                <a:cubicBezTo>
                  <a:pt x="427734" y="3387738"/>
                  <a:pt x="409317" y="3389254"/>
                  <a:pt x="395396" y="3397492"/>
                </a:cubicBezTo>
                <a:cubicBezTo>
                  <a:pt x="375747" y="3404427"/>
                  <a:pt x="365520" y="3396404"/>
                  <a:pt x="350796" y="3381660"/>
                </a:cubicBezTo>
                <a:cubicBezTo>
                  <a:pt x="346299" y="3374939"/>
                  <a:pt x="323382" y="3369733"/>
                  <a:pt x="316422" y="3373852"/>
                </a:cubicBezTo>
                <a:cubicBezTo>
                  <a:pt x="308231" y="3383390"/>
                  <a:pt x="293080" y="3397047"/>
                  <a:pt x="289386" y="3413308"/>
                </a:cubicBezTo>
                <a:cubicBezTo>
                  <a:pt x="283230" y="3440408"/>
                  <a:pt x="281998" y="3445828"/>
                  <a:pt x="262777" y="3424363"/>
                </a:cubicBezTo>
                <a:cubicBezTo>
                  <a:pt x="233327" y="3394874"/>
                  <a:pt x="207949" y="3400508"/>
                  <a:pt x="178878" y="3422403"/>
                </a:cubicBezTo>
                <a:cubicBezTo>
                  <a:pt x="157997" y="3434758"/>
                  <a:pt x="137116" y="3447114"/>
                  <a:pt x="117467" y="3454050"/>
                </a:cubicBezTo>
                <a:cubicBezTo>
                  <a:pt x="103546" y="3462288"/>
                  <a:pt x="86787" y="3429982"/>
                  <a:pt x="64676" y="3447757"/>
                </a:cubicBezTo>
                <a:cubicBezTo>
                  <a:pt x="67138" y="3436917"/>
                  <a:pt x="60605" y="3412635"/>
                  <a:pt x="68795" y="3403096"/>
                </a:cubicBezTo>
                <a:cubicBezTo>
                  <a:pt x="97868" y="3381201"/>
                  <a:pt x="138398" y="3361909"/>
                  <a:pt x="173199" y="3341317"/>
                </a:cubicBezTo>
                <a:cubicBezTo>
                  <a:pt x="180159" y="3337198"/>
                  <a:pt x="199381" y="3358664"/>
                  <a:pt x="210840" y="3361267"/>
                </a:cubicBezTo>
                <a:cubicBezTo>
                  <a:pt x="229257" y="3359750"/>
                  <a:pt x="258705" y="3389239"/>
                  <a:pt x="271822" y="3358020"/>
                </a:cubicBezTo>
                <a:cubicBezTo>
                  <a:pt x="289437" y="3333523"/>
                  <a:pt x="275943" y="3313359"/>
                  <a:pt x="262451" y="3293195"/>
                </a:cubicBezTo>
                <a:cubicBezTo>
                  <a:pt x="252223" y="3285172"/>
                  <a:pt x="241996" y="3277149"/>
                  <a:pt x="233001" y="3263706"/>
                </a:cubicBezTo>
                <a:cubicBezTo>
                  <a:pt x="233001" y="3263706"/>
                  <a:pt x="234233" y="3258286"/>
                  <a:pt x="234233" y="3258286"/>
                </a:cubicBezTo>
                <a:cubicBezTo>
                  <a:pt x="212547" y="3247661"/>
                  <a:pt x="193326" y="3226195"/>
                  <a:pt x="172872" y="3210150"/>
                </a:cubicBezTo>
                <a:cubicBezTo>
                  <a:pt x="131111" y="3234860"/>
                  <a:pt x="127041" y="3199738"/>
                  <a:pt x="113548" y="3179573"/>
                </a:cubicBezTo>
                <a:cubicBezTo>
                  <a:pt x="98823" y="3164829"/>
                  <a:pt x="88596" y="3156806"/>
                  <a:pt x="73873" y="3142062"/>
                </a:cubicBezTo>
                <a:cubicBezTo>
                  <a:pt x="73873" y="3142062"/>
                  <a:pt x="70606" y="3129920"/>
                  <a:pt x="77565" y="3125802"/>
                </a:cubicBezTo>
                <a:cubicBezTo>
                  <a:pt x="92717" y="3112144"/>
                  <a:pt x="112367" y="3105209"/>
                  <a:pt x="118523" y="3078109"/>
                </a:cubicBezTo>
                <a:cubicBezTo>
                  <a:pt x="131639" y="3046890"/>
                  <a:pt x="158249" y="3035836"/>
                  <a:pt x="191392" y="3049063"/>
                </a:cubicBezTo>
                <a:cubicBezTo>
                  <a:pt x="208578" y="3052968"/>
                  <a:pt x="220036" y="3055571"/>
                  <a:pt x="231494" y="3058173"/>
                </a:cubicBezTo>
                <a:cubicBezTo>
                  <a:pt x="229031" y="3069013"/>
                  <a:pt x="226569" y="3079853"/>
                  <a:pt x="225338" y="3085274"/>
                </a:cubicBezTo>
                <a:cubicBezTo>
                  <a:pt x="253555" y="3120182"/>
                  <a:pt x="264586" y="3151186"/>
                  <a:pt x="250239" y="3187825"/>
                </a:cubicBezTo>
                <a:cubicBezTo>
                  <a:pt x="247776" y="3198665"/>
                  <a:pt x="256771" y="3212109"/>
                  <a:pt x="266998" y="3220132"/>
                </a:cubicBezTo>
                <a:cubicBezTo>
                  <a:pt x="271495" y="3226853"/>
                  <a:pt x="285416" y="3218616"/>
                  <a:pt x="298105" y="3215799"/>
                </a:cubicBezTo>
                <a:cubicBezTo>
                  <a:pt x="324714" y="3204744"/>
                  <a:pt x="330871" y="3177643"/>
                  <a:pt x="347254" y="3158566"/>
                </a:cubicBezTo>
                <a:cubicBezTo>
                  <a:pt x="370596" y="3135370"/>
                  <a:pt x="374290" y="3119110"/>
                  <a:pt x="356299" y="3092225"/>
                </a:cubicBezTo>
                <a:cubicBezTo>
                  <a:pt x="353033" y="3080083"/>
                  <a:pt x="363687" y="3059704"/>
                  <a:pt x="367381" y="3043444"/>
                </a:cubicBezTo>
                <a:cubicBezTo>
                  <a:pt x="372305" y="3021764"/>
                  <a:pt x="358385" y="3030001"/>
                  <a:pt x="345696" y="3032819"/>
                </a:cubicBezTo>
                <a:cubicBezTo>
                  <a:pt x="278984" y="3034763"/>
                  <a:pt x="278984" y="3034763"/>
                  <a:pt x="264687" y="2991618"/>
                </a:cubicBezTo>
                <a:cubicBezTo>
                  <a:pt x="267150" y="2980778"/>
                  <a:pt x="262652" y="2974056"/>
                  <a:pt x="258154" y="2967334"/>
                </a:cubicBezTo>
                <a:cubicBezTo>
                  <a:pt x="269612" y="2969937"/>
                  <a:pt x="282301" y="2967120"/>
                  <a:pt x="288030" y="2968421"/>
                </a:cubicBezTo>
                <a:cubicBezTo>
                  <a:pt x="298257" y="2976444"/>
                  <a:pt x="307251" y="2989887"/>
                  <a:pt x="318709" y="2992490"/>
                </a:cubicBezTo>
                <a:cubicBezTo>
                  <a:pt x="318709" y="2992490"/>
                  <a:pt x="332630" y="2984253"/>
                  <a:pt x="339590" y="2980134"/>
                </a:cubicBezTo>
                <a:cubicBezTo>
                  <a:pt x="340821" y="2974714"/>
                  <a:pt x="337555" y="2962573"/>
                  <a:pt x="337555" y="2962573"/>
                </a:cubicBezTo>
                <a:cubicBezTo>
                  <a:pt x="297452" y="2953463"/>
                  <a:pt x="259812" y="2933513"/>
                  <a:pt x="222976" y="2936544"/>
                </a:cubicBezTo>
                <a:cubicBezTo>
                  <a:pt x="155033" y="2943909"/>
                  <a:pt x="121890" y="2930681"/>
                  <a:pt x="104327" y="2875393"/>
                </a:cubicBezTo>
                <a:cubicBezTo>
                  <a:pt x="99829" y="2868672"/>
                  <a:pt x="116212" y="2849594"/>
                  <a:pt x="121940" y="2850896"/>
                </a:cubicBezTo>
                <a:cubicBezTo>
                  <a:pt x="146088" y="2850681"/>
                  <a:pt x="160008" y="2842444"/>
                  <a:pt x="183351" y="2819249"/>
                </a:cubicBezTo>
                <a:cubicBezTo>
                  <a:pt x="177622" y="2817947"/>
                  <a:pt x="178853" y="2812527"/>
                  <a:pt x="181316" y="2801687"/>
                </a:cubicBezTo>
                <a:cubicBezTo>
                  <a:pt x="162898" y="2803202"/>
                  <a:pt x="152671" y="2795179"/>
                  <a:pt x="141213" y="2792576"/>
                </a:cubicBezTo>
                <a:cubicBezTo>
                  <a:pt x="149404" y="2783039"/>
                  <a:pt x="157596" y="2773500"/>
                  <a:pt x="171516" y="2765263"/>
                </a:cubicBezTo>
                <a:cubicBezTo>
                  <a:pt x="207548" y="2739249"/>
                  <a:pt x="208780" y="2733829"/>
                  <a:pt x="165410" y="2712578"/>
                </a:cubicBezTo>
                <a:cubicBezTo>
                  <a:pt x="159681" y="2711277"/>
                  <a:pt x="153952" y="2709975"/>
                  <a:pt x="153952" y="2709975"/>
                </a:cubicBezTo>
                <a:cubicBezTo>
                  <a:pt x="150687" y="2697834"/>
                  <a:pt x="147420" y="2685692"/>
                  <a:pt x="142922" y="2678970"/>
                </a:cubicBezTo>
                <a:cubicBezTo>
                  <a:pt x="154381" y="2681573"/>
                  <a:pt x="161340" y="2677455"/>
                  <a:pt x="165838" y="2684176"/>
                </a:cubicBezTo>
                <a:cubicBezTo>
                  <a:pt x="187522" y="2694801"/>
                  <a:pt x="206745" y="2716268"/>
                  <a:pt x="231319" y="2687652"/>
                </a:cubicBezTo>
                <a:cubicBezTo>
                  <a:pt x="274688" y="2708904"/>
                  <a:pt x="285769" y="2660123"/>
                  <a:pt x="322605" y="2657091"/>
                </a:cubicBezTo>
                <a:cubicBezTo>
                  <a:pt x="341023" y="2655575"/>
                  <a:pt x="292353" y="2604621"/>
                  <a:pt x="336148" y="2597470"/>
                </a:cubicBezTo>
                <a:cubicBezTo>
                  <a:pt x="331651" y="2590750"/>
                  <a:pt x="325922" y="2589448"/>
                  <a:pt x="321425" y="2582726"/>
                </a:cubicBezTo>
                <a:cubicBezTo>
                  <a:pt x="297704" y="2554540"/>
                  <a:pt x="297704" y="2554540"/>
                  <a:pt x="324314" y="2543484"/>
                </a:cubicBezTo>
                <a:cubicBezTo>
                  <a:pt x="337003" y="2540667"/>
                  <a:pt x="349692" y="2537850"/>
                  <a:pt x="363613" y="2529614"/>
                </a:cubicBezTo>
                <a:cubicBezTo>
                  <a:pt x="363613" y="2529614"/>
                  <a:pt x="366075" y="2518774"/>
                  <a:pt x="367307" y="2513354"/>
                </a:cubicBezTo>
                <a:cubicBezTo>
                  <a:pt x="337430" y="2512266"/>
                  <a:pt x="336626" y="2489284"/>
                  <a:pt x="347281" y="2468906"/>
                </a:cubicBezTo>
                <a:cubicBezTo>
                  <a:pt x="350973" y="2452646"/>
                  <a:pt x="374316" y="2429450"/>
                  <a:pt x="371050" y="2417309"/>
                </a:cubicBezTo>
                <a:cubicBezTo>
                  <a:pt x="364517" y="2393025"/>
                  <a:pt x="355522" y="2379582"/>
                  <a:pt x="382131" y="2368528"/>
                </a:cubicBezTo>
                <a:cubicBezTo>
                  <a:pt x="382131" y="2368528"/>
                  <a:pt x="380097" y="2350967"/>
                  <a:pt x="374368" y="2349665"/>
                </a:cubicBezTo>
                <a:cubicBezTo>
                  <a:pt x="374368" y="2349665"/>
                  <a:pt x="362910" y="2347063"/>
                  <a:pt x="355949" y="2351181"/>
                </a:cubicBezTo>
                <a:cubicBezTo>
                  <a:pt x="323183" y="2389335"/>
                  <a:pt x="296197" y="2349007"/>
                  <a:pt x="267552" y="2342499"/>
                </a:cubicBezTo>
                <a:cubicBezTo>
                  <a:pt x="268784" y="2337080"/>
                  <a:pt x="270015" y="2331660"/>
                  <a:pt x="276975" y="2327541"/>
                </a:cubicBezTo>
                <a:cubicBezTo>
                  <a:pt x="297856" y="2315186"/>
                  <a:pt x="297856" y="2315186"/>
                  <a:pt x="282327" y="2277459"/>
                </a:cubicBezTo>
                <a:cubicBezTo>
                  <a:pt x="274563" y="2258597"/>
                  <a:pt x="263532" y="2227593"/>
                  <a:pt x="292605" y="2205698"/>
                </a:cubicBezTo>
                <a:cubicBezTo>
                  <a:pt x="298333" y="2206999"/>
                  <a:pt x="290569" y="2188136"/>
                  <a:pt x="284840" y="2186835"/>
                </a:cubicBezTo>
                <a:cubicBezTo>
                  <a:pt x="280342" y="2180113"/>
                  <a:pt x="273382" y="2184233"/>
                  <a:pt x="267653" y="2182931"/>
                </a:cubicBezTo>
                <a:cubicBezTo>
                  <a:pt x="248004" y="2189867"/>
                  <a:pt x="257804" y="2226291"/>
                  <a:pt x="224661" y="2213063"/>
                </a:cubicBezTo>
                <a:cubicBezTo>
                  <a:pt x="207474" y="2209158"/>
                  <a:pt x="192323" y="2222816"/>
                  <a:pt x="175135" y="2218911"/>
                </a:cubicBezTo>
                <a:cubicBezTo>
                  <a:pt x="140762" y="2211102"/>
                  <a:pt x="115384" y="2216738"/>
                  <a:pt x="93272" y="2234513"/>
                </a:cubicBezTo>
                <a:cubicBezTo>
                  <a:pt x="78120" y="2248171"/>
                  <a:pt x="56059" y="2186162"/>
                  <a:pt x="49476" y="2241664"/>
                </a:cubicBezTo>
                <a:cubicBezTo>
                  <a:pt x="43747" y="2240362"/>
                  <a:pt x="32289" y="2237760"/>
                  <a:pt x="26560" y="2236458"/>
                </a:cubicBezTo>
                <a:cubicBezTo>
                  <a:pt x="45405" y="2206540"/>
                  <a:pt x="31912" y="2186377"/>
                  <a:pt x="0" y="2167728"/>
                </a:cubicBezTo>
                <a:cubicBezTo>
                  <a:pt x="0" y="2167728"/>
                  <a:pt x="2463" y="2156887"/>
                  <a:pt x="3694" y="2151467"/>
                </a:cubicBezTo>
                <a:cubicBezTo>
                  <a:pt x="10655" y="2147350"/>
                  <a:pt x="17615" y="2143230"/>
                  <a:pt x="23344" y="2144533"/>
                </a:cubicBezTo>
                <a:cubicBezTo>
                  <a:pt x="47491" y="2144317"/>
                  <a:pt x="59325" y="2198303"/>
                  <a:pt x="78171" y="2168386"/>
                </a:cubicBezTo>
                <a:cubicBezTo>
                  <a:pt x="98248" y="2133048"/>
                  <a:pt x="164532" y="2159505"/>
                  <a:pt x="164156" y="2108122"/>
                </a:cubicBezTo>
                <a:cubicBezTo>
                  <a:pt x="166618" y="2097282"/>
                  <a:pt x="202223" y="2099671"/>
                  <a:pt x="184232" y="2072785"/>
                </a:cubicBezTo>
                <a:cubicBezTo>
                  <a:pt x="165010" y="2051320"/>
                  <a:pt x="156818" y="2060858"/>
                  <a:pt x="142898" y="2069095"/>
                </a:cubicBezTo>
                <a:cubicBezTo>
                  <a:pt x="135938" y="2073214"/>
                  <a:pt x="118751" y="2069310"/>
                  <a:pt x="114254" y="2062588"/>
                </a:cubicBezTo>
                <a:cubicBezTo>
                  <a:pt x="99529" y="2047844"/>
                  <a:pt x="90533" y="2034401"/>
                  <a:pt x="81538" y="2020958"/>
                </a:cubicBezTo>
                <a:cubicBezTo>
                  <a:pt x="95458" y="2012720"/>
                  <a:pt x="107343" y="1986922"/>
                  <a:pt x="129832" y="2020529"/>
                </a:cubicBezTo>
                <a:cubicBezTo>
                  <a:pt x="140059" y="2028552"/>
                  <a:pt x="185086" y="2015981"/>
                  <a:pt x="201042" y="2025307"/>
                </a:cubicBezTo>
                <a:cubicBezTo>
                  <a:pt x="220264" y="2046772"/>
                  <a:pt x="243179" y="2051978"/>
                  <a:pt x="260367" y="2055881"/>
                </a:cubicBezTo>
                <a:cubicBezTo>
                  <a:pt x="273056" y="2053064"/>
                  <a:pt x="285745" y="2050247"/>
                  <a:pt x="307430" y="2060873"/>
                </a:cubicBezTo>
                <a:cubicBezTo>
                  <a:pt x="308661" y="2055453"/>
                  <a:pt x="311124" y="2044613"/>
                  <a:pt x="316853" y="2045914"/>
                </a:cubicBezTo>
                <a:cubicBezTo>
                  <a:pt x="296826" y="2001467"/>
                  <a:pt x="302982" y="1974367"/>
                  <a:pt x="255920" y="1969375"/>
                </a:cubicBezTo>
                <a:cubicBezTo>
                  <a:pt x="238733" y="1965471"/>
                  <a:pt x="224435" y="1922325"/>
                  <a:pt x="212173" y="1896741"/>
                </a:cubicBezTo>
                <a:cubicBezTo>
                  <a:pt x="229788" y="1872244"/>
                  <a:pt x="251900" y="1854468"/>
                  <a:pt x="265015" y="1823249"/>
                </a:cubicBezTo>
                <a:cubicBezTo>
                  <a:pt x="266247" y="1817829"/>
                  <a:pt x="262981" y="1805688"/>
                  <a:pt x="258483" y="1798966"/>
                </a:cubicBezTo>
                <a:cubicBezTo>
                  <a:pt x="244989" y="1778802"/>
                  <a:pt x="242955" y="1761241"/>
                  <a:pt x="246648" y="1744980"/>
                </a:cubicBezTo>
                <a:cubicBezTo>
                  <a:pt x="282253" y="1747369"/>
                  <a:pt x="269991" y="1721783"/>
                  <a:pt x="279414" y="1706826"/>
                </a:cubicBezTo>
                <a:cubicBezTo>
                  <a:pt x="292102" y="1704008"/>
                  <a:pt x="308435" y="1764716"/>
                  <a:pt x="321978" y="1705096"/>
                </a:cubicBezTo>
                <a:cubicBezTo>
                  <a:pt x="323210" y="1699676"/>
                  <a:pt x="342859" y="1692739"/>
                  <a:pt x="352282" y="1677782"/>
                </a:cubicBezTo>
                <a:cubicBezTo>
                  <a:pt x="346553" y="1676479"/>
                  <a:pt x="335095" y="1673876"/>
                  <a:pt x="331829" y="1661735"/>
                </a:cubicBezTo>
                <a:cubicBezTo>
                  <a:pt x="332256" y="1633334"/>
                  <a:pt x="319994" y="1607749"/>
                  <a:pt x="277429" y="1609480"/>
                </a:cubicBezTo>
                <a:cubicBezTo>
                  <a:pt x="276198" y="1614899"/>
                  <a:pt x="273736" y="1625740"/>
                  <a:pt x="271273" y="1636580"/>
                </a:cubicBezTo>
                <a:cubicBezTo>
                  <a:pt x="266775" y="1629858"/>
                  <a:pt x="249589" y="1625954"/>
                  <a:pt x="245090" y="1619233"/>
                </a:cubicBezTo>
                <a:cubicBezTo>
                  <a:pt x="237326" y="1600370"/>
                  <a:pt x="222602" y="1585626"/>
                  <a:pt x="204988" y="1610123"/>
                </a:cubicBezTo>
                <a:cubicBezTo>
                  <a:pt x="198027" y="1614241"/>
                  <a:pt x="194334" y="1630502"/>
                  <a:pt x="187373" y="1634620"/>
                </a:cubicBezTo>
                <a:cubicBezTo>
                  <a:pt x="167724" y="1641556"/>
                  <a:pt x="134154" y="1656730"/>
                  <a:pt x="129658" y="1650007"/>
                </a:cubicBezTo>
                <a:cubicBezTo>
                  <a:pt x="109204" y="1633961"/>
                  <a:pt x="103902" y="1604259"/>
                  <a:pt x="91640" y="1578675"/>
                </a:cubicBezTo>
                <a:cubicBezTo>
                  <a:pt x="91640" y="1578675"/>
                  <a:pt x="99832" y="1569136"/>
                  <a:pt x="99832" y="1569136"/>
                </a:cubicBezTo>
                <a:cubicBezTo>
                  <a:pt x="151392" y="1580849"/>
                  <a:pt x="127673" y="1552661"/>
                  <a:pt x="119908" y="1533798"/>
                </a:cubicBezTo>
                <a:cubicBezTo>
                  <a:pt x="116641" y="1521656"/>
                  <a:pt x="112144" y="1514935"/>
                  <a:pt x="108878" y="1502794"/>
                </a:cubicBezTo>
                <a:cubicBezTo>
                  <a:pt x="103149" y="1501492"/>
                  <a:pt x="94153" y="1488050"/>
                  <a:pt x="94153" y="1488050"/>
                </a:cubicBezTo>
                <a:cubicBezTo>
                  <a:pt x="144106" y="1453800"/>
                  <a:pt x="109732" y="1445991"/>
                  <a:pt x="75358" y="1438182"/>
                </a:cubicBezTo>
                <a:cubicBezTo>
                  <a:pt x="70861" y="1431461"/>
                  <a:pt x="66363" y="1424740"/>
                  <a:pt x="60634" y="1423438"/>
                </a:cubicBezTo>
                <a:cubicBezTo>
                  <a:pt x="67594" y="1419320"/>
                  <a:pt x="68826" y="1413900"/>
                  <a:pt x="75786" y="1409781"/>
                </a:cubicBezTo>
                <a:cubicBezTo>
                  <a:pt x="94204" y="1408265"/>
                  <a:pt x="112622" y="1406750"/>
                  <a:pt x="125311" y="1403932"/>
                </a:cubicBezTo>
                <a:cubicBezTo>
                  <a:pt x="136769" y="1406535"/>
                  <a:pt x="143729" y="1402416"/>
                  <a:pt x="150689" y="1398298"/>
                </a:cubicBezTo>
                <a:cubicBezTo>
                  <a:pt x="172801" y="1380521"/>
                  <a:pt x="184259" y="1383124"/>
                  <a:pt x="197752" y="1403289"/>
                </a:cubicBezTo>
                <a:cubicBezTo>
                  <a:pt x="167825" y="1481986"/>
                  <a:pt x="170664" y="1522530"/>
                  <a:pt x="172700" y="1540091"/>
                </a:cubicBezTo>
                <a:cubicBezTo>
                  <a:pt x="183730" y="1571096"/>
                  <a:pt x="212376" y="1577602"/>
                  <a:pt x="241447" y="1555708"/>
                </a:cubicBezTo>
                <a:cubicBezTo>
                  <a:pt x="256599" y="1542050"/>
                  <a:pt x="259061" y="1531211"/>
                  <a:pt x="245568" y="1511046"/>
                </a:cubicBezTo>
                <a:cubicBezTo>
                  <a:pt x="230844" y="1496302"/>
                  <a:pt x="217351" y="1476138"/>
                  <a:pt x="229235" y="1450339"/>
                </a:cubicBezTo>
                <a:cubicBezTo>
                  <a:pt x="263609" y="1458147"/>
                  <a:pt x="263609" y="1458147"/>
                  <a:pt x="318059" y="1430618"/>
                </a:cubicBezTo>
                <a:cubicBezTo>
                  <a:pt x="336050" y="1457504"/>
                  <a:pt x="348312" y="1483089"/>
                  <a:pt x="360574" y="1508673"/>
                </a:cubicBezTo>
                <a:cubicBezTo>
                  <a:pt x="370801" y="1516696"/>
                  <a:pt x="419095" y="1516267"/>
                  <a:pt x="433016" y="1508029"/>
                </a:cubicBezTo>
                <a:cubicBezTo>
                  <a:pt x="439975" y="1503911"/>
                  <a:pt x="446935" y="1499792"/>
                  <a:pt x="445704" y="1505212"/>
                </a:cubicBezTo>
                <a:cubicBezTo>
                  <a:pt x="469424" y="1533399"/>
                  <a:pt x="485807" y="1514322"/>
                  <a:pt x="478042" y="1495459"/>
                </a:cubicBezTo>
                <a:cubicBezTo>
                  <a:pt x="447790" y="1442990"/>
                  <a:pt x="474399" y="1431935"/>
                  <a:pt x="519427" y="1419364"/>
                </a:cubicBezTo>
                <a:cubicBezTo>
                  <a:pt x="532116" y="1416547"/>
                  <a:pt x="540307" y="1407009"/>
                  <a:pt x="554228" y="1398771"/>
                </a:cubicBezTo>
                <a:cubicBezTo>
                  <a:pt x="573877" y="1391835"/>
                  <a:pt x="593527" y="1384900"/>
                  <a:pt x="607447" y="1376662"/>
                </a:cubicBezTo>
                <a:cubicBezTo>
                  <a:pt x="592723" y="1361918"/>
                  <a:pt x="577998" y="1347174"/>
                  <a:pt x="563274" y="1332430"/>
                </a:cubicBezTo>
                <a:cubicBezTo>
                  <a:pt x="548550" y="1317685"/>
                  <a:pt x="548550" y="1317685"/>
                  <a:pt x="534202" y="1354324"/>
                </a:cubicBezTo>
                <a:cubicBezTo>
                  <a:pt x="440076" y="1344341"/>
                  <a:pt x="438845" y="1349761"/>
                  <a:pt x="408215" y="1245908"/>
                </a:cubicBezTo>
                <a:cubicBezTo>
                  <a:pt x="425402" y="1249813"/>
                  <a:pt x="442590" y="1253717"/>
                  <a:pt x="459776" y="1257620"/>
                </a:cubicBezTo>
                <a:cubicBezTo>
                  <a:pt x="465505" y="1258923"/>
                  <a:pt x="478194" y="1256105"/>
                  <a:pt x="476963" y="1261526"/>
                </a:cubicBezTo>
                <a:cubicBezTo>
                  <a:pt x="484726" y="1280388"/>
                  <a:pt x="492491" y="1299251"/>
                  <a:pt x="499024" y="1323534"/>
                </a:cubicBezTo>
                <a:cubicBezTo>
                  <a:pt x="519905" y="1311178"/>
                  <a:pt x="530559" y="1290800"/>
                  <a:pt x="548977" y="1289283"/>
                </a:cubicBezTo>
                <a:cubicBezTo>
                  <a:pt x="568626" y="1282348"/>
                  <a:pt x="597270" y="1288855"/>
                  <a:pt x="618151" y="1276499"/>
                </a:cubicBezTo>
                <a:cubicBezTo>
                  <a:pt x="630840" y="1273681"/>
                  <a:pt x="634534" y="1257422"/>
                  <a:pt x="643957" y="1242463"/>
                </a:cubicBezTo>
                <a:cubicBezTo>
                  <a:pt x="653379" y="1227504"/>
                  <a:pt x="657073" y="1211244"/>
                  <a:pt x="665264" y="1201706"/>
                </a:cubicBezTo>
                <a:cubicBezTo>
                  <a:pt x="673456" y="1192167"/>
                  <a:pt x="703760" y="1164852"/>
                  <a:pt x="699638" y="1209514"/>
                </a:cubicBezTo>
                <a:cubicBezTo>
                  <a:pt x="698406" y="1214934"/>
                  <a:pt x="709865" y="1217537"/>
                  <a:pt x="714363" y="1224258"/>
                </a:cubicBezTo>
                <a:cubicBezTo>
                  <a:pt x="713558" y="1201277"/>
                  <a:pt x="717252" y="1185017"/>
                  <a:pt x="715217" y="1167455"/>
                </a:cubicBezTo>
                <a:cubicBezTo>
                  <a:pt x="713181" y="1149893"/>
                  <a:pt x="697226" y="1140570"/>
                  <a:pt x="680843" y="1159647"/>
                </a:cubicBezTo>
                <a:cubicBezTo>
                  <a:pt x="675114" y="1158345"/>
                  <a:pt x="663656" y="1155742"/>
                  <a:pt x="657927" y="1154441"/>
                </a:cubicBezTo>
                <a:cubicBezTo>
                  <a:pt x="622323" y="1152052"/>
                  <a:pt x="619056" y="1139911"/>
                  <a:pt x="642399" y="1116716"/>
                </a:cubicBezTo>
                <a:cubicBezTo>
                  <a:pt x="665742" y="1093519"/>
                  <a:pt x="675165" y="1078561"/>
                  <a:pt x="635062" y="1069451"/>
                </a:cubicBezTo>
                <a:cubicBezTo>
                  <a:pt x="629333" y="1068149"/>
                  <a:pt x="626066" y="1056008"/>
                  <a:pt x="626066" y="1056008"/>
                </a:cubicBezTo>
                <a:cubicBezTo>
                  <a:pt x="671899" y="1066419"/>
                  <a:pt x="669059" y="1025876"/>
                  <a:pt x="679712" y="1005497"/>
                </a:cubicBezTo>
                <a:cubicBezTo>
                  <a:pt x="685442" y="1006799"/>
                  <a:pt x="695669" y="1014822"/>
                  <a:pt x="695669" y="1014822"/>
                </a:cubicBezTo>
                <a:cubicBezTo>
                  <a:pt x="690743" y="1036502"/>
                  <a:pt x="678858" y="1062300"/>
                  <a:pt x="718961" y="1071410"/>
                </a:cubicBezTo>
                <a:cubicBezTo>
                  <a:pt x="730419" y="1074013"/>
                  <a:pt x="688657" y="1098725"/>
                  <a:pt x="719338" y="1122793"/>
                </a:cubicBezTo>
                <a:cubicBezTo>
                  <a:pt x="735293" y="1132118"/>
                  <a:pt x="750018" y="1146862"/>
                  <a:pt x="763511" y="1167026"/>
                </a:cubicBezTo>
                <a:cubicBezTo>
                  <a:pt x="769240" y="1168328"/>
                  <a:pt x="748359" y="1180684"/>
                  <a:pt x="745896" y="1191524"/>
                </a:cubicBezTo>
                <a:cubicBezTo>
                  <a:pt x="744665" y="1196943"/>
                  <a:pt x="743435" y="1202363"/>
                  <a:pt x="747932" y="1209085"/>
                </a:cubicBezTo>
                <a:cubicBezTo>
                  <a:pt x="746701" y="1214505"/>
                  <a:pt x="759390" y="1211688"/>
                  <a:pt x="759390" y="1211688"/>
                </a:cubicBezTo>
                <a:cubicBezTo>
                  <a:pt x="794618" y="1162693"/>
                  <a:pt x="840827" y="1224487"/>
                  <a:pt x="880125" y="1210616"/>
                </a:cubicBezTo>
                <a:cubicBezTo>
                  <a:pt x="887889" y="1229478"/>
                  <a:pt x="895653" y="1248342"/>
                  <a:pt x="903417" y="1267205"/>
                </a:cubicBezTo>
                <a:cubicBezTo>
                  <a:pt x="907915" y="1273926"/>
                  <a:pt x="937791" y="1275014"/>
                  <a:pt x="937791" y="1275014"/>
                </a:cubicBezTo>
                <a:cubicBezTo>
                  <a:pt x="961561" y="1223416"/>
                  <a:pt x="979552" y="1250301"/>
                  <a:pt x="1004503" y="1273068"/>
                </a:cubicBezTo>
                <a:cubicBezTo>
                  <a:pt x="1003272" y="1278489"/>
                  <a:pt x="1022921" y="1271553"/>
                  <a:pt x="1028650" y="1272854"/>
                </a:cubicBezTo>
                <a:cubicBezTo>
                  <a:pt x="1024153" y="1266133"/>
                  <a:pt x="1020886" y="1253991"/>
                  <a:pt x="1016389" y="1247270"/>
                </a:cubicBezTo>
                <a:cubicBezTo>
                  <a:pt x="1010660" y="1245968"/>
                  <a:pt x="1017619" y="1241851"/>
                  <a:pt x="1018851" y="1236429"/>
                </a:cubicBezTo>
                <a:cubicBezTo>
                  <a:pt x="1056918" y="1227978"/>
                  <a:pt x="1096217" y="1214106"/>
                  <a:pt x="1141244" y="1201536"/>
                </a:cubicBezTo>
                <a:cubicBezTo>
                  <a:pt x="1141244" y="1201536"/>
                  <a:pt x="1149435" y="1191997"/>
                  <a:pt x="1150666" y="1186577"/>
                </a:cubicBezTo>
                <a:cubicBezTo>
                  <a:pt x="1149863" y="1163596"/>
                  <a:pt x="1142903" y="1167715"/>
                  <a:pt x="1161321" y="1166199"/>
                </a:cubicBezTo>
                <a:cubicBezTo>
                  <a:pt x="1201423" y="1175309"/>
                  <a:pt x="1217806" y="1156231"/>
                  <a:pt x="1221927" y="1111569"/>
                </a:cubicBezTo>
                <a:cubicBezTo>
                  <a:pt x="1231776" y="1068209"/>
                  <a:pt x="1228938" y="1027666"/>
                  <a:pt x="1194991" y="991457"/>
                </a:cubicBezTo>
                <a:cubicBezTo>
                  <a:pt x="1189262" y="990154"/>
                  <a:pt x="1172076" y="986251"/>
                  <a:pt x="1165114" y="990369"/>
                </a:cubicBezTo>
                <a:cubicBezTo>
                  <a:pt x="1159386" y="989068"/>
                  <a:pt x="1155693" y="1005328"/>
                  <a:pt x="1154461" y="1010748"/>
                </a:cubicBezTo>
                <a:cubicBezTo>
                  <a:pt x="1156497" y="1028309"/>
                  <a:pt x="1159762" y="1040451"/>
                  <a:pt x="1161798" y="1058012"/>
                </a:cubicBezTo>
                <a:cubicBezTo>
                  <a:pt x="1137652" y="1058227"/>
                  <a:pt x="1116771" y="1070583"/>
                  <a:pt x="1106116" y="1090961"/>
                </a:cubicBezTo>
                <a:cubicBezTo>
                  <a:pt x="1094659" y="1088359"/>
                  <a:pt x="1083201" y="1085755"/>
                  <a:pt x="1078703" y="1079034"/>
                </a:cubicBezTo>
                <a:cubicBezTo>
                  <a:pt x="1068477" y="1071011"/>
                  <a:pt x="1066441" y="1053450"/>
                  <a:pt x="1067673" y="1048031"/>
                </a:cubicBezTo>
                <a:cubicBezTo>
                  <a:pt x="1078327" y="1027651"/>
                  <a:pt x="1094710" y="1008574"/>
                  <a:pt x="1111092" y="989496"/>
                </a:cubicBezTo>
                <a:cubicBezTo>
                  <a:pt x="1127475" y="970419"/>
                  <a:pt x="1124209" y="958278"/>
                  <a:pt x="1109485" y="943533"/>
                </a:cubicBezTo>
                <a:cubicBezTo>
                  <a:pt x="1100489" y="930091"/>
                  <a:pt x="1091493" y="916647"/>
                  <a:pt x="1070613" y="929003"/>
                </a:cubicBezTo>
                <a:cubicBezTo>
                  <a:pt x="1049732" y="941360"/>
                  <a:pt x="1033777" y="932035"/>
                  <a:pt x="1010861" y="926830"/>
                </a:cubicBezTo>
                <a:cubicBezTo>
                  <a:pt x="999404" y="924227"/>
                  <a:pt x="983824" y="966286"/>
                  <a:pt x="980986" y="925743"/>
                </a:cubicBezTo>
                <a:cubicBezTo>
                  <a:pt x="978950" y="908181"/>
                  <a:pt x="979377" y="879779"/>
                  <a:pt x="1013751" y="887588"/>
                </a:cubicBezTo>
                <a:cubicBezTo>
                  <a:pt x="1048124" y="895397"/>
                  <a:pt x="1073502" y="889762"/>
                  <a:pt x="1102574" y="867867"/>
                </a:cubicBezTo>
                <a:cubicBezTo>
                  <a:pt x="1105841" y="880009"/>
                  <a:pt x="1107877" y="897570"/>
                  <a:pt x="1118103" y="905593"/>
                </a:cubicBezTo>
                <a:cubicBezTo>
                  <a:pt x="1161471" y="926845"/>
                  <a:pt x="1210570" y="949398"/>
                  <a:pt x="1256401" y="959808"/>
                </a:cubicBezTo>
                <a:cubicBezTo>
                  <a:pt x="1307962" y="971521"/>
                  <a:pt x="1280121" y="987996"/>
                  <a:pt x="1264970" y="1001653"/>
                </a:cubicBezTo>
                <a:cubicBezTo>
                  <a:pt x="1262508" y="1012493"/>
                  <a:pt x="1258813" y="1028752"/>
                  <a:pt x="1257582" y="1034174"/>
                </a:cubicBezTo>
                <a:cubicBezTo>
                  <a:pt x="1267809" y="1042195"/>
                  <a:pt x="1283765" y="1051521"/>
                  <a:pt x="1290724" y="1047402"/>
                </a:cubicBezTo>
                <a:cubicBezTo>
                  <a:pt x="1312836" y="1029626"/>
                  <a:pt x="1340677" y="1013151"/>
                  <a:pt x="1351331" y="992773"/>
                </a:cubicBezTo>
                <a:cubicBezTo>
                  <a:pt x="1370176" y="962855"/>
                  <a:pt x="1364875" y="933152"/>
                  <a:pt x="1331732" y="919924"/>
                </a:cubicBezTo>
                <a:cubicBezTo>
                  <a:pt x="1315777" y="910600"/>
                  <a:pt x="1304319" y="907997"/>
                  <a:pt x="1325200" y="895640"/>
                </a:cubicBezTo>
                <a:cubicBezTo>
                  <a:pt x="1365729" y="876349"/>
                  <a:pt x="1406258" y="857057"/>
                  <a:pt x="1451286" y="844487"/>
                </a:cubicBezTo>
                <a:cubicBezTo>
                  <a:pt x="1510235" y="823679"/>
                  <a:pt x="1515963" y="824981"/>
                  <a:pt x="1557674" y="880054"/>
                </a:cubicBezTo>
                <a:cubicBezTo>
                  <a:pt x="1562171" y="886775"/>
                  <a:pt x="1567901" y="888076"/>
                  <a:pt x="1573630" y="889378"/>
                </a:cubicBezTo>
                <a:cubicBezTo>
                  <a:pt x="1604737" y="885045"/>
                  <a:pt x="1591670" y="836479"/>
                  <a:pt x="1633006" y="840169"/>
                </a:cubicBezTo>
                <a:cubicBezTo>
                  <a:pt x="1668609" y="842558"/>
                  <a:pt x="1655544" y="793992"/>
                  <a:pt x="1667429" y="768193"/>
                </a:cubicBezTo>
                <a:cubicBezTo>
                  <a:pt x="1704264" y="765161"/>
                  <a:pt x="1719416" y="751503"/>
                  <a:pt x="1702657" y="719198"/>
                </a:cubicBezTo>
                <a:cubicBezTo>
                  <a:pt x="1689163" y="699034"/>
                  <a:pt x="1681400" y="680171"/>
                  <a:pt x="1666675" y="665427"/>
                </a:cubicBezTo>
                <a:cubicBezTo>
                  <a:pt x="1651951" y="650683"/>
                  <a:pt x="1738312" y="641803"/>
                  <a:pt x="1669565" y="626185"/>
                </a:cubicBezTo>
                <a:cubicBezTo>
                  <a:pt x="1658107" y="623582"/>
                  <a:pt x="1640920" y="619678"/>
                  <a:pt x="1630693" y="611655"/>
                </a:cubicBezTo>
                <a:cubicBezTo>
                  <a:pt x="1624965" y="610354"/>
                  <a:pt x="1626196" y="604934"/>
                  <a:pt x="1620466" y="603632"/>
                </a:cubicBezTo>
                <a:cubicBezTo>
                  <a:pt x="1627427" y="599514"/>
                  <a:pt x="1634388" y="595396"/>
                  <a:pt x="1640116" y="596697"/>
                </a:cubicBezTo>
                <a:cubicBezTo>
                  <a:pt x="1673258" y="609926"/>
                  <a:pt x="1692907" y="602989"/>
                  <a:pt x="1695797" y="563748"/>
                </a:cubicBezTo>
                <a:cubicBezTo>
                  <a:pt x="1691299" y="557027"/>
                  <a:pt x="1703988" y="554209"/>
                  <a:pt x="1705221" y="548789"/>
                </a:cubicBezTo>
                <a:cubicBezTo>
                  <a:pt x="1709718" y="555510"/>
                  <a:pt x="1714216" y="562231"/>
                  <a:pt x="1712984" y="567652"/>
                </a:cubicBezTo>
                <a:cubicBezTo>
                  <a:pt x="1716251" y="579794"/>
                  <a:pt x="1719517" y="591935"/>
                  <a:pt x="1722783" y="604076"/>
                </a:cubicBezTo>
                <a:cubicBezTo>
                  <a:pt x="1735045" y="629661"/>
                  <a:pt x="1747307" y="655245"/>
                  <a:pt x="1759569" y="680829"/>
                </a:cubicBezTo>
                <a:cubicBezTo>
                  <a:pt x="1781681" y="663054"/>
                  <a:pt x="1802563" y="650698"/>
                  <a:pt x="1829171" y="639643"/>
                </a:cubicBezTo>
                <a:cubicBezTo>
                  <a:pt x="1840629" y="642246"/>
                  <a:pt x="1850856" y="650269"/>
                  <a:pt x="1862314" y="652872"/>
                </a:cubicBezTo>
                <a:cubicBezTo>
                  <a:pt x="1859851" y="663712"/>
                  <a:pt x="1857389" y="674552"/>
                  <a:pt x="1849197" y="684090"/>
                </a:cubicBezTo>
                <a:cubicBezTo>
                  <a:pt x="1847966" y="689510"/>
                  <a:pt x="1835278" y="692328"/>
                  <a:pt x="1828317" y="696446"/>
                </a:cubicBezTo>
                <a:cubicBezTo>
                  <a:pt x="1814396" y="704683"/>
                  <a:pt x="1795978" y="706199"/>
                  <a:pt x="1776329" y="713135"/>
                </a:cubicBezTo>
                <a:cubicBezTo>
                  <a:pt x="1756680" y="720071"/>
                  <a:pt x="1807813" y="760185"/>
                  <a:pt x="1750523" y="747171"/>
                </a:cubicBezTo>
                <a:cubicBezTo>
                  <a:pt x="1739065" y="744568"/>
                  <a:pt x="1721452" y="769066"/>
                  <a:pt x="1712029" y="784024"/>
                </a:cubicBezTo>
                <a:cubicBezTo>
                  <a:pt x="1702606" y="798984"/>
                  <a:pt x="1691952" y="819362"/>
                  <a:pt x="1682530" y="834320"/>
                </a:cubicBezTo>
                <a:cubicBezTo>
                  <a:pt x="1664916" y="858818"/>
                  <a:pt x="1692329" y="870745"/>
                  <a:pt x="1702557" y="878767"/>
                </a:cubicBezTo>
                <a:cubicBezTo>
                  <a:pt x="1714014" y="881370"/>
                  <a:pt x="1732432" y="879855"/>
                  <a:pt x="1750850" y="878338"/>
                </a:cubicBezTo>
                <a:cubicBezTo>
                  <a:pt x="1750850" y="878338"/>
                  <a:pt x="1746352" y="871616"/>
                  <a:pt x="1746352" y="871616"/>
                </a:cubicBezTo>
                <a:cubicBezTo>
                  <a:pt x="1720597" y="825868"/>
                  <a:pt x="1744745" y="825655"/>
                  <a:pt x="1779118" y="833462"/>
                </a:cubicBezTo>
                <a:cubicBezTo>
                  <a:pt x="1790576" y="836065"/>
                  <a:pt x="1813491" y="841271"/>
                  <a:pt x="1799998" y="821107"/>
                </a:cubicBezTo>
                <a:cubicBezTo>
                  <a:pt x="1795501" y="814385"/>
                  <a:pt x="1778314" y="810481"/>
                  <a:pt x="1773816" y="803760"/>
                </a:cubicBezTo>
                <a:cubicBezTo>
                  <a:pt x="1779544" y="805061"/>
                  <a:pt x="1792234" y="802244"/>
                  <a:pt x="1804924" y="799427"/>
                </a:cubicBezTo>
                <a:cubicBezTo>
                  <a:pt x="1811884" y="795308"/>
                  <a:pt x="1823342" y="797910"/>
                  <a:pt x="1830302" y="793792"/>
                </a:cubicBezTo>
                <a:cubicBezTo>
                  <a:pt x="1848720" y="792276"/>
                  <a:pt x="1855680" y="788158"/>
                  <a:pt x="1856484" y="811139"/>
                </a:cubicBezTo>
                <a:cubicBezTo>
                  <a:pt x="1855252" y="816560"/>
                  <a:pt x="1847061" y="826098"/>
                  <a:pt x="1850328" y="838239"/>
                </a:cubicBezTo>
                <a:cubicBezTo>
                  <a:pt x="1847866" y="849080"/>
                  <a:pt x="1846634" y="854499"/>
                  <a:pt x="1849901" y="866642"/>
                </a:cubicBezTo>
                <a:cubicBezTo>
                  <a:pt x="1856860" y="862522"/>
                  <a:pt x="1869550" y="859705"/>
                  <a:pt x="1883470" y="851468"/>
                </a:cubicBezTo>
                <a:cubicBezTo>
                  <a:pt x="1897391" y="843230"/>
                  <a:pt x="1911311" y="834993"/>
                  <a:pt x="1915004" y="818733"/>
                </a:cubicBezTo>
                <a:cubicBezTo>
                  <a:pt x="1931387" y="799656"/>
                  <a:pt x="1947344" y="808981"/>
                  <a:pt x="1958801" y="811583"/>
                </a:cubicBezTo>
                <a:cubicBezTo>
                  <a:pt x="1974757" y="820907"/>
                  <a:pt x="1984983" y="828931"/>
                  <a:pt x="1995209" y="836952"/>
                </a:cubicBezTo>
                <a:cubicBezTo>
                  <a:pt x="2001366" y="809853"/>
                  <a:pt x="2007523" y="782752"/>
                  <a:pt x="2006718" y="759771"/>
                </a:cubicBezTo>
                <a:cubicBezTo>
                  <a:pt x="2002220" y="753050"/>
                  <a:pt x="1976038" y="735703"/>
                  <a:pt x="1969078" y="739821"/>
                </a:cubicBezTo>
                <a:cubicBezTo>
                  <a:pt x="1950661" y="741337"/>
                  <a:pt x="1922819" y="757811"/>
                  <a:pt x="1917517" y="728108"/>
                </a:cubicBezTo>
                <a:cubicBezTo>
                  <a:pt x="1915482" y="710547"/>
                  <a:pt x="1911412" y="675425"/>
                  <a:pt x="1949479" y="666972"/>
                </a:cubicBezTo>
                <a:cubicBezTo>
                  <a:pt x="1993276" y="659823"/>
                  <a:pt x="1998627" y="609741"/>
                  <a:pt x="2033428" y="589147"/>
                </a:cubicBezTo>
                <a:cubicBezTo>
                  <a:pt x="2040388" y="585029"/>
                  <a:pt x="2026895" y="564865"/>
                  <a:pt x="2023629" y="552723"/>
                </a:cubicBezTo>
                <a:cubicBezTo>
                  <a:pt x="2026091" y="541883"/>
                  <a:pt x="2027323" y="536463"/>
                  <a:pt x="2035514" y="526924"/>
                </a:cubicBezTo>
                <a:cubicBezTo>
                  <a:pt x="2040012" y="533646"/>
                  <a:pt x="2045740" y="534947"/>
                  <a:pt x="2050239" y="541669"/>
                </a:cubicBezTo>
                <a:cubicBezTo>
                  <a:pt x="2060466" y="549692"/>
                  <a:pt x="2070691" y="557714"/>
                  <a:pt x="2073958" y="569855"/>
                </a:cubicBezTo>
                <a:cubicBezTo>
                  <a:pt x="2072727" y="575275"/>
                  <a:pt x="2078456" y="576577"/>
                  <a:pt x="2078456" y="576577"/>
                </a:cubicBezTo>
                <a:cubicBezTo>
                  <a:pt x="2098105" y="569641"/>
                  <a:pt x="2116523" y="568126"/>
                  <a:pt x="2122252" y="569427"/>
                </a:cubicBezTo>
                <a:cubicBezTo>
                  <a:pt x="2142705" y="585473"/>
                  <a:pt x="2141047" y="619295"/>
                  <a:pt x="2175848" y="598701"/>
                </a:cubicBezTo>
                <a:cubicBezTo>
                  <a:pt x="2179114" y="610843"/>
                  <a:pt x="2176653" y="621683"/>
                  <a:pt x="2167230" y="636642"/>
                </a:cubicBezTo>
                <a:cubicBezTo>
                  <a:pt x="2167230" y="636642"/>
                  <a:pt x="2172957" y="637943"/>
                  <a:pt x="2171727" y="643363"/>
                </a:cubicBezTo>
                <a:cubicBezTo>
                  <a:pt x="2184417" y="640545"/>
                  <a:pt x="2191377" y="636427"/>
                  <a:pt x="2195874" y="643149"/>
                </a:cubicBezTo>
                <a:cubicBezTo>
                  <a:pt x="2213061" y="647052"/>
                  <a:pt x="2213061" y="647052"/>
                  <a:pt x="2213865" y="670034"/>
                </a:cubicBezTo>
                <a:cubicBezTo>
                  <a:pt x="2215900" y="687596"/>
                  <a:pt x="2230625" y="702339"/>
                  <a:pt x="2240852" y="710363"/>
                </a:cubicBezTo>
                <a:cubicBezTo>
                  <a:pt x="2245350" y="717084"/>
                  <a:pt x="2273189" y="700610"/>
                  <a:pt x="2267460" y="699308"/>
                </a:cubicBezTo>
                <a:cubicBezTo>
                  <a:pt x="2258893" y="657464"/>
                  <a:pt x="2250324" y="615619"/>
                  <a:pt x="2229067" y="576592"/>
                </a:cubicBezTo>
                <a:cubicBezTo>
                  <a:pt x="2218036" y="545587"/>
                  <a:pt x="2201654" y="564665"/>
                  <a:pt x="2182003" y="571601"/>
                </a:cubicBezTo>
                <a:cubicBezTo>
                  <a:pt x="2175043" y="575719"/>
                  <a:pt x="2154590" y="559673"/>
                  <a:pt x="2155822" y="554254"/>
                </a:cubicBezTo>
                <a:cubicBezTo>
                  <a:pt x="2153787" y="536692"/>
                  <a:pt x="2167708" y="528456"/>
                  <a:pt x="2171401" y="512194"/>
                </a:cubicBezTo>
                <a:cubicBezTo>
                  <a:pt x="2230725" y="542771"/>
                  <a:pt x="2283140" y="497680"/>
                  <a:pt x="2334701" y="509393"/>
                </a:cubicBezTo>
                <a:cubicBezTo>
                  <a:pt x="2357616" y="514599"/>
                  <a:pt x="2360080" y="503758"/>
                  <a:pt x="2351084" y="490315"/>
                </a:cubicBezTo>
                <a:cubicBezTo>
                  <a:pt x="2326560" y="439147"/>
                  <a:pt x="2326560" y="439147"/>
                  <a:pt x="2379779" y="417038"/>
                </a:cubicBezTo>
                <a:cubicBezTo>
                  <a:pt x="2398197" y="415522"/>
                  <a:pt x="2410886" y="412704"/>
                  <a:pt x="2429304" y="411189"/>
                </a:cubicBezTo>
                <a:cubicBezTo>
                  <a:pt x="2441993" y="408372"/>
                  <a:pt x="2455914" y="400135"/>
                  <a:pt x="2441189" y="385391"/>
                </a:cubicBezTo>
                <a:cubicBezTo>
                  <a:pt x="2435460" y="384089"/>
                  <a:pt x="2436692" y="378669"/>
                  <a:pt x="2430962" y="377368"/>
                </a:cubicBezTo>
                <a:cubicBezTo>
                  <a:pt x="2430159" y="354386"/>
                  <a:pt x="2383095" y="349395"/>
                  <a:pt x="2415862" y="311241"/>
                </a:cubicBezTo>
                <a:cubicBezTo>
                  <a:pt x="2429782" y="303002"/>
                  <a:pt x="2414253" y="265277"/>
                  <a:pt x="2419178" y="243596"/>
                </a:cubicBezTo>
                <a:cubicBezTo>
                  <a:pt x="2426566" y="211077"/>
                  <a:pt x="2453175" y="200022"/>
                  <a:pt x="2492046" y="214552"/>
                </a:cubicBezTo>
                <a:cubicBezTo>
                  <a:pt x="2490815" y="219971"/>
                  <a:pt x="2495314" y="226693"/>
                  <a:pt x="2494082" y="232114"/>
                </a:cubicBezTo>
                <a:cubicBezTo>
                  <a:pt x="2501042" y="227995"/>
                  <a:pt x="2508002" y="223876"/>
                  <a:pt x="2509233" y="218456"/>
                </a:cubicBezTo>
                <a:cubicBezTo>
                  <a:pt x="2520691" y="221059"/>
                  <a:pt x="2526420" y="222360"/>
                  <a:pt x="2532149" y="223662"/>
                </a:cubicBezTo>
                <a:cubicBezTo>
                  <a:pt x="2541144" y="237104"/>
                  <a:pt x="2550141" y="250547"/>
                  <a:pt x="2566096" y="259871"/>
                </a:cubicBezTo>
                <a:cubicBezTo>
                  <a:pt x="2612730" y="293265"/>
                  <a:pt x="2618460" y="294566"/>
                  <a:pt x="2590191" y="339442"/>
                </a:cubicBezTo>
                <a:cubicBezTo>
                  <a:pt x="2588960" y="344862"/>
                  <a:pt x="2587729" y="350282"/>
                  <a:pt x="2585267" y="361122"/>
                </a:cubicBezTo>
                <a:cubicBezTo>
                  <a:pt x="2584036" y="366542"/>
                  <a:pt x="2584036" y="366542"/>
                  <a:pt x="2584036" y="366542"/>
                </a:cubicBezTo>
                <a:cubicBezTo>
                  <a:pt x="2601223" y="370447"/>
                  <a:pt x="2637682" y="316032"/>
                  <a:pt x="2629868" y="376954"/>
                </a:cubicBezTo>
                <a:cubicBezTo>
                  <a:pt x="2629868" y="376954"/>
                  <a:pt x="2640095" y="384977"/>
                  <a:pt x="2647055" y="380858"/>
                </a:cubicBezTo>
                <a:cubicBezTo>
                  <a:pt x="2652784" y="382159"/>
                  <a:pt x="2659744" y="378041"/>
                  <a:pt x="2665473" y="379342"/>
                </a:cubicBezTo>
                <a:cubicBezTo>
                  <a:pt x="2703541" y="370890"/>
                  <a:pt x="2674041" y="421186"/>
                  <a:pt x="2698188" y="420972"/>
                </a:cubicBezTo>
                <a:cubicBezTo>
                  <a:pt x="2710877" y="418155"/>
                  <a:pt x="2713767" y="378913"/>
                  <a:pt x="2726456" y="376096"/>
                </a:cubicBezTo>
                <a:cubicBezTo>
                  <a:pt x="2740376" y="367859"/>
                  <a:pt x="2760830" y="383905"/>
                  <a:pt x="2776785" y="393229"/>
                </a:cubicBezTo>
                <a:cubicBezTo>
                  <a:pt x="2830380" y="422503"/>
                  <a:pt x="2843069" y="419686"/>
                  <a:pt x="2866840" y="368088"/>
                </a:cubicBezTo>
                <a:cubicBezTo>
                  <a:pt x="2888148" y="327331"/>
                  <a:pt x="2886490" y="361152"/>
                  <a:pt x="2903676" y="365056"/>
                </a:cubicBezTo>
                <a:cubicBezTo>
                  <a:pt x="2925360" y="375682"/>
                  <a:pt x="2943352" y="402568"/>
                  <a:pt x="2976922" y="387395"/>
                </a:cubicBezTo>
                <a:cubicBezTo>
                  <a:pt x="2996570" y="380459"/>
                  <a:pt x="3020718" y="380244"/>
                  <a:pt x="3044864" y="380030"/>
                </a:cubicBezTo>
                <a:cubicBezTo>
                  <a:pt x="3069012" y="379816"/>
                  <a:pt x="3072705" y="363556"/>
                  <a:pt x="3064942" y="344692"/>
                </a:cubicBezTo>
                <a:cubicBezTo>
                  <a:pt x="3051448" y="324528"/>
                  <a:pt x="3044914" y="300245"/>
                  <a:pt x="3073560" y="306753"/>
                </a:cubicBezTo>
                <a:cubicBezTo>
                  <a:pt x="3130850" y="319766"/>
                  <a:pt x="3118588" y="294182"/>
                  <a:pt x="3106325" y="268598"/>
                </a:cubicBezTo>
                <a:cubicBezTo>
                  <a:pt x="3099793" y="244315"/>
                  <a:pt x="3092028" y="225452"/>
                  <a:pt x="3079766" y="199868"/>
                </a:cubicBezTo>
                <a:cubicBezTo>
                  <a:pt x="3080997" y="194448"/>
                  <a:pt x="3082228" y="189028"/>
                  <a:pt x="3083459" y="183608"/>
                </a:cubicBezTo>
                <a:cubicBezTo>
                  <a:pt x="3083459" y="183608"/>
                  <a:pt x="3084691" y="178187"/>
                  <a:pt x="3084691" y="178187"/>
                </a:cubicBezTo>
                <a:cubicBezTo>
                  <a:pt x="3060544" y="178402"/>
                  <a:pt x="3066700" y="151301"/>
                  <a:pt x="3079390" y="148485"/>
                </a:cubicBezTo>
                <a:cubicBezTo>
                  <a:pt x="3097808" y="146969"/>
                  <a:pt x="3137533" y="104696"/>
                  <a:pt x="3141177" y="168219"/>
                </a:cubicBezTo>
                <a:cubicBezTo>
                  <a:pt x="3139945" y="173640"/>
                  <a:pt x="3164092" y="173426"/>
                  <a:pt x="3171053" y="169307"/>
                </a:cubicBezTo>
                <a:cubicBezTo>
                  <a:pt x="3182511" y="171910"/>
                  <a:pt x="3186205" y="155650"/>
                  <a:pt x="3193164" y="151531"/>
                </a:cubicBezTo>
                <a:cubicBezTo>
                  <a:pt x="3197662" y="158253"/>
                  <a:pt x="3195200" y="169092"/>
                  <a:pt x="3199698" y="175814"/>
                </a:cubicBezTo>
                <a:cubicBezTo>
                  <a:pt x="3198466" y="181234"/>
                  <a:pt x="3215653" y="185138"/>
                  <a:pt x="3216884" y="179718"/>
                </a:cubicBezTo>
                <a:cubicBezTo>
                  <a:pt x="3245152" y="134842"/>
                  <a:pt x="3284878" y="92569"/>
                  <a:pt x="3237439" y="36194"/>
                </a:cubicBezTo>
                <a:cubicBezTo>
                  <a:pt x="3238670" y="30774"/>
                  <a:pt x="3234171" y="24053"/>
                  <a:pt x="3235402" y="18633"/>
                </a:cubicBezTo>
                <a:cubicBezTo>
                  <a:pt x="3241132" y="19934"/>
                  <a:pt x="3253821" y="17117"/>
                  <a:pt x="3265278" y="19720"/>
                </a:cubicBezTo>
                <a:cubicBezTo>
                  <a:pt x="3276737" y="22323"/>
                  <a:pt x="3291461" y="37067"/>
                  <a:pt x="3324603" y="50296"/>
                </a:cubicBezTo>
                <a:cubicBezTo>
                  <a:pt x="3330332" y="51597"/>
                  <a:pt x="3336061" y="52899"/>
                  <a:pt x="3341790" y="54200"/>
                </a:cubicBezTo>
                <a:cubicBezTo>
                  <a:pt x="3322568" y="32734"/>
                  <a:pt x="3325031" y="21895"/>
                  <a:pt x="3334454" y="6935"/>
                </a:cubicBezTo>
                <a:cubicBezTo>
                  <a:pt x="3341414" y="2817"/>
                  <a:pt x="3354103" y="0"/>
                  <a:pt x="3354103" y="0"/>
                </a:cubicBez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5852227" y="519603"/>
            <a:ext cx="516646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ПОВЕСИТЬ ЗАМОК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5D8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СЛАДКУЮ ЖИЗНЬ»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2491" y="150014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 дневном меню должно быть как можно меньше сахара и сладкого;</a:t>
            </a:r>
          </a:p>
          <a:p>
            <a:endParaRPr lang="ru-RU" dirty="0">
              <a:solidFill>
                <a:srgbClr val="656D78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Именно с избыточным потреблением сахара и сахаросодержащих продуктов ученые связывают всплеск в развитых странах ожирения, сахарного диабета 2 типа, сердечно-сосудистых заболеваний;</a:t>
            </a:r>
          </a:p>
          <a:p>
            <a:endParaRPr lang="ru-RU" dirty="0">
              <a:solidFill>
                <a:srgbClr val="656D78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Насыщенное сахаром питание негативно изменяет обмен веществ, провоцирует ускоренное образование атеросклеротических бляшек;</a:t>
            </a:r>
          </a:p>
          <a:p>
            <a:endParaRPr lang="ru-RU" dirty="0">
              <a:solidFill>
                <a:srgbClr val="656D78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Чрезмерное потребление сахара способствует накоплению лишней внутриклеточной жидкости в тканях, отечности.</a:t>
            </a:r>
          </a:p>
          <a:p>
            <a:endParaRPr lang="ru-RU" dirty="0"/>
          </a:p>
        </p:txBody>
      </p:sp>
      <p:grpSp>
        <p:nvGrpSpPr>
          <p:cNvPr id="17" name="Group 6"/>
          <p:cNvGrpSpPr/>
          <p:nvPr/>
        </p:nvGrpSpPr>
        <p:grpSpPr>
          <a:xfrm rot="16200000">
            <a:off x="4620628" y="2763842"/>
            <a:ext cx="1593272" cy="110877"/>
            <a:chOff x="3624143" y="1019658"/>
            <a:chExt cx="1502841" cy="115233"/>
          </a:xfrm>
        </p:grpSpPr>
        <p:sp>
          <p:nvSpPr>
            <p:cNvPr id="18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9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0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1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2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3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24" name="Group 6"/>
          <p:cNvGrpSpPr/>
          <p:nvPr/>
        </p:nvGrpSpPr>
        <p:grpSpPr>
          <a:xfrm rot="16200000">
            <a:off x="4630272" y="942292"/>
            <a:ext cx="1593272" cy="110877"/>
            <a:chOff x="3624143" y="1019658"/>
            <a:chExt cx="1502841" cy="115233"/>
          </a:xfrm>
        </p:grpSpPr>
        <p:sp>
          <p:nvSpPr>
            <p:cNvPr id="25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6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7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8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9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30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31" name="Group 6"/>
          <p:cNvGrpSpPr/>
          <p:nvPr/>
        </p:nvGrpSpPr>
        <p:grpSpPr>
          <a:xfrm rot="16200000">
            <a:off x="4620629" y="4585391"/>
            <a:ext cx="1593272" cy="110877"/>
            <a:chOff x="3624143" y="1019658"/>
            <a:chExt cx="1502841" cy="115233"/>
          </a:xfrm>
        </p:grpSpPr>
        <p:sp>
          <p:nvSpPr>
            <p:cNvPr id="32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33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34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35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36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37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38" name="Group 6"/>
          <p:cNvGrpSpPr/>
          <p:nvPr/>
        </p:nvGrpSpPr>
        <p:grpSpPr>
          <a:xfrm rot="16200000">
            <a:off x="4924493" y="6103353"/>
            <a:ext cx="1004829" cy="110874"/>
            <a:chOff x="4179187" y="1019661"/>
            <a:chExt cx="947797" cy="115230"/>
          </a:xfrm>
        </p:grpSpPr>
        <p:sp>
          <p:nvSpPr>
            <p:cNvPr id="41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42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43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44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45" name="Rectangle 15"/>
          <p:cNvSpPr/>
          <p:nvPr/>
        </p:nvSpPr>
        <p:spPr>
          <a:xfrm>
            <a:off x="5852227" y="5829155"/>
            <a:ext cx="51664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ДНЕВНАЯ НОРМА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5D8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50 ГРАММ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/>
          <p:nvPr/>
        </p:nvSpPr>
        <p:spPr>
          <a:xfrm>
            <a:off x="798406" y="578217"/>
            <a:ext cx="516646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УБРАТЬ СО СТОЛА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5D8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СОЛОНКУ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49" y="-38100"/>
            <a:ext cx="6001951" cy="6752196"/>
          </a:xfrm>
          <a:custGeom>
            <a:avLst/>
            <a:gdLst>
              <a:gd name="connsiteX0" fmla="*/ 2986419 w 7329712"/>
              <a:gd name="connsiteY0" fmla="*/ 2448025 h 5138057"/>
              <a:gd name="connsiteX1" fmla="*/ 2956308 w 7329712"/>
              <a:gd name="connsiteY1" fmla="*/ 2477170 h 5138057"/>
              <a:gd name="connsiteX2" fmla="*/ 2969723 w 7329712"/>
              <a:gd name="connsiteY2" fmla="*/ 2470116 h 5138057"/>
              <a:gd name="connsiteX3" fmla="*/ 142288 w 7329712"/>
              <a:gd name="connsiteY3" fmla="*/ 1919297 h 5138057"/>
              <a:gd name="connsiteX4" fmla="*/ 439578 w 7329712"/>
              <a:gd name="connsiteY4" fmla="*/ 2187511 h 5138057"/>
              <a:gd name="connsiteX5" fmla="*/ 743059 w 7329712"/>
              <a:gd name="connsiteY5" fmla="*/ 2404440 h 5138057"/>
              <a:gd name="connsiteX6" fmla="*/ 894799 w 7329712"/>
              <a:gd name="connsiteY6" fmla="*/ 2512903 h 5138057"/>
              <a:gd name="connsiteX7" fmla="*/ 1053185 w 7329712"/>
              <a:gd name="connsiteY7" fmla="*/ 2594663 h 5138057"/>
              <a:gd name="connsiteX8" fmla="*/ 759772 w 7329712"/>
              <a:gd name="connsiteY8" fmla="*/ 2467859 h 5138057"/>
              <a:gd name="connsiteX9" fmla="*/ 479649 w 7329712"/>
              <a:gd name="connsiteY9" fmla="*/ 2287646 h 5138057"/>
              <a:gd name="connsiteX10" fmla="*/ 199528 w 7329712"/>
              <a:gd name="connsiteY10" fmla="*/ 2107432 h 5138057"/>
              <a:gd name="connsiteX11" fmla="*/ 142288 w 7329712"/>
              <a:gd name="connsiteY11" fmla="*/ 2055468 h 5138057"/>
              <a:gd name="connsiteX12" fmla="*/ 7329712 w 7329712"/>
              <a:gd name="connsiteY12" fmla="*/ 0 h 5138057"/>
              <a:gd name="connsiteX13" fmla="*/ 7329712 w 7329712"/>
              <a:gd name="connsiteY13" fmla="*/ 3066985 h 5138057"/>
              <a:gd name="connsiteX14" fmla="*/ 7289162 w 7329712"/>
              <a:gd name="connsiteY14" fmla="*/ 3098675 h 5138057"/>
              <a:gd name="connsiteX15" fmla="*/ 6819320 w 7329712"/>
              <a:gd name="connsiteY15" fmla="*/ 3289006 h 5138057"/>
              <a:gd name="connsiteX16" fmla="*/ 6422783 w 7329712"/>
              <a:gd name="connsiteY16" fmla="*/ 3445945 h 5138057"/>
              <a:gd name="connsiteX17" fmla="*/ 6429429 w 7329712"/>
              <a:gd name="connsiteY17" fmla="*/ 3419241 h 5138057"/>
              <a:gd name="connsiteX18" fmla="*/ 6421074 w 7329712"/>
              <a:gd name="connsiteY18" fmla="*/ 3387531 h 5138057"/>
              <a:gd name="connsiteX19" fmla="*/ 6434367 w 7329712"/>
              <a:gd name="connsiteY19" fmla="*/ 3334121 h 5138057"/>
              <a:gd name="connsiteX20" fmla="*/ 6252812 w 7329712"/>
              <a:gd name="connsiteY20" fmla="*/ 3476011 h 5138057"/>
              <a:gd name="connsiteX21" fmla="*/ 6071256 w 7329712"/>
              <a:gd name="connsiteY21" fmla="*/ 3617902 h 5138057"/>
              <a:gd name="connsiteX22" fmla="*/ 5394886 w 7329712"/>
              <a:gd name="connsiteY22" fmla="*/ 3985172 h 5138057"/>
              <a:gd name="connsiteX23" fmla="*/ 5216558 w 7329712"/>
              <a:gd name="connsiteY23" fmla="*/ 3983529 h 5138057"/>
              <a:gd name="connsiteX24" fmla="*/ 5174968 w 7329712"/>
              <a:gd name="connsiteY24" fmla="*/ 4085343 h 5138057"/>
              <a:gd name="connsiteX25" fmla="*/ 5110019 w 7329712"/>
              <a:gd name="connsiteY25" fmla="*/ 4150443 h 5138057"/>
              <a:gd name="connsiteX26" fmla="*/ 4840154 w 7329712"/>
              <a:gd name="connsiteY26" fmla="*/ 4320718 h 5138057"/>
              <a:gd name="connsiteX27" fmla="*/ 4613590 w 7329712"/>
              <a:gd name="connsiteY27" fmla="*/ 4447594 h 5138057"/>
              <a:gd name="connsiteX28" fmla="*/ 4335368 w 7329712"/>
              <a:gd name="connsiteY28" fmla="*/ 4586158 h 5138057"/>
              <a:gd name="connsiteX29" fmla="*/ 4005491 w 7329712"/>
              <a:gd name="connsiteY29" fmla="*/ 4736412 h 5138057"/>
              <a:gd name="connsiteX30" fmla="*/ 3630604 w 7329712"/>
              <a:gd name="connsiteY30" fmla="*/ 4871653 h 5138057"/>
              <a:gd name="connsiteX31" fmla="*/ 3592242 w 7329712"/>
              <a:gd name="connsiteY31" fmla="*/ 4829933 h 5138057"/>
              <a:gd name="connsiteX32" fmla="*/ 3555588 w 7329712"/>
              <a:gd name="connsiteY32" fmla="*/ 4846628 h 5138057"/>
              <a:gd name="connsiteX33" fmla="*/ 3122400 w 7329712"/>
              <a:gd name="connsiteY33" fmla="*/ 5020263 h 5138057"/>
              <a:gd name="connsiteX34" fmla="*/ 2789958 w 7329712"/>
              <a:gd name="connsiteY34" fmla="*/ 5082896 h 5138057"/>
              <a:gd name="connsiteX35" fmla="*/ 2456662 w 7329712"/>
              <a:gd name="connsiteY35" fmla="*/ 5116322 h 5138057"/>
              <a:gd name="connsiteX36" fmla="*/ 2175022 w 7329712"/>
              <a:gd name="connsiteY36" fmla="*/ 5138057 h 5138057"/>
              <a:gd name="connsiteX37" fmla="*/ 1951685 w 7329712"/>
              <a:gd name="connsiteY37" fmla="*/ 5121398 h 5138057"/>
              <a:gd name="connsiteX38" fmla="*/ 1906676 w 7329712"/>
              <a:gd name="connsiteY38" fmla="*/ 5106384 h 5138057"/>
              <a:gd name="connsiteX39" fmla="*/ 1898319 w 7329712"/>
              <a:gd name="connsiteY39" fmla="*/ 5074674 h 5138057"/>
              <a:gd name="connsiteX40" fmla="*/ 1911612 w 7329712"/>
              <a:gd name="connsiteY40" fmla="*/ 5021263 h 5138057"/>
              <a:gd name="connsiteX41" fmla="*/ 1939909 w 7329712"/>
              <a:gd name="connsiteY41" fmla="*/ 4972858 h 5138057"/>
              <a:gd name="connsiteX42" fmla="*/ 2048159 w 7329712"/>
              <a:gd name="connsiteY42" fmla="*/ 4864359 h 5138057"/>
              <a:gd name="connsiteX43" fmla="*/ 2193061 w 7329712"/>
              <a:gd name="connsiteY43" fmla="*/ 4739165 h 5138057"/>
              <a:gd name="connsiteX44" fmla="*/ 2467862 w 7329712"/>
              <a:gd name="connsiteY44" fmla="*/ 4483771 h 5138057"/>
              <a:gd name="connsiteX45" fmla="*/ 2561109 w 7329712"/>
              <a:gd name="connsiteY45" fmla="*/ 4370266 h 5138057"/>
              <a:gd name="connsiteX46" fmla="*/ 2589406 w 7329712"/>
              <a:gd name="connsiteY46" fmla="*/ 4321861 h 5138057"/>
              <a:gd name="connsiteX47" fmla="*/ 2581049 w 7329712"/>
              <a:gd name="connsiteY47" fmla="*/ 4290150 h 5138057"/>
              <a:gd name="connsiteX48" fmla="*/ 2519328 w 7329712"/>
              <a:gd name="connsiteY48" fmla="*/ 4211717 h 5138057"/>
              <a:gd name="connsiteX49" fmla="*/ 2472608 w 7329712"/>
              <a:gd name="connsiteY49" fmla="*/ 4138287 h 5138057"/>
              <a:gd name="connsiteX50" fmla="*/ 2329225 w 7329712"/>
              <a:gd name="connsiteY50" fmla="*/ 4061533 h 5138057"/>
              <a:gd name="connsiteX51" fmla="*/ 2164189 w 7329712"/>
              <a:gd name="connsiteY51" fmla="*/ 4006479 h 5138057"/>
              <a:gd name="connsiteX52" fmla="*/ 1977505 w 7329712"/>
              <a:gd name="connsiteY52" fmla="*/ 3973125 h 5138057"/>
              <a:gd name="connsiteX53" fmla="*/ 1769173 w 7329712"/>
              <a:gd name="connsiteY53" fmla="*/ 3961471 h 5138057"/>
              <a:gd name="connsiteX54" fmla="*/ 1544125 w 7329712"/>
              <a:gd name="connsiteY54" fmla="*/ 3886396 h 5138057"/>
              <a:gd name="connsiteX55" fmla="*/ 1319078 w 7329712"/>
              <a:gd name="connsiteY55" fmla="*/ 3811322 h 5138057"/>
              <a:gd name="connsiteX56" fmla="*/ 1083966 w 7329712"/>
              <a:gd name="connsiteY56" fmla="*/ 3646124 h 5138057"/>
              <a:gd name="connsiteX57" fmla="*/ 1023953 w 7329712"/>
              <a:gd name="connsiteY57" fmla="*/ 3626105 h 5138057"/>
              <a:gd name="connsiteX58" fmla="*/ 1030600 w 7329712"/>
              <a:gd name="connsiteY58" fmla="*/ 3599399 h 5138057"/>
              <a:gd name="connsiteX59" fmla="*/ 1082256 w 7329712"/>
              <a:gd name="connsiteY59" fmla="*/ 3587710 h 5138057"/>
              <a:gd name="connsiteX60" fmla="*/ 1200571 w 7329712"/>
              <a:gd name="connsiteY60" fmla="*/ 3569333 h 5138057"/>
              <a:gd name="connsiteX61" fmla="*/ 1237224 w 7329712"/>
              <a:gd name="connsiteY61" fmla="*/ 3552638 h 5138057"/>
              <a:gd name="connsiteX62" fmla="*/ 1258875 w 7329712"/>
              <a:gd name="connsiteY62" fmla="*/ 3530939 h 5138057"/>
              <a:gd name="connsiteX63" fmla="*/ 1187086 w 7329712"/>
              <a:gd name="connsiteY63" fmla="*/ 3362379 h 5138057"/>
              <a:gd name="connsiteX64" fmla="*/ 1182466 w 7329712"/>
              <a:gd name="connsiteY64" fmla="*/ 3355910 h 5138057"/>
              <a:gd name="connsiteX65" fmla="*/ 1013695 w 7329712"/>
              <a:gd name="connsiteY65" fmla="*/ 3275612 h 5138057"/>
              <a:gd name="connsiteX66" fmla="*/ 816946 w 7329712"/>
              <a:gd name="connsiteY66" fmla="*/ 3152137 h 5138057"/>
              <a:gd name="connsiteX67" fmla="*/ 876958 w 7329712"/>
              <a:gd name="connsiteY67" fmla="*/ 3172157 h 5138057"/>
              <a:gd name="connsiteX68" fmla="*/ 1177651 w 7329712"/>
              <a:gd name="connsiteY68" fmla="*/ 3349166 h 5138057"/>
              <a:gd name="connsiteX69" fmla="*/ 1078645 w 7329712"/>
              <a:gd name="connsiteY69" fmla="*/ 3210516 h 5138057"/>
              <a:gd name="connsiteX70" fmla="*/ 976851 w 7329712"/>
              <a:gd name="connsiteY70" fmla="*/ 3031947 h 5138057"/>
              <a:gd name="connsiteX71" fmla="*/ 868410 w 7329712"/>
              <a:gd name="connsiteY71" fmla="*/ 2880083 h 5138057"/>
              <a:gd name="connsiteX72" fmla="*/ 1213482 w 7329712"/>
              <a:gd name="connsiteY72" fmla="*/ 2995196 h 5138057"/>
              <a:gd name="connsiteX73" fmla="*/ 1571846 w 7329712"/>
              <a:gd name="connsiteY73" fmla="*/ 3056900 h 5138057"/>
              <a:gd name="connsiteX74" fmla="*/ 1936859 w 7329712"/>
              <a:gd name="connsiteY74" fmla="*/ 3091900 h 5138057"/>
              <a:gd name="connsiteX75" fmla="*/ 2212209 w 7329712"/>
              <a:gd name="connsiteY75" fmla="*/ 3078499 h 5138057"/>
              <a:gd name="connsiteX76" fmla="*/ 1694468 w 7329712"/>
              <a:gd name="connsiteY76" fmla="*/ 2801280 h 5138057"/>
              <a:gd name="connsiteX77" fmla="*/ 2441073 w 7329712"/>
              <a:gd name="connsiteY77" fmla="*/ 2989182 h 5138057"/>
              <a:gd name="connsiteX78" fmla="*/ 3544750 w 7329712"/>
              <a:gd name="connsiteY78" fmla="*/ 2508153 h 5138057"/>
              <a:gd name="connsiteX79" fmla="*/ 2759192 w 7329712"/>
              <a:gd name="connsiteY79" fmla="*/ 2748668 h 5138057"/>
              <a:gd name="connsiteX80" fmla="*/ 2879861 w 7329712"/>
              <a:gd name="connsiteY80" fmla="*/ 2589011 h 5138057"/>
              <a:gd name="connsiteX81" fmla="*/ 2835061 w 7329712"/>
              <a:gd name="connsiteY81" fmla="*/ 2594529 h 5138057"/>
              <a:gd name="connsiteX82" fmla="*/ 2590394 w 7329712"/>
              <a:gd name="connsiteY82" fmla="*/ 2831345 h 5138057"/>
              <a:gd name="connsiteX83" fmla="*/ 1993110 w 7329712"/>
              <a:gd name="connsiteY83" fmla="*/ 2763700 h 5138057"/>
              <a:gd name="connsiteX84" fmla="*/ 2404601 w 7329712"/>
              <a:gd name="connsiteY84" fmla="*/ 2446110 h 5138057"/>
              <a:gd name="connsiteX85" fmla="*/ 2289713 w 7329712"/>
              <a:gd name="connsiteY85" fmla="*/ 2457632 h 5138057"/>
              <a:gd name="connsiteX86" fmla="*/ 1999716 w 7329712"/>
              <a:gd name="connsiteY86" fmla="*/ 2447658 h 5138057"/>
              <a:gd name="connsiteX87" fmla="*/ 1716366 w 7329712"/>
              <a:gd name="connsiteY87" fmla="*/ 2410979 h 5138057"/>
              <a:gd name="connsiteX88" fmla="*/ 1439663 w 7329712"/>
              <a:gd name="connsiteY88" fmla="*/ 2347595 h 5138057"/>
              <a:gd name="connsiteX89" fmla="*/ 1176254 w 7329712"/>
              <a:gd name="connsiteY89" fmla="*/ 2230801 h 5138057"/>
              <a:gd name="connsiteX90" fmla="*/ 926139 w 7329712"/>
              <a:gd name="connsiteY90" fmla="*/ 2060597 h 5138057"/>
              <a:gd name="connsiteX91" fmla="*/ 679347 w 7329712"/>
              <a:gd name="connsiteY91" fmla="*/ 1877043 h 5138057"/>
              <a:gd name="connsiteX92" fmla="*/ 442524 w 7329712"/>
              <a:gd name="connsiteY92" fmla="*/ 1653428 h 5138057"/>
              <a:gd name="connsiteX93" fmla="*/ 232192 w 7329712"/>
              <a:gd name="connsiteY93" fmla="*/ 1392760 h 5138057"/>
              <a:gd name="connsiteX94" fmla="*/ 136337 w 7329712"/>
              <a:gd name="connsiteY94" fmla="*/ 1290549 h 5138057"/>
              <a:gd name="connsiteX95" fmla="*/ 0 w 7329712"/>
              <a:gd name="connsiteY95" fmla="*/ 869649 h 5138057"/>
              <a:gd name="connsiteX96" fmla="*/ 97383 w 7329712"/>
              <a:gd name="connsiteY96" fmla="*/ 1110164 h 5138057"/>
              <a:gd name="connsiteX97" fmla="*/ 149321 w 7329712"/>
              <a:gd name="connsiteY97" fmla="*/ 1110164 h 5138057"/>
              <a:gd name="connsiteX98" fmla="*/ 159200 w 7329712"/>
              <a:gd name="connsiteY98" fmla="*/ 1128906 h 5138057"/>
              <a:gd name="connsiteX99" fmla="*/ 472338 w 7329712"/>
              <a:gd name="connsiteY99" fmla="*/ 1403077 h 5138057"/>
              <a:gd name="connsiteX100" fmla="*/ 639082 w 7329712"/>
              <a:gd name="connsiteY100" fmla="*/ 1516544 h 5138057"/>
              <a:gd name="connsiteX101" fmla="*/ 820829 w 7329712"/>
              <a:gd name="connsiteY101" fmla="*/ 1635018 h 5138057"/>
              <a:gd name="connsiteX102" fmla="*/ 994220 w 7329712"/>
              <a:gd name="connsiteY102" fmla="*/ 1721782 h 5138057"/>
              <a:gd name="connsiteX103" fmla="*/ 1099241 w 7329712"/>
              <a:gd name="connsiteY103" fmla="*/ 1756816 h 5138057"/>
              <a:gd name="connsiteX104" fmla="*/ 1030874 w 7329712"/>
              <a:gd name="connsiteY104" fmla="*/ 1705086 h 5138057"/>
              <a:gd name="connsiteX105" fmla="*/ 900782 w 7329712"/>
              <a:gd name="connsiteY105" fmla="*/ 1574923 h 5138057"/>
              <a:gd name="connsiteX106" fmla="*/ 1135895 w 7329712"/>
              <a:gd name="connsiteY106" fmla="*/ 1740121 h 5138057"/>
              <a:gd name="connsiteX107" fmla="*/ 1354295 w 7329712"/>
              <a:gd name="connsiteY107" fmla="*/ 1841900 h 5138057"/>
              <a:gd name="connsiteX108" fmla="*/ 1587698 w 7329712"/>
              <a:gd name="connsiteY108" fmla="*/ 1948684 h 5138057"/>
              <a:gd name="connsiteX109" fmla="*/ 1834395 w 7329712"/>
              <a:gd name="connsiteY109" fmla="*/ 2002058 h 5138057"/>
              <a:gd name="connsiteX110" fmla="*/ 1819392 w 7329712"/>
              <a:gd name="connsiteY110" fmla="*/ 1997054 h 5138057"/>
              <a:gd name="connsiteX111" fmla="*/ 2124392 w 7329712"/>
              <a:gd name="connsiteY111" fmla="*/ 2012032 h 5138057"/>
              <a:gd name="connsiteX112" fmla="*/ 2421035 w 7329712"/>
              <a:gd name="connsiteY112" fmla="*/ 1995303 h 5138057"/>
              <a:gd name="connsiteX113" fmla="*/ 2730972 w 7329712"/>
              <a:gd name="connsiteY113" fmla="*/ 1925161 h 5138057"/>
              <a:gd name="connsiteX114" fmla="*/ 3054201 w 7329712"/>
              <a:gd name="connsiteY114" fmla="*/ 1801612 h 5138057"/>
              <a:gd name="connsiteX115" fmla="*/ 3384077 w 7329712"/>
              <a:gd name="connsiteY115" fmla="*/ 1651355 h 5138057"/>
              <a:gd name="connsiteX116" fmla="*/ 3720602 w 7329712"/>
              <a:gd name="connsiteY116" fmla="*/ 1474396 h 5138057"/>
              <a:gd name="connsiteX117" fmla="*/ 4392795 w 7329712"/>
              <a:gd name="connsiteY117" fmla="*/ 1091271 h 5138057"/>
              <a:gd name="connsiteX118" fmla="*/ 4251120 w 7329712"/>
              <a:gd name="connsiteY118" fmla="*/ 1072931 h 5138057"/>
              <a:gd name="connsiteX119" fmla="*/ 4132804 w 7329712"/>
              <a:gd name="connsiteY119" fmla="*/ 1091304 h 5138057"/>
              <a:gd name="connsiteX120" fmla="*/ 4037849 w 7329712"/>
              <a:gd name="connsiteY120" fmla="*/ 1146396 h 5138057"/>
              <a:gd name="connsiteX121" fmla="*/ 3943746 w 7329712"/>
              <a:gd name="connsiteY121" fmla="*/ 1230692 h 5138057"/>
              <a:gd name="connsiteX122" fmla="*/ 3748898 w 7329712"/>
              <a:gd name="connsiteY122" fmla="*/ 1425991 h 5138057"/>
              <a:gd name="connsiteX123" fmla="*/ 3668946 w 7329712"/>
              <a:gd name="connsiteY123" fmla="*/ 1486087 h 5138057"/>
              <a:gd name="connsiteX124" fmla="*/ 3573990 w 7329712"/>
              <a:gd name="connsiteY124" fmla="*/ 1541176 h 5138057"/>
              <a:gd name="connsiteX125" fmla="*/ 3072432 w 7329712"/>
              <a:gd name="connsiteY125" fmla="*/ 1663083 h 5138057"/>
              <a:gd name="connsiteX126" fmla="*/ 2614174 w 7329712"/>
              <a:gd name="connsiteY126" fmla="*/ 1741588 h 5138057"/>
              <a:gd name="connsiteX127" fmla="*/ 2399192 w 7329712"/>
              <a:gd name="connsiteY127" fmla="*/ 1756639 h 5138057"/>
              <a:gd name="connsiteX128" fmla="*/ 2184212 w 7329712"/>
              <a:gd name="connsiteY128" fmla="*/ 1771689 h 5138057"/>
              <a:gd name="connsiteX129" fmla="*/ 1982525 w 7329712"/>
              <a:gd name="connsiteY129" fmla="*/ 1733331 h 5138057"/>
              <a:gd name="connsiteX130" fmla="*/ 1795841 w 7329712"/>
              <a:gd name="connsiteY130" fmla="*/ 1699976 h 5138057"/>
              <a:gd name="connsiteX131" fmla="*/ 2102550 w 7329712"/>
              <a:gd name="connsiteY131" fmla="*/ 1773369 h 5138057"/>
              <a:gd name="connsiteX132" fmla="*/ 2407548 w 7329712"/>
              <a:gd name="connsiteY132" fmla="*/ 1788348 h 5138057"/>
              <a:gd name="connsiteX133" fmla="*/ 1969231 w 7329712"/>
              <a:gd name="connsiteY133" fmla="*/ 1786739 h 5138057"/>
              <a:gd name="connsiteX134" fmla="*/ 1522557 w 7329712"/>
              <a:gd name="connsiteY134" fmla="*/ 1753422 h 5138057"/>
              <a:gd name="connsiteX135" fmla="*/ 1599281 w 7329712"/>
              <a:gd name="connsiteY135" fmla="*/ 1836860 h 5138057"/>
              <a:gd name="connsiteX136" fmla="*/ 1689301 w 7329712"/>
              <a:gd name="connsiteY136" fmla="*/ 1866890 h 5138057"/>
              <a:gd name="connsiteX137" fmla="*/ 1772673 w 7329712"/>
              <a:gd name="connsiteY137" fmla="*/ 1923624 h 5138057"/>
              <a:gd name="connsiteX138" fmla="*/ 1811035 w 7329712"/>
              <a:gd name="connsiteY138" fmla="*/ 1965343 h 5138057"/>
              <a:gd name="connsiteX139" fmla="*/ 1819392 w 7329712"/>
              <a:gd name="connsiteY139" fmla="*/ 1997054 h 5138057"/>
              <a:gd name="connsiteX140" fmla="*/ 1669360 w 7329712"/>
              <a:gd name="connsiteY140" fmla="*/ 1947005 h 5138057"/>
              <a:gd name="connsiteX141" fmla="*/ 1519330 w 7329712"/>
              <a:gd name="connsiteY141" fmla="*/ 1896955 h 5138057"/>
              <a:gd name="connsiteX142" fmla="*/ 1375945 w 7329712"/>
              <a:gd name="connsiteY142" fmla="*/ 1820202 h 5138057"/>
              <a:gd name="connsiteX143" fmla="*/ 1239207 w 7329712"/>
              <a:gd name="connsiteY143" fmla="*/ 1716741 h 5138057"/>
              <a:gd name="connsiteX144" fmla="*/ 1087467 w 7329712"/>
              <a:gd name="connsiteY144" fmla="*/ 1608278 h 5138057"/>
              <a:gd name="connsiteX145" fmla="*/ 957375 w 7329712"/>
              <a:gd name="connsiteY145" fmla="*/ 1478113 h 5138057"/>
              <a:gd name="connsiteX146" fmla="*/ 688837 w 7329712"/>
              <a:gd name="connsiteY146" fmla="*/ 1186077 h 5138057"/>
              <a:gd name="connsiteX147" fmla="*/ 572040 w 7329712"/>
              <a:gd name="connsiteY147" fmla="*/ 1002503 h 5138057"/>
              <a:gd name="connsiteX148" fmla="*/ 530259 w 7329712"/>
              <a:gd name="connsiteY148" fmla="*/ 843952 h 5138057"/>
              <a:gd name="connsiteX149" fmla="*/ 528548 w 7329712"/>
              <a:gd name="connsiteY149" fmla="*/ 785540 h 5138057"/>
              <a:gd name="connsiteX150" fmla="*/ 520192 w 7329712"/>
              <a:gd name="connsiteY150" fmla="*/ 753829 h 5138057"/>
              <a:gd name="connsiteX151" fmla="*/ 548489 w 7329712"/>
              <a:gd name="connsiteY151" fmla="*/ 705424 h 5138057"/>
              <a:gd name="connsiteX152" fmla="*/ 570138 w 7329712"/>
              <a:gd name="connsiteY152" fmla="*/ 683725 h 5138057"/>
              <a:gd name="connsiteX153" fmla="*/ 635089 w 7329712"/>
              <a:gd name="connsiteY153" fmla="*/ 618625 h 5138057"/>
              <a:gd name="connsiteX154" fmla="*/ 716751 w 7329712"/>
              <a:gd name="connsiteY154" fmla="*/ 616944 h 5138057"/>
              <a:gd name="connsiteX155" fmla="*/ 791766 w 7329712"/>
              <a:gd name="connsiteY155" fmla="*/ 641969 h 5138057"/>
              <a:gd name="connsiteX156" fmla="*/ 860135 w 7329712"/>
              <a:gd name="connsiteY156" fmla="*/ 693699 h 5138057"/>
              <a:gd name="connsiteX157" fmla="*/ 1035235 w 7329712"/>
              <a:gd name="connsiteY157" fmla="*/ 838877 h 5138057"/>
              <a:gd name="connsiteX158" fmla="*/ 1201980 w 7329712"/>
              <a:gd name="connsiteY158" fmla="*/ 952346 h 5138057"/>
              <a:gd name="connsiteX159" fmla="*/ 1353720 w 7329712"/>
              <a:gd name="connsiteY159" fmla="*/ 1060810 h 5138057"/>
              <a:gd name="connsiteX160" fmla="*/ 1518755 w 7329712"/>
              <a:gd name="connsiteY160" fmla="*/ 1115863 h 5138057"/>
              <a:gd name="connsiteX161" fmla="*/ 1683790 w 7329712"/>
              <a:gd name="connsiteY161" fmla="*/ 1170918 h 5138057"/>
              <a:gd name="connsiteX162" fmla="*/ 1833820 w 7329712"/>
              <a:gd name="connsiteY162" fmla="*/ 1220967 h 5138057"/>
              <a:gd name="connsiteX163" fmla="*/ 2168826 w 7329712"/>
              <a:gd name="connsiteY163" fmla="*/ 1245956 h 5138057"/>
              <a:gd name="connsiteX164" fmla="*/ 2495474 w 7329712"/>
              <a:gd name="connsiteY164" fmla="*/ 1239236 h 5138057"/>
              <a:gd name="connsiteX165" fmla="*/ 2850421 w 7329712"/>
              <a:gd name="connsiteY165" fmla="*/ 1184110 h 5138057"/>
              <a:gd name="connsiteX166" fmla="*/ 3661914 w 7329712"/>
              <a:gd name="connsiteY166" fmla="*/ 992064 h 5138057"/>
              <a:gd name="connsiteX167" fmla="*/ 4083521 w 7329712"/>
              <a:gd name="connsiteY167" fmla="*/ 930254 h 5138057"/>
              <a:gd name="connsiteX168" fmla="*/ 4495914 w 7329712"/>
              <a:gd name="connsiteY168" fmla="*/ 807526 h 5138057"/>
              <a:gd name="connsiteX169" fmla="*/ 4937461 w 7329712"/>
              <a:gd name="connsiteY169" fmla="*/ 665600 h 5138057"/>
              <a:gd name="connsiteX170" fmla="*/ 5400656 w 7329712"/>
              <a:gd name="connsiteY170" fmla="*/ 501975 h 5138057"/>
              <a:gd name="connsiteX171" fmla="*/ 5985395 w 7329712"/>
              <a:gd name="connsiteY171" fmla="*/ 176439 h 5138057"/>
              <a:gd name="connsiteX172" fmla="*/ 6256970 w 7329712"/>
              <a:gd name="connsiteY172" fmla="*/ 64580 h 5138057"/>
              <a:gd name="connsiteX173" fmla="*/ 6463593 w 7329712"/>
              <a:gd name="connsiteY173" fmla="*/ 17819 h 5138057"/>
              <a:gd name="connsiteX174" fmla="*/ 6871905 w 7329712"/>
              <a:gd name="connsiteY174" fmla="*/ 9418 h 5138057"/>
              <a:gd name="connsiteX175" fmla="*/ 7280217 w 7329712"/>
              <a:gd name="connsiteY175" fmla="*/ 1019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2986419" y="2448025"/>
                </a:moveTo>
                <a:lnTo>
                  <a:pt x="2956308" y="2477170"/>
                </a:lnTo>
                <a:lnTo>
                  <a:pt x="2969723" y="2470116"/>
                </a:lnTo>
                <a:close/>
                <a:moveTo>
                  <a:pt x="142288" y="1919297"/>
                </a:moveTo>
                <a:lnTo>
                  <a:pt x="439578" y="2187511"/>
                </a:lnTo>
                <a:lnTo>
                  <a:pt x="743059" y="2404440"/>
                </a:lnTo>
                <a:lnTo>
                  <a:pt x="894799" y="2512903"/>
                </a:lnTo>
                <a:lnTo>
                  <a:pt x="1053185" y="2594663"/>
                </a:lnTo>
                <a:lnTo>
                  <a:pt x="759772" y="2467859"/>
                </a:lnTo>
                <a:lnTo>
                  <a:pt x="479649" y="2287646"/>
                </a:lnTo>
                <a:lnTo>
                  <a:pt x="199528" y="2107432"/>
                </a:lnTo>
                <a:lnTo>
                  <a:pt x="142288" y="2055468"/>
                </a:lnTo>
                <a:close/>
                <a:moveTo>
                  <a:pt x="7329712" y="0"/>
                </a:moveTo>
                <a:lnTo>
                  <a:pt x="7329712" y="3066985"/>
                </a:lnTo>
                <a:lnTo>
                  <a:pt x="7289162" y="3098675"/>
                </a:lnTo>
                <a:lnTo>
                  <a:pt x="6819320" y="3289006"/>
                </a:lnTo>
                <a:lnTo>
                  <a:pt x="6422783" y="3445945"/>
                </a:lnTo>
                <a:lnTo>
                  <a:pt x="6429429" y="3419241"/>
                </a:lnTo>
                <a:lnTo>
                  <a:pt x="6421074" y="3387531"/>
                </a:lnTo>
                <a:lnTo>
                  <a:pt x="6434367" y="3334121"/>
                </a:lnTo>
                <a:lnTo>
                  <a:pt x="6252812" y="3476011"/>
                </a:lnTo>
                <a:lnTo>
                  <a:pt x="6071256" y="3617902"/>
                </a:lnTo>
                <a:lnTo>
                  <a:pt x="5394886" y="3985172"/>
                </a:lnTo>
                <a:lnTo>
                  <a:pt x="5216558" y="3983529"/>
                </a:lnTo>
                <a:lnTo>
                  <a:pt x="5174968" y="4085343"/>
                </a:lnTo>
                <a:lnTo>
                  <a:pt x="5110019" y="4150443"/>
                </a:lnTo>
                <a:lnTo>
                  <a:pt x="4840154" y="4320718"/>
                </a:lnTo>
                <a:lnTo>
                  <a:pt x="4613590" y="4447594"/>
                </a:lnTo>
                <a:lnTo>
                  <a:pt x="4335368" y="4586158"/>
                </a:lnTo>
                <a:lnTo>
                  <a:pt x="4005491" y="4736412"/>
                </a:lnTo>
                <a:lnTo>
                  <a:pt x="3630604" y="4871653"/>
                </a:lnTo>
                <a:lnTo>
                  <a:pt x="3592242" y="4829933"/>
                </a:lnTo>
                <a:lnTo>
                  <a:pt x="3555588" y="4846628"/>
                </a:lnTo>
                <a:lnTo>
                  <a:pt x="3122400" y="5020263"/>
                </a:lnTo>
                <a:lnTo>
                  <a:pt x="2789958" y="5082896"/>
                </a:lnTo>
                <a:lnTo>
                  <a:pt x="2456662" y="5116322"/>
                </a:lnTo>
                <a:lnTo>
                  <a:pt x="2175022" y="5138057"/>
                </a:lnTo>
                <a:lnTo>
                  <a:pt x="1951685" y="5121398"/>
                </a:lnTo>
                <a:lnTo>
                  <a:pt x="1906676" y="5106384"/>
                </a:lnTo>
                <a:lnTo>
                  <a:pt x="1898319" y="5074674"/>
                </a:lnTo>
                <a:lnTo>
                  <a:pt x="1911612" y="5021263"/>
                </a:lnTo>
                <a:lnTo>
                  <a:pt x="1939909" y="4972858"/>
                </a:lnTo>
                <a:lnTo>
                  <a:pt x="2048159" y="4864359"/>
                </a:lnTo>
                <a:lnTo>
                  <a:pt x="2193061" y="4739165"/>
                </a:lnTo>
                <a:lnTo>
                  <a:pt x="2467862" y="4483771"/>
                </a:lnTo>
                <a:lnTo>
                  <a:pt x="2561109" y="4370266"/>
                </a:lnTo>
                <a:lnTo>
                  <a:pt x="2589406" y="4321861"/>
                </a:lnTo>
                <a:lnTo>
                  <a:pt x="2581049" y="4290150"/>
                </a:lnTo>
                <a:lnTo>
                  <a:pt x="2519328" y="4211717"/>
                </a:lnTo>
                <a:lnTo>
                  <a:pt x="2472608" y="4138287"/>
                </a:lnTo>
                <a:lnTo>
                  <a:pt x="2329225" y="4061533"/>
                </a:lnTo>
                <a:lnTo>
                  <a:pt x="2164189" y="4006479"/>
                </a:lnTo>
                <a:lnTo>
                  <a:pt x="1977505" y="3973125"/>
                </a:lnTo>
                <a:lnTo>
                  <a:pt x="1769173" y="3961471"/>
                </a:lnTo>
                <a:lnTo>
                  <a:pt x="1544125" y="3886396"/>
                </a:lnTo>
                <a:lnTo>
                  <a:pt x="1319078" y="3811322"/>
                </a:lnTo>
                <a:lnTo>
                  <a:pt x="1083966" y="3646124"/>
                </a:lnTo>
                <a:lnTo>
                  <a:pt x="1023953" y="3626105"/>
                </a:lnTo>
                <a:lnTo>
                  <a:pt x="1030600" y="3599399"/>
                </a:lnTo>
                <a:lnTo>
                  <a:pt x="1082256" y="3587710"/>
                </a:lnTo>
                <a:lnTo>
                  <a:pt x="1200571" y="3569333"/>
                </a:lnTo>
                <a:lnTo>
                  <a:pt x="1237224" y="3552638"/>
                </a:lnTo>
                <a:lnTo>
                  <a:pt x="1258875" y="3530939"/>
                </a:lnTo>
                <a:lnTo>
                  <a:pt x="1187086" y="3362379"/>
                </a:lnTo>
                <a:lnTo>
                  <a:pt x="1182466" y="3355910"/>
                </a:lnTo>
                <a:lnTo>
                  <a:pt x="1013695" y="3275612"/>
                </a:lnTo>
                <a:lnTo>
                  <a:pt x="816946" y="3152137"/>
                </a:lnTo>
                <a:lnTo>
                  <a:pt x="876958" y="3172157"/>
                </a:lnTo>
                <a:lnTo>
                  <a:pt x="1177651" y="3349166"/>
                </a:lnTo>
                <a:lnTo>
                  <a:pt x="1078645" y="3210516"/>
                </a:lnTo>
                <a:lnTo>
                  <a:pt x="976851" y="3031947"/>
                </a:lnTo>
                <a:lnTo>
                  <a:pt x="868410" y="2880083"/>
                </a:lnTo>
                <a:lnTo>
                  <a:pt x="1213482" y="2995196"/>
                </a:lnTo>
                <a:lnTo>
                  <a:pt x="1571846" y="3056900"/>
                </a:lnTo>
                <a:lnTo>
                  <a:pt x="1936859" y="3091900"/>
                </a:lnTo>
                <a:lnTo>
                  <a:pt x="2212209" y="3078499"/>
                </a:lnTo>
                <a:lnTo>
                  <a:pt x="1694468" y="2801280"/>
                </a:lnTo>
                <a:lnTo>
                  <a:pt x="2441073" y="2989182"/>
                </a:lnTo>
                <a:lnTo>
                  <a:pt x="3544750" y="2508153"/>
                </a:lnTo>
                <a:lnTo>
                  <a:pt x="2759192" y="2748668"/>
                </a:lnTo>
                <a:lnTo>
                  <a:pt x="2879861" y="2589011"/>
                </a:lnTo>
                <a:lnTo>
                  <a:pt x="2835061" y="2594529"/>
                </a:lnTo>
                <a:lnTo>
                  <a:pt x="2590394" y="2831345"/>
                </a:lnTo>
                <a:lnTo>
                  <a:pt x="1993110" y="2763700"/>
                </a:lnTo>
                <a:lnTo>
                  <a:pt x="2404601" y="2446110"/>
                </a:lnTo>
                <a:lnTo>
                  <a:pt x="2289713" y="2457632"/>
                </a:lnTo>
                <a:lnTo>
                  <a:pt x="1999716" y="2447658"/>
                </a:lnTo>
                <a:lnTo>
                  <a:pt x="1716366" y="2410979"/>
                </a:lnTo>
                <a:lnTo>
                  <a:pt x="1439663" y="2347595"/>
                </a:lnTo>
                <a:lnTo>
                  <a:pt x="1176254" y="2230801"/>
                </a:lnTo>
                <a:lnTo>
                  <a:pt x="926139" y="2060597"/>
                </a:lnTo>
                <a:lnTo>
                  <a:pt x="679347" y="1877043"/>
                </a:lnTo>
                <a:lnTo>
                  <a:pt x="442524" y="1653428"/>
                </a:lnTo>
                <a:lnTo>
                  <a:pt x="232192" y="1392760"/>
                </a:lnTo>
                <a:lnTo>
                  <a:pt x="136337" y="1290549"/>
                </a:lnTo>
                <a:lnTo>
                  <a:pt x="0" y="869649"/>
                </a:lnTo>
                <a:lnTo>
                  <a:pt x="97383" y="1110164"/>
                </a:lnTo>
                <a:lnTo>
                  <a:pt x="149321" y="1110164"/>
                </a:lnTo>
                <a:lnTo>
                  <a:pt x="159200" y="1128906"/>
                </a:lnTo>
                <a:lnTo>
                  <a:pt x="472338" y="1403077"/>
                </a:lnTo>
                <a:lnTo>
                  <a:pt x="639082" y="1516544"/>
                </a:lnTo>
                <a:lnTo>
                  <a:pt x="820829" y="1635018"/>
                </a:lnTo>
                <a:lnTo>
                  <a:pt x="994220" y="1721782"/>
                </a:lnTo>
                <a:lnTo>
                  <a:pt x="1099241" y="1756816"/>
                </a:lnTo>
                <a:lnTo>
                  <a:pt x="1030874" y="1705086"/>
                </a:lnTo>
                <a:lnTo>
                  <a:pt x="900782" y="1574923"/>
                </a:lnTo>
                <a:lnTo>
                  <a:pt x="1135895" y="1740121"/>
                </a:lnTo>
                <a:lnTo>
                  <a:pt x="1354295" y="1841900"/>
                </a:lnTo>
                <a:lnTo>
                  <a:pt x="1587698" y="1948684"/>
                </a:lnTo>
                <a:lnTo>
                  <a:pt x="1834395" y="2002058"/>
                </a:lnTo>
                <a:lnTo>
                  <a:pt x="1819392" y="1997054"/>
                </a:lnTo>
                <a:lnTo>
                  <a:pt x="2124392" y="2012032"/>
                </a:lnTo>
                <a:lnTo>
                  <a:pt x="2421035" y="1995303"/>
                </a:lnTo>
                <a:lnTo>
                  <a:pt x="2730972" y="1925161"/>
                </a:lnTo>
                <a:lnTo>
                  <a:pt x="3054201" y="1801612"/>
                </a:lnTo>
                <a:lnTo>
                  <a:pt x="3384077" y="1651355"/>
                </a:lnTo>
                <a:lnTo>
                  <a:pt x="3720602" y="1474396"/>
                </a:lnTo>
                <a:lnTo>
                  <a:pt x="4392795" y="1091271"/>
                </a:lnTo>
                <a:lnTo>
                  <a:pt x="4251120" y="1072931"/>
                </a:lnTo>
                <a:lnTo>
                  <a:pt x="4132804" y="1091304"/>
                </a:lnTo>
                <a:lnTo>
                  <a:pt x="4037849" y="1146396"/>
                </a:lnTo>
                <a:lnTo>
                  <a:pt x="3943746" y="1230692"/>
                </a:lnTo>
                <a:lnTo>
                  <a:pt x="3748898" y="1425991"/>
                </a:lnTo>
                <a:lnTo>
                  <a:pt x="3668946" y="1486087"/>
                </a:lnTo>
                <a:lnTo>
                  <a:pt x="3573990" y="1541176"/>
                </a:lnTo>
                <a:lnTo>
                  <a:pt x="3072432" y="1663083"/>
                </a:lnTo>
                <a:lnTo>
                  <a:pt x="2614174" y="1741588"/>
                </a:lnTo>
                <a:lnTo>
                  <a:pt x="2399192" y="1756639"/>
                </a:lnTo>
                <a:lnTo>
                  <a:pt x="2184212" y="1771689"/>
                </a:lnTo>
                <a:lnTo>
                  <a:pt x="1982525" y="1733331"/>
                </a:lnTo>
                <a:lnTo>
                  <a:pt x="1795841" y="1699976"/>
                </a:lnTo>
                <a:lnTo>
                  <a:pt x="2102550" y="1773369"/>
                </a:lnTo>
                <a:lnTo>
                  <a:pt x="2407548" y="1788348"/>
                </a:lnTo>
                <a:lnTo>
                  <a:pt x="1969231" y="1786739"/>
                </a:lnTo>
                <a:lnTo>
                  <a:pt x="1522557" y="1753422"/>
                </a:lnTo>
                <a:lnTo>
                  <a:pt x="1599281" y="1836860"/>
                </a:lnTo>
                <a:lnTo>
                  <a:pt x="1689301" y="1866890"/>
                </a:lnTo>
                <a:lnTo>
                  <a:pt x="1772673" y="1923624"/>
                </a:lnTo>
                <a:lnTo>
                  <a:pt x="1811035" y="1965343"/>
                </a:lnTo>
                <a:lnTo>
                  <a:pt x="1819392" y="1997054"/>
                </a:lnTo>
                <a:lnTo>
                  <a:pt x="1669360" y="1947005"/>
                </a:lnTo>
                <a:lnTo>
                  <a:pt x="1519330" y="1896955"/>
                </a:lnTo>
                <a:lnTo>
                  <a:pt x="1375945" y="1820202"/>
                </a:lnTo>
                <a:lnTo>
                  <a:pt x="1239207" y="1716741"/>
                </a:lnTo>
                <a:lnTo>
                  <a:pt x="1087467" y="1608278"/>
                </a:lnTo>
                <a:lnTo>
                  <a:pt x="957375" y="1478113"/>
                </a:lnTo>
                <a:lnTo>
                  <a:pt x="688837" y="1186077"/>
                </a:lnTo>
                <a:lnTo>
                  <a:pt x="572040" y="1002503"/>
                </a:lnTo>
                <a:lnTo>
                  <a:pt x="530259" y="843952"/>
                </a:lnTo>
                <a:lnTo>
                  <a:pt x="528548" y="785540"/>
                </a:lnTo>
                <a:lnTo>
                  <a:pt x="520192" y="753829"/>
                </a:lnTo>
                <a:lnTo>
                  <a:pt x="548489" y="705424"/>
                </a:lnTo>
                <a:lnTo>
                  <a:pt x="570138" y="683725"/>
                </a:lnTo>
                <a:lnTo>
                  <a:pt x="635089" y="618625"/>
                </a:lnTo>
                <a:lnTo>
                  <a:pt x="716751" y="616944"/>
                </a:lnTo>
                <a:lnTo>
                  <a:pt x="791766" y="641969"/>
                </a:lnTo>
                <a:lnTo>
                  <a:pt x="860135" y="693699"/>
                </a:lnTo>
                <a:lnTo>
                  <a:pt x="1035235" y="838877"/>
                </a:lnTo>
                <a:lnTo>
                  <a:pt x="1201980" y="952346"/>
                </a:lnTo>
                <a:lnTo>
                  <a:pt x="1353720" y="1060810"/>
                </a:lnTo>
                <a:lnTo>
                  <a:pt x="1518755" y="1115863"/>
                </a:lnTo>
                <a:lnTo>
                  <a:pt x="1683790" y="1170918"/>
                </a:lnTo>
                <a:lnTo>
                  <a:pt x="1833820" y="1220967"/>
                </a:lnTo>
                <a:lnTo>
                  <a:pt x="2168826" y="1245956"/>
                </a:lnTo>
                <a:lnTo>
                  <a:pt x="2495474" y="1239236"/>
                </a:lnTo>
                <a:lnTo>
                  <a:pt x="2850421" y="1184110"/>
                </a:lnTo>
                <a:lnTo>
                  <a:pt x="3661914" y="992064"/>
                </a:lnTo>
                <a:lnTo>
                  <a:pt x="4083521" y="930254"/>
                </a:lnTo>
                <a:lnTo>
                  <a:pt x="4495914" y="807526"/>
                </a:lnTo>
                <a:lnTo>
                  <a:pt x="4937461" y="665600"/>
                </a:lnTo>
                <a:lnTo>
                  <a:pt x="5400656" y="501975"/>
                </a:lnTo>
                <a:lnTo>
                  <a:pt x="5985395" y="176439"/>
                </a:lnTo>
                <a:lnTo>
                  <a:pt x="6256970" y="64580"/>
                </a:lnTo>
                <a:lnTo>
                  <a:pt x="6463593" y="17819"/>
                </a:lnTo>
                <a:lnTo>
                  <a:pt x="6871905" y="9418"/>
                </a:lnTo>
                <a:lnTo>
                  <a:pt x="7280217" y="1019"/>
                </a:lnTo>
                <a:close/>
              </a:path>
            </a:pathLst>
          </a:custGeom>
        </p:spPr>
      </p:pic>
      <p:sp>
        <p:nvSpPr>
          <p:cNvPr id="8" name="Прямоугольник 7"/>
          <p:cNvSpPr/>
          <p:nvPr/>
        </p:nvSpPr>
        <p:spPr>
          <a:xfrm>
            <a:off x="492987" y="1582340"/>
            <a:ext cx="57773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Соль задерживает жидкость, поэтому при чрезмерном употреблении соли жидкость накапливается в организме. </a:t>
            </a:r>
            <a:endParaRPr lang="ru-RU" dirty="0" smtClean="0">
              <a:solidFill>
                <a:srgbClr val="656D78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 это является причиной повышения диастолического («нижнего») артериального давления в молодом возрасте. </a:t>
            </a:r>
            <a:endParaRPr lang="ru-RU" dirty="0" smtClean="0">
              <a:solidFill>
                <a:srgbClr val="656D78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b="1" dirty="0" smtClean="0">
              <a:solidFill>
                <a:srgbClr val="656D78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Важно</a:t>
            </a:r>
            <a:r>
              <a:rPr lang="ru-RU" b="1" dirty="0" smtClean="0">
                <a:solidFill>
                  <a:srgbClr val="656D78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употреблять меньше соли в чистом виде и максимально сократить чрезмерно соленые продукты (твердые сыры, колбасные изделия, соленья, сельдь, копчености, консервы, майонез, кетчуп, соевый соус), советуют специалисты</a:t>
            </a: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solidFill>
                <a:srgbClr val="656D78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Как и в случае с сахаром, </a:t>
            </a:r>
            <a:r>
              <a:rPr lang="ru-RU" b="1" dirty="0">
                <a:solidFill>
                  <a:srgbClr val="33691E"/>
                </a:solidFill>
                <a:latin typeface="Arial Narrow" panose="020B0606020202030204" pitchFamily="34" charset="0"/>
              </a:rPr>
              <a:t>ВОЗ ограничивает 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дневную норму соли для здорового человека – </a:t>
            </a:r>
            <a:r>
              <a:rPr lang="ru-RU" b="1" dirty="0">
                <a:solidFill>
                  <a:srgbClr val="33691E"/>
                </a:solidFill>
                <a:latin typeface="Arial Narrow" panose="020B0606020202030204" pitchFamily="34" charset="0"/>
              </a:rPr>
              <a:t>не более 7 г в день 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(одна столовая ложка). </a:t>
            </a:r>
            <a:endParaRPr lang="ru-RU" dirty="0" smtClean="0">
              <a:solidFill>
                <a:srgbClr val="656D78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</a:rPr>
              <a:t>При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 риске или наличии хронических заболеваний – 4 — 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2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692899" y="551420"/>
            <a:ext cx="662230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ОН НУЖЕН?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899" y="1631072"/>
            <a:ext cx="4754552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НЕДОСТАТОК ЙОДА ВЛИЯЕТ НА: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Нервную систему;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Иммунитет;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ормональный фон;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Сердечно-сосудистую систему;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 тела.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656D78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656D7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656D78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</a:rPr>
              <a:t>Восполнить 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потребность организма в жизненно важном микроэлементе можно, используя в пищу </a:t>
            </a:r>
            <a:r>
              <a:rPr lang="ru-RU" dirty="0">
                <a:solidFill>
                  <a:srgbClr val="33691E"/>
                </a:solidFill>
                <a:latin typeface="Arial Narrow" panose="020B0606020202030204" pitchFamily="34" charset="0"/>
              </a:rPr>
              <a:t>йодированную соль. </a:t>
            </a:r>
          </a:p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Кроме того, очень богаты йодом морепродукты. Особенно </a:t>
            </a:r>
            <a:r>
              <a:rPr lang="ru-RU" dirty="0" smtClean="0">
                <a:solidFill>
                  <a:srgbClr val="656D78"/>
                </a:solidFill>
                <a:latin typeface="Arial Narrow" panose="020B0606020202030204" pitchFamily="34" charset="0"/>
              </a:rPr>
              <a:t>его много в морской капусте..</a:t>
            </a:r>
            <a:endParaRPr lang="ru-RU" dirty="0">
              <a:solidFill>
                <a:srgbClr val="656D78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5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6" y="784712"/>
            <a:ext cx="7264594" cy="4946306"/>
          </a:xfrm>
          <a:custGeom>
            <a:avLst/>
            <a:gdLst>
              <a:gd name="connsiteX0" fmla="*/ 11378470 w 11378470"/>
              <a:gd name="connsiteY0" fmla="*/ 10228676 h 10286999"/>
              <a:gd name="connsiteX1" fmla="*/ 11378470 w 11378470"/>
              <a:gd name="connsiteY1" fmla="*/ 10239769 h 10286999"/>
              <a:gd name="connsiteX2" fmla="*/ 11364858 w 11378470"/>
              <a:gd name="connsiteY2" fmla="*/ 10286999 h 10286999"/>
              <a:gd name="connsiteX3" fmla="*/ 11296484 w 11378470"/>
              <a:gd name="connsiteY3" fmla="*/ 10286999 h 10286999"/>
              <a:gd name="connsiteX4" fmla="*/ 11310546 w 11378470"/>
              <a:gd name="connsiteY4" fmla="*/ 10264804 h 10286999"/>
              <a:gd name="connsiteX5" fmla="*/ 11343012 w 11378470"/>
              <a:gd name="connsiteY5" fmla="*/ 10237579 h 10286999"/>
              <a:gd name="connsiteX6" fmla="*/ 7429850 w 11378470"/>
              <a:gd name="connsiteY6" fmla="*/ 10212628 h 10286999"/>
              <a:gd name="connsiteX7" fmla="*/ 7448854 w 11378470"/>
              <a:gd name="connsiteY7" fmla="*/ 10248170 h 10286999"/>
              <a:gd name="connsiteX8" fmla="*/ 7445857 w 11378470"/>
              <a:gd name="connsiteY8" fmla="*/ 10286999 h 10286999"/>
              <a:gd name="connsiteX9" fmla="*/ 7333421 w 11378470"/>
              <a:gd name="connsiteY9" fmla="*/ 10286999 h 10286999"/>
              <a:gd name="connsiteX10" fmla="*/ 7342526 w 11378470"/>
              <a:gd name="connsiteY10" fmla="*/ 10261851 h 10286999"/>
              <a:gd name="connsiteX11" fmla="*/ 7429850 w 11378470"/>
              <a:gd name="connsiteY11" fmla="*/ 10212628 h 10286999"/>
              <a:gd name="connsiteX12" fmla="*/ 3873583 w 11378470"/>
              <a:gd name="connsiteY12" fmla="*/ 10202935 h 10286999"/>
              <a:gd name="connsiteX13" fmla="*/ 3890999 w 11378470"/>
              <a:gd name="connsiteY13" fmla="*/ 10220648 h 10286999"/>
              <a:gd name="connsiteX14" fmla="*/ 3869649 w 11378470"/>
              <a:gd name="connsiteY14" fmla="*/ 10237048 h 10286999"/>
              <a:gd name="connsiteX15" fmla="*/ 3864282 w 11378470"/>
              <a:gd name="connsiteY15" fmla="*/ 10207158 h 10286999"/>
              <a:gd name="connsiteX16" fmla="*/ 3873583 w 11378470"/>
              <a:gd name="connsiteY16" fmla="*/ 10202935 h 10286999"/>
              <a:gd name="connsiteX17" fmla="*/ 5073612 w 11378470"/>
              <a:gd name="connsiteY17" fmla="*/ 10187879 h 10286999"/>
              <a:gd name="connsiteX18" fmla="*/ 5134064 w 11378470"/>
              <a:gd name="connsiteY18" fmla="*/ 10196883 h 10286999"/>
              <a:gd name="connsiteX19" fmla="*/ 5129303 w 11378470"/>
              <a:gd name="connsiteY19" fmla="*/ 10238587 h 10286999"/>
              <a:gd name="connsiteX20" fmla="*/ 5072104 w 11378470"/>
              <a:gd name="connsiteY20" fmla="*/ 10245970 h 10286999"/>
              <a:gd name="connsiteX21" fmla="*/ 5073612 w 11378470"/>
              <a:gd name="connsiteY21" fmla="*/ 10187879 h 10286999"/>
              <a:gd name="connsiteX22" fmla="*/ 3229596 w 11378470"/>
              <a:gd name="connsiteY22" fmla="*/ 10182803 h 10286999"/>
              <a:gd name="connsiteX23" fmla="*/ 3249028 w 11378470"/>
              <a:gd name="connsiteY23" fmla="*/ 10188193 h 10286999"/>
              <a:gd name="connsiteX24" fmla="*/ 3235514 w 11378470"/>
              <a:gd name="connsiteY24" fmla="*/ 10255507 h 10286999"/>
              <a:gd name="connsiteX25" fmla="*/ 3215036 w 11378470"/>
              <a:gd name="connsiteY25" fmla="*/ 10186817 h 10286999"/>
              <a:gd name="connsiteX26" fmla="*/ 3229596 w 11378470"/>
              <a:gd name="connsiteY26" fmla="*/ 10182803 h 10286999"/>
              <a:gd name="connsiteX27" fmla="*/ 5973192 w 11378470"/>
              <a:gd name="connsiteY27" fmla="*/ 10173293 h 10286999"/>
              <a:gd name="connsiteX28" fmla="*/ 5958768 w 11378470"/>
              <a:gd name="connsiteY28" fmla="*/ 10248493 h 10286999"/>
              <a:gd name="connsiteX29" fmla="*/ 5973192 w 11378470"/>
              <a:gd name="connsiteY29" fmla="*/ 10173293 h 10286999"/>
              <a:gd name="connsiteX30" fmla="*/ 6595646 w 11378470"/>
              <a:gd name="connsiteY30" fmla="*/ 10127017 h 10286999"/>
              <a:gd name="connsiteX31" fmla="*/ 6613062 w 11378470"/>
              <a:gd name="connsiteY31" fmla="*/ 10144730 h 10286999"/>
              <a:gd name="connsiteX32" fmla="*/ 6591712 w 11378470"/>
              <a:gd name="connsiteY32" fmla="*/ 10161130 h 10286999"/>
              <a:gd name="connsiteX33" fmla="*/ 6586345 w 11378470"/>
              <a:gd name="connsiteY33" fmla="*/ 10131240 h 10286999"/>
              <a:gd name="connsiteX34" fmla="*/ 6595646 w 11378470"/>
              <a:gd name="connsiteY34" fmla="*/ 10127017 h 10286999"/>
              <a:gd name="connsiteX35" fmla="*/ 3522274 w 11378470"/>
              <a:gd name="connsiteY35" fmla="*/ 10117722 h 10286999"/>
              <a:gd name="connsiteX36" fmla="*/ 3557758 w 11378470"/>
              <a:gd name="connsiteY36" fmla="*/ 10118603 h 10286999"/>
              <a:gd name="connsiteX37" fmla="*/ 3605990 w 11378470"/>
              <a:gd name="connsiteY37" fmla="*/ 10219544 h 10286999"/>
              <a:gd name="connsiteX38" fmla="*/ 3562513 w 11378470"/>
              <a:gd name="connsiteY38" fmla="*/ 10274862 h 10286999"/>
              <a:gd name="connsiteX39" fmla="*/ 3536856 w 11378470"/>
              <a:gd name="connsiteY39" fmla="*/ 10283593 h 10286999"/>
              <a:gd name="connsiteX40" fmla="*/ 3500809 w 11378470"/>
              <a:gd name="connsiteY40" fmla="*/ 10126615 h 10286999"/>
              <a:gd name="connsiteX41" fmla="*/ 3522274 w 11378470"/>
              <a:gd name="connsiteY41" fmla="*/ 10117722 h 10286999"/>
              <a:gd name="connsiteX42" fmla="*/ 10397590 w 11378470"/>
              <a:gd name="connsiteY42" fmla="*/ 10115065 h 10286999"/>
              <a:gd name="connsiteX43" fmla="*/ 10433740 w 11378470"/>
              <a:gd name="connsiteY43" fmla="*/ 10193020 h 10286999"/>
              <a:gd name="connsiteX44" fmla="*/ 10397590 w 11378470"/>
              <a:gd name="connsiteY44" fmla="*/ 10115065 h 10286999"/>
              <a:gd name="connsiteX45" fmla="*/ 3107717 w 11378470"/>
              <a:gd name="connsiteY45" fmla="*/ 10060222 h 10286999"/>
              <a:gd name="connsiteX46" fmla="*/ 3123053 w 11378470"/>
              <a:gd name="connsiteY46" fmla="*/ 10166052 h 10286999"/>
              <a:gd name="connsiteX47" fmla="*/ 3091393 w 11378470"/>
              <a:gd name="connsiteY47" fmla="*/ 10183790 h 10286999"/>
              <a:gd name="connsiteX48" fmla="*/ 3107717 w 11378470"/>
              <a:gd name="connsiteY48" fmla="*/ 10060222 h 10286999"/>
              <a:gd name="connsiteX49" fmla="*/ 1995300 w 11378470"/>
              <a:gd name="connsiteY49" fmla="*/ 10025418 h 10286999"/>
              <a:gd name="connsiteX50" fmla="*/ 2033501 w 11378470"/>
              <a:gd name="connsiteY50" fmla="*/ 10074564 h 10286999"/>
              <a:gd name="connsiteX51" fmla="*/ 2002412 w 11378470"/>
              <a:gd name="connsiteY51" fmla="*/ 10101678 h 10286999"/>
              <a:gd name="connsiteX52" fmla="*/ 1955731 w 11378470"/>
              <a:gd name="connsiteY52" fmla="*/ 10066798 h 10286999"/>
              <a:gd name="connsiteX53" fmla="*/ 1995300 w 11378470"/>
              <a:gd name="connsiteY53" fmla="*/ 10025418 h 10286999"/>
              <a:gd name="connsiteX54" fmla="*/ 4262851 w 11378470"/>
              <a:gd name="connsiteY54" fmla="*/ 9999372 h 10286999"/>
              <a:gd name="connsiteX55" fmla="*/ 4274016 w 11378470"/>
              <a:gd name="connsiteY55" fmla="*/ 10026148 h 10286999"/>
              <a:gd name="connsiteX56" fmla="*/ 4272430 w 11378470"/>
              <a:gd name="connsiteY56" fmla="*/ 10046486 h 10286999"/>
              <a:gd name="connsiteX57" fmla="*/ 4262851 w 11378470"/>
              <a:gd name="connsiteY57" fmla="*/ 9999372 h 10286999"/>
              <a:gd name="connsiteX58" fmla="*/ 2875513 w 11378470"/>
              <a:gd name="connsiteY58" fmla="*/ 9978385 h 10286999"/>
              <a:gd name="connsiteX59" fmla="*/ 2883636 w 11378470"/>
              <a:gd name="connsiteY59" fmla="*/ 10010670 h 10286999"/>
              <a:gd name="connsiteX60" fmla="*/ 2862556 w 11378470"/>
              <a:gd name="connsiteY60" fmla="*/ 10018817 h 10286999"/>
              <a:gd name="connsiteX61" fmla="*/ 2847204 w 11378470"/>
              <a:gd name="connsiteY61" fmla="*/ 9992276 h 10286999"/>
              <a:gd name="connsiteX62" fmla="*/ 2875513 w 11378470"/>
              <a:gd name="connsiteY62" fmla="*/ 9978385 h 10286999"/>
              <a:gd name="connsiteX63" fmla="*/ 10489234 w 11378470"/>
              <a:gd name="connsiteY63" fmla="*/ 9973550 h 10286999"/>
              <a:gd name="connsiteX64" fmla="*/ 10492938 w 11378470"/>
              <a:gd name="connsiteY64" fmla="*/ 9973854 h 10286999"/>
              <a:gd name="connsiteX65" fmla="*/ 10489612 w 11378470"/>
              <a:gd name="connsiteY65" fmla="*/ 9973919 h 10286999"/>
              <a:gd name="connsiteX66" fmla="*/ 9769812 w 11378470"/>
              <a:gd name="connsiteY66" fmla="*/ 9924445 h 10286999"/>
              <a:gd name="connsiteX67" fmla="*/ 9847321 w 11378470"/>
              <a:gd name="connsiteY67" fmla="*/ 9956738 h 10286999"/>
              <a:gd name="connsiteX68" fmla="*/ 9767585 w 11378470"/>
              <a:gd name="connsiteY68" fmla="*/ 10087325 h 10286999"/>
              <a:gd name="connsiteX69" fmla="*/ 9769812 w 11378470"/>
              <a:gd name="connsiteY69" fmla="*/ 9924445 h 10286999"/>
              <a:gd name="connsiteX70" fmla="*/ 6984914 w 11378470"/>
              <a:gd name="connsiteY70" fmla="*/ 9923454 h 10286999"/>
              <a:gd name="connsiteX71" fmla="*/ 6996079 w 11378470"/>
              <a:gd name="connsiteY71" fmla="*/ 9950230 h 10286999"/>
              <a:gd name="connsiteX72" fmla="*/ 6994493 w 11378470"/>
              <a:gd name="connsiteY72" fmla="*/ 9970568 h 10286999"/>
              <a:gd name="connsiteX73" fmla="*/ 6984914 w 11378470"/>
              <a:gd name="connsiteY73" fmla="*/ 9923454 h 10286999"/>
              <a:gd name="connsiteX74" fmla="*/ 5597576 w 11378470"/>
              <a:gd name="connsiteY74" fmla="*/ 9902467 h 10286999"/>
              <a:gd name="connsiteX75" fmla="*/ 5605699 w 11378470"/>
              <a:gd name="connsiteY75" fmla="*/ 9934752 h 10286999"/>
              <a:gd name="connsiteX76" fmla="*/ 5584619 w 11378470"/>
              <a:gd name="connsiteY76" fmla="*/ 9942899 h 10286999"/>
              <a:gd name="connsiteX77" fmla="*/ 5569267 w 11378470"/>
              <a:gd name="connsiteY77" fmla="*/ 9916358 h 10286999"/>
              <a:gd name="connsiteX78" fmla="*/ 5597576 w 11378470"/>
              <a:gd name="connsiteY78" fmla="*/ 9902467 h 10286999"/>
              <a:gd name="connsiteX79" fmla="*/ 10519984 w 11378470"/>
              <a:gd name="connsiteY79" fmla="*/ 9901991 h 10286999"/>
              <a:gd name="connsiteX80" fmla="*/ 10510796 w 11378470"/>
              <a:gd name="connsiteY80" fmla="*/ 9902339 h 10286999"/>
              <a:gd name="connsiteX81" fmla="*/ 10504122 w 11378470"/>
              <a:gd name="connsiteY81" fmla="*/ 9930464 h 10286999"/>
              <a:gd name="connsiteX82" fmla="*/ 10649940 w 11378470"/>
              <a:gd name="connsiteY82" fmla="*/ 9943042 h 10286999"/>
              <a:gd name="connsiteX83" fmla="*/ 10628254 w 11378470"/>
              <a:gd name="connsiteY83" fmla="*/ 9918587 h 10286999"/>
              <a:gd name="connsiteX84" fmla="*/ 10627604 w 11378470"/>
              <a:gd name="connsiteY84" fmla="*/ 9914102 h 10286999"/>
              <a:gd name="connsiteX85" fmla="*/ 9335758 w 11378470"/>
              <a:gd name="connsiteY85" fmla="*/ 9845845 h 10286999"/>
              <a:gd name="connsiteX86" fmla="*/ 9367041 w 11378470"/>
              <a:gd name="connsiteY86" fmla="*/ 9853220 h 10286999"/>
              <a:gd name="connsiteX87" fmla="*/ 9356612 w 11378470"/>
              <a:gd name="connsiteY87" fmla="*/ 9965750 h 10286999"/>
              <a:gd name="connsiteX88" fmla="*/ 9268006 w 11378470"/>
              <a:gd name="connsiteY88" fmla="*/ 9869262 h 10286999"/>
              <a:gd name="connsiteX89" fmla="*/ 9310067 w 11378470"/>
              <a:gd name="connsiteY89" fmla="*/ 9848228 h 10286999"/>
              <a:gd name="connsiteX90" fmla="*/ 9335758 w 11378470"/>
              <a:gd name="connsiteY90" fmla="*/ 9845845 h 10286999"/>
              <a:gd name="connsiteX91" fmla="*/ 10382660 w 11378470"/>
              <a:gd name="connsiteY91" fmla="*/ 9831232 h 10286999"/>
              <a:gd name="connsiteX92" fmla="*/ 10367016 w 11378470"/>
              <a:gd name="connsiteY92" fmla="*/ 9832104 h 10286999"/>
              <a:gd name="connsiteX93" fmla="*/ 10374916 w 11378470"/>
              <a:gd name="connsiteY93" fmla="*/ 9836505 h 10286999"/>
              <a:gd name="connsiteX94" fmla="*/ 10380748 w 11378470"/>
              <a:gd name="connsiteY94" fmla="*/ 9837131 h 10286999"/>
              <a:gd name="connsiteX95" fmla="*/ 10383016 w 11378470"/>
              <a:gd name="connsiteY95" fmla="*/ 9831243 h 10286999"/>
              <a:gd name="connsiteX96" fmla="*/ 4493436 w 11378470"/>
              <a:gd name="connsiteY96" fmla="*/ 9813487 h 10286999"/>
              <a:gd name="connsiteX97" fmla="*/ 4553736 w 11378470"/>
              <a:gd name="connsiteY97" fmla="*/ 9821376 h 10286999"/>
              <a:gd name="connsiteX98" fmla="*/ 4564996 w 11378470"/>
              <a:gd name="connsiteY98" fmla="*/ 9910969 h 10286999"/>
              <a:gd name="connsiteX99" fmla="*/ 4538608 w 11378470"/>
              <a:gd name="connsiteY99" fmla="*/ 9931200 h 10286999"/>
              <a:gd name="connsiteX100" fmla="*/ 4482842 w 11378470"/>
              <a:gd name="connsiteY100" fmla="*/ 9933199 h 10286999"/>
              <a:gd name="connsiteX101" fmla="*/ 4493436 w 11378470"/>
              <a:gd name="connsiteY101" fmla="*/ 9813487 h 10286999"/>
              <a:gd name="connsiteX102" fmla="*/ 10282936 w 11378470"/>
              <a:gd name="connsiteY102" fmla="*/ 9755676 h 10286999"/>
              <a:gd name="connsiteX103" fmla="*/ 10263908 w 11378470"/>
              <a:gd name="connsiteY103" fmla="*/ 9797296 h 10286999"/>
              <a:gd name="connsiteX104" fmla="*/ 10307884 w 11378470"/>
              <a:gd name="connsiteY104" fmla="*/ 9805553 h 10286999"/>
              <a:gd name="connsiteX105" fmla="*/ 10387120 w 11378470"/>
              <a:gd name="connsiteY105" fmla="*/ 9824397 h 10286999"/>
              <a:gd name="connsiteX106" fmla="*/ 10414702 w 11378470"/>
              <a:gd name="connsiteY106" fmla="*/ 9783922 h 10286999"/>
              <a:gd name="connsiteX107" fmla="*/ 10356646 w 11378470"/>
              <a:gd name="connsiteY107" fmla="*/ 9770076 h 10286999"/>
              <a:gd name="connsiteX108" fmla="*/ 3921146 w 11378470"/>
              <a:gd name="connsiteY108" fmla="*/ 9755622 h 10286999"/>
              <a:gd name="connsiteX109" fmla="*/ 3912465 w 11378470"/>
              <a:gd name="connsiteY109" fmla="*/ 9774605 h 10286999"/>
              <a:gd name="connsiteX110" fmla="*/ 3918972 w 11378470"/>
              <a:gd name="connsiteY110" fmla="*/ 9768213 h 10286999"/>
              <a:gd name="connsiteX111" fmla="*/ 3962750 w 11378470"/>
              <a:gd name="connsiteY111" fmla="*/ 9786929 h 10286999"/>
              <a:gd name="connsiteX112" fmla="*/ 3937296 w 11378470"/>
              <a:gd name="connsiteY112" fmla="*/ 9828097 h 10286999"/>
              <a:gd name="connsiteX113" fmla="*/ 3924280 w 11378470"/>
              <a:gd name="connsiteY113" fmla="*/ 9808778 h 10286999"/>
              <a:gd name="connsiteX114" fmla="*/ 3918505 w 11378470"/>
              <a:gd name="connsiteY114" fmla="*/ 9820492 h 10286999"/>
              <a:gd name="connsiteX115" fmla="*/ 3903615 w 11378470"/>
              <a:gd name="connsiteY115" fmla="*/ 9829933 h 10286999"/>
              <a:gd name="connsiteX116" fmla="*/ 3889287 w 11378470"/>
              <a:gd name="connsiteY116" fmla="*/ 9830692 h 10286999"/>
              <a:gd name="connsiteX117" fmla="*/ 3869599 w 11378470"/>
              <a:gd name="connsiteY117" fmla="*/ 9888666 h 10286999"/>
              <a:gd name="connsiteX118" fmla="*/ 3820877 w 11378470"/>
              <a:gd name="connsiteY118" fmla="*/ 9969182 h 10286999"/>
              <a:gd name="connsiteX119" fmla="*/ 3921146 w 11378470"/>
              <a:gd name="connsiteY119" fmla="*/ 9755622 h 10286999"/>
              <a:gd name="connsiteX120" fmla="*/ 4761420 w 11378470"/>
              <a:gd name="connsiteY120" fmla="*/ 9709201 h 10286999"/>
              <a:gd name="connsiteX121" fmla="*/ 4769365 w 11378470"/>
              <a:gd name="connsiteY121" fmla="*/ 9721343 h 10286999"/>
              <a:gd name="connsiteX122" fmla="*/ 4774405 w 11378470"/>
              <a:gd name="connsiteY122" fmla="*/ 9738987 h 10286999"/>
              <a:gd name="connsiteX123" fmla="*/ 4742719 w 11378470"/>
              <a:gd name="connsiteY123" fmla="*/ 9760157 h 10286999"/>
              <a:gd name="connsiteX124" fmla="*/ 4761420 w 11378470"/>
              <a:gd name="connsiteY124" fmla="*/ 9709201 h 10286999"/>
              <a:gd name="connsiteX125" fmla="*/ 3368688 w 11378470"/>
              <a:gd name="connsiteY125" fmla="*/ 9703945 h 10286999"/>
              <a:gd name="connsiteX126" fmla="*/ 3356804 w 11378470"/>
              <a:gd name="connsiteY126" fmla="*/ 9737846 h 10286999"/>
              <a:gd name="connsiteX127" fmla="*/ 3368688 w 11378470"/>
              <a:gd name="connsiteY127" fmla="*/ 9703945 h 10286999"/>
              <a:gd name="connsiteX128" fmla="*/ 6628867 w 11378470"/>
              <a:gd name="connsiteY128" fmla="*/ 9703846 h 10286999"/>
              <a:gd name="connsiteX129" fmla="*/ 6644844 w 11378470"/>
              <a:gd name="connsiteY129" fmla="*/ 9706460 h 10286999"/>
              <a:gd name="connsiteX130" fmla="*/ 6609057 w 11378470"/>
              <a:gd name="connsiteY130" fmla="*/ 9754895 h 10286999"/>
              <a:gd name="connsiteX131" fmla="*/ 6592974 w 11378470"/>
              <a:gd name="connsiteY131" fmla="*/ 9739961 h 10286999"/>
              <a:gd name="connsiteX132" fmla="*/ 6628867 w 11378470"/>
              <a:gd name="connsiteY132" fmla="*/ 9703846 h 10286999"/>
              <a:gd name="connsiteX133" fmla="*/ 3496879 w 11378470"/>
              <a:gd name="connsiteY133" fmla="*/ 9686017 h 10286999"/>
              <a:gd name="connsiteX134" fmla="*/ 3516418 w 11378470"/>
              <a:gd name="connsiteY134" fmla="*/ 9713102 h 10286999"/>
              <a:gd name="connsiteX135" fmla="*/ 3517324 w 11378470"/>
              <a:gd name="connsiteY135" fmla="*/ 9751440 h 10286999"/>
              <a:gd name="connsiteX136" fmla="*/ 3495821 w 11378470"/>
              <a:gd name="connsiteY136" fmla="*/ 9768133 h 10286999"/>
              <a:gd name="connsiteX137" fmla="*/ 3496879 w 11378470"/>
              <a:gd name="connsiteY137" fmla="*/ 9686017 h 10286999"/>
              <a:gd name="connsiteX138" fmla="*/ 4296431 w 11378470"/>
              <a:gd name="connsiteY138" fmla="*/ 9682571 h 10286999"/>
              <a:gd name="connsiteX139" fmla="*/ 4297243 w 11378470"/>
              <a:gd name="connsiteY139" fmla="*/ 9915612 h 10286999"/>
              <a:gd name="connsiteX140" fmla="*/ 4296431 w 11378470"/>
              <a:gd name="connsiteY140" fmla="*/ 9682571 h 10286999"/>
              <a:gd name="connsiteX141" fmla="*/ 8738082 w 11378470"/>
              <a:gd name="connsiteY141" fmla="*/ 9664811 h 10286999"/>
              <a:gd name="connsiteX142" fmla="*/ 8768483 w 11378470"/>
              <a:gd name="connsiteY142" fmla="*/ 9677205 h 10286999"/>
              <a:gd name="connsiteX143" fmla="*/ 8735807 w 11378470"/>
              <a:gd name="connsiteY143" fmla="*/ 9746463 h 10286999"/>
              <a:gd name="connsiteX144" fmla="*/ 8738082 w 11378470"/>
              <a:gd name="connsiteY144" fmla="*/ 9664811 h 10286999"/>
              <a:gd name="connsiteX145" fmla="*/ 7483483 w 11378470"/>
              <a:gd name="connsiteY145" fmla="*/ 9633283 h 10286999"/>
              <a:gd name="connsiteX146" fmla="*/ 7491428 w 11378470"/>
              <a:gd name="connsiteY146" fmla="*/ 9645425 h 10286999"/>
              <a:gd name="connsiteX147" fmla="*/ 7496468 w 11378470"/>
              <a:gd name="connsiteY147" fmla="*/ 9663069 h 10286999"/>
              <a:gd name="connsiteX148" fmla="*/ 7464782 w 11378470"/>
              <a:gd name="connsiteY148" fmla="*/ 9684239 h 10286999"/>
              <a:gd name="connsiteX149" fmla="*/ 7483483 w 11378470"/>
              <a:gd name="connsiteY149" fmla="*/ 9633283 h 10286999"/>
              <a:gd name="connsiteX150" fmla="*/ 6090751 w 11378470"/>
              <a:gd name="connsiteY150" fmla="*/ 9628027 h 10286999"/>
              <a:gd name="connsiteX151" fmla="*/ 6078867 w 11378470"/>
              <a:gd name="connsiteY151" fmla="*/ 9661928 h 10286999"/>
              <a:gd name="connsiteX152" fmla="*/ 6090751 w 11378470"/>
              <a:gd name="connsiteY152" fmla="*/ 9628027 h 10286999"/>
              <a:gd name="connsiteX153" fmla="*/ 4396315 w 11378470"/>
              <a:gd name="connsiteY153" fmla="*/ 9615235 h 10286999"/>
              <a:gd name="connsiteX154" fmla="*/ 4398365 w 11378470"/>
              <a:gd name="connsiteY154" fmla="*/ 9639086 h 10286999"/>
              <a:gd name="connsiteX155" fmla="*/ 4388809 w 11378470"/>
              <a:gd name="connsiteY155" fmla="*/ 9650273 h 10286999"/>
              <a:gd name="connsiteX156" fmla="*/ 4375599 w 11378470"/>
              <a:gd name="connsiteY156" fmla="*/ 9647419 h 10286999"/>
              <a:gd name="connsiteX157" fmla="*/ 4367909 w 11378470"/>
              <a:gd name="connsiteY157" fmla="*/ 9633833 h 10286999"/>
              <a:gd name="connsiteX158" fmla="*/ 4396315 w 11378470"/>
              <a:gd name="connsiteY158" fmla="*/ 9615235 h 10286999"/>
              <a:gd name="connsiteX159" fmla="*/ 6218942 w 11378470"/>
              <a:gd name="connsiteY159" fmla="*/ 9610099 h 10286999"/>
              <a:gd name="connsiteX160" fmla="*/ 6238481 w 11378470"/>
              <a:gd name="connsiteY160" fmla="*/ 9637184 h 10286999"/>
              <a:gd name="connsiteX161" fmla="*/ 6239387 w 11378470"/>
              <a:gd name="connsiteY161" fmla="*/ 9675522 h 10286999"/>
              <a:gd name="connsiteX162" fmla="*/ 6217884 w 11378470"/>
              <a:gd name="connsiteY162" fmla="*/ 9692215 h 10286999"/>
              <a:gd name="connsiteX163" fmla="*/ 6218942 w 11378470"/>
              <a:gd name="connsiteY163" fmla="*/ 9610099 h 10286999"/>
              <a:gd name="connsiteX164" fmla="*/ 4775314 w 11378470"/>
              <a:gd name="connsiteY164" fmla="*/ 9605142 h 10286999"/>
              <a:gd name="connsiteX165" fmla="*/ 4777171 w 11378470"/>
              <a:gd name="connsiteY165" fmla="*/ 9612280 h 10286999"/>
              <a:gd name="connsiteX166" fmla="*/ 4780784 w 11378470"/>
              <a:gd name="connsiteY166" fmla="*/ 9610958 h 10286999"/>
              <a:gd name="connsiteX167" fmla="*/ 4779028 w 11378470"/>
              <a:gd name="connsiteY167" fmla="*/ 9619420 h 10286999"/>
              <a:gd name="connsiteX168" fmla="*/ 4775414 w 11378470"/>
              <a:gd name="connsiteY168" fmla="*/ 9620742 h 10286999"/>
              <a:gd name="connsiteX169" fmla="*/ 4774743 w 11378470"/>
              <a:gd name="connsiteY169" fmla="*/ 9621964 h 10286999"/>
              <a:gd name="connsiteX170" fmla="*/ 4767259 w 11378470"/>
              <a:gd name="connsiteY170" fmla="*/ 9619817 h 10286999"/>
              <a:gd name="connsiteX171" fmla="*/ 4761788 w 11378470"/>
              <a:gd name="connsiteY171" fmla="*/ 9614001 h 10286999"/>
              <a:gd name="connsiteX172" fmla="*/ 4775314 w 11378470"/>
              <a:gd name="connsiteY172" fmla="*/ 9605142 h 10286999"/>
              <a:gd name="connsiteX173" fmla="*/ 2921118 w 11378470"/>
              <a:gd name="connsiteY173" fmla="*/ 9591707 h 10286999"/>
              <a:gd name="connsiteX174" fmla="*/ 2936338 w 11378470"/>
              <a:gd name="connsiteY174" fmla="*/ 9595945 h 10286999"/>
              <a:gd name="connsiteX175" fmla="*/ 2944970 w 11378470"/>
              <a:gd name="connsiteY175" fmla="*/ 9627875 h 10286999"/>
              <a:gd name="connsiteX176" fmla="*/ 2904108 w 11378470"/>
              <a:gd name="connsiteY176" fmla="*/ 9656047 h 10286999"/>
              <a:gd name="connsiteX177" fmla="*/ 2888918 w 11378470"/>
              <a:gd name="connsiteY177" fmla="*/ 9648044 h 10286999"/>
              <a:gd name="connsiteX178" fmla="*/ 2876456 w 11378470"/>
              <a:gd name="connsiteY178" fmla="*/ 9620857 h 10286999"/>
              <a:gd name="connsiteX179" fmla="*/ 2921118 w 11378470"/>
              <a:gd name="connsiteY179" fmla="*/ 9591707 h 10286999"/>
              <a:gd name="connsiteX180" fmla="*/ 2574914 w 11378470"/>
              <a:gd name="connsiteY180" fmla="*/ 9588385 h 10286999"/>
              <a:gd name="connsiteX181" fmla="*/ 2576339 w 11378470"/>
              <a:gd name="connsiteY181" fmla="*/ 9605777 h 10286999"/>
              <a:gd name="connsiteX182" fmla="*/ 2592206 w 11378470"/>
              <a:gd name="connsiteY182" fmla="*/ 9615112 h 10286999"/>
              <a:gd name="connsiteX183" fmla="*/ 2569880 w 11378470"/>
              <a:gd name="connsiteY183" fmla="*/ 9664971 h 10286999"/>
              <a:gd name="connsiteX184" fmla="*/ 2517480 w 11378470"/>
              <a:gd name="connsiteY184" fmla="*/ 9683504 h 10286999"/>
              <a:gd name="connsiteX185" fmla="*/ 2519576 w 11378470"/>
              <a:gd name="connsiteY185" fmla="*/ 9589917 h 10286999"/>
              <a:gd name="connsiteX186" fmla="*/ 2551163 w 11378470"/>
              <a:gd name="connsiteY186" fmla="*/ 9595519 h 10286999"/>
              <a:gd name="connsiteX187" fmla="*/ 2551168 w 11378470"/>
              <a:gd name="connsiteY187" fmla="*/ 9594515 h 10286999"/>
              <a:gd name="connsiteX188" fmla="*/ 2574914 w 11378470"/>
              <a:gd name="connsiteY188" fmla="*/ 9588385 h 10286999"/>
              <a:gd name="connsiteX189" fmla="*/ 9581762 w 11378470"/>
              <a:gd name="connsiteY189" fmla="*/ 9578694 h 10286999"/>
              <a:gd name="connsiteX190" fmla="*/ 9578846 w 11378470"/>
              <a:gd name="connsiteY190" fmla="*/ 9592412 h 10286999"/>
              <a:gd name="connsiteX191" fmla="*/ 9830756 w 11378470"/>
              <a:gd name="connsiteY191" fmla="*/ 9681626 h 10286999"/>
              <a:gd name="connsiteX192" fmla="*/ 10000776 w 11378470"/>
              <a:gd name="connsiteY192" fmla="*/ 9740556 h 10286999"/>
              <a:gd name="connsiteX193" fmla="*/ 10214452 w 11378470"/>
              <a:gd name="connsiteY193" fmla="*/ 9788013 h 10286999"/>
              <a:gd name="connsiteX194" fmla="*/ 10256126 w 11378470"/>
              <a:gd name="connsiteY194" fmla="*/ 9795837 h 10286999"/>
              <a:gd name="connsiteX195" fmla="*/ 10227804 w 11378470"/>
              <a:gd name="connsiteY195" fmla="*/ 9744905 h 10286999"/>
              <a:gd name="connsiteX196" fmla="*/ 10158764 w 11378470"/>
              <a:gd name="connsiteY196" fmla="*/ 9731418 h 10286999"/>
              <a:gd name="connsiteX197" fmla="*/ 9967118 w 11378470"/>
              <a:gd name="connsiteY197" fmla="*/ 9691122 h 10286999"/>
              <a:gd name="connsiteX198" fmla="*/ 9904344 w 11378470"/>
              <a:gd name="connsiteY198" fmla="*/ 9681715 h 10286999"/>
              <a:gd name="connsiteX199" fmla="*/ 9896448 w 11378470"/>
              <a:gd name="connsiteY199" fmla="*/ 9677318 h 10286999"/>
              <a:gd name="connsiteX200" fmla="*/ 9876074 w 11378470"/>
              <a:gd name="connsiteY200" fmla="*/ 9676195 h 10286999"/>
              <a:gd name="connsiteX201" fmla="*/ 9866517 w 11378470"/>
              <a:gd name="connsiteY201" fmla="*/ 9665755 h 10286999"/>
              <a:gd name="connsiteX202" fmla="*/ 9814554 w 11378470"/>
              <a:gd name="connsiteY202" fmla="*/ 9647032 h 10286999"/>
              <a:gd name="connsiteX203" fmla="*/ 9773812 w 11378470"/>
              <a:gd name="connsiteY203" fmla="*/ 9644786 h 10286999"/>
              <a:gd name="connsiteX204" fmla="*/ 9688598 w 11378470"/>
              <a:gd name="connsiteY204" fmla="*/ 9602424 h 10286999"/>
              <a:gd name="connsiteX205" fmla="*/ 9581762 w 11378470"/>
              <a:gd name="connsiteY205" fmla="*/ 9578694 h 10286999"/>
              <a:gd name="connsiteX206" fmla="*/ 1177308 w 11378470"/>
              <a:gd name="connsiteY206" fmla="*/ 9560577 h 10286999"/>
              <a:gd name="connsiteX207" fmla="*/ 1184357 w 11378470"/>
              <a:gd name="connsiteY207" fmla="*/ 9634138 h 10286999"/>
              <a:gd name="connsiteX208" fmla="*/ 1140033 w 11378470"/>
              <a:gd name="connsiteY208" fmla="*/ 9585997 h 10286999"/>
              <a:gd name="connsiteX209" fmla="*/ 1177308 w 11378470"/>
              <a:gd name="connsiteY209" fmla="*/ 9560577 h 10286999"/>
              <a:gd name="connsiteX210" fmla="*/ 7118378 w 11378470"/>
              <a:gd name="connsiteY210" fmla="*/ 9539317 h 10286999"/>
              <a:gd name="connsiteX211" fmla="*/ 7120428 w 11378470"/>
              <a:gd name="connsiteY211" fmla="*/ 9563168 h 10286999"/>
              <a:gd name="connsiteX212" fmla="*/ 7110872 w 11378470"/>
              <a:gd name="connsiteY212" fmla="*/ 9574355 h 10286999"/>
              <a:gd name="connsiteX213" fmla="*/ 7097662 w 11378470"/>
              <a:gd name="connsiteY213" fmla="*/ 9571501 h 10286999"/>
              <a:gd name="connsiteX214" fmla="*/ 7089972 w 11378470"/>
              <a:gd name="connsiteY214" fmla="*/ 9557915 h 10286999"/>
              <a:gd name="connsiteX215" fmla="*/ 7118378 w 11378470"/>
              <a:gd name="connsiteY215" fmla="*/ 9539317 h 10286999"/>
              <a:gd name="connsiteX216" fmla="*/ 7497377 w 11378470"/>
              <a:gd name="connsiteY216" fmla="*/ 9529224 h 10286999"/>
              <a:gd name="connsiteX217" fmla="*/ 7499234 w 11378470"/>
              <a:gd name="connsiteY217" fmla="*/ 9536362 h 10286999"/>
              <a:gd name="connsiteX218" fmla="*/ 7502847 w 11378470"/>
              <a:gd name="connsiteY218" fmla="*/ 9535040 h 10286999"/>
              <a:gd name="connsiteX219" fmla="*/ 7501091 w 11378470"/>
              <a:gd name="connsiteY219" fmla="*/ 9543502 h 10286999"/>
              <a:gd name="connsiteX220" fmla="*/ 7497477 w 11378470"/>
              <a:gd name="connsiteY220" fmla="*/ 9544824 h 10286999"/>
              <a:gd name="connsiteX221" fmla="*/ 7496806 w 11378470"/>
              <a:gd name="connsiteY221" fmla="*/ 9546046 h 10286999"/>
              <a:gd name="connsiteX222" fmla="*/ 7489322 w 11378470"/>
              <a:gd name="connsiteY222" fmla="*/ 9543899 h 10286999"/>
              <a:gd name="connsiteX223" fmla="*/ 7483851 w 11378470"/>
              <a:gd name="connsiteY223" fmla="*/ 9538083 h 10286999"/>
              <a:gd name="connsiteX224" fmla="*/ 7497377 w 11378470"/>
              <a:gd name="connsiteY224" fmla="*/ 9529224 h 10286999"/>
              <a:gd name="connsiteX225" fmla="*/ 5643181 w 11378470"/>
              <a:gd name="connsiteY225" fmla="*/ 9515789 h 10286999"/>
              <a:gd name="connsiteX226" fmla="*/ 5658401 w 11378470"/>
              <a:gd name="connsiteY226" fmla="*/ 9520027 h 10286999"/>
              <a:gd name="connsiteX227" fmla="*/ 5667033 w 11378470"/>
              <a:gd name="connsiteY227" fmla="*/ 9551957 h 10286999"/>
              <a:gd name="connsiteX228" fmla="*/ 5626171 w 11378470"/>
              <a:gd name="connsiteY228" fmla="*/ 9580129 h 10286999"/>
              <a:gd name="connsiteX229" fmla="*/ 5610981 w 11378470"/>
              <a:gd name="connsiteY229" fmla="*/ 9572126 h 10286999"/>
              <a:gd name="connsiteX230" fmla="*/ 5598519 w 11378470"/>
              <a:gd name="connsiteY230" fmla="*/ 9544939 h 10286999"/>
              <a:gd name="connsiteX231" fmla="*/ 5643181 w 11378470"/>
              <a:gd name="connsiteY231" fmla="*/ 9515789 h 10286999"/>
              <a:gd name="connsiteX232" fmla="*/ 4639181 w 11378470"/>
              <a:gd name="connsiteY232" fmla="*/ 9514417 h 10286999"/>
              <a:gd name="connsiteX233" fmla="*/ 4759037 w 11378470"/>
              <a:gd name="connsiteY233" fmla="*/ 9593298 h 10286999"/>
              <a:gd name="connsiteX234" fmla="*/ 4677568 w 11378470"/>
              <a:gd name="connsiteY234" fmla="*/ 9582583 h 10286999"/>
              <a:gd name="connsiteX235" fmla="*/ 4639181 w 11378470"/>
              <a:gd name="connsiteY235" fmla="*/ 9514417 h 10286999"/>
              <a:gd name="connsiteX236" fmla="*/ 5296977 w 11378470"/>
              <a:gd name="connsiteY236" fmla="*/ 9512467 h 10286999"/>
              <a:gd name="connsiteX237" fmla="*/ 5284571 w 11378470"/>
              <a:gd name="connsiteY237" fmla="*/ 9551500 h 10286999"/>
              <a:gd name="connsiteX238" fmla="*/ 5273231 w 11378470"/>
              <a:gd name="connsiteY238" fmla="*/ 9518597 h 10286999"/>
              <a:gd name="connsiteX239" fmla="*/ 5296977 w 11378470"/>
              <a:gd name="connsiteY239" fmla="*/ 9512467 h 10286999"/>
              <a:gd name="connsiteX240" fmla="*/ 4909741 w 11378470"/>
              <a:gd name="connsiteY240" fmla="*/ 9500559 h 10286999"/>
              <a:gd name="connsiteX241" fmla="*/ 4905143 w 11378470"/>
              <a:gd name="connsiteY241" fmla="*/ 9525080 h 10286999"/>
              <a:gd name="connsiteX242" fmla="*/ 4894256 w 11378470"/>
              <a:gd name="connsiteY242" fmla="*/ 9506163 h 10286999"/>
              <a:gd name="connsiteX243" fmla="*/ 4909741 w 11378470"/>
              <a:gd name="connsiteY243" fmla="*/ 9500559 h 10286999"/>
              <a:gd name="connsiteX244" fmla="*/ 4815260 w 11378470"/>
              <a:gd name="connsiteY244" fmla="*/ 9499648 h 10286999"/>
              <a:gd name="connsiteX245" fmla="*/ 4855066 w 11378470"/>
              <a:gd name="connsiteY245" fmla="*/ 9557385 h 10286999"/>
              <a:gd name="connsiteX246" fmla="*/ 4819510 w 11378470"/>
              <a:gd name="connsiteY246" fmla="*/ 9578361 h 10286999"/>
              <a:gd name="connsiteX247" fmla="*/ 4788380 w 11378470"/>
              <a:gd name="connsiteY247" fmla="*/ 9505531 h 10286999"/>
              <a:gd name="connsiteX248" fmla="*/ 4815260 w 11378470"/>
              <a:gd name="connsiteY248" fmla="*/ 9499648 h 10286999"/>
              <a:gd name="connsiteX249" fmla="*/ 5459399 w 11378470"/>
              <a:gd name="connsiteY249" fmla="*/ 9496482 h 10286999"/>
              <a:gd name="connsiteX250" fmla="*/ 5490063 w 11378470"/>
              <a:gd name="connsiteY250" fmla="*/ 9523634 h 10286999"/>
              <a:gd name="connsiteX251" fmla="*/ 5455388 w 11378470"/>
              <a:gd name="connsiteY251" fmla="*/ 9520677 h 10286999"/>
              <a:gd name="connsiteX252" fmla="*/ 5459399 w 11378470"/>
              <a:gd name="connsiteY252" fmla="*/ 9496482 h 10286999"/>
              <a:gd name="connsiteX253" fmla="*/ 4125491 w 11378470"/>
              <a:gd name="connsiteY253" fmla="*/ 9491965 h 10286999"/>
              <a:gd name="connsiteX254" fmla="*/ 4144736 w 11378470"/>
              <a:gd name="connsiteY254" fmla="*/ 9508926 h 10286999"/>
              <a:gd name="connsiteX255" fmla="*/ 4144517 w 11378470"/>
              <a:gd name="connsiteY255" fmla="*/ 9518311 h 10286999"/>
              <a:gd name="connsiteX256" fmla="*/ 4138097 w 11378470"/>
              <a:gd name="connsiteY256" fmla="*/ 9524823 h 10286999"/>
              <a:gd name="connsiteX257" fmla="*/ 4129455 w 11378470"/>
              <a:gd name="connsiteY257" fmla="*/ 9530587 h 10286999"/>
              <a:gd name="connsiteX258" fmla="*/ 4107477 w 11378470"/>
              <a:gd name="connsiteY258" fmla="*/ 9531866 h 10286999"/>
              <a:gd name="connsiteX259" fmla="*/ 4096110 w 11378470"/>
              <a:gd name="connsiteY259" fmla="*/ 9519372 h 10286999"/>
              <a:gd name="connsiteX260" fmla="*/ 4094133 w 11378470"/>
              <a:gd name="connsiteY260" fmla="*/ 9511769 h 10286999"/>
              <a:gd name="connsiteX261" fmla="*/ 4125491 w 11378470"/>
              <a:gd name="connsiteY261" fmla="*/ 9491965 h 10286999"/>
              <a:gd name="connsiteX262" fmla="*/ 3665930 w 11378470"/>
              <a:gd name="connsiteY262" fmla="*/ 9491679 h 10286999"/>
              <a:gd name="connsiteX263" fmla="*/ 3687721 w 11378470"/>
              <a:gd name="connsiteY263" fmla="*/ 9496059 h 10286999"/>
              <a:gd name="connsiteX264" fmla="*/ 3696261 w 11378470"/>
              <a:gd name="connsiteY264" fmla="*/ 9513010 h 10286999"/>
              <a:gd name="connsiteX265" fmla="*/ 3695690 w 11378470"/>
              <a:gd name="connsiteY265" fmla="*/ 9542563 h 10286999"/>
              <a:gd name="connsiteX266" fmla="*/ 3656168 w 11378470"/>
              <a:gd name="connsiteY266" fmla="*/ 9565263 h 10286999"/>
              <a:gd name="connsiteX267" fmla="*/ 3654355 w 11378470"/>
              <a:gd name="connsiteY267" fmla="*/ 9574163 h 10286999"/>
              <a:gd name="connsiteX268" fmla="*/ 3641228 w 11378470"/>
              <a:gd name="connsiteY268" fmla="*/ 9587204 h 10286999"/>
              <a:gd name="connsiteX269" fmla="*/ 3635501 w 11378470"/>
              <a:gd name="connsiteY269" fmla="*/ 9581063 h 10286999"/>
              <a:gd name="connsiteX270" fmla="*/ 3647649 w 11378470"/>
              <a:gd name="connsiteY270" fmla="*/ 9564263 h 10286999"/>
              <a:gd name="connsiteX271" fmla="*/ 3646670 w 11378470"/>
              <a:gd name="connsiteY271" fmla="*/ 9560502 h 10286999"/>
              <a:gd name="connsiteX272" fmla="*/ 3637173 w 11378470"/>
              <a:gd name="connsiteY272" fmla="*/ 9555742 h 10286999"/>
              <a:gd name="connsiteX273" fmla="*/ 3627389 w 11378470"/>
              <a:gd name="connsiteY273" fmla="*/ 9518140 h 10286999"/>
              <a:gd name="connsiteX274" fmla="*/ 3665930 w 11378470"/>
              <a:gd name="connsiteY274" fmla="*/ 9491679 h 10286999"/>
              <a:gd name="connsiteX275" fmla="*/ 4136722 w 11378470"/>
              <a:gd name="connsiteY275" fmla="*/ 9472010 h 10286999"/>
              <a:gd name="connsiteX276" fmla="*/ 4143371 w 11378470"/>
              <a:gd name="connsiteY276" fmla="*/ 9477594 h 10286999"/>
              <a:gd name="connsiteX277" fmla="*/ 4144327 w 11378470"/>
              <a:gd name="connsiteY277" fmla="*/ 9485264 h 10286999"/>
              <a:gd name="connsiteX278" fmla="*/ 4138757 w 11378470"/>
              <a:gd name="connsiteY278" fmla="*/ 9489809 h 10286999"/>
              <a:gd name="connsiteX279" fmla="*/ 4128197 w 11378470"/>
              <a:gd name="connsiteY279" fmla="*/ 9487158 h 10286999"/>
              <a:gd name="connsiteX280" fmla="*/ 4971757 w 11378470"/>
              <a:gd name="connsiteY280" fmla="*/ 9471474 h 10286999"/>
              <a:gd name="connsiteX281" fmla="*/ 4987828 w 11378470"/>
              <a:gd name="connsiteY281" fmla="*/ 9562632 h 10286999"/>
              <a:gd name="connsiteX282" fmla="*/ 4969530 w 11378470"/>
              <a:gd name="connsiteY282" fmla="*/ 9581076 h 10286999"/>
              <a:gd name="connsiteX283" fmla="*/ 4971757 w 11378470"/>
              <a:gd name="connsiteY283" fmla="*/ 9471474 h 10286999"/>
              <a:gd name="connsiteX284" fmla="*/ 6828584 w 11378470"/>
              <a:gd name="connsiteY284" fmla="*/ 9467395 h 10286999"/>
              <a:gd name="connsiteX285" fmla="*/ 6849737 w 11378470"/>
              <a:gd name="connsiteY285" fmla="*/ 9574940 h 10286999"/>
              <a:gd name="connsiteX286" fmla="*/ 6815131 w 11378470"/>
              <a:gd name="connsiteY286" fmla="*/ 9590382 h 10286999"/>
              <a:gd name="connsiteX287" fmla="*/ 6828584 w 11378470"/>
              <a:gd name="connsiteY287" fmla="*/ 9467395 h 10286999"/>
              <a:gd name="connsiteX288" fmla="*/ 2958819 w 11378470"/>
              <a:gd name="connsiteY288" fmla="*/ 9465131 h 10286999"/>
              <a:gd name="connsiteX289" fmla="*/ 2846665 w 11378470"/>
              <a:gd name="connsiteY289" fmla="*/ 9524267 h 10286999"/>
              <a:gd name="connsiteX290" fmla="*/ 2958819 w 11378470"/>
              <a:gd name="connsiteY290" fmla="*/ 9465131 h 10286999"/>
              <a:gd name="connsiteX291" fmla="*/ 4171245 w 11378470"/>
              <a:gd name="connsiteY291" fmla="*/ 9441370 h 10286999"/>
              <a:gd name="connsiteX292" fmla="*/ 4173814 w 11378470"/>
              <a:gd name="connsiteY292" fmla="*/ 9441445 h 10286999"/>
              <a:gd name="connsiteX293" fmla="*/ 4183196 w 11378470"/>
              <a:gd name="connsiteY293" fmla="*/ 9446129 h 10286999"/>
              <a:gd name="connsiteX294" fmla="*/ 4189246 w 11378470"/>
              <a:gd name="connsiteY294" fmla="*/ 9457616 h 10286999"/>
              <a:gd name="connsiteX295" fmla="*/ 4188983 w 11378470"/>
              <a:gd name="connsiteY295" fmla="*/ 9468368 h 10286999"/>
              <a:gd name="connsiteX296" fmla="*/ 4182495 w 11378470"/>
              <a:gd name="connsiteY296" fmla="*/ 9474802 h 10286999"/>
              <a:gd name="connsiteX297" fmla="*/ 4167326 w 11378470"/>
              <a:gd name="connsiteY297" fmla="*/ 9447879 h 10286999"/>
              <a:gd name="connsiteX298" fmla="*/ 4171245 w 11378470"/>
              <a:gd name="connsiteY298" fmla="*/ 9441370 h 10286999"/>
              <a:gd name="connsiteX299" fmla="*/ 7361244 w 11378470"/>
              <a:gd name="connsiteY299" fmla="*/ 9438499 h 10286999"/>
              <a:gd name="connsiteX300" fmla="*/ 7481100 w 11378470"/>
              <a:gd name="connsiteY300" fmla="*/ 9517380 h 10286999"/>
              <a:gd name="connsiteX301" fmla="*/ 7399631 w 11378470"/>
              <a:gd name="connsiteY301" fmla="*/ 9506665 h 10286999"/>
              <a:gd name="connsiteX302" fmla="*/ 7361244 w 11378470"/>
              <a:gd name="connsiteY302" fmla="*/ 9438499 h 10286999"/>
              <a:gd name="connsiteX303" fmla="*/ 7631804 w 11378470"/>
              <a:gd name="connsiteY303" fmla="*/ 9424641 h 10286999"/>
              <a:gd name="connsiteX304" fmla="*/ 7627206 w 11378470"/>
              <a:gd name="connsiteY304" fmla="*/ 9449162 h 10286999"/>
              <a:gd name="connsiteX305" fmla="*/ 7616319 w 11378470"/>
              <a:gd name="connsiteY305" fmla="*/ 9430245 h 10286999"/>
              <a:gd name="connsiteX306" fmla="*/ 7631804 w 11378470"/>
              <a:gd name="connsiteY306" fmla="*/ 9424641 h 10286999"/>
              <a:gd name="connsiteX307" fmla="*/ 6387993 w 11378470"/>
              <a:gd name="connsiteY307" fmla="*/ 9415761 h 10286999"/>
              <a:gd name="connsiteX308" fmla="*/ 6409784 w 11378470"/>
              <a:gd name="connsiteY308" fmla="*/ 9420141 h 10286999"/>
              <a:gd name="connsiteX309" fmla="*/ 6418324 w 11378470"/>
              <a:gd name="connsiteY309" fmla="*/ 9437092 h 10286999"/>
              <a:gd name="connsiteX310" fmla="*/ 6417753 w 11378470"/>
              <a:gd name="connsiteY310" fmla="*/ 9466645 h 10286999"/>
              <a:gd name="connsiteX311" fmla="*/ 6378231 w 11378470"/>
              <a:gd name="connsiteY311" fmla="*/ 9489345 h 10286999"/>
              <a:gd name="connsiteX312" fmla="*/ 6376418 w 11378470"/>
              <a:gd name="connsiteY312" fmla="*/ 9498245 h 10286999"/>
              <a:gd name="connsiteX313" fmla="*/ 6363291 w 11378470"/>
              <a:gd name="connsiteY313" fmla="*/ 9511286 h 10286999"/>
              <a:gd name="connsiteX314" fmla="*/ 6357564 w 11378470"/>
              <a:gd name="connsiteY314" fmla="*/ 9505145 h 10286999"/>
              <a:gd name="connsiteX315" fmla="*/ 6369712 w 11378470"/>
              <a:gd name="connsiteY315" fmla="*/ 9488345 h 10286999"/>
              <a:gd name="connsiteX316" fmla="*/ 6368733 w 11378470"/>
              <a:gd name="connsiteY316" fmla="*/ 9484584 h 10286999"/>
              <a:gd name="connsiteX317" fmla="*/ 6359236 w 11378470"/>
              <a:gd name="connsiteY317" fmla="*/ 9479824 h 10286999"/>
              <a:gd name="connsiteX318" fmla="*/ 6349452 w 11378470"/>
              <a:gd name="connsiteY318" fmla="*/ 9442222 h 10286999"/>
              <a:gd name="connsiteX319" fmla="*/ 6387993 w 11378470"/>
              <a:gd name="connsiteY319" fmla="*/ 9415761 h 10286999"/>
              <a:gd name="connsiteX320" fmla="*/ 7693820 w 11378470"/>
              <a:gd name="connsiteY320" fmla="*/ 9395556 h 10286999"/>
              <a:gd name="connsiteX321" fmla="*/ 7709891 w 11378470"/>
              <a:gd name="connsiteY321" fmla="*/ 9486714 h 10286999"/>
              <a:gd name="connsiteX322" fmla="*/ 7691593 w 11378470"/>
              <a:gd name="connsiteY322" fmla="*/ 9505158 h 10286999"/>
              <a:gd name="connsiteX323" fmla="*/ 7693820 w 11378470"/>
              <a:gd name="connsiteY323" fmla="*/ 9395556 h 10286999"/>
              <a:gd name="connsiteX324" fmla="*/ 5680882 w 11378470"/>
              <a:gd name="connsiteY324" fmla="*/ 9389213 h 10286999"/>
              <a:gd name="connsiteX325" fmla="*/ 5568728 w 11378470"/>
              <a:gd name="connsiteY325" fmla="*/ 9448349 h 10286999"/>
              <a:gd name="connsiteX326" fmla="*/ 5680882 w 11378470"/>
              <a:gd name="connsiteY326" fmla="*/ 9389213 h 10286999"/>
              <a:gd name="connsiteX327" fmla="*/ 5937720 w 11378470"/>
              <a:gd name="connsiteY327" fmla="*/ 9379576 h 10286999"/>
              <a:gd name="connsiteX328" fmla="*/ 5970530 w 11378470"/>
              <a:gd name="connsiteY328" fmla="*/ 9385224 h 10286999"/>
              <a:gd name="connsiteX329" fmla="*/ 5969443 w 11378470"/>
              <a:gd name="connsiteY329" fmla="*/ 9407798 h 10286999"/>
              <a:gd name="connsiteX330" fmla="*/ 5938958 w 11378470"/>
              <a:gd name="connsiteY330" fmla="*/ 9411086 h 10286999"/>
              <a:gd name="connsiteX331" fmla="*/ 5937720 w 11378470"/>
              <a:gd name="connsiteY331" fmla="*/ 9379576 h 10286999"/>
              <a:gd name="connsiteX332" fmla="*/ 8729970 w 11378470"/>
              <a:gd name="connsiteY332" fmla="*/ 9375149 h 10286999"/>
              <a:gd name="connsiteX333" fmla="*/ 8736741 w 11378470"/>
              <a:gd name="connsiteY333" fmla="*/ 9379267 h 10286999"/>
              <a:gd name="connsiteX334" fmla="*/ 8731580 w 11378470"/>
              <a:gd name="connsiteY334" fmla="*/ 9377964 h 10286999"/>
              <a:gd name="connsiteX335" fmla="*/ 8729970 w 11378470"/>
              <a:gd name="connsiteY335" fmla="*/ 9375149 h 10286999"/>
              <a:gd name="connsiteX336" fmla="*/ 4661708 w 11378470"/>
              <a:gd name="connsiteY336" fmla="*/ 9363641 h 10286999"/>
              <a:gd name="connsiteX337" fmla="*/ 4676101 w 11378470"/>
              <a:gd name="connsiteY337" fmla="*/ 9364057 h 10286999"/>
              <a:gd name="connsiteX338" fmla="*/ 4682775 w 11378470"/>
              <a:gd name="connsiteY338" fmla="*/ 9374020 h 10286999"/>
              <a:gd name="connsiteX339" fmla="*/ 4687501 w 11378470"/>
              <a:gd name="connsiteY339" fmla="*/ 9381399 h 10286999"/>
              <a:gd name="connsiteX340" fmla="*/ 4684941 w 11378470"/>
              <a:gd name="connsiteY340" fmla="*/ 9398035 h 10286999"/>
              <a:gd name="connsiteX341" fmla="*/ 4688668 w 11378470"/>
              <a:gd name="connsiteY341" fmla="*/ 9396670 h 10286999"/>
              <a:gd name="connsiteX342" fmla="*/ 4667291 w 11378470"/>
              <a:gd name="connsiteY342" fmla="*/ 9408629 h 10286999"/>
              <a:gd name="connsiteX343" fmla="*/ 4648051 w 11378470"/>
              <a:gd name="connsiteY343" fmla="*/ 9366057 h 10286999"/>
              <a:gd name="connsiteX344" fmla="*/ 4661708 w 11378470"/>
              <a:gd name="connsiteY344" fmla="*/ 9363641 h 10286999"/>
              <a:gd name="connsiteX345" fmla="*/ 4938701 w 11378470"/>
              <a:gd name="connsiteY345" fmla="*/ 9355638 h 10286999"/>
              <a:gd name="connsiteX346" fmla="*/ 4957019 w 11378470"/>
              <a:gd name="connsiteY346" fmla="*/ 9356811 h 10286999"/>
              <a:gd name="connsiteX347" fmla="*/ 4952128 w 11378470"/>
              <a:gd name="connsiteY347" fmla="*/ 9393175 h 10286999"/>
              <a:gd name="connsiteX348" fmla="*/ 4938701 w 11378470"/>
              <a:gd name="connsiteY348" fmla="*/ 9355638 h 10286999"/>
              <a:gd name="connsiteX349" fmla="*/ 3986449 w 11378470"/>
              <a:gd name="connsiteY349" fmla="*/ 9353067 h 10286999"/>
              <a:gd name="connsiteX350" fmla="*/ 3990406 w 11378470"/>
              <a:gd name="connsiteY350" fmla="*/ 9368272 h 10286999"/>
              <a:gd name="connsiteX351" fmla="*/ 3966697 w 11378470"/>
              <a:gd name="connsiteY351" fmla="*/ 9396270 h 10286999"/>
              <a:gd name="connsiteX352" fmla="*/ 3957096 w 11378470"/>
              <a:gd name="connsiteY352" fmla="*/ 9397118 h 10286999"/>
              <a:gd name="connsiteX353" fmla="*/ 3955878 w 11378470"/>
              <a:gd name="connsiteY353" fmla="*/ 9376746 h 10286999"/>
              <a:gd name="connsiteX354" fmla="*/ 3986449 w 11378470"/>
              <a:gd name="connsiteY354" fmla="*/ 9353067 h 10286999"/>
              <a:gd name="connsiteX355" fmla="*/ 1819326 w 11378470"/>
              <a:gd name="connsiteY355" fmla="*/ 9343364 h 10286999"/>
              <a:gd name="connsiteX356" fmla="*/ 1858158 w 11378470"/>
              <a:gd name="connsiteY356" fmla="*/ 9391588 h 10286999"/>
              <a:gd name="connsiteX357" fmla="*/ 1807058 w 11378470"/>
              <a:gd name="connsiteY357" fmla="*/ 9464973 h 10286999"/>
              <a:gd name="connsiteX358" fmla="*/ 1774386 w 11378470"/>
              <a:gd name="connsiteY358" fmla="*/ 9461174 h 10286999"/>
              <a:gd name="connsiteX359" fmla="*/ 1732318 w 11378470"/>
              <a:gd name="connsiteY359" fmla="*/ 9423369 h 10286999"/>
              <a:gd name="connsiteX360" fmla="*/ 1819326 w 11378470"/>
              <a:gd name="connsiteY360" fmla="*/ 9343364 h 10286999"/>
              <a:gd name="connsiteX361" fmla="*/ 3806748 w 11378470"/>
              <a:gd name="connsiteY361" fmla="*/ 9341194 h 10286999"/>
              <a:gd name="connsiteX362" fmla="*/ 3807699 w 11378470"/>
              <a:gd name="connsiteY362" fmla="*/ 9344855 h 10286999"/>
              <a:gd name="connsiteX363" fmla="*/ 3771224 w 11378470"/>
              <a:gd name="connsiteY363" fmla="*/ 9367789 h 10286999"/>
              <a:gd name="connsiteX364" fmla="*/ 3756755 w 11378470"/>
              <a:gd name="connsiteY364" fmla="*/ 9371520 h 10286999"/>
              <a:gd name="connsiteX365" fmla="*/ 3760530 w 11378470"/>
              <a:gd name="connsiteY365" fmla="*/ 9370137 h 10286999"/>
              <a:gd name="connsiteX366" fmla="*/ 3755802 w 11378470"/>
              <a:gd name="connsiteY366" fmla="*/ 9367858 h 10286999"/>
              <a:gd name="connsiteX367" fmla="*/ 3806748 w 11378470"/>
              <a:gd name="connsiteY367" fmla="*/ 9341194 h 10286999"/>
              <a:gd name="connsiteX368" fmla="*/ 3129049 w 11378470"/>
              <a:gd name="connsiteY368" fmla="*/ 9335378 h 10286999"/>
              <a:gd name="connsiteX369" fmla="*/ 3160547 w 11378470"/>
              <a:gd name="connsiteY369" fmla="*/ 9355833 h 10286999"/>
              <a:gd name="connsiteX370" fmla="*/ 3126308 w 11378470"/>
              <a:gd name="connsiteY370" fmla="*/ 9388637 h 10286999"/>
              <a:gd name="connsiteX371" fmla="*/ 3129049 w 11378470"/>
              <a:gd name="connsiteY371" fmla="*/ 9335378 h 10286999"/>
              <a:gd name="connsiteX372" fmla="*/ 2818091 w 11378470"/>
              <a:gd name="connsiteY372" fmla="*/ 9332305 h 10286999"/>
              <a:gd name="connsiteX373" fmla="*/ 2868978 w 11378470"/>
              <a:gd name="connsiteY373" fmla="*/ 9365863 h 10286999"/>
              <a:gd name="connsiteX374" fmla="*/ 2796765 w 11378470"/>
              <a:gd name="connsiteY374" fmla="*/ 9453525 h 10286999"/>
              <a:gd name="connsiteX375" fmla="*/ 2818091 w 11378470"/>
              <a:gd name="connsiteY375" fmla="*/ 9332305 h 10286999"/>
              <a:gd name="connsiteX376" fmla="*/ 6915141 w 11378470"/>
              <a:gd name="connsiteY376" fmla="*/ 9331360 h 10286999"/>
              <a:gd name="connsiteX377" fmla="*/ 6995714 w 11378470"/>
              <a:gd name="connsiteY377" fmla="*/ 9400015 h 10286999"/>
              <a:gd name="connsiteX378" fmla="*/ 6941146 w 11378470"/>
              <a:gd name="connsiteY378" fmla="*/ 9449286 h 10286999"/>
              <a:gd name="connsiteX379" fmla="*/ 6905196 w 11378470"/>
              <a:gd name="connsiteY379" fmla="*/ 9454680 h 10286999"/>
              <a:gd name="connsiteX380" fmla="*/ 6864331 w 11378470"/>
              <a:gd name="connsiteY380" fmla="*/ 9444674 h 10286999"/>
              <a:gd name="connsiteX381" fmla="*/ 6860160 w 11378470"/>
              <a:gd name="connsiteY381" fmla="*/ 9448905 h 10286999"/>
              <a:gd name="connsiteX382" fmla="*/ 6851518 w 11378470"/>
              <a:gd name="connsiteY382" fmla="*/ 9454669 h 10286999"/>
              <a:gd name="connsiteX383" fmla="*/ 6829540 w 11378470"/>
              <a:gd name="connsiteY383" fmla="*/ 9455948 h 10286999"/>
              <a:gd name="connsiteX384" fmla="*/ 6818173 w 11378470"/>
              <a:gd name="connsiteY384" fmla="*/ 9443454 h 10286999"/>
              <a:gd name="connsiteX385" fmla="*/ 6816196 w 11378470"/>
              <a:gd name="connsiteY385" fmla="*/ 9435851 h 10286999"/>
              <a:gd name="connsiteX386" fmla="*/ 6847554 w 11378470"/>
              <a:gd name="connsiteY386" fmla="*/ 9416047 h 10286999"/>
              <a:gd name="connsiteX387" fmla="*/ 6858869 w 11378470"/>
              <a:gd name="connsiteY387" fmla="*/ 9422810 h 10286999"/>
              <a:gd name="connsiteX388" fmla="*/ 6861283 w 11378470"/>
              <a:gd name="connsiteY388" fmla="*/ 9425915 h 10286999"/>
              <a:gd name="connsiteX389" fmla="*/ 6859468 w 11378470"/>
              <a:gd name="connsiteY389" fmla="*/ 9413552 h 10286999"/>
              <a:gd name="connsiteX390" fmla="*/ 6850260 w 11378470"/>
              <a:gd name="connsiteY390" fmla="*/ 9411240 h 10286999"/>
              <a:gd name="connsiteX391" fmla="*/ 6858785 w 11378470"/>
              <a:gd name="connsiteY391" fmla="*/ 9396092 h 10286999"/>
              <a:gd name="connsiteX392" fmla="*/ 6864115 w 11378470"/>
              <a:gd name="connsiteY392" fmla="*/ 9400568 h 10286999"/>
              <a:gd name="connsiteX393" fmla="*/ 6872320 w 11378470"/>
              <a:gd name="connsiteY393" fmla="*/ 9381288 h 10286999"/>
              <a:gd name="connsiteX394" fmla="*/ 6915141 w 11378470"/>
              <a:gd name="connsiteY394" fmla="*/ 9331360 h 10286999"/>
              <a:gd name="connsiteX395" fmla="*/ 8175266 w 11378470"/>
              <a:gd name="connsiteY395" fmla="*/ 9331161 h 10286999"/>
              <a:gd name="connsiteX396" fmla="*/ 8261872 w 11378470"/>
              <a:gd name="connsiteY396" fmla="*/ 9569481 h 10286999"/>
              <a:gd name="connsiteX397" fmla="*/ 8175266 w 11378470"/>
              <a:gd name="connsiteY397" fmla="*/ 9331161 h 10286999"/>
              <a:gd name="connsiteX398" fmla="*/ 4023516 w 11378470"/>
              <a:gd name="connsiteY398" fmla="*/ 9322498 h 10286999"/>
              <a:gd name="connsiteX399" fmla="*/ 4026785 w 11378470"/>
              <a:gd name="connsiteY399" fmla="*/ 9329357 h 10286999"/>
              <a:gd name="connsiteX400" fmla="*/ 4026578 w 11378470"/>
              <a:gd name="connsiteY400" fmla="*/ 9334265 h 10286999"/>
              <a:gd name="connsiteX401" fmla="*/ 4020370 w 11378470"/>
              <a:gd name="connsiteY401" fmla="*/ 9340833 h 10286999"/>
              <a:gd name="connsiteX402" fmla="*/ 4019820 w 11378470"/>
              <a:gd name="connsiteY402" fmla="*/ 9353922 h 10286999"/>
              <a:gd name="connsiteX403" fmla="*/ 4012592 w 11378470"/>
              <a:gd name="connsiteY403" fmla="*/ 9356566 h 10286999"/>
              <a:gd name="connsiteX404" fmla="*/ 4013696 w 11378470"/>
              <a:gd name="connsiteY404" fmla="*/ 9330388 h 10286999"/>
              <a:gd name="connsiteX405" fmla="*/ 4023516 w 11378470"/>
              <a:gd name="connsiteY405" fmla="*/ 9322498 h 10286999"/>
              <a:gd name="connsiteX406" fmla="*/ 5101405 w 11378470"/>
              <a:gd name="connsiteY406" fmla="*/ 9322001 h 10286999"/>
              <a:gd name="connsiteX407" fmla="*/ 5120507 w 11378470"/>
              <a:gd name="connsiteY407" fmla="*/ 9322923 h 10286999"/>
              <a:gd name="connsiteX408" fmla="*/ 5149992 w 11378470"/>
              <a:gd name="connsiteY408" fmla="*/ 9378314 h 10286999"/>
              <a:gd name="connsiteX409" fmla="*/ 5128572 w 11378470"/>
              <a:gd name="connsiteY409" fmla="*/ 9407791 h 10286999"/>
              <a:gd name="connsiteX410" fmla="*/ 5115089 w 11378470"/>
              <a:gd name="connsiteY410" fmla="*/ 9412207 h 10286999"/>
              <a:gd name="connsiteX411" fmla="*/ 5090180 w 11378470"/>
              <a:gd name="connsiteY411" fmla="*/ 9326556 h 10286999"/>
              <a:gd name="connsiteX412" fmla="*/ 5101405 w 11378470"/>
              <a:gd name="connsiteY412" fmla="*/ 9322001 h 10286999"/>
              <a:gd name="connsiteX413" fmla="*/ 4559668 w 11378470"/>
              <a:gd name="connsiteY413" fmla="*/ 9311578 h 10286999"/>
              <a:gd name="connsiteX414" fmla="*/ 4564396 w 11378470"/>
              <a:gd name="connsiteY414" fmla="*/ 9315485 h 10286999"/>
              <a:gd name="connsiteX415" fmla="*/ 4556549 w 11378470"/>
              <a:gd name="connsiteY415" fmla="*/ 9313848 h 10286999"/>
              <a:gd name="connsiteX416" fmla="*/ 4559668 w 11378470"/>
              <a:gd name="connsiteY416" fmla="*/ 9311578 h 10286999"/>
              <a:gd name="connsiteX417" fmla="*/ 8631877 w 11378470"/>
              <a:gd name="connsiteY417" fmla="*/ 9310271 h 10286999"/>
              <a:gd name="connsiteX418" fmla="*/ 8633538 w 11378470"/>
              <a:gd name="connsiteY418" fmla="*/ 9316308 h 10286999"/>
              <a:gd name="connsiteX419" fmla="*/ 8627109 w 11378470"/>
              <a:gd name="connsiteY419" fmla="*/ 9311524 h 10286999"/>
              <a:gd name="connsiteX420" fmla="*/ 8622032 w 11378470"/>
              <a:gd name="connsiteY420" fmla="*/ 9307746 h 10286999"/>
              <a:gd name="connsiteX421" fmla="*/ 8627109 w 11378470"/>
              <a:gd name="connsiteY421" fmla="*/ 9311524 h 10286999"/>
              <a:gd name="connsiteX422" fmla="*/ 8625640 w 11378470"/>
              <a:gd name="connsiteY422" fmla="*/ 9311909 h 10286999"/>
              <a:gd name="connsiteX423" fmla="*/ 3831222 w 11378470"/>
              <a:gd name="connsiteY423" fmla="*/ 9303103 h 10286999"/>
              <a:gd name="connsiteX424" fmla="*/ 3844261 w 11378470"/>
              <a:gd name="connsiteY424" fmla="*/ 9307562 h 10286999"/>
              <a:gd name="connsiteX425" fmla="*/ 3842043 w 11378470"/>
              <a:gd name="connsiteY425" fmla="*/ 9365201 h 10286999"/>
              <a:gd name="connsiteX426" fmla="*/ 3819407 w 11378470"/>
              <a:gd name="connsiteY426" fmla="*/ 9362813 h 10286999"/>
              <a:gd name="connsiteX427" fmla="*/ 3817540 w 11378470"/>
              <a:gd name="connsiteY427" fmla="*/ 9359640 h 10286999"/>
              <a:gd name="connsiteX428" fmla="*/ 3805072 w 11378470"/>
              <a:gd name="connsiteY428" fmla="*/ 9380497 h 10286999"/>
              <a:gd name="connsiteX429" fmla="*/ 3764578 w 11378470"/>
              <a:gd name="connsiteY429" fmla="*/ 9414261 h 10286999"/>
              <a:gd name="connsiteX430" fmla="*/ 3760578 w 11378470"/>
              <a:gd name="connsiteY430" fmla="*/ 9398886 h 10286999"/>
              <a:gd name="connsiteX431" fmla="*/ 3768106 w 11378470"/>
              <a:gd name="connsiteY431" fmla="*/ 9396131 h 10286999"/>
              <a:gd name="connsiteX432" fmla="*/ 3805391 w 11378470"/>
              <a:gd name="connsiteY432" fmla="*/ 9361173 h 10286999"/>
              <a:gd name="connsiteX433" fmla="*/ 3816226 w 11378470"/>
              <a:gd name="connsiteY433" fmla="*/ 9357408 h 10286999"/>
              <a:gd name="connsiteX434" fmla="*/ 3809624 w 11378470"/>
              <a:gd name="connsiteY434" fmla="*/ 9346191 h 10286999"/>
              <a:gd name="connsiteX435" fmla="*/ 3820649 w 11378470"/>
              <a:gd name="connsiteY435" fmla="*/ 9307498 h 10286999"/>
              <a:gd name="connsiteX436" fmla="*/ 3831222 w 11378470"/>
              <a:gd name="connsiteY436" fmla="*/ 9303103 h 10286999"/>
              <a:gd name="connsiteX437" fmla="*/ 4001923 w 11378470"/>
              <a:gd name="connsiteY437" fmla="*/ 9298453 h 10286999"/>
              <a:gd name="connsiteX438" fmla="*/ 4000015 w 11378470"/>
              <a:gd name="connsiteY438" fmla="*/ 9307419 h 10286999"/>
              <a:gd name="connsiteX439" fmla="*/ 3989439 w 11378470"/>
              <a:gd name="connsiteY439" fmla="*/ 9331963 h 10286999"/>
              <a:gd name="connsiteX440" fmla="*/ 3982621 w 11378470"/>
              <a:gd name="connsiteY440" fmla="*/ 9322055 h 10286999"/>
              <a:gd name="connsiteX441" fmla="*/ 3988400 w 11378470"/>
              <a:gd name="connsiteY441" fmla="*/ 9311672 h 10286999"/>
              <a:gd name="connsiteX442" fmla="*/ 3990308 w 11378470"/>
              <a:gd name="connsiteY442" fmla="*/ 9302704 h 10286999"/>
              <a:gd name="connsiteX443" fmla="*/ 4001923 w 11378470"/>
              <a:gd name="connsiteY443" fmla="*/ 9298453 h 10286999"/>
              <a:gd name="connsiteX444" fmla="*/ 3255632 w 11378470"/>
              <a:gd name="connsiteY444" fmla="*/ 9290261 h 10286999"/>
              <a:gd name="connsiteX445" fmla="*/ 3275951 w 11378470"/>
              <a:gd name="connsiteY445" fmla="*/ 9291896 h 10286999"/>
              <a:gd name="connsiteX446" fmla="*/ 3251201 w 11378470"/>
              <a:gd name="connsiteY446" fmla="*/ 9305718 h 10286999"/>
              <a:gd name="connsiteX447" fmla="*/ 3191522 w 11378470"/>
              <a:gd name="connsiteY447" fmla="*/ 9326972 h 10286999"/>
              <a:gd name="connsiteX448" fmla="*/ 3182108 w 11378470"/>
              <a:gd name="connsiteY448" fmla="*/ 9322065 h 10286999"/>
              <a:gd name="connsiteX449" fmla="*/ 3178395 w 11378470"/>
              <a:gd name="connsiteY449" fmla="*/ 9323423 h 10286999"/>
              <a:gd name="connsiteX450" fmla="*/ 3172696 w 11378470"/>
              <a:gd name="connsiteY450" fmla="*/ 9317157 h 10286999"/>
              <a:gd name="connsiteX451" fmla="*/ 3193988 w 11378470"/>
              <a:gd name="connsiteY451" fmla="*/ 9305188 h 10286999"/>
              <a:gd name="connsiteX452" fmla="*/ 3212558 w 11378470"/>
              <a:gd name="connsiteY452" fmla="*/ 9298391 h 10286999"/>
              <a:gd name="connsiteX453" fmla="*/ 3255632 w 11378470"/>
              <a:gd name="connsiteY453" fmla="*/ 9290261 h 10286999"/>
              <a:gd name="connsiteX454" fmla="*/ 7383771 w 11378470"/>
              <a:gd name="connsiteY454" fmla="*/ 9287723 h 10286999"/>
              <a:gd name="connsiteX455" fmla="*/ 7398164 w 11378470"/>
              <a:gd name="connsiteY455" fmla="*/ 9288139 h 10286999"/>
              <a:gd name="connsiteX456" fmla="*/ 7404838 w 11378470"/>
              <a:gd name="connsiteY456" fmla="*/ 9298102 h 10286999"/>
              <a:gd name="connsiteX457" fmla="*/ 7409564 w 11378470"/>
              <a:gd name="connsiteY457" fmla="*/ 9305481 h 10286999"/>
              <a:gd name="connsiteX458" fmla="*/ 7407004 w 11378470"/>
              <a:gd name="connsiteY458" fmla="*/ 9322117 h 10286999"/>
              <a:gd name="connsiteX459" fmla="*/ 7410731 w 11378470"/>
              <a:gd name="connsiteY459" fmla="*/ 9320752 h 10286999"/>
              <a:gd name="connsiteX460" fmla="*/ 7389354 w 11378470"/>
              <a:gd name="connsiteY460" fmla="*/ 9332711 h 10286999"/>
              <a:gd name="connsiteX461" fmla="*/ 7370114 w 11378470"/>
              <a:gd name="connsiteY461" fmla="*/ 9290139 h 10286999"/>
              <a:gd name="connsiteX462" fmla="*/ 7383771 w 11378470"/>
              <a:gd name="connsiteY462" fmla="*/ 9287723 h 10286999"/>
              <a:gd name="connsiteX463" fmla="*/ 4876553 w 11378470"/>
              <a:gd name="connsiteY463" fmla="*/ 9285579 h 10286999"/>
              <a:gd name="connsiteX464" fmla="*/ 4888527 w 11378470"/>
              <a:gd name="connsiteY464" fmla="*/ 9343210 h 10286999"/>
              <a:gd name="connsiteX465" fmla="*/ 4872134 w 11378470"/>
              <a:gd name="connsiteY465" fmla="*/ 9352440 h 10286999"/>
              <a:gd name="connsiteX466" fmla="*/ 4876553 w 11378470"/>
              <a:gd name="connsiteY466" fmla="*/ 9285579 h 10286999"/>
              <a:gd name="connsiteX467" fmla="*/ 6541631 w 11378470"/>
              <a:gd name="connsiteY467" fmla="*/ 9280329 h 10286999"/>
              <a:gd name="connsiteX468" fmla="*/ 6486641 w 11378470"/>
              <a:gd name="connsiteY468" fmla="*/ 9338343 h 10286999"/>
              <a:gd name="connsiteX469" fmla="*/ 6482641 w 11378470"/>
              <a:gd name="connsiteY469" fmla="*/ 9322968 h 10286999"/>
              <a:gd name="connsiteX470" fmla="*/ 6490169 w 11378470"/>
              <a:gd name="connsiteY470" fmla="*/ 9320213 h 10286999"/>
              <a:gd name="connsiteX471" fmla="*/ 6541631 w 11378470"/>
              <a:gd name="connsiteY471" fmla="*/ 9280329 h 10286999"/>
              <a:gd name="connsiteX472" fmla="*/ 7660764 w 11378470"/>
              <a:gd name="connsiteY472" fmla="*/ 9279720 h 10286999"/>
              <a:gd name="connsiteX473" fmla="*/ 7679082 w 11378470"/>
              <a:gd name="connsiteY473" fmla="*/ 9280893 h 10286999"/>
              <a:gd name="connsiteX474" fmla="*/ 7674191 w 11378470"/>
              <a:gd name="connsiteY474" fmla="*/ 9317257 h 10286999"/>
              <a:gd name="connsiteX475" fmla="*/ 7660764 w 11378470"/>
              <a:gd name="connsiteY475" fmla="*/ 9279720 h 10286999"/>
              <a:gd name="connsiteX476" fmla="*/ 6708512 w 11378470"/>
              <a:gd name="connsiteY476" fmla="*/ 9277149 h 10286999"/>
              <a:gd name="connsiteX477" fmla="*/ 6712469 w 11378470"/>
              <a:gd name="connsiteY477" fmla="*/ 9292354 h 10286999"/>
              <a:gd name="connsiteX478" fmla="*/ 6688760 w 11378470"/>
              <a:gd name="connsiteY478" fmla="*/ 9320352 h 10286999"/>
              <a:gd name="connsiteX479" fmla="*/ 6679159 w 11378470"/>
              <a:gd name="connsiteY479" fmla="*/ 9321200 h 10286999"/>
              <a:gd name="connsiteX480" fmla="*/ 6677941 w 11378470"/>
              <a:gd name="connsiteY480" fmla="*/ 9300828 h 10286999"/>
              <a:gd name="connsiteX481" fmla="*/ 6708512 w 11378470"/>
              <a:gd name="connsiteY481" fmla="*/ 9277149 h 10286999"/>
              <a:gd name="connsiteX482" fmla="*/ 6528811 w 11378470"/>
              <a:gd name="connsiteY482" fmla="*/ 9265276 h 10286999"/>
              <a:gd name="connsiteX483" fmla="*/ 6529762 w 11378470"/>
              <a:gd name="connsiteY483" fmla="*/ 9268937 h 10286999"/>
              <a:gd name="connsiteX484" fmla="*/ 6493287 w 11378470"/>
              <a:gd name="connsiteY484" fmla="*/ 9291871 h 10286999"/>
              <a:gd name="connsiteX485" fmla="*/ 6478818 w 11378470"/>
              <a:gd name="connsiteY485" fmla="*/ 9295602 h 10286999"/>
              <a:gd name="connsiteX486" fmla="*/ 6482593 w 11378470"/>
              <a:gd name="connsiteY486" fmla="*/ 9294219 h 10286999"/>
              <a:gd name="connsiteX487" fmla="*/ 6477865 w 11378470"/>
              <a:gd name="connsiteY487" fmla="*/ 9291940 h 10286999"/>
              <a:gd name="connsiteX488" fmla="*/ 6528811 w 11378470"/>
              <a:gd name="connsiteY488" fmla="*/ 9265276 h 10286999"/>
              <a:gd name="connsiteX489" fmla="*/ 4143365 w 11378470"/>
              <a:gd name="connsiteY489" fmla="*/ 9265062 h 10286999"/>
              <a:gd name="connsiteX490" fmla="*/ 4112293 w 11378470"/>
              <a:gd name="connsiteY490" fmla="*/ 9348027 h 10286999"/>
              <a:gd name="connsiteX491" fmla="*/ 4067866 w 11378470"/>
              <a:gd name="connsiteY491" fmla="*/ 9319223 h 10286999"/>
              <a:gd name="connsiteX492" fmla="*/ 4143365 w 11378470"/>
              <a:gd name="connsiteY492" fmla="*/ 9265062 h 10286999"/>
              <a:gd name="connsiteX493" fmla="*/ 4720479 w 11378470"/>
              <a:gd name="connsiteY493" fmla="*/ 9264283 h 10286999"/>
              <a:gd name="connsiteX494" fmla="*/ 4737348 w 11378470"/>
              <a:gd name="connsiteY494" fmla="*/ 9268287 h 10286999"/>
              <a:gd name="connsiteX495" fmla="*/ 4767554 w 11378470"/>
              <a:gd name="connsiteY495" fmla="*/ 9295365 h 10286999"/>
              <a:gd name="connsiteX496" fmla="*/ 4765275 w 11378470"/>
              <a:gd name="connsiteY496" fmla="*/ 9328148 h 10286999"/>
              <a:gd name="connsiteX497" fmla="*/ 4729504 w 11378470"/>
              <a:gd name="connsiteY497" fmla="*/ 9359792 h 10286999"/>
              <a:gd name="connsiteX498" fmla="*/ 4703325 w 11378470"/>
              <a:gd name="connsiteY498" fmla="*/ 9359066 h 10286999"/>
              <a:gd name="connsiteX499" fmla="*/ 4678177 w 11378470"/>
              <a:gd name="connsiteY499" fmla="*/ 9294067 h 10286999"/>
              <a:gd name="connsiteX500" fmla="*/ 4683738 w 11378470"/>
              <a:gd name="connsiteY500" fmla="*/ 9283786 h 10286999"/>
              <a:gd name="connsiteX501" fmla="*/ 4687338 w 11378470"/>
              <a:gd name="connsiteY501" fmla="*/ 9265978 h 10286999"/>
              <a:gd name="connsiteX502" fmla="*/ 4720479 w 11378470"/>
              <a:gd name="connsiteY502" fmla="*/ 9264283 h 10286999"/>
              <a:gd name="connsiteX503" fmla="*/ 3520088 w 11378470"/>
              <a:gd name="connsiteY503" fmla="*/ 9261559 h 10286999"/>
              <a:gd name="connsiteX504" fmla="*/ 3524524 w 11378470"/>
              <a:gd name="connsiteY504" fmla="*/ 9325587 h 10286999"/>
              <a:gd name="connsiteX505" fmla="*/ 3480021 w 11378470"/>
              <a:gd name="connsiteY505" fmla="*/ 9296476 h 10286999"/>
              <a:gd name="connsiteX506" fmla="*/ 3520088 w 11378470"/>
              <a:gd name="connsiteY506" fmla="*/ 9261559 h 10286999"/>
              <a:gd name="connsiteX507" fmla="*/ 4290126 w 11378470"/>
              <a:gd name="connsiteY507" fmla="*/ 9261323 h 10286999"/>
              <a:gd name="connsiteX508" fmla="*/ 4314778 w 11378470"/>
              <a:gd name="connsiteY508" fmla="*/ 9342908 h 10286999"/>
              <a:gd name="connsiteX509" fmla="*/ 4229022 w 11378470"/>
              <a:gd name="connsiteY509" fmla="*/ 9300535 h 10286999"/>
              <a:gd name="connsiteX510" fmla="*/ 4290126 w 11378470"/>
              <a:gd name="connsiteY510" fmla="*/ 9261323 h 10286999"/>
              <a:gd name="connsiteX511" fmla="*/ 5851112 w 11378470"/>
              <a:gd name="connsiteY511" fmla="*/ 9259460 h 10286999"/>
              <a:gd name="connsiteX512" fmla="*/ 5882610 w 11378470"/>
              <a:gd name="connsiteY512" fmla="*/ 9279915 h 10286999"/>
              <a:gd name="connsiteX513" fmla="*/ 5848371 w 11378470"/>
              <a:gd name="connsiteY513" fmla="*/ 9312719 h 10286999"/>
              <a:gd name="connsiteX514" fmla="*/ 5851112 w 11378470"/>
              <a:gd name="connsiteY514" fmla="*/ 9259460 h 10286999"/>
              <a:gd name="connsiteX515" fmla="*/ 5705342 w 11378470"/>
              <a:gd name="connsiteY515" fmla="*/ 9253678 h 10286999"/>
              <a:gd name="connsiteX516" fmla="*/ 5720943 w 11378470"/>
              <a:gd name="connsiteY516" fmla="*/ 9262366 h 10286999"/>
              <a:gd name="connsiteX517" fmla="*/ 5699586 w 11378470"/>
              <a:gd name="connsiteY517" fmla="*/ 9351469 h 10286999"/>
              <a:gd name="connsiteX518" fmla="*/ 5656874 w 11378470"/>
              <a:gd name="connsiteY518" fmla="*/ 9336617 h 10286999"/>
              <a:gd name="connsiteX519" fmla="*/ 5690910 w 11378470"/>
              <a:gd name="connsiteY519" fmla="*/ 9254127 h 10286999"/>
              <a:gd name="connsiteX520" fmla="*/ 5705342 w 11378470"/>
              <a:gd name="connsiteY520" fmla="*/ 9253678 h 10286999"/>
              <a:gd name="connsiteX521" fmla="*/ 6561099 w 11378470"/>
              <a:gd name="connsiteY521" fmla="*/ 9251122 h 10286999"/>
              <a:gd name="connsiteX522" fmla="*/ 6566729 w 11378470"/>
              <a:gd name="connsiteY522" fmla="*/ 9251298 h 10286999"/>
              <a:gd name="connsiteX523" fmla="*/ 6554552 w 11378470"/>
              <a:gd name="connsiteY523" fmla="*/ 9268383 h 10286999"/>
              <a:gd name="connsiteX524" fmla="*/ 6549758 w 11378470"/>
              <a:gd name="connsiteY524" fmla="*/ 9265928 h 10286999"/>
              <a:gd name="connsiteX525" fmla="*/ 6561099 w 11378470"/>
              <a:gd name="connsiteY525" fmla="*/ 9251122 h 10286999"/>
              <a:gd name="connsiteX526" fmla="*/ 2660572 w 11378470"/>
              <a:gd name="connsiteY526" fmla="*/ 9249992 h 10286999"/>
              <a:gd name="connsiteX527" fmla="*/ 2664739 w 11378470"/>
              <a:gd name="connsiteY527" fmla="*/ 9314582 h 10286999"/>
              <a:gd name="connsiteX528" fmla="*/ 2660572 w 11378470"/>
              <a:gd name="connsiteY528" fmla="*/ 9249992 h 10286999"/>
              <a:gd name="connsiteX529" fmla="*/ 7823468 w 11378470"/>
              <a:gd name="connsiteY529" fmla="*/ 9246083 h 10286999"/>
              <a:gd name="connsiteX530" fmla="*/ 7842570 w 11378470"/>
              <a:gd name="connsiteY530" fmla="*/ 9247005 h 10286999"/>
              <a:gd name="connsiteX531" fmla="*/ 7872055 w 11378470"/>
              <a:gd name="connsiteY531" fmla="*/ 9302396 h 10286999"/>
              <a:gd name="connsiteX532" fmla="*/ 7850635 w 11378470"/>
              <a:gd name="connsiteY532" fmla="*/ 9331873 h 10286999"/>
              <a:gd name="connsiteX533" fmla="*/ 7837152 w 11378470"/>
              <a:gd name="connsiteY533" fmla="*/ 9336289 h 10286999"/>
              <a:gd name="connsiteX534" fmla="*/ 7812243 w 11378470"/>
              <a:gd name="connsiteY534" fmla="*/ 9250638 h 10286999"/>
              <a:gd name="connsiteX535" fmla="*/ 7823468 w 11378470"/>
              <a:gd name="connsiteY535" fmla="*/ 9246083 h 10286999"/>
              <a:gd name="connsiteX536" fmla="*/ 3940253 w 11378470"/>
              <a:gd name="connsiteY536" fmla="*/ 9238256 h 10286999"/>
              <a:gd name="connsiteX537" fmla="*/ 3922985 w 11378470"/>
              <a:gd name="connsiteY537" fmla="*/ 9273690 h 10286999"/>
              <a:gd name="connsiteX538" fmla="*/ 3914073 w 11378470"/>
              <a:gd name="connsiteY538" fmla="*/ 9276254 h 10286999"/>
              <a:gd name="connsiteX539" fmla="*/ 3911180 w 11378470"/>
              <a:gd name="connsiteY539" fmla="*/ 9265135 h 10286999"/>
              <a:gd name="connsiteX540" fmla="*/ 3940253 w 11378470"/>
              <a:gd name="connsiteY540" fmla="*/ 9238256 h 10286999"/>
              <a:gd name="connsiteX541" fmla="*/ 7281731 w 11378470"/>
              <a:gd name="connsiteY541" fmla="*/ 9235660 h 10286999"/>
              <a:gd name="connsiteX542" fmla="*/ 7286459 w 11378470"/>
              <a:gd name="connsiteY542" fmla="*/ 9239567 h 10286999"/>
              <a:gd name="connsiteX543" fmla="*/ 7278612 w 11378470"/>
              <a:gd name="connsiteY543" fmla="*/ 9237930 h 10286999"/>
              <a:gd name="connsiteX544" fmla="*/ 7281731 w 11378470"/>
              <a:gd name="connsiteY544" fmla="*/ 9235660 h 10286999"/>
              <a:gd name="connsiteX545" fmla="*/ 3354242 w 11378470"/>
              <a:gd name="connsiteY545" fmla="*/ 9233476 h 10286999"/>
              <a:gd name="connsiteX546" fmla="*/ 3478458 w 11378470"/>
              <a:gd name="connsiteY546" fmla="*/ 9375530 h 10286999"/>
              <a:gd name="connsiteX547" fmla="*/ 3354242 w 11378470"/>
              <a:gd name="connsiteY547" fmla="*/ 9233476 h 10286999"/>
              <a:gd name="connsiteX548" fmla="*/ 5977695 w 11378470"/>
              <a:gd name="connsiteY548" fmla="*/ 9214343 h 10286999"/>
              <a:gd name="connsiteX549" fmla="*/ 5998014 w 11378470"/>
              <a:gd name="connsiteY549" fmla="*/ 9215978 h 10286999"/>
              <a:gd name="connsiteX550" fmla="*/ 5973264 w 11378470"/>
              <a:gd name="connsiteY550" fmla="*/ 9229800 h 10286999"/>
              <a:gd name="connsiteX551" fmla="*/ 5913585 w 11378470"/>
              <a:gd name="connsiteY551" fmla="*/ 9251054 h 10286999"/>
              <a:gd name="connsiteX552" fmla="*/ 5904171 w 11378470"/>
              <a:gd name="connsiteY552" fmla="*/ 9246147 h 10286999"/>
              <a:gd name="connsiteX553" fmla="*/ 5900458 w 11378470"/>
              <a:gd name="connsiteY553" fmla="*/ 9247505 h 10286999"/>
              <a:gd name="connsiteX554" fmla="*/ 5894759 w 11378470"/>
              <a:gd name="connsiteY554" fmla="*/ 9241239 h 10286999"/>
              <a:gd name="connsiteX555" fmla="*/ 5916051 w 11378470"/>
              <a:gd name="connsiteY555" fmla="*/ 9229270 h 10286999"/>
              <a:gd name="connsiteX556" fmla="*/ 5934621 w 11378470"/>
              <a:gd name="connsiteY556" fmla="*/ 9222473 h 10286999"/>
              <a:gd name="connsiteX557" fmla="*/ 5977695 w 11378470"/>
              <a:gd name="connsiteY557" fmla="*/ 9214343 h 10286999"/>
              <a:gd name="connsiteX558" fmla="*/ 3737456 w 11378470"/>
              <a:gd name="connsiteY558" fmla="*/ 9212951 h 10286999"/>
              <a:gd name="connsiteX559" fmla="*/ 3747753 w 11378470"/>
              <a:gd name="connsiteY559" fmla="*/ 9213735 h 10286999"/>
              <a:gd name="connsiteX560" fmla="*/ 3747552 w 11378470"/>
              <a:gd name="connsiteY560" fmla="*/ 9221264 h 10286999"/>
              <a:gd name="connsiteX561" fmla="*/ 3751291 w 11378470"/>
              <a:gd name="connsiteY561" fmla="*/ 9221720 h 10286999"/>
              <a:gd name="connsiteX562" fmla="*/ 3747350 w 11378470"/>
              <a:gd name="connsiteY562" fmla="*/ 9228793 h 10286999"/>
              <a:gd name="connsiteX563" fmla="*/ 3743609 w 11378470"/>
              <a:gd name="connsiteY563" fmla="*/ 9228339 h 10286999"/>
              <a:gd name="connsiteX564" fmla="*/ 3742649 w 11378470"/>
              <a:gd name="connsiteY564" fmla="*/ 9229164 h 10286999"/>
              <a:gd name="connsiteX565" fmla="*/ 3736230 w 11378470"/>
              <a:gd name="connsiteY565" fmla="*/ 9223660 h 10286999"/>
              <a:gd name="connsiteX566" fmla="*/ 3732691 w 11378470"/>
              <a:gd name="connsiteY566" fmla="*/ 9215675 h 10286999"/>
              <a:gd name="connsiteX567" fmla="*/ 3737456 w 11378470"/>
              <a:gd name="connsiteY567" fmla="*/ 9212951 h 10286999"/>
              <a:gd name="connsiteX568" fmla="*/ 7598616 w 11378470"/>
              <a:gd name="connsiteY568" fmla="*/ 9209661 h 10286999"/>
              <a:gd name="connsiteX569" fmla="*/ 7610590 w 11378470"/>
              <a:gd name="connsiteY569" fmla="*/ 9267292 h 10286999"/>
              <a:gd name="connsiteX570" fmla="*/ 7594197 w 11378470"/>
              <a:gd name="connsiteY570" fmla="*/ 9276522 h 10286999"/>
              <a:gd name="connsiteX571" fmla="*/ 7598616 w 11378470"/>
              <a:gd name="connsiteY571" fmla="*/ 9209661 h 10286999"/>
              <a:gd name="connsiteX572" fmla="*/ 5564543 w 11378470"/>
              <a:gd name="connsiteY572" fmla="*/ 9199995 h 10286999"/>
              <a:gd name="connsiteX573" fmla="*/ 5596070 w 11378470"/>
              <a:gd name="connsiteY573" fmla="*/ 9231520 h 10286999"/>
              <a:gd name="connsiteX574" fmla="*/ 5555353 w 11378470"/>
              <a:gd name="connsiteY574" fmla="*/ 9249569 h 10286999"/>
              <a:gd name="connsiteX575" fmla="*/ 5564543 w 11378470"/>
              <a:gd name="connsiteY575" fmla="*/ 9199995 h 10286999"/>
              <a:gd name="connsiteX576" fmla="*/ 7442542 w 11378470"/>
              <a:gd name="connsiteY576" fmla="*/ 9188365 h 10286999"/>
              <a:gd name="connsiteX577" fmla="*/ 7459411 w 11378470"/>
              <a:gd name="connsiteY577" fmla="*/ 9192369 h 10286999"/>
              <a:gd name="connsiteX578" fmla="*/ 7489617 w 11378470"/>
              <a:gd name="connsiteY578" fmla="*/ 9219447 h 10286999"/>
              <a:gd name="connsiteX579" fmla="*/ 7487338 w 11378470"/>
              <a:gd name="connsiteY579" fmla="*/ 9252230 h 10286999"/>
              <a:gd name="connsiteX580" fmla="*/ 7451567 w 11378470"/>
              <a:gd name="connsiteY580" fmla="*/ 9283874 h 10286999"/>
              <a:gd name="connsiteX581" fmla="*/ 7425388 w 11378470"/>
              <a:gd name="connsiteY581" fmla="*/ 9283148 h 10286999"/>
              <a:gd name="connsiteX582" fmla="*/ 7400240 w 11378470"/>
              <a:gd name="connsiteY582" fmla="*/ 9218149 h 10286999"/>
              <a:gd name="connsiteX583" fmla="*/ 7405801 w 11378470"/>
              <a:gd name="connsiteY583" fmla="*/ 9207868 h 10286999"/>
              <a:gd name="connsiteX584" fmla="*/ 7409401 w 11378470"/>
              <a:gd name="connsiteY584" fmla="*/ 9190060 h 10286999"/>
              <a:gd name="connsiteX585" fmla="*/ 7442542 w 11378470"/>
              <a:gd name="connsiteY585" fmla="*/ 9188365 h 10286999"/>
              <a:gd name="connsiteX586" fmla="*/ 2580759 w 11378470"/>
              <a:gd name="connsiteY586" fmla="*/ 9181982 h 10286999"/>
              <a:gd name="connsiteX587" fmla="*/ 2589469 w 11378470"/>
              <a:gd name="connsiteY587" fmla="*/ 9190400 h 10286999"/>
              <a:gd name="connsiteX588" fmla="*/ 2596362 w 11378470"/>
              <a:gd name="connsiteY588" fmla="*/ 9208240 h 10286999"/>
              <a:gd name="connsiteX589" fmla="*/ 2557656 w 11378470"/>
              <a:gd name="connsiteY589" fmla="*/ 9257630 h 10286999"/>
              <a:gd name="connsiteX590" fmla="*/ 2522031 w 11378470"/>
              <a:gd name="connsiteY590" fmla="*/ 9249983 h 10286999"/>
              <a:gd name="connsiteX591" fmla="*/ 2512533 w 11378470"/>
              <a:gd name="connsiteY591" fmla="*/ 9239444 h 10286999"/>
              <a:gd name="connsiteX592" fmla="*/ 2580759 w 11378470"/>
              <a:gd name="connsiteY592" fmla="*/ 9181982 h 10286999"/>
              <a:gd name="connsiteX593" fmla="*/ 6084794 w 11378470"/>
              <a:gd name="connsiteY593" fmla="*/ 9180282 h 10286999"/>
              <a:gd name="connsiteX594" fmla="*/ 6098213 w 11378470"/>
              <a:gd name="connsiteY594" fmla="*/ 9190552 h 10286999"/>
              <a:gd name="connsiteX595" fmla="*/ 6077815 w 11378470"/>
              <a:gd name="connsiteY595" fmla="*/ 9212875 h 10286999"/>
              <a:gd name="connsiteX596" fmla="*/ 6065183 w 11378470"/>
              <a:gd name="connsiteY596" fmla="*/ 9187857 h 10286999"/>
              <a:gd name="connsiteX597" fmla="*/ 6084794 w 11378470"/>
              <a:gd name="connsiteY597" fmla="*/ 9180282 h 10286999"/>
              <a:gd name="connsiteX598" fmla="*/ 8203953 w 11378470"/>
              <a:gd name="connsiteY598" fmla="*/ 9172860 h 10286999"/>
              <a:gd name="connsiteX599" fmla="*/ 8254254 w 11378470"/>
              <a:gd name="connsiteY599" fmla="*/ 9280989 h 10286999"/>
              <a:gd name="connsiteX600" fmla="*/ 8107040 w 11378470"/>
              <a:gd name="connsiteY600" fmla="*/ 9269111 h 10286999"/>
              <a:gd name="connsiteX601" fmla="*/ 8203953 w 11378470"/>
              <a:gd name="connsiteY601" fmla="*/ 9172860 h 10286999"/>
              <a:gd name="connsiteX602" fmla="*/ 8446503 w 11378470"/>
              <a:gd name="connsiteY602" fmla="*/ 9171194 h 10286999"/>
              <a:gd name="connsiteX603" fmla="*/ 8452481 w 11378470"/>
              <a:gd name="connsiteY603" fmla="*/ 9176097 h 10286999"/>
              <a:gd name="connsiteX604" fmla="*/ 8448164 w 11378470"/>
              <a:gd name="connsiteY604" fmla="*/ 9177233 h 10286999"/>
              <a:gd name="connsiteX605" fmla="*/ 8446503 w 11378470"/>
              <a:gd name="connsiteY605" fmla="*/ 9171194 h 10286999"/>
              <a:gd name="connsiteX606" fmla="*/ 5612679 w 11378470"/>
              <a:gd name="connsiteY606" fmla="*/ 9169083 h 10286999"/>
              <a:gd name="connsiteX607" fmla="*/ 5645370 w 11378470"/>
              <a:gd name="connsiteY607" fmla="*/ 9174123 h 10286999"/>
              <a:gd name="connsiteX608" fmla="*/ 5654578 w 11378470"/>
              <a:gd name="connsiteY608" fmla="*/ 9222893 h 10286999"/>
              <a:gd name="connsiteX609" fmla="*/ 5641110 w 11378470"/>
              <a:gd name="connsiteY609" fmla="*/ 9233540 h 10286999"/>
              <a:gd name="connsiteX610" fmla="*/ 5611206 w 11378470"/>
              <a:gd name="connsiteY610" fmla="*/ 9233924 h 10286999"/>
              <a:gd name="connsiteX611" fmla="*/ 5612679 w 11378470"/>
              <a:gd name="connsiteY611" fmla="*/ 9169083 h 10286999"/>
              <a:gd name="connsiteX612" fmla="*/ 6662316 w 11378470"/>
              <a:gd name="connsiteY612" fmla="*/ 9162338 h 10286999"/>
              <a:gd name="connsiteX613" fmla="*/ 6645048 w 11378470"/>
              <a:gd name="connsiteY613" fmla="*/ 9197772 h 10286999"/>
              <a:gd name="connsiteX614" fmla="*/ 6636136 w 11378470"/>
              <a:gd name="connsiteY614" fmla="*/ 9200336 h 10286999"/>
              <a:gd name="connsiteX615" fmla="*/ 6633243 w 11378470"/>
              <a:gd name="connsiteY615" fmla="*/ 9189217 h 10286999"/>
              <a:gd name="connsiteX616" fmla="*/ 6662316 w 11378470"/>
              <a:gd name="connsiteY616" fmla="*/ 9162338 h 10286999"/>
              <a:gd name="connsiteX617" fmla="*/ 6716080 w 11378470"/>
              <a:gd name="connsiteY617" fmla="*/ 9151978 h 10286999"/>
              <a:gd name="connsiteX618" fmla="*/ 6777370 w 11378470"/>
              <a:gd name="connsiteY618" fmla="*/ 9248077 h 10286999"/>
              <a:gd name="connsiteX619" fmla="*/ 6756689 w 11378470"/>
              <a:gd name="connsiteY619" fmla="*/ 9263091 h 10286999"/>
              <a:gd name="connsiteX620" fmla="*/ 6742340 w 11378470"/>
              <a:gd name="connsiteY620" fmla="*/ 9267122 h 10286999"/>
              <a:gd name="connsiteX621" fmla="*/ 6741883 w 11378470"/>
              <a:gd name="connsiteY621" fmla="*/ 9278004 h 10286999"/>
              <a:gd name="connsiteX622" fmla="*/ 6734655 w 11378470"/>
              <a:gd name="connsiteY622" fmla="*/ 9280648 h 10286999"/>
              <a:gd name="connsiteX623" fmla="*/ 6735589 w 11378470"/>
              <a:gd name="connsiteY623" fmla="*/ 9269031 h 10286999"/>
              <a:gd name="connsiteX624" fmla="*/ 6735591 w 11378470"/>
              <a:gd name="connsiteY624" fmla="*/ 9268918 h 10286999"/>
              <a:gd name="connsiteX625" fmla="*/ 6716005 w 11378470"/>
              <a:gd name="connsiteY625" fmla="*/ 9267084 h 10286999"/>
              <a:gd name="connsiteX626" fmla="*/ 6670550 w 11378470"/>
              <a:gd name="connsiteY626" fmla="*/ 9192909 h 10286999"/>
              <a:gd name="connsiteX627" fmla="*/ 6716080 w 11378470"/>
              <a:gd name="connsiteY627" fmla="*/ 9151978 h 10286999"/>
              <a:gd name="connsiteX628" fmla="*/ 2790159 w 11378470"/>
              <a:gd name="connsiteY628" fmla="*/ 9147544 h 10286999"/>
              <a:gd name="connsiteX629" fmla="*/ 2824344 w 11378470"/>
              <a:gd name="connsiteY629" fmla="*/ 9147662 h 10286999"/>
              <a:gd name="connsiteX630" fmla="*/ 2822565 w 11378470"/>
              <a:gd name="connsiteY630" fmla="*/ 9156733 h 10286999"/>
              <a:gd name="connsiteX631" fmla="*/ 2812959 w 11378470"/>
              <a:gd name="connsiteY631" fmla="*/ 9163077 h 10286999"/>
              <a:gd name="connsiteX632" fmla="*/ 2775204 w 11378470"/>
              <a:gd name="connsiteY632" fmla="*/ 9165645 h 10286999"/>
              <a:gd name="connsiteX633" fmla="*/ 2766643 w 11378470"/>
              <a:gd name="connsiteY633" fmla="*/ 9164569 h 10286999"/>
              <a:gd name="connsiteX634" fmla="*/ 2758085 w 11378470"/>
              <a:gd name="connsiteY634" fmla="*/ 9163492 h 10286999"/>
              <a:gd name="connsiteX635" fmla="*/ 2750303 w 11378470"/>
              <a:gd name="connsiteY635" fmla="*/ 9149502 h 10286999"/>
              <a:gd name="connsiteX636" fmla="*/ 2790159 w 11378470"/>
              <a:gd name="connsiteY636" fmla="*/ 9147544 h 10286999"/>
              <a:gd name="connsiteX637" fmla="*/ 2873028 w 11378470"/>
              <a:gd name="connsiteY637" fmla="*/ 9138281 h 10286999"/>
              <a:gd name="connsiteX638" fmla="*/ 2957456 w 11378470"/>
              <a:gd name="connsiteY638" fmla="*/ 9235332 h 10286999"/>
              <a:gd name="connsiteX639" fmla="*/ 2931950 w 11378470"/>
              <a:gd name="connsiteY639" fmla="*/ 9277093 h 10286999"/>
              <a:gd name="connsiteX640" fmla="*/ 2873028 w 11378470"/>
              <a:gd name="connsiteY640" fmla="*/ 9138281 h 10286999"/>
              <a:gd name="connsiteX641" fmla="*/ 3663957 w 11378470"/>
              <a:gd name="connsiteY641" fmla="*/ 9137503 h 10286999"/>
              <a:gd name="connsiteX642" fmla="*/ 3673350 w 11378470"/>
              <a:gd name="connsiteY642" fmla="*/ 9142226 h 10286999"/>
              <a:gd name="connsiteX643" fmla="*/ 3674318 w 11378470"/>
              <a:gd name="connsiteY643" fmla="*/ 9145953 h 10286999"/>
              <a:gd name="connsiteX644" fmla="*/ 3667102 w 11378470"/>
              <a:gd name="connsiteY644" fmla="*/ 9152038 h 10286999"/>
              <a:gd name="connsiteX645" fmla="*/ 3629600 w 11378470"/>
              <a:gd name="connsiteY645" fmla="*/ 9162320 h 10286999"/>
              <a:gd name="connsiteX646" fmla="*/ 3622147 w 11378470"/>
              <a:gd name="connsiteY646" fmla="*/ 9165048 h 10286999"/>
              <a:gd name="connsiteX647" fmla="*/ 3612755 w 11378470"/>
              <a:gd name="connsiteY647" fmla="*/ 9160323 h 10286999"/>
              <a:gd name="connsiteX648" fmla="*/ 3645325 w 11378470"/>
              <a:gd name="connsiteY648" fmla="*/ 9144323 h 10286999"/>
              <a:gd name="connsiteX649" fmla="*/ 3663957 w 11378470"/>
              <a:gd name="connsiteY649" fmla="*/ 9137503 h 10286999"/>
              <a:gd name="connsiteX650" fmla="*/ 6459519 w 11378470"/>
              <a:gd name="connsiteY650" fmla="*/ 9137033 h 10286999"/>
              <a:gd name="connsiteX651" fmla="*/ 6469816 w 11378470"/>
              <a:gd name="connsiteY651" fmla="*/ 9137817 h 10286999"/>
              <a:gd name="connsiteX652" fmla="*/ 6469615 w 11378470"/>
              <a:gd name="connsiteY652" fmla="*/ 9145346 h 10286999"/>
              <a:gd name="connsiteX653" fmla="*/ 6473354 w 11378470"/>
              <a:gd name="connsiteY653" fmla="*/ 9145802 h 10286999"/>
              <a:gd name="connsiteX654" fmla="*/ 6469413 w 11378470"/>
              <a:gd name="connsiteY654" fmla="*/ 9152875 h 10286999"/>
              <a:gd name="connsiteX655" fmla="*/ 6465672 w 11378470"/>
              <a:gd name="connsiteY655" fmla="*/ 9152421 h 10286999"/>
              <a:gd name="connsiteX656" fmla="*/ 6464712 w 11378470"/>
              <a:gd name="connsiteY656" fmla="*/ 9153246 h 10286999"/>
              <a:gd name="connsiteX657" fmla="*/ 6458293 w 11378470"/>
              <a:gd name="connsiteY657" fmla="*/ 9147742 h 10286999"/>
              <a:gd name="connsiteX658" fmla="*/ 6454754 w 11378470"/>
              <a:gd name="connsiteY658" fmla="*/ 9139757 h 10286999"/>
              <a:gd name="connsiteX659" fmla="*/ 6459519 w 11378470"/>
              <a:gd name="connsiteY659" fmla="*/ 9137033 h 10286999"/>
              <a:gd name="connsiteX660" fmla="*/ 8286606 w 11378470"/>
              <a:gd name="connsiteY660" fmla="*/ 9124077 h 10286999"/>
              <a:gd name="connsiteX661" fmla="*/ 8318133 w 11378470"/>
              <a:gd name="connsiteY661" fmla="*/ 9155602 h 10286999"/>
              <a:gd name="connsiteX662" fmla="*/ 8277416 w 11378470"/>
              <a:gd name="connsiteY662" fmla="*/ 9173651 h 10286999"/>
              <a:gd name="connsiteX663" fmla="*/ 8286606 w 11378470"/>
              <a:gd name="connsiteY663" fmla="*/ 9124077 h 10286999"/>
              <a:gd name="connsiteX664" fmla="*/ 3328842 w 11378470"/>
              <a:gd name="connsiteY664" fmla="*/ 9114742 h 10286999"/>
              <a:gd name="connsiteX665" fmla="*/ 3392492 w 11378470"/>
              <a:gd name="connsiteY665" fmla="*/ 9176080 h 10286999"/>
              <a:gd name="connsiteX666" fmla="*/ 3291644 w 11378470"/>
              <a:gd name="connsiteY666" fmla="*/ 9209406 h 10286999"/>
              <a:gd name="connsiteX667" fmla="*/ 3328842 w 11378470"/>
              <a:gd name="connsiteY667" fmla="*/ 9114742 h 10286999"/>
              <a:gd name="connsiteX668" fmla="*/ 1762079 w 11378470"/>
              <a:gd name="connsiteY668" fmla="*/ 9109001 h 10286999"/>
              <a:gd name="connsiteX669" fmla="*/ 1608367 w 11378470"/>
              <a:gd name="connsiteY669" fmla="*/ 9279832 h 10286999"/>
              <a:gd name="connsiteX670" fmla="*/ 1762079 w 11378470"/>
              <a:gd name="connsiteY670" fmla="*/ 9109001 h 10286999"/>
              <a:gd name="connsiteX671" fmla="*/ 5502176 w 11378470"/>
              <a:gd name="connsiteY671" fmla="*/ 9095553 h 10286999"/>
              <a:gd name="connsiteX672" fmla="*/ 5510825 w 11378470"/>
              <a:gd name="connsiteY672" fmla="*/ 9222047 h 10286999"/>
              <a:gd name="connsiteX673" fmla="*/ 5502176 w 11378470"/>
              <a:gd name="connsiteY673" fmla="*/ 9095553 h 10286999"/>
              <a:gd name="connsiteX674" fmla="*/ 2827668 w 11378470"/>
              <a:gd name="connsiteY674" fmla="*/ 9091984 h 10286999"/>
              <a:gd name="connsiteX675" fmla="*/ 2851624 w 11378470"/>
              <a:gd name="connsiteY675" fmla="*/ 9094866 h 10286999"/>
              <a:gd name="connsiteX676" fmla="*/ 2850096 w 11378470"/>
              <a:gd name="connsiteY676" fmla="*/ 9141799 h 10286999"/>
              <a:gd name="connsiteX677" fmla="*/ 2799991 w 11378470"/>
              <a:gd name="connsiteY677" fmla="*/ 9135771 h 10286999"/>
              <a:gd name="connsiteX678" fmla="*/ 2827668 w 11378470"/>
              <a:gd name="connsiteY678" fmla="*/ 9091984 h 10286999"/>
              <a:gd name="connsiteX679" fmla="*/ 6386020 w 11378470"/>
              <a:gd name="connsiteY679" fmla="*/ 9061585 h 10286999"/>
              <a:gd name="connsiteX680" fmla="*/ 6395413 w 11378470"/>
              <a:gd name="connsiteY680" fmla="*/ 9066308 h 10286999"/>
              <a:gd name="connsiteX681" fmla="*/ 6396381 w 11378470"/>
              <a:gd name="connsiteY681" fmla="*/ 9070035 h 10286999"/>
              <a:gd name="connsiteX682" fmla="*/ 6389165 w 11378470"/>
              <a:gd name="connsiteY682" fmla="*/ 9076120 h 10286999"/>
              <a:gd name="connsiteX683" fmla="*/ 6351663 w 11378470"/>
              <a:gd name="connsiteY683" fmla="*/ 9086402 h 10286999"/>
              <a:gd name="connsiteX684" fmla="*/ 6344210 w 11378470"/>
              <a:gd name="connsiteY684" fmla="*/ 9089130 h 10286999"/>
              <a:gd name="connsiteX685" fmla="*/ 6334818 w 11378470"/>
              <a:gd name="connsiteY685" fmla="*/ 9084405 h 10286999"/>
              <a:gd name="connsiteX686" fmla="*/ 6367388 w 11378470"/>
              <a:gd name="connsiteY686" fmla="*/ 9068405 h 10286999"/>
              <a:gd name="connsiteX687" fmla="*/ 6386020 w 11378470"/>
              <a:gd name="connsiteY687" fmla="*/ 9061585 h 10286999"/>
              <a:gd name="connsiteX688" fmla="*/ 8256206 w 11378470"/>
              <a:gd name="connsiteY688" fmla="*/ 9053681 h 10286999"/>
              <a:gd name="connsiteX689" fmla="*/ 8271096 w 11378470"/>
              <a:gd name="connsiteY689" fmla="*/ 9068349 h 10286999"/>
              <a:gd name="connsiteX690" fmla="*/ 8263198 w 11378470"/>
              <a:gd name="connsiteY690" fmla="*/ 9063950 h 10286999"/>
              <a:gd name="connsiteX691" fmla="*/ 2481725 w 11378470"/>
              <a:gd name="connsiteY691" fmla="*/ 9053515 h 10286999"/>
              <a:gd name="connsiteX692" fmla="*/ 2492822 w 11378470"/>
              <a:gd name="connsiteY692" fmla="*/ 9055258 h 10286999"/>
              <a:gd name="connsiteX693" fmla="*/ 2499168 w 11378470"/>
              <a:gd name="connsiteY693" fmla="*/ 9072482 h 10286999"/>
              <a:gd name="connsiteX694" fmla="*/ 2463938 w 11378470"/>
              <a:gd name="connsiteY694" fmla="*/ 9082736 h 10286999"/>
              <a:gd name="connsiteX695" fmla="*/ 2481725 w 11378470"/>
              <a:gd name="connsiteY695" fmla="*/ 9053515 h 10286999"/>
              <a:gd name="connsiteX696" fmla="*/ 3373348 w 11378470"/>
              <a:gd name="connsiteY696" fmla="*/ 9040329 h 10286999"/>
              <a:gd name="connsiteX697" fmla="*/ 3390436 w 11378470"/>
              <a:gd name="connsiteY697" fmla="*/ 9045880 h 10286999"/>
              <a:gd name="connsiteX698" fmla="*/ 3385875 w 11378470"/>
              <a:gd name="connsiteY698" fmla="*/ 9069095 h 10286999"/>
              <a:gd name="connsiteX699" fmla="*/ 3373896 w 11378470"/>
              <a:gd name="connsiteY699" fmla="*/ 9075062 h 10286999"/>
              <a:gd name="connsiteX700" fmla="*/ 3362313 w 11378470"/>
              <a:gd name="connsiteY700" fmla="*/ 9066221 h 10286999"/>
              <a:gd name="connsiteX701" fmla="*/ 3358808 w 11378470"/>
              <a:gd name="connsiteY701" fmla="*/ 9049946 h 10286999"/>
              <a:gd name="connsiteX702" fmla="*/ 3373348 w 11378470"/>
              <a:gd name="connsiteY702" fmla="*/ 9040329 h 10286999"/>
              <a:gd name="connsiteX703" fmla="*/ 5738784 w 11378470"/>
              <a:gd name="connsiteY703" fmla="*/ 9030779 h 10286999"/>
              <a:gd name="connsiteX704" fmla="*/ 5768274 w 11378470"/>
              <a:gd name="connsiteY704" fmla="*/ 9048641 h 10286999"/>
              <a:gd name="connsiteX705" fmla="*/ 5763626 w 11378470"/>
              <a:gd name="connsiteY705" fmla="*/ 9058605 h 10286999"/>
              <a:gd name="connsiteX706" fmla="*/ 5768395 w 11378470"/>
              <a:gd name="connsiteY706" fmla="*/ 9070180 h 10286999"/>
              <a:gd name="connsiteX707" fmla="*/ 5740157 w 11378470"/>
              <a:gd name="connsiteY707" fmla="*/ 9083605 h 10286999"/>
              <a:gd name="connsiteX708" fmla="*/ 5737825 w 11378470"/>
              <a:gd name="connsiteY708" fmla="*/ 9068370 h 10286999"/>
              <a:gd name="connsiteX709" fmla="*/ 5740190 w 11378470"/>
              <a:gd name="connsiteY709" fmla="*/ 9066452 h 10286999"/>
              <a:gd name="connsiteX710" fmla="*/ 5728578 w 11378470"/>
              <a:gd name="connsiteY710" fmla="*/ 9059419 h 10286999"/>
              <a:gd name="connsiteX711" fmla="*/ 5738784 w 11378470"/>
              <a:gd name="connsiteY711" fmla="*/ 9030779 h 10286999"/>
              <a:gd name="connsiteX712" fmla="*/ 3694310 w 11378470"/>
              <a:gd name="connsiteY712" fmla="*/ 9029431 h 10286999"/>
              <a:gd name="connsiteX713" fmla="*/ 3667146 w 11378470"/>
              <a:gd name="connsiteY713" fmla="*/ 9133679 h 10286999"/>
              <a:gd name="connsiteX714" fmla="*/ 3627773 w 11378470"/>
              <a:gd name="connsiteY714" fmla="*/ 9118786 h 10286999"/>
              <a:gd name="connsiteX715" fmla="*/ 3694310 w 11378470"/>
              <a:gd name="connsiteY715" fmla="*/ 9029431 h 10286999"/>
              <a:gd name="connsiteX716" fmla="*/ 2849738 w 11378470"/>
              <a:gd name="connsiteY716" fmla="*/ 9027074 h 10286999"/>
              <a:gd name="connsiteX717" fmla="*/ 2850730 w 11378470"/>
              <a:gd name="connsiteY717" fmla="*/ 9030889 h 10286999"/>
              <a:gd name="connsiteX718" fmla="*/ 2855448 w 11378470"/>
              <a:gd name="connsiteY718" fmla="*/ 9033338 h 10286999"/>
              <a:gd name="connsiteX719" fmla="*/ 2851965 w 11378470"/>
              <a:gd name="connsiteY719" fmla="*/ 9051319 h 10286999"/>
              <a:gd name="connsiteX720" fmla="*/ 2845751 w 11378470"/>
              <a:gd name="connsiteY720" fmla="*/ 9058813 h 10286999"/>
              <a:gd name="connsiteX721" fmla="*/ 2838050 w 11378470"/>
              <a:gd name="connsiteY721" fmla="*/ 9060587 h 10286999"/>
              <a:gd name="connsiteX722" fmla="*/ 2832340 w 11378470"/>
              <a:gd name="connsiteY722" fmla="*/ 9054324 h 10286999"/>
              <a:gd name="connsiteX723" fmla="*/ 2828372 w 11378470"/>
              <a:gd name="connsiteY723" fmla="*/ 9039072 h 10286999"/>
              <a:gd name="connsiteX724" fmla="*/ 2833839 w 11378470"/>
              <a:gd name="connsiteY724" fmla="*/ 9028717 h 10286999"/>
              <a:gd name="connsiteX725" fmla="*/ 2842285 w 11378470"/>
              <a:gd name="connsiteY725" fmla="*/ 9029802 h 10286999"/>
              <a:gd name="connsiteX726" fmla="*/ 2849738 w 11378470"/>
              <a:gd name="connsiteY726" fmla="*/ 9027074 h 10286999"/>
              <a:gd name="connsiteX727" fmla="*/ 2514737 w 11378470"/>
              <a:gd name="connsiteY727" fmla="*/ 9024344 h 10286999"/>
              <a:gd name="connsiteX728" fmla="*/ 2534388 w 11378470"/>
              <a:gd name="connsiteY728" fmla="*/ 9060582 h 10286999"/>
              <a:gd name="connsiteX729" fmla="*/ 2502132 w 11378470"/>
              <a:gd name="connsiteY729" fmla="*/ 9044396 h 10286999"/>
              <a:gd name="connsiteX730" fmla="*/ 2514737 w 11378470"/>
              <a:gd name="connsiteY730" fmla="*/ 9024344 h 10286999"/>
              <a:gd name="connsiteX731" fmla="*/ 3198287 w 11378470"/>
              <a:gd name="connsiteY731" fmla="*/ 9024137 h 10286999"/>
              <a:gd name="connsiteX732" fmla="*/ 3261159 w 11378470"/>
              <a:gd name="connsiteY732" fmla="*/ 9118797 h 10286999"/>
              <a:gd name="connsiteX733" fmla="*/ 3194256 w 11378470"/>
              <a:gd name="connsiteY733" fmla="*/ 9128231 h 10286999"/>
              <a:gd name="connsiteX734" fmla="*/ 3198287 w 11378470"/>
              <a:gd name="connsiteY734" fmla="*/ 9024137 h 10286999"/>
              <a:gd name="connsiteX735" fmla="*/ 8082564 w 11378470"/>
              <a:gd name="connsiteY735" fmla="*/ 8994087 h 10286999"/>
              <a:gd name="connsiteX736" fmla="*/ 8114622 w 11378470"/>
              <a:gd name="connsiteY736" fmla="*/ 9142516 h 10286999"/>
              <a:gd name="connsiteX737" fmla="*/ 8023518 w 11378470"/>
              <a:gd name="connsiteY737" fmla="*/ 9119156 h 10286999"/>
              <a:gd name="connsiteX738" fmla="*/ 8052763 w 11378470"/>
              <a:gd name="connsiteY738" fmla="*/ 9007832 h 10286999"/>
              <a:gd name="connsiteX739" fmla="*/ 8053669 w 11378470"/>
              <a:gd name="connsiteY739" fmla="*/ 9007414 h 10286999"/>
              <a:gd name="connsiteX740" fmla="*/ 8053651 w 11378470"/>
              <a:gd name="connsiteY740" fmla="*/ 9006568 h 10286999"/>
              <a:gd name="connsiteX741" fmla="*/ 8055496 w 11378470"/>
              <a:gd name="connsiteY741" fmla="*/ 9006571 h 10286999"/>
              <a:gd name="connsiteX742" fmla="*/ 3397467 w 11378470"/>
              <a:gd name="connsiteY742" fmla="*/ 8975722 h 10286999"/>
              <a:gd name="connsiteX743" fmla="*/ 3412737 w 11378470"/>
              <a:gd name="connsiteY743" fmla="*/ 8989718 h 10286999"/>
              <a:gd name="connsiteX744" fmla="*/ 3412048 w 11378470"/>
              <a:gd name="connsiteY744" fmla="*/ 9011417 h 10286999"/>
              <a:gd name="connsiteX745" fmla="*/ 3382025 w 11378470"/>
              <a:gd name="connsiteY745" fmla="*/ 8996274 h 10286999"/>
              <a:gd name="connsiteX746" fmla="*/ 3397467 w 11378470"/>
              <a:gd name="connsiteY746" fmla="*/ 8975722 h 10286999"/>
              <a:gd name="connsiteX747" fmla="*/ 6610572 w 11378470"/>
              <a:gd name="connsiteY747" fmla="*/ 8965337 h 10286999"/>
              <a:gd name="connsiteX748" fmla="*/ 6637588 w 11378470"/>
              <a:gd name="connsiteY748" fmla="*/ 8982255 h 10286999"/>
              <a:gd name="connsiteX749" fmla="*/ 6625587 w 11378470"/>
              <a:gd name="connsiteY749" fmla="*/ 9002382 h 10286999"/>
              <a:gd name="connsiteX750" fmla="*/ 6596324 w 11378470"/>
              <a:gd name="connsiteY750" fmla="*/ 8994421 h 10286999"/>
              <a:gd name="connsiteX751" fmla="*/ 6610572 w 11378470"/>
              <a:gd name="connsiteY751" fmla="*/ 8965337 h 10286999"/>
              <a:gd name="connsiteX752" fmla="*/ 6095411 w 11378470"/>
              <a:gd name="connsiteY752" fmla="*/ 8964411 h 10286999"/>
              <a:gd name="connsiteX753" fmla="*/ 6112499 w 11378470"/>
              <a:gd name="connsiteY753" fmla="*/ 8969962 h 10286999"/>
              <a:gd name="connsiteX754" fmla="*/ 6107938 w 11378470"/>
              <a:gd name="connsiteY754" fmla="*/ 8993177 h 10286999"/>
              <a:gd name="connsiteX755" fmla="*/ 6095959 w 11378470"/>
              <a:gd name="connsiteY755" fmla="*/ 8999144 h 10286999"/>
              <a:gd name="connsiteX756" fmla="*/ 6084376 w 11378470"/>
              <a:gd name="connsiteY756" fmla="*/ 8990303 h 10286999"/>
              <a:gd name="connsiteX757" fmla="*/ 6080871 w 11378470"/>
              <a:gd name="connsiteY757" fmla="*/ 8974028 h 10286999"/>
              <a:gd name="connsiteX758" fmla="*/ 6095411 w 11378470"/>
              <a:gd name="connsiteY758" fmla="*/ 8964411 h 10286999"/>
              <a:gd name="connsiteX759" fmla="*/ 2515028 w 11378470"/>
              <a:gd name="connsiteY759" fmla="*/ 8961854 h 10286999"/>
              <a:gd name="connsiteX760" fmla="*/ 2531711 w 11378470"/>
              <a:gd name="connsiteY760" fmla="*/ 8970063 h 10286999"/>
              <a:gd name="connsiteX761" fmla="*/ 2483866 w 11378470"/>
              <a:gd name="connsiteY761" fmla="*/ 9004350 h 10286999"/>
              <a:gd name="connsiteX762" fmla="*/ 2468790 w 11378470"/>
              <a:gd name="connsiteY762" fmla="*/ 8993099 h 10286999"/>
              <a:gd name="connsiteX763" fmla="*/ 2515028 w 11378470"/>
              <a:gd name="connsiteY763" fmla="*/ 8961854 h 10286999"/>
              <a:gd name="connsiteX764" fmla="*/ 3239136 w 11378470"/>
              <a:gd name="connsiteY764" fmla="*/ 8959315 h 10286999"/>
              <a:gd name="connsiteX765" fmla="*/ 3250519 w 11378470"/>
              <a:gd name="connsiteY765" fmla="*/ 8971688 h 10286999"/>
              <a:gd name="connsiteX766" fmla="*/ 3230124 w 11378470"/>
              <a:gd name="connsiteY766" fmla="*/ 8987422 h 10286999"/>
              <a:gd name="connsiteX767" fmla="*/ 3218742 w 11378470"/>
              <a:gd name="connsiteY767" fmla="*/ 8975049 h 10286999"/>
              <a:gd name="connsiteX768" fmla="*/ 3239136 w 11378470"/>
              <a:gd name="connsiteY768" fmla="*/ 8959315 h 10286999"/>
              <a:gd name="connsiteX769" fmla="*/ 7500732 w 11378470"/>
              <a:gd name="connsiteY769" fmla="*/ 8958164 h 10286999"/>
              <a:gd name="connsiteX770" fmla="*/ 7536516 w 11378470"/>
              <a:gd name="connsiteY770" fmla="*/ 8967771 h 10286999"/>
              <a:gd name="connsiteX771" fmla="*/ 7547306 w 11378470"/>
              <a:gd name="connsiteY771" fmla="*/ 9060449 h 10286999"/>
              <a:gd name="connsiteX772" fmla="*/ 7540982 w 11378470"/>
              <a:gd name="connsiteY772" fmla="*/ 9082474 h 10286999"/>
              <a:gd name="connsiteX773" fmla="*/ 7548126 w 11378470"/>
              <a:gd name="connsiteY773" fmla="*/ 9077268 h 10286999"/>
              <a:gd name="connsiteX774" fmla="*/ 7629030 w 11378470"/>
              <a:gd name="connsiteY774" fmla="*/ 9063275 h 10286999"/>
              <a:gd name="connsiteX775" fmla="*/ 7724482 w 11378470"/>
              <a:gd name="connsiteY775" fmla="*/ 9139735 h 10286999"/>
              <a:gd name="connsiteX776" fmla="*/ 7710382 w 11378470"/>
              <a:gd name="connsiteY776" fmla="*/ 9188231 h 10286999"/>
              <a:gd name="connsiteX777" fmla="*/ 7483397 w 11378470"/>
              <a:gd name="connsiteY777" fmla="*/ 9124438 h 10286999"/>
              <a:gd name="connsiteX778" fmla="*/ 7483878 w 11378470"/>
              <a:gd name="connsiteY778" fmla="*/ 9124089 h 10286999"/>
              <a:gd name="connsiteX779" fmla="*/ 7457738 w 11378470"/>
              <a:gd name="connsiteY779" fmla="*/ 9089562 h 10286999"/>
              <a:gd name="connsiteX780" fmla="*/ 7500732 w 11378470"/>
              <a:gd name="connsiteY780" fmla="*/ 8958164 h 10286999"/>
              <a:gd name="connsiteX781" fmla="*/ 6589170 w 11378470"/>
              <a:gd name="connsiteY781" fmla="*/ 8953230 h 10286999"/>
              <a:gd name="connsiteX782" fmla="*/ 6604423 w 11378470"/>
              <a:gd name="connsiteY782" fmla="*/ 8956951 h 10286999"/>
              <a:gd name="connsiteX783" fmla="*/ 6602661 w 11378470"/>
              <a:gd name="connsiteY783" fmla="*/ 8965865 h 10286999"/>
              <a:gd name="connsiteX784" fmla="*/ 6593077 w 11378470"/>
              <a:gd name="connsiteY784" fmla="*/ 8976091 h 10286999"/>
              <a:gd name="connsiteX785" fmla="*/ 6581284 w 11378470"/>
              <a:gd name="connsiteY785" fmla="*/ 8977824 h 10286999"/>
              <a:gd name="connsiteX786" fmla="*/ 6575390 w 11378470"/>
              <a:gd name="connsiteY786" fmla="*/ 8955172 h 10286999"/>
              <a:gd name="connsiteX787" fmla="*/ 6589170 w 11378470"/>
              <a:gd name="connsiteY787" fmla="*/ 8953230 h 10286999"/>
              <a:gd name="connsiteX788" fmla="*/ 3340059 w 11378470"/>
              <a:gd name="connsiteY788" fmla="*/ 8949463 h 10286999"/>
              <a:gd name="connsiteX789" fmla="*/ 3386508 w 11378470"/>
              <a:gd name="connsiteY789" fmla="*/ 8958152 h 10286999"/>
              <a:gd name="connsiteX790" fmla="*/ 3375674 w 11378470"/>
              <a:gd name="connsiteY790" fmla="*/ 8963449 h 10286999"/>
              <a:gd name="connsiteX791" fmla="*/ 3329226 w 11378470"/>
              <a:gd name="connsiteY791" fmla="*/ 8954760 h 10286999"/>
              <a:gd name="connsiteX792" fmla="*/ 3340059 w 11378470"/>
              <a:gd name="connsiteY792" fmla="*/ 8949463 h 10286999"/>
              <a:gd name="connsiteX793" fmla="*/ 6700818 w 11378470"/>
              <a:gd name="connsiteY793" fmla="*/ 8947923 h 10286999"/>
              <a:gd name="connsiteX794" fmla="*/ 6710119 w 11378470"/>
              <a:gd name="connsiteY794" fmla="*/ 8955653 h 10286999"/>
              <a:gd name="connsiteX795" fmla="*/ 6706932 w 11378470"/>
              <a:gd name="connsiteY795" fmla="*/ 8981520 h 10286999"/>
              <a:gd name="connsiteX796" fmla="*/ 6681435 w 11378470"/>
              <a:gd name="connsiteY796" fmla="*/ 8971004 h 10286999"/>
              <a:gd name="connsiteX797" fmla="*/ 6700818 w 11378470"/>
              <a:gd name="connsiteY797" fmla="*/ 8947923 h 10286999"/>
              <a:gd name="connsiteX798" fmla="*/ 7265913 w 11378470"/>
              <a:gd name="connsiteY798" fmla="*/ 8947014 h 10286999"/>
              <a:gd name="connsiteX799" fmla="*/ 7305840 w 11378470"/>
              <a:gd name="connsiteY799" fmla="*/ 8961600 h 10286999"/>
              <a:gd name="connsiteX800" fmla="*/ 7295597 w 11378470"/>
              <a:gd name="connsiteY800" fmla="*/ 8988381 h 10286999"/>
              <a:gd name="connsiteX801" fmla="*/ 7268086 w 11378470"/>
              <a:gd name="connsiteY801" fmla="*/ 8997781 h 10286999"/>
              <a:gd name="connsiteX802" fmla="*/ 7265913 w 11378470"/>
              <a:gd name="connsiteY802" fmla="*/ 8947014 h 10286999"/>
              <a:gd name="connsiteX803" fmla="*/ 7414197 w 11378470"/>
              <a:gd name="connsiteY803" fmla="*/ 8930043 h 10286999"/>
              <a:gd name="connsiteX804" fmla="*/ 7429823 w 11378470"/>
              <a:gd name="connsiteY804" fmla="*/ 8941933 h 10286999"/>
              <a:gd name="connsiteX805" fmla="*/ 7431929 w 11378470"/>
              <a:gd name="connsiteY805" fmla="*/ 8955904 h 10286999"/>
              <a:gd name="connsiteX806" fmla="*/ 7414141 w 11378470"/>
              <a:gd name="connsiteY806" fmla="*/ 8971058 h 10286999"/>
              <a:gd name="connsiteX807" fmla="*/ 7393240 w 11378470"/>
              <a:gd name="connsiteY807" fmla="*/ 8935764 h 10286999"/>
              <a:gd name="connsiteX808" fmla="*/ 7414197 w 11378470"/>
              <a:gd name="connsiteY808" fmla="*/ 8930043 h 10286999"/>
              <a:gd name="connsiteX809" fmla="*/ 3062206 w 11378470"/>
              <a:gd name="connsiteY809" fmla="*/ 8926342 h 10286999"/>
              <a:gd name="connsiteX810" fmla="*/ 3075762 w 11378470"/>
              <a:gd name="connsiteY810" fmla="*/ 9123068 h 10286999"/>
              <a:gd name="connsiteX811" fmla="*/ 3043956 w 11378470"/>
              <a:gd name="connsiteY811" fmla="*/ 9140331 h 10286999"/>
              <a:gd name="connsiteX812" fmla="*/ 3046332 w 11378470"/>
              <a:gd name="connsiteY812" fmla="*/ 9146098 h 10286999"/>
              <a:gd name="connsiteX813" fmla="*/ 3018094 w 11378470"/>
              <a:gd name="connsiteY813" fmla="*/ 9159523 h 10286999"/>
              <a:gd name="connsiteX814" fmla="*/ 3015985 w 11378470"/>
              <a:gd name="connsiteY814" fmla="*/ 9145743 h 10286999"/>
              <a:gd name="connsiteX815" fmla="*/ 3001802 w 11378470"/>
              <a:gd name="connsiteY815" fmla="*/ 9148037 h 10286999"/>
              <a:gd name="connsiteX816" fmla="*/ 2910285 w 11378470"/>
              <a:gd name="connsiteY816" fmla="*/ 9111892 h 10286999"/>
              <a:gd name="connsiteX817" fmla="*/ 3062206 w 11378470"/>
              <a:gd name="connsiteY817" fmla="*/ 8926342 h 10286999"/>
              <a:gd name="connsiteX818" fmla="*/ 2889322 w 11378470"/>
              <a:gd name="connsiteY818" fmla="*/ 8908099 h 10286999"/>
              <a:gd name="connsiteX819" fmla="*/ 2906738 w 11378470"/>
              <a:gd name="connsiteY819" fmla="*/ 8925812 h 10286999"/>
              <a:gd name="connsiteX820" fmla="*/ 2885388 w 11378470"/>
              <a:gd name="connsiteY820" fmla="*/ 8942212 h 10286999"/>
              <a:gd name="connsiteX821" fmla="*/ 2880021 w 11378470"/>
              <a:gd name="connsiteY821" fmla="*/ 8912322 h 10286999"/>
              <a:gd name="connsiteX822" fmla="*/ 2889322 w 11378470"/>
              <a:gd name="connsiteY822" fmla="*/ 8908099 h 10286999"/>
              <a:gd name="connsiteX823" fmla="*/ 6119530 w 11378470"/>
              <a:gd name="connsiteY823" fmla="*/ 8899804 h 10286999"/>
              <a:gd name="connsiteX824" fmla="*/ 6134800 w 11378470"/>
              <a:gd name="connsiteY824" fmla="*/ 8913800 h 10286999"/>
              <a:gd name="connsiteX825" fmla="*/ 6134111 w 11378470"/>
              <a:gd name="connsiteY825" fmla="*/ 8935499 h 10286999"/>
              <a:gd name="connsiteX826" fmla="*/ 6104088 w 11378470"/>
              <a:gd name="connsiteY826" fmla="*/ 8920356 h 10286999"/>
              <a:gd name="connsiteX827" fmla="*/ 6119530 w 11378470"/>
              <a:gd name="connsiteY827" fmla="*/ 8899804 h 10286999"/>
              <a:gd name="connsiteX828" fmla="*/ 2981007 w 11378470"/>
              <a:gd name="connsiteY828" fmla="*/ 8884112 h 10286999"/>
              <a:gd name="connsiteX829" fmla="*/ 2938152 w 11378470"/>
              <a:gd name="connsiteY829" fmla="*/ 8981592 h 10286999"/>
              <a:gd name="connsiteX830" fmla="*/ 2981007 w 11378470"/>
              <a:gd name="connsiteY830" fmla="*/ 8884112 h 10286999"/>
              <a:gd name="connsiteX831" fmla="*/ 7543088 w 11378470"/>
              <a:gd name="connsiteY831" fmla="*/ 8880953 h 10286999"/>
              <a:gd name="connsiteX832" fmla="*/ 7599186 w 11378470"/>
              <a:gd name="connsiteY832" fmla="*/ 8899719 h 10286999"/>
              <a:gd name="connsiteX833" fmla="*/ 7572940 w 11378470"/>
              <a:gd name="connsiteY833" fmla="*/ 8956260 h 10286999"/>
              <a:gd name="connsiteX834" fmla="*/ 7558782 w 11378470"/>
              <a:gd name="connsiteY834" fmla="*/ 8949760 h 10286999"/>
              <a:gd name="connsiteX835" fmla="*/ 7548179 w 11378470"/>
              <a:gd name="connsiteY835" fmla="*/ 8956319 h 10286999"/>
              <a:gd name="connsiteX836" fmla="*/ 7534512 w 11378470"/>
              <a:gd name="connsiteY836" fmla="*/ 8958239 h 10286999"/>
              <a:gd name="connsiteX837" fmla="*/ 7525936 w 11378470"/>
              <a:gd name="connsiteY837" fmla="*/ 8940830 h 10286999"/>
              <a:gd name="connsiteX838" fmla="*/ 7529821 w 11378470"/>
              <a:gd name="connsiteY838" fmla="*/ 8934761 h 10286999"/>
              <a:gd name="connsiteX839" fmla="*/ 7511481 w 11378470"/>
              <a:gd name="connsiteY839" fmla="*/ 8922767 h 10286999"/>
              <a:gd name="connsiteX840" fmla="*/ 7543088 w 11378470"/>
              <a:gd name="connsiteY840" fmla="*/ 8880953 h 10286999"/>
              <a:gd name="connsiteX841" fmla="*/ 7034292 w 11378470"/>
              <a:gd name="connsiteY841" fmla="*/ 8879967 h 10286999"/>
              <a:gd name="connsiteX842" fmla="*/ 7042461 w 11378470"/>
              <a:gd name="connsiteY842" fmla="*/ 8892863 h 10286999"/>
              <a:gd name="connsiteX843" fmla="*/ 7022526 w 11378470"/>
              <a:gd name="connsiteY843" fmla="*/ 8927628 h 10286999"/>
              <a:gd name="connsiteX844" fmla="*/ 6997089 w 11378470"/>
              <a:gd name="connsiteY844" fmla="*/ 8917265 h 10286999"/>
              <a:gd name="connsiteX845" fmla="*/ 7034292 w 11378470"/>
              <a:gd name="connsiteY845" fmla="*/ 8879967 h 10286999"/>
              <a:gd name="connsiteX846" fmla="*/ 886784 w 11378470"/>
              <a:gd name="connsiteY846" fmla="*/ 8873191 h 10286999"/>
              <a:gd name="connsiteX847" fmla="*/ 933697 w 11378470"/>
              <a:gd name="connsiteY847" fmla="*/ 8907437 h 10286999"/>
              <a:gd name="connsiteX848" fmla="*/ 902100 w 11378470"/>
              <a:gd name="connsiteY848" fmla="*/ 9015146 h 10286999"/>
              <a:gd name="connsiteX849" fmla="*/ 833709 w 11378470"/>
              <a:gd name="connsiteY849" fmla="*/ 9024946 h 10286999"/>
              <a:gd name="connsiteX850" fmla="*/ 809182 w 11378470"/>
              <a:gd name="connsiteY850" fmla="*/ 9013259 h 10286999"/>
              <a:gd name="connsiteX851" fmla="*/ 886784 w 11378470"/>
              <a:gd name="connsiteY851" fmla="*/ 8873191 h 10286999"/>
              <a:gd name="connsiteX852" fmla="*/ 3341657 w 11378470"/>
              <a:gd name="connsiteY852" fmla="*/ 8861369 h 10286999"/>
              <a:gd name="connsiteX853" fmla="*/ 3335695 w 11378470"/>
              <a:gd name="connsiteY853" fmla="*/ 8901798 h 10286999"/>
              <a:gd name="connsiteX854" fmla="*/ 3341657 w 11378470"/>
              <a:gd name="connsiteY854" fmla="*/ 8861369 h 10286999"/>
              <a:gd name="connsiteX855" fmla="*/ 6415704 w 11378470"/>
              <a:gd name="connsiteY855" fmla="*/ 8855208 h 10286999"/>
              <a:gd name="connsiteX856" fmla="*/ 6442488 w 11378470"/>
              <a:gd name="connsiteY856" fmla="*/ 8866464 h 10286999"/>
              <a:gd name="connsiteX857" fmla="*/ 6446026 w 11378470"/>
              <a:gd name="connsiteY857" fmla="*/ 8878881 h 10286999"/>
              <a:gd name="connsiteX858" fmla="*/ 6441529 w 11378470"/>
              <a:gd name="connsiteY858" fmla="*/ 8902302 h 10286999"/>
              <a:gd name="connsiteX859" fmla="*/ 6445385 w 11378470"/>
              <a:gd name="connsiteY859" fmla="*/ 8902773 h 10286999"/>
              <a:gd name="connsiteX860" fmla="*/ 6422138 w 11378470"/>
              <a:gd name="connsiteY860" fmla="*/ 8903931 h 10286999"/>
              <a:gd name="connsiteX861" fmla="*/ 6415704 w 11378470"/>
              <a:gd name="connsiteY861" fmla="*/ 8855208 h 10286999"/>
              <a:gd name="connsiteX862" fmla="*/ 3032997 w 11378470"/>
              <a:gd name="connsiteY862" fmla="*/ 8841575 h 10286999"/>
              <a:gd name="connsiteX863" fmla="*/ 3016556 w 11378470"/>
              <a:gd name="connsiteY863" fmla="*/ 8888640 h 10286999"/>
              <a:gd name="connsiteX864" fmla="*/ 2979702 w 11378470"/>
              <a:gd name="connsiteY864" fmla="*/ 8846962 h 10286999"/>
              <a:gd name="connsiteX865" fmla="*/ 3032997 w 11378470"/>
              <a:gd name="connsiteY865" fmla="*/ 8841575 h 10286999"/>
              <a:gd name="connsiteX866" fmla="*/ 2407416 w 11378470"/>
              <a:gd name="connsiteY866" fmla="*/ 8815999 h 10286999"/>
              <a:gd name="connsiteX867" fmla="*/ 2406284 w 11378470"/>
              <a:gd name="connsiteY867" fmla="*/ 8863465 h 10286999"/>
              <a:gd name="connsiteX868" fmla="*/ 2359902 w 11378470"/>
              <a:gd name="connsiteY868" fmla="*/ 8825699 h 10286999"/>
              <a:gd name="connsiteX869" fmla="*/ 2407416 w 11378470"/>
              <a:gd name="connsiteY869" fmla="*/ 8815999 h 10286999"/>
              <a:gd name="connsiteX870" fmla="*/ 6610191 w 11378470"/>
              <a:gd name="connsiteY870" fmla="*/ 8801482 h 10286999"/>
              <a:gd name="connsiteX871" fmla="*/ 6616088 w 11378470"/>
              <a:gd name="connsiteY871" fmla="*/ 8807843 h 10286999"/>
              <a:gd name="connsiteX872" fmla="*/ 6615253 w 11378470"/>
              <a:gd name="connsiteY872" fmla="*/ 8820929 h 10286999"/>
              <a:gd name="connsiteX873" fmla="*/ 6600778 w 11378470"/>
              <a:gd name="connsiteY873" fmla="*/ 8830488 h 10286999"/>
              <a:gd name="connsiteX874" fmla="*/ 6594883 w 11378470"/>
              <a:gd name="connsiteY874" fmla="*/ 8824125 h 10286999"/>
              <a:gd name="connsiteX875" fmla="*/ 6591847 w 11378470"/>
              <a:gd name="connsiteY875" fmla="*/ 8812456 h 10286999"/>
              <a:gd name="connsiteX876" fmla="*/ 6610191 w 11378470"/>
              <a:gd name="connsiteY876" fmla="*/ 8801482 h 10286999"/>
              <a:gd name="connsiteX877" fmla="*/ 3153394 w 11378470"/>
              <a:gd name="connsiteY877" fmla="*/ 8798574 h 10286999"/>
              <a:gd name="connsiteX878" fmla="*/ 3170552 w 11378470"/>
              <a:gd name="connsiteY878" fmla="*/ 8804186 h 10286999"/>
              <a:gd name="connsiteX879" fmla="*/ 3181194 w 11378470"/>
              <a:gd name="connsiteY879" fmla="*/ 8837666 h 10286999"/>
              <a:gd name="connsiteX880" fmla="*/ 3173418 w 11378470"/>
              <a:gd name="connsiteY880" fmla="*/ 8840741 h 10286999"/>
              <a:gd name="connsiteX881" fmla="*/ 3163769 w 11378470"/>
              <a:gd name="connsiteY881" fmla="*/ 8842077 h 10286999"/>
              <a:gd name="connsiteX882" fmla="*/ 3142857 w 11378470"/>
              <a:gd name="connsiteY882" fmla="*/ 8832991 h 10286999"/>
              <a:gd name="connsiteX883" fmla="*/ 3135619 w 11378470"/>
              <a:gd name="connsiteY883" fmla="*/ 8816017 h 10286999"/>
              <a:gd name="connsiteX884" fmla="*/ 3135834 w 11378470"/>
              <a:gd name="connsiteY884" fmla="*/ 8807996 h 10286999"/>
              <a:gd name="connsiteX885" fmla="*/ 3153394 w 11378470"/>
              <a:gd name="connsiteY885" fmla="*/ 8798574 h 10286999"/>
              <a:gd name="connsiteX886" fmla="*/ 7193782 w 11378470"/>
              <a:gd name="connsiteY886" fmla="*/ 8797677 h 10286999"/>
              <a:gd name="connsiteX887" fmla="*/ 7199541 w 11378470"/>
              <a:gd name="connsiteY887" fmla="*/ 8799378 h 10286999"/>
              <a:gd name="connsiteX888" fmla="*/ 7203079 w 11378470"/>
              <a:gd name="connsiteY888" fmla="*/ 8811794 h 10286999"/>
              <a:gd name="connsiteX889" fmla="*/ 7198901 w 11378470"/>
              <a:gd name="connsiteY889" fmla="*/ 8823270 h 10286999"/>
              <a:gd name="connsiteX890" fmla="*/ 7192594 w 11378470"/>
              <a:gd name="connsiteY890" fmla="*/ 8823998 h 10286999"/>
              <a:gd name="connsiteX891" fmla="*/ 7183473 w 11378470"/>
              <a:gd name="connsiteY891" fmla="*/ 8821388 h 10286999"/>
              <a:gd name="connsiteX892" fmla="*/ 7187864 w 11378470"/>
              <a:gd name="connsiteY892" fmla="*/ 8801948 h 10286999"/>
              <a:gd name="connsiteX893" fmla="*/ 7193782 w 11378470"/>
              <a:gd name="connsiteY893" fmla="*/ 8797677 h 10286999"/>
              <a:gd name="connsiteX894" fmla="*/ 2780459 w 11378470"/>
              <a:gd name="connsiteY894" fmla="*/ 8791668 h 10286999"/>
              <a:gd name="connsiteX895" fmla="*/ 2810053 w 11378470"/>
              <a:gd name="connsiteY895" fmla="*/ 8808939 h 10286999"/>
              <a:gd name="connsiteX896" fmla="*/ 2801267 w 11378470"/>
              <a:gd name="connsiteY896" fmla="*/ 8856112 h 10286999"/>
              <a:gd name="connsiteX897" fmla="*/ 2784472 w 11378470"/>
              <a:gd name="connsiteY897" fmla="*/ 8860366 h 10286999"/>
              <a:gd name="connsiteX898" fmla="*/ 2755592 w 11378470"/>
              <a:gd name="connsiteY898" fmla="*/ 8849031 h 10286999"/>
              <a:gd name="connsiteX899" fmla="*/ 2780459 w 11378470"/>
              <a:gd name="connsiteY899" fmla="*/ 8791668 h 10286999"/>
              <a:gd name="connsiteX900" fmla="*/ 3186481 w 11378470"/>
              <a:gd name="connsiteY900" fmla="*/ 8790820 h 10286999"/>
              <a:gd name="connsiteX901" fmla="*/ 3189993 w 11378470"/>
              <a:gd name="connsiteY901" fmla="*/ 8806745 h 10286999"/>
              <a:gd name="connsiteX902" fmla="*/ 3183547 w 11378470"/>
              <a:gd name="connsiteY902" fmla="*/ 8808379 h 10286999"/>
              <a:gd name="connsiteX903" fmla="*/ 3174389 w 11378470"/>
              <a:gd name="connsiteY903" fmla="*/ 8800966 h 10286999"/>
              <a:gd name="connsiteX904" fmla="*/ 7709329 w 11378470"/>
              <a:gd name="connsiteY904" fmla="*/ 8789628 h 10286999"/>
              <a:gd name="connsiteX905" fmla="*/ 7631306 w 11378470"/>
              <a:gd name="connsiteY905" fmla="*/ 8841392 h 10286999"/>
              <a:gd name="connsiteX906" fmla="*/ 7663583 w 11378470"/>
              <a:gd name="connsiteY906" fmla="*/ 8803685 h 10286999"/>
              <a:gd name="connsiteX907" fmla="*/ 7709329 w 11378470"/>
              <a:gd name="connsiteY907" fmla="*/ 8789628 h 10286999"/>
              <a:gd name="connsiteX908" fmla="*/ 6479646 w 11378470"/>
              <a:gd name="connsiteY908" fmla="*/ 8780206 h 10286999"/>
              <a:gd name="connsiteX909" fmla="*/ 6525805 w 11378470"/>
              <a:gd name="connsiteY909" fmla="*/ 8805752 h 10286999"/>
              <a:gd name="connsiteX910" fmla="*/ 6535671 w 11378470"/>
              <a:gd name="connsiteY910" fmla="*/ 8874669 h 10286999"/>
              <a:gd name="connsiteX911" fmla="*/ 6493609 w 11378470"/>
              <a:gd name="connsiteY911" fmla="*/ 8887461 h 10286999"/>
              <a:gd name="connsiteX912" fmla="*/ 6469313 w 11378470"/>
              <a:gd name="connsiteY912" fmla="*/ 8874540 h 10286999"/>
              <a:gd name="connsiteX913" fmla="*/ 6463444 w 11378470"/>
              <a:gd name="connsiteY913" fmla="*/ 8802128 h 10286999"/>
              <a:gd name="connsiteX914" fmla="*/ 6471438 w 11378470"/>
              <a:gd name="connsiteY914" fmla="*/ 8795137 h 10286999"/>
              <a:gd name="connsiteX915" fmla="*/ 6479646 w 11378470"/>
              <a:gd name="connsiteY915" fmla="*/ 8780206 h 10286999"/>
              <a:gd name="connsiteX916" fmla="*/ 1999444 w 11378470"/>
              <a:gd name="connsiteY916" fmla="*/ 8778462 h 10286999"/>
              <a:gd name="connsiteX917" fmla="*/ 2036395 w 11378470"/>
              <a:gd name="connsiteY917" fmla="*/ 8796798 h 10286999"/>
              <a:gd name="connsiteX918" fmla="*/ 2000388 w 11378470"/>
              <a:gd name="connsiteY918" fmla="*/ 8873767 h 10286999"/>
              <a:gd name="connsiteX919" fmla="*/ 1965789 w 11378470"/>
              <a:gd name="connsiteY919" fmla="*/ 8782426 h 10286999"/>
              <a:gd name="connsiteX920" fmla="*/ 1999444 w 11378470"/>
              <a:gd name="connsiteY920" fmla="*/ 8778462 h 10286999"/>
              <a:gd name="connsiteX921" fmla="*/ 3227102 w 11378470"/>
              <a:gd name="connsiteY921" fmla="*/ 8778378 h 10286999"/>
              <a:gd name="connsiteX922" fmla="*/ 3229484 w 11378470"/>
              <a:gd name="connsiteY922" fmla="*/ 8779649 h 10286999"/>
              <a:gd name="connsiteX923" fmla="*/ 3236988 w 11378470"/>
              <a:gd name="connsiteY923" fmla="*/ 8788410 h 10286999"/>
              <a:gd name="connsiteX924" fmla="*/ 3236362 w 11378470"/>
              <a:gd name="connsiteY924" fmla="*/ 8811867 h 10286999"/>
              <a:gd name="connsiteX925" fmla="*/ 3228543 w 11378470"/>
              <a:gd name="connsiteY925" fmla="*/ 8814835 h 10286999"/>
              <a:gd name="connsiteX926" fmla="*/ 3221667 w 11378470"/>
              <a:gd name="connsiteY926" fmla="*/ 8782619 h 10286999"/>
              <a:gd name="connsiteX927" fmla="*/ 3227102 w 11378470"/>
              <a:gd name="connsiteY927" fmla="*/ 8778378 h 10286999"/>
              <a:gd name="connsiteX928" fmla="*/ 7701983 w 11378470"/>
              <a:gd name="connsiteY928" fmla="*/ 8764050 h 10286999"/>
              <a:gd name="connsiteX929" fmla="*/ 7749074 w 11378470"/>
              <a:gd name="connsiteY929" fmla="*/ 8792219 h 10286999"/>
              <a:gd name="connsiteX930" fmla="*/ 7767092 w 11378470"/>
              <a:gd name="connsiteY930" fmla="*/ 8829077 h 10286999"/>
              <a:gd name="connsiteX931" fmla="*/ 7817236 w 11378470"/>
              <a:gd name="connsiteY931" fmla="*/ 8799847 h 10286999"/>
              <a:gd name="connsiteX932" fmla="*/ 7878983 w 11378470"/>
              <a:gd name="connsiteY932" fmla="*/ 8785643 h 10286999"/>
              <a:gd name="connsiteX933" fmla="*/ 7957772 w 11378470"/>
              <a:gd name="connsiteY933" fmla="*/ 8803650 h 10286999"/>
              <a:gd name="connsiteX934" fmla="*/ 7964505 w 11378470"/>
              <a:gd name="connsiteY934" fmla="*/ 8810328 h 10286999"/>
              <a:gd name="connsiteX935" fmla="*/ 7967979 w 11378470"/>
              <a:gd name="connsiteY935" fmla="*/ 8810419 h 10286999"/>
              <a:gd name="connsiteX936" fmla="*/ 7968072 w 11378470"/>
              <a:gd name="connsiteY936" fmla="*/ 8813866 h 10286999"/>
              <a:gd name="connsiteX937" fmla="*/ 7991592 w 11378470"/>
              <a:gd name="connsiteY937" fmla="*/ 8837196 h 10286999"/>
              <a:gd name="connsiteX938" fmla="*/ 7980901 w 11378470"/>
              <a:gd name="connsiteY938" fmla="*/ 8982546 h 10286999"/>
              <a:gd name="connsiteX939" fmla="*/ 7964006 w 11378470"/>
              <a:gd name="connsiteY939" fmla="*/ 8999586 h 10286999"/>
              <a:gd name="connsiteX940" fmla="*/ 7968029 w 11378470"/>
              <a:gd name="connsiteY940" fmla="*/ 9002296 h 10286999"/>
              <a:gd name="connsiteX941" fmla="*/ 7969920 w 11378470"/>
              <a:gd name="connsiteY941" fmla="*/ 9009939 h 10286999"/>
              <a:gd name="connsiteX942" fmla="*/ 7964065 w 11378470"/>
              <a:gd name="connsiteY942" fmla="*/ 9017137 h 10286999"/>
              <a:gd name="connsiteX943" fmla="*/ 7949556 w 11378470"/>
              <a:gd name="connsiteY943" fmla="*/ 9024345 h 10286999"/>
              <a:gd name="connsiteX944" fmla="*/ 7939503 w 11378470"/>
              <a:gd name="connsiteY944" fmla="*/ 9020758 h 10286999"/>
              <a:gd name="connsiteX945" fmla="*/ 7939488 w 11378470"/>
              <a:gd name="connsiteY945" fmla="*/ 9019984 h 10286999"/>
              <a:gd name="connsiteX946" fmla="*/ 7914901 w 11378470"/>
              <a:gd name="connsiteY946" fmla="*/ 9035806 h 10286999"/>
              <a:gd name="connsiteX947" fmla="*/ 7885002 w 11378470"/>
              <a:gd name="connsiteY947" fmla="*/ 9046810 h 10286999"/>
              <a:gd name="connsiteX948" fmla="*/ 7883191 w 11378470"/>
              <a:gd name="connsiteY948" fmla="*/ 9054131 h 10286999"/>
              <a:gd name="connsiteX949" fmla="*/ 7876052 w 11378470"/>
              <a:gd name="connsiteY949" fmla="*/ 9066235 h 10286999"/>
              <a:gd name="connsiteX950" fmla="*/ 7871601 w 11378470"/>
              <a:gd name="connsiteY950" fmla="*/ 9073626 h 10286999"/>
              <a:gd name="connsiteX951" fmla="*/ 7867150 w 11378470"/>
              <a:gd name="connsiteY951" fmla="*/ 9081016 h 10286999"/>
              <a:gd name="connsiteX952" fmla="*/ 7851206 w 11378470"/>
              <a:gd name="connsiteY952" fmla="*/ 9082465 h 10286999"/>
              <a:gd name="connsiteX953" fmla="*/ 7862946 w 11378470"/>
              <a:gd name="connsiteY953" fmla="*/ 9052003 h 10286999"/>
              <a:gd name="connsiteX954" fmla="*/ 7819891 w 11378470"/>
              <a:gd name="connsiteY954" fmla="*/ 9055888 h 10286999"/>
              <a:gd name="connsiteX955" fmla="*/ 7665983 w 11378470"/>
              <a:gd name="connsiteY955" fmla="*/ 8951112 h 10286999"/>
              <a:gd name="connsiteX956" fmla="*/ 7706269 w 11378470"/>
              <a:gd name="connsiteY956" fmla="*/ 8885755 h 10286999"/>
              <a:gd name="connsiteX957" fmla="*/ 7752655 w 11378470"/>
              <a:gd name="connsiteY957" fmla="*/ 8839750 h 10286999"/>
              <a:gd name="connsiteX958" fmla="*/ 7748270 w 11378470"/>
              <a:gd name="connsiteY958" fmla="*/ 8839135 h 10286999"/>
              <a:gd name="connsiteX959" fmla="*/ 7701983 w 11378470"/>
              <a:gd name="connsiteY959" fmla="*/ 8764050 h 10286999"/>
              <a:gd name="connsiteX960" fmla="*/ 6347817 w 11378470"/>
              <a:gd name="connsiteY960" fmla="*/ 8763036 h 10286999"/>
              <a:gd name="connsiteX961" fmla="*/ 6351176 w 11378470"/>
              <a:gd name="connsiteY961" fmla="*/ 8768894 h 10286999"/>
              <a:gd name="connsiteX962" fmla="*/ 6344280 w 11378470"/>
              <a:gd name="connsiteY962" fmla="*/ 8763694 h 10286999"/>
              <a:gd name="connsiteX963" fmla="*/ 6347817 w 11378470"/>
              <a:gd name="connsiteY963" fmla="*/ 8763036 h 10286999"/>
              <a:gd name="connsiteX964" fmla="*/ 3037782 w 11378470"/>
              <a:gd name="connsiteY964" fmla="*/ 8750572 h 10286999"/>
              <a:gd name="connsiteX965" fmla="*/ 3049747 w 11378470"/>
              <a:gd name="connsiteY965" fmla="*/ 8753915 h 10286999"/>
              <a:gd name="connsiteX966" fmla="*/ 3017088 w 11378470"/>
              <a:gd name="connsiteY966" fmla="*/ 8808990 h 10286999"/>
              <a:gd name="connsiteX967" fmla="*/ 2998746 w 11378470"/>
              <a:gd name="connsiteY967" fmla="*/ 8778148 h 10286999"/>
              <a:gd name="connsiteX968" fmla="*/ 3037782 w 11378470"/>
              <a:gd name="connsiteY968" fmla="*/ 8750572 h 10286999"/>
              <a:gd name="connsiteX969" fmla="*/ 6436395 w 11378470"/>
              <a:gd name="connsiteY969" fmla="*/ 8750376 h 10286999"/>
              <a:gd name="connsiteX970" fmla="*/ 6417487 w 11378470"/>
              <a:gd name="connsiteY970" fmla="*/ 8773534 h 10286999"/>
              <a:gd name="connsiteX971" fmla="*/ 6416586 w 11378470"/>
              <a:gd name="connsiteY971" fmla="*/ 8786041 h 10286999"/>
              <a:gd name="connsiteX972" fmla="*/ 6395749 w 11378470"/>
              <a:gd name="connsiteY972" fmla="*/ 8801786 h 10286999"/>
              <a:gd name="connsiteX973" fmla="*/ 6390927 w 11378470"/>
              <a:gd name="connsiteY973" fmla="*/ 8783254 h 10286999"/>
              <a:gd name="connsiteX974" fmla="*/ 6419352 w 11378470"/>
              <a:gd name="connsiteY974" fmla="*/ 8764731 h 10286999"/>
              <a:gd name="connsiteX975" fmla="*/ 6436395 w 11378470"/>
              <a:gd name="connsiteY975" fmla="*/ 8750376 h 10286999"/>
              <a:gd name="connsiteX976" fmla="*/ 7235386 w 11378470"/>
              <a:gd name="connsiteY976" fmla="*/ 8729483 h 10286999"/>
              <a:gd name="connsiteX977" fmla="*/ 7255793 w 11378470"/>
              <a:gd name="connsiteY977" fmla="*/ 8755045 h 10286999"/>
              <a:gd name="connsiteX978" fmla="*/ 7263983 w 11378470"/>
              <a:gd name="connsiteY978" fmla="*/ 8785727 h 10286999"/>
              <a:gd name="connsiteX979" fmla="*/ 7204518 w 11378470"/>
              <a:gd name="connsiteY979" fmla="*/ 8755683 h 10286999"/>
              <a:gd name="connsiteX980" fmla="*/ 7235386 w 11378470"/>
              <a:gd name="connsiteY980" fmla="*/ 8729483 h 10286999"/>
              <a:gd name="connsiteX981" fmla="*/ 2221348 w 11378470"/>
              <a:gd name="connsiteY981" fmla="*/ 8728307 h 10286999"/>
              <a:gd name="connsiteX982" fmla="*/ 2233783 w 11378470"/>
              <a:gd name="connsiteY982" fmla="*/ 8728623 h 10286999"/>
              <a:gd name="connsiteX983" fmla="*/ 2251809 w 11378470"/>
              <a:gd name="connsiteY983" fmla="*/ 8736908 h 10286999"/>
              <a:gd name="connsiteX984" fmla="*/ 2260112 w 11378470"/>
              <a:gd name="connsiteY984" fmla="*/ 8797916 h 10286999"/>
              <a:gd name="connsiteX985" fmla="*/ 2228865 w 11378470"/>
              <a:gd name="connsiteY985" fmla="*/ 8815889 h 10286999"/>
              <a:gd name="connsiteX986" fmla="*/ 2214310 w 11378470"/>
              <a:gd name="connsiteY986" fmla="*/ 8814568 h 10286999"/>
              <a:gd name="connsiteX987" fmla="*/ 2221348 w 11378470"/>
              <a:gd name="connsiteY987" fmla="*/ 8728307 h 10286999"/>
              <a:gd name="connsiteX988" fmla="*/ 638142 w 11378470"/>
              <a:gd name="connsiteY988" fmla="*/ 8715951 h 10286999"/>
              <a:gd name="connsiteX989" fmla="*/ 662066 w 11378470"/>
              <a:gd name="connsiteY989" fmla="*/ 8740891 h 10286999"/>
              <a:gd name="connsiteX990" fmla="*/ 607620 w 11378470"/>
              <a:gd name="connsiteY990" fmla="*/ 8780552 h 10286999"/>
              <a:gd name="connsiteX991" fmla="*/ 638142 w 11378470"/>
              <a:gd name="connsiteY991" fmla="*/ 8715951 h 10286999"/>
              <a:gd name="connsiteX992" fmla="*/ 3067942 w 11378470"/>
              <a:gd name="connsiteY992" fmla="*/ 8713003 h 10286999"/>
              <a:gd name="connsiteX993" fmla="*/ 3097525 w 11378470"/>
              <a:gd name="connsiteY993" fmla="*/ 8747478 h 10286999"/>
              <a:gd name="connsiteX994" fmla="*/ 3101738 w 11378470"/>
              <a:gd name="connsiteY994" fmla="*/ 8795355 h 10286999"/>
              <a:gd name="connsiteX995" fmla="*/ 3067942 w 11378470"/>
              <a:gd name="connsiteY995" fmla="*/ 8713003 h 10286999"/>
              <a:gd name="connsiteX996" fmla="*/ 7684144 w 11378470"/>
              <a:gd name="connsiteY996" fmla="*/ 8699288 h 10286999"/>
              <a:gd name="connsiteX997" fmla="*/ 7720519 w 11378470"/>
              <a:gd name="connsiteY997" fmla="*/ 8733379 h 10286999"/>
              <a:gd name="connsiteX998" fmla="*/ 7667487 w 11378470"/>
              <a:gd name="connsiteY998" fmla="*/ 8750198 h 10286999"/>
              <a:gd name="connsiteX999" fmla="*/ 7684144 w 11378470"/>
              <a:gd name="connsiteY999" fmla="*/ 8699288 h 10286999"/>
              <a:gd name="connsiteX1000" fmla="*/ 2065246 w 11378470"/>
              <a:gd name="connsiteY1000" fmla="*/ 8695134 h 10286999"/>
              <a:gd name="connsiteX1001" fmla="*/ 2082428 w 11378470"/>
              <a:gd name="connsiteY1001" fmla="*/ 8703336 h 10286999"/>
              <a:gd name="connsiteX1002" fmla="*/ 2064575 w 11378470"/>
              <a:gd name="connsiteY1002" fmla="*/ 8733917 h 10286999"/>
              <a:gd name="connsiteX1003" fmla="*/ 2065246 w 11378470"/>
              <a:gd name="connsiteY1003" fmla="*/ 8695134 h 10286999"/>
              <a:gd name="connsiteX1004" fmla="*/ 1891252 w 11378470"/>
              <a:gd name="connsiteY1004" fmla="*/ 8683549 h 10286999"/>
              <a:gd name="connsiteX1005" fmla="*/ 1899375 w 11378470"/>
              <a:gd name="connsiteY1005" fmla="*/ 8715834 h 10286999"/>
              <a:gd name="connsiteX1006" fmla="*/ 1878295 w 11378470"/>
              <a:gd name="connsiteY1006" fmla="*/ 8723981 h 10286999"/>
              <a:gd name="connsiteX1007" fmla="*/ 1862943 w 11378470"/>
              <a:gd name="connsiteY1007" fmla="*/ 8697440 h 10286999"/>
              <a:gd name="connsiteX1008" fmla="*/ 1891252 w 11378470"/>
              <a:gd name="connsiteY1008" fmla="*/ 8683549 h 10286999"/>
              <a:gd name="connsiteX1009" fmla="*/ 2700851 w 11378470"/>
              <a:gd name="connsiteY1009" fmla="*/ 8682809 h 10286999"/>
              <a:gd name="connsiteX1010" fmla="*/ 2684237 w 11378470"/>
              <a:gd name="connsiteY1010" fmla="*/ 8778753 h 10286999"/>
              <a:gd name="connsiteX1011" fmla="*/ 2664358 w 11378470"/>
              <a:gd name="connsiteY1011" fmla="*/ 8798289 h 10286999"/>
              <a:gd name="connsiteX1012" fmla="*/ 2684192 w 11378470"/>
              <a:gd name="connsiteY1012" fmla="*/ 8808400 h 10286999"/>
              <a:gd name="connsiteX1013" fmla="*/ 2680154 w 11378470"/>
              <a:gd name="connsiteY1013" fmla="*/ 8839542 h 10286999"/>
              <a:gd name="connsiteX1014" fmla="*/ 2569671 w 11378470"/>
              <a:gd name="connsiteY1014" fmla="*/ 8861873 h 10286999"/>
              <a:gd name="connsiteX1015" fmla="*/ 2645294 w 11378470"/>
              <a:gd name="connsiteY1015" fmla="*/ 8795415 h 10286999"/>
              <a:gd name="connsiteX1016" fmla="*/ 2663591 w 11378470"/>
              <a:gd name="connsiteY1016" fmla="*/ 8798009 h 10286999"/>
              <a:gd name="connsiteX1017" fmla="*/ 2667706 w 11378470"/>
              <a:gd name="connsiteY1017" fmla="*/ 8769496 h 10286999"/>
              <a:gd name="connsiteX1018" fmla="*/ 2700851 w 11378470"/>
              <a:gd name="connsiteY1018" fmla="*/ 8682809 h 10286999"/>
              <a:gd name="connsiteX1019" fmla="*/ 6991380 w 11378470"/>
              <a:gd name="connsiteY1019" fmla="*/ 8681935 h 10286999"/>
              <a:gd name="connsiteX1020" fmla="*/ 7019201 w 11378470"/>
              <a:gd name="connsiteY1020" fmla="*/ 8690946 h 10286999"/>
              <a:gd name="connsiteX1021" fmla="*/ 7022707 w 11378470"/>
              <a:gd name="connsiteY1021" fmla="*/ 8703358 h 10286999"/>
              <a:gd name="connsiteX1022" fmla="*/ 6998650 w 11378470"/>
              <a:gd name="connsiteY1022" fmla="*/ 8715031 h 10286999"/>
              <a:gd name="connsiteX1023" fmla="*/ 6988068 w 11378470"/>
              <a:gd name="connsiteY1023" fmla="*/ 8707124 h 10286999"/>
              <a:gd name="connsiteX1024" fmla="*/ 6984777 w 11378470"/>
              <a:gd name="connsiteY1024" fmla="*/ 8686747 h 10286999"/>
              <a:gd name="connsiteX1025" fmla="*/ 6991380 w 11378470"/>
              <a:gd name="connsiteY1025" fmla="*/ 8681935 h 10286999"/>
              <a:gd name="connsiteX1026" fmla="*/ 7457783 w 11378470"/>
              <a:gd name="connsiteY1026" fmla="*/ 8681634 h 10286999"/>
              <a:gd name="connsiteX1027" fmla="*/ 7459864 w 11378470"/>
              <a:gd name="connsiteY1027" fmla="*/ 8685775 h 10286999"/>
              <a:gd name="connsiteX1028" fmla="*/ 7460077 w 11378470"/>
              <a:gd name="connsiteY1028" fmla="*/ 8683975 h 10286999"/>
              <a:gd name="connsiteX1029" fmla="*/ 7610778 w 11378470"/>
              <a:gd name="connsiteY1029" fmla="*/ 8648473 h 10286999"/>
              <a:gd name="connsiteX1030" fmla="*/ 7647908 w 11378470"/>
              <a:gd name="connsiteY1030" fmla="*/ 8700638 h 10286999"/>
              <a:gd name="connsiteX1031" fmla="*/ 7612280 w 11378470"/>
              <a:gd name="connsiteY1031" fmla="*/ 8704917 h 10286999"/>
              <a:gd name="connsiteX1032" fmla="*/ 7610778 w 11378470"/>
              <a:gd name="connsiteY1032" fmla="*/ 8648473 h 10286999"/>
              <a:gd name="connsiteX1033" fmla="*/ 7054319 w 11378470"/>
              <a:gd name="connsiteY1033" fmla="*/ 8645765 h 10286999"/>
              <a:gd name="connsiteX1034" fmla="*/ 7064158 w 11378470"/>
              <a:gd name="connsiteY1034" fmla="*/ 8674577 h 10286999"/>
              <a:gd name="connsiteX1035" fmla="*/ 7050969 w 11378470"/>
              <a:gd name="connsiteY1035" fmla="*/ 8701052 h 10286999"/>
              <a:gd name="connsiteX1036" fmla="*/ 7017295 w 11378470"/>
              <a:gd name="connsiteY1036" fmla="*/ 8661205 h 10286999"/>
              <a:gd name="connsiteX1037" fmla="*/ 7054319 w 11378470"/>
              <a:gd name="connsiteY1037" fmla="*/ 8645765 h 10286999"/>
              <a:gd name="connsiteX1038" fmla="*/ 1498650 w 11378470"/>
              <a:gd name="connsiteY1038" fmla="*/ 8645354 h 10286999"/>
              <a:gd name="connsiteX1039" fmla="*/ 1479162 w 11378470"/>
              <a:gd name="connsiteY1039" fmla="*/ 8713653 h 10286999"/>
              <a:gd name="connsiteX1040" fmla="*/ 1405889 w 11378470"/>
              <a:gd name="connsiteY1040" fmla="*/ 8728036 h 10286999"/>
              <a:gd name="connsiteX1041" fmla="*/ 1498650 w 11378470"/>
              <a:gd name="connsiteY1041" fmla="*/ 8645354 h 10286999"/>
              <a:gd name="connsiteX1042" fmla="*/ 2030856 w 11378470"/>
              <a:gd name="connsiteY1042" fmla="*/ 8608261 h 10286999"/>
              <a:gd name="connsiteX1043" fmla="*/ 2021520 w 11378470"/>
              <a:gd name="connsiteY1043" fmla="*/ 8664433 h 10286999"/>
              <a:gd name="connsiteX1044" fmla="*/ 2002427 w 11378470"/>
              <a:gd name="connsiteY1044" fmla="*/ 8666278 h 10286999"/>
              <a:gd name="connsiteX1045" fmla="*/ 2030856 w 11378470"/>
              <a:gd name="connsiteY1045" fmla="*/ 8608261 h 10286999"/>
              <a:gd name="connsiteX1046" fmla="*/ 2727964 w 11378470"/>
              <a:gd name="connsiteY1046" fmla="*/ 8586481 h 10286999"/>
              <a:gd name="connsiteX1047" fmla="*/ 2740685 w 11378470"/>
              <a:gd name="connsiteY1047" fmla="*/ 8588965 h 10286999"/>
              <a:gd name="connsiteX1048" fmla="*/ 2759879 w 11378470"/>
              <a:gd name="connsiteY1048" fmla="*/ 8603243 h 10286999"/>
              <a:gd name="connsiteX1049" fmla="*/ 2754701 w 11378470"/>
              <a:gd name="connsiteY1049" fmla="*/ 8650361 h 10286999"/>
              <a:gd name="connsiteX1050" fmla="*/ 2711561 w 11378470"/>
              <a:gd name="connsiteY1050" fmla="*/ 8653057 h 10286999"/>
              <a:gd name="connsiteX1051" fmla="*/ 2707446 w 11378470"/>
              <a:gd name="connsiteY1051" fmla="*/ 8660513 h 10286999"/>
              <a:gd name="connsiteX1052" fmla="*/ 2691622 w 11378470"/>
              <a:gd name="connsiteY1052" fmla="*/ 8666541 h 10286999"/>
              <a:gd name="connsiteX1053" fmla="*/ 2687933 w 11378470"/>
              <a:gd name="connsiteY1053" fmla="*/ 8658132 h 10286999"/>
              <a:gd name="connsiteX1054" fmla="*/ 2703862 w 11378470"/>
              <a:gd name="connsiteY1054" fmla="*/ 8648138 h 10286999"/>
              <a:gd name="connsiteX1055" fmla="*/ 2703967 w 11378470"/>
              <a:gd name="connsiteY1055" fmla="*/ 8644173 h 10286999"/>
              <a:gd name="connsiteX1056" fmla="*/ 2696376 w 11378470"/>
              <a:gd name="connsiteY1056" fmla="*/ 8635288 h 10286999"/>
              <a:gd name="connsiteX1057" fmla="*/ 2697437 w 11378470"/>
              <a:gd name="connsiteY1057" fmla="*/ 8595626 h 10286999"/>
              <a:gd name="connsiteX1058" fmla="*/ 2727964 w 11378470"/>
              <a:gd name="connsiteY1058" fmla="*/ 8586481 h 10286999"/>
              <a:gd name="connsiteX1059" fmla="*/ 2227324 w 11378470"/>
              <a:gd name="connsiteY1059" fmla="*/ 8584172 h 10286999"/>
              <a:gd name="connsiteX1060" fmla="*/ 2178477 w 11378470"/>
              <a:gd name="connsiteY1060" fmla="*/ 8697518 h 10286999"/>
              <a:gd name="connsiteX1061" fmla="*/ 2227324 w 11378470"/>
              <a:gd name="connsiteY1061" fmla="*/ 8584172 h 10286999"/>
              <a:gd name="connsiteX1062" fmla="*/ 7612835 w 11378470"/>
              <a:gd name="connsiteY1062" fmla="*/ 8577693 h 10286999"/>
              <a:gd name="connsiteX1063" fmla="*/ 7613511 w 11378470"/>
              <a:gd name="connsiteY1063" fmla="*/ 8590383 h 10286999"/>
              <a:gd name="connsiteX1064" fmla="*/ 7611357 w 11378470"/>
              <a:gd name="connsiteY1064" fmla="*/ 8595795 h 10286999"/>
              <a:gd name="connsiteX1065" fmla="*/ 7612771 w 11378470"/>
              <a:gd name="connsiteY1065" fmla="*/ 8599433 h 10286999"/>
              <a:gd name="connsiteX1066" fmla="*/ 7609199 w 11378470"/>
              <a:gd name="connsiteY1066" fmla="*/ 8601208 h 10286999"/>
              <a:gd name="connsiteX1067" fmla="*/ 7608660 w 11378470"/>
              <a:gd name="connsiteY1067" fmla="*/ 8602561 h 10286999"/>
              <a:gd name="connsiteX1068" fmla="*/ 7606938 w 11378470"/>
              <a:gd name="connsiteY1068" fmla="*/ 8606887 h 10286999"/>
              <a:gd name="connsiteX1069" fmla="*/ 7624242 w 11378470"/>
              <a:gd name="connsiteY1069" fmla="*/ 8602181 h 10286999"/>
              <a:gd name="connsiteX1070" fmla="*/ 7669722 w 11378470"/>
              <a:gd name="connsiteY1070" fmla="*/ 8617718 h 10286999"/>
              <a:gd name="connsiteX1071" fmla="*/ 7622900 w 11378470"/>
              <a:gd name="connsiteY1071" fmla="*/ 8629756 h 10286999"/>
              <a:gd name="connsiteX1072" fmla="*/ 7603194 w 11378470"/>
              <a:gd name="connsiteY1072" fmla="*/ 8625813 h 10286999"/>
              <a:gd name="connsiteX1073" fmla="*/ 7602969 w 11378470"/>
              <a:gd name="connsiteY1073" fmla="*/ 8627640 h 10286999"/>
              <a:gd name="connsiteX1074" fmla="*/ 7602668 w 11378470"/>
              <a:gd name="connsiteY1074" fmla="*/ 8639187 h 10286999"/>
              <a:gd name="connsiteX1075" fmla="*/ 7586901 w 11378470"/>
              <a:gd name="connsiteY1075" fmla="*/ 8664386 h 10286999"/>
              <a:gd name="connsiteX1076" fmla="*/ 7576927 w 11378470"/>
              <a:gd name="connsiteY1076" fmla="*/ 8660659 h 10286999"/>
              <a:gd name="connsiteX1077" fmla="*/ 7572614 w 11378470"/>
              <a:gd name="connsiteY1077" fmla="*/ 8671483 h 10286999"/>
              <a:gd name="connsiteX1078" fmla="*/ 7556148 w 11378470"/>
              <a:gd name="connsiteY1078" fmla="*/ 8692147 h 10286999"/>
              <a:gd name="connsiteX1079" fmla="*/ 7554988 w 11378470"/>
              <a:gd name="connsiteY1079" fmla="*/ 8692102 h 10286999"/>
              <a:gd name="connsiteX1080" fmla="*/ 7548407 w 11378470"/>
              <a:gd name="connsiteY1080" fmla="*/ 8700625 h 10286999"/>
              <a:gd name="connsiteX1081" fmla="*/ 7459069 w 11378470"/>
              <a:gd name="connsiteY1081" fmla="*/ 8692481 h 10286999"/>
              <a:gd name="connsiteX1082" fmla="*/ 7459664 w 11378470"/>
              <a:gd name="connsiteY1082" fmla="*/ 8687460 h 10286999"/>
              <a:gd name="connsiteX1083" fmla="*/ 7454492 w 11378470"/>
              <a:gd name="connsiteY1083" fmla="*/ 8704880 h 10286999"/>
              <a:gd name="connsiteX1084" fmla="*/ 7434814 w 11378470"/>
              <a:gd name="connsiteY1084" fmla="*/ 8702960 h 10286999"/>
              <a:gd name="connsiteX1085" fmla="*/ 7429180 w 11378470"/>
              <a:gd name="connsiteY1085" fmla="*/ 8697152 h 10286999"/>
              <a:gd name="connsiteX1086" fmla="*/ 7427773 w 11378470"/>
              <a:gd name="connsiteY1086" fmla="*/ 8707955 h 10286999"/>
              <a:gd name="connsiteX1087" fmla="*/ 7400628 w 11378470"/>
              <a:gd name="connsiteY1087" fmla="*/ 8704053 h 10286999"/>
              <a:gd name="connsiteX1088" fmla="*/ 7404233 w 11378470"/>
              <a:gd name="connsiteY1088" fmla="*/ 8683460 h 10286999"/>
              <a:gd name="connsiteX1089" fmla="*/ 7418414 w 11378470"/>
              <a:gd name="connsiteY1089" fmla="*/ 8682862 h 10286999"/>
              <a:gd name="connsiteX1090" fmla="*/ 7412842 w 11378470"/>
              <a:gd name="connsiteY1090" fmla="*/ 8666890 h 10286999"/>
              <a:gd name="connsiteX1091" fmla="*/ 7415208 w 11378470"/>
              <a:gd name="connsiteY1091" fmla="*/ 8647420 h 10286999"/>
              <a:gd name="connsiteX1092" fmla="*/ 7444986 w 11378470"/>
              <a:gd name="connsiteY1092" fmla="*/ 8656170 h 10286999"/>
              <a:gd name="connsiteX1093" fmla="*/ 7451035 w 11378470"/>
              <a:gd name="connsiteY1093" fmla="*/ 8668208 h 10286999"/>
              <a:gd name="connsiteX1094" fmla="*/ 7449523 w 11378470"/>
              <a:gd name="connsiteY1094" fmla="*/ 8654559 h 10286999"/>
              <a:gd name="connsiteX1095" fmla="*/ 7466052 w 11378470"/>
              <a:gd name="connsiteY1095" fmla="*/ 8632750 h 10286999"/>
              <a:gd name="connsiteX1096" fmla="*/ 7471824 w 11378470"/>
              <a:gd name="connsiteY1096" fmla="*/ 8633261 h 10286999"/>
              <a:gd name="connsiteX1097" fmla="*/ 7474724 w 11378470"/>
              <a:gd name="connsiteY1097" fmla="*/ 8626424 h 10286999"/>
              <a:gd name="connsiteX1098" fmla="*/ 7534187 w 11378470"/>
              <a:gd name="connsiteY1098" fmla="*/ 8593684 h 10286999"/>
              <a:gd name="connsiteX1099" fmla="*/ 7564171 w 11378470"/>
              <a:gd name="connsiteY1099" fmla="*/ 8613089 h 10286999"/>
              <a:gd name="connsiteX1100" fmla="*/ 7570592 w 11378470"/>
              <a:gd name="connsiteY1100" fmla="*/ 8631083 h 10286999"/>
              <a:gd name="connsiteX1101" fmla="*/ 7578406 w 11378470"/>
              <a:gd name="connsiteY1101" fmla="*/ 8642558 h 10286999"/>
              <a:gd name="connsiteX1102" fmla="*/ 7576990 w 11378470"/>
              <a:gd name="connsiteY1102" fmla="*/ 8638917 h 10286999"/>
              <a:gd name="connsiteX1103" fmla="*/ 7585980 w 11378470"/>
              <a:gd name="connsiteY1103" fmla="*/ 8618294 h 10286999"/>
              <a:gd name="connsiteX1104" fmla="*/ 7580739 w 11378470"/>
              <a:gd name="connsiteY1104" fmla="*/ 8615268 h 10286999"/>
              <a:gd name="connsiteX1105" fmla="*/ 7588416 w 11378470"/>
              <a:gd name="connsiteY1105" fmla="*/ 8612706 h 10286999"/>
              <a:gd name="connsiteX1106" fmla="*/ 7593598 w 11378470"/>
              <a:gd name="connsiteY1106" fmla="*/ 8600819 h 10286999"/>
              <a:gd name="connsiteX1107" fmla="*/ 7612835 w 11378470"/>
              <a:gd name="connsiteY1107" fmla="*/ 8577693 h 10286999"/>
              <a:gd name="connsiteX1108" fmla="*/ 2637121 w 11378470"/>
              <a:gd name="connsiteY1108" fmla="*/ 8559498 h 10286999"/>
              <a:gd name="connsiteX1109" fmla="*/ 2639953 w 11378470"/>
              <a:gd name="connsiteY1109" fmla="*/ 8601911 h 10286999"/>
              <a:gd name="connsiteX1110" fmla="*/ 2611319 w 11378470"/>
              <a:gd name="connsiteY1110" fmla="*/ 8603390 h 10286999"/>
              <a:gd name="connsiteX1111" fmla="*/ 2591583 w 11378470"/>
              <a:gd name="connsiteY1111" fmla="*/ 8582042 h 10286999"/>
              <a:gd name="connsiteX1112" fmla="*/ 2637121 w 11378470"/>
              <a:gd name="connsiteY1112" fmla="*/ 8559498 h 10286999"/>
              <a:gd name="connsiteX1113" fmla="*/ 608105 w 11378470"/>
              <a:gd name="connsiteY1113" fmla="*/ 8544697 h 10286999"/>
              <a:gd name="connsiteX1114" fmla="*/ 643557 w 11378470"/>
              <a:gd name="connsiteY1114" fmla="*/ 8547892 h 10286999"/>
              <a:gd name="connsiteX1115" fmla="*/ 584688 w 11378470"/>
              <a:gd name="connsiteY1115" fmla="*/ 8636009 h 10286999"/>
              <a:gd name="connsiteX1116" fmla="*/ 549814 w 11378470"/>
              <a:gd name="connsiteY1116" fmla="*/ 8626677 h 10286999"/>
              <a:gd name="connsiteX1117" fmla="*/ 608105 w 11378470"/>
              <a:gd name="connsiteY1117" fmla="*/ 8544697 h 10286999"/>
              <a:gd name="connsiteX1118" fmla="*/ 6699221 w 11378470"/>
              <a:gd name="connsiteY1118" fmla="*/ 8543529 h 10286999"/>
              <a:gd name="connsiteX1119" fmla="*/ 6702298 w 11378470"/>
              <a:gd name="connsiteY1119" fmla="*/ 8548631 h 10286999"/>
              <a:gd name="connsiteX1120" fmla="*/ 6699890 w 11378470"/>
              <a:gd name="connsiteY1120" fmla="*/ 8556459 h 10286999"/>
              <a:gd name="connsiteX1121" fmla="*/ 6693247 w 11378470"/>
              <a:gd name="connsiteY1121" fmla="*/ 8573023 h 10286999"/>
              <a:gd name="connsiteX1122" fmla="*/ 6699221 w 11378470"/>
              <a:gd name="connsiteY1122" fmla="*/ 8543529 h 10286999"/>
              <a:gd name="connsiteX1123" fmla="*/ 7178348 w 11378470"/>
              <a:gd name="connsiteY1123" fmla="*/ 8525566 h 10286999"/>
              <a:gd name="connsiteX1124" fmla="*/ 7179412 w 11378470"/>
              <a:gd name="connsiteY1124" fmla="*/ 8551312 h 10286999"/>
              <a:gd name="connsiteX1125" fmla="*/ 7153152 w 11378470"/>
              <a:gd name="connsiteY1125" fmla="*/ 8530233 h 10286999"/>
              <a:gd name="connsiteX1126" fmla="*/ 7178348 w 11378470"/>
              <a:gd name="connsiteY1126" fmla="*/ 8525566 h 10286999"/>
              <a:gd name="connsiteX1127" fmla="*/ 6907208 w 11378470"/>
              <a:gd name="connsiteY1127" fmla="*/ 8518220 h 10286999"/>
              <a:gd name="connsiteX1128" fmla="*/ 6916664 w 11378470"/>
              <a:gd name="connsiteY1128" fmla="*/ 8521167 h 10286999"/>
              <a:gd name="connsiteX1129" fmla="*/ 6917784 w 11378470"/>
              <a:gd name="connsiteY1129" fmla="*/ 8534459 h 10286999"/>
              <a:gd name="connsiteX1130" fmla="*/ 6928934 w 11378470"/>
              <a:gd name="connsiteY1130" fmla="*/ 8532510 h 10286999"/>
              <a:gd name="connsiteX1131" fmla="*/ 6957401 w 11378470"/>
              <a:gd name="connsiteY1131" fmla="*/ 8535630 h 10286999"/>
              <a:gd name="connsiteX1132" fmla="*/ 6928429 w 11378470"/>
              <a:gd name="connsiteY1132" fmla="*/ 8563923 h 10286999"/>
              <a:gd name="connsiteX1133" fmla="*/ 6929941 w 11378470"/>
              <a:gd name="connsiteY1133" fmla="*/ 8575839 h 10286999"/>
              <a:gd name="connsiteX1134" fmla="*/ 6918973 w 11378470"/>
              <a:gd name="connsiteY1134" fmla="*/ 8581288 h 10286999"/>
              <a:gd name="connsiteX1135" fmla="*/ 6916936 w 11378470"/>
              <a:gd name="connsiteY1135" fmla="*/ 8575146 h 10286999"/>
              <a:gd name="connsiteX1136" fmla="*/ 6901248 w 11378470"/>
              <a:gd name="connsiteY1136" fmla="*/ 8590466 h 10286999"/>
              <a:gd name="connsiteX1137" fmla="*/ 6841954 w 11378470"/>
              <a:gd name="connsiteY1137" fmla="*/ 8627309 h 10286999"/>
              <a:gd name="connsiteX1138" fmla="*/ 6713558 w 11378470"/>
              <a:gd name="connsiteY1138" fmla="*/ 8633010 h 10286999"/>
              <a:gd name="connsiteX1139" fmla="*/ 6716345 w 11378470"/>
              <a:gd name="connsiteY1139" fmla="*/ 8621938 h 10286999"/>
              <a:gd name="connsiteX1140" fmla="*/ 6703166 w 11378470"/>
              <a:gd name="connsiteY1140" fmla="*/ 8628223 h 10286999"/>
              <a:gd name="connsiteX1141" fmla="*/ 6686445 w 11378470"/>
              <a:gd name="connsiteY1141" fmla="*/ 8625687 h 10286999"/>
              <a:gd name="connsiteX1142" fmla="*/ 6659668 w 11378470"/>
              <a:gd name="connsiteY1142" fmla="*/ 8622422 h 10286999"/>
              <a:gd name="connsiteX1143" fmla="*/ 6656375 w 11378470"/>
              <a:gd name="connsiteY1143" fmla="*/ 8602165 h 10286999"/>
              <a:gd name="connsiteX1144" fmla="*/ 6698606 w 11378470"/>
              <a:gd name="connsiteY1144" fmla="*/ 8583493 h 10286999"/>
              <a:gd name="connsiteX1145" fmla="*/ 6725860 w 11378470"/>
              <a:gd name="connsiteY1145" fmla="*/ 8586818 h 10286999"/>
              <a:gd name="connsiteX1146" fmla="*/ 6729890 w 11378470"/>
              <a:gd name="connsiteY1146" fmla="*/ 8594716 h 10286999"/>
              <a:gd name="connsiteX1147" fmla="*/ 6736340 w 11378470"/>
              <a:gd name="connsiteY1147" fmla="*/ 8585064 h 10286999"/>
              <a:gd name="connsiteX1148" fmla="*/ 6901184 w 11378470"/>
              <a:gd name="connsiteY1148" fmla="*/ 8537361 h 10286999"/>
              <a:gd name="connsiteX1149" fmla="*/ 6912407 w 11378470"/>
              <a:gd name="connsiteY1149" fmla="*/ 8535399 h 10286999"/>
              <a:gd name="connsiteX1150" fmla="*/ 6904240 w 11378470"/>
              <a:gd name="connsiteY1150" fmla="*/ 8530615 h 10286999"/>
              <a:gd name="connsiteX1151" fmla="*/ 6907208 w 11378470"/>
              <a:gd name="connsiteY1151" fmla="*/ 8518220 h 10286999"/>
              <a:gd name="connsiteX1152" fmla="*/ 7608624 w 11378470"/>
              <a:gd name="connsiteY1152" fmla="*/ 8510919 h 10286999"/>
              <a:gd name="connsiteX1153" fmla="*/ 7664234 w 11378470"/>
              <a:gd name="connsiteY1153" fmla="*/ 8535846 h 10286999"/>
              <a:gd name="connsiteX1154" fmla="*/ 7668002 w 11378470"/>
              <a:gd name="connsiteY1154" fmla="*/ 8574498 h 10286999"/>
              <a:gd name="connsiteX1155" fmla="*/ 7661418 w 11378470"/>
              <a:gd name="connsiteY1155" fmla="*/ 8587318 h 10286999"/>
              <a:gd name="connsiteX1156" fmla="*/ 7589821 w 11378470"/>
              <a:gd name="connsiteY1156" fmla="*/ 8534625 h 10286999"/>
              <a:gd name="connsiteX1157" fmla="*/ 7608624 w 11378470"/>
              <a:gd name="connsiteY1157" fmla="*/ 8510919 h 10286999"/>
              <a:gd name="connsiteX1158" fmla="*/ 1662824 w 11378470"/>
              <a:gd name="connsiteY1158" fmla="*/ 8499959 h 10286999"/>
              <a:gd name="connsiteX1159" fmla="*/ 1680035 w 11378470"/>
              <a:gd name="connsiteY1159" fmla="*/ 8516633 h 10286999"/>
              <a:gd name="connsiteX1160" fmla="*/ 1640249 w 11378470"/>
              <a:gd name="connsiteY1160" fmla="*/ 8557184 h 10286999"/>
              <a:gd name="connsiteX1161" fmla="*/ 1662824 w 11378470"/>
              <a:gd name="connsiteY1161" fmla="*/ 8499959 h 10286999"/>
              <a:gd name="connsiteX1162" fmla="*/ 2743946 w 11378470"/>
              <a:gd name="connsiteY1162" fmla="*/ 8468966 h 10286999"/>
              <a:gd name="connsiteX1163" fmla="*/ 2766039 w 11378470"/>
              <a:gd name="connsiteY1163" fmla="*/ 8471327 h 10286999"/>
              <a:gd name="connsiteX1164" fmla="*/ 2765411 w 11378470"/>
              <a:gd name="connsiteY1164" fmla="*/ 8517468 h 10286999"/>
              <a:gd name="connsiteX1165" fmla="*/ 2728382 w 11378470"/>
              <a:gd name="connsiteY1165" fmla="*/ 8477371 h 10286999"/>
              <a:gd name="connsiteX1166" fmla="*/ 2743946 w 11378470"/>
              <a:gd name="connsiteY1166" fmla="*/ 8468966 h 10286999"/>
              <a:gd name="connsiteX1167" fmla="*/ 6838313 w 11378470"/>
              <a:gd name="connsiteY1167" fmla="*/ 8436032 h 10286999"/>
              <a:gd name="connsiteX1168" fmla="*/ 6856887 w 11378470"/>
              <a:gd name="connsiteY1168" fmla="*/ 8455883 h 10286999"/>
              <a:gd name="connsiteX1169" fmla="*/ 6850073 w 11378470"/>
              <a:gd name="connsiteY1169" fmla="*/ 8467793 h 10286999"/>
              <a:gd name="connsiteX1170" fmla="*/ 6838313 w 11378470"/>
              <a:gd name="connsiteY1170" fmla="*/ 8436032 h 10286999"/>
              <a:gd name="connsiteX1171" fmla="*/ 1154405 w 11378470"/>
              <a:gd name="connsiteY1171" fmla="*/ 8430507 h 10286999"/>
              <a:gd name="connsiteX1172" fmla="*/ 1204012 w 11378470"/>
              <a:gd name="connsiteY1172" fmla="*/ 8443822 h 10286999"/>
              <a:gd name="connsiteX1173" fmla="*/ 1192081 w 11378470"/>
              <a:gd name="connsiteY1173" fmla="*/ 8496681 h 10286999"/>
              <a:gd name="connsiteX1174" fmla="*/ 1101827 w 11378470"/>
              <a:gd name="connsiteY1174" fmla="*/ 8440592 h 10286999"/>
              <a:gd name="connsiteX1175" fmla="*/ 1154405 w 11378470"/>
              <a:gd name="connsiteY1175" fmla="*/ 8430507 h 10286999"/>
              <a:gd name="connsiteX1176" fmla="*/ 2727526 w 11378470"/>
              <a:gd name="connsiteY1176" fmla="*/ 8428529 h 10286999"/>
              <a:gd name="connsiteX1177" fmla="*/ 2738151 w 11378470"/>
              <a:gd name="connsiteY1177" fmla="*/ 8429388 h 10286999"/>
              <a:gd name="connsiteX1178" fmla="*/ 2744452 w 11378470"/>
              <a:gd name="connsiteY1178" fmla="*/ 8433068 h 10286999"/>
              <a:gd name="connsiteX1179" fmla="*/ 2745229 w 11378470"/>
              <a:gd name="connsiteY1179" fmla="*/ 8439023 h 10286999"/>
              <a:gd name="connsiteX1180" fmla="*/ 2735310 w 11378470"/>
              <a:gd name="connsiteY1180" fmla="*/ 8447286 h 10286999"/>
              <a:gd name="connsiteX1181" fmla="*/ 2723126 w 11378470"/>
              <a:gd name="connsiteY1181" fmla="*/ 8448114 h 10286999"/>
              <a:gd name="connsiteX1182" fmla="*/ 2719905 w 11378470"/>
              <a:gd name="connsiteY1182" fmla="*/ 8442641 h 10286999"/>
              <a:gd name="connsiteX1183" fmla="*/ 2718598 w 11378470"/>
              <a:gd name="connsiteY1183" fmla="*/ 8433245 h 10286999"/>
              <a:gd name="connsiteX1184" fmla="*/ 2727526 w 11378470"/>
              <a:gd name="connsiteY1184" fmla="*/ 8428529 h 10286999"/>
              <a:gd name="connsiteX1185" fmla="*/ 2384427 w 11378470"/>
              <a:gd name="connsiteY1185" fmla="*/ 8409109 h 10286999"/>
              <a:gd name="connsiteX1186" fmla="*/ 2372543 w 11378470"/>
              <a:gd name="connsiteY1186" fmla="*/ 8443010 h 10286999"/>
              <a:gd name="connsiteX1187" fmla="*/ 2384427 w 11378470"/>
              <a:gd name="connsiteY1187" fmla="*/ 8409109 h 10286999"/>
              <a:gd name="connsiteX1188" fmla="*/ 2518150 w 11378470"/>
              <a:gd name="connsiteY1188" fmla="*/ 8390528 h 10286999"/>
              <a:gd name="connsiteX1189" fmla="*/ 2530231 w 11378470"/>
              <a:gd name="connsiteY1189" fmla="*/ 8395782 h 10286999"/>
              <a:gd name="connsiteX1190" fmla="*/ 2526897 w 11378470"/>
              <a:gd name="connsiteY1190" fmla="*/ 8404758 h 10286999"/>
              <a:gd name="connsiteX1191" fmla="*/ 2532157 w 11378470"/>
              <a:gd name="connsiteY1191" fmla="*/ 8418266 h 10286999"/>
              <a:gd name="connsiteX1192" fmla="*/ 2533063 w 11378470"/>
              <a:gd name="connsiteY1192" fmla="*/ 8456604 h 10286999"/>
              <a:gd name="connsiteX1193" fmla="*/ 2511560 w 11378470"/>
              <a:gd name="connsiteY1193" fmla="*/ 8473297 h 10286999"/>
              <a:gd name="connsiteX1194" fmla="*/ 2512618 w 11378470"/>
              <a:gd name="connsiteY1194" fmla="*/ 8391181 h 10286999"/>
              <a:gd name="connsiteX1195" fmla="*/ 2515030 w 11378470"/>
              <a:gd name="connsiteY1195" fmla="*/ 8393045 h 10286999"/>
              <a:gd name="connsiteX1196" fmla="*/ 7289260 w 11378470"/>
              <a:gd name="connsiteY1196" fmla="*/ 8382144 h 10286999"/>
              <a:gd name="connsiteX1197" fmla="*/ 7349987 w 11378470"/>
              <a:gd name="connsiteY1197" fmla="*/ 8413590 h 10286999"/>
              <a:gd name="connsiteX1198" fmla="*/ 7380342 w 11378470"/>
              <a:gd name="connsiteY1198" fmla="*/ 8452321 h 10286999"/>
              <a:gd name="connsiteX1199" fmla="*/ 7394615 w 11378470"/>
              <a:gd name="connsiteY1199" fmla="*/ 8442974 h 10286999"/>
              <a:gd name="connsiteX1200" fmla="*/ 7440540 w 11378470"/>
              <a:gd name="connsiteY1200" fmla="*/ 8424426 h 10286999"/>
              <a:gd name="connsiteX1201" fmla="*/ 7531594 w 11378470"/>
              <a:gd name="connsiteY1201" fmla="*/ 8462435 h 10286999"/>
              <a:gd name="connsiteX1202" fmla="*/ 7510277 w 11378470"/>
              <a:gd name="connsiteY1202" fmla="*/ 8498373 h 10286999"/>
              <a:gd name="connsiteX1203" fmla="*/ 7428696 w 11378470"/>
              <a:gd name="connsiteY1203" fmla="*/ 8480628 h 10286999"/>
              <a:gd name="connsiteX1204" fmla="*/ 7398111 w 11378470"/>
              <a:gd name="connsiteY1204" fmla="*/ 8475309 h 10286999"/>
              <a:gd name="connsiteX1205" fmla="*/ 7421082 w 11378470"/>
              <a:gd name="connsiteY1205" fmla="*/ 8544225 h 10286999"/>
              <a:gd name="connsiteX1206" fmla="*/ 7407440 w 11378470"/>
              <a:gd name="connsiteY1206" fmla="*/ 8600554 h 10286999"/>
              <a:gd name="connsiteX1207" fmla="*/ 7372121 w 11378470"/>
              <a:gd name="connsiteY1207" fmla="*/ 8626060 h 10286999"/>
              <a:gd name="connsiteX1208" fmla="*/ 7219997 w 11378470"/>
              <a:gd name="connsiteY1208" fmla="*/ 8569776 h 10286999"/>
              <a:gd name="connsiteX1209" fmla="*/ 7203982 w 11378470"/>
              <a:gd name="connsiteY1209" fmla="*/ 8539716 h 10286999"/>
              <a:gd name="connsiteX1210" fmla="*/ 7196847 w 11378470"/>
              <a:gd name="connsiteY1210" fmla="*/ 8537772 h 10286999"/>
              <a:gd name="connsiteX1211" fmla="*/ 7201366 w 11378470"/>
              <a:gd name="connsiteY1211" fmla="*/ 8534806 h 10286999"/>
              <a:gd name="connsiteX1212" fmla="*/ 7199173 w 11378470"/>
              <a:gd name="connsiteY1212" fmla="*/ 8530689 h 10286999"/>
              <a:gd name="connsiteX1213" fmla="*/ 7253444 w 11378470"/>
              <a:gd name="connsiteY1213" fmla="*/ 8385767 h 10286999"/>
              <a:gd name="connsiteX1214" fmla="*/ 7289260 w 11378470"/>
              <a:gd name="connsiteY1214" fmla="*/ 8382144 h 10286999"/>
              <a:gd name="connsiteX1215" fmla="*/ 1814472 w 11378470"/>
              <a:gd name="connsiteY1215" fmla="*/ 8350160 h 10286999"/>
              <a:gd name="connsiteX1216" fmla="*/ 1876933 w 11378470"/>
              <a:gd name="connsiteY1216" fmla="*/ 8424759 h 10286999"/>
              <a:gd name="connsiteX1217" fmla="*/ 1847347 w 11378470"/>
              <a:gd name="connsiteY1217" fmla="*/ 8446211 h 10286999"/>
              <a:gd name="connsiteX1218" fmla="*/ 1788543 w 11378470"/>
              <a:gd name="connsiteY1218" fmla="*/ 8426120 h 10286999"/>
              <a:gd name="connsiteX1219" fmla="*/ 1814472 w 11378470"/>
              <a:gd name="connsiteY1219" fmla="*/ 8350160 h 10286999"/>
              <a:gd name="connsiteX1220" fmla="*/ 6948011 w 11378470"/>
              <a:gd name="connsiteY1220" fmla="*/ 8333754 h 10286999"/>
              <a:gd name="connsiteX1221" fmla="*/ 6958947 w 11378470"/>
              <a:gd name="connsiteY1221" fmla="*/ 8338703 h 10286999"/>
              <a:gd name="connsiteX1222" fmla="*/ 6961762 w 11378470"/>
              <a:gd name="connsiteY1222" fmla="*/ 8335679 h 10286999"/>
              <a:gd name="connsiteX1223" fmla="*/ 6978468 w 11378470"/>
              <a:gd name="connsiteY1223" fmla="*/ 8355832 h 10286999"/>
              <a:gd name="connsiteX1224" fmla="*/ 6978409 w 11378470"/>
              <a:gd name="connsiteY1224" fmla="*/ 8355875 h 10286999"/>
              <a:gd name="connsiteX1225" fmla="*/ 6989251 w 11378470"/>
              <a:gd name="connsiteY1225" fmla="*/ 8367198 h 10286999"/>
              <a:gd name="connsiteX1226" fmla="*/ 6982308 w 11378470"/>
              <a:gd name="connsiteY1226" fmla="*/ 8393569 h 10286999"/>
              <a:gd name="connsiteX1227" fmla="*/ 6931266 w 11378470"/>
              <a:gd name="connsiteY1227" fmla="*/ 8335652 h 10286999"/>
              <a:gd name="connsiteX1228" fmla="*/ 6948011 w 11378470"/>
              <a:gd name="connsiteY1228" fmla="*/ 8333754 h 10286999"/>
              <a:gd name="connsiteX1229" fmla="*/ 1623566 w 11378470"/>
              <a:gd name="connsiteY1229" fmla="*/ 8327345 h 10286999"/>
              <a:gd name="connsiteX1230" fmla="*/ 1651755 w 11378470"/>
              <a:gd name="connsiteY1230" fmla="*/ 8346802 h 10286999"/>
              <a:gd name="connsiteX1231" fmla="*/ 1614992 w 11378470"/>
              <a:gd name="connsiteY1231" fmla="*/ 8392562 h 10286999"/>
              <a:gd name="connsiteX1232" fmla="*/ 1623566 w 11378470"/>
              <a:gd name="connsiteY1232" fmla="*/ 8327345 h 10286999"/>
              <a:gd name="connsiteX1233" fmla="*/ 7346393 w 11378470"/>
              <a:gd name="connsiteY1233" fmla="*/ 8320074 h 10286999"/>
              <a:gd name="connsiteX1234" fmla="*/ 7347113 w 11378470"/>
              <a:gd name="connsiteY1234" fmla="*/ 8336388 h 10286999"/>
              <a:gd name="connsiteX1235" fmla="*/ 7335731 w 11378470"/>
              <a:gd name="connsiteY1235" fmla="*/ 8339936 h 10286999"/>
              <a:gd name="connsiteX1236" fmla="*/ 7346393 w 11378470"/>
              <a:gd name="connsiteY1236" fmla="*/ 8320074 h 10286999"/>
              <a:gd name="connsiteX1237" fmla="*/ 7104694 w 11378470"/>
              <a:gd name="connsiteY1237" fmla="*/ 8314462 h 10286999"/>
              <a:gd name="connsiteX1238" fmla="*/ 7170944 w 11378470"/>
              <a:gd name="connsiteY1238" fmla="*/ 8327389 h 10286999"/>
              <a:gd name="connsiteX1239" fmla="*/ 7144932 w 11378470"/>
              <a:gd name="connsiteY1239" fmla="*/ 8384784 h 10286999"/>
              <a:gd name="connsiteX1240" fmla="*/ 7104694 w 11378470"/>
              <a:gd name="connsiteY1240" fmla="*/ 8314462 h 10286999"/>
              <a:gd name="connsiteX1241" fmla="*/ 7346229 w 11378470"/>
              <a:gd name="connsiteY1241" fmla="*/ 8308437 h 10286999"/>
              <a:gd name="connsiteX1242" fmla="*/ 7346615 w 11378470"/>
              <a:gd name="connsiteY1242" fmla="*/ 8317177 h 10286999"/>
              <a:gd name="connsiteX1243" fmla="*/ 7343110 w 11378470"/>
              <a:gd name="connsiteY1243" fmla="*/ 8317016 h 10286999"/>
              <a:gd name="connsiteX1244" fmla="*/ 7346229 w 11378470"/>
              <a:gd name="connsiteY1244" fmla="*/ 8308437 h 10286999"/>
              <a:gd name="connsiteX1245" fmla="*/ 1936857 w 11378470"/>
              <a:gd name="connsiteY1245" fmla="*/ 8296872 h 10286999"/>
              <a:gd name="connsiteX1246" fmla="*/ 1952077 w 11378470"/>
              <a:gd name="connsiteY1246" fmla="*/ 8301109 h 10286999"/>
              <a:gd name="connsiteX1247" fmla="*/ 1960709 w 11378470"/>
              <a:gd name="connsiteY1247" fmla="*/ 8333039 h 10286999"/>
              <a:gd name="connsiteX1248" fmla="*/ 1919847 w 11378470"/>
              <a:gd name="connsiteY1248" fmla="*/ 8361211 h 10286999"/>
              <a:gd name="connsiteX1249" fmla="*/ 1904657 w 11378470"/>
              <a:gd name="connsiteY1249" fmla="*/ 8353208 h 10286999"/>
              <a:gd name="connsiteX1250" fmla="*/ 1892195 w 11378470"/>
              <a:gd name="connsiteY1250" fmla="*/ 8326021 h 10286999"/>
              <a:gd name="connsiteX1251" fmla="*/ 1936857 w 11378470"/>
              <a:gd name="connsiteY1251" fmla="*/ 8296872 h 10286999"/>
              <a:gd name="connsiteX1252" fmla="*/ 7323771 w 11378470"/>
              <a:gd name="connsiteY1252" fmla="*/ 8295303 h 10286999"/>
              <a:gd name="connsiteX1253" fmla="*/ 7327351 w 11378470"/>
              <a:gd name="connsiteY1253" fmla="*/ 8300015 h 10286999"/>
              <a:gd name="connsiteX1254" fmla="*/ 7325689 w 11378470"/>
              <a:gd name="connsiteY1254" fmla="*/ 8307983 h 10286999"/>
              <a:gd name="connsiteX1255" fmla="*/ 7320615 w 11378470"/>
              <a:gd name="connsiteY1255" fmla="*/ 8325011 h 10286999"/>
              <a:gd name="connsiteX1256" fmla="*/ 7323771 w 11378470"/>
              <a:gd name="connsiteY1256" fmla="*/ 8295303 h 10286999"/>
              <a:gd name="connsiteX1257" fmla="*/ 1590653 w 11378470"/>
              <a:gd name="connsiteY1257" fmla="*/ 8293549 h 10286999"/>
              <a:gd name="connsiteX1258" fmla="*/ 1578247 w 11378470"/>
              <a:gd name="connsiteY1258" fmla="*/ 8332582 h 10286999"/>
              <a:gd name="connsiteX1259" fmla="*/ 1566907 w 11378470"/>
              <a:gd name="connsiteY1259" fmla="*/ 8299680 h 10286999"/>
              <a:gd name="connsiteX1260" fmla="*/ 1590653 w 11378470"/>
              <a:gd name="connsiteY1260" fmla="*/ 8293549 h 10286999"/>
              <a:gd name="connsiteX1261" fmla="*/ 7264681 w 11378470"/>
              <a:gd name="connsiteY1261" fmla="*/ 8285986 h 10286999"/>
              <a:gd name="connsiteX1262" fmla="*/ 7271817 w 11378470"/>
              <a:gd name="connsiteY1262" fmla="*/ 8297726 h 10286999"/>
              <a:gd name="connsiteX1263" fmla="*/ 7267773 w 11378470"/>
              <a:gd name="connsiteY1263" fmla="*/ 8313558 h 10286999"/>
              <a:gd name="connsiteX1264" fmla="*/ 7259574 w 11378470"/>
              <a:gd name="connsiteY1264" fmla="*/ 8323221 h 10286999"/>
              <a:gd name="connsiteX1265" fmla="*/ 7246388 w 11378470"/>
              <a:gd name="connsiteY1265" fmla="*/ 8325485 h 10286999"/>
              <a:gd name="connsiteX1266" fmla="*/ 7236987 w 11378470"/>
              <a:gd name="connsiteY1266" fmla="*/ 8320725 h 10286999"/>
              <a:gd name="connsiteX1267" fmla="*/ 7231142 w 11378470"/>
              <a:gd name="connsiteY1267" fmla="*/ 8298261 h 10286999"/>
              <a:gd name="connsiteX1268" fmla="*/ 7264681 w 11378470"/>
              <a:gd name="connsiteY1268" fmla="*/ 8285986 h 10286999"/>
              <a:gd name="connsiteX1269" fmla="*/ 2708446 w 11378470"/>
              <a:gd name="connsiteY1269" fmla="*/ 8251634 h 10286999"/>
              <a:gd name="connsiteX1270" fmla="*/ 2699639 w 11378470"/>
              <a:gd name="connsiteY1270" fmla="*/ 8263174 h 10286999"/>
              <a:gd name="connsiteX1271" fmla="*/ 2698363 w 11378470"/>
              <a:gd name="connsiteY1271" fmla="*/ 8263709 h 10286999"/>
              <a:gd name="connsiteX1272" fmla="*/ 2711675 w 11378470"/>
              <a:gd name="connsiteY1272" fmla="*/ 8277777 h 10286999"/>
              <a:gd name="connsiteX1273" fmla="*/ 2718041 w 11378470"/>
              <a:gd name="connsiteY1273" fmla="*/ 8288419 h 10286999"/>
              <a:gd name="connsiteX1274" fmla="*/ 2773600 w 11378470"/>
              <a:gd name="connsiteY1274" fmla="*/ 8326255 h 10286999"/>
              <a:gd name="connsiteX1275" fmla="*/ 2843051 w 11378470"/>
              <a:gd name="connsiteY1275" fmla="*/ 8387740 h 10286999"/>
              <a:gd name="connsiteX1276" fmla="*/ 2792120 w 11378470"/>
              <a:gd name="connsiteY1276" fmla="*/ 8340444 h 10286999"/>
              <a:gd name="connsiteX1277" fmla="*/ 2741190 w 11378470"/>
              <a:gd name="connsiteY1277" fmla="*/ 8283689 h 10286999"/>
              <a:gd name="connsiteX1278" fmla="*/ 2291360 w 11378470"/>
              <a:gd name="connsiteY1278" fmla="*/ 8250465 h 10286999"/>
              <a:gd name="connsiteX1279" fmla="*/ 2310231 w 11378470"/>
              <a:gd name="connsiteY1279" fmla="*/ 8266552 h 10286999"/>
              <a:gd name="connsiteX1280" fmla="*/ 2314953 w 11378470"/>
              <a:gd name="connsiteY1280" fmla="*/ 8263614 h 10286999"/>
              <a:gd name="connsiteX1281" fmla="*/ 2330805 w 11378470"/>
              <a:gd name="connsiteY1281" fmla="*/ 8261871 h 10286999"/>
              <a:gd name="connsiteX1282" fmla="*/ 2339708 w 11378470"/>
              <a:gd name="connsiteY1282" fmla="*/ 8295487 h 10286999"/>
              <a:gd name="connsiteX1283" fmla="*/ 2327971 w 11378470"/>
              <a:gd name="connsiteY1283" fmla="*/ 8297039 h 10286999"/>
              <a:gd name="connsiteX1284" fmla="*/ 2326773 w 11378470"/>
              <a:gd name="connsiteY1284" fmla="*/ 8297456 h 10286999"/>
              <a:gd name="connsiteX1285" fmla="*/ 2331892 w 11378470"/>
              <a:gd name="connsiteY1285" fmla="*/ 8348780 h 10286999"/>
              <a:gd name="connsiteX1286" fmla="*/ 2291360 w 11378470"/>
              <a:gd name="connsiteY1286" fmla="*/ 8250465 h 10286999"/>
              <a:gd name="connsiteX1287" fmla="*/ 1806094 w 11378470"/>
              <a:gd name="connsiteY1287" fmla="*/ 8243637 h 10286999"/>
              <a:gd name="connsiteX1288" fmla="*/ 1839191 w 11378470"/>
              <a:gd name="connsiteY1288" fmla="*/ 8272265 h 10286999"/>
              <a:gd name="connsiteX1289" fmla="*/ 1819662 w 11378470"/>
              <a:gd name="connsiteY1289" fmla="*/ 8292195 h 10286999"/>
              <a:gd name="connsiteX1290" fmla="*/ 1789820 w 11378470"/>
              <a:gd name="connsiteY1290" fmla="*/ 8289848 h 10286999"/>
              <a:gd name="connsiteX1291" fmla="*/ 1806094 w 11378470"/>
              <a:gd name="connsiteY1291" fmla="*/ 8243637 h 10286999"/>
              <a:gd name="connsiteX1292" fmla="*/ 7102789 w 11378470"/>
              <a:gd name="connsiteY1292" fmla="*/ 8240063 h 10286999"/>
              <a:gd name="connsiteX1293" fmla="*/ 7109486 w 11378470"/>
              <a:gd name="connsiteY1293" fmla="*/ 8247490 h 10286999"/>
              <a:gd name="connsiteX1294" fmla="*/ 7093560 w 11378470"/>
              <a:gd name="connsiteY1294" fmla="*/ 8253683 h 10286999"/>
              <a:gd name="connsiteX1295" fmla="*/ 7089959 w 11378470"/>
              <a:gd name="connsiteY1295" fmla="*/ 8241041 h 10286999"/>
              <a:gd name="connsiteX1296" fmla="*/ 7102789 w 11378470"/>
              <a:gd name="connsiteY1296" fmla="*/ 8240063 h 10286999"/>
              <a:gd name="connsiteX1297" fmla="*/ 7354413 w 11378470"/>
              <a:gd name="connsiteY1297" fmla="*/ 8224500 h 10286999"/>
              <a:gd name="connsiteX1298" fmla="*/ 7352958 w 11378470"/>
              <a:gd name="connsiteY1298" fmla="*/ 8254915 h 10286999"/>
              <a:gd name="connsiteX1299" fmla="*/ 7351385 w 11378470"/>
              <a:gd name="connsiteY1299" fmla="*/ 8266498 h 10286999"/>
              <a:gd name="connsiteX1300" fmla="*/ 7356942 w 11378470"/>
              <a:gd name="connsiteY1300" fmla="*/ 8266736 h 10286999"/>
              <a:gd name="connsiteX1301" fmla="*/ 7383114 w 11378470"/>
              <a:gd name="connsiteY1301" fmla="*/ 8302751 h 10286999"/>
              <a:gd name="connsiteX1302" fmla="*/ 7354362 w 11378470"/>
              <a:gd name="connsiteY1302" fmla="*/ 8305369 h 10286999"/>
              <a:gd name="connsiteX1303" fmla="*/ 7342427 w 11378470"/>
              <a:gd name="connsiteY1303" fmla="*/ 8296609 h 10286999"/>
              <a:gd name="connsiteX1304" fmla="*/ 7342210 w 11378470"/>
              <a:gd name="connsiteY1304" fmla="*/ 8296624 h 10286999"/>
              <a:gd name="connsiteX1305" fmla="*/ 7342266 w 11378470"/>
              <a:gd name="connsiteY1305" fmla="*/ 8296470 h 10286999"/>
              <a:gd name="connsiteX1306" fmla="*/ 7336103 w 11378470"/>
              <a:gd name="connsiteY1306" fmla="*/ 8284073 h 10286999"/>
              <a:gd name="connsiteX1307" fmla="*/ 7342702 w 11378470"/>
              <a:gd name="connsiteY1307" fmla="*/ 8266126 h 10286999"/>
              <a:gd name="connsiteX1308" fmla="*/ 7346892 w 11378470"/>
              <a:gd name="connsiteY1308" fmla="*/ 8266305 h 10286999"/>
              <a:gd name="connsiteX1309" fmla="*/ 7347352 w 11378470"/>
              <a:gd name="connsiteY1309" fmla="*/ 8254659 h 10286999"/>
              <a:gd name="connsiteX1310" fmla="*/ 7354413 w 11378470"/>
              <a:gd name="connsiteY1310" fmla="*/ 8224500 h 10286999"/>
              <a:gd name="connsiteX1311" fmla="*/ 2297638 w 11378470"/>
              <a:gd name="connsiteY1311" fmla="*/ 8185630 h 10286999"/>
              <a:gd name="connsiteX1312" fmla="*/ 2320268 w 11378470"/>
              <a:gd name="connsiteY1312" fmla="*/ 8230298 h 10286999"/>
              <a:gd name="connsiteX1313" fmla="*/ 2263218 w 11378470"/>
              <a:gd name="connsiteY1313" fmla="*/ 8224616 h 10286999"/>
              <a:gd name="connsiteX1314" fmla="*/ 2297638 w 11378470"/>
              <a:gd name="connsiteY1314" fmla="*/ 8185630 h 10286999"/>
              <a:gd name="connsiteX1315" fmla="*/ 1183480 w 11378470"/>
              <a:gd name="connsiteY1315" fmla="*/ 8172699 h 10286999"/>
              <a:gd name="connsiteX1316" fmla="*/ 1317102 w 11378470"/>
              <a:gd name="connsiteY1316" fmla="*/ 8242952 h 10286999"/>
              <a:gd name="connsiteX1317" fmla="*/ 1183480 w 11378470"/>
              <a:gd name="connsiteY1317" fmla="*/ 8172699 h 10286999"/>
              <a:gd name="connsiteX1318" fmla="*/ 7175402 w 11378470"/>
              <a:gd name="connsiteY1318" fmla="*/ 8170436 h 10286999"/>
              <a:gd name="connsiteX1319" fmla="*/ 7198284 w 11378470"/>
              <a:gd name="connsiteY1319" fmla="*/ 8176244 h 10286999"/>
              <a:gd name="connsiteX1320" fmla="*/ 7189377 w 11378470"/>
              <a:gd name="connsiteY1320" fmla="*/ 8199364 h 10286999"/>
              <a:gd name="connsiteX1321" fmla="*/ 7198481 w 11378470"/>
              <a:gd name="connsiteY1321" fmla="*/ 8200774 h 10286999"/>
              <a:gd name="connsiteX1322" fmla="*/ 7207654 w 11378470"/>
              <a:gd name="connsiteY1322" fmla="*/ 8207168 h 10286999"/>
              <a:gd name="connsiteX1323" fmla="*/ 7206286 w 11378470"/>
              <a:gd name="connsiteY1323" fmla="*/ 8213270 h 10286999"/>
              <a:gd name="connsiteX1324" fmla="*/ 7230399 w 11378470"/>
              <a:gd name="connsiteY1324" fmla="*/ 8202972 h 10286999"/>
              <a:gd name="connsiteX1325" fmla="*/ 7249216 w 11378470"/>
              <a:gd name="connsiteY1325" fmla="*/ 8203254 h 10286999"/>
              <a:gd name="connsiteX1326" fmla="*/ 7304597 w 11378470"/>
              <a:gd name="connsiteY1326" fmla="*/ 8228834 h 10286999"/>
              <a:gd name="connsiteX1327" fmla="*/ 7229549 w 11378470"/>
              <a:gd name="connsiteY1327" fmla="*/ 8230465 h 10286999"/>
              <a:gd name="connsiteX1328" fmla="*/ 7205971 w 11378470"/>
              <a:gd name="connsiteY1328" fmla="*/ 8214669 h 10286999"/>
              <a:gd name="connsiteX1329" fmla="*/ 7203215 w 11378470"/>
              <a:gd name="connsiteY1329" fmla="*/ 8226964 h 10286999"/>
              <a:gd name="connsiteX1330" fmla="*/ 7148130 w 11378470"/>
              <a:gd name="connsiteY1330" fmla="*/ 8240582 h 10286999"/>
              <a:gd name="connsiteX1331" fmla="*/ 7153003 w 11378470"/>
              <a:gd name="connsiteY1331" fmla="*/ 8204569 h 10286999"/>
              <a:gd name="connsiteX1332" fmla="*/ 7162824 w 11378470"/>
              <a:gd name="connsiteY1332" fmla="*/ 8202716 h 10286999"/>
              <a:gd name="connsiteX1333" fmla="*/ 7167896 w 11378470"/>
              <a:gd name="connsiteY1333" fmla="*/ 8198686 h 10286999"/>
              <a:gd name="connsiteX1334" fmla="*/ 7164249 w 11378470"/>
              <a:gd name="connsiteY1334" fmla="*/ 8188374 h 10286999"/>
              <a:gd name="connsiteX1335" fmla="*/ 7151375 w 11378470"/>
              <a:gd name="connsiteY1335" fmla="*/ 8173375 h 10286999"/>
              <a:gd name="connsiteX1336" fmla="*/ 7175402 w 11378470"/>
              <a:gd name="connsiteY1336" fmla="*/ 8170436 h 10286999"/>
              <a:gd name="connsiteX1337" fmla="*/ 7281877 w 11378470"/>
              <a:gd name="connsiteY1337" fmla="*/ 8164410 h 10286999"/>
              <a:gd name="connsiteX1338" fmla="*/ 7288999 w 11378470"/>
              <a:gd name="connsiteY1338" fmla="*/ 8173811 h 10286999"/>
              <a:gd name="connsiteX1339" fmla="*/ 7286839 w 11378470"/>
              <a:gd name="connsiteY1339" fmla="*/ 8183477 h 10286999"/>
              <a:gd name="connsiteX1340" fmla="*/ 7276987 w 11378470"/>
              <a:gd name="connsiteY1340" fmla="*/ 8197523 h 10286999"/>
              <a:gd name="connsiteX1341" fmla="*/ 7258468 w 11378470"/>
              <a:gd name="connsiteY1341" fmla="*/ 8202211 h 10286999"/>
              <a:gd name="connsiteX1342" fmla="*/ 7262263 w 11378470"/>
              <a:gd name="connsiteY1342" fmla="*/ 8200823 h 10286999"/>
              <a:gd name="connsiteX1343" fmla="*/ 7260278 w 11378470"/>
              <a:gd name="connsiteY1343" fmla="*/ 8193198 h 10286999"/>
              <a:gd name="connsiteX1344" fmla="*/ 7256483 w 11378470"/>
              <a:gd name="connsiteY1344" fmla="*/ 8194586 h 10286999"/>
              <a:gd name="connsiteX1345" fmla="*/ 7258295 w 11378470"/>
              <a:gd name="connsiteY1345" fmla="*/ 8185571 h 10286999"/>
              <a:gd name="connsiteX1346" fmla="*/ 7281877 w 11378470"/>
              <a:gd name="connsiteY1346" fmla="*/ 8164410 h 10286999"/>
              <a:gd name="connsiteX1347" fmla="*/ 7359588 w 11378470"/>
              <a:gd name="connsiteY1347" fmla="*/ 8162232 h 10286999"/>
              <a:gd name="connsiteX1348" fmla="*/ 7360961 w 11378470"/>
              <a:gd name="connsiteY1348" fmla="*/ 8193307 h 10286999"/>
              <a:gd name="connsiteX1349" fmla="*/ 7357395 w 11378470"/>
              <a:gd name="connsiteY1349" fmla="*/ 8197019 h 10286999"/>
              <a:gd name="connsiteX1350" fmla="*/ 7359588 w 11378470"/>
              <a:gd name="connsiteY1350" fmla="*/ 8162232 h 10286999"/>
              <a:gd name="connsiteX1351" fmla="*/ 7149581 w 11378470"/>
              <a:gd name="connsiteY1351" fmla="*/ 8161945 h 10286999"/>
              <a:gd name="connsiteX1352" fmla="*/ 7140023 w 11378470"/>
              <a:gd name="connsiteY1352" fmla="*/ 8187076 h 10286999"/>
              <a:gd name="connsiteX1353" fmla="*/ 7126316 w 11378470"/>
              <a:gd name="connsiteY1353" fmla="*/ 8188262 h 10286999"/>
              <a:gd name="connsiteX1354" fmla="*/ 7127015 w 11378470"/>
              <a:gd name="connsiteY1354" fmla="*/ 8199265 h 10286999"/>
              <a:gd name="connsiteX1355" fmla="*/ 7104934 w 11378470"/>
              <a:gd name="connsiteY1355" fmla="*/ 8227123 h 10286999"/>
              <a:gd name="connsiteX1356" fmla="*/ 7068128 w 11378470"/>
              <a:gd name="connsiteY1356" fmla="*/ 8182195 h 10286999"/>
              <a:gd name="connsiteX1357" fmla="*/ 7113119 w 11378470"/>
              <a:gd name="connsiteY1357" fmla="*/ 8165762 h 10286999"/>
              <a:gd name="connsiteX1358" fmla="*/ 7116900 w 11378470"/>
              <a:gd name="connsiteY1358" fmla="*/ 8169755 h 10286999"/>
              <a:gd name="connsiteX1359" fmla="*/ 7120613 w 11378470"/>
              <a:gd name="connsiteY1359" fmla="*/ 8167039 h 10286999"/>
              <a:gd name="connsiteX1360" fmla="*/ 7149581 w 11378470"/>
              <a:gd name="connsiteY1360" fmla="*/ 8161945 h 10286999"/>
              <a:gd name="connsiteX1361" fmla="*/ 7223832 w 11378470"/>
              <a:gd name="connsiteY1361" fmla="*/ 8158910 h 10286999"/>
              <a:gd name="connsiteX1362" fmla="*/ 7239602 w 11378470"/>
              <a:gd name="connsiteY1362" fmla="*/ 8172094 h 10286999"/>
              <a:gd name="connsiteX1363" fmla="*/ 7240336 w 11378470"/>
              <a:gd name="connsiteY1363" fmla="*/ 8188741 h 10286999"/>
              <a:gd name="connsiteX1364" fmla="*/ 7223832 w 11378470"/>
              <a:gd name="connsiteY1364" fmla="*/ 8158910 h 10286999"/>
              <a:gd name="connsiteX1365" fmla="*/ 7272339 w 11378470"/>
              <a:gd name="connsiteY1365" fmla="*/ 8151150 h 10286999"/>
              <a:gd name="connsiteX1366" fmla="*/ 7288709 w 11378470"/>
              <a:gd name="connsiteY1366" fmla="*/ 8160182 h 10286999"/>
              <a:gd name="connsiteX1367" fmla="*/ 7272339 w 11378470"/>
              <a:gd name="connsiteY1367" fmla="*/ 8151150 h 10286999"/>
              <a:gd name="connsiteX1368" fmla="*/ 2397814 w 11378470"/>
              <a:gd name="connsiteY1368" fmla="*/ 8146256 h 10286999"/>
              <a:gd name="connsiteX1369" fmla="*/ 2376964 w 11378470"/>
              <a:gd name="connsiteY1369" fmla="*/ 8193045 h 10286999"/>
              <a:gd name="connsiteX1370" fmla="*/ 2362985 w 11378470"/>
              <a:gd name="connsiteY1370" fmla="*/ 8197295 h 10286999"/>
              <a:gd name="connsiteX1371" fmla="*/ 2364890 w 11378470"/>
              <a:gd name="connsiteY1371" fmla="*/ 8198319 h 10286999"/>
              <a:gd name="connsiteX1372" fmla="*/ 2369035 w 11378470"/>
              <a:gd name="connsiteY1372" fmla="*/ 8196555 h 10286999"/>
              <a:gd name="connsiteX1373" fmla="*/ 2430106 w 11378470"/>
              <a:gd name="connsiteY1373" fmla="*/ 8220146 h 10286999"/>
              <a:gd name="connsiteX1374" fmla="*/ 2403197 w 11378470"/>
              <a:gd name="connsiteY1374" fmla="*/ 8221466 h 10286999"/>
              <a:gd name="connsiteX1375" fmla="*/ 2341589 w 11378470"/>
              <a:gd name="connsiteY1375" fmla="*/ 8213384 h 10286999"/>
              <a:gd name="connsiteX1376" fmla="*/ 2334115 w 11378470"/>
              <a:gd name="connsiteY1376" fmla="*/ 8204401 h 10286999"/>
              <a:gd name="connsiteX1377" fmla="*/ 2330272 w 11378470"/>
              <a:gd name="connsiteY1377" fmla="*/ 8203932 h 10286999"/>
              <a:gd name="connsiteX1378" fmla="*/ 2327077 w 11378470"/>
              <a:gd name="connsiteY1378" fmla="*/ 8199582 h 10286999"/>
              <a:gd name="connsiteX1379" fmla="*/ 2319102 w 11378470"/>
              <a:gd name="connsiteY1379" fmla="*/ 8199301 h 10286999"/>
              <a:gd name="connsiteX1380" fmla="*/ 2397814 w 11378470"/>
              <a:gd name="connsiteY1380" fmla="*/ 8146256 h 10286999"/>
              <a:gd name="connsiteX1381" fmla="*/ 7216321 w 11378470"/>
              <a:gd name="connsiteY1381" fmla="*/ 8145075 h 10286999"/>
              <a:gd name="connsiteX1382" fmla="*/ 7218796 w 11378470"/>
              <a:gd name="connsiteY1382" fmla="*/ 8146687 h 10286999"/>
              <a:gd name="connsiteX1383" fmla="*/ 7223182 w 11378470"/>
              <a:gd name="connsiteY1383" fmla="*/ 8158880 h 10286999"/>
              <a:gd name="connsiteX1384" fmla="*/ 7211265 w 11378470"/>
              <a:gd name="connsiteY1384" fmla="*/ 8150339 h 10286999"/>
              <a:gd name="connsiteX1385" fmla="*/ 7214942 w 11378470"/>
              <a:gd name="connsiteY1385" fmla="*/ 8146509 h 10286999"/>
              <a:gd name="connsiteX1386" fmla="*/ 7211087 w 11378470"/>
              <a:gd name="connsiteY1386" fmla="*/ 8146333 h 10286999"/>
              <a:gd name="connsiteX1387" fmla="*/ 7216321 w 11378470"/>
              <a:gd name="connsiteY1387" fmla="*/ 8145075 h 10286999"/>
              <a:gd name="connsiteX1388" fmla="*/ 7482681 w 11378470"/>
              <a:gd name="connsiteY1388" fmla="*/ 8128464 h 10286999"/>
              <a:gd name="connsiteX1389" fmla="*/ 7464871 w 11378470"/>
              <a:gd name="connsiteY1389" fmla="*/ 8157076 h 10286999"/>
              <a:gd name="connsiteX1390" fmla="*/ 7457779 w 11378470"/>
              <a:gd name="connsiteY1390" fmla="*/ 8158250 h 10286999"/>
              <a:gd name="connsiteX1391" fmla="*/ 7482681 w 11378470"/>
              <a:gd name="connsiteY1391" fmla="*/ 8128464 h 10286999"/>
              <a:gd name="connsiteX1392" fmla="*/ 1371086 w 11378470"/>
              <a:gd name="connsiteY1392" fmla="*/ 8117468 h 10286999"/>
              <a:gd name="connsiteX1393" fmla="*/ 1367778 w 11378470"/>
              <a:gd name="connsiteY1393" fmla="*/ 8308715 h 10286999"/>
              <a:gd name="connsiteX1394" fmla="*/ 1371086 w 11378470"/>
              <a:gd name="connsiteY1394" fmla="*/ 8117468 h 10286999"/>
              <a:gd name="connsiteX1395" fmla="*/ 7380905 w 11378470"/>
              <a:gd name="connsiteY1395" fmla="*/ 8117258 h 10286999"/>
              <a:gd name="connsiteX1396" fmla="*/ 7383572 w 11378470"/>
              <a:gd name="connsiteY1396" fmla="*/ 8123859 h 10286999"/>
              <a:gd name="connsiteX1397" fmla="*/ 7382568 w 11378470"/>
              <a:gd name="connsiteY1397" fmla="*/ 8123299 h 10286999"/>
              <a:gd name="connsiteX1398" fmla="*/ 7380905 w 11378470"/>
              <a:gd name="connsiteY1398" fmla="*/ 8117258 h 10286999"/>
              <a:gd name="connsiteX1399" fmla="*/ 7338648 w 11378470"/>
              <a:gd name="connsiteY1399" fmla="*/ 8110739 h 10286999"/>
              <a:gd name="connsiteX1400" fmla="*/ 7355473 w 11378470"/>
              <a:gd name="connsiteY1400" fmla="*/ 8123263 h 10286999"/>
              <a:gd name="connsiteX1401" fmla="*/ 7340148 w 11378470"/>
              <a:gd name="connsiteY1401" fmla="*/ 8169014 h 10286999"/>
              <a:gd name="connsiteX1402" fmla="*/ 7317627 w 11378470"/>
              <a:gd name="connsiteY1402" fmla="*/ 8169640 h 10286999"/>
              <a:gd name="connsiteX1403" fmla="*/ 7338648 w 11378470"/>
              <a:gd name="connsiteY1403" fmla="*/ 8110739 h 10286999"/>
              <a:gd name="connsiteX1404" fmla="*/ 7328312 w 11378470"/>
              <a:gd name="connsiteY1404" fmla="*/ 8089353 h 10286999"/>
              <a:gd name="connsiteX1405" fmla="*/ 7339784 w 11378470"/>
              <a:gd name="connsiteY1405" fmla="*/ 8089731 h 10286999"/>
              <a:gd name="connsiteX1406" fmla="*/ 7342870 w 11378470"/>
              <a:gd name="connsiteY1406" fmla="*/ 8091738 h 10286999"/>
              <a:gd name="connsiteX1407" fmla="*/ 7342608 w 11378470"/>
              <a:gd name="connsiteY1407" fmla="*/ 8095699 h 10286999"/>
              <a:gd name="connsiteX1408" fmla="*/ 7328312 w 11378470"/>
              <a:gd name="connsiteY1408" fmla="*/ 8089353 h 10286999"/>
              <a:gd name="connsiteX1409" fmla="*/ 7419289 w 11378470"/>
              <a:gd name="connsiteY1409" fmla="*/ 8069664 h 10286999"/>
              <a:gd name="connsiteX1410" fmla="*/ 7439675 w 11378470"/>
              <a:gd name="connsiteY1410" fmla="*/ 8094536 h 10286999"/>
              <a:gd name="connsiteX1411" fmla="*/ 7419289 w 11378470"/>
              <a:gd name="connsiteY1411" fmla="*/ 8069664 h 10286999"/>
              <a:gd name="connsiteX1412" fmla="*/ 2160828 w 11378470"/>
              <a:gd name="connsiteY1412" fmla="*/ 8024879 h 10286999"/>
              <a:gd name="connsiteX1413" fmla="*/ 2191712 w 11378470"/>
              <a:gd name="connsiteY1413" fmla="*/ 8032702 h 10286999"/>
              <a:gd name="connsiteX1414" fmla="*/ 2212957 w 11378470"/>
              <a:gd name="connsiteY1414" fmla="*/ 8092314 h 10286999"/>
              <a:gd name="connsiteX1415" fmla="*/ 2208140 w 11378470"/>
              <a:gd name="connsiteY1415" fmla="*/ 8099510 h 10286999"/>
              <a:gd name="connsiteX1416" fmla="*/ 2226687 w 11378470"/>
              <a:gd name="connsiteY1416" fmla="*/ 8129747 h 10286999"/>
              <a:gd name="connsiteX1417" fmla="*/ 2234444 w 11378470"/>
              <a:gd name="connsiteY1417" fmla="*/ 8117051 h 10286999"/>
              <a:gd name="connsiteX1418" fmla="*/ 2245506 w 11378470"/>
              <a:gd name="connsiteY1418" fmla="*/ 8111571 h 10286999"/>
              <a:gd name="connsiteX1419" fmla="*/ 2262325 w 11378470"/>
              <a:gd name="connsiteY1419" fmla="*/ 8172685 h 10286999"/>
              <a:gd name="connsiteX1420" fmla="*/ 2246003 w 11378470"/>
              <a:gd name="connsiteY1420" fmla="*/ 8171414 h 10286999"/>
              <a:gd name="connsiteX1421" fmla="*/ 2245233 w 11378470"/>
              <a:gd name="connsiteY1421" fmla="*/ 8171065 h 10286999"/>
              <a:gd name="connsiteX1422" fmla="*/ 2248076 w 11378470"/>
              <a:gd name="connsiteY1422" fmla="*/ 8178141 h 10286999"/>
              <a:gd name="connsiteX1423" fmla="*/ 2274607 w 11378470"/>
              <a:gd name="connsiteY1423" fmla="*/ 8399803 h 10286999"/>
              <a:gd name="connsiteX1424" fmla="*/ 2133041 w 11378470"/>
              <a:gd name="connsiteY1424" fmla="*/ 8408027 h 10286999"/>
              <a:gd name="connsiteX1425" fmla="*/ 2010244 w 11378470"/>
              <a:gd name="connsiteY1425" fmla="*/ 8372245 h 10286999"/>
              <a:gd name="connsiteX1426" fmla="*/ 1953353 w 11378470"/>
              <a:gd name="connsiteY1426" fmla="*/ 8298031 h 10286999"/>
              <a:gd name="connsiteX1427" fmla="*/ 1942161 w 11378470"/>
              <a:gd name="connsiteY1427" fmla="*/ 8230326 h 10286999"/>
              <a:gd name="connsiteX1428" fmla="*/ 1948441 w 11378470"/>
              <a:gd name="connsiteY1428" fmla="*/ 8208032 h 10286999"/>
              <a:gd name="connsiteX1429" fmla="*/ 1931070 w 11378470"/>
              <a:gd name="connsiteY1429" fmla="*/ 8218374 h 10286999"/>
              <a:gd name="connsiteX1430" fmla="*/ 1862404 w 11378470"/>
              <a:gd name="connsiteY1430" fmla="*/ 8229431 h 10286999"/>
              <a:gd name="connsiteX1431" fmla="*/ 1946489 w 11378470"/>
              <a:gd name="connsiteY1431" fmla="*/ 8176816 h 10286999"/>
              <a:gd name="connsiteX1432" fmla="*/ 1957987 w 11378470"/>
              <a:gd name="connsiteY1432" fmla="*/ 8174145 h 10286999"/>
              <a:gd name="connsiteX1433" fmla="*/ 1958871 w 11378470"/>
              <a:gd name="connsiteY1433" fmla="*/ 8171005 h 10286999"/>
              <a:gd name="connsiteX1434" fmla="*/ 1997288 w 11378470"/>
              <a:gd name="connsiteY1434" fmla="*/ 8123533 h 10286999"/>
              <a:gd name="connsiteX1435" fmla="*/ 2048094 w 11378470"/>
              <a:gd name="connsiteY1435" fmla="*/ 8093238 h 10286999"/>
              <a:gd name="connsiteX1436" fmla="*/ 2023436 w 11378470"/>
              <a:gd name="connsiteY1436" fmla="*/ 8079160 h 10286999"/>
              <a:gd name="connsiteX1437" fmla="*/ 2034346 w 11378470"/>
              <a:gd name="connsiteY1437" fmla="*/ 8062167 h 10286999"/>
              <a:gd name="connsiteX1438" fmla="*/ 2056517 w 11378470"/>
              <a:gd name="connsiteY1438" fmla="*/ 8070178 h 10286999"/>
              <a:gd name="connsiteX1439" fmla="*/ 2048120 w 11378470"/>
              <a:gd name="connsiteY1439" fmla="*/ 8093222 h 10286999"/>
              <a:gd name="connsiteX1440" fmla="*/ 2051214 w 11378470"/>
              <a:gd name="connsiteY1440" fmla="*/ 8091377 h 10286999"/>
              <a:gd name="connsiteX1441" fmla="*/ 2088441 w 11378470"/>
              <a:gd name="connsiteY1441" fmla="*/ 8080874 h 10286999"/>
              <a:gd name="connsiteX1442" fmla="*/ 2091186 w 11378470"/>
              <a:gd name="connsiteY1442" fmla="*/ 8080665 h 10286999"/>
              <a:gd name="connsiteX1443" fmla="*/ 2115770 w 11378470"/>
              <a:gd name="connsiteY1443" fmla="*/ 8044182 h 10286999"/>
              <a:gd name="connsiteX1444" fmla="*/ 2160828 w 11378470"/>
              <a:gd name="connsiteY1444" fmla="*/ 8024879 h 10286999"/>
              <a:gd name="connsiteX1445" fmla="*/ 7290575 w 11378470"/>
              <a:gd name="connsiteY1445" fmla="*/ 8021735 h 10286999"/>
              <a:gd name="connsiteX1446" fmla="*/ 7308914 w 11378470"/>
              <a:gd name="connsiteY1446" fmla="*/ 8045258 h 10286999"/>
              <a:gd name="connsiteX1447" fmla="*/ 7309729 w 11378470"/>
              <a:gd name="connsiteY1447" fmla="*/ 8055224 h 10286999"/>
              <a:gd name="connsiteX1448" fmla="*/ 7316538 w 11378470"/>
              <a:gd name="connsiteY1448" fmla="*/ 8057336 h 10286999"/>
              <a:gd name="connsiteX1449" fmla="*/ 7319460 w 11378470"/>
              <a:gd name="connsiteY1449" fmla="*/ 8097050 h 10286999"/>
              <a:gd name="connsiteX1450" fmla="*/ 7308341 w 11378470"/>
              <a:gd name="connsiteY1450" fmla="*/ 8104436 h 10286999"/>
              <a:gd name="connsiteX1451" fmla="*/ 7306886 w 11378470"/>
              <a:gd name="connsiteY1451" fmla="*/ 8108278 h 10286999"/>
              <a:gd name="connsiteX1452" fmla="*/ 7297072 w 11378470"/>
              <a:gd name="connsiteY1452" fmla="*/ 8110319 h 10286999"/>
              <a:gd name="connsiteX1453" fmla="*/ 7289319 w 11378470"/>
              <a:gd name="connsiteY1453" fmla="*/ 8104370 h 10286999"/>
              <a:gd name="connsiteX1454" fmla="*/ 7288781 w 11378470"/>
              <a:gd name="connsiteY1454" fmla="*/ 8103815 h 10286999"/>
              <a:gd name="connsiteX1455" fmla="*/ 7281077 w 11378470"/>
              <a:gd name="connsiteY1455" fmla="*/ 8102424 h 10286999"/>
              <a:gd name="connsiteX1456" fmla="*/ 7278576 w 11378470"/>
              <a:gd name="connsiteY1456" fmla="*/ 8096012 h 10286999"/>
              <a:gd name="connsiteX1457" fmla="*/ 7267510 w 11378470"/>
              <a:gd name="connsiteY1457" fmla="*/ 8098076 h 10286999"/>
              <a:gd name="connsiteX1458" fmla="*/ 7253108 w 11378470"/>
              <a:gd name="connsiteY1458" fmla="*/ 8108320 h 10286999"/>
              <a:gd name="connsiteX1459" fmla="*/ 7250131 w 11378470"/>
              <a:gd name="connsiteY1459" fmla="*/ 8109853 h 10286999"/>
              <a:gd name="connsiteX1460" fmla="*/ 7245641 w 11378470"/>
              <a:gd name="connsiteY1460" fmla="*/ 8125366 h 10286999"/>
              <a:gd name="connsiteX1461" fmla="*/ 7229462 w 11378470"/>
              <a:gd name="connsiteY1461" fmla="*/ 8122647 h 10286999"/>
              <a:gd name="connsiteX1462" fmla="*/ 7228458 w 11378470"/>
              <a:gd name="connsiteY1462" fmla="*/ 8117253 h 10286999"/>
              <a:gd name="connsiteX1463" fmla="*/ 7211844 w 11378470"/>
              <a:gd name="connsiteY1463" fmla="*/ 8116704 h 10286999"/>
              <a:gd name="connsiteX1464" fmla="*/ 7205799 w 11378470"/>
              <a:gd name="connsiteY1464" fmla="*/ 8077570 h 10286999"/>
              <a:gd name="connsiteX1465" fmla="*/ 7268890 w 11378470"/>
              <a:gd name="connsiteY1465" fmla="*/ 8033807 h 10286999"/>
              <a:gd name="connsiteX1466" fmla="*/ 7269873 w 11378470"/>
              <a:gd name="connsiteY1466" fmla="*/ 8037582 h 10286999"/>
              <a:gd name="connsiteX1467" fmla="*/ 7290575 w 11378470"/>
              <a:gd name="connsiteY1467" fmla="*/ 8021735 h 10286999"/>
              <a:gd name="connsiteX1468" fmla="*/ 1431147 w 11378470"/>
              <a:gd name="connsiteY1468" fmla="*/ 8012835 h 10286999"/>
              <a:gd name="connsiteX1469" fmla="*/ 1437036 w 11378470"/>
              <a:gd name="connsiteY1469" fmla="*/ 8102468 h 10286999"/>
              <a:gd name="connsiteX1470" fmla="*/ 1341288 w 11378470"/>
              <a:gd name="connsiteY1470" fmla="*/ 8055801 h 10286999"/>
              <a:gd name="connsiteX1471" fmla="*/ 1431147 w 11378470"/>
              <a:gd name="connsiteY1471" fmla="*/ 8012835 h 10286999"/>
              <a:gd name="connsiteX1472" fmla="*/ 2271371 w 11378470"/>
              <a:gd name="connsiteY1472" fmla="*/ 7995426 h 10286999"/>
              <a:gd name="connsiteX1473" fmla="*/ 2291690 w 11378470"/>
              <a:gd name="connsiteY1473" fmla="*/ 7997060 h 10286999"/>
              <a:gd name="connsiteX1474" fmla="*/ 2266940 w 11378470"/>
              <a:gd name="connsiteY1474" fmla="*/ 8010882 h 10286999"/>
              <a:gd name="connsiteX1475" fmla="*/ 2207261 w 11378470"/>
              <a:gd name="connsiteY1475" fmla="*/ 8032137 h 10286999"/>
              <a:gd name="connsiteX1476" fmla="*/ 2197847 w 11378470"/>
              <a:gd name="connsiteY1476" fmla="*/ 8027229 h 10286999"/>
              <a:gd name="connsiteX1477" fmla="*/ 2194134 w 11378470"/>
              <a:gd name="connsiteY1477" fmla="*/ 8028588 h 10286999"/>
              <a:gd name="connsiteX1478" fmla="*/ 2188435 w 11378470"/>
              <a:gd name="connsiteY1478" fmla="*/ 8022321 h 10286999"/>
              <a:gd name="connsiteX1479" fmla="*/ 2209727 w 11378470"/>
              <a:gd name="connsiteY1479" fmla="*/ 8010352 h 10286999"/>
              <a:gd name="connsiteX1480" fmla="*/ 2228297 w 11378470"/>
              <a:gd name="connsiteY1480" fmla="*/ 8003555 h 10286999"/>
              <a:gd name="connsiteX1481" fmla="*/ 2271371 w 11378470"/>
              <a:gd name="connsiteY1481" fmla="*/ 7995426 h 10286999"/>
              <a:gd name="connsiteX1482" fmla="*/ 2132392 w 11378470"/>
              <a:gd name="connsiteY1482" fmla="*/ 7895888 h 10286999"/>
              <a:gd name="connsiteX1483" fmla="*/ 2136812 w 11378470"/>
              <a:gd name="connsiteY1483" fmla="*/ 7899141 h 10286999"/>
              <a:gd name="connsiteX1484" fmla="*/ 2140266 w 11378470"/>
              <a:gd name="connsiteY1484" fmla="*/ 7908874 h 10286999"/>
              <a:gd name="connsiteX1485" fmla="*/ 2133300 w 11378470"/>
              <a:gd name="connsiteY1485" fmla="*/ 7911740 h 10286999"/>
              <a:gd name="connsiteX1486" fmla="*/ 2134397 w 11378470"/>
              <a:gd name="connsiteY1486" fmla="*/ 7915343 h 10286999"/>
              <a:gd name="connsiteX1487" fmla="*/ 2126333 w 11378470"/>
              <a:gd name="connsiteY1487" fmla="*/ 7914604 h 10286999"/>
              <a:gd name="connsiteX1488" fmla="*/ 2125234 w 11378470"/>
              <a:gd name="connsiteY1488" fmla="*/ 7910999 h 10286999"/>
              <a:gd name="connsiteX1489" fmla="*/ 2124091 w 11378470"/>
              <a:gd name="connsiteY1489" fmla="*/ 7910455 h 10286999"/>
              <a:gd name="connsiteX1490" fmla="*/ 2126523 w 11378470"/>
              <a:gd name="connsiteY1490" fmla="*/ 7902359 h 10286999"/>
              <a:gd name="connsiteX1491" fmla="*/ 2132392 w 11378470"/>
              <a:gd name="connsiteY1491" fmla="*/ 7895888 h 10286999"/>
              <a:gd name="connsiteX1492" fmla="*/ 1596498 w 11378470"/>
              <a:gd name="connsiteY1492" fmla="*/ 7887146 h 10286999"/>
              <a:gd name="connsiteX1493" fmla="*/ 1605208 w 11378470"/>
              <a:gd name="connsiteY1493" fmla="*/ 7895565 h 10286999"/>
              <a:gd name="connsiteX1494" fmla="*/ 1612101 w 11378470"/>
              <a:gd name="connsiteY1494" fmla="*/ 7913404 h 10286999"/>
              <a:gd name="connsiteX1495" fmla="*/ 1573395 w 11378470"/>
              <a:gd name="connsiteY1495" fmla="*/ 7962794 h 10286999"/>
              <a:gd name="connsiteX1496" fmla="*/ 1537770 w 11378470"/>
              <a:gd name="connsiteY1496" fmla="*/ 7955147 h 10286999"/>
              <a:gd name="connsiteX1497" fmla="*/ 1528272 w 11378470"/>
              <a:gd name="connsiteY1497" fmla="*/ 7944608 h 10286999"/>
              <a:gd name="connsiteX1498" fmla="*/ 1596498 w 11378470"/>
              <a:gd name="connsiteY1498" fmla="*/ 7887146 h 10286999"/>
              <a:gd name="connsiteX1499" fmla="*/ 1981104 w 11378470"/>
              <a:gd name="connsiteY1499" fmla="*/ 7874178 h 10286999"/>
              <a:gd name="connsiteX1500" fmla="*/ 2017313 w 11378470"/>
              <a:gd name="connsiteY1500" fmla="*/ 7890283 h 10286999"/>
              <a:gd name="connsiteX1501" fmla="*/ 2010186 w 11378470"/>
              <a:gd name="connsiteY1501" fmla="*/ 7904921 h 10286999"/>
              <a:gd name="connsiteX1502" fmla="*/ 1949989 w 11378470"/>
              <a:gd name="connsiteY1502" fmla="*/ 7891623 h 10286999"/>
              <a:gd name="connsiteX1503" fmla="*/ 1981104 w 11378470"/>
              <a:gd name="connsiteY1503" fmla="*/ 7874178 h 10286999"/>
              <a:gd name="connsiteX1504" fmla="*/ 1395757 w 11378470"/>
              <a:gd name="connsiteY1504" fmla="*/ 7854714 h 10286999"/>
              <a:gd name="connsiteX1505" fmla="*/ 1379014 w 11378470"/>
              <a:gd name="connsiteY1505" fmla="*/ 7968138 h 10286999"/>
              <a:gd name="connsiteX1506" fmla="*/ 1323890 w 11378470"/>
              <a:gd name="connsiteY1506" fmla="*/ 7927923 h 10286999"/>
              <a:gd name="connsiteX1507" fmla="*/ 1395757 w 11378470"/>
              <a:gd name="connsiteY1507" fmla="*/ 7854714 h 10286999"/>
              <a:gd name="connsiteX1508" fmla="*/ 1805898 w 11378470"/>
              <a:gd name="connsiteY1508" fmla="*/ 7852708 h 10286999"/>
              <a:gd name="connsiteX1509" fmla="*/ 1840083 w 11378470"/>
              <a:gd name="connsiteY1509" fmla="*/ 7852826 h 10286999"/>
              <a:gd name="connsiteX1510" fmla="*/ 1838304 w 11378470"/>
              <a:gd name="connsiteY1510" fmla="*/ 7861897 h 10286999"/>
              <a:gd name="connsiteX1511" fmla="*/ 1828698 w 11378470"/>
              <a:gd name="connsiteY1511" fmla="*/ 7868241 h 10286999"/>
              <a:gd name="connsiteX1512" fmla="*/ 1790943 w 11378470"/>
              <a:gd name="connsiteY1512" fmla="*/ 7870810 h 10286999"/>
              <a:gd name="connsiteX1513" fmla="*/ 1782382 w 11378470"/>
              <a:gd name="connsiteY1513" fmla="*/ 7869733 h 10286999"/>
              <a:gd name="connsiteX1514" fmla="*/ 1773824 w 11378470"/>
              <a:gd name="connsiteY1514" fmla="*/ 7868656 h 10286999"/>
              <a:gd name="connsiteX1515" fmla="*/ 1766042 w 11378470"/>
              <a:gd name="connsiteY1515" fmla="*/ 7854666 h 10286999"/>
              <a:gd name="connsiteX1516" fmla="*/ 1805898 w 11378470"/>
              <a:gd name="connsiteY1516" fmla="*/ 7852708 h 10286999"/>
              <a:gd name="connsiteX1517" fmla="*/ 1848456 w 11378470"/>
              <a:gd name="connsiteY1517" fmla="*/ 7827192 h 10286999"/>
              <a:gd name="connsiteX1518" fmla="*/ 1874359 w 11378470"/>
              <a:gd name="connsiteY1518" fmla="*/ 7832862 h 10286999"/>
              <a:gd name="connsiteX1519" fmla="*/ 1866071 w 11378470"/>
              <a:gd name="connsiteY1519" fmla="*/ 7856283 h 10286999"/>
              <a:gd name="connsiteX1520" fmla="*/ 1848456 w 11378470"/>
              <a:gd name="connsiteY1520" fmla="*/ 7827192 h 10286999"/>
              <a:gd name="connsiteX1521" fmla="*/ 2020176 w 11378470"/>
              <a:gd name="connsiteY1521" fmla="*/ 7823202 h 10286999"/>
              <a:gd name="connsiteX1522" fmla="*/ 2022484 w 11378470"/>
              <a:gd name="connsiteY1522" fmla="*/ 7845361 h 10286999"/>
              <a:gd name="connsiteX1523" fmla="*/ 2011791 w 11378470"/>
              <a:gd name="connsiteY1523" fmla="*/ 7856879 h 10286999"/>
              <a:gd name="connsiteX1524" fmla="*/ 2014834 w 11378470"/>
              <a:gd name="connsiteY1524" fmla="*/ 7858231 h 10286999"/>
              <a:gd name="connsiteX1525" fmla="*/ 2046785 w 11378470"/>
              <a:gd name="connsiteY1525" fmla="*/ 7874332 h 10286999"/>
              <a:gd name="connsiteX1526" fmla="*/ 2042656 w 11378470"/>
              <a:gd name="connsiteY1526" fmla="*/ 7881964 h 10286999"/>
              <a:gd name="connsiteX1527" fmla="*/ 2031945 w 11378470"/>
              <a:gd name="connsiteY1527" fmla="*/ 7883389 h 10286999"/>
              <a:gd name="connsiteX1528" fmla="*/ 1995925 w 11378470"/>
              <a:gd name="connsiteY1528" fmla="*/ 7868128 h 10286999"/>
              <a:gd name="connsiteX1529" fmla="*/ 1988209 w 11378470"/>
              <a:gd name="connsiteY1529" fmla="*/ 7863120 h 10286999"/>
              <a:gd name="connsiteX1530" fmla="*/ 1980493 w 11378470"/>
              <a:gd name="connsiteY1530" fmla="*/ 7858111 h 10286999"/>
              <a:gd name="connsiteX1531" fmla="*/ 1977014 w 11378470"/>
              <a:gd name="connsiteY1531" fmla="*/ 7841417 h 10286999"/>
              <a:gd name="connsiteX1532" fmla="*/ 2003447 w 11378470"/>
              <a:gd name="connsiteY1532" fmla="*/ 7853169 h 10286999"/>
              <a:gd name="connsiteX1533" fmla="*/ 1996838 w 11378470"/>
              <a:gd name="connsiteY1533" fmla="*/ 7844147 h 10286999"/>
              <a:gd name="connsiteX1534" fmla="*/ 1996503 w 11378470"/>
              <a:gd name="connsiteY1534" fmla="*/ 7825514 h 10286999"/>
              <a:gd name="connsiteX1535" fmla="*/ 2020176 w 11378470"/>
              <a:gd name="connsiteY1535" fmla="*/ 7823202 h 10286999"/>
              <a:gd name="connsiteX1536" fmla="*/ 2032460 w 11378470"/>
              <a:gd name="connsiteY1536" fmla="*/ 7811862 h 10286999"/>
              <a:gd name="connsiteX1537" fmla="*/ 2061950 w 11378470"/>
              <a:gd name="connsiteY1537" fmla="*/ 7829723 h 10286999"/>
              <a:gd name="connsiteX1538" fmla="*/ 2057302 w 11378470"/>
              <a:gd name="connsiteY1538" fmla="*/ 7839687 h 10286999"/>
              <a:gd name="connsiteX1539" fmla="*/ 2062071 w 11378470"/>
              <a:gd name="connsiteY1539" fmla="*/ 7851263 h 10286999"/>
              <a:gd name="connsiteX1540" fmla="*/ 2033833 w 11378470"/>
              <a:gd name="connsiteY1540" fmla="*/ 7864688 h 10286999"/>
              <a:gd name="connsiteX1541" fmla="*/ 2031501 w 11378470"/>
              <a:gd name="connsiteY1541" fmla="*/ 7849452 h 10286999"/>
              <a:gd name="connsiteX1542" fmla="*/ 2033866 w 11378470"/>
              <a:gd name="connsiteY1542" fmla="*/ 7847534 h 10286999"/>
              <a:gd name="connsiteX1543" fmla="*/ 2022254 w 11378470"/>
              <a:gd name="connsiteY1543" fmla="*/ 7840501 h 10286999"/>
              <a:gd name="connsiteX1544" fmla="*/ 2032460 w 11378470"/>
              <a:gd name="connsiteY1544" fmla="*/ 7811862 h 10286999"/>
              <a:gd name="connsiteX1545" fmla="*/ 1566697 w 11378470"/>
              <a:gd name="connsiteY1545" fmla="*/ 7806309 h 10286999"/>
              <a:gd name="connsiteX1546" fmla="*/ 1591373 w 11378470"/>
              <a:gd name="connsiteY1546" fmla="*/ 7866485 h 10286999"/>
              <a:gd name="connsiteX1547" fmla="*/ 1537268 w 11378470"/>
              <a:gd name="connsiteY1547" fmla="*/ 7817905 h 10286999"/>
              <a:gd name="connsiteX1548" fmla="*/ 1566697 w 11378470"/>
              <a:gd name="connsiteY1548" fmla="*/ 7806309 h 10286999"/>
              <a:gd name="connsiteX1549" fmla="*/ 746382 w 11378470"/>
              <a:gd name="connsiteY1549" fmla="*/ 7805558 h 10286999"/>
              <a:gd name="connsiteX1550" fmla="*/ 766696 w 11378470"/>
              <a:gd name="connsiteY1550" fmla="*/ 7808310 h 10286999"/>
              <a:gd name="connsiteX1551" fmla="*/ 760372 w 11378470"/>
              <a:gd name="connsiteY1551" fmla="*/ 7918986 h 10286999"/>
              <a:gd name="connsiteX1552" fmla="*/ 729608 w 11378470"/>
              <a:gd name="connsiteY1552" fmla="*/ 7930457 h 10286999"/>
              <a:gd name="connsiteX1553" fmla="*/ 746382 w 11378470"/>
              <a:gd name="connsiteY1553" fmla="*/ 7805558 h 10286999"/>
              <a:gd name="connsiteX1554" fmla="*/ 2334697 w 11378470"/>
              <a:gd name="connsiteY1554" fmla="*/ 7805269 h 10286999"/>
              <a:gd name="connsiteX1555" fmla="*/ 2321279 w 11378470"/>
              <a:gd name="connsiteY1555" fmla="*/ 7806597 h 10286999"/>
              <a:gd name="connsiteX1556" fmla="*/ 2315610 w 11378470"/>
              <a:gd name="connsiteY1556" fmla="*/ 7805878 h 10286999"/>
              <a:gd name="connsiteX1557" fmla="*/ 2338381 w 11378470"/>
              <a:gd name="connsiteY1557" fmla="*/ 7839107 h 10286999"/>
              <a:gd name="connsiteX1558" fmla="*/ 2371468 w 11378470"/>
              <a:gd name="connsiteY1558" fmla="*/ 7883983 h 10286999"/>
              <a:gd name="connsiteX1559" fmla="*/ 2382882 w 11378470"/>
              <a:gd name="connsiteY1559" fmla="*/ 7888953 h 10286999"/>
              <a:gd name="connsiteX1560" fmla="*/ 2387683 w 11378470"/>
              <a:gd name="connsiteY1560" fmla="*/ 7905975 h 10286999"/>
              <a:gd name="connsiteX1561" fmla="*/ 2407252 w 11378470"/>
              <a:gd name="connsiteY1561" fmla="*/ 7932517 h 10286999"/>
              <a:gd name="connsiteX1562" fmla="*/ 2472649 w 11378470"/>
              <a:gd name="connsiteY1562" fmla="*/ 8018831 h 10286999"/>
              <a:gd name="connsiteX1563" fmla="*/ 2449501 w 11378470"/>
              <a:gd name="connsiteY1563" fmla="*/ 8028291 h 10286999"/>
              <a:gd name="connsiteX1564" fmla="*/ 2546730 w 11378470"/>
              <a:gd name="connsiteY1564" fmla="*/ 8141801 h 10286999"/>
              <a:gd name="connsiteX1565" fmla="*/ 2514321 w 11378470"/>
              <a:gd name="connsiteY1565" fmla="*/ 8085046 h 10286999"/>
              <a:gd name="connsiteX1566" fmla="*/ 2518949 w 11378470"/>
              <a:gd name="connsiteY1566" fmla="*/ 8085046 h 10286999"/>
              <a:gd name="connsiteX1567" fmla="*/ 2509692 w 11378470"/>
              <a:gd name="connsiteY1567" fmla="*/ 8070858 h 10286999"/>
              <a:gd name="connsiteX1568" fmla="*/ 2509692 w 11378470"/>
              <a:gd name="connsiteY1568" fmla="*/ 8066128 h 10286999"/>
              <a:gd name="connsiteX1569" fmla="*/ 2518949 w 11378470"/>
              <a:gd name="connsiteY1569" fmla="*/ 8075586 h 10286999"/>
              <a:gd name="connsiteX1570" fmla="*/ 2523578 w 11378470"/>
              <a:gd name="connsiteY1570" fmla="*/ 8080316 h 10286999"/>
              <a:gd name="connsiteX1571" fmla="*/ 2528212 w 11378470"/>
              <a:gd name="connsiteY1571" fmla="*/ 8085046 h 10286999"/>
              <a:gd name="connsiteX1572" fmla="*/ 2593030 w 11378470"/>
              <a:gd name="connsiteY1572" fmla="*/ 8155991 h 10286999"/>
              <a:gd name="connsiteX1573" fmla="*/ 2634702 w 11378470"/>
              <a:gd name="connsiteY1573" fmla="*/ 8212746 h 10286999"/>
              <a:gd name="connsiteX1574" fmla="*/ 2644668 w 11378470"/>
              <a:gd name="connsiteY1574" fmla="*/ 8222371 h 10286999"/>
              <a:gd name="connsiteX1575" fmla="*/ 2648757 w 11378470"/>
              <a:gd name="connsiteY1575" fmla="*/ 8219892 h 10286999"/>
              <a:gd name="connsiteX1576" fmla="*/ 2657790 w 11378470"/>
              <a:gd name="connsiteY1576" fmla="*/ 8210216 h 10286999"/>
              <a:gd name="connsiteX1577" fmla="*/ 2662234 w 11378470"/>
              <a:gd name="connsiteY1577" fmla="*/ 8206394 h 10286999"/>
              <a:gd name="connsiteX1578" fmla="*/ 2630070 w 11378470"/>
              <a:gd name="connsiteY1578" fmla="*/ 8174907 h 10286999"/>
              <a:gd name="connsiteX1579" fmla="*/ 2551360 w 11378470"/>
              <a:gd name="connsiteY1579" fmla="*/ 8070858 h 10286999"/>
              <a:gd name="connsiteX1580" fmla="*/ 2486540 w 11378470"/>
              <a:gd name="connsiteY1580" fmla="*/ 8014101 h 10286999"/>
              <a:gd name="connsiteX1581" fmla="*/ 2468019 w 11378470"/>
              <a:gd name="connsiteY1581" fmla="*/ 7980995 h 10286999"/>
              <a:gd name="connsiteX1582" fmla="*/ 2338381 w 11378470"/>
              <a:gd name="connsiteY1582" fmla="*/ 7810730 h 10286999"/>
              <a:gd name="connsiteX1583" fmla="*/ 525272 w 11378470"/>
              <a:gd name="connsiteY1583" fmla="*/ 7790159 h 10286999"/>
              <a:gd name="connsiteX1584" fmla="*/ 561653 w 11378470"/>
              <a:gd name="connsiteY1584" fmla="*/ 7859706 h 10286999"/>
              <a:gd name="connsiteX1585" fmla="*/ 512327 w 11378470"/>
              <a:gd name="connsiteY1585" fmla="*/ 7880415 h 10286999"/>
              <a:gd name="connsiteX1586" fmla="*/ 461774 w 11378470"/>
              <a:gd name="connsiteY1586" fmla="*/ 7857056 h 10286999"/>
              <a:gd name="connsiteX1587" fmla="*/ 525272 w 11378470"/>
              <a:gd name="connsiteY1587" fmla="*/ 7790159 h 10286999"/>
              <a:gd name="connsiteX1588" fmla="*/ 1497464 w 11378470"/>
              <a:gd name="connsiteY1588" fmla="*/ 7758680 h 10286999"/>
              <a:gd name="connsiteX1589" fmla="*/ 1508561 w 11378470"/>
              <a:gd name="connsiteY1589" fmla="*/ 7760422 h 10286999"/>
              <a:gd name="connsiteX1590" fmla="*/ 1514907 w 11378470"/>
              <a:gd name="connsiteY1590" fmla="*/ 7777646 h 10286999"/>
              <a:gd name="connsiteX1591" fmla="*/ 1479677 w 11378470"/>
              <a:gd name="connsiteY1591" fmla="*/ 7787900 h 10286999"/>
              <a:gd name="connsiteX1592" fmla="*/ 1497464 w 11378470"/>
              <a:gd name="connsiteY1592" fmla="*/ 7758680 h 10286999"/>
              <a:gd name="connsiteX1593" fmla="*/ 1958217 w 11378470"/>
              <a:gd name="connsiteY1593" fmla="*/ 7757840 h 10286999"/>
              <a:gd name="connsiteX1594" fmla="*/ 1989885 w 11378470"/>
              <a:gd name="connsiteY1594" fmla="*/ 7758690 h 10286999"/>
              <a:gd name="connsiteX1595" fmla="*/ 2023182 w 11378470"/>
              <a:gd name="connsiteY1595" fmla="*/ 7797095 h 10286999"/>
              <a:gd name="connsiteX1596" fmla="*/ 2015651 w 11378470"/>
              <a:gd name="connsiteY1596" fmla="*/ 7815476 h 10286999"/>
              <a:gd name="connsiteX1597" fmla="*/ 1931310 w 11378470"/>
              <a:gd name="connsiteY1597" fmla="*/ 7771638 h 10286999"/>
              <a:gd name="connsiteX1598" fmla="*/ 1958217 w 11378470"/>
              <a:gd name="connsiteY1598" fmla="*/ 7757840 h 10286999"/>
              <a:gd name="connsiteX1599" fmla="*/ 2051077 w 11378470"/>
              <a:gd name="connsiteY1599" fmla="*/ 7755610 h 10286999"/>
              <a:gd name="connsiteX1600" fmla="*/ 2101553 w 11378470"/>
              <a:gd name="connsiteY1600" fmla="*/ 7773097 h 10286999"/>
              <a:gd name="connsiteX1601" fmla="*/ 2101839 w 11378470"/>
              <a:gd name="connsiteY1601" fmla="*/ 7773516 h 10286999"/>
              <a:gd name="connsiteX1602" fmla="*/ 2103299 w 11378470"/>
              <a:gd name="connsiteY1602" fmla="*/ 7773695 h 10286999"/>
              <a:gd name="connsiteX1603" fmla="*/ 2103248 w 11378470"/>
              <a:gd name="connsiteY1603" fmla="*/ 7775580 h 10286999"/>
              <a:gd name="connsiteX1604" fmla="*/ 2108316 w 11378470"/>
              <a:gd name="connsiteY1604" fmla="*/ 7783001 h 10286999"/>
              <a:gd name="connsiteX1605" fmla="*/ 2105745 w 11378470"/>
              <a:gd name="connsiteY1605" fmla="*/ 7784434 h 10286999"/>
              <a:gd name="connsiteX1606" fmla="*/ 2098797 w 11378470"/>
              <a:gd name="connsiteY1606" fmla="*/ 7797357 h 10286999"/>
              <a:gd name="connsiteX1607" fmla="*/ 2090947 w 11378470"/>
              <a:gd name="connsiteY1607" fmla="*/ 7801443 h 10286999"/>
              <a:gd name="connsiteX1608" fmla="*/ 2083261 w 11378470"/>
              <a:gd name="connsiteY1608" fmla="*/ 7799497 h 10286999"/>
              <a:gd name="connsiteX1609" fmla="*/ 2080464 w 11378470"/>
              <a:gd name="connsiteY1609" fmla="*/ 7792955 h 10286999"/>
              <a:gd name="connsiteX1610" fmla="*/ 2064842 w 11378470"/>
              <a:gd name="connsiteY1610" fmla="*/ 7794353 h 10286999"/>
              <a:gd name="connsiteX1611" fmla="*/ 2033945 w 11378470"/>
              <a:gd name="connsiteY1611" fmla="*/ 7768030 h 10286999"/>
              <a:gd name="connsiteX1612" fmla="*/ 2051077 w 11378470"/>
              <a:gd name="connsiteY1612" fmla="*/ 7755610 h 10286999"/>
              <a:gd name="connsiteX1613" fmla="*/ 1865477 w 11378470"/>
              <a:gd name="connsiteY1613" fmla="*/ 7732239 h 10286999"/>
              <a:gd name="connsiteX1614" fmla="*/ 1866469 w 11378470"/>
              <a:gd name="connsiteY1614" fmla="*/ 7736053 h 10286999"/>
              <a:gd name="connsiteX1615" fmla="*/ 1871187 w 11378470"/>
              <a:gd name="connsiteY1615" fmla="*/ 7738502 h 10286999"/>
              <a:gd name="connsiteX1616" fmla="*/ 1867704 w 11378470"/>
              <a:gd name="connsiteY1616" fmla="*/ 7756483 h 10286999"/>
              <a:gd name="connsiteX1617" fmla="*/ 1861490 w 11378470"/>
              <a:gd name="connsiteY1617" fmla="*/ 7763977 h 10286999"/>
              <a:gd name="connsiteX1618" fmla="*/ 1853789 w 11378470"/>
              <a:gd name="connsiteY1618" fmla="*/ 7765751 h 10286999"/>
              <a:gd name="connsiteX1619" fmla="*/ 1848079 w 11378470"/>
              <a:gd name="connsiteY1619" fmla="*/ 7759488 h 10286999"/>
              <a:gd name="connsiteX1620" fmla="*/ 1844111 w 11378470"/>
              <a:gd name="connsiteY1620" fmla="*/ 7744236 h 10286999"/>
              <a:gd name="connsiteX1621" fmla="*/ 1849578 w 11378470"/>
              <a:gd name="connsiteY1621" fmla="*/ 7733881 h 10286999"/>
              <a:gd name="connsiteX1622" fmla="*/ 1858024 w 11378470"/>
              <a:gd name="connsiteY1622" fmla="*/ 7734966 h 10286999"/>
              <a:gd name="connsiteX1623" fmla="*/ 1865477 w 11378470"/>
              <a:gd name="connsiteY1623" fmla="*/ 7732239 h 10286999"/>
              <a:gd name="connsiteX1624" fmla="*/ 1530476 w 11378470"/>
              <a:gd name="connsiteY1624" fmla="*/ 7729509 h 10286999"/>
              <a:gd name="connsiteX1625" fmla="*/ 1550127 w 11378470"/>
              <a:gd name="connsiteY1625" fmla="*/ 7765747 h 10286999"/>
              <a:gd name="connsiteX1626" fmla="*/ 1517871 w 11378470"/>
              <a:gd name="connsiteY1626" fmla="*/ 7749560 h 10286999"/>
              <a:gd name="connsiteX1627" fmla="*/ 1530476 w 11378470"/>
              <a:gd name="connsiteY1627" fmla="*/ 7729509 h 10286999"/>
              <a:gd name="connsiteX1628" fmla="*/ 1608602 w 11378470"/>
              <a:gd name="connsiteY1628" fmla="*/ 7707205 h 10286999"/>
              <a:gd name="connsiteX1629" fmla="*/ 1703165 w 11378470"/>
              <a:gd name="connsiteY1629" fmla="*/ 7798243 h 10286999"/>
              <a:gd name="connsiteX1630" fmla="*/ 1608602 w 11378470"/>
              <a:gd name="connsiteY1630" fmla="*/ 7707205 h 10286999"/>
              <a:gd name="connsiteX1631" fmla="*/ 1530767 w 11378470"/>
              <a:gd name="connsiteY1631" fmla="*/ 7667018 h 10286999"/>
              <a:gd name="connsiteX1632" fmla="*/ 1547450 w 11378470"/>
              <a:gd name="connsiteY1632" fmla="*/ 7675227 h 10286999"/>
              <a:gd name="connsiteX1633" fmla="*/ 1499605 w 11378470"/>
              <a:gd name="connsiteY1633" fmla="*/ 7709514 h 10286999"/>
              <a:gd name="connsiteX1634" fmla="*/ 1484529 w 11378470"/>
              <a:gd name="connsiteY1634" fmla="*/ 7698263 h 10286999"/>
              <a:gd name="connsiteX1635" fmla="*/ 1530767 w 11378470"/>
              <a:gd name="connsiteY1635" fmla="*/ 7667018 h 10286999"/>
              <a:gd name="connsiteX1636" fmla="*/ 1251768 w 11378470"/>
              <a:gd name="connsiteY1636" fmla="*/ 7649627 h 10286999"/>
              <a:gd name="connsiteX1637" fmla="*/ 1361092 w 11378470"/>
              <a:gd name="connsiteY1637" fmla="*/ 7687445 h 10286999"/>
              <a:gd name="connsiteX1638" fmla="*/ 1240736 w 11378470"/>
              <a:gd name="connsiteY1638" fmla="*/ 7840713 h 10286999"/>
              <a:gd name="connsiteX1639" fmla="*/ 1127238 w 11378470"/>
              <a:gd name="connsiteY1639" fmla="*/ 7716031 h 10286999"/>
              <a:gd name="connsiteX1640" fmla="*/ 1251768 w 11378470"/>
              <a:gd name="connsiteY1640" fmla="*/ 7649627 h 10286999"/>
              <a:gd name="connsiteX1641" fmla="*/ 1062840 w 11378470"/>
              <a:gd name="connsiteY1641" fmla="*/ 7634422 h 10286999"/>
              <a:gd name="connsiteX1642" fmla="*/ 1095655 w 11378470"/>
              <a:gd name="connsiteY1642" fmla="*/ 7662287 h 10286999"/>
              <a:gd name="connsiteX1643" fmla="*/ 1063462 w 11378470"/>
              <a:gd name="connsiteY1643" fmla="*/ 7695501 h 10286999"/>
              <a:gd name="connsiteX1644" fmla="*/ 1030848 w 11378470"/>
              <a:gd name="connsiteY1644" fmla="*/ 7655815 h 10286999"/>
              <a:gd name="connsiteX1645" fmla="*/ 1062840 w 11378470"/>
              <a:gd name="connsiteY1645" fmla="*/ 7634422 h 10286999"/>
              <a:gd name="connsiteX1646" fmla="*/ 1906806 w 11378470"/>
              <a:gd name="connsiteY1646" fmla="*/ 7626798 h 10286999"/>
              <a:gd name="connsiteX1647" fmla="*/ 1927019 w 11378470"/>
              <a:gd name="connsiteY1647" fmla="*/ 7643352 h 10286999"/>
              <a:gd name="connsiteX1648" fmla="*/ 1877989 w 11378470"/>
              <a:gd name="connsiteY1648" fmla="*/ 7680168 h 10286999"/>
              <a:gd name="connsiteX1649" fmla="*/ 1906806 w 11378470"/>
              <a:gd name="connsiteY1649" fmla="*/ 7626798 h 10286999"/>
              <a:gd name="connsiteX1650" fmla="*/ 1998246 w 11378470"/>
              <a:gd name="connsiteY1650" fmla="*/ 7557417 h 10286999"/>
              <a:gd name="connsiteX1651" fmla="*/ 2008394 w 11378470"/>
              <a:gd name="connsiteY1651" fmla="*/ 7608690 h 10286999"/>
              <a:gd name="connsiteX1652" fmla="*/ 1996968 w 11378470"/>
              <a:gd name="connsiteY1652" fmla="*/ 7624210 h 10286999"/>
              <a:gd name="connsiteX1653" fmla="*/ 1990061 w 11378470"/>
              <a:gd name="connsiteY1653" fmla="*/ 7643742 h 10286999"/>
              <a:gd name="connsiteX1654" fmla="*/ 1953891 w 11378470"/>
              <a:gd name="connsiteY1654" fmla="*/ 7686756 h 10286999"/>
              <a:gd name="connsiteX1655" fmla="*/ 1955877 w 11378470"/>
              <a:gd name="connsiteY1655" fmla="*/ 7635073 h 10286999"/>
              <a:gd name="connsiteX1656" fmla="*/ 1959321 w 11378470"/>
              <a:gd name="connsiteY1656" fmla="*/ 7630399 h 10286999"/>
              <a:gd name="connsiteX1657" fmla="*/ 1953974 w 11378470"/>
              <a:gd name="connsiteY1657" fmla="*/ 7626086 h 10286999"/>
              <a:gd name="connsiteX1658" fmla="*/ 1939214 w 11378470"/>
              <a:gd name="connsiteY1658" fmla="*/ 7608689 h 10286999"/>
              <a:gd name="connsiteX1659" fmla="*/ 1998246 w 11378470"/>
              <a:gd name="connsiteY1659" fmla="*/ 7557417 h 10286999"/>
              <a:gd name="connsiteX1660" fmla="*/ 2048736 w 11378470"/>
              <a:gd name="connsiteY1660" fmla="*/ 7546740 h 10286999"/>
              <a:gd name="connsiteX1661" fmla="*/ 2032295 w 11378470"/>
              <a:gd name="connsiteY1661" fmla="*/ 7593804 h 10286999"/>
              <a:gd name="connsiteX1662" fmla="*/ 1995441 w 11378470"/>
              <a:gd name="connsiteY1662" fmla="*/ 7552126 h 10286999"/>
              <a:gd name="connsiteX1663" fmla="*/ 2048736 w 11378470"/>
              <a:gd name="connsiteY1663" fmla="*/ 7546740 h 10286999"/>
              <a:gd name="connsiteX1664" fmla="*/ 1416971 w 11378470"/>
              <a:gd name="connsiteY1664" fmla="*/ 7539286 h 10286999"/>
              <a:gd name="connsiteX1665" fmla="*/ 1436759 w 11378470"/>
              <a:gd name="connsiteY1665" fmla="*/ 7546777 h 10286999"/>
              <a:gd name="connsiteX1666" fmla="*/ 1415688 w 11378470"/>
              <a:gd name="connsiteY1666" fmla="*/ 7576528 h 10286999"/>
              <a:gd name="connsiteX1667" fmla="*/ 1375834 w 11378470"/>
              <a:gd name="connsiteY1667" fmla="*/ 7567498 h 10286999"/>
              <a:gd name="connsiteX1668" fmla="*/ 1416971 w 11378470"/>
              <a:gd name="connsiteY1668" fmla="*/ 7539286 h 10286999"/>
              <a:gd name="connsiteX1669" fmla="*/ 2149179 w 11378470"/>
              <a:gd name="connsiteY1669" fmla="*/ 7507747 h 10286999"/>
              <a:gd name="connsiteX1670" fmla="*/ 2148383 w 11378470"/>
              <a:gd name="connsiteY1670" fmla="*/ 7507881 h 10286999"/>
              <a:gd name="connsiteX1671" fmla="*/ 2149034 w 11378470"/>
              <a:gd name="connsiteY1671" fmla="*/ 7514193 h 10286999"/>
              <a:gd name="connsiteX1672" fmla="*/ 2138363 w 11378470"/>
              <a:gd name="connsiteY1672" fmla="*/ 7519646 h 10286999"/>
              <a:gd name="connsiteX1673" fmla="*/ 2137844 w 11378470"/>
              <a:gd name="connsiteY1673" fmla="*/ 7519637 h 10286999"/>
              <a:gd name="connsiteX1674" fmla="*/ 2143920 w 11378470"/>
              <a:gd name="connsiteY1674" fmla="*/ 7531685 h 10286999"/>
              <a:gd name="connsiteX1675" fmla="*/ 2208739 w 11378470"/>
              <a:gd name="connsiteY1675" fmla="*/ 7649924 h 10286999"/>
              <a:gd name="connsiteX1676" fmla="*/ 2275794 w 11378470"/>
              <a:gd name="connsiteY1676" fmla="*/ 7747776 h 10286999"/>
              <a:gd name="connsiteX1677" fmla="*/ 2285070 w 11378470"/>
              <a:gd name="connsiteY1677" fmla="*/ 7753178 h 10286999"/>
              <a:gd name="connsiteX1678" fmla="*/ 2288776 w 11378470"/>
              <a:gd name="connsiteY1678" fmla="*/ 7760044 h 10286999"/>
              <a:gd name="connsiteX1679" fmla="*/ 2286772 w 11378470"/>
              <a:gd name="connsiteY1679" fmla="*/ 7763795 h 10286999"/>
              <a:gd name="connsiteX1680" fmla="*/ 2307456 w 11378470"/>
              <a:gd name="connsiteY1680" fmla="*/ 7793979 h 10286999"/>
              <a:gd name="connsiteX1681" fmla="*/ 2321811 w 11378470"/>
              <a:gd name="connsiteY1681" fmla="*/ 7786171 h 10286999"/>
              <a:gd name="connsiteX1682" fmla="*/ 2279348 w 11378470"/>
              <a:gd name="connsiteY1682" fmla="*/ 7723233 h 10286999"/>
              <a:gd name="connsiteX1683" fmla="*/ 2253881 w 11378470"/>
              <a:gd name="connsiteY1683" fmla="*/ 7687391 h 10286999"/>
              <a:gd name="connsiteX1684" fmla="*/ 2245863 w 11378470"/>
              <a:gd name="connsiteY1684" fmla="*/ 7692586 h 10286999"/>
              <a:gd name="connsiteX1685" fmla="*/ 2234481 w 11378470"/>
              <a:gd name="connsiteY1685" fmla="*/ 7680213 h 10286999"/>
              <a:gd name="connsiteX1686" fmla="*/ 2241284 w 11378470"/>
              <a:gd name="connsiteY1686" fmla="*/ 7669663 h 10286999"/>
              <a:gd name="connsiteX1687" fmla="*/ 2227259 w 11378470"/>
              <a:gd name="connsiteY1687" fmla="*/ 7649924 h 10286999"/>
              <a:gd name="connsiteX1688" fmla="*/ 2180381 w 11378470"/>
              <a:gd name="connsiteY1688" fmla="*/ 7568930 h 10286999"/>
              <a:gd name="connsiteX1689" fmla="*/ 2167616 w 11378470"/>
              <a:gd name="connsiteY1689" fmla="*/ 7543899 h 10286999"/>
              <a:gd name="connsiteX1690" fmla="*/ 2158596 w 11378470"/>
              <a:gd name="connsiteY1690" fmla="*/ 7538155 h 10286999"/>
              <a:gd name="connsiteX1691" fmla="*/ 2151358 w 11378470"/>
              <a:gd name="connsiteY1691" fmla="*/ 7521181 h 10286999"/>
              <a:gd name="connsiteX1692" fmla="*/ 2151573 w 11378470"/>
              <a:gd name="connsiteY1692" fmla="*/ 7513161 h 10286999"/>
              <a:gd name="connsiteX1693" fmla="*/ 2151861 w 11378470"/>
              <a:gd name="connsiteY1693" fmla="*/ 7513006 h 10286999"/>
              <a:gd name="connsiteX1694" fmla="*/ 1796198 w 11378470"/>
              <a:gd name="connsiteY1694" fmla="*/ 7496833 h 10286999"/>
              <a:gd name="connsiteX1695" fmla="*/ 1825792 w 11378470"/>
              <a:gd name="connsiteY1695" fmla="*/ 7514103 h 10286999"/>
              <a:gd name="connsiteX1696" fmla="*/ 1817006 w 11378470"/>
              <a:gd name="connsiteY1696" fmla="*/ 7561276 h 10286999"/>
              <a:gd name="connsiteX1697" fmla="*/ 1800211 w 11378470"/>
              <a:gd name="connsiteY1697" fmla="*/ 7565531 h 10286999"/>
              <a:gd name="connsiteX1698" fmla="*/ 1771331 w 11378470"/>
              <a:gd name="connsiteY1698" fmla="*/ 7554195 h 10286999"/>
              <a:gd name="connsiteX1699" fmla="*/ 1796198 w 11378470"/>
              <a:gd name="connsiteY1699" fmla="*/ 7496833 h 10286999"/>
              <a:gd name="connsiteX1700" fmla="*/ 1948538 w 11378470"/>
              <a:gd name="connsiteY1700" fmla="*/ 7489959 h 10286999"/>
              <a:gd name="connsiteX1701" fmla="*/ 1978221 w 11378470"/>
              <a:gd name="connsiteY1701" fmla="*/ 7496720 h 10286999"/>
              <a:gd name="connsiteX1702" fmla="*/ 1959946 w 11378470"/>
              <a:gd name="connsiteY1702" fmla="*/ 7515443 h 10286999"/>
              <a:gd name="connsiteX1703" fmla="*/ 1929302 w 11378470"/>
              <a:gd name="connsiteY1703" fmla="*/ 7505767 h 10286999"/>
              <a:gd name="connsiteX1704" fmla="*/ 1948538 w 11378470"/>
              <a:gd name="connsiteY1704" fmla="*/ 7489959 h 10286999"/>
              <a:gd name="connsiteX1705" fmla="*/ 2068969 w 11378470"/>
              <a:gd name="connsiteY1705" fmla="*/ 7472027 h 10286999"/>
              <a:gd name="connsiteX1706" fmla="*/ 2070585 w 11378470"/>
              <a:gd name="connsiteY1706" fmla="*/ 7478035 h 10286999"/>
              <a:gd name="connsiteX1707" fmla="*/ 2070782 w 11378470"/>
              <a:gd name="connsiteY1707" fmla="*/ 7475931 h 10286999"/>
              <a:gd name="connsiteX1708" fmla="*/ 1646413 w 11378470"/>
              <a:gd name="connsiteY1708" fmla="*/ 7469402 h 10286999"/>
              <a:gd name="connsiteX1709" fmla="*/ 1666280 w 11378470"/>
              <a:gd name="connsiteY1709" fmla="*/ 7520420 h 10286999"/>
              <a:gd name="connsiteX1710" fmla="*/ 1647646 w 11378470"/>
              <a:gd name="connsiteY1710" fmla="*/ 7524575 h 10286999"/>
              <a:gd name="connsiteX1711" fmla="*/ 1620800 w 11378470"/>
              <a:gd name="connsiteY1711" fmla="*/ 7501551 h 10286999"/>
              <a:gd name="connsiteX1712" fmla="*/ 1646413 w 11378470"/>
              <a:gd name="connsiteY1712" fmla="*/ 7469402 h 10286999"/>
              <a:gd name="connsiteX1713" fmla="*/ 2048029 w 11378470"/>
              <a:gd name="connsiteY1713" fmla="*/ 7425872 h 10286999"/>
              <a:gd name="connsiteX1714" fmla="*/ 2032538 w 11378470"/>
              <a:gd name="connsiteY1714" fmla="*/ 7463455 h 10286999"/>
              <a:gd name="connsiteX1715" fmla="*/ 2053521 w 11378470"/>
              <a:gd name="connsiteY1715" fmla="*/ 7455736 h 10286999"/>
              <a:gd name="connsiteX1716" fmla="*/ 2061948 w 11378470"/>
              <a:gd name="connsiteY1716" fmla="*/ 7458091 h 10286999"/>
              <a:gd name="connsiteX1717" fmla="*/ 2055949 w 11378470"/>
              <a:gd name="connsiteY1717" fmla="*/ 7446552 h 10286999"/>
              <a:gd name="connsiteX1718" fmla="*/ 1313615 w 11378470"/>
              <a:gd name="connsiteY1718" fmla="*/ 7421604 h 10286999"/>
              <a:gd name="connsiteX1719" fmla="*/ 1294454 w 11378470"/>
              <a:gd name="connsiteY1719" fmla="*/ 7520975 h 10286999"/>
              <a:gd name="connsiteX1720" fmla="*/ 1114120 w 11378470"/>
              <a:gd name="connsiteY1720" fmla="*/ 7505393 h 10286999"/>
              <a:gd name="connsiteX1721" fmla="*/ 1313615 w 11378470"/>
              <a:gd name="connsiteY1721" fmla="*/ 7421604 h 10286999"/>
              <a:gd name="connsiteX1722" fmla="*/ 1908815 w 11378470"/>
              <a:gd name="connsiteY1722" fmla="*/ 7417316 h 10286999"/>
              <a:gd name="connsiteX1723" fmla="*/ 1898391 w 11378470"/>
              <a:gd name="connsiteY1723" fmla="*/ 7438476 h 10286999"/>
              <a:gd name="connsiteX1724" fmla="*/ 1908815 w 11378470"/>
              <a:gd name="connsiteY1724" fmla="*/ 7417316 h 10286999"/>
              <a:gd name="connsiteX1725" fmla="*/ 1768680 w 11378470"/>
              <a:gd name="connsiteY1725" fmla="*/ 7410945 h 10286999"/>
              <a:gd name="connsiteX1726" fmla="*/ 1780004 w 11378470"/>
              <a:gd name="connsiteY1726" fmla="*/ 7416025 h 10286999"/>
              <a:gd name="connsiteX1727" fmla="*/ 1770752 w 11378470"/>
              <a:gd name="connsiteY1727" fmla="*/ 7435643 h 10286999"/>
              <a:gd name="connsiteX1728" fmla="*/ 1768680 w 11378470"/>
              <a:gd name="connsiteY1728" fmla="*/ 7410945 h 10286999"/>
              <a:gd name="connsiteX1729" fmla="*/ 1080985 w 11378470"/>
              <a:gd name="connsiteY1729" fmla="*/ 7400298 h 10286999"/>
              <a:gd name="connsiteX1730" fmla="*/ 1098168 w 11378470"/>
              <a:gd name="connsiteY1730" fmla="*/ 7408501 h 10286999"/>
              <a:gd name="connsiteX1731" fmla="*/ 1080315 w 11378470"/>
              <a:gd name="connsiteY1731" fmla="*/ 7439081 h 10286999"/>
              <a:gd name="connsiteX1732" fmla="*/ 1080985 w 11378470"/>
              <a:gd name="connsiteY1732" fmla="*/ 7400298 h 10286999"/>
              <a:gd name="connsiteX1733" fmla="*/ 2083046 w 11378470"/>
              <a:gd name="connsiteY1733" fmla="*/ 7376417 h 10286999"/>
              <a:gd name="connsiteX1734" fmla="*/ 2078963 w 11378470"/>
              <a:gd name="connsiteY1734" fmla="*/ 7402136 h 10286999"/>
              <a:gd name="connsiteX1735" fmla="*/ 2078259 w 11378470"/>
              <a:gd name="connsiteY1735" fmla="*/ 7402805 h 10286999"/>
              <a:gd name="connsiteX1736" fmla="*/ 2088361 w 11378470"/>
              <a:gd name="connsiteY1736" fmla="*/ 7418173 h 10286999"/>
              <a:gd name="connsiteX1737" fmla="*/ 2093418 w 11378470"/>
              <a:gd name="connsiteY1737" fmla="*/ 7428851 h 10286999"/>
              <a:gd name="connsiteX1738" fmla="*/ 2098107 w 11378470"/>
              <a:gd name="connsiteY1738" fmla="*/ 7433995 h 10286999"/>
              <a:gd name="connsiteX1739" fmla="*/ 2113264 w 11378470"/>
              <a:gd name="connsiteY1739" fmla="*/ 7452642 h 10286999"/>
              <a:gd name="connsiteX1740" fmla="*/ 2116416 w 11378470"/>
              <a:gd name="connsiteY1740" fmla="*/ 7474655 h 10286999"/>
              <a:gd name="connsiteX1741" fmla="*/ 2117504 w 11378470"/>
              <a:gd name="connsiteY1741" fmla="*/ 7479304 h 10286999"/>
              <a:gd name="connsiteX1742" fmla="*/ 2123811 w 11378470"/>
              <a:gd name="connsiteY1742" fmla="*/ 7491810 h 10286999"/>
              <a:gd name="connsiteX1743" fmla="*/ 2126057 w 11378470"/>
              <a:gd name="connsiteY1743" fmla="*/ 7489498 h 10286999"/>
              <a:gd name="connsiteX1744" fmla="*/ 2125888 w 11378470"/>
              <a:gd name="connsiteY1744" fmla="*/ 7476287 h 10286999"/>
              <a:gd name="connsiteX1745" fmla="*/ 2129908 w 11378470"/>
              <a:gd name="connsiteY1745" fmla="*/ 7469955 h 10286999"/>
              <a:gd name="connsiteX1746" fmla="*/ 1266830 w 11378470"/>
              <a:gd name="connsiteY1746" fmla="*/ 7356896 h 10286999"/>
              <a:gd name="connsiteX1747" fmla="*/ 1280033 w 11378470"/>
              <a:gd name="connsiteY1747" fmla="*/ 7357498 h 10286999"/>
              <a:gd name="connsiteX1748" fmla="*/ 1318628 w 11378470"/>
              <a:gd name="connsiteY1748" fmla="*/ 7381107 h 10286999"/>
              <a:gd name="connsiteX1749" fmla="*/ 1303934 w 11378470"/>
              <a:gd name="connsiteY1749" fmla="*/ 7404830 h 10286999"/>
              <a:gd name="connsiteX1750" fmla="*/ 1266830 w 11378470"/>
              <a:gd name="connsiteY1750" fmla="*/ 7356896 h 10286999"/>
              <a:gd name="connsiteX1751" fmla="*/ 1046595 w 11378470"/>
              <a:gd name="connsiteY1751" fmla="*/ 7313426 h 10286999"/>
              <a:gd name="connsiteX1752" fmla="*/ 1037259 w 11378470"/>
              <a:gd name="connsiteY1752" fmla="*/ 7369597 h 10286999"/>
              <a:gd name="connsiteX1753" fmla="*/ 1018167 w 11378470"/>
              <a:gd name="connsiteY1753" fmla="*/ 7371442 h 10286999"/>
              <a:gd name="connsiteX1754" fmla="*/ 1046595 w 11378470"/>
              <a:gd name="connsiteY1754" fmla="*/ 7313426 h 10286999"/>
              <a:gd name="connsiteX1755" fmla="*/ 1993576 w 11378470"/>
              <a:gd name="connsiteY1755" fmla="*/ 7294315 h 10286999"/>
              <a:gd name="connsiteX1756" fmla="*/ 1991308 w 11378470"/>
              <a:gd name="connsiteY1756" fmla="*/ 7310608 h 10286999"/>
              <a:gd name="connsiteX1757" fmla="*/ 1970263 w 11378470"/>
              <a:gd name="connsiteY1757" fmla="*/ 7336201 h 10286999"/>
              <a:gd name="connsiteX1758" fmla="*/ 1975150 w 11378470"/>
              <a:gd name="connsiteY1758" fmla="*/ 7334694 h 10286999"/>
              <a:gd name="connsiteX1759" fmla="*/ 1976308 w 11378470"/>
              <a:gd name="connsiteY1759" fmla="*/ 7330761 h 10286999"/>
              <a:gd name="connsiteX1760" fmla="*/ 1985081 w 11378470"/>
              <a:gd name="connsiteY1760" fmla="*/ 7324649 h 10286999"/>
              <a:gd name="connsiteX1761" fmla="*/ 1990022 w 11378470"/>
              <a:gd name="connsiteY1761" fmla="*/ 7330108 h 10286999"/>
              <a:gd name="connsiteX1762" fmla="*/ 2002724 w 11378470"/>
              <a:gd name="connsiteY1762" fmla="*/ 7326190 h 10286999"/>
              <a:gd name="connsiteX1763" fmla="*/ 2008241 w 11378470"/>
              <a:gd name="connsiteY1763" fmla="*/ 7326856 h 10286999"/>
              <a:gd name="connsiteX1764" fmla="*/ 2000389 w 11378470"/>
              <a:gd name="connsiteY1764" fmla="*/ 7309394 h 10286999"/>
              <a:gd name="connsiteX1765" fmla="*/ 1111698 w 11378470"/>
              <a:gd name="connsiteY1765" fmla="*/ 7284530 h 10286999"/>
              <a:gd name="connsiteX1766" fmla="*/ 1163010 w 11378470"/>
              <a:gd name="connsiteY1766" fmla="*/ 7335102 h 10286999"/>
              <a:gd name="connsiteX1767" fmla="*/ 1143673 w 11378470"/>
              <a:gd name="connsiteY1767" fmla="*/ 7351435 h 10286999"/>
              <a:gd name="connsiteX1768" fmla="*/ 1147465 w 11378470"/>
              <a:gd name="connsiteY1768" fmla="*/ 7358338 h 10286999"/>
              <a:gd name="connsiteX1769" fmla="*/ 1125900 w 11378470"/>
              <a:gd name="connsiteY1769" fmla="*/ 7387455 h 10286999"/>
              <a:gd name="connsiteX1770" fmla="*/ 1109316 w 11378470"/>
              <a:gd name="connsiteY1770" fmla="*/ 7370836 h 10286999"/>
              <a:gd name="connsiteX1771" fmla="*/ 1119789 w 11378470"/>
              <a:gd name="connsiteY1771" fmla="*/ 7350007 h 10286999"/>
              <a:gd name="connsiteX1772" fmla="*/ 1129725 w 11378470"/>
              <a:gd name="connsiteY1772" fmla="*/ 7347273 h 10286999"/>
              <a:gd name="connsiteX1773" fmla="*/ 1114305 w 11378470"/>
              <a:gd name="connsiteY1773" fmla="*/ 7334993 h 10286999"/>
              <a:gd name="connsiteX1774" fmla="*/ 1043936 w 11378470"/>
              <a:gd name="connsiteY1774" fmla="*/ 7293529 h 10286999"/>
              <a:gd name="connsiteX1775" fmla="*/ 1111698 w 11378470"/>
              <a:gd name="connsiteY1775" fmla="*/ 7284530 h 10286999"/>
              <a:gd name="connsiteX1776" fmla="*/ 1652860 w 11378470"/>
              <a:gd name="connsiteY1776" fmla="*/ 7264662 h 10286999"/>
              <a:gd name="connsiteX1777" fmla="*/ 1655692 w 11378470"/>
              <a:gd name="connsiteY1777" fmla="*/ 7307075 h 10286999"/>
              <a:gd name="connsiteX1778" fmla="*/ 1627058 w 11378470"/>
              <a:gd name="connsiteY1778" fmla="*/ 7308555 h 10286999"/>
              <a:gd name="connsiteX1779" fmla="*/ 1607322 w 11378470"/>
              <a:gd name="connsiteY1779" fmla="*/ 7287207 h 10286999"/>
              <a:gd name="connsiteX1780" fmla="*/ 1652860 w 11378470"/>
              <a:gd name="connsiteY1780" fmla="*/ 7264662 h 10286999"/>
              <a:gd name="connsiteX1781" fmla="*/ 1719908 w 11378470"/>
              <a:gd name="connsiteY1781" fmla="*/ 7259175 h 10286999"/>
              <a:gd name="connsiteX1782" fmla="*/ 1737590 w 11378470"/>
              <a:gd name="connsiteY1782" fmla="*/ 7293404 h 10286999"/>
              <a:gd name="connsiteX1783" fmla="*/ 1737212 w 11378470"/>
              <a:gd name="connsiteY1783" fmla="*/ 7293804 h 10286999"/>
              <a:gd name="connsiteX1784" fmla="*/ 1743703 w 11378470"/>
              <a:gd name="connsiteY1784" fmla="*/ 7291645 h 10286999"/>
              <a:gd name="connsiteX1785" fmla="*/ 1756424 w 11378470"/>
              <a:gd name="connsiteY1785" fmla="*/ 7294129 h 10286999"/>
              <a:gd name="connsiteX1786" fmla="*/ 1775618 w 11378470"/>
              <a:gd name="connsiteY1786" fmla="*/ 7308408 h 10286999"/>
              <a:gd name="connsiteX1787" fmla="*/ 1770440 w 11378470"/>
              <a:gd name="connsiteY1787" fmla="*/ 7355526 h 10286999"/>
              <a:gd name="connsiteX1788" fmla="*/ 1727300 w 11378470"/>
              <a:gd name="connsiteY1788" fmla="*/ 7358221 h 10286999"/>
              <a:gd name="connsiteX1789" fmla="*/ 1724350 w 11378470"/>
              <a:gd name="connsiteY1789" fmla="*/ 7363567 h 10286999"/>
              <a:gd name="connsiteX1790" fmla="*/ 1726321 w 11378470"/>
              <a:gd name="connsiteY1790" fmla="*/ 7366856 h 10286999"/>
              <a:gd name="connsiteX1791" fmla="*/ 1740166 w 11378470"/>
              <a:gd name="connsiteY1791" fmla="*/ 7437080 h 10286999"/>
              <a:gd name="connsiteX1792" fmla="*/ 1725160 w 11378470"/>
              <a:gd name="connsiteY1792" fmla="*/ 7433315 h 10286999"/>
              <a:gd name="connsiteX1793" fmla="*/ 1720490 w 11378470"/>
              <a:gd name="connsiteY1793" fmla="*/ 7451190 h 10286999"/>
              <a:gd name="connsiteX1794" fmla="*/ 1716989 w 11378470"/>
              <a:gd name="connsiteY1794" fmla="*/ 7456775 h 10286999"/>
              <a:gd name="connsiteX1795" fmla="*/ 1729301 w 11378470"/>
              <a:gd name="connsiteY1795" fmla="*/ 7451964 h 10286999"/>
              <a:gd name="connsiteX1796" fmla="*/ 1760707 w 11378470"/>
              <a:gd name="connsiteY1796" fmla="*/ 7488068 h 10286999"/>
              <a:gd name="connsiteX1797" fmla="*/ 1730761 w 11378470"/>
              <a:gd name="connsiteY1797" fmla="*/ 7506790 h 10286999"/>
              <a:gd name="connsiteX1798" fmla="*/ 1706746 w 11378470"/>
              <a:gd name="connsiteY1798" fmla="*/ 7485593 h 10286999"/>
              <a:gd name="connsiteX1799" fmla="*/ 1709245 w 11378470"/>
              <a:gd name="connsiteY1799" fmla="*/ 7469131 h 10286999"/>
              <a:gd name="connsiteX1800" fmla="*/ 1699976 w 11378470"/>
              <a:gd name="connsiteY1800" fmla="*/ 7483917 h 10286999"/>
              <a:gd name="connsiteX1801" fmla="*/ 1679156 w 11378470"/>
              <a:gd name="connsiteY1801" fmla="*/ 7504377 h 10286999"/>
              <a:gd name="connsiteX1802" fmla="*/ 1690445 w 11378470"/>
              <a:gd name="connsiteY1802" fmla="*/ 7441817 h 10286999"/>
              <a:gd name="connsiteX1803" fmla="*/ 1698217 w 11378470"/>
              <a:gd name="connsiteY1803" fmla="*/ 7419574 h 10286999"/>
              <a:gd name="connsiteX1804" fmla="*/ 1688302 w 11378470"/>
              <a:gd name="connsiteY1804" fmla="*/ 7411554 h 10286999"/>
              <a:gd name="connsiteX1805" fmla="*/ 1656158 w 11378470"/>
              <a:gd name="connsiteY1805" fmla="*/ 7338217 h 10286999"/>
              <a:gd name="connsiteX1806" fmla="*/ 1678102 w 11378470"/>
              <a:gd name="connsiteY1806" fmla="*/ 7326670 h 10286999"/>
              <a:gd name="connsiteX1807" fmla="*/ 1707338 w 11378470"/>
              <a:gd name="connsiteY1807" fmla="*/ 7335188 h 10286999"/>
              <a:gd name="connsiteX1808" fmla="*/ 1718555 w 11378470"/>
              <a:gd name="connsiteY1808" fmla="*/ 7353899 h 10286999"/>
              <a:gd name="connsiteX1809" fmla="*/ 1719601 w 11378470"/>
              <a:gd name="connsiteY1809" fmla="*/ 7353302 h 10286999"/>
              <a:gd name="connsiteX1810" fmla="*/ 1719706 w 11378470"/>
              <a:gd name="connsiteY1810" fmla="*/ 7349338 h 10286999"/>
              <a:gd name="connsiteX1811" fmla="*/ 1712115 w 11378470"/>
              <a:gd name="connsiteY1811" fmla="*/ 7340452 h 10286999"/>
              <a:gd name="connsiteX1812" fmla="*/ 1706592 w 11378470"/>
              <a:gd name="connsiteY1812" fmla="*/ 7327344 h 10286999"/>
              <a:gd name="connsiteX1813" fmla="*/ 1706234 w 11378470"/>
              <a:gd name="connsiteY1813" fmla="*/ 7315633 h 10286999"/>
              <a:gd name="connsiteX1814" fmla="*/ 1697603 w 11378470"/>
              <a:gd name="connsiteY1814" fmla="*/ 7300773 h 10286999"/>
              <a:gd name="connsiteX1815" fmla="*/ 1719908 w 11378470"/>
              <a:gd name="connsiteY1815" fmla="*/ 7259175 h 10286999"/>
              <a:gd name="connsiteX1816" fmla="*/ 1383609 w 11378470"/>
              <a:gd name="connsiteY1816" fmla="*/ 7234520 h 10286999"/>
              <a:gd name="connsiteX1817" fmla="*/ 1363940 w 11378470"/>
              <a:gd name="connsiteY1817" fmla="*/ 7252890 h 10286999"/>
              <a:gd name="connsiteX1818" fmla="*/ 1382904 w 11378470"/>
              <a:gd name="connsiteY1818" fmla="*/ 7271453 h 10286999"/>
              <a:gd name="connsiteX1819" fmla="*/ 1409157 w 11378470"/>
              <a:gd name="connsiteY1819" fmla="*/ 7305937 h 10286999"/>
              <a:gd name="connsiteX1820" fmla="*/ 1363944 w 11378470"/>
              <a:gd name="connsiteY1820" fmla="*/ 7286082 h 10286999"/>
              <a:gd name="connsiteX1821" fmla="*/ 1350188 w 11378470"/>
              <a:gd name="connsiteY1821" fmla="*/ 7265734 h 10286999"/>
              <a:gd name="connsiteX1822" fmla="*/ 1310100 w 11378470"/>
              <a:gd name="connsiteY1822" fmla="*/ 7303173 h 10286999"/>
              <a:gd name="connsiteX1823" fmla="*/ 1265288 w 11378470"/>
              <a:gd name="connsiteY1823" fmla="*/ 7329561 h 10286999"/>
              <a:gd name="connsiteX1824" fmla="*/ 1224587 w 11378470"/>
              <a:gd name="connsiteY1824" fmla="*/ 7340592 h 10286999"/>
              <a:gd name="connsiteX1825" fmla="*/ 1222976 w 11378470"/>
              <a:gd name="connsiteY1825" fmla="*/ 7346208 h 10286999"/>
              <a:gd name="connsiteX1826" fmla="*/ 1194216 w 11378470"/>
              <a:gd name="connsiteY1826" fmla="*/ 7402683 h 10286999"/>
              <a:gd name="connsiteX1827" fmla="*/ 1227684 w 11378470"/>
              <a:gd name="connsiteY1827" fmla="*/ 7290000 h 10286999"/>
              <a:gd name="connsiteX1828" fmla="*/ 1231700 w 11378470"/>
              <a:gd name="connsiteY1828" fmla="*/ 7289827 h 10286999"/>
              <a:gd name="connsiteX1829" fmla="*/ 1231758 w 11378470"/>
              <a:gd name="connsiteY1829" fmla="*/ 7289733 h 10286999"/>
              <a:gd name="connsiteX1830" fmla="*/ 1383609 w 11378470"/>
              <a:gd name="connsiteY1830" fmla="*/ 7234520 h 10286999"/>
              <a:gd name="connsiteX1831" fmla="*/ 1864128 w 11378470"/>
              <a:gd name="connsiteY1831" fmla="*/ 7225212 h 10286999"/>
              <a:gd name="connsiteX1832" fmla="*/ 1881355 w 11378470"/>
              <a:gd name="connsiteY1832" fmla="*/ 7237069 h 10286999"/>
              <a:gd name="connsiteX1833" fmla="*/ 1886400 w 11378470"/>
              <a:gd name="connsiteY1833" fmla="*/ 7246629 h 10286999"/>
              <a:gd name="connsiteX1834" fmla="*/ 1888434 w 11378470"/>
              <a:gd name="connsiteY1834" fmla="*/ 7245147 h 10286999"/>
              <a:gd name="connsiteX1835" fmla="*/ 1936950 w 11378470"/>
              <a:gd name="connsiteY1835" fmla="*/ 7239625 h 10286999"/>
              <a:gd name="connsiteX1836" fmla="*/ 1869744 w 11378470"/>
              <a:gd name="connsiteY1836" fmla="*/ 7268034 h 10286999"/>
              <a:gd name="connsiteX1837" fmla="*/ 1870177 w 11378470"/>
              <a:gd name="connsiteY1837" fmla="*/ 7251818 h 10286999"/>
              <a:gd name="connsiteX1838" fmla="*/ 1877970 w 11378470"/>
              <a:gd name="connsiteY1838" fmla="*/ 7252767 h 10286999"/>
              <a:gd name="connsiteX1839" fmla="*/ 1878725 w 11378470"/>
              <a:gd name="connsiteY1839" fmla="*/ 7252218 h 10286999"/>
              <a:gd name="connsiteX1840" fmla="*/ 1864882 w 11378470"/>
              <a:gd name="connsiteY1840" fmla="*/ 7247577 h 10286999"/>
              <a:gd name="connsiteX1841" fmla="*/ 1853337 w 11378470"/>
              <a:gd name="connsiteY1841" fmla="*/ 7227617 h 10286999"/>
              <a:gd name="connsiteX1842" fmla="*/ 1864128 w 11378470"/>
              <a:gd name="connsiteY1842" fmla="*/ 7225212 h 10286999"/>
              <a:gd name="connsiteX1843" fmla="*/ 1587259 w 11378470"/>
              <a:gd name="connsiteY1843" fmla="*/ 7193503 h 10286999"/>
              <a:gd name="connsiteX1844" fmla="*/ 1631135 w 11378470"/>
              <a:gd name="connsiteY1844" fmla="*/ 7265535 h 10286999"/>
              <a:gd name="connsiteX1845" fmla="*/ 1609897 w 11378470"/>
              <a:gd name="connsiteY1845" fmla="*/ 7266586 h 10286999"/>
              <a:gd name="connsiteX1846" fmla="*/ 1587259 w 11378470"/>
              <a:gd name="connsiteY1846" fmla="*/ 7193503 h 10286999"/>
              <a:gd name="connsiteX1847" fmla="*/ 1759685 w 11378470"/>
              <a:gd name="connsiteY1847" fmla="*/ 7174130 h 10286999"/>
              <a:gd name="connsiteX1848" fmla="*/ 1781778 w 11378470"/>
              <a:gd name="connsiteY1848" fmla="*/ 7176492 h 10286999"/>
              <a:gd name="connsiteX1849" fmla="*/ 1781150 w 11378470"/>
              <a:gd name="connsiteY1849" fmla="*/ 7222633 h 10286999"/>
              <a:gd name="connsiteX1850" fmla="*/ 1766020 w 11378470"/>
              <a:gd name="connsiteY1850" fmla="*/ 7221843 h 10286999"/>
              <a:gd name="connsiteX1851" fmla="*/ 1765032 w 11378470"/>
              <a:gd name="connsiteY1851" fmla="*/ 7221279 h 10286999"/>
              <a:gd name="connsiteX1852" fmla="*/ 1758451 w 11378470"/>
              <a:gd name="connsiteY1852" fmla="*/ 7231064 h 10286999"/>
              <a:gd name="connsiteX1853" fmla="*/ 1734924 w 11378470"/>
              <a:gd name="connsiteY1853" fmla="*/ 7252592 h 10286999"/>
              <a:gd name="connsiteX1854" fmla="*/ 1735512 w 11378470"/>
              <a:gd name="connsiteY1854" fmla="*/ 7209172 h 10286999"/>
              <a:gd name="connsiteX1855" fmla="*/ 1744311 w 11378470"/>
              <a:gd name="connsiteY1855" fmla="*/ 7202681 h 10286999"/>
              <a:gd name="connsiteX1856" fmla="*/ 1742344 w 11378470"/>
              <a:gd name="connsiteY1856" fmla="*/ 7199669 h 10286999"/>
              <a:gd name="connsiteX1857" fmla="*/ 1744121 w 11378470"/>
              <a:gd name="connsiteY1857" fmla="*/ 7182535 h 10286999"/>
              <a:gd name="connsiteX1858" fmla="*/ 1759685 w 11378470"/>
              <a:gd name="connsiteY1858" fmla="*/ 7174130 h 10286999"/>
              <a:gd name="connsiteX1859" fmla="*/ 1590924 w 11378470"/>
              <a:gd name="connsiteY1859" fmla="*/ 7142649 h 10286999"/>
              <a:gd name="connsiteX1860" fmla="*/ 1607875 w 11378470"/>
              <a:gd name="connsiteY1860" fmla="*/ 7143373 h 10286999"/>
              <a:gd name="connsiteX1861" fmla="*/ 1610737 w 11378470"/>
              <a:gd name="connsiteY1861" fmla="*/ 7178843 h 10286999"/>
              <a:gd name="connsiteX1862" fmla="*/ 1590924 w 11378470"/>
              <a:gd name="connsiteY1862" fmla="*/ 7142649 h 10286999"/>
              <a:gd name="connsiteX1863" fmla="*/ 1743265 w 11378470"/>
              <a:gd name="connsiteY1863" fmla="*/ 7133693 h 10286999"/>
              <a:gd name="connsiteX1864" fmla="*/ 1753890 w 11378470"/>
              <a:gd name="connsiteY1864" fmla="*/ 7134552 h 10286999"/>
              <a:gd name="connsiteX1865" fmla="*/ 1760191 w 11378470"/>
              <a:gd name="connsiteY1865" fmla="*/ 7138232 h 10286999"/>
              <a:gd name="connsiteX1866" fmla="*/ 1760968 w 11378470"/>
              <a:gd name="connsiteY1866" fmla="*/ 7144187 h 10286999"/>
              <a:gd name="connsiteX1867" fmla="*/ 1751049 w 11378470"/>
              <a:gd name="connsiteY1867" fmla="*/ 7152450 h 10286999"/>
              <a:gd name="connsiteX1868" fmla="*/ 1738865 w 11378470"/>
              <a:gd name="connsiteY1868" fmla="*/ 7153278 h 10286999"/>
              <a:gd name="connsiteX1869" fmla="*/ 1735644 w 11378470"/>
              <a:gd name="connsiteY1869" fmla="*/ 7147806 h 10286999"/>
              <a:gd name="connsiteX1870" fmla="*/ 1734337 w 11378470"/>
              <a:gd name="connsiteY1870" fmla="*/ 7138409 h 10286999"/>
              <a:gd name="connsiteX1871" fmla="*/ 1743265 w 11378470"/>
              <a:gd name="connsiteY1871" fmla="*/ 7133693 h 10286999"/>
              <a:gd name="connsiteX1872" fmla="*/ 1285024 w 11378470"/>
              <a:gd name="connsiteY1872" fmla="*/ 7124377 h 10286999"/>
              <a:gd name="connsiteX1873" fmla="*/ 1313714 w 11378470"/>
              <a:gd name="connsiteY1873" fmla="*/ 7153228 h 10286999"/>
              <a:gd name="connsiteX1874" fmla="*/ 1264438 w 11378470"/>
              <a:gd name="connsiteY1874" fmla="*/ 7190300 h 10286999"/>
              <a:gd name="connsiteX1875" fmla="*/ 1285024 w 11378470"/>
              <a:gd name="connsiteY1875" fmla="*/ 7124377 h 10286999"/>
              <a:gd name="connsiteX1876" fmla="*/ 914632 w 11378470"/>
              <a:gd name="connsiteY1876" fmla="*/ 7119397 h 10286999"/>
              <a:gd name="connsiteX1877" fmla="*/ 955766 w 11378470"/>
              <a:gd name="connsiteY1877" fmla="*/ 7145767 h 10286999"/>
              <a:gd name="connsiteX1878" fmla="*/ 923513 w 11378470"/>
              <a:gd name="connsiteY1878" fmla="*/ 7179646 h 10286999"/>
              <a:gd name="connsiteX1879" fmla="*/ 914632 w 11378470"/>
              <a:gd name="connsiteY1879" fmla="*/ 7119397 h 10286999"/>
              <a:gd name="connsiteX1880" fmla="*/ 1645428 w 11378470"/>
              <a:gd name="connsiteY1880" fmla="*/ 7103215 h 10286999"/>
              <a:gd name="connsiteX1881" fmla="*/ 1679061 w 11378470"/>
              <a:gd name="connsiteY1881" fmla="*/ 7169530 h 10286999"/>
              <a:gd name="connsiteX1882" fmla="*/ 1645428 w 11378470"/>
              <a:gd name="connsiteY1882" fmla="*/ 7103215 h 10286999"/>
              <a:gd name="connsiteX1883" fmla="*/ 1533889 w 11378470"/>
              <a:gd name="connsiteY1883" fmla="*/ 7095692 h 10286999"/>
              <a:gd name="connsiteX1884" fmla="*/ 1545970 w 11378470"/>
              <a:gd name="connsiteY1884" fmla="*/ 7100947 h 10286999"/>
              <a:gd name="connsiteX1885" fmla="*/ 1535474 w 11378470"/>
              <a:gd name="connsiteY1885" fmla="*/ 7129203 h 10286999"/>
              <a:gd name="connsiteX1886" fmla="*/ 1533889 w 11378470"/>
              <a:gd name="connsiteY1886" fmla="*/ 7095692 h 10286999"/>
              <a:gd name="connsiteX1887" fmla="*/ 639306 w 11378470"/>
              <a:gd name="connsiteY1887" fmla="*/ 7032509 h 10286999"/>
              <a:gd name="connsiteX1888" fmla="*/ 667494 w 11378470"/>
              <a:gd name="connsiteY1888" fmla="*/ 7051966 h 10286999"/>
              <a:gd name="connsiteX1889" fmla="*/ 630731 w 11378470"/>
              <a:gd name="connsiteY1889" fmla="*/ 7097726 h 10286999"/>
              <a:gd name="connsiteX1890" fmla="*/ 639306 w 11378470"/>
              <a:gd name="connsiteY1890" fmla="*/ 7032509 h 10286999"/>
              <a:gd name="connsiteX1891" fmla="*/ 1813591 w 11378470"/>
              <a:gd name="connsiteY1891" fmla="*/ 6991048 h 10286999"/>
              <a:gd name="connsiteX1892" fmla="*/ 1824597 w 11378470"/>
              <a:gd name="connsiteY1892" fmla="*/ 6993045 h 10286999"/>
              <a:gd name="connsiteX1893" fmla="*/ 1811892 w 11378470"/>
              <a:gd name="connsiteY1893" fmla="*/ 7001429 h 10286999"/>
              <a:gd name="connsiteX1894" fmla="*/ 1801904 w 11378470"/>
              <a:gd name="connsiteY1894" fmla="*/ 6993203 h 10286999"/>
              <a:gd name="connsiteX1895" fmla="*/ 1813591 w 11378470"/>
              <a:gd name="connsiteY1895" fmla="*/ 6991048 h 10286999"/>
              <a:gd name="connsiteX1896" fmla="*/ 1829946 w 11378470"/>
              <a:gd name="connsiteY1896" fmla="*/ 6986036 h 10286999"/>
              <a:gd name="connsiteX1897" fmla="*/ 1833879 w 11378470"/>
              <a:gd name="connsiteY1897" fmla="*/ 6987369 h 10286999"/>
              <a:gd name="connsiteX1898" fmla="*/ 1827073 w 11378470"/>
              <a:gd name="connsiteY1898" fmla="*/ 6991861 h 10286999"/>
              <a:gd name="connsiteX1899" fmla="*/ 1825008 w 11378470"/>
              <a:gd name="connsiteY1899" fmla="*/ 6988732 h 10286999"/>
              <a:gd name="connsiteX1900" fmla="*/ 1829946 w 11378470"/>
              <a:gd name="connsiteY1900" fmla="*/ 6986036 h 10286999"/>
              <a:gd name="connsiteX1901" fmla="*/ 1585234 w 11378470"/>
              <a:gd name="connsiteY1901" fmla="*/ 6968912 h 10286999"/>
              <a:gd name="connsiteX1902" fmla="*/ 1615736 w 11378470"/>
              <a:gd name="connsiteY1902" fmla="*/ 6990702 h 10286999"/>
              <a:gd name="connsiteX1903" fmla="*/ 1618311 w 11378470"/>
              <a:gd name="connsiteY1903" fmla="*/ 7014361 h 10286999"/>
              <a:gd name="connsiteX1904" fmla="*/ 1596529 w 11378470"/>
              <a:gd name="connsiteY1904" fmla="*/ 7041921 h 10286999"/>
              <a:gd name="connsiteX1905" fmla="*/ 1580307 w 11378470"/>
              <a:gd name="connsiteY1905" fmla="*/ 7028254 h 10286999"/>
              <a:gd name="connsiteX1906" fmla="*/ 1585234 w 11378470"/>
              <a:gd name="connsiteY1906" fmla="*/ 6968912 h 10286999"/>
              <a:gd name="connsiteX1907" fmla="*/ 1187971 w 11378470"/>
              <a:gd name="connsiteY1907" fmla="*/ 6961581 h 10286999"/>
              <a:gd name="connsiteX1908" fmla="*/ 1197923 w 11378470"/>
              <a:gd name="connsiteY1908" fmla="*/ 6967445 h 10286999"/>
              <a:gd name="connsiteX1909" fmla="*/ 1176712 w 11378470"/>
              <a:gd name="connsiteY1909" fmla="*/ 7021244 h 10286999"/>
              <a:gd name="connsiteX1910" fmla="*/ 1159096 w 11378470"/>
              <a:gd name="connsiteY1910" fmla="*/ 7020162 h 10286999"/>
              <a:gd name="connsiteX1911" fmla="*/ 1187971 w 11378470"/>
              <a:gd name="connsiteY1911" fmla="*/ 6961581 h 10286999"/>
              <a:gd name="connsiteX1912" fmla="*/ 1307100 w 11378470"/>
              <a:gd name="connsiteY1912" fmla="*/ 6955629 h 10286999"/>
              <a:gd name="connsiteX1913" fmla="*/ 1325970 w 11378470"/>
              <a:gd name="connsiteY1913" fmla="*/ 6971716 h 10286999"/>
              <a:gd name="connsiteX1914" fmla="*/ 1330692 w 11378470"/>
              <a:gd name="connsiteY1914" fmla="*/ 6968778 h 10286999"/>
              <a:gd name="connsiteX1915" fmla="*/ 1346544 w 11378470"/>
              <a:gd name="connsiteY1915" fmla="*/ 6967035 h 10286999"/>
              <a:gd name="connsiteX1916" fmla="*/ 1355447 w 11378470"/>
              <a:gd name="connsiteY1916" fmla="*/ 7000651 h 10286999"/>
              <a:gd name="connsiteX1917" fmla="*/ 1343710 w 11378470"/>
              <a:gd name="connsiteY1917" fmla="*/ 7002203 h 10286999"/>
              <a:gd name="connsiteX1918" fmla="*/ 1342512 w 11378470"/>
              <a:gd name="connsiteY1918" fmla="*/ 7002620 h 10286999"/>
              <a:gd name="connsiteX1919" fmla="*/ 1347631 w 11378470"/>
              <a:gd name="connsiteY1919" fmla="*/ 7053944 h 10286999"/>
              <a:gd name="connsiteX1920" fmla="*/ 1307100 w 11378470"/>
              <a:gd name="connsiteY1920" fmla="*/ 6955629 h 10286999"/>
              <a:gd name="connsiteX1921" fmla="*/ 821833 w 11378470"/>
              <a:gd name="connsiteY1921" fmla="*/ 6948801 h 10286999"/>
              <a:gd name="connsiteX1922" fmla="*/ 854931 w 11378470"/>
              <a:gd name="connsiteY1922" fmla="*/ 6977429 h 10286999"/>
              <a:gd name="connsiteX1923" fmla="*/ 835401 w 11378470"/>
              <a:gd name="connsiteY1923" fmla="*/ 6997359 h 10286999"/>
              <a:gd name="connsiteX1924" fmla="*/ 805560 w 11378470"/>
              <a:gd name="connsiteY1924" fmla="*/ 6995012 h 10286999"/>
              <a:gd name="connsiteX1925" fmla="*/ 821833 w 11378470"/>
              <a:gd name="connsiteY1925" fmla="*/ 6948801 h 10286999"/>
              <a:gd name="connsiteX1926" fmla="*/ 1105877 w 11378470"/>
              <a:gd name="connsiteY1926" fmla="*/ 6928636 h 10286999"/>
              <a:gd name="connsiteX1927" fmla="*/ 1145845 w 11378470"/>
              <a:gd name="connsiteY1927" fmla="*/ 6962673 h 10286999"/>
              <a:gd name="connsiteX1928" fmla="*/ 1099416 w 11378470"/>
              <a:gd name="connsiteY1928" fmla="*/ 6956517 h 10286999"/>
              <a:gd name="connsiteX1929" fmla="*/ 1105877 w 11378470"/>
              <a:gd name="connsiteY1929" fmla="*/ 6928636 h 10286999"/>
              <a:gd name="connsiteX1930" fmla="*/ 1590467 w 11378470"/>
              <a:gd name="connsiteY1930" fmla="*/ 6910310 h 10286999"/>
              <a:gd name="connsiteX1931" fmla="*/ 1602816 w 11378470"/>
              <a:gd name="connsiteY1931" fmla="*/ 6912861 h 10286999"/>
              <a:gd name="connsiteX1932" fmla="*/ 1591045 w 11378470"/>
              <a:gd name="connsiteY1932" fmla="*/ 6928538 h 10286999"/>
              <a:gd name="connsiteX1933" fmla="*/ 1590467 w 11378470"/>
              <a:gd name="connsiteY1933" fmla="*/ 6910310 h 10286999"/>
              <a:gd name="connsiteX1934" fmla="*/ 1313378 w 11378470"/>
              <a:gd name="connsiteY1934" fmla="*/ 6890794 h 10286999"/>
              <a:gd name="connsiteX1935" fmla="*/ 1336007 w 11378470"/>
              <a:gd name="connsiteY1935" fmla="*/ 6935462 h 10286999"/>
              <a:gd name="connsiteX1936" fmla="*/ 1278957 w 11378470"/>
              <a:gd name="connsiteY1936" fmla="*/ 6929780 h 10286999"/>
              <a:gd name="connsiteX1937" fmla="*/ 1313378 w 11378470"/>
              <a:gd name="connsiteY1937" fmla="*/ 6890794 h 10286999"/>
              <a:gd name="connsiteX1938" fmla="*/ 1741239 w 11378470"/>
              <a:gd name="connsiteY1938" fmla="*/ 6881825 h 10286999"/>
              <a:gd name="connsiteX1939" fmla="*/ 1861770 w 11378470"/>
              <a:gd name="connsiteY1939" fmla="*/ 6950746 h 10286999"/>
              <a:gd name="connsiteX1940" fmla="*/ 1870326 w 11378470"/>
              <a:gd name="connsiteY1940" fmla="*/ 6966824 h 10286999"/>
              <a:gd name="connsiteX1941" fmla="*/ 1877952 w 11378470"/>
              <a:gd name="connsiteY1941" fmla="*/ 6962777 h 10286999"/>
              <a:gd name="connsiteX1942" fmla="*/ 1906693 w 11378470"/>
              <a:gd name="connsiteY1942" fmla="*/ 6954588 h 10286999"/>
              <a:gd name="connsiteX1943" fmla="*/ 1881255 w 11378470"/>
              <a:gd name="connsiteY1943" fmla="*/ 6967782 h 10286999"/>
              <a:gd name="connsiteX1944" fmla="*/ 1872667 w 11378470"/>
              <a:gd name="connsiteY1944" fmla="*/ 6971223 h 10286999"/>
              <a:gd name="connsiteX1945" fmla="*/ 1878995 w 11378470"/>
              <a:gd name="connsiteY1945" fmla="*/ 6983115 h 10286999"/>
              <a:gd name="connsiteX1946" fmla="*/ 1849402 w 11378470"/>
              <a:gd name="connsiteY1946" fmla="*/ 6978329 h 10286999"/>
              <a:gd name="connsiteX1947" fmla="*/ 1849091 w 11378470"/>
              <a:gd name="connsiteY1947" fmla="*/ 6979577 h 10286999"/>
              <a:gd name="connsiteX1948" fmla="*/ 1848421 w 11378470"/>
              <a:gd name="connsiteY1948" fmla="*/ 6982264 h 10286999"/>
              <a:gd name="connsiteX1949" fmla="*/ 1840891 w 11378470"/>
              <a:gd name="connsiteY1949" fmla="*/ 6978252 h 10286999"/>
              <a:gd name="connsiteX1950" fmla="*/ 1845012 w 11378470"/>
              <a:gd name="connsiteY1950" fmla="*/ 6977619 h 10286999"/>
              <a:gd name="connsiteX1951" fmla="*/ 1838469 w 11378470"/>
              <a:gd name="connsiteY1951" fmla="*/ 6976561 h 10286999"/>
              <a:gd name="connsiteX1952" fmla="*/ 1833356 w 11378470"/>
              <a:gd name="connsiteY1952" fmla="*/ 6974860 h 10286999"/>
              <a:gd name="connsiteX1953" fmla="*/ 1827171 w 11378470"/>
              <a:gd name="connsiteY1953" fmla="*/ 6973764 h 10286999"/>
              <a:gd name="connsiteX1954" fmla="*/ 1811904 w 11378470"/>
              <a:gd name="connsiteY1954" fmla="*/ 6969823 h 10286999"/>
              <a:gd name="connsiteX1955" fmla="*/ 1807489 w 11378470"/>
              <a:gd name="connsiteY1955" fmla="*/ 6969284 h 10286999"/>
              <a:gd name="connsiteX1956" fmla="*/ 1790703 w 11378470"/>
              <a:gd name="connsiteY1956" fmla="*/ 6968524 h 10286999"/>
              <a:gd name="connsiteX1957" fmla="*/ 1790015 w 11378470"/>
              <a:gd name="connsiteY1957" fmla="*/ 6958766 h 10286999"/>
              <a:gd name="connsiteX1958" fmla="*/ 1756920 w 11378470"/>
              <a:gd name="connsiteY1958" fmla="*/ 6932100 h 10286999"/>
              <a:gd name="connsiteX1959" fmla="*/ 1741239 w 11378470"/>
              <a:gd name="connsiteY1959" fmla="*/ 6881825 h 10286999"/>
              <a:gd name="connsiteX1960" fmla="*/ 1477214 w 11378470"/>
              <a:gd name="connsiteY1960" fmla="*/ 6881675 h 10286999"/>
              <a:gd name="connsiteX1961" fmla="*/ 1540771 w 11378470"/>
              <a:gd name="connsiteY1961" fmla="*/ 6895540 h 10286999"/>
              <a:gd name="connsiteX1962" fmla="*/ 1514821 w 11378470"/>
              <a:gd name="connsiteY1962" fmla="*/ 6940862 h 10286999"/>
              <a:gd name="connsiteX1963" fmla="*/ 1455489 w 11378470"/>
              <a:gd name="connsiteY1963" fmla="*/ 6934243 h 10286999"/>
              <a:gd name="connsiteX1964" fmla="*/ 1443487 w 11378470"/>
              <a:gd name="connsiteY1964" fmla="*/ 6925425 h 10286999"/>
              <a:gd name="connsiteX1965" fmla="*/ 1418936 w 11378470"/>
              <a:gd name="connsiteY1965" fmla="*/ 6926630 h 10286999"/>
              <a:gd name="connsiteX1966" fmla="*/ 1357328 w 11378470"/>
              <a:gd name="connsiteY1966" fmla="*/ 6918548 h 10286999"/>
              <a:gd name="connsiteX1967" fmla="*/ 1349854 w 11378470"/>
              <a:gd name="connsiteY1967" fmla="*/ 6909565 h 10286999"/>
              <a:gd name="connsiteX1968" fmla="*/ 1346011 w 11378470"/>
              <a:gd name="connsiteY1968" fmla="*/ 6909096 h 10286999"/>
              <a:gd name="connsiteX1969" fmla="*/ 1342382 w 11378470"/>
              <a:gd name="connsiteY1969" fmla="*/ 6900583 h 10286999"/>
              <a:gd name="connsiteX1970" fmla="*/ 1352607 w 11378470"/>
              <a:gd name="connsiteY1970" fmla="*/ 6896787 h 10286999"/>
              <a:gd name="connsiteX1971" fmla="*/ 1365554 w 11378470"/>
              <a:gd name="connsiteY1971" fmla="*/ 6899375 h 10286999"/>
              <a:gd name="connsiteX1972" fmla="*/ 1384774 w 11378470"/>
              <a:gd name="connsiteY1972" fmla="*/ 6901719 h 10286999"/>
              <a:gd name="connsiteX1973" fmla="*/ 1427280 w 11378470"/>
              <a:gd name="connsiteY1973" fmla="*/ 6914281 h 10286999"/>
              <a:gd name="connsiteX1974" fmla="*/ 1432932 w 11378470"/>
              <a:gd name="connsiteY1974" fmla="*/ 6917638 h 10286999"/>
              <a:gd name="connsiteX1975" fmla="*/ 1425015 w 11378470"/>
              <a:gd name="connsiteY1975" fmla="*/ 6893209 h 10286999"/>
              <a:gd name="connsiteX1976" fmla="*/ 1477214 w 11378470"/>
              <a:gd name="connsiteY1976" fmla="*/ 6881675 h 10286999"/>
              <a:gd name="connsiteX1977" fmla="*/ 1679620 w 11378470"/>
              <a:gd name="connsiteY1977" fmla="*/ 6843497 h 10286999"/>
              <a:gd name="connsiteX1978" fmla="*/ 1692694 w 11378470"/>
              <a:gd name="connsiteY1978" fmla="*/ 6880438 h 10286999"/>
              <a:gd name="connsiteX1979" fmla="*/ 1679620 w 11378470"/>
              <a:gd name="connsiteY1979" fmla="*/ 6843497 h 10286999"/>
              <a:gd name="connsiteX1980" fmla="*/ 1261246 w 11378470"/>
              <a:gd name="connsiteY1980" fmla="*/ 6816735 h 10286999"/>
              <a:gd name="connsiteX1981" fmla="*/ 1278064 w 11378470"/>
              <a:gd name="connsiteY1981" fmla="*/ 6877849 h 10286999"/>
              <a:gd name="connsiteX1982" fmla="*/ 1242275 w 11378470"/>
              <a:gd name="connsiteY1982" fmla="*/ 6867757 h 10286999"/>
              <a:gd name="connsiteX1983" fmla="*/ 1261246 w 11378470"/>
              <a:gd name="connsiteY1983" fmla="*/ 6816735 h 10286999"/>
              <a:gd name="connsiteX1984" fmla="*/ 1877837 w 11378470"/>
              <a:gd name="connsiteY1984" fmla="*/ 6809682 h 10286999"/>
              <a:gd name="connsiteX1985" fmla="*/ 1877078 w 11378470"/>
              <a:gd name="connsiteY1985" fmla="*/ 6829682 h 10286999"/>
              <a:gd name="connsiteX1986" fmla="*/ 1864113 w 11378470"/>
              <a:gd name="connsiteY1986" fmla="*/ 6838237 h 10286999"/>
              <a:gd name="connsiteX1987" fmla="*/ 1877837 w 11378470"/>
              <a:gd name="connsiteY1987" fmla="*/ 6809682 h 10286999"/>
              <a:gd name="connsiteX1988" fmla="*/ 1549548 w 11378470"/>
              <a:gd name="connsiteY1988" fmla="*/ 6804905 h 10286999"/>
              <a:gd name="connsiteX1989" fmla="*/ 1606995 w 11378470"/>
              <a:gd name="connsiteY1989" fmla="*/ 6817717 h 10286999"/>
              <a:gd name="connsiteX1990" fmla="*/ 1558207 w 11378470"/>
              <a:gd name="connsiteY1990" fmla="*/ 6835698 h 10286999"/>
              <a:gd name="connsiteX1991" fmla="*/ 1499958 w 11378470"/>
              <a:gd name="connsiteY1991" fmla="*/ 6834152 h 10286999"/>
              <a:gd name="connsiteX1992" fmla="*/ 1549548 w 11378470"/>
              <a:gd name="connsiteY1992" fmla="*/ 6804905 h 10286999"/>
              <a:gd name="connsiteX1993" fmla="*/ 1880002 w 11378470"/>
              <a:gd name="connsiteY1993" fmla="*/ 6792603 h 10286999"/>
              <a:gd name="connsiteX1994" fmla="*/ 1884293 w 11378470"/>
              <a:gd name="connsiteY1994" fmla="*/ 6796563 h 10286999"/>
              <a:gd name="connsiteX1995" fmla="*/ 1884542 w 11378470"/>
              <a:gd name="connsiteY1995" fmla="*/ 6799484 h 10286999"/>
              <a:gd name="connsiteX1996" fmla="*/ 1877453 w 11378470"/>
              <a:gd name="connsiteY1996" fmla="*/ 6809101 h 10286999"/>
              <a:gd name="connsiteX1997" fmla="*/ 1876881 w 11378470"/>
              <a:gd name="connsiteY1997" fmla="*/ 6794662 h 10286999"/>
              <a:gd name="connsiteX1998" fmla="*/ 1882272 w 11378470"/>
              <a:gd name="connsiteY1998" fmla="*/ 6796044 h 10286999"/>
              <a:gd name="connsiteX1999" fmla="*/ 1880002 w 11378470"/>
              <a:gd name="connsiteY1999" fmla="*/ 6792603 h 10286999"/>
              <a:gd name="connsiteX2000" fmla="*/ 1477942 w 11378470"/>
              <a:gd name="connsiteY2000" fmla="*/ 6790221 h 10286999"/>
              <a:gd name="connsiteX2001" fmla="*/ 1503186 w 11378470"/>
              <a:gd name="connsiteY2001" fmla="*/ 6817185 h 10286999"/>
              <a:gd name="connsiteX2002" fmla="*/ 1465279 w 11378470"/>
              <a:gd name="connsiteY2002" fmla="*/ 6800279 h 10286999"/>
              <a:gd name="connsiteX2003" fmla="*/ 1477942 w 11378470"/>
              <a:gd name="connsiteY2003" fmla="*/ 6790221 h 10286999"/>
              <a:gd name="connsiteX2004" fmla="*/ 1050085 w 11378470"/>
              <a:gd name="connsiteY2004" fmla="*/ 6767331 h 10286999"/>
              <a:gd name="connsiteX2005" fmla="*/ 1072256 w 11378470"/>
              <a:gd name="connsiteY2005" fmla="*/ 6775342 h 10286999"/>
              <a:gd name="connsiteX2006" fmla="*/ 1063850 w 11378470"/>
              <a:gd name="connsiteY2006" fmla="*/ 6798411 h 10286999"/>
              <a:gd name="connsiteX2007" fmla="*/ 1039176 w 11378470"/>
              <a:gd name="connsiteY2007" fmla="*/ 6784324 h 10286999"/>
              <a:gd name="connsiteX2008" fmla="*/ 1050085 w 11378470"/>
              <a:gd name="connsiteY2008" fmla="*/ 6767331 h 10286999"/>
              <a:gd name="connsiteX2009" fmla="*/ 1824091 w 11378470"/>
              <a:gd name="connsiteY2009" fmla="*/ 6753652 h 10286999"/>
              <a:gd name="connsiteX2010" fmla="*/ 1839144 w 11378470"/>
              <a:gd name="connsiteY2010" fmla="*/ 6754858 h 10286999"/>
              <a:gd name="connsiteX2011" fmla="*/ 1838216 w 11378470"/>
              <a:gd name="connsiteY2011" fmla="*/ 6771309 h 10286999"/>
              <a:gd name="connsiteX2012" fmla="*/ 1835262 w 11378470"/>
              <a:gd name="connsiteY2012" fmla="*/ 6774641 h 10286999"/>
              <a:gd name="connsiteX2013" fmla="*/ 1837723 w 11378470"/>
              <a:gd name="connsiteY2013" fmla="*/ 6790227 h 10286999"/>
              <a:gd name="connsiteX2014" fmla="*/ 1823685 w 11378470"/>
              <a:gd name="connsiteY2014" fmla="*/ 6803808 h 10286999"/>
              <a:gd name="connsiteX2015" fmla="*/ 1811683 w 11378470"/>
              <a:gd name="connsiteY2015" fmla="*/ 6794695 h 10286999"/>
              <a:gd name="connsiteX2016" fmla="*/ 1807331 w 11378470"/>
              <a:gd name="connsiteY2016" fmla="*/ 6786273 h 10286999"/>
              <a:gd name="connsiteX2017" fmla="*/ 1804587 w 11378470"/>
              <a:gd name="connsiteY2017" fmla="*/ 6786137 h 10286999"/>
              <a:gd name="connsiteX2018" fmla="*/ 1796174 w 11378470"/>
              <a:gd name="connsiteY2018" fmla="*/ 6780220 h 10286999"/>
              <a:gd name="connsiteX2019" fmla="*/ 1794741 w 11378470"/>
              <a:gd name="connsiteY2019" fmla="*/ 6765255 h 10286999"/>
              <a:gd name="connsiteX2020" fmla="*/ 1807791 w 11378470"/>
              <a:gd name="connsiteY2020" fmla="*/ 6755134 h 10286999"/>
              <a:gd name="connsiteX2021" fmla="*/ 1824091 w 11378470"/>
              <a:gd name="connsiteY2021" fmla="*/ 6753652 h 10286999"/>
              <a:gd name="connsiteX2022" fmla="*/ 1176568 w 11378470"/>
              <a:gd name="connsiteY2022" fmla="*/ 6730043 h 10286999"/>
              <a:gd name="connsiteX2023" fmla="*/ 1207451 w 11378470"/>
              <a:gd name="connsiteY2023" fmla="*/ 6737866 h 10286999"/>
              <a:gd name="connsiteX2024" fmla="*/ 1182441 w 11378470"/>
              <a:gd name="connsiteY2024" fmla="*/ 6838976 h 10286999"/>
              <a:gd name="connsiteX2025" fmla="*/ 1099526 w 11378470"/>
              <a:gd name="connsiteY2025" fmla="*/ 6796808 h 10286999"/>
              <a:gd name="connsiteX2026" fmla="*/ 1176568 w 11378470"/>
              <a:gd name="connsiteY2026" fmla="*/ 6730043 h 10286999"/>
              <a:gd name="connsiteX2027" fmla="*/ 1062924 w 11378470"/>
              <a:gd name="connsiteY2027" fmla="*/ 6726568 h 10286999"/>
              <a:gd name="connsiteX2028" fmla="*/ 1074011 w 11378470"/>
              <a:gd name="connsiteY2028" fmla="*/ 6740290 h 10286999"/>
              <a:gd name="connsiteX2029" fmla="*/ 1072684 w 11378470"/>
              <a:gd name="connsiteY2029" fmla="*/ 6752719 h 10286999"/>
              <a:gd name="connsiteX2030" fmla="*/ 1060555 w 11378470"/>
              <a:gd name="connsiteY2030" fmla="*/ 6750215 h 10286999"/>
              <a:gd name="connsiteX2031" fmla="*/ 1051648 w 11378470"/>
              <a:gd name="connsiteY2031" fmla="*/ 6740753 h 10286999"/>
              <a:gd name="connsiteX2032" fmla="*/ 1052950 w 11378470"/>
              <a:gd name="connsiteY2032" fmla="*/ 6734352 h 10286999"/>
              <a:gd name="connsiteX2033" fmla="*/ 1058090 w 11378470"/>
              <a:gd name="connsiteY2033" fmla="*/ 6726839 h 10286999"/>
              <a:gd name="connsiteX2034" fmla="*/ 1062924 w 11378470"/>
              <a:gd name="connsiteY2034" fmla="*/ 6726568 h 10286999"/>
              <a:gd name="connsiteX2035" fmla="*/ 1790651 w 11378470"/>
              <a:gd name="connsiteY2035" fmla="*/ 6701391 h 10286999"/>
              <a:gd name="connsiteX2036" fmla="*/ 1814090 w 11378470"/>
              <a:gd name="connsiteY2036" fmla="*/ 6704796 h 10286999"/>
              <a:gd name="connsiteX2037" fmla="*/ 1788915 w 11378470"/>
              <a:gd name="connsiteY2037" fmla="*/ 6737438 h 10286999"/>
              <a:gd name="connsiteX2038" fmla="*/ 1790651 w 11378470"/>
              <a:gd name="connsiteY2038" fmla="*/ 6701391 h 10286999"/>
              <a:gd name="connsiteX2039" fmla="*/ 1702972 w 11378470"/>
              <a:gd name="connsiteY2039" fmla="*/ 6685801 h 10286999"/>
              <a:gd name="connsiteX2040" fmla="*/ 1728187 w 11378470"/>
              <a:gd name="connsiteY2040" fmla="*/ 6691862 h 10286999"/>
              <a:gd name="connsiteX2041" fmla="*/ 1728398 w 11378470"/>
              <a:gd name="connsiteY2041" fmla="*/ 6692156 h 10286999"/>
              <a:gd name="connsiteX2042" fmla="*/ 1739937 w 11378470"/>
              <a:gd name="connsiteY2042" fmla="*/ 6694996 h 10286999"/>
              <a:gd name="connsiteX2043" fmla="*/ 1761330 w 11378470"/>
              <a:gd name="connsiteY2043" fmla="*/ 6731367 h 10286999"/>
              <a:gd name="connsiteX2044" fmla="*/ 1713358 w 11378470"/>
              <a:gd name="connsiteY2044" fmla="*/ 6785265 h 10286999"/>
              <a:gd name="connsiteX2045" fmla="*/ 1652968 w 11378470"/>
              <a:gd name="connsiteY2045" fmla="*/ 6742903 h 10286999"/>
              <a:gd name="connsiteX2046" fmla="*/ 1664382 w 11378470"/>
              <a:gd name="connsiteY2046" fmla="*/ 6721026 h 10286999"/>
              <a:gd name="connsiteX2047" fmla="*/ 1665503 w 11378470"/>
              <a:gd name="connsiteY2047" fmla="*/ 6717313 h 10286999"/>
              <a:gd name="connsiteX2048" fmla="*/ 1661567 w 11378470"/>
              <a:gd name="connsiteY2048" fmla="*/ 6710331 h 10286999"/>
              <a:gd name="connsiteX2049" fmla="*/ 1702972 w 11378470"/>
              <a:gd name="connsiteY2049" fmla="*/ 6685801 h 10286999"/>
              <a:gd name="connsiteX2050" fmla="*/ 1604569 w 11378470"/>
              <a:gd name="connsiteY2050" fmla="*/ 6658284 h 10286999"/>
              <a:gd name="connsiteX2051" fmla="*/ 1628172 w 11378470"/>
              <a:gd name="connsiteY2051" fmla="*/ 6672584 h 10286999"/>
              <a:gd name="connsiteX2052" fmla="*/ 1573659 w 11378470"/>
              <a:gd name="connsiteY2052" fmla="*/ 6726504 h 10286999"/>
              <a:gd name="connsiteX2053" fmla="*/ 1554731 w 11378470"/>
              <a:gd name="connsiteY2053" fmla="*/ 6702353 h 10286999"/>
              <a:gd name="connsiteX2054" fmla="*/ 1604569 w 11378470"/>
              <a:gd name="connsiteY2054" fmla="*/ 6658284 h 10286999"/>
              <a:gd name="connsiteX2055" fmla="*/ 1587273 w 11378470"/>
              <a:gd name="connsiteY2055" fmla="*/ 6635658 h 10286999"/>
              <a:gd name="connsiteX2056" fmla="*/ 1598847 w 11378470"/>
              <a:gd name="connsiteY2056" fmla="*/ 6635783 h 10286999"/>
              <a:gd name="connsiteX2057" fmla="*/ 1639940 w 11378470"/>
              <a:gd name="connsiteY2057" fmla="*/ 6665617 h 10286999"/>
              <a:gd name="connsiteX2058" fmla="*/ 1628366 w 11378470"/>
              <a:gd name="connsiteY2058" fmla="*/ 6665491 h 10286999"/>
              <a:gd name="connsiteX2059" fmla="*/ 1587273 w 11378470"/>
              <a:gd name="connsiteY2059" fmla="*/ 6635658 h 10286999"/>
              <a:gd name="connsiteX2060" fmla="*/ 1101374 w 11378470"/>
              <a:gd name="connsiteY2060" fmla="*/ 6598060 h 10286999"/>
              <a:gd name="connsiteX2061" fmla="*/ 1125034 w 11378470"/>
              <a:gd name="connsiteY2061" fmla="*/ 6599936 h 10286999"/>
              <a:gd name="connsiteX2062" fmla="*/ 1142129 w 11378470"/>
              <a:gd name="connsiteY2062" fmla="*/ 6607968 h 10286999"/>
              <a:gd name="connsiteX2063" fmla="*/ 1142263 w 11378470"/>
              <a:gd name="connsiteY2063" fmla="*/ 6607523 h 10286999"/>
              <a:gd name="connsiteX2064" fmla="*/ 1148131 w 11378470"/>
              <a:gd name="connsiteY2064" fmla="*/ 6601052 h 10286999"/>
              <a:gd name="connsiteX2065" fmla="*/ 1152551 w 11378470"/>
              <a:gd name="connsiteY2065" fmla="*/ 6604305 h 10286999"/>
              <a:gd name="connsiteX2066" fmla="*/ 1156005 w 11378470"/>
              <a:gd name="connsiteY2066" fmla="*/ 6614038 h 10286999"/>
              <a:gd name="connsiteX2067" fmla="*/ 1153430 w 11378470"/>
              <a:gd name="connsiteY2067" fmla="*/ 6613278 h 10286999"/>
              <a:gd name="connsiteX2068" fmla="*/ 1159702 w 11378470"/>
              <a:gd name="connsiteY2068" fmla="*/ 6616225 h 10286999"/>
              <a:gd name="connsiteX2069" fmla="*/ 1194436 w 11378470"/>
              <a:gd name="connsiteY2069" fmla="*/ 6701148 h 10286999"/>
              <a:gd name="connsiteX2070" fmla="*/ 1171271 w 11378470"/>
              <a:gd name="connsiteY2070" fmla="*/ 6716475 h 10286999"/>
              <a:gd name="connsiteX2071" fmla="*/ 1066809 w 11378470"/>
              <a:gd name="connsiteY2071" fmla="*/ 6624953 h 10286999"/>
              <a:gd name="connsiteX2072" fmla="*/ 1079624 w 11378470"/>
              <a:gd name="connsiteY2072" fmla="*/ 6605629 h 10286999"/>
              <a:gd name="connsiteX2073" fmla="*/ 1101374 w 11378470"/>
              <a:gd name="connsiteY2073" fmla="*/ 6598060 h 10286999"/>
              <a:gd name="connsiteX2074" fmla="*/ 1490234 w 11378470"/>
              <a:gd name="connsiteY2074" fmla="*/ 6594369 h 10286999"/>
              <a:gd name="connsiteX2075" fmla="*/ 1501751 w 11378470"/>
              <a:gd name="connsiteY2075" fmla="*/ 6597772 h 10286999"/>
              <a:gd name="connsiteX2076" fmla="*/ 1509039 w 11378470"/>
              <a:gd name="connsiteY2076" fmla="*/ 6614641 h 10286999"/>
              <a:gd name="connsiteX2077" fmla="*/ 1485683 w 11378470"/>
              <a:gd name="connsiteY2077" fmla="*/ 6619780 h 10286999"/>
              <a:gd name="connsiteX2078" fmla="*/ 1478396 w 11378470"/>
              <a:gd name="connsiteY2078" fmla="*/ 6602913 h 10286999"/>
              <a:gd name="connsiteX2079" fmla="*/ 1490234 w 11378470"/>
              <a:gd name="connsiteY2079" fmla="*/ 6594369 h 10286999"/>
              <a:gd name="connsiteX2080" fmla="*/ 1229517 w 11378470"/>
              <a:gd name="connsiteY2080" fmla="*/ 6593511 h 10286999"/>
              <a:gd name="connsiteX2081" fmla="*/ 1239197 w 11378470"/>
              <a:gd name="connsiteY2081" fmla="*/ 6600110 h 10286999"/>
              <a:gd name="connsiteX2082" fmla="*/ 1224822 w 11378470"/>
              <a:gd name="connsiteY2082" fmla="*/ 6631155 h 10286999"/>
              <a:gd name="connsiteX2083" fmla="*/ 1212705 w 11378470"/>
              <a:gd name="connsiteY2083" fmla="*/ 6628622 h 10286999"/>
              <a:gd name="connsiteX2084" fmla="*/ 1209771 w 11378470"/>
              <a:gd name="connsiteY2084" fmla="*/ 6599986 h 10286999"/>
              <a:gd name="connsiteX2085" fmla="*/ 1220069 w 11378470"/>
              <a:gd name="connsiteY2085" fmla="*/ 6593585 h 10286999"/>
              <a:gd name="connsiteX2086" fmla="*/ 1229517 w 11378470"/>
              <a:gd name="connsiteY2086" fmla="*/ 6593511 h 10286999"/>
              <a:gd name="connsiteX2087" fmla="*/ 996843 w 11378470"/>
              <a:gd name="connsiteY2087" fmla="*/ 6579342 h 10286999"/>
              <a:gd name="connsiteX2088" fmla="*/ 1033053 w 11378470"/>
              <a:gd name="connsiteY2088" fmla="*/ 6595447 h 10286999"/>
              <a:gd name="connsiteX2089" fmla="*/ 1025933 w 11378470"/>
              <a:gd name="connsiteY2089" fmla="*/ 6610068 h 10286999"/>
              <a:gd name="connsiteX2090" fmla="*/ 1026216 w 11378470"/>
              <a:gd name="connsiteY2090" fmla="*/ 6610165 h 10286999"/>
              <a:gd name="connsiteX2091" fmla="*/ 1038548 w 11378470"/>
              <a:gd name="connsiteY2091" fmla="*/ 6623350 h 10286999"/>
              <a:gd name="connsiteX2092" fmla="*/ 1007688 w 11378470"/>
              <a:gd name="connsiteY2092" fmla="*/ 6634048 h 10286999"/>
              <a:gd name="connsiteX2093" fmla="*/ 1007812 w 11378470"/>
              <a:gd name="connsiteY2093" fmla="*/ 6611908 h 10286999"/>
              <a:gd name="connsiteX2094" fmla="*/ 1013250 w 11378470"/>
              <a:gd name="connsiteY2094" fmla="*/ 6607017 h 10286999"/>
              <a:gd name="connsiteX2095" fmla="*/ 993974 w 11378470"/>
              <a:gd name="connsiteY2095" fmla="*/ 6602351 h 10286999"/>
              <a:gd name="connsiteX2096" fmla="*/ 965728 w 11378470"/>
              <a:gd name="connsiteY2096" fmla="*/ 6596787 h 10286999"/>
              <a:gd name="connsiteX2097" fmla="*/ 996843 w 11378470"/>
              <a:gd name="connsiteY2097" fmla="*/ 6579342 h 10286999"/>
              <a:gd name="connsiteX2098" fmla="*/ 1265725 w 11378470"/>
              <a:gd name="connsiteY2098" fmla="*/ 6576732 h 10286999"/>
              <a:gd name="connsiteX2099" fmla="*/ 1323523 w 11378470"/>
              <a:gd name="connsiteY2099" fmla="*/ 6603303 h 10286999"/>
              <a:gd name="connsiteX2100" fmla="*/ 1322547 w 11378470"/>
              <a:gd name="connsiteY2100" fmla="*/ 6616045 h 10286999"/>
              <a:gd name="connsiteX2101" fmla="*/ 1323066 w 11378470"/>
              <a:gd name="connsiteY2101" fmla="*/ 6615660 h 10286999"/>
              <a:gd name="connsiteX2102" fmla="*/ 1339759 w 11378470"/>
              <a:gd name="connsiteY2102" fmla="*/ 6616774 h 10286999"/>
              <a:gd name="connsiteX2103" fmla="*/ 1343283 w 11378470"/>
              <a:gd name="connsiteY2103" fmla="*/ 6618623 h 10286999"/>
              <a:gd name="connsiteX2104" fmla="*/ 1339138 w 11378470"/>
              <a:gd name="connsiteY2104" fmla="*/ 6609407 h 10286999"/>
              <a:gd name="connsiteX2105" fmla="*/ 1383256 w 11378470"/>
              <a:gd name="connsiteY2105" fmla="*/ 6587427 h 10286999"/>
              <a:gd name="connsiteX2106" fmla="*/ 1398621 w 11378470"/>
              <a:gd name="connsiteY2106" fmla="*/ 6594117 h 10286999"/>
              <a:gd name="connsiteX2107" fmla="*/ 1408024 w 11378470"/>
              <a:gd name="connsiteY2107" fmla="*/ 6627460 h 10286999"/>
              <a:gd name="connsiteX2108" fmla="*/ 1392016 w 11378470"/>
              <a:gd name="connsiteY2108" fmla="*/ 6647676 h 10286999"/>
              <a:gd name="connsiteX2109" fmla="*/ 1389446 w 11378470"/>
              <a:gd name="connsiteY2109" fmla="*/ 6647824 h 10286999"/>
              <a:gd name="connsiteX2110" fmla="*/ 1392217 w 11378470"/>
              <a:gd name="connsiteY2110" fmla="*/ 6649695 h 10286999"/>
              <a:gd name="connsiteX2111" fmla="*/ 1346003 w 11378470"/>
              <a:gd name="connsiteY2111" fmla="*/ 6669197 h 10286999"/>
              <a:gd name="connsiteX2112" fmla="*/ 1323220 w 11378470"/>
              <a:gd name="connsiteY2112" fmla="*/ 6657414 h 10286999"/>
              <a:gd name="connsiteX2113" fmla="*/ 1310719 w 11378470"/>
              <a:gd name="connsiteY2113" fmla="*/ 6644513 h 10286999"/>
              <a:gd name="connsiteX2114" fmla="*/ 1303074 w 11378470"/>
              <a:gd name="connsiteY2114" fmla="*/ 6654540 h 10286999"/>
              <a:gd name="connsiteX2115" fmla="*/ 1258902 w 11378470"/>
              <a:gd name="connsiteY2115" fmla="*/ 6665956 h 10286999"/>
              <a:gd name="connsiteX2116" fmla="*/ 1265725 w 11378470"/>
              <a:gd name="connsiteY2116" fmla="*/ 6576732 h 10286999"/>
              <a:gd name="connsiteX2117" fmla="*/ 864196 w 11378470"/>
              <a:gd name="connsiteY2117" fmla="*/ 6532356 h 10286999"/>
              <a:gd name="connsiteX2118" fmla="*/ 890098 w 11378470"/>
              <a:gd name="connsiteY2118" fmla="*/ 6538026 h 10286999"/>
              <a:gd name="connsiteX2119" fmla="*/ 881811 w 11378470"/>
              <a:gd name="connsiteY2119" fmla="*/ 6561447 h 10286999"/>
              <a:gd name="connsiteX2120" fmla="*/ 864196 w 11378470"/>
              <a:gd name="connsiteY2120" fmla="*/ 6532356 h 10286999"/>
              <a:gd name="connsiteX2121" fmla="*/ 1035916 w 11378470"/>
              <a:gd name="connsiteY2121" fmla="*/ 6528366 h 10286999"/>
              <a:gd name="connsiteX2122" fmla="*/ 1038223 w 11378470"/>
              <a:gd name="connsiteY2122" fmla="*/ 6550525 h 10286999"/>
              <a:gd name="connsiteX2123" fmla="*/ 1027530 w 11378470"/>
              <a:gd name="connsiteY2123" fmla="*/ 6562043 h 10286999"/>
              <a:gd name="connsiteX2124" fmla="*/ 1030573 w 11378470"/>
              <a:gd name="connsiteY2124" fmla="*/ 6563395 h 10286999"/>
              <a:gd name="connsiteX2125" fmla="*/ 1062524 w 11378470"/>
              <a:gd name="connsiteY2125" fmla="*/ 6579496 h 10286999"/>
              <a:gd name="connsiteX2126" fmla="*/ 1058395 w 11378470"/>
              <a:gd name="connsiteY2126" fmla="*/ 6587128 h 10286999"/>
              <a:gd name="connsiteX2127" fmla="*/ 1047684 w 11378470"/>
              <a:gd name="connsiteY2127" fmla="*/ 6588553 h 10286999"/>
              <a:gd name="connsiteX2128" fmla="*/ 1011664 w 11378470"/>
              <a:gd name="connsiteY2128" fmla="*/ 6573292 h 10286999"/>
              <a:gd name="connsiteX2129" fmla="*/ 1003948 w 11378470"/>
              <a:gd name="connsiteY2129" fmla="*/ 6568284 h 10286999"/>
              <a:gd name="connsiteX2130" fmla="*/ 996232 w 11378470"/>
              <a:gd name="connsiteY2130" fmla="*/ 6563275 h 10286999"/>
              <a:gd name="connsiteX2131" fmla="*/ 992754 w 11378470"/>
              <a:gd name="connsiteY2131" fmla="*/ 6546581 h 10286999"/>
              <a:gd name="connsiteX2132" fmla="*/ 1019187 w 11378470"/>
              <a:gd name="connsiteY2132" fmla="*/ 6558333 h 10286999"/>
              <a:gd name="connsiteX2133" fmla="*/ 1012578 w 11378470"/>
              <a:gd name="connsiteY2133" fmla="*/ 6549311 h 10286999"/>
              <a:gd name="connsiteX2134" fmla="*/ 1012242 w 11378470"/>
              <a:gd name="connsiteY2134" fmla="*/ 6530678 h 10286999"/>
              <a:gd name="connsiteX2135" fmla="*/ 1035916 w 11378470"/>
              <a:gd name="connsiteY2135" fmla="*/ 6528366 h 10286999"/>
              <a:gd name="connsiteX2136" fmla="*/ 1759148 w 11378470"/>
              <a:gd name="connsiteY2136" fmla="*/ 6509085 h 10286999"/>
              <a:gd name="connsiteX2137" fmla="*/ 1774466 w 11378470"/>
              <a:gd name="connsiteY2137" fmla="*/ 6513628 h 10286999"/>
              <a:gd name="connsiteX2138" fmla="*/ 1778164 w 11378470"/>
              <a:gd name="connsiteY2138" fmla="*/ 6532501 h 10286999"/>
              <a:gd name="connsiteX2139" fmla="*/ 1753163 w 11378470"/>
              <a:gd name="connsiteY2139" fmla="*/ 6539901 h 10286999"/>
              <a:gd name="connsiteX2140" fmla="*/ 1759148 w 11378470"/>
              <a:gd name="connsiteY2140" fmla="*/ 6509085 h 10286999"/>
              <a:gd name="connsiteX2141" fmla="*/ 1776904 w 11378470"/>
              <a:gd name="connsiteY2141" fmla="*/ 6488505 h 10286999"/>
              <a:gd name="connsiteX2142" fmla="*/ 1787053 w 11378470"/>
              <a:gd name="connsiteY2142" fmla="*/ 6496894 h 10286999"/>
              <a:gd name="connsiteX2143" fmla="*/ 1783839 w 11378470"/>
              <a:gd name="connsiteY2143" fmla="*/ 6499015 h 10286999"/>
              <a:gd name="connsiteX2144" fmla="*/ 1773294 w 11378470"/>
              <a:gd name="connsiteY2144" fmla="*/ 6511003 h 10286999"/>
              <a:gd name="connsiteX2145" fmla="*/ 1761735 w 11378470"/>
              <a:gd name="connsiteY2145" fmla="*/ 6493486 h 10286999"/>
              <a:gd name="connsiteX2146" fmla="*/ 1776904 w 11378470"/>
              <a:gd name="connsiteY2146" fmla="*/ 6488505 h 10286999"/>
              <a:gd name="connsiteX2147" fmla="*/ 1103720 w 11378470"/>
              <a:gd name="connsiteY2147" fmla="*/ 6472954 h 10286999"/>
              <a:gd name="connsiteX2148" fmla="*/ 1111325 w 11378470"/>
              <a:gd name="connsiteY2148" fmla="*/ 6477917 h 10286999"/>
              <a:gd name="connsiteX2149" fmla="*/ 1119038 w 11378470"/>
              <a:gd name="connsiteY2149" fmla="*/ 6478859 h 10286999"/>
              <a:gd name="connsiteX2150" fmla="*/ 1118930 w 11378470"/>
              <a:gd name="connsiteY2150" fmla="*/ 6482881 h 10286999"/>
              <a:gd name="connsiteX2151" fmla="*/ 1122680 w 11378470"/>
              <a:gd name="connsiteY2151" fmla="*/ 6487374 h 10286999"/>
              <a:gd name="connsiteX2152" fmla="*/ 1114536 w 11378470"/>
              <a:gd name="connsiteY2152" fmla="*/ 6502521 h 10286999"/>
              <a:gd name="connsiteX2153" fmla="*/ 1106686 w 11378470"/>
              <a:gd name="connsiteY2153" fmla="*/ 6506607 h 10286999"/>
              <a:gd name="connsiteX2154" fmla="*/ 1099000 w 11378470"/>
              <a:gd name="connsiteY2154" fmla="*/ 6504661 h 10286999"/>
              <a:gd name="connsiteX2155" fmla="*/ 1095359 w 11378470"/>
              <a:gd name="connsiteY2155" fmla="*/ 6496146 h 10286999"/>
              <a:gd name="connsiteX2156" fmla="*/ 1095789 w 11378470"/>
              <a:gd name="connsiteY2156" fmla="*/ 6480058 h 10286999"/>
              <a:gd name="connsiteX2157" fmla="*/ 1103720 w 11378470"/>
              <a:gd name="connsiteY2157" fmla="*/ 6472954 h 10286999"/>
              <a:gd name="connsiteX2158" fmla="*/ 1653469 w 11378470"/>
              <a:gd name="connsiteY2158" fmla="*/ 6463590 h 10286999"/>
              <a:gd name="connsiteX2159" fmla="*/ 1659957 w 11378470"/>
              <a:gd name="connsiteY2159" fmla="*/ 6510654 h 10286999"/>
              <a:gd name="connsiteX2160" fmla="*/ 1635485 w 11378470"/>
              <a:gd name="connsiteY2160" fmla="*/ 6506581 h 10286999"/>
              <a:gd name="connsiteX2161" fmla="*/ 1653469 w 11378470"/>
              <a:gd name="connsiteY2161" fmla="*/ 6463590 h 10286999"/>
              <a:gd name="connsiteX2162" fmla="*/ 973957 w 11378470"/>
              <a:gd name="connsiteY2162" fmla="*/ 6463004 h 10286999"/>
              <a:gd name="connsiteX2163" fmla="*/ 1005624 w 11378470"/>
              <a:gd name="connsiteY2163" fmla="*/ 6463854 h 10286999"/>
              <a:gd name="connsiteX2164" fmla="*/ 1038921 w 11378470"/>
              <a:gd name="connsiteY2164" fmla="*/ 6502259 h 10286999"/>
              <a:gd name="connsiteX2165" fmla="*/ 1031390 w 11378470"/>
              <a:gd name="connsiteY2165" fmla="*/ 6520640 h 10286999"/>
              <a:gd name="connsiteX2166" fmla="*/ 947049 w 11378470"/>
              <a:gd name="connsiteY2166" fmla="*/ 6476802 h 10286999"/>
              <a:gd name="connsiteX2167" fmla="*/ 973957 w 11378470"/>
              <a:gd name="connsiteY2167" fmla="*/ 6463004 h 10286999"/>
              <a:gd name="connsiteX2168" fmla="*/ 1288335 w 11378470"/>
              <a:gd name="connsiteY2168" fmla="*/ 6451077 h 10286999"/>
              <a:gd name="connsiteX2169" fmla="*/ 1294922 w 11378470"/>
              <a:gd name="connsiteY2169" fmla="*/ 6483162 h 10286999"/>
              <a:gd name="connsiteX2170" fmla="*/ 1288335 w 11378470"/>
              <a:gd name="connsiteY2170" fmla="*/ 6451077 h 10286999"/>
              <a:gd name="connsiteX2171" fmla="*/ 1369610 w 11378470"/>
              <a:gd name="connsiteY2171" fmla="*/ 6446451 h 10286999"/>
              <a:gd name="connsiteX2172" fmla="*/ 1392487 w 11378470"/>
              <a:gd name="connsiteY2172" fmla="*/ 6450112 h 10286999"/>
              <a:gd name="connsiteX2173" fmla="*/ 1394147 w 11378470"/>
              <a:gd name="connsiteY2173" fmla="*/ 6464068 h 10286999"/>
              <a:gd name="connsiteX2174" fmla="*/ 1393817 w 11378470"/>
              <a:gd name="connsiteY2174" fmla="*/ 6468570 h 10286999"/>
              <a:gd name="connsiteX2175" fmla="*/ 1418113 w 11378470"/>
              <a:gd name="connsiteY2175" fmla="*/ 6466829 h 10286999"/>
              <a:gd name="connsiteX2176" fmla="*/ 1417181 w 11378470"/>
              <a:gd name="connsiteY2176" fmla="*/ 6475919 h 10286999"/>
              <a:gd name="connsiteX2177" fmla="*/ 1417790 w 11378470"/>
              <a:gd name="connsiteY2177" fmla="*/ 6475005 h 10286999"/>
              <a:gd name="connsiteX2178" fmla="*/ 1460354 w 11378470"/>
              <a:gd name="connsiteY2178" fmla="*/ 6472266 h 10286999"/>
              <a:gd name="connsiteX2179" fmla="*/ 1469984 w 11378470"/>
              <a:gd name="connsiteY2179" fmla="*/ 6476745 h 10286999"/>
              <a:gd name="connsiteX2180" fmla="*/ 1486960 w 11378470"/>
              <a:gd name="connsiteY2180" fmla="*/ 6478202 h 10286999"/>
              <a:gd name="connsiteX2181" fmla="*/ 1482294 w 11378470"/>
              <a:gd name="connsiteY2181" fmla="*/ 6530752 h 10286999"/>
              <a:gd name="connsiteX2182" fmla="*/ 1423278 w 11378470"/>
              <a:gd name="connsiteY2182" fmla="*/ 6567683 h 10286999"/>
              <a:gd name="connsiteX2183" fmla="*/ 1394547 w 11378470"/>
              <a:gd name="connsiteY2183" fmla="*/ 6534405 h 10286999"/>
              <a:gd name="connsiteX2184" fmla="*/ 1396522 w 11378470"/>
              <a:gd name="connsiteY2184" fmla="*/ 6506958 h 10286999"/>
              <a:gd name="connsiteX2185" fmla="*/ 1404243 w 11378470"/>
              <a:gd name="connsiteY2185" fmla="*/ 6495358 h 10286999"/>
              <a:gd name="connsiteX2186" fmla="*/ 1375616 w 11378470"/>
              <a:gd name="connsiteY2186" fmla="*/ 6507941 h 10286999"/>
              <a:gd name="connsiteX2187" fmla="*/ 1306999 w 11378470"/>
              <a:gd name="connsiteY2187" fmla="*/ 6507952 h 10286999"/>
              <a:gd name="connsiteX2188" fmla="*/ 1353922 w 11378470"/>
              <a:gd name="connsiteY2188" fmla="*/ 6482430 h 10286999"/>
              <a:gd name="connsiteX2189" fmla="*/ 1350544 w 11378470"/>
              <a:gd name="connsiteY2189" fmla="*/ 6475727 h 10286999"/>
              <a:gd name="connsiteX2190" fmla="*/ 1369610 w 11378470"/>
              <a:gd name="connsiteY2190" fmla="*/ 6446451 h 10286999"/>
              <a:gd name="connsiteX2191" fmla="*/ 1220605 w 11378470"/>
              <a:gd name="connsiteY2191" fmla="*/ 6438947 h 10286999"/>
              <a:gd name="connsiteX2192" fmla="*/ 1246375 w 11378470"/>
              <a:gd name="connsiteY2192" fmla="*/ 6471158 h 10286999"/>
              <a:gd name="connsiteX2193" fmla="*/ 1236234 w 11378470"/>
              <a:gd name="connsiteY2193" fmla="*/ 6475719 h 10286999"/>
              <a:gd name="connsiteX2194" fmla="*/ 1209070 w 11378470"/>
              <a:gd name="connsiteY2194" fmla="*/ 6442681 h 10286999"/>
              <a:gd name="connsiteX2195" fmla="*/ 1220605 w 11378470"/>
              <a:gd name="connsiteY2195" fmla="*/ 6438947 h 10286999"/>
              <a:gd name="connsiteX2196" fmla="*/ 1553487 w 11378470"/>
              <a:gd name="connsiteY2196" fmla="*/ 6436844 h 10286999"/>
              <a:gd name="connsiteX2197" fmla="*/ 1596761 w 11378470"/>
              <a:gd name="connsiteY2197" fmla="*/ 6509874 h 10286999"/>
              <a:gd name="connsiteX2198" fmla="*/ 1582410 w 11378470"/>
              <a:gd name="connsiteY2198" fmla="*/ 6512393 h 10286999"/>
              <a:gd name="connsiteX2199" fmla="*/ 1543786 w 11378470"/>
              <a:gd name="connsiteY2199" fmla="*/ 6443647 h 10286999"/>
              <a:gd name="connsiteX2200" fmla="*/ 1553487 w 11378470"/>
              <a:gd name="connsiteY2200" fmla="*/ 6436844 h 10286999"/>
              <a:gd name="connsiteX2201" fmla="*/ 831016 w 11378470"/>
              <a:gd name="connsiteY2201" fmla="*/ 6387910 h 10286999"/>
              <a:gd name="connsiteX2202" fmla="*/ 827256 w 11378470"/>
              <a:gd name="connsiteY2202" fmla="*/ 6486397 h 10286999"/>
              <a:gd name="connsiteX2203" fmla="*/ 791436 w 11378470"/>
              <a:gd name="connsiteY2203" fmla="*/ 6481234 h 10286999"/>
              <a:gd name="connsiteX2204" fmla="*/ 761777 w 11378470"/>
              <a:gd name="connsiteY2204" fmla="*/ 6425150 h 10286999"/>
              <a:gd name="connsiteX2205" fmla="*/ 831016 w 11378470"/>
              <a:gd name="connsiteY2205" fmla="*/ 6387910 h 10286999"/>
              <a:gd name="connsiteX2206" fmla="*/ 1089656 w 11378470"/>
              <a:gd name="connsiteY2206" fmla="*/ 6369470 h 10286999"/>
              <a:gd name="connsiteX2207" fmla="*/ 1105669 w 11378470"/>
              <a:gd name="connsiteY2207" fmla="*/ 6385358 h 10286999"/>
              <a:gd name="connsiteX2208" fmla="*/ 1074601 w 11378470"/>
              <a:gd name="connsiteY2208" fmla="*/ 6412237 h 10286999"/>
              <a:gd name="connsiteX2209" fmla="*/ 1089656 w 11378470"/>
              <a:gd name="connsiteY2209" fmla="*/ 6369470 h 10286999"/>
              <a:gd name="connsiteX2210" fmla="*/ 1461188 w 11378470"/>
              <a:gd name="connsiteY2210" fmla="*/ 6366240 h 10286999"/>
              <a:gd name="connsiteX2211" fmla="*/ 1434251 w 11378470"/>
              <a:gd name="connsiteY2211" fmla="*/ 6398454 h 10286999"/>
              <a:gd name="connsiteX2212" fmla="*/ 1461188 w 11378470"/>
              <a:gd name="connsiteY2212" fmla="*/ 6366240 h 10286999"/>
              <a:gd name="connsiteX2213" fmla="*/ 346372 w 11378470"/>
              <a:gd name="connsiteY2213" fmla="*/ 6348813 h 10286999"/>
              <a:gd name="connsiteX2214" fmla="*/ 404821 w 11378470"/>
              <a:gd name="connsiteY2214" fmla="*/ 6381198 h 10286999"/>
              <a:gd name="connsiteX2215" fmla="*/ 345360 w 11378470"/>
              <a:gd name="connsiteY2215" fmla="*/ 6417373 h 10286999"/>
              <a:gd name="connsiteX2216" fmla="*/ 282303 w 11378470"/>
              <a:gd name="connsiteY2216" fmla="*/ 6376288 h 10286999"/>
              <a:gd name="connsiteX2217" fmla="*/ 346372 w 11378470"/>
              <a:gd name="connsiteY2217" fmla="*/ 6348813 h 10286999"/>
              <a:gd name="connsiteX2218" fmla="*/ 1447235 w 11378470"/>
              <a:gd name="connsiteY2218" fmla="*/ 6347747 h 10286999"/>
              <a:gd name="connsiteX2219" fmla="*/ 1449270 w 11378470"/>
              <a:gd name="connsiteY2219" fmla="*/ 6350714 h 10286999"/>
              <a:gd name="connsiteX2220" fmla="*/ 1445275 w 11378470"/>
              <a:gd name="connsiteY2220" fmla="*/ 6356158 h 10286999"/>
              <a:gd name="connsiteX2221" fmla="*/ 1447235 w 11378470"/>
              <a:gd name="connsiteY2221" fmla="*/ 6347747 h 10286999"/>
              <a:gd name="connsiteX2222" fmla="*/ 922545 w 11378470"/>
              <a:gd name="connsiteY2222" fmla="*/ 6331962 h 10286999"/>
              <a:gd name="connsiteX2223" fmla="*/ 942758 w 11378470"/>
              <a:gd name="connsiteY2223" fmla="*/ 6348516 h 10286999"/>
              <a:gd name="connsiteX2224" fmla="*/ 893729 w 11378470"/>
              <a:gd name="connsiteY2224" fmla="*/ 6385332 h 10286999"/>
              <a:gd name="connsiteX2225" fmla="*/ 922545 w 11378470"/>
              <a:gd name="connsiteY2225" fmla="*/ 6331962 h 10286999"/>
              <a:gd name="connsiteX2226" fmla="*/ 1865034 w 11378470"/>
              <a:gd name="connsiteY2226" fmla="*/ 6311059 h 10286999"/>
              <a:gd name="connsiteX2227" fmla="*/ 1867278 w 11378470"/>
              <a:gd name="connsiteY2227" fmla="*/ 6358748 h 10286999"/>
              <a:gd name="connsiteX2228" fmla="*/ 1871366 w 11378470"/>
              <a:gd name="connsiteY2228" fmla="*/ 6398241 h 10286999"/>
              <a:gd name="connsiteX2229" fmla="*/ 1877130 w 11378470"/>
              <a:gd name="connsiteY2229" fmla="*/ 6408340 h 10286999"/>
              <a:gd name="connsiteX2230" fmla="*/ 1880334 w 11378470"/>
              <a:gd name="connsiteY2230" fmla="*/ 6477664 h 10286999"/>
              <a:gd name="connsiteX2231" fmla="*/ 1879745 w 11378470"/>
              <a:gd name="connsiteY2231" fmla="*/ 6479151 h 10286999"/>
              <a:gd name="connsiteX2232" fmla="*/ 1880010 w 11378470"/>
              <a:gd name="connsiteY2232" fmla="*/ 6481717 h 10286999"/>
              <a:gd name="connsiteX2233" fmla="*/ 1879107 w 11378470"/>
              <a:gd name="connsiteY2233" fmla="*/ 6480765 h 10286999"/>
              <a:gd name="connsiteX2234" fmla="*/ 1874535 w 11378470"/>
              <a:gd name="connsiteY2234" fmla="*/ 6492319 h 10286999"/>
              <a:gd name="connsiteX2235" fmla="*/ 1875959 w 11378470"/>
              <a:gd name="connsiteY2235" fmla="*/ 6492234 h 10286999"/>
              <a:gd name="connsiteX2236" fmla="*/ 1897617 w 11378470"/>
              <a:gd name="connsiteY2236" fmla="*/ 6519675 h 10286999"/>
              <a:gd name="connsiteX2237" fmla="*/ 1880394 w 11378470"/>
              <a:gd name="connsiteY2237" fmla="*/ 6530903 h 10286999"/>
              <a:gd name="connsiteX2238" fmla="*/ 1868798 w 11378470"/>
              <a:gd name="connsiteY2238" fmla="*/ 6528732 h 10286999"/>
              <a:gd name="connsiteX2239" fmla="*/ 1875380 w 11378470"/>
              <a:gd name="connsiteY2239" fmla="*/ 6574537 h 10286999"/>
              <a:gd name="connsiteX2240" fmla="*/ 1884641 w 11378470"/>
              <a:gd name="connsiteY2240" fmla="*/ 6628335 h 10286999"/>
              <a:gd name="connsiteX2241" fmla="*/ 1889270 w 11378470"/>
              <a:gd name="connsiteY2241" fmla="*/ 6566850 h 10286999"/>
              <a:gd name="connsiteX2242" fmla="*/ 1884641 w 11378470"/>
              <a:gd name="connsiteY2242" fmla="*/ 6552662 h 10286999"/>
              <a:gd name="connsiteX2243" fmla="*/ 1884641 w 11378470"/>
              <a:gd name="connsiteY2243" fmla="*/ 6543200 h 10286999"/>
              <a:gd name="connsiteX2244" fmla="*/ 1889270 w 11378470"/>
              <a:gd name="connsiteY2244" fmla="*/ 6552662 h 10286999"/>
              <a:gd name="connsiteX2245" fmla="*/ 1893900 w 11378470"/>
              <a:gd name="connsiteY2245" fmla="*/ 6566850 h 10286999"/>
              <a:gd name="connsiteX2246" fmla="*/ 1903160 w 11378470"/>
              <a:gd name="connsiteY2246" fmla="*/ 6614147 h 10286999"/>
              <a:gd name="connsiteX2247" fmla="*/ 1903160 w 11378470"/>
              <a:gd name="connsiteY2247" fmla="*/ 6647253 h 10286999"/>
              <a:gd name="connsiteX2248" fmla="*/ 1912419 w 11378470"/>
              <a:gd name="connsiteY2248" fmla="*/ 6666170 h 10286999"/>
              <a:gd name="connsiteX2249" fmla="*/ 1926311 w 11378470"/>
              <a:gd name="connsiteY2249" fmla="*/ 6732385 h 10286999"/>
              <a:gd name="connsiteX2250" fmla="*/ 1935570 w 11378470"/>
              <a:gd name="connsiteY2250" fmla="*/ 6789141 h 10286999"/>
              <a:gd name="connsiteX2251" fmla="*/ 1954090 w 11378470"/>
              <a:gd name="connsiteY2251" fmla="*/ 6836438 h 10286999"/>
              <a:gd name="connsiteX2252" fmla="*/ 1952932 w 11378470"/>
              <a:gd name="connsiteY2252" fmla="*/ 6813380 h 10286999"/>
              <a:gd name="connsiteX2253" fmla="*/ 1952909 w 11378470"/>
              <a:gd name="connsiteY2253" fmla="*/ 6811839 h 10286999"/>
              <a:gd name="connsiteX2254" fmla="*/ 1951966 w 11378470"/>
              <a:gd name="connsiteY2254" fmla="*/ 6807986 h 10286999"/>
              <a:gd name="connsiteX2255" fmla="*/ 1952864 w 11378470"/>
              <a:gd name="connsiteY2255" fmla="*/ 6788216 h 10286999"/>
              <a:gd name="connsiteX2256" fmla="*/ 1954119 w 11378470"/>
              <a:gd name="connsiteY2256" fmla="*/ 6786512 h 10286999"/>
              <a:gd name="connsiteX2257" fmla="*/ 1950327 w 11378470"/>
              <a:gd name="connsiteY2257" fmla="*/ 6768750 h 10286999"/>
              <a:gd name="connsiteX2258" fmla="*/ 1948280 w 11378470"/>
              <a:gd name="connsiteY2258" fmla="*/ 6766501 h 10286999"/>
              <a:gd name="connsiteX2259" fmla="*/ 1949377 w 11378470"/>
              <a:gd name="connsiteY2259" fmla="*/ 6764302 h 10286999"/>
              <a:gd name="connsiteX2260" fmla="*/ 1940773 w 11378470"/>
              <a:gd name="connsiteY2260" fmla="*/ 6724003 h 10286999"/>
              <a:gd name="connsiteX2261" fmla="*/ 1930467 w 11378470"/>
              <a:gd name="connsiteY2261" fmla="*/ 6724879 h 10286999"/>
              <a:gd name="connsiteX2262" fmla="*/ 1930990 w 11378470"/>
              <a:gd name="connsiteY2262" fmla="*/ 6705331 h 10286999"/>
              <a:gd name="connsiteX2263" fmla="*/ 1936173 w 11378470"/>
              <a:gd name="connsiteY2263" fmla="*/ 6702458 h 10286999"/>
              <a:gd name="connsiteX2264" fmla="*/ 1928047 w 11378470"/>
              <a:gd name="connsiteY2264" fmla="*/ 6664398 h 10286999"/>
              <a:gd name="connsiteX2265" fmla="*/ 1907790 w 11378470"/>
              <a:gd name="connsiteY2265" fmla="*/ 6524284 h 10286999"/>
              <a:gd name="connsiteX2266" fmla="*/ 1903160 w 11378470"/>
              <a:gd name="connsiteY2266" fmla="*/ 6500637 h 10286999"/>
              <a:gd name="connsiteX2267" fmla="*/ 1903160 w 11378470"/>
              <a:gd name="connsiteY2267" fmla="*/ 6467529 h 10286999"/>
              <a:gd name="connsiteX2268" fmla="*/ 1889270 w 11378470"/>
              <a:gd name="connsiteY2268" fmla="*/ 6372938 h 10286999"/>
              <a:gd name="connsiteX2269" fmla="*/ 1888251 w 11378470"/>
              <a:gd name="connsiteY2269" fmla="*/ 6357029 h 10286999"/>
              <a:gd name="connsiteX2270" fmla="*/ 1884229 w 11378470"/>
              <a:gd name="connsiteY2270" fmla="*/ 6345152 h 10286999"/>
              <a:gd name="connsiteX2271" fmla="*/ 1887431 w 11378470"/>
              <a:gd name="connsiteY2271" fmla="*/ 6344246 h 10286999"/>
              <a:gd name="connsiteX2272" fmla="*/ 1885939 w 11378470"/>
              <a:gd name="connsiteY2272" fmla="*/ 6320962 h 10286999"/>
              <a:gd name="connsiteX2273" fmla="*/ 1885075 w 11378470"/>
              <a:gd name="connsiteY2273" fmla="*/ 6319063 h 10286999"/>
              <a:gd name="connsiteX2274" fmla="*/ 1871560 w 11378470"/>
              <a:gd name="connsiteY2274" fmla="*/ 6328915 h 10286999"/>
              <a:gd name="connsiteX2275" fmla="*/ 1780146 w 11378470"/>
              <a:gd name="connsiteY2275" fmla="*/ 6304737 h 10286999"/>
              <a:gd name="connsiteX2276" fmla="*/ 1792828 w 11378470"/>
              <a:gd name="connsiteY2276" fmla="*/ 6304759 h 10286999"/>
              <a:gd name="connsiteX2277" fmla="*/ 1752646 w 11378470"/>
              <a:gd name="connsiteY2277" fmla="*/ 6334268 h 10286999"/>
              <a:gd name="connsiteX2278" fmla="*/ 1780146 w 11378470"/>
              <a:gd name="connsiteY2278" fmla="*/ 6304737 h 10286999"/>
              <a:gd name="connsiteX2279" fmla="*/ 1408500 w 11378470"/>
              <a:gd name="connsiteY2279" fmla="*/ 6287873 h 10286999"/>
              <a:gd name="connsiteX2280" fmla="*/ 1426812 w 11378470"/>
              <a:gd name="connsiteY2280" fmla="*/ 6333876 h 10286999"/>
              <a:gd name="connsiteX2281" fmla="*/ 1417746 w 11378470"/>
              <a:gd name="connsiteY2281" fmla="*/ 6380519 h 10286999"/>
              <a:gd name="connsiteX2282" fmla="*/ 1417059 w 11378470"/>
              <a:gd name="connsiteY2282" fmla="*/ 6379398 h 10286999"/>
              <a:gd name="connsiteX2283" fmla="*/ 1412016 w 11378470"/>
              <a:gd name="connsiteY2283" fmla="*/ 6389684 h 10286999"/>
              <a:gd name="connsiteX2284" fmla="*/ 1408074 w 11378470"/>
              <a:gd name="connsiteY2284" fmla="*/ 6399088 h 10286999"/>
              <a:gd name="connsiteX2285" fmla="*/ 1379905 w 11378470"/>
              <a:gd name="connsiteY2285" fmla="*/ 6374346 h 10286999"/>
              <a:gd name="connsiteX2286" fmla="*/ 1378290 w 11378470"/>
              <a:gd name="connsiteY2286" fmla="*/ 6357630 h 10286999"/>
              <a:gd name="connsiteX2287" fmla="*/ 1385714 w 11378470"/>
              <a:gd name="connsiteY2287" fmla="*/ 6342786 h 10286999"/>
              <a:gd name="connsiteX2288" fmla="*/ 1396897 w 11378470"/>
              <a:gd name="connsiteY2288" fmla="*/ 6318638 h 10286999"/>
              <a:gd name="connsiteX2289" fmla="*/ 1400769 w 11378470"/>
              <a:gd name="connsiteY2289" fmla="*/ 6318667 h 10286999"/>
              <a:gd name="connsiteX2290" fmla="*/ 1401652 w 11378470"/>
              <a:gd name="connsiteY2290" fmla="*/ 6304135 h 10286999"/>
              <a:gd name="connsiteX2291" fmla="*/ 1408500 w 11378470"/>
              <a:gd name="connsiteY2291" fmla="*/ 6287873 h 10286999"/>
              <a:gd name="connsiteX2292" fmla="*/ 1612360 w 11378470"/>
              <a:gd name="connsiteY2292" fmla="*/ 6256083 h 10286999"/>
              <a:gd name="connsiteX2293" fmla="*/ 1639468 w 11378470"/>
              <a:gd name="connsiteY2293" fmla="*/ 6267338 h 10286999"/>
              <a:gd name="connsiteX2294" fmla="*/ 1645894 w 11378470"/>
              <a:gd name="connsiteY2294" fmla="*/ 6319777 h 10286999"/>
              <a:gd name="connsiteX2295" fmla="*/ 1610240 w 11378470"/>
              <a:gd name="connsiteY2295" fmla="*/ 6335295 h 10286999"/>
              <a:gd name="connsiteX2296" fmla="*/ 1614143 w 11378470"/>
              <a:gd name="connsiteY2296" fmla="*/ 6335771 h 10286999"/>
              <a:gd name="connsiteX2297" fmla="*/ 1626509 w 11378470"/>
              <a:gd name="connsiteY2297" fmla="*/ 6351190 h 10286999"/>
              <a:gd name="connsiteX2298" fmla="*/ 1639225 w 11378470"/>
              <a:gd name="connsiteY2298" fmla="*/ 6341800 h 10286999"/>
              <a:gd name="connsiteX2299" fmla="*/ 1619446 w 11378470"/>
              <a:gd name="connsiteY2299" fmla="*/ 6433288 h 10286999"/>
              <a:gd name="connsiteX2300" fmla="*/ 1600498 w 11378470"/>
              <a:gd name="connsiteY2300" fmla="*/ 6424559 h 10286999"/>
              <a:gd name="connsiteX2301" fmla="*/ 1592069 w 11378470"/>
              <a:gd name="connsiteY2301" fmla="*/ 6414072 h 10286999"/>
              <a:gd name="connsiteX2302" fmla="*/ 1584327 w 11378470"/>
              <a:gd name="connsiteY2302" fmla="*/ 6417245 h 10286999"/>
              <a:gd name="connsiteX2303" fmla="*/ 1585831 w 11378470"/>
              <a:gd name="connsiteY2303" fmla="*/ 6364389 h 10286999"/>
              <a:gd name="connsiteX2304" fmla="*/ 1601447 w 11378470"/>
              <a:gd name="connsiteY2304" fmla="*/ 6370635 h 10286999"/>
              <a:gd name="connsiteX2305" fmla="*/ 1606190 w 11378470"/>
              <a:gd name="connsiteY2305" fmla="*/ 6366194 h 10286999"/>
              <a:gd name="connsiteX2306" fmla="*/ 1610501 w 11378470"/>
              <a:gd name="connsiteY2306" fmla="*/ 6363010 h 10286999"/>
              <a:gd name="connsiteX2307" fmla="*/ 1601799 w 11378470"/>
              <a:gd name="connsiteY2307" fmla="*/ 6358107 h 10286999"/>
              <a:gd name="connsiteX2308" fmla="*/ 1586824 w 11378470"/>
              <a:gd name="connsiteY2308" fmla="*/ 6332439 h 10286999"/>
              <a:gd name="connsiteX2309" fmla="*/ 1594842 w 11378470"/>
              <a:gd name="connsiteY2309" fmla="*/ 6325470 h 10286999"/>
              <a:gd name="connsiteX2310" fmla="*/ 1587248 w 11378470"/>
              <a:gd name="connsiteY2310" fmla="*/ 6316597 h 10286999"/>
              <a:gd name="connsiteX2311" fmla="*/ 1592529 w 11378470"/>
              <a:gd name="connsiteY2311" fmla="*/ 6265586 h 10286999"/>
              <a:gd name="connsiteX2312" fmla="*/ 1612360 w 11378470"/>
              <a:gd name="connsiteY2312" fmla="*/ 6256083 h 10286999"/>
              <a:gd name="connsiteX2313" fmla="*/ 432710 w 11378470"/>
              <a:gd name="connsiteY2313" fmla="*/ 6244450 h 10286999"/>
              <a:gd name="connsiteX2314" fmla="*/ 452498 w 11378470"/>
              <a:gd name="connsiteY2314" fmla="*/ 6251941 h 10286999"/>
              <a:gd name="connsiteX2315" fmla="*/ 431427 w 11378470"/>
              <a:gd name="connsiteY2315" fmla="*/ 6281692 h 10286999"/>
              <a:gd name="connsiteX2316" fmla="*/ 391573 w 11378470"/>
              <a:gd name="connsiteY2316" fmla="*/ 6272662 h 10286999"/>
              <a:gd name="connsiteX2317" fmla="*/ 432710 w 11378470"/>
              <a:gd name="connsiteY2317" fmla="*/ 6244450 h 10286999"/>
              <a:gd name="connsiteX2318" fmla="*/ 1522978 w 11378470"/>
              <a:gd name="connsiteY2318" fmla="*/ 6228038 h 10286999"/>
              <a:gd name="connsiteX2319" fmla="*/ 1541737 w 11378470"/>
              <a:gd name="connsiteY2319" fmla="*/ 6234881 h 10286999"/>
              <a:gd name="connsiteX2320" fmla="*/ 1516453 w 11378470"/>
              <a:gd name="connsiteY2320" fmla="*/ 6265456 h 10286999"/>
              <a:gd name="connsiteX2321" fmla="*/ 1477818 w 11378470"/>
              <a:gd name="connsiteY2321" fmla="*/ 6257751 h 10286999"/>
              <a:gd name="connsiteX2322" fmla="*/ 1522978 w 11378470"/>
              <a:gd name="connsiteY2322" fmla="*/ 6228038 h 10286999"/>
              <a:gd name="connsiteX2323" fmla="*/ 964277 w 11378470"/>
              <a:gd name="connsiteY2323" fmla="*/ 6195123 h 10286999"/>
              <a:gd name="connsiteX2324" fmla="*/ 993960 w 11378470"/>
              <a:gd name="connsiteY2324" fmla="*/ 6201884 h 10286999"/>
              <a:gd name="connsiteX2325" fmla="*/ 975685 w 11378470"/>
              <a:gd name="connsiteY2325" fmla="*/ 6220607 h 10286999"/>
              <a:gd name="connsiteX2326" fmla="*/ 945041 w 11378470"/>
              <a:gd name="connsiteY2326" fmla="*/ 6210931 h 10286999"/>
              <a:gd name="connsiteX2327" fmla="*/ 964277 w 11378470"/>
              <a:gd name="connsiteY2327" fmla="*/ 6195123 h 10286999"/>
              <a:gd name="connsiteX2328" fmla="*/ 1852646 w 11378470"/>
              <a:gd name="connsiteY2328" fmla="*/ 6180037 h 10286999"/>
              <a:gd name="connsiteX2329" fmla="*/ 1852230 w 11378470"/>
              <a:gd name="connsiteY2329" fmla="*/ 6193213 h 10286999"/>
              <a:gd name="connsiteX2330" fmla="*/ 1853690 w 11378470"/>
              <a:gd name="connsiteY2330" fmla="*/ 6206629 h 10286999"/>
              <a:gd name="connsiteX2331" fmla="*/ 1860288 w 11378470"/>
              <a:gd name="connsiteY2331" fmla="*/ 6220525 h 10286999"/>
              <a:gd name="connsiteX2332" fmla="*/ 1860935 w 11378470"/>
              <a:gd name="connsiteY2332" fmla="*/ 6225176 h 10286999"/>
              <a:gd name="connsiteX2333" fmla="*/ 1868898 w 11378470"/>
              <a:gd name="connsiteY2333" fmla="*/ 6233662 h 10286999"/>
              <a:gd name="connsiteX2334" fmla="*/ 1863391 w 11378470"/>
              <a:gd name="connsiteY2334" fmla="*/ 6242823 h 10286999"/>
              <a:gd name="connsiteX2335" fmla="*/ 1865277 w 11378470"/>
              <a:gd name="connsiteY2335" fmla="*/ 6256371 h 10286999"/>
              <a:gd name="connsiteX2336" fmla="*/ 1866534 w 11378470"/>
              <a:gd name="connsiteY2336" fmla="*/ 6253856 h 10286999"/>
              <a:gd name="connsiteX2337" fmla="*/ 1866508 w 11378470"/>
              <a:gd name="connsiteY2337" fmla="*/ 6253326 h 10286999"/>
              <a:gd name="connsiteX2338" fmla="*/ 1867187 w 11378470"/>
              <a:gd name="connsiteY2338" fmla="*/ 6252550 h 10286999"/>
              <a:gd name="connsiteX2339" fmla="*/ 1881460 w 11378470"/>
              <a:gd name="connsiteY2339" fmla="*/ 6224003 h 10286999"/>
              <a:gd name="connsiteX2340" fmla="*/ 1880276 w 11378470"/>
              <a:gd name="connsiteY2340" fmla="*/ 6183430 h 10286999"/>
              <a:gd name="connsiteX2341" fmla="*/ 1585895 w 11378470"/>
              <a:gd name="connsiteY2341" fmla="*/ 6180023 h 10286999"/>
              <a:gd name="connsiteX2342" fmla="*/ 1609074 w 11378470"/>
              <a:gd name="connsiteY2342" fmla="*/ 6184941 h 10286999"/>
              <a:gd name="connsiteX2343" fmla="*/ 1529697 w 11378470"/>
              <a:gd name="connsiteY2343" fmla="*/ 6223657 h 10286999"/>
              <a:gd name="connsiteX2344" fmla="*/ 1585895 w 11378470"/>
              <a:gd name="connsiteY2344" fmla="*/ 6180023 h 10286999"/>
              <a:gd name="connsiteX2345" fmla="*/ 662152 w 11378470"/>
              <a:gd name="connsiteY2345" fmla="*/ 6174566 h 10286999"/>
              <a:gd name="connsiteX2346" fmla="*/ 682019 w 11378470"/>
              <a:gd name="connsiteY2346" fmla="*/ 6225584 h 10286999"/>
              <a:gd name="connsiteX2347" fmla="*/ 663385 w 11378470"/>
              <a:gd name="connsiteY2347" fmla="*/ 6229739 h 10286999"/>
              <a:gd name="connsiteX2348" fmla="*/ 636539 w 11378470"/>
              <a:gd name="connsiteY2348" fmla="*/ 6206715 h 10286999"/>
              <a:gd name="connsiteX2349" fmla="*/ 662152 w 11378470"/>
              <a:gd name="connsiteY2349" fmla="*/ 6174566 h 10286999"/>
              <a:gd name="connsiteX2350" fmla="*/ 1099576 w 11378470"/>
              <a:gd name="connsiteY2350" fmla="*/ 6166010 h 10286999"/>
              <a:gd name="connsiteX2351" fmla="*/ 1114258 w 11378470"/>
              <a:gd name="connsiteY2351" fmla="*/ 6168838 h 10286999"/>
              <a:gd name="connsiteX2352" fmla="*/ 1099511 w 11378470"/>
              <a:gd name="connsiteY2352" fmla="*/ 6206716 h 10286999"/>
              <a:gd name="connsiteX2353" fmla="*/ 1084943 w 11378470"/>
              <a:gd name="connsiteY2353" fmla="*/ 6197968 h 10286999"/>
              <a:gd name="connsiteX2354" fmla="*/ 1099576 w 11378470"/>
              <a:gd name="connsiteY2354" fmla="*/ 6166010 h 10286999"/>
              <a:gd name="connsiteX2355" fmla="*/ 1173788 w 11378470"/>
              <a:gd name="connsiteY2355" fmla="*/ 6159096 h 10286999"/>
              <a:gd name="connsiteX2356" fmla="*/ 1192252 w 11378470"/>
              <a:gd name="connsiteY2356" fmla="*/ 6173618 h 10286999"/>
              <a:gd name="connsiteX2357" fmla="*/ 1180696 w 11378470"/>
              <a:gd name="connsiteY2357" fmla="*/ 6210245 h 10286999"/>
              <a:gd name="connsiteX2358" fmla="*/ 1164122 w 11378470"/>
              <a:gd name="connsiteY2358" fmla="*/ 6213045 h 10286999"/>
              <a:gd name="connsiteX2359" fmla="*/ 1164773 w 11378470"/>
              <a:gd name="connsiteY2359" fmla="*/ 6219357 h 10286999"/>
              <a:gd name="connsiteX2360" fmla="*/ 1141701 w 11378470"/>
              <a:gd name="connsiteY2360" fmla="*/ 6224588 h 10286999"/>
              <a:gd name="connsiteX2361" fmla="*/ 1131393 w 11378470"/>
              <a:gd name="connsiteY2361" fmla="*/ 6216051 h 10286999"/>
              <a:gd name="connsiteX2362" fmla="*/ 1134788 w 11378470"/>
              <a:gd name="connsiteY2362" fmla="*/ 6201879 h 10286999"/>
              <a:gd name="connsiteX2363" fmla="*/ 1141796 w 11378470"/>
              <a:gd name="connsiteY2363" fmla="*/ 6194662 h 10286999"/>
              <a:gd name="connsiteX2364" fmla="*/ 1141627 w 11378470"/>
              <a:gd name="connsiteY2364" fmla="*/ 6181451 h 10286999"/>
              <a:gd name="connsiteX2365" fmla="*/ 1173788 w 11378470"/>
              <a:gd name="connsiteY2365" fmla="*/ 6159096 h 10286999"/>
              <a:gd name="connsiteX2366" fmla="*/ 745041 w 11378470"/>
              <a:gd name="connsiteY2366" fmla="*/ 6157128 h 10286999"/>
              <a:gd name="connsiteX2367" fmla="*/ 776446 w 11378470"/>
              <a:gd name="connsiteY2367" fmla="*/ 6193232 h 10286999"/>
              <a:gd name="connsiteX2368" fmla="*/ 746500 w 11378470"/>
              <a:gd name="connsiteY2368" fmla="*/ 6211954 h 10286999"/>
              <a:gd name="connsiteX2369" fmla="*/ 722486 w 11378470"/>
              <a:gd name="connsiteY2369" fmla="*/ 6190757 h 10286999"/>
              <a:gd name="connsiteX2370" fmla="*/ 745041 w 11378470"/>
              <a:gd name="connsiteY2370" fmla="*/ 6157128 h 10286999"/>
              <a:gd name="connsiteX2371" fmla="*/ 1479220 w 11378470"/>
              <a:gd name="connsiteY2371" fmla="*/ 6147337 h 10286999"/>
              <a:gd name="connsiteX2372" fmla="*/ 1498440 w 11378470"/>
              <a:gd name="connsiteY2372" fmla="*/ 6161660 h 10286999"/>
              <a:gd name="connsiteX2373" fmla="*/ 1470430 w 11378470"/>
              <a:gd name="connsiteY2373" fmla="*/ 6170548 h 10286999"/>
              <a:gd name="connsiteX2374" fmla="*/ 1479220 w 11378470"/>
              <a:gd name="connsiteY2374" fmla="*/ 6147337 h 10286999"/>
              <a:gd name="connsiteX2375" fmla="*/ 924554 w 11378470"/>
              <a:gd name="connsiteY2375" fmla="*/ 6122480 h 10286999"/>
              <a:gd name="connsiteX2376" fmla="*/ 914130 w 11378470"/>
              <a:gd name="connsiteY2376" fmla="*/ 6143640 h 10286999"/>
              <a:gd name="connsiteX2377" fmla="*/ 924554 w 11378470"/>
              <a:gd name="connsiteY2377" fmla="*/ 6122480 h 10286999"/>
              <a:gd name="connsiteX2378" fmla="*/ 1376811 w 11378470"/>
              <a:gd name="connsiteY2378" fmla="*/ 6117152 h 10286999"/>
              <a:gd name="connsiteX2379" fmla="*/ 1421235 w 11378470"/>
              <a:gd name="connsiteY2379" fmla="*/ 6180459 h 10286999"/>
              <a:gd name="connsiteX2380" fmla="*/ 1376811 w 11378470"/>
              <a:gd name="connsiteY2380" fmla="*/ 6117152 h 10286999"/>
              <a:gd name="connsiteX2381" fmla="*/ 784419 w 11378470"/>
              <a:gd name="connsiteY2381" fmla="*/ 6116109 h 10286999"/>
              <a:gd name="connsiteX2382" fmla="*/ 795743 w 11378470"/>
              <a:gd name="connsiteY2382" fmla="*/ 6121189 h 10286999"/>
              <a:gd name="connsiteX2383" fmla="*/ 786491 w 11378470"/>
              <a:gd name="connsiteY2383" fmla="*/ 6140807 h 10286999"/>
              <a:gd name="connsiteX2384" fmla="*/ 784419 w 11378470"/>
              <a:gd name="connsiteY2384" fmla="*/ 6116109 h 10286999"/>
              <a:gd name="connsiteX2385" fmla="*/ 1685349 w 11378470"/>
              <a:gd name="connsiteY2385" fmla="*/ 6087938 h 10286999"/>
              <a:gd name="connsiteX2386" fmla="*/ 1729683 w 11378470"/>
              <a:gd name="connsiteY2386" fmla="*/ 6117583 h 10286999"/>
              <a:gd name="connsiteX2387" fmla="*/ 1729766 w 11378470"/>
              <a:gd name="connsiteY2387" fmla="*/ 6117822 h 10286999"/>
              <a:gd name="connsiteX2388" fmla="*/ 1755579 w 11378470"/>
              <a:gd name="connsiteY2388" fmla="*/ 6123600 h 10286999"/>
              <a:gd name="connsiteX2389" fmla="*/ 1775305 w 11378470"/>
              <a:gd name="connsiteY2389" fmla="*/ 6135545 h 10286999"/>
              <a:gd name="connsiteX2390" fmla="*/ 1779807 w 11378470"/>
              <a:gd name="connsiteY2390" fmla="*/ 6148246 h 10286999"/>
              <a:gd name="connsiteX2391" fmla="*/ 1777399 w 11378470"/>
              <a:gd name="connsiteY2391" fmla="*/ 6158607 h 10286999"/>
              <a:gd name="connsiteX2392" fmla="*/ 1782334 w 11378470"/>
              <a:gd name="connsiteY2392" fmla="*/ 6161438 h 10286999"/>
              <a:gd name="connsiteX2393" fmla="*/ 1788986 w 11378470"/>
              <a:gd name="connsiteY2393" fmla="*/ 6175597 h 10286999"/>
              <a:gd name="connsiteX2394" fmla="*/ 1775261 w 11378470"/>
              <a:gd name="connsiteY2394" fmla="*/ 6200608 h 10286999"/>
              <a:gd name="connsiteX2395" fmla="*/ 1756017 w 11378470"/>
              <a:gd name="connsiteY2395" fmla="*/ 6205414 h 10286999"/>
              <a:gd name="connsiteX2396" fmla="*/ 1743005 w 11378470"/>
              <a:gd name="connsiteY2396" fmla="*/ 6199262 h 10286999"/>
              <a:gd name="connsiteX2397" fmla="*/ 1737626 w 11378470"/>
              <a:gd name="connsiteY2397" fmla="*/ 6191145 h 10286999"/>
              <a:gd name="connsiteX2398" fmla="*/ 1714956 w 11378470"/>
              <a:gd name="connsiteY2398" fmla="*/ 6191040 h 10286999"/>
              <a:gd name="connsiteX2399" fmla="*/ 1636812 w 11378470"/>
              <a:gd name="connsiteY2399" fmla="*/ 6153228 h 10286999"/>
              <a:gd name="connsiteX2400" fmla="*/ 1677159 w 11378470"/>
              <a:gd name="connsiteY2400" fmla="*/ 6112923 h 10286999"/>
              <a:gd name="connsiteX2401" fmla="*/ 1689497 w 11378470"/>
              <a:gd name="connsiteY2401" fmla="*/ 6113088 h 10286999"/>
              <a:gd name="connsiteX2402" fmla="*/ 1682397 w 11378470"/>
              <a:gd name="connsiteY2402" fmla="*/ 6103959 h 10286999"/>
              <a:gd name="connsiteX2403" fmla="*/ 1679287 w 11378470"/>
              <a:gd name="connsiteY2403" fmla="*/ 6095000 h 10286999"/>
              <a:gd name="connsiteX2404" fmla="*/ 1685349 w 11378470"/>
              <a:gd name="connsiteY2404" fmla="*/ 6087938 h 10286999"/>
              <a:gd name="connsiteX2405" fmla="*/ 282569 w 11378470"/>
              <a:gd name="connsiteY2405" fmla="*/ 6062060 h 10286999"/>
              <a:gd name="connsiteX2406" fmla="*/ 295772 w 11378470"/>
              <a:gd name="connsiteY2406" fmla="*/ 6062662 h 10286999"/>
              <a:gd name="connsiteX2407" fmla="*/ 334367 w 11378470"/>
              <a:gd name="connsiteY2407" fmla="*/ 6086271 h 10286999"/>
              <a:gd name="connsiteX2408" fmla="*/ 319673 w 11378470"/>
              <a:gd name="connsiteY2408" fmla="*/ 6109994 h 10286999"/>
              <a:gd name="connsiteX2409" fmla="*/ 282569 w 11378470"/>
              <a:gd name="connsiteY2409" fmla="*/ 6062060 h 10286999"/>
              <a:gd name="connsiteX2410" fmla="*/ 1398306 w 11378470"/>
              <a:gd name="connsiteY2410" fmla="*/ 6050128 h 10286999"/>
              <a:gd name="connsiteX2411" fmla="*/ 1446762 w 11378470"/>
              <a:gd name="connsiteY2411" fmla="*/ 6072657 h 10286999"/>
              <a:gd name="connsiteX2412" fmla="*/ 1428714 w 11378470"/>
              <a:gd name="connsiteY2412" fmla="*/ 6096964 h 10286999"/>
              <a:gd name="connsiteX2413" fmla="*/ 1398306 w 11378470"/>
              <a:gd name="connsiteY2413" fmla="*/ 6050128 h 10286999"/>
              <a:gd name="connsiteX2414" fmla="*/ 155593 w 11378470"/>
              <a:gd name="connsiteY2414" fmla="*/ 6049649 h 10286999"/>
              <a:gd name="connsiteX2415" fmla="*/ 141639 w 11378470"/>
              <a:gd name="connsiteY2415" fmla="*/ 6092619 h 10286999"/>
              <a:gd name="connsiteX2416" fmla="*/ 125055 w 11378470"/>
              <a:gd name="connsiteY2416" fmla="*/ 6076000 h 10286999"/>
              <a:gd name="connsiteX2417" fmla="*/ 155593 w 11378470"/>
              <a:gd name="connsiteY2417" fmla="*/ 6049649 h 10286999"/>
              <a:gd name="connsiteX2418" fmla="*/ 1249007 w 11378470"/>
              <a:gd name="connsiteY2418" fmla="*/ 6010888 h 10286999"/>
              <a:gd name="connsiteX2419" fmla="*/ 1297848 w 11378470"/>
              <a:gd name="connsiteY2419" fmla="*/ 6044906 h 10286999"/>
              <a:gd name="connsiteX2420" fmla="*/ 1301591 w 11378470"/>
              <a:gd name="connsiteY2420" fmla="*/ 6055900 h 10286999"/>
              <a:gd name="connsiteX2421" fmla="*/ 1312324 w 11378470"/>
              <a:gd name="connsiteY2421" fmla="*/ 6070873 h 10286999"/>
              <a:gd name="connsiteX2422" fmla="*/ 1297676 w 11378470"/>
              <a:gd name="connsiteY2422" fmla="*/ 6085815 h 10286999"/>
              <a:gd name="connsiteX2423" fmla="*/ 1294878 w 11378470"/>
              <a:gd name="connsiteY2423" fmla="*/ 6089060 h 10286999"/>
              <a:gd name="connsiteX2424" fmla="*/ 1305349 w 11378470"/>
              <a:gd name="connsiteY2424" fmla="*/ 6091300 h 10286999"/>
              <a:gd name="connsiteX2425" fmla="*/ 1313724 w 11378470"/>
              <a:gd name="connsiteY2425" fmla="*/ 6100034 h 10286999"/>
              <a:gd name="connsiteX2426" fmla="*/ 1274344 w 11378470"/>
              <a:gd name="connsiteY2426" fmla="*/ 6110956 h 10286999"/>
              <a:gd name="connsiteX2427" fmla="*/ 1277543 w 11378470"/>
              <a:gd name="connsiteY2427" fmla="*/ 6101771 h 10286999"/>
              <a:gd name="connsiteX2428" fmla="*/ 1275347 w 11378470"/>
              <a:gd name="connsiteY2428" fmla="*/ 6103037 h 10286999"/>
              <a:gd name="connsiteX2429" fmla="*/ 1211041 w 11378470"/>
              <a:gd name="connsiteY2429" fmla="*/ 6079758 h 10286999"/>
              <a:gd name="connsiteX2430" fmla="*/ 1212677 w 11378470"/>
              <a:gd name="connsiteY2430" fmla="*/ 6033307 h 10286999"/>
              <a:gd name="connsiteX2431" fmla="*/ 1231674 w 11378470"/>
              <a:gd name="connsiteY2431" fmla="*/ 6016128 h 10286999"/>
              <a:gd name="connsiteX2432" fmla="*/ 1249007 w 11378470"/>
              <a:gd name="connsiteY2432" fmla="*/ 6010888 h 10286999"/>
              <a:gd name="connsiteX2433" fmla="*/ 1501440 w 11378470"/>
              <a:gd name="connsiteY2433" fmla="*/ 6001883 h 10286999"/>
              <a:gd name="connsiteX2434" fmla="*/ 1507672 w 11378470"/>
              <a:gd name="connsiteY2434" fmla="*/ 6009221 h 10286999"/>
              <a:gd name="connsiteX2435" fmla="*/ 1496145 w 11378470"/>
              <a:gd name="connsiteY2435" fmla="*/ 6033884 h 10286999"/>
              <a:gd name="connsiteX2436" fmla="*/ 1475765 w 11378470"/>
              <a:gd name="connsiteY2436" fmla="*/ 6019909 h 10286999"/>
              <a:gd name="connsiteX2437" fmla="*/ 1501440 w 11378470"/>
              <a:gd name="connsiteY2437" fmla="*/ 6001883 h 10286999"/>
              <a:gd name="connsiteX2438" fmla="*/ 1073161 w 11378470"/>
              <a:gd name="connsiteY2438" fmla="*/ 5988543 h 10286999"/>
              <a:gd name="connsiteX2439" fmla="*/ 1112452 w 11378470"/>
              <a:gd name="connsiteY2439" fmla="*/ 6010156 h 10286999"/>
              <a:gd name="connsiteX2440" fmla="*/ 1039847 w 11378470"/>
              <a:gd name="connsiteY2440" fmla="*/ 6189072 h 10286999"/>
              <a:gd name="connsiteX2441" fmla="*/ 1034325 w 11378470"/>
              <a:gd name="connsiteY2441" fmla="*/ 6157180 h 10286999"/>
              <a:gd name="connsiteX2442" fmla="*/ 1030768 w 11378470"/>
              <a:gd name="connsiteY2442" fmla="*/ 6158624 h 10286999"/>
              <a:gd name="connsiteX2443" fmla="*/ 1010879 w 11378470"/>
              <a:gd name="connsiteY2443" fmla="*/ 6194599 h 10286999"/>
              <a:gd name="connsiteX2444" fmla="*/ 974966 w 11378470"/>
              <a:gd name="connsiteY2444" fmla="*/ 6181211 h 10286999"/>
              <a:gd name="connsiteX2445" fmla="*/ 965193 w 11378470"/>
              <a:gd name="connsiteY2445" fmla="*/ 6169135 h 10286999"/>
              <a:gd name="connsiteX2446" fmla="*/ 1032284 w 11378470"/>
              <a:gd name="connsiteY2446" fmla="*/ 6122616 h 10286999"/>
              <a:gd name="connsiteX2447" fmla="*/ 1033785 w 11378470"/>
              <a:gd name="connsiteY2447" fmla="*/ 6124266 h 10286999"/>
              <a:gd name="connsiteX2448" fmla="*/ 1039284 w 11378470"/>
              <a:gd name="connsiteY2448" fmla="*/ 6089503 h 10286999"/>
              <a:gd name="connsiteX2449" fmla="*/ 1052878 w 11378470"/>
              <a:gd name="connsiteY2449" fmla="*/ 6047921 h 10286999"/>
              <a:gd name="connsiteX2450" fmla="*/ 1046080 w 11378470"/>
              <a:gd name="connsiteY2450" fmla="*/ 6047394 h 10286999"/>
              <a:gd name="connsiteX2451" fmla="*/ 1032640 w 11378470"/>
              <a:gd name="connsiteY2451" fmla="*/ 6039537 h 10286999"/>
              <a:gd name="connsiteX2452" fmla="*/ 1046761 w 11378470"/>
              <a:gd name="connsiteY2452" fmla="*/ 5997779 h 10286999"/>
              <a:gd name="connsiteX2453" fmla="*/ 1065175 w 11378470"/>
              <a:gd name="connsiteY2453" fmla="*/ 6009279 h 10286999"/>
              <a:gd name="connsiteX2454" fmla="*/ 1065640 w 11378470"/>
              <a:gd name="connsiteY2454" fmla="*/ 6010390 h 10286999"/>
              <a:gd name="connsiteX2455" fmla="*/ 925946 w 11378470"/>
              <a:gd name="connsiteY2455" fmla="*/ 5978591 h 10286999"/>
              <a:gd name="connsiteX2456" fmla="*/ 947887 w 11378470"/>
              <a:gd name="connsiteY2456" fmla="*/ 5999905 h 10286999"/>
              <a:gd name="connsiteX2457" fmla="*/ 912788 w 11378470"/>
              <a:gd name="connsiteY2457" fmla="*/ 6004494 h 10286999"/>
              <a:gd name="connsiteX2458" fmla="*/ 925946 w 11378470"/>
              <a:gd name="connsiteY2458" fmla="*/ 5978591 h 10286999"/>
              <a:gd name="connsiteX2459" fmla="*/ 250484 w 11378470"/>
              <a:gd name="connsiteY2459" fmla="*/ 5952181 h 10286999"/>
              <a:gd name="connsiteX2460" fmla="*/ 323000 w 11378470"/>
              <a:gd name="connsiteY2460" fmla="*/ 6026493 h 10286999"/>
              <a:gd name="connsiteX2461" fmla="*/ 279287 w 11378470"/>
              <a:gd name="connsiteY2461" fmla="*/ 6056712 h 10286999"/>
              <a:gd name="connsiteX2462" fmla="*/ 250484 w 11378470"/>
              <a:gd name="connsiteY2462" fmla="*/ 5952181 h 10286999"/>
              <a:gd name="connsiteX2463" fmla="*/ 1240234 w 11378470"/>
              <a:gd name="connsiteY2463" fmla="*/ 5950257 h 10286999"/>
              <a:gd name="connsiteX2464" fmla="*/ 1265433 w 11378470"/>
              <a:gd name="connsiteY2464" fmla="*/ 5973861 h 10286999"/>
              <a:gd name="connsiteX2465" fmla="*/ 1247147 w 11378470"/>
              <a:gd name="connsiteY2465" fmla="*/ 5994220 h 10286999"/>
              <a:gd name="connsiteX2466" fmla="*/ 1235019 w 11378470"/>
              <a:gd name="connsiteY2466" fmla="*/ 5991715 h 10286999"/>
              <a:gd name="connsiteX2467" fmla="*/ 1215591 w 11378470"/>
              <a:gd name="connsiteY2467" fmla="*/ 5976269 h 10286999"/>
              <a:gd name="connsiteX2468" fmla="*/ 1213980 w 11378470"/>
              <a:gd name="connsiteY2468" fmla="*/ 5979748 h 10286999"/>
              <a:gd name="connsiteX2469" fmla="*/ 1220139 w 11378470"/>
              <a:gd name="connsiteY2469" fmla="*/ 5956884 h 10286999"/>
              <a:gd name="connsiteX2470" fmla="*/ 1240234 w 11378470"/>
              <a:gd name="connsiteY2470" fmla="*/ 5950257 h 10286999"/>
              <a:gd name="connsiteX2471" fmla="*/ 1368855 w 11378470"/>
              <a:gd name="connsiteY2471" fmla="*/ 5948794 h 10286999"/>
              <a:gd name="connsiteX2472" fmla="*/ 1362101 w 11378470"/>
              <a:gd name="connsiteY2472" fmla="*/ 5952944 h 10286999"/>
              <a:gd name="connsiteX2473" fmla="*/ 1368855 w 11378470"/>
              <a:gd name="connsiteY2473" fmla="*/ 5948794 h 10286999"/>
              <a:gd name="connsiteX2474" fmla="*/ 367889 w 11378470"/>
              <a:gd name="connsiteY2474" fmla="*/ 5946513 h 10286999"/>
              <a:gd name="connsiteX2475" fmla="*/ 424896 w 11378470"/>
              <a:gd name="connsiteY2475" fmla="*/ 6011101 h 10286999"/>
              <a:gd name="connsiteX2476" fmla="*/ 367889 w 11378470"/>
              <a:gd name="connsiteY2476" fmla="*/ 5946513 h 10286999"/>
              <a:gd name="connsiteX2477" fmla="*/ 1688092 w 11378470"/>
              <a:gd name="connsiteY2477" fmla="*/ 5934588 h 10286999"/>
              <a:gd name="connsiteX2478" fmla="*/ 1706663 w 11378470"/>
              <a:gd name="connsiteY2478" fmla="*/ 5946642 h 10286999"/>
              <a:gd name="connsiteX2479" fmla="*/ 1707079 w 11378470"/>
              <a:gd name="connsiteY2479" fmla="*/ 5956632 h 10286999"/>
              <a:gd name="connsiteX2480" fmla="*/ 1703985 w 11378470"/>
              <a:gd name="connsiteY2480" fmla="*/ 5958673 h 10286999"/>
              <a:gd name="connsiteX2481" fmla="*/ 1691609 w 11378470"/>
              <a:gd name="connsiteY2481" fmla="*/ 5966840 h 10286999"/>
              <a:gd name="connsiteX2482" fmla="*/ 1674070 w 11378470"/>
              <a:gd name="connsiteY2482" fmla="*/ 5953720 h 10286999"/>
              <a:gd name="connsiteX2483" fmla="*/ 1688092 w 11378470"/>
              <a:gd name="connsiteY2483" fmla="*/ 5934588 h 10286999"/>
              <a:gd name="connsiteX2484" fmla="*/ 879867 w 11378470"/>
              <a:gd name="connsiteY2484" fmla="*/ 5930376 h 10286999"/>
              <a:gd name="connsiteX2485" fmla="*/ 904725 w 11378470"/>
              <a:gd name="connsiteY2485" fmla="*/ 5956694 h 10286999"/>
              <a:gd name="connsiteX2486" fmla="*/ 869076 w 11378470"/>
              <a:gd name="connsiteY2486" fmla="*/ 5932781 h 10286999"/>
              <a:gd name="connsiteX2487" fmla="*/ 879867 w 11378470"/>
              <a:gd name="connsiteY2487" fmla="*/ 5930376 h 10286999"/>
              <a:gd name="connsiteX2488" fmla="*/ 1485381 w 11378470"/>
              <a:gd name="connsiteY2488" fmla="*/ 5924366 h 10286999"/>
              <a:gd name="connsiteX2489" fmla="*/ 1508680 w 11378470"/>
              <a:gd name="connsiteY2489" fmla="*/ 5930021 h 10286999"/>
              <a:gd name="connsiteX2490" fmla="*/ 1503984 w 11378470"/>
              <a:gd name="connsiteY2490" fmla="*/ 5935651 h 10286999"/>
              <a:gd name="connsiteX2491" fmla="*/ 1526550 w 11378470"/>
              <a:gd name="connsiteY2491" fmla="*/ 5960427 h 10286999"/>
              <a:gd name="connsiteX2492" fmla="*/ 1547985 w 11378470"/>
              <a:gd name="connsiteY2492" fmla="*/ 5994139 h 10286999"/>
              <a:gd name="connsiteX2493" fmla="*/ 1494558 w 11378470"/>
              <a:gd name="connsiteY2493" fmla="*/ 5955736 h 10286999"/>
              <a:gd name="connsiteX2494" fmla="*/ 1497217 w 11378470"/>
              <a:gd name="connsiteY2494" fmla="*/ 5943763 h 10286999"/>
              <a:gd name="connsiteX2495" fmla="*/ 1490640 w 11378470"/>
              <a:gd name="connsiteY2495" fmla="*/ 5951648 h 10286999"/>
              <a:gd name="connsiteX2496" fmla="*/ 1413901 w 11378470"/>
              <a:gd name="connsiteY2496" fmla="*/ 5964445 h 10286999"/>
              <a:gd name="connsiteX2497" fmla="*/ 1485381 w 11378470"/>
              <a:gd name="connsiteY2497" fmla="*/ 5924366 h 10286999"/>
              <a:gd name="connsiteX2498" fmla="*/ 1167658 w 11378470"/>
              <a:gd name="connsiteY2498" fmla="*/ 5920796 h 10286999"/>
              <a:gd name="connsiteX2499" fmla="*/ 1183161 w 11378470"/>
              <a:gd name="connsiteY2499" fmla="*/ 5942971 h 10286999"/>
              <a:gd name="connsiteX2500" fmla="*/ 1171877 w 11378470"/>
              <a:gd name="connsiteY2500" fmla="*/ 5976617 h 10286999"/>
              <a:gd name="connsiteX2501" fmla="*/ 1164652 w 11378470"/>
              <a:gd name="connsiteY2501" fmla="*/ 5977494 h 10286999"/>
              <a:gd name="connsiteX2502" fmla="*/ 1178373 w 11378470"/>
              <a:gd name="connsiteY2502" fmla="*/ 5987555 h 10286999"/>
              <a:gd name="connsiteX2503" fmla="*/ 1188852 w 11378470"/>
              <a:gd name="connsiteY2503" fmla="*/ 6048631 h 10286999"/>
              <a:gd name="connsiteX2504" fmla="*/ 1125353 w 11378470"/>
              <a:gd name="connsiteY2504" fmla="*/ 6019017 h 10286999"/>
              <a:gd name="connsiteX2505" fmla="*/ 1150524 w 11378470"/>
              <a:gd name="connsiteY2505" fmla="*/ 5975441 h 10286999"/>
              <a:gd name="connsiteX2506" fmla="*/ 1160282 w 11378470"/>
              <a:gd name="connsiteY2506" fmla="*/ 5974946 h 10286999"/>
              <a:gd name="connsiteX2507" fmla="*/ 1154877 w 11378470"/>
              <a:gd name="connsiteY2507" fmla="*/ 5966947 h 10286999"/>
              <a:gd name="connsiteX2508" fmla="*/ 1155556 w 11378470"/>
              <a:gd name="connsiteY2508" fmla="*/ 5942292 h 10286999"/>
              <a:gd name="connsiteX2509" fmla="*/ 1167658 w 11378470"/>
              <a:gd name="connsiteY2509" fmla="*/ 5920796 h 10286999"/>
              <a:gd name="connsiteX2510" fmla="*/ 762161 w 11378470"/>
              <a:gd name="connsiteY2510" fmla="*/ 5906289 h 10286999"/>
              <a:gd name="connsiteX2511" fmla="*/ 779925 w 11378470"/>
              <a:gd name="connsiteY2511" fmla="*/ 5910870 h 10286999"/>
              <a:gd name="connsiteX2512" fmla="*/ 750664 w 11378470"/>
              <a:gd name="connsiteY2512" fmla="*/ 5957756 h 10286999"/>
              <a:gd name="connsiteX2513" fmla="*/ 762161 w 11378470"/>
              <a:gd name="connsiteY2513" fmla="*/ 5906289 h 10286999"/>
              <a:gd name="connsiteX2514" fmla="*/ 1475997 w 11378470"/>
              <a:gd name="connsiteY2514" fmla="*/ 5893247 h 10286999"/>
              <a:gd name="connsiteX2515" fmla="*/ 1479941 w 11378470"/>
              <a:gd name="connsiteY2515" fmla="*/ 5904440 h 10286999"/>
              <a:gd name="connsiteX2516" fmla="*/ 1487166 w 11378470"/>
              <a:gd name="connsiteY2516" fmla="*/ 5908550 h 10286999"/>
              <a:gd name="connsiteX2517" fmla="*/ 1485859 w 11378470"/>
              <a:gd name="connsiteY2517" fmla="*/ 5921230 h 10286999"/>
              <a:gd name="connsiteX2518" fmla="*/ 1475997 w 11378470"/>
              <a:gd name="connsiteY2518" fmla="*/ 5893247 h 10286999"/>
              <a:gd name="connsiteX2519" fmla="*/ 1279171 w 11378470"/>
              <a:gd name="connsiteY2519" fmla="*/ 5890230 h 10286999"/>
              <a:gd name="connsiteX2520" fmla="*/ 1294898 w 11378470"/>
              <a:gd name="connsiteY2520" fmla="*/ 5902470 h 10286999"/>
              <a:gd name="connsiteX2521" fmla="*/ 1296715 w 11378470"/>
              <a:gd name="connsiteY2521" fmla="*/ 5920429 h 10286999"/>
              <a:gd name="connsiteX2522" fmla="*/ 1290812 w 11378470"/>
              <a:gd name="connsiteY2522" fmla="*/ 5930165 h 10286999"/>
              <a:gd name="connsiteX2523" fmla="*/ 1294972 w 11378470"/>
              <a:gd name="connsiteY2523" fmla="*/ 5929540 h 10286999"/>
              <a:gd name="connsiteX2524" fmla="*/ 1299230 w 11378470"/>
              <a:gd name="connsiteY2524" fmla="*/ 5929982 h 10286999"/>
              <a:gd name="connsiteX2525" fmla="*/ 1301212 w 11378470"/>
              <a:gd name="connsiteY2525" fmla="*/ 5922634 h 10286999"/>
              <a:gd name="connsiteX2526" fmla="*/ 1315386 w 11378470"/>
              <a:gd name="connsiteY2526" fmla="*/ 5929581 h 10286999"/>
              <a:gd name="connsiteX2527" fmla="*/ 1313952 w 11378470"/>
              <a:gd name="connsiteY2527" fmla="*/ 5931509 h 10286999"/>
              <a:gd name="connsiteX2528" fmla="*/ 1325675 w 11378470"/>
              <a:gd name="connsiteY2528" fmla="*/ 5932725 h 10286999"/>
              <a:gd name="connsiteX2529" fmla="*/ 1360088 w 11378470"/>
              <a:gd name="connsiteY2529" fmla="*/ 5947152 h 10286999"/>
              <a:gd name="connsiteX2530" fmla="*/ 1364976 w 11378470"/>
              <a:gd name="connsiteY2530" fmla="*/ 5967948 h 10286999"/>
              <a:gd name="connsiteX2531" fmla="*/ 1364716 w 11378470"/>
              <a:gd name="connsiteY2531" fmla="*/ 5976708 h 10286999"/>
              <a:gd name="connsiteX2532" fmla="*/ 1366490 w 11378470"/>
              <a:gd name="connsiteY2532" fmla="*/ 5980410 h 10286999"/>
              <a:gd name="connsiteX2533" fmla="*/ 1361508 w 11378470"/>
              <a:gd name="connsiteY2533" fmla="*/ 5995913 h 10286999"/>
              <a:gd name="connsiteX2534" fmla="*/ 1356333 w 11378470"/>
              <a:gd name="connsiteY2534" fmla="*/ 5988116 h 10286999"/>
              <a:gd name="connsiteX2535" fmla="*/ 1354774 w 11378470"/>
              <a:gd name="connsiteY2535" fmla="*/ 5984064 h 10286999"/>
              <a:gd name="connsiteX2536" fmla="*/ 1342247 w 11378470"/>
              <a:gd name="connsiteY2536" fmla="*/ 5974037 h 10286999"/>
              <a:gd name="connsiteX2537" fmla="*/ 1338895 w 11378470"/>
              <a:gd name="connsiteY2537" fmla="*/ 5973005 h 10286999"/>
              <a:gd name="connsiteX2538" fmla="*/ 1338045 w 11378470"/>
              <a:gd name="connsiteY2538" fmla="*/ 5974786 h 10286999"/>
              <a:gd name="connsiteX2539" fmla="*/ 1316343 w 11378470"/>
              <a:gd name="connsiteY2539" fmla="*/ 5983713 h 10286999"/>
              <a:gd name="connsiteX2540" fmla="*/ 1310462 w 11378470"/>
              <a:gd name="connsiteY2540" fmla="*/ 5977766 h 10286999"/>
              <a:gd name="connsiteX2541" fmla="*/ 1316717 w 11378470"/>
              <a:gd name="connsiteY2541" fmla="*/ 5966179 h 10286999"/>
              <a:gd name="connsiteX2542" fmla="*/ 1313440 w 11378470"/>
              <a:gd name="connsiteY2542" fmla="*/ 5965171 h 10286999"/>
              <a:gd name="connsiteX2543" fmla="*/ 1238474 w 11378470"/>
              <a:gd name="connsiteY2543" fmla="*/ 5938031 h 10286999"/>
              <a:gd name="connsiteX2544" fmla="*/ 1262339 w 11378470"/>
              <a:gd name="connsiteY2544" fmla="*/ 5934444 h 10286999"/>
              <a:gd name="connsiteX2545" fmla="*/ 1259322 w 11378470"/>
              <a:gd name="connsiteY2545" fmla="*/ 5929572 h 10286999"/>
              <a:gd name="connsiteX2546" fmla="*/ 1259163 w 11378470"/>
              <a:gd name="connsiteY2546" fmla="*/ 5906774 h 10286999"/>
              <a:gd name="connsiteX2547" fmla="*/ 1271751 w 11378470"/>
              <a:gd name="connsiteY2547" fmla="*/ 5893282 h 10286999"/>
              <a:gd name="connsiteX2548" fmla="*/ 1279171 w 11378470"/>
              <a:gd name="connsiteY2548" fmla="*/ 5890230 h 10286999"/>
              <a:gd name="connsiteX2549" fmla="*/ 1426795 w 11378470"/>
              <a:gd name="connsiteY2549" fmla="*/ 5888972 h 10286999"/>
              <a:gd name="connsiteX2550" fmla="*/ 1386088 w 11378470"/>
              <a:gd name="connsiteY2550" fmla="*/ 5979621 h 10286999"/>
              <a:gd name="connsiteX2551" fmla="*/ 1426795 w 11378470"/>
              <a:gd name="connsiteY2551" fmla="*/ 5888972 h 10286999"/>
              <a:gd name="connsiteX2552" fmla="*/ 1891056 w 11378470"/>
              <a:gd name="connsiteY2552" fmla="*/ 5885214 h 10286999"/>
              <a:gd name="connsiteX2553" fmla="*/ 1882550 w 11378470"/>
              <a:gd name="connsiteY2553" fmla="*/ 5891134 h 10286999"/>
              <a:gd name="connsiteX2554" fmla="*/ 1865615 w 11378470"/>
              <a:gd name="connsiteY2554" fmla="*/ 5890188 h 10286999"/>
              <a:gd name="connsiteX2555" fmla="*/ 1865583 w 11378470"/>
              <a:gd name="connsiteY2555" fmla="*/ 5890161 h 10286999"/>
              <a:gd name="connsiteX2556" fmla="*/ 1873130 w 11378470"/>
              <a:gd name="connsiteY2556" fmla="*/ 5909084 h 10286999"/>
              <a:gd name="connsiteX2557" fmla="*/ 1866407 w 11378470"/>
              <a:gd name="connsiteY2557" fmla="*/ 5937258 h 10286999"/>
              <a:gd name="connsiteX2558" fmla="*/ 1859289 w 11378470"/>
              <a:gd name="connsiteY2558" fmla="*/ 5926684 h 10286999"/>
              <a:gd name="connsiteX2559" fmla="*/ 1857439 w 11378470"/>
              <a:gd name="connsiteY2559" fmla="*/ 5949122 h 10286999"/>
              <a:gd name="connsiteX2560" fmla="*/ 1852230 w 11378470"/>
              <a:gd name="connsiteY2560" fmla="*/ 6065514 h 10286999"/>
              <a:gd name="connsiteX2561" fmla="*/ 1853386 w 11378470"/>
              <a:gd name="connsiteY2561" fmla="*/ 6113943 h 10286999"/>
              <a:gd name="connsiteX2562" fmla="*/ 1877813 w 11378470"/>
              <a:gd name="connsiteY2562" fmla="*/ 6119576 h 10286999"/>
              <a:gd name="connsiteX2563" fmla="*/ 1875379 w 11378470"/>
              <a:gd name="connsiteY2563" fmla="*/ 6108080 h 10286999"/>
              <a:gd name="connsiteX2564" fmla="*/ 1877799 w 11378470"/>
              <a:gd name="connsiteY2564" fmla="*/ 6061125 h 10286999"/>
              <a:gd name="connsiteX2565" fmla="*/ 1876819 w 11378470"/>
              <a:gd name="connsiteY2565" fmla="*/ 6057658 h 10286999"/>
              <a:gd name="connsiteX2566" fmla="*/ 1878043 w 11378470"/>
              <a:gd name="connsiteY2566" fmla="*/ 6056378 h 10286999"/>
              <a:gd name="connsiteX2567" fmla="*/ 1880589 w 11378470"/>
              <a:gd name="connsiteY2567" fmla="*/ 6006985 h 10286999"/>
              <a:gd name="connsiteX2568" fmla="*/ 1889270 w 11378470"/>
              <a:gd name="connsiteY2568" fmla="*/ 5895249 h 10286999"/>
              <a:gd name="connsiteX2569" fmla="*/ 997530 w 11378470"/>
              <a:gd name="connsiteY2569" fmla="*/ 5873397 h 10286999"/>
              <a:gd name="connsiteX2570" fmla="*/ 1000453 w 11378470"/>
              <a:gd name="connsiteY2570" fmla="*/ 5876127 h 10286999"/>
              <a:gd name="connsiteX2571" fmla="*/ 997521 w 11378470"/>
              <a:gd name="connsiteY2571" fmla="*/ 5891504 h 10286999"/>
              <a:gd name="connsiteX2572" fmla="*/ 990891 w 11378470"/>
              <a:gd name="connsiteY2572" fmla="*/ 5887733 h 10286999"/>
              <a:gd name="connsiteX2573" fmla="*/ 989330 w 11378470"/>
              <a:gd name="connsiteY2573" fmla="*/ 5891104 h 10286999"/>
              <a:gd name="connsiteX2574" fmla="*/ 984261 w 11378470"/>
              <a:gd name="connsiteY2574" fmla="*/ 5883961 h 10286999"/>
              <a:gd name="connsiteX2575" fmla="*/ 985823 w 11378470"/>
              <a:gd name="connsiteY2575" fmla="*/ 5880587 h 10286999"/>
              <a:gd name="connsiteX2576" fmla="*/ 985385 w 11378470"/>
              <a:gd name="connsiteY2576" fmla="*/ 5879274 h 10286999"/>
              <a:gd name="connsiteX2577" fmla="*/ 992261 w 11378470"/>
              <a:gd name="connsiteY2577" fmla="*/ 5875728 h 10286999"/>
              <a:gd name="connsiteX2578" fmla="*/ 997530 w 11378470"/>
              <a:gd name="connsiteY2578" fmla="*/ 5873397 h 10286999"/>
              <a:gd name="connsiteX2579" fmla="*/ 1618755 w 11378470"/>
              <a:gd name="connsiteY2579" fmla="*/ 5864621 h 10286999"/>
              <a:gd name="connsiteX2580" fmla="*/ 1626668 w 11378470"/>
              <a:gd name="connsiteY2580" fmla="*/ 5879203 h 10286999"/>
              <a:gd name="connsiteX2581" fmla="*/ 1625531 w 11378470"/>
              <a:gd name="connsiteY2581" fmla="*/ 5892722 h 10286999"/>
              <a:gd name="connsiteX2582" fmla="*/ 1627708 w 11378470"/>
              <a:gd name="connsiteY2582" fmla="*/ 5892616 h 10286999"/>
              <a:gd name="connsiteX2583" fmla="*/ 1626941 w 11378470"/>
              <a:gd name="connsiteY2583" fmla="*/ 5875546 h 10286999"/>
              <a:gd name="connsiteX2584" fmla="*/ 1631245 w 11378470"/>
              <a:gd name="connsiteY2584" fmla="*/ 5880340 h 10286999"/>
              <a:gd name="connsiteX2585" fmla="*/ 1630783 w 11378470"/>
              <a:gd name="connsiteY2585" fmla="*/ 5888278 h 10286999"/>
              <a:gd name="connsiteX2586" fmla="*/ 1630157 w 11378470"/>
              <a:gd name="connsiteY2586" fmla="*/ 5892497 h 10286999"/>
              <a:gd name="connsiteX2587" fmla="*/ 1638815 w 11378470"/>
              <a:gd name="connsiteY2587" fmla="*/ 5892077 h 10286999"/>
              <a:gd name="connsiteX2588" fmla="*/ 1654817 w 11378470"/>
              <a:gd name="connsiteY2588" fmla="*/ 5929716 h 10286999"/>
              <a:gd name="connsiteX2589" fmla="*/ 1574585 w 11378470"/>
              <a:gd name="connsiteY2589" fmla="*/ 5937834 h 10286999"/>
              <a:gd name="connsiteX2590" fmla="*/ 1588871 w 11378470"/>
              <a:gd name="connsiteY2590" fmla="*/ 5909518 h 10286999"/>
              <a:gd name="connsiteX2591" fmla="*/ 1593522 w 11378470"/>
              <a:gd name="connsiteY2591" fmla="*/ 5906991 h 10286999"/>
              <a:gd name="connsiteX2592" fmla="*/ 1595446 w 11378470"/>
              <a:gd name="connsiteY2592" fmla="*/ 5893980 h 10286999"/>
              <a:gd name="connsiteX2593" fmla="*/ 1618755 w 11378470"/>
              <a:gd name="connsiteY2593" fmla="*/ 5864621 h 10286999"/>
              <a:gd name="connsiteX2594" fmla="*/ 945527 w 11378470"/>
              <a:gd name="connsiteY2594" fmla="*/ 5854292 h 10286999"/>
              <a:gd name="connsiteX2595" fmla="*/ 962719 w 11378470"/>
              <a:gd name="connsiteY2595" fmla="*/ 5867385 h 10286999"/>
              <a:gd name="connsiteX2596" fmla="*/ 964606 w 11378470"/>
              <a:gd name="connsiteY2596" fmla="*/ 5872876 h 10286999"/>
              <a:gd name="connsiteX2597" fmla="*/ 969414 w 11378470"/>
              <a:gd name="connsiteY2597" fmla="*/ 5897034 h 10286999"/>
              <a:gd name="connsiteX2598" fmla="*/ 978136 w 11378470"/>
              <a:gd name="connsiteY2598" fmla="*/ 5902651 h 10286999"/>
              <a:gd name="connsiteX2599" fmla="*/ 962116 w 11378470"/>
              <a:gd name="connsiteY2599" fmla="*/ 5927811 h 10286999"/>
              <a:gd name="connsiteX2600" fmla="*/ 954502 w 11378470"/>
              <a:gd name="connsiteY2600" fmla="*/ 5928165 h 10286999"/>
              <a:gd name="connsiteX2601" fmla="*/ 953434 w 11378470"/>
              <a:gd name="connsiteY2601" fmla="*/ 5936484 h 10286999"/>
              <a:gd name="connsiteX2602" fmla="*/ 931651 w 11378470"/>
              <a:gd name="connsiteY2602" fmla="*/ 5936060 h 10286999"/>
              <a:gd name="connsiteX2603" fmla="*/ 926671 w 11378470"/>
              <a:gd name="connsiteY2603" fmla="*/ 5925457 h 10286999"/>
              <a:gd name="connsiteX2604" fmla="*/ 915561 w 11378470"/>
              <a:gd name="connsiteY2604" fmla="*/ 5915575 h 10286999"/>
              <a:gd name="connsiteX2605" fmla="*/ 922663 w 11378470"/>
              <a:gd name="connsiteY2605" fmla="*/ 5897245 h 10286999"/>
              <a:gd name="connsiteX2606" fmla="*/ 930945 w 11378470"/>
              <a:gd name="connsiteY2606" fmla="*/ 5893666 h 10286999"/>
              <a:gd name="connsiteX2607" fmla="*/ 928930 w 11378470"/>
              <a:gd name="connsiteY2607" fmla="*/ 5882957 h 10286999"/>
              <a:gd name="connsiteX2608" fmla="*/ 926307 w 11378470"/>
              <a:gd name="connsiteY2608" fmla="*/ 5859926 h 10286999"/>
              <a:gd name="connsiteX2609" fmla="*/ 945527 w 11378470"/>
              <a:gd name="connsiteY2609" fmla="*/ 5854292 h 10286999"/>
              <a:gd name="connsiteX2610" fmla="*/ 606664 w 11378470"/>
              <a:gd name="connsiteY2610" fmla="*/ 5847813 h 10286999"/>
              <a:gd name="connsiteX2611" fmla="*/ 623615 w 11378470"/>
              <a:gd name="connsiteY2611" fmla="*/ 5848537 h 10286999"/>
              <a:gd name="connsiteX2612" fmla="*/ 626476 w 11378470"/>
              <a:gd name="connsiteY2612" fmla="*/ 5884007 h 10286999"/>
              <a:gd name="connsiteX2613" fmla="*/ 606664 w 11378470"/>
              <a:gd name="connsiteY2613" fmla="*/ 5847813 h 10286999"/>
              <a:gd name="connsiteX2614" fmla="*/ 300763 w 11378470"/>
              <a:gd name="connsiteY2614" fmla="*/ 5829541 h 10286999"/>
              <a:gd name="connsiteX2615" fmla="*/ 329453 w 11378470"/>
              <a:gd name="connsiteY2615" fmla="*/ 5858392 h 10286999"/>
              <a:gd name="connsiteX2616" fmla="*/ 280177 w 11378470"/>
              <a:gd name="connsiteY2616" fmla="*/ 5895464 h 10286999"/>
              <a:gd name="connsiteX2617" fmla="*/ 300763 w 11378470"/>
              <a:gd name="connsiteY2617" fmla="*/ 5829541 h 10286999"/>
              <a:gd name="connsiteX2618" fmla="*/ 1899120 w 11378470"/>
              <a:gd name="connsiteY2618" fmla="*/ 5826798 h 10286999"/>
              <a:gd name="connsiteX2619" fmla="*/ 1872989 w 11378470"/>
              <a:gd name="connsiteY2619" fmla="*/ 5845732 h 10286999"/>
              <a:gd name="connsiteX2620" fmla="*/ 1882217 w 11378470"/>
              <a:gd name="connsiteY2620" fmla="*/ 5848267 h 10286999"/>
              <a:gd name="connsiteX2621" fmla="*/ 1895803 w 11378470"/>
              <a:gd name="connsiteY2621" fmla="*/ 5858548 h 10286999"/>
              <a:gd name="connsiteX2622" fmla="*/ 1898530 w 11378470"/>
              <a:gd name="connsiteY2622" fmla="*/ 5843225 h 10286999"/>
              <a:gd name="connsiteX2623" fmla="*/ 1752960 w 11378470"/>
              <a:gd name="connsiteY2623" fmla="*/ 5824081 h 10286999"/>
              <a:gd name="connsiteX2624" fmla="*/ 1779484 w 11378470"/>
              <a:gd name="connsiteY2624" fmla="*/ 5833256 h 10286999"/>
              <a:gd name="connsiteX2625" fmla="*/ 1767706 w 11378470"/>
              <a:gd name="connsiteY2625" fmla="*/ 5859727 h 10286999"/>
              <a:gd name="connsiteX2626" fmla="*/ 1752960 w 11378470"/>
              <a:gd name="connsiteY2626" fmla="*/ 5824081 h 10286999"/>
              <a:gd name="connsiteX2627" fmla="*/ 487524 w 11378470"/>
              <a:gd name="connsiteY2627" fmla="*/ 5813956 h 10286999"/>
              <a:gd name="connsiteX2628" fmla="*/ 538628 w 11378470"/>
              <a:gd name="connsiteY2628" fmla="*/ 5959371 h 10286999"/>
              <a:gd name="connsiteX2629" fmla="*/ 487524 w 11378470"/>
              <a:gd name="connsiteY2629" fmla="*/ 5813956 h 10286999"/>
              <a:gd name="connsiteX2630" fmla="*/ 661167 w 11378470"/>
              <a:gd name="connsiteY2630" fmla="*/ 5808379 h 10286999"/>
              <a:gd name="connsiteX2631" fmla="*/ 694800 w 11378470"/>
              <a:gd name="connsiteY2631" fmla="*/ 5874694 h 10286999"/>
              <a:gd name="connsiteX2632" fmla="*/ 661167 w 11378470"/>
              <a:gd name="connsiteY2632" fmla="*/ 5808379 h 10286999"/>
              <a:gd name="connsiteX2633" fmla="*/ 980921 w 11378470"/>
              <a:gd name="connsiteY2633" fmla="*/ 5803863 h 10286999"/>
              <a:gd name="connsiteX2634" fmla="*/ 988283 w 11378470"/>
              <a:gd name="connsiteY2634" fmla="*/ 5877452 h 10286999"/>
              <a:gd name="connsiteX2635" fmla="*/ 980921 w 11378470"/>
              <a:gd name="connsiteY2635" fmla="*/ 5803863 h 10286999"/>
              <a:gd name="connsiteX2636" fmla="*/ 1106335 w 11378470"/>
              <a:gd name="connsiteY2636" fmla="*/ 5773215 h 10286999"/>
              <a:gd name="connsiteX2637" fmla="*/ 1115141 w 11378470"/>
              <a:gd name="connsiteY2637" fmla="*/ 5906312 h 10286999"/>
              <a:gd name="connsiteX2638" fmla="*/ 1106335 w 11378470"/>
              <a:gd name="connsiteY2638" fmla="*/ 5773215 h 10286999"/>
              <a:gd name="connsiteX2639" fmla="*/ 1681777 w 11378470"/>
              <a:gd name="connsiteY2639" fmla="*/ 5729330 h 10286999"/>
              <a:gd name="connsiteX2640" fmla="*/ 1705466 w 11378470"/>
              <a:gd name="connsiteY2640" fmla="*/ 5736303 h 10286999"/>
              <a:gd name="connsiteX2641" fmla="*/ 1707328 w 11378470"/>
              <a:gd name="connsiteY2641" fmla="*/ 5753371 h 10286999"/>
              <a:gd name="connsiteX2642" fmla="*/ 1659835 w 11378470"/>
              <a:gd name="connsiteY2642" fmla="*/ 5764171 h 10286999"/>
              <a:gd name="connsiteX2643" fmla="*/ 1658711 w 11378470"/>
              <a:gd name="connsiteY2643" fmla="*/ 5739139 h 10286999"/>
              <a:gd name="connsiteX2644" fmla="*/ 1681777 w 11378470"/>
              <a:gd name="connsiteY2644" fmla="*/ 5729330 h 10286999"/>
              <a:gd name="connsiteX2645" fmla="*/ 829330 w 11378470"/>
              <a:gd name="connsiteY2645" fmla="*/ 5696212 h 10286999"/>
              <a:gd name="connsiteX2646" fmla="*/ 840336 w 11378470"/>
              <a:gd name="connsiteY2646" fmla="*/ 5698209 h 10286999"/>
              <a:gd name="connsiteX2647" fmla="*/ 827631 w 11378470"/>
              <a:gd name="connsiteY2647" fmla="*/ 5706593 h 10286999"/>
              <a:gd name="connsiteX2648" fmla="*/ 817643 w 11378470"/>
              <a:gd name="connsiteY2648" fmla="*/ 5698367 h 10286999"/>
              <a:gd name="connsiteX2649" fmla="*/ 829330 w 11378470"/>
              <a:gd name="connsiteY2649" fmla="*/ 5696212 h 10286999"/>
              <a:gd name="connsiteX2650" fmla="*/ 845685 w 11378470"/>
              <a:gd name="connsiteY2650" fmla="*/ 5691200 h 10286999"/>
              <a:gd name="connsiteX2651" fmla="*/ 849618 w 11378470"/>
              <a:gd name="connsiteY2651" fmla="*/ 5692533 h 10286999"/>
              <a:gd name="connsiteX2652" fmla="*/ 842812 w 11378470"/>
              <a:gd name="connsiteY2652" fmla="*/ 5697025 h 10286999"/>
              <a:gd name="connsiteX2653" fmla="*/ 840748 w 11378470"/>
              <a:gd name="connsiteY2653" fmla="*/ 5693896 h 10286999"/>
              <a:gd name="connsiteX2654" fmla="*/ 845685 w 11378470"/>
              <a:gd name="connsiteY2654" fmla="*/ 5691200 h 10286999"/>
              <a:gd name="connsiteX2655" fmla="*/ 865500 w 11378470"/>
              <a:gd name="connsiteY2655" fmla="*/ 5682053 h 10286999"/>
              <a:gd name="connsiteX2656" fmla="*/ 864160 w 11378470"/>
              <a:gd name="connsiteY2656" fmla="*/ 5687428 h 10286999"/>
              <a:gd name="connsiteX2657" fmla="*/ 856630 w 11378470"/>
              <a:gd name="connsiteY2657" fmla="*/ 5683416 h 10286999"/>
              <a:gd name="connsiteX2658" fmla="*/ 865500 w 11378470"/>
              <a:gd name="connsiteY2658" fmla="*/ 5682053 h 10286999"/>
              <a:gd name="connsiteX2659" fmla="*/ 600974 w 11378470"/>
              <a:gd name="connsiteY2659" fmla="*/ 5674076 h 10286999"/>
              <a:gd name="connsiteX2660" fmla="*/ 631475 w 11378470"/>
              <a:gd name="connsiteY2660" fmla="*/ 5695866 h 10286999"/>
              <a:gd name="connsiteX2661" fmla="*/ 634051 w 11378470"/>
              <a:gd name="connsiteY2661" fmla="*/ 5719525 h 10286999"/>
              <a:gd name="connsiteX2662" fmla="*/ 612268 w 11378470"/>
              <a:gd name="connsiteY2662" fmla="*/ 5747085 h 10286999"/>
              <a:gd name="connsiteX2663" fmla="*/ 596046 w 11378470"/>
              <a:gd name="connsiteY2663" fmla="*/ 5733418 h 10286999"/>
              <a:gd name="connsiteX2664" fmla="*/ 600974 w 11378470"/>
              <a:gd name="connsiteY2664" fmla="*/ 5674076 h 10286999"/>
              <a:gd name="connsiteX2665" fmla="*/ 1525640 w 11378470"/>
              <a:gd name="connsiteY2665" fmla="*/ 5667141 h 10286999"/>
              <a:gd name="connsiteX2666" fmla="*/ 1548516 w 11378470"/>
              <a:gd name="connsiteY2666" fmla="*/ 5687760 h 10286999"/>
              <a:gd name="connsiteX2667" fmla="*/ 1550109 w 11378470"/>
              <a:gd name="connsiteY2667" fmla="*/ 5694036 h 10286999"/>
              <a:gd name="connsiteX2668" fmla="*/ 1516824 w 11378470"/>
              <a:gd name="connsiteY2668" fmla="*/ 5680582 h 10286999"/>
              <a:gd name="connsiteX2669" fmla="*/ 1514790 w 11378470"/>
              <a:gd name="connsiteY2669" fmla="*/ 5671602 h 10286999"/>
              <a:gd name="connsiteX2670" fmla="*/ 1525640 w 11378470"/>
              <a:gd name="connsiteY2670" fmla="*/ 5667141 h 10286999"/>
              <a:gd name="connsiteX2671" fmla="*/ 203710 w 11378470"/>
              <a:gd name="connsiteY2671" fmla="*/ 5666745 h 10286999"/>
              <a:gd name="connsiteX2672" fmla="*/ 213662 w 11378470"/>
              <a:gd name="connsiteY2672" fmla="*/ 5672609 h 10286999"/>
              <a:gd name="connsiteX2673" fmla="*/ 192450 w 11378470"/>
              <a:gd name="connsiteY2673" fmla="*/ 5726408 h 10286999"/>
              <a:gd name="connsiteX2674" fmla="*/ 174835 w 11378470"/>
              <a:gd name="connsiteY2674" fmla="*/ 5725326 h 10286999"/>
              <a:gd name="connsiteX2675" fmla="*/ 203710 w 11378470"/>
              <a:gd name="connsiteY2675" fmla="*/ 5666745 h 10286999"/>
              <a:gd name="connsiteX2676" fmla="*/ 922432 w 11378470"/>
              <a:gd name="connsiteY2676" fmla="*/ 5659752 h 10286999"/>
              <a:gd name="connsiteX2677" fmla="*/ 865913 w 11378470"/>
              <a:gd name="connsiteY2677" fmla="*/ 5682680 h 10286999"/>
              <a:gd name="connsiteX2678" fmla="*/ 922432 w 11378470"/>
              <a:gd name="connsiteY2678" fmla="*/ 5659752 h 10286999"/>
              <a:gd name="connsiteX2679" fmla="*/ 975890 w 11378470"/>
              <a:gd name="connsiteY2679" fmla="*/ 5634653 h 10286999"/>
              <a:gd name="connsiteX2680" fmla="*/ 951690 w 11378470"/>
              <a:gd name="connsiteY2680" fmla="*/ 5650623 h 10286999"/>
              <a:gd name="connsiteX2681" fmla="*/ 946463 w 11378470"/>
              <a:gd name="connsiteY2681" fmla="*/ 5649283 h 10286999"/>
              <a:gd name="connsiteX2682" fmla="*/ 975890 w 11378470"/>
              <a:gd name="connsiteY2682" fmla="*/ 5634653 h 10286999"/>
              <a:gd name="connsiteX2683" fmla="*/ 121615 w 11378470"/>
              <a:gd name="connsiteY2683" fmla="*/ 5633800 h 10286999"/>
              <a:gd name="connsiteX2684" fmla="*/ 161584 w 11378470"/>
              <a:gd name="connsiteY2684" fmla="*/ 5667837 h 10286999"/>
              <a:gd name="connsiteX2685" fmla="*/ 115154 w 11378470"/>
              <a:gd name="connsiteY2685" fmla="*/ 5661681 h 10286999"/>
              <a:gd name="connsiteX2686" fmla="*/ 121615 w 11378470"/>
              <a:gd name="connsiteY2686" fmla="*/ 5633800 h 10286999"/>
              <a:gd name="connsiteX2687" fmla="*/ 1008237 w 11378470"/>
              <a:gd name="connsiteY2687" fmla="*/ 5627283 h 10286999"/>
              <a:gd name="connsiteX2688" fmla="*/ 1061874 w 11378470"/>
              <a:gd name="connsiteY2688" fmla="*/ 5682607 h 10286999"/>
              <a:gd name="connsiteX2689" fmla="*/ 1035348 w 11378470"/>
              <a:gd name="connsiteY2689" fmla="*/ 5710537 h 10286999"/>
              <a:gd name="connsiteX2690" fmla="*/ 983941 w 11378470"/>
              <a:gd name="connsiteY2690" fmla="*/ 5627957 h 10286999"/>
              <a:gd name="connsiteX2691" fmla="*/ 1008237 w 11378470"/>
              <a:gd name="connsiteY2691" fmla="*/ 5627283 h 10286999"/>
              <a:gd name="connsiteX2692" fmla="*/ 606206 w 11378470"/>
              <a:gd name="connsiteY2692" fmla="*/ 5615474 h 10286999"/>
              <a:gd name="connsiteX2693" fmla="*/ 618555 w 11378470"/>
              <a:gd name="connsiteY2693" fmla="*/ 5618025 h 10286999"/>
              <a:gd name="connsiteX2694" fmla="*/ 606784 w 11378470"/>
              <a:gd name="connsiteY2694" fmla="*/ 5633702 h 10286999"/>
              <a:gd name="connsiteX2695" fmla="*/ 606206 w 11378470"/>
              <a:gd name="connsiteY2695" fmla="*/ 5615474 h 10286999"/>
              <a:gd name="connsiteX2696" fmla="*/ 1455828 w 11378470"/>
              <a:gd name="connsiteY2696" fmla="*/ 5589844 h 10286999"/>
              <a:gd name="connsiteX2697" fmla="*/ 1469536 w 11378470"/>
              <a:gd name="connsiteY2697" fmla="*/ 5599778 h 10286999"/>
              <a:gd name="connsiteX2698" fmla="*/ 1469093 w 11378470"/>
              <a:gd name="connsiteY2698" fmla="*/ 5605683 h 10286999"/>
              <a:gd name="connsiteX2699" fmla="*/ 1453231 w 11378470"/>
              <a:gd name="connsiteY2699" fmla="*/ 5595172 h 10286999"/>
              <a:gd name="connsiteX2700" fmla="*/ 1455828 w 11378470"/>
              <a:gd name="connsiteY2700" fmla="*/ 5589844 h 10286999"/>
              <a:gd name="connsiteX2701" fmla="*/ 492953 w 11378470"/>
              <a:gd name="connsiteY2701" fmla="*/ 5586839 h 10286999"/>
              <a:gd name="connsiteX2702" fmla="*/ 556511 w 11378470"/>
              <a:gd name="connsiteY2702" fmla="*/ 5600704 h 10286999"/>
              <a:gd name="connsiteX2703" fmla="*/ 530560 w 11378470"/>
              <a:gd name="connsiteY2703" fmla="*/ 5646026 h 10286999"/>
              <a:gd name="connsiteX2704" fmla="*/ 440754 w 11378470"/>
              <a:gd name="connsiteY2704" fmla="*/ 5598373 h 10286999"/>
              <a:gd name="connsiteX2705" fmla="*/ 492953 w 11378470"/>
              <a:gd name="connsiteY2705" fmla="*/ 5586839 h 10286999"/>
              <a:gd name="connsiteX2706" fmla="*/ 1530318 w 11378470"/>
              <a:gd name="connsiteY2706" fmla="*/ 5578514 h 10286999"/>
              <a:gd name="connsiteX2707" fmla="*/ 1543365 w 11378470"/>
              <a:gd name="connsiteY2707" fmla="*/ 5591429 h 10286999"/>
              <a:gd name="connsiteX2708" fmla="*/ 1543586 w 11378470"/>
              <a:gd name="connsiteY2708" fmla="*/ 5600344 h 10286999"/>
              <a:gd name="connsiteX2709" fmla="*/ 1533480 w 11378470"/>
              <a:gd name="connsiteY2709" fmla="*/ 5603385 h 10286999"/>
              <a:gd name="connsiteX2710" fmla="*/ 1512826 w 11378470"/>
              <a:gd name="connsiteY2710" fmla="*/ 5591634 h 10286999"/>
              <a:gd name="connsiteX2711" fmla="*/ 1512606 w 11378470"/>
              <a:gd name="connsiteY2711" fmla="*/ 5582721 h 10286999"/>
              <a:gd name="connsiteX2712" fmla="*/ 1530318 w 11378470"/>
              <a:gd name="connsiteY2712" fmla="*/ 5578514 h 10286999"/>
              <a:gd name="connsiteX2713" fmla="*/ 1720509 w 11378470"/>
              <a:gd name="connsiteY2713" fmla="*/ 5551173 h 10286999"/>
              <a:gd name="connsiteX2714" fmla="*/ 1739241 w 11378470"/>
              <a:gd name="connsiteY2714" fmla="*/ 5570351 h 10286999"/>
              <a:gd name="connsiteX2715" fmla="*/ 1738198 w 11378470"/>
              <a:gd name="connsiteY2715" fmla="*/ 5582542 h 10286999"/>
              <a:gd name="connsiteX2716" fmla="*/ 1736765 w 11378470"/>
              <a:gd name="connsiteY2716" fmla="*/ 5582036 h 10286999"/>
              <a:gd name="connsiteX2717" fmla="*/ 1736499 w 11378470"/>
              <a:gd name="connsiteY2717" fmla="*/ 5583536 h 10286999"/>
              <a:gd name="connsiteX2718" fmla="*/ 1753879 w 11378470"/>
              <a:gd name="connsiteY2718" fmla="*/ 5576388 h 10286999"/>
              <a:gd name="connsiteX2719" fmla="*/ 1750751 w 11378470"/>
              <a:gd name="connsiteY2719" fmla="*/ 5606952 h 10286999"/>
              <a:gd name="connsiteX2720" fmla="*/ 1742251 w 11378470"/>
              <a:gd name="connsiteY2720" fmla="*/ 5606265 h 10286999"/>
              <a:gd name="connsiteX2721" fmla="*/ 1733856 w 11378470"/>
              <a:gd name="connsiteY2721" fmla="*/ 5598490 h 10286999"/>
              <a:gd name="connsiteX2722" fmla="*/ 1732100 w 11378470"/>
              <a:gd name="connsiteY2722" fmla="*/ 5608419 h 10286999"/>
              <a:gd name="connsiteX2723" fmla="*/ 1705149 w 11378470"/>
              <a:gd name="connsiteY2723" fmla="*/ 5624181 h 10286999"/>
              <a:gd name="connsiteX2724" fmla="*/ 1621934 w 11378470"/>
              <a:gd name="connsiteY2724" fmla="*/ 5579420 h 10286999"/>
              <a:gd name="connsiteX2725" fmla="*/ 1675822 w 11378470"/>
              <a:gd name="connsiteY2725" fmla="*/ 5566067 h 10286999"/>
              <a:gd name="connsiteX2726" fmla="*/ 1705697 w 11378470"/>
              <a:gd name="connsiteY2726" fmla="*/ 5567850 h 10286999"/>
              <a:gd name="connsiteX2727" fmla="*/ 1726672 w 11378470"/>
              <a:gd name="connsiteY2727" fmla="*/ 5574420 h 10286999"/>
              <a:gd name="connsiteX2728" fmla="*/ 1725645 w 11378470"/>
              <a:gd name="connsiteY2728" fmla="*/ 5571140 h 10286999"/>
              <a:gd name="connsiteX2729" fmla="*/ 1726751 w 11378470"/>
              <a:gd name="connsiteY2729" fmla="*/ 5567508 h 10286999"/>
              <a:gd name="connsiteX2730" fmla="*/ 1717385 w 11378470"/>
              <a:gd name="connsiteY2730" fmla="*/ 5557919 h 10286999"/>
              <a:gd name="connsiteX2731" fmla="*/ 1720509 w 11378470"/>
              <a:gd name="connsiteY2731" fmla="*/ 5551173 h 10286999"/>
              <a:gd name="connsiteX2732" fmla="*/ 1763147 w 11378470"/>
              <a:gd name="connsiteY2732" fmla="*/ 5549973 h 10286999"/>
              <a:gd name="connsiteX2733" fmla="*/ 1767360 w 11378470"/>
              <a:gd name="connsiteY2733" fmla="*/ 5555224 h 10286999"/>
              <a:gd name="connsiteX2734" fmla="*/ 1771025 w 11378470"/>
              <a:gd name="connsiteY2734" fmla="*/ 5566440 h 10286999"/>
              <a:gd name="connsiteX2735" fmla="*/ 1774117 w 11378470"/>
              <a:gd name="connsiteY2735" fmla="*/ 5570843 h 10286999"/>
              <a:gd name="connsiteX2736" fmla="*/ 1775084 w 11378470"/>
              <a:gd name="connsiteY2736" fmla="*/ 5570431 h 10286999"/>
              <a:gd name="connsiteX2737" fmla="*/ 1775932 w 11378470"/>
              <a:gd name="connsiteY2737" fmla="*/ 5573428 h 10286999"/>
              <a:gd name="connsiteX2738" fmla="*/ 1776363 w 11378470"/>
              <a:gd name="connsiteY2738" fmla="*/ 5574042 h 10286999"/>
              <a:gd name="connsiteX2739" fmla="*/ 1776203 w 11378470"/>
              <a:gd name="connsiteY2739" fmla="*/ 5574387 h 10286999"/>
              <a:gd name="connsiteX2740" fmla="*/ 1779057 w 11378470"/>
              <a:gd name="connsiteY2740" fmla="*/ 5584475 h 10286999"/>
              <a:gd name="connsiteX2741" fmla="*/ 1756909 w 11378470"/>
              <a:gd name="connsiteY2741" fmla="*/ 5594868 h 10286999"/>
              <a:gd name="connsiteX2742" fmla="*/ 1758293 w 11378470"/>
              <a:gd name="connsiteY2742" fmla="*/ 5577592 h 10286999"/>
              <a:gd name="connsiteX2743" fmla="*/ 1765091 w 11378470"/>
              <a:gd name="connsiteY2743" fmla="*/ 5574693 h 10286999"/>
              <a:gd name="connsiteX2744" fmla="*/ 1761214 w 11378470"/>
              <a:gd name="connsiteY2744" fmla="*/ 5563712 h 10286999"/>
              <a:gd name="connsiteX2745" fmla="*/ 1755168 w 11378470"/>
              <a:gd name="connsiteY2745" fmla="*/ 5552853 h 10286999"/>
              <a:gd name="connsiteX2746" fmla="*/ 1763147 w 11378470"/>
              <a:gd name="connsiteY2746" fmla="*/ 5549973 h 10286999"/>
              <a:gd name="connsiteX2747" fmla="*/ 1309736 w 11378470"/>
              <a:gd name="connsiteY2747" fmla="*/ 5538338 h 10286999"/>
              <a:gd name="connsiteX2748" fmla="*/ 1361912 w 11378470"/>
              <a:gd name="connsiteY2748" fmla="*/ 5559033 h 10286999"/>
              <a:gd name="connsiteX2749" fmla="*/ 1363830 w 11378470"/>
              <a:gd name="connsiteY2749" fmla="*/ 5559109 h 10286999"/>
              <a:gd name="connsiteX2750" fmla="*/ 1363275 w 11378470"/>
              <a:gd name="connsiteY2750" fmla="*/ 5557809 h 10286999"/>
              <a:gd name="connsiteX2751" fmla="*/ 1366448 w 11378470"/>
              <a:gd name="connsiteY2751" fmla="*/ 5556867 h 10286999"/>
              <a:gd name="connsiteX2752" fmla="*/ 1371527 w 11378470"/>
              <a:gd name="connsiteY2752" fmla="*/ 5555362 h 10286999"/>
              <a:gd name="connsiteX2753" fmla="*/ 1373230 w 11378470"/>
              <a:gd name="connsiteY2753" fmla="*/ 5555233 h 10286999"/>
              <a:gd name="connsiteX2754" fmla="*/ 1376489 w 11378470"/>
              <a:gd name="connsiteY2754" fmla="*/ 5559610 h 10286999"/>
              <a:gd name="connsiteX2755" fmla="*/ 1383559 w 11378470"/>
              <a:gd name="connsiteY2755" fmla="*/ 5559891 h 10286999"/>
              <a:gd name="connsiteX2756" fmla="*/ 1405583 w 11378470"/>
              <a:gd name="connsiteY2756" fmla="*/ 5563024 h 10286999"/>
              <a:gd name="connsiteX2757" fmla="*/ 1444033 w 11378470"/>
              <a:gd name="connsiteY2757" fmla="*/ 5605537 h 10286999"/>
              <a:gd name="connsiteX2758" fmla="*/ 1453887 w 11378470"/>
              <a:gd name="connsiteY2758" fmla="*/ 5621147 h 10286999"/>
              <a:gd name="connsiteX2759" fmla="*/ 1463608 w 11378470"/>
              <a:gd name="connsiteY2759" fmla="*/ 5632862 h 10286999"/>
              <a:gd name="connsiteX2760" fmla="*/ 1464557 w 11378470"/>
              <a:gd name="connsiteY2760" fmla="*/ 5634390 h 10286999"/>
              <a:gd name="connsiteX2761" fmla="*/ 1492552 w 11378470"/>
              <a:gd name="connsiteY2761" fmla="*/ 5651889 h 10286999"/>
              <a:gd name="connsiteX2762" fmla="*/ 1509685 w 11378470"/>
              <a:gd name="connsiteY2762" fmla="*/ 5680538 h 10286999"/>
              <a:gd name="connsiteX2763" fmla="*/ 1504892 w 11378470"/>
              <a:gd name="connsiteY2763" fmla="*/ 5714934 h 10286999"/>
              <a:gd name="connsiteX2764" fmla="*/ 1495351 w 11378470"/>
              <a:gd name="connsiteY2764" fmla="*/ 5722615 h 10286999"/>
              <a:gd name="connsiteX2765" fmla="*/ 1494289 w 11378470"/>
              <a:gd name="connsiteY2765" fmla="*/ 5771351 h 10286999"/>
              <a:gd name="connsiteX2766" fmla="*/ 1493588 w 11378470"/>
              <a:gd name="connsiteY2766" fmla="*/ 5772902 h 10286999"/>
              <a:gd name="connsiteX2767" fmla="*/ 1501577 w 11378470"/>
              <a:gd name="connsiteY2767" fmla="*/ 5801350 h 10286999"/>
              <a:gd name="connsiteX2768" fmla="*/ 1495258 w 11378470"/>
              <a:gd name="connsiteY2768" fmla="*/ 5820851 h 10286999"/>
              <a:gd name="connsiteX2769" fmla="*/ 1481089 w 11378470"/>
              <a:gd name="connsiteY2769" fmla="*/ 5826728 h 10286999"/>
              <a:gd name="connsiteX2770" fmla="*/ 1478810 w 11378470"/>
              <a:gd name="connsiteY2770" fmla="*/ 5826050 h 10286999"/>
              <a:gd name="connsiteX2771" fmla="*/ 1477667 w 11378470"/>
              <a:gd name="connsiteY2771" fmla="*/ 5826387 h 10286999"/>
              <a:gd name="connsiteX2772" fmla="*/ 1464807 w 11378470"/>
              <a:gd name="connsiteY2772" fmla="*/ 5821079 h 10286999"/>
              <a:gd name="connsiteX2773" fmla="*/ 1450822 w 11378470"/>
              <a:gd name="connsiteY2773" fmla="*/ 5834390 h 10286999"/>
              <a:gd name="connsiteX2774" fmla="*/ 1424835 w 11378470"/>
              <a:gd name="connsiteY2774" fmla="*/ 5851660 h 10286999"/>
              <a:gd name="connsiteX2775" fmla="*/ 1444820 w 11378470"/>
              <a:gd name="connsiteY2775" fmla="*/ 5858418 h 10286999"/>
              <a:gd name="connsiteX2776" fmla="*/ 1443909 w 11378470"/>
              <a:gd name="connsiteY2776" fmla="*/ 5857815 h 10286999"/>
              <a:gd name="connsiteX2777" fmla="*/ 1443654 w 11378470"/>
              <a:gd name="connsiteY2777" fmla="*/ 5848882 h 10286999"/>
              <a:gd name="connsiteX2778" fmla="*/ 1455695 w 11378470"/>
              <a:gd name="connsiteY2778" fmla="*/ 5851336 h 10286999"/>
              <a:gd name="connsiteX2779" fmla="*/ 1457021 w 11378470"/>
              <a:gd name="connsiteY2779" fmla="*/ 5860326 h 10286999"/>
              <a:gd name="connsiteX2780" fmla="*/ 1460900 w 11378470"/>
              <a:gd name="connsiteY2780" fmla="*/ 5860701 h 10286999"/>
              <a:gd name="connsiteX2781" fmla="*/ 1472769 w 11378470"/>
              <a:gd name="connsiteY2781" fmla="*/ 5856576 h 10286999"/>
              <a:gd name="connsiteX2782" fmla="*/ 1466898 w 11378470"/>
              <a:gd name="connsiteY2782" fmla="*/ 5848043 h 10286999"/>
              <a:gd name="connsiteX2783" fmla="*/ 1468460 w 11378470"/>
              <a:gd name="connsiteY2783" fmla="*/ 5829104 h 10286999"/>
              <a:gd name="connsiteX2784" fmla="*/ 1477667 w 11378470"/>
              <a:gd name="connsiteY2784" fmla="*/ 5826387 h 10286999"/>
              <a:gd name="connsiteX2785" fmla="*/ 1479794 w 11378470"/>
              <a:gd name="connsiteY2785" fmla="*/ 5827265 h 10286999"/>
              <a:gd name="connsiteX2786" fmla="*/ 1481089 w 11378470"/>
              <a:gd name="connsiteY2786" fmla="*/ 5826728 h 10286999"/>
              <a:gd name="connsiteX2787" fmla="*/ 1497696 w 11378470"/>
              <a:gd name="connsiteY2787" fmla="*/ 5831669 h 10286999"/>
              <a:gd name="connsiteX2788" fmla="*/ 1487624 w 11378470"/>
              <a:gd name="connsiteY2788" fmla="*/ 5859571 h 10286999"/>
              <a:gd name="connsiteX2789" fmla="*/ 1477190 w 11378470"/>
              <a:gd name="connsiteY2789" fmla="*/ 5859584 h 10286999"/>
              <a:gd name="connsiteX2790" fmla="*/ 1474044 w 11378470"/>
              <a:gd name="connsiteY2790" fmla="*/ 5879488 h 10286999"/>
              <a:gd name="connsiteX2791" fmla="*/ 1471425 w 11378470"/>
              <a:gd name="connsiteY2791" fmla="*/ 5883989 h 10286999"/>
              <a:gd name="connsiteX2792" fmla="*/ 1471878 w 11378470"/>
              <a:gd name="connsiteY2792" fmla="*/ 5886359 h 10286999"/>
              <a:gd name="connsiteX2793" fmla="*/ 1472238 w 11378470"/>
              <a:gd name="connsiteY2793" fmla="*/ 5891509 h 10286999"/>
              <a:gd name="connsiteX2794" fmla="*/ 1468760 w 11378470"/>
              <a:gd name="connsiteY2794" fmla="*/ 5889532 h 10286999"/>
              <a:gd name="connsiteX2795" fmla="*/ 1468498 w 11378470"/>
              <a:gd name="connsiteY2795" fmla="*/ 5889019 h 10286999"/>
              <a:gd name="connsiteX2796" fmla="*/ 1462559 w 11378470"/>
              <a:gd name="connsiteY2796" fmla="*/ 5899225 h 10286999"/>
              <a:gd name="connsiteX2797" fmla="*/ 1440943 w 11378470"/>
              <a:gd name="connsiteY2797" fmla="*/ 5877079 h 10286999"/>
              <a:gd name="connsiteX2798" fmla="*/ 1424716 w 11378470"/>
              <a:gd name="connsiteY2798" fmla="*/ 5851739 h 10286999"/>
              <a:gd name="connsiteX2799" fmla="*/ 1419409 w 11378470"/>
              <a:gd name="connsiteY2799" fmla="*/ 5855265 h 10286999"/>
              <a:gd name="connsiteX2800" fmla="*/ 1386914 w 11378470"/>
              <a:gd name="connsiteY2800" fmla="*/ 5880792 h 10286999"/>
              <a:gd name="connsiteX2801" fmla="*/ 1296189 w 11378470"/>
              <a:gd name="connsiteY2801" fmla="*/ 5871617 h 10286999"/>
              <a:gd name="connsiteX2802" fmla="*/ 1204369 w 11378470"/>
              <a:gd name="connsiteY2802" fmla="*/ 5786680 h 10286999"/>
              <a:gd name="connsiteX2803" fmla="*/ 1188826 w 11378470"/>
              <a:gd name="connsiteY2803" fmla="*/ 5643001 h 10286999"/>
              <a:gd name="connsiteX2804" fmla="*/ 1309736 w 11378470"/>
              <a:gd name="connsiteY2804" fmla="*/ 5538338 h 10286999"/>
              <a:gd name="connsiteX2805" fmla="*/ 1541675 w 11378470"/>
              <a:gd name="connsiteY2805" fmla="*/ 5537334 h 10286999"/>
              <a:gd name="connsiteX2806" fmla="*/ 1546956 w 11378470"/>
              <a:gd name="connsiteY2806" fmla="*/ 5553761 h 10286999"/>
              <a:gd name="connsiteX2807" fmla="*/ 1531717 w 11378470"/>
              <a:gd name="connsiteY2807" fmla="*/ 5549565 h 10286999"/>
              <a:gd name="connsiteX2808" fmla="*/ 1532256 w 11378470"/>
              <a:gd name="connsiteY2808" fmla="*/ 5542602 h 10286999"/>
              <a:gd name="connsiteX2809" fmla="*/ 1541675 w 11378470"/>
              <a:gd name="connsiteY2809" fmla="*/ 5537334 h 10286999"/>
              <a:gd name="connsiteX2810" fmla="*/ 1404166 w 11378470"/>
              <a:gd name="connsiteY2810" fmla="*/ 5527106 h 10286999"/>
              <a:gd name="connsiteX2811" fmla="*/ 1406453 w 11378470"/>
              <a:gd name="connsiteY2811" fmla="*/ 5534614 h 10286999"/>
              <a:gd name="connsiteX2812" fmla="*/ 1442356 w 11378470"/>
              <a:gd name="connsiteY2812" fmla="*/ 5583218 h 10286999"/>
              <a:gd name="connsiteX2813" fmla="*/ 1389163 w 11378470"/>
              <a:gd name="connsiteY2813" fmla="*/ 5533276 h 10286999"/>
              <a:gd name="connsiteX2814" fmla="*/ 1404166 w 11378470"/>
              <a:gd name="connsiteY2814" fmla="*/ 5527106 h 10286999"/>
              <a:gd name="connsiteX2815" fmla="*/ 1434284 w 11378470"/>
              <a:gd name="connsiteY2815" fmla="*/ 5518098 h 10286999"/>
              <a:gd name="connsiteX2816" fmla="*/ 1451619 w 11378470"/>
              <a:gd name="connsiteY2816" fmla="*/ 5546981 h 10286999"/>
              <a:gd name="connsiteX2817" fmla="*/ 1457478 w 11378470"/>
              <a:gd name="connsiteY2817" fmla="*/ 5567873 h 10286999"/>
              <a:gd name="connsiteX2818" fmla="*/ 1453907 w 11378470"/>
              <a:gd name="connsiteY2818" fmla="*/ 5569342 h 10286999"/>
              <a:gd name="connsiteX2819" fmla="*/ 1433597 w 11378470"/>
              <a:gd name="connsiteY2819" fmla="*/ 5534203 h 10286999"/>
              <a:gd name="connsiteX2820" fmla="*/ 1430711 w 11378470"/>
              <a:gd name="connsiteY2820" fmla="*/ 5519567 h 10286999"/>
              <a:gd name="connsiteX2821" fmla="*/ 1431857 w 11378470"/>
              <a:gd name="connsiteY2821" fmla="*/ 5523332 h 10286999"/>
              <a:gd name="connsiteX2822" fmla="*/ 1434284 w 11378470"/>
              <a:gd name="connsiteY2822" fmla="*/ 5518098 h 10286999"/>
              <a:gd name="connsiteX2823" fmla="*/ 1137158 w 11378470"/>
              <a:gd name="connsiteY2823" fmla="*/ 5516894 h 10286999"/>
              <a:gd name="connsiteX2824" fmla="*/ 1145047 w 11378470"/>
              <a:gd name="connsiteY2824" fmla="*/ 5547172 h 10286999"/>
              <a:gd name="connsiteX2825" fmla="*/ 1141293 w 11378470"/>
              <a:gd name="connsiteY2825" fmla="*/ 5551307 h 10286999"/>
              <a:gd name="connsiteX2826" fmla="*/ 1150182 w 11378470"/>
              <a:gd name="connsiteY2826" fmla="*/ 5558689 h 10286999"/>
              <a:gd name="connsiteX2827" fmla="*/ 1146377 w 11378470"/>
              <a:gd name="connsiteY2827" fmla="*/ 5592742 h 10286999"/>
              <a:gd name="connsiteX2828" fmla="*/ 1099686 w 11378470"/>
              <a:gd name="connsiteY2828" fmla="*/ 5603811 h 10286999"/>
              <a:gd name="connsiteX2829" fmla="*/ 1088994 w 11378470"/>
              <a:gd name="connsiteY2829" fmla="*/ 5590178 h 10286999"/>
              <a:gd name="connsiteX2830" fmla="*/ 1087663 w 11378470"/>
              <a:gd name="connsiteY2830" fmla="*/ 5559182 h 10286999"/>
              <a:gd name="connsiteX2831" fmla="*/ 1093456 w 11378470"/>
              <a:gd name="connsiteY2831" fmla="*/ 5554332 h 10286999"/>
              <a:gd name="connsiteX2832" fmla="*/ 1086601 w 11378470"/>
              <a:gd name="connsiteY2832" fmla="*/ 5540107 h 10286999"/>
              <a:gd name="connsiteX2833" fmla="*/ 1137158 w 11378470"/>
              <a:gd name="connsiteY2833" fmla="*/ 5516894 h 10286999"/>
              <a:gd name="connsiteX2834" fmla="*/ 1190381 w 11378470"/>
              <a:gd name="connsiteY2834" fmla="*/ 5516888 h 10286999"/>
              <a:gd name="connsiteX2835" fmla="*/ 1190518 w 11378470"/>
              <a:gd name="connsiteY2835" fmla="*/ 5553803 h 10286999"/>
              <a:gd name="connsiteX2836" fmla="*/ 1190381 w 11378470"/>
              <a:gd name="connsiteY2836" fmla="*/ 5516888 h 10286999"/>
              <a:gd name="connsiteX2837" fmla="*/ 893576 w 11378470"/>
              <a:gd name="connsiteY2837" fmla="*/ 5514846 h 10286999"/>
              <a:gd name="connsiteX2838" fmla="*/ 892817 w 11378470"/>
              <a:gd name="connsiteY2838" fmla="*/ 5534846 h 10286999"/>
              <a:gd name="connsiteX2839" fmla="*/ 879852 w 11378470"/>
              <a:gd name="connsiteY2839" fmla="*/ 5543401 h 10286999"/>
              <a:gd name="connsiteX2840" fmla="*/ 893576 w 11378470"/>
              <a:gd name="connsiteY2840" fmla="*/ 5514846 h 10286999"/>
              <a:gd name="connsiteX2841" fmla="*/ 565287 w 11378470"/>
              <a:gd name="connsiteY2841" fmla="*/ 5510069 h 10286999"/>
              <a:gd name="connsiteX2842" fmla="*/ 622734 w 11378470"/>
              <a:gd name="connsiteY2842" fmla="*/ 5522881 h 10286999"/>
              <a:gd name="connsiteX2843" fmla="*/ 573946 w 11378470"/>
              <a:gd name="connsiteY2843" fmla="*/ 5540862 h 10286999"/>
              <a:gd name="connsiteX2844" fmla="*/ 515697 w 11378470"/>
              <a:gd name="connsiteY2844" fmla="*/ 5539316 h 10286999"/>
              <a:gd name="connsiteX2845" fmla="*/ 565287 w 11378470"/>
              <a:gd name="connsiteY2845" fmla="*/ 5510069 h 10286999"/>
              <a:gd name="connsiteX2846" fmla="*/ 1074276 w 11378470"/>
              <a:gd name="connsiteY2846" fmla="*/ 5508766 h 10286999"/>
              <a:gd name="connsiteX2847" fmla="*/ 1078107 w 11378470"/>
              <a:gd name="connsiteY2847" fmla="*/ 5551666 h 10286999"/>
              <a:gd name="connsiteX2848" fmla="*/ 1069198 w 11378470"/>
              <a:gd name="connsiteY2848" fmla="*/ 5550693 h 10286999"/>
              <a:gd name="connsiteX2849" fmla="*/ 1070443 w 11378470"/>
              <a:gd name="connsiteY2849" fmla="*/ 5553779 h 10286999"/>
              <a:gd name="connsiteX2850" fmla="*/ 1067613 w 11378470"/>
              <a:gd name="connsiteY2850" fmla="*/ 5573045 h 10286999"/>
              <a:gd name="connsiteX2851" fmla="*/ 1061779 w 11378470"/>
              <a:gd name="connsiteY2851" fmla="*/ 5557058 h 10286999"/>
              <a:gd name="connsiteX2852" fmla="*/ 1060452 w 11378470"/>
              <a:gd name="connsiteY2852" fmla="*/ 5549739 h 10286999"/>
              <a:gd name="connsiteX2853" fmla="*/ 1049420 w 11378470"/>
              <a:gd name="connsiteY2853" fmla="*/ 5548536 h 10286999"/>
              <a:gd name="connsiteX2854" fmla="*/ 1029125 w 11378470"/>
              <a:gd name="connsiteY2854" fmla="*/ 5523997 h 10286999"/>
              <a:gd name="connsiteX2855" fmla="*/ 1074276 w 11378470"/>
              <a:gd name="connsiteY2855" fmla="*/ 5508766 h 10286999"/>
              <a:gd name="connsiteX2856" fmla="*/ 895741 w 11378470"/>
              <a:gd name="connsiteY2856" fmla="*/ 5497767 h 10286999"/>
              <a:gd name="connsiteX2857" fmla="*/ 900032 w 11378470"/>
              <a:gd name="connsiteY2857" fmla="*/ 5501727 h 10286999"/>
              <a:gd name="connsiteX2858" fmla="*/ 900281 w 11378470"/>
              <a:gd name="connsiteY2858" fmla="*/ 5504648 h 10286999"/>
              <a:gd name="connsiteX2859" fmla="*/ 893193 w 11378470"/>
              <a:gd name="connsiteY2859" fmla="*/ 5514265 h 10286999"/>
              <a:gd name="connsiteX2860" fmla="*/ 892621 w 11378470"/>
              <a:gd name="connsiteY2860" fmla="*/ 5499826 h 10286999"/>
              <a:gd name="connsiteX2861" fmla="*/ 898011 w 11378470"/>
              <a:gd name="connsiteY2861" fmla="*/ 5501208 h 10286999"/>
              <a:gd name="connsiteX2862" fmla="*/ 895741 w 11378470"/>
              <a:gd name="connsiteY2862" fmla="*/ 5497767 h 10286999"/>
              <a:gd name="connsiteX2863" fmla="*/ 493681 w 11378470"/>
              <a:gd name="connsiteY2863" fmla="*/ 5495385 h 10286999"/>
              <a:gd name="connsiteX2864" fmla="*/ 518925 w 11378470"/>
              <a:gd name="connsiteY2864" fmla="*/ 5522349 h 10286999"/>
              <a:gd name="connsiteX2865" fmla="*/ 481018 w 11378470"/>
              <a:gd name="connsiteY2865" fmla="*/ 5505443 h 10286999"/>
              <a:gd name="connsiteX2866" fmla="*/ 493681 w 11378470"/>
              <a:gd name="connsiteY2866" fmla="*/ 5495385 h 10286999"/>
              <a:gd name="connsiteX2867" fmla="*/ 1534151 w 11378470"/>
              <a:gd name="connsiteY2867" fmla="*/ 5490572 h 10286999"/>
              <a:gd name="connsiteX2868" fmla="*/ 1540288 w 11378470"/>
              <a:gd name="connsiteY2868" fmla="*/ 5492971 h 10286999"/>
              <a:gd name="connsiteX2869" fmla="*/ 1547349 w 11378470"/>
              <a:gd name="connsiteY2869" fmla="*/ 5496988 h 10286999"/>
              <a:gd name="connsiteX2870" fmla="*/ 1540001 w 11378470"/>
              <a:gd name="connsiteY2870" fmla="*/ 5532120 h 10286999"/>
              <a:gd name="connsiteX2871" fmla="*/ 1506953 w 11378470"/>
              <a:gd name="connsiteY2871" fmla="*/ 5526425 h 10286999"/>
              <a:gd name="connsiteX2872" fmla="*/ 1506626 w 11378470"/>
              <a:gd name="connsiteY2872" fmla="*/ 5517502 h 10286999"/>
              <a:gd name="connsiteX2873" fmla="*/ 1508421 w 11378470"/>
              <a:gd name="connsiteY2873" fmla="*/ 5507603 h 10286999"/>
              <a:gd name="connsiteX2874" fmla="*/ 1522964 w 11378470"/>
              <a:gd name="connsiteY2874" fmla="*/ 5491852 h 10286999"/>
              <a:gd name="connsiteX2875" fmla="*/ 1534151 w 11378470"/>
              <a:gd name="connsiteY2875" fmla="*/ 5490572 h 10286999"/>
              <a:gd name="connsiteX2876" fmla="*/ 1309978 w 11378470"/>
              <a:gd name="connsiteY2876" fmla="*/ 5489588 h 10286999"/>
              <a:gd name="connsiteX2877" fmla="*/ 1371033 w 11378470"/>
              <a:gd name="connsiteY2877" fmla="*/ 5537504 h 10286999"/>
              <a:gd name="connsiteX2878" fmla="*/ 1376360 w 11378470"/>
              <a:gd name="connsiteY2878" fmla="*/ 5544928 h 10286999"/>
              <a:gd name="connsiteX2879" fmla="*/ 1371527 w 11378470"/>
              <a:gd name="connsiteY2879" fmla="*/ 5555362 h 10286999"/>
              <a:gd name="connsiteX2880" fmla="*/ 1319510 w 11378470"/>
              <a:gd name="connsiteY2880" fmla="*/ 5525772 h 10286999"/>
              <a:gd name="connsiteX2881" fmla="*/ 1314184 w 11378470"/>
              <a:gd name="connsiteY2881" fmla="*/ 5518348 h 10286999"/>
              <a:gd name="connsiteX2882" fmla="*/ 1309978 w 11378470"/>
              <a:gd name="connsiteY2882" fmla="*/ 5489588 h 10286999"/>
              <a:gd name="connsiteX2883" fmla="*/ 1729411 w 11378470"/>
              <a:gd name="connsiteY2883" fmla="*/ 5485123 h 10286999"/>
              <a:gd name="connsiteX2884" fmla="*/ 1738525 w 11378470"/>
              <a:gd name="connsiteY2884" fmla="*/ 5485913 h 10286999"/>
              <a:gd name="connsiteX2885" fmla="*/ 1741357 w 11378470"/>
              <a:gd name="connsiteY2885" fmla="*/ 5491116 h 10286999"/>
              <a:gd name="connsiteX2886" fmla="*/ 1759050 w 11378470"/>
              <a:gd name="connsiteY2886" fmla="*/ 5486564 h 10286999"/>
              <a:gd name="connsiteX2887" fmla="*/ 1814769 w 11378470"/>
              <a:gd name="connsiteY2887" fmla="*/ 5497462 h 10286999"/>
              <a:gd name="connsiteX2888" fmla="*/ 1763389 w 11378470"/>
              <a:gd name="connsiteY2888" fmla="*/ 5517168 h 10286999"/>
              <a:gd name="connsiteX2889" fmla="*/ 1752511 w 11378470"/>
              <a:gd name="connsiteY2889" fmla="*/ 5518812 h 10286999"/>
              <a:gd name="connsiteX2890" fmla="*/ 1754093 w 11378470"/>
              <a:gd name="connsiteY2890" fmla="*/ 5523334 h 10286999"/>
              <a:gd name="connsiteX2891" fmla="*/ 1742960 w 11378470"/>
              <a:gd name="connsiteY2891" fmla="*/ 5534550 h 10286999"/>
              <a:gd name="connsiteX2892" fmla="*/ 1743196 w 11378470"/>
              <a:gd name="connsiteY2892" fmla="*/ 5541339 h 10286999"/>
              <a:gd name="connsiteX2893" fmla="*/ 1729768 w 11378470"/>
              <a:gd name="connsiteY2893" fmla="*/ 5550010 h 10286999"/>
              <a:gd name="connsiteX2894" fmla="*/ 1719023 w 11378470"/>
              <a:gd name="connsiteY2894" fmla="*/ 5544899 h 10286999"/>
              <a:gd name="connsiteX2895" fmla="*/ 1711509 w 11378470"/>
              <a:gd name="connsiteY2895" fmla="*/ 5521427 h 10286999"/>
              <a:gd name="connsiteX2896" fmla="*/ 1712216 w 11378470"/>
              <a:gd name="connsiteY2896" fmla="*/ 5518460 h 10286999"/>
              <a:gd name="connsiteX2897" fmla="*/ 1705283 w 11378470"/>
              <a:gd name="connsiteY2897" fmla="*/ 5517603 h 10286999"/>
              <a:gd name="connsiteX2898" fmla="*/ 1722846 w 11378470"/>
              <a:gd name="connsiteY2898" fmla="*/ 5500229 h 10286999"/>
              <a:gd name="connsiteX2899" fmla="*/ 1723274 w 11378470"/>
              <a:gd name="connsiteY2899" fmla="*/ 5492206 h 10286999"/>
              <a:gd name="connsiteX2900" fmla="*/ 1729411 w 11378470"/>
              <a:gd name="connsiteY2900" fmla="*/ 5485123 h 10286999"/>
              <a:gd name="connsiteX2901" fmla="*/ 839830 w 11378470"/>
              <a:gd name="connsiteY2901" fmla="*/ 5458816 h 10286999"/>
              <a:gd name="connsiteX2902" fmla="*/ 854883 w 11378470"/>
              <a:gd name="connsiteY2902" fmla="*/ 5460022 h 10286999"/>
              <a:gd name="connsiteX2903" fmla="*/ 839947 w 11378470"/>
              <a:gd name="connsiteY2903" fmla="*/ 5492274 h 10286999"/>
              <a:gd name="connsiteX2904" fmla="*/ 831227 w 11378470"/>
              <a:gd name="connsiteY2904" fmla="*/ 5491842 h 10286999"/>
              <a:gd name="connsiteX2905" fmla="*/ 811914 w 11378470"/>
              <a:gd name="connsiteY2905" fmla="*/ 5485384 h 10286999"/>
              <a:gd name="connsiteX2906" fmla="*/ 810480 w 11378470"/>
              <a:gd name="connsiteY2906" fmla="*/ 5470419 h 10286999"/>
              <a:gd name="connsiteX2907" fmla="*/ 823530 w 11378470"/>
              <a:gd name="connsiteY2907" fmla="*/ 5460298 h 10286999"/>
              <a:gd name="connsiteX2908" fmla="*/ 839830 w 11378470"/>
              <a:gd name="connsiteY2908" fmla="*/ 5458816 h 10286999"/>
              <a:gd name="connsiteX2909" fmla="*/ 1916668 w 11378470"/>
              <a:gd name="connsiteY2909" fmla="*/ 5454743 h 10286999"/>
              <a:gd name="connsiteX2910" fmla="*/ 1908377 w 11378470"/>
              <a:gd name="connsiteY2910" fmla="*/ 5457268 h 10286999"/>
              <a:gd name="connsiteX2911" fmla="*/ 1893900 w 11378470"/>
              <a:gd name="connsiteY2911" fmla="*/ 5535801 h 10286999"/>
              <a:gd name="connsiteX2912" fmla="*/ 1898530 w 11378470"/>
              <a:gd name="connsiteY2912" fmla="*/ 5535801 h 10286999"/>
              <a:gd name="connsiteX2913" fmla="*/ 974763 w 11378470"/>
              <a:gd name="connsiteY2913" fmla="*/ 5450128 h 10286999"/>
              <a:gd name="connsiteX2914" fmla="*/ 1015042 w 11378470"/>
              <a:gd name="connsiteY2914" fmla="*/ 5478617 h 10286999"/>
              <a:gd name="connsiteX2915" fmla="*/ 1008630 w 11378470"/>
              <a:gd name="connsiteY2915" fmla="*/ 5494024 h 10286999"/>
              <a:gd name="connsiteX2916" fmla="*/ 964019 w 11378470"/>
              <a:gd name="connsiteY2916" fmla="*/ 5471665 h 10286999"/>
              <a:gd name="connsiteX2917" fmla="*/ 974763 w 11378470"/>
              <a:gd name="connsiteY2917" fmla="*/ 5450128 h 10286999"/>
              <a:gd name="connsiteX2918" fmla="*/ 78662 w 11378470"/>
              <a:gd name="connsiteY2918" fmla="*/ 5431732 h 10286999"/>
              <a:gd name="connsiteX2919" fmla="*/ 89750 w 11378470"/>
              <a:gd name="connsiteY2919" fmla="*/ 5445454 h 10286999"/>
              <a:gd name="connsiteX2920" fmla="*/ 88423 w 11378470"/>
              <a:gd name="connsiteY2920" fmla="*/ 5457883 h 10286999"/>
              <a:gd name="connsiteX2921" fmla="*/ 76294 w 11378470"/>
              <a:gd name="connsiteY2921" fmla="*/ 5455379 h 10286999"/>
              <a:gd name="connsiteX2922" fmla="*/ 67387 w 11378470"/>
              <a:gd name="connsiteY2922" fmla="*/ 5445917 h 10286999"/>
              <a:gd name="connsiteX2923" fmla="*/ 68689 w 11378470"/>
              <a:gd name="connsiteY2923" fmla="*/ 5439516 h 10286999"/>
              <a:gd name="connsiteX2924" fmla="*/ 73829 w 11378470"/>
              <a:gd name="connsiteY2924" fmla="*/ 5432003 h 10286999"/>
              <a:gd name="connsiteX2925" fmla="*/ 78662 w 11378470"/>
              <a:gd name="connsiteY2925" fmla="*/ 5431732 h 10286999"/>
              <a:gd name="connsiteX2926" fmla="*/ 350171 w 11378470"/>
              <a:gd name="connsiteY2926" fmla="*/ 5422414 h 10286999"/>
              <a:gd name="connsiteX2927" fmla="*/ 449741 w 11378470"/>
              <a:gd name="connsiteY2927" fmla="*/ 5568558 h 10286999"/>
              <a:gd name="connsiteX2928" fmla="*/ 415693 w 11378470"/>
              <a:gd name="connsiteY2928" fmla="*/ 5583421 h 10286999"/>
              <a:gd name="connsiteX2929" fmla="*/ 350171 w 11378470"/>
              <a:gd name="connsiteY2929" fmla="*/ 5422414 h 10286999"/>
              <a:gd name="connsiteX2930" fmla="*/ 806391 w 11378470"/>
              <a:gd name="connsiteY2930" fmla="*/ 5406555 h 10286999"/>
              <a:gd name="connsiteX2931" fmla="*/ 829830 w 11378470"/>
              <a:gd name="connsiteY2931" fmla="*/ 5409960 h 10286999"/>
              <a:gd name="connsiteX2932" fmla="*/ 804654 w 11378470"/>
              <a:gd name="connsiteY2932" fmla="*/ 5442602 h 10286999"/>
              <a:gd name="connsiteX2933" fmla="*/ 806391 w 11378470"/>
              <a:gd name="connsiteY2933" fmla="*/ 5406555 h 10286999"/>
              <a:gd name="connsiteX2934" fmla="*/ 1267319 w 11378470"/>
              <a:gd name="connsiteY2934" fmla="*/ 5398326 h 10286999"/>
              <a:gd name="connsiteX2935" fmla="*/ 1273332 w 11378470"/>
              <a:gd name="connsiteY2935" fmla="*/ 5404322 h 10286999"/>
              <a:gd name="connsiteX2936" fmla="*/ 1275283 w 11378470"/>
              <a:gd name="connsiteY2936" fmla="*/ 5405038 h 10286999"/>
              <a:gd name="connsiteX2937" fmla="*/ 1280401 w 11378470"/>
              <a:gd name="connsiteY2937" fmla="*/ 5402582 h 10286999"/>
              <a:gd name="connsiteX2938" fmla="*/ 1295807 w 11378470"/>
              <a:gd name="connsiteY2938" fmla="*/ 5403387 h 10286999"/>
              <a:gd name="connsiteX2939" fmla="*/ 1316532 w 11378470"/>
              <a:gd name="connsiteY2939" fmla="*/ 5427595 h 10286999"/>
              <a:gd name="connsiteX2940" fmla="*/ 1319412 w 11378470"/>
              <a:gd name="connsiteY2940" fmla="*/ 5440231 h 10286999"/>
              <a:gd name="connsiteX2941" fmla="*/ 1314130 w 11378470"/>
              <a:gd name="connsiteY2941" fmla="*/ 5463564 h 10286999"/>
              <a:gd name="connsiteX2942" fmla="*/ 1311288 w 11378470"/>
              <a:gd name="connsiteY2942" fmla="*/ 5465452 h 10286999"/>
              <a:gd name="connsiteX2943" fmla="*/ 1311295 w 11378470"/>
              <a:gd name="connsiteY2943" fmla="*/ 5469563 h 10286999"/>
              <a:gd name="connsiteX2944" fmla="*/ 1288885 w 11378470"/>
              <a:gd name="connsiteY2944" fmla="*/ 5495241 h 10286999"/>
              <a:gd name="connsiteX2945" fmla="*/ 1285378 w 11378470"/>
              <a:gd name="connsiteY2945" fmla="*/ 5493245 h 10286999"/>
              <a:gd name="connsiteX2946" fmla="*/ 1282593 w 11378470"/>
              <a:gd name="connsiteY2946" fmla="*/ 5518392 h 10286999"/>
              <a:gd name="connsiteX2947" fmla="*/ 1228561 w 11378470"/>
              <a:gd name="connsiteY2947" fmla="*/ 5495173 h 10286999"/>
              <a:gd name="connsiteX2948" fmla="*/ 1222185 w 11378470"/>
              <a:gd name="connsiteY2948" fmla="*/ 5488834 h 10286999"/>
              <a:gd name="connsiteX2949" fmla="*/ 1220591 w 11378470"/>
              <a:gd name="connsiteY2949" fmla="*/ 5492274 h 10286999"/>
              <a:gd name="connsiteX2950" fmla="*/ 1218565 w 11378470"/>
              <a:gd name="connsiteY2950" fmla="*/ 5486425 h 10286999"/>
              <a:gd name="connsiteX2951" fmla="*/ 1217850 w 11378470"/>
              <a:gd name="connsiteY2951" fmla="*/ 5486017 h 10286999"/>
              <a:gd name="connsiteX2952" fmla="*/ 1214344 w 11378470"/>
              <a:gd name="connsiteY2952" fmla="*/ 5484023 h 10286999"/>
              <a:gd name="connsiteX2953" fmla="*/ 1206593 w 11378470"/>
              <a:gd name="connsiteY2953" fmla="*/ 5468477 h 10286999"/>
              <a:gd name="connsiteX2954" fmla="*/ 1208718 w 11378470"/>
              <a:gd name="connsiteY2954" fmla="*/ 5465300 h 10286999"/>
              <a:gd name="connsiteX2955" fmla="*/ 1200142 w 11378470"/>
              <a:gd name="connsiteY2955" fmla="*/ 5461744 h 10286999"/>
              <a:gd name="connsiteX2956" fmla="*/ 1197199 w 11378470"/>
              <a:gd name="connsiteY2956" fmla="*/ 5465129 h 10286999"/>
              <a:gd name="connsiteX2957" fmla="*/ 1095885 w 11378470"/>
              <a:gd name="connsiteY2957" fmla="*/ 5454729 h 10286999"/>
              <a:gd name="connsiteX2958" fmla="*/ 1157657 w 11378470"/>
              <a:gd name="connsiteY2958" fmla="*/ 5439715 h 10286999"/>
              <a:gd name="connsiteX2959" fmla="*/ 1161802 w 11378470"/>
              <a:gd name="connsiteY2959" fmla="*/ 5439380 h 10286999"/>
              <a:gd name="connsiteX2960" fmla="*/ 1161427 w 11378470"/>
              <a:gd name="connsiteY2960" fmla="*/ 5439132 h 10286999"/>
              <a:gd name="connsiteX2961" fmla="*/ 1154245 w 11378470"/>
              <a:gd name="connsiteY2961" fmla="*/ 5417377 h 10286999"/>
              <a:gd name="connsiteX2962" fmla="*/ 1213971 w 11378470"/>
              <a:gd name="connsiteY2962" fmla="*/ 5435641 h 10286999"/>
              <a:gd name="connsiteX2963" fmla="*/ 1239427 w 11378470"/>
              <a:gd name="connsiteY2963" fmla="*/ 5452663 h 10286999"/>
              <a:gd name="connsiteX2964" fmla="*/ 1241958 w 11378470"/>
              <a:gd name="connsiteY2964" fmla="*/ 5449055 h 10286999"/>
              <a:gd name="connsiteX2965" fmla="*/ 1243650 w 11378470"/>
              <a:gd name="connsiteY2965" fmla="*/ 5439088 h 10286999"/>
              <a:gd name="connsiteX2966" fmla="*/ 1240532 w 11378470"/>
              <a:gd name="connsiteY2966" fmla="*/ 5438815 h 10286999"/>
              <a:gd name="connsiteX2967" fmla="*/ 1228613 w 11378470"/>
              <a:gd name="connsiteY2967" fmla="*/ 5426790 h 10286999"/>
              <a:gd name="connsiteX2968" fmla="*/ 1234806 w 11378470"/>
              <a:gd name="connsiteY2968" fmla="*/ 5420010 h 10286999"/>
              <a:gd name="connsiteX2969" fmla="*/ 1244406 w 11378470"/>
              <a:gd name="connsiteY2969" fmla="*/ 5426113 h 10286999"/>
              <a:gd name="connsiteX2970" fmla="*/ 1245692 w 11378470"/>
              <a:gd name="connsiteY2970" fmla="*/ 5427060 h 10286999"/>
              <a:gd name="connsiteX2971" fmla="*/ 1246420 w 11378470"/>
              <a:gd name="connsiteY2971" fmla="*/ 5422774 h 10286999"/>
              <a:gd name="connsiteX2972" fmla="*/ 1267319 w 11378470"/>
              <a:gd name="connsiteY2972" fmla="*/ 5398326 h 10286999"/>
              <a:gd name="connsiteX2973" fmla="*/ 1931565 w 11378470"/>
              <a:gd name="connsiteY2973" fmla="*/ 5388166 h 10286999"/>
              <a:gd name="connsiteX2974" fmla="*/ 1924525 w 11378470"/>
              <a:gd name="connsiteY2974" fmla="*/ 5388563 h 10286999"/>
              <a:gd name="connsiteX2975" fmla="*/ 1924303 w 11378470"/>
              <a:gd name="connsiteY2975" fmla="*/ 5388318 h 10286999"/>
              <a:gd name="connsiteX2976" fmla="*/ 1910684 w 11378470"/>
              <a:gd name="connsiteY2976" fmla="*/ 5444756 h 10286999"/>
              <a:gd name="connsiteX2977" fmla="*/ 1909578 w 11378470"/>
              <a:gd name="connsiteY2977" fmla="*/ 5450755 h 10286999"/>
              <a:gd name="connsiteX2978" fmla="*/ 1917691 w 11378470"/>
              <a:gd name="connsiteY2978" fmla="*/ 5450172 h 10286999"/>
              <a:gd name="connsiteX2979" fmla="*/ 1416463 w 11378470"/>
              <a:gd name="connsiteY2979" fmla="*/ 5383790 h 10286999"/>
              <a:gd name="connsiteX2980" fmla="*/ 1430451 w 11378470"/>
              <a:gd name="connsiteY2980" fmla="*/ 5394617 h 10286999"/>
              <a:gd name="connsiteX2981" fmla="*/ 1435076 w 11378470"/>
              <a:gd name="connsiteY2981" fmla="*/ 5409032 h 10286999"/>
              <a:gd name="connsiteX2982" fmla="*/ 1468333 w 11378470"/>
              <a:gd name="connsiteY2982" fmla="*/ 5421797 h 10286999"/>
              <a:gd name="connsiteX2983" fmla="*/ 1483445 w 11378470"/>
              <a:gd name="connsiteY2983" fmla="*/ 5459565 h 10286999"/>
              <a:gd name="connsiteX2984" fmla="*/ 1467692 w 11378470"/>
              <a:gd name="connsiteY2984" fmla="*/ 5462862 h 10286999"/>
              <a:gd name="connsiteX2985" fmla="*/ 1449709 w 11378470"/>
              <a:gd name="connsiteY2985" fmla="*/ 5433438 h 10286999"/>
              <a:gd name="connsiteX2986" fmla="*/ 1436584 w 11378470"/>
              <a:gd name="connsiteY2986" fmla="*/ 5413731 h 10286999"/>
              <a:gd name="connsiteX2987" fmla="*/ 1437239 w 11378470"/>
              <a:gd name="connsiteY2987" fmla="*/ 5415773 h 10286999"/>
              <a:gd name="connsiteX2988" fmla="*/ 1394796 w 11378470"/>
              <a:gd name="connsiteY2988" fmla="*/ 5433885 h 10286999"/>
              <a:gd name="connsiteX2989" fmla="*/ 1416463 w 11378470"/>
              <a:gd name="connsiteY2989" fmla="*/ 5383790 h 10286999"/>
              <a:gd name="connsiteX2990" fmla="*/ 1170718 w 11378470"/>
              <a:gd name="connsiteY2990" fmla="*/ 5369620 h 10286999"/>
              <a:gd name="connsiteX2991" fmla="*/ 1169079 w 11378470"/>
              <a:gd name="connsiteY2991" fmla="*/ 5373162 h 10286999"/>
              <a:gd name="connsiteX2992" fmla="*/ 1176161 w 11378470"/>
              <a:gd name="connsiteY2992" fmla="*/ 5377190 h 10286999"/>
              <a:gd name="connsiteX2993" fmla="*/ 1177802 w 11378470"/>
              <a:gd name="connsiteY2993" fmla="*/ 5373650 h 10286999"/>
              <a:gd name="connsiteX2994" fmla="*/ 1183244 w 11378470"/>
              <a:gd name="connsiteY2994" fmla="*/ 5381220 h 10286999"/>
              <a:gd name="connsiteX2995" fmla="*/ 1182389 w 11378470"/>
              <a:gd name="connsiteY2995" fmla="*/ 5412056 h 10286999"/>
              <a:gd name="connsiteX2996" fmla="*/ 1164681 w 11378470"/>
              <a:gd name="connsiteY2996" fmla="*/ 5401982 h 10286999"/>
              <a:gd name="connsiteX2997" fmla="*/ 1161158 w 11378470"/>
              <a:gd name="connsiteY2997" fmla="*/ 5385435 h 10286999"/>
              <a:gd name="connsiteX2998" fmla="*/ 1170718 w 11378470"/>
              <a:gd name="connsiteY2998" fmla="*/ 5369620 h 10286999"/>
              <a:gd name="connsiteX2999" fmla="*/ 1641148 w 11378470"/>
              <a:gd name="connsiteY2999" fmla="*/ 5341766 h 10286999"/>
              <a:gd name="connsiteX3000" fmla="*/ 1653514 w 11378470"/>
              <a:gd name="connsiteY3000" fmla="*/ 5355500 h 10286999"/>
              <a:gd name="connsiteX3001" fmla="*/ 1654971 w 11378470"/>
              <a:gd name="connsiteY3001" fmla="*/ 5373723 h 10286999"/>
              <a:gd name="connsiteX3002" fmla="*/ 1660629 w 11378470"/>
              <a:gd name="connsiteY3002" fmla="*/ 5392308 h 10286999"/>
              <a:gd name="connsiteX3003" fmla="*/ 1655621 w 11378470"/>
              <a:gd name="connsiteY3003" fmla="*/ 5402733 h 10286999"/>
              <a:gd name="connsiteX3004" fmla="*/ 1651985 w 11378470"/>
              <a:gd name="connsiteY3004" fmla="*/ 5404227 h 10286999"/>
              <a:gd name="connsiteX3005" fmla="*/ 1646475 w 11378470"/>
              <a:gd name="connsiteY3005" fmla="*/ 5397473 h 10286999"/>
              <a:gd name="connsiteX3006" fmla="*/ 1646051 w 11378470"/>
              <a:gd name="connsiteY3006" fmla="*/ 5395751 h 10286999"/>
              <a:gd name="connsiteX3007" fmla="*/ 1639635 w 11378470"/>
              <a:gd name="connsiteY3007" fmla="*/ 5404026 h 10286999"/>
              <a:gd name="connsiteX3008" fmla="*/ 1620152 w 11378470"/>
              <a:gd name="connsiteY3008" fmla="*/ 5403970 h 10286999"/>
              <a:gd name="connsiteX3009" fmla="*/ 1638253 w 11378470"/>
              <a:gd name="connsiteY3009" fmla="*/ 5379207 h 10286999"/>
              <a:gd name="connsiteX3010" fmla="*/ 1642472 w 11378470"/>
              <a:gd name="connsiteY3010" fmla="*/ 5381232 h 10286999"/>
              <a:gd name="connsiteX3011" fmla="*/ 1640982 w 11378470"/>
              <a:gd name="connsiteY3011" fmla="*/ 5375178 h 10286999"/>
              <a:gd name="connsiteX3012" fmla="*/ 1638402 w 11378470"/>
              <a:gd name="connsiteY3012" fmla="*/ 5359623 h 10286999"/>
              <a:gd name="connsiteX3013" fmla="*/ 1636139 w 11378470"/>
              <a:gd name="connsiteY3013" fmla="*/ 5352189 h 10286999"/>
              <a:gd name="connsiteX3014" fmla="*/ 1641148 w 11378470"/>
              <a:gd name="connsiteY3014" fmla="*/ 5341766 h 10286999"/>
              <a:gd name="connsiteX3015" fmla="*/ 30024 w 11378470"/>
              <a:gd name="connsiteY3015" fmla="*/ 5311249 h 10286999"/>
              <a:gd name="connsiteX3016" fmla="*/ 54286 w 11378470"/>
              <a:gd name="connsiteY3016" fmla="*/ 5328514 h 10286999"/>
              <a:gd name="connsiteX3017" fmla="*/ 23426 w 11378470"/>
              <a:gd name="connsiteY3017" fmla="*/ 5339212 h 10286999"/>
              <a:gd name="connsiteX3018" fmla="*/ 30024 w 11378470"/>
              <a:gd name="connsiteY3018" fmla="*/ 5311249 h 10286999"/>
              <a:gd name="connsiteX3019" fmla="*/ 245256 w 11378470"/>
              <a:gd name="connsiteY3019" fmla="*/ 5298675 h 10286999"/>
              <a:gd name="connsiteX3020" fmla="*/ 254936 w 11378470"/>
              <a:gd name="connsiteY3020" fmla="*/ 5305274 h 10286999"/>
              <a:gd name="connsiteX3021" fmla="*/ 240561 w 11378470"/>
              <a:gd name="connsiteY3021" fmla="*/ 5336319 h 10286999"/>
              <a:gd name="connsiteX3022" fmla="*/ 228444 w 11378470"/>
              <a:gd name="connsiteY3022" fmla="*/ 5333786 h 10286999"/>
              <a:gd name="connsiteX3023" fmla="*/ 225510 w 11378470"/>
              <a:gd name="connsiteY3023" fmla="*/ 5305150 h 10286999"/>
              <a:gd name="connsiteX3024" fmla="*/ 235808 w 11378470"/>
              <a:gd name="connsiteY3024" fmla="*/ 5298749 h 10286999"/>
              <a:gd name="connsiteX3025" fmla="*/ 245256 w 11378470"/>
              <a:gd name="connsiteY3025" fmla="*/ 5298675 h 10286999"/>
              <a:gd name="connsiteX3026" fmla="*/ 878697 w 11378470"/>
              <a:gd name="connsiteY3026" fmla="*/ 5277588 h 10286999"/>
              <a:gd name="connsiteX3027" fmla="*/ 1079927 w 11378470"/>
              <a:gd name="connsiteY3027" fmla="*/ 5356844 h 10286999"/>
              <a:gd name="connsiteX3028" fmla="*/ 1000130 w 11378470"/>
              <a:gd name="connsiteY3028" fmla="*/ 5415953 h 10286999"/>
              <a:gd name="connsiteX3029" fmla="*/ 878697 w 11378470"/>
              <a:gd name="connsiteY3029" fmla="*/ 5277588 h 10286999"/>
              <a:gd name="connsiteX3030" fmla="*/ 1294351 w 11378470"/>
              <a:gd name="connsiteY3030" fmla="*/ 5273100 h 10286999"/>
              <a:gd name="connsiteX3031" fmla="*/ 1344761 w 11378470"/>
              <a:gd name="connsiteY3031" fmla="*/ 5274918 h 10286999"/>
              <a:gd name="connsiteX3032" fmla="*/ 1390941 w 11378470"/>
              <a:gd name="connsiteY3032" fmla="*/ 5282347 h 10286999"/>
              <a:gd name="connsiteX3033" fmla="*/ 1401886 w 11378470"/>
              <a:gd name="connsiteY3033" fmla="*/ 5292668 h 10286999"/>
              <a:gd name="connsiteX3034" fmla="*/ 1404355 w 11378470"/>
              <a:gd name="connsiteY3034" fmla="*/ 5290684 h 10286999"/>
              <a:gd name="connsiteX3035" fmla="*/ 1419365 w 11378470"/>
              <a:gd name="connsiteY3035" fmla="*/ 5314175 h 10286999"/>
              <a:gd name="connsiteX3036" fmla="*/ 1404995 w 11378470"/>
              <a:gd name="connsiteY3036" fmla="*/ 5318998 h 10286999"/>
              <a:gd name="connsiteX3037" fmla="*/ 1402187 w 11378470"/>
              <a:gd name="connsiteY3037" fmla="*/ 5336205 h 10286999"/>
              <a:gd name="connsiteX3038" fmla="*/ 1294351 w 11378470"/>
              <a:gd name="connsiteY3038" fmla="*/ 5273100 h 10286999"/>
              <a:gd name="connsiteX3039" fmla="*/ 1097535 w 11378470"/>
              <a:gd name="connsiteY3039" fmla="*/ 5271658 h 10286999"/>
              <a:gd name="connsiteX3040" fmla="*/ 1118398 w 11378470"/>
              <a:gd name="connsiteY3040" fmla="*/ 5283526 h 10286999"/>
              <a:gd name="connsiteX3041" fmla="*/ 1103902 w 11378470"/>
              <a:gd name="connsiteY3041" fmla="*/ 5314832 h 10286999"/>
              <a:gd name="connsiteX3042" fmla="*/ 1081172 w 11378470"/>
              <a:gd name="connsiteY3042" fmla="*/ 5297506 h 10286999"/>
              <a:gd name="connsiteX3043" fmla="*/ 1079750 w 11378470"/>
              <a:gd name="connsiteY3043" fmla="*/ 5285161 h 10286999"/>
              <a:gd name="connsiteX3044" fmla="*/ 1087360 w 11378470"/>
              <a:gd name="connsiteY3044" fmla="*/ 5274658 h 10286999"/>
              <a:gd name="connsiteX3045" fmla="*/ 1097535 w 11378470"/>
              <a:gd name="connsiteY3045" fmla="*/ 5271658 h 10286999"/>
              <a:gd name="connsiteX3046" fmla="*/ 1976701 w 11378470"/>
              <a:gd name="connsiteY3046" fmla="*/ 5234955 h 10286999"/>
              <a:gd name="connsiteX3047" fmla="*/ 1956985 w 11378470"/>
              <a:gd name="connsiteY3047" fmla="*/ 5302277 h 10286999"/>
              <a:gd name="connsiteX3048" fmla="*/ 1941128 w 11378470"/>
              <a:gd name="connsiteY3048" fmla="*/ 5370976 h 10286999"/>
              <a:gd name="connsiteX3049" fmla="*/ 1941681 w 11378470"/>
              <a:gd name="connsiteY3049" fmla="*/ 5371394 h 10286999"/>
              <a:gd name="connsiteX3050" fmla="*/ 1944914 w 11378470"/>
              <a:gd name="connsiteY3050" fmla="*/ 5388695 h 10286999"/>
              <a:gd name="connsiteX3051" fmla="*/ 1957910 w 11378470"/>
              <a:gd name="connsiteY3051" fmla="*/ 5404644 h 10286999"/>
              <a:gd name="connsiteX3052" fmla="*/ 1945430 w 11378470"/>
              <a:gd name="connsiteY3052" fmla="*/ 5395403 h 10286999"/>
              <a:gd name="connsiteX3053" fmla="*/ 1937261 w 11378470"/>
              <a:gd name="connsiteY3053" fmla="*/ 5388505 h 10286999"/>
              <a:gd name="connsiteX3054" fmla="*/ 1903160 w 11378470"/>
              <a:gd name="connsiteY3054" fmla="*/ 5545261 h 10286999"/>
              <a:gd name="connsiteX3055" fmla="*/ 1897170 w 11378470"/>
              <a:gd name="connsiteY3055" fmla="*/ 5587278 h 10286999"/>
              <a:gd name="connsiteX3056" fmla="*/ 1900207 w 11378470"/>
              <a:gd name="connsiteY3056" fmla="*/ 5592850 h 10286999"/>
              <a:gd name="connsiteX3057" fmla="*/ 1899405 w 11378470"/>
              <a:gd name="connsiteY3057" fmla="*/ 5593723 h 10286999"/>
              <a:gd name="connsiteX3058" fmla="*/ 1895672 w 11378470"/>
              <a:gd name="connsiteY3058" fmla="*/ 5597786 h 10286999"/>
              <a:gd name="connsiteX3059" fmla="*/ 1894479 w 11378470"/>
              <a:gd name="connsiteY3059" fmla="*/ 5606154 h 10286999"/>
              <a:gd name="connsiteX3060" fmla="*/ 1889313 w 11378470"/>
              <a:gd name="connsiteY3060" fmla="*/ 5677104 h 10286999"/>
              <a:gd name="connsiteX3061" fmla="*/ 1889890 w 11378470"/>
              <a:gd name="connsiteY3061" fmla="*/ 5677805 h 10286999"/>
              <a:gd name="connsiteX3062" fmla="*/ 1888386 w 11378470"/>
              <a:gd name="connsiteY3062" fmla="*/ 5680962 h 10286999"/>
              <a:gd name="connsiteX3063" fmla="*/ 1880010 w 11378470"/>
              <a:gd name="connsiteY3063" fmla="*/ 5711977 h 10286999"/>
              <a:gd name="connsiteX3064" fmla="*/ 1876997 w 11378470"/>
              <a:gd name="connsiteY3064" fmla="*/ 5725454 h 10286999"/>
              <a:gd name="connsiteX3065" fmla="*/ 1882811 w 11378470"/>
              <a:gd name="connsiteY3065" fmla="*/ 5732428 h 10286999"/>
              <a:gd name="connsiteX3066" fmla="*/ 1900500 w 11378470"/>
              <a:gd name="connsiteY3066" fmla="*/ 5779170 h 10286999"/>
              <a:gd name="connsiteX3067" fmla="*/ 1900730 w 11378470"/>
              <a:gd name="connsiteY3067" fmla="*/ 5781944 h 10286999"/>
              <a:gd name="connsiteX3068" fmla="*/ 1900845 w 11378470"/>
              <a:gd name="connsiteY3068" fmla="*/ 5778784 h 10286999"/>
              <a:gd name="connsiteX3069" fmla="*/ 1903160 w 11378470"/>
              <a:gd name="connsiteY3069" fmla="*/ 5710795 h 10286999"/>
              <a:gd name="connsiteX3070" fmla="*/ 1920891 w 11378470"/>
              <a:gd name="connsiteY3070" fmla="*/ 5636700 h 10286999"/>
              <a:gd name="connsiteX3071" fmla="*/ 1917120 w 11378470"/>
              <a:gd name="connsiteY3071" fmla="*/ 5634544 h 10286999"/>
              <a:gd name="connsiteX3072" fmla="*/ 1903460 w 11378470"/>
              <a:gd name="connsiteY3072" fmla="*/ 5620834 h 10286999"/>
              <a:gd name="connsiteX3073" fmla="*/ 1920723 w 11378470"/>
              <a:gd name="connsiteY3073" fmla="*/ 5589421 h 10286999"/>
              <a:gd name="connsiteX3074" fmla="*/ 1927858 w 11378470"/>
              <a:gd name="connsiteY3074" fmla="*/ 5603038 h 10286999"/>
              <a:gd name="connsiteX3075" fmla="*/ 1929855 w 11378470"/>
              <a:gd name="connsiteY3075" fmla="*/ 5593073 h 10286999"/>
              <a:gd name="connsiteX3076" fmla="*/ 1930941 w 11378470"/>
              <a:gd name="connsiteY3076" fmla="*/ 5554719 h 10286999"/>
              <a:gd name="connsiteX3077" fmla="*/ 1938253 w 11378470"/>
              <a:gd name="connsiteY3077" fmla="*/ 5523436 h 10286999"/>
              <a:gd name="connsiteX3078" fmla="*/ 1931845 w 11378470"/>
              <a:gd name="connsiteY3078" fmla="*/ 5485825 h 10286999"/>
              <a:gd name="connsiteX3079" fmla="*/ 1949097 w 11378470"/>
              <a:gd name="connsiteY3079" fmla="*/ 5477060 h 10286999"/>
              <a:gd name="connsiteX3080" fmla="*/ 2002303 w 11378470"/>
              <a:gd name="connsiteY3080" fmla="*/ 5249468 h 10286999"/>
              <a:gd name="connsiteX3081" fmla="*/ 2001481 w 11378470"/>
              <a:gd name="connsiteY3081" fmla="*/ 5250114 h 10286999"/>
              <a:gd name="connsiteX3082" fmla="*/ 1990640 w 11378470"/>
              <a:gd name="connsiteY3082" fmla="*/ 5250852 h 10286999"/>
              <a:gd name="connsiteX3083" fmla="*/ 1982626 w 11378470"/>
              <a:gd name="connsiteY3083" fmla="*/ 5245082 h 10286999"/>
              <a:gd name="connsiteX3084" fmla="*/ 395917 w 11378470"/>
              <a:gd name="connsiteY3084" fmla="*/ 5233875 h 10286999"/>
              <a:gd name="connsiteX3085" fmla="*/ 424298 w 11378470"/>
              <a:gd name="connsiteY3085" fmla="*/ 5254262 h 10286999"/>
              <a:gd name="connsiteX3086" fmla="*/ 346395 w 11378470"/>
              <a:gd name="connsiteY3086" fmla="*/ 5330669 h 10286999"/>
              <a:gd name="connsiteX3087" fmla="*/ 316324 w 11378470"/>
              <a:gd name="connsiteY3087" fmla="*/ 5317390 h 10286999"/>
              <a:gd name="connsiteX3088" fmla="*/ 395917 w 11378470"/>
              <a:gd name="connsiteY3088" fmla="*/ 5233875 h 10286999"/>
              <a:gd name="connsiteX3089" fmla="*/ 1972462 w 11378470"/>
              <a:gd name="connsiteY3089" fmla="*/ 5222948 h 10286999"/>
              <a:gd name="connsiteX3090" fmla="*/ 1964984 w 11378470"/>
              <a:gd name="connsiteY3090" fmla="*/ 5247071 h 10286999"/>
              <a:gd name="connsiteX3091" fmla="*/ 1954479 w 11378470"/>
              <a:gd name="connsiteY3091" fmla="*/ 5263260 h 10286999"/>
              <a:gd name="connsiteX3092" fmla="*/ 1948303 w 11378470"/>
              <a:gd name="connsiteY3092" fmla="*/ 5281586 h 10286999"/>
              <a:gd name="connsiteX3093" fmla="*/ 1930941 w 11378470"/>
              <a:gd name="connsiteY3093" fmla="*/ 5360806 h 10286999"/>
              <a:gd name="connsiteX3094" fmla="*/ 1930438 w 11378470"/>
              <a:gd name="connsiteY3094" fmla="*/ 5362889 h 10286999"/>
              <a:gd name="connsiteX3095" fmla="*/ 1936332 w 11378470"/>
              <a:gd name="connsiteY3095" fmla="*/ 5367348 h 10286999"/>
              <a:gd name="connsiteX3096" fmla="*/ 1972611 w 11378470"/>
              <a:gd name="connsiteY3096" fmla="*/ 5228377 h 10286999"/>
              <a:gd name="connsiteX3097" fmla="*/ 1973571 w 11378470"/>
              <a:gd name="connsiteY3097" fmla="*/ 5226661 h 10286999"/>
              <a:gd name="connsiteX3098" fmla="*/ 1107440 w 11378470"/>
              <a:gd name="connsiteY3098" fmla="*/ 5202862 h 10286999"/>
              <a:gd name="connsiteX3099" fmla="*/ 1254939 w 11378470"/>
              <a:gd name="connsiteY3099" fmla="*/ 5269450 h 10286999"/>
              <a:gd name="connsiteX3100" fmla="*/ 1155777 w 11378470"/>
              <a:gd name="connsiteY3100" fmla="*/ 5267844 h 10286999"/>
              <a:gd name="connsiteX3101" fmla="*/ 1105563 w 11378470"/>
              <a:gd name="connsiteY3101" fmla="*/ 5255568 h 10286999"/>
              <a:gd name="connsiteX3102" fmla="*/ 1072765 w 11378470"/>
              <a:gd name="connsiteY3102" fmla="*/ 5237328 h 10286999"/>
              <a:gd name="connsiteX3103" fmla="*/ 1063889 w 11378470"/>
              <a:gd name="connsiteY3103" fmla="*/ 5247323 h 10286999"/>
              <a:gd name="connsiteX3104" fmla="*/ 1044739 w 11378470"/>
              <a:gd name="connsiteY3104" fmla="*/ 5250381 h 10286999"/>
              <a:gd name="connsiteX3105" fmla="*/ 1055634 w 11378470"/>
              <a:gd name="connsiteY3105" fmla="*/ 5234810 h 10286999"/>
              <a:gd name="connsiteX3106" fmla="*/ 1069504 w 11378470"/>
              <a:gd name="connsiteY3106" fmla="*/ 5235514 h 10286999"/>
              <a:gd name="connsiteX3107" fmla="*/ 1054800 w 11378470"/>
              <a:gd name="connsiteY3107" fmla="*/ 5227337 h 10286999"/>
              <a:gd name="connsiteX3108" fmla="*/ 1107440 w 11378470"/>
              <a:gd name="connsiteY3108" fmla="*/ 5202862 h 10286999"/>
              <a:gd name="connsiteX3109" fmla="*/ 1274624 w 11378470"/>
              <a:gd name="connsiteY3109" fmla="*/ 5194465 h 10286999"/>
              <a:gd name="connsiteX3110" fmla="*/ 1288537 w 11378470"/>
              <a:gd name="connsiteY3110" fmla="*/ 5202930 h 10286999"/>
              <a:gd name="connsiteX3111" fmla="*/ 1259817 w 11378470"/>
              <a:gd name="connsiteY3111" fmla="*/ 5195381 h 10286999"/>
              <a:gd name="connsiteX3112" fmla="*/ 1274624 w 11378470"/>
              <a:gd name="connsiteY3112" fmla="*/ 5194465 h 10286999"/>
              <a:gd name="connsiteX3113" fmla="*/ 792643 w 11378470"/>
              <a:gd name="connsiteY3113" fmla="*/ 5193669 h 10286999"/>
              <a:gd name="connsiteX3114" fmla="*/ 802793 w 11378470"/>
              <a:gd name="connsiteY3114" fmla="*/ 5202058 h 10286999"/>
              <a:gd name="connsiteX3115" fmla="*/ 799578 w 11378470"/>
              <a:gd name="connsiteY3115" fmla="*/ 5204179 h 10286999"/>
              <a:gd name="connsiteX3116" fmla="*/ 789033 w 11378470"/>
              <a:gd name="connsiteY3116" fmla="*/ 5216167 h 10286999"/>
              <a:gd name="connsiteX3117" fmla="*/ 777474 w 11378470"/>
              <a:gd name="connsiteY3117" fmla="*/ 5198650 h 10286999"/>
              <a:gd name="connsiteX3118" fmla="*/ 792643 w 11378470"/>
              <a:gd name="connsiteY3118" fmla="*/ 5193669 h 10286999"/>
              <a:gd name="connsiteX3119" fmla="*/ 1690482 w 11378470"/>
              <a:gd name="connsiteY3119" fmla="*/ 5187222 h 10286999"/>
              <a:gd name="connsiteX3120" fmla="*/ 1700333 w 11378470"/>
              <a:gd name="connsiteY3120" fmla="*/ 5187514 h 10286999"/>
              <a:gd name="connsiteX3121" fmla="*/ 1671852 w 11378470"/>
              <a:gd name="connsiteY3121" fmla="*/ 5214427 h 10286999"/>
              <a:gd name="connsiteX3122" fmla="*/ 1690482 w 11378470"/>
              <a:gd name="connsiteY3122" fmla="*/ 5187222 h 10286999"/>
              <a:gd name="connsiteX3123" fmla="*/ 669208 w 11378470"/>
              <a:gd name="connsiteY3123" fmla="*/ 5168754 h 10286999"/>
              <a:gd name="connsiteX3124" fmla="*/ 675696 w 11378470"/>
              <a:gd name="connsiteY3124" fmla="*/ 5215818 h 10286999"/>
              <a:gd name="connsiteX3125" fmla="*/ 651224 w 11378470"/>
              <a:gd name="connsiteY3125" fmla="*/ 5211745 h 10286999"/>
              <a:gd name="connsiteX3126" fmla="*/ 669208 w 11378470"/>
              <a:gd name="connsiteY3126" fmla="*/ 5168754 h 10286999"/>
              <a:gd name="connsiteX3127" fmla="*/ 1709774 w 11378470"/>
              <a:gd name="connsiteY3127" fmla="*/ 5157575 h 10286999"/>
              <a:gd name="connsiteX3128" fmla="*/ 1737109 w 11378470"/>
              <a:gd name="connsiteY3128" fmla="*/ 5192142 h 10286999"/>
              <a:gd name="connsiteX3129" fmla="*/ 1710209 w 11378470"/>
              <a:gd name="connsiteY3129" fmla="*/ 5189258 h 10286999"/>
              <a:gd name="connsiteX3130" fmla="*/ 1694584 w 11378470"/>
              <a:gd name="connsiteY3130" fmla="*/ 5159678 h 10286999"/>
              <a:gd name="connsiteX3131" fmla="*/ 1709774 w 11378470"/>
              <a:gd name="connsiteY3131" fmla="*/ 5157575 h 10286999"/>
              <a:gd name="connsiteX3132" fmla="*/ 569226 w 11378470"/>
              <a:gd name="connsiteY3132" fmla="*/ 5142008 h 10286999"/>
              <a:gd name="connsiteX3133" fmla="*/ 612500 w 11378470"/>
              <a:gd name="connsiteY3133" fmla="*/ 5215038 h 10286999"/>
              <a:gd name="connsiteX3134" fmla="*/ 598149 w 11378470"/>
              <a:gd name="connsiteY3134" fmla="*/ 5217557 h 10286999"/>
              <a:gd name="connsiteX3135" fmla="*/ 559525 w 11378470"/>
              <a:gd name="connsiteY3135" fmla="*/ 5148811 h 10286999"/>
              <a:gd name="connsiteX3136" fmla="*/ 569226 w 11378470"/>
              <a:gd name="connsiteY3136" fmla="*/ 5142008 h 10286999"/>
              <a:gd name="connsiteX3137" fmla="*/ 1478365 w 11378470"/>
              <a:gd name="connsiteY3137" fmla="*/ 5084235 h 10286999"/>
              <a:gd name="connsiteX3138" fmla="*/ 1507135 w 11378470"/>
              <a:gd name="connsiteY3138" fmla="*/ 5163518 h 10286999"/>
              <a:gd name="connsiteX3139" fmla="*/ 1428503 w 11378470"/>
              <a:gd name="connsiteY3139" fmla="*/ 5255805 h 10286999"/>
              <a:gd name="connsiteX3140" fmla="*/ 1417626 w 11378470"/>
              <a:gd name="connsiteY3140" fmla="*/ 5249211 h 10286999"/>
              <a:gd name="connsiteX3141" fmla="*/ 1397390 w 11378470"/>
              <a:gd name="connsiteY3141" fmla="*/ 5198227 h 10286999"/>
              <a:gd name="connsiteX3142" fmla="*/ 1400806 w 11378470"/>
              <a:gd name="connsiteY3142" fmla="*/ 5170188 h 10286999"/>
              <a:gd name="connsiteX3143" fmla="*/ 1380731 w 11378470"/>
              <a:gd name="connsiteY3143" fmla="*/ 5171420 h 10286999"/>
              <a:gd name="connsiteX3144" fmla="*/ 1390482 w 11378470"/>
              <a:gd name="connsiteY3144" fmla="*/ 5152322 h 10286999"/>
              <a:gd name="connsiteX3145" fmla="*/ 1402683 w 11378470"/>
              <a:gd name="connsiteY3145" fmla="*/ 5154780 h 10286999"/>
              <a:gd name="connsiteX3146" fmla="*/ 1403961 w 11378470"/>
              <a:gd name="connsiteY3146" fmla="*/ 5144302 h 10286999"/>
              <a:gd name="connsiteX3147" fmla="*/ 1478365 w 11378470"/>
              <a:gd name="connsiteY3147" fmla="*/ 5084235 h 10286999"/>
              <a:gd name="connsiteX3148" fmla="*/ 476927 w 11378470"/>
              <a:gd name="connsiteY3148" fmla="*/ 5071404 h 10286999"/>
              <a:gd name="connsiteX3149" fmla="*/ 449990 w 11378470"/>
              <a:gd name="connsiteY3149" fmla="*/ 5103618 h 10286999"/>
              <a:gd name="connsiteX3150" fmla="*/ 476927 w 11378470"/>
              <a:gd name="connsiteY3150" fmla="*/ 5071404 h 10286999"/>
              <a:gd name="connsiteX3151" fmla="*/ 1023615 w 11378470"/>
              <a:gd name="connsiteY3151" fmla="*/ 5056559 h 10286999"/>
              <a:gd name="connsiteX3152" fmla="*/ 1086641 w 11378470"/>
              <a:gd name="connsiteY3152" fmla="*/ 5093775 h 10286999"/>
              <a:gd name="connsiteX3153" fmla="*/ 1134125 w 11378470"/>
              <a:gd name="connsiteY3153" fmla="*/ 5093482 h 10286999"/>
              <a:gd name="connsiteX3154" fmla="*/ 1052871 w 11378470"/>
              <a:gd name="connsiteY3154" fmla="*/ 5171640 h 10286999"/>
              <a:gd name="connsiteX3155" fmla="*/ 1019664 w 11378470"/>
              <a:gd name="connsiteY3155" fmla="*/ 5179147 h 10286999"/>
              <a:gd name="connsiteX3156" fmla="*/ 1057709 w 11378470"/>
              <a:gd name="connsiteY3156" fmla="*/ 5114228 h 10286999"/>
              <a:gd name="connsiteX3157" fmla="*/ 1003330 w 11378470"/>
              <a:gd name="connsiteY3157" fmla="*/ 5057604 h 10286999"/>
              <a:gd name="connsiteX3158" fmla="*/ 1023615 w 11378470"/>
              <a:gd name="connsiteY3158" fmla="*/ 5056559 h 10286999"/>
              <a:gd name="connsiteX3159" fmla="*/ 412636 w 11378470"/>
              <a:gd name="connsiteY3159" fmla="*/ 5023802 h 10286999"/>
              <a:gd name="connsiteX3160" fmla="*/ 425251 w 11378470"/>
              <a:gd name="connsiteY3160" fmla="*/ 5023897 h 10286999"/>
              <a:gd name="connsiteX3161" fmla="*/ 431658 w 11378470"/>
              <a:gd name="connsiteY3161" fmla="*/ 5030265 h 10286999"/>
              <a:gd name="connsiteX3162" fmla="*/ 423813 w 11378470"/>
              <a:gd name="connsiteY3162" fmla="*/ 5104252 h 10286999"/>
              <a:gd name="connsiteX3163" fmla="*/ 395644 w 11378470"/>
              <a:gd name="connsiteY3163" fmla="*/ 5079510 h 10286999"/>
              <a:gd name="connsiteX3164" fmla="*/ 394029 w 11378470"/>
              <a:gd name="connsiteY3164" fmla="*/ 5062794 h 10286999"/>
              <a:gd name="connsiteX3165" fmla="*/ 401453 w 11378470"/>
              <a:gd name="connsiteY3165" fmla="*/ 5047950 h 10286999"/>
              <a:gd name="connsiteX3166" fmla="*/ 412636 w 11378470"/>
              <a:gd name="connsiteY3166" fmla="*/ 5023802 h 10286999"/>
              <a:gd name="connsiteX3167" fmla="*/ 981689 w 11378470"/>
              <a:gd name="connsiteY3167" fmla="*/ 5021818 h 10286999"/>
              <a:gd name="connsiteX3168" fmla="*/ 986437 w 11378470"/>
              <a:gd name="connsiteY3168" fmla="*/ 5033316 h 10286999"/>
              <a:gd name="connsiteX3169" fmla="*/ 986162 w 11378470"/>
              <a:gd name="connsiteY3169" fmla="*/ 5053152 h 10286999"/>
              <a:gd name="connsiteX3170" fmla="*/ 933743 w 11378470"/>
              <a:gd name="connsiteY3170" fmla="*/ 5085450 h 10286999"/>
              <a:gd name="connsiteX3171" fmla="*/ 904655 w 11378470"/>
              <a:gd name="connsiteY3171" fmla="*/ 5064158 h 10286999"/>
              <a:gd name="connsiteX3172" fmla="*/ 899968 w 11378470"/>
              <a:gd name="connsiteY3172" fmla="*/ 5050316 h 10286999"/>
              <a:gd name="connsiteX3173" fmla="*/ 981689 w 11378470"/>
              <a:gd name="connsiteY3173" fmla="*/ 5021818 h 10286999"/>
              <a:gd name="connsiteX3174" fmla="*/ 1852968 w 11378470"/>
              <a:gd name="connsiteY3174" fmla="*/ 5018908 h 10286999"/>
              <a:gd name="connsiteX3175" fmla="*/ 1857541 w 11378470"/>
              <a:gd name="connsiteY3175" fmla="*/ 5029542 h 10286999"/>
              <a:gd name="connsiteX3176" fmla="*/ 1846905 w 11378470"/>
              <a:gd name="connsiteY3176" fmla="*/ 5079196 h 10286999"/>
              <a:gd name="connsiteX3177" fmla="*/ 1842333 w 11378470"/>
              <a:gd name="connsiteY3177" fmla="*/ 5068563 h 10286999"/>
              <a:gd name="connsiteX3178" fmla="*/ 1852968 w 11378470"/>
              <a:gd name="connsiteY3178" fmla="*/ 5018908 h 10286999"/>
              <a:gd name="connsiteX3179" fmla="*/ 1258759 w 11378470"/>
              <a:gd name="connsiteY3179" fmla="*/ 5012584 h 10286999"/>
              <a:gd name="connsiteX3180" fmla="*/ 1266832 w 11378470"/>
              <a:gd name="connsiteY3180" fmla="*/ 5019326 h 10286999"/>
              <a:gd name="connsiteX3181" fmla="*/ 1230542 w 11378470"/>
              <a:gd name="connsiteY3181" fmla="*/ 5022895 h 10286999"/>
              <a:gd name="connsiteX3182" fmla="*/ 1258759 w 11378470"/>
              <a:gd name="connsiteY3182" fmla="*/ 5012584 h 10286999"/>
              <a:gd name="connsiteX3183" fmla="*/ 1632824 w 11378470"/>
              <a:gd name="connsiteY3183" fmla="*/ 4974668 h 10286999"/>
              <a:gd name="connsiteX3184" fmla="*/ 1649026 w 11378470"/>
              <a:gd name="connsiteY3184" fmla="*/ 4989899 h 10286999"/>
              <a:gd name="connsiteX3185" fmla="*/ 1628131 w 11378470"/>
              <a:gd name="connsiteY3185" fmla="*/ 4994550 h 10286999"/>
              <a:gd name="connsiteX3186" fmla="*/ 1632824 w 11378470"/>
              <a:gd name="connsiteY3186" fmla="*/ 4974668 h 10286999"/>
              <a:gd name="connsiteX3187" fmla="*/ 1058695 w 11378470"/>
              <a:gd name="connsiteY3187" fmla="*/ 4939938 h 10286999"/>
              <a:gd name="connsiteX3188" fmla="*/ 1115896 w 11378470"/>
              <a:gd name="connsiteY3188" fmla="*/ 4968911 h 10286999"/>
              <a:gd name="connsiteX3189" fmla="*/ 992479 w 11378470"/>
              <a:gd name="connsiteY3189" fmla="*/ 4970150 h 10286999"/>
              <a:gd name="connsiteX3190" fmla="*/ 1058695 w 11378470"/>
              <a:gd name="connsiteY3190" fmla="*/ 4939938 h 10286999"/>
              <a:gd name="connsiteX3191" fmla="*/ 1545081 w 11378470"/>
              <a:gd name="connsiteY3191" fmla="*/ 4923258 h 10286999"/>
              <a:gd name="connsiteX3192" fmla="*/ 1569822 w 11378470"/>
              <a:gd name="connsiteY3192" fmla="*/ 4924832 h 10286999"/>
              <a:gd name="connsiteX3193" fmla="*/ 1579933 w 11378470"/>
              <a:gd name="connsiteY3193" fmla="*/ 4967686 h 10286999"/>
              <a:gd name="connsiteX3194" fmla="*/ 1545081 w 11378470"/>
              <a:gd name="connsiteY3194" fmla="*/ 4923258 h 10286999"/>
              <a:gd name="connsiteX3195" fmla="*/ 1838816 w 11378470"/>
              <a:gd name="connsiteY3195" fmla="*/ 4906098 h 10286999"/>
              <a:gd name="connsiteX3196" fmla="*/ 1851422 w 11378470"/>
              <a:gd name="connsiteY3196" fmla="*/ 4913462 h 10286999"/>
              <a:gd name="connsiteX3197" fmla="*/ 1852976 w 11378470"/>
              <a:gd name="connsiteY3197" fmla="*/ 4925370 h 10286999"/>
              <a:gd name="connsiteX3198" fmla="*/ 1842754 w 11378470"/>
              <a:gd name="connsiteY3198" fmla="*/ 4936429 h 10286999"/>
              <a:gd name="connsiteX3199" fmla="*/ 1847932 w 11378470"/>
              <a:gd name="connsiteY3199" fmla="*/ 4940131 h 10286999"/>
              <a:gd name="connsiteX3200" fmla="*/ 1847352 w 11378470"/>
              <a:gd name="connsiteY3200" fmla="*/ 4975254 h 10286999"/>
              <a:gd name="connsiteX3201" fmla="*/ 1830434 w 11378470"/>
              <a:gd name="connsiteY3201" fmla="*/ 4940056 h 10286999"/>
              <a:gd name="connsiteX3202" fmla="*/ 1836794 w 11378470"/>
              <a:gd name="connsiteY3202" fmla="*/ 4934496 h 10286999"/>
              <a:gd name="connsiteX3203" fmla="*/ 1831618 w 11378470"/>
              <a:gd name="connsiteY3203" fmla="*/ 4928403 h 10286999"/>
              <a:gd name="connsiteX3204" fmla="*/ 1826344 w 11378470"/>
              <a:gd name="connsiteY3204" fmla="*/ 4919591 h 10286999"/>
              <a:gd name="connsiteX3205" fmla="*/ 1838816 w 11378470"/>
              <a:gd name="connsiteY3205" fmla="*/ 4906098 h 10286999"/>
              <a:gd name="connsiteX3206" fmla="*/ 1511565 w 11378470"/>
              <a:gd name="connsiteY3206" fmla="*/ 4902286 h 10286999"/>
              <a:gd name="connsiteX3207" fmla="*/ 1519178 w 11378470"/>
              <a:gd name="connsiteY3207" fmla="*/ 4910098 h 10286999"/>
              <a:gd name="connsiteX3208" fmla="*/ 1522055 w 11378470"/>
              <a:gd name="connsiteY3208" fmla="*/ 4922983 h 10286999"/>
              <a:gd name="connsiteX3209" fmla="*/ 1527695 w 11378470"/>
              <a:gd name="connsiteY3209" fmla="*/ 4941505 h 10286999"/>
              <a:gd name="connsiteX3210" fmla="*/ 1530858 w 11378470"/>
              <a:gd name="connsiteY3210" fmla="*/ 5006898 h 10286999"/>
              <a:gd name="connsiteX3211" fmla="*/ 1518752 w 11378470"/>
              <a:gd name="connsiteY3211" fmla="*/ 4982829 h 10286999"/>
              <a:gd name="connsiteX3212" fmla="*/ 1513011 w 11378470"/>
              <a:gd name="connsiteY3212" fmla="*/ 4958486 h 10286999"/>
              <a:gd name="connsiteX3213" fmla="*/ 1490340 w 11378470"/>
              <a:gd name="connsiteY3213" fmla="*/ 4964660 h 10286999"/>
              <a:gd name="connsiteX3214" fmla="*/ 1473635 w 11378470"/>
              <a:gd name="connsiteY3214" fmla="*/ 4952721 h 10286999"/>
              <a:gd name="connsiteX3215" fmla="*/ 1470388 w 11378470"/>
              <a:gd name="connsiteY3215" fmla="*/ 4918043 h 10286999"/>
              <a:gd name="connsiteX3216" fmla="*/ 1492727 w 11378470"/>
              <a:gd name="connsiteY3216" fmla="*/ 4915801 h 10286999"/>
              <a:gd name="connsiteX3217" fmla="*/ 1504089 w 11378470"/>
              <a:gd name="connsiteY3217" fmla="*/ 4917380 h 10286999"/>
              <a:gd name="connsiteX3218" fmla="*/ 1506379 w 11378470"/>
              <a:gd name="connsiteY3218" fmla="*/ 4912755 h 10286999"/>
              <a:gd name="connsiteX3219" fmla="*/ 1505251 w 11378470"/>
              <a:gd name="connsiteY3219" fmla="*/ 4909051 h 10286999"/>
              <a:gd name="connsiteX3220" fmla="*/ 1511565 w 11378470"/>
              <a:gd name="connsiteY3220" fmla="*/ 4902286 h 10286999"/>
              <a:gd name="connsiteX3221" fmla="*/ 1446947 w 11378470"/>
              <a:gd name="connsiteY3221" fmla="*/ 4892318 h 10286999"/>
              <a:gd name="connsiteX3222" fmla="*/ 1439881 w 11378470"/>
              <a:gd name="connsiteY3222" fmla="*/ 4916086 h 10286999"/>
              <a:gd name="connsiteX3223" fmla="*/ 1444479 w 11378470"/>
              <a:gd name="connsiteY3223" fmla="*/ 4919214 h 10286999"/>
              <a:gd name="connsiteX3224" fmla="*/ 1452494 w 11378470"/>
              <a:gd name="connsiteY3224" fmla="*/ 4933003 h 10286999"/>
              <a:gd name="connsiteX3225" fmla="*/ 1425363 w 11378470"/>
              <a:gd name="connsiteY3225" fmla="*/ 4954755 h 10286999"/>
              <a:gd name="connsiteX3226" fmla="*/ 1419190 w 11378470"/>
              <a:gd name="connsiteY3226" fmla="*/ 4944652 h 10286999"/>
              <a:gd name="connsiteX3227" fmla="*/ 1418323 w 11378470"/>
              <a:gd name="connsiteY3227" fmla="*/ 4943726 h 10286999"/>
              <a:gd name="connsiteX3228" fmla="*/ 1373469 w 11378470"/>
              <a:gd name="connsiteY3228" fmla="*/ 4969192 h 10286999"/>
              <a:gd name="connsiteX3229" fmla="*/ 1446947 w 11378470"/>
              <a:gd name="connsiteY3229" fmla="*/ 4892318 h 10286999"/>
              <a:gd name="connsiteX3230" fmla="*/ 1931617 w 11378470"/>
              <a:gd name="connsiteY3230" fmla="*/ 4889208 h 10286999"/>
              <a:gd name="connsiteX3231" fmla="*/ 1913469 w 11378470"/>
              <a:gd name="connsiteY3231" fmla="*/ 4911061 h 10286999"/>
              <a:gd name="connsiteX3232" fmla="*/ 1931617 w 11378470"/>
              <a:gd name="connsiteY3232" fmla="*/ 4889208 h 10286999"/>
              <a:gd name="connsiteX3233" fmla="*/ 1958718 w 11378470"/>
              <a:gd name="connsiteY3233" fmla="*/ 4888729 h 10286999"/>
              <a:gd name="connsiteX3234" fmla="*/ 1964452 w 11378470"/>
              <a:gd name="connsiteY3234" fmla="*/ 4930284 h 10286999"/>
              <a:gd name="connsiteX3235" fmla="*/ 1958718 w 11378470"/>
              <a:gd name="connsiteY3235" fmla="*/ 4888729 h 10286999"/>
              <a:gd name="connsiteX3236" fmla="*/ 1739617 w 11378470"/>
              <a:gd name="connsiteY3236" fmla="*/ 4880771 h 10286999"/>
              <a:gd name="connsiteX3237" fmla="*/ 1752052 w 11378470"/>
              <a:gd name="connsiteY3237" fmla="*/ 4881086 h 10286999"/>
              <a:gd name="connsiteX3238" fmla="*/ 1770078 w 11378470"/>
              <a:gd name="connsiteY3238" fmla="*/ 4889371 h 10286999"/>
              <a:gd name="connsiteX3239" fmla="*/ 1778381 w 11378470"/>
              <a:gd name="connsiteY3239" fmla="*/ 4950380 h 10286999"/>
              <a:gd name="connsiteX3240" fmla="*/ 1747134 w 11378470"/>
              <a:gd name="connsiteY3240" fmla="*/ 4968352 h 10286999"/>
              <a:gd name="connsiteX3241" fmla="*/ 1732579 w 11378470"/>
              <a:gd name="connsiteY3241" fmla="*/ 4967031 h 10286999"/>
              <a:gd name="connsiteX3242" fmla="*/ 1739617 w 11378470"/>
              <a:gd name="connsiteY3242" fmla="*/ 4880771 h 10286999"/>
              <a:gd name="connsiteX3243" fmla="*/ 939513 w 11378470"/>
              <a:gd name="connsiteY3243" fmla="*/ 4859637 h 10286999"/>
              <a:gd name="connsiteX3244" fmla="*/ 948804 w 11378470"/>
              <a:gd name="connsiteY3244" fmla="*/ 4865654 h 10286999"/>
              <a:gd name="connsiteX3245" fmla="*/ 948262 w 11378470"/>
              <a:gd name="connsiteY3245" fmla="*/ 4884686 h 10286999"/>
              <a:gd name="connsiteX3246" fmla="*/ 913070 w 11378470"/>
              <a:gd name="connsiteY3246" fmla="*/ 4880748 h 10286999"/>
              <a:gd name="connsiteX3247" fmla="*/ 939513 w 11378470"/>
              <a:gd name="connsiteY3247" fmla="*/ 4859637 h 10286999"/>
              <a:gd name="connsiteX3248" fmla="*/ 1459185 w 11378470"/>
              <a:gd name="connsiteY3248" fmla="*/ 4856118 h 10286999"/>
              <a:gd name="connsiteX3249" fmla="*/ 1508769 w 11378470"/>
              <a:gd name="connsiteY3249" fmla="*/ 4871802 h 10286999"/>
              <a:gd name="connsiteX3250" fmla="*/ 1477093 w 11378470"/>
              <a:gd name="connsiteY3250" fmla="*/ 4910581 h 10286999"/>
              <a:gd name="connsiteX3251" fmla="*/ 1459185 w 11378470"/>
              <a:gd name="connsiteY3251" fmla="*/ 4856118 h 10286999"/>
              <a:gd name="connsiteX3252" fmla="*/ 1583515 w 11378470"/>
              <a:gd name="connsiteY3252" fmla="*/ 4847597 h 10286999"/>
              <a:gd name="connsiteX3253" fmla="*/ 1600697 w 11378470"/>
              <a:gd name="connsiteY3253" fmla="*/ 4855800 h 10286999"/>
              <a:gd name="connsiteX3254" fmla="*/ 1582844 w 11378470"/>
              <a:gd name="connsiteY3254" fmla="*/ 4886380 h 10286999"/>
              <a:gd name="connsiteX3255" fmla="*/ 1583515 w 11378470"/>
              <a:gd name="connsiteY3255" fmla="*/ 4847597 h 10286999"/>
              <a:gd name="connsiteX3256" fmla="*/ 692899 w 11378470"/>
              <a:gd name="connsiteY3256" fmla="*/ 4818087 h 10286999"/>
              <a:gd name="connsiteX3257" fmla="*/ 715294 w 11378470"/>
              <a:gd name="connsiteY3257" fmla="*/ 4818386 h 10286999"/>
              <a:gd name="connsiteX3258" fmla="*/ 744255 w 11378470"/>
              <a:gd name="connsiteY3258" fmla="*/ 4822706 h 10286999"/>
              <a:gd name="connsiteX3259" fmla="*/ 791044 w 11378470"/>
              <a:gd name="connsiteY3259" fmla="*/ 4840709 h 10286999"/>
              <a:gd name="connsiteX3260" fmla="*/ 795546 w 11378470"/>
              <a:gd name="connsiteY3260" fmla="*/ 4853410 h 10286999"/>
              <a:gd name="connsiteX3261" fmla="*/ 730696 w 11378470"/>
              <a:gd name="connsiteY3261" fmla="*/ 4896204 h 10286999"/>
              <a:gd name="connsiteX3262" fmla="*/ 652551 w 11378470"/>
              <a:gd name="connsiteY3262" fmla="*/ 4858392 h 10286999"/>
              <a:gd name="connsiteX3263" fmla="*/ 692899 w 11378470"/>
              <a:gd name="connsiteY3263" fmla="*/ 4818087 h 10286999"/>
              <a:gd name="connsiteX3264" fmla="*/ 1625702 w 11378470"/>
              <a:gd name="connsiteY3264" fmla="*/ 4797462 h 10286999"/>
              <a:gd name="connsiteX3265" fmla="*/ 1629777 w 11378470"/>
              <a:gd name="connsiteY3265" fmla="*/ 4817359 h 10286999"/>
              <a:gd name="connsiteX3266" fmla="*/ 1625702 w 11378470"/>
              <a:gd name="connsiteY3266" fmla="*/ 4797462 h 10286999"/>
              <a:gd name="connsiteX3267" fmla="*/ 1454926 w 11378470"/>
              <a:gd name="connsiteY3267" fmla="*/ 4796073 h 10286999"/>
              <a:gd name="connsiteX3268" fmla="*/ 1475515 w 11378470"/>
              <a:gd name="connsiteY3268" fmla="*/ 4807181 h 10286999"/>
              <a:gd name="connsiteX3269" fmla="*/ 1490024 w 11378470"/>
              <a:gd name="connsiteY3269" fmla="*/ 4812424 h 10286999"/>
              <a:gd name="connsiteX3270" fmla="*/ 1495296 w 11378470"/>
              <a:gd name="connsiteY3270" fmla="*/ 4823762 h 10286999"/>
              <a:gd name="connsiteX3271" fmla="*/ 1461582 w 11378470"/>
              <a:gd name="connsiteY3271" fmla="*/ 4826253 h 10286999"/>
              <a:gd name="connsiteX3272" fmla="*/ 1439530 w 11378470"/>
              <a:gd name="connsiteY3272" fmla="*/ 4806232 h 10286999"/>
              <a:gd name="connsiteX3273" fmla="*/ 1454926 w 11378470"/>
              <a:gd name="connsiteY3273" fmla="*/ 4796073 h 10286999"/>
              <a:gd name="connsiteX3274" fmla="*/ 1776482 w 11378470"/>
              <a:gd name="connsiteY3274" fmla="*/ 4781399 h 10286999"/>
              <a:gd name="connsiteX3275" fmla="*/ 1814445 w 11378470"/>
              <a:gd name="connsiteY3275" fmla="*/ 4812838 h 10286999"/>
              <a:gd name="connsiteX3276" fmla="*/ 1814551 w 11378470"/>
              <a:gd name="connsiteY3276" fmla="*/ 4829595 h 10286999"/>
              <a:gd name="connsiteX3277" fmla="*/ 1787873 w 11378470"/>
              <a:gd name="connsiteY3277" fmla="*/ 4851696 h 10286999"/>
              <a:gd name="connsiteX3278" fmla="*/ 1751780 w 11378470"/>
              <a:gd name="connsiteY3278" fmla="*/ 4823576 h 10286999"/>
              <a:gd name="connsiteX3279" fmla="*/ 1755093 w 11378470"/>
              <a:gd name="connsiteY3279" fmla="*/ 4805240 h 10286999"/>
              <a:gd name="connsiteX3280" fmla="*/ 1776482 w 11378470"/>
              <a:gd name="connsiteY3280" fmla="*/ 4781399 h 10286999"/>
              <a:gd name="connsiteX3281" fmla="*/ 1208171 w 11378470"/>
              <a:gd name="connsiteY3281" fmla="*/ 4770884 h 10286999"/>
              <a:gd name="connsiteX3282" fmla="*/ 1261206 w 11378470"/>
              <a:gd name="connsiteY3282" fmla="*/ 4814570 h 10286999"/>
              <a:gd name="connsiteX3283" fmla="*/ 1237375 w 11378470"/>
              <a:gd name="connsiteY3283" fmla="*/ 4843530 h 10286999"/>
              <a:gd name="connsiteX3284" fmla="*/ 1187463 w 11378470"/>
              <a:gd name="connsiteY3284" fmla="*/ 4772009 h 10286999"/>
              <a:gd name="connsiteX3285" fmla="*/ 1208171 w 11378470"/>
              <a:gd name="connsiteY3285" fmla="*/ 4770884 h 10286999"/>
              <a:gd name="connsiteX3286" fmla="*/ 1263088 w 11378470"/>
              <a:gd name="connsiteY3286" fmla="*/ 4767401 h 10286999"/>
              <a:gd name="connsiteX3287" fmla="*/ 1302374 w 11378470"/>
              <a:gd name="connsiteY3287" fmla="*/ 4802656 h 10286999"/>
              <a:gd name="connsiteX3288" fmla="*/ 1265500 w 11378470"/>
              <a:gd name="connsiteY3288" fmla="*/ 4804251 h 10286999"/>
              <a:gd name="connsiteX3289" fmla="*/ 1242629 w 11378470"/>
              <a:gd name="connsiteY3289" fmla="*/ 4767921 h 10286999"/>
              <a:gd name="connsiteX3290" fmla="*/ 1263088 w 11378470"/>
              <a:gd name="connsiteY3290" fmla="*/ 4767401 h 10286999"/>
              <a:gd name="connsiteX3291" fmla="*/ 992478 w 11378470"/>
              <a:gd name="connsiteY3291" fmla="*/ 4757952 h 10286999"/>
              <a:gd name="connsiteX3292" fmla="*/ 1001304 w 11378470"/>
              <a:gd name="connsiteY3292" fmla="*/ 4760208 h 10286999"/>
              <a:gd name="connsiteX3293" fmla="*/ 1004769 w 11378470"/>
              <a:gd name="connsiteY3293" fmla="*/ 4769735 h 10286999"/>
              <a:gd name="connsiteX3294" fmla="*/ 992814 w 11378470"/>
              <a:gd name="connsiteY3294" fmla="*/ 4781126 h 10286999"/>
              <a:gd name="connsiteX3295" fmla="*/ 1002354 w 11378470"/>
              <a:gd name="connsiteY3295" fmla="*/ 4784613 h 10286999"/>
              <a:gd name="connsiteX3296" fmla="*/ 1014306 w 11378470"/>
              <a:gd name="connsiteY3296" fmla="*/ 4799030 h 10286999"/>
              <a:gd name="connsiteX3297" fmla="*/ 959167 w 11378470"/>
              <a:gd name="connsiteY3297" fmla="*/ 4813242 h 10286999"/>
              <a:gd name="connsiteX3298" fmla="*/ 949748 w 11378470"/>
              <a:gd name="connsiteY3298" fmla="*/ 4796532 h 10286999"/>
              <a:gd name="connsiteX3299" fmla="*/ 954244 w 11378470"/>
              <a:gd name="connsiteY3299" fmla="*/ 4791373 h 10286999"/>
              <a:gd name="connsiteX3300" fmla="*/ 950728 w 11378470"/>
              <a:gd name="connsiteY3300" fmla="*/ 4790474 h 10286999"/>
              <a:gd name="connsiteX3301" fmla="*/ 942152 w 11378470"/>
              <a:gd name="connsiteY3301" fmla="*/ 4791161 h 10286999"/>
              <a:gd name="connsiteX3302" fmla="*/ 918997 w 11378470"/>
              <a:gd name="connsiteY3302" fmla="*/ 4776599 h 10286999"/>
              <a:gd name="connsiteX3303" fmla="*/ 992478 w 11378470"/>
              <a:gd name="connsiteY3303" fmla="*/ 4757952 h 10286999"/>
              <a:gd name="connsiteX3304" fmla="*/ 1427319 w 11378470"/>
              <a:gd name="connsiteY3304" fmla="*/ 4755472 h 10286999"/>
              <a:gd name="connsiteX3305" fmla="*/ 1429673 w 11378470"/>
              <a:gd name="connsiteY3305" fmla="*/ 4756723 h 10286999"/>
              <a:gd name="connsiteX3306" fmla="*/ 1431447 w 11378470"/>
              <a:gd name="connsiteY3306" fmla="*/ 4761727 h 10286999"/>
              <a:gd name="connsiteX3307" fmla="*/ 1428611 w 11378470"/>
              <a:gd name="connsiteY3307" fmla="*/ 4763599 h 10286999"/>
              <a:gd name="connsiteX3308" fmla="*/ 1427319 w 11378470"/>
              <a:gd name="connsiteY3308" fmla="*/ 4755472 h 10286999"/>
              <a:gd name="connsiteX3309" fmla="*/ 264746 w 11378470"/>
              <a:gd name="connsiteY3309" fmla="*/ 4716052 h 10286999"/>
              <a:gd name="connsiteX3310" fmla="*/ 313587 w 11378470"/>
              <a:gd name="connsiteY3310" fmla="*/ 4750070 h 10286999"/>
              <a:gd name="connsiteX3311" fmla="*/ 317330 w 11378470"/>
              <a:gd name="connsiteY3311" fmla="*/ 4761064 h 10286999"/>
              <a:gd name="connsiteX3312" fmla="*/ 328063 w 11378470"/>
              <a:gd name="connsiteY3312" fmla="*/ 4776037 h 10286999"/>
              <a:gd name="connsiteX3313" fmla="*/ 291086 w 11378470"/>
              <a:gd name="connsiteY3313" fmla="*/ 4808201 h 10286999"/>
              <a:gd name="connsiteX3314" fmla="*/ 226780 w 11378470"/>
              <a:gd name="connsiteY3314" fmla="*/ 4784922 h 10286999"/>
              <a:gd name="connsiteX3315" fmla="*/ 228416 w 11378470"/>
              <a:gd name="connsiteY3315" fmla="*/ 4738471 h 10286999"/>
              <a:gd name="connsiteX3316" fmla="*/ 247413 w 11378470"/>
              <a:gd name="connsiteY3316" fmla="*/ 4721292 h 10286999"/>
              <a:gd name="connsiteX3317" fmla="*/ 264746 w 11378470"/>
              <a:gd name="connsiteY3317" fmla="*/ 4716052 h 10286999"/>
              <a:gd name="connsiteX3318" fmla="*/ 2098559 w 11378470"/>
              <a:gd name="connsiteY3318" fmla="*/ 4714607 h 10286999"/>
              <a:gd name="connsiteX3319" fmla="*/ 2063913 w 11378470"/>
              <a:gd name="connsiteY3319" fmla="*/ 4749980 h 10286999"/>
              <a:gd name="connsiteX3320" fmla="*/ 2017595 w 11378470"/>
              <a:gd name="connsiteY3320" fmla="*/ 4760581 h 10286999"/>
              <a:gd name="connsiteX3321" fmla="*/ 2098559 w 11378470"/>
              <a:gd name="connsiteY3321" fmla="*/ 4714607 h 10286999"/>
              <a:gd name="connsiteX3322" fmla="*/ 1856231 w 11378470"/>
              <a:gd name="connsiteY3322" fmla="*/ 4710929 h 10286999"/>
              <a:gd name="connsiteX3323" fmla="*/ 1938827 w 11378470"/>
              <a:gd name="connsiteY3323" fmla="*/ 4795868 h 10286999"/>
              <a:gd name="connsiteX3324" fmla="*/ 1856231 w 11378470"/>
              <a:gd name="connsiteY3324" fmla="*/ 4710929 h 10286999"/>
              <a:gd name="connsiteX3325" fmla="*/ 1796539 w 11378470"/>
              <a:gd name="connsiteY3325" fmla="*/ 4685326 h 10286999"/>
              <a:gd name="connsiteX3326" fmla="*/ 1811930 w 11378470"/>
              <a:gd name="connsiteY3326" fmla="*/ 4691514 h 10286999"/>
              <a:gd name="connsiteX3327" fmla="*/ 1821335 w 11378470"/>
              <a:gd name="connsiteY3327" fmla="*/ 4709194 h 10286999"/>
              <a:gd name="connsiteX3328" fmla="*/ 1819023 w 11378470"/>
              <a:gd name="connsiteY3328" fmla="*/ 4705691 h 10286999"/>
              <a:gd name="connsiteX3329" fmla="*/ 1812721 w 11378470"/>
              <a:gd name="connsiteY3329" fmla="*/ 4709849 h 10286999"/>
              <a:gd name="connsiteX3330" fmla="*/ 1815033 w 11378470"/>
              <a:gd name="connsiteY3330" fmla="*/ 4713353 h 10286999"/>
              <a:gd name="connsiteX3331" fmla="*/ 1806418 w 11378470"/>
              <a:gd name="connsiteY3331" fmla="*/ 4714008 h 10286999"/>
              <a:gd name="connsiteX3332" fmla="*/ 1780783 w 11378470"/>
              <a:gd name="connsiteY3332" fmla="*/ 4695723 h 10286999"/>
              <a:gd name="connsiteX3333" fmla="*/ 1796539 w 11378470"/>
              <a:gd name="connsiteY3333" fmla="*/ 4685326 h 10286999"/>
              <a:gd name="connsiteX3334" fmla="*/ 1227131 w 11378470"/>
              <a:gd name="connsiteY3334" fmla="*/ 4682826 h 10286999"/>
              <a:gd name="connsiteX3335" fmla="*/ 1254760 w 11378470"/>
              <a:gd name="connsiteY3335" fmla="*/ 4689738 h 10286999"/>
              <a:gd name="connsiteX3336" fmla="*/ 1243708 w 11378470"/>
              <a:gd name="connsiteY3336" fmla="*/ 4686974 h 10286999"/>
              <a:gd name="connsiteX3337" fmla="*/ 1237280 w 11378470"/>
              <a:gd name="connsiteY3337" fmla="*/ 4691216 h 10286999"/>
              <a:gd name="connsiteX3338" fmla="*/ 1227131 w 11378470"/>
              <a:gd name="connsiteY3338" fmla="*/ 4682826 h 10286999"/>
              <a:gd name="connsiteX3339" fmla="*/ 1297789 w 11378470"/>
              <a:gd name="connsiteY3339" fmla="*/ 4680652 h 10286999"/>
              <a:gd name="connsiteX3340" fmla="*/ 1305423 w 11378470"/>
              <a:gd name="connsiteY3340" fmla="*/ 4685492 h 10286999"/>
              <a:gd name="connsiteX3341" fmla="*/ 1298413 w 11378470"/>
              <a:gd name="connsiteY3341" fmla="*/ 4695056 h 10286999"/>
              <a:gd name="connsiteX3342" fmla="*/ 1285413 w 11378470"/>
              <a:gd name="connsiteY3342" fmla="*/ 4688817 h 10286999"/>
              <a:gd name="connsiteX3343" fmla="*/ 1270767 w 11378470"/>
              <a:gd name="connsiteY3343" fmla="*/ 4693543 h 10286999"/>
              <a:gd name="connsiteX3344" fmla="*/ 1257768 w 11378470"/>
              <a:gd name="connsiteY3344" fmla="*/ 4687304 h 10286999"/>
              <a:gd name="connsiteX3345" fmla="*/ 1260863 w 11378470"/>
              <a:gd name="connsiteY3345" fmla="*/ 4685262 h 10286999"/>
              <a:gd name="connsiteX3346" fmla="*/ 1271591 w 11378470"/>
              <a:gd name="connsiteY3346" fmla="*/ 4688061 h 10286999"/>
              <a:gd name="connsiteX3347" fmla="*/ 1297789 w 11378470"/>
              <a:gd name="connsiteY3347" fmla="*/ 4680652 h 10286999"/>
              <a:gd name="connsiteX3348" fmla="*/ 1705960 w 11378470"/>
              <a:gd name="connsiteY3348" fmla="*/ 4678644 h 10286999"/>
              <a:gd name="connsiteX3349" fmla="*/ 1711016 w 11378470"/>
              <a:gd name="connsiteY3349" fmla="*/ 4684381 h 10286999"/>
              <a:gd name="connsiteX3350" fmla="*/ 1723300 w 11378470"/>
              <a:gd name="connsiteY3350" fmla="*/ 4685718 h 10286999"/>
              <a:gd name="connsiteX3351" fmla="*/ 1727884 w 11378470"/>
              <a:gd name="connsiteY3351" fmla="*/ 4695211 h 10286999"/>
              <a:gd name="connsiteX3352" fmla="*/ 1719191 w 11378470"/>
              <a:gd name="connsiteY3352" fmla="*/ 4715967 h 10286999"/>
              <a:gd name="connsiteX3353" fmla="*/ 1725156 w 11378470"/>
              <a:gd name="connsiteY3353" fmla="*/ 4728930 h 10286999"/>
              <a:gd name="connsiteX3354" fmla="*/ 1734269 w 11378470"/>
              <a:gd name="connsiteY3354" fmla="*/ 4737124 h 10286999"/>
              <a:gd name="connsiteX3355" fmla="*/ 1745593 w 11378470"/>
              <a:gd name="connsiteY3355" fmla="*/ 4736635 h 10286999"/>
              <a:gd name="connsiteX3356" fmla="*/ 1742032 w 11378470"/>
              <a:gd name="connsiteY3356" fmla="*/ 4745147 h 10286999"/>
              <a:gd name="connsiteX3357" fmla="*/ 1748333 w 11378470"/>
              <a:gd name="connsiteY3357" fmla="*/ 4752624 h 10286999"/>
              <a:gd name="connsiteX3358" fmla="*/ 1746683 w 11378470"/>
              <a:gd name="connsiteY3358" fmla="*/ 4747276 h 10286999"/>
              <a:gd name="connsiteX3359" fmla="*/ 1774405 w 11378470"/>
              <a:gd name="connsiteY3359" fmla="*/ 4697129 h 10286999"/>
              <a:gd name="connsiteX3360" fmla="*/ 1775540 w 11378470"/>
              <a:gd name="connsiteY3360" fmla="*/ 4738374 h 10286999"/>
              <a:gd name="connsiteX3361" fmla="*/ 1752897 w 11378470"/>
              <a:gd name="connsiteY3361" fmla="*/ 4761791 h 10286999"/>
              <a:gd name="connsiteX3362" fmla="*/ 1757502 w 11378470"/>
              <a:gd name="connsiteY3362" fmla="*/ 4780812 h 10286999"/>
              <a:gd name="connsiteX3363" fmla="*/ 1724005 w 11378470"/>
              <a:gd name="connsiteY3363" fmla="*/ 4797910 h 10286999"/>
              <a:gd name="connsiteX3364" fmla="*/ 1723907 w 11378470"/>
              <a:gd name="connsiteY3364" fmla="*/ 4797887 h 10286999"/>
              <a:gd name="connsiteX3365" fmla="*/ 1715265 w 11378470"/>
              <a:gd name="connsiteY3365" fmla="*/ 4821561 h 10286999"/>
              <a:gd name="connsiteX3366" fmla="*/ 1696746 w 11378470"/>
              <a:gd name="connsiteY3366" fmla="*/ 4849982 h 10286999"/>
              <a:gd name="connsiteX3367" fmla="*/ 1688016 w 11378470"/>
              <a:gd name="connsiteY3367" fmla="*/ 4816947 h 10286999"/>
              <a:gd name="connsiteX3368" fmla="*/ 1693428 w 11378470"/>
              <a:gd name="connsiteY3368" fmla="*/ 4789791 h 10286999"/>
              <a:gd name="connsiteX3369" fmla="*/ 1679418 w 11378470"/>
              <a:gd name="connsiteY3369" fmla="*/ 4780391 h 10286999"/>
              <a:gd name="connsiteX3370" fmla="*/ 1666974 w 11378470"/>
              <a:gd name="connsiteY3370" fmla="*/ 4745416 h 10286999"/>
              <a:gd name="connsiteX3371" fmla="*/ 1670094 w 11378470"/>
              <a:gd name="connsiteY3371" fmla="*/ 4743358 h 10286999"/>
              <a:gd name="connsiteX3372" fmla="*/ 1650045 w 11378470"/>
              <a:gd name="connsiteY3372" fmla="*/ 4726546 h 10286999"/>
              <a:gd name="connsiteX3373" fmla="*/ 1691785 w 11378470"/>
              <a:gd name="connsiteY3373" fmla="*/ 4690554 h 10286999"/>
              <a:gd name="connsiteX3374" fmla="*/ 1694687 w 11378470"/>
              <a:gd name="connsiteY3374" fmla="*/ 4689749 h 10286999"/>
              <a:gd name="connsiteX3375" fmla="*/ 1698313 w 11378470"/>
              <a:gd name="connsiteY3375" fmla="*/ 4686178 h 10286999"/>
              <a:gd name="connsiteX3376" fmla="*/ 1697500 w 11378470"/>
              <a:gd name="connsiteY3376" fmla="*/ 4684946 h 10286999"/>
              <a:gd name="connsiteX3377" fmla="*/ 1699138 w 11378470"/>
              <a:gd name="connsiteY3377" fmla="*/ 4685366 h 10286999"/>
              <a:gd name="connsiteX3378" fmla="*/ 1918856 w 11378470"/>
              <a:gd name="connsiteY3378" fmla="*/ 4668640 h 10286999"/>
              <a:gd name="connsiteX3379" fmla="*/ 1929845 w 11378470"/>
              <a:gd name="connsiteY3379" fmla="*/ 4674354 h 10286999"/>
              <a:gd name="connsiteX3380" fmla="*/ 1935574 w 11378470"/>
              <a:gd name="connsiteY3380" fmla="*/ 4687243 h 10286999"/>
              <a:gd name="connsiteX3381" fmla="*/ 1933926 w 11378470"/>
              <a:gd name="connsiteY3381" fmla="*/ 4698207 h 10286999"/>
              <a:gd name="connsiteX3382" fmla="*/ 1915363 w 11378470"/>
              <a:gd name="connsiteY3382" fmla="*/ 4710458 h 10286999"/>
              <a:gd name="connsiteX3383" fmla="*/ 1901666 w 11378470"/>
              <a:gd name="connsiteY3383" fmla="*/ 4697271 h 10286999"/>
              <a:gd name="connsiteX3384" fmla="*/ 1897741 w 11378470"/>
              <a:gd name="connsiteY3384" fmla="*/ 4686911 h 10286999"/>
              <a:gd name="connsiteX3385" fmla="*/ 1894305 w 11378470"/>
              <a:gd name="connsiteY3385" fmla="*/ 4691347 h 10286999"/>
              <a:gd name="connsiteX3386" fmla="*/ 1874005 w 11378470"/>
              <a:gd name="connsiteY3386" fmla="*/ 4689846 h 10286999"/>
              <a:gd name="connsiteX3387" fmla="*/ 1900673 w 11378470"/>
              <a:gd name="connsiteY3387" fmla="*/ 4670830 h 10286999"/>
              <a:gd name="connsiteX3388" fmla="*/ 1900474 w 11378470"/>
              <a:gd name="connsiteY3388" fmla="*/ 4672632 h 10286999"/>
              <a:gd name="connsiteX3389" fmla="*/ 1903487 w 11378470"/>
              <a:gd name="connsiteY3389" fmla="*/ 4668904 h 10286999"/>
              <a:gd name="connsiteX3390" fmla="*/ 1918856 w 11378470"/>
              <a:gd name="connsiteY3390" fmla="*/ 4668640 h 10286999"/>
              <a:gd name="connsiteX3391" fmla="*/ 255973 w 11378470"/>
              <a:gd name="connsiteY3391" fmla="*/ 4655421 h 10286999"/>
              <a:gd name="connsiteX3392" fmla="*/ 281172 w 11378470"/>
              <a:gd name="connsiteY3392" fmla="*/ 4679025 h 10286999"/>
              <a:gd name="connsiteX3393" fmla="*/ 262886 w 11378470"/>
              <a:gd name="connsiteY3393" fmla="*/ 4699384 h 10286999"/>
              <a:gd name="connsiteX3394" fmla="*/ 250758 w 11378470"/>
              <a:gd name="connsiteY3394" fmla="*/ 4696879 h 10286999"/>
              <a:gd name="connsiteX3395" fmla="*/ 231330 w 11378470"/>
              <a:gd name="connsiteY3395" fmla="*/ 4681433 h 10286999"/>
              <a:gd name="connsiteX3396" fmla="*/ 229719 w 11378470"/>
              <a:gd name="connsiteY3396" fmla="*/ 4684912 h 10286999"/>
              <a:gd name="connsiteX3397" fmla="*/ 235878 w 11378470"/>
              <a:gd name="connsiteY3397" fmla="*/ 4662048 h 10286999"/>
              <a:gd name="connsiteX3398" fmla="*/ 255973 w 11378470"/>
              <a:gd name="connsiteY3398" fmla="*/ 4655421 h 10286999"/>
              <a:gd name="connsiteX3399" fmla="*/ 384594 w 11378470"/>
              <a:gd name="connsiteY3399" fmla="*/ 4653958 h 10286999"/>
              <a:gd name="connsiteX3400" fmla="*/ 377840 w 11378470"/>
              <a:gd name="connsiteY3400" fmla="*/ 4658108 h 10286999"/>
              <a:gd name="connsiteX3401" fmla="*/ 384594 w 11378470"/>
              <a:gd name="connsiteY3401" fmla="*/ 4653958 h 10286999"/>
              <a:gd name="connsiteX3402" fmla="*/ 703831 w 11378470"/>
              <a:gd name="connsiteY3402" fmla="*/ 4639752 h 10286999"/>
              <a:gd name="connsiteX3403" fmla="*/ 722402 w 11378470"/>
              <a:gd name="connsiteY3403" fmla="*/ 4651806 h 10286999"/>
              <a:gd name="connsiteX3404" fmla="*/ 722818 w 11378470"/>
              <a:gd name="connsiteY3404" fmla="*/ 4661796 h 10286999"/>
              <a:gd name="connsiteX3405" fmla="*/ 719725 w 11378470"/>
              <a:gd name="connsiteY3405" fmla="*/ 4663837 h 10286999"/>
              <a:gd name="connsiteX3406" fmla="*/ 707348 w 11378470"/>
              <a:gd name="connsiteY3406" fmla="*/ 4672004 h 10286999"/>
              <a:gd name="connsiteX3407" fmla="*/ 689809 w 11378470"/>
              <a:gd name="connsiteY3407" fmla="*/ 4658884 h 10286999"/>
              <a:gd name="connsiteX3408" fmla="*/ 703831 w 11378470"/>
              <a:gd name="connsiteY3408" fmla="*/ 4639752 h 10286999"/>
              <a:gd name="connsiteX3409" fmla="*/ 1078591 w 11378470"/>
              <a:gd name="connsiteY3409" fmla="*/ 4632644 h 10286999"/>
              <a:gd name="connsiteX3410" fmla="*/ 1158924 w 11378470"/>
              <a:gd name="connsiteY3410" fmla="*/ 4707837 h 10286999"/>
              <a:gd name="connsiteX3411" fmla="*/ 1078591 w 11378470"/>
              <a:gd name="connsiteY3411" fmla="*/ 4632644 h 10286999"/>
              <a:gd name="connsiteX3412" fmla="*/ 1934049 w 11378470"/>
              <a:gd name="connsiteY3412" fmla="*/ 4628494 h 10286999"/>
              <a:gd name="connsiteX3413" fmla="*/ 1945699 w 11378470"/>
              <a:gd name="connsiteY3413" fmla="*/ 4639515 h 10286999"/>
              <a:gd name="connsiteX3414" fmla="*/ 1932439 w 11378470"/>
              <a:gd name="connsiteY3414" fmla="*/ 4631972 h 10286999"/>
              <a:gd name="connsiteX3415" fmla="*/ 1934049 w 11378470"/>
              <a:gd name="connsiteY3415" fmla="*/ 4628494 h 10286999"/>
              <a:gd name="connsiteX3416" fmla="*/ 13268 w 11378470"/>
              <a:gd name="connsiteY3416" fmla="*/ 4578561 h 10286999"/>
              <a:gd name="connsiteX3417" fmla="*/ 16192 w 11378470"/>
              <a:gd name="connsiteY3417" fmla="*/ 4581291 h 10286999"/>
              <a:gd name="connsiteX3418" fmla="*/ 13259 w 11378470"/>
              <a:gd name="connsiteY3418" fmla="*/ 4596668 h 10286999"/>
              <a:gd name="connsiteX3419" fmla="*/ 6630 w 11378470"/>
              <a:gd name="connsiteY3419" fmla="*/ 4592897 h 10286999"/>
              <a:gd name="connsiteX3420" fmla="*/ 5068 w 11378470"/>
              <a:gd name="connsiteY3420" fmla="*/ 4596268 h 10286999"/>
              <a:gd name="connsiteX3421" fmla="*/ 0 w 11378470"/>
              <a:gd name="connsiteY3421" fmla="*/ 4589125 h 10286999"/>
              <a:gd name="connsiteX3422" fmla="*/ 1561 w 11378470"/>
              <a:gd name="connsiteY3422" fmla="*/ 4585751 h 10286999"/>
              <a:gd name="connsiteX3423" fmla="*/ 1123 w 11378470"/>
              <a:gd name="connsiteY3423" fmla="*/ 4584438 h 10286999"/>
              <a:gd name="connsiteX3424" fmla="*/ 8000 w 11378470"/>
              <a:gd name="connsiteY3424" fmla="*/ 4580892 h 10286999"/>
              <a:gd name="connsiteX3425" fmla="*/ 13268 w 11378470"/>
              <a:gd name="connsiteY3425" fmla="*/ 4578561 h 10286999"/>
              <a:gd name="connsiteX3426" fmla="*/ 1913249 w 11378470"/>
              <a:gd name="connsiteY3426" fmla="*/ 4577964 h 10286999"/>
              <a:gd name="connsiteX3427" fmla="*/ 1942933 w 11378470"/>
              <a:gd name="connsiteY3427" fmla="*/ 4591134 h 10286999"/>
              <a:gd name="connsiteX3428" fmla="*/ 1834681 w 11378470"/>
              <a:gd name="connsiteY3428" fmla="*/ 4658496 h 10286999"/>
              <a:gd name="connsiteX3429" fmla="*/ 1799674 w 11378470"/>
              <a:gd name="connsiteY3429" fmla="*/ 4624837 h 10286999"/>
              <a:gd name="connsiteX3430" fmla="*/ 1913249 w 11378470"/>
              <a:gd name="connsiteY3430" fmla="*/ 4577964 h 10286999"/>
              <a:gd name="connsiteX3431" fmla="*/ 1507421 w 11378470"/>
              <a:gd name="connsiteY3431" fmla="*/ 4576172 h 10286999"/>
              <a:gd name="connsiteX3432" fmla="*/ 1515029 w 11378470"/>
              <a:gd name="connsiteY3432" fmla="*/ 4581068 h 10286999"/>
              <a:gd name="connsiteX3433" fmla="*/ 1516683 w 11378470"/>
              <a:gd name="connsiteY3433" fmla="*/ 4604582 h 10286999"/>
              <a:gd name="connsiteX3434" fmla="*/ 1492186 w 11378470"/>
              <a:gd name="connsiteY3434" fmla="*/ 4606239 h 10286999"/>
              <a:gd name="connsiteX3435" fmla="*/ 1495073 w 11378470"/>
              <a:gd name="connsiteY3435" fmla="*/ 4577973 h 10286999"/>
              <a:gd name="connsiteX3436" fmla="*/ 1507421 w 11378470"/>
              <a:gd name="connsiteY3436" fmla="*/ 4576172 h 10286999"/>
              <a:gd name="connsiteX3437" fmla="*/ 913710 w 11378470"/>
              <a:gd name="connsiteY3437" fmla="*/ 4568281 h 10286999"/>
              <a:gd name="connsiteX3438" fmla="*/ 933247 w 11378470"/>
              <a:gd name="connsiteY3438" fmla="*/ 4580806 h 10286999"/>
              <a:gd name="connsiteX3439" fmla="*/ 922349 w 11378470"/>
              <a:gd name="connsiteY3439" fmla="*/ 4591936 h 10286999"/>
              <a:gd name="connsiteX3440" fmla="*/ 913710 w 11378470"/>
              <a:gd name="connsiteY3440" fmla="*/ 4568281 h 10286999"/>
              <a:gd name="connsiteX3441" fmla="*/ 1313488 w 11378470"/>
              <a:gd name="connsiteY3441" fmla="*/ 4556551 h 10286999"/>
              <a:gd name="connsiteX3442" fmla="*/ 1334263 w 11378470"/>
              <a:gd name="connsiteY3442" fmla="*/ 4611282 h 10286999"/>
              <a:gd name="connsiteX3443" fmla="*/ 1306416 w 11378470"/>
              <a:gd name="connsiteY3443" fmla="*/ 4614188 h 10286999"/>
              <a:gd name="connsiteX3444" fmla="*/ 1313488 w 11378470"/>
              <a:gd name="connsiteY3444" fmla="*/ 4556551 h 10286999"/>
              <a:gd name="connsiteX3445" fmla="*/ 1459257 w 11378470"/>
              <a:gd name="connsiteY3445" fmla="*/ 4553058 h 10286999"/>
              <a:gd name="connsiteX3446" fmla="*/ 1460304 w 11378470"/>
              <a:gd name="connsiteY3446" fmla="*/ 4595030 h 10286999"/>
              <a:gd name="connsiteX3447" fmla="*/ 1459550 w 11378470"/>
              <a:gd name="connsiteY3447" fmla="*/ 4600756 h 10286999"/>
              <a:gd name="connsiteX3448" fmla="*/ 1470162 w 11378470"/>
              <a:gd name="connsiteY3448" fmla="*/ 4605725 h 10286999"/>
              <a:gd name="connsiteX3449" fmla="*/ 1486205 w 11378470"/>
              <a:gd name="connsiteY3449" fmla="*/ 4623755 h 10286999"/>
              <a:gd name="connsiteX3450" fmla="*/ 1497942 w 11378470"/>
              <a:gd name="connsiteY3450" fmla="*/ 4658405 h 10286999"/>
              <a:gd name="connsiteX3451" fmla="*/ 1508100 w 11378470"/>
              <a:gd name="connsiteY3451" fmla="*/ 4638209 h 10286999"/>
              <a:gd name="connsiteX3452" fmla="*/ 1600345 w 11378470"/>
              <a:gd name="connsiteY3452" fmla="*/ 4681613 h 10286999"/>
              <a:gd name="connsiteX3453" fmla="*/ 1604504 w 11378470"/>
              <a:gd name="connsiteY3453" fmla="*/ 4706010 h 10286999"/>
              <a:gd name="connsiteX3454" fmla="*/ 1621125 w 11378470"/>
              <a:gd name="connsiteY3454" fmla="*/ 4722430 h 10286999"/>
              <a:gd name="connsiteX3455" fmla="*/ 1630112 w 11378470"/>
              <a:gd name="connsiteY3455" fmla="*/ 4738339 h 10286999"/>
              <a:gd name="connsiteX3456" fmla="*/ 1629395 w 11378470"/>
              <a:gd name="connsiteY3456" fmla="*/ 4756018 h 10286999"/>
              <a:gd name="connsiteX3457" fmla="*/ 1636914 w 11378470"/>
              <a:gd name="connsiteY3457" fmla="*/ 4756691 h 10286999"/>
              <a:gd name="connsiteX3458" fmla="*/ 1637118 w 11378470"/>
              <a:gd name="connsiteY3458" fmla="*/ 4755322 h 10286999"/>
              <a:gd name="connsiteX3459" fmla="*/ 1663083 w 11378470"/>
              <a:gd name="connsiteY3459" fmla="*/ 4767822 h 10286999"/>
              <a:gd name="connsiteX3460" fmla="*/ 1597644 w 11378470"/>
              <a:gd name="connsiteY3460" fmla="*/ 4796186 h 10286999"/>
              <a:gd name="connsiteX3461" fmla="*/ 1589203 w 11378470"/>
              <a:gd name="connsiteY3461" fmla="*/ 4796817 h 10286999"/>
              <a:gd name="connsiteX3462" fmla="*/ 1584641 w 11378470"/>
              <a:gd name="connsiteY3462" fmla="*/ 4792420 h 10286999"/>
              <a:gd name="connsiteX3463" fmla="*/ 1583164 w 11378470"/>
              <a:gd name="connsiteY3463" fmla="*/ 4788529 h 10286999"/>
              <a:gd name="connsiteX3464" fmla="*/ 1580129 w 11378470"/>
              <a:gd name="connsiteY3464" fmla="*/ 4789011 h 10286999"/>
              <a:gd name="connsiteX3465" fmla="*/ 1578368 w 11378470"/>
              <a:gd name="connsiteY3465" fmla="*/ 4788446 h 10286999"/>
              <a:gd name="connsiteX3466" fmla="*/ 1570864 w 11378470"/>
              <a:gd name="connsiteY3466" fmla="*/ 4789162 h 10286999"/>
              <a:gd name="connsiteX3467" fmla="*/ 1571308 w 11378470"/>
              <a:gd name="connsiteY3467" fmla="*/ 4786182 h 10286999"/>
              <a:gd name="connsiteX3468" fmla="*/ 1559260 w 11378470"/>
              <a:gd name="connsiteY3468" fmla="*/ 4782318 h 10286999"/>
              <a:gd name="connsiteX3469" fmla="*/ 1557518 w 11378470"/>
              <a:gd name="connsiteY3469" fmla="*/ 4780843 h 10286999"/>
              <a:gd name="connsiteX3470" fmla="*/ 1557529 w 11378470"/>
              <a:gd name="connsiteY3470" fmla="*/ 4791671 h 10286999"/>
              <a:gd name="connsiteX3471" fmla="*/ 1555292 w 11378470"/>
              <a:gd name="connsiteY3471" fmla="*/ 4794852 h 10286999"/>
              <a:gd name="connsiteX3472" fmla="*/ 1551729 w 11378470"/>
              <a:gd name="connsiteY3472" fmla="*/ 4826409 h 10286999"/>
              <a:gd name="connsiteX3473" fmla="*/ 1506305 w 11378470"/>
              <a:gd name="connsiteY3473" fmla="*/ 4834271 h 10286999"/>
              <a:gd name="connsiteX3474" fmla="*/ 1501037 w 11378470"/>
              <a:gd name="connsiteY3474" fmla="*/ 4797461 h 10286999"/>
              <a:gd name="connsiteX3475" fmla="*/ 1513902 w 11378470"/>
              <a:gd name="connsiteY3475" fmla="*/ 4787964 h 10286999"/>
              <a:gd name="connsiteX3476" fmla="*/ 1514463 w 11378470"/>
              <a:gd name="connsiteY3476" fmla="*/ 4787837 h 10286999"/>
              <a:gd name="connsiteX3477" fmla="*/ 1528224 w 11378470"/>
              <a:gd name="connsiteY3477" fmla="*/ 4769626 h 10286999"/>
              <a:gd name="connsiteX3478" fmla="*/ 1511513 w 11378470"/>
              <a:gd name="connsiteY3478" fmla="*/ 4773250 h 10286999"/>
              <a:gd name="connsiteX3479" fmla="*/ 1512223 w 11378470"/>
              <a:gd name="connsiteY3479" fmla="*/ 4767693 h 10286999"/>
              <a:gd name="connsiteX3480" fmla="*/ 1537720 w 11378470"/>
              <a:gd name="connsiteY3480" fmla="*/ 4756593 h 10286999"/>
              <a:gd name="connsiteX3481" fmla="*/ 1545226 w 11378470"/>
              <a:gd name="connsiteY3481" fmla="*/ 4754268 h 10286999"/>
              <a:gd name="connsiteX3482" fmla="*/ 1545314 w 11378470"/>
              <a:gd name="connsiteY3482" fmla="*/ 4754054 h 10286999"/>
              <a:gd name="connsiteX3483" fmla="*/ 1528934 w 11378470"/>
              <a:gd name="connsiteY3483" fmla="*/ 4751192 h 10286999"/>
              <a:gd name="connsiteX3484" fmla="*/ 1503122 w 11378470"/>
              <a:gd name="connsiteY3484" fmla="*/ 4731098 h 10286999"/>
              <a:gd name="connsiteX3485" fmla="*/ 1498479 w 11378470"/>
              <a:gd name="connsiteY3485" fmla="*/ 4717278 h 10286999"/>
              <a:gd name="connsiteX3486" fmla="*/ 1498028 w 11378470"/>
              <a:gd name="connsiteY3486" fmla="*/ 4721709 h 10286999"/>
              <a:gd name="connsiteX3487" fmla="*/ 1469896 w 11378470"/>
              <a:gd name="connsiteY3487" fmla="*/ 4746567 h 10286999"/>
              <a:gd name="connsiteX3488" fmla="*/ 1442822 w 11378470"/>
              <a:gd name="connsiteY3488" fmla="*/ 4741452 h 10286999"/>
              <a:gd name="connsiteX3489" fmla="*/ 1427103 w 11378470"/>
              <a:gd name="connsiteY3489" fmla="*/ 4601031 h 10286999"/>
              <a:gd name="connsiteX3490" fmla="*/ 1437672 w 11378470"/>
              <a:gd name="connsiteY3490" fmla="*/ 4603916 h 10286999"/>
              <a:gd name="connsiteX3491" fmla="*/ 1439121 w 11378470"/>
              <a:gd name="connsiteY3491" fmla="*/ 4602918 h 10286999"/>
              <a:gd name="connsiteX3492" fmla="*/ 1435840 w 11378470"/>
              <a:gd name="connsiteY3492" fmla="*/ 4589150 h 10286999"/>
              <a:gd name="connsiteX3493" fmla="*/ 1459257 w 11378470"/>
              <a:gd name="connsiteY3493" fmla="*/ 4553058 h 10286999"/>
              <a:gd name="connsiteX3494" fmla="*/ 827202 w 11378470"/>
              <a:gd name="connsiteY3494" fmla="*/ 4543961 h 10286999"/>
              <a:gd name="connsiteX3495" fmla="*/ 882146 w 11378470"/>
              <a:gd name="connsiteY3495" fmla="*/ 4642422 h 10286999"/>
              <a:gd name="connsiteX3496" fmla="*/ 820461 w 11378470"/>
              <a:gd name="connsiteY3496" fmla="*/ 4567637 h 10286999"/>
              <a:gd name="connsiteX3497" fmla="*/ 827202 w 11378470"/>
              <a:gd name="connsiteY3497" fmla="*/ 4543961 h 10286999"/>
              <a:gd name="connsiteX3498" fmla="*/ 1946113 w 11378470"/>
              <a:gd name="connsiteY3498" fmla="*/ 4537017 h 10286999"/>
              <a:gd name="connsiteX3499" fmla="*/ 1993683 w 11378470"/>
              <a:gd name="connsiteY3499" fmla="*/ 4541399 h 10286999"/>
              <a:gd name="connsiteX3500" fmla="*/ 2025913 w 11378470"/>
              <a:gd name="connsiteY3500" fmla="*/ 4556165 h 10286999"/>
              <a:gd name="connsiteX3501" fmla="*/ 2028542 w 11378470"/>
              <a:gd name="connsiteY3501" fmla="*/ 4549345 h 10286999"/>
              <a:gd name="connsiteX3502" fmla="*/ 2036419 w 11378470"/>
              <a:gd name="connsiteY3502" fmla="*/ 4542991 h 10286999"/>
              <a:gd name="connsiteX3503" fmla="*/ 2048500 w 11378470"/>
              <a:gd name="connsiteY3503" fmla="*/ 4548246 h 10286999"/>
              <a:gd name="connsiteX3504" fmla="*/ 2042592 w 11378470"/>
              <a:gd name="connsiteY3504" fmla="*/ 4564151 h 10286999"/>
              <a:gd name="connsiteX3505" fmla="*/ 2087541 w 11378470"/>
              <a:gd name="connsiteY3505" fmla="*/ 4593534 h 10286999"/>
              <a:gd name="connsiteX3506" fmla="*/ 2133800 w 11378470"/>
              <a:gd name="connsiteY3506" fmla="*/ 4624717 h 10286999"/>
              <a:gd name="connsiteX3507" fmla="*/ 2109747 w 11378470"/>
              <a:gd name="connsiteY3507" fmla="*/ 4659291 h 10286999"/>
              <a:gd name="connsiteX3508" fmla="*/ 1946113 w 11378470"/>
              <a:gd name="connsiteY3508" fmla="*/ 4537017 h 10286999"/>
              <a:gd name="connsiteX3509" fmla="*/ 1223914 w 11378470"/>
              <a:gd name="connsiteY3509" fmla="*/ 4526969 h 10286999"/>
              <a:gd name="connsiteX3510" fmla="*/ 1234281 w 11378470"/>
              <a:gd name="connsiteY3510" fmla="*/ 4529220 h 10286999"/>
              <a:gd name="connsiteX3511" fmla="*/ 1244927 w 11378470"/>
              <a:gd name="connsiteY3511" fmla="*/ 4531893 h 10286999"/>
              <a:gd name="connsiteX3512" fmla="*/ 1253344 w 11378470"/>
              <a:gd name="connsiteY3512" fmla="*/ 4531189 h 10286999"/>
              <a:gd name="connsiteX3513" fmla="*/ 1268448 w 11378470"/>
              <a:gd name="connsiteY3513" fmla="*/ 4540619 h 10286999"/>
              <a:gd name="connsiteX3514" fmla="*/ 1260031 w 11378470"/>
              <a:gd name="connsiteY3514" fmla="*/ 4541323 h 10286999"/>
              <a:gd name="connsiteX3515" fmla="*/ 1249385 w 11378470"/>
              <a:gd name="connsiteY3515" fmla="*/ 4538651 h 10286999"/>
              <a:gd name="connsiteX3516" fmla="*/ 1243198 w 11378470"/>
              <a:gd name="connsiteY3516" fmla="*/ 4542734 h 10286999"/>
              <a:gd name="connsiteX3517" fmla="*/ 1215218 w 11378470"/>
              <a:gd name="connsiteY3517" fmla="*/ 4527253 h 10286999"/>
              <a:gd name="connsiteX3518" fmla="*/ 1223914 w 11378470"/>
              <a:gd name="connsiteY3518" fmla="*/ 4526969 h 10286999"/>
              <a:gd name="connsiteX3519" fmla="*/ 1789304 w 11378470"/>
              <a:gd name="connsiteY3519" fmla="*/ 4506216 h 10286999"/>
              <a:gd name="connsiteX3520" fmla="*/ 1796200 w 11378470"/>
              <a:gd name="connsiteY3520" fmla="*/ 4506518 h 10286999"/>
              <a:gd name="connsiteX3521" fmla="*/ 1805906 w 11378470"/>
              <a:gd name="connsiteY3521" fmla="*/ 4510891 h 10286999"/>
              <a:gd name="connsiteX3522" fmla="*/ 1804448 w 11378470"/>
              <a:gd name="connsiteY3522" fmla="*/ 4519854 h 10286999"/>
              <a:gd name="connsiteX3523" fmla="*/ 1806712 w 11378470"/>
              <a:gd name="connsiteY3523" fmla="*/ 4527288 h 10286999"/>
              <a:gd name="connsiteX3524" fmla="*/ 1802990 w 11378470"/>
              <a:gd name="connsiteY3524" fmla="*/ 4528818 h 10286999"/>
              <a:gd name="connsiteX3525" fmla="*/ 1800401 w 11378470"/>
              <a:gd name="connsiteY3525" fmla="*/ 4534065 h 10286999"/>
              <a:gd name="connsiteX3526" fmla="*/ 1783253 w 11378470"/>
              <a:gd name="connsiteY3526" fmla="*/ 4532754 h 10286999"/>
              <a:gd name="connsiteX3527" fmla="*/ 1776338 w 11378470"/>
              <a:gd name="connsiteY3527" fmla="*/ 4527233 h 10286999"/>
              <a:gd name="connsiteX3528" fmla="*/ 1775005 w 11378470"/>
              <a:gd name="connsiteY3528" fmla="*/ 4519416 h 10286999"/>
              <a:gd name="connsiteX3529" fmla="*/ 1781315 w 11378470"/>
              <a:gd name="connsiteY3529" fmla="*/ 4512639 h 10286999"/>
              <a:gd name="connsiteX3530" fmla="*/ 1789304 w 11378470"/>
              <a:gd name="connsiteY3530" fmla="*/ 4506216 h 10286999"/>
              <a:gd name="connsiteX3531" fmla="*/ 1141836 w 11378470"/>
              <a:gd name="connsiteY3531" fmla="*/ 4479808 h 10286999"/>
              <a:gd name="connsiteX3532" fmla="*/ 1155787 w 11378470"/>
              <a:gd name="connsiteY3532" fmla="*/ 4484758 h 10286999"/>
              <a:gd name="connsiteX3533" fmla="*/ 1164185 w 11378470"/>
              <a:gd name="connsiteY3533" fmla="*/ 4493315 h 10286999"/>
              <a:gd name="connsiteX3534" fmla="*/ 1166139 w 11378470"/>
              <a:gd name="connsiteY3534" fmla="*/ 4482846 h 10286999"/>
              <a:gd name="connsiteX3535" fmla="*/ 1175037 w 11378470"/>
              <a:gd name="connsiteY3535" fmla="*/ 4483343 h 10286999"/>
              <a:gd name="connsiteX3536" fmla="*/ 1185874 w 11378470"/>
              <a:gd name="connsiteY3536" fmla="*/ 4489508 h 10286999"/>
              <a:gd name="connsiteX3537" fmla="*/ 1181120 w 11378470"/>
              <a:gd name="connsiteY3537" fmla="*/ 4509633 h 10286999"/>
              <a:gd name="connsiteX3538" fmla="*/ 1172221 w 11378470"/>
              <a:gd name="connsiteY3538" fmla="*/ 4509136 h 10286999"/>
              <a:gd name="connsiteX3539" fmla="*/ 1166936 w 11378470"/>
              <a:gd name="connsiteY3539" fmla="*/ 4503496 h 10286999"/>
              <a:gd name="connsiteX3540" fmla="*/ 1159682 w 11378470"/>
              <a:gd name="connsiteY3540" fmla="*/ 4513433 h 10286999"/>
              <a:gd name="connsiteX3541" fmla="*/ 1133261 w 11378470"/>
              <a:gd name="connsiteY3541" fmla="*/ 4545025 h 10286999"/>
              <a:gd name="connsiteX3542" fmla="*/ 1141836 w 11378470"/>
              <a:gd name="connsiteY3542" fmla="*/ 4479808 h 10286999"/>
              <a:gd name="connsiteX3543" fmla="*/ 1428189 w 11378470"/>
              <a:gd name="connsiteY3543" fmla="*/ 4442206 h 10286999"/>
              <a:gd name="connsiteX3544" fmla="*/ 1425259 w 11378470"/>
              <a:gd name="connsiteY3544" fmla="*/ 4448530 h 10286999"/>
              <a:gd name="connsiteX3545" fmla="*/ 1428189 w 11378470"/>
              <a:gd name="connsiteY3545" fmla="*/ 4442206 h 10286999"/>
              <a:gd name="connsiteX3546" fmla="*/ 1232073 w 11378470"/>
              <a:gd name="connsiteY3546" fmla="*/ 4440363 h 10286999"/>
              <a:gd name="connsiteX3547" fmla="*/ 1256670 w 11378470"/>
              <a:gd name="connsiteY3547" fmla="*/ 4445860 h 10286999"/>
              <a:gd name="connsiteX3548" fmla="*/ 1243897 w 11378470"/>
              <a:gd name="connsiteY3548" fmla="*/ 4487716 h 10286999"/>
              <a:gd name="connsiteX3549" fmla="*/ 1217766 w 11378470"/>
              <a:gd name="connsiteY3549" fmla="*/ 4477930 h 10286999"/>
              <a:gd name="connsiteX3550" fmla="*/ 1207827 w 11378470"/>
              <a:gd name="connsiteY3550" fmla="*/ 4449695 h 10286999"/>
              <a:gd name="connsiteX3551" fmla="*/ 1232073 w 11378470"/>
              <a:gd name="connsiteY3551" fmla="*/ 4440363 h 10286999"/>
              <a:gd name="connsiteX3552" fmla="*/ 1693649 w 11378470"/>
              <a:gd name="connsiteY3552" fmla="*/ 4439249 h 10286999"/>
              <a:gd name="connsiteX3553" fmla="*/ 1693609 w 11378470"/>
              <a:gd name="connsiteY3553" fmla="*/ 4468176 h 10286999"/>
              <a:gd name="connsiteX3554" fmla="*/ 1699181 w 11378470"/>
              <a:gd name="connsiteY3554" fmla="*/ 4458480 h 10286999"/>
              <a:gd name="connsiteX3555" fmla="*/ 1716082 w 11378470"/>
              <a:gd name="connsiteY3555" fmla="*/ 4450627 h 10286999"/>
              <a:gd name="connsiteX3556" fmla="*/ 1727783 w 11378470"/>
              <a:gd name="connsiteY3556" fmla="*/ 4471336 h 10286999"/>
              <a:gd name="connsiteX3557" fmla="*/ 1708457 w 11378470"/>
              <a:gd name="connsiteY3557" fmla="*/ 4482420 h 10286999"/>
              <a:gd name="connsiteX3558" fmla="*/ 1693596 w 11378470"/>
              <a:gd name="connsiteY3558" fmla="*/ 4477307 h 10286999"/>
              <a:gd name="connsiteX3559" fmla="*/ 1693591 w 11378470"/>
              <a:gd name="connsiteY3559" fmla="*/ 4480638 h 10286999"/>
              <a:gd name="connsiteX3560" fmla="*/ 1692627 w 11378470"/>
              <a:gd name="connsiteY3560" fmla="*/ 4499962 h 10286999"/>
              <a:gd name="connsiteX3561" fmla="*/ 1708072 w 11378470"/>
              <a:gd name="connsiteY3561" fmla="*/ 4503629 h 10286999"/>
              <a:gd name="connsiteX3562" fmla="*/ 1722924 w 11378470"/>
              <a:gd name="connsiteY3562" fmla="*/ 4510150 h 10286999"/>
              <a:gd name="connsiteX3563" fmla="*/ 1725967 w 11378470"/>
              <a:gd name="connsiteY3563" fmla="*/ 4517095 h 10286999"/>
              <a:gd name="connsiteX3564" fmla="*/ 1707279 w 11378470"/>
              <a:gd name="connsiteY3564" fmla="*/ 4513374 h 10286999"/>
              <a:gd name="connsiteX3565" fmla="*/ 1692614 w 11378470"/>
              <a:gd name="connsiteY3565" fmla="*/ 4500228 h 10286999"/>
              <a:gd name="connsiteX3566" fmla="*/ 1691809 w 11378470"/>
              <a:gd name="connsiteY3566" fmla="*/ 4516371 h 10286999"/>
              <a:gd name="connsiteX3567" fmla="*/ 1683159 w 11378470"/>
              <a:gd name="connsiteY3567" fmla="*/ 4515686 h 10286999"/>
              <a:gd name="connsiteX3568" fmla="*/ 1677518 w 11378470"/>
              <a:gd name="connsiteY3568" fmla="*/ 4506472 h 10286999"/>
              <a:gd name="connsiteX3569" fmla="*/ 1676884 w 11378470"/>
              <a:gd name="connsiteY3569" fmla="*/ 4467356 h 10286999"/>
              <a:gd name="connsiteX3570" fmla="*/ 1678339 w 11378470"/>
              <a:gd name="connsiteY3570" fmla="*/ 4458273 h 10286999"/>
              <a:gd name="connsiteX3571" fmla="*/ 1679794 w 11378470"/>
              <a:gd name="connsiteY3571" fmla="*/ 4449189 h 10286999"/>
              <a:gd name="connsiteX3572" fmla="*/ 1693649 w 11378470"/>
              <a:gd name="connsiteY3572" fmla="*/ 4439249 h 10286999"/>
              <a:gd name="connsiteX3573" fmla="*/ 1636800 w 11378470"/>
              <a:gd name="connsiteY3573" fmla="*/ 4434870 h 10286999"/>
              <a:gd name="connsiteX3574" fmla="*/ 1665350 w 11378470"/>
              <a:gd name="connsiteY3574" fmla="*/ 4456254 h 10286999"/>
              <a:gd name="connsiteX3575" fmla="*/ 1665290 w 11378470"/>
              <a:gd name="connsiteY3575" fmla="*/ 4495884 h 10286999"/>
              <a:gd name="connsiteX3576" fmla="*/ 1649019 w 11378470"/>
              <a:gd name="connsiteY3576" fmla="*/ 4495296 h 10286999"/>
              <a:gd name="connsiteX3577" fmla="*/ 1636800 w 11378470"/>
              <a:gd name="connsiteY3577" fmla="*/ 4434870 h 10286999"/>
              <a:gd name="connsiteX3578" fmla="*/ 2087788 w 11378470"/>
              <a:gd name="connsiteY3578" fmla="*/ 4427500 h 10286999"/>
              <a:gd name="connsiteX3579" fmla="*/ 2121251 w 11378470"/>
              <a:gd name="connsiteY3579" fmla="*/ 4447851 h 10286999"/>
              <a:gd name="connsiteX3580" fmla="*/ 2115451 w 11378470"/>
              <a:gd name="connsiteY3580" fmla="*/ 4470614 h 10286999"/>
              <a:gd name="connsiteX3581" fmla="*/ 2077283 w 11378470"/>
              <a:gd name="connsiteY3581" fmla="*/ 4474883 h 10286999"/>
              <a:gd name="connsiteX3582" fmla="*/ 2070872 w 11378470"/>
              <a:gd name="connsiteY3582" fmla="*/ 4435251 h 10286999"/>
              <a:gd name="connsiteX3583" fmla="*/ 2087788 w 11378470"/>
              <a:gd name="connsiteY3583" fmla="*/ 4427500 h 10286999"/>
              <a:gd name="connsiteX3584" fmla="*/ 1086807 w 11378470"/>
              <a:gd name="connsiteY3584" fmla="*/ 4426841 h 10286999"/>
              <a:gd name="connsiteX3585" fmla="*/ 1156452 w 11378470"/>
              <a:gd name="connsiteY3585" fmla="*/ 4472309 h 10286999"/>
              <a:gd name="connsiteX3586" fmla="*/ 1008581 w 11378470"/>
              <a:gd name="connsiteY3586" fmla="*/ 4449609 h 10286999"/>
              <a:gd name="connsiteX3587" fmla="*/ 1086807 w 11378470"/>
              <a:gd name="connsiteY3587" fmla="*/ 4426841 h 10286999"/>
              <a:gd name="connsiteX3588" fmla="*/ 1860365 w 11378470"/>
              <a:gd name="connsiteY3588" fmla="*/ 4422272 h 10286999"/>
              <a:gd name="connsiteX3589" fmla="*/ 1950998 w 11378470"/>
              <a:gd name="connsiteY3589" fmla="*/ 4495325 h 10286999"/>
              <a:gd name="connsiteX3590" fmla="*/ 1902157 w 11378470"/>
              <a:gd name="connsiteY3590" fmla="*/ 4468348 h 10286999"/>
              <a:gd name="connsiteX3591" fmla="*/ 1860365 w 11378470"/>
              <a:gd name="connsiteY3591" fmla="*/ 4422272 h 10286999"/>
              <a:gd name="connsiteX3592" fmla="*/ 2332018 w 11378470"/>
              <a:gd name="connsiteY3592" fmla="*/ 4421474 h 10286999"/>
              <a:gd name="connsiteX3593" fmla="*/ 2322754 w 11378470"/>
              <a:gd name="connsiteY3593" fmla="*/ 4437946 h 10286999"/>
              <a:gd name="connsiteX3594" fmla="*/ 2310599 w 11378470"/>
              <a:gd name="connsiteY3594" fmla="*/ 4447997 h 10286999"/>
              <a:gd name="connsiteX3595" fmla="*/ 2310599 w 11378470"/>
              <a:gd name="connsiteY3595" fmla="*/ 4452725 h 10286999"/>
              <a:gd name="connsiteX3596" fmla="*/ 2305970 w 11378470"/>
              <a:gd name="connsiteY3596" fmla="*/ 4462187 h 10286999"/>
              <a:gd name="connsiteX3597" fmla="*/ 2278190 w 11378470"/>
              <a:gd name="connsiteY3597" fmla="*/ 4495293 h 10286999"/>
              <a:gd name="connsiteX3598" fmla="*/ 2278190 w 11378470"/>
              <a:gd name="connsiteY3598" fmla="*/ 4514210 h 10286999"/>
              <a:gd name="connsiteX3599" fmla="*/ 2237084 w 11378470"/>
              <a:gd name="connsiteY3599" fmla="*/ 4585594 h 10286999"/>
              <a:gd name="connsiteX3600" fmla="*/ 2245795 w 11378470"/>
              <a:gd name="connsiteY3600" fmla="*/ 4580992 h 10286999"/>
              <a:gd name="connsiteX3601" fmla="*/ 2256420 w 11378470"/>
              <a:gd name="connsiteY3601" fmla="*/ 4581851 h 10286999"/>
              <a:gd name="connsiteX3602" fmla="*/ 2262721 w 11378470"/>
              <a:gd name="connsiteY3602" fmla="*/ 4585531 h 10286999"/>
              <a:gd name="connsiteX3603" fmla="*/ 2263498 w 11378470"/>
              <a:gd name="connsiteY3603" fmla="*/ 4591486 h 10286999"/>
              <a:gd name="connsiteX3604" fmla="*/ 2253579 w 11378470"/>
              <a:gd name="connsiteY3604" fmla="*/ 4599749 h 10286999"/>
              <a:gd name="connsiteX3605" fmla="*/ 2241395 w 11378470"/>
              <a:gd name="connsiteY3605" fmla="*/ 4600577 h 10286999"/>
              <a:gd name="connsiteX3606" fmla="*/ 2238174 w 11378470"/>
              <a:gd name="connsiteY3606" fmla="*/ 4595105 h 10286999"/>
              <a:gd name="connsiteX3607" fmla="*/ 2236897 w 11378470"/>
              <a:gd name="connsiteY3607" fmla="*/ 4585920 h 10286999"/>
              <a:gd name="connsiteX3608" fmla="*/ 2231889 w 11378470"/>
              <a:gd name="connsiteY3608" fmla="*/ 4594615 h 10286999"/>
              <a:gd name="connsiteX3609" fmla="*/ 2190220 w 11378470"/>
              <a:gd name="connsiteY3609" fmla="*/ 4651367 h 10286999"/>
              <a:gd name="connsiteX3610" fmla="*/ 2167068 w 11378470"/>
              <a:gd name="connsiteY3610" fmla="*/ 4712852 h 10286999"/>
              <a:gd name="connsiteX3611" fmla="*/ 2158623 w 11378470"/>
              <a:gd name="connsiteY3611" fmla="*/ 4726457 h 10286999"/>
              <a:gd name="connsiteX3612" fmla="*/ 2160540 w 11378470"/>
              <a:gd name="connsiteY3612" fmla="*/ 4735053 h 10286999"/>
              <a:gd name="connsiteX3613" fmla="*/ 2158222 w 11378470"/>
              <a:gd name="connsiteY3613" fmla="*/ 4754374 h 10286999"/>
              <a:gd name="connsiteX3614" fmla="*/ 2140733 w 11378470"/>
              <a:gd name="connsiteY3614" fmla="*/ 4755278 h 10286999"/>
              <a:gd name="connsiteX3615" fmla="*/ 2136975 w 11378470"/>
              <a:gd name="connsiteY3615" fmla="*/ 4761332 h 10286999"/>
              <a:gd name="connsiteX3616" fmla="*/ 2106878 w 11378470"/>
              <a:gd name="connsiteY3616" fmla="*/ 4831094 h 10286999"/>
              <a:gd name="connsiteX3617" fmla="*/ 2076222 w 11378470"/>
              <a:gd name="connsiteY3617" fmla="*/ 4902675 h 10286999"/>
              <a:gd name="connsiteX3618" fmla="*/ 2086724 w 11378470"/>
              <a:gd name="connsiteY3618" fmla="*/ 4898915 h 10286999"/>
              <a:gd name="connsiteX3619" fmla="*/ 2100413 w 11378470"/>
              <a:gd name="connsiteY3619" fmla="*/ 4907733 h 10286999"/>
              <a:gd name="connsiteX3620" fmla="*/ 2090048 w 11378470"/>
              <a:gd name="connsiteY3620" fmla="*/ 4947402 h 10286999"/>
              <a:gd name="connsiteX3621" fmla="*/ 2069522 w 11378470"/>
              <a:gd name="connsiteY3621" fmla="*/ 4945082 h 10286999"/>
              <a:gd name="connsiteX3622" fmla="*/ 2061399 w 11378470"/>
              <a:gd name="connsiteY3622" fmla="*/ 4937287 h 10286999"/>
              <a:gd name="connsiteX3623" fmla="*/ 2042061 w 11378470"/>
              <a:gd name="connsiteY3623" fmla="*/ 4982439 h 10286999"/>
              <a:gd name="connsiteX3624" fmla="*/ 2009651 w 11378470"/>
              <a:gd name="connsiteY3624" fmla="*/ 5086491 h 10286999"/>
              <a:gd name="connsiteX3625" fmla="*/ 1981870 w 11378470"/>
              <a:gd name="connsiteY3625" fmla="*/ 5147975 h 10286999"/>
              <a:gd name="connsiteX3626" fmla="*/ 1974408 w 11378470"/>
              <a:gd name="connsiteY3626" fmla="*/ 5173986 h 10286999"/>
              <a:gd name="connsiteX3627" fmla="*/ 1976139 w 11378470"/>
              <a:gd name="connsiteY3627" fmla="*/ 5179996 h 10286999"/>
              <a:gd name="connsiteX3628" fmla="*/ 1976130 w 11378470"/>
              <a:gd name="connsiteY3628" fmla="*/ 5180382 h 10286999"/>
              <a:gd name="connsiteX3629" fmla="*/ 1995610 w 11378470"/>
              <a:gd name="connsiteY3629" fmla="*/ 5174341 h 10286999"/>
              <a:gd name="connsiteX3630" fmla="*/ 2013077 w 11378470"/>
              <a:gd name="connsiteY3630" fmla="*/ 5176165 h 10286999"/>
              <a:gd name="connsiteX3631" fmla="*/ 2022942 w 11378470"/>
              <a:gd name="connsiteY3631" fmla="*/ 5184772 h 10286999"/>
              <a:gd name="connsiteX3632" fmla="*/ 2035170 w 11378470"/>
              <a:gd name="connsiteY3632" fmla="*/ 5148559 h 10286999"/>
              <a:gd name="connsiteX3633" fmla="*/ 2033361 w 11378470"/>
              <a:gd name="connsiteY3633" fmla="*/ 5150341 h 10286999"/>
              <a:gd name="connsiteX3634" fmla="*/ 2002135 w 11378470"/>
              <a:gd name="connsiteY3634" fmla="*/ 5156813 h 10286999"/>
              <a:gd name="connsiteX3635" fmla="*/ 1987059 w 11378470"/>
              <a:gd name="connsiteY3635" fmla="*/ 5145562 h 10286999"/>
              <a:gd name="connsiteX3636" fmla="*/ 2033297 w 11378470"/>
              <a:gd name="connsiteY3636" fmla="*/ 5114317 h 10286999"/>
              <a:gd name="connsiteX3637" fmla="*/ 2044819 w 11378470"/>
              <a:gd name="connsiteY3637" fmla="*/ 5119986 h 10286999"/>
              <a:gd name="connsiteX3638" fmla="*/ 2056529 w 11378470"/>
              <a:gd name="connsiteY3638" fmla="*/ 5085307 h 10286999"/>
              <a:gd name="connsiteX3639" fmla="*/ 2087710 w 11378470"/>
              <a:gd name="connsiteY3639" fmla="*/ 5006383 h 10286999"/>
              <a:gd name="connsiteX3640" fmla="*/ 2100346 w 11378470"/>
              <a:gd name="connsiteY3640" fmla="*/ 4979328 h 10286999"/>
              <a:gd name="connsiteX3641" fmla="*/ 2098199 w 11378470"/>
              <a:gd name="connsiteY3641" fmla="*/ 4980739 h 10286999"/>
              <a:gd name="connsiteX3642" fmla="*/ 2098426 w 11378470"/>
              <a:gd name="connsiteY3642" fmla="*/ 4967948 h 10286999"/>
              <a:gd name="connsiteX3643" fmla="*/ 2100945 w 11378470"/>
              <a:gd name="connsiteY3643" fmla="*/ 4962680 h 10286999"/>
              <a:gd name="connsiteX3644" fmla="*/ 2099800 w 11378470"/>
              <a:gd name="connsiteY3644" fmla="*/ 4958919 h 10286999"/>
              <a:gd name="connsiteX3645" fmla="*/ 2103465 w 11378470"/>
              <a:gd name="connsiteY3645" fmla="*/ 4957413 h 10286999"/>
              <a:gd name="connsiteX3646" fmla="*/ 2108503 w 11378470"/>
              <a:gd name="connsiteY3646" fmla="*/ 4946876 h 10286999"/>
              <a:gd name="connsiteX3647" fmla="*/ 2112623 w 11378470"/>
              <a:gd name="connsiteY3647" fmla="*/ 4919789 h 10286999"/>
              <a:gd name="connsiteX3648" fmla="*/ 2113687 w 11378470"/>
              <a:gd name="connsiteY3648" fmla="*/ 4918125 h 10286999"/>
              <a:gd name="connsiteX3649" fmla="*/ 2105931 w 11378470"/>
              <a:gd name="connsiteY3649" fmla="*/ 4906204 h 10286999"/>
              <a:gd name="connsiteX3650" fmla="*/ 2141630 w 11378470"/>
              <a:gd name="connsiteY3650" fmla="*/ 4838580 h 10286999"/>
              <a:gd name="connsiteX3651" fmla="*/ 2160008 w 11378470"/>
              <a:gd name="connsiteY3651" fmla="*/ 4857003 h 10286999"/>
              <a:gd name="connsiteX3652" fmla="*/ 2162959 w 11378470"/>
              <a:gd name="connsiteY3652" fmla="*/ 4866868 h 10286999"/>
              <a:gd name="connsiteX3653" fmla="*/ 2167068 w 11378470"/>
              <a:gd name="connsiteY3653" fmla="*/ 4854740 h 10286999"/>
              <a:gd name="connsiteX3654" fmla="*/ 2198322 w 11378470"/>
              <a:gd name="connsiteY3654" fmla="*/ 4791483 h 10286999"/>
              <a:gd name="connsiteX3655" fmla="*/ 2209005 w 11378470"/>
              <a:gd name="connsiteY3655" fmla="*/ 4770814 h 10286999"/>
              <a:gd name="connsiteX3656" fmla="*/ 2208731 w 11378470"/>
              <a:gd name="connsiteY3656" fmla="*/ 4761850 h 10286999"/>
              <a:gd name="connsiteX3657" fmla="*/ 2215706 w 11378470"/>
              <a:gd name="connsiteY3657" fmla="*/ 4748090 h 10286999"/>
              <a:gd name="connsiteX3658" fmla="*/ 2221478 w 11378470"/>
              <a:gd name="connsiteY3658" fmla="*/ 4746685 h 10286999"/>
              <a:gd name="connsiteX3659" fmla="*/ 2232451 w 11378470"/>
              <a:gd name="connsiteY3659" fmla="*/ 4725455 h 10286999"/>
              <a:gd name="connsiteX3660" fmla="*/ 2230913 w 11378470"/>
              <a:gd name="connsiteY3660" fmla="*/ 4723717 h 10286999"/>
              <a:gd name="connsiteX3661" fmla="*/ 2234629 w 11378470"/>
              <a:gd name="connsiteY3661" fmla="*/ 4721240 h 10286999"/>
              <a:gd name="connsiteX3662" fmla="*/ 2236520 w 11378470"/>
              <a:gd name="connsiteY3662" fmla="*/ 4717582 h 10286999"/>
              <a:gd name="connsiteX3663" fmla="*/ 2263277 w 11378470"/>
              <a:gd name="connsiteY3663" fmla="*/ 4666133 h 10286999"/>
              <a:gd name="connsiteX3664" fmla="*/ 2253894 w 11378470"/>
              <a:gd name="connsiteY3664" fmla="*/ 4660779 h 10286999"/>
              <a:gd name="connsiteX3665" fmla="*/ 2246651 w 11378470"/>
              <a:gd name="connsiteY3665" fmla="*/ 4629834 h 10286999"/>
              <a:gd name="connsiteX3666" fmla="*/ 2262215 w 11378470"/>
              <a:gd name="connsiteY3666" fmla="*/ 4621429 h 10286999"/>
              <a:gd name="connsiteX3667" fmla="*/ 2284308 w 11378470"/>
              <a:gd name="connsiteY3667" fmla="*/ 4623791 h 10286999"/>
              <a:gd name="connsiteX3668" fmla="*/ 2284675 w 11378470"/>
              <a:gd name="connsiteY3668" fmla="*/ 4624987 h 10286999"/>
              <a:gd name="connsiteX3669" fmla="*/ 2315229 w 11378470"/>
              <a:gd name="connsiteY3669" fmla="*/ 4566234 h 10286999"/>
              <a:gd name="connsiteX3670" fmla="*/ 2349955 w 11378470"/>
              <a:gd name="connsiteY3670" fmla="*/ 4519533 h 10286999"/>
              <a:gd name="connsiteX3671" fmla="*/ 2356565 w 11378470"/>
              <a:gd name="connsiteY3671" fmla="*/ 4509172 h 10286999"/>
              <a:gd name="connsiteX3672" fmla="*/ 2355119 w 11378470"/>
              <a:gd name="connsiteY3672" fmla="*/ 4497004 h 10286999"/>
              <a:gd name="connsiteX3673" fmla="*/ 2339953 w 11378470"/>
              <a:gd name="connsiteY3673" fmla="*/ 4442977 h 10286999"/>
              <a:gd name="connsiteX3674" fmla="*/ 2347059 w 11378470"/>
              <a:gd name="connsiteY3674" fmla="*/ 4424138 h 10286999"/>
              <a:gd name="connsiteX3675" fmla="*/ 1808995 w 11378470"/>
              <a:gd name="connsiteY3675" fmla="*/ 4420975 h 10286999"/>
              <a:gd name="connsiteX3676" fmla="*/ 1795565 w 11378470"/>
              <a:gd name="connsiteY3676" fmla="*/ 4423280 h 10286999"/>
              <a:gd name="connsiteX3677" fmla="*/ 1808702 w 11378470"/>
              <a:gd name="connsiteY3677" fmla="*/ 4432699 h 10286999"/>
              <a:gd name="connsiteX3678" fmla="*/ 1808604 w 11378470"/>
              <a:gd name="connsiteY3678" fmla="*/ 4432113 h 10286999"/>
              <a:gd name="connsiteX3679" fmla="*/ 2000522 w 11378470"/>
              <a:gd name="connsiteY3679" fmla="*/ 4420058 h 10286999"/>
              <a:gd name="connsiteX3680" fmla="*/ 2019712 w 11378470"/>
              <a:gd name="connsiteY3680" fmla="*/ 4436408 h 10286999"/>
              <a:gd name="connsiteX3681" fmla="*/ 2000522 w 11378470"/>
              <a:gd name="connsiteY3681" fmla="*/ 4420058 h 10286999"/>
              <a:gd name="connsiteX3682" fmla="*/ 387895 w 11378470"/>
              <a:gd name="connsiteY3682" fmla="*/ 4390586 h 10286999"/>
              <a:gd name="connsiteX3683" fmla="*/ 415143 w 11378470"/>
              <a:gd name="connsiteY3683" fmla="*/ 4485492 h 10286999"/>
              <a:gd name="connsiteX3684" fmla="*/ 395295 w 11378470"/>
              <a:gd name="connsiteY3684" fmla="*/ 4485374 h 10286999"/>
              <a:gd name="connsiteX3685" fmla="*/ 387895 w 11378470"/>
              <a:gd name="connsiteY3685" fmla="*/ 4390586 h 10286999"/>
              <a:gd name="connsiteX3686" fmla="*/ 1259523 w 11378470"/>
              <a:gd name="connsiteY3686" fmla="*/ 4383615 h 10286999"/>
              <a:gd name="connsiteX3687" fmla="*/ 1268651 w 11378470"/>
              <a:gd name="connsiteY3687" fmla="*/ 4395398 h 10286999"/>
              <a:gd name="connsiteX3688" fmla="*/ 1276414 w 11378470"/>
              <a:gd name="connsiteY3688" fmla="*/ 4417394 h 10286999"/>
              <a:gd name="connsiteX3689" fmla="*/ 1285458 w 11378470"/>
              <a:gd name="connsiteY3689" fmla="*/ 4426933 h 10286999"/>
              <a:gd name="connsiteX3690" fmla="*/ 1283848 w 11378470"/>
              <a:gd name="connsiteY3690" fmla="*/ 4430411 h 10286999"/>
              <a:gd name="connsiteX3691" fmla="*/ 1244448 w 11378470"/>
              <a:gd name="connsiteY3691" fmla="*/ 4399210 h 10286999"/>
              <a:gd name="connsiteX3692" fmla="*/ 1243069 w 11378470"/>
              <a:gd name="connsiteY3692" fmla="*/ 4391284 h 10286999"/>
              <a:gd name="connsiteX3693" fmla="*/ 1250891 w 11378470"/>
              <a:gd name="connsiteY3693" fmla="*/ 4385297 h 10286999"/>
              <a:gd name="connsiteX3694" fmla="*/ 1259523 w 11378470"/>
              <a:gd name="connsiteY3694" fmla="*/ 4383615 h 10286999"/>
              <a:gd name="connsiteX3695" fmla="*/ 2069728 w 11378470"/>
              <a:gd name="connsiteY3695" fmla="*/ 4375651 h 10286999"/>
              <a:gd name="connsiteX3696" fmla="*/ 2084877 w 11378470"/>
              <a:gd name="connsiteY3696" fmla="*/ 4382797 h 10286999"/>
              <a:gd name="connsiteX3697" fmla="*/ 2088236 w 11378470"/>
              <a:gd name="connsiteY3697" fmla="*/ 4397367 h 10286999"/>
              <a:gd name="connsiteX3698" fmla="*/ 2047631 w 11378470"/>
              <a:gd name="connsiteY3698" fmla="*/ 4399224 h 10286999"/>
              <a:gd name="connsiteX3699" fmla="*/ 2049730 w 11378470"/>
              <a:gd name="connsiteY3699" fmla="*/ 4382361 h 10286999"/>
              <a:gd name="connsiteX3700" fmla="*/ 2069728 w 11378470"/>
              <a:gd name="connsiteY3700" fmla="*/ 4375651 h 10286999"/>
              <a:gd name="connsiteX3701" fmla="*/ 810652 w 11378470"/>
              <a:gd name="connsiteY3701" fmla="*/ 4371622 h 10286999"/>
              <a:gd name="connsiteX3702" fmla="*/ 881877 w 11378470"/>
              <a:gd name="connsiteY3702" fmla="*/ 4452163 h 10286999"/>
              <a:gd name="connsiteX3703" fmla="*/ 778465 w 11378470"/>
              <a:gd name="connsiteY3703" fmla="*/ 4371772 h 10286999"/>
              <a:gd name="connsiteX3704" fmla="*/ 810652 w 11378470"/>
              <a:gd name="connsiteY3704" fmla="*/ 4371622 h 10286999"/>
              <a:gd name="connsiteX3705" fmla="*/ 1070073 w 11378470"/>
              <a:gd name="connsiteY3705" fmla="*/ 4365933 h 10286999"/>
              <a:gd name="connsiteX3706" fmla="*/ 1091109 w 11378470"/>
              <a:gd name="connsiteY3706" fmla="*/ 4377900 h 10286999"/>
              <a:gd name="connsiteX3707" fmla="*/ 1069316 w 11378470"/>
              <a:gd name="connsiteY3707" fmla="*/ 4396265 h 10286999"/>
              <a:gd name="connsiteX3708" fmla="*/ 1063915 w 11378470"/>
              <a:gd name="connsiteY3708" fmla="*/ 4388798 h 10286999"/>
              <a:gd name="connsiteX3709" fmla="*/ 1063050 w 11378470"/>
              <a:gd name="connsiteY3709" fmla="*/ 4375121 h 10286999"/>
              <a:gd name="connsiteX3710" fmla="*/ 1070073 w 11378470"/>
              <a:gd name="connsiteY3710" fmla="*/ 4365933 h 10286999"/>
              <a:gd name="connsiteX3711" fmla="*/ 1324423 w 11378470"/>
              <a:gd name="connsiteY3711" fmla="*/ 4355642 h 10286999"/>
              <a:gd name="connsiteX3712" fmla="*/ 1337012 w 11378470"/>
              <a:gd name="connsiteY3712" fmla="*/ 4364617 h 10286999"/>
              <a:gd name="connsiteX3713" fmla="*/ 1341237 w 11378470"/>
              <a:gd name="connsiteY3713" fmla="*/ 4364699 h 10286999"/>
              <a:gd name="connsiteX3714" fmla="*/ 1349290 w 11378470"/>
              <a:gd name="connsiteY3714" fmla="*/ 4374312 h 10286999"/>
              <a:gd name="connsiteX3715" fmla="*/ 1350035 w 11378470"/>
              <a:gd name="connsiteY3715" fmla="*/ 4379283 h 10286999"/>
              <a:gd name="connsiteX3716" fmla="*/ 1358074 w 11378470"/>
              <a:gd name="connsiteY3716" fmla="*/ 4393476 h 10286999"/>
              <a:gd name="connsiteX3717" fmla="*/ 1350803 w 11378470"/>
              <a:gd name="connsiteY3717" fmla="*/ 4393917 h 10286999"/>
              <a:gd name="connsiteX3718" fmla="*/ 1343054 w 11378470"/>
              <a:gd name="connsiteY3718" fmla="*/ 4406562 h 10286999"/>
              <a:gd name="connsiteX3719" fmla="*/ 1343318 w 11378470"/>
              <a:gd name="connsiteY3719" fmla="*/ 4408245 h 10286999"/>
              <a:gd name="connsiteX3720" fmla="*/ 1344981 w 11378470"/>
              <a:gd name="connsiteY3720" fmla="*/ 4409310 h 10286999"/>
              <a:gd name="connsiteX3721" fmla="*/ 1357461 w 11378470"/>
              <a:gd name="connsiteY3721" fmla="*/ 4424728 h 10286999"/>
              <a:gd name="connsiteX3722" fmla="*/ 1337931 w 11378470"/>
              <a:gd name="connsiteY3722" fmla="*/ 4444658 h 10286999"/>
              <a:gd name="connsiteX3723" fmla="*/ 1308090 w 11378470"/>
              <a:gd name="connsiteY3723" fmla="*/ 4442311 h 10286999"/>
              <a:gd name="connsiteX3724" fmla="*/ 1324363 w 11378470"/>
              <a:gd name="connsiteY3724" fmla="*/ 4396100 h 10286999"/>
              <a:gd name="connsiteX3725" fmla="*/ 1338430 w 11378470"/>
              <a:gd name="connsiteY3725" fmla="*/ 4405113 h 10286999"/>
              <a:gd name="connsiteX3726" fmla="*/ 1337809 w 11378470"/>
              <a:gd name="connsiteY3726" fmla="*/ 4399104 h 10286999"/>
              <a:gd name="connsiteX3727" fmla="*/ 1333967 w 11378470"/>
              <a:gd name="connsiteY3727" fmla="*/ 4394939 h 10286999"/>
              <a:gd name="connsiteX3728" fmla="*/ 1333023 w 11378470"/>
              <a:gd name="connsiteY3728" fmla="*/ 4394997 h 10286999"/>
              <a:gd name="connsiteX3729" fmla="*/ 1332084 w 11378470"/>
              <a:gd name="connsiteY3729" fmla="*/ 4392898 h 10286999"/>
              <a:gd name="connsiteX3730" fmla="*/ 1329122 w 11378470"/>
              <a:gd name="connsiteY3730" fmla="*/ 4389688 h 10286999"/>
              <a:gd name="connsiteX3731" fmla="*/ 1329148 w 11378470"/>
              <a:gd name="connsiteY3731" fmla="*/ 4387824 h 10286999"/>
              <a:gd name="connsiteX3732" fmla="*/ 1322295 w 11378470"/>
              <a:gd name="connsiteY3732" fmla="*/ 4379562 h 10286999"/>
              <a:gd name="connsiteX3733" fmla="*/ 1309298 w 11378470"/>
              <a:gd name="connsiteY3733" fmla="*/ 4365623 h 10286999"/>
              <a:gd name="connsiteX3734" fmla="*/ 1324423 w 11378470"/>
              <a:gd name="connsiteY3734" fmla="*/ 4355642 h 10286999"/>
              <a:gd name="connsiteX3735" fmla="*/ 1654592 w 11378470"/>
              <a:gd name="connsiteY3735" fmla="*/ 4315944 h 10286999"/>
              <a:gd name="connsiteX3736" fmla="*/ 1659898 w 11378470"/>
              <a:gd name="connsiteY3736" fmla="*/ 4341924 h 10286999"/>
              <a:gd name="connsiteX3737" fmla="*/ 1635127 w 11378470"/>
              <a:gd name="connsiteY3737" fmla="*/ 4343831 h 10286999"/>
              <a:gd name="connsiteX3738" fmla="*/ 1654592 w 11378470"/>
              <a:gd name="connsiteY3738" fmla="*/ 4315944 h 10286999"/>
              <a:gd name="connsiteX3739" fmla="*/ 1801557 w 11378470"/>
              <a:gd name="connsiteY3739" fmla="*/ 4301227 h 10286999"/>
              <a:gd name="connsiteX3740" fmla="*/ 1797276 w 11378470"/>
              <a:gd name="connsiteY3740" fmla="*/ 4316403 h 10286999"/>
              <a:gd name="connsiteX3741" fmla="*/ 1793420 w 11378470"/>
              <a:gd name="connsiteY3741" fmla="*/ 4318424 h 10286999"/>
              <a:gd name="connsiteX3742" fmla="*/ 1818696 w 11378470"/>
              <a:gd name="connsiteY3742" fmla="*/ 4321979 h 10286999"/>
              <a:gd name="connsiteX3743" fmla="*/ 1822361 w 11378470"/>
              <a:gd name="connsiteY3743" fmla="*/ 4324075 h 10286999"/>
              <a:gd name="connsiteX3744" fmla="*/ 1823276 w 11378470"/>
              <a:gd name="connsiteY3744" fmla="*/ 4321555 h 10286999"/>
              <a:gd name="connsiteX3745" fmla="*/ 1837264 w 11378470"/>
              <a:gd name="connsiteY3745" fmla="*/ 4308764 h 10286999"/>
              <a:gd name="connsiteX3746" fmla="*/ 1834074 w 11378470"/>
              <a:gd name="connsiteY3746" fmla="*/ 4307919 h 10286999"/>
              <a:gd name="connsiteX3747" fmla="*/ 1817743 w 11378470"/>
              <a:gd name="connsiteY3747" fmla="*/ 4304962 h 10286999"/>
              <a:gd name="connsiteX3748" fmla="*/ 1811957 w 11378470"/>
              <a:gd name="connsiteY3748" fmla="*/ 4301768 h 10286999"/>
              <a:gd name="connsiteX3749" fmla="*/ 1073374 w 11378470"/>
              <a:gd name="connsiteY3749" fmla="*/ 4297015 h 10286999"/>
              <a:gd name="connsiteX3750" fmla="*/ 1106213 w 11378470"/>
              <a:gd name="connsiteY3750" fmla="*/ 4312869 h 10286999"/>
              <a:gd name="connsiteX3751" fmla="*/ 1099839 w 11378470"/>
              <a:gd name="connsiteY3751" fmla="*/ 4346522 h 10286999"/>
              <a:gd name="connsiteX3752" fmla="*/ 1043112 w 11378470"/>
              <a:gd name="connsiteY3752" fmla="*/ 4331442 h 10286999"/>
              <a:gd name="connsiteX3753" fmla="*/ 1073374 w 11378470"/>
              <a:gd name="connsiteY3753" fmla="*/ 4297015 h 10286999"/>
              <a:gd name="connsiteX3754" fmla="*/ 263551 w 11378470"/>
              <a:gd name="connsiteY3754" fmla="*/ 4296819 h 10286999"/>
              <a:gd name="connsiteX3755" fmla="*/ 279100 w 11378470"/>
              <a:gd name="connsiteY3755" fmla="*/ 4301189 h 10286999"/>
              <a:gd name="connsiteX3756" fmla="*/ 272934 w 11378470"/>
              <a:gd name="connsiteY3756" fmla="*/ 4333478 h 10286999"/>
              <a:gd name="connsiteX3757" fmla="*/ 253711 w 11378470"/>
              <a:gd name="connsiteY3757" fmla="*/ 4318068 h 10286999"/>
              <a:gd name="connsiteX3758" fmla="*/ 252112 w 11378470"/>
              <a:gd name="connsiteY3758" fmla="*/ 4303736 h 10286999"/>
              <a:gd name="connsiteX3759" fmla="*/ 263551 w 11378470"/>
              <a:gd name="connsiteY3759" fmla="*/ 4296819 h 10286999"/>
              <a:gd name="connsiteX3760" fmla="*/ 936463 w 11378470"/>
              <a:gd name="connsiteY3760" fmla="*/ 4294585 h 10286999"/>
              <a:gd name="connsiteX3761" fmla="*/ 946252 w 11378470"/>
              <a:gd name="connsiteY3761" fmla="*/ 4347365 h 10286999"/>
              <a:gd name="connsiteX3762" fmla="*/ 919199 w 11378470"/>
              <a:gd name="connsiteY3762" fmla="*/ 4325998 h 10286999"/>
              <a:gd name="connsiteX3763" fmla="*/ 936463 w 11378470"/>
              <a:gd name="connsiteY3763" fmla="*/ 4294585 h 10286999"/>
              <a:gd name="connsiteX3764" fmla="*/ 7141116 w 11378470"/>
              <a:gd name="connsiteY3764" fmla="*/ 4287191 h 10286999"/>
              <a:gd name="connsiteX3765" fmla="*/ 7144324 w 11378470"/>
              <a:gd name="connsiteY3765" fmla="*/ 4287191 h 10286999"/>
              <a:gd name="connsiteX3766" fmla="*/ 7144324 w 11378470"/>
              <a:gd name="connsiteY3766" fmla="*/ 4291921 h 10286999"/>
              <a:gd name="connsiteX3767" fmla="*/ 546057 w 11378470"/>
              <a:gd name="connsiteY3767" fmla="*/ 4283678 h 10286999"/>
              <a:gd name="connsiteX3768" fmla="*/ 559104 w 11378470"/>
              <a:gd name="connsiteY3768" fmla="*/ 4296593 h 10286999"/>
              <a:gd name="connsiteX3769" fmla="*/ 559325 w 11378470"/>
              <a:gd name="connsiteY3769" fmla="*/ 4305508 h 10286999"/>
              <a:gd name="connsiteX3770" fmla="*/ 549219 w 11378470"/>
              <a:gd name="connsiteY3770" fmla="*/ 4308549 h 10286999"/>
              <a:gd name="connsiteX3771" fmla="*/ 528565 w 11378470"/>
              <a:gd name="connsiteY3771" fmla="*/ 4296798 h 10286999"/>
              <a:gd name="connsiteX3772" fmla="*/ 528345 w 11378470"/>
              <a:gd name="connsiteY3772" fmla="*/ 4287885 h 10286999"/>
              <a:gd name="connsiteX3773" fmla="*/ 546057 w 11378470"/>
              <a:gd name="connsiteY3773" fmla="*/ 4283678 h 10286999"/>
              <a:gd name="connsiteX3774" fmla="*/ 736248 w 11378470"/>
              <a:gd name="connsiteY3774" fmla="*/ 4256337 h 10286999"/>
              <a:gd name="connsiteX3775" fmla="*/ 754980 w 11378470"/>
              <a:gd name="connsiteY3775" fmla="*/ 4275515 h 10286999"/>
              <a:gd name="connsiteX3776" fmla="*/ 753937 w 11378470"/>
              <a:gd name="connsiteY3776" fmla="*/ 4287706 h 10286999"/>
              <a:gd name="connsiteX3777" fmla="*/ 743009 w 11378470"/>
              <a:gd name="connsiteY3777" fmla="*/ 4281490 h 10286999"/>
              <a:gd name="connsiteX3778" fmla="*/ 742490 w 11378470"/>
              <a:gd name="connsiteY3778" fmla="*/ 4272672 h 10286999"/>
              <a:gd name="connsiteX3779" fmla="*/ 733125 w 11378470"/>
              <a:gd name="connsiteY3779" fmla="*/ 4263083 h 10286999"/>
              <a:gd name="connsiteX3780" fmla="*/ 736248 w 11378470"/>
              <a:gd name="connsiteY3780" fmla="*/ 4256337 h 10286999"/>
              <a:gd name="connsiteX3781" fmla="*/ 778886 w 11378470"/>
              <a:gd name="connsiteY3781" fmla="*/ 4255137 h 10286999"/>
              <a:gd name="connsiteX3782" fmla="*/ 783100 w 11378470"/>
              <a:gd name="connsiteY3782" fmla="*/ 4260388 h 10286999"/>
              <a:gd name="connsiteX3783" fmla="*/ 786764 w 11378470"/>
              <a:gd name="connsiteY3783" fmla="*/ 4271604 h 10286999"/>
              <a:gd name="connsiteX3784" fmla="*/ 792103 w 11378470"/>
              <a:gd name="connsiteY3784" fmla="*/ 4279206 h 10286999"/>
              <a:gd name="connsiteX3785" fmla="*/ 787082 w 11378470"/>
              <a:gd name="connsiteY3785" fmla="*/ 4290048 h 10286999"/>
              <a:gd name="connsiteX3786" fmla="*/ 781744 w 11378470"/>
              <a:gd name="connsiteY3786" fmla="*/ 4282444 h 10286999"/>
              <a:gd name="connsiteX3787" fmla="*/ 770908 w 11378470"/>
              <a:gd name="connsiteY3787" fmla="*/ 4258017 h 10286999"/>
              <a:gd name="connsiteX3788" fmla="*/ 778886 w 11378470"/>
              <a:gd name="connsiteY3788" fmla="*/ 4255137 h 10286999"/>
              <a:gd name="connsiteX3789" fmla="*/ 1517675 w 11378470"/>
              <a:gd name="connsiteY3789" fmla="*/ 4249895 h 10286999"/>
              <a:gd name="connsiteX3790" fmla="*/ 1532334 w 11378470"/>
              <a:gd name="connsiteY3790" fmla="*/ 4251240 h 10286999"/>
              <a:gd name="connsiteX3791" fmla="*/ 1542241 w 11378470"/>
              <a:gd name="connsiteY3791" fmla="*/ 4268498 h 10286999"/>
              <a:gd name="connsiteX3792" fmla="*/ 1488006 w 11378470"/>
              <a:gd name="connsiteY3792" fmla="*/ 4284472 h 10286999"/>
              <a:gd name="connsiteX3793" fmla="*/ 1475808 w 11378470"/>
              <a:gd name="connsiteY3793" fmla="*/ 4270168 h 10286999"/>
              <a:gd name="connsiteX3794" fmla="*/ 1517675 w 11378470"/>
              <a:gd name="connsiteY3794" fmla="*/ 4249895 h 10286999"/>
              <a:gd name="connsiteX3795" fmla="*/ 865561 w 11378470"/>
              <a:gd name="connsiteY3795" fmla="*/ 4246319 h 10286999"/>
              <a:gd name="connsiteX3796" fmla="*/ 875889 w 11378470"/>
              <a:gd name="connsiteY3796" fmla="*/ 4252194 h 10286999"/>
              <a:gd name="connsiteX3797" fmla="*/ 875425 w 11378470"/>
              <a:gd name="connsiteY3797" fmla="*/ 4290764 h 10286999"/>
              <a:gd name="connsiteX3798" fmla="*/ 861190 w 11378470"/>
              <a:gd name="connsiteY3798" fmla="*/ 4254147 h 10286999"/>
              <a:gd name="connsiteX3799" fmla="*/ 865561 w 11378470"/>
              <a:gd name="connsiteY3799" fmla="*/ 4246319 h 10286999"/>
              <a:gd name="connsiteX3800" fmla="*/ 7162562 w 11378470"/>
              <a:gd name="connsiteY3800" fmla="*/ 4243830 h 10286999"/>
              <a:gd name="connsiteX3801" fmla="*/ 7160344 w 11378470"/>
              <a:gd name="connsiteY3801" fmla="*/ 4245398 h 10286999"/>
              <a:gd name="connsiteX3802" fmla="*/ 7128074 w 11378470"/>
              <a:gd name="connsiteY3802" fmla="*/ 4267947 h 10286999"/>
              <a:gd name="connsiteX3803" fmla="*/ 7141116 w 11378470"/>
              <a:gd name="connsiteY3803" fmla="*/ 4287191 h 10286999"/>
              <a:gd name="connsiteX3804" fmla="*/ 7139694 w 11378470"/>
              <a:gd name="connsiteY3804" fmla="*/ 4287191 h 10286999"/>
              <a:gd name="connsiteX3805" fmla="*/ 7144324 w 11378470"/>
              <a:gd name="connsiteY3805" fmla="*/ 4291921 h 10286999"/>
              <a:gd name="connsiteX3806" fmla="*/ 7139694 w 11378470"/>
              <a:gd name="connsiteY3806" fmla="*/ 4291921 h 10286999"/>
              <a:gd name="connsiteX3807" fmla="*/ 7131591 w 11378470"/>
              <a:gd name="connsiteY3807" fmla="*/ 4281279 h 10286999"/>
              <a:gd name="connsiteX3808" fmla="*/ 7123178 w 11378470"/>
              <a:gd name="connsiteY3808" fmla="*/ 4271366 h 10286999"/>
              <a:gd name="connsiteX3809" fmla="*/ 7122052 w 11378470"/>
              <a:gd name="connsiteY3809" fmla="*/ 4272153 h 10286999"/>
              <a:gd name="connsiteX3810" fmla="*/ 7126382 w 11378470"/>
              <a:gd name="connsiteY3810" fmla="*/ 4278915 h 10286999"/>
              <a:gd name="connsiteX3811" fmla="*/ 7139694 w 11378470"/>
              <a:gd name="connsiteY3811" fmla="*/ 4301381 h 10286999"/>
              <a:gd name="connsiteX3812" fmla="*/ 7143546 w 11378470"/>
              <a:gd name="connsiteY3812" fmla="*/ 4306628 h 10286999"/>
              <a:gd name="connsiteX3813" fmla="*/ 7159024 w 11378470"/>
              <a:gd name="connsiteY3813" fmla="*/ 4270825 h 10286999"/>
              <a:gd name="connsiteX3814" fmla="*/ 7169530 w 11378470"/>
              <a:gd name="connsiteY3814" fmla="*/ 4249121 h 10286999"/>
              <a:gd name="connsiteX3815" fmla="*/ 557415 w 11378470"/>
              <a:gd name="connsiteY3815" fmla="*/ 4242498 h 10286999"/>
              <a:gd name="connsiteX3816" fmla="*/ 562695 w 11378470"/>
              <a:gd name="connsiteY3816" fmla="*/ 4258925 h 10286999"/>
              <a:gd name="connsiteX3817" fmla="*/ 547456 w 11378470"/>
              <a:gd name="connsiteY3817" fmla="*/ 4254729 h 10286999"/>
              <a:gd name="connsiteX3818" fmla="*/ 547995 w 11378470"/>
              <a:gd name="connsiteY3818" fmla="*/ 4247766 h 10286999"/>
              <a:gd name="connsiteX3819" fmla="*/ 557415 w 11378470"/>
              <a:gd name="connsiteY3819" fmla="*/ 4242498 h 10286999"/>
              <a:gd name="connsiteX3820" fmla="*/ 2465505 w 11378470"/>
              <a:gd name="connsiteY3820" fmla="*/ 4221794 h 10286999"/>
              <a:gd name="connsiteX3821" fmla="*/ 2487542 w 11378470"/>
              <a:gd name="connsiteY3821" fmla="*/ 4290553 h 10286999"/>
              <a:gd name="connsiteX3822" fmla="*/ 2466363 w 11378470"/>
              <a:gd name="connsiteY3822" fmla="*/ 4303795 h 10286999"/>
              <a:gd name="connsiteX3823" fmla="*/ 2465505 w 11378470"/>
              <a:gd name="connsiteY3823" fmla="*/ 4221794 h 10286999"/>
              <a:gd name="connsiteX3824" fmla="*/ 2172905 w 11378470"/>
              <a:gd name="connsiteY3824" fmla="*/ 4220957 h 10286999"/>
              <a:gd name="connsiteX3825" fmla="*/ 2184933 w 11378470"/>
              <a:gd name="connsiteY3825" fmla="*/ 4224376 h 10286999"/>
              <a:gd name="connsiteX3826" fmla="*/ 2197570 w 11378470"/>
              <a:gd name="connsiteY3826" fmla="*/ 4247454 h 10286999"/>
              <a:gd name="connsiteX3827" fmla="*/ 2196499 w 11378470"/>
              <a:gd name="connsiteY3827" fmla="*/ 4264191 h 10286999"/>
              <a:gd name="connsiteX3828" fmla="*/ 2217305 w 11378470"/>
              <a:gd name="connsiteY3828" fmla="*/ 4266377 h 10286999"/>
              <a:gd name="connsiteX3829" fmla="*/ 2214248 w 11378470"/>
              <a:gd name="connsiteY3829" fmla="*/ 4287871 h 10286999"/>
              <a:gd name="connsiteX3830" fmla="*/ 2213421 w 11378470"/>
              <a:gd name="connsiteY3830" fmla="*/ 4288747 h 10286999"/>
              <a:gd name="connsiteX3831" fmla="*/ 2236442 w 11378470"/>
              <a:gd name="connsiteY3831" fmla="*/ 4286776 h 10286999"/>
              <a:gd name="connsiteX3832" fmla="*/ 2236663 w 11378470"/>
              <a:gd name="connsiteY3832" fmla="*/ 4306445 h 10286999"/>
              <a:gd name="connsiteX3833" fmla="*/ 2234795 w 11378470"/>
              <a:gd name="connsiteY3833" fmla="*/ 4317920 h 10286999"/>
              <a:gd name="connsiteX3834" fmla="*/ 2239379 w 11378470"/>
              <a:gd name="connsiteY3834" fmla="*/ 4317980 h 10286999"/>
              <a:gd name="connsiteX3835" fmla="*/ 2245515 w 11378470"/>
              <a:gd name="connsiteY3835" fmla="*/ 4340327 h 10286999"/>
              <a:gd name="connsiteX3836" fmla="*/ 2242736 w 11378470"/>
              <a:gd name="connsiteY3836" fmla="*/ 4346121 h 10286999"/>
              <a:gd name="connsiteX3837" fmla="*/ 2262373 w 11378470"/>
              <a:gd name="connsiteY3837" fmla="*/ 4345040 h 10286999"/>
              <a:gd name="connsiteX3838" fmla="*/ 2275942 w 11378470"/>
              <a:gd name="connsiteY3838" fmla="*/ 4350634 h 10286999"/>
              <a:gd name="connsiteX3839" fmla="*/ 2279506 w 11378470"/>
              <a:gd name="connsiteY3839" fmla="*/ 4349508 h 10286999"/>
              <a:gd name="connsiteX3840" fmla="*/ 2286580 w 11378470"/>
              <a:gd name="connsiteY3840" fmla="*/ 4353597 h 10286999"/>
              <a:gd name="connsiteX3841" fmla="*/ 2287189 w 11378470"/>
              <a:gd name="connsiteY3841" fmla="*/ 4356084 h 10286999"/>
              <a:gd name="connsiteX3842" fmla="*/ 2289280 w 11378470"/>
              <a:gd name="connsiteY3842" fmla="*/ 4352746 h 10286999"/>
              <a:gd name="connsiteX3843" fmla="*/ 2312098 w 11378470"/>
              <a:gd name="connsiteY3843" fmla="*/ 4343382 h 10286999"/>
              <a:gd name="connsiteX3844" fmla="*/ 2336653 w 11378470"/>
              <a:gd name="connsiteY3844" fmla="*/ 4345741 h 10286999"/>
              <a:gd name="connsiteX3845" fmla="*/ 2322657 w 11378470"/>
              <a:gd name="connsiteY3845" fmla="*/ 4368898 h 10286999"/>
              <a:gd name="connsiteX3846" fmla="*/ 2292900 w 11378470"/>
              <a:gd name="connsiteY3846" fmla="*/ 4371142 h 10286999"/>
              <a:gd name="connsiteX3847" fmla="*/ 2289580 w 11378470"/>
              <a:gd name="connsiteY3847" fmla="*/ 4371775 h 10286999"/>
              <a:gd name="connsiteX3848" fmla="*/ 2289609 w 11378470"/>
              <a:gd name="connsiteY3848" fmla="*/ 4382684 h 10286999"/>
              <a:gd name="connsiteX3849" fmla="*/ 2279678 w 11378470"/>
              <a:gd name="connsiteY3849" fmla="*/ 4390916 h 10286999"/>
              <a:gd name="connsiteX3850" fmla="*/ 2274761 w 11378470"/>
              <a:gd name="connsiteY3850" fmla="*/ 4388562 h 10286999"/>
              <a:gd name="connsiteX3851" fmla="*/ 2254998 w 11378470"/>
              <a:gd name="connsiteY3851" fmla="*/ 4411358 h 10286999"/>
              <a:gd name="connsiteX3852" fmla="*/ 2228353 w 11378470"/>
              <a:gd name="connsiteY3852" fmla="*/ 4416890 h 10286999"/>
              <a:gd name="connsiteX3853" fmla="*/ 2222732 w 11378470"/>
              <a:gd name="connsiteY3853" fmla="*/ 4375338 h 10286999"/>
              <a:gd name="connsiteX3854" fmla="*/ 2227347 w 11378470"/>
              <a:gd name="connsiteY3854" fmla="*/ 4356501 h 10286999"/>
              <a:gd name="connsiteX3855" fmla="*/ 2225896 w 11378470"/>
              <a:gd name="connsiteY3855" fmla="*/ 4356895 h 10286999"/>
              <a:gd name="connsiteX3856" fmla="*/ 2210380 w 11378470"/>
              <a:gd name="connsiteY3856" fmla="*/ 4351364 h 10286999"/>
              <a:gd name="connsiteX3857" fmla="*/ 2197251 w 11378470"/>
              <a:gd name="connsiteY3857" fmla="*/ 4332741 h 10286999"/>
              <a:gd name="connsiteX3858" fmla="*/ 2131570 w 11378470"/>
              <a:gd name="connsiteY3858" fmla="*/ 4335134 h 10286999"/>
              <a:gd name="connsiteX3859" fmla="*/ 2039601 w 11378470"/>
              <a:gd name="connsiteY3859" fmla="*/ 4337525 h 10286999"/>
              <a:gd name="connsiteX3860" fmla="*/ 2066525 w 11378470"/>
              <a:gd name="connsiteY3860" fmla="*/ 4319561 h 10286999"/>
              <a:gd name="connsiteX3861" fmla="*/ 2063764 w 11378470"/>
              <a:gd name="connsiteY3861" fmla="*/ 4316893 h 10286999"/>
              <a:gd name="connsiteX3862" fmla="*/ 2022816 w 11378470"/>
              <a:gd name="connsiteY3862" fmla="*/ 4313277 h 10286999"/>
              <a:gd name="connsiteX3863" fmla="*/ 2020514 w 11378470"/>
              <a:gd name="connsiteY3863" fmla="*/ 4275020 h 10286999"/>
              <a:gd name="connsiteX3864" fmla="*/ 2027597 w 11378470"/>
              <a:gd name="connsiteY3864" fmla="*/ 4261193 h 10286999"/>
              <a:gd name="connsiteX3865" fmla="*/ 2097300 w 11378470"/>
              <a:gd name="connsiteY3865" fmla="*/ 4303697 h 10286999"/>
              <a:gd name="connsiteX3866" fmla="*/ 2096400 w 11378470"/>
              <a:gd name="connsiteY3866" fmla="*/ 4305737 h 10286999"/>
              <a:gd name="connsiteX3867" fmla="*/ 2130412 w 11378470"/>
              <a:gd name="connsiteY3867" fmla="*/ 4296686 h 10286999"/>
              <a:gd name="connsiteX3868" fmla="*/ 2154508 w 11378470"/>
              <a:gd name="connsiteY3868" fmla="*/ 4294245 h 10286999"/>
              <a:gd name="connsiteX3869" fmla="*/ 2152016 w 11378470"/>
              <a:gd name="connsiteY3869" fmla="*/ 4292312 h 10286999"/>
              <a:gd name="connsiteX3870" fmla="*/ 2172905 w 11378470"/>
              <a:gd name="connsiteY3870" fmla="*/ 4220957 h 10286999"/>
              <a:gd name="connsiteX3871" fmla="*/ 2337343 w 11378470"/>
              <a:gd name="connsiteY3871" fmla="*/ 4219095 h 10286999"/>
              <a:gd name="connsiteX3872" fmla="*/ 2326215 w 11378470"/>
              <a:gd name="connsiteY3872" fmla="*/ 4251107 h 10286999"/>
              <a:gd name="connsiteX3873" fmla="*/ 2337343 w 11378470"/>
              <a:gd name="connsiteY3873" fmla="*/ 4219095 h 10286999"/>
              <a:gd name="connsiteX3874" fmla="*/ 1552615 w 11378470"/>
              <a:gd name="connsiteY3874" fmla="*/ 4214630 h 10286999"/>
              <a:gd name="connsiteX3875" fmla="*/ 1574786 w 11378470"/>
              <a:gd name="connsiteY3875" fmla="*/ 4222641 h 10286999"/>
              <a:gd name="connsiteX3876" fmla="*/ 1566380 w 11378470"/>
              <a:gd name="connsiteY3876" fmla="*/ 4245710 h 10286999"/>
              <a:gd name="connsiteX3877" fmla="*/ 1541705 w 11378470"/>
              <a:gd name="connsiteY3877" fmla="*/ 4231623 h 10286999"/>
              <a:gd name="connsiteX3878" fmla="*/ 1552615 w 11378470"/>
              <a:gd name="connsiteY3878" fmla="*/ 4214630 h 10286999"/>
              <a:gd name="connsiteX3879" fmla="*/ 1972819 w 11378470"/>
              <a:gd name="connsiteY3879" fmla="*/ 4210721 h 10286999"/>
              <a:gd name="connsiteX3880" fmla="*/ 2002780 w 11378470"/>
              <a:gd name="connsiteY3880" fmla="*/ 4242849 h 10286999"/>
              <a:gd name="connsiteX3881" fmla="*/ 1991662 w 11378470"/>
              <a:gd name="connsiteY3881" fmla="*/ 4260783 h 10286999"/>
              <a:gd name="connsiteX3882" fmla="*/ 1996497 w 11378470"/>
              <a:gd name="connsiteY3882" fmla="*/ 4261287 h 10286999"/>
              <a:gd name="connsiteX3883" fmla="*/ 2003465 w 11378470"/>
              <a:gd name="connsiteY3883" fmla="*/ 4270880 h 10286999"/>
              <a:gd name="connsiteX3884" fmla="*/ 2009304 w 11378470"/>
              <a:gd name="connsiteY3884" fmla="*/ 4300758 h 10286999"/>
              <a:gd name="connsiteX3885" fmla="*/ 1984784 w 11378470"/>
              <a:gd name="connsiteY3885" fmla="*/ 4291632 h 10286999"/>
              <a:gd name="connsiteX3886" fmla="*/ 1981585 w 11378470"/>
              <a:gd name="connsiteY3886" fmla="*/ 4262966 h 10286999"/>
              <a:gd name="connsiteX3887" fmla="*/ 1965651 w 11378470"/>
              <a:gd name="connsiteY3887" fmla="*/ 4265463 h 10286999"/>
              <a:gd name="connsiteX3888" fmla="*/ 1950524 w 11378470"/>
              <a:gd name="connsiteY3888" fmla="*/ 4229724 h 10286999"/>
              <a:gd name="connsiteX3889" fmla="*/ 1972819 w 11378470"/>
              <a:gd name="connsiteY3889" fmla="*/ 4210721 h 10286999"/>
              <a:gd name="connsiteX3890" fmla="*/ 2046513 w 11378470"/>
              <a:gd name="connsiteY3890" fmla="*/ 4201897 h 10286999"/>
              <a:gd name="connsiteX3891" fmla="*/ 2053798 w 11378470"/>
              <a:gd name="connsiteY3891" fmla="*/ 4205141 h 10286999"/>
              <a:gd name="connsiteX3892" fmla="*/ 2030229 w 11378470"/>
              <a:gd name="connsiteY3892" fmla="*/ 4204179 h 10286999"/>
              <a:gd name="connsiteX3893" fmla="*/ 2046513 w 11378470"/>
              <a:gd name="connsiteY3893" fmla="*/ 4201897 h 10286999"/>
              <a:gd name="connsiteX3894" fmla="*/ 2510620 w 11378470"/>
              <a:gd name="connsiteY3894" fmla="*/ 4197624 h 10286999"/>
              <a:gd name="connsiteX3895" fmla="*/ 2514476 w 11378470"/>
              <a:gd name="connsiteY3895" fmla="*/ 4198096 h 10286999"/>
              <a:gd name="connsiteX3896" fmla="*/ 2505467 w 11378470"/>
              <a:gd name="connsiteY3896" fmla="*/ 4245558 h 10286999"/>
              <a:gd name="connsiteX3897" fmla="*/ 2499079 w 11378470"/>
              <a:gd name="connsiteY3897" fmla="*/ 4249331 h 10286999"/>
              <a:gd name="connsiteX3898" fmla="*/ 2490040 w 11378470"/>
              <a:gd name="connsiteY3898" fmla="*/ 4243675 h 10286999"/>
              <a:gd name="connsiteX3899" fmla="*/ 2490579 w 11378470"/>
              <a:gd name="connsiteY3899" fmla="*/ 4223508 h 10286999"/>
              <a:gd name="connsiteX3900" fmla="*/ 2506439 w 11378470"/>
              <a:gd name="connsiteY3900" fmla="*/ 4209255 h 10286999"/>
              <a:gd name="connsiteX3901" fmla="*/ 2510620 w 11378470"/>
              <a:gd name="connsiteY3901" fmla="*/ 4197624 h 10286999"/>
              <a:gd name="connsiteX3902" fmla="*/ 549890 w 11378470"/>
              <a:gd name="connsiteY3902" fmla="*/ 4195736 h 10286999"/>
              <a:gd name="connsiteX3903" fmla="*/ 556027 w 11378470"/>
              <a:gd name="connsiteY3903" fmla="*/ 4198135 h 10286999"/>
              <a:gd name="connsiteX3904" fmla="*/ 563088 w 11378470"/>
              <a:gd name="connsiteY3904" fmla="*/ 4202152 h 10286999"/>
              <a:gd name="connsiteX3905" fmla="*/ 555741 w 11378470"/>
              <a:gd name="connsiteY3905" fmla="*/ 4237284 h 10286999"/>
              <a:gd name="connsiteX3906" fmla="*/ 522692 w 11378470"/>
              <a:gd name="connsiteY3906" fmla="*/ 4231589 h 10286999"/>
              <a:gd name="connsiteX3907" fmla="*/ 522365 w 11378470"/>
              <a:gd name="connsiteY3907" fmla="*/ 4222666 h 10286999"/>
              <a:gd name="connsiteX3908" fmla="*/ 524160 w 11378470"/>
              <a:gd name="connsiteY3908" fmla="*/ 4212767 h 10286999"/>
              <a:gd name="connsiteX3909" fmla="*/ 538703 w 11378470"/>
              <a:gd name="connsiteY3909" fmla="*/ 4197016 h 10286999"/>
              <a:gd name="connsiteX3910" fmla="*/ 549890 w 11378470"/>
              <a:gd name="connsiteY3910" fmla="*/ 4195736 h 10286999"/>
              <a:gd name="connsiteX3911" fmla="*/ 745150 w 11378470"/>
              <a:gd name="connsiteY3911" fmla="*/ 4190287 h 10286999"/>
              <a:gd name="connsiteX3912" fmla="*/ 761193 w 11378470"/>
              <a:gd name="connsiteY3912" fmla="*/ 4203807 h 10286999"/>
              <a:gd name="connsiteX3913" fmla="*/ 757287 w 11378470"/>
              <a:gd name="connsiteY3913" fmla="*/ 4241137 h 10286999"/>
              <a:gd name="connsiteX3914" fmla="*/ 743165 w 11378470"/>
              <a:gd name="connsiteY3914" fmla="*/ 4233105 h 10286999"/>
              <a:gd name="connsiteX3915" fmla="*/ 739013 w 11378470"/>
              <a:gd name="connsiteY3915" fmla="*/ 4197370 h 10286999"/>
              <a:gd name="connsiteX3916" fmla="*/ 745150 w 11378470"/>
              <a:gd name="connsiteY3916" fmla="*/ 4190287 h 10286999"/>
              <a:gd name="connsiteX3917" fmla="*/ 2366589 w 11378470"/>
              <a:gd name="connsiteY3917" fmla="*/ 4165994 h 10286999"/>
              <a:gd name="connsiteX3918" fmla="*/ 2383894 w 11378470"/>
              <a:gd name="connsiteY3918" fmla="*/ 4168506 h 10286999"/>
              <a:gd name="connsiteX3919" fmla="*/ 2398645 w 11378470"/>
              <a:gd name="connsiteY3919" fmla="*/ 4176527 h 10286999"/>
              <a:gd name="connsiteX3920" fmla="*/ 2408108 w 11378470"/>
              <a:gd name="connsiteY3920" fmla="*/ 4191711 h 10286999"/>
              <a:gd name="connsiteX3921" fmla="*/ 2423870 w 11378470"/>
              <a:gd name="connsiteY3921" fmla="*/ 4215597 h 10286999"/>
              <a:gd name="connsiteX3922" fmla="*/ 2410618 w 11378470"/>
              <a:gd name="connsiteY3922" fmla="*/ 4229240 h 10286999"/>
              <a:gd name="connsiteX3923" fmla="*/ 2351483 w 11378470"/>
              <a:gd name="connsiteY3923" fmla="*/ 4180095 h 10286999"/>
              <a:gd name="connsiteX3924" fmla="*/ 2366589 w 11378470"/>
              <a:gd name="connsiteY3924" fmla="*/ 4165994 h 10286999"/>
              <a:gd name="connsiteX3925" fmla="*/ 877573 w 11378470"/>
              <a:gd name="connsiteY3925" fmla="*/ 4141771 h 10286999"/>
              <a:gd name="connsiteX3926" fmla="*/ 876513 w 11378470"/>
              <a:gd name="connsiteY3926" fmla="*/ 4163541 h 10286999"/>
              <a:gd name="connsiteX3927" fmla="*/ 872363 w 11378470"/>
              <a:gd name="connsiteY3927" fmla="*/ 4143282 h 10286999"/>
              <a:gd name="connsiteX3928" fmla="*/ 877573 w 11378470"/>
              <a:gd name="connsiteY3928" fmla="*/ 4141771 h 10286999"/>
              <a:gd name="connsiteX3929" fmla="*/ 2205502 w 11378470"/>
              <a:gd name="connsiteY3929" fmla="*/ 4133101 h 10286999"/>
              <a:gd name="connsiteX3930" fmla="*/ 2243141 w 11378470"/>
              <a:gd name="connsiteY3930" fmla="*/ 4156488 h 10286999"/>
              <a:gd name="connsiteX3931" fmla="*/ 2239938 w 11378470"/>
              <a:gd name="connsiteY3931" fmla="*/ 4171173 h 10286999"/>
              <a:gd name="connsiteX3932" fmla="*/ 2166320 w 11378470"/>
              <a:gd name="connsiteY3932" fmla="*/ 4170285 h 10286999"/>
              <a:gd name="connsiteX3933" fmla="*/ 2167981 w 11378470"/>
              <a:gd name="connsiteY3933" fmla="*/ 4164784 h 10286999"/>
              <a:gd name="connsiteX3934" fmla="*/ 2156911 w 11378470"/>
              <a:gd name="connsiteY3934" fmla="*/ 4146603 h 10286999"/>
              <a:gd name="connsiteX3935" fmla="*/ 2172666 w 11378470"/>
              <a:gd name="connsiteY3935" fmla="*/ 4139821 h 10286999"/>
              <a:gd name="connsiteX3936" fmla="*/ 2176643 w 11378470"/>
              <a:gd name="connsiteY3936" fmla="*/ 4142318 h 10286999"/>
              <a:gd name="connsiteX3937" fmla="*/ 2179346 w 11378470"/>
              <a:gd name="connsiteY3937" fmla="*/ 4139017 h 10286999"/>
              <a:gd name="connsiteX3938" fmla="*/ 2205502 w 11378470"/>
              <a:gd name="connsiteY3938" fmla="*/ 4133101 h 10286999"/>
              <a:gd name="connsiteX3939" fmla="*/ 1164398 w 11378470"/>
              <a:gd name="connsiteY3939" fmla="*/ 4124355 h 10286999"/>
              <a:gd name="connsiteX3940" fmla="*/ 1153361 w 11378470"/>
              <a:gd name="connsiteY3940" fmla="*/ 4157628 h 10286999"/>
              <a:gd name="connsiteX3941" fmla="*/ 1145308 w 11378470"/>
              <a:gd name="connsiteY3941" fmla="*/ 4175020 h 10286999"/>
              <a:gd name="connsiteX3942" fmla="*/ 1135165 w 11378470"/>
              <a:gd name="connsiteY3942" fmla="*/ 4178039 h 10286999"/>
              <a:gd name="connsiteX3943" fmla="*/ 1131705 w 11378470"/>
              <a:gd name="connsiteY3943" fmla="*/ 4176070 h 10286999"/>
              <a:gd name="connsiteX3944" fmla="*/ 1132258 w 11378470"/>
              <a:gd name="connsiteY3944" fmla="*/ 4166909 h 10286999"/>
              <a:gd name="connsiteX3945" fmla="*/ 1151034 w 11378470"/>
              <a:gd name="connsiteY3945" fmla="*/ 4134330 h 10286999"/>
              <a:gd name="connsiteX3946" fmla="*/ 1154254 w 11378470"/>
              <a:gd name="connsiteY3946" fmla="*/ 4127374 h 10286999"/>
              <a:gd name="connsiteX3947" fmla="*/ 1164398 w 11378470"/>
              <a:gd name="connsiteY3947" fmla="*/ 4124355 h 10286999"/>
              <a:gd name="connsiteX3948" fmla="*/ 1688352 w 11378470"/>
              <a:gd name="connsiteY3948" fmla="*/ 4110055 h 10286999"/>
              <a:gd name="connsiteX3949" fmla="*/ 1716722 w 11378470"/>
              <a:gd name="connsiteY3949" fmla="*/ 4174669 h 10286999"/>
              <a:gd name="connsiteX3950" fmla="*/ 1712559 w 11378470"/>
              <a:gd name="connsiteY3950" fmla="*/ 4188601 h 10286999"/>
              <a:gd name="connsiteX3951" fmla="*/ 1731779 w 11378470"/>
              <a:gd name="connsiteY3951" fmla="*/ 4214215 h 10286999"/>
              <a:gd name="connsiteX3952" fmla="*/ 1733160 w 11378470"/>
              <a:gd name="connsiteY3952" fmla="*/ 4237326 h 10286999"/>
              <a:gd name="connsiteX3953" fmla="*/ 1731700 w 11378470"/>
              <a:gd name="connsiteY3953" fmla="*/ 4240845 h 10286999"/>
              <a:gd name="connsiteX3954" fmla="*/ 1739448 w 11378470"/>
              <a:gd name="connsiteY3954" fmla="*/ 4238520 h 10286999"/>
              <a:gd name="connsiteX3955" fmla="*/ 1759689 w 11378470"/>
              <a:gd name="connsiteY3955" fmla="*/ 4223355 h 10286999"/>
              <a:gd name="connsiteX3956" fmla="*/ 1787132 w 11378470"/>
              <a:gd name="connsiteY3956" fmla="*/ 4221178 h 10286999"/>
              <a:gd name="connsiteX3957" fmla="*/ 1790846 w 11378470"/>
              <a:gd name="connsiteY3957" fmla="*/ 4232185 h 10286999"/>
              <a:gd name="connsiteX3958" fmla="*/ 1801081 w 11378470"/>
              <a:gd name="connsiteY3958" fmla="*/ 4229113 h 10286999"/>
              <a:gd name="connsiteX3959" fmla="*/ 1844788 w 11378470"/>
              <a:gd name="connsiteY3959" fmla="*/ 4258422 h 10286999"/>
              <a:gd name="connsiteX3960" fmla="*/ 1847100 w 11378470"/>
              <a:gd name="connsiteY3960" fmla="*/ 4281971 h 10286999"/>
              <a:gd name="connsiteX3961" fmla="*/ 1845856 w 11378470"/>
              <a:gd name="connsiteY3961" fmla="*/ 4284246 h 10286999"/>
              <a:gd name="connsiteX3962" fmla="*/ 1861448 w 11378470"/>
              <a:gd name="connsiteY3962" fmla="*/ 4288139 h 10286999"/>
              <a:gd name="connsiteX3963" fmla="*/ 1856657 w 11378470"/>
              <a:gd name="connsiteY3963" fmla="*/ 4301387 h 10286999"/>
              <a:gd name="connsiteX3964" fmla="*/ 1855643 w 11378470"/>
              <a:gd name="connsiteY3964" fmla="*/ 4306996 h 10286999"/>
              <a:gd name="connsiteX3965" fmla="*/ 1866590 w 11378470"/>
              <a:gd name="connsiteY3965" fmla="*/ 4317655 h 10286999"/>
              <a:gd name="connsiteX3966" fmla="*/ 1866938 w 11378470"/>
              <a:gd name="connsiteY3966" fmla="*/ 4318993 h 10286999"/>
              <a:gd name="connsiteX3967" fmla="*/ 1871012 w 11378470"/>
              <a:gd name="connsiteY3967" fmla="*/ 4316918 h 10286999"/>
              <a:gd name="connsiteX3968" fmla="*/ 1884213 w 11378470"/>
              <a:gd name="connsiteY3968" fmla="*/ 4324109 h 10286999"/>
              <a:gd name="connsiteX3969" fmla="*/ 1887387 w 11378470"/>
              <a:gd name="connsiteY3969" fmla="*/ 4341733 h 10286999"/>
              <a:gd name="connsiteX3970" fmla="*/ 1884435 w 11378470"/>
              <a:gd name="connsiteY3970" fmla="*/ 4350239 h 10286999"/>
              <a:gd name="connsiteX3971" fmla="*/ 1887304 w 11378470"/>
              <a:gd name="connsiteY3971" fmla="*/ 4349018 h 10286999"/>
              <a:gd name="connsiteX3972" fmla="*/ 1948375 w 11378470"/>
              <a:gd name="connsiteY3972" fmla="*/ 4372609 h 10286999"/>
              <a:gd name="connsiteX3973" fmla="*/ 1921466 w 11378470"/>
              <a:gd name="connsiteY3973" fmla="*/ 4373929 h 10286999"/>
              <a:gd name="connsiteX3974" fmla="*/ 1887874 w 11378470"/>
              <a:gd name="connsiteY3974" fmla="*/ 4367632 h 10286999"/>
              <a:gd name="connsiteX3975" fmla="*/ 1876691 w 11378470"/>
              <a:gd name="connsiteY3975" fmla="*/ 4366919 h 10286999"/>
              <a:gd name="connsiteX3976" fmla="*/ 1874754 w 11378470"/>
              <a:gd name="connsiteY3976" fmla="*/ 4370423 h 10286999"/>
              <a:gd name="connsiteX3977" fmla="*/ 1869507 w 11378470"/>
              <a:gd name="connsiteY3977" fmla="*/ 4366462 h 10286999"/>
              <a:gd name="connsiteX3978" fmla="*/ 1868581 w 11378470"/>
              <a:gd name="connsiteY3978" fmla="*/ 4366403 h 10286999"/>
              <a:gd name="connsiteX3979" fmla="*/ 1849248 w 11378470"/>
              <a:gd name="connsiteY3979" fmla="*/ 4399170 h 10286999"/>
              <a:gd name="connsiteX3980" fmla="*/ 1824169 w 11378470"/>
              <a:gd name="connsiteY3980" fmla="*/ 4415323 h 10286999"/>
              <a:gd name="connsiteX3981" fmla="*/ 1828500 w 11378470"/>
              <a:gd name="connsiteY3981" fmla="*/ 4419015 h 10286999"/>
              <a:gd name="connsiteX3982" fmla="*/ 1833222 w 11378470"/>
              <a:gd name="connsiteY3982" fmla="*/ 4416077 h 10286999"/>
              <a:gd name="connsiteX3983" fmla="*/ 1849074 w 11378470"/>
              <a:gd name="connsiteY3983" fmla="*/ 4414334 h 10286999"/>
              <a:gd name="connsiteX3984" fmla="*/ 1857977 w 11378470"/>
              <a:gd name="connsiteY3984" fmla="*/ 4447950 h 10286999"/>
              <a:gd name="connsiteX3985" fmla="*/ 1846240 w 11378470"/>
              <a:gd name="connsiteY3985" fmla="*/ 4449502 h 10286999"/>
              <a:gd name="connsiteX3986" fmla="*/ 1845042 w 11378470"/>
              <a:gd name="connsiteY3986" fmla="*/ 4449919 h 10286999"/>
              <a:gd name="connsiteX3987" fmla="*/ 1850161 w 11378470"/>
              <a:gd name="connsiteY3987" fmla="*/ 4501243 h 10286999"/>
              <a:gd name="connsiteX3988" fmla="*/ 1841936 w 11378470"/>
              <a:gd name="connsiteY3988" fmla="*/ 4496582 h 10286999"/>
              <a:gd name="connsiteX3989" fmla="*/ 1836342 w 11378470"/>
              <a:gd name="connsiteY3989" fmla="*/ 4503766 h 10286999"/>
              <a:gd name="connsiteX3990" fmla="*/ 1794726 w 11378470"/>
              <a:gd name="connsiteY3990" fmla="*/ 4498084 h 10286999"/>
              <a:gd name="connsiteX3991" fmla="*/ 1762752 w 11378470"/>
              <a:gd name="connsiteY3991" fmla="*/ 4462375 h 10286999"/>
              <a:gd name="connsiteX3992" fmla="*/ 1760326 w 11378470"/>
              <a:gd name="connsiteY3992" fmla="*/ 4456865 h 10286999"/>
              <a:gd name="connsiteX3993" fmla="*/ 1752871 w 11378470"/>
              <a:gd name="connsiteY3993" fmla="*/ 4463512 h 10286999"/>
              <a:gd name="connsiteX3994" fmla="*/ 1733014 w 11378470"/>
              <a:gd name="connsiteY3994" fmla="*/ 4464069 h 10286999"/>
              <a:gd name="connsiteX3995" fmla="*/ 1718058 w 11378470"/>
              <a:gd name="connsiteY3995" fmla="*/ 4417365 h 10286999"/>
              <a:gd name="connsiteX3996" fmla="*/ 1719498 w 11378470"/>
              <a:gd name="connsiteY3996" fmla="*/ 4401592 h 10286999"/>
              <a:gd name="connsiteX3997" fmla="*/ 1696226 w 11378470"/>
              <a:gd name="connsiteY3997" fmla="*/ 4380951 h 10286999"/>
              <a:gd name="connsiteX3998" fmla="*/ 1696080 w 11378470"/>
              <a:gd name="connsiteY3998" fmla="*/ 4368372 h 10286999"/>
              <a:gd name="connsiteX3999" fmla="*/ 1729128 w 11378470"/>
              <a:gd name="connsiteY3999" fmla="*/ 4330483 h 10286999"/>
              <a:gd name="connsiteX4000" fmla="*/ 1759775 w 11378470"/>
              <a:gd name="connsiteY4000" fmla="*/ 4321840 h 10286999"/>
              <a:gd name="connsiteX4001" fmla="*/ 1744805 w 11378470"/>
              <a:gd name="connsiteY4001" fmla="*/ 4315056 h 10286999"/>
              <a:gd name="connsiteX4002" fmla="*/ 1763775 w 11378470"/>
              <a:gd name="connsiteY4002" fmla="*/ 4264034 h 10286999"/>
              <a:gd name="connsiteX4003" fmla="*/ 1776700 w 11378470"/>
              <a:gd name="connsiteY4003" fmla="*/ 4271597 h 10286999"/>
              <a:gd name="connsiteX4004" fmla="*/ 1773506 w 11378470"/>
              <a:gd name="connsiteY4004" fmla="*/ 4260118 h 10286999"/>
              <a:gd name="connsiteX4005" fmla="*/ 1777354 w 11378470"/>
              <a:gd name="connsiteY4005" fmla="*/ 4242296 h 10286999"/>
              <a:gd name="connsiteX4006" fmla="*/ 1775723 w 11378470"/>
              <a:gd name="connsiteY4006" fmla="*/ 4245816 h 10286999"/>
              <a:gd name="connsiteX4007" fmla="*/ 1738800 w 11378470"/>
              <a:gd name="connsiteY4007" fmla="*/ 4255382 h 10286999"/>
              <a:gd name="connsiteX4008" fmla="*/ 1725159 w 11378470"/>
              <a:gd name="connsiteY4008" fmla="*/ 4256618 h 10286999"/>
              <a:gd name="connsiteX4009" fmla="*/ 1724279 w 11378470"/>
              <a:gd name="connsiteY4009" fmla="*/ 4258739 h 10286999"/>
              <a:gd name="connsiteX4010" fmla="*/ 1684971 w 11378470"/>
              <a:gd name="connsiteY4010" fmla="*/ 4286275 h 10286999"/>
              <a:gd name="connsiteX4011" fmla="*/ 1602056 w 11378470"/>
              <a:gd name="connsiteY4011" fmla="*/ 4244107 h 10286999"/>
              <a:gd name="connsiteX4012" fmla="*/ 1634039 w 11378470"/>
              <a:gd name="connsiteY4012" fmla="*/ 4196645 h 10286999"/>
              <a:gd name="connsiteX4013" fmla="*/ 1650177 w 11378470"/>
              <a:gd name="connsiteY4013" fmla="*/ 4186378 h 10286999"/>
              <a:gd name="connsiteX4014" fmla="*/ 1646623 w 11378470"/>
              <a:gd name="connsiteY4014" fmla="*/ 4180567 h 10286999"/>
              <a:gd name="connsiteX4015" fmla="*/ 1645707 w 11378470"/>
              <a:gd name="connsiteY4015" fmla="*/ 4125113 h 10286999"/>
              <a:gd name="connsiteX4016" fmla="*/ 1688352 w 11378470"/>
              <a:gd name="connsiteY4016" fmla="*/ 4110055 h 10286999"/>
              <a:gd name="connsiteX4017" fmla="*/ 1790741 w 11378470"/>
              <a:gd name="connsiteY4017" fmla="*/ 4109799 h 10286999"/>
              <a:gd name="connsiteX4018" fmla="*/ 1813229 w 11378470"/>
              <a:gd name="connsiteY4018" fmla="*/ 4142187 h 10286999"/>
              <a:gd name="connsiteX4019" fmla="*/ 1790741 w 11378470"/>
              <a:gd name="connsiteY4019" fmla="*/ 4109799 h 10286999"/>
              <a:gd name="connsiteX4020" fmla="*/ 2089803 w 11378470"/>
              <a:gd name="connsiteY4020" fmla="*/ 4082957 h 10286999"/>
              <a:gd name="connsiteX4021" fmla="*/ 2101377 w 11378470"/>
              <a:gd name="connsiteY4021" fmla="*/ 4083083 h 10286999"/>
              <a:gd name="connsiteX4022" fmla="*/ 2142470 w 11378470"/>
              <a:gd name="connsiteY4022" fmla="*/ 4112916 h 10286999"/>
              <a:gd name="connsiteX4023" fmla="*/ 2130896 w 11378470"/>
              <a:gd name="connsiteY4023" fmla="*/ 4112791 h 10286999"/>
              <a:gd name="connsiteX4024" fmla="*/ 2089803 w 11378470"/>
              <a:gd name="connsiteY4024" fmla="*/ 4082957 h 10286999"/>
              <a:gd name="connsiteX4025" fmla="*/ 905470 w 11378470"/>
              <a:gd name="connsiteY4025" fmla="*/ 4072945 h 10286999"/>
              <a:gd name="connsiteX4026" fmla="*/ 903839 w 11378470"/>
              <a:gd name="connsiteY4026" fmla="*/ 4076468 h 10286999"/>
              <a:gd name="connsiteX4027" fmla="*/ 908871 w 11378470"/>
              <a:gd name="connsiteY4027" fmla="*/ 4074879 h 10286999"/>
              <a:gd name="connsiteX4028" fmla="*/ 892827 w 11378470"/>
              <a:gd name="connsiteY4028" fmla="*/ 4128076 h 10286999"/>
              <a:gd name="connsiteX4029" fmla="*/ 889427 w 11378470"/>
              <a:gd name="connsiteY4029" fmla="*/ 4126142 h 10286999"/>
              <a:gd name="connsiteX4030" fmla="*/ 898050 w 11378470"/>
              <a:gd name="connsiteY4030" fmla="*/ 4085348 h 10286999"/>
              <a:gd name="connsiteX4031" fmla="*/ 905470 w 11378470"/>
              <a:gd name="connsiteY4031" fmla="*/ 4072945 h 10286999"/>
              <a:gd name="connsiteX4032" fmla="*/ 1987574 w 11378470"/>
              <a:gd name="connsiteY4032" fmla="*/ 4068717 h 10286999"/>
              <a:gd name="connsiteX4033" fmla="*/ 2002871 w 11378470"/>
              <a:gd name="connsiteY4033" fmla="*/ 4074433 h 10286999"/>
              <a:gd name="connsiteX4034" fmla="*/ 2002813 w 11378470"/>
              <a:gd name="connsiteY4034" fmla="*/ 4086843 h 10286999"/>
              <a:gd name="connsiteX4035" fmla="*/ 1981128 w 11378470"/>
              <a:gd name="connsiteY4035" fmla="*/ 4086330 h 10286999"/>
              <a:gd name="connsiteX4036" fmla="*/ 1987574 w 11378470"/>
              <a:gd name="connsiteY4036" fmla="*/ 4068717 h 10286999"/>
              <a:gd name="connsiteX4037" fmla="*/ 2530004 w 11378470"/>
              <a:gd name="connsiteY4037" fmla="*/ 4059172 h 10286999"/>
              <a:gd name="connsiteX4038" fmla="*/ 2540460 w 11378470"/>
              <a:gd name="connsiteY4038" fmla="*/ 4081114 h 10286999"/>
              <a:gd name="connsiteX4039" fmla="*/ 2533178 w 11378470"/>
              <a:gd name="connsiteY4039" fmla="*/ 4120881 h 10286999"/>
              <a:gd name="connsiteX4040" fmla="*/ 2528481 w 11378470"/>
              <a:gd name="connsiteY4040" fmla="*/ 4127778 h 10286999"/>
              <a:gd name="connsiteX4041" fmla="*/ 2527450 w 11378470"/>
              <a:gd name="connsiteY4041" fmla="*/ 4130926 h 10286999"/>
              <a:gd name="connsiteX4042" fmla="*/ 2523416 w 11378470"/>
              <a:gd name="connsiteY4042" fmla="*/ 4135212 h 10286999"/>
              <a:gd name="connsiteX4043" fmla="*/ 2511597 w 11378470"/>
              <a:gd name="connsiteY4043" fmla="*/ 4152560 h 10286999"/>
              <a:gd name="connsiteX4044" fmla="*/ 2488829 w 11378470"/>
              <a:gd name="connsiteY4044" fmla="*/ 4149949 h 10286999"/>
              <a:gd name="connsiteX4045" fmla="*/ 2482144 w 11378470"/>
              <a:gd name="connsiteY4045" fmla="*/ 4144837 h 10286999"/>
              <a:gd name="connsiteX4046" fmla="*/ 2471487 w 11378470"/>
              <a:gd name="connsiteY4046" fmla="*/ 4150888 h 10286999"/>
              <a:gd name="connsiteX4047" fmla="*/ 2461008 w 11378470"/>
              <a:gd name="connsiteY4047" fmla="*/ 4155983 h 10286999"/>
              <a:gd name="connsiteX4048" fmla="*/ 2456768 w 11378470"/>
              <a:gd name="connsiteY4048" fmla="*/ 4167232 h 10286999"/>
              <a:gd name="connsiteX4049" fmla="*/ 2432997 w 11378470"/>
              <a:gd name="connsiteY4049" fmla="*/ 4172178 h 10286999"/>
              <a:gd name="connsiteX4050" fmla="*/ 2433520 w 11378470"/>
              <a:gd name="connsiteY4050" fmla="*/ 4152631 h 10286999"/>
              <a:gd name="connsiteX4051" fmla="*/ 2465145 w 11378470"/>
              <a:gd name="connsiteY4051" fmla="*/ 4148643 h 10286999"/>
              <a:gd name="connsiteX4052" fmla="*/ 2475147 w 11378470"/>
              <a:gd name="connsiteY4052" fmla="*/ 4143000 h 10286999"/>
              <a:gd name="connsiteX4053" fmla="*/ 2479879 w 11378470"/>
              <a:gd name="connsiteY4053" fmla="*/ 4143106 h 10286999"/>
              <a:gd name="connsiteX4054" fmla="*/ 2475316 w 11378470"/>
              <a:gd name="connsiteY4054" fmla="*/ 4139618 h 10286999"/>
              <a:gd name="connsiteX4055" fmla="*/ 2530004 w 11378470"/>
              <a:gd name="connsiteY4055" fmla="*/ 4059172 h 10286999"/>
              <a:gd name="connsiteX4056" fmla="*/ 2459920 w 11378470"/>
              <a:gd name="connsiteY4056" fmla="*/ 4054709 h 10286999"/>
              <a:gd name="connsiteX4057" fmla="*/ 2463383 w 11378470"/>
              <a:gd name="connsiteY4057" fmla="*/ 4056765 h 10286999"/>
              <a:gd name="connsiteX4058" fmla="*/ 2456370 w 11378470"/>
              <a:gd name="connsiteY4058" fmla="*/ 4055910 h 10286999"/>
              <a:gd name="connsiteX4059" fmla="*/ 2459920 w 11378470"/>
              <a:gd name="connsiteY4059" fmla="*/ 4054709 h 10286999"/>
              <a:gd name="connsiteX4060" fmla="*/ 2607538 w 11378470"/>
              <a:gd name="connsiteY4060" fmla="*/ 4049396 h 10286999"/>
              <a:gd name="connsiteX4061" fmla="*/ 2584462 w 11378470"/>
              <a:gd name="connsiteY4061" fmla="*/ 4099214 h 10286999"/>
              <a:gd name="connsiteX4062" fmla="*/ 2568023 w 11378470"/>
              <a:gd name="connsiteY4062" fmla="*/ 4089928 h 10286999"/>
              <a:gd name="connsiteX4063" fmla="*/ 2565582 w 11378470"/>
              <a:gd name="connsiteY4063" fmla="*/ 4055665 h 10286999"/>
              <a:gd name="connsiteX4064" fmla="*/ 2607538 w 11378470"/>
              <a:gd name="connsiteY4064" fmla="*/ 4049396 h 10286999"/>
              <a:gd name="connsiteX4065" fmla="*/ 1650661 w 11378470"/>
              <a:gd name="connsiteY4065" fmla="*/ 4048352 h 10286999"/>
              <a:gd name="connsiteX4066" fmla="*/ 1655081 w 11378470"/>
              <a:gd name="connsiteY4066" fmla="*/ 4051605 h 10286999"/>
              <a:gd name="connsiteX4067" fmla="*/ 1658535 w 11378470"/>
              <a:gd name="connsiteY4067" fmla="*/ 4061338 h 10286999"/>
              <a:gd name="connsiteX4068" fmla="*/ 1651569 w 11378470"/>
              <a:gd name="connsiteY4068" fmla="*/ 4064203 h 10286999"/>
              <a:gd name="connsiteX4069" fmla="*/ 1652666 w 11378470"/>
              <a:gd name="connsiteY4069" fmla="*/ 4067806 h 10286999"/>
              <a:gd name="connsiteX4070" fmla="*/ 1644602 w 11378470"/>
              <a:gd name="connsiteY4070" fmla="*/ 4067067 h 10286999"/>
              <a:gd name="connsiteX4071" fmla="*/ 1643503 w 11378470"/>
              <a:gd name="connsiteY4071" fmla="*/ 4063463 h 10286999"/>
              <a:gd name="connsiteX4072" fmla="*/ 1642360 w 11378470"/>
              <a:gd name="connsiteY4072" fmla="*/ 4062919 h 10286999"/>
              <a:gd name="connsiteX4073" fmla="*/ 1644792 w 11378470"/>
              <a:gd name="connsiteY4073" fmla="*/ 4054822 h 10286999"/>
              <a:gd name="connsiteX4074" fmla="*/ 1650661 w 11378470"/>
              <a:gd name="connsiteY4074" fmla="*/ 4048352 h 10286999"/>
              <a:gd name="connsiteX4075" fmla="*/ 868100 w 11378470"/>
              <a:gd name="connsiteY4075" fmla="*/ 4048136 h 10286999"/>
              <a:gd name="connsiteX4076" fmla="*/ 882379 w 11378470"/>
              <a:gd name="connsiteY4076" fmla="*/ 4056258 h 10286999"/>
              <a:gd name="connsiteX4077" fmla="*/ 879126 w 11378470"/>
              <a:gd name="connsiteY4077" fmla="*/ 4063285 h 10286999"/>
              <a:gd name="connsiteX4078" fmla="*/ 872569 w 11378470"/>
              <a:gd name="connsiteY4078" fmla="*/ 4126140 h 10286999"/>
              <a:gd name="connsiteX4079" fmla="*/ 868100 w 11378470"/>
              <a:gd name="connsiteY4079" fmla="*/ 4048136 h 10286999"/>
              <a:gd name="connsiteX4080" fmla="*/ 1992764 w 11378470"/>
              <a:gd name="connsiteY4080" fmla="*/ 4041669 h 10286999"/>
              <a:gd name="connsiteX4081" fmla="*/ 2004281 w 11378470"/>
              <a:gd name="connsiteY4081" fmla="*/ 4045072 h 10286999"/>
              <a:gd name="connsiteX4082" fmla="*/ 2011569 w 11378470"/>
              <a:gd name="connsiteY4082" fmla="*/ 4061940 h 10286999"/>
              <a:gd name="connsiteX4083" fmla="*/ 1988213 w 11378470"/>
              <a:gd name="connsiteY4083" fmla="*/ 4067080 h 10286999"/>
              <a:gd name="connsiteX4084" fmla="*/ 1980926 w 11378470"/>
              <a:gd name="connsiteY4084" fmla="*/ 4050213 h 10286999"/>
              <a:gd name="connsiteX4085" fmla="*/ 1992764 w 11378470"/>
              <a:gd name="connsiteY4085" fmla="*/ 4041669 h 10286999"/>
              <a:gd name="connsiteX4086" fmla="*/ 1819217 w 11378470"/>
              <a:gd name="connsiteY4086" fmla="*/ 4033682 h 10286999"/>
              <a:gd name="connsiteX4087" fmla="*/ 1848226 w 11378470"/>
              <a:gd name="connsiteY4087" fmla="*/ 4045198 h 10286999"/>
              <a:gd name="connsiteX4088" fmla="*/ 1857530 w 11378470"/>
              <a:gd name="connsiteY4088" fmla="*/ 4038782 h 10286999"/>
              <a:gd name="connsiteX4089" fmla="*/ 1885786 w 11378470"/>
              <a:gd name="connsiteY4089" fmla="*/ 4034726 h 10286999"/>
              <a:gd name="connsiteX4090" fmla="*/ 1901151 w 11378470"/>
              <a:gd name="connsiteY4090" fmla="*/ 4041417 h 10286999"/>
              <a:gd name="connsiteX4091" fmla="*/ 1906091 w 11378470"/>
              <a:gd name="connsiteY4091" fmla="*/ 4058935 h 10286999"/>
              <a:gd name="connsiteX4092" fmla="*/ 1909537 w 11378470"/>
              <a:gd name="connsiteY4092" fmla="*/ 4048035 h 10286999"/>
              <a:gd name="connsiteX4093" fmla="*/ 1935278 w 11378470"/>
              <a:gd name="connsiteY4093" fmla="*/ 4041013 h 10286999"/>
              <a:gd name="connsiteX4094" fmla="*/ 1949419 w 11378470"/>
              <a:gd name="connsiteY4094" fmla="*/ 4055039 h 10286999"/>
              <a:gd name="connsiteX4095" fmla="*/ 1929126 w 11378470"/>
              <a:gd name="connsiteY4095" fmla="*/ 4098375 h 10286999"/>
              <a:gd name="connsiteX4096" fmla="*/ 1911272 w 11378470"/>
              <a:gd name="connsiteY4096" fmla="*/ 4088472 h 10286999"/>
              <a:gd name="connsiteX4097" fmla="*/ 1904414 w 11378470"/>
              <a:gd name="connsiteY4097" fmla="*/ 4082514 h 10286999"/>
              <a:gd name="connsiteX4098" fmla="*/ 1894546 w 11378470"/>
              <a:gd name="connsiteY4098" fmla="*/ 4094976 h 10286999"/>
              <a:gd name="connsiteX4099" fmla="*/ 1870227 w 11378470"/>
              <a:gd name="connsiteY4099" fmla="*/ 4096373 h 10286999"/>
              <a:gd name="connsiteX4100" fmla="*/ 1854804 w 11378470"/>
              <a:gd name="connsiteY4100" fmla="*/ 4085918 h 10286999"/>
              <a:gd name="connsiteX4101" fmla="*/ 1846868 w 11378470"/>
              <a:gd name="connsiteY4101" fmla="*/ 4068271 h 10286999"/>
              <a:gd name="connsiteX4102" fmla="*/ 1835332 w 11378470"/>
              <a:gd name="connsiteY4102" fmla="*/ 4066916 h 10286999"/>
              <a:gd name="connsiteX4103" fmla="*/ 1796680 w 11378470"/>
              <a:gd name="connsiteY4103" fmla="*/ 4036051 h 10286999"/>
              <a:gd name="connsiteX4104" fmla="*/ 1819217 w 11378470"/>
              <a:gd name="connsiteY4104" fmla="*/ 4033682 h 10286999"/>
              <a:gd name="connsiteX4105" fmla="*/ 2495327 w 11378470"/>
              <a:gd name="connsiteY4105" fmla="*/ 4033541 h 10286999"/>
              <a:gd name="connsiteX4106" fmla="*/ 2520621 w 11378470"/>
              <a:gd name="connsiteY4106" fmla="*/ 4054523 h 10286999"/>
              <a:gd name="connsiteX4107" fmla="*/ 2496219 w 11378470"/>
              <a:gd name="connsiteY4107" fmla="*/ 4038862 h 10286999"/>
              <a:gd name="connsiteX4108" fmla="*/ 2495327 w 11378470"/>
              <a:gd name="connsiteY4108" fmla="*/ 4033541 h 10286999"/>
              <a:gd name="connsiteX4109" fmla="*/ 2223847 w 11378470"/>
              <a:gd name="connsiteY4109" fmla="*/ 4014988 h 10286999"/>
              <a:gd name="connsiteX4110" fmla="*/ 2246823 w 11378470"/>
              <a:gd name="connsiteY4110" fmla="*/ 4028288 h 10286999"/>
              <a:gd name="connsiteX4111" fmla="*/ 2249566 w 11378470"/>
              <a:gd name="connsiteY4111" fmla="*/ 4032636 h 10286999"/>
              <a:gd name="connsiteX4112" fmla="*/ 2255142 w 11378470"/>
              <a:gd name="connsiteY4112" fmla="*/ 4031206 h 10286999"/>
              <a:gd name="connsiteX4113" fmla="*/ 2363864 w 11378470"/>
              <a:gd name="connsiteY4113" fmla="*/ 4103708 h 10286999"/>
              <a:gd name="connsiteX4114" fmla="*/ 2360496 w 11378470"/>
              <a:gd name="connsiteY4114" fmla="*/ 4115467 h 10286999"/>
              <a:gd name="connsiteX4115" fmla="*/ 2317418 w 11378470"/>
              <a:gd name="connsiteY4115" fmla="*/ 4140790 h 10286999"/>
              <a:gd name="connsiteX4116" fmla="*/ 2298849 w 11378470"/>
              <a:gd name="connsiteY4116" fmla="*/ 4140111 h 10286999"/>
              <a:gd name="connsiteX4117" fmla="*/ 2298236 w 11378470"/>
              <a:gd name="connsiteY4117" fmla="*/ 4140680 h 10286999"/>
              <a:gd name="connsiteX4118" fmla="*/ 2278097 w 11378470"/>
              <a:gd name="connsiteY4118" fmla="*/ 4154859 h 10286999"/>
              <a:gd name="connsiteX4119" fmla="*/ 2276492 w 11378470"/>
              <a:gd name="connsiteY4119" fmla="*/ 4165108 h 10286999"/>
              <a:gd name="connsiteX4120" fmla="*/ 2233052 w 11378470"/>
              <a:gd name="connsiteY4120" fmla="*/ 4132738 h 10286999"/>
              <a:gd name="connsiteX4121" fmla="*/ 2235923 w 11378470"/>
              <a:gd name="connsiteY4121" fmla="*/ 4123777 h 10286999"/>
              <a:gd name="connsiteX4122" fmla="*/ 2216156 w 11378470"/>
              <a:gd name="connsiteY4122" fmla="*/ 4113310 h 10286999"/>
              <a:gd name="connsiteX4123" fmla="*/ 2208062 w 11378470"/>
              <a:gd name="connsiteY4123" fmla="*/ 4103955 h 10286999"/>
              <a:gd name="connsiteX4124" fmla="*/ 2207482 w 11378470"/>
              <a:gd name="connsiteY4124" fmla="*/ 4107038 h 10286999"/>
              <a:gd name="connsiteX4125" fmla="*/ 2197349 w 11378470"/>
              <a:gd name="connsiteY4125" fmla="*/ 4119873 h 10286999"/>
              <a:gd name="connsiteX4126" fmla="*/ 2191203 w 11378470"/>
              <a:gd name="connsiteY4126" fmla="*/ 4096233 h 10286999"/>
              <a:gd name="connsiteX4127" fmla="*/ 2194374 w 11378470"/>
              <a:gd name="connsiteY4127" fmla="*/ 4083593 h 10286999"/>
              <a:gd name="connsiteX4128" fmla="*/ 2187436 w 11378470"/>
              <a:gd name="connsiteY4128" fmla="*/ 4067816 h 10286999"/>
              <a:gd name="connsiteX4129" fmla="*/ 2212610 w 11378470"/>
              <a:gd name="connsiteY4129" fmla="*/ 4045744 h 10286999"/>
              <a:gd name="connsiteX4130" fmla="*/ 2206661 w 11378470"/>
              <a:gd name="connsiteY4130" fmla="*/ 4026203 h 10286999"/>
              <a:gd name="connsiteX4131" fmla="*/ 2223847 w 11378470"/>
              <a:gd name="connsiteY4131" fmla="*/ 4014988 h 10286999"/>
              <a:gd name="connsiteX4132" fmla="*/ 1563018 w 11378470"/>
              <a:gd name="connsiteY4132" fmla="*/ 3987560 h 10286999"/>
              <a:gd name="connsiteX4133" fmla="*/ 1580264 w 11378470"/>
              <a:gd name="connsiteY4133" fmla="*/ 3988581 h 10286999"/>
              <a:gd name="connsiteX4134" fmla="*/ 1577612 w 11378470"/>
              <a:gd name="connsiteY4134" fmla="*/ 4013441 h 10286999"/>
              <a:gd name="connsiteX4135" fmla="*/ 1560366 w 11378470"/>
              <a:gd name="connsiteY4135" fmla="*/ 4012421 h 10286999"/>
              <a:gd name="connsiteX4136" fmla="*/ 1563018 w 11378470"/>
              <a:gd name="connsiteY4136" fmla="*/ 3987560 h 10286999"/>
              <a:gd name="connsiteX4137" fmla="*/ 1750559 w 11378470"/>
              <a:gd name="connsiteY4137" fmla="*/ 3979632 h 10286999"/>
              <a:gd name="connsiteX4138" fmla="*/ 1798548 w 11378470"/>
              <a:gd name="connsiteY4138" fmla="*/ 4017810 h 10286999"/>
              <a:gd name="connsiteX4139" fmla="*/ 1767669 w 11378470"/>
              <a:gd name="connsiteY4139" fmla="*/ 4033199 h 10286999"/>
              <a:gd name="connsiteX4140" fmla="*/ 1746671 w 11378470"/>
              <a:gd name="connsiteY4140" fmla="*/ 4022109 h 10286999"/>
              <a:gd name="connsiteX4141" fmla="*/ 1732384 w 11378470"/>
              <a:gd name="connsiteY4141" fmla="*/ 3986638 h 10286999"/>
              <a:gd name="connsiteX4142" fmla="*/ 1750559 w 11378470"/>
              <a:gd name="connsiteY4142" fmla="*/ 3979632 h 10286999"/>
              <a:gd name="connsiteX4143" fmla="*/ 1860140 w 11378470"/>
              <a:gd name="connsiteY4143" fmla="*/ 3975914 h 10286999"/>
              <a:gd name="connsiteX4144" fmla="*/ 1899908 w 11378470"/>
              <a:gd name="connsiteY4144" fmla="*/ 3986314 h 10286999"/>
              <a:gd name="connsiteX4145" fmla="*/ 1861306 w 11378470"/>
              <a:gd name="connsiteY4145" fmla="*/ 4025140 h 10286999"/>
              <a:gd name="connsiteX4146" fmla="*/ 1849961 w 11378470"/>
              <a:gd name="connsiteY4146" fmla="*/ 4009786 h 10286999"/>
              <a:gd name="connsiteX4147" fmla="*/ 1860140 w 11378470"/>
              <a:gd name="connsiteY4147" fmla="*/ 3975914 h 10286999"/>
              <a:gd name="connsiteX4148" fmla="*/ 1538445 w 11378470"/>
              <a:gd name="connsiteY4148" fmla="*/ 3975666 h 10286999"/>
              <a:gd name="connsiteX4149" fmla="*/ 1540753 w 11378470"/>
              <a:gd name="connsiteY4149" fmla="*/ 3997824 h 10286999"/>
              <a:gd name="connsiteX4150" fmla="*/ 1530060 w 11378470"/>
              <a:gd name="connsiteY4150" fmla="*/ 4009343 h 10286999"/>
              <a:gd name="connsiteX4151" fmla="*/ 1533103 w 11378470"/>
              <a:gd name="connsiteY4151" fmla="*/ 4010695 h 10286999"/>
              <a:gd name="connsiteX4152" fmla="*/ 1565054 w 11378470"/>
              <a:gd name="connsiteY4152" fmla="*/ 4026795 h 10286999"/>
              <a:gd name="connsiteX4153" fmla="*/ 1560925 w 11378470"/>
              <a:gd name="connsiteY4153" fmla="*/ 4034427 h 10286999"/>
              <a:gd name="connsiteX4154" fmla="*/ 1550214 w 11378470"/>
              <a:gd name="connsiteY4154" fmla="*/ 4035853 h 10286999"/>
              <a:gd name="connsiteX4155" fmla="*/ 1514194 w 11378470"/>
              <a:gd name="connsiteY4155" fmla="*/ 4020592 h 10286999"/>
              <a:gd name="connsiteX4156" fmla="*/ 1506478 w 11378470"/>
              <a:gd name="connsiteY4156" fmla="*/ 4015584 h 10286999"/>
              <a:gd name="connsiteX4157" fmla="*/ 1498762 w 11378470"/>
              <a:gd name="connsiteY4157" fmla="*/ 4010575 h 10286999"/>
              <a:gd name="connsiteX4158" fmla="*/ 1495283 w 11378470"/>
              <a:gd name="connsiteY4158" fmla="*/ 3993881 h 10286999"/>
              <a:gd name="connsiteX4159" fmla="*/ 1521716 w 11378470"/>
              <a:gd name="connsiteY4159" fmla="*/ 4005632 h 10286999"/>
              <a:gd name="connsiteX4160" fmla="*/ 1515107 w 11378470"/>
              <a:gd name="connsiteY4160" fmla="*/ 3996611 h 10286999"/>
              <a:gd name="connsiteX4161" fmla="*/ 1514772 w 11378470"/>
              <a:gd name="connsiteY4161" fmla="*/ 3977978 h 10286999"/>
              <a:gd name="connsiteX4162" fmla="*/ 1538445 w 11378470"/>
              <a:gd name="connsiteY4162" fmla="*/ 3975666 h 10286999"/>
              <a:gd name="connsiteX4163" fmla="*/ 2158609 w 11378470"/>
              <a:gd name="connsiteY4163" fmla="*/ 3961756 h 10286999"/>
              <a:gd name="connsiteX4164" fmla="*/ 2185702 w 11378470"/>
              <a:gd name="connsiteY4164" fmla="*/ 3969108 h 10286999"/>
              <a:gd name="connsiteX4165" fmla="*/ 2188707 w 11378470"/>
              <a:gd name="connsiteY4165" fmla="*/ 3987208 h 10286999"/>
              <a:gd name="connsiteX4166" fmla="*/ 2133989 w 11378470"/>
              <a:gd name="connsiteY4166" fmla="*/ 3979440 h 10286999"/>
              <a:gd name="connsiteX4167" fmla="*/ 2158609 w 11378470"/>
              <a:gd name="connsiteY4167" fmla="*/ 3961756 h 10286999"/>
              <a:gd name="connsiteX4168" fmla="*/ 2261678 w 11378470"/>
              <a:gd name="connsiteY4168" fmla="*/ 3956385 h 10286999"/>
              <a:gd name="connsiteX4169" fmla="*/ 2276996 w 11378470"/>
              <a:gd name="connsiteY4169" fmla="*/ 3960928 h 10286999"/>
              <a:gd name="connsiteX4170" fmla="*/ 2280694 w 11378470"/>
              <a:gd name="connsiteY4170" fmla="*/ 3979801 h 10286999"/>
              <a:gd name="connsiteX4171" fmla="*/ 2255693 w 11378470"/>
              <a:gd name="connsiteY4171" fmla="*/ 3987201 h 10286999"/>
              <a:gd name="connsiteX4172" fmla="*/ 2261678 w 11378470"/>
              <a:gd name="connsiteY4172" fmla="*/ 3956385 h 10286999"/>
              <a:gd name="connsiteX4173" fmla="*/ 1361674 w 11378470"/>
              <a:gd name="connsiteY4173" fmla="*/ 3941880 h 10286999"/>
              <a:gd name="connsiteX4174" fmla="*/ 1474984 w 11378470"/>
              <a:gd name="connsiteY4174" fmla="*/ 3983778 h 10286999"/>
              <a:gd name="connsiteX4175" fmla="*/ 1510469 w 11378470"/>
              <a:gd name="connsiteY4175" fmla="*/ 4027260 h 10286999"/>
              <a:gd name="connsiteX4176" fmla="*/ 1517773 w 11378470"/>
              <a:gd name="connsiteY4176" fmla="*/ 4027667 h 10286999"/>
              <a:gd name="connsiteX4177" fmla="*/ 1535582 w 11378470"/>
              <a:gd name="connsiteY4177" fmla="*/ 4042746 h 10286999"/>
              <a:gd name="connsiteX4178" fmla="*/ 1529323 w 11378470"/>
              <a:gd name="connsiteY4178" fmla="*/ 4055603 h 10286999"/>
              <a:gd name="connsiteX4179" fmla="*/ 1540714 w 11378470"/>
              <a:gd name="connsiteY4179" fmla="*/ 4083163 h 10286999"/>
              <a:gd name="connsiteX4180" fmla="*/ 1548624 w 11378470"/>
              <a:gd name="connsiteY4180" fmla="*/ 4125305 h 10286999"/>
              <a:gd name="connsiteX4181" fmla="*/ 1501927 w 11378470"/>
              <a:gd name="connsiteY4181" fmla="*/ 4202794 h 10286999"/>
              <a:gd name="connsiteX4182" fmla="*/ 1500336 w 11378470"/>
              <a:gd name="connsiteY4182" fmla="*/ 4204166 h 10286999"/>
              <a:gd name="connsiteX4183" fmla="*/ 1508414 w 11378470"/>
              <a:gd name="connsiteY4183" fmla="*/ 4208381 h 10286999"/>
              <a:gd name="connsiteX4184" fmla="*/ 1505276 w 11378470"/>
              <a:gd name="connsiteY4184" fmla="*/ 4229072 h 10286999"/>
              <a:gd name="connsiteX4185" fmla="*/ 1503068 w 11378470"/>
              <a:gd name="connsiteY4185" fmla="*/ 4230074 h 10286999"/>
              <a:gd name="connsiteX4186" fmla="*/ 1469099 w 11378470"/>
              <a:gd name="connsiteY4186" fmla="*/ 4257336 h 10286999"/>
              <a:gd name="connsiteX4187" fmla="*/ 1444841 w 11378470"/>
              <a:gd name="connsiteY4187" fmla="*/ 4252325 h 10286999"/>
              <a:gd name="connsiteX4188" fmla="*/ 1444903 w 11378470"/>
              <a:gd name="connsiteY4188" fmla="*/ 4251739 h 10286999"/>
              <a:gd name="connsiteX4189" fmla="*/ 1386937 w 11378470"/>
              <a:gd name="connsiteY4189" fmla="*/ 4289535 h 10286999"/>
              <a:gd name="connsiteX4190" fmla="*/ 1329891 w 11378470"/>
              <a:gd name="connsiteY4190" fmla="*/ 4338475 h 10286999"/>
              <a:gd name="connsiteX4191" fmla="*/ 1251431 w 11378470"/>
              <a:gd name="connsiteY4191" fmla="*/ 4216679 h 10286999"/>
              <a:gd name="connsiteX4192" fmla="*/ 1219283 w 11378470"/>
              <a:gd name="connsiteY4192" fmla="*/ 4089331 h 10286999"/>
              <a:gd name="connsiteX4193" fmla="*/ 1252607 w 11378470"/>
              <a:gd name="connsiteY4193" fmla="*/ 4001194 h 10286999"/>
              <a:gd name="connsiteX4194" fmla="*/ 1361674 w 11378470"/>
              <a:gd name="connsiteY4194" fmla="*/ 3941880 h 10286999"/>
              <a:gd name="connsiteX4195" fmla="*/ 2378489 w 11378470"/>
              <a:gd name="connsiteY4195" fmla="*/ 3939534 h 10286999"/>
              <a:gd name="connsiteX4196" fmla="*/ 2400147 w 11378470"/>
              <a:gd name="connsiteY4196" fmla="*/ 3966975 h 10286999"/>
              <a:gd name="connsiteX4197" fmla="*/ 2363210 w 11378470"/>
              <a:gd name="connsiteY4197" fmla="*/ 3974512 h 10286999"/>
              <a:gd name="connsiteX4198" fmla="*/ 2341171 w 11378470"/>
              <a:gd name="connsiteY4198" fmla="*/ 3941753 h 10286999"/>
              <a:gd name="connsiteX4199" fmla="*/ 2378489 w 11378470"/>
              <a:gd name="connsiteY4199" fmla="*/ 3939534 h 10286999"/>
              <a:gd name="connsiteX4200" fmla="*/ 2398280 w 11378470"/>
              <a:gd name="connsiteY4200" fmla="*/ 3935635 h 10286999"/>
              <a:gd name="connsiteX4201" fmla="*/ 2404982 w 11378470"/>
              <a:gd name="connsiteY4201" fmla="*/ 3945449 h 10286999"/>
              <a:gd name="connsiteX4202" fmla="*/ 2407614 w 11378470"/>
              <a:gd name="connsiteY4202" fmla="*/ 3956320 h 10286999"/>
              <a:gd name="connsiteX4203" fmla="*/ 2394803 w 11378470"/>
              <a:gd name="connsiteY4203" fmla="*/ 3948099 h 10286999"/>
              <a:gd name="connsiteX4204" fmla="*/ 2398280 w 11378470"/>
              <a:gd name="connsiteY4204" fmla="*/ 3935635 h 10286999"/>
              <a:gd name="connsiteX4205" fmla="*/ 1606249 w 11378470"/>
              <a:gd name="connsiteY4205" fmla="*/ 3920254 h 10286999"/>
              <a:gd name="connsiteX4206" fmla="*/ 1613855 w 11378470"/>
              <a:gd name="connsiteY4206" fmla="*/ 3925217 h 10286999"/>
              <a:gd name="connsiteX4207" fmla="*/ 1621568 w 11378470"/>
              <a:gd name="connsiteY4207" fmla="*/ 3926159 h 10286999"/>
              <a:gd name="connsiteX4208" fmla="*/ 1621460 w 11378470"/>
              <a:gd name="connsiteY4208" fmla="*/ 3930181 h 10286999"/>
              <a:gd name="connsiteX4209" fmla="*/ 1625210 w 11378470"/>
              <a:gd name="connsiteY4209" fmla="*/ 3934674 h 10286999"/>
              <a:gd name="connsiteX4210" fmla="*/ 1617066 w 11378470"/>
              <a:gd name="connsiteY4210" fmla="*/ 3949820 h 10286999"/>
              <a:gd name="connsiteX4211" fmla="*/ 1609216 w 11378470"/>
              <a:gd name="connsiteY4211" fmla="*/ 3953907 h 10286999"/>
              <a:gd name="connsiteX4212" fmla="*/ 1601530 w 11378470"/>
              <a:gd name="connsiteY4212" fmla="*/ 3951960 h 10286999"/>
              <a:gd name="connsiteX4213" fmla="*/ 1597889 w 11378470"/>
              <a:gd name="connsiteY4213" fmla="*/ 3943446 h 10286999"/>
              <a:gd name="connsiteX4214" fmla="*/ 1598319 w 11378470"/>
              <a:gd name="connsiteY4214" fmla="*/ 3927358 h 10286999"/>
              <a:gd name="connsiteX4215" fmla="*/ 1606249 w 11378470"/>
              <a:gd name="connsiteY4215" fmla="*/ 3920254 h 10286999"/>
              <a:gd name="connsiteX4216" fmla="*/ 1476487 w 11378470"/>
              <a:gd name="connsiteY4216" fmla="*/ 3910304 h 10286999"/>
              <a:gd name="connsiteX4217" fmla="*/ 1508154 w 11378470"/>
              <a:gd name="connsiteY4217" fmla="*/ 3911153 h 10286999"/>
              <a:gd name="connsiteX4218" fmla="*/ 1541451 w 11378470"/>
              <a:gd name="connsiteY4218" fmla="*/ 3949559 h 10286999"/>
              <a:gd name="connsiteX4219" fmla="*/ 1533920 w 11378470"/>
              <a:gd name="connsiteY4219" fmla="*/ 3967940 h 10286999"/>
              <a:gd name="connsiteX4220" fmla="*/ 1449579 w 11378470"/>
              <a:gd name="connsiteY4220" fmla="*/ 3924102 h 10286999"/>
              <a:gd name="connsiteX4221" fmla="*/ 1476487 w 11378470"/>
              <a:gd name="connsiteY4221" fmla="*/ 3910304 h 10286999"/>
              <a:gd name="connsiteX4222" fmla="*/ 1790865 w 11378470"/>
              <a:gd name="connsiteY4222" fmla="*/ 3898377 h 10286999"/>
              <a:gd name="connsiteX4223" fmla="*/ 1797452 w 11378470"/>
              <a:gd name="connsiteY4223" fmla="*/ 3930462 h 10286999"/>
              <a:gd name="connsiteX4224" fmla="*/ 1790865 w 11378470"/>
              <a:gd name="connsiteY4224" fmla="*/ 3898377 h 10286999"/>
              <a:gd name="connsiteX4225" fmla="*/ 1872140 w 11378470"/>
              <a:gd name="connsiteY4225" fmla="*/ 3893751 h 10286999"/>
              <a:gd name="connsiteX4226" fmla="*/ 1895016 w 11378470"/>
              <a:gd name="connsiteY4226" fmla="*/ 3897412 h 10286999"/>
              <a:gd name="connsiteX4227" fmla="*/ 1896676 w 11378470"/>
              <a:gd name="connsiteY4227" fmla="*/ 3911368 h 10286999"/>
              <a:gd name="connsiteX4228" fmla="*/ 1896347 w 11378470"/>
              <a:gd name="connsiteY4228" fmla="*/ 3915870 h 10286999"/>
              <a:gd name="connsiteX4229" fmla="*/ 1920643 w 11378470"/>
              <a:gd name="connsiteY4229" fmla="*/ 3914129 h 10286999"/>
              <a:gd name="connsiteX4230" fmla="*/ 1919711 w 11378470"/>
              <a:gd name="connsiteY4230" fmla="*/ 3923218 h 10286999"/>
              <a:gd name="connsiteX4231" fmla="*/ 1920320 w 11378470"/>
              <a:gd name="connsiteY4231" fmla="*/ 3922305 h 10286999"/>
              <a:gd name="connsiteX4232" fmla="*/ 1962884 w 11378470"/>
              <a:gd name="connsiteY4232" fmla="*/ 3919566 h 10286999"/>
              <a:gd name="connsiteX4233" fmla="*/ 1972514 w 11378470"/>
              <a:gd name="connsiteY4233" fmla="*/ 3924044 h 10286999"/>
              <a:gd name="connsiteX4234" fmla="*/ 1989490 w 11378470"/>
              <a:gd name="connsiteY4234" fmla="*/ 3925502 h 10286999"/>
              <a:gd name="connsiteX4235" fmla="*/ 1984824 w 11378470"/>
              <a:gd name="connsiteY4235" fmla="*/ 3978052 h 10286999"/>
              <a:gd name="connsiteX4236" fmla="*/ 1925808 w 11378470"/>
              <a:gd name="connsiteY4236" fmla="*/ 4014983 h 10286999"/>
              <a:gd name="connsiteX4237" fmla="*/ 1897076 w 11378470"/>
              <a:gd name="connsiteY4237" fmla="*/ 3981705 h 10286999"/>
              <a:gd name="connsiteX4238" fmla="*/ 1899052 w 11378470"/>
              <a:gd name="connsiteY4238" fmla="*/ 3954258 h 10286999"/>
              <a:gd name="connsiteX4239" fmla="*/ 1906773 w 11378470"/>
              <a:gd name="connsiteY4239" fmla="*/ 3942658 h 10286999"/>
              <a:gd name="connsiteX4240" fmla="*/ 1878145 w 11378470"/>
              <a:gd name="connsiteY4240" fmla="*/ 3955241 h 10286999"/>
              <a:gd name="connsiteX4241" fmla="*/ 1809529 w 11378470"/>
              <a:gd name="connsiteY4241" fmla="*/ 3955252 h 10286999"/>
              <a:gd name="connsiteX4242" fmla="*/ 1856451 w 11378470"/>
              <a:gd name="connsiteY4242" fmla="*/ 3929730 h 10286999"/>
              <a:gd name="connsiteX4243" fmla="*/ 1853074 w 11378470"/>
              <a:gd name="connsiteY4243" fmla="*/ 3923027 h 10286999"/>
              <a:gd name="connsiteX4244" fmla="*/ 1872140 w 11378470"/>
              <a:gd name="connsiteY4244" fmla="*/ 3893751 h 10286999"/>
              <a:gd name="connsiteX4245" fmla="*/ 1662947 w 11378470"/>
              <a:gd name="connsiteY4245" fmla="*/ 3892350 h 10286999"/>
              <a:gd name="connsiteX4246" fmla="*/ 1685047 w 11378470"/>
              <a:gd name="connsiteY4246" fmla="*/ 3899268 h 10286999"/>
              <a:gd name="connsiteX4247" fmla="*/ 1656188 w 11378470"/>
              <a:gd name="connsiteY4247" fmla="*/ 3949663 h 10286999"/>
              <a:gd name="connsiteX4248" fmla="*/ 1662947 w 11378470"/>
              <a:gd name="connsiteY4248" fmla="*/ 3892350 h 10286999"/>
              <a:gd name="connsiteX4249" fmla="*/ 1723135 w 11378470"/>
              <a:gd name="connsiteY4249" fmla="*/ 3886247 h 10286999"/>
              <a:gd name="connsiteX4250" fmla="*/ 1748905 w 11378470"/>
              <a:gd name="connsiteY4250" fmla="*/ 3918457 h 10286999"/>
              <a:gd name="connsiteX4251" fmla="*/ 1738764 w 11378470"/>
              <a:gd name="connsiteY4251" fmla="*/ 3923019 h 10286999"/>
              <a:gd name="connsiteX4252" fmla="*/ 1711600 w 11378470"/>
              <a:gd name="connsiteY4252" fmla="*/ 3889981 h 10286999"/>
              <a:gd name="connsiteX4253" fmla="*/ 1723135 w 11378470"/>
              <a:gd name="connsiteY4253" fmla="*/ 3886247 h 10286999"/>
              <a:gd name="connsiteX4254" fmla="*/ 2238210 w 11378470"/>
              <a:gd name="connsiteY4254" fmla="*/ 3871970 h 10286999"/>
              <a:gd name="connsiteX4255" fmla="*/ 2263548 w 11378470"/>
              <a:gd name="connsiteY4255" fmla="*/ 3885557 h 10286999"/>
              <a:gd name="connsiteX4256" fmla="*/ 2264715 w 11378470"/>
              <a:gd name="connsiteY4256" fmla="*/ 3898564 h 10286999"/>
              <a:gd name="connsiteX4257" fmla="*/ 2251367 w 11378470"/>
              <a:gd name="connsiteY4257" fmla="*/ 3912268 h 10286999"/>
              <a:gd name="connsiteX4258" fmla="*/ 2231102 w 11378470"/>
              <a:gd name="connsiteY4258" fmla="*/ 3881557 h 10286999"/>
              <a:gd name="connsiteX4259" fmla="*/ 2238210 w 11378470"/>
              <a:gd name="connsiteY4259" fmla="*/ 3871970 h 10286999"/>
              <a:gd name="connsiteX4260" fmla="*/ 2866309 w 11378470"/>
              <a:gd name="connsiteY4260" fmla="*/ 3868760 h 10286999"/>
              <a:gd name="connsiteX4261" fmla="*/ 2855240 w 11378470"/>
              <a:gd name="connsiteY4261" fmla="*/ 3885498 h 10286999"/>
              <a:gd name="connsiteX4262" fmla="*/ 2845686 w 11378470"/>
              <a:gd name="connsiteY4262" fmla="*/ 3872163 h 10286999"/>
              <a:gd name="connsiteX4263" fmla="*/ 2821444 w 11378470"/>
              <a:gd name="connsiteY4263" fmla="*/ 3918450 h 10286999"/>
              <a:gd name="connsiteX4264" fmla="*/ 2831964 w 11378470"/>
              <a:gd name="connsiteY4264" fmla="*/ 3914840 h 10286999"/>
              <a:gd name="connsiteX4265" fmla="*/ 2820126 w 11378470"/>
              <a:gd name="connsiteY4265" fmla="*/ 3948045 h 10286999"/>
              <a:gd name="connsiteX4266" fmla="*/ 2896284 w 11378470"/>
              <a:gd name="connsiteY4266" fmla="*/ 3883215 h 10286999"/>
              <a:gd name="connsiteX4267" fmla="*/ 2891893 w 11378470"/>
              <a:gd name="connsiteY4267" fmla="*/ 3881098 h 10286999"/>
              <a:gd name="connsiteX4268" fmla="*/ 1139131 w 11378470"/>
              <a:gd name="connsiteY4268" fmla="*/ 3861829 h 10286999"/>
              <a:gd name="connsiteX4269" fmla="*/ 1179916 w 11378470"/>
              <a:gd name="connsiteY4269" fmla="*/ 3900770 h 10286999"/>
              <a:gd name="connsiteX4270" fmla="*/ 1158901 w 11378470"/>
              <a:gd name="connsiteY4270" fmla="*/ 3924523 h 10286999"/>
              <a:gd name="connsiteX4271" fmla="*/ 1118675 w 11378470"/>
              <a:gd name="connsiteY4271" fmla="*/ 3874571 h 10286999"/>
              <a:gd name="connsiteX4272" fmla="*/ 1139131 w 11378470"/>
              <a:gd name="connsiteY4272" fmla="*/ 3861829 h 10286999"/>
              <a:gd name="connsiteX4273" fmla="*/ 1207164 w 11378470"/>
              <a:gd name="connsiteY4273" fmla="*/ 3853178 h 10286999"/>
              <a:gd name="connsiteX4274" fmla="*/ 1240180 w 11378470"/>
              <a:gd name="connsiteY4274" fmla="*/ 3891326 h 10286999"/>
              <a:gd name="connsiteX4275" fmla="*/ 1207164 w 11378470"/>
              <a:gd name="connsiteY4275" fmla="*/ 3853178 h 10286999"/>
              <a:gd name="connsiteX4276" fmla="*/ 826168 w 11378470"/>
              <a:gd name="connsiteY4276" fmla="*/ 3843018 h 10286999"/>
              <a:gd name="connsiteX4277" fmla="*/ 834782 w 11378470"/>
              <a:gd name="connsiteY4277" fmla="*/ 3843471 h 10286999"/>
              <a:gd name="connsiteX4278" fmla="*/ 838740 w 11378470"/>
              <a:gd name="connsiteY4278" fmla="*/ 3863509 h 10286999"/>
              <a:gd name="connsiteX4279" fmla="*/ 842232 w 11378470"/>
              <a:gd name="connsiteY4279" fmla="*/ 3865496 h 10286999"/>
              <a:gd name="connsiteX4280" fmla="*/ 852475 w 11378470"/>
              <a:gd name="connsiteY4280" fmla="*/ 3862430 h 10286999"/>
              <a:gd name="connsiteX4281" fmla="*/ 887399 w 11378470"/>
              <a:gd name="connsiteY4281" fmla="*/ 3882296 h 10286999"/>
              <a:gd name="connsiteX4282" fmla="*/ 879946 w 11378470"/>
              <a:gd name="connsiteY4282" fmla="*/ 3926970 h 10286999"/>
              <a:gd name="connsiteX4283" fmla="*/ 861321 w 11378470"/>
              <a:gd name="connsiteY4283" fmla="*/ 3938608 h 10286999"/>
              <a:gd name="connsiteX4284" fmla="*/ 821044 w 11378470"/>
              <a:gd name="connsiteY4284" fmla="*/ 3911248 h 10286999"/>
              <a:gd name="connsiteX4285" fmla="*/ 831987 w 11378470"/>
              <a:gd name="connsiteY4285" fmla="*/ 3868561 h 10286999"/>
              <a:gd name="connsiteX4286" fmla="*/ 826633 w 11378470"/>
              <a:gd name="connsiteY4286" fmla="*/ 3861069 h 10286999"/>
              <a:gd name="connsiteX4287" fmla="*/ 826168 w 11378470"/>
              <a:gd name="connsiteY4287" fmla="*/ 3843018 h 10286999"/>
              <a:gd name="connsiteX4288" fmla="*/ 2234324 w 11378470"/>
              <a:gd name="connsiteY4288" fmla="*/ 3837118 h 10286999"/>
              <a:gd name="connsiteX4289" fmla="*/ 2187310 w 11378470"/>
              <a:gd name="connsiteY4289" fmla="*/ 3894724 h 10286999"/>
              <a:gd name="connsiteX4290" fmla="*/ 2234324 w 11378470"/>
              <a:gd name="connsiteY4290" fmla="*/ 3837118 h 10286999"/>
              <a:gd name="connsiteX4291" fmla="*/ 2256990 w 11378470"/>
              <a:gd name="connsiteY4291" fmla="*/ 3836138 h 10286999"/>
              <a:gd name="connsiteX4292" fmla="*/ 2260467 w 11378470"/>
              <a:gd name="connsiteY4292" fmla="*/ 3838115 h 10286999"/>
              <a:gd name="connsiteX4293" fmla="*/ 2274376 w 11378470"/>
              <a:gd name="connsiteY4293" fmla="*/ 3846027 h 10286999"/>
              <a:gd name="connsiteX4294" fmla="*/ 2273276 w 11378470"/>
              <a:gd name="connsiteY4294" fmla="*/ 3867374 h 10286999"/>
              <a:gd name="connsiteX4295" fmla="*/ 2249192 w 11378470"/>
              <a:gd name="connsiteY4295" fmla="*/ 3862463 h 10286999"/>
              <a:gd name="connsiteX4296" fmla="*/ 2248807 w 11378470"/>
              <a:gd name="connsiteY4296" fmla="*/ 3840615 h 10286999"/>
              <a:gd name="connsiteX4297" fmla="*/ 2256990 w 11378470"/>
              <a:gd name="connsiteY4297" fmla="*/ 3836138 h 10286999"/>
              <a:gd name="connsiteX4298" fmla="*/ 2312421 w 11378470"/>
              <a:gd name="connsiteY4298" fmla="*/ 3820047 h 10286999"/>
              <a:gd name="connsiteX4299" fmla="*/ 2353872 w 11378470"/>
              <a:gd name="connsiteY4299" fmla="*/ 3874081 h 10286999"/>
              <a:gd name="connsiteX4300" fmla="*/ 2323884 w 11378470"/>
              <a:gd name="connsiteY4300" fmla="*/ 3895841 h 10286999"/>
              <a:gd name="connsiteX4301" fmla="*/ 2293031 w 11378470"/>
              <a:gd name="connsiteY4301" fmla="*/ 3835357 h 10286999"/>
              <a:gd name="connsiteX4302" fmla="*/ 2312421 w 11378470"/>
              <a:gd name="connsiteY4302" fmla="*/ 3820047 h 10286999"/>
              <a:gd name="connsiteX4303" fmla="*/ 1949765 w 11378470"/>
              <a:gd name="connsiteY4303" fmla="*/ 3795047 h 10286999"/>
              <a:gd name="connsiteX4304" fmla="*/ 1951800 w 11378470"/>
              <a:gd name="connsiteY4304" fmla="*/ 3798014 h 10286999"/>
              <a:gd name="connsiteX4305" fmla="*/ 1947805 w 11378470"/>
              <a:gd name="connsiteY4305" fmla="*/ 3803458 h 10286999"/>
              <a:gd name="connsiteX4306" fmla="*/ 1949765 w 11378470"/>
              <a:gd name="connsiteY4306" fmla="*/ 3795047 h 10286999"/>
              <a:gd name="connsiteX4307" fmla="*/ 2044378 w 11378470"/>
              <a:gd name="connsiteY4307" fmla="*/ 3793037 h 10286999"/>
              <a:gd name="connsiteX4308" fmla="*/ 2073733 w 11378470"/>
              <a:gd name="connsiteY4308" fmla="*/ 3825422 h 10286999"/>
              <a:gd name="connsiteX4309" fmla="*/ 2074755 w 11378470"/>
              <a:gd name="connsiteY4309" fmla="*/ 3820634 h 10286999"/>
              <a:gd name="connsiteX4310" fmla="*/ 2088361 w 11378470"/>
              <a:gd name="connsiteY4310" fmla="*/ 3811689 h 10286999"/>
              <a:gd name="connsiteX4311" fmla="*/ 2120435 w 11378470"/>
              <a:gd name="connsiteY4311" fmla="*/ 3837231 h 10286999"/>
              <a:gd name="connsiteX4312" fmla="*/ 2086857 w 11378470"/>
              <a:gd name="connsiteY4312" fmla="*/ 3864545 h 10286999"/>
              <a:gd name="connsiteX4313" fmla="*/ 2086288 w 11378470"/>
              <a:gd name="connsiteY4313" fmla="*/ 3863888 h 10286999"/>
              <a:gd name="connsiteX4314" fmla="*/ 2086090 w 11378470"/>
              <a:gd name="connsiteY4314" fmla="*/ 3866564 h 10286999"/>
              <a:gd name="connsiteX4315" fmla="*/ 2033870 w 11378470"/>
              <a:gd name="connsiteY4315" fmla="*/ 3816427 h 10286999"/>
              <a:gd name="connsiteX4316" fmla="*/ 2044378 w 11378470"/>
              <a:gd name="connsiteY4316" fmla="*/ 3793037 h 10286999"/>
              <a:gd name="connsiteX4317" fmla="*/ 1425075 w 11378470"/>
              <a:gd name="connsiteY4317" fmla="*/ 3779261 h 10286999"/>
              <a:gd name="connsiteX4318" fmla="*/ 1445288 w 11378470"/>
              <a:gd name="connsiteY4318" fmla="*/ 3795816 h 10286999"/>
              <a:gd name="connsiteX4319" fmla="*/ 1396259 w 11378470"/>
              <a:gd name="connsiteY4319" fmla="*/ 3832632 h 10286999"/>
              <a:gd name="connsiteX4320" fmla="*/ 1425075 w 11378470"/>
              <a:gd name="connsiteY4320" fmla="*/ 3779261 h 10286999"/>
              <a:gd name="connsiteX4321" fmla="*/ 1700639 w 11378470"/>
              <a:gd name="connsiteY4321" fmla="*/ 3778642 h 10286999"/>
              <a:gd name="connsiteX4322" fmla="*/ 1743092 w 11378470"/>
              <a:gd name="connsiteY4322" fmla="*/ 3804830 h 10286999"/>
              <a:gd name="connsiteX4323" fmla="*/ 1744256 w 11378470"/>
              <a:gd name="connsiteY4323" fmla="*/ 3825957 h 10286999"/>
              <a:gd name="connsiteX4324" fmla="*/ 1708521 w 11378470"/>
              <a:gd name="connsiteY4324" fmla="*/ 3818740 h 10286999"/>
              <a:gd name="connsiteX4325" fmla="*/ 1700639 w 11378470"/>
              <a:gd name="connsiteY4325" fmla="*/ 3778642 h 10286999"/>
              <a:gd name="connsiteX4326" fmla="*/ 2184094 w 11378470"/>
              <a:gd name="connsiteY4326" fmla="*/ 3764877 h 10286999"/>
              <a:gd name="connsiteX4327" fmla="*/ 2191104 w 11378470"/>
              <a:gd name="connsiteY4327" fmla="*/ 3799770 h 10286999"/>
              <a:gd name="connsiteX4328" fmla="*/ 2184094 w 11378470"/>
              <a:gd name="connsiteY4328" fmla="*/ 3764877 h 10286999"/>
              <a:gd name="connsiteX4329" fmla="*/ 1911030 w 11378470"/>
              <a:gd name="connsiteY4329" fmla="*/ 3735172 h 10286999"/>
              <a:gd name="connsiteX4330" fmla="*/ 1929341 w 11378470"/>
              <a:gd name="connsiteY4330" fmla="*/ 3781176 h 10286999"/>
              <a:gd name="connsiteX4331" fmla="*/ 1920276 w 11378470"/>
              <a:gd name="connsiteY4331" fmla="*/ 3827819 h 10286999"/>
              <a:gd name="connsiteX4332" fmla="*/ 1911030 w 11378470"/>
              <a:gd name="connsiteY4332" fmla="*/ 3735172 h 10286999"/>
              <a:gd name="connsiteX4333" fmla="*/ 1354011 w 11378470"/>
              <a:gd name="connsiteY4333" fmla="*/ 3715004 h 10286999"/>
              <a:gd name="connsiteX4334" fmla="*/ 1357753 w 11378470"/>
              <a:gd name="connsiteY4334" fmla="*/ 3716585 h 10286999"/>
              <a:gd name="connsiteX4335" fmla="*/ 1351663 w 11378470"/>
              <a:gd name="connsiteY4335" fmla="*/ 3739399 h 10286999"/>
              <a:gd name="connsiteX4336" fmla="*/ 1343637 w 11378470"/>
              <a:gd name="connsiteY4336" fmla="*/ 3756731 h 10286999"/>
              <a:gd name="connsiteX4337" fmla="*/ 1303785 w 11378470"/>
              <a:gd name="connsiteY4337" fmla="*/ 3804138 h 10286999"/>
              <a:gd name="connsiteX4338" fmla="*/ 1310932 w 11378470"/>
              <a:gd name="connsiteY4338" fmla="*/ 3777683 h 10286999"/>
              <a:gd name="connsiteX4339" fmla="*/ 1337167 w 11378470"/>
              <a:gd name="connsiteY4339" fmla="*/ 3722392 h 10286999"/>
              <a:gd name="connsiteX4340" fmla="*/ 1347460 w 11378470"/>
              <a:gd name="connsiteY4340" fmla="*/ 3719488 h 10286999"/>
              <a:gd name="connsiteX4341" fmla="*/ 1349065 w 11378470"/>
              <a:gd name="connsiteY4341" fmla="*/ 3716022 h 10286999"/>
              <a:gd name="connsiteX4342" fmla="*/ 1354011 w 11378470"/>
              <a:gd name="connsiteY4342" fmla="*/ 3715004 h 10286999"/>
              <a:gd name="connsiteX4343" fmla="*/ 2114890 w 11378470"/>
              <a:gd name="connsiteY4343" fmla="*/ 3703383 h 10286999"/>
              <a:gd name="connsiteX4344" fmla="*/ 2141998 w 11378470"/>
              <a:gd name="connsiteY4344" fmla="*/ 3714638 h 10286999"/>
              <a:gd name="connsiteX4345" fmla="*/ 2148424 w 11378470"/>
              <a:gd name="connsiteY4345" fmla="*/ 3767077 h 10286999"/>
              <a:gd name="connsiteX4346" fmla="*/ 2112770 w 11378470"/>
              <a:gd name="connsiteY4346" fmla="*/ 3782595 h 10286999"/>
              <a:gd name="connsiteX4347" fmla="*/ 2116673 w 11378470"/>
              <a:gd name="connsiteY4347" fmla="*/ 3783070 h 10286999"/>
              <a:gd name="connsiteX4348" fmla="*/ 2152266 w 11378470"/>
              <a:gd name="connsiteY4348" fmla="*/ 3831556 h 10286999"/>
              <a:gd name="connsiteX4349" fmla="*/ 2152401 w 11378470"/>
              <a:gd name="connsiteY4349" fmla="*/ 3832371 h 10286999"/>
              <a:gd name="connsiteX4350" fmla="*/ 2159474 w 11378470"/>
              <a:gd name="connsiteY4350" fmla="*/ 3812096 h 10286999"/>
              <a:gd name="connsiteX4351" fmla="*/ 2176196 w 11378470"/>
              <a:gd name="connsiteY4351" fmla="*/ 3803252 h 10286999"/>
              <a:gd name="connsiteX4352" fmla="*/ 2182398 w 11378470"/>
              <a:gd name="connsiteY4352" fmla="*/ 3819044 h 10286999"/>
              <a:gd name="connsiteX4353" fmla="*/ 2163193 w 11378470"/>
              <a:gd name="connsiteY4353" fmla="*/ 3840285 h 10286999"/>
              <a:gd name="connsiteX4354" fmla="*/ 2153127 w 11378470"/>
              <a:gd name="connsiteY4354" fmla="*/ 3836732 h 10286999"/>
              <a:gd name="connsiteX4355" fmla="*/ 2154216 w 11378470"/>
              <a:gd name="connsiteY4355" fmla="*/ 3843280 h 10286999"/>
              <a:gd name="connsiteX4356" fmla="*/ 2142613 w 11378470"/>
              <a:gd name="connsiteY4356" fmla="*/ 3837891 h 10286999"/>
              <a:gd name="connsiteX4357" fmla="*/ 2138816 w 11378470"/>
              <a:gd name="connsiteY4357" fmla="*/ 3833455 h 10286999"/>
              <a:gd name="connsiteX4358" fmla="*/ 2134914 w 11378470"/>
              <a:gd name="connsiteY4358" fmla="*/ 3832979 h 10286999"/>
              <a:gd name="connsiteX4359" fmla="*/ 2135021 w 11378470"/>
              <a:gd name="connsiteY4359" fmla="*/ 3829018 h 10286999"/>
              <a:gd name="connsiteX4360" fmla="*/ 2127427 w 11378470"/>
              <a:gd name="connsiteY4360" fmla="*/ 3820145 h 10286999"/>
              <a:gd name="connsiteX4361" fmla="*/ 2104329 w 11378470"/>
              <a:gd name="connsiteY4361" fmla="*/ 3805407 h 10286999"/>
              <a:gd name="connsiteX4362" fmla="*/ 2089354 w 11378470"/>
              <a:gd name="connsiteY4362" fmla="*/ 3779739 h 10286999"/>
              <a:gd name="connsiteX4363" fmla="*/ 2097372 w 11378470"/>
              <a:gd name="connsiteY4363" fmla="*/ 3772770 h 10286999"/>
              <a:gd name="connsiteX4364" fmla="*/ 2089778 w 11378470"/>
              <a:gd name="connsiteY4364" fmla="*/ 3763896 h 10286999"/>
              <a:gd name="connsiteX4365" fmla="*/ 2095059 w 11378470"/>
              <a:gd name="connsiteY4365" fmla="*/ 3712886 h 10286999"/>
              <a:gd name="connsiteX4366" fmla="*/ 2114890 w 11378470"/>
              <a:gd name="connsiteY4366" fmla="*/ 3703383 h 10286999"/>
              <a:gd name="connsiteX4367" fmla="*/ 935240 w 11378470"/>
              <a:gd name="connsiteY4367" fmla="*/ 3691750 h 10286999"/>
              <a:gd name="connsiteX4368" fmla="*/ 955028 w 11378470"/>
              <a:gd name="connsiteY4368" fmla="*/ 3699241 h 10286999"/>
              <a:gd name="connsiteX4369" fmla="*/ 933957 w 11378470"/>
              <a:gd name="connsiteY4369" fmla="*/ 3728992 h 10286999"/>
              <a:gd name="connsiteX4370" fmla="*/ 894103 w 11378470"/>
              <a:gd name="connsiteY4370" fmla="*/ 3719961 h 10286999"/>
              <a:gd name="connsiteX4371" fmla="*/ 935240 w 11378470"/>
              <a:gd name="connsiteY4371" fmla="*/ 3691750 h 10286999"/>
              <a:gd name="connsiteX4372" fmla="*/ 2025508 w 11378470"/>
              <a:gd name="connsiteY4372" fmla="*/ 3675338 h 10286999"/>
              <a:gd name="connsiteX4373" fmla="*/ 2044267 w 11378470"/>
              <a:gd name="connsiteY4373" fmla="*/ 3682181 h 10286999"/>
              <a:gd name="connsiteX4374" fmla="*/ 2018983 w 11378470"/>
              <a:gd name="connsiteY4374" fmla="*/ 3712756 h 10286999"/>
              <a:gd name="connsiteX4375" fmla="*/ 1980348 w 11378470"/>
              <a:gd name="connsiteY4375" fmla="*/ 3705051 h 10286999"/>
              <a:gd name="connsiteX4376" fmla="*/ 2025508 w 11378470"/>
              <a:gd name="connsiteY4376" fmla="*/ 3675338 h 10286999"/>
              <a:gd name="connsiteX4377" fmla="*/ 1784903 w 11378470"/>
              <a:gd name="connsiteY4377" fmla="*/ 3671125 h 10286999"/>
              <a:gd name="connsiteX4378" fmla="*/ 1793596 w 11378470"/>
              <a:gd name="connsiteY4378" fmla="*/ 3671678 h 10286999"/>
              <a:gd name="connsiteX4379" fmla="*/ 1807763 w 11378470"/>
              <a:gd name="connsiteY4379" fmla="*/ 3679736 h 10286999"/>
              <a:gd name="connsiteX4380" fmla="*/ 1811624 w 11378470"/>
              <a:gd name="connsiteY4380" fmla="*/ 3690722 h 10286999"/>
              <a:gd name="connsiteX4381" fmla="*/ 1804861 w 11378470"/>
              <a:gd name="connsiteY4381" fmla="*/ 3695664 h 10286999"/>
              <a:gd name="connsiteX4382" fmla="*/ 1801639 w 11378470"/>
              <a:gd name="connsiteY4382" fmla="*/ 3702619 h 10286999"/>
              <a:gd name="connsiteX4383" fmla="*/ 1798098 w 11378470"/>
              <a:gd name="connsiteY4383" fmla="*/ 3700606 h 10286999"/>
              <a:gd name="connsiteX4384" fmla="*/ 1792945 w 11378470"/>
              <a:gd name="connsiteY4384" fmla="*/ 3702069 h 10286999"/>
              <a:gd name="connsiteX4385" fmla="*/ 1782001 w 11378470"/>
              <a:gd name="connsiteY4385" fmla="*/ 3687054 h 10286999"/>
              <a:gd name="connsiteX4386" fmla="*/ 1780796 w 11378470"/>
              <a:gd name="connsiteY4386" fmla="*/ 3677579 h 10286999"/>
              <a:gd name="connsiteX4387" fmla="*/ 1784903 w 11378470"/>
              <a:gd name="connsiteY4387" fmla="*/ 3671125 h 10286999"/>
              <a:gd name="connsiteX4388" fmla="*/ 3104784 w 11378470"/>
              <a:gd name="connsiteY4388" fmla="*/ 3664931 h 10286999"/>
              <a:gd name="connsiteX4389" fmla="*/ 3096997 w 11378470"/>
              <a:gd name="connsiteY4389" fmla="*/ 3672274 h 10286999"/>
              <a:gd name="connsiteX4390" fmla="*/ 3079821 w 11378470"/>
              <a:gd name="connsiteY4390" fmla="*/ 3676092 h 10286999"/>
              <a:gd name="connsiteX4391" fmla="*/ 3085372 w 11378470"/>
              <a:gd name="connsiteY4391" fmla="*/ 3694045 h 10286999"/>
              <a:gd name="connsiteX4392" fmla="*/ 2209801 w 11378470"/>
              <a:gd name="connsiteY4392" fmla="*/ 3661727 h 10286999"/>
              <a:gd name="connsiteX4393" fmla="*/ 2214659 w 11378470"/>
              <a:gd name="connsiteY4393" fmla="*/ 3666546 h 10286999"/>
              <a:gd name="connsiteX4394" fmla="*/ 2218883 w 11378470"/>
              <a:gd name="connsiteY4394" fmla="*/ 3675490 h 10286999"/>
              <a:gd name="connsiteX4395" fmla="*/ 2201013 w 11378470"/>
              <a:gd name="connsiteY4395" fmla="*/ 3682343 h 10286999"/>
              <a:gd name="connsiteX4396" fmla="*/ 2191083 w 11378470"/>
              <a:gd name="connsiteY4396" fmla="*/ 3674079 h 10286999"/>
              <a:gd name="connsiteX4397" fmla="*/ 2198171 w 11378470"/>
              <a:gd name="connsiteY4397" fmla="*/ 3664462 h 10286999"/>
              <a:gd name="connsiteX4398" fmla="*/ 2209801 w 11378470"/>
              <a:gd name="connsiteY4398" fmla="*/ 3661727 h 10286999"/>
              <a:gd name="connsiteX4399" fmla="*/ 1466807 w 11378470"/>
              <a:gd name="connsiteY4399" fmla="*/ 3642423 h 10286999"/>
              <a:gd name="connsiteX4400" fmla="*/ 1496490 w 11378470"/>
              <a:gd name="connsiteY4400" fmla="*/ 3649184 h 10286999"/>
              <a:gd name="connsiteX4401" fmla="*/ 1478215 w 11378470"/>
              <a:gd name="connsiteY4401" fmla="*/ 3667907 h 10286999"/>
              <a:gd name="connsiteX4402" fmla="*/ 1447571 w 11378470"/>
              <a:gd name="connsiteY4402" fmla="*/ 3658231 h 10286999"/>
              <a:gd name="connsiteX4403" fmla="*/ 1466807 w 11378470"/>
              <a:gd name="connsiteY4403" fmla="*/ 3642423 h 10286999"/>
              <a:gd name="connsiteX4404" fmla="*/ 2135217 w 11378470"/>
              <a:gd name="connsiteY4404" fmla="*/ 3627927 h 10286999"/>
              <a:gd name="connsiteX4405" fmla="*/ 2157547 w 11378470"/>
              <a:gd name="connsiteY4405" fmla="*/ 3666314 h 10286999"/>
              <a:gd name="connsiteX4406" fmla="*/ 2117938 w 11378470"/>
              <a:gd name="connsiteY4406" fmla="*/ 3640523 h 10286999"/>
              <a:gd name="connsiteX4407" fmla="*/ 2135217 w 11378470"/>
              <a:gd name="connsiteY4407" fmla="*/ 3627927 h 10286999"/>
              <a:gd name="connsiteX4408" fmla="*/ 1989253 w 11378470"/>
              <a:gd name="connsiteY4408" fmla="*/ 3624906 h 10286999"/>
              <a:gd name="connsiteX4409" fmla="*/ 1953286 w 11378470"/>
              <a:gd name="connsiteY4409" fmla="*/ 3703186 h 10286999"/>
              <a:gd name="connsiteX4410" fmla="*/ 1989253 w 11378470"/>
              <a:gd name="connsiteY4410" fmla="*/ 3624906 h 10286999"/>
              <a:gd name="connsiteX4411" fmla="*/ 3162324 w 11378470"/>
              <a:gd name="connsiteY4411" fmla="*/ 3623618 h 10286999"/>
              <a:gd name="connsiteX4412" fmla="*/ 3151921 w 11378470"/>
              <a:gd name="connsiteY4412" fmla="*/ 3623855 h 10286999"/>
              <a:gd name="connsiteX4413" fmla="*/ 3152060 w 11378470"/>
              <a:gd name="connsiteY4413" fmla="*/ 3625111 h 10286999"/>
              <a:gd name="connsiteX4414" fmla="*/ 3131295 w 11378470"/>
              <a:gd name="connsiteY4414" fmla="*/ 3639748 h 10286999"/>
              <a:gd name="connsiteX4415" fmla="*/ 3118638 w 11378470"/>
              <a:gd name="connsiteY4415" fmla="*/ 3642089 h 10286999"/>
              <a:gd name="connsiteX4416" fmla="*/ 3119263 w 11378470"/>
              <a:gd name="connsiteY4416" fmla="*/ 3642446 h 10286999"/>
              <a:gd name="connsiteX4417" fmla="*/ 3120547 w 11378470"/>
              <a:gd name="connsiteY4417" fmla="*/ 3650066 h 10286999"/>
              <a:gd name="connsiteX4418" fmla="*/ 3106096 w 11378470"/>
              <a:gd name="connsiteY4418" fmla="*/ 3663693 h 10286999"/>
              <a:gd name="connsiteX4419" fmla="*/ 3116322 w 11378470"/>
              <a:gd name="connsiteY4419" fmla="*/ 3708488 h 10286999"/>
              <a:gd name="connsiteX4420" fmla="*/ 3120850 w 11378470"/>
              <a:gd name="connsiteY4420" fmla="*/ 3705452 h 10286999"/>
              <a:gd name="connsiteX4421" fmla="*/ 3134960 w 11378470"/>
              <a:gd name="connsiteY4421" fmla="*/ 3695724 h 10286999"/>
              <a:gd name="connsiteX4422" fmla="*/ 3139776 w 11378470"/>
              <a:gd name="connsiteY4422" fmla="*/ 3665353 h 10286999"/>
              <a:gd name="connsiteX4423" fmla="*/ 3162684 w 11378470"/>
              <a:gd name="connsiteY4423" fmla="*/ 3624013 h 10286999"/>
              <a:gd name="connsiteX4424" fmla="*/ 1164682 w 11378470"/>
              <a:gd name="connsiteY4424" fmla="*/ 3621866 h 10286999"/>
              <a:gd name="connsiteX4425" fmla="*/ 1184549 w 11378470"/>
              <a:gd name="connsiteY4425" fmla="*/ 3672884 h 10286999"/>
              <a:gd name="connsiteX4426" fmla="*/ 1165915 w 11378470"/>
              <a:gd name="connsiteY4426" fmla="*/ 3677039 h 10286999"/>
              <a:gd name="connsiteX4427" fmla="*/ 1139069 w 11378470"/>
              <a:gd name="connsiteY4427" fmla="*/ 3654015 h 10286999"/>
              <a:gd name="connsiteX4428" fmla="*/ 1164682 w 11378470"/>
              <a:gd name="connsiteY4428" fmla="*/ 3621866 h 10286999"/>
              <a:gd name="connsiteX4429" fmla="*/ 3120298 w 11378470"/>
              <a:gd name="connsiteY4429" fmla="*/ 3613730 h 10286999"/>
              <a:gd name="connsiteX4430" fmla="*/ 3120055 w 11378470"/>
              <a:gd name="connsiteY4430" fmla="*/ 3613891 h 10286999"/>
              <a:gd name="connsiteX4431" fmla="*/ 3120440 w 11378470"/>
              <a:gd name="connsiteY4431" fmla="*/ 3613855 h 10286999"/>
              <a:gd name="connsiteX4432" fmla="*/ 1602106 w 11378470"/>
              <a:gd name="connsiteY4432" fmla="*/ 3613310 h 10286999"/>
              <a:gd name="connsiteX4433" fmla="*/ 1616788 w 11378470"/>
              <a:gd name="connsiteY4433" fmla="*/ 3616138 h 10286999"/>
              <a:gd name="connsiteX4434" fmla="*/ 1602041 w 11378470"/>
              <a:gd name="connsiteY4434" fmla="*/ 3654016 h 10286999"/>
              <a:gd name="connsiteX4435" fmla="*/ 1587473 w 11378470"/>
              <a:gd name="connsiteY4435" fmla="*/ 3645268 h 10286999"/>
              <a:gd name="connsiteX4436" fmla="*/ 1602106 w 11378470"/>
              <a:gd name="connsiteY4436" fmla="*/ 3613310 h 10286999"/>
              <a:gd name="connsiteX4437" fmla="*/ 1676317 w 11378470"/>
              <a:gd name="connsiteY4437" fmla="*/ 3606396 h 10286999"/>
              <a:gd name="connsiteX4438" fmla="*/ 1694782 w 11378470"/>
              <a:gd name="connsiteY4438" fmla="*/ 3620918 h 10286999"/>
              <a:gd name="connsiteX4439" fmla="*/ 1683226 w 11378470"/>
              <a:gd name="connsiteY4439" fmla="*/ 3657544 h 10286999"/>
              <a:gd name="connsiteX4440" fmla="*/ 1666652 w 11378470"/>
              <a:gd name="connsiteY4440" fmla="*/ 3660345 h 10286999"/>
              <a:gd name="connsiteX4441" fmla="*/ 1667303 w 11378470"/>
              <a:gd name="connsiteY4441" fmla="*/ 3666657 h 10286999"/>
              <a:gd name="connsiteX4442" fmla="*/ 1644231 w 11378470"/>
              <a:gd name="connsiteY4442" fmla="*/ 3671888 h 10286999"/>
              <a:gd name="connsiteX4443" fmla="*/ 1633923 w 11378470"/>
              <a:gd name="connsiteY4443" fmla="*/ 3663351 h 10286999"/>
              <a:gd name="connsiteX4444" fmla="*/ 1637317 w 11378470"/>
              <a:gd name="connsiteY4444" fmla="*/ 3649178 h 10286999"/>
              <a:gd name="connsiteX4445" fmla="*/ 1644326 w 11378470"/>
              <a:gd name="connsiteY4445" fmla="*/ 3641961 h 10286999"/>
              <a:gd name="connsiteX4446" fmla="*/ 1644157 w 11378470"/>
              <a:gd name="connsiteY4446" fmla="*/ 3628751 h 10286999"/>
              <a:gd name="connsiteX4447" fmla="*/ 1676317 w 11378470"/>
              <a:gd name="connsiteY4447" fmla="*/ 3606396 h 10286999"/>
              <a:gd name="connsiteX4448" fmla="*/ 1247571 w 11378470"/>
              <a:gd name="connsiteY4448" fmla="*/ 3604427 h 10286999"/>
              <a:gd name="connsiteX4449" fmla="*/ 1278976 w 11378470"/>
              <a:gd name="connsiteY4449" fmla="*/ 3640532 h 10286999"/>
              <a:gd name="connsiteX4450" fmla="*/ 1249030 w 11378470"/>
              <a:gd name="connsiteY4450" fmla="*/ 3659253 h 10286999"/>
              <a:gd name="connsiteX4451" fmla="*/ 1225016 w 11378470"/>
              <a:gd name="connsiteY4451" fmla="*/ 3638056 h 10286999"/>
              <a:gd name="connsiteX4452" fmla="*/ 1247571 w 11378470"/>
              <a:gd name="connsiteY4452" fmla="*/ 3604427 h 10286999"/>
              <a:gd name="connsiteX4453" fmla="*/ 2265076 w 11378470"/>
              <a:gd name="connsiteY4453" fmla="*/ 3597388 h 10286999"/>
              <a:gd name="connsiteX4454" fmla="*/ 2291516 w 11378470"/>
              <a:gd name="connsiteY4454" fmla="*/ 3622897 h 10286999"/>
              <a:gd name="connsiteX4455" fmla="*/ 2277791 w 11378470"/>
              <a:gd name="connsiteY4455" fmla="*/ 3647908 h 10286999"/>
              <a:gd name="connsiteX4456" fmla="*/ 2258547 w 11378470"/>
              <a:gd name="connsiteY4456" fmla="*/ 3652714 h 10286999"/>
              <a:gd name="connsiteX4457" fmla="*/ 2234907 w 11378470"/>
              <a:gd name="connsiteY4457" fmla="*/ 3630523 h 10286999"/>
              <a:gd name="connsiteX4458" fmla="*/ 2265076 w 11378470"/>
              <a:gd name="connsiteY4458" fmla="*/ 3597388 h 10286999"/>
              <a:gd name="connsiteX4459" fmla="*/ 1981750 w 11378470"/>
              <a:gd name="connsiteY4459" fmla="*/ 3594637 h 10286999"/>
              <a:gd name="connsiteX4460" fmla="*/ 2000970 w 11378470"/>
              <a:gd name="connsiteY4460" fmla="*/ 3608960 h 10286999"/>
              <a:gd name="connsiteX4461" fmla="*/ 1972960 w 11378470"/>
              <a:gd name="connsiteY4461" fmla="*/ 3617848 h 10286999"/>
              <a:gd name="connsiteX4462" fmla="*/ 1981750 w 11378470"/>
              <a:gd name="connsiteY4462" fmla="*/ 3594637 h 10286999"/>
              <a:gd name="connsiteX4463" fmla="*/ 974457 w 11378470"/>
              <a:gd name="connsiteY4463" fmla="*/ 3593894 h 10286999"/>
              <a:gd name="connsiteX4464" fmla="*/ 980191 w 11378470"/>
              <a:gd name="connsiteY4464" fmla="*/ 3635449 h 10286999"/>
              <a:gd name="connsiteX4465" fmla="*/ 974457 w 11378470"/>
              <a:gd name="connsiteY4465" fmla="*/ 3593894 h 10286999"/>
              <a:gd name="connsiteX4466" fmla="*/ 1849053 w 11378470"/>
              <a:gd name="connsiteY4466" fmla="*/ 3593689 h 10286999"/>
              <a:gd name="connsiteX4467" fmla="*/ 1853850 w 11378470"/>
              <a:gd name="connsiteY4467" fmla="*/ 3606005 h 10286999"/>
              <a:gd name="connsiteX4468" fmla="*/ 1847894 w 11378470"/>
              <a:gd name="connsiteY4468" fmla="*/ 3650853 h 10286999"/>
              <a:gd name="connsiteX4469" fmla="*/ 1820252 w 11378470"/>
              <a:gd name="connsiteY4469" fmla="*/ 3647025 h 10286999"/>
              <a:gd name="connsiteX4470" fmla="*/ 1849053 w 11378470"/>
              <a:gd name="connsiteY4470" fmla="*/ 3593689 h 10286999"/>
              <a:gd name="connsiteX4471" fmla="*/ 910242 w 11378470"/>
              <a:gd name="connsiteY4471" fmla="*/ 3576595 h 10286999"/>
              <a:gd name="connsiteX4472" fmla="*/ 943228 w 11378470"/>
              <a:gd name="connsiteY4472" fmla="*/ 3645291 h 10286999"/>
              <a:gd name="connsiteX4473" fmla="*/ 910242 w 11378470"/>
              <a:gd name="connsiteY4473" fmla="*/ 3576595 h 10286999"/>
              <a:gd name="connsiteX4474" fmla="*/ 1427084 w 11378470"/>
              <a:gd name="connsiteY4474" fmla="*/ 3569780 h 10286999"/>
              <a:gd name="connsiteX4475" fmla="*/ 1416660 w 11378470"/>
              <a:gd name="connsiteY4475" fmla="*/ 3590939 h 10286999"/>
              <a:gd name="connsiteX4476" fmla="*/ 1427084 w 11378470"/>
              <a:gd name="connsiteY4476" fmla="*/ 3569780 h 10286999"/>
              <a:gd name="connsiteX4477" fmla="*/ 1286949 w 11378470"/>
              <a:gd name="connsiteY4477" fmla="*/ 3563408 h 10286999"/>
              <a:gd name="connsiteX4478" fmla="*/ 1298273 w 11378470"/>
              <a:gd name="connsiteY4478" fmla="*/ 3568488 h 10286999"/>
              <a:gd name="connsiteX4479" fmla="*/ 1289021 w 11378470"/>
              <a:gd name="connsiteY4479" fmla="*/ 3588107 h 10286999"/>
              <a:gd name="connsiteX4480" fmla="*/ 1286949 w 11378470"/>
              <a:gd name="connsiteY4480" fmla="*/ 3563408 h 10286999"/>
              <a:gd name="connsiteX4481" fmla="*/ 3312542 w 11378470"/>
              <a:gd name="connsiteY4481" fmla="*/ 3537762 h 10286999"/>
              <a:gd name="connsiteX4482" fmla="*/ 3313969 w 11378470"/>
              <a:gd name="connsiteY4482" fmla="*/ 3539396 h 10286999"/>
              <a:gd name="connsiteX4483" fmla="*/ 3304784 w 11378470"/>
              <a:gd name="connsiteY4483" fmla="*/ 3566945 h 10286999"/>
              <a:gd name="connsiteX4484" fmla="*/ 3296551 w 11378470"/>
              <a:gd name="connsiteY4484" fmla="*/ 3568936 h 10286999"/>
              <a:gd name="connsiteX4485" fmla="*/ 3298478 w 11378470"/>
              <a:gd name="connsiteY4485" fmla="*/ 3572458 h 10286999"/>
              <a:gd name="connsiteX4486" fmla="*/ 3320520 w 11378470"/>
              <a:gd name="connsiteY4486" fmla="*/ 3561792 h 10286999"/>
              <a:gd name="connsiteX4487" fmla="*/ 3337247 w 11378470"/>
              <a:gd name="connsiteY4487" fmla="*/ 3552590 h 10286999"/>
              <a:gd name="connsiteX4488" fmla="*/ 1794865 w 11378470"/>
              <a:gd name="connsiteY4488" fmla="*/ 3535816 h 10286999"/>
              <a:gd name="connsiteX4489" fmla="*/ 1816254 w 11378470"/>
              <a:gd name="connsiteY4489" fmla="*/ 3547334 h 10286999"/>
              <a:gd name="connsiteX4490" fmla="*/ 1776874 w 11378470"/>
              <a:gd name="connsiteY4490" fmla="*/ 3558256 h 10286999"/>
              <a:gd name="connsiteX4491" fmla="*/ 1779735 w 11378470"/>
              <a:gd name="connsiteY4491" fmla="*/ 3550039 h 10286999"/>
              <a:gd name="connsiteX4492" fmla="*/ 1753858 w 11378470"/>
              <a:gd name="connsiteY4492" fmla="*/ 3577539 h 10286999"/>
              <a:gd name="connsiteX4493" fmla="*/ 1729669 w 11378470"/>
              <a:gd name="connsiteY4493" fmla="*/ 3600554 h 10286999"/>
              <a:gd name="connsiteX4494" fmla="*/ 1724163 w 11378470"/>
              <a:gd name="connsiteY4494" fmla="*/ 3592965 h 10286999"/>
              <a:gd name="connsiteX4495" fmla="*/ 1726206 w 11378470"/>
              <a:gd name="connsiteY4495" fmla="*/ 3582008 h 10286999"/>
              <a:gd name="connsiteX4496" fmla="*/ 1750910 w 11378470"/>
              <a:gd name="connsiteY4496" fmla="*/ 3554687 h 10286999"/>
              <a:gd name="connsiteX4497" fmla="*/ 1757747 w 11378470"/>
              <a:gd name="connsiteY4497" fmla="*/ 3549662 h 10286999"/>
              <a:gd name="connsiteX4498" fmla="*/ 1764583 w 11378470"/>
              <a:gd name="connsiteY4498" fmla="*/ 3544636 h 10286999"/>
              <a:gd name="connsiteX4499" fmla="*/ 1772428 w 11378470"/>
              <a:gd name="connsiteY4499" fmla="*/ 3543525 h 10286999"/>
              <a:gd name="connsiteX4500" fmla="*/ 1780112 w 11378470"/>
              <a:gd name="connsiteY4500" fmla="*/ 3548958 h 10286999"/>
              <a:gd name="connsiteX4501" fmla="*/ 1782702 w 11378470"/>
              <a:gd name="connsiteY4501" fmla="*/ 3541521 h 10286999"/>
              <a:gd name="connsiteX4502" fmla="*/ 1794865 w 11378470"/>
              <a:gd name="connsiteY4502" fmla="*/ 3535816 h 10286999"/>
              <a:gd name="connsiteX4503" fmla="*/ 2187879 w 11378470"/>
              <a:gd name="connsiteY4503" fmla="*/ 3535238 h 10286999"/>
              <a:gd name="connsiteX4504" fmla="*/ 2232213 w 11378470"/>
              <a:gd name="connsiteY4504" fmla="*/ 3564883 h 10286999"/>
              <a:gd name="connsiteX4505" fmla="*/ 2236039 w 11378470"/>
              <a:gd name="connsiteY4505" fmla="*/ 3575910 h 10286999"/>
              <a:gd name="connsiteX4506" fmla="*/ 2241487 w 11378470"/>
              <a:gd name="connsiteY4506" fmla="*/ 3583434 h 10286999"/>
              <a:gd name="connsiteX4507" fmla="*/ 2242362 w 11378470"/>
              <a:gd name="connsiteY4507" fmla="*/ 3610483 h 10286999"/>
              <a:gd name="connsiteX4508" fmla="*/ 2184927 w 11378470"/>
              <a:gd name="connsiteY4508" fmla="*/ 3551259 h 10286999"/>
              <a:gd name="connsiteX4509" fmla="*/ 2181817 w 11378470"/>
              <a:gd name="connsiteY4509" fmla="*/ 3542300 h 10286999"/>
              <a:gd name="connsiteX4510" fmla="*/ 2187879 w 11378470"/>
              <a:gd name="connsiteY4510" fmla="*/ 3535238 h 10286999"/>
              <a:gd name="connsiteX4511" fmla="*/ 1467403 w 11378470"/>
              <a:gd name="connsiteY4511" fmla="*/ 3523804 h 10286999"/>
              <a:gd name="connsiteX4512" fmla="*/ 1487716 w 11378470"/>
              <a:gd name="connsiteY4512" fmla="*/ 3548285 h 10286999"/>
              <a:gd name="connsiteX4513" fmla="*/ 1456880 w 11378470"/>
              <a:gd name="connsiteY4513" fmla="*/ 3546870 h 10286999"/>
              <a:gd name="connsiteX4514" fmla="*/ 1467403 w 11378470"/>
              <a:gd name="connsiteY4514" fmla="*/ 3523804 h 10286999"/>
              <a:gd name="connsiteX4515" fmla="*/ 785099 w 11378470"/>
              <a:gd name="connsiteY4515" fmla="*/ 3509360 h 10286999"/>
              <a:gd name="connsiteX4516" fmla="*/ 798302 w 11378470"/>
              <a:gd name="connsiteY4516" fmla="*/ 3509962 h 10286999"/>
              <a:gd name="connsiteX4517" fmla="*/ 836897 w 11378470"/>
              <a:gd name="connsiteY4517" fmla="*/ 3533570 h 10286999"/>
              <a:gd name="connsiteX4518" fmla="*/ 822203 w 11378470"/>
              <a:gd name="connsiteY4518" fmla="*/ 3557293 h 10286999"/>
              <a:gd name="connsiteX4519" fmla="*/ 785099 w 11378470"/>
              <a:gd name="connsiteY4519" fmla="*/ 3509360 h 10286999"/>
              <a:gd name="connsiteX4520" fmla="*/ 1789988 w 11378470"/>
              <a:gd name="connsiteY4520" fmla="*/ 3498287 h 10286999"/>
              <a:gd name="connsiteX4521" fmla="*/ 1793322 w 11378470"/>
              <a:gd name="connsiteY4521" fmla="*/ 3525444 h 10286999"/>
              <a:gd name="connsiteX4522" fmla="*/ 1781583 w 11378470"/>
              <a:gd name="connsiteY4522" fmla="*/ 3521355 h 10286999"/>
              <a:gd name="connsiteX4523" fmla="*/ 1789988 w 11378470"/>
              <a:gd name="connsiteY4523" fmla="*/ 3498287 h 10286999"/>
              <a:gd name="connsiteX4524" fmla="*/ 658124 w 11378470"/>
              <a:gd name="connsiteY4524" fmla="*/ 3496949 h 10286999"/>
              <a:gd name="connsiteX4525" fmla="*/ 644169 w 11378470"/>
              <a:gd name="connsiteY4525" fmla="*/ 3539919 h 10286999"/>
              <a:gd name="connsiteX4526" fmla="*/ 627585 w 11378470"/>
              <a:gd name="connsiteY4526" fmla="*/ 3523300 h 10286999"/>
              <a:gd name="connsiteX4527" fmla="*/ 658124 w 11378470"/>
              <a:gd name="connsiteY4527" fmla="*/ 3496949 h 10286999"/>
              <a:gd name="connsiteX4528" fmla="*/ 2026956 w 11378470"/>
              <a:gd name="connsiteY4528" fmla="*/ 3496099 h 10286999"/>
              <a:gd name="connsiteX4529" fmla="*/ 2069020 w 11378470"/>
              <a:gd name="connsiteY4529" fmla="*/ 3516160 h 10286999"/>
              <a:gd name="connsiteX4530" fmla="*/ 2054260 w 11378470"/>
              <a:gd name="connsiteY4530" fmla="*/ 3554076 h 10286999"/>
              <a:gd name="connsiteX4531" fmla="*/ 2000408 w 11378470"/>
              <a:gd name="connsiteY4531" fmla="*/ 3524034 h 10286999"/>
              <a:gd name="connsiteX4532" fmla="*/ 2026956 w 11378470"/>
              <a:gd name="connsiteY4532" fmla="*/ 3496099 h 10286999"/>
              <a:gd name="connsiteX4533" fmla="*/ 2998490 w 11378470"/>
              <a:gd name="connsiteY4533" fmla="*/ 3492801 h 10286999"/>
              <a:gd name="connsiteX4534" fmla="*/ 3056409 w 11378470"/>
              <a:gd name="connsiteY4534" fmla="*/ 3554286 h 10286999"/>
              <a:gd name="connsiteX4535" fmla="*/ 3008165 w 11378470"/>
              <a:gd name="connsiteY4535" fmla="*/ 3535088 h 10286999"/>
              <a:gd name="connsiteX4536" fmla="*/ 2967420 w 11378470"/>
              <a:gd name="connsiteY4536" fmla="*/ 3495600 h 10286999"/>
              <a:gd name="connsiteX4537" fmla="*/ 2998490 w 11378470"/>
              <a:gd name="connsiteY4537" fmla="*/ 3492801 h 10286999"/>
              <a:gd name="connsiteX4538" fmla="*/ 3321798 w 11378470"/>
              <a:gd name="connsiteY4538" fmla="*/ 3492035 h 10286999"/>
              <a:gd name="connsiteX4539" fmla="*/ 3310681 w 11378470"/>
              <a:gd name="connsiteY4539" fmla="*/ 3497351 h 10286999"/>
              <a:gd name="connsiteX4540" fmla="*/ 3301420 w 11378470"/>
              <a:gd name="connsiteY4540" fmla="*/ 3502081 h 10286999"/>
              <a:gd name="connsiteX4541" fmla="*/ 3234285 w 11378470"/>
              <a:gd name="connsiteY4541" fmla="*/ 3543464 h 10286999"/>
              <a:gd name="connsiteX4542" fmla="*/ 3228599 w 11378470"/>
              <a:gd name="connsiteY4542" fmla="*/ 3546866 h 10286999"/>
              <a:gd name="connsiteX4543" fmla="*/ 3232208 w 11378470"/>
              <a:gd name="connsiteY4543" fmla="*/ 3548851 h 10286999"/>
              <a:gd name="connsiteX4544" fmla="*/ 3243651 w 11378470"/>
              <a:gd name="connsiteY4544" fmla="*/ 3563574 h 10286999"/>
              <a:gd name="connsiteX4545" fmla="*/ 3252021 w 11378470"/>
              <a:gd name="connsiteY4545" fmla="*/ 3564301 h 10286999"/>
              <a:gd name="connsiteX4546" fmla="*/ 3251003 w 11378470"/>
              <a:gd name="connsiteY4546" fmla="*/ 3568356 h 10286999"/>
              <a:gd name="connsiteX4547" fmla="*/ 3271273 w 11378470"/>
              <a:gd name="connsiteY4547" fmla="*/ 3561987 h 10286999"/>
              <a:gd name="connsiteX4548" fmla="*/ 3267632 w 11378470"/>
              <a:gd name="connsiteY4548" fmla="*/ 3551601 h 10286999"/>
              <a:gd name="connsiteX4549" fmla="*/ 3277052 w 11378470"/>
              <a:gd name="connsiteY4549" fmla="*/ 3563444 h 10286999"/>
              <a:gd name="connsiteX4550" fmla="*/ 3279671 w 11378470"/>
              <a:gd name="connsiteY4550" fmla="*/ 3565060 h 10286999"/>
              <a:gd name="connsiteX4551" fmla="*/ 3275533 w 11378470"/>
              <a:gd name="connsiteY4551" fmla="*/ 3547485 h 10286999"/>
              <a:gd name="connsiteX4552" fmla="*/ 3281966 w 11378470"/>
              <a:gd name="connsiteY4552" fmla="*/ 3524247 h 10286999"/>
              <a:gd name="connsiteX4553" fmla="*/ 3300650 w 11378470"/>
              <a:gd name="connsiteY4553" fmla="*/ 3527272 h 10286999"/>
              <a:gd name="connsiteX4554" fmla="*/ 3298989 w 11378470"/>
              <a:gd name="connsiteY4554" fmla="*/ 3525506 h 10286999"/>
              <a:gd name="connsiteX4555" fmla="*/ 3308571 w 11378470"/>
              <a:gd name="connsiteY4555" fmla="*/ 3502556 h 10286999"/>
              <a:gd name="connsiteX4556" fmla="*/ 1230166 w 11378470"/>
              <a:gd name="connsiteY4556" fmla="*/ 3488103 h 10286999"/>
              <a:gd name="connsiteX4557" fmla="*/ 1262176 w 11378470"/>
              <a:gd name="connsiteY4557" fmla="*/ 3535929 h 10286999"/>
              <a:gd name="connsiteX4558" fmla="*/ 1208211 w 11378470"/>
              <a:gd name="connsiteY4558" fmla="*/ 3565427 h 10286999"/>
              <a:gd name="connsiteX4559" fmla="*/ 1188201 w 11378470"/>
              <a:gd name="connsiteY4559" fmla="*/ 3528857 h 10286999"/>
              <a:gd name="connsiteX4560" fmla="*/ 1230166 w 11378470"/>
              <a:gd name="connsiteY4560" fmla="*/ 3488103 h 10286999"/>
              <a:gd name="connsiteX4561" fmla="*/ 1772518 w 11378470"/>
              <a:gd name="connsiteY4561" fmla="*/ 3455315 h 10286999"/>
              <a:gd name="connsiteX4562" fmla="*/ 1808979 w 11378470"/>
              <a:gd name="connsiteY4562" fmla="*/ 3472566 h 10286999"/>
              <a:gd name="connsiteX4563" fmla="*/ 1764039 w 11378470"/>
              <a:gd name="connsiteY4563" fmla="*/ 3477209 h 10286999"/>
              <a:gd name="connsiteX4564" fmla="*/ 1772518 w 11378470"/>
              <a:gd name="connsiteY4564" fmla="*/ 3455315 h 10286999"/>
              <a:gd name="connsiteX4565" fmla="*/ 2908573 w 11378470"/>
              <a:gd name="connsiteY4565" fmla="*/ 3452062 h 10286999"/>
              <a:gd name="connsiteX4566" fmla="*/ 2916690 w 11378470"/>
              <a:gd name="connsiteY4566" fmla="*/ 3457683 h 10286999"/>
              <a:gd name="connsiteX4567" fmla="*/ 2908091 w 11378470"/>
              <a:gd name="connsiteY4567" fmla="*/ 3479200 h 10286999"/>
              <a:gd name="connsiteX4568" fmla="*/ 2896912 w 11378470"/>
              <a:gd name="connsiteY4568" fmla="*/ 3475497 h 10286999"/>
              <a:gd name="connsiteX4569" fmla="*/ 2908573 w 11378470"/>
              <a:gd name="connsiteY4569" fmla="*/ 3452062 h 10286999"/>
              <a:gd name="connsiteX4570" fmla="*/ 2003970 w 11378470"/>
              <a:gd name="connsiteY4570" fmla="*/ 3449183 h 10286999"/>
              <a:gd name="connsiteX4571" fmla="*/ 2010202 w 11378470"/>
              <a:gd name="connsiteY4571" fmla="*/ 3456521 h 10286999"/>
              <a:gd name="connsiteX4572" fmla="*/ 1998675 w 11378470"/>
              <a:gd name="connsiteY4572" fmla="*/ 3481184 h 10286999"/>
              <a:gd name="connsiteX4573" fmla="*/ 1978295 w 11378470"/>
              <a:gd name="connsiteY4573" fmla="*/ 3467208 h 10286999"/>
              <a:gd name="connsiteX4574" fmla="*/ 2003970 w 11378470"/>
              <a:gd name="connsiteY4574" fmla="*/ 3449183 h 10286999"/>
              <a:gd name="connsiteX4575" fmla="*/ 1575691 w 11378470"/>
              <a:gd name="connsiteY4575" fmla="*/ 3435842 h 10286999"/>
              <a:gd name="connsiteX4576" fmla="*/ 1614981 w 11378470"/>
              <a:gd name="connsiteY4576" fmla="*/ 3457456 h 10286999"/>
              <a:gd name="connsiteX4577" fmla="*/ 1542377 w 11378470"/>
              <a:gd name="connsiteY4577" fmla="*/ 3636372 h 10286999"/>
              <a:gd name="connsiteX4578" fmla="*/ 1536855 w 11378470"/>
              <a:gd name="connsiteY4578" fmla="*/ 3604479 h 10286999"/>
              <a:gd name="connsiteX4579" fmla="*/ 1533297 w 11378470"/>
              <a:gd name="connsiteY4579" fmla="*/ 3605924 h 10286999"/>
              <a:gd name="connsiteX4580" fmla="*/ 1513409 w 11378470"/>
              <a:gd name="connsiteY4580" fmla="*/ 3641898 h 10286999"/>
              <a:gd name="connsiteX4581" fmla="*/ 1477496 w 11378470"/>
              <a:gd name="connsiteY4581" fmla="*/ 3628511 h 10286999"/>
              <a:gd name="connsiteX4582" fmla="*/ 1467723 w 11378470"/>
              <a:gd name="connsiteY4582" fmla="*/ 3616435 h 10286999"/>
              <a:gd name="connsiteX4583" fmla="*/ 1534814 w 11378470"/>
              <a:gd name="connsiteY4583" fmla="*/ 3569916 h 10286999"/>
              <a:gd name="connsiteX4584" fmla="*/ 1536314 w 11378470"/>
              <a:gd name="connsiteY4584" fmla="*/ 3571566 h 10286999"/>
              <a:gd name="connsiteX4585" fmla="*/ 1541813 w 11378470"/>
              <a:gd name="connsiteY4585" fmla="*/ 3536802 h 10286999"/>
              <a:gd name="connsiteX4586" fmla="*/ 1555407 w 11378470"/>
              <a:gd name="connsiteY4586" fmla="*/ 3495221 h 10286999"/>
              <a:gd name="connsiteX4587" fmla="*/ 1548610 w 11378470"/>
              <a:gd name="connsiteY4587" fmla="*/ 3494694 h 10286999"/>
              <a:gd name="connsiteX4588" fmla="*/ 1535170 w 11378470"/>
              <a:gd name="connsiteY4588" fmla="*/ 3486837 h 10286999"/>
              <a:gd name="connsiteX4589" fmla="*/ 1549291 w 11378470"/>
              <a:gd name="connsiteY4589" fmla="*/ 3445079 h 10286999"/>
              <a:gd name="connsiteX4590" fmla="*/ 1567705 w 11378470"/>
              <a:gd name="connsiteY4590" fmla="*/ 3456579 h 10286999"/>
              <a:gd name="connsiteX4591" fmla="*/ 1568170 w 11378470"/>
              <a:gd name="connsiteY4591" fmla="*/ 3457690 h 10286999"/>
              <a:gd name="connsiteX4592" fmla="*/ 2921885 w 11378470"/>
              <a:gd name="connsiteY4592" fmla="*/ 3428317 h 10286999"/>
              <a:gd name="connsiteX4593" fmla="*/ 2897358 w 11378470"/>
              <a:gd name="connsiteY4593" fmla="*/ 3446769 h 10286999"/>
              <a:gd name="connsiteX4594" fmla="*/ 2921885 w 11378470"/>
              <a:gd name="connsiteY4594" fmla="*/ 3428317 h 10286999"/>
              <a:gd name="connsiteX4595" fmla="*/ 1428476 w 11378470"/>
              <a:gd name="connsiteY4595" fmla="*/ 3425891 h 10286999"/>
              <a:gd name="connsiteX4596" fmla="*/ 1450417 w 11378470"/>
              <a:gd name="connsiteY4596" fmla="*/ 3447205 h 10286999"/>
              <a:gd name="connsiteX4597" fmla="*/ 1415318 w 11378470"/>
              <a:gd name="connsiteY4597" fmla="*/ 3451793 h 10286999"/>
              <a:gd name="connsiteX4598" fmla="*/ 1428476 w 11378470"/>
              <a:gd name="connsiteY4598" fmla="*/ 3425891 h 10286999"/>
              <a:gd name="connsiteX4599" fmla="*/ 870419 w 11378470"/>
              <a:gd name="connsiteY4599" fmla="*/ 3393813 h 10286999"/>
              <a:gd name="connsiteX4600" fmla="*/ 927426 w 11378470"/>
              <a:gd name="connsiteY4600" fmla="*/ 3458401 h 10286999"/>
              <a:gd name="connsiteX4601" fmla="*/ 870419 w 11378470"/>
              <a:gd name="connsiteY4601" fmla="*/ 3393813 h 10286999"/>
              <a:gd name="connsiteX4602" fmla="*/ 1382397 w 11378470"/>
              <a:gd name="connsiteY4602" fmla="*/ 3377676 h 10286999"/>
              <a:gd name="connsiteX4603" fmla="*/ 1407255 w 11378470"/>
              <a:gd name="connsiteY4603" fmla="*/ 3403994 h 10286999"/>
              <a:gd name="connsiteX4604" fmla="*/ 1371606 w 11378470"/>
              <a:gd name="connsiteY4604" fmla="*/ 3380080 h 10286999"/>
              <a:gd name="connsiteX4605" fmla="*/ 1382397 w 11378470"/>
              <a:gd name="connsiteY4605" fmla="*/ 3377676 h 10286999"/>
              <a:gd name="connsiteX4606" fmla="*/ 3182292 w 11378470"/>
              <a:gd name="connsiteY4606" fmla="*/ 3374843 h 10286999"/>
              <a:gd name="connsiteX4607" fmla="*/ 3243120 w 11378470"/>
              <a:gd name="connsiteY4607" fmla="*/ 3396454 h 10286999"/>
              <a:gd name="connsiteX4608" fmla="*/ 3182292 w 11378470"/>
              <a:gd name="connsiteY4608" fmla="*/ 3374843 h 10286999"/>
              <a:gd name="connsiteX4609" fmla="*/ 3578180 w 11378470"/>
              <a:gd name="connsiteY4609" fmla="*/ 3372251 h 10286999"/>
              <a:gd name="connsiteX4610" fmla="*/ 3528290 w 11378470"/>
              <a:gd name="connsiteY4610" fmla="*/ 3393301 h 10286999"/>
              <a:gd name="connsiteX4611" fmla="*/ 3329425 w 11378470"/>
              <a:gd name="connsiteY4611" fmla="*/ 3488388 h 10286999"/>
              <a:gd name="connsiteX4612" fmla="*/ 3345462 w 11378470"/>
              <a:gd name="connsiteY4612" fmla="*/ 3484184 h 10286999"/>
              <a:gd name="connsiteX4613" fmla="*/ 3367825 w 11378470"/>
              <a:gd name="connsiteY4613" fmla="*/ 3483983 h 10286999"/>
              <a:gd name="connsiteX4614" fmla="*/ 3378298 w 11378470"/>
              <a:gd name="connsiteY4614" fmla="*/ 3485344 h 10286999"/>
              <a:gd name="connsiteX4615" fmla="*/ 3380423 w 11378470"/>
              <a:gd name="connsiteY4615" fmla="*/ 3481128 h 10286999"/>
              <a:gd name="connsiteX4616" fmla="*/ 3387168 w 11378470"/>
              <a:gd name="connsiteY4616" fmla="*/ 3473509 h 10286999"/>
              <a:gd name="connsiteX4617" fmla="*/ 3394386 w 11378470"/>
              <a:gd name="connsiteY4617" fmla="*/ 3465911 h 10286999"/>
              <a:gd name="connsiteX4618" fmla="*/ 3397819 w 11378470"/>
              <a:gd name="connsiteY4618" fmla="*/ 3458139 h 10286999"/>
              <a:gd name="connsiteX4619" fmla="*/ 3412606 w 11378470"/>
              <a:gd name="connsiteY4619" fmla="*/ 3450889 h 10286999"/>
              <a:gd name="connsiteX4620" fmla="*/ 3409171 w 11378470"/>
              <a:gd name="connsiteY4620" fmla="*/ 3458660 h 10286999"/>
              <a:gd name="connsiteX4621" fmla="*/ 3401953 w 11378470"/>
              <a:gd name="connsiteY4621" fmla="*/ 3466258 h 10286999"/>
              <a:gd name="connsiteX4622" fmla="*/ 3402305 w 11378470"/>
              <a:gd name="connsiteY4622" fmla="*/ 3474204 h 10286999"/>
              <a:gd name="connsiteX4623" fmla="*/ 3392804 w 11378470"/>
              <a:gd name="connsiteY4623" fmla="*/ 3487230 h 10286999"/>
              <a:gd name="connsiteX4624" fmla="*/ 3396150 w 11378470"/>
              <a:gd name="connsiteY4624" fmla="*/ 3487666 h 10286999"/>
              <a:gd name="connsiteX4625" fmla="*/ 3422311 w 11378470"/>
              <a:gd name="connsiteY4625" fmla="*/ 3493133 h 10286999"/>
              <a:gd name="connsiteX4626" fmla="*/ 3426936 w 11378470"/>
              <a:gd name="connsiteY4626" fmla="*/ 3496110 h 10286999"/>
              <a:gd name="connsiteX4627" fmla="*/ 3433279 w 11378470"/>
              <a:gd name="connsiteY4627" fmla="*/ 3480295 h 10286999"/>
              <a:gd name="connsiteX4628" fmla="*/ 3457657 w 11378470"/>
              <a:gd name="connsiteY4628" fmla="*/ 3476869 h 10286999"/>
              <a:gd name="connsiteX4629" fmla="*/ 3457278 w 11378470"/>
              <a:gd name="connsiteY4629" fmla="*/ 3504803 h 10286999"/>
              <a:gd name="connsiteX4630" fmla="*/ 3456849 w 11378470"/>
              <a:gd name="connsiteY4630" fmla="*/ 3505739 h 10286999"/>
              <a:gd name="connsiteX4631" fmla="*/ 3458262 w 11378470"/>
              <a:gd name="connsiteY4631" fmla="*/ 3505036 h 10286999"/>
              <a:gd name="connsiteX4632" fmla="*/ 3477360 w 11378470"/>
              <a:gd name="connsiteY4632" fmla="*/ 3497351 h 10286999"/>
              <a:gd name="connsiteX4633" fmla="*/ 3481990 w 11378470"/>
              <a:gd name="connsiteY4633" fmla="*/ 3483162 h 10286999"/>
              <a:gd name="connsiteX4634" fmla="*/ 3560699 w 11378470"/>
              <a:gd name="connsiteY4634" fmla="*/ 3445324 h 10286999"/>
              <a:gd name="connsiteX4635" fmla="*/ 3571696 w 11378470"/>
              <a:gd name="connsiteY4635" fmla="*/ 3451828 h 10286999"/>
              <a:gd name="connsiteX4636" fmla="*/ 3572155 w 11378470"/>
              <a:gd name="connsiteY4636" fmla="*/ 3451682 h 10286999"/>
              <a:gd name="connsiteX4637" fmla="*/ 3575288 w 11378470"/>
              <a:gd name="connsiteY4637" fmla="*/ 3427386 h 10286999"/>
              <a:gd name="connsiteX4638" fmla="*/ 3581313 w 11378470"/>
              <a:gd name="connsiteY4638" fmla="*/ 3396544 h 10286999"/>
              <a:gd name="connsiteX4639" fmla="*/ 3585438 w 11378470"/>
              <a:gd name="connsiteY4639" fmla="*/ 3386565 h 10286999"/>
              <a:gd name="connsiteX4640" fmla="*/ 3174179 w 11378470"/>
              <a:gd name="connsiteY4640" fmla="*/ 3369147 h 10286999"/>
              <a:gd name="connsiteX4641" fmla="*/ 3182338 w 11378470"/>
              <a:gd name="connsiteY4641" fmla="*/ 3374123 h 10286999"/>
              <a:gd name="connsiteX4642" fmla="*/ 3177901 w 11378470"/>
              <a:gd name="connsiteY4642" fmla="*/ 3377036 h 10286999"/>
              <a:gd name="connsiteX4643" fmla="*/ 3174179 w 11378470"/>
              <a:gd name="connsiteY4643" fmla="*/ 3369147 h 10286999"/>
              <a:gd name="connsiteX4644" fmla="*/ 3154582 w 11378470"/>
              <a:gd name="connsiteY4644" fmla="*/ 3365937 h 10286999"/>
              <a:gd name="connsiteX4645" fmla="*/ 3162742 w 11378470"/>
              <a:gd name="connsiteY4645" fmla="*/ 3370912 h 10286999"/>
              <a:gd name="connsiteX4646" fmla="*/ 3154344 w 11378470"/>
              <a:gd name="connsiteY4646" fmla="*/ 3369537 h 10286999"/>
              <a:gd name="connsiteX4647" fmla="*/ 3154582 w 11378470"/>
              <a:gd name="connsiteY4647" fmla="*/ 3365937 h 10286999"/>
              <a:gd name="connsiteX4648" fmla="*/ 3132757 w 11378470"/>
              <a:gd name="connsiteY4648" fmla="*/ 3353628 h 10286999"/>
              <a:gd name="connsiteX4649" fmla="*/ 3151567 w 11378470"/>
              <a:gd name="connsiteY4649" fmla="*/ 3368718 h 10286999"/>
              <a:gd name="connsiteX4650" fmla="*/ 3135889 w 11378470"/>
              <a:gd name="connsiteY4650" fmla="*/ 3366149 h 10286999"/>
              <a:gd name="connsiteX4651" fmla="*/ 3132757 w 11378470"/>
              <a:gd name="connsiteY4651" fmla="*/ 3353628 h 10286999"/>
              <a:gd name="connsiteX4652" fmla="*/ 1264691 w 11378470"/>
              <a:gd name="connsiteY4652" fmla="*/ 3353588 h 10286999"/>
              <a:gd name="connsiteX4653" fmla="*/ 1282455 w 11378470"/>
              <a:gd name="connsiteY4653" fmla="*/ 3358170 h 10286999"/>
              <a:gd name="connsiteX4654" fmla="*/ 1253194 w 11378470"/>
              <a:gd name="connsiteY4654" fmla="*/ 3405055 h 10286999"/>
              <a:gd name="connsiteX4655" fmla="*/ 1264691 w 11378470"/>
              <a:gd name="connsiteY4655" fmla="*/ 3353588 h 10286999"/>
              <a:gd name="connsiteX4656" fmla="*/ 1978527 w 11378470"/>
              <a:gd name="connsiteY4656" fmla="*/ 3340547 h 10286999"/>
              <a:gd name="connsiteX4657" fmla="*/ 1982471 w 11378470"/>
              <a:gd name="connsiteY4657" fmla="*/ 3351740 h 10286999"/>
              <a:gd name="connsiteX4658" fmla="*/ 1989696 w 11378470"/>
              <a:gd name="connsiteY4658" fmla="*/ 3355849 h 10286999"/>
              <a:gd name="connsiteX4659" fmla="*/ 1988389 w 11378470"/>
              <a:gd name="connsiteY4659" fmla="*/ 3368530 h 10286999"/>
              <a:gd name="connsiteX4660" fmla="*/ 1978527 w 11378470"/>
              <a:gd name="connsiteY4660" fmla="*/ 3340547 h 10286999"/>
              <a:gd name="connsiteX4661" fmla="*/ 1929325 w 11378470"/>
              <a:gd name="connsiteY4661" fmla="*/ 3336272 h 10286999"/>
              <a:gd name="connsiteX4662" fmla="*/ 1923892 w 11378470"/>
              <a:gd name="connsiteY4662" fmla="*/ 3389699 h 10286999"/>
              <a:gd name="connsiteX4663" fmla="*/ 1916940 w 11378470"/>
              <a:gd name="connsiteY4663" fmla="*/ 3397035 h 10286999"/>
              <a:gd name="connsiteX4664" fmla="*/ 1923328 w 11378470"/>
              <a:gd name="connsiteY4664" fmla="*/ 3404824 h 10286999"/>
              <a:gd name="connsiteX4665" fmla="*/ 1946931 w 11378470"/>
              <a:gd name="connsiteY4665" fmla="*/ 3381141 h 10286999"/>
              <a:gd name="connsiteX4666" fmla="*/ 1987911 w 11378470"/>
              <a:gd name="connsiteY4666" fmla="*/ 3371666 h 10286999"/>
              <a:gd name="connsiteX4667" fmla="*/ 2011210 w 11378470"/>
              <a:gd name="connsiteY4667" fmla="*/ 3377321 h 10286999"/>
              <a:gd name="connsiteX4668" fmla="*/ 2006514 w 11378470"/>
              <a:gd name="connsiteY4668" fmla="*/ 3382951 h 10286999"/>
              <a:gd name="connsiteX4669" fmla="*/ 2029080 w 11378470"/>
              <a:gd name="connsiteY4669" fmla="*/ 3407726 h 10286999"/>
              <a:gd name="connsiteX4670" fmla="*/ 2050515 w 11378470"/>
              <a:gd name="connsiteY4670" fmla="*/ 3441439 h 10286999"/>
              <a:gd name="connsiteX4671" fmla="*/ 1997088 w 11378470"/>
              <a:gd name="connsiteY4671" fmla="*/ 3403036 h 10286999"/>
              <a:gd name="connsiteX4672" fmla="*/ 1999747 w 11378470"/>
              <a:gd name="connsiteY4672" fmla="*/ 3391063 h 10286999"/>
              <a:gd name="connsiteX4673" fmla="*/ 1993170 w 11378470"/>
              <a:gd name="connsiteY4673" fmla="*/ 3398947 h 10286999"/>
              <a:gd name="connsiteX4674" fmla="*/ 1953775 w 11378470"/>
              <a:gd name="connsiteY4674" fmla="*/ 3413182 h 10286999"/>
              <a:gd name="connsiteX4675" fmla="*/ 1929414 w 11378470"/>
              <a:gd name="connsiteY4675" fmla="*/ 3412244 h 10286999"/>
              <a:gd name="connsiteX4676" fmla="*/ 1935574 w 11378470"/>
              <a:gd name="connsiteY4676" fmla="*/ 3419753 h 10286999"/>
              <a:gd name="connsiteX4677" fmla="*/ 1944825 w 11378470"/>
              <a:gd name="connsiteY4677" fmla="*/ 3485346 h 10286999"/>
              <a:gd name="connsiteX4678" fmla="*/ 1919606 w 11378470"/>
              <a:gd name="connsiteY4678" fmla="*/ 3499712 h 10286999"/>
              <a:gd name="connsiteX4679" fmla="*/ 1928504 w 11378470"/>
              <a:gd name="connsiteY4679" fmla="*/ 3503076 h 10286999"/>
              <a:gd name="connsiteX4680" fmla="*/ 1949292 w 11378470"/>
              <a:gd name="connsiteY4680" fmla="*/ 3519957 h 10286999"/>
              <a:gd name="connsiteX4681" fmla="*/ 1931244 w 11378470"/>
              <a:gd name="connsiteY4681" fmla="*/ 3544264 h 10286999"/>
              <a:gd name="connsiteX4682" fmla="*/ 1891935 w 11378470"/>
              <a:gd name="connsiteY4682" fmla="*/ 3518291 h 10286999"/>
              <a:gd name="connsiteX4683" fmla="*/ 1893522 w 11378470"/>
              <a:gd name="connsiteY4683" fmla="*/ 3514571 h 10286999"/>
              <a:gd name="connsiteX4684" fmla="*/ 1891619 w 11378470"/>
              <a:gd name="connsiteY4684" fmla="*/ 3515655 h 10286999"/>
              <a:gd name="connsiteX4685" fmla="*/ 1831279 w 11378470"/>
              <a:gd name="connsiteY4685" fmla="*/ 3450155 h 10286999"/>
              <a:gd name="connsiteX4686" fmla="*/ 1839493 w 11378470"/>
              <a:gd name="connsiteY4686" fmla="*/ 3422830 h 10286999"/>
              <a:gd name="connsiteX4687" fmla="*/ 1829216 w 11378470"/>
              <a:gd name="connsiteY4687" fmla="*/ 3429895 h 10286999"/>
              <a:gd name="connsiteX4688" fmla="*/ 1818873 w 11378470"/>
              <a:gd name="connsiteY4688" fmla="*/ 3431012 h 10286999"/>
              <a:gd name="connsiteX4689" fmla="*/ 1812992 w 11378470"/>
              <a:gd name="connsiteY4689" fmla="*/ 3425066 h 10286999"/>
              <a:gd name="connsiteX4690" fmla="*/ 1819247 w 11378470"/>
              <a:gd name="connsiteY4690" fmla="*/ 3413478 h 10286999"/>
              <a:gd name="connsiteX4691" fmla="*/ 1815969 w 11378470"/>
              <a:gd name="connsiteY4691" fmla="*/ 3412470 h 10286999"/>
              <a:gd name="connsiteX4692" fmla="*/ 1741004 w 11378470"/>
              <a:gd name="connsiteY4692" fmla="*/ 3385331 h 10286999"/>
              <a:gd name="connsiteX4693" fmla="*/ 1764869 w 11378470"/>
              <a:gd name="connsiteY4693" fmla="*/ 3381743 h 10286999"/>
              <a:gd name="connsiteX4694" fmla="*/ 1761852 w 11378470"/>
              <a:gd name="connsiteY4694" fmla="*/ 3376872 h 10286999"/>
              <a:gd name="connsiteX4695" fmla="*/ 1761692 w 11378470"/>
              <a:gd name="connsiteY4695" fmla="*/ 3354073 h 10286999"/>
              <a:gd name="connsiteX4696" fmla="*/ 1774281 w 11378470"/>
              <a:gd name="connsiteY4696" fmla="*/ 3340581 h 10286999"/>
              <a:gd name="connsiteX4697" fmla="*/ 1781700 w 11378470"/>
              <a:gd name="connsiteY4697" fmla="*/ 3337530 h 10286999"/>
              <a:gd name="connsiteX4698" fmla="*/ 1797427 w 11378470"/>
              <a:gd name="connsiteY4698" fmla="*/ 3349770 h 10286999"/>
              <a:gd name="connsiteX4699" fmla="*/ 1799244 w 11378470"/>
              <a:gd name="connsiteY4699" fmla="*/ 3367729 h 10286999"/>
              <a:gd name="connsiteX4700" fmla="*/ 1793342 w 11378470"/>
              <a:gd name="connsiteY4700" fmla="*/ 3377465 h 10286999"/>
              <a:gd name="connsiteX4701" fmla="*/ 1797501 w 11378470"/>
              <a:gd name="connsiteY4701" fmla="*/ 3376840 h 10286999"/>
              <a:gd name="connsiteX4702" fmla="*/ 1801760 w 11378470"/>
              <a:gd name="connsiteY4702" fmla="*/ 3377281 h 10286999"/>
              <a:gd name="connsiteX4703" fmla="*/ 1803742 w 11378470"/>
              <a:gd name="connsiteY4703" fmla="*/ 3369934 h 10286999"/>
              <a:gd name="connsiteX4704" fmla="*/ 1817916 w 11378470"/>
              <a:gd name="connsiteY4704" fmla="*/ 3376881 h 10286999"/>
              <a:gd name="connsiteX4705" fmla="*/ 1816481 w 11378470"/>
              <a:gd name="connsiteY4705" fmla="*/ 3378809 h 10286999"/>
              <a:gd name="connsiteX4706" fmla="*/ 1828204 w 11378470"/>
              <a:gd name="connsiteY4706" fmla="*/ 3380025 h 10286999"/>
              <a:gd name="connsiteX4707" fmla="*/ 1862617 w 11378470"/>
              <a:gd name="connsiteY4707" fmla="*/ 3394452 h 10286999"/>
              <a:gd name="connsiteX4708" fmla="*/ 1862845 w 11378470"/>
              <a:gd name="connsiteY4708" fmla="*/ 3395422 h 10286999"/>
              <a:gd name="connsiteX4709" fmla="*/ 1884903 w 11378470"/>
              <a:gd name="connsiteY4709" fmla="*/ 3382231 h 10286999"/>
              <a:gd name="connsiteX4710" fmla="*/ 1886944 w 11378470"/>
              <a:gd name="connsiteY4710" fmla="*/ 3382945 h 10286999"/>
              <a:gd name="connsiteX4711" fmla="*/ 1889401 w 11378470"/>
              <a:gd name="connsiteY4711" fmla="*/ 3375520 h 10286999"/>
              <a:gd name="connsiteX4712" fmla="*/ 1929325 w 11378470"/>
              <a:gd name="connsiteY4712" fmla="*/ 3336272 h 10286999"/>
              <a:gd name="connsiteX4713" fmla="*/ 2873842 w 11378470"/>
              <a:gd name="connsiteY4713" fmla="*/ 3327396 h 10286999"/>
              <a:gd name="connsiteX4714" fmla="*/ 2878699 w 11378470"/>
              <a:gd name="connsiteY4714" fmla="*/ 3331257 h 10286999"/>
              <a:gd name="connsiteX4715" fmla="*/ 2866855 w 11378470"/>
              <a:gd name="connsiteY4715" fmla="*/ 3337703 h 10286999"/>
              <a:gd name="connsiteX4716" fmla="*/ 2864959 w 11378470"/>
              <a:gd name="connsiteY4716" fmla="*/ 3332230 h 10286999"/>
              <a:gd name="connsiteX4717" fmla="*/ 2863349 w 11378470"/>
              <a:gd name="connsiteY4717" fmla="*/ 3335708 h 10286999"/>
              <a:gd name="connsiteX4718" fmla="*/ 2864248 w 11378470"/>
              <a:gd name="connsiteY4718" fmla="*/ 3330177 h 10286999"/>
              <a:gd name="connsiteX4719" fmla="*/ 2866569 w 11378470"/>
              <a:gd name="connsiteY4719" fmla="*/ 3328751 h 10286999"/>
              <a:gd name="connsiteX4720" fmla="*/ 2873842 w 11378470"/>
              <a:gd name="connsiteY4720" fmla="*/ 3327396 h 10286999"/>
              <a:gd name="connsiteX4721" fmla="*/ 3506586 w 11378470"/>
              <a:gd name="connsiteY4721" fmla="*/ 3306149 h 10286999"/>
              <a:gd name="connsiteX4722" fmla="*/ 3504614 w 11378470"/>
              <a:gd name="connsiteY4722" fmla="*/ 3320787 h 10286999"/>
              <a:gd name="connsiteX4723" fmla="*/ 3517612 w 11378470"/>
              <a:gd name="connsiteY4723" fmla="*/ 3314659 h 10286999"/>
              <a:gd name="connsiteX4724" fmla="*/ 3063732 w 11378470"/>
              <a:gd name="connsiteY4724" fmla="*/ 3303878 h 10286999"/>
              <a:gd name="connsiteX4725" fmla="*/ 3078010 w 11378470"/>
              <a:gd name="connsiteY4725" fmla="*/ 3312000 h 10286999"/>
              <a:gd name="connsiteX4726" fmla="*/ 3076748 w 11378470"/>
              <a:gd name="connsiteY4726" fmla="*/ 3324466 h 10286999"/>
              <a:gd name="connsiteX4727" fmla="*/ 3063732 w 11378470"/>
              <a:gd name="connsiteY4727" fmla="*/ 3303878 h 10286999"/>
              <a:gd name="connsiteX4728" fmla="*/ 1448057 w 11378470"/>
              <a:gd name="connsiteY4728" fmla="*/ 3301592 h 10286999"/>
              <a:gd name="connsiteX4729" fmla="*/ 1465249 w 11378470"/>
              <a:gd name="connsiteY4729" fmla="*/ 3314685 h 10286999"/>
              <a:gd name="connsiteX4730" fmla="*/ 1467136 w 11378470"/>
              <a:gd name="connsiteY4730" fmla="*/ 3320176 h 10286999"/>
              <a:gd name="connsiteX4731" fmla="*/ 1471944 w 11378470"/>
              <a:gd name="connsiteY4731" fmla="*/ 3344333 h 10286999"/>
              <a:gd name="connsiteX4732" fmla="*/ 1480665 w 11378470"/>
              <a:gd name="connsiteY4732" fmla="*/ 3349951 h 10286999"/>
              <a:gd name="connsiteX4733" fmla="*/ 1464646 w 11378470"/>
              <a:gd name="connsiteY4733" fmla="*/ 3375111 h 10286999"/>
              <a:gd name="connsiteX4734" fmla="*/ 1457032 w 11378470"/>
              <a:gd name="connsiteY4734" fmla="*/ 3375465 h 10286999"/>
              <a:gd name="connsiteX4735" fmla="*/ 1455964 w 11378470"/>
              <a:gd name="connsiteY4735" fmla="*/ 3383784 h 10286999"/>
              <a:gd name="connsiteX4736" fmla="*/ 1434181 w 11378470"/>
              <a:gd name="connsiteY4736" fmla="*/ 3383360 h 10286999"/>
              <a:gd name="connsiteX4737" fmla="*/ 1429201 w 11378470"/>
              <a:gd name="connsiteY4737" fmla="*/ 3372757 h 10286999"/>
              <a:gd name="connsiteX4738" fmla="*/ 1418091 w 11378470"/>
              <a:gd name="connsiteY4738" fmla="*/ 3362875 h 10286999"/>
              <a:gd name="connsiteX4739" fmla="*/ 1425193 w 11378470"/>
              <a:gd name="connsiteY4739" fmla="*/ 3344544 h 10286999"/>
              <a:gd name="connsiteX4740" fmla="*/ 1433475 w 11378470"/>
              <a:gd name="connsiteY4740" fmla="*/ 3340966 h 10286999"/>
              <a:gd name="connsiteX4741" fmla="*/ 1431460 w 11378470"/>
              <a:gd name="connsiteY4741" fmla="*/ 3330257 h 10286999"/>
              <a:gd name="connsiteX4742" fmla="*/ 1428837 w 11378470"/>
              <a:gd name="connsiteY4742" fmla="*/ 3307226 h 10286999"/>
              <a:gd name="connsiteX4743" fmla="*/ 1448057 w 11378470"/>
              <a:gd name="connsiteY4743" fmla="*/ 3301592 h 10286999"/>
              <a:gd name="connsiteX4744" fmla="*/ 3057167 w 11378470"/>
              <a:gd name="connsiteY4744" fmla="*/ 3296747 h 10286999"/>
              <a:gd name="connsiteX4745" fmla="*/ 3061328 w 11378470"/>
              <a:gd name="connsiteY4745" fmla="*/ 3302110 h 10286999"/>
              <a:gd name="connsiteX4746" fmla="*/ 3059863 w 11378470"/>
              <a:gd name="connsiteY4746" fmla="*/ 3305273 h 10286999"/>
              <a:gd name="connsiteX4747" fmla="*/ 3053678 w 11378470"/>
              <a:gd name="connsiteY4747" fmla="*/ 3297759 h 10286999"/>
              <a:gd name="connsiteX4748" fmla="*/ 3057167 w 11378470"/>
              <a:gd name="connsiteY4748" fmla="*/ 3296747 h 10286999"/>
              <a:gd name="connsiteX4749" fmla="*/ 1109194 w 11378470"/>
              <a:gd name="connsiteY4749" fmla="*/ 3295112 h 10286999"/>
              <a:gd name="connsiteX4750" fmla="*/ 1126145 w 11378470"/>
              <a:gd name="connsiteY4750" fmla="*/ 3295836 h 10286999"/>
              <a:gd name="connsiteX4751" fmla="*/ 1129006 w 11378470"/>
              <a:gd name="connsiteY4751" fmla="*/ 3331306 h 10286999"/>
              <a:gd name="connsiteX4752" fmla="*/ 1109194 w 11378470"/>
              <a:gd name="connsiteY4752" fmla="*/ 3295112 h 10286999"/>
              <a:gd name="connsiteX4753" fmla="*/ 2359994 w 11378470"/>
              <a:gd name="connsiteY4753" fmla="*/ 3288769 h 10286999"/>
              <a:gd name="connsiteX4754" fmla="*/ 2401996 w 11378470"/>
              <a:gd name="connsiteY4754" fmla="*/ 3308619 h 10286999"/>
              <a:gd name="connsiteX4755" fmla="*/ 2403767 w 11378470"/>
              <a:gd name="connsiteY4755" fmla="*/ 3325428 h 10286999"/>
              <a:gd name="connsiteX4756" fmla="*/ 2368145 w 11378470"/>
              <a:gd name="connsiteY4756" fmla="*/ 3337488 h 10286999"/>
              <a:gd name="connsiteX4757" fmla="*/ 2365988 w 11378470"/>
              <a:gd name="connsiteY4757" fmla="*/ 3335645 h 10286999"/>
              <a:gd name="connsiteX4758" fmla="*/ 2366036 w 11378470"/>
              <a:gd name="connsiteY4758" fmla="*/ 3335867 h 10286999"/>
              <a:gd name="connsiteX4759" fmla="*/ 2356506 w 11378470"/>
              <a:gd name="connsiteY4759" fmla="*/ 3342155 h 10286999"/>
              <a:gd name="connsiteX4760" fmla="*/ 2347987 w 11378470"/>
              <a:gd name="connsiteY4760" fmla="*/ 3322333 h 10286999"/>
              <a:gd name="connsiteX4761" fmla="*/ 2353849 w 11378470"/>
              <a:gd name="connsiteY4761" fmla="*/ 3320979 h 10286999"/>
              <a:gd name="connsiteX4762" fmla="*/ 2350636 w 11378470"/>
              <a:gd name="connsiteY4762" fmla="*/ 3310938 h 10286999"/>
              <a:gd name="connsiteX4763" fmla="*/ 2359994 w 11378470"/>
              <a:gd name="connsiteY4763" fmla="*/ 3288769 h 10286999"/>
              <a:gd name="connsiteX4764" fmla="*/ 2044835 w 11378470"/>
              <a:gd name="connsiteY4764" fmla="*/ 3283538 h 10286999"/>
              <a:gd name="connsiteX4765" fmla="*/ 2084027 w 11378470"/>
              <a:gd name="connsiteY4765" fmla="*/ 3322739 h 10286999"/>
              <a:gd name="connsiteX4766" fmla="*/ 2098749 w 11378470"/>
              <a:gd name="connsiteY4766" fmla="*/ 3339567 h 10286999"/>
              <a:gd name="connsiteX4767" fmla="*/ 2106400 w 11378470"/>
              <a:gd name="connsiteY4767" fmla="*/ 3322621 h 10286999"/>
              <a:gd name="connsiteX4768" fmla="*/ 2121285 w 11378470"/>
              <a:gd name="connsiteY4768" fmla="*/ 3311921 h 10286999"/>
              <a:gd name="connsiteX4769" fmla="*/ 2129198 w 11378470"/>
              <a:gd name="connsiteY4769" fmla="*/ 3326503 h 10286999"/>
              <a:gd name="connsiteX4770" fmla="*/ 2128061 w 11378470"/>
              <a:gd name="connsiteY4770" fmla="*/ 3340022 h 10286999"/>
              <a:gd name="connsiteX4771" fmla="*/ 2130238 w 11378470"/>
              <a:gd name="connsiteY4771" fmla="*/ 3339916 h 10286999"/>
              <a:gd name="connsiteX4772" fmla="*/ 2129471 w 11378470"/>
              <a:gd name="connsiteY4772" fmla="*/ 3322846 h 10286999"/>
              <a:gd name="connsiteX4773" fmla="*/ 2133775 w 11378470"/>
              <a:gd name="connsiteY4773" fmla="*/ 3327640 h 10286999"/>
              <a:gd name="connsiteX4774" fmla="*/ 2133313 w 11378470"/>
              <a:gd name="connsiteY4774" fmla="*/ 3335578 h 10286999"/>
              <a:gd name="connsiteX4775" fmla="*/ 2132687 w 11378470"/>
              <a:gd name="connsiteY4775" fmla="*/ 3339797 h 10286999"/>
              <a:gd name="connsiteX4776" fmla="*/ 2141345 w 11378470"/>
              <a:gd name="connsiteY4776" fmla="*/ 3339377 h 10286999"/>
              <a:gd name="connsiteX4777" fmla="*/ 2148064 w 11378470"/>
              <a:gd name="connsiteY4777" fmla="*/ 3349618 h 10286999"/>
              <a:gd name="connsiteX4778" fmla="*/ 2149248 w 11378470"/>
              <a:gd name="connsiteY4778" fmla="*/ 3349402 h 10286999"/>
              <a:gd name="connsiteX4779" fmla="*/ 2178565 w 11378470"/>
              <a:gd name="connsiteY4779" fmla="*/ 3361493 h 10286999"/>
              <a:gd name="connsiteX4780" fmla="*/ 2177234 w 11378470"/>
              <a:gd name="connsiteY4780" fmla="*/ 3372968 h 10286999"/>
              <a:gd name="connsiteX4781" fmla="*/ 2157077 w 11378470"/>
              <a:gd name="connsiteY4781" fmla="*/ 3375332 h 10286999"/>
              <a:gd name="connsiteX4782" fmla="*/ 2157347 w 11378470"/>
              <a:gd name="connsiteY4782" fmla="*/ 3377016 h 10286999"/>
              <a:gd name="connsiteX4783" fmla="*/ 2146858 w 11378470"/>
              <a:gd name="connsiteY4783" fmla="*/ 3396858 h 10286999"/>
              <a:gd name="connsiteX4784" fmla="*/ 2144316 w 11378470"/>
              <a:gd name="connsiteY4784" fmla="*/ 3397997 h 10286999"/>
              <a:gd name="connsiteX4785" fmla="*/ 2159679 w 11378470"/>
              <a:gd name="connsiteY4785" fmla="*/ 3420656 h 10286999"/>
              <a:gd name="connsiteX4786" fmla="*/ 2178789 w 11378470"/>
              <a:gd name="connsiteY4786" fmla="*/ 3471229 h 10286999"/>
              <a:gd name="connsiteX4787" fmla="*/ 2125627 w 11378470"/>
              <a:gd name="connsiteY4787" fmla="*/ 3462684 h 10286999"/>
              <a:gd name="connsiteX4788" fmla="*/ 2109593 w 11378470"/>
              <a:gd name="connsiteY4788" fmla="*/ 3446644 h 10286999"/>
              <a:gd name="connsiteX4789" fmla="*/ 2126541 w 11378470"/>
              <a:gd name="connsiteY4789" fmla="*/ 3475803 h 10286999"/>
              <a:gd name="connsiteX4790" fmla="*/ 2095338 w 11378470"/>
              <a:gd name="connsiteY4790" fmla="*/ 3572141 h 10286999"/>
              <a:gd name="connsiteX4791" fmla="*/ 2099876 w 11378470"/>
              <a:gd name="connsiteY4791" fmla="*/ 3479481 h 10286999"/>
              <a:gd name="connsiteX4792" fmla="*/ 2109125 w 11378470"/>
              <a:gd name="connsiteY4792" fmla="*/ 3446176 h 10286999"/>
              <a:gd name="connsiteX4793" fmla="*/ 2102785 w 11378470"/>
              <a:gd name="connsiteY4793" fmla="*/ 3439834 h 10286999"/>
              <a:gd name="connsiteX4794" fmla="*/ 2044835 w 11378470"/>
              <a:gd name="connsiteY4794" fmla="*/ 3283538 h 10286999"/>
              <a:gd name="connsiteX4795" fmla="*/ 3043176 w 11378470"/>
              <a:gd name="connsiteY4795" fmla="*/ 3281674 h 10286999"/>
              <a:gd name="connsiteX4796" fmla="*/ 3046965 w 11378470"/>
              <a:gd name="connsiteY4796" fmla="*/ 3294168 h 10286999"/>
              <a:gd name="connsiteX4797" fmla="*/ 3046159 w 11378470"/>
              <a:gd name="connsiteY4797" fmla="*/ 3299696 h 10286999"/>
              <a:gd name="connsiteX4798" fmla="*/ 3048457 w 11378470"/>
              <a:gd name="connsiteY4798" fmla="*/ 3303178 h 10286999"/>
              <a:gd name="connsiteX4799" fmla="*/ 3045353 w 11378470"/>
              <a:gd name="connsiteY4799" fmla="*/ 3305226 h 10286999"/>
              <a:gd name="connsiteX4800" fmla="*/ 3043743 w 11378470"/>
              <a:gd name="connsiteY4800" fmla="*/ 3316283 h 10286999"/>
              <a:gd name="connsiteX4801" fmla="*/ 3048218 w 11378470"/>
              <a:gd name="connsiteY4801" fmla="*/ 3343315 h 10286999"/>
              <a:gd name="connsiteX4802" fmla="*/ 3038790 w 11378470"/>
              <a:gd name="connsiteY4802" fmla="*/ 3369527 h 10286999"/>
              <a:gd name="connsiteX4803" fmla="*/ 3027989 w 11378470"/>
              <a:gd name="connsiteY4803" fmla="*/ 3366659 h 10286999"/>
              <a:gd name="connsiteX4804" fmla="*/ 3026378 w 11378470"/>
              <a:gd name="connsiteY4804" fmla="*/ 3377718 h 10286999"/>
              <a:gd name="connsiteX4805" fmla="*/ 2983742 w 11378470"/>
              <a:gd name="connsiteY4805" fmla="*/ 3400855 h 10286999"/>
              <a:gd name="connsiteX4806" fmla="*/ 2976854 w 11378470"/>
              <a:gd name="connsiteY4806" fmla="*/ 3395253 h 10286999"/>
              <a:gd name="connsiteX4807" fmla="*/ 2953580 w 11378470"/>
              <a:gd name="connsiteY4807" fmla="*/ 3408745 h 10286999"/>
              <a:gd name="connsiteX4808" fmla="*/ 2895126 w 11378470"/>
              <a:gd name="connsiteY4808" fmla="*/ 3396527 h 10286999"/>
              <a:gd name="connsiteX4809" fmla="*/ 2924915 w 11378470"/>
              <a:gd name="connsiteY4809" fmla="*/ 3364252 h 10286999"/>
              <a:gd name="connsiteX4810" fmla="*/ 2925428 w 11378470"/>
              <a:gd name="connsiteY4810" fmla="*/ 3364001 h 10286999"/>
              <a:gd name="connsiteX4811" fmla="*/ 2895398 w 11378470"/>
              <a:gd name="connsiteY4811" fmla="*/ 3360204 h 10286999"/>
              <a:gd name="connsiteX4812" fmla="*/ 2875418 w 11378470"/>
              <a:gd name="connsiteY4812" fmla="*/ 3340379 h 10286999"/>
              <a:gd name="connsiteX4813" fmla="*/ 2907970 w 11378470"/>
              <a:gd name="connsiteY4813" fmla="*/ 3334492 h 10286999"/>
              <a:gd name="connsiteX4814" fmla="*/ 2908049 w 11378470"/>
              <a:gd name="connsiteY4814" fmla="*/ 3332165 h 10286999"/>
              <a:gd name="connsiteX4815" fmla="*/ 2894477 w 11378470"/>
              <a:gd name="connsiteY4815" fmla="*/ 3335696 h 10286999"/>
              <a:gd name="connsiteX4816" fmla="*/ 2878971 w 11378470"/>
              <a:gd name="connsiteY4816" fmla="*/ 3330670 h 10286999"/>
              <a:gd name="connsiteX4817" fmla="*/ 2896257 w 11378470"/>
              <a:gd name="connsiteY4817" fmla="*/ 3323154 h 10286999"/>
              <a:gd name="connsiteX4818" fmla="*/ 2904562 w 11378470"/>
              <a:gd name="connsiteY4818" fmla="*/ 3321371 h 10286999"/>
              <a:gd name="connsiteX4819" fmla="*/ 2908216 w 11378470"/>
              <a:gd name="connsiteY4819" fmla="*/ 3327242 h 10286999"/>
              <a:gd name="connsiteX4820" fmla="*/ 2908270 w 11378470"/>
              <a:gd name="connsiteY4820" fmla="*/ 3325623 h 10286999"/>
              <a:gd name="connsiteX4821" fmla="*/ 2919682 w 11378470"/>
              <a:gd name="connsiteY4821" fmla="*/ 3302725 h 10286999"/>
              <a:gd name="connsiteX4822" fmla="*/ 2943184 w 11378470"/>
              <a:gd name="connsiteY4822" fmla="*/ 3328581 h 10286999"/>
              <a:gd name="connsiteX4823" fmla="*/ 2946357 w 11378470"/>
              <a:gd name="connsiteY4823" fmla="*/ 3330867 h 10286999"/>
              <a:gd name="connsiteX4824" fmla="*/ 2963477 w 11378470"/>
              <a:gd name="connsiteY4824" fmla="*/ 3332082 h 10286999"/>
              <a:gd name="connsiteX4825" fmla="*/ 2968856 w 11378470"/>
              <a:gd name="connsiteY4825" fmla="*/ 3334289 h 10286999"/>
              <a:gd name="connsiteX4826" fmla="*/ 2976735 w 11378470"/>
              <a:gd name="connsiteY4826" fmla="*/ 3328642 h 10286999"/>
              <a:gd name="connsiteX4827" fmla="*/ 2988814 w 11378470"/>
              <a:gd name="connsiteY4827" fmla="*/ 3327542 h 10286999"/>
              <a:gd name="connsiteX4828" fmla="*/ 3025005 w 11378470"/>
              <a:gd name="connsiteY4828" fmla="*/ 3348638 h 10286999"/>
              <a:gd name="connsiteX4829" fmla="*/ 3022708 w 11378470"/>
              <a:gd name="connsiteY4829" fmla="*/ 3345156 h 10286999"/>
              <a:gd name="connsiteX4830" fmla="*/ 3035534 w 11378470"/>
              <a:gd name="connsiteY4830" fmla="*/ 3289606 h 10286999"/>
              <a:gd name="connsiteX4831" fmla="*/ 3036801 w 11378470"/>
              <a:gd name="connsiteY4831" fmla="*/ 3288293 h 10286999"/>
              <a:gd name="connsiteX4832" fmla="*/ 3035830 w 11378470"/>
              <a:gd name="connsiteY4832" fmla="*/ 3287605 h 10286999"/>
              <a:gd name="connsiteX4833" fmla="*/ 3037820 w 11378470"/>
              <a:gd name="connsiteY4833" fmla="*/ 3287235 h 10286999"/>
              <a:gd name="connsiteX4834" fmla="*/ 803293 w 11378470"/>
              <a:gd name="connsiteY4834" fmla="*/ 3276841 h 10286999"/>
              <a:gd name="connsiteX4835" fmla="*/ 831983 w 11378470"/>
              <a:gd name="connsiteY4835" fmla="*/ 3305692 h 10286999"/>
              <a:gd name="connsiteX4836" fmla="*/ 782707 w 11378470"/>
              <a:gd name="connsiteY4836" fmla="*/ 3342764 h 10286999"/>
              <a:gd name="connsiteX4837" fmla="*/ 803293 w 11378470"/>
              <a:gd name="connsiteY4837" fmla="*/ 3276841 h 10286999"/>
              <a:gd name="connsiteX4838" fmla="*/ 2175441 w 11378470"/>
              <a:gd name="connsiteY4838" fmla="*/ 3273091 h 10286999"/>
              <a:gd name="connsiteX4839" fmla="*/ 2160506 w 11378470"/>
              <a:gd name="connsiteY4839" fmla="*/ 3323418 h 10286999"/>
              <a:gd name="connsiteX4840" fmla="*/ 2147332 w 11378470"/>
              <a:gd name="connsiteY4840" fmla="*/ 3278473 h 10286999"/>
              <a:gd name="connsiteX4841" fmla="*/ 2175441 w 11378470"/>
              <a:gd name="connsiteY4841" fmla="*/ 3273091 h 10286999"/>
              <a:gd name="connsiteX4842" fmla="*/ 2255490 w 11378470"/>
              <a:gd name="connsiteY4842" fmla="*/ 3271381 h 10286999"/>
              <a:gd name="connsiteX4843" fmla="*/ 2282014 w 11378470"/>
              <a:gd name="connsiteY4843" fmla="*/ 3280555 h 10286999"/>
              <a:gd name="connsiteX4844" fmla="*/ 2270236 w 11378470"/>
              <a:gd name="connsiteY4844" fmla="*/ 3307027 h 10286999"/>
              <a:gd name="connsiteX4845" fmla="*/ 2255490 w 11378470"/>
              <a:gd name="connsiteY4845" fmla="*/ 3271381 h 10286999"/>
              <a:gd name="connsiteX4846" fmla="*/ 3452973 w 11378470"/>
              <a:gd name="connsiteY4846" fmla="*/ 3270272 h 10286999"/>
              <a:gd name="connsiteX4847" fmla="*/ 3457933 w 11378470"/>
              <a:gd name="connsiteY4847" fmla="*/ 3304542 h 10286999"/>
              <a:gd name="connsiteX4848" fmla="*/ 3450313 w 11378470"/>
              <a:gd name="connsiteY4848" fmla="*/ 3275255 h 10286999"/>
              <a:gd name="connsiteX4849" fmla="*/ 3452973 w 11378470"/>
              <a:gd name="connsiteY4849" fmla="*/ 3270272 h 10286999"/>
              <a:gd name="connsiteX4850" fmla="*/ 1163697 w 11378470"/>
              <a:gd name="connsiteY4850" fmla="*/ 3255679 h 10286999"/>
              <a:gd name="connsiteX4851" fmla="*/ 1197330 w 11378470"/>
              <a:gd name="connsiteY4851" fmla="*/ 3321993 h 10286999"/>
              <a:gd name="connsiteX4852" fmla="*/ 1163697 w 11378470"/>
              <a:gd name="connsiteY4852" fmla="*/ 3255679 h 10286999"/>
              <a:gd name="connsiteX4853" fmla="*/ 2615131 w 11378470"/>
              <a:gd name="connsiteY4853" fmla="*/ 3254777 h 10286999"/>
              <a:gd name="connsiteX4854" fmla="*/ 2627457 w 11378470"/>
              <a:gd name="connsiteY4854" fmla="*/ 3254782 h 10286999"/>
              <a:gd name="connsiteX4855" fmla="*/ 2690480 w 11378470"/>
              <a:gd name="connsiteY4855" fmla="*/ 3309767 h 10286999"/>
              <a:gd name="connsiteX4856" fmla="*/ 2667300 w 11378470"/>
              <a:gd name="connsiteY4856" fmla="*/ 3316951 h 10286999"/>
              <a:gd name="connsiteX4857" fmla="*/ 2593460 w 11378470"/>
              <a:gd name="connsiteY4857" fmla="*/ 3277947 h 10286999"/>
              <a:gd name="connsiteX4858" fmla="*/ 2603970 w 11378470"/>
              <a:gd name="connsiteY4858" fmla="*/ 3261122 h 10286999"/>
              <a:gd name="connsiteX4859" fmla="*/ 2615131 w 11378470"/>
              <a:gd name="connsiteY4859" fmla="*/ 3254777 h 10286999"/>
              <a:gd name="connsiteX4860" fmla="*/ 2828708 w 11378470"/>
              <a:gd name="connsiteY4860" fmla="*/ 3234057 h 10286999"/>
              <a:gd name="connsiteX4861" fmla="*/ 2816913 w 11378470"/>
              <a:gd name="connsiteY4861" fmla="*/ 3277781 h 10286999"/>
              <a:gd name="connsiteX4862" fmla="*/ 2802578 w 11378470"/>
              <a:gd name="connsiteY4862" fmla="*/ 3293892 h 10286999"/>
              <a:gd name="connsiteX4863" fmla="*/ 2807848 w 11378470"/>
              <a:gd name="connsiteY4863" fmla="*/ 3290922 h 10286999"/>
              <a:gd name="connsiteX4864" fmla="*/ 2824428 w 11378470"/>
              <a:gd name="connsiteY4864" fmla="*/ 3291700 h 10286999"/>
              <a:gd name="connsiteX4865" fmla="*/ 2851035 w 11378470"/>
              <a:gd name="connsiteY4865" fmla="*/ 3292145 h 10286999"/>
              <a:gd name="connsiteX4866" fmla="*/ 2856057 w 11378470"/>
              <a:gd name="connsiteY4866" fmla="*/ 3303717 h 10286999"/>
              <a:gd name="connsiteX4867" fmla="*/ 2852829 w 11378470"/>
              <a:gd name="connsiteY4867" fmla="*/ 3312154 h 10286999"/>
              <a:gd name="connsiteX4868" fmla="*/ 2782005 w 11378470"/>
              <a:gd name="connsiteY4868" fmla="*/ 3334944 h 10286999"/>
              <a:gd name="connsiteX4869" fmla="*/ 2775758 w 11378470"/>
              <a:gd name="connsiteY4869" fmla="*/ 3321353 h 10286999"/>
              <a:gd name="connsiteX4870" fmla="*/ 2777643 w 11378470"/>
              <a:gd name="connsiteY4870" fmla="*/ 3318353 h 10286999"/>
              <a:gd name="connsiteX4871" fmla="*/ 2777034 w 11378470"/>
              <a:gd name="connsiteY4871" fmla="*/ 3318030 h 10286999"/>
              <a:gd name="connsiteX4872" fmla="*/ 2766034 w 11378470"/>
              <a:gd name="connsiteY4872" fmla="*/ 3325266 h 10286999"/>
              <a:gd name="connsiteX4873" fmla="*/ 2768168 w 11378470"/>
              <a:gd name="connsiteY4873" fmla="*/ 3310606 h 10286999"/>
              <a:gd name="connsiteX4874" fmla="*/ 2764881 w 11378470"/>
              <a:gd name="connsiteY4874" fmla="*/ 3303130 h 10286999"/>
              <a:gd name="connsiteX4875" fmla="*/ 2768387 w 11378470"/>
              <a:gd name="connsiteY4875" fmla="*/ 3291086 h 10286999"/>
              <a:gd name="connsiteX4876" fmla="*/ 2775604 w 11378470"/>
              <a:gd name="connsiteY4876" fmla="*/ 3284919 h 10286999"/>
              <a:gd name="connsiteX4877" fmla="*/ 2785709 w 11378470"/>
              <a:gd name="connsiteY4877" fmla="*/ 3266145 h 10286999"/>
              <a:gd name="connsiteX4878" fmla="*/ 2828708 w 11378470"/>
              <a:gd name="connsiteY4878" fmla="*/ 3234057 h 10286999"/>
              <a:gd name="connsiteX4879" fmla="*/ 3203723 w 11378470"/>
              <a:gd name="connsiteY4879" fmla="*/ 3212365 h 10286999"/>
              <a:gd name="connsiteX4880" fmla="*/ 3256354 w 11378470"/>
              <a:gd name="connsiteY4880" fmla="*/ 3244145 h 10286999"/>
              <a:gd name="connsiteX4881" fmla="*/ 3257597 w 11378470"/>
              <a:gd name="connsiteY4881" fmla="*/ 3245728 h 10286999"/>
              <a:gd name="connsiteX4882" fmla="*/ 3260811 w 11378470"/>
              <a:gd name="connsiteY4882" fmla="*/ 3242122 h 10286999"/>
              <a:gd name="connsiteX4883" fmla="*/ 3261000 w 11378470"/>
              <a:gd name="connsiteY4883" fmla="*/ 3250061 h 10286999"/>
              <a:gd name="connsiteX4884" fmla="*/ 3267263 w 11378470"/>
              <a:gd name="connsiteY4884" fmla="*/ 3258037 h 10286999"/>
              <a:gd name="connsiteX4885" fmla="*/ 3267458 w 11378470"/>
              <a:gd name="connsiteY4885" fmla="*/ 3257630 h 10286999"/>
              <a:gd name="connsiteX4886" fmla="*/ 3284884 w 11378470"/>
              <a:gd name="connsiteY4886" fmla="*/ 3243356 h 10286999"/>
              <a:gd name="connsiteX4887" fmla="*/ 3296840 w 11378470"/>
              <a:gd name="connsiteY4887" fmla="*/ 3244848 h 10286999"/>
              <a:gd name="connsiteX4888" fmla="*/ 3302784 w 11378470"/>
              <a:gd name="connsiteY4888" fmla="*/ 3255213 h 10286999"/>
              <a:gd name="connsiteX4889" fmla="*/ 3309430 w 11378470"/>
              <a:gd name="connsiteY4889" fmla="*/ 3249370 h 10286999"/>
              <a:gd name="connsiteX4890" fmla="*/ 3340110 w 11378470"/>
              <a:gd name="connsiteY4890" fmla="*/ 3266306 h 10286999"/>
              <a:gd name="connsiteX4891" fmla="*/ 3349936 w 11378470"/>
              <a:gd name="connsiteY4891" fmla="*/ 3284150 h 10286999"/>
              <a:gd name="connsiteX4892" fmla="*/ 3385883 w 11378470"/>
              <a:gd name="connsiteY4892" fmla="*/ 3248435 h 10286999"/>
              <a:gd name="connsiteX4893" fmla="*/ 3442168 w 11378470"/>
              <a:gd name="connsiteY4893" fmla="*/ 3334944 h 10286999"/>
              <a:gd name="connsiteX4894" fmla="*/ 3370960 w 11378470"/>
              <a:gd name="connsiteY4894" fmla="*/ 3365030 h 10286999"/>
              <a:gd name="connsiteX4895" fmla="*/ 3352167 w 11378470"/>
              <a:gd name="connsiteY4895" fmla="*/ 3356960 h 10286999"/>
              <a:gd name="connsiteX4896" fmla="*/ 3348249 w 11378470"/>
              <a:gd name="connsiteY4896" fmla="*/ 3365368 h 10286999"/>
              <a:gd name="connsiteX4897" fmla="*/ 3319339 w 11378470"/>
              <a:gd name="connsiteY4897" fmla="*/ 3368127 h 10286999"/>
              <a:gd name="connsiteX4898" fmla="*/ 3304729 w 11378470"/>
              <a:gd name="connsiteY4898" fmla="*/ 3349072 h 10286999"/>
              <a:gd name="connsiteX4899" fmla="*/ 3325287 w 11378470"/>
              <a:gd name="connsiteY4899" fmla="*/ 3333500 h 10286999"/>
              <a:gd name="connsiteX4900" fmla="*/ 3334302 w 11378470"/>
              <a:gd name="connsiteY4900" fmla="*/ 3332167 h 10286999"/>
              <a:gd name="connsiteX4901" fmla="*/ 3335419 w 11378470"/>
              <a:gd name="connsiteY4901" fmla="*/ 3318752 h 10286999"/>
              <a:gd name="connsiteX4902" fmla="*/ 3333477 w 11378470"/>
              <a:gd name="connsiteY4902" fmla="*/ 3322605 h 10286999"/>
              <a:gd name="connsiteX4903" fmla="*/ 3305230 w 11378470"/>
              <a:gd name="connsiteY4903" fmla="*/ 3328985 h 10286999"/>
              <a:gd name="connsiteX4904" fmla="*/ 3287861 w 11378470"/>
              <a:gd name="connsiteY4904" fmla="*/ 3320976 h 10286999"/>
              <a:gd name="connsiteX4905" fmla="*/ 3286440 w 11378470"/>
              <a:gd name="connsiteY4905" fmla="*/ 3321221 h 10286999"/>
              <a:gd name="connsiteX4906" fmla="*/ 3274475 w 11378470"/>
              <a:gd name="connsiteY4906" fmla="*/ 3325931 h 10286999"/>
              <a:gd name="connsiteX4907" fmla="*/ 3274409 w 11378470"/>
              <a:gd name="connsiteY4907" fmla="*/ 3325889 h 10286999"/>
              <a:gd name="connsiteX4908" fmla="*/ 3284918 w 11378470"/>
              <a:gd name="connsiteY4908" fmla="*/ 3341193 h 10286999"/>
              <a:gd name="connsiteX4909" fmla="*/ 3239427 w 11378470"/>
              <a:gd name="connsiteY4909" fmla="*/ 3343713 h 10286999"/>
              <a:gd name="connsiteX4910" fmla="*/ 3213089 w 11378470"/>
              <a:gd name="connsiteY4910" fmla="*/ 3335146 h 10286999"/>
              <a:gd name="connsiteX4911" fmla="*/ 3203096 w 11378470"/>
              <a:gd name="connsiteY4911" fmla="*/ 3347437 h 10286999"/>
              <a:gd name="connsiteX4912" fmla="*/ 3185159 w 11378470"/>
              <a:gd name="connsiteY4912" fmla="*/ 3350313 h 10286999"/>
              <a:gd name="connsiteX4913" fmla="*/ 3209830 w 11378470"/>
              <a:gd name="connsiteY4913" fmla="*/ 3260822 h 10286999"/>
              <a:gd name="connsiteX4914" fmla="*/ 3203723 w 11378470"/>
              <a:gd name="connsiteY4914" fmla="*/ 3212365 h 10286999"/>
              <a:gd name="connsiteX4915" fmla="*/ 3270864 w 11378470"/>
              <a:gd name="connsiteY4915" fmla="*/ 3194396 h 10286999"/>
              <a:gd name="connsiteX4916" fmla="*/ 3316574 w 11378470"/>
              <a:gd name="connsiteY4916" fmla="*/ 3198992 h 10286999"/>
              <a:gd name="connsiteX4917" fmla="*/ 3349674 w 11378470"/>
              <a:gd name="connsiteY4917" fmla="*/ 3230129 h 10286999"/>
              <a:gd name="connsiteX4918" fmla="*/ 3270864 w 11378470"/>
              <a:gd name="connsiteY4918" fmla="*/ 3194396 h 10286999"/>
              <a:gd name="connsiteX4919" fmla="*/ 3445378 w 11378470"/>
              <a:gd name="connsiteY4919" fmla="*/ 3178332 h 10286999"/>
              <a:gd name="connsiteX4920" fmla="*/ 3450251 w 11378470"/>
              <a:gd name="connsiteY4920" fmla="*/ 3242702 h 10286999"/>
              <a:gd name="connsiteX4921" fmla="*/ 3445378 w 11378470"/>
              <a:gd name="connsiteY4921" fmla="*/ 3178332 h 10286999"/>
              <a:gd name="connsiteX4922" fmla="*/ 2184307 w 11378470"/>
              <a:gd name="connsiteY4922" fmla="*/ 3176630 h 10286999"/>
              <a:gd name="connsiteX4923" fmla="*/ 2207996 w 11378470"/>
              <a:gd name="connsiteY4923" fmla="*/ 3183603 h 10286999"/>
              <a:gd name="connsiteX4924" fmla="*/ 2209858 w 11378470"/>
              <a:gd name="connsiteY4924" fmla="*/ 3200671 h 10286999"/>
              <a:gd name="connsiteX4925" fmla="*/ 2162365 w 11378470"/>
              <a:gd name="connsiteY4925" fmla="*/ 3211471 h 10286999"/>
              <a:gd name="connsiteX4926" fmla="*/ 2161241 w 11378470"/>
              <a:gd name="connsiteY4926" fmla="*/ 3186439 h 10286999"/>
              <a:gd name="connsiteX4927" fmla="*/ 2184307 w 11378470"/>
              <a:gd name="connsiteY4927" fmla="*/ 3176630 h 10286999"/>
              <a:gd name="connsiteX4928" fmla="*/ 3447300 w 11378470"/>
              <a:gd name="connsiteY4928" fmla="*/ 3168608 h 10286999"/>
              <a:gd name="connsiteX4929" fmla="*/ 3446055 w 11378470"/>
              <a:gd name="connsiteY4929" fmla="*/ 3178084 h 10286999"/>
              <a:gd name="connsiteX4930" fmla="*/ 3441595 w 11378470"/>
              <a:gd name="connsiteY4930" fmla="*/ 3175206 h 10286999"/>
              <a:gd name="connsiteX4931" fmla="*/ 3447300 w 11378470"/>
              <a:gd name="connsiteY4931" fmla="*/ 3168608 h 10286999"/>
              <a:gd name="connsiteX4932" fmla="*/ 2705103 w 11378470"/>
              <a:gd name="connsiteY4932" fmla="*/ 3167986 h 10286999"/>
              <a:gd name="connsiteX4933" fmla="*/ 2724248 w 11378470"/>
              <a:gd name="connsiteY4933" fmla="*/ 3173911 h 10286999"/>
              <a:gd name="connsiteX4934" fmla="*/ 2686762 w 11378470"/>
              <a:gd name="connsiteY4934" fmla="*/ 3180267 h 10286999"/>
              <a:gd name="connsiteX4935" fmla="*/ 2705103 w 11378470"/>
              <a:gd name="connsiteY4935" fmla="*/ 3167986 h 10286999"/>
              <a:gd name="connsiteX4936" fmla="*/ 3188584 w 11378470"/>
              <a:gd name="connsiteY4936" fmla="*/ 3163882 h 10286999"/>
              <a:gd name="connsiteX4937" fmla="*/ 3178413 w 11378470"/>
              <a:gd name="connsiteY4937" fmla="*/ 3198305 h 10286999"/>
              <a:gd name="connsiteX4938" fmla="*/ 3188584 w 11378470"/>
              <a:gd name="connsiteY4938" fmla="*/ 3163882 h 10286999"/>
              <a:gd name="connsiteX4939" fmla="*/ 2414493 w 11378470"/>
              <a:gd name="connsiteY4939" fmla="*/ 3159551 h 10286999"/>
              <a:gd name="connsiteX4940" fmla="*/ 2524619 w 11378470"/>
              <a:gd name="connsiteY4940" fmla="*/ 3164044 h 10286999"/>
              <a:gd name="connsiteX4941" fmla="*/ 2558497 w 11378470"/>
              <a:gd name="connsiteY4941" fmla="*/ 3178119 h 10286999"/>
              <a:gd name="connsiteX4942" fmla="*/ 2519189 w 11378470"/>
              <a:gd name="connsiteY4942" fmla="*/ 3335527 h 10286999"/>
              <a:gd name="connsiteX4943" fmla="*/ 2502248 w 11378470"/>
              <a:gd name="connsiteY4943" fmla="*/ 3331840 h 10286999"/>
              <a:gd name="connsiteX4944" fmla="*/ 2506425 w 11378470"/>
              <a:gd name="connsiteY4944" fmla="*/ 3336279 h 10286999"/>
              <a:gd name="connsiteX4945" fmla="*/ 2488393 w 11378470"/>
              <a:gd name="connsiteY4945" fmla="*/ 3359874 h 10286999"/>
              <a:gd name="connsiteX4946" fmla="*/ 2464378 w 11378470"/>
              <a:gd name="connsiteY4946" fmla="*/ 3334351 h 10286999"/>
              <a:gd name="connsiteX4947" fmla="*/ 2476818 w 11378470"/>
              <a:gd name="connsiteY4947" fmla="*/ 3321019 h 10286999"/>
              <a:gd name="connsiteX4948" fmla="*/ 2451687 w 11378470"/>
              <a:gd name="connsiteY4948" fmla="*/ 3300786 h 10286999"/>
              <a:gd name="connsiteX4949" fmla="*/ 2414493 w 11378470"/>
              <a:gd name="connsiteY4949" fmla="*/ 3159551 h 10286999"/>
              <a:gd name="connsiteX4950" fmla="*/ 3442300 w 11378470"/>
              <a:gd name="connsiteY4950" fmla="*/ 3149391 h 10286999"/>
              <a:gd name="connsiteX4951" fmla="*/ 3441055 w 11378470"/>
              <a:gd name="connsiteY4951" fmla="*/ 3158866 h 10286999"/>
              <a:gd name="connsiteX4952" fmla="*/ 3438912 w 11378470"/>
              <a:gd name="connsiteY4952" fmla="*/ 3150630 h 10286999"/>
              <a:gd name="connsiteX4953" fmla="*/ 3442300 w 11378470"/>
              <a:gd name="connsiteY4953" fmla="*/ 3149391 h 10286999"/>
              <a:gd name="connsiteX4954" fmla="*/ 3257514 w 11378470"/>
              <a:gd name="connsiteY4954" fmla="*/ 3146019 h 10286999"/>
              <a:gd name="connsiteX4955" fmla="*/ 3265313 w 11378470"/>
              <a:gd name="connsiteY4955" fmla="*/ 3155650 h 10286999"/>
              <a:gd name="connsiteX4956" fmla="*/ 3270510 w 11378470"/>
              <a:gd name="connsiteY4956" fmla="*/ 3205690 h 10286999"/>
              <a:gd name="connsiteX4957" fmla="*/ 3257514 w 11378470"/>
              <a:gd name="connsiteY4957" fmla="*/ 3146019 h 10286999"/>
              <a:gd name="connsiteX4958" fmla="*/ 1331860 w 11378470"/>
              <a:gd name="connsiteY4958" fmla="*/ 3143512 h 10286999"/>
              <a:gd name="connsiteX4959" fmla="*/ 1342866 w 11378470"/>
              <a:gd name="connsiteY4959" fmla="*/ 3145509 h 10286999"/>
              <a:gd name="connsiteX4960" fmla="*/ 1330161 w 11378470"/>
              <a:gd name="connsiteY4960" fmla="*/ 3153893 h 10286999"/>
              <a:gd name="connsiteX4961" fmla="*/ 1320173 w 11378470"/>
              <a:gd name="connsiteY4961" fmla="*/ 3145666 h 10286999"/>
              <a:gd name="connsiteX4962" fmla="*/ 1331860 w 11378470"/>
              <a:gd name="connsiteY4962" fmla="*/ 3143512 h 10286999"/>
              <a:gd name="connsiteX4963" fmla="*/ 1348215 w 11378470"/>
              <a:gd name="connsiteY4963" fmla="*/ 3138499 h 10286999"/>
              <a:gd name="connsiteX4964" fmla="*/ 1352148 w 11378470"/>
              <a:gd name="connsiteY4964" fmla="*/ 3139833 h 10286999"/>
              <a:gd name="connsiteX4965" fmla="*/ 1345342 w 11378470"/>
              <a:gd name="connsiteY4965" fmla="*/ 3144325 h 10286999"/>
              <a:gd name="connsiteX4966" fmla="*/ 1343278 w 11378470"/>
              <a:gd name="connsiteY4966" fmla="*/ 3141196 h 10286999"/>
              <a:gd name="connsiteX4967" fmla="*/ 1348215 w 11378470"/>
              <a:gd name="connsiteY4967" fmla="*/ 3138499 h 10286999"/>
              <a:gd name="connsiteX4968" fmla="*/ 1368030 w 11378470"/>
              <a:gd name="connsiteY4968" fmla="*/ 3129353 h 10286999"/>
              <a:gd name="connsiteX4969" fmla="*/ 1366690 w 11378470"/>
              <a:gd name="connsiteY4969" fmla="*/ 3134727 h 10286999"/>
              <a:gd name="connsiteX4970" fmla="*/ 1359160 w 11378470"/>
              <a:gd name="connsiteY4970" fmla="*/ 3130716 h 10286999"/>
              <a:gd name="connsiteX4971" fmla="*/ 1368030 w 11378470"/>
              <a:gd name="connsiteY4971" fmla="*/ 3129353 h 10286999"/>
              <a:gd name="connsiteX4972" fmla="*/ 3444715 w 11378470"/>
              <a:gd name="connsiteY4972" fmla="*/ 3124450 h 10286999"/>
              <a:gd name="connsiteX4973" fmla="*/ 3438536 w 11378470"/>
              <a:gd name="connsiteY4973" fmla="*/ 3147759 h 10286999"/>
              <a:gd name="connsiteX4974" fmla="*/ 3434535 w 11378470"/>
              <a:gd name="connsiteY4974" fmla="*/ 3132384 h 10286999"/>
              <a:gd name="connsiteX4975" fmla="*/ 3444715 w 11378470"/>
              <a:gd name="connsiteY4975" fmla="*/ 3124450 h 10286999"/>
              <a:gd name="connsiteX4976" fmla="*/ 1103504 w 11378470"/>
              <a:gd name="connsiteY4976" fmla="*/ 3121376 h 10286999"/>
              <a:gd name="connsiteX4977" fmla="*/ 1134005 w 11378470"/>
              <a:gd name="connsiteY4977" fmla="*/ 3143166 h 10286999"/>
              <a:gd name="connsiteX4978" fmla="*/ 1136581 w 11378470"/>
              <a:gd name="connsiteY4978" fmla="*/ 3166825 h 10286999"/>
              <a:gd name="connsiteX4979" fmla="*/ 1114798 w 11378470"/>
              <a:gd name="connsiteY4979" fmla="*/ 3194385 h 10286999"/>
              <a:gd name="connsiteX4980" fmla="*/ 1098576 w 11378470"/>
              <a:gd name="connsiteY4980" fmla="*/ 3180718 h 10286999"/>
              <a:gd name="connsiteX4981" fmla="*/ 1103504 w 11378470"/>
              <a:gd name="connsiteY4981" fmla="*/ 3121376 h 10286999"/>
              <a:gd name="connsiteX4982" fmla="*/ 2028170 w 11378470"/>
              <a:gd name="connsiteY4982" fmla="*/ 3114441 h 10286999"/>
              <a:gd name="connsiteX4983" fmla="*/ 2051046 w 11378470"/>
              <a:gd name="connsiteY4983" fmla="*/ 3135060 h 10286999"/>
              <a:gd name="connsiteX4984" fmla="*/ 2052639 w 11378470"/>
              <a:gd name="connsiteY4984" fmla="*/ 3141335 h 10286999"/>
              <a:gd name="connsiteX4985" fmla="*/ 2019354 w 11378470"/>
              <a:gd name="connsiteY4985" fmla="*/ 3127882 h 10286999"/>
              <a:gd name="connsiteX4986" fmla="*/ 2017320 w 11378470"/>
              <a:gd name="connsiteY4986" fmla="*/ 3118902 h 10286999"/>
              <a:gd name="connsiteX4987" fmla="*/ 2028170 w 11378470"/>
              <a:gd name="connsiteY4987" fmla="*/ 3114441 h 10286999"/>
              <a:gd name="connsiteX4988" fmla="*/ 706240 w 11378470"/>
              <a:gd name="connsiteY4988" fmla="*/ 3114044 h 10286999"/>
              <a:gd name="connsiteX4989" fmla="*/ 716192 w 11378470"/>
              <a:gd name="connsiteY4989" fmla="*/ 3119909 h 10286999"/>
              <a:gd name="connsiteX4990" fmla="*/ 694981 w 11378470"/>
              <a:gd name="connsiteY4990" fmla="*/ 3173708 h 10286999"/>
              <a:gd name="connsiteX4991" fmla="*/ 677365 w 11378470"/>
              <a:gd name="connsiteY4991" fmla="*/ 3172626 h 10286999"/>
              <a:gd name="connsiteX4992" fmla="*/ 706240 w 11378470"/>
              <a:gd name="connsiteY4992" fmla="*/ 3114044 h 10286999"/>
              <a:gd name="connsiteX4993" fmla="*/ 3171309 w 11378470"/>
              <a:gd name="connsiteY4993" fmla="*/ 3112232 h 10286999"/>
              <a:gd name="connsiteX4994" fmla="*/ 3177838 w 11378470"/>
              <a:gd name="connsiteY4994" fmla="*/ 3116728 h 10286999"/>
              <a:gd name="connsiteX4995" fmla="*/ 3171309 w 11378470"/>
              <a:gd name="connsiteY4995" fmla="*/ 3112232 h 10286999"/>
              <a:gd name="connsiteX4996" fmla="*/ 1424962 w 11378470"/>
              <a:gd name="connsiteY4996" fmla="*/ 3107052 h 10286999"/>
              <a:gd name="connsiteX4997" fmla="*/ 1368443 w 11378470"/>
              <a:gd name="connsiteY4997" fmla="*/ 3129979 h 10286999"/>
              <a:gd name="connsiteX4998" fmla="*/ 1424962 w 11378470"/>
              <a:gd name="connsiteY4998" fmla="*/ 3107052 h 10286999"/>
              <a:gd name="connsiteX4999" fmla="*/ 2330210 w 11378470"/>
              <a:gd name="connsiteY4999" fmla="*/ 3096432 h 10286999"/>
              <a:gd name="connsiteX5000" fmla="*/ 2342683 w 11378470"/>
              <a:gd name="connsiteY5000" fmla="*/ 3130505 h 10286999"/>
              <a:gd name="connsiteX5001" fmla="*/ 2351757 w 11378470"/>
              <a:gd name="connsiteY5001" fmla="*/ 3111570 h 10286999"/>
              <a:gd name="connsiteX5002" fmla="*/ 2373065 w 11378470"/>
              <a:gd name="connsiteY5002" fmla="*/ 3110872 h 10286999"/>
              <a:gd name="connsiteX5003" fmla="*/ 2392420 w 11378470"/>
              <a:gd name="connsiteY5003" fmla="*/ 3125105 h 10286999"/>
              <a:gd name="connsiteX5004" fmla="*/ 2355511 w 11378470"/>
              <a:gd name="connsiteY5004" fmla="*/ 3145964 h 10286999"/>
              <a:gd name="connsiteX5005" fmla="*/ 2345093 w 11378470"/>
              <a:gd name="connsiteY5005" fmla="*/ 3137088 h 10286999"/>
              <a:gd name="connsiteX5006" fmla="*/ 2345388 w 11378470"/>
              <a:gd name="connsiteY5006" fmla="*/ 3137896 h 10286999"/>
              <a:gd name="connsiteX5007" fmla="*/ 2333492 w 11378470"/>
              <a:gd name="connsiteY5007" fmla="*/ 3238515 h 10286999"/>
              <a:gd name="connsiteX5008" fmla="*/ 2332262 w 11378470"/>
              <a:gd name="connsiteY5008" fmla="*/ 3241208 h 10286999"/>
              <a:gd name="connsiteX5009" fmla="*/ 2334299 w 11378470"/>
              <a:gd name="connsiteY5009" fmla="*/ 3242586 h 10286999"/>
              <a:gd name="connsiteX5010" fmla="*/ 2341785 w 11378470"/>
              <a:gd name="connsiteY5010" fmla="*/ 3258524 h 10286999"/>
              <a:gd name="connsiteX5011" fmla="*/ 2340429 w 11378470"/>
              <a:gd name="connsiteY5011" fmla="*/ 3285849 h 10286999"/>
              <a:gd name="connsiteX5012" fmla="*/ 2343927 w 11378470"/>
              <a:gd name="connsiteY5012" fmla="*/ 3296277 h 10286999"/>
              <a:gd name="connsiteX5013" fmla="*/ 2340903 w 11378470"/>
              <a:gd name="connsiteY5013" fmla="*/ 3298273 h 10286999"/>
              <a:gd name="connsiteX5014" fmla="*/ 2329451 w 11378470"/>
              <a:gd name="connsiteY5014" fmla="*/ 3293258 h 10286999"/>
              <a:gd name="connsiteX5015" fmla="*/ 2329418 w 11378470"/>
              <a:gd name="connsiteY5015" fmla="*/ 3289442 h 10286999"/>
              <a:gd name="connsiteX5016" fmla="*/ 2326705 w 11378470"/>
              <a:gd name="connsiteY5016" fmla="*/ 3287920 h 10286999"/>
              <a:gd name="connsiteX5017" fmla="*/ 2315439 w 11378470"/>
              <a:gd name="connsiteY5017" fmla="*/ 3269784 h 10286999"/>
              <a:gd name="connsiteX5018" fmla="*/ 2315119 w 11378470"/>
              <a:gd name="connsiteY5018" fmla="*/ 3270205 h 10286999"/>
              <a:gd name="connsiteX5019" fmla="*/ 2314195 w 11378470"/>
              <a:gd name="connsiteY5019" fmla="*/ 3267782 h 10286999"/>
              <a:gd name="connsiteX5020" fmla="*/ 2311075 w 11378470"/>
              <a:gd name="connsiteY5020" fmla="*/ 3262759 h 10286999"/>
              <a:gd name="connsiteX5021" fmla="*/ 2310748 w 11378470"/>
              <a:gd name="connsiteY5021" fmla="*/ 3258738 h 10286999"/>
              <a:gd name="connsiteX5022" fmla="*/ 2300111 w 11378470"/>
              <a:gd name="connsiteY5022" fmla="*/ 3230837 h 10286999"/>
              <a:gd name="connsiteX5023" fmla="*/ 2289905 w 11378470"/>
              <a:gd name="connsiteY5023" fmla="*/ 3183321 h 10286999"/>
              <a:gd name="connsiteX5024" fmla="*/ 2330210 w 11378470"/>
              <a:gd name="connsiteY5024" fmla="*/ 3096432 h 10286999"/>
              <a:gd name="connsiteX5025" fmla="*/ 1478420 w 11378470"/>
              <a:gd name="connsiteY5025" fmla="*/ 3081953 h 10286999"/>
              <a:gd name="connsiteX5026" fmla="*/ 1454220 w 11378470"/>
              <a:gd name="connsiteY5026" fmla="*/ 3097923 h 10286999"/>
              <a:gd name="connsiteX5027" fmla="*/ 1448993 w 11378470"/>
              <a:gd name="connsiteY5027" fmla="*/ 3096582 h 10286999"/>
              <a:gd name="connsiteX5028" fmla="*/ 1478420 w 11378470"/>
              <a:gd name="connsiteY5028" fmla="*/ 3081953 h 10286999"/>
              <a:gd name="connsiteX5029" fmla="*/ 8060300 w 11378470"/>
              <a:gd name="connsiteY5029" fmla="*/ 3081675 h 10286999"/>
              <a:gd name="connsiteX5030" fmla="*/ 8025177 w 11378470"/>
              <a:gd name="connsiteY5030" fmla="*/ 3097567 h 10286999"/>
              <a:gd name="connsiteX5031" fmla="*/ 8010002 w 11378470"/>
              <a:gd name="connsiteY5031" fmla="*/ 3108427 h 10286999"/>
              <a:gd name="connsiteX5032" fmla="*/ 8003739 w 11378470"/>
              <a:gd name="connsiteY5032" fmla="*/ 3147119 h 10286999"/>
              <a:gd name="connsiteX5033" fmla="*/ 8037911 w 11378470"/>
              <a:gd name="connsiteY5033" fmla="*/ 3113867 h 10286999"/>
              <a:gd name="connsiteX5034" fmla="*/ 8061196 w 11378470"/>
              <a:gd name="connsiteY5034" fmla="*/ 3092631 h 10286999"/>
              <a:gd name="connsiteX5035" fmla="*/ 8060266 w 11378470"/>
              <a:gd name="connsiteY5035" fmla="*/ 3085213 h 10286999"/>
              <a:gd name="connsiteX5036" fmla="*/ 624146 w 11378470"/>
              <a:gd name="connsiteY5036" fmla="*/ 3081100 h 10286999"/>
              <a:gd name="connsiteX5037" fmla="*/ 664114 w 11378470"/>
              <a:gd name="connsiteY5037" fmla="*/ 3115137 h 10286999"/>
              <a:gd name="connsiteX5038" fmla="*/ 617685 w 11378470"/>
              <a:gd name="connsiteY5038" fmla="*/ 3108981 h 10286999"/>
              <a:gd name="connsiteX5039" fmla="*/ 624146 w 11378470"/>
              <a:gd name="connsiteY5039" fmla="*/ 3081100 h 10286999"/>
              <a:gd name="connsiteX5040" fmla="*/ 1510767 w 11378470"/>
              <a:gd name="connsiteY5040" fmla="*/ 3074583 h 10286999"/>
              <a:gd name="connsiteX5041" fmla="*/ 1564404 w 11378470"/>
              <a:gd name="connsiteY5041" fmla="*/ 3129907 h 10286999"/>
              <a:gd name="connsiteX5042" fmla="*/ 1537878 w 11378470"/>
              <a:gd name="connsiteY5042" fmla="*/ 3157837 h 10286999"/>
              <a:gd name="connsiteX5043" fmla="*/ 1486471 w 11378470"/>
              <a:gd name="connsiteY5043" fmla="*/ 3075257 h 10286999"/>
              <a:gd name="connsiteX5044" fmla="*/ 1510767 w 11378470"/>
              <a:gd name="connsiteY5044" fmla="*/ 3074583 h 10286999"/>
              <a:gd name="connsiteX5045" fmla="*/ 1108736 w 11378470"/>
              <a:gd name="connsiteY5045" fmla="*/ 3062774 h 10286999"/>
              <a:gd name="connsiteX5046" fmla="*/ 1121085 w 11378470"/>
              <a:gd name="connsiteY5046" fmla="*/ 3065325 h 10286999"/>
              <a:gd name="connsiteX5047" fmla="*/ 1109314 w 11378470"/>
              <a:gd name="connsiteY5047" fmla="*/ 3081002 h 10286999"/>
              <a:gd name="connsiteX5048" fmla="*/ 1108736 w 11378470"/>
              <a:gd name="connsiteY5048" fmla="*/ 3062774 h 10286999"/>
              <a:gd name="connsiteX5049" fmla="*/ 2425322 w 11378470"/>
              <a:gd name="connsiteY5049" fmla="*/ 3055160 h 10286999"/>
              <a:gd name="connsiteX5050" fmla="*/ 2433267 w 11378470"/>
              <a:gd name="connsiteY5050" fmla="*/ 3058722 h 10286999"/>
              <a:gd name="connsiteX5051" fmla="*/ 2427306 w 11378470"/>
              <a:gd name="connsiteY5051" fmla="*/ 3087896 h 10286999"/>
              <a:gd name="connsiteX5052" fmla="*/ 2405028 w 11378470"/>
              <a:gd name="connsiteY5052" fmla="*/ 3064012 h 10286999"/>
              <a:gd name="connsiteX5053" fmla="*/ 2425322 w 11378470"/>
              <a:gd name="connsiteY5053" fmla="*/ 3055160 h 10286999"/>
              <a:gd name="connsiteX5054" fmla="*/ 3462250 w 11378470"/>
              <a:gd name="connsiteY5054" fmla="*/ 3041190 h 10286999"/>
              <a:gd name="connsiteX5055" fmla="*/ 3460605 w 11378470"/>
              <a:gd name="connsiteY5055" fmla="*/ 3057535 h 10286999"/>
              <a:gd name="connsiteX5056" fmla="*/ 3448696 w 11378470"/>
              <a:gd name="connsiteY5056" fmla="*/ 3061430 h 10286999"/>
              <a:gd name="connsiteX5057" fmla="*/ 3462250 w 11378470"/>
              <a:gd name="connsiteY5057" fmla="*/ 3041190 h 10286999"/>
              <a:gd name="connsiteX5058" fmla="*/ 2591881 w 11378470"/>
              <a:gd name="connsiteY5058" fmla="*/ 3041040 h 10286999"/>
              <a:gd name="connsiteX5059" fmla="*/ 2615292 w 11378470"/>
              <a:gd name="connsiteY5059" fmla="*/ 3060166 h 10286999"/>
              <a:gd name="connsiteX5060" fmla="*/ 2609303 w 11378470"/>
              <a:gd name="connsiteY5060" fmla="*/ 3060452 h 10286999"/>
              <a:gd name="connsiteX5061" fmla="*/ 2603478 w 11378470"/>
              <a:gd name="connsiteY5061" fmla="*/ 3054658 h 10286999"/>
              <a:gd name="connsiteX5062" fmla="*/ 2591881 w 11378470"/>
              <a:gd name="connsiteY5062" fmla="*/ 3041040 h 10286999"/>
              <a:gd name="connsiteX5063" fmla="*/ 1958358 w 11378470"/>
              <a:gd name="connsiteY5063" fmla="*/ 3037144 h 10286999"/>
              <a:gd name="connsiteX5064" fmla="*/ 1972066 w 11378470"/>
              <a:gd name="connsiteY5064" fmla="*/ 3047078 h 10286999"/>
              <a:gd name="connsiteX5065" fmla="*/ 1971623 w 11378470"/>
              <a:gd name="connsiteY5065" fmla="*/ 3052983 h 10286999"/>
              <a:gd name="connsiteX5066" fmla="*/ 1955761 w 11378470"/>
              <a:gd name="connsiteY5066" fmla="*/ 3042472 h 10286999"/>
              <a:gd name="connsiteX5067" fmla="*/ 1958358 w 11378470"/>
              <a:gd name="connsiteY5067" fmla="*/ 3037144 h 10286999"/>
              <a:gd name="connsiteX5068" fmla="*/ 995483 w 11378470"/>
              <a:gd name="connsiteY5068" fmla="*/ 3034139 h 10286999"/>
              <a:gd name="connsiteX5069" fmla="*/ 1059041 w 11378470"/>
              <a:gd name="connsiteY5069" fmla="*/ 3048003 h 10286999"/>
              <a:gd name="connsiteX5070" fmla="*/ 1033090 w 11378470"/>
              <a:gd name="connsiteY5070" fmla="*/ 3093326 h 10286999"/>
              <a:gd name="connsiteX5071" fmla="*/ 943284 w 11378470"/>
              <a:gd name="connsiteY5071" fmla="*/ 3045672 h 10286999"/>
              <a:gd name="connsiteX5072" fmla="*/ 995483 w 11378470"/>
              <a:gd name="connsiteY5072" fmla="*/ 3034139 h 10286999"/>
              <a:gd name="connsiteX5073" fmla="*/ 3258765 w 11378470"/>
              <a:gd name="connsiteY5073" fmla="*/ 3033901 h 10286999"/>
              <a:gd name="connsiteX5074" fmla="*/ 3271981 w 11378470"/>
              <a:gd name="connsiteY5074" fmla="*/ 3070485 h 10286999"/>
              <a:gd name="connsiteX5075" fmla="*/ 3268283 w 11378470"/>
              <a:gd name="connsiteY5075" fmla="*/ 3074313 h 10286999"/>
              <a:gd name="connsiteX5076" fmla="*/ 3226543 w 11378470"/>
              <a:gd name="connsiteY5076" fmla="*/ 3092385 h 10286999"/>
              <a:gd name="connsiteX5077" fmla="*/ 3224951 w 11378470"/>
              <a:gd name="connsiteY5077" fmla="*/ 3056336 h 10286999"/>
              <a:gd name="connsiteX5078" fmla="*/ 3258765 w 11378470"/>
              <a:gd name="connsiteY5078" fmla="*/ 3033901 h 10286999"/>
              <a:gd name="connsiteX5079" fmla="*/ 3463773 w 11378470"/>
              <a:gd name="connsiteY5079" fmla="*/ 3029521 h 10286999"/>
              <a:gd name="connsiteX5080" fmla="*/ 3466110 w 11378470"/>
              <a:gd name="connsiteY5080" fmla="*/ 3032302 h 10286999"/>
              <a:gd name="connsiteX5081" fmla="*/ 3462892 w 11378470"/>
              <a:gd name="connsiteY5081" fmla="*/ 3038277 h 10286999"/>
              <a:gd name="connsiteX5082" fmla="*/ 3459408 w 11378470"/>
              <a:gd name="connsiteY5082" fmla="*/ 3038218 h 10286999"/>
              <a:gd name="connsiteX5083" fmla="*/ 3463773 w 11378470"/>
              <a:gd name="connsiteY5083" fmla="*/ 3029521 h 10286999"/>
              <a:gd name="connsiteX5084" fmla="*/ 2387910 w 11378470"/>
              <a:gd name="connsiteY5084" fmla="*/ 3021262 h 10286999"/>
              <a:gd name="connsiteX5085" fmla="*/ 2393063 w 11378470"/>
              <a:gd name="connsiteY5085" fmla="*/ 3022401 h 10286999"/>
              <a:gd name="connsiteX5086" fmla="*/ 2402737 w 11378470"/>
              <a:gd name="connsiteY5086" fmla="*/ 3040150 h 10286999"/>
              <a:gd name="connsiteX5087" fmla="*/ 2396321 w 11378470"/>
              <a:gd name="connsiteY5087" fmla="*/ 3047132 h 10286999"/>
              <a:gd name="connsiteX5088" fmla="*/ 2383759 w 11378470"/>
              <a:gd name="connsiteY5088" fmla="*/ 3047954 h 10286999"/>
              <a:gd name="connsiteX5089" fmla="*/ 2375260 w 11378470"/>
              <a:gd name="connsiteY5089" fmla="*/ 3034068 h 10286999"/>
              <a:gd name="connsiteX5090" fmla="*/ 2381675 w 11378470"/>
              <a:gd name="connsiteY5090" fmla="*/ 3027084 h 10286999"/>
              <a:gd name="connsiteX5091" fmla="*/ 2387910 w 11378470"/>
              <a:gd name="connsiteY5091" fmla="*/ 3021262 h 10286999"/>
              <a:gd name="connsiteX5092" fmla="*/ 2277614 w 11378470"/>
              <a:gd name="connsiteY5092" fmla="*/ 3017731 h 10286999"/>
              <a:gd name="connsiteX5093" fmla="*/ 2259439 w 11378470"/>
              <a:gd name="connsiteY5093" fmla="*/ 3042168 h 10286999"/>
              <a:gd name="connsiteX5094" fmla="*/ 2277614 w 11378470"/>
              <a:gd name="connsiteY5094" fmla="*/ 3017731 h 10286999"/>
              <a:gd name="connsiteX5095" fmla="*/ 2178352 w 11378470"/>
              <a:gd name="connsiteY5095" fmla="*/ 3013366 h 10286999"/>
              <a:gd name="connsiteX5096" fmla="*/ 2240041 w 11378470"/>
              <a:gd name="connsiteY5096" fmla="*/ 3025114 h 10286999"/>
              <a:gd name="connsiteX5097" fmla="*/ 2239029 w 11378470"/>
              <a:gd name="connsiteY5097" fmla="*/ 3030836 h 10286999"/>
              <a:gd name="connsiteX5098" fmla="*/ 2256409 w 11378470"/>
              <a:gd name="connsiteY5098" fmla="*/ 3023687 h 10286999"/>
              <a:gd name="connsiteX5099" fmla="*/ 2253281 w 11378470"/>
              <a:gd name="connsiteY5099" fmla="*/ 3054252 h 10286999"/>
              <a:gd name="connsiteX5100" fmla="*/ 2244781 w 11378470"/>
              <a:gd name="connsiteY5100" fmla="*/ 3053565 h 10286999"/>
              <a:gd name="connsiteX5101" fmla="*/ 2236386 w 11378470"/>
              <a:gd name="connsiteY5101" fmla="*/ 3045790 h 10286999"/>
              <a:gd name="connsiteX5102" fmla="*/ 2234630 w 11378470"/>
              <a:gd name="connsiteY5102" fmla="*/ 3055718 h 10286999"/>
              <a:gd name="connsiteX5103" fmla="*/ 2207679 w 11378470"/>
              <a:gd name="connsiteY5103" fmla="*/ 3071480 h 10286999"/>
              <a:gd name="connsiteX5104" fmla="*/ 2124464 w 11378470"/>
              <a:gd name="connsiteY5104" fmla="*/ 3026720 h 10286999"/>
              <a:gd name="connsiteX5105" fmla="*/ 2178352 w 11378470"/>
              <a:gd name="connsiteY5105" fmla="*/ 3013366 h 10286999"/>
              <a:gd name="connsiteX5106" fmla="*/ 2716305 w 11378470"/>
              <a:gd name="connsiteY5106" fmla="*/ 2999597 h 10286999"/>
              <a:gd name="connsiteX5107" fmla="*/ 2824203 w 11378470"/>
              <a:gd name="connsiteY5107" fmla="*/ 3006951 h 10286999"/>
              <a:gd name="connsiteX5108" fmla="*/ 2810699 w 11378470"/>
              <a:gd name="connsiteY5108" fmla="*/ 3091298 h 10286999"/>
              <a:gd name="connsiteX5109" fmla="*/ 2810263 w 11378470"/>
              <a:gd name="connsiteY5109" fmla="*/ 3111621 h 10286999"/>
              <a:gd name="connsiteX5110" fmla="*/ 2817433 w 11378470"/>
              <a:gd name="connsiteY5110" fmla="*/ 3116054 h 10286999"/>
              <a:gd name="connsiteX5111" fmla="*/ 2830199 w 11378470"/>
              <a:gd name="connsiteY5111" fmla="*/ 3128656 h 10286999"/>
              <a:gd name="connsiteX5112" fmla="*/ 2805691 w 11378470"/>
              <a:gd name="connsiteY5112" fmla="*/ 3163201 h 10286999"/>
              <a:gd name="connsiteX5113" fmla="*/ 2778874 w 11378470"/>
              <a:gd name="connsiteY5113" fmla="*/ 3164117 h 10286999"/>
              <a:gd name="connsiteX5114" fmla="*/ 2774265 w 11378470"/>
              <a:gd name="connsiteY5114" fmla="*/ 3161258 h 10286999"/>
              <a:gd name="connsiteX5115" fmla="*/ 2762711 w 11378470"/>
              <a:gd name="connsiteY5115" fmla="*/ 3168037 h 10286999"/>
              <a:gd name="connsiteX5116" fmla="*/ 2686601 w 11378470"/>
              <a:gd name="connsiteY5116" fmla="*/ 3007464 h 10286999"/>
              <a:gd name="connsiteX5117" fmla="*/ 2716305 w 11378470"/>
              <a:gd name="connsiteY5117" fmla="*/ 2999597 h 10286999"/>
              <a:gd name="connsiteX5118" fmla="*/ 1621985 w 11378470"/>
              <a:gd name="connsiteY5118" fmla="*/ 2992362 h 10286999"/>
              <a:gd name="connsiteX5119" fmla="*/ 1652712 w 11378470"/>
              <a:gd name="connsiteY5119" fmla="*/ 3005988 h 10286999"/>
              <a:gd name="connsiteX5120" fmla="*/ 1648907 w 11378470"/>
              <a:gd name="connsiteY5120" fmla="*/ 3040041 h 10286999"/>
              <a:gd name="connsiteX5121" fmla="*/ 1602216 w 11378470"/>
              <a:gd name="connsiteY5121" fmla="*/ 3051110 h 10286999"/>
              <a:gd name="connsiteX5122" fmla="*/ 1591524 w 11378470"/>
              <a:gd name="connsiteY5122" fmla="*/ 3037477 h 10286999"/>
              <a:gd name="connsiteX5123" fmla="*/ 1590193 w 11378470"/>
              <a:gd name="connsiteY5123" fmla="*/ 3006482 h 10286999"/>
              <a:gd name="connsiteX5124" fmla="*/ 1621985 w 11378470"/>
              <a:gd name="connsiteY5124" fmla="*/ 2992362 h 10286999"/>
              <a:gd name="connsiteX5125" fmla="*/ 1812266 w 11378470"/>
              <a:gd name="connsiteY5125" fmla="*/ 2985638 h 10286999"/>
              <a:gd name="connsiteX5126" fmla="*/ 1864442 w 11378470"/>
              <a:gd name="connsiteY5126" fmla="*/ 3006333 h 10286999"/>
              <a:gd name="connsiteX5127" fmla="*/ 1866360 w 11378470"/>
              <a:gd name="connsiteY5127" fmla="*/ 3006409 h 10286999"/>
              <a:gd name="connsiteX5128" fmla="*/ 1865804 w 11378470"/>
              <a:gd name="connsiteY5128" fmla="*/ 3005109 h 10286999"/>
              <a:gd name="connsiteX5129" fmla="*/ 1868978 w 11378470"/>
              <a:gd name="connsiteY5129" fmla="*/ 3004167 h 10286999"/>
              <a:gd name="connsiteX5130" fmla="*/ 1874057 w 11378470"/>
              <a:gd name="connsiteY5130" fmla="*/ 3002661 h 10286999"/>
              <a:gd name="connsiteX5131" fmla="*/ 1875760 w 11378470"/>
              <a:gd name="connsiteY5131" fmla="*/ 3002533 h 10286999"/>
              <a:gd name="connsiteX5132" fmla="*/ 1879019 w 11378470"/>
              <a:gd name="connsiteY5132" fmla="*/ 3006909 h 10286999"/>
              <a:gd name="connsiteX5133" fmla="*/ 1886089 w 11378470"/>
              <a:gd name="connsiteY5133" fmla="*/ 3007190 h 10286999"/>
              <a:gd name="connsiteX5134" fmla="*/ 1908113 w 11378470"/>
              <a:gd name="connsiteY5134" fmla="*/ 3010324 h 10286999"/>
              <a:gd name="connsiteX5135" fmla="*/ 1946563 w 11378470"/>
              <a:gd name="connsiteY5135" fmla="*/ 3052836 h 10286999"/>
              <a:gd name="connsiteX5136" fmla="*/ 1956417 w 11378470"/>
              <a:gd name="connsiteY5136" fmla="*/ 3068446 h 10286999"/>
              <a:gd name="connsiteX5137" fmla="*/ 1966138 w 11378470"/>
              <a:gd name="connsiteY5137" fmla="*/ 3080161 h 10286999"/>
              <a:gd name="connsiteX5138" fmla="*/ 1967087 w 11378470"/>
              <a:gd name="connsiteY5138" fmla="*/ 3081690 h 10286999"/>
              <a:gd name="connsiteX5139" fmla="*/ 1995082 w 11378470"/>
              <a:gd name="connsiteY5139" fmla="*/ 3099189 h 10286999"/>
              <a:gd name="connsiteX5140" fmla="*/ 2012215 w 11378470"/>
              <a:gd name="connsiteY5140" fmla="*/ 3127838 h 10286999"/>
              <a:gd name="connsiteX5141" fmla="*/ 2007422 w 11378470"/>
              <a:gd name="connsiteY5141" fmla="*/ 3162234 h 10286999"/>
              <a:gd name="connsiteX5142" fmla="*/ 1997881 w 11378470"/>
              <a:gd name="connsiteY5142" fmla="*/ 3169914 h 10286999"/>
              <a:gd name="connsiteX5143" fmla="*/ 1996819 w 11378470"/>
              <a:gd name="connsiteY5143" fmla="*/ 3218651 h 10286999"/>
              <a:gd name="connsiteX5144" fmla="*/ 1996118 w 11378470"/>
              <a:gd name="connsiteY5144" fmla="*/ 3220202 h 10286999"/>
              <a:gd name="connsiteX5145" fmla="*/ 2004107 w 11378470"/>
              <a:gd name="connsiteY5145" fmla="*/ 3248650 h 10286999"/>
              <a:gd name="connsiteX5146" fmla="*/ 1997788 w 11378470"/>
              <a:gd name="connsiteY5146" fmla="*/ 3268151 h 10286999"/>
              <a:gd name="connsiteX5147" fmla="*/ 1983619 w 11378470"/>
              <a:gd name="connsiteY5147" fmla="*/ 3274027 h 10286999"/>
              <a:gd name="connsiteX5148" fmla="*/ 1981340 w 11378470"/>
              <a:gd name="connsiteY5148" fmla="*/ 3273349 h 10286999"/>
              <a:gd name="connsiteX5149" fmla="*/ 1980197 w 11378470"/>
              <a:gd name="connsiteY5149" fmla="*/ 3273686 h 10286999"/>
              <a:gd name="connsiteX5150" fmla="*/ 1967336 w 11378470"/>
              <a:gd name="connsiteY5150" fmla="*/ 3268379 h 10286999"/>
              <a:gd name="connsiteX5151" fmla="*/ 1953352 w 11378470"/>
              <a:gd name="connsiteY5151" fmla="*/ 3281690 h 10286999"/>
              <a:gd name="connsiteX5152" fmla="*/ 1933779 w 11378470"/>
              <a:gd name="connsiteY5152" fmla="*/ 3294698 h 10286999"/>
              <a:gd name="connsiteX5153" fmla="*/ 1933773 w 11378470"/>
              <a:gd name="connsiteY5153" fmla="*/ 3295494 h 10286999"/>
              <a:gd name="connsiteX5154" fmla="*/ 1931308 w 11378470"/>
              <a:gd name="connsiteY5154" fmla="*/ 3300293 h 10286999"/>
              <a:gd name="connsiteX5155" fmla="*/ 1947349 w 11378470"/>
              <a:gd name="connsiteY5155" fmla="*/ 3305718 h 10286999"/>
              <a:gd name="connsiteX5156" fmla="*/ 1946439 w 11378470"/>
              <a:gd name="connsiteY5156" fmla="*/ 3305115 h 10286999"/>
              <a:gd name="connsiteX5157" fmla="*/ 1946183 w 11378470"/>
              <a:gd name="connsiteY5157" fmla="*/ 3296181 h 10286999"/>
              <a:gd name="connsiteX5158" fmla="*/ 1958225 w 11378470"/>
              <a:gd name="connsiteY5158" fmla="*/ 3298636 h 10286999"/>
              <a:gd name="connsiteX5159" fmla="*/ 1959551 w 11378470"/>
              <a:gd name="connsiteY5159" fmla="*/ 3307626 h 10286999"/>
              <a:gd name="connsiteX5160" fmla="*/ 1963429 w 11378470"/>
              <a:gd name="connsiteY5160" fmla="*/ 3308001 h 10286999"/>
              <a:gd name="connsiteX5161" fmla="*/ 1975299 w 11378470"/>
              <a:gd name="connsiteY5161" fmla="*/ 3303876 h 10286999"/>
              <a:gd name="connsiteX5162" fmla="*/ 1969427 w 11378470"/>
              <a:gd name="connsiteY5162" fmla="*/ 3295342 h 10286999"/>
              <a:gd name="connsiteX5163" fmla="*/ 1970989 w 11378470"/>
              <a:gd name="connsiteY5163" fmla="*/ 3276404 h 10286999"/>
              <a:gd name="connsiteX5164" fmla="*/ 1980197 w 11378470"/>
              <a:gd name="connsiteY5164" fmla="*/ 3273686 h 10286999"/>
              <a:gd name="connsiteX5165" fmla="*/ 1982324 w 11378470"/>
              <a:gd name="connsiteY5165" fmla="*/ 3274565 h 10286999"/>
              <a:gd name="connsiteX5166" fmla="*/ 1983619 w 11378470"/>
              <a:gd name="connsiteY5166" fmla="*/ 3274027 h 10286999"/>
              <a:gd name="connsiteX5167" fmla="*/ 2000226 w 11378470"/>
              <a:gd name="connsiteY5167" fmla="*/ 3278968 h 10286999"/>
              <a:gd name="connsiteX5168" fmla="*/ 1990154 w 11378470"/>
              <a:gd name="connsiteY5168" fmla="*/ 3306870 h 10286999"/>
              <a:gd name="connsiteX5169" fmla="*/ 1979719 w 11378470"/>
              <a:gd name="connsiteY5169" fmla="*/ 3306884 h 10286999"/>
              <a:gd name="connsiteX5170" fmla="*/ 1976574 w 11378470"/>
              <a:gd name="connsiteY5170" fmla="*/ 3326788 h 10286999"/>
              <a:gd name="connsiteX5171" fmla="*/ 1973955 w 11378470"/>
              <a:gd name="connsiteY5171" fmla="*/ 3331289 h 10286999"/>
              <a:gd name="connsiteX5172" fmla="*/ 1974407 w 11378470"/>
              <a:gd name="connsiteY5172" fmla="*/ 3333659 h 10286999"/>
              <a:gd name="connsiteX5173" fmla="*/ 1974768 w 11378470"/>
              <a:gd name="connsiteY5173" fmla="*/ 3338809 h 10286999"/>
              <a:gd name="connsiteX5174" fmla="*/ 1971290 w 11378470"/>
              <a:gd name="connsiteY5174" fmla="*/ 3336831 h 10286999"/>
              <a:gd name="connsiteX5175" fmla="*/ 1971028 w 11378470"/>
              <a:gd name="connsiteY5175" fmla="*/ 3336319 h 10286999"/>
              <a:gd name="connsiteX5176" fmla="*/ 1965089 w 11378470"/>
              <a:gd name="connsiteY5176" fmla="*/ 3346525 h 10286999"/>
              <a:gd name="connsiteX5177" fmla="*/ 1943472 w 11378470"/>
              <a:gd name="connsiteY5177" fmla="*/ 3324378 h 10286999"/>
              <a:gd name="connsiteX5178" fmla="*/ 1929858 w 11378470"/>
              <a:gd name="connsiteY5178" fmla="*/ 3303117 h 10286999"/>
              <a:gd name="connsiteX5179" fmla="*/ 1916876 w 11378470"/>
              <a:gd name="connsiteY5179" fmla="*/ 3328394 h 10286999"/>
              <a:gd name="connsiteX5180" fmla="*/ 1865124 w 11378470"/>
              <a:gd name="connsiteY5180" fmla="*/ 3376220 h 10286999"/>
              <a:gd name="connsiteX5181" fmla="*/ 1856419 w 11378470"/>
              <a:gd name="connsiteY5181" fmla="*/ 3346293 h 10286999"/>
              <a:gd name="connsiteX5182" fmla="*/ 1860256 w 11378470"/>
              <a:gd name="connsiteY5182" fmla="*/ 3317168 h 10286999"/>
              <a:gd name="connsiteX5183" fmla="*/ 1861643 w 11378470"/>
              <a:gd name="connsiteY5183" fmla="*/ 3313398 h 10286999"/>
              <a:gd name="connsiteX5184" fmla="*/ 1861302 w 11378470"/>
              <a:gd name="connsiteY5184" fmla="*/ 3313217 h 10286999"/>
              <a:gd name="connsiteX5185" fmla="*/ 1798719 w 11378470"/>
              <a:gd name="connsiteY5185" fmla="*/ 3318917 h 10286999"/>
              <a:gd name="connsiteX5186" fmla="*/ 1756924 w 11378470"/>
              <a:gd name="connsiteY5186" fmla="*/ 3275331 h 10286999"/>
              <a:gd name="connsiteX5187" fmla="*/ 1720664 w 11378470"/>
              <a:gd name="connsiteY5187" fmla="*/ 3245358 h 10286999"/>
              <a:gd name="connsiteX5188" fmla="*/ 1730832 w 11378470"/>
              <a:gd name="connsiteY5188" fmla="*/ 3268227 h 10286999"/>
              <a:gd name="connsiteX5189" fmla="*/ 1699917 w 11378470"/>
              <a:gd name="connsiteY5189" fmla="*/ 3391706 h 10286999"/>
              <a:gd name="connsiteX5190" fmla="*/ 1683142 w 11378470"/>
              <a:gd name="connsiteY5190" fmla="*/ 3393811 h 10286999"/>
              <a:gd name="connsiteX5191" fmla="*/ 1682494 w 11378470"/>
              <a:gd name="connsiteY5191" fmla="*/ 3394712 h 10286999"/>
              <a:gd name="connsiteX5192" fmla="*/ 1674407 w 11378470"/>
              <a:gd name="connsiteY5192" fmla="*/ 3423917 h 10286999"/>
              <a:gd name="connsiteX5193" fmla="*/ 1667182 w 11378470"/>
              <a:gd name="connsiteY5193" fmla="*/ 3424794 h 10286999"/>
              <a:gd name="connsiteX5194" fmla="*/ 1680903 w 11378470"/>
              <a:gd name="connsiteY5194" fmla="*/ 3434855 h 10286999"/>
              <a:gd name="connsiteX5195" fmla="*/ 1691382 w 11378470"/>
              <a:gd name="connsiteY5195" fmla="*/ 3495931 h 10286999"/>
              <a:gd name="connsiteX5196" fmla="*/ 1627883 w 11378470"/>
              <a:gd name="connsiteY5196" fmla="*/ 3466317 h 10286999"/>
              <a:gd name="connsiteX5197" fmla="*/ 1653054 w 11378470"/>
              <a:gd name="connsiteY5197" fmla="*/ 3422740 h 10286999"/>
              <a:gd name="connsiteX5198" fmla="*/ 1662812 w 11378470"/>
              <a:gd name="connsiteY5198" fmla="*/ 3422245 h 10286999"/>
              <a:gd name="connsiteX5199" fmla="*/ 1657407 w 11378470"/>
              <a:gd name="connsiteY5199" fmla="*/ 3414247 h 10286999"/>
              <a:gd name="connsiteX5200" fmla="*/ 1658086 w 11378470"/>
              <a:gd name="connsiteY5200" fmla="*/ 3389592 h 10286999"/>
              <a:gd name="connsiteX5201" fmla="*/ 1658571 w 11378470"/>
              <a:gd name="connsiteY5201" fmla="*/ 3388245 h 10286999"/>
              <a:gd name="connsiteX5202" fmla="*/ 1641038 w 11378470"/>
              <a:gd name="connsiteY5202" fmla="*/ 3381621 h 10286999"/>
              <a:gd name="connsiteX5203" fmla="*/ 1699775 w 11378470"/>
              <a:gd name="connsiteY5203" fmla="*/ 3217857 h 10286999"/>
              <a:gd name="connsiteX5204" fmla="*/ 1705963 w 11378470"/>
              <a:gd name="connsiteY5204" fmla="*/ 3225331 h 10286999"/>
              <a:gd name="connsiteX5205" fmla="*/ 1699127 w 11378470"/>
              <a:gd name="connsiteY5205" fmla="*/ 3162140 h 10286999"/>
              <a:gd name="connsiteX5206" fmla="*/ 1691355 w 11378470"/>
              <a:gd name="connsiteY5206" fmla="*/ 3090301 h 10286999"/>
              <a:gd name="connsiteX5207" fmla="*/ 1812266 w 11378470"/>
              <a:gd name="connsiteY5207" fmla="*/ 2985638 h 10286999"/>
              <a:gd name="connsiteX5208" fmla="*/ 1906696 w 11378470"/>
              <a:gd name="connsiteY5208" fmla="*/ 2974405 h 10286999"/>
              <a:gd name="connsiteX5209" fmla="*/ 1908983 w 11378470"/>
              <a:gd name="connsiteY5209" fmla="*/ 2981914 h 10286999"/>
              <a:gd name="connsiteX5210" fmla="*/ 1944885 w 11378470"/>
              <a:gd name="connsiteY5210" fmla="*/ 3030518 h 10286999"/>
              <a:gd name="connsiteX5211" fmla="*/ 1891693 w 11378470"/>
              <a:gd name="connsiteY5211" fmla="*/ 2980575 h 10286999"/>
              <a:gd name="connsiteX5212" fmla="*/ 1906696 w 11378470"/>
              <a:gd name="connsiteY5212" fmla="*/ 2974405 h 10286999"/>
              <a:gd name="connsiteX5213" fmla="*/ 1936814 w 11378470"/>
              <a:gd name="connsiteY5213" fmla="*/ 2965397 h 10286999"/>
              <a:gd name="connsiteX5214" fmla="*/ 1954149 w 11378470"/>
              <a:gd name="connsiteY5214" fmla="*/ 2994281 h 10286999"/>
              <a:gd name="connsiteX5215" fmla="*/ 1960008 w 11378470"/>
              <a:gd name="connsiteY5215" fmla="*/ 3015173 h 10286999"/>
              <a:gd name="connsiteX5216" fmla="*/ 1956437 w 11378470"/>
              <a:gd name="connsiteY5216" fmla="*/ 3016642 h 10286999"/>
              <a:gd name="connsiteX5217" fmla="*/ 1936127 w 11378470"/>
              <a:gd name="connsiteY5217" fmla="*/ 2981502 h 10286999"/>
              <a:gd name="connsiteX5218" fmla="*/ 1933240 w 11378470"/>
              <a:gd name="connsiteY5218" fmla="*/ 2966867 h 10286999"/>
              <a:gd name="connsiteX5219" fmla="*/ 1934387 w 11378470"/>
              <a:gd name="connsiteY5219" fmla="*/ 2970631 h 10286999"/>
              <a:gd name="connsiteX5220" fmla="*/ 1936814 w 11378470"/>
              <a:gd name="connsiteY5220" fmla="*/ 2965397 h 10286999"/>
              <a:gd name="connsiteX5221" fmla="*/ 1692910 w 11378470"/>
              <a:gd name="connsiteY5221" fmla="*/ 2964188 h 10286999"/>
              <a:gd name="connsiteX5222" fmla="*/ 1693048 w 11378470"/>
              <a:gd name="connsiteY5222" fmla="*/ 3001103 h 10286999"/>
              <a:gd name="connsiteX5223" fmla="*/ 1692910 w 11378470"/>
              <a:gd name="connsiteY5223" fmla="*/ 2964188 h 10286999"/>
              <a:gd name="connsiteX5224" fmla="*/ 1396106 w 11378470"/>
              <a:gd name="connsiteY5224" fmla="*/ 2962146 h 10286999"/>
              <a:gd name="connsiteX5225" fmla="*/ 1395347 w 11378470"/>
              <a:gd name="connsiteY5225" fmla="*/ 2982145 h 10286999"/>
              <a:gd name="connsiteX5226" fmla="*/ 1382382 w 11378470"/>
              <a:gd name="connsiteY5226" fmla="*/ 2990700 h 10286999"/>
              <a:gd name="connsiteX5227" fmla="*/ 1396106 w 11378470"/>
              <a:gd name="connsiteY5227" fmla="*/ 2962146 h 10286999"/>
              <a:gd name="connsiteX5228" fmla="*/ 1067817 w 11378470"/>
              <a:gd name="connsiteY5228" fmla="*/ 2957369 h 10286999"/>
              <a:gd name="connsiteX5229" fmla="*/ 1125264 w 11378470"/>
              <a:gd name="connsiteY5229" fmla="*/ 2970181 h 10286999"/>
              <a:gd name="connsiteX5230" fmla="*/ 1076476 w 11378470"/>
              <a:gd name="connsiteY5230" fmla="*/ 2988162 h 10286999"/>
              <a:gd name="connsiteX5231" fmla="*/ 1018227 w 11378470"/>
              <a:gd name="connsiteY5231" fmla="*/ 2986616 h 10286999"/>
              <a:gd name="connsiteX5232" fmla="*/ 1067817 w 11378470"/>
              <a:gd name="connsiteY5232" fmla="*/ 2957369 h 10286999"/>
              <a:gd name="connsiteX5233" fmla="*/ 2925730 w 11378470"/>
              <a:gd name="connsiteY5233" fmla="*/ 2956642 h 10286999"/>
              <a:gd name="connsiteX5234" fmla="*/ 2935380 w 11378470"/>
              <a:gd name="connsiteY5234" fmla="*/ 2966348 h 10286999"/>
              <a:gd name="connsiteX5235" fmla="*/ 2934898 w 11378470"/>
              <a:gd name="connsiteY5235" fmla="*/ 2957154 h 10286999"/>
              <a:gd name="connsiteX5236" fmla="*/ 1576805 w 11378470"/>
              <a:gd name="connsiteY5236" fmla="*/ 2956065 h 10286999"/>
              <a:gd name="connsiteX5237" fmla="*/ 1580637 w 11378470"/>
              <a:gd name="connsiteY5237" fmla="*/ 2998966 h 10286999"/>
              <a:gd name="connsiteX5238" fmla="*/ 1571728 w 11378470"/>
              <a:gd name="connsiteY5238" fmla="*/ 2997993 h 10286999"/>
              <a:gd name="connsiteX5239" fmla="*/ 1572972 w 11378470"/>
              <a:gd name="connsiteY5239" fmla="*/ 3001079 h 10286999"/>
              <a:gd name="connsiteX5240" fmla="*/ 1570143 w 11378470"/>
              <a:gd name="connsiteY5240" fmla="*/ 3020344 h 10286999"/>
              <a:gd name="connsiteX5241" fmla="*/ 1564309 w 11378470"/>
              <a:gd name="connsiteY5241" fmla="*/ 3004358 h 10286999"/>
              <a:gd name="connsiteX5242" fmla="*/ 1562982 w 11378470"/>
              <a:gd name="connsiteY5242" fmla="*/ 2997039 h 10286999"/>
              <a:gd name="connsiteX5243" fmla="*/ 1551950 w 11378470"/>
              <a:gd name="connsiteY5243" fmla="*/ 2995836 h 10286999"/>
              <a:gd name="connsiteX5244" fmla="*/ 1531655 w 11378470"/>
              <a:gd name="connsiteY5244" fmla="*/ 2971296 h 10286999"/>
              <a:gd name="connsiteX5245" fmla="*/ 1576805 w 11378470"/>
              <a:gd name="connsiteY5245" fmla="*/ 2956065 h 10286999"/>
              <a:gd name="connsiteX5246" fmla="*/ 2828568 w 11378470"/>
              <a:gd name="connsiteY5246" fmla="*/ 2954268 h 10286999"/>
              <a:gd name="connsiteX5247" fmla="*/ 2830547 w 11378470"/>
              <a:gd name="connsiteY5247" fmla="*/ 2958691 h 10286999"/>
              <a:gd name="connsiteX5248" fmla="*/ 2824138 w 11378470"/>
              <a:gd name="connsiteY5248" fmla="*/ 2963834 h 10286999"/>
              <a:gd name="connsiteX5249" fmla="*/ 2819341 w 11378470"/>
              <a:gd name="connsiteY5249" fmla="*/ 2965500 h 10286999"/>
              <a:gd name="connsiteX5250" fmla="*/ 2824173 w 11378470"/>
              <a:gd name="connsiteY5250" fmla="*/ 2955065 h 10286999"/>
              <a:gd name="connsiteX5251" fmla="*/ 2828568 w 11378470"/>
              <a:gd name="connsiteY5251" fmla="*/ 2954268 h 10286999"/>
              <a:gd name="connsiteX5252" fmla="*/ 1398271 w 11378470"/>
              <a:gd name="connsiteY5252" fmla="*/ 2945067 h 10286999"/>
              <a:gd name="connsiteX5253" fmla="*/ 1402562 w 11378470"/>
              <a:gd name="connsiteY5253" fmla="*/ 2949026 h 10286999"/>
              <a:gd name="connsiteX5254" fmla="*/ 1402811 w 11378470"/>
              <a:gd name="connsiteY5254" fmla="*/ 2951948 h 10286999"/>
              <a:gd name="connsiteX5255" fmla="*/ 1395723 w 11378470"/>
              <a:gd name="connsiteY5255" fmla="*/ 2961564 h 10286999"/>
              <a:gd name="connsiteX5256" fmla="*/ 1395151 w 11378470"/>
              <a:gd name="connsiteY5256" fmla="*/ 2947126 h 10286999"/>
              <a:gd name="connsiteX5257" fmla="*/ 1400541 w 11378470"/>
              <a:gd name="connsiteY5257" fmla="*/ 2948508 h 10286999"/>
              <a:gd name="connsiteX5258" fmla="*/ 1398271 w 11378470"/>
              <a:gd name="connsiteY5258" fmla="*/ 2945067 h 10286999"/>
              <a:gd name="connsiteX5259" fmla="*/ 996211 w 11378470"/>
              <a:gd name="connsiteY5259" fmla="*/ 2942685 h 10286999"/>
              <a:gd name="connsiteX5260" fmla="*/ 1021455 w 11378470"/>
              <a:gd name="connsiteY5260" fmla="*/ 2969648 h 10286999"/>
              <a:gd name="connsiteX5261" fmla="*/ 983548 w 11378470"/>
              <a:gd name="connsiteY5261" fmla="*/ 2952743 h 10286999"/>
              <a:gd name="connsiteX5262" fmla="*/ 996211 w 11378470"/>
              <a:gd name="connsiteY5262" fmla="*/ 2942685 h 10286999"/>
              <a:gd name="connsiteX5263" fmla="*/ 1812508 w 11378470"/>
              <a:gd name="connsiteY5263" fmla="*/ 2936888 h 10286999"/>
              <a:gd name="connsiteX5264" fmla="*/ 1873563 w 11378470"/>
              <a:gd name="connsiteY5264" fmla="*/ 2984804 h 10286999"/>
              <a:gd name="connsiteX5265" fmla="*/ 1878889 w 11378470"/>
              <a:gd name="connsiteY5265" fmla="*/ 2992228 h 10286999"/>
              <a:gd name="connsiteX5266" fmla="*/ 1874057 w 11378470"/>
              <a:gd name="connsiteY5266" fmla="*/ 3002661 h 10286999"/>
              <a:gd name="connsiteX5267" fmla="*/ 1822040 w 11378470"/>
              <a:gd name="connsiteY5267" fmla="*/ 2973072 h 10286999"/>
              <a:gd name="connsiteX5268" fmla="*/ 1816713 w 11378470"/>
              <a:gd name="connsiteY5268" fmla="*/ 2965648 h 10286999"/>
              <a:gd name="connsiteX5269" fmla="*/ 1812508 w 11378470"/>
              <a:gd name="connsiteY5269" fmla="*/ 2936888 h 10286999"/>
              <a:gd name="connsiteX5270" fmla="*/ 2261580 w 11378470"/>
              <a:gd name="connsiteY5270" fmla="*/ 2933864 h 10286999"/>
              <a:gd name="connsiteX5271" fmla="*/ 2317299 w 11378470"/>
              <a:gd name="connsiteY5271" fmla="*/ 2944761 h 10286999"/>
              <a:gd name="connsiteX5272" fmla="*/ 2265919 w 11378470"/>
              <a:gd name="connsiteY5272" fmla="*/ 2964468 h 10286999"/>
              <a:gd name="connsiteX5273" fmla="*/ 2242318 w 11378470"/>
              <a:gd name="connsiteY5273" fmla="*/ 2968035 h 10286999"/>
              <a:gd name="connsiteX5274" fmla="*/ 2245181 w 11378470"/>
              <a:gd name="connsiteY5274" fmla="*/ 2972954 h 10286999"/>
              <a:gd name="connsiteX5275" fmla="*/ 2232298 w 11378470"/>
              <a:gd name="connsiteY5275" fmla="*/ 2997309 h 10286999"/>
              <a:gd name="connsiteX5276" fmla="*/ 2221553 w 11378470"/>
              <a:gd name="connsiteY5276" fmla="*/ 2992199 h 10286999"/>
              <a:gd name="connsiteX5277" fmla="*/ 2214039 w 11378470"/>
              <a:gd name="connsiteY5277" fmla="*/ 2968727 h 10286999"/>
              <a:gd name="connsiteX5278" fmla="*/ 2214746 w 11378470"/>
              <a:gd name="connsiteY5278" fmla="*/ 2965760 h 10286999"/>
              <a:gd name="connsiteX5279" fmla="*/ 2207813 w 11378470"/>
              <a:gd name="connsiteY5279" fmla="*/ 2964902 h 10286999"/>
              <a:gd name="connsiteX5280" fmla="*/ 2261580 w 11378470"/>
              <a:gd name="connsiteY5280" fmla="*/ 2933864 h 10286999"/>
              <a:gd name="connsiteX5281" fmla="*/ 2502926 w 11378470"/>
              <a:gd name="connsiteY5281" fmla="*/ 2923375 h 10286999"/>
              <a:gd name="connsiteX5282" fmla="*/ 2605774 w 11378470"/>
              <a:gd name="connsiteY5282" fmla="*/ 2947109 h 10286999"/>
              <a:gd name="connsiteX5283" fmla="*/ 2575301 w 11378470"/>
              <a:gd name="connsiteY5283" fmla="*/ 2959429 h 10286999"/>
              <a:gd name="connsiteX5284" fmla="*/ 2538479 w 11378470"/>
              <a:gd name="connsiteY5284" fmla="*/ 2967918 h 10286999"/>
              <a:gd name="connsiteX5285" fmla="*/ 2470828 w 11378470"/>
              <a:gd name="connsiteY5285" fmla="*/ 2935846 h 10286999"/>
              <a:gd name="connsiteX5286" fmla="*/ 2502926 w 11378470"/>
              <a:gd name="connsiteY5286" fmla="*/ 2923375 h 10286999"/>
              <a:gd name="connsiteX5287" fmla="*/ 1342360 w 11378470"/>
              <a:gd name="connsiteY5287" fmla="*/ 2906116 h 10286999"/>
              <a:gd name="connsiteX5288" fmla="*/ 1357413 w 11378470"/>
              <a:gd name="connsiteY5288" fmla="*/ 2907322 h 10286999"/>
              <a:gd name="connsiteX5289" fmla="*/ 1342477 w 11378470"/>
              <a:gd name="connsiteY5289" fmla="*/ 2939574 h 10286999"/>
              <a:gd name="connsiteX5290" fmla="*/ 1333757 w 11378470"/>
              <a:gd name="connsiteY5290" fmla="*/ 2939141 h 10286999"/>
              <a:gd name="connsiteX5291" fmla="*/ 1314444 w 11378470"/>
              <a:gd name="connsiteY5291" fmla="*/ 2932683 h 10286999"/>
              <a:gd name="connsiteX5292" fmla="*/ 1313010 w 11378470"/>
              <a:gd name="connsiteY5292" fmla="*/ 2917719 h 10286999"/>
              <a:gd name="connsiteX5293" fmla="*/ 1326060 w 11378470"/>
              <a:gd name="connsiteY5293" fmla="*/ 2907598 h 10286999"/>
              <a:gd name="connsiteX5294" fmla="*/ 1342360 w 11378470"/>
              <a:gd name="connsiteY5294" fmla="*/ 2906116 h 10286999"/>
              <a:gd name="connsiteX5295" fmla="*/ 1477293 w 11378470"/>
              <a:gd name="connsiteY5295" fmla="*/ 2897428 h 10286999"/>
              <a:gd name="connsiteX5296" fmla="*/ 1517571 w 11378470"/>
              <a:gd name="connsiteY5296" fmla="*/ 2925916 h 10286999"/>
              <a:gd name="connsiteX5297" fmla="*/ 1511160 w 11378470"/>
              <a:gd name="connsiteY5297" fmla="*/ 2941324 h 10286999"/>
              <a:gd name="connsiteX5298" fmla="*/ 1466549 w 11378470"/>
              <a:gd name="connsiteY5298" fmla="*/ 2918964 h 10286999"/>
              <a:gd name="connsiteX5299" fmla="*/ 1477293 w 11378470"/>
              <a:gd name="connsiteY5299" fmla="*/ 2897428 h 10286999"/>
              <a:gd name="connsiteX5300" fmla="*/ 2375468 w 11378470"/>
              <a:gd name="connsiteY5300" fmla="*/ 2888981 h 10286999"/>
              <a:gd name="connsiteX5301" fmla="*/ 2389294 w 11378470"/>
              <a:gd name="connsiteY5301" fmla="*/ 2889569 h 10286999"/>
              <a:gd name="connsiteX5302" fmla="*/ 2408748 w 11378470"/>
              <a:gd name="connsiteY5302" fmla="*/ 2898297 h 10286999"/>
              <a:gd name="connsiteX5303" fmla="*/ 2421075 w 11378470"/>
              <a:gd name="connsiteY5303" fmla="*/ 2897410 h 10286999"/>
              <a:gd name="connsiteX5304" fmla="*/ 2422206 w 11378470"/>
              <a:gd name="connsiteY5304" fmla="*/ 2901126 h 10286999"/>
              <a:gd name="connsiteX5305" fmla="*/ 2375161 w 11378470"/>
              <a:gd name="connsiteY5305" fmla="*/ 2912111 h 10286999"/>
              <a:gd name="connsiteX5306" fmla="*/ 2369124 w 11378470"/>
              <a:gd name="connsiteY5306" fmla="*/ 2907797 h 10286999"/>
              <a:gd name="connsiteX5307" fmla="*/ 2370634 w 11378470"/>
              <a:gd name="connsiteY5307" fmla="*/ 2897242 h 10286999"/>
              <a:gd name="connsiteX5308" fmla="*/ 2375468 w 11378470"/>
              <a:gd name="connsiteY5308" fmla="*/ 2888981 h 10286999"/>
              <a:gd name="connsiteX5309" fmla="*/ 2600915 w 11378470"/>
              <a:gd name="connsiteY5309" fmla="*/ 2887834 h 10286999"/>
              <a:gd name="connsiteX5310" fmla="*/ 2619356 w 11378470"/>
              <a:gd name="connsiteY5310" fmla="*/ 2895422 h 10286999"/>
              <a:gd name="connsiteX5311" fmla="*/ 2600915 w 11378470"/>
              <a:gd name="connsiteY5311" fmla="*/ 2887834 h 10286999"/>
              <a:gd name="connsiteX5312" fmla="*/ 3362930 w 11378470"/>
              <a:gd name="connsiteY5312" fmla="*/ 2883109 h 10286999"/>
              <a:gd name="connsiteX5313" fmla="*/ 3376802 w 11378470"/>
              <a:gd name="connsiteY5313" fmla="*/ 2895870 h 10286999"/>
              <a:gd name="connsiteX5314" fmla="*/ 3381796 w 11378470"/>
              <a:gd name="connsiteY5314" fmla="*/ 2902742 h 10286999"/>
              <a:gd name="connsiteX5315" fmla="*/ 3377907 w 11378470"/>
              <a:gd name="connsiteY5315" fmla="*/ 2908460 h 10286999"/>
              <a:gd name="connsiteX5316" fmla="*/ 3379409 w 11378470"/>
              <a:gd name="connsiteY5316" fmla="*/ 2907854 h 10286999"/>
              <a:gd name="connsiteX5317" fmla="*/ 3399344 w 11378470"/>
              <a:gd name="connsiteY5317" fmla="*/ 2908760 h 10286999"/>
              <a:gd name="connsiteX5318" fmla="*/ 3399563 w 11378470"/>
              <a:gd name="connsiteY5318" fmla="*/ 2908553 h 10286999"/>
              <a:gd name="connsiteX5319" fmla="*/ 3405514 w 11378470"/>
              <a:gd name="connsiteY5319" fmla="*/ 2907203 h 10286999"/>
              <a:gd name="connsiteX5320" fmla="*/ 3404929 w 11378470"/>
              <a:gd name="connsiteY5320" fmla="*/ 2909014 h 10286999"/>
              <a:gd name="connsiteX5321" fmla="*/ 3404967 w 11378470"/>
              <a:gd name="connsiteY5321" fmla="*/ 2909016 h 10286999"/>
              <a:gd name="connsiteX5322" fmla="*/ 3404825 w 11378470"/>
              <a:gd name="connsiteY5322" fmla="*/ 2909340 h 10286999"/>
              <a:gd name="connsiteX5323" fmla="*/ 3402879 w 11378470"/>
              <a:gd name="connsiteY5323" fmla="*/ 2915363 h 10286999"/>
              <a:gd name="connsiteX5324" fmla="*/ 3401171 w 11378470"/>
              <a:gd name="connsiteY5324" fmla="*/ 2917607 h 10286999"/>
              <a:gd name="connsiteX5325" fmla="*/ 3396969 w 11378470"/>
              <a:gd name="connsiteY5325" fmla="*/ 2927115 h 10286999"/>
              <a:gd name="connsiteX5326" fmla="*/ 3397609 w 11378470"/>
              <a:gd name="connsiteY5326" fmla="*/ 2931684 h 10286999"/>
              <a:gd name="connsiteX5327" fmla="*/ 3390034 w 11378470"/>
              <a:gd name="connsiteY5327" fmla="*/ 2944825 h 10286999"/>
              <a:gd name="connsiteX5328" fmla="*/ 3385912 w 11378470"/>
              <a:gd name="connsiteY5328" fmla="*/ 2964429 h 10286999"/>
              <a:gd name="connsiteX5329" fmla="*/ 3392753 w 11378470"/>
              <a:gd name="connsiteY5329" fmla="*/ 2964834 h 10286999"/>
              <a:gd name="connsiteX5330" fmla="*/ 3404376 w 11378470"/>
              <a:gd name="connsiteY5330" fmla="*/ 2971675 h 10286999"/>
              <a:gd name="connsiteX5331" fmla="*/ 3409110 w 11378470"/>
              <a:gd name="connsiteY5331" fmla="*/ 2980183 h 10286999"/>
              <a:gd name="connsiteX5332" fmla="*/ 3409616 w 11378470"/>
              <a:gd name="connsiteY5332" fmla="*/ 2972535 h 10286999"/>
              <a:gd name="connsiteX5333" fmla="*/ 3425214 w 11378470"/>
              <a:gd name="connsiteY5333" fmla="*/ 2979166 h 10286999"/>
              <a:gd name="connsiteX5334" fmla="*/ 3428380 w 11378470"/>
              <a:gd name="connsiteY5334" fmla="*/ 2991911 h 10286999"/>
              <a:gd name="connsiteX5335" fmla="*/ 3424414 w 11378470"/>
              <a:gd name="connsiteY5335" fmla="*/ 2991261 h 10286999"/>
              <a:gd name="connsiteX5336" fmla="*/ 3411286 w 11378470"/>
              <a:gd name="connsiteY5336" fmla="*/ 2992427 h 10286999"/>
              <a:gd name="connsiteX5337" fmla="*/ 3412650 w 11378470"/>
              <a:gd name="connsiteY5337" fmla="*/ 3006105 h 10286999"/>
              <a:gd name="connsiteX5338" fmla="*/ 3410606 w 11378470"/>
              <a:gd name="connsiteY5338" fmla="*/ 3011296 h 10286999"/>
              <a:gd name="connsiteX5339" fmla="*/ 3419983 w 11378470"/>
              <a:gd name="connsiteY5339" fmla="*/ 3013087 h 10286999"/>
              <a:gd name="connsiteX5340" fmla="*/ 3418939 w 11378470"/>
              <a:gd name="connsiteY5340" fmla="*/ 3017549 h 10286999"/>
              <a:gd name="connsiteX5341" fmla="*/ 3436460 w 11378470"/>
              <a:gd name="connsiteY5341" fmla="*/ 3013031 h 10286999"/>
              <a:gd name="connsiteX5342" fmla="*/ 3463879 w 11378470"/>
              <a:gd name="connsiteY5342" fmla="*/ 3009630 h 10286999"/>
              <a:gd name="connsiteX5343" fmla="*/ 3465595 w 11378470"/>
              <a:gd name="connsiteY5343" fmla="*/ 3010255 h 10286999"/>
              <a:gd name="connsiteX5344" fmla="*/ 3465828 w 11378470"/>
              <a:gd name="connsiteY5344" fmla="*/ 3009088 h 10286999"/>
              <a:gd name="connsiteX5345" fmla="*/ 3466974 w 11378470"/>
              <a:gd name="connsiteY5345" fmla="*/ 3010758 h 10286999"/>
              <a:gd name="connsiteX5346" fmla="*/ 3474225 w 11378470"/>
              <a:gd name="connsiteY5346" fmla="*/ 3013404 h 10286999"/>
              <a:gd name="connsiteX5347" fmla="*/ 3464337 w 11378470"/>
              <a:gd name="connsiteY5347" fmla="*/ 3021928 h 10286999"/>
              <a:gd name="connsiteX5348" fmla="*/ 3458957 w 11378470"/>
              <a:gd name="connsiteY5348" fmla="*/ 3023431 h 10286999"/>
              <a:gd name="connsiteX5349" fmla="*/ 3456704 w 11378470"/>
              <a:gd name="connsiteY5349" fmla="*/ 3026941 h 10286999"/>
              <a:gd name="connsiteX5350" fmla="*/ 3453575 w 11378470"/>
              <a:gd name="connsiteY5350" fmla="*/ 3024932 h 10286999"/>
              <a:gd name="connsiteX5351" fmla="*/ 3442812 w 11378470"/>
              <a:gd name="connsiteY5351" fmla="*/ 3027939 h 10286999"/>
              <a:gd name="connsiteX5352" fmla="*/ 3419908 w 11378470"/>
              <a:gd name="connsiteY5352" fmla="*/ 3042977 h 10286999"/>
              <a:gd name="connsiteX5353" fmla="*/ 3412756 w 11378470"/>
              <a:gd name="connsiteY5353" fmla="*/ 3043961 h 10286999"/>
              <a:gd name="connsiteX5354" fmla="*/ 3412480 w 11378470"/>
              <a:gd name="connsiteY5354" fmla="*/ 3045141 h 10286999"/>
              <a:gd name="connsiteX5355" fmla="*/ 3393809 w 11378470"/>
              <a:gd name="connsiteY5355" fmla="*/ 3069458 h 10286999"/>
              <a:gd name="connsiteX5356" fmla="*/ 3407485 w 11378470"/>
              <a:gd name="connsiteY5356" fmla="*/ 3076798 h 10286999"/>
              <a:gd name="connsiteX5357" fmla="*/ 3412435 w 11378470"/>
              <a:gd name="connsiteY5357" fmla="*/ 3157097 h 10286999"/>
              <a:gd name="connsiteX5358" fmla="*/ 3351049 w 11378470"/>
              <a:gd name="connsiteY5358" fmla="*/ 3082710 h 10286999"/>
              <a:gd name="connsiteX5359" fmla="*/ 3351716 w 11378470"/>
              <a:gd name="connsiteY5359" fmla="*/ 3082123 h 10286999"/>
              <a:gd name="connsiteX5360" fmla="*/ 3344243 w 11378470"/>
              <a:gd name="connsiteY5360" fmla="*/ 3076435 h 10286999"/>
              <a:gd name="connsiteX5361" fmla="*/ 3336313 w 11378470"/>
              <a:gd name="connsiteY5361" fmla="*/ 3058240 h 10286999"/>
              <a:gd name="connsiteX5362" fmla="*/ 3355186 w 11378470"/>
              <a:gd name="connsiteY5362" fmla="*/ 3035508 h 10286999"/>
              <a:gd name="connsiteX5363" fmla="*/ 3355141 w 11378470"/>
              <a:gd name="connsiteY5363" fmla="*/ 3035487 h 10286999"/>
              <a:gd name="connsiteX5364" fmla="*/ 3341187 w 11378470"/>
              <a:gd name="connsiteY5364" fmla="*/ 3007326 h 10286999"/>
              <a:gd name="connsiteX5365" fmla="*/ 3343065 w 11378470"/>
              <a:gd name="connsiteY5365" fmla="*/ 2983750 h 10286999"/>
              <a:gd name="connsiteX5366" fmla="*/ 3352578 w 11378470"/>
              <a:gd name="connsiteY5366" fmla="*/ 2970649 h 10286999"/>
              <a:gd name="connsiteX5367" fmla="*/ 3353109 w 11378470"/>
              <a:gd name="connsiteY5367" fmla="*/ 2970334 h 10286999"/>
              <a:gd name="connsiteX5368" fmla="*/ 3351225 w 11378470"/>
              <a:gd name="connsiteY5368" fmla="*/ 2944274 h 10286999"/>
              <a:gd name="connsiteX5369" fmla="*/ 3363173 w 11378470"/>
              <a:gd name="connsiteY5369" fmla="*/ 2914399 h 10286999"/>
              <a:gd name="connsiteX5370" fmla="*/ 3373338 w 11378470"/>
              <a:gd name="connsiteY5370" fmla="*/ 2910301 h 10286999"/>
              <a:gd name="connsiteX5371" fmla="*/ 3364614 w 11378470"/>
              <a:gd name="connsiteY5371" fmla="*/ 2899322 h 10286999"/>
              <a:gd name="connsiteX5372" fmla="*/ 3362930 w 11378470"/>
              <a:gd name="connsiteY5372" fmla="*/ 2883109 h 10286999"/>
              <a:gd name="connsiteX5373" fmla="*/ 581193 w 11378470"/>
              <a:gd name="connsiteY5373" fmla="*/ 2879031 h 10286999"/>
              <a:gd name="connsiteX5374" fmla="*/ 592280 w 11378470"/>
              <a:gd name="connsiteY5374" fmla="*/ 2892754 h 10286999"/>
              <a:gd name="connsiteX5375" fmla="*/ 590953 w 11378470"/>
              <a:gd name="connsiteY5375" fmla="*/ 2905182 h 10286999"/>
              <a:gd name="connsiteX5376" fmla="*/ 578824 w 11378470"/>
              <a:gd name="connsiteY5376" fmla="*/ 2902679 h 10286999"/>
              <a:gd name="connsiteX5377" fmla="*/ 569917 w 11378470"/>
              <a:gd name="connsiteY5377" fmla="*/ 2893216 h 10286999"/>
              <a:gd name="connsiteX5378" fmla="*/ 571219 w 11378470"/>
              <a:gd name="connsiteY5378" fmla="*/ 2886816 h 10286999"/>
              <a:gd name="connsiteX5379" fmla="*/ 576359 w 11378470"/>
              <a:gd name="connsiteY5379" fmla="*/ 2879303 h 10286999"/>
              <a:gd name="connsiteX5380" fmla="*/ 581193 w 11378470"/>
              <a:gd name="connsiteY5380" fmla="*/ 2879031 h 10286999"/>
              <a:gd name="connsiteX5381" fmla="*/ 3357417 w 11378470"/>
              <a:gd name="connsiteY5381" fmla="*/ 2869448 h 10286999"/>
              <a:gd name="connsiteX5382" fmla="*/ 3359661 w 11378470"/>
              <a:gd name="connsiteY5382" fmla="*/ 2870992 h 10286999"/>
              <a:gd name="connsiteX5383" fmla="*/ 3363846 w 11378470"/>
              <a:gd name="connsiteY5383" fmla="*/ 2877093 h 10286999"/>
              <a:gd name="connsiteX5384" fmla="*/ 3362283 w 11378470"/>
              <a:gd name="connsiteY5384" fmla="*/ 2883098 h 10286999"/>
              <a:gd name="connsiteX5385" fmla="*/ 3351591 w 11378470"/>
              <a:gd name="connsiteY5385" fmla="*/ 2874878 h 10286999"/>
              <a:gd name="connsiteX5386" fmla="*/ 3355829 w 11378470"/>
              <a:gd name="connsiteY5386" fmla="*/ 2870929 h 10286999"/>
              <a:gd name="connsiteX5387" fmla="*/ 3351996 w 11378470"/>
              <a:gd name="connsiteY5387" fmla="*/ 2870865 h 10286999"/>
              <a:gd name="connsiteX5388" fmla="*/ 3357417 w 11378470"/>
              <a:gd name="connsiteY5388" fmla="*/ 2869448 h 10286999"/>
              <a:gd name="connsiteX5389" fmla="*/ 8203347 w 11378470"/>
              <a:gd name="connsiteY5389" fmla="*/ 2869447 h 10286999"/>
              <a:gd name="connsiteX5390" fmla="*/ 8205591 w 11378470"/>
              <a:gd name="connsiteY5390" fmla="*/ 2870991 h 10286999"/>
              <a:gd name="connsiteX5391" fmla="*/ 8209776 w 11378470"/>
              <a:gd name="connsiteY5391" fmla="*/ 2877093 h 10286999"/>
              <a:gd name="connsiteX5392" fmla="*/ 8208213 w 11378470"/>
              <a:gd name="connsiteY5392" fmla="*/ 2883097 h 10286999"/>
              <a:gd name="connsiteX5393" fmla="*/ 8197521 w 11378470"/>
              <a:gd name="connsiteY5393" fmla="*/ 2874878 h 10286999"/>
              <a:gd name="connsiteX5394" fmla="*/ 8201759 w 11378470"/>
              <a:gd name="connsiteY5394" fmla="*/ 2870928 h 10286999"/>
              <a:gd name="connsiteX5395" fmla="*/ 8197926 w 11378470"/>
              <a:gd name="connsiteY5395" fmla="*/ 2870864 h 10286999"/>
              <a:gd name="connsiteX5396" fmla="*/ 8203347 w 11378470"/>
              <a:gd name="connsiteY5396" fmla="*/ 2869447 h 10286999"/>
              <a:gd name="connsiteX5397" fmla="*/ 2364066 w 11378470"/>
              <a:gd name="connsiteY5397" fmla="*/ 2862260 h 10286999"/>
              <a:gd name="connsiteX5398" fmla="*/ 2380706 w 11378470"/>
              <a:gd name="connsiteY5398" fmla="*/ 2865949 h 10286999"/>
              <a:gd name="connsiteX5399" fmla="*/ 2326762 w 11378470"/>
              <a:gd name="connsiteY5399" fmla="*/ 2913944 h 10286999"/>
              <a:gd name="connsiteX5400" fmla="*/ 2306077 w 11378470"/>
              <a:gd name="connsiteY5400" fmla="*/ 2899942 h 10286999"/>
              <a:gd name="connsiteX5401" fmla="*/ 2364066 w 11378470"/>
              <a:gd name="connsiteY5401" fmla="*/ 2862260 h 10286999"/>
              <a:gd name="connsiteX5402" fmla="*/ 1308921 w 11378470"/>
              <a:gd name="connsiteY5402" fmla="*/ 2853855 h 10286999"/>
              <a:gd name="connsiteX5403" fmla="*/ 1332360 w 11378470"/>
              <a:gd name="connsiteY5403" fmla="*/ 2857259 h 10286999"/>
              <a:gd name="connsiteX5404" fmla="*/ 1307184 w 11378470"/>
              <a:gd name="connsiteY5404" fmla="*/ 2889902 h 10286999"/>
              <a:gd name="connsiteX5405" fmla="*/ 1308921 w 11378470"/>
              <a:gd name="connsiteY5405" fmla="*/ 2853855 h 10286999"/>
              <a:gd name="connsiteX5406" fmla="*/ 1769849 w 11378470"/>
              <a:gd name="connsiteY5406" fmla="*/ 2845626 h 10286999"/>
              <a:gd name="connsiteX5407" fmla="*/ 1775862 w 11378470"/>
              <a:gd name="connsiteY5407" fmla="*/ 2851621 h 10286999"/>
              <a:gd name="connsiteX5408" fmla="*/ 1777813 w 11378470"/>
              <a:gd name="connsiteY5408" fmla="*/ 2852337 h 10286999"/>
              <a:gd name="connsiteX5409" fmla="*/ 1782930 w 11378470"/>
              <a:gd name="connsiteY5409" fmla="*/ 2849881 h 10286999"/>
              <a:gd name="connsiteX5410" fmla="*/ 1798337 w 11378470"/>
              <a:gd name="connsiteY5410" fmla="*/ 2850686 h 10286999"/>
              <a:gd name="connsiteX5411" fmla="*/ 1819062 w 11378470"/>
              <a:gd name="connsiteY5411" fmla="*/ 2874895 h 10286999"/>
              <a:gd name="connsiteX5412" fmla="*/ 1821941 w 11378470"/>
              <a:gd name="connsiteY5412" fmla="*/ 2887530 h 10286999"/>
              <a:gd name="connsiteX5413" fmla="*/ 1816660 w 11378470"/>
              <a:gd name="connsiteY5413" fmla="*/ 2910864 h 10286999"/>
              <a:gd name="connsiteX5414" fmla="*/ 1813817 w 11378470"/>
              <a:gd name="connsiteY5414" fmla="*/ 2912752 h 10286999"/>
              <a:gd name="connsiteX5415" fmla="*/ 1813825 w 11378470"/>
              <a:gd name="connsiteY5415" fmla="*/ 2916863 h 10286999"/>
              <a:gd name="connsiteX5416" fmla="*/ 1791415 w 11378470"/>
              <a:gd name="connsiteY5416" fmla="*/ 2942540 h 10286999"/>
              <a:gd name="connsiteX5417" fmla="*/ 1787908 w 11378470"/>
              <a:gd name="connsiteY5417" fmla="*/ 2940544 h 10286999"/>
              <a:gd name="connsiteX5418" fmla="*/ 1785123 w 11378470"/>
              <a:gd name="connsiteY5418" fmla="*/ 2965691 h 10286999"/>
              <a:gd name="connsiteX5419" fmla="*/ 1731090 w 11378470"/>
              <a:gd name="connsiteY5419" fmla="*/ 2942473 h 10286999"/>
              <a:gd name="connsiteX5420" fmla="*/ 1724715 w 11378470"/>
              <a:gd name="connsiteY5420" fmla="*/ 2936133 h 10286999"/>
              <a:gd name="connsiteX5421" fmla="*/ 1723121 w 11378470"/>
              <a:gd name="connsiteY5421" fmla="*/ 2939573 h 10286999"/>
              <a:gd name="connsiteX5422" fmla="*/ 1721095 w 11378470"/>
              <a:gd name="connsiteY5422" fmla="*/ 2933724 h 10286999"/>
              <a:gd name="connsiteX5423" fmla="*/ 1720380 w 11378470"/>
              <a:gd name="connsiteY5423" fmla="*/ 2933317 h 10286999"/>
              <a:gd name="connsiteX5424" fmla="*/ 1716874 w 11378470"/>
              <a:gd name="connsiteY5424" fmla="*/ 2931323 h 10286999"/>
              <a:gd name="connsiteX5425" fmla="*/ 1709123 w 11378470"/>
              <a:gd name="connsiteY5425" fmla="*/ 2915776 h 10286999"/>
              <a:gd name="connsiteX5426" fmla="*/ 1711248 w 11378470"/>
              <a:gd name="connsiteY5426" fmla="*/ 2912600 h 10286999"/>
              <a:gd name="connsiteX5427" fmla="*/ 1702672 w 11378470"/>
              <a:gd name="connsiteY5427" fmla="*/ 2909044 h 10286999"/>
              <a:gd name="connsiteX5428" fmla="*/ 1699728 w 11378470"/>
              <a:gd name="connsiteY5428" fmla="*/ 2912429 h 10286999"/>
              <a:gd name="connsiteX5429" fmla="*/ 1598414 w 11378470"/>
              <a:gd name="connsiteY5429" fmla="*/ 2902028 h 10286999"/>
              <a:gd name="connsiteX5430" fmla="*/ 1660187 w 11378470"/>
              <a:gd name="connsiteY5430" fmla="*/ 2887015 h 10286999"/>
              <a:gd name="connsiteX5431" fmla="*/ 1664332 w 11378470"/>
              <a:gd name="connsiteY5431" fmla="*/ 2886680 h 10286999"/>
              <a:gd name="connsiteX5432" fmla="*/ 1663957 w 11378470"/>
              <a:gd name="connsiteY5432" fmla="*/ 2886431 h 10286999"/>
              <a:gd name="connsiteX5433" fmla="*/ 1656775 w 11378470"/>
              <a:gd name="connsiteY5433" fmla="*/ 2864677 h 10286999"/>
              <a:gd name="connsiteX5434" fmla="*/ 1716500 w 11378470"/>
              <a:gd name="connsiteY5434" fmla="*/ 2882941 h 10286999"/>
              <a:gd name="connsiteX5435" fmla="*/ 1741957 w 11378470"/>
              <a:gd name="connsiteY5435" fmla="*/ 2899963 h 10286999"/>
              <a:gd name="connsiteX5436" fmla="*/ 1744487 w 11378470"/>
              <a:gd name="connsiteY5436" fmla="*/ 2896354 h 10286999"/>
              <a:gd name="connsiteX5437" fmla="*/ 1746180 w 11378470"/>
              <a:gd name="connsiteY5437" fmla="*/ 2886388 h 10286999"/>
              <a:gd name="connsiteX5438" fmla="*/ 1743062 w 11378470"/>
              <a:gd name="connsiteY5438" fmla="*/ 2886115 h 10286999"/>
              <a:gd name="connsiteX5439" fmla="*/ 1731143 w 11378470"/>
              <a:gd name="connsiteY5439" fmla="*/ 2874089 h 10286999"/>
              <a:gd name="connsiteX5440" fmla="*/ 1737336 w 11378470"/>
              <a:gd name="connsiteY5440" fmla="*/ 2867309 h 10286999"/>
              <a:gd name="connsiteX5441" fmla="*/ 1746936 w 11378470"/>
              <a:gd name="connsiteY5441" fmla="*/ 2873413 h 10286999"/>
              <a:gd name="connsiteX5442" fmla="*/ 1748222 w 11378470"/>
              <a:gd name="connsiteY5442" fmla="*/ 2874359 h 10286999"/>
              <a:gd name="connsiteX5443" fmla="*/ 1748950 w 11378470"/>
              <a:gd name="connsiteY5443" fmla="*/ 2870074 h 10286999"/>
              <a:gd name="connsiteX5444" fmla="*/ 1769849 w 11378470"/>
              <a:gd name="connsiteY5444" fmla="*/ 2845626 h 10286999"/>
              <a:gd name="connsiteX5445" fmla="*/ 1918993 w 11378470"/>
              <a:gd name="connsiteY5445" fmla="*/ 2831090 h 10286999"/>
              <a:gd name="connsiteX5446" fmla="*/ 1932981 w 11378470"/>
              <a:gd name="connsiteY5446" fmla="*/ 2841917 h 10286999"/>
              <a:gd name="connsiteX5447" fmla="*/ 1937606 w 11378470"/>
              <a:gd name="connsiteY5447" fmla="*/ 2856332 h 10286999"/>
              <a:gd name="connsiteX5448" fmla="*/ 1970863 w 11378470"/>
              <a:gd name="connsiteY5448" fmla="*/ 2869097 h 10286999"/>
              <a:gd name="connsiteX5449" fmla="*/ 1985975 w 11378470"/>
              <a:gd name="connsiteY5449" fmla="*/ 2906865 h 10286999"/>
              <a:gd name="connsiteX5450" fmla="*/ 1970221 w 11378470"/>
              <a:gd name="connsiteY5450" fmla="*/ 2910161 h 10286999"/>
              <a:gd name="connsiteX5451" fmla="*/ 1952239 w 11378470"/>
              <a:gd name="connsiteY5451" fmla="*/ 2880738 h 10286999"/>
              <a:gd name="connsiteX5452" fmla="*/ 1939113 w 11378470"/>
              <a:gd name="connsiteY5452" fmla="*/ 2861031 h 10286999"/>
              <a:gd name="connsiteX5453" fmla="*/ 1939769 w 11378470"/>
              <a:gd name="connsiteY5453" fmla="*/ 2863073 h 10286999"/>
              <a:gd name="connsiteX5454" fmla="*/ 1897326 w 11378470"/>
              <a:gd name="connsiteY5454" fmla="*/ 2881184 h 10286999"/>
              <a:gd name="connsiteX5455" fmla="*/ 1918993 w 11378470"/>
              <a:gd name="connsiteY5455" fmla="*/ 2831090 h 10286999"/>
              <a:gd name="connsiteX5456" fmla="*/ 1673248 w 11378470"/>
              <a:gd name="connsiteY5456" fmla="*/ 2816920 h 10286999"/>
              <a:gd name="connsiteX5457" fmla="*/ 1671609 w 11378470"/>
              <a:gd name="connsiteY5457" fmla="*/ 2820461 h 10286999"/>
              <a:gd name="connsiteX5458" fmla="*/ 1678691 w 11378470"/>
              <a:gd name="connsiteY5458" fmla="*/ 2824490 h 10286999"/>
              <a:gd name="connsiteX5459" fmla="*/ 1680332 w 11378470"/>
              <a:gd name="connsiteY5459" fmla="*/ 2820949 h 10286999"/>
              <a:gd name="connsiteX5460" fmla="*/ 1685774 w 11378470"/>
              <a:gd name="connsiteY5460" fmla="*/ 2828520 h 10286999"/>
              <a:gd name="connsiteX5461" fmla="*/ 1684919 w 11378470"/>
              <a:gd name="connsiteY5461" fmla="*/ 2859355 h 10286999"/>
              <a:gd name="connsiteX5462" fmla="*/ 1667211 w 11378470"/>
              <a:gd name="connsiteY5462" fmla="*/ 2849281 h 10286999"/>
              <a:gd name="connsiteX5463" fmla="*/ 1663688 w 11378470"/>
              <a:gd name="connsiteY5463" fmla="*/ 2832735 h 10286999"/>
              <a:gd name="connsiteX5464" fmla="*/ 1673248 w 11378470"/>
              <a:gd name="connsiteY5464" fmla="*/ 2816920 h 10286999"/>
              <a:gd name="connsiteX5465" fmla="*/ 2430992 w 11378470"/>
              <a:gd name="connsiteY5465" fmla="*/ 2808694 h 10286999"/>
              <a:gd name="connsiteX5466" fmla="*/ 2447444 w 11378470"/>
              <a:gd name="connsiteY5466" fmla="*/ 2835995 h 10286999"/>
              <a:gd name="connsiteX5467" fmla="*/ 2460440 w 11378470"/>
              <a:gd name="connsiteY5467" fmla="*/ 2851944 h 10286999"/>
              <a:gd name="connsiteX5468" fmla="*/ 2439058 w 11378470"/>
              <a:gd name="connsiteY5468" fmla="*/ 2835186 h 10286999"/>
              <a:gd name="connsiteX5469" fmla="*/ 2427055 w 11378470"/>
              <a:gd name="connsiteY5469" fmla="*/ 2835863 h 10286999"/>
              <a:gd name="connsiteX5470" fmla="*/ 2412906 w 11378470"/>
              <a:gd name="connsiteY5470" fmla="*/ 2816132 h 10286999"/>
              <a:gd name="connsiteX5471" fmla="*/ 2430992 w 11378470"/>
              <a:gd name="connsiteY5471" fmla="*/ 2808694 h 10286999"/>
              <a:gd name="connsiteX5472" fmla="*/ 3345769 w 11378470"/>
              <a:gd name="connsiteY5472" fmla="*/ 2798628 h 10286999"/>
              <a:gd name="connsiteX5473" fmla="*/ 3353264 w 11378470"/>
              <a:gd name="connsiteY5473" fmla="*/ 2804334 h 10286999"/>
              <a:gd name="connsiteX5474" fmla="*/ 3373015 w 11378470"/>
              <a:gd name="connsiteY5474" fmla="*/ 2839919 h 10286999"/>
              <a:gd name="connsiteX5475" fmla="*/ 3377555 w 11378470"/>
              <a:gd name="connsiteY5475" fmla="*/ 2846800 h 10286999"/>
              <a:gd name="connsiteX5476" fmla="*/ 3375938 w 11378470"/>
              <a:gd name="connsiteY5476" fmla="*/ 2857745 h 10286999"/>
              <a:gd name="connsiteX5477" fmla="*/ 3352424 w 11378470"/>
              <a:gd name="connsiteY5477" fmla="*/ 2828810 h 10286999"/>
              <a:gd name="connsiteX5478" fmla="*/ 3341073 w 11378470"/>
              <a:gd name="connsiteY5478" fmla="*/ 2811606 h 10286999"/>
              <a:gd name="connsiteX5479" fmla="*/ 3342690 w 11378470"/>
              <a:gd name="connsiteY5479" fmla="*/ 2800660 h 10286999"/>
              <a:gd name="connsiteX5480" fmla="*/ 8191699 w 11378470"/>
              <a:gd name="connsiteY5480" fmla="*/ 2798628 h 10286999"/>
              <a:gd name="connsiteX5481" fmla="*/ 8199194 w 11378470"/>
              <a:gd name="connsiteY5481" fmla="*/ 2804334 h 10286999"/>
              <a:gd name="connsiteX5482" fmla="*/ 8218945 w 11378470"/>
              <a:gd name="connsiteY5482" fmla="*/ 2839918 h 10286999"/>
              <a:gd name="connsiteX5483" fmla="*/ 8223485 w 11378470"/>
              <a:gd name="connsiteY5483" fmla="*/ 2846799 h 10286999"/>
              <a:gd name="connsiteX5484" fmla="*/ 8221868 w 11378470"/>
              <a:gd name="connsiteY5484" fmla="*/ 2857744 h 10286999"/>
              <a:gd name="connsiteX5485" fmla="*/ 8198354 w 11378470"/>
              <a:gd name="connsiteY5485" fmla="*/ 2828809 h 10286999"/>
              <a:gd name="connsiteX5486" fmla="*/ 8187003 w 11378470"/>
              <a:gd name="connsiteY5486" fmla="*/ 2811605 h 10286999"/>
              <a:gd name="connsiteX5487" fmla="*/ 8188620 w 11378470"/>
              <a:gd name="connsiteY5487" fmla="*/ 2800660 h 10286999"/>
              <a:gd name="connsiteX5488" fmla="*/ 2528679 w 11378470"/>
              <a:gd name="connsiteY5488" fmla="*/ 2790416 h 10286999"/>
              <a:gd name="connsiteX5489" fmla="*/ 2531216 w 11378470"/>
              <a:gd name="connsiteY5489" fmla="*/ 2793176 h 10286999"/>
              <a:gd name="connsiteX5490" fmla="*/ 2530738 w 11378470"/>
              <a:gd name="connsiteY5490" fmla="*/ 2797176 h 10286999"/>
              <a:gd name="connsiteX5491" fmla="*/ 2528679 w 11378470"/>
              <a:gd name="connsiteY5491" fmla="*/ 2790416 h 10286999"/>
              <a:gd name="connsiteX5492" fmla="*/ 2143678 w 11378470"/>
              <a:gd name="connsiteY5492" fmla="*/ 2789066 h 10286999"/>
              <a:gd name="connsiteX5493" fmla="*/ 2156044 w 11378470"/>
              <a:gd name="connsiteY5493" fmla="*/ 2802800 h 10286999"/>
              <a:gd name="connsiteX5494" fmla="*/ 2157501 w 11378470"/>
              <a:gd name="connsiteY5494" fmla="*/ 2821022 h 10286999"/>
              <a:gd name="connsiteX5495" fmla="*/ 2163159 w 11378470"/>
              <a:gd name="connsiteY5495" fmla="*/ 2839607 h 10286999"/>
              <a:gd name="connsiteX5496" fmla="*/ 2158151 w 11378470"/>
              <a:gd name="connsiteY5496" fmla="*/ 2850032 h 10286999"/>
              <a:gd name="connsiteX5497" fmla="*/ 2154515 w 11378470"/>
              <a:gd name="connsiteY5497" fmla="*/ 2851527 h 10286999"/>
              <a:gd name="connsiteX5498" fmla="*/ 2149005 w 11378470"/>
              <a:gd name="connsiteY5498" fmla="*/ 2844773 h 10286999"/>
              <a:gd name="connsiteX5499" fmla="*/ 2148581 w 11378470"/>
              <a:gd name="connsiteY5499" fmla="*/ 2843051 h 10286999"/>
              <a:gd name="connsiteX5500" fmla="*/ 2142165 w 11378470"/>
              <a:gd name="connsiteY5500" fmla="*/ 2851325 h 10286999"/>
              <a:gd name="connsiteX5501" fmla="*/ 2122682 w 11378470"/>
              <a:gd name="connsiteY5501" fmla="*/ 2851269 h 10286999"/>
              <a:gd name="connsiteX5502" fmla="*/ 2140783 w 11378470"/>
              <a:gd name="connsiteY5502" fmla="*/ 2826507 h 10286999"/>
              <a:gd name="connsiteX5503" fmla="*/ 2145002 w 11378470"/>
              <a:gd name="connsiteY5503" fmla="*/ 2828531 h 10286999"/>
              <a:gd name="connsiteX5504" fmla="*/ 2143512 w 11378470"/>
              <a:gd name="connsiteY5504" fmla="*/ 2822478 h 10286999"/>
              <a:gd name="connsiteX5505" fmla="*/ 2140932 w 11378470"/>
              <a:gd name="connsiteY5505" fmla="*/ 2806923 h 10286999"/>
              <a:gd name="connsiteX5506" fmla="*/ 2138669 w 11378470"/>
              <a:gd name="connsiteY5506" fmla="*/ 2799489 h 10286999"/>
              <a:gd name="connsiteX5507" fmla="*/ 2143678 w 11378470"/>
              <a:gd name="connsiteY5507" fmla="*/ 2789066 h 10286999"/>
              <a:gd name="connsiteX5508" fmla="*/ 3262428 w 11378470"/>
              <a:gd name="connsiteY5508" fmla="*/ 2778857 h 10286999"/>
              <a:gd name="connsiteX5509" fmla="*/ 3288018 w 11378470"/>
              <a:gd name="connsiteY5509" fmla="*/ 2830694 h 10286999"/>
              <a:gd name="connsiteX5510" fmla="*/ 3262428 w 11378470"/>
              <a:gd name="connsiteY5510" fmla="*/ 2778857 h 10286999"/>
              <a:gd name="connsiteX5511" fmla="*/ 2564109 w 11378470"/>
              <a:gd name="connsiteY5511" fmla="*/ 2775993 h 10286999"/>
              <a:gd name="connsiteX5512" fmla="*/ 2547074 w 11378470"/>
              <a:gd name="connsiteY5512" fmla="*/ 2794939 h 10286999"/>
              <a:gd name="connsiteX5513" fmla="*/ 2541363 w 11378470"/>
              <a:gd name="connsiteY5513" fmla="*/ 2783378 h 10286999"/>
              <a:gd name="connsiteX5514" fmla="*/ 2564109 w 11378470"/>
              <a:gd name="connsiteY5514" fmla="*/ 2775993 h 10286999"/>
              <a:gd name="connsiteX5515" fmla="*/ 532555 w 11378470"/>
              <a:gd name="connsiteY5515" fmla="*/ 2758549 h 10286999"/>
              <a:gd name="connsiteX5516" fmla="*/ 556817 w 11378470"/>
              <a:gd name="connsiteY5516" fmla="*/ 2775814 h 10286999"/>
              <a:gd name="connsiteX5517" fmla="*/ 525957 w 11378470"/>
              <a:gd name="connsiteY5517" fmla="*/ 2786511 h 10286999"/>
              <a:gd name="connsiteX5518" fmla="*/ 532555 w 11378470"/>
              <a:gd name="connsiteY5518" fmla="*/ 2758549 h 10286999"/>
              <a:gd name="connsiteX5519" fmla="*/ 747786 w 11378470"/>
              <a:gd name="connsiteY5519" fmla="*/ 2745975 h 10286999"/>
              <a:gd name="connsiteX5520" fmla="*/ 757466 w 11378470"/>
              <a:gd name="connsiteY5520" fmla="*/ 2752573 h 10286999"/>
              <a:gd name="connsiteX5521" fmla="*/ 743091 w 11378470"/>
              <a:gd name="connsiteY5521" fmla="*/ 2783619 h 10286999"/>
              <a:gd name="connsiteX5522" fmla="*/ 730974 w 11378470"/>
              <a:gd name="connsiteY5522" fmla="*/ 2781085 h 10286999"/>
              <a:gd name="connsiteX5523" fmla="*/ 728040 w 11378470"/>
              <a:gd name="connsiteY5523" fmla="*/ 2752449 h 10286999"/>
              <a:gd name="connsiteX5524" fmla="*/ 738338 w 11378470"/>
              <a:gd name="connsiteY5524" fmla="*/ 2746048 h 10286999"/>
              <a:gd name="connsiteX5525" fmla="*/ 747786 w 11378470"/>
              <a:gd name="connsiteY5525" fmla="*/ 2745975 h 10286999"/>
              <a:gd name="connsiteX5526" fmla="*/ 3289179 w 11378470"/>
              <a:gd name="connsiteY5526" fmla="*/ 2743780 h 10286999"/>
              <a:gd name="connsiteX5527" fmla="*/ 3314104 w 11378470"/>
              <a:gd name="connsiteY5527" fmla="*/ 2744273 h 10286999"/>
              <a:gd name="connsiteX5528" fmla="*/ 3305768 w 11378470"/>
              <a:gd name="connsiteY5528" fmla="*/ 2768246 h 10286999"/>
              <a:gd name="connsiteX5529" fmla="*/ 3271508 w 11378470"/>
              <a:gd name="connsiteY5529" fmla="*/ 2774173 h 10286999"/>
              <a:gd name="connsiteX5530" fmla="*/ 3268787 w 11378470"/>
              <a:gd name="connsiteY5530" fmla="*/ 2754762 h 10286999"/>
              <a:gd name="connsiteX5531" fmla="*/ 3289179 w 11378470"/>
              <a:gd name="connsiteY5531" fmla="*/ 2743780 h 10286999"/>
              <a:gd name="connsiteX5532" fmla="*/ 1796880 w 11378470"/>
              <a:gd name="connsiteY5532" fmla="*/ 2720399 h 10286999"/>
              <a:gd name="connsiteX5533" fmla="*/ 1847291 w 11378470"/>
              <a:gd name="connsiteY5533" fmla="*/ 2722217 h 10286999"/>
              <a:gd name="connsiteX5534" fmla="*/ 1893471 w 11378470"/>
              <a:gd name="connsiteY5534" fmla="*/ 2729646 h 10286999"/>
              <a:gd name="connsiteX5535" fmla="*/ 1904415 w 11378470"/>
              <a:gd name="connsiteY5535" fmla="*/ 2739967 h 10286999"/>
              <a:gd name="connsiteX5536" fmla="*/ 1906885 w 11378470"/>
              <a:gd name="connsiteY5536" fmla="*/ 2737984 h 10286999"/>
              <a:gd name="connsiteX5537" fmla="*/ 1921895 w 11378470"/>
              <a:gd name="connsiteY5537" fmla="*/ 2761475 h 10286999"/>
              <a:gd name="connsiteX5538" fmla="*/ 1907525 w 11378470"/>
              <a:gd name="connsiteY5538" fmla="*/ 2766298 h 10286999"/>
              <a:gd name="connsiteX5539" fmla="*/ 1904716 w 11378470"/>
              <a:gd name="connsiteY5539" fmla="*/ 2783504 h 10286999"/>
              <a:gd name="connsiteX5540" fmla="*/ 1843993 w 11378470"/>
              <a:gd name="connsiteY5540" fmla="*/ 2753799 h 10286999"/>
              <a:gd name="connsiteX5541" fmla="*/ 1841359 w 11378470"/>
              <a:gd name="connsiteY5541" fmla="*/ 2752653 h 10286999"/>
              <a:gd name="connsiteX5542" fmla="*/ 1848823 w 11378470"/>
              <a:gd name="connsiteY5542" fmla="*/ 2765287 h 10286999"/>
              <a:gd name="connsiteX5543" fmla="*/ 1858096 w 11378470"/>
              <a:gd name="connsiteY5543" fmla="*/ 2794322 h 10286999"/>
              <a:gd name="connsiteX5544" fmla="*/ 1786707 w 11378470"/>
              <a:gd name="connsiteY5544" fmla="*/ 2787692 h 10286999"/>
              <a:gd name="connsiteX5545" fmla="*/ 1824680 w 11378470"/>
              <a:gd name="connsiteY5545" fmla="*/ 2751934 h 10286999"/>
              <a:gd name="connsiteX5546" fmla="*/ 1839441 w 11378470"/>
              <a:gd name="connsiteY5546" fmla="*/ 2751817 h 10286999"/>
              <a:gd name="connsiteX5547" fmla="*/ 1815776 w 11378470"/>
              <a:gd name="connsiteY5547" fmla="*/ 2741514 h 10286999"/>
              <a:gd name="connsiteX5548" fmla="*/ 1796880 w 11378470"/>
              <a:gd name="connsiteY5548" fmla="*/ 2720399 h 10286999"/>
              <a:gd name="connsiteX5549" fmla="*/ 1600065 w 11378470"/>
              <a:gd name="connsiteY5549" fmla="*/ 2718957 h 10286999"/>
              <a:gd name="connsiteX5550" fmla="*/ 1620927 w 11378470"/>
              <a:gd name="connsiteY5550" fmla="*/ 2730826 h 10286999"/>
              <a:gd name="connsiteX5551" fmla="*/ 1606432 w 11378470"/>
              <a:gd name="connsiteY5551" fmla="*/ 2762131 h 10286999"/>
              <a:gd name="connsiteX5552" fmla="*/ 1583702 w 11378470"/>
              <a:gd name="connsiteY5552" fmla="*/ 2744806 h 10286999"/>
              <a:gd name="connsiteX5553" fmla="*/ 1582279 w 11378470"/>
              <a:gd name="connsiteY5553" fmla="*/ 2732461 h 10286999"/>
              <a:gd name="connsiteX5554" fmla="*/ 1589889 w 11378470"/>
              <a:gd name="connsiteY5554" fmla="*/ 2721958 h 10286999"/>
              <a:gd name="connsiteX5555" fmla="*/ 1600065 w 11378470"/>
              <a:gd name="connsiteY5555" fmla="*/ 2718957 h 10286999"/>
              <a:gd name="connsiteX5556" fmla="*/ 3328351 w 11378470"/>
              <a:gd name="connsiteY5556" fmla="*/ 2703557 h 10286999"/>
              <a:gd name="connsiteX5557" fmla="*/ 3364688 w 11378470"/>
              <a:gd name="connsiteY5557" fmla="*/ 2726581 h 10286999"/>
              <a:gd name="connsiteX5558" fmla="*/ 3371908 w 11378470"/>
              <a:gd name="connsiteY5558" fmla="*/ 2736169 h 10286999"/>
              <a:gd name="connsiteX5559" fmla="*/ 3377204 w 11378470"/>
              <a:gd name="connsiteY5559" fmla="*/ 2739576 h 10286999"/>
              <a:gd name="connsiteX5560" fmla="*/ 3390942 w 11378470"/>
              <a:gd name="connsiteY5560" fmla="*/ 2815849 h 10286999"/>
              <a:gd name="connsiteX5561" fmla="*/ 3370408 w 11378470"/>
              <a:gd name="connsiteY5561" fmla="*/ 2804750 h 10286999"/>
              <a:gd name="connsiteX5562" fmla="*/ 3355470 w 11378470"/>
              <a:gd name="connsiteY5562" fmla="*/ 2787186 h 10286999"/>
              <a:gd name="connsiteX5563" fmla="*/ 3352228 w 11378470"/>
              <a:gd name="connsiteY5563" fmla="*/ 2790827 h 10286999"/>
              <a:gd name="connsiteX5564" fmla="*/ 3332728 w 11378470"/>
              <a:gd name="connsiteY5564" fmla="*/ 2791434 h 10286999"/>
              <a:gd name="connsiteX5565" fmla="*/ 3333624 w 11378470"/>
              <a:gd name="connsiteY5565" fmla="*/ 2778961 h 10286999"/>
              <a:gd name="connsiteX5566" fmla="*/ 3331972 w 11378470"/>
              <a:gd name="connsiteY5566" fmla="*/ 2778367 h 10286999"/>
              <a:gd name="connsiteX5567" fmla="*/ 3328351 w 11378470"/>
              <a:gd name="connsiteY5567" fmla="*/ 2703557 h 10286999"/>
              <a:gd name="connsiteX5568" fmla="*/ 8174281 w 11378470"/>
              <a:gd name="connsiteY5568" fmla="*/ 2703556 h 10286999"/>
              <a:gd name="connsiteX5569" fmla="*/ 8228460 w 11378470"/>
              <a:gd name="connsiteY5569" fmla="*/ 2750276 h 10286999"/>
              <a:gd name="connsiteX5570" fmla="*/ 8211616 w 11378470"/>
              <a:gd name="connsiteY5570" fmla="*/ 2771404 h 10286999"/>
              <a:gd name="connsiteX5571" fmla="*/ 8214306 w 11378470"/>
              <a:gd name="connsiteY5571" fmla="*/ 2772693 h 10286999"/>
              <a:gd name="connsiteX5572" fmla="*/ 8198158 w 11378470"/>
              <a:gd name="connsiteY5572" fmla="*/ 2790827 h 10286999"/>
              <a:gd name="connsiteX5573" fmla="*/ 8178658 w 11378470"/>
              <a:gd name="connsiteY5573" fmla="*/ 2791434 h 10286999"/>
              <a:gd name="connsiteX5574" fmla="*/ 8179554 w 11378470"/>
              <a:gd name="connsiteY5574" fmla="*/ 2778960 h 10286999"/>
              <a:gd name="connsiteX5575" fmla="*/ 8177902 w 11378470"/>
              <a:gd name="connsiteY5575" fmla="*/ 2778366 h 10286999"/>
              <a:gd name="connsiteX5576" fmla="*/ 8174281 w 11378470"/>
              <a:gd name="connsiteY5576" fmla="*/ 2703556 h 10286999"/>
              <a:gd name="connsiteX5577" fmla="*/ 3287314 w 11378470"/>
              <a:gd name="connsiteY5577" fmla="*/ 2700233 h 10286999"/>
              <a:gd name="connsiteX5578" fmla="*/ 3298671 w 11378470"/>
              <a:gd name="connsiteY5578" fmla="*/ 2709608 h 10286999"/>
              <a:gd name="connsiteX5579" fmla="*/ 3294708 w 11378470"/>
              <a:gd name="connsiteY5579" fmla="*/ 2713120 h 10286999"/>
              <a:gd name="connsiteX5580" fmla="*/ 3298564 w 11378470"/>
              <a:gd name="connsiteY5580" fmla="*/ 2713590 h 10286999"/>
              <a:gd name="connsiteX5581" fmla="*/ 3293221 w 11378470"/>
              <a:gd name="connsiteY5581" fmla="*/ 2714436 h 10286999"/>
              <a:gd name="connsiteX5582" fmla="*/ 3290852 w 11378470"/>
              <a:gd name="connsiteY5582" fmla="*/ 2712650 h 10286999"/>
              <a:gd name="connsiteX5583" fmla="*/ 3287314 w 11378470"/>
              <a:gd name="connsiteY5583" fmla="*/ 2700233 h 10286999"/>
              <a:gd name="connsiteX5584" fmla="*/ 1558163 w 11378470"/>
              <a:gd name="connsiteY5584" fmla="*/ 2682109 h 10286999"/>
              <a:gd name="connsiteX5585" fmla="*/ 1576695 w 11378470"/>
              <a:gd name="connsiteY5585" fmla="*/ 2683051 h 10286999"/>
              <a:gd name="connsiteX5586" fmla="*/ 1547268 w 11378470"/>
              <a:gd name="connsiteY5586" fmla="*/ 2697680 h 10286999"/>
              <a:gd name="connsiteX5587" fmla="*/ 1558163 w 11378470"/>
              <a:gd name="connsiteY5587" fmla="*/ 2682109 h 10286999"/>
              <a:gd name="connsiteX5588" fmla="*/ 3272210 w 11378470"/>
              <a:gd name="connsiteY5588" fmla="*/ 2669337 h 10286999"/>
              <a:gd name="connsiteX5589" fmla="*/ 3286662 w 11378470"/>
              <a:gd name="connsiteY5589" fmla="*/ 2700154 h 10286999"/>
              <a:gd name="connsiteX5590" fmla="*/ 3271767 w 11378470"/>
              <a:gd name="connsiteY5590" fmla="*/ 2685886 h 10286999"/>
              <a:gd name="connsiteX5591" fmla="*/ 3272210 w 11378470"/>
              <a:gd name="connsiteY5591" fmla="*/ 2669337 h 10286999"/>
              <a:gd name="connsiteX5592" fmla="*/ 8118140 w 11378470"/>
              <a:gd name="connsiteY5592" fmla="*/ 2669336 h 10286999"/>
              <a:gd name="connsiteX5593" fmla="*/ 8132592 w 11378470"/>
              <a:gd name="connsiteY5593" fmla="*/ 2700153 h 10286999"/>
              <a:gd name="connsiteX5594" fmla="*/ 8117697 w 11378470"/>
              <a:gd name="connsiteY5594" fmla="*/ 2685885 h 10286999"/>
              <a:gd name="connsiteX5595" fmla="*/ 8118140 w 11378470"/>
              <a:gd name="connsiteY5595" fmla="*/ 2669336 h 10286999"/>
              <a:gd name="connsiteX5596" fmla="*/ 3236338 w 11378470"/>
              <a:gd name="connsiteY5596" fmla="*/ 2645343 h 10286999"/>
              <a:gd name="connsiteX5597" fmla="*/ 3246741 w 11378470"/>
              <a:gd name="connsiteY5597" fmla="*/ 2652689 h 10286999"/>
              <a:gd name="connsiteX5598" fmla="*/ 3239541 w 11378470"/>
              <a:gd name="connsiteY5598" fmla="*/ 2661966 h 10286999"/>
              <a:gd name="connsiteX5599" fmla="*/ 3243025 w 11378470"/>
              <a:gd name="connsiteY5599" fmla="*/ 2661918 h 10286999"/>
              <a:gd name="connsiteX5600" fmla="*/ 3240753 w 11378470"/>
              <a:gd name="connsiteY5600" fmla="*/ 2698446 h 10286999"/>
              <a:gd name="connsiteX5601" fmla="*/ 3221827 w 11378470"/>
              <a:gd name="connsiteY5601" fmla="*/ 2709788 h 10286999"/>
              <a:gd name="connsiteX5602" fmla="*/ 3186428 w 11378470"/>
              <a:gd name="connsiteY5602" fmla="*/ 2700024 h 10286999"/>
              <a:gd name="connsiteX5603" fmla="*/ 3189420 w 11378470"/>
              <a:gd name="connsiteY5603" fmla="*/ 2679810 h 10286999"/>
              <a:gd name="connsiteX5604" fmla="*/ 3209881 w 11378470"/>
              <a:gd name="connsiteY5604" fmla="*/ 2666120 h 10286999"/>
              <a:gd name="connsiteX5605" fmla="*/ 3224861 w 11378470"/>
              <a:gd name="connsiteY5605" fmla="*/ 2662445 h 10286999"/>
              <a:gd name="connsiteX5606" fmla="*/ 3224596 w 11378470"/>
              <a:gd name="connsiteY5606" fmla="*/ 2654740 h 10286999"/>
              <a:gd name="connsiteX5607" fmla="*/ 3236338 w 11378470"/>
              <a:gd name="connsiteY5607" fmla="*/ 2645343 h 10286999"/>
              <a:gd name="connsiteX5608" fmla="*/ 1777154 w 11378470"/>
              <a:gd name="connsiteY5608" fmla="*/ 2641765 h 10286999"/>
              <a:gd name="connsiteX5609" fmla="*/ 1791067 w 11378470"/>
              <a:gd name="connsiteY5609" fmla="*/ 2650229 h 10286999"/>
              <a:gd name="connsiteX5610" fmla="*/ 1762347 w 11378470"/>
              <a:gd name="connsiteY5610" fmla="*/ 2642680 h 10286999"/>
              <a:gd name="connsiteX5611" fmla="*/ 1777154 w 11378470"/>
              <a:gd name="connsiteY5611" fmla="*/ 2641765 h 10286999"/>
              <a:gd name="connsiteX5612" fmla="*/ 1295173 w 11378470"/>
              <a:gd name="connsiteY5612" fmla="*/ 2640968 h 10286999"/>
              <a:gd name="connsiteX5613" fmla="*/ 1305323 w 11378470"/>
              <a:gd name="connsiteY5613" fmla="*/ 2649358 h 10286999"/>
              <a:gd name="connsiteX5614" fmla="*/ 1302108 w 11378470"/>
              <a:gd name="connsiteY5614" fmla="*/ 2651479 h 10286999"/>
              <a:gd name="connsiteX5615" fmla="*/ 1291563 w 11378470"/>
              <a:gd name="connsiteY5615" fmla="*/ 2663467 h 10286999"/>
              <a:gd name="connsiteX5616" fmla="*/ 1280004 w 11378470"/>
              <a:gd name="connsiteY5616" fmla="*/ 2645950 h 10286999"/>
              <a:gd name="connsiteX5617" fmla="*/ 1295173 w 11378470"/>
              <a:gd name="connsiteY5617" fmla="*/ 2640968 h 10286999"/>
              <a:gd name="connsiteX5618" fmla="*/ 2193012 w 11378470"/>
              <a:gd name="connsiteY5618" fmla="*/ 2634521 h 10286999"/>
              <a:gd name="connsiteX5619" fmla="*/ 2202863 w 11378470"/>
              <a:gd name="connsiteY5619" fmla="*/ 2634813 h 10286999"/>
              <a:gd name="connsiteX5620" fmla="*/ 2174382 w 11378470"/>
              <a:gd name="connsiteY5620" fmla="*/ 2661727 h 10286999"/>
              <a:gd name="connsiteX5621" fmla="*/ 2193012 w 11378470"/>
              <a:gd name="connsiteY5621" fmla="*/ 2634521 h 10286999"/>
              <a:gd name="connsiteX5622" fmla="*/ 3283441 w 11378470"/>
              <a:gd name="connsiteY5622" fmla="*/ 2634238 h 10286999"/>
              <a:gd name="connsiteX5623" fmla="*/ 3294699 w 11378470"/>
              <a:gd name="connsiteY5623" fmla="*/ 2634380 h 10286999"/>
              <a:gd name="connsiteX5624" fmla="*/ 3310508 w 11378470"/>
              <a:gd name="connsiteY5624" fmla="*/ 2659109 h 10286999"/>
              <a:gd name="connsiteX5625" fmla="*/ 3287816 w 11378470"/>
              <a:gd name="connsiteY5625" fmla="*/ 2659136 h 10286999"/>
              <a:gd name="connsiteX5626" fmla="*/ 3284052 w 11378470"/>
              <a:gd name="connsiteY5626" fmla="*/ 2655156 h 10286999"/>
              <a:gd name="connsiteX5627" fmla="*/ 3280821 w 11378470"/>
              <a:gd name="connsiteY5627" fmla="*/ 2652023 h 10286999"/>
              <a:gd name="connsiteX5628" fmla="*/ 3281005 w 11378470"/>
              <a:gd name="connsiteY5628" fmla="*/ 2651934 h 10286999"/>
              <a:gd name="connsiteX5629" fmla="*/ 3273506 w 11378470"/>
              <a:gd name="connsiteY5629" fmla="*/ 2644004 h 10286999"/>
              <a:gd name="connsiteX5630" fmla="*/ 3283441 w 11378470"/>
              <a:gd name="connsiteY5630" fmla="*/ 2634238 h 10286999"/>
              <a:gd name="connsiteX5631" fmla="*/ 2301643 w 11378470"/>
              <a:gd name="connsiteY5631" fmla="*/ 2627601 h 10286999"/>
              <a:gd name="connsiteX5632" fmla="*/ 2341097 w 11378470"/>
              <a:gd name="connsiteY5632" fmla="*/ 2644335 h 10286999"/>
              <a:gd name="connsiteX5633" fmla="*/ 2415161 w 11378470"/>
              <a:gd name="connsiteY5633" fmla="*/ 2772017 h 10286999"/>
              <a:gd name="connsiteX5634" fmla="*/ 2405305 w 11378470"/>
              <a:gd name="connsiteY5634" fmla="*/ 2771244 h 10286999"/>
              <a:gd name="connsiteX5635" fmla="*/ 2405974 w 11378470"/>
              <a:gd name="connsiteY5635" fmla="*/ 2776092 h 10286999"/>
              <a:gd name="connsiteX5636" fmla="*/ 2371176 w 11378470"/>
              <a:gd name="connsiteY5636" fmla="*/ 2789206 h 10286999"/>
              <a:gd name="connsiteX5637" fmla="*/ 2358140 w 11378470"/>
              <a:gd name="connsiteY5637" fmla="*/ 2778972 h 10286999"/>
              <a:gd name="connsiteX5638" fmla="*/ 2335351 w 11378470"/>
              <a:gd name="connsiteY5638" fmla="*/ 2791041 h 10286999"/>
              <a:gd name="connsiteX5639" fmla="*/ 2311347 w 11378470"/>
              <a:gd name="connsiteY5639" fmla="*/ 2800796 h 10286999"/>
              <a:gd name="connsiteX5640" fmla="*/ 2275869 w 11378470"/>
              <a:gd name="connsiteY5640" fmla="*/ 2797166 h 10286999"/>
              <a:gd name="connsiteX5641" fmla="*/ 2301643 w 11378470"/>
              <a:gd name="connsiteY5641" fmla="*/ 2627601 h 10286999"/>
              <a:gd name="connsiteX5642" fmla="*/ 3308207 w 11378470"/>
              <a:gd name="connsiteY5642" fmla="*/ 2625374 h 10286999"/>
              <a:gd name="connsiteX5643" fmla="*/ 3320104 w 11378470"/>
              <a:gd name="connsiteY5643" fmla="*/ 2633010 h 10286999"/>
              <a:gd name="connsiteX5644" fmla="*/ 3317877 w 11378470"/>
              <a:gd name="connsiteY5644" fmla="*/ 2636479 h 10286999"/>
              <a:gd name="connsiteX5645" fmla="*/ 3308207 w 11378470"/>
              <a:gd name="connsiteY5645" fmla="*/ 2625374 h 10286999"/>
              <a:gd name="connsiteX5646" fmla="*/ 3194307 w 11378470"/>
              <a:gd name="connsiteY5646" fmla="*/ 2616156 h 10286999"/>
              <a:gd name="connsiteX5647" fmla="*/ 3206187 w 11378470"/>
              <a:gd name="connsiteY5647" fmla="*/ 2623134 h 10286999"/>
              <a:gd name="connsiteX5648" fmla="*/ 3211048 w 11378470"/>
              <a:gd name="connsiteY5648" fmla="*/ 2634742 h 10286999"/>
              <a:gd name="connsiteX5649" fmla="*/ 3192330 w 11378470"/>
              <a:gd name="connsiteY5649" fmla="*/ 2647093 h 10286999"/>
              <a:gd name="connsiteX5650" fmla="*/ 3185797 w 11378470"/>
              <a:gd name="connsiteY5650" fmla="*/ 2616832 h 10286999"/>
              <a:gd name="connsiteX5651" fmla="*/ 3194307 w 11378470"/>
              <a:gd name="connsiteY5651" fmla="*/ 2616156 h 10286999"/>
              <a:gd name="connsiteX5652" fmla="*/ 1171738 w 11378470"/>
              <a:gd name="connsiteY5652" fmla="*/ 2616053 h 10286999"/>
              <a:gd name="connsiteX5653" fmla="*/ 1178226 w 11378470"/>
              <a:gd name="connsiteY5653" fmla="*/ 2663118 h 10286999"/>
              <a:gd name="connsiteX5654" fmla="*/ 1153754 w 11378470"/>
              <a:gd name="connsiteY5654" fmla="*/ 2659044 h 10286999"/>
              <a:gd name="connsiteX5655" fmla="*/ 1171738 w 11378470"/>
              <a:gd name="connsiteY5655" fmla="*/ 2616053 h 10286999"/>
              <a:gd name="connsiteX5656" fmla="*/ 2212304 w 11378470"/>
              <a:gd name="connsiteY5656" fmla="*/ 2604875 h 10286999"/>
              <a:gd name="connsiteX5657" fmla="*/ 2239639 w 11378470"/>
              <a:gd name="connsiteY5657" fmla="*/ 2639442 h 10286999"/>
              <a:gd name="connsiteX5658" fmla="*/ 2212739 w 11378470"/>
              <a:gd name="connsiteY5658" fmla="*/ 2636558 h 10286999"/>
              <a:gd name="connsiteX5659" fmla="*/ 2197114 w 11378470"/>
              <a:gd name="connsiteY5659" fmla="*/ 2606978 h 10286999"/>
              <a:gd name="connsiteX5660" fmla="*/ 2212304 w 11378470"/>
              <a:gd name="connsiteY5660" fmla="*/ 2604875 h 10286999"/>
              <a:gd name="connsiteX5661" fmla="*/ 8149996 w 11378470"/>
              <a:gd name="connsiteY5661" fmla="*/ 2592942 h 10286999"/>
              <a:gd name="connsiteX5662" fmla="*/ 8116310 w 11378470"/>
              <a:gd name="connsiteY5662" fmla="*/ 2595035 h 10286999"/>
              <a:gd name="connsiteX5663" fmla="*/ 8114607 w 11378470"/>
              <a:gd name="connsiteY5663" fmla="*/ 2594345 h 10286999"/>
              <a:gd name="connsiteX5664" fmla="*/ 8113987 w 11378470"/>
              <a:gd name="connsiteY5664" fmla="*/ 2602970 h 10286999"/>
              <a:gd name="connsiteX5665" fmla="*/ 8092918 w 11378470"/>
              <a:gd name="connsiteY5665" fmla="*/ 2738060 h 10286999"/>
              <a:gd name="connsiteX5666" fmla="*/ 8085787 w 11378470"/>
              <a:gd name="connsiteY5666" fmla="*/ 2749096 h 10286999"/>
              <a:gd name="connsiteX5667" fmla="*/ 8078827 w 11378470"/>
              <a:gd name="connsiteY5667" fmla="*/ 2767069 h 10286999"/>
              <a:gd name="connsiteX5668" fmla="*/ 8094607 w 11378470"/>
              <a:gd name="connsiteY5668" fmla="*/ 2791599 h 10286999"/>
              <a:gd name="connsiteX5669" fmla="*/ 8075866 w 11378470"/>
              <a:gd name="connsiteY5669" fmla="*/ 2788648 h 10286999"/>
              <a:gd name="connsiteX5670" fmla="*/ 8075006 w 11378470"/>
              <a:gd name="connsiteY5670" fmla="*/ 2800417 h 10286999"/>
              <a:gd name="connsiteX5671" fmla="*/ 8063596 w 11378470"/>
              <a:gd name="connsiteY5671" fmla="*/ 2854783 h 10286999"/>
              <a:gd name="connsiteX5672" fmla="*/ 8053867 w 11378470"/>
              <a:gd name="connsiteY5672" fmla="*/ 2897242 h 10286999"/>
              <a:gd name="connsiteX5673" fmla="*/ 8085899 w 11378470"/>
              <a:gd name="connsiteY5673" fmla="*/ 2942832 h 10286999"/>
              <a:gd name="connsiteX5674" fmla="*/ 8073487 w 11378470"/>
              <a:gd name="connsiteY5674" fmla="*/ 3012078 h 10286999"/>
              <a:gd name="connsiteX5675" fmla="*/ 8067256 w 11378470"/>
              <a:gd name="connsiteY5675" fmla="*/ 3046840 h 10286999"/>
              <a:gd name="connsiteX5676" fmla="*/ 8077318 w 11378470"/>
              <a:gd name="connsiteY5676" fmla="*/ 3010630 h 10286999"/>
              <a:gd name="connsiteX5677" fmla="*/ 8098090 w 11378470"/>
              <a:gd name="connsiteY5677" fmla="*/ 2958998 h 10286999"/>
              <a:gd name="connsiteX5678" fmla="*/ 8103594 w 11378470"/>
              <a:gd name="connsiteY5678" fmla="*/ 2907670 h 10286999"/>
              <a:gd name="connsiteX5679" fmla="*/ 8126290 w 11378470"/>
              <a:gd name="connsiteY5679" fmla="*/ 2805681 h 10286999"/>
              <a:gd name="connsiteX5680" fmla="*/ 8131690 w 11378470"/>
              <a:gd name="connsiteY5680" fmla="*/ 2770429 h 10286999"/>
              <a:gd name="connsiteX5681" fmla="*/ 8122714 w 11378470"/>
              <a:gd name="connsiteY5681" fmla="*/ 2772699 h 10286999"/>
              <a:gd name="connsiteX5682" fmla="*/ 8117438 w 11378470"/>
              <a:gd name="connsiteY5682" fmla="*/ 2774172 h 10286999"/>
              <a:gd name="connsiteX5683" fmla="*/ 8114717 w 11378470"/>
              <a:gd name="connsiteY5683" fmla="*/ 2754762 h 10286999"/>
              <a:gd name="connsiteX5684" fmla="*/ 8135109 w 11378470"/>
              <a:gd name="connsiteY5684" fmla="*/ 2743779 h 10286999"/>
              <a:gd name="connsiteX5685" fmla="*/ 8135771 w 11378470"/>
              <a:gd name="connsiteY5685" fmla="*/ 2743792 h 10286999"/>
              <a:gd name="connsiteX5686" fmla="*/ 8136093 w 11378470"/>
              <a:gd name="connsiteY5686" fmla="*/ 2741688 h 10286999"/>
              <a:gd name="connsiteX5687" fmla="*/ 8140296 w 11378470"/>
              <a:gd name="connsiteY5687" fmla="*/ 2714254 h 10286999"/>
              <a:gd name="connsiteX5688" fmla="*/ 8139151 w 11378470"/>
              <a:gd name="connsiteY5688" fmla="*/ 2714436 h 10286999"/>
              <a:gd name="connsiteX5689" fmla="*/ 8136782 w 11378470"/>
              <a:gd name="connsiteY5689" fmla="*/ 2712649 h 10286999"/>
              <a:gd name="connsiteX5690" fmla="*/ 8133244 w 11378470"/>
              <a:gd name="connsiteY5690" fmla="*/ 2700232 h 10286999"/>
              <a:gd name="connsiteX5691" fmla="*/ 8136110 w 11378470"/>
              <a:gd name="connsiteY5691" fmla="*/ 2701581 h 10286999"/>
              <a:gd name="connsiteX5692" fmla="*/ 8141462 w 11378470"/>
              <a:gd name="connsiteY5692" fmla="*/ 2706640 h 10286999"/>
              <a:gd name="connsiteX5693" fmla="*/ 8145896 w 11378470"/>
              <a:gd name="connsiteY5693" fmla="*/ 2677695 h 10286999"/>
              <a:gd name="connsiteX5694" fmla="*/ 8148138 w 11378470"/>
              <a:gd name="connsiteY5694" fmla="*/ 2659119 h 10286999"/>
              <a:gd name="connsiteX5695" fmla="*/ 8133746 w 11378470"/>
              <a:gd name="connsiteY5695" fmla="*/ 2659136 h 10286999"/>
              <a:gd name="connsiteX5696" fmla="*/ 8129982 w 11378470"/>
              <a:gd name="connsiteY5696" fmla="*/ 2655155 h 10286999"/>
              <a:gd name="connsiteX5697" fmla="*/ 8126751 w 11378470"/>
              <a:gd name="connsiteY5697" fmla="*/ 2652022 h 10286999"/>
              <a:gd name="connsiteX5698" fmla="*/ 8126935 w 11378470"/>
              <a:gd name="connsiteY5698" fmla="*/ 2651933 h 10286999"/>
              <a:gd name="connsiteX5699" fmla="*/ 8119436 w 11378470"/>
              <a:gd name="connsiteY5699" fmla="*/ 2644003 h 10286999"/>
              <a:gd name="connsiteX5700" fmla="*/ 8129371 w 11378470"/>
              <a:gd name="connsiteY5700" fmla="*/ 2634237 h 10286999"/>
              <a:gd name="connsiteX5701" fmla="*/ 8140629 w 11378470"/>
              <a:gd name="connsiteY5701" fmla="*/ 2634380 h 10286999"/>
              <a:gd name="connsiteX5702" fmla="*/ 8150115 w 11378470"/>
              <a:gd name="connsiteY5702" fmla="*/ 2642736 h 10286999"/>
              <a:gd name="connsiteX5703" fmla="*/ 8150978 w 11378470"/>
              <a:gd name="connsiteY5703" fmla="*/ 2635586 h 10286999"/>
              <a:gd name="connsiteX5704" fmla="*/ 1071756 w 11378470"/>
              <a:gd name="connsiteY5704" fmla="*/ 2589308 h 10286999"/>
              <a:gd name="connsiteX5705" fmla="*/ 1115030 w 11378470"/>
              <a:gd name="connsiteY5705" fmla="*/ 2662338 h 10286999"/>
              <a:gd name="connsiteX5706" fmla="*/ 1100679 w 11378470"/>
              <a:gd name="connsiteY5706" fmla="*/ 2664857 h 10286999"/>
              <a:gd name="connsiteX5707" fmla="*/ 1062055 w 11378470"/>
              <a:gd name="connsiteY5707" fmla="*/ 2596111 h 10286999"/>
              <a:gd name="connsiteX5708" fmla="*/ 1071756 w 11378470"/>
              <a:gd name="connsiteY5708" fmla="*/ 2589308 h 10286999"/>
              <a:gd name="connsiteX5709" fmla="*/ 8306981 w 11378470"/>
              <a:gd name="connsiteY5709" fmla="*/ 2573490 h 10286999"/>
              <a:gd name="connsiteX5710" fmla="*/ 8325757 w 11378470"/>
              <a:gd name="connsiteY5710" fmla="*/ 2581217 h 10286999"/>
              <a:gd name="connsiteX5711" fmla="*/ 8324892 w 11378470"/>
              <a:gd name="connsiteY5711" fmla="*/ 2586815 h 10286999"/>
              <a:gd name="connsiteX5712" fmla="*/ 8306981 w 11378470"/>
              <a:gd name="connsiteY5712" fmla="*/ 2573490 h 10286999"/>
              <a:gd name="connsiteX5713" fmla="*/ 2317310 w 11378470"/>
              <a:gd name="connsiteY5713" fmla="*/ 2564378 h 10286999"/>
              <a:gd name="connsiteX5714" fmla="*/ 2356507 w 11378470"/>
              <a:gd name="connsiteY5714" fmla="*/ 2592301 h 10286999"/>
              <a:gd name="connsiteX5715" fmla="*/ 2350366 w 11378470"/>
              <a:gd name="connsiteY5715" fmla="*/ 2636188 h 10286999"/>
              <a:gd name="connsiteX5716" fmla="*/ 2335641 w 11378470"/>
              <a:gd name="connsiteY5716" fmla="*/ 2639206 h 10286999"/>
              <a:gd name="connsiteX5717" fmla="*/ 2306640 w 11378470"/>
              <a:gd name="connsiteY5717" fmla="*/ 2571535 h 10286999"/>
              <a:gd name="connsiteX5718" fmla="*/ 2317310 w 11378470"/>
              <a:gd name="connsiteY5718" fmla="*/ 2564378 h 10286999"/>
              <a:gd name="connsiteX5719" fmla="*/ 3173148 w 11378470"/>
              <a:gd name="connsiteY5719" fmla="*/ 2562831 h 10286999"/>
              <a:gd name="connsiteX5720" fmla="*/ 3160223 w 11378470"/>
              <a:gd name="connsiteY5720" fmla="*/ 2625173 h 10286999"/>
              <a:gd name="connsiteX5721" fmla="*/ 3173148 w 11378470"/>
              <a:gd name="connsiteY5721" fmla="*/ 2562831 h 10286999"/>
              <a:gd name="connsiteX5722" fmla="*/ 8227414 w 11378470"/>
              <a:gd name="connsiteY5722" fmla="*/ 2555505 h 10286999"/>
              <a:gd name="connsiteX5723" fmla="*/ 8262759 w 11378470"/>
              <a:gd name="connsiteY5723" fmla="*/ 2576699 h 10286999"/>
              <a:gd name="connsiteX5724" fmla="*/ 8205826 w 11378470"/>
              <a:gd name="connsiteY5724" fmla="*/ 2586132 h 10286999"/>
              <a:gd name="connsiteX5725" fmla="*/ 8227414 w 11378470"/>
              <a:gd name="connsiteY5725" fmla="*/ 2555505 h 10286999"/>
              <a:gd name="connsiteX5726" fmla="*/ 3172752 w 11378470"/>
              <a:gd name="connsiteY5726" fmla="*/ 2554611 h 10286999"/>
              <a:gd name="connsiteX5727" fmla="*/ 3177588 w 11378470"/>
              <a:gd name="connsiteY5727" fmla="*/ 2554656 h 10286999"/>
              <a:gd name="connsiteX5728" fmla="*/ 3173849 w 11378470"/>
              <a:gd name="connsiteY5728" fmla="*/ 2562917 h 10286999"/>
              <a:gd name="connsiteX5729" fmla="*/ 3170459 w 11378470"/>
              <a:gd name="connsiteY5729" fmla="*/ 2558145 h 10286999"/>
              <a:gd name="connsiteX5730" fmla="*/ 3172752 w 11378470"/>
              <a:gd name="connsiteY5730" fmla="*/ 2554611 h 10286999"/>
              <a:gd name="connsiteX5731" fmla="*/ 3174624 w 11378470"/>
              <a:gd name="connsiteY5731" fmla="*/ 2533957 h 10286999"/>
              <a:gd name="connsiteX5732" fmla="*/ 3178131 w 11378470"/>
              <a:gd name="connsiteY5732" fmla="*/ 2534385 h 10286999"/>
              <a:gd name="connsiteX5733" fmla="*/ 3174392 w 11378470"/>
              <a:gd name="connsiteY5733" fmla="*/ 2542646 h 10286999"/>
              <a:gd name="connsiteX5734" fmla="*/ 3174624 w 11378470"/>
              <a:gd name="connsiteY5734" fmla="*/ 2533957 h 10286999"/>
              <a:gd name="connsiteX5735" fmla="*/ 1980895 w 11378470"/>
              <a:gd name="connsiteY5735" fmla="*/ 2531535 h 10286999"/>
              <a:gd name="connsiteX5736" fmla="*/ 2009665 w 11378470"/>
              <a:gd name="connsiteY5736" fmla="*/ 2610818 h 10286999"/>
              <a:gd name="connsiteX5737" fmla="*/ 1931033 w 11378470"/>
              <a:gd name="connsiteY5737" fmla="*/ 2703104 h 10286999"/>
              <a:gd name="connsiteX5738" fmla="*/ 1920155 w 11378470"/>
              <a:gd name="connsiteY5738" fmla="*/ 2696511 h 10286999"/>
              <a:gd name="connsiteX5739" fmla="*/ 1899920 w 11378470"/>
              <a:gd name="connsiteY5739" fmla="*/ 2645526 h 10286999"/>
              <a:gd name="connsiteX5740" fmla="*/ 1903335 w 11378470"/>
              <a:gd name="connsiteY5740" fmla="*/ 2617488 h 10286999"/>
              <a:gd name="connsiteX5741" fmla="*/ 1883260 w 11378470"/>
              <a:gd name="connsiteY5741" fmla="*/ 2618719 h 10286999"/>
              <a:gd name="connsiteX5742" fmla="*/ 1893012 w 11378470"/>
              <a:gd name="connsiteY5742" fmla="*/ 2599622 h 10286999"/>
              <a:gd name="connsiteX5743" fmla="*/ 1905213 w 11378470"/>
              <a:gd name="connsiteY5743" fmla="*/ 2602080 h 10286999"/>
              <a:gd name="connsiteX5744" fmla="*/ 1906491 w 11378470"/>
              <a:gd name="connsiteY5744" fmla="*/ 2591602 h 10286999"/>
              <a:gd name="connsiteX5745" fmla="*/ 1980895 w 11378470"/>
              <a:gd name="connsiteY5745" fmla="*/ 2531535 h 10286999"/>
              <a:gd name="connsiteX5746" fmla="*/ 2681242 w 11378470"/>
              <a:gd name="connsiteY5746" fmla="*/ 2525773 h 10286999"/>
              <a:gd name="connsiteX5747" fmla="*/ 2695444 w 11378470"/>
              <a:gd name="connsiteY5747" fmla="*/ 2534033 h 10286999"/>
              <a:gd name="connsiteX5748" fmla="*/ 2657917 w 11378470"/>
              <a:gd name="connsiteY5748" fmla="*/ 2612127 h 10286999"/>
              <a:gd name="connsiteX5749" fmla="*/ 2631762 w 11378470"/>
              <a:gd name="connsiteY5749" fmla="*/ 2610926 h 10286999"/>
              <a:gd name="connsiteX5750" fmla="*/ 2681242 w 11378470"/>
              <a:gd name="connsiteY5750" fmla="*/ 2525773 h 10286999"/>
              <a:gd name="connsiteX5751" fmla="*/ 8531524 w 11378470"/>
              <a:gd name="connsiteY5751" fmla="*/ 2524936 h 10286999"/>
              <a:gd name="connsiteX5752" fmla="*/ 8541513 w 11378470"/>
              <a:gd name="connsiteY5752" fmla="*/ 2527072 h 10286999"/>
              <a:gd name="connsiteX5753" fmla="*/ 8549348 w 11378470"/>
              <a:gd name="connsiteY5753" fmla="*/ 2548056 h 10286999"/>
              <a:gd name="connsiteX5754" fmla="*/ 8543495 w 11378470"/>
              <a:gd name="connsiteY5754" fmla="*/ 2555415 h 10286999"/>
              <a:gd name="connsiteX5755" fmla="*/ 8539678 w 11378470"/>
              <a:gd name="connsiteY5755" fmla="*/ 2554790 h 10286999"/>
              <a:gd name="connsiteX5756" fmla="*/ 8524407 w 11378470"/>
              <a:gd name="connsiteY5756" fmla="*/ 2552287 h 10286999"/>
              <a:gd name="connsiteX5757" fmla="*/ 8518081 w 11378470"/>
              <a:gd name="connsiteY5757" fmla="*/ 2531238 h 10286999"/>
              <a:gd name="connsiteX5758" fmla="*/ 8531524 w 11378470"/>
              <a:gd name="connsiteY5758" fmla="*/ 2524936 h 10286999"/>
              <a:gd name="connsiteX5759" fmla="*/ 2448369 w 11378470"/>
              <a:gd name="connsiteY5759" fmla="*/ 2523867 h 10286999"/>
              <a:gd name="connsiteX5760" fmla="*/ 2567270 w 11378470"/>
              <a:gd name="connsiteY5760" fmla="*/ 2628699 h 10286999"/>
              <a:gd name="connsiteX5761" fmla="*/ 2525866 w 11378470"/>
              <a:gd name="connsiteY5761" fmla="*/ 2669809 h 10286999"/>
              <a:gd name="connsiteX5762" fmla="*/ 2524779 w 11378470"/>
              <a:gd name="connsiteY5762" fmla="*/ 2667741 h 10286999"/>
              <a:gd name="connsiteX5763" fmla="*/ 2514180 w 11378470"/>
              <a:gd name="connsiteY5763" fmla="*/ 2689421 h 10286999"/>
              <a:gd name="connsiteX5764" fmla="*/ 2493170 w 11378470"/>
              <a:gd name="connsiteY5764" fmla="*/ 2698152 h 10286999"/>
              <a:gd name="connsiteX5765" fmla="*/ 2477900 w 11378470"/>
              <a:gd name="connsiteY5765" fmla="*/ 2679980 h 10286999"/>
              <a:gd name="connsiteX5766" fmla="*/ 2474992 w 11378470"/>
              <a:gd name="connsiteY5766" fmla="*/ 2670248 h 10286999"/>
              <a:gd name="connsiteX5767" fmla="*/ 2467514 w 11378470"/>
              <a:gd name="connsiteY5767" fmla="*/ 2694371 h 10286999"/>
              <a:gd name="connsiteX5768" fmla="*/ 2447514 w 11378470"/>
              <a:gd name="connsiteY5768" fmla="*/ 2725193 h 10286999"/>
              <a:gd name="connsiteX5769" fmla="*/ 2435399 w 11378470"/>
              <a:gd name="connsiteY5769" fmla="*/ 2726877 h 10286999"/>
              <a:gd name="connsiteX5770" fmla="*/ 2378916 w 11378470"/>
              <a:gd name="connsiteY5770" fmla="*/ 2594028 h 10286999"/>
              <a:gd name="connsiteX5771" fmla="*/ 2388564 w 11378470"/>
              <a:gd name="connsiteY5771" fmla="*/ 2579643 h 10286999"/>
              <a:gd name="connsiteX5772" fmla="*/ 2384642 w 11378470"/>
              <a:gd name="connsiteY5772" fmla="*/ 2571605 h 10286999"/>
              <a:gd name="connsiteX5773" fmla="*/ 2393088 w 11378470"/>
              <a:gd name="connsiteY5773" fmla="*/ 2563152 h 10286999"/>
              <a:gd name="connsiteX5774" fmla="*/ 2401051 w 11378470"/>
              <a:gd name="connsiteY5774" fmla="*/ 2561022 h 10286999"/>
              <a:gd name="connsiteX5775" fmla="*/ 2408882 w 11378470"/>
              <a:gd name="connsiteY5775" fmla="*/ 2549344 h 10286999"/>
              <a:gd name="connsiteX5776" fmla="*/ 2430853 w 11378470"/>
              <a:gd name="connsiteY5776" fmla="*/ 2559527 h 10286999"/>
              <a:gd name="connsiteX5777" fmla="*/ 2432647 w 11378470"/>
              <a:gd name="connsiteY5777" fmla="*/ 2546524 h 10286999"/>
              <a:gd name="connsiteX5778" fmla="*/ 2448369 w 11378470"/>
              <a:gd name="connsiteY5778" fmla="*/ 2523867 h 10286999"/>
              <a:gd name="connsiteX5779" fmla="*/ 979457 w 11378470"/>
              <a:gd name="connsiteY5779" fmla="*/ 2518703 h 10286999"/>
              <a:gd name="connsiteX5780" fmla="*/ 952520 w 11378470"/>
              <a:gd name="connsiteY5780" fmla="*/ 2550917 h 10286999"/>
              <a:gd name="connsiteX5781" fmla="*/ 979457 w 11378470"/>
              <a:gd name="connsiteY5781" fmla="*/ 2518703 h 10286999"/>
              <a:gd name="connsiteX5782" fmla="*/ 2641471 w 11378470"/>
              <a:gd name="connsiteY5782" fmla="*/ 2513447 h 10286999"/>
              <a:gd name="connsiteX5783" fmla="*/ 2648880 w 11378470"/>
              <a:gd name="connsiteY5783" fmla="*/ 2519116 h 10286999"/>
              <a:gd name="connsiteX5784" fmla="*/ 2648479 w 11378470"/>
              <a:gd name="connsiteY5784" fmla="*/ 2523095 h 10286999"/>
              <a:gd name="connsiteX5785" fmla="*/ 2646878 w 11378470"/>
              <a:gd name="connsiteY5785" fmla="*/ 2539017 h 10286999"/>
              <a:gd name="connsiteX5786" fmla="*/ 2626914 w 11378470"/>
              <a:gd name="connsiteY5786" fmla="*/ 2546656 h 10286999"/>
              <a:gd name="connsiteX5787" fmla="*/ 2621652 w 11378470"/>
              <a:gd name="connsiteY5787" fmla="*/ 2522647 h 10286999"/>
              <a:gd name="connsiteX5788" fmla="*/ 2641471 w 11378470"/>
              <a:gd name="connsiteY5788" fmla="*/ 2513447 h 10286999"/>
              <a:gd name="connsiteX5789" fmla="*/ 3179921 w 11378470"/>
              <a:gd name="connsiteY5789" fmla="*/ 2511869 h 10286999"/>
              <a:gd name="connsiteX5790" fmla="*/ 3187166 w 11378470"/>
              <a:gd name="connsiteY5790" fmla="*/ 2512244 h 10286999"/>
              <a:gd name="connsiteX5791" fmla="*/ 3175053 w 11378470"/>
              <a:gd name="connsiteY5791" fmla="*/ 2531104 h 10286999"/>
              <a:gd name="connsiteX5792" fmla="*/ 3175486 w 11378470"/>
              <a:gd name="connsiteY5792" fmla="*/ 2514888 h 10286999"/>
              <a:gd name="connsiteX5793" fmla="*/ 3179921 w 11378470"/>
              <a:gd name="connsiteY5793" fmla="*/ 2511869 h 10286999"/>
              <a:gd name="connsiteX5794" fmla="*/ 1526145 w 11378470"/>
              <a:gd name="connsiteY5794" fmla="*/ 2503859 h 10286999"/>
              <a:gd name="connsiteX5795" fmla="*/ 1589171 w 11378470"/>
              <a:gd name="connsiteY5795" fmla="*/ 2541074 h 10286999"/>
              <a:gd name="connsiteX5796" fmla="*/ 1636654 w 11378470"/>
              <a:gd name="connsiteY5796" fmla="*/ 2540782 h 10286999"/>
              <a:gd name="connsiteX5797" fmla="*/ 1555401 w 11378470"/>
              <a:gd name="connsiteY5797" fmla="*/ 2618940 h 10286999"/>
              <a:gd name="connsiteX5798" fmla="*/ 1522193 w 11378470"/>
              <a:gd name="connsiteY5798" fmla="*/ 2626447 h 10286999"/>
              <a:gd name="connsiteX5799" fmla="*/ 1560239 w 11378470"/>
              <a:gd name="connsiteY5799" fmla="*/ 2561528 h 10286999"/>
              <a:gd name="connsiteX5800" fmla="*/ 1505859 w 11378470"/>
              <a:gd name="connsiteY5800" fmla="*/ 2504903 h 10286999"/>
              <a:gd name="connsiteX5801" fmla="*/ 1526145 w 11378470"/>
              <a:gd name="connsiteY5801" fmla="*/ 2503859 h 10286999"/>
              <a:gd name="connsiteX5802" fmla="*/ 8357412 w 11378470"/>
              <a:gd name="connsiteY5802" fmla="*/ 2503321 h 10286999"/>
              <a:gd name="connsiteX5803" fmla="*/ 8349405 w 11378470"/>
              <a:gd name="connsiteY5803" fmla="*/ 2532471 h 10286999"/>
              <a:gd name="connsiteX5804" fmla="*/ 8346718 w 11378470"/>
              <a:gd name="connsiteY5804" fmla="*/ 2527113 h 10286999"/>
              <a:gd name="connsiteX5805" fmla="*/ 8349658 w 11378470"/>
              <a:gd name="connsiteY5805" fmla="*/ 2519438 h 10286999"/>
              <a:gd name="connsiteX5806" fmla="*/ 8357412 w 11378470"/>
              <a:gd name="connsiteY5806" fmla="*/ 2503321 h 10286999"/>
              <a:gd name="connsiteX5807" fmla="*/ 8589644 w 11378470"/>
              <a:gd name="connsiteY5807" fmla="*/ 2487224 h 10286999"/>
              <a:gd name="connsiteX5808" fmla="*/ 8608391 w 11378470"/>
              <a:gd name="connsiteY5808" fmla="*/ 2488162 h 10286999"/>
              <a:gd name="connsiteX5809" fmla="*/ 8604503 w 11378470"/>
              <a:gd name="connsiteY5809" fmla="*/ 2488390 h 10286999"/>
              <a:gd name="connsiteX5810" fmla="*/ 8605636 w 11378470"/>
              <a:gd name="connsiteY5810" fmla="*/ 2496477 h 10286999"/>
              <a:gd name="connsiteX5811" fmla="*/ 8609523 w 11378470"/>
              <a:gd name="connsiteY5811" fmla="*/ 2496249 h 10286999"/>
              <a:gd name="connsiteX5812" fmla="*/ 8606770 w 11378470"/>
              <a:gd name="connsiteY5812" fmla="*/ 2504564 h 10286999"/>
              <a:gd name="connsiteX5813" fmla="*/ 8581263 w 11378470"/>
              <a:gd name="connsiteY5813" fmla="*/ 2518294 h 10286999"/>
              <a:gd name="connsiteX5814" fmla="*/ 8578430 w 11378470"/>
              <a:gd name="connsiteY5814" fmla="*/ 2498075 h 10286999"/>
              <a:gd name="connsiteX5815" fmla="*/ 8589644 w 11378470"/>
              <a:gd name="connsiteY5815" fmla="*/ 2487224 h 10286999"/>
              <a:gd name="connsiteX5816" fmla="*/ 915166 w 11378470"/>
              <a:gd name="connsiteY5816" fmla="*/ 2471102 h 10286999"/>
              <a:gd name="connsiteX5817" fmla="*/ 927781 w 11378470"/>
              <a:gd name="connsiteY5817" fmla="*/ 2471197 h 10286999"/>
              <a:gd name="connsiteX5818" fmla="*/ 934188 w 11378470"/>
              <a:gd name="connsiteY5818" fmla="*/ 2477565 h 10286999"/>
              <a:gd name="connsiteX5819" fmla="*/ 926343 w 11378470"/>
              <a:gd name="connsiteY5819" fmla="*/ 2551551 h 10286999"/>
              <a:gd name="connsiteX5820" fmla="*/ 898174 w 11378470"/>
              <a:gd name="connsiteY5820" fmla="*/ 2526810 h 10286999"/>
              <a:gd name="connsiteX5821" fmla="*/ 896559 w 11378470"/>
              <a:gd name="connsiteY5821" fmla="*/ 2510094 h 10286999"/>
              <a:gd name="connsiteX5822" fmla="*/ 903983 w 11378470"/>
              <a:gd name="connsiteY5822" fmla="*/ 2495249 h 10286999"/>
              <a:gd name="connsiteX5823" fmla="*/ 915166 w 11378470"/>
              <a:gd name="connsiteY5823" fmla="*/ 2471102 h 10286999"/>
              <a:gd name="connsiteX5824" fmla="*/ 8400229 w 11378470"/>
              <a:gd name="connsiteY5824" fmla="*/ 2470705 h 10286999"/>
              <a:gd name="connsiteX5825" fmla="*/ 8407342 w 11378470"/>
              <a:gd name="connsiteY5825" fmla="*/ 2471674 h 10286999"/>
              <a:gd name="connsiteX5826" fmla="*/ 8379608 w 11378470"/>
              <a:gd name="connsiteY5826" fmla="*/ 2493484 h 10286999"/>
              <a:gd name="connsiteX5827" fmla="*/ 8400229 w 11378470"/>
              <a:gd name="connsiteY5827" fmla="*/ 2470705 h 10286999"/>
              <a:gd name="connsiteX5828" fmla="*/ 1484219 w 11378470"/>
              <a:gd name="connsiteY5828" fmla="*/ 2469117 h 10286999"/>
              <a:gd name="connsiteX5829" fmla="*/ 1488967 w 11378470"/>
              <a:gd name="connsiteY5829" fmla="*/ 2480615 h 10286999"/>
              <a:gd name="connsiteX5830" fmla="*/ 1488691 w 11378470"/>
              <a:gd name="connsiteY5830" fmla="*/ 2500452 h 10286999"/>
              <a:gd name="connsiteX5831" fmla="*/ 1436273 w 11378470"/>
              <a:gd name="connsiteY5831" fmla="*/ 2532750 h 10286999"/>
              <a:gd name="connsiteX5832" fmla="*/ 1407185 w 11378470"/>
              <a:gd name="connsiteY5832" fmla="*/ 2511458 h 10286999"/>
              <a:gd name="connsiteX5833" fmla="*/ 1402498 w 11378470"/>
              <a:gd name="connsiteY5833" fmla="*/ 2497615 h 10286999"/>
              <a:gd name="connsiteX5834" fmla="*/ 1484219 w 11378470"/>
              <a:gd name="connsiteY5834" fmla="*/ 2469117 h 10286999"/>
              <a:gd name="connsiteX5835" fmla="*/ 2355498 w 11378470"/>
              <a:gd name="connsiteY5835" fmla="*/ 2466208 h 10286999"/>
              <a:gd name="connsiteX5836" fmla="*/ 2360071 w 11378470"/>
              <a:gd name="connsiteY5836" fmla="*/ 2476841 h 10286999"/>
              <a:gd name="connsiteX5837" fmla="*/ 2349435 w 11378470"/>
              <a:gd name="connsiteY5837" fmla="*/ 2526495 h 10286999"/>
              <a:gd name="connsiteX5838" fmla="*/ 2344863 w 11378470"/>
              <a:gd name="connsiteY5838" fmla="*/ 2515863 h 10286999"/>
              <a:gd name="connsiteX5839" fmla="*/ 2355498 w 11378470"/>
              <a:gd name="connsiteY5839" fmla="*/ 2466208 h 10286999"/>
              <a:gd name="connsiteX5840" fmla="*/ 1761289 w 11378470"/>
              <a:gd name="connsiteY5840" fmla="*/ 2459884 h 10286999"/>
              <a:gd name="connsiteX5841" fmla="*/ 1769361 w 11378470"/>
              <a:gd name="connsiteY5841" fmla="*/ 2466625 h 10286999"/>
              <a:gd name="connsiteX5842" fmla="*/ 1733072 w 11378470"/>
              <a:gd name="connsiteY5842" fmla="*/ 2470194 h 10286999"/>
              <a:gd name="connsiteX5843" fmla="*/ 1761289 w 11378470"/>
              <a:gd name="connsiteY5843" fmla="*/ 2459884 h 10286999"/>
              <a:gd name="connsiteX5844" fmla="*/ 2784268 w 11378470"/>
              <a:gd name="connsiteY5844" fmla="*/ 2453735 h 10286999"/>
              <a:gd name="connsiteX5845" fmla="*/ 2930868 w 11378470"/>
              <a:gd name="connsiteY5845" fmla="*/ 2470391 h 10286999"/>
              <a:gd name="connsiteX5846" fmla="*/ 2933970 w 11378470"/>
              <a:gd name="connsiteY5846" fmla="*/ 2472861 h 10286999"/>
              <a:gd name="connsiteX5847" fmla="*/ 2984308 w 11378470"/>
              <a:gd name="connsiteY5847" fmla="*/ 2481593 h 10286999"/>
              <a:gd name="connsiteX5848" fmla="*/ 3118730 w 11378470"/>
              <a:gd name="connsiteY5848" fmla="*/ 2541753 h 10286999"/>
              <a:gd name="connsiteX5849" fmla="*/ 3153071 w 11378470"/>
              <a:gd name="connsiteY5849" fmla="*/ 2651393 h 10286999"/>
              <a:gd name="connsiteX5850" fmla="*/ 3153929 w 11378470"/>
              <a:gd name="connsiteY5850" fmla="*/ 2653365 h 10286999"/>
              <a:gd name="connsiteX5851" fmla="*/ 3155279 w 11378470"/>
              <a:gd name="connsiteY5851" fmla="*/ 2652170 h 10286999"/>
              <a:gd name="connsiteX5852" fmla="*/ 3155081 w 11378470"/>
              <a:gd name="connsiteY5852" fmla="*/ 2656009 h 10286999"/>
              <a:gd name="connsiteX5853" fmla="*/ 3173280 w 11378470"/>
              <a:gd name="connsiteY5853" fmla="*/ 2697804 h 10286999"/>
              <a:gd name="connsiteX5854" fmla="*/ 3176914 w 11378470"/>
              <a:gd name="connsiteY5854" fmla="*/ 2740357 h 10286999"/>
              <a:gd name="connsiteX5855" fmla="*/ 3202810 w 11378470"/>
              <a:gd name="connsiteY5855" fmla="*/ 2751700 h 10286999"/>
              <a:gd name="connsiteX5856" fmla="*/ 3248677 w 11378470"/>
              <a:gd name="connsiteY5856" fmla="*/ 2791599 h 10286999"/>
              <a:gd name="connsiteX5857" fmla="*/ 3190746 w 11378470"/>
              <a:gd name="connsiteY5857" fmla="*/ 2782478 h 10286999"/>
              <a:gd name="connsiteX5858" fmla="*/ 3168160 w 11378470"/>
              <a:gd name="connsiteY5858" fmla="*/ 2773056 h 10286999"/>
              <a:gd name="connsiteX5859" fmla="*/ 3155991 w 11378470"/>
              <a:gd name="connsiteY5859" fmla="*/ 2811036 h 10286999"/>
              <a:gd name="connsiteX5860" fmla="*/ 3142288 w 11378470"/>
              <a:gd name="connsiteY5860" fmla="*/ 2832746 h 10286999"/>
              <a:gd name="connsiteX5861" fmla="*/ 3173380 w 11378470"/>
              <a:gd name="connsiteY5861" fmla="*/ 2836051 h 10286999"/>
              <a:gd name="connsiteX5862" fmla="*/ 3239969 w 11378470"/>
              <a:gd name="connsiteY5862" fmla="*/ 2942833 h 10286999"/>
              <a:gd name="connsiteX5863" fmla="*/ 3215145 w 11378470"/>
              <a:gd name="connsiteY5863" fmla="*/ 3081325 h 10286999"/>
              <a:gd name="connsiteX5864" fmla="*/ 3179247 w 11378470"/>
              <a:gd name="connsiteY5864" fmla="*/ 3097568 h 10286999"/>
              <a:gd name="connsiteX5865" fmla="*/ 3164072 w 11378470"/>
              <a:gd name="connsiteY5865" fmla="*/ 3108428 h 10286999"/>
              <a:gd name="connsiteX5866" fmla="*/ 3155013 w 11378470"/>
              <a:gd name="connsiteY5866" fmla="*/ 3164396 h 10286999"/>
              <a:gd name="connsiteX5867" fmla="*/ 3132481 w 11378470"/>
              <a:gd name="connsiteY5867" fmla="*/ 3203118 h 10286999"/>
              <a:gd name="connsiteX5868" fmla="*/ 3123615 w 11378470"/>
              <a:gd name="connsiteY5868" fmla="*/ 3210843 h 10286999"/>
              <a:gd name="connsiteX5869" fmla="*/ 3130715 w 11378470"/>
              <a:gd name="connsiteY5869" fmla="*/ 3213493 h 10286999"/>
              <a:gd name="connsiteX5870" fmla="*/ 3196493 w 11378470"/>
              <a:gd name="connsiteY5870" fmla="*/ 3260764 h 10286999"/>
              <a:gd name="connsiteX5871" fmla="*/ 3177606 w 11378470"/>
              <a:gd name="connsiteY5871" fmla="*/ 3269370 h 10286999"/>
              <a:gd name="connsiteX5872" fmla="*/ 3187854 w 11378470"/>
              <a:gd name="connsiteY5872" fmla="*/ 3285398 h 10286999"/>
              <a:gd name="connsiteX5873" fmla="*/ 3186173 w 11378470"/>
              <a:gd name="connsiteY5873" fmla="*/ 3301871 h 10286999"/>
              <a:gd name="connsiteX5874" fmla="*/ 3165212 w 11378470"/>
              <a:gd name="connsiteY5874" fmla="*/ 3288851 h 10286999"/>
              <a:gd name="connsiteX5875" fmla="*/ 3147494 w 11378470"/>
              <a:gd name="connsiteY5875" fmla="*/ 3277379 h 10286999"/>
              <a:gd name="connsiteX5876" fmla="*/ 3145947 w 11378470"/>
              <a:gd name="connsiteY5876" fmla="*/ 3277702 h 10286999"/>
              <a:gd name="connsiteX5877" fmla="*/ 3099820 w 11378470"/>
              <a:gd name="connsiteY5877" fmla="*/ 3271732 h 10286999"/>
              <a:gd name="connsiteX5878" fmla="*/ 3064141 w 11378470"/>
              <a:gd name="connsiteY5878" fmla="*/ 3254181 h 10286999"/>
              <a:gd name="connsiteX5879" fmla="*/ 3032103 w 11378470"/>
              <a:gd name="connsiteY5879" fmla="*/ 3277880 h 10286999"/>
              <a:gd name="connsiteX5880" fmla="*/ 3022457 w 11378470"/>
              <a:gd name="connsiteY5880" fmla="*/ 3272715 h 10286999"/>
              <a:gd name="connsiteX5881" fmla="*/ 3025956 w 11378470"/>
              <a:gd name="connsiteY5881" fmla="*/ 3275596 h 10286999"/>
              <a:gd name="connsiteX5882" fmla="*/ 3036123 w 11378470"/>
              <a:gd name="connsiteY5882" fmla="*/ 3286972 h 10286999"/>
              <a:gd name="connsiteX5883" fmla="*/ 3007930 w 11378470"/>
              <a:gd name="connsiteY5883" fmla="*/ 3267740 h 10286999"/>
              <a:gd name="connsiteX5884" fmla="*/ 3003873 w 11378470"/>
              <a:gd name="connsiteY5884" fmla="*/ 3263756 h 10286999"/>
              <a:gd name="connsiteX5885" fmla="*/ 2983416 w 11378470"/>
              <a:gd name="connsiteY5885" fmla="*/ 3262257 h 10286999"/>
              <a:gd name="connsiteX5886" fmla="*/ 2942552 w 11378470"/>
              <a:gd name="connsiteY5886" fmla="*/ 3271766 h 10286999"/>
              <a:gd name="connsiteX5887" fmla="*/ 2862564 w 11378470"/>
              <a:gd name="connsiteY5887" fmla="*/ 3189659 h 10286999"/>
              <a:gd name="connsiteX5888" fmla="*/ 2867216 w 11378470"/>
              <a:gd name="connsiteY5888" fmla="*/ 3046007 h 10286999"/>
              <a:gd name="connsiteX5889" fmla="*/ 2899923 w 11378470"/>
              <a:gd name="connsiteY5889" fmla="*/ 3018132 h 10286999"/>
              <a:gd name="connsiteX5890" fmla="*/ 2917543 w 11378470"/>
              <a:gd name="connsiteY5890" fmla="*/ 2997292 h 10286999"/>
              <a:gd name="connsiteX5891" fmla="*/ 2901945 w 11378470"/>
              <a:gd name="connsiteY5891" fmla="*/ 2983995 h 10286999"/>
              <a:gd name="connsiteX5892" fmla="*/ 2889836 w 11378470"/>
              <a:gd name="connsiteY5892" fmla="*/ 2961372 h 10286999"/>
              <a:gd name="connsiteX5893" fmla="*/ 2890913 w 11378470"/>
              <a:gd name="connsiteY5893" fmla="*/ 2954695 h 10286999"/>
              <a:gd name="connsiteX5894" fmla="*/ 2883705 w 11378470"/>
              <a:gd name="connsiteY5894" fmla="*/ 2954293 h 10286999"/>
              <a:gd name="connsiteX5895" fmla="*/ 2881462 w 11378470"/>
              <a:gd name="connsiteY5895" fmla="*/ 2956439 h 10286999"/>
              <a:gd name="connsiteX5896" fmla="*/ 2877494 w 11378470"/>
              <a:gd name="connsiteY5896" fmla="*/ 2953945 h 10286999"/>
              <a:gd name="connsiteX5897" fmla="*/ 2855350 w 11378470"/>
              <a:gd name="connsiteY5897" fmla="*/ 2952708 h 10286999"/>
              <a:gd name="connsiteX5898" fmla="*/ 2814696 w 11378470"/>
              <a:gd name="connsiteY5898" fmla="*/ 2938935 h 10286999"/>
              <a:gd name="connsiteX5899" fmla="*/ 2817028 w 11378470"/>
              <a:gd name="connsiteY5899" fmla="*/ 2944171 h 10286999"/>
              <a:gd name="connsiteX5900" fmla="*/ 2807840 w 11378470"/>
              <a:gd name="connsiteY5900" fmla="*/ 2966810 h 10286999"/>
              <a:gd name="connsiteX5901" fmla="*/ 2790061 w 11378470"/>
              <a:gd name="connsiteY5901" fmla="*/ 2974448 h 10286999"/>
              <a:gd name="connsiteX5902" fmla="*/ 2743444 w 11378470"/>
              <a:gd name="connsiteY5902" fmla="*/ 2913667 h 10286999"/>
              <a:gd name="connsiteX5903" fmla="*/ 2747259 w 11378470"/>
              <a:gd name="connsiteY5903" fmla="*/ 2895393 h 10286999"/>
              <a:gd name="connsiteX5904" fmla="*/ 2734374 w 11378470"/>
              <a:gd name="connsiteY5904" fmla="*/ 2884919 h 10286999"/>
              <a:gd name="connsiteX5905" fmla="*/ 2689677 w 11378470"/>
              <a:gd name="connsiteY5905" fmla="*/ 2813324 h 10286999"/>
              <a:gd name="connsiteX5906" fmla="*/ 2682633 w 11378470"/>
              <a:gd name="connsiteY5906" fmla="*/ 2783397 h 10286999"/>
              <a:gd name="connsiteX5907" fmla="*/ 2680799 w 11378470"/>
              <a:gd name="connsiteY5907" fmla="*/ 2786039 h 10286999"/>
              <a:gd name="connsiteX5908" fmla="*/ 2662090 w 11378470"/>
              <a:gd name="connsiteY5908" fmla="*/ 2790724 h 10286999"/>
              <a:gd name="connsiteX5909" fmla="*/ 2609097 w 11378470"/>
              <a:gd name="connsiteY5909" fmla="*/ 2669972 h 10286999"/>
              <a:gd name="connsiteX5910" fmla="*/ 2677131 w 11378470"/>
              <a:gd name="connsiteY5910" fmla="*/ 2734358 h 10286999"/>
              <a:gd name="connsiteX5911" fmla="*/ 2681363 w 11378470"/>
              <a:gd name="connsiteY5911" fmla="*/ 2744339 h 10286999"/>
              <a:gd name="connsiteX5912" fmla="*/ 2683761 w 11378470"/>
              <a:gd name="connsiteY5912" fmla="*/ 2686942 h 10286999"/>
              <a:gd name="connsiteX5913" fmla="*/ 2701382 w 11378470"/>
              <a:gd name="connsiteY5913" fmla="*/ 2634878 h 10286999"/>
              <a:gd name="connsiteX5914" fmla="*/ 2699767 w 11378470"/>
              <a:gd name="connsiteY5914" fmla="*/ 2616034 h 10286999"/>
              <a:gd name="connsiteX5915" fmla="*/ 2692599 w 11378470"/>
              <a:gd name="connsiteY5915" fmla="*/ 2552349 h 10286999"/>
              <a:gd name="connsiteX5916" fmla="*/ 2738433 w 11378470"/>
              <a:gd name="connsiteY5916" fmla="*/ 2503042 h 10286999"/>
              <a:gd name="connsiteX5917" fmla="*/ 2762513 w 11378470"/>
              <a:gd name="connsiteY5917" fmla="*/ 2477137 h 10286999"/>
              <a:gd name="connsiteX5918" fmla="*/ 2763849 w 11378470"/>
              <a:gd name="connsiteY5918" fmla="*/ 2464880 h 10286999"/>
              <a:gd name="connsiteX5919" fmla="*/ 2770995 w 11378470"/>
              <a:gd name="connsiteY5919" fmla="*/ 2464272 h 10286999"/>
              <a:gd name="connsiteX5920" fmla="*/ 2770608 w 11378470"/>
              <a:gd name="connsiteY5920" fmla="*/ 2454980 h 10286999"/>
              <a:gd name="connsiteX5921" fmla="*/ 2778777 w 11378470"/>
              <a:gd name="connsiteY5921" fmla="*/ 2459642 h 10286999"/>
              <a:gd name="connsiteX5922" fmla="*/ 8501151 w 11378470"/>
              <a:gd name="connsiteY5922" fmla="*/ 2449536 h 10286999"/>
              <a:gd name="connsiteX5923" fmla="*/ 8501682 w 11378470"/>
              <a:gd name="connsiteY5923" fmla="*/ 2469471 h 10286999"/>
              <a:gd name="connsiteX5924" fmla="*/ 8501151 w 11378470"/>
              <a:gd name="connsiteY5924" fmla="*/ 2449536 h 10286999"/>
              <a:gd name="connsiteX5925" fmla="*/ 2135354 w 11378470"/>
              <a:gd name="connsiteY5925" fmla="*/ 2421968 h 10286999"/>
              <a:gd name="connsiteX5926" fmla="*/ 2151556 w 11378470"/>
              <a:gd name="connsiteY5926" fmla="*/ 2437199 h 10286999"/>
              <a:gd name="connsiteX5927" fmla="*/ 2130661 w 11378470"/>
              <a:gd name="connsiteY5927" fmla="*/ 2441850 h 10286999"/>
              <a:gd name="connsiteX5928" fmla="*/ 2135354 w 11378470"/>
              <a:gd name="connsiteY5928" fmla="*/ 2421968 h 10286999"/>
              <a:gd name="connsiteX5929" fmla="*/ 8245660 w 11378470"/>
              <a:gd name="connsiteY5929" fmla="*/ 2419732 h 10286999"/>
              <a:gd name="connsiteX5930" fmla="*/ 8270693 w 11378470"/>
              <a:gd name="connsiteY5930" fmla="*/ 2423739 h 10286999"/>
              <a:gd name="connsiteX5931" fmla="*/ 8263693 w 11378470"/>
              <a:gd name="connsiteY5931" fmla="*/ 2433489 h 10286999"/>
              <a:gd name="connsiteX5932" fmla="*/ 8252737 w 11378470"/>
              <a:gd name="connsiteY5932" fmla="*/ 2430457 h 10286999"/>
              <a:gd name="connsiteX5933" fmla="*/ 8244139 w 11378470"/>
              <a:gd name="connsiteY5933" fmla="*/ 2430999 h 10286999"/>
              <a:gd name="connsiteX5934" fmla="*/ 8237062 w 11378470"/>
              <a:gd name="connsiteY5934" fmla="*/ 2420274 h 10286999"/>
              <a:gd name="connsiteX5935" fmla="*/ 8245660 w 11378470"/>
              <a:gd name="connsiteY5935" fmla="*/ 2419732 h 10286999"/>
              <a:gd name="connsiteX5936" fmla="*/ 8303074 w 11378470"/>
              <a:gd name="connsiteY5936" fmla="*/ 2412634 h 10286999"/>
              <a:gd name="connsiteX5937" fmla="*/ 8334894 w 11378470"/>
              <a:gd name="connsiteY5937" fmla="*/ 2429144 h 10286999"/>
              <a:gd name="connsiteX5938" fmla="*/ 8338345 w 11378470"/>
              <a:gd name="connsiteY5938" fmla="*/ 2438750 h 10286999"/>
              <a:gd name="connsiteX5939" fmla="*/ 8320367 w 11378470"/>
              <a:gd name="connsiteY5939" fmla="*/ 2445675 h 10286999"/>
              <a:gd name="connsiteX5940" fmla="*/ 8290508 w 11378470"/>
              <a:gd name="connsiteY5940" fmla="*/ 2420926 h 10286999"/>
              <a:gd name="connsiteX5941" fmla="*/ 8303074 w 11378470"/>
              <a:gd name="connsiteY5941" fmla="*/ 2412634 h 10286999"/>
              <a:gd name="connsiteX5942" fmla="*/ 1561224 w 11378470"/>
              <a:gd name="connsiteY5942" fmla="*/ 2387238 h 10286999"/>
              <a:gd name="connsiteX5943" fmla="*/ 1618426 w 11378470"/>
              <a:gd name="connsiteY5943" fmla="*/ 2416210 h 10286999"/>
              <a:gd name="connsiteX5944" fmla="*/ 1495009 w 11378470"/>
              <a:gd name="connsiteY5944" fmla="*/ 2417450 h 10286999"/>
              <a:gd name="connsiteX5945" fmla="*/ 1561224 w 11378470"/>
              <a:gd name="connsiteY5945" fmla="*/ 2387238 h 10286999"/>
              <a:gd name="connsiteX5946" fmla="*/ 8262360 w 11378470"/>
              <a:gd name="connsiteY5946" fmla="*/ 2385022 h 10286999"/>
              <a:gd name="connsiteX5947" fmla="*/ 8270004 w 11378470"/>
              <a:gd name="connsiteY5947" fmla="*/ 2389556 h 10286999"/>
              <a:gd name="connsiteX5948" fmla="*/ 8281929 w 11378470"/>
              <a:gd name="connsiteY5948" fmla="*/ 2386476 h 10286999"/>
              <a:gd name="connsiteX5949" fmla="*/ 8286333 w 11378470"/>
              <a:gd name="connsiteY5949" fmla="*/ 2393148 h 10286999"/>
              <a:gd name="connsiteX5950" fmla="*/ 8262483 w 11378470"/>
              <a:gd name="connsiteY5950" fmla="*/ 2399308 h 10286999"/>
              <a:gd name="connsiteX5951" fmla="*/ 8252636 w 11378470"/>
              <a:gd name="connsiteY5951" fmla="*/ 2391437 h 10286999"/>
              <a:gd name="connsiteX5952" fmla="*/ 8262360 w 11378470"/>
              <a:gd name="connsiteY5952" fmla="*/ 2385022 h 10286999"/>
              <a:gd name="connsiteX5953" fmla="*/ 2047611 w 11378470"/>
              <a:gd name="connsiteY5953" fmla="*/ 2370558 h 10286999"/>
              <a:gd name="connsiteX5954" fmla="*/ 2072352 w 11378470"/>
              <a:gd name="connsiteY5954" fmla="*/ 2372132 h 10286999"/>
              <a:gd name="connsiteX5955" fmla="*/ 2082463 w 11378470"/>
              <a:gd name="connsiteY5955" fmla="*/ 2414986 h 10286999"/>
              <a:gd name="connsiteX5956" fmla="*/ 2047611 w 11378470"/>
              <a:gd name="connsiteY5956" fmla="*/ 2370558 h 10286999"/>
              <a:gd name="connsiteX5957" fmla="*/ 8620330 w 11378470"/>
              <a:gd name="connsiteY5957" fmla="*/ 2368934 h 10286999"/>
              <a:gd name="connsiteX5958" fmla="*/ 8633561 w 11378470"/>
              <a:gd name="connsiteY5958" fmla="*/ 2370660 h 10286999"/>
              <a:gd name="connsiteX5959" fmla="*/ 8642308 w 11378470"/>
              <a:gd name="connsiteY5959" fmla="*/ 2378151 h 10286999"/>
              <a:gd name="connsiteX5960" fmla="*/ 8645646 w 11378470"/>
              <a:gd name="connsiteY5960" fmla="*/ 2401973 h 10286999"/>
              <a:gd name="connsiteX5961" fmla="*/ 8611290 w 11378470"/>
              <a:gd name="connsiteY5961" fmla="*/ 2403991 h 10286999"/>
              <a:gd name="connsiteX5962" fmla="*/ 8611213 w 11378470"/>
              <a:gd name="connsiteY5962" fmla="*/ 2375976 h 10286999"/>
              <a:gd name="connsiteX5963" fmla="*/ 8620330 w 11378470"/>
              <a:gd name="connsiteY5963" fmla="*/ 2368934 h 10286999"/>
              <a:gd name="connsiteX5964" fmla="*/ 8703662 w 11378470"/>
              <a:gd name="connsiteY5964" fmla="*/ 2368788 h 10286999"/>
              <a:gd name="connsiteX5965" fmla="*/ 8646082 w 11378470"/>
              <a:gd name="connsiteY5965" fmla="*/ 2485098 h 10286999"/>
              <a:gd name="connsiteX5966" fmla="*/ 8614715 w 11378470"/>
              <a:gd name="connsiteY5966" fmla="*/ 2466144 h 10286999"/>
              <a:gd name="connsiteX5967" fmla="*/ 8703662 w 11378470"/>
              <a:gd name="connsiteY5967" fmla="*/ 2368788 h 10286999"/>
              <a:gd name="connsiteX5968" fmla="*/ 9076710 w 11378470"/>
              <a:gd name="connsiteY5968" fmla="*/ 2357437 h 10286999"/>
              <a:gd name="connsiteX5969" fmla="*/ 9105036 w 11378470"/>
              <a:gd name="connsiteY5969" fmla="*/ 2383540 h 10286999"/>
              <a:gd name="connsiteX5970" fmla="*/ 9053980 w 11378470"/>
              <a:gd name="connsiteY5970" fmla="*/ 2379513 h 10286999"/>
              <a:gd name="connsiteX5971" fmla="*/ 9076710 w 11378470"/>
              <a:gd name="connsiteY5971" fmla="*/ 2357437 h 10286999"/>
              <a:gd name="connsiteX5972" fmla="*/ 2341346 w 11378470"/>
              <a:gd name="connsiteY5972" fmla="*/ 2353398 h 10286999"/>
              <a:gd name="connsiteX5973" fmla="*/ 2353952 w 11378470"/>
              <a:gd name="connsiteY5973" fmla="*/ 2360762 h 10286999"/>
              <a:gd name="connsiteX5974" fmla="*/ 2355506 w 11378470"/>
              <a:gd name="connsiteY5974" fmla="*/ 2372669 h 10286999"/>
              <a:gd name="connsiteX5975" fmla="*/ 2345284 w 11378470"/>
              <a:gd name="connsiteY5975" fmla="*/ 2383729 h 10286999"/>
              <a:gd name="connsiteX5976" fmla="*/ 2350462 w 11378470"/>
              <a:gd name="connsiteY5976" fmla="*/ 2387430 h 10286999"/>
              <a:gd name="connsiteX5977" fmla="*/ 2349882 w 11378470"/>
              <a:gd name="connsiteY5977" fmla="*/ 2422554 h 10286999"/>
              <a:gd name="connsiteX5978" fmla="*/ 2332964 w 11378470"/>
              <a:gd name="connsiteY5978" fmla="*/ 2387356 h 10286999"/>
              <a:gd name="connsiteX5979" fmla="*/ 2339324 w 11378470"/>
              <a:gd name="connsiteY5979" fmla="*/ 2381796 h 10286999"/>
              <a:gd name="connsiteX5980" fmla="*/ 2334148 w 11378470"/>
              <a:gd name="connsiteY5980" fmla="*/ 2375702 h 10286999"/>
              <a:gd name="connsiteX5981" fmla="*/ 2328874 w 11378470"/>
              <a:gd name="connsiteY5981" fmla="*/ 2366891 h 10286999"/>
              <a:gd name="connsiteX5982" fmla="*/ 2341346 w 11378470"/>
              <a:gd name="connsiteY5982" fmla="*/ 2353398 h 10286999"/>
              <a:gd name="connsiteX5983" fmla="*/ 8572541 w 11378470"/>
              <a:gd name="connsiteY5983" fmla="*/ 2352784 h 10286999"/>
              <a:gd name="connsiteX5984" fmla="*/ 8588503 w 11378470"/>
              <a:gd name="connsiteY5984" fmla="*/ 2370591 h 10286999"/>
              <a:gd name="connsiteX5985" fmla="*/ 8564283 w 11378470"/>
              <a:gd name="connsiteY5985" fmla="*/ 2362687 h 10286999"/>
              <a:gd name="connsiteX5986" fmla="*/ 8572541 w 11378470"/>
              <a:gd name="connsiteY5986" fmla="*/ 2352784 h 10286999"/>
              <a:gd name="connsiteX5987" fmla="*/ 2014095 w 11378470"/>
              <a:gd name="connsiteY5987" fmla="*/ 2349585 h 10286999"/>
              <a:gd name="connsiteX5988" fmla="*/ 2021708 w 11378470"/>
              <a:gd name="connsiteY5988" fmla="*/ 2357397 h 10286999"/>
              <a:gd name="connsiteX5989" fmla="*/ 2024585 w 11378470"/>
              <a:gd name="connsiteY5989" fmla="*/ 2370282 h 10286999"/>
              <a:gd name="connsiteX5990" fmla="*/ 2030225 w 11378470"/>
              <a:gd name="connsiteY5990" fmla="*/ 2388805 h 10286999"/>
              <a:gd name="connsiteX5991" fmla="*/ 2033388 w 11378470"/>
              <a:gd name="connsiteY5991" fmla="*/ 2454197 h 10286999"/>
              <a:gd name="connsiteX5992" fmla="*/ 2021282 w 11378470"/>
              <a:gd name="connsiteY5992" fmla="*/ 2430128 h 10286999"/>
              <a:gd name="connsiteX5993" fmla="*/ 2015541 w 11378470"/>
              <a:gd name="connsiteY5993" fmla="*/ 2405786 h 10286999"/>
              <a:gd name="connsiteX5994" fmla="*/ 1992870 w 11378470"/>
              <a:gd name="connsiteY5994" fmla="*/ 2411960 h 10286999"/>
              <a:gd name="connsiteX5995" fmla="*/ 1976164 w 11378470"/>
              <a:gd name="connsiteY5995" fmla="*/ 2400021 h 10286999"/>
              <a:gd name="connsiteX5996" fmla="*/ 1972917 w 11378470"/>
              <a:gd name="connsiteY5996" fmla="*/ 2365343 h 10286999"/>
              <a:gd name="connsiteX5997" fmla="*/ 1995257 w 11378470"/>
              <a:gd name="connsiteY5997" fmla="*/ 2363101 h 10286999"/>
              <a:gd name="connsiteX5998" fmla="*/ 2006619 w 11378470"/>
              <a:gd name="connsiteY5998" fmla="*/ 2364679 h 10286999"/>
              <a:gd name="connsiteX5999" fmla="*/ 2008909 w 11378470"/>
              <a:gd name="connsiteY5999" fmla="*/ 2360055 h 10286999"/>
              <a:gd name="connsiteX6000" fmla="*/ 2007781 w 11378470"/>
              <a:gd name="connsiteY6000" fmla="*/ 2356351 h 10286999"/>
              <a:gd name="connsiteX6001" fmla="*/ 2014095 w 11378470"/>
              <a:gd name="connsiteY6001" fmla="*/ 2349585 h 10286999"/>
              <a:gd name="connsiteX6002" fmla="*/ 2589254 w 11378470"/>
              <a:gd name="connsiteY6002" fmla="*/ 2346215 h 10286999"/>
              <a:gd name="connsiteX6003" fmla="*/ 2602943 w 11378470"/>
              <a:gd name="connsiteY6003" fmla="*/ 2355033 h 10286999"/>
              <a:gd name="connsiteX6004" fmla="*/ 2592578 w 11378470"/>
              <a:gd name="connsiteY6004" fmla="*/ 2394702 h 10286999"/>
              <a:gd name="connsiteX6005" fmla="*/ 2554006 w 11378470"/>
              <a:gd name="connsiteY6005" fmla="*/ 2375063 h 10286999"/>
              <a:gd name="connsiteX6006" fmla="*/ 2589254 w 11378470"/>
              <a:gd name="connsiteY6006" fmla="*/ 2346215 h 10286999"/>
              <a:gd name="connsiteX6007" fmla="*/ 1949477 w 11378470"/>
              <a:gd name="connsiteY6007" fmla="*/ 2339618 h 10286999"/>
              <a:gd name="connsiteX6008" fmla="*/ 1942410 w 11378470"/>
              <a:gd name="connsiteY6008" fmla="*/ 2363386 h 10286999"/>
              <a:gd name="connsiteX6009" fmla="*/ 1947008 w 11378470"/>
              <a:gd name="connsiteY6009" fmla="*/ 2366514 h 10286999"/>
              <a:gd name="connsiteX6010" fmla="*/ 1955023 w 11378470"/>
              <a:gd name="connsiteY6010" fmla="*/ 2380303 h 10286999"/>
              <a:gd name="connsiteX6011" fmla="*/ 1927892 w 11378470"/>
              <a:gd name="connsiteY6011" fmla="*/ 2402055 h 10286999"/>
              <a:gd name="connsiteX6012" fmla="*/ 1921719 w 11378470"/>
              <a:gd name="connsiteY6012" fmla="*/ 2391952 h 10286999"/>
              <a:gd name="connsiteX6013" fmla="*/ 1920853 w 11378470"/>
              <a:gd name="connsiteY6013" fmla="*/ 2391026 h 10286999"/>
              <a:gd name="connsiteX6014" fmla="*/ 1875999 w 11378470"/>
              <a:gd name="connsiteY6014" fmla="*/ 2416491 h 10286999"/>
              <a:gd name="connsiteX6015" fmla="*/ 1949477 w 11378470"/>
              <a:gd name="connsiteY6015" fmla="*/ 2339618 h 10286999"/>
              <a:gd name="connsiteX6016" fmla="*/ 2434147 w 11378470"/>
              <a:gd name="connsiteY6016" fmla="*/ 2336508 h 10286999"/>
              <a:gd name="connsiteX6017" fmla="*/ 2415999 w 11378470"/>
              <a:gd name="connsiteY6017" fmla="*/ 2358360 h 10286999"/>
              <a:gd name="connsiteX6018" fmla="*/ 2434147 w 11378470"/>
              <a:gd name="connsiteY6018" fmla="*/ 2336508 h 10286999"/>
              <a:gd name="connsiteX6019" fmla="*/ 2887100 w 11378470"/>
              <a:gd name="connsiteY6019" fmla="*/ 2331387 h 10286999"/>
              <a:gd name="connsiteX6020" fmla="*/ 2896012 w 11378470"/>
              <a:gd name="connsiteY6020" fmla="*/ 2334069 h 10286999"/>
              <a:gd name="connsiteX6021" fmla="*/ 2897837 w 11378470"/>
              <a:gd name="connsiteY6021" fmla="*/ 2340302 h 10286999"/>
              <a:gd name="connsiteX6022" fmla="*/ 2911588 w 11378470"/>
              <a:gd name="connsiteY6022" fmla="*/ 2348330 h 10286999"/>
              <a:gd name="connsiteX6023" fmla="*/ 2922673 w 11378470"/>
              <a:gd name="connsiteY6023" fmla="*/ 2443203 h 10286999"/>
              <a:gd name="connsiteX6024" fmla="*/ 2869652 w 11378470"/>
              <a:gd name="connsiteY6024" fmla="*/ 2423677 h 10286999"/>
              <a:gd name="connsiteX6025" fmla="*/ 2863169 w 11378470"/>
              <a:gd name="connsiteY6025" fmla="*/ 2412391 h 10286999"/>
              <a:gd name="connsiteX6026" fmla="*/ 2860856 w 11378470"/>
              <a:gd name="connsiteY6026" fmla="*/ 2414549 h 10286999"/>
              <a:gd name="connsiteX6027" fmla="*/ 2849277 w 11378470"/>
              <a:gd name="connsiteY6027" fmla="*/ 2414356 h 10286999"/>
              <a:gd name="connsiteX6028" fmla="*/ 2853841 w 11378470"/>
              <a:gd name="connsiteY6028" fmla="*/ 2401148 h 10286999"/>
              <a:gd name="connsiteX6029" fmla="*/ 2849530 w 11378470"/>
              <a:gd name="connsiteY6029" fmla="*/ 2401303 h 10286999"/>
              <a:gd name="connsiteX6030" fmla="*/ 2848471 w 11378470"/>
              <a:gd name="connsiteY6030" fmla="*/ 2382242 h 10286999"/>
              <a:gd name="connsiteX6031" fmla="*/ 2851866 w 11378470"/>
              <a:gd name="connsiteY6031" fmla="*/ 2381050 h 10286999"/>
              <a:gd name="connsiteX6032" fmla="*/ 2849752 w 11378470"/>
              <a:gd name="connsiteY6032" fmla="*/ 2367075 h 10286999"/>
              <a:gd name="connsiteX6033" fmla="*/ 2865172 w 11378470"/>
              <a:gd name="connsiteY6033" fmla="*/ 2333494 h 10286999"/>
              <a:gd name="connsiteX6034" fmla="*/ 2884682 w 11378470"/>
              <a:gd name="connsiteY6034" fmla="*/ 2332621 h 10286999"/>
              <a:gd name="connsiteX6035" fmla="*/ 2885356 w 11378470"/>
              <a:gd name="connsiteY6035" fmla="*/ 2333015 h 10286999"/>
              <a:gd name="connsiteX6036" fmla="*/ 3127464 w 11378470"/>
              <a:gd name="connsiteY6036" fmla="*/ 2312648 h 10286999"/>
              <a:gd name="connsiteX6037" fmla="*/ 3155437 w 11378470"/>
              <a:gd name="connsiteY6037" fmla="*/ 2344608 h 10286999"/>
              <a:gd name="connsiteX6038" fmla="*/ 3174599 w 11378470"/>
              <a:gd name="connsiteY6038" fmla="*/ 2366636 h 10286999"/>
              <a:gd name="connsiteX6039" fmla="*/ 3174595 w 11378470"/>
              <a:gd name="connsiteY6039" fmla="*/ 2365516 h 10286999"/>
              <a:gd name="connsiteX6040" fmla="*/ 3185982 w 11378470"/>
              <a:gd name="connsiteY6040" fmla="*/ 2360355 h 10286999"/>
              <a:gd name="connsiteX6041" fmla="*/ 3188114 w 11378470"/>
              <a:gd name="connsiteY6041" fmla="*/ 2370452 h 10286999"/>
              <a:gd name="connsiteX6042" fmla="*/ 3182435 w 11378470"/>
              <a:gd name="connsiteY6042" fmla="*/ 2375643 h 10286999"/>
              <a:gd name="connsiteX6043" fmla="*/ 3183871 w 11378470"/>
              <a:gd name="connsiteY6043" fmla="*/ 2377294 h 10286999"/>
              <a:gd name="connsiteX6044" fmla="*/ 3192637 w 11378470"/>
              <a:gd name="connsiteY6044" fmla="*/ 2408056 h 10286999"/>
              <a:gd name="connsiteX6045" fmla="*/ 3188095 w 11378470"/>
              <a:gd name="connsiteY6045" fmla="*/ 2414823 h 10286999"/>
              <a:gd name="connsiteX6046" fmla="*/ 3214669 w 11378470"/>
              <a:gd name="connsiteY6046" fmla="*/ 2423197 h 10286999"/>
              <a:gd name="connsiteX6047" fmla="*/ 3171004 w 11378470"/>
              <a:gd name="connsiteY6047" fmla="*/ 2489150 h 10286999"/>
              <a:gd name="connsiteX6048" fmla="*/ 3042274 w 11378470"/>
              <a:gd name="connsiteY6048" fmla="*/ 2422208 h 10286999"/>
              <a:gd name="connsiteX6049" fmla="*/ 3121392 w 11378470"/>
              <a:gd name="connsiteY6049" fmla="*/ 2404487 h 10286999"/>
              <a:gd name="connsiteX6050" fmla="*/ 3143579 w 11378470"/>
              <a:gd name="connsiteY6050" fmla="*/ 2406185 h 10286999"/>
              <a:gd name="connsiteX6051" fmla="*/ 3146978 w 11378470"/>
              <a:gd name="connsiteY6051" fmla="*/ 2401377 h 10286999"/>
              <a:gd name="connsiteX6052" fmla="*/ 3151758 w 11378470"/>
              <a:gd name="connsiteY6052" fmla="*/ 2397381 h 10286999"/>
              <a:gd name="connsiteX6053" fmla="*/ 3138194 w 11378470"/>
              <a:gd name="connsiteY6053" fmla="*/ 2369286 h 10286999"/>
              <a:gd name="connsiteX6054" fmla="*/ 3127464 w 11378470"/>
              <a:gd name="connsiteY6054" fmla="*/ 2312648 h 10286999"/>
              <a:gd name="connsiteX6055" fmla="*/ 1442043 w 11378470"/>
              <a:gd name="connsiteY6055" fmla="*/ 2306937 h 10286999"/>
              <a:gd name="connsiteX6056" fmla="*/ 1451334 w 11378470"/>
              <a:gd name="connsiteY6056" fmla="*/ 2312954 h 10286999"/>
              <a:gd name="connsiteX6057" fmla="*/ 1450792 w 11378470"/>
              <a:gd name="connsiteY6057" fmla="*/ 2331986 h 10286999"/>
              <a:gd name="connsiteX6058" fmla="*/ 1415600 w 11378470"/>
              <a:gd name="connsiteY6058" fmla="*/ 2328048 h 10286999"/>
              <a:gd name="connsiteX6059" fmla="*/ 1442043 w 11378470"/>
              <a:gd name="connsiteY6059" fmla="*/ 2306937 h 10286999"/>
              <a:gd name="connsiteX6060" fmla="*/ 1961714 w 11378470"/>
              <a:gd name="connsiteY6060" fmla="*/ 2303418 h 10286999"/>
              <a:gd name="connsiteX6061" fmla="*/ 2011299 w 11378470"/>
              <a:gd name="connsiteY6061" fmla="*/ 2319101 h 10286999"/>
              <a:gd name="connsiteX6062" fmla="*/ 1979623 w 11378470"/>
              <a:gd name="connsiteY6062" fmla="*/ 2357880 h 10286999"/>
              <a:gd name="connsiteX6063" fmla="*/ 1961714 w 11378470"/>
              <a:gd name="connsiteY6063" fmla="*/ 2303418 h 10286999"/>
              <a:gd name="connsiteX6064" fmla="*/ 8409144 w 11378470"/>
              <a:gd name="connsiteY6064" fmla="*/ 2296188 h 10286999"/>
              <a:gd name="connsiteX6065" fmla="*/ 8426239 w 11378470"/>
              <a:gd name="connsiteY6065" fmla="*/ 2316311 h 10286999"/>
              <a:gd name="connsiteX6066" fmla="*/ 8402930 w 11378470"/>
              <a:gd name="connsiteY6066" fmla="*/ 2349967 h 10286999"/>
              <a:gd name="connsiteX6067" fmla="*/ 8409144 w 11378470"/>
              <a:gd name="connsiteY6067" fmla="*/ 2296188 h 10286999"/>
              <a:gd name="connsiteX6068" fmla="*/ 2920725 w 11378470"/>
              <a:gd name="connsiteY6068" fmla="*/ 2290993 h 10286999"/>
              <a:gd name="connsiteX6069" fmla="*/ 2924899 w 11378470"/>
              <a:gd name="connsiteY6069" fmla="*/ 2298317 h 10286999"/>
              <a:gd name="connsiteX6070" fmla="*/ 2944965 w 11378470"/>
              <a:gd name="connsiteY6070" fmla="*/ 2297272 h 10286999"/>
              <a:gd name="connsiteX6071" fmla="*/ 3040772 w 11378470"/>
              <a:gd name="connsiteY6071" fmla="*/ 2387763 h 10286999"/>
              <a:gd name="connsiteX6072" fmla="*/ 2969510 w 11378470"/>
              <a:gd name="connsiteY6072" fmla="*/ 2349786 h 10286999"/>
              <a:gd name="connsiteX6073" fmla="*/ 2943093 w 11378470"/>
              <a:gd name="connsiteY6073" fmla="*/ 2331730 h 10286999"/>
              <a:gd name="connsiteX6074" fmla="*/ 2951607 w 11378470"/>
              <a:gd name="connsiteY6074" fmla="*/ 2348285 h 10286999"/>
              <a:gd name="connsiteX6075" fmla="*/ 2943700 w 11378470"/>
              <a:gd name="connsiteY6075" fmla="*/ 2400305 h 10286999"/>
              <a:gd name="connsiteX6076" fmla="*/ 2910402 w 11378470"/>
              <a:gd name="connsiteY6076" fmla="*/ 2309666 h 10286999"/>
              <a:gd name="connsiteX6077" fmla="*/ 2910515 w 11378470"/>
              <a:gd name="connsiteY6077" fmla="*/ 2309463 h 10286999"/>
              <a:gd name="connsiteX6078" fmla="*/ 2906456 w 11378470"/>
              <a:gd name="connsiteY6078" fmla="*/ 2306689 h 10286999"/>
              <a:gd name="connsiteX6079" fmla="*/ 2914108 w 11378470"/>
              <a:gd name="connsiteY6079" fmla="*/ 2302962 h 10286999"/>
              <a:gd name="connsiteX6080" fmla="*/ 2644160 w 11378470"/>
              <a:gd name="connsiteY6080" fmla="*/ 2285879 h 10286999"/>
              <a:gd name="connsiteX6081" fmla="*/ 2662538 w 11378470"/>
              <a:gd name="connsiteY6081" fmla="*/ 2304303 h 10286999"/>
              <a:gd name="connsiteX6082" fmla="*/ 2666539 w 11378470"/>
              <a:gd name="connsiteY6082" fmla="*/ 2317677 h 10286999"/>
              <a:gd name="connsiteX6083" fmla="*/ 2695995 w 11378470"/>
              <a:gd name="connsiteY6083" fmla="*/ 2321143 h 10286999"/>
              <a:gd name="connsiteX6084" fmla="*/ 2712714 w 11378470"/>
              <a:gd name="connsiteY6084" fmla="*/ 2335428 h 10286999"/>
              <a:gd name="connsiteX6085" fmla="*/ 2716236 w 11378470"/>
              <a:gd name="connsiteY6085" fmla="*/ 2350379 h 10286999"/>
              <a:gd name="connsiteX6086" fmla="*/ 2714352 w 11378470"/>
              <a:gd name="connsiteY6086" fmla="*/ 2359945 h 10286999"/>
              <a:gd name="connsiteX6087" fmla="*/ 2723062 w 11378470"/>
              <a:gd name="connsiteY6087" fmla="*/ 2355573 h 10286999"/>
              <a:gd name="connsiteX6088" fmla="*/ 2737938 w 11378470"/>
              <a:gd name="connsiteY6088" fmla="*/ 2356854 h 10286999"/>
              <a:gd name="connsiteX6089" fmla="*/ 2735361 w 11378470"/>
              <a:gd name="connsiteY6089" fmla="*/ 2425825 h 10286999"/>
              <a:gd name="connsiteX6090" fmla="*/ 2717106 w 11378470"/>
              <a:gd name="connsiteY6090" fmla="*/ 2390283 h 10286999"/>
              <a:gd name="connsiteX6091" fmla="*/ 2709699 w 11378470"/>
              <a:gd name="connsiteY6091" fmla="*/ 2368828 h 10286999"/>
              <a:gd name="connsiteX6092" fmla="*/ 2693306 w 11378470"/>
              <a:gd name="connsiteY6092" fmla="*/ 2386789 h 10286999"/>
              <a:gd name="connsiteX6093" fmla="*/ 2668058 w 11378470"/>
              <a:gd name="connsiteY6093" fmla="*/ 2391883 h 10286999"/>
              <a:gd name="connsiteX6094" fmla="*/ 2648282 w 11378470"/>
              <a:gd name="connsiteY6094" fmla="*/ 2381006 h 10286999"/>
              <a:gd name="connsiteX6095" fmla="*/ 2639608 w 11378470"/>
              <a:gd name="connsiteY6095" fmla="*/ 2382116 h 10286999"/>
              <a:gd name="connsiteX6096" fmla="*/ 2634911 w 11378470"/>
              <a:gd name="connsiteY6096" fmla="*/ 2380265 h 10286999"/>
              <a:gd name="connsiteX6097" fmla="*/ 2621425 w 11378470"/>
              <a:gd name="connsiteY6097" fmla="*/ 2406301 h 10286999"/>
              <a:gd name="connsiteX6098" fmla="*/ 2600729 w 11378470"/>
              <a:gd name="connsiteY6098" fmla="*/ 2428039 h 10286999"/>
              <a:gd name="connsiteX6099" fmla="*/ 2600956 w 11378470"/>
              <a:gd name="connsiteY6099" fmla="*/ 2415247 h 10286999"/>
              <a:gd name="connsiteX6100" fmla="*/ 2603475 w 11378470"/>
              <a:gd name="connsiteY6100" fmla="*/ 2409979 h 10286999"/>
              <a:gd name="connsiteX6101" fmla="*/ 2602330 w 11378470"/>
              <a:gd name="connsiteY6101" fmla="*/ 2406219 h 10286999"/>
              <a:gd name="connsiteX6102" fmla="*/ 2605995 w 11378470"/>
              <a:gd name="connsiteY6102" fmla="*/ 2404712 h 10286999"/>
              <a:gd name="connsiteX6103" fmla="*/ 2611033 w 11378470"/>
              <a:gd name="connsiteY6103" fmla="*/ 2394176 h 10286999"/>
              <a:gd name="connsiteX6104" fmla="*/ 2615153 w 11378470"/>
              <a:gd name="connsiteY6104" fmla="*/ 2367089 h 10286999"/>
              <a:gd name="connsiteX6105" fmla="*/ 2616217 w 11378470"/>
              <a:gd name="connsiteY6105" fmla="*/ 2365425 h 10286999"/>
              <a:gd name="connsiteX6106" fmla="*/ 2608461 w 11378470"/>
              <a:gd name="connsiteY6106" fmla="*/ 2353503 h 10286999"/>
              <a:gd name="connsiteX6107" fmla="*/ 2644160 w 11378470"/>
              <a:gd name="connsiteY6107" fmla="*/ 2285879 h 10286999"/>
              <a:gd name="connsiteX6108" fmla="*/ 1195429 w 11378470"/>
              <a:gd name="connsiteY6108" fmla="*/ 2265387 h 10286999"/>
              <a:gd name="connsiteX6109" fmla="*/ 1217824 w 11378470"/>
              <a:gd name="connsiteY6109" fmla="*/ 2265686 h 10286999"/>
              <a:gd name="connsiteX6110" fmla="*/ 1246785 w 11378470"/>
              <a:gd name="connsiteY6110" fmla="*/ 2270006 h 10286999"/>
              <a:gd name="connsiteX6111" fmla="*/ 1293574 w 11378470"/>
              <a:gd name="connsiteY6111" fmla="*/ 2288009 h 10286999"/>
              <a:gd name="connsiteX6112" fmla="*/ 1298076 w 11378470"/>
              <a:gd name="connsiteY6112" fmla="*/ 2300710 h 10286999"/>
              <a:gd name="connsiteX6113" fmla="*/ 1233226 w 11378470"/>
              <a:gd name="connsiteY6113" fmla="*/ 2343503 h 10286999"/>
              <a:gd name="connsiteX6114" fmla="*/ 1155081 w 11378470"/>
              <a:gd name="connsiteY6114" fmla="*/ 2305691 h 10286999"/>
              <a:gd name="connsiteX6115" fmla="*/ 1195429 w 11378470"/>
              <a:gd name="connsiteY6115" fmla="*/ 2265387 h 10286999"/>
              <a:gd name="connsiteX6116" fmla="*/ 3331146 w 11378470"/>
              <a:gd name="connsiteY6116" fmla="*/ 2263681 h 10286999"/>
              <a:gd name="connsiteX6117" fmla="*/ 3340752 w 11378470"/>
              <a:gd name="connsiteY6117" fmla="*/ 2271295 h 10286999"/>
              <a:gd name="connsiteX6118" fmla="*/ 3345336 w 11378470"/>
              <a:gd name="connsiteY6118" fmla="*/ 2266906 h 10286999"/>
              <a:gd name="connsiteX6119" fmla="*/ 3352856 w 11378470"/>
              <a:gd name="connsiteY6119" fmla="*/ 2283242 h 10286999"/>
              <a:gd name="connsiteX6120" fmla="*/ 3351308 w 11378470"/>
              <a:gd name="connsiteY6120" fmla="*/ 2285647 h 10286999"/>
              <a:gd name="connsiteX6121" fmla="*/ 3352151 w 11378470"/>
              <a:gd name="connsiteY6121" fmla="*/ 2287146 h 10286999"/>
              <a:gd name="connsiteX6122" fmla="*/ 3349273 w 11378470"/>
              <a:gd name="connsiteY6122" fmla="*/ 2311767 h 10286999"/>
              <a:gd name="connsiteX6123" fmla="*/ 3348782 w 11378470"/>
              <a:gd name="connsiteY6123" fmla="*/ 2312303 h 10286999"/>
              <a:gd name="connsiteX6124" fmla="*/ 3349750 w 11378470"/>
              <a:gd name="connsiteY6124" fmla="*/ 2312333 h 10286999"/>
              <a:gd name="connsiteX6125" fmla="*/ 3359017 w 11378470"/>
              <a:gd name="connsiteY6125" fmla="*/ 2331532 h 10286999"/>
              <a:gd name="connsiteX6126" fmla="*/ 3353843 w 11378470"/>
              <a:gd name="connsiteY6126" fmla="*/ 2354993 h 10286999"/>
              <a:gd name="connsiteX6127" fmla="*/ 3324988 w 11378470"/>
              <a:gd name="connsiteY6127" fmla="*/ 2345057 h 10286999"/>
              <a:gd name="connsiteX6128" fmla="*/ 3321204 w 11378470"/>
              <a:gd name="connsiteY6128" fmla="*/ 2333802 h 10286999"/>
              <a:gd name="connsiteX6129" fmla="*/ 3309759 w 11378470"/>
              <a:gd name="connsiteY6129" fmla="*/ 2337096 h 10286999"/>
              <a:gd name="connsiteX6130" fmla="*/ 3304794 w 11378470"/>
              <a:gd name="connsiteY6130" fmla="*/ 2315693 h 10286999"/>
              <a:gd name="connsiteX6131" fmla="*/ 3247223 w 11378470"/>
              <a:gd name="connsiteY6131" fmla="*/ 2336460 h 10286999"/>
              <a:gd name="connsiteX6132" fmla="*/ 3160516 w 11378470"/>
              <a:gd name="connsiteY6132" fmla="*/ 2335424 h 10286999"/>
              <a:gd name="connsiteX6133" fmla="*/ 3237678 w 11378470"/>
              <a:gd name="connsiteY6133" fmla="*/ 2292190 h 10286999"/>
              <a:gd name="connsiteX6134" fmla="*/ 3283856 w 11378470"/>
              <a:gd name="connsiteY6134" fmla="*/ 2296963 h 10286999"/>
              <a:gd name="connsiteX6135" fmla="*/ 3301820 w 11378470"/>
              <a:gd name="connsiteY6135" fmla="*/ 2302873 h 10286999"/>
              <a:gd name="connsiteX6136" fmla="*/ 3299444 w 11378470"/>
              <a:gd name="connsiteY6136" fmla="*/ 2292625 h 10286999"/>
              <a:gd name="connsiteX6137" fmla="*/ 3331146 w 11378470"/>
              <a:gd name="connsiteY6137" fmla="*/ 2263681 h 10286999"/>
              <a:gd name="connsiteX6138" fmla="*/ 8861646 w 11378470"/>
              <a:gd name="connsiteY6138" fmla="*/ 2261455 h 10286999"/>
              <a:gd name="connsiteX6139" fmla="*/ 8886856 w 11378470"/>
              <a:gd name="connsiteY6139" fmla="*/ 2267000 h 10286999"/>
              <a:gd name="connsiteX6140" fmla="*/ 8908264 w 11378470"/>
              <a:gd name="connsiteY6140" fmla="*/ 2279728 h 10286999"/>
              <a:gd name="connsiteX6141" fmla="*/ 8911088 w 11378470"/>
              <a:gd name="connsiteY6141" fmla="*/ 2274692 h 10286999"/>
              <a:gd name="connsiteX6142" fmla="*/ 8948561 w 11378470"/>
              <a:gd name="connsiteY6142" fmla="*/ 2280108 h 10286999"/>
              <a:gd name="connsiteX6143" fmla="*/ 8950327 w 11378470"/>
              <a:gd name="connsiteY6143" fmla="*/ 2309475 h 10286999"/>
              <a:gd name="connsiteX6144" fmla="*/ 8926658 w 11378470"/>
              <a:gd name="connsiteY6144" fmla="*/ 2306840 h 10286999"/>
              <a:gd name="connsiteX6145" fmla="*/ 8908385 w 11378470"/>
              <a:gd name="connsiteY6145" fmla="*/ 2291948 h 10286999"/>
              <a:gd name="connsiteX6146" fmla="*/ 8903968 w 11378470"/>
              <a:gd name="connsiteY6146" fmla="*/ 2323747 h 10286999"/>
              <a:gd name="connsiteX6147" fmla="*/ 8883138 w 11378470"/>
              <a:gd name="connsiteY6147" fmla="*/ 2355579 h 10286999"/>
              <a:gd name="connsiteX6148" fmla="*/ 8760650 w 11378470"/>
              <a:gd name="connsiteY6148" fmla="*/ 2366000 h 10286999"/>
              <a:gd name="connsiteX6149" fmla="*/ 8755968 w 11378470"/>
              <a:gd name="connsiteY6149" fmla="*/ 2353969 h 10286999"/>
              <a:gd name="connsiteX6150" fmla="*/ 8764355 w 11378470"/>
              <a:gd name="connsiteY6150" fmla="*/ 2318889 h 10286999"/>
              <a:gd name="connsiteX6151" fmla="*/ 8755382 w 11378470"/>
              <a:gd name="connsiteY6151" fmla="*/ 2317994 h 10286999"/>
              <a:gd name="connsiteX6152" fmla="*/ 8696429 w 11378470"/>
              <a:gd name="connsiteY6152" fmla="*/ 2295801 h 10286999"/>
              <a:gd name="connsiteX6153" fmla="*/ 8773394 w 11378470"/>
              <a:gd name="connsiteY6153" fmla="*/ 2276236 h 10286999"/>
              <a:gd name="connsiteX6154" fmla="*/ 8808165 w 11378470"/>
              <a:gd name="connsiteY6154" fmla="*/ 2275188 h 10286999"/>
              <a:gd name="connsiteX6155" fmla="*/ 8823382 w 11378470"/>
              <a:gd name="connsiteY6155" fmla="*/ 2266677 h 10286999"/>
              <a:gd name="connsiteX6156" fmla="*/ 8861646 w 11378470"/>
              <a:gd name="connsiteY6156" fmla="*/ 2261455 h 10286999"/>
              <a:gd name="connsiteX6157" fmla="*/ 2128232 w 11378470"/>
              <a:gd name="connsiteY6157" fmla="*/ 2244762 h 10286999"/>
              <a:gd name="connsiteX6158" fmla="*/ 2132307 w 11378470"/>
              <a:gd name="connsiteY6158" fmla="*/ 2264659 h 10286999"/>
              <a:gd name="connsiteX6159" fmla="*/ 2128232 w 11378470"/>
              <a:gd name="connsiteY6159" fmla="*/ 2244762 h 10286999"/>
              <a:gd name="connsiteX6160" fmla="*/ 1957456 w 11378470"/>
              <a:gd name="connsiteY6160" fmla="*/ 2243372 h 10286999"/>
              <a:gd name="connsiteX6161" fmla="*/ 1978045 w 11378470"/>
              <a:gd name="connsiteY6161" fmla="*/ 2254480 h 10286999"/>
              <a:gd name="connsiteX6162" fmla="*/ 1992554 w 11378470"/>
              <a:gd name="connsiteY6162" fmla="*/ 2259723 h 10286999"/>
              <a:gd name="connsiteX6163" fmla="*/ 1997826 w 11378470"/>
              <a:gd name="connsiteY6163" fmla="*/ 2271062 h 10286999"/>
              <a:gd name="connsiteX6164" fmla="*/ 1964111 w 11378470"/>
              <a:gd name="connsiteY6164" fmla="*/ 2273553 h 10286999"/>
              <a:gd name="connsiteX6165" fmla="*/ 1942060 w 11378470"/>
              <a:gd name="connsiteY6165" fmla="*/ 2253531 h 10286999"/>
              <a:gd name="connsiteX6166" fmla="*/ 1957456 w 11378470"/>
              <a:gd name="connsiteY6166" fmla="*/ 2243372 h 10286999"/>
              <a:gd name="connsiteX6167" fmla="*/ 2032984 w 11378470"/>
              <a:gd name="connsiteY6167" fmla="*/ 2231507 h 10286999"/>
              <a:gd name="connsiteX6168" fmla="*/ 2057902 w 11378470"/>
              <a:gd name="connsiteY6168" fmla="*/ 2241443 h 10286999"/>
              <a:gd name="connsiteX6169" fmla="*/ 2008835 w 11378470"/>
              <a:gd name="connsiteY6169" fmla="*/ 2281570 h 10286999"/>
              <a:gd name="connsiteX6170" fmla="*/ 2003567 w 11378470"/>
              <a:gd name="connsiteY6170" fmla="*/ 2244760 h 10286999"/>
              <a:gd name="connsiteX6171" fmla="*/ 2032984 w 11378470"/>
              <a:gd name="connsiteY6171" fmla="*/ 2231507 h 10286999"/>
              <a:gd name="connsiteX6172" fmla="*/ 8491232 w 11378470"/>
              <a:gd name="connsiteY6172" fmla="*/ 2229793 h 10286999"/>
              <a:gd name="connsiteX6173" fmla="*/ 8507325 w 11378470"/>
              <a:gd name="connsiteY6173" fmla="*/ 2239051 h 10286999"/>
              <a:gd name="connsiteX6174" fmla="*/ 8519021 w 11378470"/>
              <a:gd name="connsiteY6174" fmla="*/ 2239935 h 10286999"/>
              <a:gd name="connsiteX6175" fmla="*/ 8545779 w 11378470"/>
              <a:gd name="connsiteY6175" fmla="*/ 2241163 h 10286999"/>
              <a:gd name="connsiteX6176" fmla="*/ 8550480 w 11378470"/>
              <a:gd name="connsiteY6176" fmla="*/ 2261245 h 10286999"/>
              <a:gd name="connsiteX6177" fmla="*/ 8482731 w 11378470"/>
              <a:gd name="connsiteY6177" fmla="*/ 2281976 h 10286999"/>
              <a:gd name="connsiteX6178" fmla="*/ 8478540 w 11378470"/>
              <a:gd name="connsiteY6178" fmla="*/ 2259994 h 10286999"/>
              <a:gd name="connsiteX6179" fmla="*/ 8486123 w 11378470"/>
              <a:gd name="connsiteY6179" fmla="*/ 2250010 h 10286999"/>
              <a:gd name="connsiteX6180" fmla="*/ 8480138 w 11378470"/>
              <a:gd name="connsiteY6180" fmla="*/ 2241277 h 10286999"/>
              <a:gd name="connsiteX6181" fmla="*/ 8491232 w 11378470"/>
              <a:gd name="connsiteY6181" fmla="*/ 2229793 h 10286999"/>
              <a:gd name="connsiteX6182" fmla="*/ 2279012 w 11378470"/>
              <a:gd name="connsiteY6182" fmla="*/ 2228699 h 10286999"/>
              <a:gd name="connsiteX6183" fmla="*/ 2316975 w 11378470"/>
              <a:gd name="connsiteY6183" fmla="*/ 2260137 h 10286999"/>
              <a:gd name="connsiteX6184" fmla="*/ 2317081 w 11378470"/>
              <a:gd name="connsiteY6184" fmla="*/ 2276895 h 10286999"/>
              <a:gd name="connsiteX6185" fmla="*/ 2290403 w 11378470"/>
              <a:gd name="connsiteY6185" fmla="*/ 2298995 h 10286999"/>
              <a:gd name="connsiteX6186" fmla="*/ 2254310 w 11378470"/>
              <a:gd name="connsiteY6186" fmla="*/ 2270876 h 10286999"/>
              <a:gd name="connsiteX6187" fmla="*/ 2257623 w 11378470"/>
              <a:gd name="connsiteY6187" fmla="*/ 2252540 h 10286999"/>
              <a:gd name="connsiteX6188" fmla="*/ 2279012 w 11378470"/>
              <a:gd name="connsiteY6188" fmla="*/ 2228699 h 10286999"/>
              <a:gd name="connsiteX6189" fmla="*/ 8148913 w 11378470"/>
              <a:gd name="connsiteY6189" fmla="*/ 2228365 h 10286999"/>
              <a:gd name="connsiteX6190" fmla="*/ 8145335 w 11378470"/>
              <a:gd name="connsiteY6190" fmla="*/ 2229335 h 10286999"/>
              <a:gd name="connsiteX6191" fmla="*/ 8150060 w 11378470"/>
              <a:gd name="connsiteY6191" fmla="*/ 2362224 h 10286999"/>
              <a:gd name="connsiteX6192" fmla="*/ 8150044 w 11378470"/>
              <a:gd name="connsiteY6192" fmla="*/ 2409471 h 10286999"/>
              <a:gd name="connsiteX6193" fmla="*/ 8156980 w 11378470"/>
              <a:gd name="connsiteY6193" fmla="*/ 2404277 h 10286999"/>
              <a:gd name="connsiteX6194" fmla="*/ 8155544 w 11378470"/>
              <a:gd name="connsiteY6194" fmla="*/ 2368404 h 10286999"/>
              <a:gd name="connsiteX6195" fmla="*/ 8148913 w 11378470"/>
              <a:gd name="connsiteY6195" fmla="*/ 2228365 h 10286999"/>
              <a:gd name="connsiteX6196" fmla="*/ 9018177 w 11378470"/>
              <a:gd name="connsiteY6196" fmla="*/ 2227517 h 10286999"/>
              <a:gd name="connsiteX6197" fmla="*/ 9069048 w 11378470"/>
              <a:gd name="connsiteY6197" fmla="*/ 2245300 h 10286999"/>
              <a:gd name="connsiteX6198" fmla="*/ 8991078 w 11378470"/>
              <a:gd name="connsiteY6198" fmla="*/ 2299716 h 10286999"/>
              <a:gd name="connsiteX6199" fmla="*/ 8978458 w 11378470"/>
              <a:gd name="connsiteY6199" fmla="*/ 2262014 h 10286999"/>
              <a:gd name="connsiteX6200" fmla="*/ 9018177 w 11378470"/>
              <a:gd name="connsiteY6200" fmla="*/ 2227517 h 10286999"/>
              <a:gd name="connsiteX6201" fmla="*/ 8365160 w 11378470"/>
              <a:gd name="connsiteY6201" fmla="*/ 2222240 h 10286999"/>
              <a:gd name="connsiteX6202" fmla="*/ 8370808 w 11378470"/>
              <a:gd name="connsiteY6202" fmla="*/ 2226685 h 10286999"/>
              <a:gd name="connsiteX6203" fmla="*/ 8371383 w 11378470"/>
              <a:gd name="connsiteY6203" fmla="*/ 2238249 h 10286999"/>
              <a:gd name="connsiteX6204" fmla="*/ 8355371 w 11378470"/>
              <a:gd name="connsiteY6204" fmla="*/ 2233728 h 10286999"/>
              <a:gd name="connsiteX6205" fmla="*/ 8365160 w 11378470"/>
              <a:gd name="connsiteY6205" fmla="*/ 2222240 h 10286999"/>
              <a:gd name="connsiteX6206" fmla="*/ 8303110 w 11378470"/>
              <a:gd name="connsiteY6206" fmla="*/ 2220381 h 10286999"/>
              <a:gd name="connsiteX6207" fmla="*/ 8319409 w 11378470"/>
              <a:gd name="connsiteY6207" fmla="*/ 2227045 h 10286999"/>
              <a:gd name="connsiteX6208" fmla="*/ 8339096 w 11378470"/>
              <a:gd name="connsiteY6208" fmla="*/ 2254340 h 10286999"/>
              <a:gd name="connsiteX6209" fmla="*/ 8303699 w 11378470"/>
              <a:gd name="connsiteY6209" fmla="*/ 2256418 h 10286999"/>
              <a:gd name="connsiteX6210" fmla="*/ 8298637 w 11378470"/>
              <a:gd name="connsiteY6210" fmla="*/ 2248586 h 10286999"/>
              <a:gd name="connsiteX6211" fmla="*/ 8291878 w 11378470"/>
              <a:gd name="connsiteY6211" fmla="*/ 2228661 h 10286999"/>
              <a:gd name="connsiteX6212" fmla="*/ 8303110 w 11378470"/>
              <a:gd name="connsiteY6212" fmla="*/ 2220381 h 10286999"/>
              <a:gd name="connsiteX6213" fmla="*/ 1710700 w 11378470"/>
              <a:gd name="connsiteY6213" fmla="*/ 2218184 h 10286999"/>
              <a:gd name="connsiteX6214" fmla="*/ 1763736 w 11378470"/>
              <a:gd name="connsiteY6214" fmla="*/ 2261870 h 10286999"/>
              <a:gd name="connsiteX6215" fmla="*/ 1739905 w 11378470"/>
              <a:gd name="connsiteY6215" fmla="*/ 2290830 h 10286999"/>
              <a:gd name="connsiteX6216" fmla="*/ 1689993 w 11378470"/>
              <a:gd name="connsiteY6216" fmla="*/ 2219309 h 10286999"/>
              <a:gd name="connsiteX6217" fmla="*/ 1710700 w 11378470"/>
              <a:gd name="connsiteY6217" fmla="*/ 2218184 h 10286999"/>
              <a:gd name="connsiteX6218" fmla="*/ 1765618 w 11378470"/>
              <a:gd name="connsiteY6218" fmla="*/ 2214701 h 10286999"/>
              <a:gd name="connsiteX6219" fmla="*/ 1804903 w 11378470"/>
              <a:gd name="connsiteY6219" fmla="*/ 2249955 h 10286999"/>
              <a:gd name="connsiteX6220" fmla="*/ 1768030 w 11378470"/>
              <a:gd name="connsiteY6220" fmla="*/ 2251551 h 10286999"/>
              <a:gd name="connsiteX6221" fmla="*/ 1745159 w 11378470"/>
              <a:gd name="connsiteY6221" fmla="*/ 2215221 h 10286999"/>
              <a:gd name="connsiteX6222" fmla="*/ 1765618 w 11378470"/>
              <a:gd name="connsiteY6222" fmla="*/ 2214701 h 10286999"/>
              <a:gd name="connsiteX6223" fmla="*/ 8394825 w 11378470"/>
              <a:gd name="connsiteY6223" fmla="*/ 2212842 h 10286999"/>
              <a:gd name="connsiteX6224" fmla="*/ 8402480 w 11378470"/>
              <a:gd name="connsiteY6224" fmla="*/ 2217609 h 10286999"/>
              <a:gd name="connsiteX6225" fmla="*/ 8410084 w 11378470"/>
              <a:gd name="connsiteY6225" fmla="*/ 2224864 h 10286999"/>
              <a:gd name="connsiteX6226" fmla="*/ 8417392 w 11378470"/>
              <a:gd name="connsiteY6226" fmla="*/ 2247041 h 10286999"/>
              <a:gd name="connsiteX6227" fmla="*/ 8409339 w 11378470"/>
              <a:gd name="connsiteY6227" fmla="*/ 2262173 h 10286999"/>
              <a:gd name="connsiteX6228" fmla="*/ 8403057 w 11378470"/>
              <a:gd name="connsiteY6228" fmla="*/ 2266319 h 10286999"/>
              <a:gd name="connsiteX6229" fmla="*/ 8376463 w 11378470"/>
              <a:gd name="connsiteY6229" fmla="*/ 2239685 h 10286999"/>
              <a:gd name="connsiteX6230" fmla="*/ 8394825 w 11378470"/>
              <a:gd name="connsiteY6230" fmla="*/ 2212842 h 10286999"/>
              <a:gd name="connsiteX6231" fmla="*/ 2075199 w 11378470"/>
              <a:gd name="connsiteY6231" fmla="*/ 2205637 h 10286999"/>
              <a:gd name="connsiteX6232" fmla="*/ 2082826 w 11378470"/>
              <a:gd name="connsiteY6232" fmla="*/ 2210481 h 10286999"/>
              <a:gd name="connsiteX6233" fmla="*/ 2078110 w 11378470"/>
              <a:gd name="connsiteY6233" fmla="*/ 2223472 h 10286999"/>
              <a:gd name="connsiteX6234" fmla="*/ 2085737 w 11378470"/>
              <a:gd name="connsiteY6234" fmla="*/ 2228318 h 10286999"/>
              <a:gd name="connsiteX6235" fmla="*/ 2084922 w 11378470"/>
              <a:gd name="connsiteY6235" fmla="*/ 2233794 h 10286999"/>
              <a:gd name="connsiteX6236" fmla="*/ 2073394 w 11378470"/>
              <a:gd name="connsiteY6236" fmla="*/ 2236462 h 10286999"/>
              <a:gd name="connsiteX6237" fmla="*/ 2076654 w 11378470"/>
              <a:gd name="connsiteY6237" fmla="*/ 2214554 h 10286999"/>
              <a:gd name="connsiteX6238" fmla="*/ 2075199 w 11378470"/>
              <a:gd name="connsiteY6238" fmla="*/ 2205637 h 10286999"/>
              <a:gd name="connsiteX6239" fmla="*/ 1495008 w 11378470"/>
              <a:gd name="connsiteY6239" fmla="*/ 2205252 h 10286999"/>
              <a:gd name="connsiteX6240" fmla="*/ 1503834 w 11378470"/>
              <a:gd name="connsiteY6240" fmla="*/ 2207508 h 10286999"/>
              <a:gd name="connsiteX6241" fmla="*/ 1507299 w 11378470"/>
              <a:gd name="connsiteY6241" fmla="*/ 2217034 h 10286999"/>
              <a:gd name="connsiteX6242" fmla="*/ 1495343 w 11378470"/>
              <a:gd name="connsiteY6242" fmla="*/ 2228425 h 10286999"/>
              <a:gd name="connsiteX6243" fmla="*/ 1504884 w 11378470"/>
              <a:gd name="connsiteY6243" fmla="*/ 2231913 h 10286999"/>
              <a:gd name="connsiteX6244" fmla="*/ 1516836 w 11378470"/>
              <a:gd name="connsiteY6244" fmla="*/ 2246330 h 10286999"/>
              <a:gd name="connsiteX6245" fmla="*/ 1461697 w 11378470"/>
              <a:gd name="connsiteY6245" fmla="*/ 2260542 h 10286999"/>
              <a:gd name="connsiteX6246" fmla="*/ 1452278 w 11378470"/>
              <a:gd name="connsiteY6246" fmla="*/ 2243831 h 10286999"/>
              <a:gd name="connsiteX6247" fmla="*/ 1456774 w 11378470"/>
              <a:gd name="connsiteY6247" fmla="*/ 2238673 h 10286999"/>
              <a:gd name="connsiteX6248" fmla="*/ 1453258 w 11378470"/>
              <a:gd name="connsiteY6248" fmla="*/ 2237773 h 10286999"/>
              <a:gd name="connsiteX6249" fmla="*/ 1444682 w 11378470"/>
              <a:gd name="connsiteY6249" fmla="*/ 2238460 h 10286999"/>
              <a:gd name="connsiteX6250" fmla="*/ 1421527 w 11378470"/>
              <a:gd name="connsiteY6250" fmla="*/ 2223898 h 10286999"/>
              <a:gd name="connsiteX6251" fmla="*/ 1495008 w 11378470"/>
              <a:gd name="connsiteY6251" fmla="*/ 2205252 h 10286999"/>
              <a:gd name="connsiteX6252" fmla="*/ 1929849 w 11378470"/>
              <a:gd name="connsiteY6252" fmla="*/ 2202771 h 10286999"/>
              <a:gd name="connsiteX6253" fmla="*/ 1932203 w 11378470"/>
              <a:gd name="connsiteY6253" fmla="*/ 2204023 h 10286999"/>
              <a:gd name="connsiteX6254" fmla="*/ 1933977 w 11378470"/>
              <a:gd name="connsiteY6254" fmla="*/ 2209027 h 10286999"/>
              <a:gd name="connsiteX6255" fmla="*/ 1931141 w 11378470"/>
              <a:gd name="connsiteY6255" fmla="*/ 2210899 h 10286999"/>
              <a:gd name="connsiteX6256" fmla="*/ 1929849 w 11378470"/>
              <a:gd name="connsiteY6256" fmla="*/ 2202771 h 10286999"/>
              <a:gd name="connsiteX6257" fmla="*/ 2139648 w 11378470"/>
              <a:gd name="connsiteY6257" fmla="*/ 2202621 h 10286999"/>
              <a:gd name="connsiteX6258" fmla="*/ 2165613 w 11378470"/>
              <a:gd name="connsiteY6258" fmla="*/ 2215121 h 10286999"/>
              <a:gd name="connsiteX6259" fmla="*/ 2100174 w 11378470"/>
              <a:gd name="connsiteY6259" fmla="*/ 2243485 h 10286999"/>
              <a:gd name="connsiteX6260" fmla="*/ 2091733 w 11378470"/>
              <a:gd name="connsiteY6260" fmla="*/ 2244117 h 10286999"/>
              <a:gd name="connsiteX6261" fmla="*/ 2084922 w 11378470"/>
              <a:gd name="connsiteY6261" fmla="*/ 2233794 h 10286999"/>
              <a:gd name="connsiteX6262" fmla="*/ 2131206 w 11378470"/>
              <a:gd name="connsiteY6262" fmla="*/ 2203253 h 10286999"/>
              <a:gd name="connsiteX6263" fmla="*/ 2139648 w 11378470"/>
              <a:gd name="connsiteY6263" fmla="*/ 2202621 h 10286999"/>
              <a:gd name="connsiteX6264" fmla="*/ 8615917 w 11378470"/>
              <a:gd name="connsiteY6264" fmla="*/ 2199376 h 10286999"/>
              <a:gd name="connsiteX6265" fmla="*/ 8678668 w 11378470"/>
              <a:gd name="connsiteY6265" fmla="*/ 2203221 h 10286999"/>
              <a:gd name="connsiteX6266" fmla="*/ 8690151 w 11378470"/>
              <a:gd name="connsiteY6266" fmla="*/ 2229041 h 10286999"/>
              <a:gd name="connsiteX6267" fmla="*/ 8690285 w 11378470"/>
              <a:gd name="connsiteY6267" fmla="*/ 2233293 h 10286999"/>
              <a:gd name="connsiteX6268" fmla="*/ 8702917 w 11378470"/>
              <a:gd name="connsiteY6268" fmla="*/ 2247765 h 10286999"/>
              <a:gd name="connsiteX6269" fmla="*/ 8704376 w 11378470"/>
              <a:gd name="connsiteY6269" fmla="*/ 2277213 h 10286999"/>
              <a:gd name="connsiteX6270" fmla="*/ 8684279 w 11378470"/>
              <a:gd name="connsiteY6270" fmla="*/ 2288142 h 10286999"/>
              <a:gd name="connsiteX6271" fmla="*/ 8681808 w 11378470"/>
              <a:gd name="connsiteY6271" fmla="*/ 2296953 h 10286999"/>
              <a:gd name="connsiteX6272" fmla="*/ 8661787 w 11378470"/>
              <a:gd name="connsiteY6272" fmla="*/ 2320598 h 10286999"/>
              <a:gd name="connsiteX6273" fmla="*/ 8642504 w 11378470"/>
              <a:gd name="connsiteY6273" fmla="*/ 2326280 h 10286999"/>
              <a:gd name="connsiteX6274" fmla="*/ 8622392 w 11378470"/>
              <a:gd name="connsiteY6274" fmla="*/ 2321625 h 10286999"/>
              <a:gd name="connsiteX6275" fmla="*/ 8634136 w 11378470"/>
              <a:gd name="connsiteY6275" fmla="*/ 2333699 h 10286999"/>
              <a:gd name="connsiteX6276" fmla="*/ 8628584 w 11378470"/>
              <a:gd name="connsiteY6276" fmla="*/ 2350934 h 10286999"/>
              <a:gd name="connsiteX6277" fmla="*/ 8604694 w 11378470"/>
              <a:gd name="connsiteY6277" fmla="*/ 2337844 h 10286999"/>
              <a:gd name="connsiteX6278" fmla="*/ 8618026 w 11378470"/>
              <a:gd name="connsiteY6278" fmla="*/ 2320313 h 10286999"/>
              <a:gd name="connsiteX6279" fmla="*/ 8593537 w 11378470"/>
              <a:gd name="connsiteY6279" fmla="*/ 2296756 h 10286999"/>
              <a:gd name="connsiteX6280" fmla="*/ 8615917 w 11378470"/>
              <a:gd name="connsiteY6280" fmla="*/ 2199376 h 10286999"/>
              <a:gd name="connsiteX6281" fmla="*/ 8337458 w 11378470"/>
              <a:gd name="connsiteY6281" fmla="*/ 2181162 h 10286999"/>
              <a:gd name="connsiteX6282" fmla="*/ 8345061 w 11378470"/>
              <a:gd name="connsiteY6282" fmla="*/ 2186022 h 10286999"/>
              <a:gd name="connsiteX6283" fmla="*/ 8325099 w 11378470"/>
              <a:gd name="connsiteY6283" fmla="*/ 2209073 h 10286999"/>
              <a:gd name="connsiteX6284" fmla="*/ 8317494 w 11378470"/>
              <a:gd name="connsiteY6284" fmla="*/ 2204214 h 10286999"/>
              <a:gd name="connsiteX6285" fmla="*/ 8319079 w 11378470"/>
              <a:gd name="connsiteY6285" fmla="*/ 2193290 h 10286999"/>
              <a:gd name="connsiteX6286" fmla="*/ 8337458 w 11378470"/>
              <a:gd name="connsiteY6286" fmla="*/ 2181162 h 10286999"/>
              <a:gd name="connsiteX6287" fmla="*/ 8274068 w 11378470"/>
              <a:gd name="connsiteY6287" fmla="*/ 2180514 h 10286999"/>
              <a:gd name="connsiteX6288" fmla="*/ 8285642 w 11378470"/>
              <a:gd name="connsiteY6288" fmla="*/ 2223392 h 10286999"/>
              <a:gd name="connsiteX6289" fmla="*/ 8282920 w 11378470"/>
              <a:gd name="connsiteY6289" fmla="*/ 2227243 h 10286999"/>
              <a:gd name="connsiteX6290" fmla="*/ 8282858 w 11378470"/>
              <a:gd name="connsiteY6290" fmla="*/ 2238167 h 10286999"/>
              <a:gd name="connsiteX6291" fmla="*/ 8267876 w 11378470"/>
              <a:gd name="connsiteY6291" fmla="*/ 2244502 h 10286999"/>
              <a:gd name="connsiteX6292" fmla="*/ 8248169 w 11378470"/>
              <a:gd name="connsiteY6292" fmla="*/ 2228531 h 10286999"/>
              <a:gd name="connsiteX6293" fmla="*/ 8246702 w 11378470"/>
              <a:gd name="connsiteY6293" fmla="*/ 2210481 h 10286999"/>
              <a:gd name="connsiteX6294" fmla="*/ 8240222 w 11378470"/>
              <a:gd name="connsiteY6294" fmla="*/ 2215858 h 10286999"/>
              <a:gd name="connsiteX6295" fmla="*/ 8221750 w 11378470"/>
              <a:gd name="connsiteY6295" fmla="*/ 2199816 h 10286999"/>
              <a:gd name="connsiteX6296" fmla="*/ 8238107 w 11378470"/>
              <a:gd name="connsiteY6296" fmla="*/ 2194086 h 10286999"/>
              <a:gd name="connsiteX6297" fmla="*/ 8245966 w 11378470"/>
              <a:gd name="connsiteY6297" fmla="*/ 2201417 h 10286999"/>
              <a:gd name="connsiteX6298" fmla="*/ 8245722 w 11378470"/>
              <a:gd name="connsiteY6298" fmla="*/ 2198422 h 10286999"/>
              <a:gd name="connsiteX6299" fmla="*/ 8268113 w 11378470"/>
              <a:gd name="connsiteY6299" fmla="*/ 2190785 h 10286999"/>
              <a:gd name="connsiteX6300" fmla="*/ 8268228 w 11378470"/>
              <a:gd name="connsiteY6300" fmla="*/ 2190897 h 10286999"/>
              <a:gd name="connsiteX6301" fmla="*/ 3357458 w 11378470"/>
              <a:gd name="connsiteY6301" fmla="*/ 2174157 h 10286999"/>
              <a:gd name="connsiteX6302" fmla="*/ 3368502 w 11378470"/>
              <a:gd name="connsiteY6302" fmla="*/ 2181285 h 10286999"/>
              <a:gd name="connsiteX6303" fmla="*/ 3373208 w 11378470"/>
              <a:gd name="connsiteY6303" fmla="*/ 2201488 h 10286999"/>
              <a:gd name="connsiteX6304" fmla="*/ 3338807 w 11378470"/>
              <a:gd name="connsiteY6304" fmla="*/ 2199909 h 10286999"/>
              <a:gd name="connsiteX6305" fmla="*/ 3334454 w 11378470"/>
              <a:gd name="connsiteY6305" fmla="*/ 2187717 h 10286999"/>
              <a:gd name="connsiteX6306" fmla="*/ 3357458 w 11378470"/>
              <a:gd name="connsiteY6306" fmla="*/ 2174157 h 10286999"/>
              <a:gd name="connsiteX6307" fmla="*/ 8203388 w 11378470"/>
              <a:gd name="connsiteY6307" fmla="*/ 2174157 h 10286999"/>
              <a:gd name="connsiteX6308" fmla="*/ 8214432 w 11378470"/>
              <a:gd name="connsiteY6308" fmla="*/ 2181284 h 10286999"/>
              <a:gd name="connsiteX6309" fmla="*/ 8219138 w 11378470"/>
              <a:gd name="connsiteY6309" fmla="*/ 2201488 h 10286999"/>
              <a:gd name="connsiteX6310" fmla="*/ 8184737 w 11378470"/>
              <a:gd name="connsiteY6310" fmla="*/ 2199909 h 10286999"/>
              <a:gd name="connsiteX6311" fmla="*/ 8180384 w 11378470"/>
              <a:gd name="connsiteY6311" fmla="*/ 2187716 h 10286999"/>
              <a:gd name="connsiteX6312" fmla="*/ 8203388 w 11378470"/>
              <a:gd name="connsiteY6312" fmla="*/ 2174157 h 10286999"/>
              <a:gd name="connsiteX6313" fmla="*/ 3003886 w 11378470"/>
              <a:gd name="connsiteY6313" fmla="*/ 2169442 h 10286999"/>
              <a:gd name="connsiteX6314" fmla="*/ 3047443 w 11378470"/>
              <a:gd name="connsiteY6314" fmla="*/ 2194669 h 10286999"/>
              <a:gd name="connsiteX6315" fmla="*/ 3051258 w 11378470"/>
              <a:gd name="connsiteY6315" fmla="*/ 2202265 h 10286999"/>
              <a:gd name="connsiteX6316" fmla="*/ 3066554 w 11378470"/>
              <a:gd name="connsiteY6316" fmla="*/ 2194652 h 10286999"/>
              <a:gd name="connsiteX6317" fmla="*/ 3063914 w 11378470"/>
              <a:gd name="connsiteY6317" fmla="*/ 2200528 h 10286999"/>
              <a:gd name="connsiteX6318" fmla="*/ 3056469 w 11378470"/>
              <a:gd name="connsiteY6318" fmla="*/ 2203321 h 10286999"/>
              <a:gd name="connsiteX6319" fmla="*/ 3052358 w 11378470"/>
              <a:gd name="connsiteY6319" fmla="*/ 2204457 h 10286999"/>
              <a:gd name="connsiteX6320" fmla="*/ 3056249 w 11378470"/>
              <a:gd name="connsiteY6320" fmla="*/ 2212203 h 10286999"/>
              <a:gd name="connsiteX6321" fmla="*/ 3028314 w 11378470"/>
              <a:gd name="connsiteY6321" fmla="*/ 2242078 h 10286999"/>
              <a:gd name="connsiteX6322" fmla="*/ 2988400 w 11378470"/>
              <a:gd name="connsiteY6322" fmla="*/ 2172005 h 10286999"/>
              <a:gd name="connsiteX6323" fmla="*/ 3003886 w 11378470"/>
              <a:gd name="connsiteY6323" fmla="*/ 2169442 h 10286999"/>
              <a:gd name="connsiteX6324" fmla="*/ 767276 w 11378470"/>
              <a:gd name="connsiteY6324" fmla="*/ 2163351 h 10286999"/>
              <a:gd name="connsiteX6325" fmla="*/ 816117 w 11378470"/>
              <a:gd name="connsiteY6325" fmla="*/ 2197369 h 10286999"/>
              <a:gd name="connsiteX6326" fmla="*/ 819860 w 11378470"/>
              <a:gd name="connsiteY6326" fmla="*/ 2208364 h 10286999"/>
              <a:gd name="connsiteX6327" fmla="*/ 830594 w 11378470"/>
              <a:gd name="connsiteY6327" fmla="*/ 2223337 h 10286999"/>
              <a:gd name="connsiteX6328" fmla="*/ 793616 w 11378470"/>
              <a:gd name="connsiteY6328" fmla="*/ 2255501 h 10286999"/>
              <a:gd name="connsiteX6329" fmla="*/ 729310 w 11378470"/>
              <a:gd name="connsiteY6329" fmla="*/ 2232221 h 10286999"/>
              <a:gd name="connsiteX6330" fmla="*/ 730946 w 11378470"/>
              <a:gd name="connsiteY6330" fmla="*/ 2185771 h 10286999"/>
              <a:gd name="connsiteX6331" fmla="*/ 749943 w 11378470"/>
              <a:gd name="connsiteY6331" fmla="*/ 2168592 h 10286999"/>
              <a:gd name="connsiteX6332" fmla="*/ 767276 w 11378470"/>
              <a:gd name="connsiteY6332" fmla="*/ 2163351 h 10286999"/>
              <a:gd name="connsiteX6333" fmla="*/ 2746635 w 11378470"/>
              <a:gd name="connsiteY6333" fmla="*/ 2162226 h 10286999"/>
              <a:gd name="connsiteX6334" fmla="*/ 2758225 w 11378470"/>
              <a:gd name="connsiteY6334" fmla="*/ 2169655 h 10286999"/>
              <a:gd name="connsiteX6335" fmla="*/ 2752913 w 11378470"/>
              <a:gd name="connsiteY6335" fmla="*/ 2193028 h 10286999"/>
              <a:gd name="connsiteX6336" fmla="*/ 2733443 w 11378470"/>
              <a:gd name="connsiteY6336" fmla="*/ 2171016 h 10286999"/>
              <a:gd name="connsiteX6337" fmla="*/ 2746635 w 11378470"/>
              <a:gd name="connsiteY6337" fmla="*/ 2162226 h 10286999"/>
              <a:gd name="connsiteX6338" fmla="*/ 2601089 w 11378470"/>
              <a:gd name="connsiteY6338" fmla="*/ 2161906 h 10286999"/>
              <a:gd name="connsiteX6339" fmla="*/ 2566443 w 11378470"/>
              <a:gd name="connsiteY6339" fmla="*/ 2197279 h 10286999"/>
              <a:gd name="connsiteX6340" fmla="*/ 2520125 w 11378470"/>
              <a:gd name="connsiteY6340" fmla="*/ 2207880 h 10286999"/>
              <a:gd name="connsiteX6341" fmla="*/ 2601089 w 11378470"/>
              <a:gd name="connsiteY6341" fmla="*/ 2161906 h 10286999"/>
              <a:gd name="connsiteX6342" fmla="*/ 2358761 w 11378470"/>
              <a:gd name="connsiteY6342" fmla="*/ 2158229 h 10286999"/>
              <a:gd name="connsiteX6343" fmla="*/ 2441357 w 11378470"/>
              <a:gd name="connsiteY6343" fmla="*/ 2243168 h 10286999"/>
              <a:gd name="connsiteX6344" fmla="*/ 2358761 w 11378470"/>
              <a:gd name="connsiteY6344" fmla="*/ 2158229 h 10286999"/>
              <a:gd name="connsiteX6345" fmla="*/ 2299069 w 11378470"/>
              <a:gd name="connsiteY6345" fmla="*/ 2132626 h 10286999"/>
              <a:gd name="connsiteX6346" fmla="*/ 2314460 w 11378470"/>
              <a:gd name="connsiteY6346" fmla="*/ 2138813 h 10286999"/>
              <a:gd name="connsiteX6347" fmla="*/ 2323865 w 11378470"/>
              <a:gd name="connsiteY6347" fmla="*/ 2156494 h 10286999"/>
              <a:gd name="connsiteX6348" fmla="*/ 2321553 w 11378470"/>
              <a:gd name="connsiteY6348" fmla="*/ 2152990 h 10286999"/>
              <a:gd name="connsiteX6349" fmla="*/ 2315251 w 11378470"/>
              <a:gd name="connsiteY6349" fmla="*/ 2157149 h 10286999"/>
              <a:gd name="connsiteX6350" fmla="*/ 2317563 w 11378470"/>
              <a:gd name="connsiteY6350" fmla="*/ 2160652 h 10286999"/>
              <a:gd name="connsiteX6351" fmla="*/ 2308948 w 11378470"/>
              <a:gd name="connsiteY6351" fmla="*/ 2161308 h 10286999"/>
              <a:gd name="connsiteX6352" fmla="*/ 2283313 w 11378470"/>
              <a:gd name="connsiteY6352" fmla="*/ 2143022 h 10286999"/>
              <a:gd name="connsiteX6353" fmla="*/ 2299069 w 11378470"/>
              <a:gd name="connsiteY6353" fmla="*/ 2132626 h 10286999"/>
              <a:gd name="connsiteX6354" fmla="*/ 1729661 w 11378470"/>
              <a:gd name="connsiteY6354" fmla="*/ 2130126 h 10286999"/>
              <a:gd name="connsiteX6355" fmla="*/ 1757290 w 11378470"/>
              <a:gd name="connsiteY6355" fmla="*/ 2137038 h 10286999"/>
              <a:gd name="connsiteX6356" fmla="*/ 1746238 w 11378470"/>
              <a:gd name="connsiteY6356" fmla="*/ 2134274 h 10286999"/>
              <a:gd name="connsiteX6357" fmla="*/ 1739810 w 11378470"/>
              <a:gd name="connsiteY6357" fmla="*/ 2138515 h 10286999"/>
              <a:gd name="connsiteX6358" fmla="*/ 1729661 w 11378470"/>
              <a:gd name="connsiteY6358" fmla="*/ 2130126 h 10286999"/>
              <a:gd name="connsiteX6359" fmla="*/ 1800319 w 11378470"/>
              <a:gd name="connsiteY6359" fmla="*/ 2127951 h 10286999"/>
              <a:gd name="connsiteX6360" fmla="*/ 1807953 w 11378470"/>
              <a:gd name="connsiteY6360" fmla="*/ 2132791 h 10286999"/>
              <a:gd name="connsiteX6361" fmla="*/ 1800942 w 11378470"/>
              <a:gd name="connsiteY6361" fmla="*/ 2142356 h 10286999"/>
              <a:gd name="connsiteX6362" fmla="*/ 1787943 w 11378470"/>
              <a:gd name="connsiteY6362" fmla="*/ 2136117 h 10286999"/>
              <a:gd name="connsiteX6363" fmla="*/ 1773296 w 11378470"/>
              <a:gd name="connsiteY6363" fmla="*/ 2140842 h 10286999"/>
              <a:gd name="connsiteX6364" fmla="*/ 1760298 w 11378470"/>
              <a:gd name="connsiteY6364" fmla="*/ 2134603 h 10286999"/>
              <a:gd name="connsiteX6365" fmla="*/ 1763392 w 11378470"/>
              <a:gd name="connsiteY6365" fmla="*/ 2132561 h 10286999"/>
              <a:gd name="connsiteX6366" fmla="*/ 1774121 w 11378470"/>
              <a:gd name="connsiteY6366" fmla="*/ 2135360 h 10286999"/>
              <a:gd name="connsiteX6367" fmla="*/ 1800319 w 11378470"/>
              <a:gd name="connsiteY6367" fmla="*/ 2127951 h 10286999"/>
              <a:gd name="connsiteX6368" fmla="*/ 8281879 w 11378470"/>
              <a:gd name="connsiteY6368" fmla="*/ 2126458 h 10286999"/>
              <a:gd name="connsiteX6369" fmla="*/ 8291046 w 11378470"/>
              <a:gd name="connsiteY6369" fmla="*/ 2131741 h 10286999"/>
              <a:gd name="connsiteX6370" fmla="*/ 8251774 w 11378470"/>
              <a:gd name="connsiteY6370" fmla="*/ 2156834 h 10286999"/>
              <a:gd name="connsiteX6371" fmla="*/ 8252095 w 11378470"/>
              <a:gd name="connsiteY6371" fmla="*/ 2144940 h 10286999"/>
              <a:gd name="connsiteX6372" fmla="*/ 8281879 w 11378470"/>
              <a:gd name="connsiteY6372" fmla="*/ 2126458 h 10286999"/>
              <a:gd name="connsiteX6373" fmla="*/ 2208490 w 11378470"/>
              <a:gd name="connsiteY6373" fmla="*/ 2125943 h 10286999"/>
              <a:gd name="connsiteX6374" fmla="*/ 2213546 w 11378470"/>
              <a:gd name="connsiteY6374" fmla="*/ 2131681 h 10286999"/>
              <a:gd name="connsiteX6375" fmla="*/ 2225830 w 11378470"/>
              <a:gd name="connsiteY6375" fmla="*/ 2133018 h 10286999"/>
              <a:gd name="connsiteX6376" fmla="*/ 2230414 w 11378470"/>
              <a:gd name="connsiteY6376" fmla="*/ 2142510 h 10286999"/>
              <a:gd name="connsiteX6377" fmla="*/ 2221721 w 11378470"/>
              <a:gd name="connsiteY6377" fmla="*/ 2163267 h 10286999"/>
              <a:gd name="connsiteX6378" fmla="*/ 2240934 w 11378470"/>
              <a:gd name="connsiteY6378" fmla="*/ 2188141 h 10286999"/>
              <a:gd name="connsiteX6379" fmla="*/ 2250863 w 11378470"/>
              <a:gd name="connsiteY6379" fmla="*/ 2199923 h 10286999"/>
              <a:gd name="connsiteX6380" fmla="*/ 2249213 w 11378470"/>
              <a:gd name="connsiteY6380" fmla="*/ 2194576 h 10286999"/>
              <a:gd name="connsiteX6381" fmla="*/ 2276935 w 11378470"/>
              <a:gd name="connsiteY6381" fmla="*/ 2144428 h 10286999"/>
              <a:gd name="connsiteX6382" fmla="*/ 2278070 w 11378470"/>
              <a:gd name="connsiteY6382" fmla="*/ 2185674 h 10286999"/>
              <a:gd name="connsiteX6383" fmla="*/ 2255427 w 11378470"/>
              <a:gd name="connsiteY6383" fmla="*/ 2209091 h 10286999"/>
              <a:gd name="connsiteX6384" fmla="*/ 2260032 w 11378470"/>
              <a:gd name="connsiteY6384" fmla="*/ 2228112 h 10286999"/>
              <a:gd name="connsiteX6385" fmla="*/ 2226535 w 11378470"/>
              <a:gd name="connsiteY6385" fmla="*/ 2245210 h 10286999"/>
              <a:gd name="connsiteX6386" fmla="*/ 2169504 w 11378470"/>
              <a:gd name="connsiteY6386" fmla="*/ 2192716 h 10286999"/>
              <a:gd name="connsiteX6387" fmla="*/ 2172624 w 11378470"/>
              <a:gd name="connsiteY6387" fmla="*/ 2190657 h 10286999"/>
              <a:gd name="connsiteX6388" fmla="*/ 2152575 w 11378470"/>
              <a:gd name="connsiteY6388" fmla="*/ 2173846 h 10286999"/>
              <a:gd name="connsiteX6389" fmla="*/ 2194315 w 11378470"/>
              <a:gd name="connsiteY6389" fmla="*/ 2137853 h 10286999"/>
              <a:gd name="connsiteX6390" fmla="*/ 2197217 w 11378470"/>
              <a:gd name="connsiteY6390" fmla="*/ 2137049 h 10286999"/>
              <a:gd name="connsiteX6391" fmla="*/ 2200843 w 11378470"/>
              <a:gd name="connsiteY6391" fmla="*/ 2133478 h 10286999"/>
              <a:gd name="connsiteX6392" fmla="*/ 2200030 w 11378470"/>
              <a:gd name="connsiteY6392" fmla="*/ 2132246 h 10286999"/>
              <a:gd name="connsiteX6393" fmla="*/ 2201668 w 11378470"/>
              <a:gd name="connsiteY6393" fmla="*/ 2132665 h 10286999"/>
              <a:gd name="connsiteX6394" fmla="*/ 2421386 w 11378470"/>
              <a:gd name="connsiteY6394" fmla="*/ 2115940 h 10286999"/>
              <a:gd name="connsiteX6395" fmla="*/ 2432375 w 11378470"/>
              <a:gd name="connsiteY6395" fmla="*/ 2121654 h 10286999"/>
              <a:gd name="connsiteX6396" fmla="*/ 2438104 w 11378470"/>
              <a:gd name="connsiteY6396" fmla="*/ 2134543 h 10286999"/>
              <a:gd name="connsiteX6397" fmla="*/ 2436456 w 11378470"/>
              <a:gd name="connsiteY6397" fmla="*/ 2145507 h 10286999"/>
              <a:gd name="connsiteX6398" fmla="*/ 2417893 w 11378470"/>
              <a:gd name="connsiteY6398" fmla="*/ 2157757 h 10286999"/>
              <a:gd name="connsiteX6399" fmla="*/ 2404196 w 11378470"/>
              <a:gd name="connsiteY6399" fmla="*/ 2144571 h 10286999"/>
              <a:gd name="connsiteX6400" fmla="*/ 2400271 w 11378470"/>
              <a:gd name="connsiteY6400" fmla="*/ 2134211 h 10286999"/>
              <a:gd name="connsiteX6401" fmla="*/ 2396835 w 11378470"/>
              <a:gd name="connsiteY6401" fmla="*/ 2138646 h 10286999"/>
              <a:gd name="connsiteX6402" fmla="*/ 2376535 w 11378470"/>
              <a:gd name="connsiteY6402" fmla="*/ 2137145 h 10286999"/>
              <a:gd name="connsiteX6403" fmla="*/ 2403203 w 11378470"/>
              <a:gd name="connsiteY6403" fmla="*/ 2118130 h 10286999"/>
              <a:gd name="connsiteX6404" fmla="*/ 2403004 w 11378470"/>
              <a:gd name="connsiteY6404" fmla="*/ 2119931 h 10286999"/>
              <a:gd name="connsiteX6405" fmla="*/ 2406017 w 11378470"/>
              <a:gd name="connsiteY6405" fmla="*/ 2116204 h 10286999"/>
              <a:gd name="connsiteX6406" fmla="*/ 2421386 w 11378470"/>
              <a:gd name="connsiteY6406" fmla="*/ 2115940 h 10286999"/>
              <a:gd name="connsiteX6407" fmla="*/ 3212871 w 11378470"/>
              <a:gd name="connsiteY6407" fmla="*/ 2109805 h 10286999"/>
              <a:gd name="connsiteX6408" fmla="*/ 3218472 w 11378470"/>
              <a:gd name="connsiteY6408" fmla="*/ 2121805 h 10286999"/>
              <a:gd name="connsiteX6409" fmla="*/ 3198468 w 11378470"/>
              <a:gd name="connsiteY6409" fmla="*/ 2118869 h 10286999"/>
              <a:gd name="connsiteX6410" fmla="*/ 3212871 w 11378470"/>
              <a:gd name="connsiteY6410" fmla="*/ 2109805 h 10286999"/>
              <a:gd name="connsiteX6411" fmla="*/ 758503 w 11378470"/>
              <a:gd name="connsiteY6411" fmla="*/ 2102721 h 10286999"/>
              <a:gd name="connsiteX6412" fmla="*/ 783702 w 11378470"/>
              <a:gd name="connsiteY6412" fmla="*/ 2126325 h 10286999"/>
              <a:gd name="connsiteX6413" fmla="*/ 765416 w 11378470"/>
              <a:gd name="connsiteY6413" fmla="*/ 2146683 h 10286999"/>
              <a:gd name="connsiteX6414" fmla="*/ 753288 w 11378470"/>
              <a:gd name="connsiteY6414" fmla="*/ 2144178 h 10286999"/>
              <a:gd name="connsiteX6415" fmla="*/ 733860 w 11378470"/>
              <a:gd name="connsiteY6415" fmla="*/ 2128733 h 10286999"/>
              <a:gd name="connsiteX6416" fmla="*/ 732249 w 11378470"/>
              <a:gd name="connsiteY6416" fmla="*/ 2132212 h 10286999"/>
              <a:gd name="connsiteX6417" fmla="*/ 738408 w 11378470"/>
              <a:gd name="connsiteY6417" fmla="*/ 2109347 h 10286999"/>
              <a:gd name="connsiteX6418" fmla="*/ 758503 w 11378470"/>
              <a:gd name="connsiteY6418" fmla="*/ 2102721 h 10286999"/>
              <a:gd name="connsiteX6419" fmla="*/ 887124 w 11378470"/>
              <a:gd name="connsiteY6419" fmla="*/ 2101257 h 10286999"/>
              <a:gd name="connsiteX6420" fmla="*/ 880370 w 11378470"/>
              <a:gd name="connsiteY6420" fmla="*/ 2105408 h 10286999"/>
              <a:gd name="connsiteX6421" fmla="*/ 887124 w 11378470"/>
              <a:gd name="connsiteY6421" fmla="*/ 2101257 h 10286999"/>
              <a:gd name="connsiteX6422" fmla="*/ 8729617 w 11378470"/>
              <a:gd name="connsiteY6422" fmla="*/ 2099945 h 10286999"/>
              <a:gd name="connsiteX6423" fmla="*/ 8728845 w 11378470"/>
              <a:gd name="connsiteY6423" fmla="*/ 2170982 h 10286999"/>
              <a:gd name="connsiteX6424" fmla="*/ 8716531 w 11378470"/>
              <a:gd name="connsiteY6424" fmla="*/ 2166983 h 10286999"/>
              <a:gd name="connsiteX6425" fmla="*/ 8714817 w 11378470"/>
              <a:gd name="connsiteY6425" fmla="*/ 2168320 h 10286999"/>
              <a:gd name="connsiteX6426" fmla="*/ 8685259 w 11378470"/>
              <a:gd name="connsiteY6426" fmla="*/ 2144436 h 10286999"/>
              <a:gd name="connsiteX6427" fmla="*/ 8702703 w 11378470"/>
              <a:gd name="connsiteY6427" fmla="*/ 2123727 h 10286999"/>
              <a:gd name="connsiteX6428" fmla="*/ 8705113 w 11378470"/>
              <a:gd name="connsiteY6428" fmla="*/ 2125442 h 10286999"/>
              <a:gd name="connsiteX6429" fmla="*/ 8707174 w 11378470"/>
              <a:gd name="connsiteY6429" fmla="*/ 2120622 h 10286999"/>
              <a:gd name="connsiteX6430" fmla="*/ 8729617 w 11378470"/>
              <a:gd name="connsiteY6430" fmla="*/ 2099945 h 10286999"/>
              <a:gd name="connsiteX6431" fmla="*/ 9445762 w 11378470"/>
              <a:gd name="connsiteY6431" fmla="*/ 2092102 h 10286999"/>
              <a:gd name="connsiteX6432" fmla="*/ 9455468 w 11378470"/>
              <a:gd name="connsiteY6432" fmla="*/ 2096132 h 10286999"/>
              <a:gd name="connsiteX6433" fmla="*/ 9458310 w 11378470"/>
              <a:gd name="connsiteY6433" fmla="*/ 2116408 h 10286999"/>
              <a:gd name="connsiteX6434" fmla="*/ 9445314 w 11378470"/>
              <a:gd name="connsiteY6434" fmla="*/ 2133526 h 10286999"/>
              <a:gd name="connsiteX6435" fmla="*/ 9443202 w 11378470"/>
              <a:gd name="connsiteY6435" fmla="*/ 2145916 h 10286999"/>
              <a:gd name="connsiteX6436" fmla="*/ 9439384 w 11378470"/>
              <a:gd name="connsiteY6436" fmla="*/ 2146141 h 10286999"/>
              <a:gd name="connsiteX6437" fmla="*/ 9440198 w 11378470"/>
              <a:gd name="connsiteY6437" fmla="*/ 2097028 h 10286999"/>
              <a:gd name="connsiteX6438" fmla="*/ 9445762 w 11378470"/>
              <a:gd name="connsiteY6438" fmla="*/ 2092102 h 10286999"/>
              <a:gd name="connsiteX6439" fmla="*/ 1206361 w 11378470"/>
              <a:gd name="connsiteY6439" fmla="*/ 2087051 h 10286999"/>
              <a:gd name="connsiteX6440" fmla="*/ 1224932 w 11378470"/>
              <a:gd name="connsiteY6440" fmla="*/ 2099106 h 10286999"/>
              <a:gd name="connsiteX6441" fmla="*/ 1225348 w 11378470"/>
              <a:gd name="connsiteY6441" fmla="*/ 2109096 h 10286999"/>
              <a:gd name="connsiteX6442" fmla="*/ 1222255 w 11378470"/>
              <a:gd name="connsiteY6442" fmla="*/ 2111137 h 10286999"/>
              <a:gd name="connsiteX6443" fmla="*/ 1209878 w 11378470"/>
              <a:gd name="connsiteY6443" fmla="*/ 2119304 h 10286999"/>
              <a:gd name="connsiteX6444" fmla="*/ 1192339 w 11378470"/>
              <a:gd name="connsiteY6444" fmla="*/ 2106184 h 10286999"/>
              <a:gd name="connsiteX6445" fmla="*/ 1206361 w 11378470"/>
              <a:gd name="connsiteY6445" fmla="*/ 2087051 h 10286999"/>
              <a:gd name="connsiteX6446" fmla="*/ 2010630 w 11378470"/>
              <a:gd name="connsiteY6446" fmla="*/ 2085509 h 10286999"/>
              <a:gd name="connsiteX6447" fmla="*/ 2102875 w 11378470"/>
              <a:gd name="connsiteY6447" fmla="*/ 2128912 h 10286999"/>
              <a:gd name="connsiteX6448" fmla="*/ 2108228 w 11378470"/>
              <a:gd name="connsiteY6448" fmla="*/ 2160318 h 10286999"/>
              <a:gd name="connsiteX6449" fmla="*/ 2090495 w 11378470"/>
              <a:gd name="connsiteY6449" fmla="*/ 2192012 h 10286999"/>
              <a:gd name="connsiteX6450" fmla="*/ 2079911 w 11378470"/>
              <a:gd name="connsiteY6450" fmla="*/ 2196473 h 10286999"/>
              <a:gd name="connsiteX6451" fmla="*/ 2080803 w 11378470"/>
              <a:gd name="connsiteY6451" fmla="*/ 2201939 h 10286999"/>
              <a:gd name="connsiteX6452" fmla="*/ 2078030 w 11378470"/>
              <a:gd name="connsiteY6452" fmla="*/ 2197266 h 10286999"/>
              <a:gd name="connsiteX6453" fmla="*/ 2064442 w 11378470"/>
              <a:gd name="connsiteY6453" fmla="*/ 2202992 h 10286999"/>
              <a:gd name="connsiteX6454" fmla="*/ 2062919 w 11378470"/>
              <a:gd name="connsiteY6454" fmla="*/ 2206744 h 10286999"/>
              <a:gd name="connsiteX6455" fmla="*/ 2048499 w 11378470"/>
              <a:gd name="connsiteY6455" fmla="*/ 2213079 h 10286999"/>
              <a:gd name="connsiteX6456" fmla="*/ 2014043 w 11378470"/>
              <a:gd name="connsiteY6456" fmla="*/ 2220550 h 10286999"/>
              <a:gd name="connsiteX6457" fmla="*/ 2014753 w 11378470"/>
              <a:gd name="connsiteY6457" fmla="*/ 2214993 h 10286999"/>
              <a:gd name="connsiteX6458" fmla="*/ 2040250 w 11378470"/>
              <a:gd name="connsiteY6458" fmla="*/ 2203892 h 10286999"/>
              <a:gd name="connsiteX6459" fmla="*/ 2048230 w 11378470"/>
              <a:gd name="connsiteY6459" fmla="*/ 2201421 h 10286999"/>
              <a:gd name="connsiteX6460" fmla="*/ 2031464 w 11378470"/>
              <a:gd name="connsiteY6460" fmla="*/ 2198492 h 10286999"/>
              <a:gd name="connsiteX6461" fmla="*/ 2005652 w 11378470"/>
              <a:gd name="connsiteY6461" fmla="*/ 2178397 h 10286999"/>
              <a:gd name="connsiteX6462" fmla="*/ 2010630 w 11378470"/>
              <a:gd name="connsiteY6462" fmla="*/ 2085509 h 10286999"/>
              <a:gd name="connsiteX6463" fmla="*/ 1581121 w 11378470"/>
              <a:gd name="connsiteY6463" fmla="*/ 2079943 h 10286999"/>
              <a:gd name="connsiteX6464" fmla="*/ 1661454 w 11378470"/>
              <a:gd name="connsiteY6464" fmla="*/ 2155137 h 10286999"/>
              <a:gd name="connsiteX6465" fmla="*/ 1581121 w 11378470"/>
              <a:gd name="connsiteY6465" fmla="*/ 2079943 h 10286999"/>
              <a:gd name="connsiteX6466" fmla="*/ 3157592 w 11378470"/>
              <a:gd name="connsiteY6466" fmla="*/ 2079617 h 10286999"/>
              <a:gd name="connsiteX6467" fmla="*/ 3166813 w 11378470"/>
              <a:gd name="connsiteY6467" fmla="*/ 2081540 h 10286999"/>
              <a:gd name="connsiteX6468" fmla="*/ 3163843 w 11378470"/>
              <a:gd name="connsiteY6468" fmla="*/ 2101392 h 10286999"/>
              <a:gd name="connsiteX6469" fmla="*/ 3152457 w 11378470"/>
              <a:gd name="connsiteY6469" fmla="*/ 2104866 h 10286999"/>
              <a:gd name="connsiteX6470" fmla="*/ 3148071 w 11378470"/>
              <a:gd name="connsiteY6470" fmla="*/ 2092673 h 10286999"/>
              <a:gd name="connsiteX6471" fmla="*/ 3151395 w 11378470"/>
              <a:gd name="connsiteY6471" fmla="*/ 2080833 h 10286999"/>
              <a:gd name="connsiteX6472" fmla="*/ 3157592 w 11378470"/>
              <a:gd name="connsiteY6472" fmla="*/ 2079617 h 10286999"/>
              <a:gd name="connsiteX6473" fmla="*/ 8944230 w 11378470"/>
              <a:gd name="connsiteY6473" fmla="*/ 2076172 h 10286999"/>
              <a:gd name="connsiteX6474" fmla="*/ 9050911 w 11378470"/>
              <a:gd name="connsiteY6474" fmla="*/ 2210912 h 10286999"/>
              <a:gd name="connsiteX6475" fmla="*/ 9009309 w 11378470"/>
              <a:gd name="connsiteY6475" fmla="*/ 2216156 h 10286999"/>
              <a:gd name="connsiteX6476" fmla="*/ 8985677 w 11378470"/>
              <a:gd name="connsiteY6476" fmla="*/ 2208527 h 10286999"/>
              <a:gd name="connsiteX6477" fmla="*/ 8985585 w 11378470"/>
              <a:gd name="connsiteY6477" fmla="*/ 2210807 h 10286999"/>
              <a:gd name="connsiteX6478" fmla="*/ 8905143 w 11378470"/>
              <a:gd name="connsiteY6478" fmla="*/ 2220755 h 10286999"/>
              <a:gd name="connsiteX6479" fmla="*/ 8871824 w 11378470"/>
              <a:gd name="connsiteY6479" fmla="*/ 2214909 h 10286999"/>
              <a:gd name="connsiteX6480" fmla="*/ 8864332 w 11378470"/>
              <a:gd name="connsiteY6480" fmla="*/ 2227792 h 10286999"/>
              <a:gd name="connsiteX6481" fmla="*/ 8779164 w 11378470"/>
              <a:gd name="connsiteY6481" fmla="*/ 2234983 h 10286999"/>
              <a:gd name="connsiteX6482" fmla="*/ 8816691 w 11378470"/>
              <a:gd name="connsiteY6482" fmla="*/ 2219227 h 10286999"/>
              <a:gd name="connsiteX6483" fmla="*/ 8838810 w 11378470"/>
              <a:gd name="connsiteY6483" fmla="*/ 2203589 h 10286999"/>
              <a:gd name="connsiteX6484" fmla="*/ 8814087 w 11378470"/>
              <a:gd name="connsiteY6484" fmla="*/ 2193066 h 10286999"/>
              <a:gd name="connsiteX6485" fmla="*/ 8863850 w 11378470"/>
              <a:gd name="connsiteY6485" fmla="*/ 2131665 h 10286999"/>
              <a:gd name="connsiteX6486" fmla="*/ 8908144 w 11378470"/>
              <a:gd name="connsiteY6486" fmla="*/ 2133436 h 10286999"/>
              <a:gd name="connsiteX6487" fmla="*/ 8917855 w 11378470"/>
              <a:gd name="connsiteY6487" fmla="*/ 2136895 h 10286999"/>
              <a:gd name="connsiteX6488" fmla="*/ 8912407 w 11378470"/>
              <a:gd name="connsiteY6488" fmla="*/ 2122318 h 10286999"/>
              <a:gd name="connsiteX6489" fmla="*/ 8909678 w 11378470"/>
              <a:gd name="connsiteY6489" fmla="*/ 2086582 h 10286999"/>
              <a:gd name="connsiteX6490" fmla="*/ 8918596 w 11378470"/>
              <a:gd name="connsiteY6490" fmla="*/ 2078889 h 10286999"/>
              <a:gd name="connsiteX6491" fmla="*/ 8944230 w 11378470"/>
              <a:gd name="connsiteY6491" fmla="*/ 2076172 h 10286999"/>
              <a:gd name="connsiteX6492" fmla="*/ 2436579 w 11378470"/>
              <a:gd name="connsiteY6492" fmla="*/ 2075793 h 10286999"/>
              <a:gd name="connsiteX6493" fmla="*/ 2448229 w 11378470"/>
              <a:gd name="connsiteY6493" fmla="*/ 2086814 h 10286999"/>
              <a:gd name="connsiteX6494" fmla="*/ 2434969 w 11378470"/>
              <a:gd name="connsiteY6494" fmla="*/ 2079271 h 10286999"/>
              <a:gd name="connsiteX6495" fmla="*/ 2436579 w 11378470"/>
              <a:gd name="connsiteY6495" fmla="*/ 2075793 h 10286999"/>
              <a:gd name="connsiteX6496" fmla="*/ 9580168 w 11378470"/>
              <a:gd name="connsiteY6496" fmla="*/ 2073828 h 10286999"/>
              <a:gd name="connsiteX6497" fmla="*/ 9588971 w 11378470"/>
              <a:gd name="connsiteY6497" fmla="*/ 2085126 h 10286999"/>
              <a:gd name="connsiteX6498" fmla="*/ 9588743 w 11378470"/>
              <a:gd name="connsiteY6498" fmla="*/ 2108867 h 10286999"/>
              <a:gd name="connsiteX6499" fmla="*/ 9582381 w 11378470"/>
              <a:gd name="connsiteY6499" fmla="*/ 2118575 h 10286999"/>
              <a:gd name="connsiteX6500" fmla="*/ 9584632 w 11378470"/>
              <a:gd name="connsiteY6500" fmla="*/ 2123845 h 10286999"/>
              <a:gd name="connsiteX6501" fmla="*/ 9542364 w 11378470"/>
              <a:gd name="connsiteY6501" fmla="*/ 2110850 h 10286999"/>
              <a:gd name="connsiteX6502" fmla="*/ 9555835 w 11378470"/>
              <a:gd name="connsiteY6502" fmla="*/ 2088368 h 10286999"/>
              <a:gd name="connsiteX6503" fmla="*/ 9565423 w 11378470"/>
              <a:gd name="connsiteY6503" fmla="*/ 2092624 h 10286999"/>
              <a:gd name="connsiteX6504" fmla="*/ 9566516 w 11378470"/>
              <a:gd name="connsiteY6504" fmla="*/ 2093657 h 10286999"/>
              <a:gd name="connsiteX6505" fmla="*/ 9285002 w 11378470"/>
              <a:gd name="connsiteY6505" fmla="*/ 2072929 h 10286999"/>
              <a:gd name="connsiteX6506" fmla="*/ 9294600 w 11378470"/>
              <a:gd name="connsiteY6506" fmla="*/ 2079668 h 10286999"/>
              <a:gd name="connsiteX6507" fmla="*/ 9283342 w 11378470"/>
              <a:gd name="connsiteY6507" fmla="*/ 2090781 h 10286999"/>
              <a:gd name="connsiteX6508" fmla="*/ 9278732 w 11378470"/>
              <a:gd name="connsiteY6508" fmla="*/ 2075065 h 10286999"/>
              <a:gd name="connsiteX6509" fmla="*/ 9285002 w 11378470"/>
              <a:gd name="connsiteY6509" fmla="*/ 2072929 h 10286999"/>
              <a:gd name="connsiteX6510" fmla="*/ 8841006 w 11378470"/>
              <a:gd name="connsiteY6510" fmla="*/ 2070484 h 10286999"/>
              <a:gd name="connsiteX6511" fmla="*/ 8848207 w 11378470"/>
              <a:gd name="connsiteY6511" fmla="*/ 2075174 h 10286999"/>
              <a:gd name="connsiteX6512" fmla="*/ 8841006 w 11378470"/>
              <a:gd name="connsiteY6512" fmla="*/ 2070484 h 10286999"/>
              <a:gd name="connsiteX6513" fmla="*/ 8926547 w 11378470"/>
              <a:gd name="connsiteY6513" fmla="*/ 2066007 h 10286999"/>
              <a:gd name="connsiteX6514" fmla="*/ 8937707 w 11378470"/>
              <a:gd name="connsiteY6514" fmla="*/ 2073781 h 10286999"/>
              <a:gd name="connsiteX6515" fmla="*/ 8910377 w 11378470"/>
              <a:gd name="connsiteY6515" fmla="*/ 2066039 h 10286999"/>
              <a:gd name="connsiteX6516" fmla="*/ 8926547 w 11378470"/>
              <a:gd name="connsiteY6516" fmla="*/ 2066007 h 10286999"/>
              <a:gd name="connsiteX6517" fmla="*/ 2989242 w 11378470"/>
              <a:gd name="connsiteY6517" fmla="*/ 2063806 h 10286999"/>
              <a:gd name="connsiteX6518" fmla="*/ 2980605 w 11378470"/>
              <a:gd name="connsiteY6518" fmla="*/ 2071947 h 10286999"/>
              <a:gd name="connsiteX6519" fmla="*/ 2979774 w 11378470"/>
              <a:gd name="connsiteY6519" fmla="*/ 2080216 h 10286999"/>
              <a:gd name="connsiteX6520" fmla="*/ 2967650 w 11378470"/>
              <a:gd name="connsiteY6520" fmla="*/ 2084156 h 10286999"/>
              <a:gd name="connsiteX6521" fmla="*/ 2989242 w 11378470"/>
              <a:gd name="connsiteY6521" fmla="*/ 2063806 h 10286999"/>
              <a:gd name="connsiteX6522" fmla="*/ 9386303 w 11378470"/>
              <a:gd name="connsiteY6522" fmla="*/ 2059137 h 10286999"/>
              <a:gd name="connsiteX6523" fmla="*/ 9412220 w 11378470"/>
              <a:gd name="connsiteY6523" fmla="*/ 2062875 h 10286999"/>
              <a:gd name="connsiteX6524" fmla="*/ 9367530 w 11378470"/>
              <a:gd name="connsiteY6524" fmla="*/ 2142683 h 10286999"/>
              <a:gd name="connsiteX6525" fmla="*/ 9341487 w 11378470"/>
              <a:gd name="connsiteY6525" fmla="*/ 2133219 h 10286999"/>
              <a:gd name="connsiteX6526" fmla="*/ 9386303 w 11378470"/>
              <a:gd name="connsiteY6526" fmla="*/ 2059137 h 10286999"/>
              <a:gd name="connsiteX6527" fmla="*/ 3224015 w 11378470"/>
              <a:gd name="connsiteY6527" fmla="*/ 2046987 h 10286999"/>
              <a:gd name="connsiteX6528" fmla="*/ 3220213 w 11378470"/>
              <a:gd name="connsiteY6528" fmla="*/ 2070940 h 10286999"/>
              <a:gd name="connsiteX6529" fmla="*/ 3224015 w 11378470"/>
              <a:gd name="connsiteY6529" fmla="*/ 2046987 h 10286999"/>
              <a:gd name="connsiteX6530" fmla="*/ 8094040 w 11378470"/>
              <a:gd name="connsiteY6530" fmla="*/ 2043737 h 10286999"/>
              <a:gd name="connsiteX6531" fmla="*/ 8094586 w 11378470"/>
              <a:gd name="connsiteY6531" fmla="*/ 2046148 h 10286999"/>
              <a:gd name="connsiteX6532" fmla="*/ 8106497 w 11378470"/>
              <a:gd name="connsiteY6532" fmla="*/ 2098028 h 10286999"/>
              <a:gd name="connsiteX6533" fmla="*/ 8116476 w 11378470"/>
              <a:gd name="connsiteY6533" fmla="*/ 2221825 h 10286999"/>
              <a:gd name="connsiteX6534" fmla="*/ 8117126 w 11378470"/>
              <a:gd name="connsiteY6534" fmla="*/ 2247004 h 10286999"/>
              <a:gd name="connsiteX6535" fmla="*/ 8129656 w 11378470"/>
              <a:gd name="connsiteY6535" fmla="*/ 2274092 h 10286999"/>
              <a:gd name="connsiteX6536" fmla="*/ 8118088 w 11378470"/>
              <a:gd name="connsiteY6536" fmla="*/ 2284334 h 10286999"/>
              <a:gd name="connsiteX6537" fmla="*/ 8121796 w 11378470"/>
              <a:gd name="connsiteY6537" fmla="*/ 2427829 h 10286999"/>
              <a:gd name="connsiteX6538" fmla="*/ 8143764 w 11378470"/>
              <a:gd name="connsiteY6538" fmla="*/ 2414173 h 10286999"/>
              <a:gd name="connsiteX6539" fmla="*/ 8147025 w 11378470"/>
              <a:gd name="connsiteY6539" fmla="*/ 2411732 h 10286999"/>
              <a:gd name="connsiteX6540" fmla="*/ 8145529 w 11378470"/>
              <a:gd name="connsiteY6540" fmla="*/ 2359619 h 10286999"/>
              <a:gd name="connsiteX6541" fmla="*/ 8139850 w 11378470"/>
              <a:gd name="connsiteY6541" fmla="*/ 2223153 h 10286999"/>
              <a:gd name="connsiteX6542" fmla="*/ 8123903 w 11378470"/>
              <a:gd name="connsiteY6542" fmla="*/ 2120141 h 10286999"/>
              <a:gd name="connsiteX6543" fmla="*/ 8124152 w 11378470"/>
              <a:gd name="connsiteY6543" fmla="*/ 2092283 h 10286999"/>
              <a:gd name="connsiteX6544" fmla="*/ 8123768 w 11378470"/>
              <a:gd name="connsiteY6544" fmla="*/ 2081464 h 10286999"/>
              <a:gd name="connsiteX6545" fmla="*/ 8117868 w 11378470"/>
              <a:gd name="connsiteY6545" fmla="*/ 2077411 h 10286999"/>
              <a:gd name="connsiteX6546" fmla="*/ 8094776 w 11378470"/>
              <a:gd name="connsiteY6546" fmla="*/ 2045786 h 10286999"/>
              <a:gd name="connsiteX6547" fmla="*/ 2378780 w 11378470"/>
              <a:gd name="connsiteY6547" fmla="*/ 2042256 h 10286999"/>
              <a:gd name="connsiteX6548" fmla="*/ 2386866 w 11378470"/>
              <a:gd name="connsiteY6548" fmla="*/ 2051290 h 10286999"/>
              <a:gd name="connsiteX6549" fmla="*/ 2367851 w 11378470"/>
              <a:gd name="connsiteY6549" fmla="*/ 2087896 h 10286999"/>
              <a:gd name="connsiteX6550" fmla="*/ 2359573 w 11378470"/>
              <a:gd name="connsiteY6550" fmla="*/ 2080471 h 10286999"/>
              <a:gd name="connsiteX6551" fmla="*/ 2378780 w 11378470"/>
              <a:gd name="connsiteY6551" fmla="*/ 2042256 h 10286999"/>
              <a:gd name="connsiteX6552" fmla="*/ 8738624 w 11378470"/>
              <a:gd name="connsiteY6552" fmla="*/ 2037843 h 10286999"/>
              <a:gd name="connsiteX6553" fmla="*/ 8772004 w 11378470"/>
              <a:gd name="connsiteY6553" fmla="*/ 2055936 h 10286999"/>
              <a:gd name="connsiteX6554" fmla="*/ 8754804 w 11378470"/>
              <a:gd name="connsiteY6554" fmla="*/ 2070007 h 10286999"/>
              <a:gd name="connsiteX6555" fmla="*/ 8754318 w 11378470"/>
              <a:gd name="connsiteY6555" fmla="*/ 2070406 h 10286999"/>
              <a:gd name="connsiteX6556" fmla="*/ 8769397 w 11378470"/>
              <a:gd name="connsiteY6556" fmla="*/ 2074371 h 10286999"/>
              <a:gd name="connsiteX6557" fmla="*/ 8778843 w 11378470"/>
              <a:gd name="connsiteY6557" fmla="*/ 2090834 h 10286999"/>
              <a:gd name="connsiteX6558" fmla="*/ 8748282 w 11378470"/>
              <a:gd name="connsiteY6558" fmla="*/ 2084106 h 10286999"/>
              <a:gd name="connsiteX6559" fmla="*/ 8747625 w 11378470"/>
              <a:gd name="connsiteY6559" fmla="*/ 2075881 h 10286999"/>
              <a:gd name="connsiteX6560" fmla="*/ 8737607 w 11378470"/>
              <a:gd name="connsiteY6560" fmla="*/ 2084078 h 10286999"/>
              <a:gd name="connsiteX6561" fmla="*/ 8738624 w 11378470"/>
              <a:gd name="connsiteY6561" fmla="*/ 2037843 h 10286999"/>
              <a:gd name="connsiteX6562" fmla="*/ 9302206 w 11378470"/>
              <a:gd name="connsiteY6562" fmla="*/ 2037583 h 10286999"/>
              <a:gd name="connsiteX6563" fmla="*/ 9323566 w 11378470"/>
              <a:gd name="connsiteY6563" fmla="*/ 2045103 h 10286999"/>
              <a:gd name="connsiteX6564" fmla="*/ 9331941 w 11378470"/>
              <a:gd name="connsiteY6564" fmla="*/ 2061591 h 10286999"/>
              <a:gd name="connsiteX6565" fmla="*/ 9332298 w 11378470"/>
              <a:gd name="connsiteY6565" fmla="*/ 2069657 h 10286999"/>
              <a:gd name="connsiteX6566" fmla="*/ 9327150 w 11378470"/>
              <a:gd name="connsiteY6566" fmla="*/ 2072983 h 10286999"/>
              <a:gd name="connsiteX6567" fmla="*/ 9328961 w 11378470"/>
              <a:gd name="connsiteY6567" fmla="*/ 2075816 h 10286999"/>
              <a:gd name="connsiteX6568" fmla="*/ 9330694 w 11378470"/>
              <a:gd name="connsiteY6568" fmla="*/ 2088190 h 10286999"/>
              <a:gd name="connsiteX6569" fmla="*/ 9311443 w 11378470"/>
              <a:gd name="connsiteY6569" fmla="*/ 2093479 h 10286999"/>
              <a:gd name="connsiteX6570" fmla="*/ 9306320 w 11378470"/>
              <a:gd name="connsiteY6570" fmla="*/ 2085462 h 10286999"/>
              <a:gd name="connsiteX6571" fmla="*/ 9307558 w 11378470"/>
              <a:gd name="connsiteY6571" fmla="*/ 2078474 h 10286999"/>
              <a:gd name="connsiteX6572" fmla="*/ 9298174 w 11378470"/>
              <a:gd name="connsiteY6572" fmla="*/ 2076143 h 10286999"/>
              <a:gd name="connsiteX6573" fmla="*/ 9285256 w 11378470"/>
              <a:gd name="connsiteY6573" fmla="*/ 2043346 h 10286999"/>
              <a:gd name="connsiteX6574" fmla="*/ 9292741 w 11378470"/>
              <a:gd name="connsiteY6574" fmla="*/ 2039663 h 10286999"/>
              <a:gd name="connsiteX6575" fmla="*/ 9302206 w 11378470"/>
              <a:gd name="connsiteY6575" fmla="*/ 2037583 h 10286999"/>
              <a:gd name="connsiteX6576" fmla="*/ 2898996 w 11378470"/>
              <a:gd name="connsiteY6576" fmla="*/ 2035864 h 10286999"/>
              <a:gd name="connsiteX6577" fmla="*/ 2964590 w 11378470"/>
              <a:gd name="connsiteY6577" fmla="*/ 2084989 h 10286999"/>
              <a:gd name="connsiteX6578" fmla="*/ 2968854 w 11378470"/>
              <a:gd name="connsiteY6578" fmla="*/ 2108584 h 10286999"/>
              <a:gd name="connsiteX6579" fmla="*/ 2898996 w 11378470"/>
              <a:gd name="connsiteY6579" fmla="*/ 2035864 h 10286999"/>
              <a:gd name="connsiteX6580" fmla="*/ 515799 w 11378470"/>
              <a:gd name="connsiteY6580" fmla="*/ 2025861 h 10286999"/>
              <a:gd name="connsiteX6581" fmla="*/ 518722 w 11378470"/>
              <a:gd name="connsiteY6581" fmla="*/ 2028590 h 10286999"/>
              <a:gd name="connsiteX6582" fmla="*/ 515790 w 11378470"/>
              <a:gd name="connsiteY6582" fmla="*/ 2043967 h 10286999"/>
              <a:gd name="connsiteX6583" fmla="*/ 509160 w 11378470"/>
              <a:gd name="connsiteY6583" fmla="*/ 2040196 h 10286999"/>
              <a:gd name="connsiteX6584" fmla="*/ 507599 w 11378470"/>
              <a:gd name="connsiteY6584" fmla="*/ 2043568 h 10286999"/>
              <a:gd name="connsiteX6585" fmla="*/ 502530 w 11378470"/>
              <a:gd name="connsiteY6585" fmla="*/ 2036425 h 10286999"/>
              <a:gd name="connsiteX6586" fmla="*/ 504092 w 11378470"/>
              <a:gd name="connsiteY6586" fmla="*/ 2033051 h 10286999"/>
              <a:gd name="connsiteX6587" fmla="*/ 503654 w 11378470"/>
              <a:gd name="connsiteY6587" fmla="*/ 2031737 h 10286999"/>
              <a:gd name="connsiteX6588" fmla="*/ 510530 w 11378470"/>
              <a:gd name="connsiteY6588" fmla="*/ 2028191 h 10286999"/>
              <a:gd name="connsiteX6589" fmla="*/ 515799 w 11378470"/>
              <a:gd name="connsiteY6589" fmla="*/ 2025861 h 10286999"/>
              <a:gd name="connsiteX6590" fmla="*/ 2009951 w 11378470"/>
              <a:gd name="connsiteY6590" fmla="*/ 2023471 h 10286999"/>
              <a:gd name="connsiteX6591" fmla="*/ 2017559 w 11378470"/>
              <a:gd name="connsiteY6591" fmla="*/ 2028367 h 10286999"/>
              <a:gd name="connsiteX6592" fmla="*/ 2019213 w 11378470"/>
              <a:gd name="connsiteY6592" fmla="*/ 2051882 h 10286999"/>
              <a:gd name="connsiteX6593" fmla="*/ 1994716 w 11378470"/>
              <a:gd name="connsiteY6593" fmla="*/ 2053538 h 10286999"/>
              <a:gd name="connsiteX6594" fmla="*/ 1997603 w 11378470"/>
              <a:gd name="connsiteY6594" fmla="*/ 2025272 h 10286999"/>
              <a:gd name="connsiteX6595" fmla="*/ 2009951 w 11378470"/>
              <a:gd name="connsiteY6595" fmla="*/ 2023471 h 10286999"/>
              <a:gd name="connsiteX6596" fmla="*/ 8555295 w 11378470"/>
              <a:gd name="connsiteY6596" fmla="*/ 2021656 h 10286999"/>
              <a:gd name="connsiteX6597" fmla="*/ 8617891 w 11378470"/>
              <a:gd name="connsiteY6597" fmla="*/ 2070515 h 10286999"/>
              <a:gd name="connsiteX6598" fmla="*/ 8618570 w 11378470"/>
              <a:gd name="connsiteY6598" fmla="*/ 2113366 h 10286999"/>
              <a:gd name="connsiteX6599" fmla="*/ 8531821 w 11378470"/>
              <a:gd name="connsiteY6599" fmla="*/ 2232793 h 10286999"/>
              <a:gd name="connsiteX6600" fmla="*/ 8528535 w 11378470"/>
              <a:gd name="connsiteY6600" fmla="*/ 2223468 h 10286999"/>
              <a:gd name="connsiteX6601" fmla="*/ 8524373 w 11378470"/>
              <a:gd name="connsiteY6601" fmla="*/ 2226044 h 10286999"/>
              <a:gd name="connsiteX6602" fmla="*/ 8498291 w 11378470"/>
              <a:gd name="connsiteY6602" fmla="*/ 2199538 h 10286999"/>
              <a:gd name="connsiteX6603" fmla="*/ 8502369 w 11378470"/>
              <a:gd name="connsiteY6603" fmla="*/ 2183473 h 10286999"/>
              <a:gd name="connsiteX6604" fmla="*/ 8482105 w 11378470"/>
              <a:gd name="connsiteY6604" fmla="*/ 2167525 h 10286999"/>
              <a:gd name="connsiteX6605" fmla="*/ 8463466 w 11378470"/>
              <a:gd name="connsiteY6605" fmla="*/ 2149527 h 10286999"/>
              <a:gd name="connsiteX6606" fmla="*/ 8452415 w 11378470"/>
              <a:gd name="connsiteY6606" fmla="*/ 2115619 h 10286999"/>
              <a:gd name="connsiteX6607" fmla="*/ 8555295 w 11378470"/>
              <a:gd name="connsiteY6607" fmla="*/ 2021656 h 10286999"/>
              <a:gd name="connsiteX6608" fmla="*/ 1416240 w 11378470"/>
              <a:gd name="connsiteY6608" fmla="*/ 2015580 h 10286999"/>
              <a:gd name="connsiteX6609" fmla="*/ 1435777 w 11378470"/>
              <a:gd name="connsiteY6609" fmla="*/ 2028105 h 10286999"/>
              <a:gd name="connsiteX6610" fmla="*/ 1424879 w 11378470"/>
              <a:gd name="connsiteY6610" fmla="*/ 2039235 h 10286999"/>
              <a:gd name="connsiteX6611" fmla="*/ 1416240 w 11378470"/>
              <a:gd name="connsiteY6611" fmla="*/ 2015580 h 10286999"/>
              <a:gd name="connsiteX6612" fmla="*/ 9835740 w 11378470"/>
              <a:gd name="connsiteY6612" fmla="*/ 2009147 h 10286999"/>
              <a:gd name="connsiteX6613" fmla="*/ 9865932 w 11378470"/>
              <a:gd name="connsiteY6613" fmla="*/ 2011177 h 10286999"/>
              <a:gd name="connsiteX6614" fmla="*/ 9869970 w 11378470"/>
              <a:gd name="connsiteY6614" fmla="*/ 2054033 h 10286999"/>
              <a:gd name="connsiteX6615" fmla="*/ 9825413 w 11378470"/>
              <a:gd name="connsiteY6615" fmla="*/ 2044368 h 10286999"/>
              <a:gd name="connsiteX6616" fmla="*/ 9835740 w 11378470"/>
              <a:gd name="connsiteY6616" fmla="*/ 2009147 h 10286999"/>
              <a:gd name="connsiteX6617" fmla="*/ 1816018 w 11378470"/>
              <a:gd name="connsiteY6617" fmla="*/ 2003850 h 10286999"/>
              <a:gd name="connsiteX6618" fmla="*/ 1836793 w 11378470"/>
              <a:gd name="connsiteY6618" fmla="*/ 2058582 h 10286999"/>
              <a:gd name="connsiteX6619" fmla="*/ 1808946 w 11378470"/>
              <a:gd name="connsiteY6619" fmla="*/ 2061488 h 10286999"/>
              <a:gd name="connsiteX6620" fmla="*/ 1816018 w 11378470"/>
              <a:gd name="connsiteY6620" fmla="*/ 2003850 h 10286999"/>
              <a:gd name="connsiteX6621" fmla="*/ 8850240 w 11378470"/>
              <a:gd name="connsiteY6621" fmla="*/ 2001860 h 10286999"/>
              <a:gd name="connsiteX6622" fmla="*/ 8859662 w 11378470"/>
              <a:gd name="connsiteY6622" fmla="*/ 2006243 h 10286999"/>
              <a:gd name="connsiteX6623" fmla="*/ 8824908 w 11378470"/>
              <a:gd name="connsiteY6623" fmla="*/ 2031582 h 10286999"/>
              <a:gd name="connsiteX6624" fmla="*/ 8850240 w 11378470"/>
              <a:gd name="connsiteY6624" fmla="*/ 2001860 h 10286999"/>
              <a:gd name="connsiteX6625" fmla="*/ 1961787 w 11378470"/>
              <a:gd name="connsiteY6625" fmla="*/ 2000357 h 10286999"/>
              <a:gd name="connsiteX6626" fmla="*/ 1957421 w 11378470"/>
              <a:gd name="connsiteY6626" fmla="*/ 2083454 h 10286999"/>
              <a:gd name="connsiteX6627" fmla="*/ 1961787 w 11378470"/>
              <a:gd name="connsiteY6627" fmla="*/ 2000357 h 10286999"/>
              <a:gd name="connsiteX6628" fmla="*/ 3006547 w 11378470"/>
              <a:gd name="connsiteY6628" fmla="*/ 2000187 h 10286999"/>
              <a:gd name="connsiteX6629" fmla="*/ 3008461 w 11378470"/>
              <a:gd name="connsiteY6629" fmla="*/ 2021196 h 10286999"/>
              <a:gd name="connsiteX6630" fmla="*/ 3008644 w 11378470"/>
              <a:gd name="connsiteY6630" fmla="*/ 2020119 h 10286999"/>
              <a:gd name="connsiteX6631" fmla="*/ 3016708 w 11378470"/>
              <a:gd name="connsiteY6631" fmla="*/ 2016268 h 10286999"/>
              <a:gd name="connsiteX6632" fmla="*/ 3019302 w 11378470"/>
              <a:gd name="connsiteY6632" fmla="*/ 2028099 h 10286999"/>
              <a:gd name="connsiteX6633" fmla="*/ 3025685 w 11378470"/>
              <a:gd name="connsiteY6633" fmla="*/ 2027129 h 10286999"/>
              <a:gd name="connsiteX6634" fmla="*/ 3050865 w 11378470"/>
              <a:gd name="connsiteY6634" fmla="*/ 2031008 h 10286999"/>
              <a:gd name="connsiteX6635" fmla="*/ 3050694 w 11378470"/>
              <a:gd name="connsiteY6635" fmla="*/ 2024349 h 10286999"/>
              <a:gd name="connsiteX6636" fmla="*/ 3032861 w 11378470"/>
              <a:gd name="connsiteY6636" fmla="*/ 2016953 h 10286999"/>
              <a:gd name="connsiteX6637" fmla="*/ 2921171 w 11378470"/>
              <a:gd name="connsiteY6637" fmla="*/ 1996480 h 10286999"/>
              <a:gd name="connsiteX6638" fmla="*/ 2973225 w 11378470"/>
              <a:gd name="connsiteY6638" fmla="*/ 2017089 h 10286999"/>
              <a:gd name="connsiteX6639" fmla="*/ 2873856 w 11378470"/>
              <a:gd name="connsiteY6639" fmla="*/ 2016580 h 10286999"/>
              <a:gd name="connsiteX6640" fmla="*/ 2921171 w 11378470"/>
              <a:gd name="connsiteY6640" fmla="*/ 1996480 h 10286999"/>
              <a:gd name="connsiteX6641" fmla="*/ 9173894 w 11378470"/>
              <a:gd name="connsiteY6641" fmla="*/ 1996462 h 10286999"/>
              <a:gd name="connsiteX6642" fmla="*/ 9167212 w 11378470"/>
              <a:gd name="connsiteY6642" fmla="*/ 2033404 h 10286999"/>
              <a:gd name="connsiteX6643" fmla="*/ 9173894 w 11378470"/>
              <a:gd name="connsiteY6643" fmla="*/ 1996462 h 10286999"/>
              <a:gd name="connsiteX6644" fmla="*/ 1329732 w 11378470"/>
              <a:gd name="connsiteY6644" fmla="*/ 1991260 h 10286999"/>
              <a:gd name="connsiteX6645" fmla="*/ 1384676 w 11378470"/>
              <a:gd name="connsiteY6645" fmla="*/ 2089722 h 10286999"/>
              <a:gd name="connsiteX6646" fmla="*/ 1322991 w 11378470"/>
              <a:gd name="connsiteY6646" fmla="*/ 2014936 h 10286999"/>
              <a:gd name="connsiteX6647" fmla="*/ 1329732 w 11378470"/>
              <a:gd name="connsiteY6647" fmla="*/ 1991260 h 10286999"/>
              <a:gd name="connsiteX6648" fmla="*/ 2448643 w 11378470"/>
              <a:gd name="connsiteY6648" fmla="*/ 1984316 h 10286999"/>
              <a:gd name="connsiteX6649" fmla="*/ 2636330 w 11378470"/>
              <a:gd name="connsiteY6649" fmla="*/ 2072016 h 10286999"/>
              <a:gd name="connsiteX6650" fmla="*/ 2612277 w 11378470"/>
              <a:gd name="connsiteY6650" fmla="*/ 2106590 h 10286999"/>
              <a:gd name="connsiteX6651" fmla="*/ 2448643 w 11378470"/>
              <a:gd name="connsiteY6651" fmla="*/ 1984316 h 10286999"/>
              <a:gd name="connsiteX6652" fmla="*/ 1726443 w 11378470"/>
              <a:gd name="connsiteY6652" fmla="*/ 1974269 h 10286999"/>
              <a:gd name="connsiteX6653" fmla="*/ 1736811 w 11378470"/>
              <a:gd name="connsiteY6653" fmla="*/ 1976520 h 10286999"/>
              <a:gd name="connsiteX6654" fmla="*/ 1747456 w 11378470"/>
              <a:gd name="connsiteY6654" fmla="*/ 1979193 h 10286999"/>
              <a:gd name="connsiteX6655" fmla="*/ 1755874 w 11378470"/>
              <a:gd name="connsiteY6655" fmla="*/ 1978489 h 10286999"/>
              <a:gd name="connsiteX6656" fmla="*/ 1770978 w 11378470"/>
              <a:gd name="connsiteY6656" fmla="*/ 1987918 h 10286999"/>
              <a:gd name="connsiteX6657" fmla="*/ 1762561 w 11378470"/>
              <a:gd name="connsiteY6657" fmla="*/ 1988623 h 10286999"/>
              <a:gd name="connsiteX6658" fmla="*/ 1751915 w 11378470"/>
              <a:gd name="connsiteY6658" fmla="*/ 1985950 h 10286999"/>
              <a:gd name="connsiteX6659" fmla="*/ 1745727 w 11378470"/>
              <a:gd name="connsiteY6659" fmla="*/ 1990033 h 10286999"/>
              <a:gd name="connsiteX6660" fmla="*/ 1717748 w 11378470"/>
              <a:gd name="connsiteY6660" fmla="*/ 1974552 h 10286999"/>
              <a:gd name="connsiteX6661" fmla="*/ 1726443 w 11378470"/>
              <a:gd name="connsiteY6661" fmla="*/ 1974269 h 10286999"/>
              <a:gd name="connsiteX6662" fmla="*/ 9173238 w 11378470"/>
              <a:gd name="connsiteY6662" fmla="*/ 1970360 h 10286999"/>
              <a:gd name="connsiteX6663" fmla="*/ 9177071 w 11378470"/>
              <a:gd name="connsiteY6663" fmla="*/ 1970424 h 10286999"/>
              <a:gd name="connsiteX6664" fmla="*/ 9171712 w 11378470"/>
              <a:gd name="connsiteY6664" fmla="*/ 1985538 h 10286999"/>
              <a:gd name="connsiteX6665" fmla="*/ 9173238 w 11378470"/>
              <a:gd name="connsiteY6665" fmla="*/ 1970360 h 10286999"/>
              <a:gd name="connsiteX6666" fmla="*/ 8401205 w 11378470"/>
              <a:gd name="connsiteY6666" fmla="*/ 1969447 h 10286999"/>
              <a:gd name="connsiteX6667" fmla="*/ 8470975 w 11378470"/>
              <a:gd name="connsiteY6667" fmla="*/ 2033713 h 10286999"/>
              <a:gd name="connsiteX6668" fmla="*/ 8348385 w 11378470"/>
              <a:gd name="connsiteY6668" fmla="*/ 2056069 h 10286999"/>
              <a:gd name="connsiteX6669" fmla="*/ 8335058 w 11378470"/>
              <a:gd name="connsiteY6669" fmla="*/ 2022445 h 10286999"/>
              <a:gd name="connsiteX6670" fmla="*/ 8342159 w 11378470"/>
              <a:gd name="connsiteY6670" fmla="*/ 2000307 h 10286999"/>
              <a:gd name="connsiteX6671" fmla="*/ 8340910 w 11378470"/>
              <a:gd name="connsiteY6671" fmla="*/ 1997466 h 10286999"/>
              <a:gd name="connsiteX6672" fmla="*/ 8343345 w 11378470"/>
              <a:gd name="connsiteY6672" fmla="*/ 1996611 h 10286999"/>
              <a:gd name="connsiteX6673" fmla="*/ 8344134 w 11378470"/>
              <a:gd name="connsiteY6673" fmla="*/ 1994150 h 10286999"/>
              <a:gd name="connsiteX6674" fmla="*/ 8401205 w 11378470"/>
              <a:gd name="connsiteY6674" fmla="*/ 1969447 h 10286999"/>
              <a:gd name="connsiteX6675" fmla="*/ 8594416 w 11378470"/>
              <a:gd name="connsiteY6675" fmla="*/ 1966589 h 10286999"/>
              <a:gd name="connsiteX6676" fmla="*/ 8602490 w 11378470"/>
              <a:gd name="connsiteY6676" fmla="*/ 1979627 h 10286999"/>
              <a:gd name="connsiteX6677" fmla="*/ 8581956 w 11378470"/>
              <a:gd name="connsiteY6677" fmla="*/ 2018619 h 10286999"/>
              <a:gd name="connsiteX6678" fmla="*/ 8573699 w 11378470"/>
              <a:gd name="connsiteY6678" fmla="*/ 1992856 h 10286999"/>
              <a:gd name="connsiteX6679" fmla="*/ 8594416 w 11378470"/>
              <a:gd name="connsiteY6679" fmla="*/ 1966589 h 10286999"/>
              <a:gd name="connsiteX6680" fmla="*/ 8691490 w 11378470"/>
              <a:gd name="connsiteY6680" fmla="*/ 1962361 h 10286999"/>
              <a:gd name="connsiteX6681" fmla="*/ 8716475 w 11378470"/>
              <a:gd name="connsiteY6681" fmla="*/ 1973472 h 10286999"/>
              <a:gd name="connsiteX6682" fmla="*/ 8727426 w 11378470"/>
              <a:gd name="connsiteY6682" fmla="*/ 2045718 h 10286999"/>
              <a:gd name="connsiteX6683" fmla="*/ 8720002 w 11378470"/>
              <a:gd name="connsiteY6683" fmla="*/ 2053350 h 10286999"/>
              <a:gd name="connsiteX6684" fmla="*/ 8712931 w 11378470"/>
              <a:gd name="connsiteY6684" fmla="*/ 2068969 h 10286999"/>
              <a:gd name="connsiteX6685" fmla="*/ 8665390 w 11378470"/>
              <a:gd name="connsiteY6685" fmla="*/ 2046858 h 10286999"/>
              <a:gd name="connsiteX6686" fmla="*/ 8650728 w 11378470"/>
              <a:gd name="connsiteY6686" fmla="*/ 1978425 h 10286999"/>
              <a:gd name="connsiteX6687" fmla="*/ 8691490 w 11378470"/>
              <a:gd name="connsiteY6687" fmla="*/ 1962361 h 10286999"/>
              <a:gd name="connsiteX6688" fmla="*/ 9624365 w 11378470"/>
              <a:gd name="connsiteY6688" fmla="*/ 1960385 h 10286999"/>
              <a:gd name="connsiteX6689" fmla="*/ 9634655 w 11378470"/>
              <a:gd name="connsiteY6689" fmla="*/ 1986424 h 10286999"/>
              <a:gd name="connsiteX6690" fmla="*/ 9635607 w 11378470"/>
              <a:gd name="connsiteY6690" fmla="*/ 2016934 h 10286999"/>
              <a:gd name="connsiteX6691" fmla="*/ 9646423 w 11378470"/>
              <a:gd name="connsiteY6691" fmla="*/ 2023774 h 10286999"/>
              <a:gd name="connsiteX6692" fmla="*/ 9648169 w 11378470"/>
              <a:gd name="connsiteY6692" fmla="*/ 2036156 h 10286999"/>
              <a:gd name="connsiteX6693" fmla="*/ 9568955 w 11378470"/>
              <a:gd name="connsiteY6693" fmla="*/ 2048777 h 10286999"/>
              <a:gd name="connsiteX6694" fmla="*/ 9572722 w 11378470"/>
              <a:gd name="connsiteY6694" fmla="*/ 2033571 h 10286999"/>
              <a:gd name="connsiteX6695" fmla="*/ 9592172 w 11378470"/>
              <a:gd name="connsiteY6695" fmla="*/ 2019558 h 10286999"/>
              <a:gd name="connsiteX6696" fmla="*/ 9610635 w 11378470"/>
              <a:gd name="connsiteY6696" fmla="*/ 2012090 h 10286999"/>
              <a:gd name="connsiteX6697" fmla="*/ 9609196 w 11378470"/>
              <a:gd name="connsiteY6697" fmla="*/ 1983216 h 10286999"/>
              <a:gd name="connsiteX6698" fmla="*/ 9624365 w 11378470"/>
              <a:gd name="connsiteY6698" fmla="*/ 1960385 h 10286999"/>
              <a:gd name="connsiteX6699" fmla="*/ 9114601 w 11378470"/>
              <a:gd name="connsiteY6699" fmla="*/ 1955307 h 10286999"/>
              <a:gd name="connsiteX6700" fmla="*/ 9134211 w 11378470"/>
              <a:gd name="connsiteY6700" fmla="*/ 1972791 h 10286999"/>
              <a:gd name="connsiteX6701" fmla="*/ 9133436 w 11378470"/>
              <a:gd name="connsiteY6701" fmla="*/ 1985152 h 10286999"/>
              <a:gd name="connsiteX6702" fmla="*/ 9123972 w 11378470"/>
              <a:gd name="connsiteY6702" fmla="*/ 1995609 h 10286999"/>
              <a:gd name="connsiteX6703" fmla="*/ 9113280 w 11378470"/>
              <a:gd name="connsiteY6703" fmla="*/ 1998544 h 10286999"/>
              <a:gd name="connsiteX6704" fmla="*/ 9094562 w 11378470"/>
              <a:gd name="connsiteY6704" fmla="*/ 1986531 h 10286999"/>
              <a:gd name="connsiteX6705" fmla="*/ 9114601 w 11378470"/>
              <a:gd name="connsiteY6705" fmla="*/ 1955307 h 10286999"/>
              <a:gd name="connsiteX6706" fmla="*/ 2755515 w 11378470"/>
              <a:gd name="connsiteY6706" fmla="*/ 1955022 h 10286999"/>
              <a:gd name="connsiteX6707" fmla="*/ 2768661 w 11378470"/>
              <a:gd name="connsiteY6707" fmla="*/ 1955301 h 10286999"/>
              <a:gd name="connsiteX6708" fmla="*/ 2745182 w 11378470"/>
              <a:gd name="connsiteY6708" fmla="*/ 1969348 h 10286999"/>
              <a:gd name="connsiteX6709" fmla="*/ 2744167 w 11378470"/>
              <a:gd name="connsiteY6709" fmla="*/ 1956959 h 10286999"/>
              <a:gd name="connsiteX6710" fmla="*/ 2755515 w 11378470"/>
              <a:gd name="connsiteY6710" fmla="*/ 1955022 h 10286999"/>
              <a:gd name="connsiteX6711" fmla="*/ 2291834 w 11378470"/>
              <a:gd name="connsiteY6711" fmla="*/ 1953515 h 10286999"/>
              <a:gd name="connsiteX6712" fmla="*/ 2298730 w 11378470"/>
              <a:gd name="connsiteY6712" fmla="*/ 1953817 h 10286999"/>
              <a:gd name="connsiteX6713" fmla="*/ 2308436 w 11378470"/>
              <a:gd name="connsiteY6713" fmla="*/ 1958190 h 10286999"/>
              <a:gd name="connsiteX6714" fmla="*/ 2306978 w 11378470"/>
              <a:gd name="connsiteY6714" fmla="*/ 1967154 h 10286999"/>
              <a:gd name="connsiteX6715" fmla="*/ 2309242 w 11378470"/>
              <a:gd name="connsiteY6715" fmla="*/ 1974588 h 10286999"/>
              <a:gd name="connsiteX6716" fmla="*/ 2305520 w 11378470"/>
              <a:gd name="connsiteY6716" fmla="*/ 1976117 h 10286999"/>
              <a:gd name="connsiteX6717" fmla="*/ 2302931 w 11378470"/>
              <a:gd name="connsiteY6717" fmla="*/ 1981365 h 10286999"/>
              <a:gd name="connsiteX6718" fmla="*/ 2285783 w 11378470"/>
              <a:gd name="connsiteY6718" fmla="*/ 1980053 h 10286999"/>
              <a:gd name="connsiteX6719" fmla="*/ 2278868 w 11378470"/>
              <a:gd name="connsiteY6719" fmla="*/ 1974532 h 10286999"/>
              <a:gd name="connsiteX6720" fmla="*/ 2277535 w 11378470"/>
              <a:gd name="connsiteY6720" fmla="*/ 1966715 h 10286999"/>
              <a:gd name="connsiteX6721" fmla="*/ 2283845 w 11378470"/>
              <a:gd name="connsiteY6721" fmla="*/ 1959938 h 10286999"/>
              <a:gd name="connsiteX6722" fmla="*/ 2291834 w 11378470"/>
              <a:gd name="connsiteY6722" fmla="*/ 1953515 h 10286999"/>
              <a:gd name="connsiteX6723" fmla="*/ 9394569 w 11378470"/>
              <a:gd name="connsiteY6723" fmla="*/ 1946790 h 10286999"/>
              <a:gd name="connsiteX6724" fmla="*/ 9387392 w 11378470"/>
              <a:gd name="connsiteY6724" fmla="*/ 1970956 h 10286999"/>
              <a:gd name="connsiteX6725" fmla="*/ 9394569 w 11378470"/>
              <a:gd name="connsiteY6725" fmla="*/ 1946790 h 10286999"/>
              <a:gd name="connsiteX6726" fmla="*/ 9980314 w 11378470"/>
              <a:gd name="connsiteY6726" fmla="*/ 1939536 h 10286999"/>
              <a:gd name="connsiteX6727" fmla="*/ 9991960 w 11378470"/>
              <a:gd name="connsiteY6727" fmla="*/ 1942153 h 10286999"/>
              <a:gd name="connsiteX6728" fmla="*/ 9989798 w 11378470"/>
              <a:gd name="connsiteY6728" fmla="*/ 1970823 h 10286999"/>
              <a:gd name="connsiteX6729" fmla="*/ 9978378 w 11378470"/>
              <a:gd name="connsiteY6729" fmla="*/ 1977156 h 10286999"/>
              <a:gd name="connsiteX6730" fmla="*/ 9960442 w 11378470"/>
              <a:gd name="connsiteY6730" fmla="*/ 1970503 h 10286999"/>
              <a:gd name="connsiteX6731" fmla="*/ 9980314 w 11378470"/>
              <a:gd name="connsiteY6731" fmla="*/ 1939536 h 10286999"/>
              <a:gd name="connsiteX6732" fmla="*/ 1668669 w 11378470"/>
              <a:gd name="connsiteY6732" fmla="*/ 1930145 h 10286999"/>
              <a:gd name="connsiteX6733" fmla="*/ 1677567 w 11378470"/>
              <a:gd name="connsiteY6733" fmla="*/ 1930643 h 10286999"/>
              <a:gd name="connsiteX6734" fmla="*/ 1688404 w 11378470"/>
              <a:gd name="connsiteY6734" fmla="*/ 1936807 h 10286999"/>
              <a:gd name="connsiteX6735" fmla="*/ 1683649 w 11378470"/>
              <a:gd name="connsiteY6735" fmla="*/ 1956932 h 10286999"/>
              <a:gd name="connsiteX6736" fmla="*/ 1674751 w 11378470"/>
              <a:gd name="connsiteY6736" fmla="*/ 1956435 h 10286999"/>
              <a:gd name="connsiteX6737" fmla="*/ 1665587 w 11378470"/>
              <a:gd name="connsiteY6737" fmla="*/ 1946657 h 10286999"/>
              <a:gd name="connsiteX6738" fmla="*/ 1668669 w 11378470"/>
              <a:gd name="connsiteY6738" fmla="*/ 1930145 h 10286999"/>
              <a:gd name="connsiteX6739" fmla="*/ 8254294 w 11378470"/>
              <a:gd name="connsiteY6739" fmla="*/ 1927895 h 10286999"/>
              <a:gd name="connsiteX6740" fmla="*/ 8278063 w 11378470"/>
              <a:gd name="connsiteY6740" fmla="*/ 2010691 h 10286999"/>
              <a:gd name="connsiteX6741" fmla="*/ 8239726 w 11378470"/>
              <a:gd name="connsiteY6741" fmla="*/ 2009670 h 10286999"/>
              <a:gd name="connsiteX6742" fmla="*/ 8224682 w 11378470"/>
              <a:gd name="connsiteY6742" fmla="*/ 1990689 h 10286999"/>
              <a:gd name="connsiteX6743" fmla="*/ 8223780 w 11378470"/>
              <a:gd name="connsiteY6743" fmla="*/ 1982643 h 10286999"/>
              <a:gd name="connsiteX6744" fmla="*/ 8223651 w 11378470"/>
              <a:gd name="connsiteY6744" fmla="*/ 1982751 h 10286999"/>
              <a:gd name="connsiteX6745" fmla="*/ 8184325 w 11378470"/>
              <a:gd name="connsiteY6745" fmla="*/ 1956712 h 10286999"/>
              <a:gd name="connsiteX6746" fmla="*/ 8206988 w 11378470"/>
              <a:gd name="connsiteY6746" fmla="*/ 1929275 h 10286999"/>
              <a:gd name="connsiteX6747" fmla="*/ 8232000 w 11378470"/>
              <a:gd name="connsiteY6747" fmla="*/ 1941307 h 10286999"/>
              <a:gd name="connsiteX6748" fmla="*/ 8786704 w 11378470"/>
              <a:gd name="connsiteY6748" fmla="*/ 1926560 h 10286999"/>
              <a:gd name="connsiteX6749" fmla="*/ 8815395 w 11378470"/>
              <a:gd name="connsiteY6749" fmla="*/ 1937740 h 10286999"/>
              <a:gd name="connsiteX6750" fmla="*/ 8786492 w 11378470"/>
              <a:gd name="connsiteY6750" fmla="*/ 1975870 h 10286999"/>
              <a:gd name="connsiteX6751" fmla="*/ 8781394 w 11378470"/>
              <a:gd name="connsiteY6751" fmla="*/ 1970179 h 10286999"/>
              <a:gd name="connsiteX6752" fmla="*/ 8778486 w 11378470"/>
              <a:gd name="connsiteY6752" fmla="*/ 1978250 h 10286999"/>
              <a:gd name="connsiteX6753" fmla="*/ 8770957 w 11378470"/>
              <a:gd name="connsiteY6753" fmla="*/ 1988774 h 10286999"/>
              <a:gd name="connsiteX6754" fmla="*/ 8743623 w 11378470"/>
              <a:gd name="connsiteY6754" fmla="*/ 1979523 h 10286999"/>
              <a:gd name="connsiteX6755" fmla="*/ 8739238 w 11378470"/>
              <a:gd name="connsiteY6755" fmla="*/ 1967331 h 10286999"/>
              <a:gd name="connsiteX6756" fmla="*/ 8742032 w 11378470"/>
              <a:gd name="connsiteY6756" fmla="*/ 1943474 h 10286999"/>
              <a:gd name="connsiteX6757" fmla="*/ 8738177 w 11378470"/>
              <a:gd name="connsiteY6757" fmla="*/ 1943296 h 10286999"/>
              <a:gd name="connsiteX6758" fmla="*/ 8761126 w 11378470"/>
              <a:gd name="connsiteY6758" fmla="*/ 1940352 h 10286999"/>
              <a:gd name="connsiteX6759" fmla="*/ 8763406 w 11378470"/>
              <a:gd name="connsiteY6759" fmla="*/ 1942578 h 10286999"/>
              <a:gd name="connsiteX6760" fmla="*/ 8761935 w 11378470"/>
              <a:gd name="connsiteY6760" fmla="*/ 1939233 h 10286999"/>
              <a:gd name="connsiteX6761" fmla="*/ 8786704 w 11378470"/>
              <a:gd name="connsiteY6761" fmla="*/ 1926560 h 10286999"/>
              <a:gd name="connsiteX6762" fmla="*/ 8432323 w 11378470"/>
              <a:gd name="connsiteY6762" fmla="*/ 1918940 h 10286999"/>
              <a:gd name="connsiteX6763" fmla="*/ 8445058 w 11378470"/>
              <a:gd name="connsiteY6763" fmla="*/ 1925622 h 10286999"/>
              <a:gd name="connsiteX6764" fmla="*/ 8446192 w 11378470"/>
              <a:gd name="connsiteY6764" fmla="*/ 1939961 h 10286999"/>
              <a:gd name="connsiteX6765" fmla="*/ 8436128 w 11378470"/>
              <a:gd name="connsiteY6765" fmla="*/ 1951630 h 10286999"/>
              <a:gd name="connsiteX6766" fmla="*/ 8411447 w 11378470"/>
              <a:gd name="connsiteY6766" fmla="*/ 1927686 h 10286999"/>
              <a:gd name="connsiteX6767" fmla="*/ 8432323 w 11378470"/>
              <a:gd name="connsiteY6767" fmla="*/ 1918940 h 10286999"/>
              <a:gd name="connsiteX6768" fmla="*/ 8318018 w 11378470"/>
              <a:gd name="connsiteY6768" fmla="*/ 1904420 h 10286999"/>
              <a:gd name="connsiteX6769" fmla="*/ 8350396 w 11378470"/>
              <a:gd name="connsiteY6769" fmla="*/ 1924607 h 10286999"/>
              <a:gd name="connsiteX6770" fmla="*/ 8317498 w 11378470"/>
              <a:gd name="connsiteY6770" fmla="*/ 1966405 h 10286999"/>
              <a:gd name="connsiteX6771" fmla="*/ 8318018 w 11378470"/>
              <a:gd name="connsiteY6771" fmla="*/ 1904420 h 10286999"/>
              <a:gd name="connsiteX6772" fmla="*/ 8092305 w 11378470"/>
              <a:gd name="connsiteY6772" fmla="*/ 1902293 h 10286999"/>
              <a:gd name="connsiteX6773" fmla="*/ 8085289 w 11378470"/>
              <a:gd name="connsiteY6773" fmla="*/ 1918065 h 10286999"/>
              <a:gd name="connsiteX6774" fmla="*/ 8075775 w 11378470"/>
              <a:gd name="connsiteY6774" fmla="*/ 1932251 h 10286999"/>
              <a:gd name="connsiteX6775" fmla="*/ 8080068 w 11378470"/>
              <a:gd name="connsiteY6775" fmla="*/ 1955689 h 10286999"/>
              <a:gd name="connsiteX6776" fmla="*/ 8083395 w 11378470"/>
              <a:gd name="connsiteY6776" fmla="*/ 1996954 h 10286999"/>
              <a:gd name="connsiteX6777" fmla="*/ 8086248 w 11378470"/>
              <a:gd name="connsiteY6777" fmla="*/ 2009495 h 10286999"/>
              <a:gd name="connsiteX6778" fmla="*/ 8105208 w 11378470"/>
              <a:gd name="connsiteY6778" fmla="*/ 1986596 h 10286999"/>
              <a:gd name="connsiteX6779" fmla="*/ 8110733 w 11378470"/>
              <a:gd name="connsiteY6779" fmla="*/ 1984359 h 10286999"/>
              <a:gd name="connsiteX6780" fmla="*/ 8109162 w 11378470"/>
              <a:gd name="connsiteY6780" fmla="*/ 1978467 h 10286999"/>
              <a:gd name="connsiteX6781" fmla="*/ 8104398 w 11378470"/>
              <a:gd name="connsiteY6781" fmla="*/ 1960591 h 10286999"/>
              <a:gd name="connsiteX6782" fmla="*/ 8100586 w 11378470"/>
              <a:gd name="connsiteY6782" fmla="*/ 1946292 h 10286999"/>
              <a:gd name="connsiteX6783" fmla="*/ 8093816 w 11378470"/>
              <a:gd name="connsiteY6783" fmla="*/ 1908295 h 10286999"/>
              <a:gd name="connsiteX6784" fmla="*/ 9581304 w 11378470"/>
              <a:gd name="connsiteY6784" fmla="*/ 1889758 h 10286999"/>
              <a:gd name="connsiteX6785" fmla="*/ 9596762 w 11378470"/>
              <a:gd name="connsiteY6785" fmla="*/ 1890951 h 10286999"/>
              <a:gd name="connsiteX6786" fmla="*/ 9604396 w 11378470"/>
              <a:gd name="connsiteY6786" fmla="*/ 1890502 h 10286999"/>
              <a:gd name="connsiteX6787" fmla="*/ 9613138 w 11378470"/>
              <a:gd name="connsiteY6787" fmla="*/ 1897956 h 10286999"/>
              <a:gd name="connsiteX6788" fmla="*/ 9579336 w 11378470"/>
              <a:gd name="connsiteY6788" fmla="*/ 1903925 h 10286999"/>
              <a:gd name="connsiteX6789" fmla="*/ 9560249 w 11378470"/>
              <a:gd name="connsiteY6789" fmla="*/ 1905046 h 10286999"/>
              <a:gd name="connsiteX6790" fmla="*/ 9551507 w 11378470"/>
              <a:gd name="connsiteY6790" fmla="*/ 1897592 h 10286999"/>
              <a:gd name="connsiteX6791" fmla="*/ 9550953 w 11378470"/>
              <a:gd name="connsiteY6791" fmla="*/ 1893641 h 10286999"/>
              <a:gd name="connsiteX6792" fmla="*/ 9558717 w 11378470"/>
              <a:gd name="connsiteY6792" fmla="*/ 1889823 h 10286999"/>
              <a:gd name="connsiteX6793" fmla="*/ 9581304 w 11378470"/>
              <a:gd name="connsiteY6793" fmla="*/ 1889758 h 10286999"/>
              <a:gd name="connsiteX6794" fmla="*/ 1930719 w 11378470"/>
              <a:gd name="connsiteY6794" fmla="*/ 1889505 h 10286999"/>
              <a:gd name="connsiteX6795" fmla="*/ 1927789 w 11378470"/>
              <a:gd name="connsiteY6795" fmla="*/ 1895830 h 10286999"/>
              <a:gd name="connsiteX6796" fmla="*/ 1930719 w 11378470"/>
              <a:gd name="connsiteY6796" fmla="*/ 1889505 h 10286999"/>
              <a:gd name="connsiteX6797" fmla="*/ 1734602 w 11378470"/>
              <a:gd name="connsiteY6797" fmla="*/ 1887663 h 10286999"/>
              <a:gd name="connsiteX6798" fmla="*/ 1759200 w 11378470"/>
              <a:gd name="connsiteY6798" fmla="*/ 1893159 h 10286999"/>
              <a:gd name="connsiteX6799" fmla="*/ 1746427 w 11378470"/>
              <a:gd name="connsiteY6799" fmla="*/ 1935015 h 10286999"/>
              <a:gd name="connsiteX6800" fmla="*/ 1720296 w 11378470"/>
              <a:gd name="connsiteY6800" fmla="*/ 1925229 h 10286999"/>
              <a:gd name="connsiteX6801" fmla="*/ 1710357 w 11378470"/>
              <a:gd name="connsiteY6801" fmla="*/ 1896995 h 10286999"/>
              <a:gd name="connsiteX6802" fmla="*/ 1734602 w 11378470"/>
              <a:gd name="connsiteY6802" fmla="*/ 1887663 h 10286999"/>
              <a:gd name="connsiteX6803" fmla="*/ 2196179 w 11378470"/>
              <a:gd name="connsiteY6803" fmla="*/ 1886548 h 10286999"/>
              <a:gd name="connsiteX6804" fmla="*/ 2196139 w 11378470"/>
              <a:gd name="connsiteY6804" fmla="*/ 1915475 h 10286999"/>
              <a:gd name="connsiteX6805" fmla="*/ 2201711 w 11378470"/>
              <a:gd name="connsiteY6805" fmla="*/ 1905779 h 10286999"/>
              <a:gd name="connsiteX6806" fmla="*/ 2218612 w 11378470"/>
              <a:gd name="connsiteY6806" fmla="*/ 1897927 h 10286999"/>
              <a:gd name="connsiteX6807" fmla="*/ 2230313 w 11378470"/>
              <a:gd name="connsiteY6807" fmla="*/ 1918636 h 10286999"/>
              <a:gd name="connsiteX6808" fmla="*/ 2210987 w 11378470"/>
              <a:gd name="connsiteY6808" fmla="*/ 1929720 h 10286999"/>
              <a:gd name="connsiteX6809" fmla="*/ 2196126 w 11378470"/>
              <a:gd name="connsiteY6809" fmla="*/ 1924607 h 10286999"/>
              <a:gd name="connsiteX6810" fmla="*/ 2196121 w 11378470"/>
              <a:gd name="connsiteY6810" fmla="*/ 1927937 h 10286999"/>
              <a:gd name="connsiteX6811" fmla="*/ 2195157 w 11378470"/>
              <a:gd name="connsiteY6811" fmla="*/ 1947261 h 10286999"/>
              <a:gd name="connsiteX6812" fmla="*/ 2210602 w 11378470"/>
              <a:gd name="connsiteY6812" fmla="*/ 1950928 h 10286999"/>
              <a:gd name="connsiteX6813" fmla="*/ 2225454 w 11378470"/>
              <a:gd name="connsiteY6813" fmla="*/ 1957449 h 10286999"/>
              <a:gd name="connsiteX6814" fmla="*/ 2228497 w 11378470"/>
              <a:gd name="connsiteY6814" fmla="*/ 1964394 h 10286999"/>
              <a:gd name="connsiteX6815" fmla="*/ 2209809 w 11378470"/>
              <a:gd name="connsiteY6815" fmla="*/ 1960674 h 10286999"/>
              <a:gd name="connsiteX6816" fmla="*/ 2195144 w 11378470"/>
              <a:gd name="connsiteY6816" fmla="*/ 1947528 h 10286999"/>
              <a:gd name="connsiteX6817" fmla="*/ 2194339 w 11378470"/>
              <a:gd name="connsiteY6817" fmla="*/ 1963671 h 10286999"/>
              <a:gd name="connsiteX6818" fmla="*/ 2185689 w 11378470"/>
              <a:gd name="connsiteY6818" fmla="*/ 1962985 h 10286999"/>
              <a:gd name="connsiteX6819" fmla="*/ 2180048 w 11378470"/>
              <a:gd name="connsiteY6819" fmla="*/ 1953771 h 10286999"/>
              <a:gd name="connsiteX6820" fmla="*/ 2179414 w 11378470"/>
              <a:gd name="connsiteY6820" fmla="*/ 1914655 h 10286999"/>
              <a:gd name="connsiteX6821" fmla="*/ 2180869 w 11378470"/>
              <a:gd name="connsiteY6821" fmla="*/ 1905572 h 10286999"/>
              <a:gd name="connsiteX6822" fmla="*/ 2182324 w 11378470"/>
              <a:gd name="connsiteY6822" fmla="*/ 1896489 h 10286999"/>
              <a:gd name="connsiteX6823" fmla="*/ 2196179 w 11378470"/>
              <a:gd name="connsiteY6823" fmla="*/ 1886548 h 10286999"/>
              <a:gd name="connsiteX6824" fmla="*/ 2139330 w 11378470"/>
              <a:gd name="connsiteY6824" fmla="*/ 1882170 h 10286999"/>
              <a:gd name="connsiteX6825" fmla="*/ 2167880 w 11378470"/>
              <a:gd name="connsiteY6825" fmla="*/ 1903553 h 10286999"/>
              <a:gd name="connsiteX6826" fmla="*/ 2167820 w 11378470"/>
              <a:gd name="connsiteY6826" fmla="*/ 1943183 h 10286999"/>
              <a:gd name="connsiteX6827" fmla="*/ 2151549 w 11378470"/>
              <a:gd name="connsiteY6827" fmla="*/ 1942595 h 10286999"/>
              <a:gd name="connsiteX6828" fmla="*/ 2139330 w 11378470"/>
              <a:gd name="connsiteY6828" fmla="*/ 1882170 h 10286999"/>
              <a:gd name="connsiteX6829" fmla="*/ 2590318 w 11378470"/>
              <a:gd name="connsiteY6829" fmla="*/ 1874799 h 10286999"/>
              <a:gd name="connsiteX6830" fmla="*/ 2623781 w 11378470"/>
              <a:gd name="connsiteY6830" fmla="*/ 1895151 h 10286999"/>
              <a:gd name="connsiteX6831" fmla="*/ 2617981 w 11378470"/>
              <a:gd name="connsiteY6831" fmla="*/ 1917914 h 10286999"/>
              <a:gd name="connsiteX6832" fmla="*/ 2579813 w 11378470"/>
              <a:gd name="connsiteY6832" fmla="*/ 1922182 h 10286999"/>
              <a:gd name="connsiteX6833" fmla="*/ 2573402 w 11378470"/>
              <a:gd name="connsiteY6833" fmla="*/ 1882550 h 10286999"/>
              <a:gd name="connsiteX6834" fmla="*/ 2590318 w 11378470"/>
              <a:gd name="connsiteY6834" fmla="*/ 1874799 h 10286999"/>
              <a:gd name="connsiteX6835" fmla="*/ 1589337 w 11378470"/>
              <a:gd name="connsiteY6835" fmla="*/ 1874141 h 10286999"/>
              <a:gd name="connsiteX6836" fmla="*/ 1658981 w 11378470"/>
              <a:gd name="connsiteY6836" fmla="*/ 1919609 h 10286999"/>
              <a:gd name="connsiteX6837" fmla="*/ 1511111 w 11378470"/>
              <a:gd name="connsiteY6837" fmla="*/ 1896909 h 10286999"/>
              <a:gd name="connsiteX6838" fmla="*/ 1589337 w 11378470"/>
              <a:gd name="connsiteY6838" fmla="*/ 1874141 h 10286999"/>
              <a:gd name="connsiteX6839" fmla="*/ 2362895 w 11378470"/>
              <a:gd name="connsiteY6839" fmla="*/ 1869572 h 10286999"/>
              <a:gd name="connsiteX6840" fmla="*/ 2453528 w 11378470"/>
              <a:gd name="connsiteY6840" fmla="*/ 1942625 h 10286999"/>
              <a:gd name="connsiteX6841" fmla="*/ 2404687 w 11378470"/>
              <a:gd name="connsiteY6841" fmla="*/ 1915647 h 10286999"/>
              <a:gd name="connsiteX6842" fmla="*/ 2362895 w 11378470"/>
              <a:gd name="connsiteY6842" fmla="*/ 1869572 h 10286999"/>
              <a:gd name="connsiteX6843" fmla="*/ 2503052 w 11378470"/>
              <a:gd name="connsiteY6843" fmla="*/ 1867357 h 10286999"/>
              <a:gd name="connsiteX6844" fmla="*/ 2522242 w 11378470"/>
              <a:gd name="connsiteY6844" fmla="*/ 1883707 h 10286999"/>
              <a:gd name="connsiteX6845" fmla="*/ 2503052 w 11378470"/>
              <a:gd name="connsiteY6845" fmla="*/ 1867357 h 10286999"/>
              <a:gd name="connsiteX6846" fmla="*/ 2852104 w 11378470"/>
              <a:gd name="connsiteY6846" fmla="*/ 1864769 h 10286999"/>
              <a:gd name="connsiteX6847" fmla="*/ 2882748 w 11378470"/>
              <a:gd name="connsiteY6847" fmla="*/ 1912988 h 10286999"/>
              <a:gd name="connsiteX6848" fmla="*/ 2893014 w 11378470"/>
              <a:gd name="connsiteY6848" fmla="*/ 1979658 h 10286999"/>
              <a:gd name="connsiteX6849" fmla="*/ 2875980 w 11378470"/>
              <a:gd name="connsiteY6849" fmla="*/ 1992550 h 10286999"/>
              <a:gd name="connsiteX6850" fmla="*/ 2867864 w 11378470"/>
              <a:gd name="connsiteY6850" fmla="*/ 1995860 h 10286999"/>
              <a:gd name="connsiteX6851" fmla="*/ 2865198 w 11378470"/>
              <a:gd name="connsiteY6851" fmla="*/ 1998981 h 10286999"/>
              <a:gd name="connsiteX6852" fmla="*/ 2849006 w 11378470"/>
              <a:gd name="connsiteY6852" fmla="*/ 2000704 h 10286999"/>
              <a:gd name="connsiteX6853" fmla="*/ 2854040 w 11378470"/>
              <a:gd name="connsiteY6853" fmla="*/ 1992816 h 10286999"/>
              <a:gd name="connsiteX6854" fmla="*/ 2857113 w 11378470"/>
              <a:gd name="connsiteY6854" fmla="*/ 1989747 h 10286999"/>
              <a:gd name="connsiteX6855" fmla="*/ 2861207 w 11378470"/>
              <a:gd name="connsiteY6855" fmla="*/ 1974233 h 10286999"/>
              <a:gd name="connsiteX6856" fmla="*/ 2852104 w 11378470"/>
              <a:gd name="connsiteY6856" fmla="*/ 1864769 h 10286999"/>
              <a:gd name="connsiteX6857" fmla="*/ 8803601 w 11378470"/>
              <a:gd name="connsiteY6857" fmla="*/ 1864298 h 10286999"/>
              <a:gd name="connsiteX6858" fmla="*/ 8823686 w 11378470"/>
              <a:gd name="connsiteY6858" fmla="*/ 1875643 h 10286999"/>
              <a:gd name="connsiteX6859" fmla="*/ 8802598 w 11378470"/>
              <a:gd name="connsiteY6859" fmla="*/ 1910762 h 10286999"/>
              <a:gd name="connsiteX6860" fmla="*/ 8803601 w 11378470"/>
              <a:gd name="connsiteY6860" fmla="*/ 1864298 h 10286999"/>
              <a:gd name="connsiteX6861" fmla="*/ 9053531 w 11378470"/>
              <a:gd name="connsiteY6861" fmla="*/ 1857513 h 10286999"/>
              <a:gd name="connsiteX6862" fmla="*/ 9069419 w 11378470"/>
              <a:gd name="connsiteY6862" fmla="*/ 1867709 h 10286999"/>
              <a:gd name="connsiteX6863" fmla="*/ 9069995 w 11378470"/>
              <a:gd name="connsiteY6863" fmla="*/ 1884287 h 10286999"/>
              <a:gd name="connsiteX6864" fmla="*/ 9057637 w 11378470"/>
              <a:gd name="connsiteY6864" fmla="*/ 1900047 h 10286999"/>
              <a:gd name="connsiteX6865" fmla="*/ 9059904 w 11378470"/>
              <a:gd name="connsiteY6865" fmla="*/ 1896515 h 10286999"/>
              <a:gd name="connsiteX6866" fmla="*/ 9053550 w 11378470"/>
              <a:gd name="connsiteY6866" fmla="*/ 1892436 h 10286999"/>
              <a:gd name="connsiteX6867" fmla="*/ 9051283 w 11378470"/>
              <a:gd name="connsiteY6867" fmla="*/ 1895969 h 10286999"/>
              <a:gd name="connsiteX6868" fmla="*/ 9047195 w 11378470"/>
              <a:gd name="connsiteY6868" fmla="*/ 1888359 h 10286999"/>
              <a:gd name="connsiteX6869" fmla="*/ 9053531 w 11378470"/>
              <a:gd name="connsiteY6869" fmla="*/ 1857513 h 10286999"/>
              <a:gd name="connsiteX6870" fmla="*/ 10056050 w 11378470"/>
              <a:gd name="connsiteY6870" fmla="*/ 1845456 h 10286999"/>
              <a:gd name="connsiteX6871" fmla="*/ 10067962 w 11378470"/>
              <a:gd name="connsiteY6871" fmla="*/ 1849303 h 10286999"/>
              <a:gd name="connsiteX6872" fmla="*/ 10059010 w 11378470"/>
              <a:gd name="connsiteY6872" fmla="*/ 1882165 h 10286999"/>
              <a:gd name="connsiteX6873" fmla="*/ 10055878 w 11378470"/>
              <a:gd name="connsiteY6873" fmla="*/ 1880247 h 10286999"/>
              <a:gd name="connsiteX6874" fmla="*/ 10054188 w 11378470"/>
              <a:gd name="connsiteY6874" fmla="*/ 1881275 h 10286999"/>
              <a:gd name="connsiteX6875" fmla="*/ 10041208 w 11378470"/>
              <a:gd name="connsiteY6875" fmla="*/ 1881017 h 10286999"/>
              <a:gd name="connsiteX6876" fmla="*/ 10022184 w 11378470"/>
              <a:gd name="connsiteY6876" fmla="*/ 1882134 h 10286999"/>
              <a:gd name="connsiteX6877" fmla="*/ 9959046 w 11378470"/>
              <a:gd name="connsiteY6877" fmla="*/ 1869535 h 10286999"/>
              <a:gd name="connsiteX6878" fmla="*/ 9984910 w 11378470"/>
              <a:gd name="connsiteY6878" fmla="*/ 1863365 h 10286999"/>
              <a:gd name="connsiteX6879" fmla="*/ 10018524 w 11378470"/>
              <a:gd name="connsiteY6879" fmla="*/ 1863613 h 10286999"/>
              <a:gd name="connsiteX6880" fmla="*/ 10043932 w 11378470"/>
              <a:gd name="connsiteY6880" fmla="*/ 1860595 h 10286999"/>
              <a:gd name="connsiteX6881" fmla="*/ 10047978 w 11378470"/>
              <a:gd name="connsiteY6881" fmla="*/ 1853165 h 10286999"/>
              <a:gd name="connsiteX6882" fmla="*/ 10056050 w 11378470"/>
              <a:gd name="connsiteY6882" fmla="*/ 1845456 h 10286999"/>
              <a:gd name="connsiteX6883" fmla="*/ 9884880 w 11378470"/>
              <a:gd name="connsiteY6883" fmla="*/ 1843288 h 10286999"/>
              <a:gd name="connsiteX6884" fmla="*/ 9784112 w 11378470"/>
              <a:gd name="connsiteY6884" fmla="*/ 1908587 h 10286999"/>
              <a:gd name="connsiteX6885" fmla="*/ 9884880 w 11378470"/>
              <a:gd name="connsiteY6885" fmla="*/ 1843288 h 10286999"/>
              <a:gd name="connsiteX6886" fmla="*/ 890425 w 11378470"/>
              <a:gd name="connsiteY6886" fmla="*/ 1837885 h 10286999"/>
              <a:gd name="connsiteX6887" fmla="*/ 917673 w 11378470"/>
              <a:gd name="connsiteY6887" fmla="*/ 1932792 h 10286999"/>
              <a:gd name="connsiteX6888" fmla="*/ 897825 w 11378470"/>
              <a:gd name="connsiteY6888" fmla="*/ 1932674 h 10286999"/>
              <a:gd name="connsiteX6889" fmla="*/ 890425 w 11378470"/>
              <a:gd name="connsiteY6889" fmla="*/ 1837885 h 10286999"/>
              <a:gd name="connsiteX6890" fmla="*/ 1762053 w 11378470"/>
              <a:gd name="connsiteY6890" fmla="*/ 1830914 h 10286999"/>
              <a:gd name="connsiteX6891" fmla="*/ 1771181 w 11378470"/>
              <a:gd name="connsiteY6891" fmla="*/ 1842697 h 10286999"/>
              <a:gd name="connsiteX6892" fmla="*/ 1778944 w 11378470"/>
              <a:gd name="connsiteY6892" fmla="*/ 1864693 h 10286999"/>
              <a:gd name="connsiteX6893" fmla="*/ 1787988 w 11378470"/>
              <a:gd name="connsiteY6893" fmla="*/ 1874232 h 10286999"/>
              <a:gd name="connsiteX6894" fmla="*/ 1786378 w 11378470"/>
              <a:gd name="connsiteY6894" fmla="*/ 1877710 h 10286999"/>
              <a:gd name="connsiteX6895" fmla="*/ 1746978 w 11378470"/>
              <a:gd name="connsiteY6895" fmla="*/ 1846509 h 10286999"/>
              <a:gd name="connsiteX6896" fmla="*/ 1745599 w 11378470"/>
              <a:gd name="connsiteY6896" fmla="*/ 1838584 h 10286999"/>
              <a:gd name="connsiteX6897" fmla="*/ 1753421 w 11378470"/>
              <a:gd name="connsiteY6897" fmla="*/ 1832596 h 10286999"/>
              <a:gd name="connsiteX6898" fmla="*/ 1762053 w 11378470"/>
              <a:gd name="connsiteY6898" fmla="*/ 1830914 h 10286999"/>
              <a:gd name="connsiteX6899" fmla="*/ 8730146 w 11378470"/>
              <a:gd name="connsiteY6899" fmla="*/ 1829485 h 10286999"/>
              <a:gd name="connsiteX6900" fmla="*/ 8738565 w 11378470"/>
              <a:gd name="connsiteY6900" fmla="*/ 1835197 h 10286999"/>
              <a:gd name="connsiteX6901" fmla="*/ 8731200 w 11378470"/>
              <a:gd name="connsiteY6901" fmla="*/ 1856179 h 10286999"/>
              <a:gd name="connsiteX6902" fmla="*/ 8718486 w 11378470"/>
              <a:gd name="connsiteY6902" fmla="*/ 1838957 h 10286999"/>
              <a:gd name="connsiteX6903" fmla="*/ 8730146 w 11378470"/>
              <a:gd name="connsiteY6903" fmla="*/ 1829485 h 10286999"/>
              <a:gd name="connsiteX6904" fmla="*/ 8261214 w 11378470"/>
              <a:gd name="connsiteY6904" fmla="*/ 1827965 h 10286999"/>
              <a:gd name="connsiteX6905" fmla="*/ 8234717 w 11378470"/>
              <a:gd name="connsiteY6905" fmla="*/ 1894986 h 10286999"/>
              <a:gd name="connsiteX6906" fmla="*/ 8225322 w 11378470"/>
              <a:gd name="connsiteY6906" fmla="*/ 1881917 h 10286999"/>
              <a:gd name="connsiteX6907" fmla="*/ 8261214 w 11378470"/>
              <a:gd name="connsiteY6907" fmla="*/ 1827965 h 10286999"/>
              <a:gd name="connsiteX6908" fmla="*/ 9548349 w 11378470"/>
              <a:gd name="connsiteY6908" fmla="*/ 1823995 h 10286999"/>
              <a:gd name="connsiteX6909" fmla="*/ 9574753 w 11378470"/>
              <a:gd name="connsiteY6909" fmla="*/ 1836684 h 10286999"/>
              <a:gd name="connsiteX6910" fmla="*/ 9557510 w 11378470"/>
              <a:gd name="connsiteY6910" fmla="*/ 1877091 h 10286999"/>
              <a:gd name="connsiteX6911" fmla="*/ 9521798 w 11378470"/>
              <a:gd name="connsiteY6911" fmla="*/ 1852300 h 10286999"/>
              <a:gd name="connsiteX6912" fmla="*/ 9548349 w 11378470"/>
              <a:gd name="connsiteY6912" fmla="*/ 1823995 h 10286999"/>
              <a:gd name="connsiteX6913" fmla="*/ 2572258 w 11378470"/>
              <a:gd name="connsiteY6913" fmla="*/ 1822951 h 10286999"/>
              <a:gd name="connsiteX6914" fmla="*/ 2587407 w 11378470"/>
              <a:gd name="connsiteY6914" fmla="*/ 1830097 h 10286999"/>
              <a:gd name="connsiteX6915" fmla="*/ 2590766 w 11378470"/>
              <a:gd name="connsiteY6915" fmla="*/ 1844666 h 10286999"/>
              <a:gd name="connsiteX6916" fmla="*/ 2550161 w 11378470"/>
              <a:gd name="connsiteY6916" fmla="*/ 1846523 h 10286999"/>
              <a:gd name="connsiteX6917" fmla="*/ 2552260 w 11378470"/>
              <a:gd name="connsiteY6917" fmla="*/ 1829661 h 10286999"/>
              <a:gd name="connsiteX6918" fmla="*/ 2572258 w 11378470"/>
              <a:gd name="connsiteY6918" fmla="*/ 1822951 h 10286999"/>
              <a:gd name="connsiteX6919" fmla="*/ 9077512 w 11378470"/>
              <a:gd name="connsiteY6919" fmla="*/ 1819779 h 10286999"/>
              <a:gd name="connsiteX6920" fmla="*/ 9089614 w 11378470"/>
              <a:gd name="connsiteY6920" fmla="*/ 1827768 h 10286999"/>
              <a:gd name="connsiteX6921" fmla="*/ 9094240 w 11378470"/>
              <a:gd name="connsiteY6921" fmla="*/ 1843838 h 10286999"/>
              <a:gd name="connsiteX6922" fmla="*/ 9063196 w 11378470"/>
              <a:gd name="connsiteY6922" fmla="*/ 1850342 h 10286999"/>
              <a:gd name="connsiteX6923" fmla="*/ 9066067 w 11378470"/>
              <a:gd name="connsiteY6923" fmla="*/ 1826688 h 10286999"/>
              <a:gd name="connsiteX6924" fmla="*/ 9077512 w 11378470"/>
              <a:gd name="connsiteY6924" fmla="*/ 1819779 h 10286999"/>
              <a:gd name="connsiteX6925" fmla="*/ 9335784 w 11378470"/>
              <a:gd name="connsiteY6925" fmla="*/ 1819538 h 10286999"/>
              <a:gd name="connsiteX6926" fmla="*/ 9340048 w 11378470"/>
              <a:gd name="connsiteY6926" fmla="*/ 1880551 h 10286999"/>
              <a:gd name="connsiteX6927" fmla="*/ 9325444 w 11378470"/>
              <a:gd name="connsiteY6927" fmla="*/ 1907332 h 10286999"/>
              <a:gd name="connsiteX6928" fmla="*/ 9344190 w 11378470"/>
              <a:gd name="connsiteY6928" fmla="*/ 1919770 h 10286999"/>
              <a:gd name="connsiteX6929" fmla="*/ 9349744 w 11378470"/>
              <a:gd name="connsiteY6929" fmla="*/ 1927456 h 10286999"/>
              <a:gd name="connsiteX6930" fmla="*/ 9358902 w 11378470"/>
              <a:gd name="connsiteY6930" fmla="*/ 1928875 h 10286999"/>
              <a:gd name="connsiteX6931" fmla="*/ 9360858 w 11378470"/>
              <a:gd name="connsiteY6931" fmla="*/ 1942835 h 10286999"/>
              <a:gd name="connsiteX6932" fmla="*/ 9365462 w 11378470"/>
              <a:gd name="connsiteY6932" fmla="*/ 1949206 h 10286999"/>
              <a:gd name="connsiteX6933" fmla="*/ 9364899 w 11378470"/>
              <a:gd name="connsiteY6933" fmla="*/ 1990580 h 10286999"/>
              <a:gd name="connsiteX6934" fmla="*/ 9276248 w 11378470"/>
              <a:gd name="connsiteY6934" fmla="*/ 1970108 h 10286999"/>
              <a:gd name="connsiteX6935" fmla="*/ 9272607 w 11378470"/>
              <a:gd name="connsiteY6935" fmla="*/ 1965211 h 10286999"/>
              <a:gd name="connsiteX6936" fmla="*/ 9280854 w 11378470"/>
              <a:gd name="connsiteY6936" fmla="*/ 1989678 h 10286999"/>
              <a:gd name="connsiteX6937" fmla="*/ 9261418 w 11378470"/>
              <a:gd name="connsiteY6937" fmla="*/ 2151532 h 10286999"/>
              <a:gd name="connsiteX6938" fmla="*/ 9220065 w 11378470"/>
              <a:gd name="connsiteY6938" fmla="*/ 2143540 h 10286999"/>
              <a:gd name="connsiteX6939" fmla="*/ 9231863 w 11378470"/>
              <a:gd name="connsiteY6939" fmla="*/ 2090858 h 10286999"/>
              <a:gd name="connsiteX6940" fmla="*/ 9229998 w 11378470"/>
              <a:gd name="connsiteY6940" fmla="*/ 2083664 h 10286999"/>
              <a:gd name="connsiteX6941" fmla="*/ 9232433 w 11378470"/>
              <a:gd name="connsiteY6941" fmla="*/ 2073473 h 10286999"/>
              <a:gd name="connsiteX6942" fmla="*/ 9236154 w 11378470"/>
              <a:gd name="connsiteY6942" fmla="*/ 2071706 h 10286999"/>
              <a:gd name="connsiteX6943" fmla="*/ 9243420 w 11378470"/>
              <a:gd name="connsiteY6943" fmla="*/ 2039259 h 10286999"/>
              <a:gd name="connsiteX6944" fmla="*/ 9263572 w 11378470"/>
              <a:gd name="connsiteY6944" fmla="*/ 1953059 h 10286999"/>
              <a:gd name="connsiteX6945" fmla="*/ 9251644 w 11378470"/>
              <a:gd name="connsiteY6945" fmla="*/ 1937016 h 10286999"/>
              <a:gd name="connsiteX6946" fmla="*/ 9258496 w 11378470"/>
              <a:gd name="connsiteY6946" fmla="*/ 1900977 h 10286999"/>
              <a:gd name="connsiteX6947" fmla="*/ 9281817 w 11378470"/>
              <a:gd name="connsiteY6947" fmla="*/ 1882605 h 10286999"/>
              <a:gd name="connsiteX6948" fmla="*/ 9308789 w 11378470"/>
              <a:gd name="connsiteY6948" fmla="*/ 1896792 h 10286999"/>
              <a:gd name="connsiteX6949" fmla="*/ 9310581 w 11378470"/>
              <a:gd name="connsiteY6949" fmla="*/ 1876409 h 10286999"/>
              <a:gd name="connsiteX6950" fmla="*/ 9335784 w 11378470"/>
              <a:gd name="connsiteY6950" fmla="*/ 1819538 h 10286999"/>
              <a:gd name="connsiteX6951" fmla="*/ 1313182 w 11378470"/>
              <a:gd name="connsiteY6951" fmla="*/ 1818921 h 10286999"/>
              <a:gd name="connsiteX6952" fmla="*/ 1384407 w 11378470"/>
              <a:gd name="connsiteY6952" fmla="*/ 1899462 h 10286999"/>
              <a:gd name="connsiteX6953" fmla="*/ 1280995 w 11378470"/>
              <a:gd name="connsiteY6953" fmla="*/ 1819072 h 10286999"/>
              <a:gd name="connsiteX6954" fmla="*/ 1313182 w 11378470"/>
              <a:gd name="connsiteY6954" fmla="*/ 1818921 h 10286999"/>
              <a:gd name="connsiteX6955" fmla="*/ 10160132 w 11378470"/>
              <a:gd name="connsiteY6955" fmla="*/ 1816857 h 10286999"/>
              <a:gd name="connsiteX6956" fmla="*/ 10165474 w 11378470"/>
              <a:gd name="connsiteY6956" fmla="*/ 1821509 h 10286999"/>
              <a:gd name="connsiteX6957" fmla="*/ 10172684 w 11378470"/>
              <a:gd name="connsiteY6957" fmla="*/ 1831035 h 10286999"/>
              <a:gd name="connsiteX6958" fmla="*/ 10170246 w 11378470"/>
              <a:gd name="connsiteY6958" fmla="*/ 1837430 h 10286999"/>
              <a:gd name="connsiteX6959" fmla="*/ 10163778 w 11378470"/>
              <a:gd name="connsiteY6959" fmla="*/ 1844912 h 10286999"/>
              <a:gd name="connsiteX6960" fmla="*/ 10150276 w 11378470"/>
              <a:gd name="connsiteY6960" fmla="*/ 1831349 h 10286999"/>
              <a:gd name="connsiteX6961" fmla="*/ 10153812 w 11378470"/>
              <a:gd name="connsiteY6961" fmla="*/ 1818923 h 10286999"/>
              <a:gd name="connsiteX6962" fmla="*/ 10160132 w 11378470"/>
              <a:gd name="connsiteY6962" fmla="*/ 1816857 h 10286999"/>
              <a:gd name="connsiteX6963" fmla="*/ 1572602 w 11378470"/>
              <a:gd name="connsiteY6963" fmla="*/ 1813232 h 10286999"/>
              <a:gd name="connsiteX6964" fmla="*/ 1593639 w 11378470"/>
              <a:gd name="connsiteY6964" fmla="*/ 1825200 h 10286999"/>
              <a:gd name="connsiteX6965" fmla="*/ 1571846 w 11378470"/>
              <a:gd name="connsiteY6965" fmla="*/ 1843564 h 10286999"/>
              <a:gd name="connsiteX6966" fmla="*/ 1566444 w 11378470"/>
              <a:gd name="connsiteY6966" fmla="*/ 1836097 h 10286999"/>
              <a:gd name="connsiteX6967" fmla="*/ 1565579 w 11378470"/>
              <a:gd name="connsiteY6967" fmla="*/ 1822420 h 10286999"/>
              <a:gd name="connsiteX6968" fmla="*/ 1572602 w 11378470"/>
              <a:gd name="connsiteY6968" fmla="*/ 1813232 h 10286999"/>
              <a:gd name="connsiteX6969" fmla="*/ 1826953 w 11378470"/>
              <a:gd name="connsiteY6969" fmla="*/ 1802941 h 10286999"/>
              <a:gd name="connsiteX6970" fmla="*/ 1839542 w 11378470"/>
              <a:gd name="connsiteY6970" fmla="*/ 1811917 h 10286999"/>
              <a:gd name="connsiteX6971" fmla="*/ 1843767 w 11378470"/>
              <a:gd name="connsiteY6971" fmla="*/ 1811999 h 10286999"/>
              <a:gd name="connsiteX6972" fmla="*/ 1851820 w 11378470"/>
              <a:gd name="connsiteY6972" fmla="*/ 1821612 h 10286999"/>
              <a:gd name="connsiteX6973" fmla="*/ 1852565 w 11378470"/>
              <a:gd name="connsiteY6973" fmla="*/ 1826583 h 10286999"/>
              <a:gd name="connsiteX6974" fmla="*/ 1860603 w 11378470"/>
              <a:gd name="connsiteY6974" fmla="*/ 1840776 h 10286999"/>
              <a:gd name="connsiteX6975" fmla="*/ 1853333 w 11378470"/>
              <a:gd name="connsiteY6975" fmla="*/ 1841216 h 10286999"/>
              <a:gd name="connsiteX6976" fmla="*/ 1845584 w 11378470"/>
              <a:gd name="connsiteY6976" fmla="*/ 1853861 h 10286999"/>
              <a:gd name="connsiteX6977" fmla="*/ 1844268 w 11378470"/>
              <a:gd name="connsiteY6977" fmla="*/ 1875485 h 10286999"/>
              <a:gd name="connsiteX6978" fmla="*/ 1840339 w 11378470"/>
              <a:gd name="connsiteY6978" fmla="*/ 1846403 h 10286999"/>
              <a:gd name="connsiteX6979" fmla="*/ 1836497 w 11378470"/>
              <a:gd name="connsiteY6979" fmla="*/ 1842238 h 10286999"/>
              <a:gd name="connsiteX6980" fmla="*/ 1835553 w 11378470"/>
              <a:gd name="connsiteY6980" fmla="*/ 1842296 h 10286999"/>
              <a:gd name="connsiteX6981" fmla="*/ 1834614 w 11378470"/>
              <a:gd name="connsiteY6981" fmla="*/ 1840198 h 10286999"/>
              <a:gd name="connsiteX6982" fmla="*/ 1831651 w 11378470"/>
              <a:gd name="connsiteY6982" fmla="*/ 1836987 h 10286999"/>
              <a:gd name="connsiteX6983" fmla="*/ 1831678 w 11378470"/>
              <a:gd name="connsiteY6983" fmla="*/ 1835124 h 10286999"/>
              <a:gd name="connsiteX6984" fmla="*/ 1824824 w 11378470"/>
              <a:gd name="connsiteY6984" fmla="*/ 1826861 h 10286999"/>
              <a:gd name="connsiteX6985" fmla="*/ 1811828 w 11378470"/>
              <a:gd name="connsiteY6985" fmla="*/ 1812923 h 10286999"/>
              <a:gd name="connsiteX6986" fmla="*/ 1826953 w 11378470"/>
              <a:gd name="connsiteY6986" fmla="*/ 1802941 h 10286999"/>
              <a:gd name="connsiteX6987" fmla="*/ 8676159 w 11378470"/>
              <a:gd name="connsiteY6987" fmla="*/ 1785107 h 10286999"/>
              <a:gd name="connsiteX6988" fmla="*/ 8709784 w 11378470"/>
              <a:gd name="connsiteY6988" fmla="*/ 1883868 h 10286999"/>
              <a:gd name="connsiteX6989" fmla="*/ 8676159 w 11378470"/>
              <a:gd name="connsiteY6989" fmla="*/ 1785107 h 10286999"/>
              <a:gd name="connsiteX6990" fmla="*/ 8780023 w 11378470"/>
              <a:gd name="connsiteY6990" fmla="*/ 1780337 h 10286999"/>
              <a:gd name="connsiteX6991" fmla="*/ 8800540 w 11378470"/>
              <a:gd name="connsiteY6991" fmla="*/ 1834420 h 10286999"/>
              <a:gd name="connsiteX6992" fmla="*/ 8780023 w 11378470"/>
              <a:gd name="connsiteY6992" fmla="*/ 1780337 h 10286999"/>
              <a:gd name="connsiteX6993" fmla="*/ 2281580 w 11378470"/>
              <a:gd name="connsiteY6993" fmla="*/ 1763703 h 10286999"/>
              <a:gd name="connsiteX6994" fmla="*/ 2355854 w 11378470"/>
              <a:gd name="connsiteY6994" fmla="*/ 1789083 h 10286999"/>
              <a:gd name="connsiteX6995" fmla="*/ 2358512 w 11378470"/>
              <a:gd name="connsiteY6995" fmla="*/ 1792365 h 10286999"/>
              <a:gd name="connsiteX6996" fmla="*/ 2356231 w 11378470"/>
              <a:gd name="connsiteY6996" fmla="*/ 1785818 h 10286999"/>
              <a:gd name="connsiteX6997" fmla="*/ 2360174 w 11378470"/>
              <a:gd name="connsiteY6997" fmla="*/ 1778127 h 10286999"/>
              <a:gd name="connsiteX6998" fmla="*/ 2373542 w 11378470"/>
              <a:gd name="connsiteY6998" fmla="*/ 1764218 h 10286999"/>
              <a:gd name="connsiteX6999" fmla="*/ 2386743 w 11378470"/>
              <a:gd name="connsiteY6999" fmla="*/ 1771408 h 10286999"/>
              <a:gd name="connsiteX7000" fmla="*/ 2389917 w 11378470"/>
              <a:gd name="connsiteY7000" fmla="*/ 1789032 h 10286999"/>
              <a:gd name="connsiteX7001" fmla="*/ 2377284 w 11378470"/>
              <a:gd name="connsiteY7001" fmla="*/ 1817723 h 10286999"/>
              <a:gd name="connsiteX7002" fmla="*/ 2371372 w 11378470"/>
              <a:gd name="connsiteY7002" fmla="*/ 1813259 h 10286999"/>
              <a:gd name="connsiteX7003" fmla="*/ 2351778 w 11378470"/>
              <a:gd name="connsiteY7003" fmla="*/ 1846470 h 10286999"/>
              <a:gd name="connsiteX7004" fmla="*/ 2320246 w 11378470"/>
              <a:gd name="connsiteY7004" fmla="*/ 1866778 h 10286999"/>
              <a:gd name="connsiteX7005" fmla="*/ 2298095 w 11378470"/>
              <a:gd name="connsiteY7005" fmla="*/ 1870579 h 10286999"/>
              <a:gd name="connsiteX7006" fmla="*/ 2312037 w 11378470"/>
              <a:gd name="connsiteY7006" fmla="*/ 1880576 h 10286999"/>
              <a:gd name="connsiteX7007" fmla="*/ 2348897 w 11378470"/>
              <a:gd name="connsiteY7007" fmla="*/ 1938190 h 10286999"/>
              <a:gd name="connsiteX7008" fmla="*/ 2297256 w 11378470"/>
              <a:gd name="connsiteY7008" fmla="*/ 1945384 h 10286999"/>
              <a:gd name="connsiteX7009" fmla="*/ 2265282 w 11378470"/>
              <a:gd name="connsiteY7009" fmla="*/ 1909674 h 10286999"/>
              <a:gd name="connsiteX7010" fmla="*/ 2262856 w 11378470"/>
              <a:gd name="connsiteY7010" fmla="*/ 1904164 h 10286999"/>
              <a:gd name="connsiteX7011" fmla="*/ 2255401 w 11378470"/>
              <a:gd name="connsiteY7011" fmla="*/ 1910812 h 10286999"/>
              <a:gd name="connsiteX7012" fmla="*/ 2235544 w 11378470"/>
              <a:gd name="connsiteY7012" fmla="*/ 1911369 h 10286999"/>
              <a:gd name="connsiteX7013" fmla="*/ 2220588 w 11378470"/>
              <a:gd name="connsiteY7013" fmla="*/ 1864665 h 10286999"/>
              <a:gd name="connsiteX7014" fmla="*/ 2222028 w 11378470"/>
              <a:gd name="connsiteY7014" fmla="*/ 1848891 h 10286999"/>
              <a:gd name="connsiteX7015" fmla="*/ 2198756 w 11378470"/>
              <a:gd name="connsiteY7015" fmla="*/ 1828250 h 10286999"/>
              <a:gd name="connsiteX7016" fmla="*/ 2198610 w 11378470"/>
              <a:gd name="connsiteY7016" fmla="*/ 1815672 h 10286999"/>
              <a:gd name="connsiteX7017" fmla="*/ 2281580 w 11378470"/>
              <a:gd name="connsiteY7017" fmla="*/ 1763703 h 10286999"/>
              <a:gd name="connsiteX7018" fmla="*/ 2157122 w 11378470"/>
              <a:gd name="connsiteY7018" fmla="*/ 1763243 h 10286999"/>
              <a:gd name="connsiteX7019" fmla="*/ 2162428 w 11378470"/>
              <a:gd name="connsiteY7019" fmla="*/ 1789223 h 10286999"/>
              <a:gd name="connsiteX7020" fmla="*/ 2137657 w 11378470"/>
              <a:gd name="connsiteY7020" fmla="*/ 1791130 h 10286999"/>
              <a:gd name="connsiteX7021" fmla="*/ 2157122 w 11378470"/>
              <a:gd name="connsiteY7021" fmla="*/ 1763243 h 10286999"/>
              <a:gd name="connsiteX7022" fmla="*/ 8116438 w 11378470"/>
              <a:gd name="connsiteY7022" fmla="*/ 1760184 h 10286999"/>
              <a:gd name="connsiteX7023" fmla="*/ 8098002 w 11378470"/>
              <a:gd name="connsiteY7023" fmla="*/ 1776420 h 10286999"/>
              <a:gd name="connsiteX7024" fmla="*/ 8097146 w 11378470"/>
              <a:gd name="connsiteY7024" fmla="*/ 1776596 h 10286999"/>
              <a:gd name="connsiteX7025" fmla="*/ 8099928 w 11378470"/>
              <a:gd name="connsiteY7025" fmla="*/ 1785467 h 10286999"/>
              <a:gd name="connsiteX7026" fmla="*/ 8105057 w 11378470"/>
              <a:gd name="connsiteY7026" fmla="*/ 1812275 h 10286999"/>
              <a:gd name="connsiteX7027" fmla="*/ 8108869 w 11378470"/>
              <a:gd name="connsiteY7027" fmla="*/ 1789818 h 10286999"/>
              <a:gd name="connsiteX7028" fmla="*/ 8107791 w 11378470"/>
              <a:gd name="connsiteY7028" fmla="*/ 1771907 h 10286999"/>
              <a:gd name="connsiteX7029" fmla="*/ 8112422 w 11378470"/>
              <a:gd name="connsiteY7029" fmla="*/ 1764031 h 10286999"/>
              <a:gd name="connsiteX7030" fmla="*/ 8274126 w 11378470"/>
              <a:gd name="connsiteY7030" fmla="*/ 1759547 h 10286999"/>
              <a:gd name="connsiteX7031" fmla="*/ 8294734 w 11378470"/>
              <a:gd name="connsiteY7031" fmla="*/ 1818359 h 10286999"/>
              <a:gd name="connsiteX7032" fmla="*/ 8292069 w 11378470"/>
              <a:gd name="connsiteY7032" fmla="*/ 1837645 h 10286999"/>
              <a:gd name="connsiteX7033" fmla="*/ 8305683 w 11378470"/>
              <a:gd name="connsiteY7033" fmla="*/ 1841604 h 10286999"/>
              <a:gd name="connsiteX7034" fmla="*/ 8331638 w 11378470"/>
              <a:gd name="connsiteY7034" fmla="*/ 1855788 h 10286999"/>
              <a:gd name="connsiteX7035" fmla="*/ 8286904 w 11378470"/>
              <a:gd name="connsiteY7035" fmla="*/ 1881718 h 10286999"/>
              <a:gd name="connsiteX7036" fmla="*/ 8280572 w 11378470"/>
              <a:gd name="connsiteY7036" fmla="*/ 1864922 h 10286999"/>
              <a:gd name="connsiteX7037" fmla="*/ 8279328 w 11378470"/>
              <a:gd name="connsiteY7037" fmla="*/ 1867112 h 10286999"/>
              <a:gd name="connsiteX7038" fmla="*/ 8274126 w 11378470"/>
              <a:gd name="connsiteY7038" fmla="*/ 1759547 h 10286999"/>
              <a:gd name="connsiteX7039" fmla="*/ 8897705 w 11378470"/>
              <a:gd name="connsiteY7039" fmla="*/ 1756921 h 10286999"/>
              <a:gd name="connsiteX7040" fmla="*/ 8881163 w 11378470"/>
              <a:gd name="connsiteY7040" fmla="*/ 1768705 h 10286999"/>
              <a:gd name="connsiteX7041" fmla="*/ 8897705 w 11378470"/>
              <a:gd name="connsiteY7041" fmla="*/ 1756921 h 10286999"/>
              <a:gd name="connsiteX7042" fmla="*/ 8988147 w 11378470"/>
              <a:gd name="connsiteY7042" fmla="*/ 1749041 h 10286999"/>
              <a:gd name="connsiteX7043" fmla="*/ 9022217 w 11378470"/>
              <a:gd name="connsiteY7043" fmla="*/ 1774047 h 10286999"/>
              <a:gd name="connsiteX7044" fmla="*/ 9024128 w 11378470"/>
              <a:gd name="connsiteY7044" fmla="*/ 1776376 h 10286999"/>
              <a:gd name="connsiteX7045" fmla="*/ 9028861 w 11378470"/>
              <a:gd name="connsiteY7045" fmla="*/ 1778244 h 10286999"/>
              <a:gd name="connsiteX7046" fmla="*/ 9029659 w 11378470"/>
              <a:gd name="connsiteY7046" fmla="*/ 1777002 h 10286999"/>
              <a:gd name="connsiteX7047" fmla="*/ 9029937 w 11378470"/>
              <a:gd name="connsiteY7047" fmla="*/ 1778668 h 10286999"/>
              <a:gd name="connsiteX7048" fmla="*/ 9038846 w 11378470"/>
              <a:gd name="connsiteY7048" fmla="*/ 1782184 h 10286999"/>
              <a:gd name="connsiteX7049" fmla="*/ 9035648 w 11378470"/>
              <a:gd name="connsiteY7049" fmla="*/ 1789131 h 10286999"/>
              <a:gd name="connsiteX7050" fmla="*/ 9039401 w 11378470"/>
              <a:gd name="connsiteY7050" fmla="*/ 1800903 h 10286999"/>
              <a:gd name="connsiteX7051" fmla="*/ 9032578 w 11378470"/>
              <a:gd name="connsiteY7051" fmla="*/ 1808940 h 10286999"/>
              <a:gd name="connsiteX7052" fmla="*/ 9010079 w 11378470"/>
              <a:gd name="connsiteY7052" fmla="*/ 1809398 h 10286999"/>
              <a:gd name="connsiteX7053" fmla="*/ 8995116 w 11378470"/>
              <a:gd name="connsiteY7053" fmla="*/ 1837037 h 10286999"/>
              <a:gd name="connsiteX7054" fmla="*/ 8988364 w 11378470"/>
              <a:gd name="connsiteY7054" fmla="*/ 1850887 h 10286999"/>
              <a:gd name="connsiteX7055" fmla="*/ 8992586 w 11378470"/>
              <a:gd name="connsiteY7055" fmla="*/ 1847212 h 10286999"/>
              <a:gd name="connsiteX7056" fmla="*/ 9049664 w 11378470"/>
              <a:gd name="connsiteY7056" fmla="*/ 1852252 h 10286999"/>
              <a:gd name="connsiteX7057" fmla="*/ 9012411 w 11378470"/>
              <a:gd name="connsiteY7057" fmla="*/ 1869992 h 10286999"/>
              <a:gd name="connsiteX7058" fmla="*/ 8981830 w 11378470"/>
              <a:gd name="connsiteY7058" fmla="*/ 1858773 h 10286999"/>
              <a:gd name="connsiteX7059" fmla="*/ 8966304 w 11378470"/>
              <a:gd name="connsiteY7059" fmla="*/ 1870687 h 10286999"/>
              <a:gd name="connsiteX7060" fmla="*/ 8937106 w 11378470"/>
              <a:gd name="connsiteY7060" fmla="*/ 1846983 h 10286999"/>
              <a:gd name="connsiteX7061" fmla="*/ 8962006 w 11378470"/>
              <a:gd name="connsiteY7061" fmla="*/ 1773581 h 10286999"/>
              <a:gd name="connsiteX7062" fmla="*/ 8965152 w 11378470"/>
              <a:gd name="connsiteY7062" fmla="*/ 1775599 h 10286999"/>
              <a:gd name="connsiteX7063" fmla="*/ 8972404 w 11378470"/>
              <a:gd name="connsiteY7063" fmla="*/ 1750459 h 10286999"/>
              <a:gd name="connsiteX7064" fmla="*/ 8988147 w 11378470"/>
              <a:gd name="connsiteY7064" fmla="*/ 1749041 h 10286999"/>
              <a:gd name="connsiteX7065" fmla="*/ 3291085 w 11378470"/>
              <a:gd name="connsiteY7065" fmla="*/ 1748539 h 10286999"/>
              <a:gd name="connsiteX7066" fmla="*/ 3295715 w 11378470"/>
              <a:gd name="connsiteY7066" fmla="*/ 1761634 h 10286999"/>
              <a:gd name="connsiteX7067" fmla="*/ 3302167 w 11378470"/>
              <a:gd name="connsiteY7067" fmla="*/ 1762071 h 10286999"/>
              <a:gd name="connsiteX7068" fmla="*/ 3340386 w 11378470"/>
              <a:gd name="connsiteY7068" fmla="*/ 1865355 h 10286999"/>
              <a:gd name="connsiteX7069" fmla="*/ 3318706 w 11378470"/>
              <a:gd name="connsiteY7069" fmla="*/ 1869286 h 10286999"/>
              <a:gd name="connsiteX7070" fmla="*/ 3271281 w 11378470"/>
              <a:gd name="connsiteY7070" fmla="*/ 1828347 h 10286999"/>
              <a:gd name="connsiteX7071" fmla="*/ 3270595 w 11378470"/>
              <a:gd name="connsiteY7071" fmla="*/ 1826158 h 10286999"/>
              <a:gd name="connsiteX7072" fmla="*/ 3267368 w 11378470"/>
              <a:gd name="connsiteY7072" fmla="*/ 1831644 h 10286999"/>
              <a:gd name="connsiteX7073" fmla="*/ 3255872 w 11378470"/>
              <a:gd name="connsiteY7073" fmla="*/ 1831452 h 10286999"/>
              <a:gd name="connsiteX7074" fmla="*/ 3261861 w 11378470"/>
              <a:gd name="connsiteY7074" fmla="*/ 1771908 h 10286999"/>
              <a:gd name="connsiteX7075" fmla="*/ 3266492 w 11378470"/>
              <a:gd name="connsiteY7075" fmla="*/ 1764032 h 10286999"/>
              <a:gd name="connsiteX7076" fmla="*/ 3291085 w 11378470"/>
              <a:gd name="connsiteY7076" fmla="*/ 1748539 h 10286999"/>
              <a:gd name="connsiteX7077" fmla="*/ 1575903 w 11378470"/>
              <a:gd name="connsiteY7077" fmla="*/ 1744314 h 10286999"/>
              <a:gd name="connsiteX7078" fmla="*/ 1608743 w 11378470"/>
              <a:gd name="connsiteY7078" fmla="*/ 1760169 h 10286999"/>
              <a:gd name="connsiteX7079" fmla="*/ 1602369 w 11378470"/>
              <a:gd name="connsiteY7079" fmla="*/ 1793822 h 10286999"/>
              <a:gd name="connsiteX7080" fmla="*/ 1545642 w 11378470"/>
              <a:gd name="connsiteY7080" fmla="*/ 1778741 h 10286999"/>
              <a:gd name="connsiteX7081" fmla="*/ 1575903 w 11378470"/>
              <a:gd name="connsiteY7081" fmla="*/ 1744314 h 10286999"/>
              <a:gd name="connsiteX7082" fmla="*/ 766081 w 11378470"/>
              <a:gd name="connsiteY7082" fmla="*/ 1744118 h 10286999"/>
              <a:gd name="connsiteX7083" fmla="*/ 781630 w 11378470"/>
              <a:gd name="connsiteY7083" fmla="*/ 1748488 h 10286999"/>
              <a:gd name="connsiteX7084" fmla="*/ 775464 w 11378470"/>
              <a:gd name="connsiteY7084" fmla="*/ 1780778 h 10286999"/>
              <a:gd name="connsiteX7085" fmla="*/ 756241 w 11378470"/>
              <a:gd name="connsiteY7085" fmla="*/ 1765367 h 10286999"/>
              <a:gd name="connsiteX7086" fmla="*/ 754642 w 11378470"/>
              <a:gd name="connsiteY7086" fmla="*/ 1751035 h 10286999"/>
              <a:gd name="connsiteX7087" fmla="*/ 766081 w 11378470"/>
              <a:gd name="connsiteY7087" fmla="*/ 1744118 h 10286999"/>
              <a:gd name="connsiteX7088" fmla="*/ 1438993 w 11378470"/>
              <a:gd name="connsiteY7088" fmla="*/ 1741885 h 10286999"/>
              <a:gd name="connsiteX7089" fmla="*/ 1448782 w 11378470"/>
              <a:gd name="connsiteY7089" fmla="*/ 1794665 h 10286999"/>
              <a:gd name="connsiteX7090" fmla="*/ 1421729 w 11378470"/>
              <a:gd name="connsiteY7090" fmla="*/ 1773297 h 10286999"/>
              <a:gd name="connsiteX7091" fmla="*/ 1438993 w 11378470"/>
              <a:gd name="connsiteY7091" fmla="*/ 1741885 h 10286999"/>
              <a:gd name="connsiteX7092" fmla="*/ 10154870 w 11378470"/>
              <a:gd name="connsiteY7092" fmla="*/ 1738454 h 10286999"/>
              <a:gd name="connsiteX7093" fmla="*/ 10173384 w 11378470"/>
              <a:gd name="connsiteY7093" fmla="*/ 1749153 h 10286999"/>
              <a:gd name="connsiteX7094" fmla="*/ 10147330 w 11378470"/>
              <a:gd name="connsiteY7094" fmla="*/ 1785115 h 10286999"/>
              <a:gd name="connsiteX7095" fmla="*/ 10154870 w 11378470"/>
              <a:gd name="connsiteY7095" fmla="*/ 1738454 h 10286999"/>
              <a:gd name="connsiteX7096" fmla="*/ 8750037 w 11378470"/>
              <a:gd name="connsiteY7096" fmla="*/ 1734150 h 10286999"/>
              <a:gd name="connsiteX7097" fmla="*/ 8758617 w 11378470"/>
              <a:gd name="connsiteY7097" fmla="*/ 1757410 h 10286999"/>
              <a:gd name="connsiteX7098" fmla="*/ 8723529 w 11378470"/>
              <a:gd name="connsiteY7098" fmla="*/ 1784009 h 10286999"/>
              <a:gd name="connsiteX7099" fmla="*/ 8750037 w 11378470"/>
              <a:gd name="connsiteY7099" fmla="*/ 1734150 h 10286999"/>
              <a:gd name="connsiteX7100" fmla="*/ 9959992 w 11378470"/>
              <a:gd name="connsiteY7100" fmla="*/ 1732826 h 10286999"/>
              <a:gd name="connsiteX7101" fmla="*/ 9985632 w 11378470"/>
              <a:gd name="connsiteY7101" fmla="*/ 1732961 h 10286999"/>
              <a:gd name="connsiteX7102" fmla="*/ 9935298 w 11378470"/>
              <a:gd name="connsiteY7102" fmla="*/ 1800876 h 10286999"/>
              <a:gd name="connsiteX7103" fmla="*/ 9959992 w 11378470"/>
              <a:gd name="connsiteY7103" fmla="*/ 1732826 h 10286999"/>
              <a:gd name="connsiteX7104" fmla="*/ 1048587 w 11378470"/>
              <a:gd name="connsiteY7104" fmla="*/ 1730977 h 10286999"/>
              <a:gd name="connsiteX7105" fmla="*/ 1061634 w 11378470"/>
              <a:gd name="connsiteY7105" fmla="*/ 1743892 h 10286999"/>
              <a:gd name="connsiteX7106" fmla="*/ 1061855 w 11378470"/>
              <a:gd name="connsiteY7106" fmla="*/ 1752807 h 10286999"/>
              <a:gd name="connsiteX7107" fmla="*/ 1051749 w 11378470"/>
              <a:gd name="connsiteY7107" fmla="*/ 1755848 h 10286999"/>
              <a:gd name="connsiteX7108" fmla="*/ 1031095 w 11378470"/>
              <a:gd name="connsiteY7108" fmla="*/ 1744097 h 10286999"/>
              <a:gd name="connsiteX7109" fmla="*/ 1030875 w 11378470"/>
              <a:gd name="connsiteY7109" fmla="*/ 1735184 h 10286999"/>
              <a:gd name="connsiteX7110" fmla="*/ 1048587 w 11378470"/>
              <a:gd name="connsiteY7110" fmla="*/ 1730977 h 10286999"/>
              <a:gd name="connsiteX7111" fmla="*/ 8027146 w 11378470"/>
              <a:gd name="connsiteY7111" fmla="*/ 1724919 h 10286999"/>
              <a:gd name="connsiteX7112" fmla="*/ 8049840 w 11378470"/>
              <a:gd name="connsiteY7112" fmla="*/ 1732914 h 10286999"/>
              <a:gd name="connsiteX7113" fmla="*/ 8050995 w 11378470"/>
              <a:gd name="connsiteY7113" fmla="*/ 1732745 h 10286999"/>
              <a:gd name="connsiteX7114" fmla="*/ 8049936 w 11378470"/>
              <a:gd name="connsiteY7114" fmla="*/ 1728179 h 10286999"/>
              <a:gd name="connsiteX7115" fmla="*/ 8043671 w 11378470"/>
              <a:gd name="connsiteY7115" fmla="*/ 1728164 h 10286999"/>
              <a:gd name="connsiteX7116" fmla="*/ 8032869 w 11378470"/>
              <a:gd name="connsiteY7116" fmla="*/ 1725327 h 10286999"/>
              <a:gd name="connsiteX7117" fmla="*/ 10345334 w 11378470"/>
              <a:gd name="connsiteY7117" fmla="*/ 1713689 h 10286999"/>
              <a:gd name="connsiteX7118" fmla="*/ 10355408 w 11378470"/>
              <a:gd name="connsiteY7118" fmla="*/ 1714016 h 10286999"/>
              <a:gd name="connsiteX7119" fmla="*/ 10367382 w 11378470"/>
              <a:gd name="connsiteY7119" fmla="*/ 1716747 h 10286999"/>
              <a:gd name="connsiteX7120" fmla="*/ 10361242 w 11378470"/>
              <a:gd name="connsiteY7120" fmla="*/ 1758735 h 10286999"/>
              <a:gd name="connsiteX7121" fmla="*/ 10345334 w 11378470"/>
              <a:gd name="connsiteY7121" fmla="*/ 1713689 h 10286999"/>
              <a:gd name="connsiteX7122" fmla="*/ 8890194 w 11378470"/>
              <a:gd name="connsiteY7122" fmla="*/ 1712880 h 10286999"/>
              <a:gd name="connsiteX7123" fmla="*/ 8936862 w 11378470"/>
              <a:gd name="connsiteY7123" fmla="*/ 1742830 h 10286999"/>
              <a:gd name="connsiteX7124" fmla="*/ 8940858 w 11378470"/>
              <a:gd name="connsiteY7124" fmla="*/ 1750292 h 10286999"/>
              <a:gd name="connsiteX7125" fmla="*/ 8939944 w 11378470"/>
              <a:gd name="connsiteY7125" fmla="*/ 1779095 h 10286999"/>
              <a:gd name="connsiteX7126" fmla="*/ 8887510 w 11378470"/>
              <a:gd name="connsiteY7126" fmla="*/ 1730750 h 10286999"/>
              <a:gd name="connsiteX7127" fmla="*/ 8883514 w 11378470"/>
              <a:gd name="connsiteY7127" fmla="*/ 1723288 h 10286999"/>
              <a:gd name="connsiteX7128" fmla="*/ 8890194 w 11378470"/>
              <a:gd name="connsiteY7128" fmla="*/ 1712880 h 10286999"/>
              <a:gd name="connsiteX7129" fmla="*/ 1238778 w 11378470"/>
              <a:gd name="connsiteY7129" fmla="*/ 1703636 h 10286999"/>
              <a:gd name="connsiteX7130" fmla="*/ 1257510 w 11378470"/>
              <a:gd name="connsiteY7130" fmla="*/ 1722815 h 10286999"/>
              <a:gd name="connsiteX7131" fmla="*/ 1256467 w 11378470"/>
              <a:gd name="connsiteY7131" fmla="*/ 1735006 h 10286999"/>
              <a:gd name="connsiteX7132" fmla="*/ 1245539 w 11378470"/>
              <a:gd name="connsiteY7132" fmla="*/ 1728789 h 10286999"/>
              <a:gd name="connsiteX7133" fmla="*/ 1245020 w 11378470"/>
              <a:gd name="connsiteY7133" fmla="*/ 1719971 h 10286999"/>
              <a:gd name="connsiteX7134" fmla="*/ 1235655 w 11378470"/>
              <a:gd name="connsiteY7134" fmla="*/ 1710382 h 10286999"/>
              <a:gd name="connsiteX7135" fmla="*/ 1238778 w 11378470"/>
              <a:gd name="connsiteY7135" fmla="*/ 1703636 h 10286999"/>
              <a:gd name="connsiteX7136" fmla="*/ 1281416 w 11378470"/>
              <a:gd name="connsiteY7136" fmla="*/ 1702437 h 10286999"/>
              <a:gd name="connsiteX7137" fmla="*/ 1285630 w 11378470"/>
              <a:gd name="connsiteY7137" fmla="*/ 1707687 h 10286999"/>
              <a:gd name="connsiteX7138" fmla="*/ 1289295 w 11378470"/>
              <a:gd name="connsiteY7138" fmla="*/ 1718903 h 10286999"/>
              <a:gd name="connsiteX7139" fmla="*/ 1294633 w 11378470"/>
              <a:gd name="connsiteY7139" fmla="*/ 1726506 h 10286999"/>
              <a:gd name="connsiteX7140" fmla="*/ 1289612 w 11378470"/>
              <a:gd name="connsiteY7140" fmla="*/ 1737347 h 10286999"/>
              <a:gd name="connsiteX7141" fmla="*/ 1284274 w 11378470"/>
              <a:gd name="connsiteY7141" fmla="*/ 1729744 h 10286999"/>
              <a:gd name="connsiteX7142" fmla="*/ 1273438 w 11378470"/>
              <a:gd name="connsiteY7142" fmla="*/ 1705317 h 10286999"/>
              <a:gd name="connsiteX7143" fmla="*/ 1281416 w 11378470"/>
              <a:gd name="connsiteY7143" fmla="*/ 1702437 h 10286999"/>
              <a:gd name="connsiteX7144" fmla="*/ 9196742 w 11378470"/>
              <a:gd name="connsiteY7144" fmla="*/ 1697206 h 10286999"/>
              <a:gd name="connsiteX7145" fmla="*/ 9199775 w 11378470"/>
              <a:gd name="connsiteY7145" fmla="*/ 1729459 h 10286999"/>
              <a:gd name="connsiteX7146" fmla="*/ 9194658 w 11378470"/>
              <a:gd name="connsiteY7146" fmla="*/ 1735053 h 10286999"/>
              <a:gd name="connsiteX7147" fmla="*/ 9196742 w 11378470"/>
              <a:gd name="connsiteY7147" fmla="*/ 1697206 h 10286999"/>
              <a:gd name="connsiteX7148" fmla="*/ 2020205 w 11378470"/>
              <a:gd name="connsiteY7148" fmla="*/ 1697194 h 10286999"/>
              <a:gd name="connsiteX7149" fmla="*/ 2034864 w 11378470"/>
              <a:gd name="connsiteY7149" fmla="*/ 1698539 h 10286999"/>
              <a:gd name="connsiteX7150" fmla="*/ 2044771 w 11378470"/>
              <a:gd name="connsiteY7150" fmla="*/ 1715798 h 10286999"/>
              <a:gd name="connsiteX7151" fmla="*/ 1990536 w 11378470"/>
              <a:gd name="connsiteY7151" fmla="*/ 1731772 h 10286999"/>
              <a:gd name="connsiteX7152" fmla="*/ 1978338 w 11378470"/>
              <a:gd name="connsiteY7152" fmla="*/ 1717467 h 10286999"/>
              <a:gd name="connsiteX7153" fmla="*/ 2020205 w 11378470"/>
              <a:gd name="connsiteY7153" fmla="*/ 1697194 h 10286999"/>
              <a:gd name="connsiteX7154" fmla="*/ 8490780 w 11378470"/>
              <a:gd name="connsiteY7154" fmla="*/ 1694637 h 10286999"/>
              <a:gd name="connsiteX7155" fmla="*/ 8575833 w 11378470"/>
              <a:gd name="connsiteY7155" fmla="*/ 1738343 h 10286999"/>
              <a:gd name="connsiteX7156" fmla="*/ 8514993 w 11378470"/>
              <a:gd name="connsiteY7156" fmla="*/ 1796754 h 10286999"/>
              <a:gd name="connsiteX7157" fmla="*/ 8398769 w 11378470"/>
              <a:gd name="connsiteY7157" fmla="*/ 1762233 h 10286999"/>
              <a:gd name="connsiteX7158" fmla="*/ 8400392 w 11378470"/>
              <a:gd name="connsiteY7158" fmla="*/ 1749616 h 10286999"/>
              <a:gd name="connsiteX7159" fmla="*/ 8490780 w 11378470"/>
              <a:gd name="connsiteY7159" fmla="*/ 1694637 h 10286999"/>
              <a:gd name="connsiteX7160" fmla="*/ 1368091 w 11378470"/>
              <a:gd name="connsiteY7160" fmla="*/ 1693619 h 10286999"/>
              <a:gd name="connsiteX7161" fmla="*/ 1378419 w 11378470"/>
              <a:gd name="connsiteY7161" fmla="*/ 1699494 h 10286999"/>
              <a:gd name="connsiteX7162" fmla="*/ 1377955 w 11378470"/>
              <a:gd name="connsiteY7162" fmla="*/ 1738063 h 10286999"/>
              <a:gd name="connsiteX7163" fmla="*/ 1363720 w 11378470"/>
              <a:gd name="connsiteY7163" fmla="*/ 1701447 h 10286999"/>
              <a:gd name="connsiteX7164" fmla="*/ 1368091 w 11378470"/>
              <a:gd name="connsiteY7164" fmla="*/ 1693619 h 10286999"/>
              <a:gd name="connsiteX7165" fmla="*/ 8912002 w 11378470"/>
              <a:gd name="connsiteY7165" fmla="*/ 1692587 h 10286999"/>
              <a:gd name="connsiteX7166" fmla="*/ 8910660 w 11378470"/>
              <a:gd name="connsiteY7166" fmla="*/ 1701523 h 10286999"/>
              <a:gd name="connsiteX7167" fmla="*/ 8896873 w 11378470"/>
              <a:gd name="connsiteY7167" fmla="*/ 1702472 h 10286999"/>
              <a:gd name="connsiteX7168" fmla="*/ 8895531 w 11378470"/>
              <a:gd name="connsiteY7168" fmla="*/ 1711406 h 10286999"/>
              <a:gd name="connsiteX7169" fmla="*/ 8890194 w 11378470"/>
              <a:gd name="connsiteY7169" fmla="*/ 1712880 h 10286999"/>
              <a:gd name="connsiteX7170" fmla="*/ 8883085 w 11378470"/>
              <a:gd name="connsiteY7170" fmla="*/ 1703420 h 10286999"/>
              <a:gd name="connsiteX7171" fmla="*/ 8904437 w 11378470"/>
              <a:gd name="connsiteY7171" fmla="*/ 1697529 h 10286999"/>
              <a:gd name="connsiteX7172" fmla="*/ 8912002 w 11378470"/>
              <a:gd name="connsiteY7172" fmla="*/ 1692587 h 10286999"/>
              <a:gd name="connsiteX7173" fmla="*/ 10557590 w 11378470"/>
              <a:gd name="connsiteY7173" fmla="*/ 1691921 h 10286999"/>
              <a:gd name="connsiteX7174" fmla="*/ 10614708 w 11378470"/>
              <a:gd name="connsiteY7174" fmla="*/ 1743860 h 10286999"/>
              <a:gd name="connsiteX7175" fmla="*/ 10546172 w 11378470"/>
              <a:gd name="connsiteY7175" fmla="*/ 1815559 h 10286999"/>
              <a:gd name="connsiteX7176" fmla="*/ 10484310 w 11378470"/>
              <a:gd name="connsiteY7176" fmla="*/ 1720111 h 10286999"/>
              <a:gd name="connsiteX7177" fmla="*/ 10557590 w 11378470"/>
              <a:gd name="connsiteY7177" fmla="*/ 1691921 h 10286999"/>
              <a:gd name="connsiteX7178" fmla="*/ 1059945 w 11378470"/>
              <a:gd name="connsiteY7178" fmla="*/ 1689797 h 10286999"/>
              <a:gd name="connsiteX7179" fmla="*/ 1065225 w 11378470"/>
              <a:gd name="connsiteY7179" fmla="*/ 1706224 h 10286999"/>
              <a:gd name="connsiteX7180" fmla="*/ 1049986 w 11378470"/>
              <a:gd name="connsiteY7180" fmla="*/ 1702029 h 10286999"/>
              <a:gd name="connsiteX7181" fmla="*/ 1050525 w 11378470"/>
              <a:gd name="connsiteY7181" fmla="*/ 1695065 h 10286999"/>
              <a:gd name="connsiteX7182" fmla="*/ 1059945 w 11378470"/>
              <a:gd name="connsiteY7182" fmla="*/ 1689797 h 10286999"/>
              <a:gd name="connsiteX7183" fmla="*/ 2289662 w 11378470"/>
              <a:gd name="connsiteY7183" fmla="*/ 1668478 h 10286999"/>
              <a:gd name="connsiteX7184" fmla="*/ 2293376 w 11378470"/>
              <a:gd name="connsiteY7184" fmla="*/ 1679484 h 10286999"/>
              <a:gd name="connsiteX7185" fmla="*/ 2303611 w 11378470"/>
              <a:gd name="connsiteY7185" fmla="*/ 1676413 h 10286999"/>
              <a:gd name="connsiteX7186" fmla="*/ 2347318 w 11378470"/>
              <a:gd name="connsiteY7186" fmla="*/ 1705721 h 10286999"/>
              <a:gd name="connsiteX7187" fmla="*/ 2349630 w 11378470"/>
              <a:gd name="connsiteY7187" fmla="*/ 1729271 h 10286999"/>
              <a:gd name="connsiteX7188" fmla="*/ 2348386 w 11378470"/>
              <a:gd name="connsiteY7188" fmla="*/ 1731545 h 10286999"/>
              <a:gd name="connsiteX7189" fmla="*/ 2363978 w 11378470"/>
              <a:gd name="connsiteY7189" fmla="*/ 1735438 h 10286999"/>
              <a:gd name="connsiteX7190" fmla="*/ 2357028 w 11378470"/>
              <a:gd name="connsiteY7190" fmla="*/ 1760624 h 10286999"/>
              <a:gd name="connsiteX7191" fmla="*/ 2320273 w 11378470"/>
              <a:gd name="connsiteY7191" fmla="*/ 1752261 h 10286999"/>
              <a:gd name="connsiteX7192" fmla="*/ 2314487 w 11378470"/>
              <a:gd name="connsiteY7192" fmla="*/ 1749068 h 10286999"/>
              <a:gd name="connsiteX7193" fmla="*/ 2303282 w 11378470"/>
              <a:gd name="connsiteY7193" fmla="*/ 1748484 h 10286999"/>
              <a:gd name="connsiteX7194" fmla="*/ 2282651 w 11378470"/>
              <a:gd name="connsiteY7194" fmla="*/ 1731190 h 10286999"/>
              <a:gd name="connsiteX7195" fmla="*/ 2279884 w 11378470"/>
              <a:gd name="connsiteY7195" fmla="*/ 1689595 h 10286999"/>
              <a:gd name="connsiteX7196" fmla="*/ 2278253 w 11378470"/>
              <a:gd name="connsiteY7196" fmla="*/ 1693115 h 10286999"/>
              <a:gd name="connsiteX7197" fmla="*/ 2213132 w 11378470"/>
              <a:gd name="connsiteY7197" fmla="*/ 1700538 h 10286999"/>
              <a:gd name="connsiteX7198" fmla="*/ 2221509 w 11378470"/>
              <a:gd name="connsiteY7198" fmla="*/ 1691961 h 10286999"/>
              <a:gd name="connsiteX7199" fmla="*/ 2226626 w 11378470"/>
              <a:gd name="connsiteY7199" fmla="*/ 1690426 h 10286999"/>
              <a:gd name="connsiteX7200" fmla="*/ 2228256 w 11378470"/>
              <a:gd name="connsiteY7200" fmla="*/ 1686907 h 10286999"/>
              <a:gd name="connsiteX7201" fmla="*/ 2231743 w 11378470"/>
              <a:gd name="connsiteY7201" fmla="*/ 1688891 h 10286999"/>
              <a:gd name="connsiteX7202" fmla="*/ 2241978 w 11378470"/>
              <a:gd name="connsiteY7202" fmla="*/ 1685819 h 10286999"/>
              <a:gd name="connsiteX7203" fmla="*/ 2262219 w 11378470"/>
              <a:gd name="connsiteY7203" fmla="*/ 1670654 h 10286999"/>
              <a:gd name="connsiteX7204" fmla="*/ 2289662 w 11378470"/>
              <a:gd name="connsiteY7204" fmla="*/ 1668478 h 10286999"/>
              <a:gd name="connsiteX7205" fmla="*/ 2675435 w 11378470"/>
              <a:gd name="connsiteY7205" fmla="*/ 1668256 h 10286999"/>
              <a:gd name="connsiteX7206" fmla="*/ 2687463 w 11378470"/>
              <a:gd name="connsiteY7206" fmla="*/ 1671676 h 10286999"/>
              <a:gd name="connsiteX7207" fmla="*/ 2700100 w 11378470"/>
              <a:gd name="connsiteY7207" fmla="*/ 1694753 h 10286999"/>
              <a:gd name="connsiteX7208" fmla="*/ 2699029 w 11378470"/>
              <a:gd name="connsiteY7208" fmla="*/ 1711490 h 10286999"/>
              <a:gd name="connsiteX7209" fmla="*/ 2719835 w 11378470"/>
              <a:gd name="connsiteY7209" fmla="*/ 1713676 h 10286999"/>
              <a:gd name="connsiteX7210" fmla="*/ 2716778 w 11378470"/>
              <a:gd name="connsiteY7210" fmla="*/ 1735170 h 10286999"/>
              <a:gd name="connsiteX7211" fmla="*/ 2715951 w 11378470"/>
              <a:gd name="connsiteY7211" fmla="*/ 1736046 h 10286999"/>
              <a:gd name="connsiteX7212" fmla="*/ 2738972 w 11378470"/>
              <a:gd name="connsiteY7212" fmla="*/ 1734075 h 10286999"/>
              <a:gd name="connsiteX7213" fmla="*/ 2739193 w 11378470"/>
              <a:gd name="connsiteY7213" fmla="*/ 1753744 h 10286999"/>
              <a:gd name="connsiteX7214" fmla="*/ 2737325 w 11378470"/>
              <a:gd name="connsiteY7214" fmla="*/ 1765219 h 10286999"/>
              <a:gd name="connsiteX7215" fmla="*/ 2741909 w 11378470"/>
              <a:gd name="connsiteY7215" fmla="*/ 1765279 h 10286999"/>
              <a:gd name="connsiteX7216" fmla="*/ 2748045 w 11378470"/>
              <a:gd name="connsiteY7216" fmla="*/ 1787626 h 10286999"/>
              <a:gd name="connsiteX7217" fmla="*/ 2745266 w 11378470"/>
              <a:gd name="connsiteY7217" fmla="*/ 1793420 h 10286999"/>
              <a:gd name="connsiteX7218" fmla="*/ 2764903 w 11378470"/>
              <a:gd name="connsiteY7218" fmla="*/ 1792339 h 10286999"/>
              <a:gd name="connsiteX7219" fmla="*/ 2782281 w 11378470"/>
              <a:gd name="connsiteY7219" fmla="*/ 1799504 h 10286999"/>
              <a:gd name="connsiteX7220" fmla="*/ 2786685 w 11378470"/>
              <a:gd name="connsiteY7220" fmla="*/ 1808226 h 10286999"/>
              <a:gd name="connsiteX7221" fmla="*/ 2791810 w 11378470"/>
              <a:gd name="connsiteY7221" fmla="*/ 1800045 h 10286999"/>
              <a:gd name="connsiteX7222" fmla="*/ 2814628 w 11378470"/>
              <a:gd name="connsiteY7222" fmla="*/ 1790681 h 10286999"/>
              <a:gd name="connsiteX7223" fmla="*/ 2839183 w 11378470"/>
              <a:gd name="connsiteY7223" fmla="*/ 1793040 h 10286999"/>
              <a:gd name="connsiteX7224" fmla="*/ 2825187 w 11378470"/>
              <a:gd name="connsiteY7224" fmla="*/ 1816197 h 10286999"/>
              <a:gd name="connsiteX7225" fmla="*/ 2789854 w 11378470"/>
              <a:gd name="connsiteY7225" fmla="*/ 1819505 h 10286999"/>
              <a:gd name="connsiteX7226" fmla="*/ 2786124 w 11378470"/>
              <a:gd name="connsiteY7226" fmla="*/ 1813254 h 10286999"/>
              <a:gd name="connsiteX7227" fmla="*/ 2782483 w 11378470"/>
              <a:gd name="connsiteY7227" fmla="*/ 1829873 h 10286999"/>
              <a:gd name="connsiteX7228" fmla="*/ 2730883 w 11378470"/>
              <a:gd name="connsiteY7228" fmla="*/ 1864189 h 10286999"/>
              <a:gd name="connsiteX7229" fmla="*/ 2725262 w 11378470"/>
              <a:gd name="connsiteY7229" fmla="*/ 1822637 h 10286999"/>
              <a:gd name="connsiteX7230" fmla="*/ 2729877 w 11378470"/>
              <a:gd name="connsiteY7230" fmla="*/ 1803801 h 10286999"/>
              <a:gd name="connsiteX7231" fmla="*/ 2728426 w 11378470"/>
              <a:gd name="connsiteY7231" fmla="*/ 1804194 h 10286999"/>
              <a:gd name="connsiteX7232" fmla="*/ 2712910 w 11378470"/>
              <a:gd name="connsiteY7232" fmla="*/ 1798663 h 10286999"/>
              <a:gd name="connsiteX7233" fmla="*/ 2699781 w 11378470"/>
              <a:gd name="connsiteY7233" fmla="*/ 1780040 h 10286999"/>
              <a:gd name="connsiteX7234" fmla="*/ 2634100 w 11378470"/>
              <a:gd name="connsiteY7234" fmla="*/ 1782433 h 10286999"/>
              <a:gd name="connsiteX7235" fmla="*/ 2542131 w 11378470"/>
              <a:gd name="connsiteY7235" fmla="*/ 1784825 h 10286999"/>
              <a:gd name="connsiteX7236" fmla="*/ 2569055 w 11378470"/>
              <a:gd name="connsiteY7236" fmla="*/ 1766860 h 10286999"/>
              <a:gd name="connsiteX7237" fmla="*/ 2566294 w 11378470"/>
              <a:gd name="connsiteY7237" fmla="*/ 1764192 h 10286999"/>
              <a:gd name="connsiteX7238" fmla="*/ 2525346 w 11378470"/>
              <a:gd name="connsiteY7238" fmla="*/ 1760576 h 10286999"/>
              <a:gd name="connsiteX7239" fmla="*/ 2523044 w 11378470"/>
              <a:gd name="connsiteY7239" fmla="*/ 1722320 h 10286999"/>
              <a:gd name="connsiteX7240" fmla="*/ 2530127 w 11378470"/>
              <a:gd name="connsiteY7240" fmla="*/ 1708492 h 10286999"/>
              <a:gd name="connsiteX7241" fmla="*/ 2599830 w 11378470"/>
              <a:gd name="connsiteY7241" fmla="*/ 1750996 h 10286999"/>
              <a:gd name="connsiteX7242" fmla="*/ 2598930 w 11378470"/>
              <a:gd name="connsiteY7242" fmla="*/ 1753037 h 10286999"/>
              <a:gd name="connsiteX7243" fmla="*/ 2632942 w 11378470"/>
              <a:gd name="connsiteY7243" fmla="*/ 1743985 h 10286999"/>
              <a:gd name="connsiteX7244" fmla="*/ 2657038 w 11378470"/>
              <a:gd name="connsiteY7244" fmla="*/ 1741544 h 10286999"/>
              <a:gd name="connsiteX7245" fmla="*/ 2654546 w 11378470"/>
              <a:gd name="connsiteY7245" fmla="*/ 1739611 h 10286999"/>
              <a:gd name="connsiteX7246" fmla="*/ 2675435 w 11378470"/>
              <a:gd name="connsiteY7246" fmla="*/ 1668256 h 10286999"/>
              <a:gd name="connsiteX7247" fmla="*/ 8724556 w 11378470"/>
              <a:gd name="connsiteY7247" fmla="*/ 1663743 h 10286999"/>
              <a:gd name="connsiteX7248" fmla="*/ 8735652 w 11378470"/>
              <a:gd name="connsiteY7248" fmla="*/ 1683262 h 10286999"/>
              <a:gd name="connsiteX7249" fmla="*/ 8741100 w 11378470"/>
              <a:gd name="connsiteY7249" fmla="*/ 1702283 h 10286999"/>
              <a:gd name="connsiteX7250" fmla="*/ 8690014 w 11378470"/>
              <a:gd name="connsiteY7250" fmla="*/ 1700867 h 10286999"/>
              <a:gd name="connsiteX7251" fmla="*/ 8694164 w 11378470"/>
              <a:gd name="connsiteY7251" fmla="*/ 1680757 h 10286999"/>
              <a:gd name="connsiteX7252" fmla="*/ 8724556 w 11378470"/>
              <a:gd name="connsiteY7252" fmla="*/ 1663743 h 10286999"/>
              <a:gd name="connsiteX7253" fmla="*/ 8976996 w 11378470"/>
              <a:gd name="connsiteY7253" fmla="*/ 1659489 h 10286999"/>
              <a:gd name="connsiteX7254" fmla="*/ 8980164 w 11378470"/>
              <a:gd name="connsiteY7254" fmla="*/ 1661522 h 10286999"/>
              <a:gd name="connsiteX7255" fmla="*/ 8978231 w 11378470"/>
              <a:gd name="connsiteY7255" fmla="*/ 1671502 h 10286999"/>
              <a:gd name="connsiteX7256" fmla="*/ 8963394 w 11378470"/>
              <a:gd name="connsiteY7256" fmla="*/ 1680684 h 10286999"/>
              <a:gd name="connsiteX7257" fmla="*/ 8925353 w 11378470"/>
              <a:gd name="connsiteY7257" fmla="*/ 1691181 h 10286999"/>
              <a:gd name="connsiteX7258" fmla="*/ 8917651 w 11378470"/>
              <a:gd name="connsiteY7258" fmla="*/ 1696213 h 10286999"/>
              <a:gd name="connsiteX7259" fmla="*/ 8976996 w 11378470"/>
              <a:gd name="connsiteY7259" fmla="*/ 1659489 h 10286999"/>
              <a:gd name="connsiteX7260" fmla="*/ 2475349 w 11378470"/>
              <a:gd name="connsiteY7260" fmla="*/ 1658020 h 10286999"/>
              <a:gd name="connsiteX7261" fmla="*/ 2505310 w 11378470"/>
              <a:gd name="connsiteY7261" fmla="*/ 1690149 h 10286999"/>
              <a:gd name="connsiteX7262" fmla="*/ 2494192 w 11378470"/>
              <a:gd name="connsiteY7262" fmla="*/ 1708082 h 10286999"/>
              <a:gd name="connsiteX7263" fmla="*/ 2499027 w 11378470"/>
              <a:gd name="connsiteY7263" fmla="*/ 1708586 h 10286999"/>
              <a:gd name="connsiteX7264" fmla="*/ 2505995 w 11378470"/>
              <a:gd name="connsiteY7264" fmla="*/ 1718180 h 10286999"/>
              <a:gd name="connsiteX7265" fmla="*/ 2511834 w 11378470"/>
              <a:gd name="connsiteY7265" fmla="*/ 1748057 h 10286999"/>
              <a:gd name="connsiteX7266" fmla="*/ 2487314 w 11378470"/>
              <a:gd name="connsiteY7266" fmla="*/ 1738931 h 10286999"/>
              <a:gd name="connsiteX7267" fmla="*/ 2484115 w 11378470"/>
              <a:gd name="connsiteY7267" fmla="*/ 1710266 h 10286999"/>
              <a:gd name="connsiteX7268" fmla="*/ 2468181 w 11378470"/>
              <a:gd name="connsiteY7268" fmla="*/ 1712762 h 10286999"/>
              <a:gd name="connsiteX7269" fmla="*/ 2453054 w 11378470"/>
              <a:gd name="connsiteY7269" fmla="*/ 1677023 h 10286999"/>
              <a:gd name="connsiteX7270" fmla="*/ 2475349 w 11378470"/>
              <a:gd name="connsiteY7270" fmla="*/ 1658020 h 10286999"/>
              <a:gd name="connsiteX7271" fmla="*/ 10329232 w 11378470"/>
              <a:gd name="connsiteY7271" fmla="*/ 1651657 h 10286999"/>
              <a:gd name="connsiteX7272" fmla="*/ 10208242 w 11378470"/>
              <a:gd name="connsiteY7272" fmla="*/ 1690097 h 10286999"/>
              <a:gd name="connsiteX7273" fmla="*/ 10329232 w 11378470"/>
              <a:gd name="connsiteY7273" fmla="*/ 1651657 h 10286999"/>
              <a:gd name="connsiteX7274" fmla="*/ 9416515 w 11378470"/>
              <a:gd name="connsiteY7274" fmla="*/ 1651396 h 10286999"/>
              <a:gd name="connsiteX7275" fmla="*/ 9420973 w 11378470"/>
              <a:gd name="connsiteY7275" fmla="*/ 1655243 h 10286999"/>
              <a:gd name="connsiteX7276" fmla="*/ 9402681 w 11378470"/>
              <a:gd name="connsiteY7276" fmla="*/ 1664536 h 10286999"/>
              <a:gd name="connsiteX7277" fmla="*/ 9416515 w 11378470"/>
              <a:gd name="connsiteY7277" fmla="*/ 1651396 h 10286999"/>
              <a:gd name="connsiteX7278" fmla="*/ 2549043 w 11378470"/>
              <a:gd name="connsiteY7278" fmla="*/ 1649196 h 10286999"/>
              <a:gd name="connsiteX7279" fmla="*/ 2556328 w 11378470"/>
              <a:gd name="connsiteY7279" fmla="*/ 1652441 h 10286999"/>
              <a:gd name="connsiteX7280" fmla="*/ 2532759 w 11378470"/>
              <a:gd name="connsiteY7280" fmla="*/ 1651478 h 10286999"/>
              <a:gd name="connsiteX7281" fmla="*/ 2549043 w 11378470"/>
              <a:gd name="connsiteY7281" fmla="*/ 1649196 h 10286999"/>
              <a:gd name="connsiteX7282" fmla="*/ 9318535 w 11378470"/>
              <a:gd name="connsiteY7282" fmla="*/ 1647498 h 10286999"/>
              <a:gd name="connsiteX7283" fmla="*/ 9399653 w 11378470"/>
              <a:gd name="connsiteY7283" fmla="*/ 1702315 h 10286999"/>
              <a:gd name="connsiteX7284" fmla="*/ 9406527 w 11378470"/>
              <a:gd name="connsiteY7284" fmla="*/ 1780503 h 10286999"/>
              <a:gd name="connsiteX7285" fmla="*/ 9404602 w 11378470"/>
              <a:gd name="connsiteY7285" fmla="*/ 1784263 h 10286999"/>
              <a:gd name="connsiteX7286" fmla="*/ 9409663 w 11378470"/>
              <a:gd name="connsiteY7286" fmla="*/ 1779526 h 10286999"/>
              <a:gd name="connsiteX7287" fmla="*/ 9418293 w 11378470"/>
              <a:gd name="connsiteY7287" fmla="*/ 1780017 h 10286999"/>
              <a:gd name="connsiteX7288" fmla="*/ 9436424 w 11378470"/>
              <a:gd name="connsiteY7288" fmla="*/ 1786607 h 10286999"/>
              <a:gd name="connsiteX7289" fmla="*/ 9435196 w 11378470"/>
              <a:gd name="connsiteY7289" fmla="*/ 1801589 h 10286999"/>
              <a:gd name="connsiteX7290" fmla="*/ 9420366 w 11378470"/>
              <a:gd name="connsiteY7290" fmla="*/ 1811628 h 10286999"/>
              <a:gd name="connsiteX7291" fmla="*/ 9389018 w 11378470"/>
              <a:gd name="connsiteY7291" fmla="*/ 1811696 h 10286999"/>
              <a:gd name="connsiteX7292" fmla="*/ 9390706 w 11378470"/>
              <a:gd name="connsiteY7292" fmla="*/ 1804483 h 10286999"/>
              <a:gd name="connsiteX7293" fmla="*/ 9352405 w 11378470"/>
              <a:gd name="connsiteY7293" fmla="*/ 1800018 h 10286999"/>
              <a:gd name="connsiteX7294" fmla="*/ 9321067 w 11378470"/>
              <a:gd name="connsiteY7294" fmla="*/ 1779410 h 10286999"/>
              <a:gd name="connsiteX7295" fmla="*/ 9308621 w 11378470"/>
              <a:gd name="connsiteY7295" fmla="*/ 1760697 h 10286999"/>
              <a:gd name="connsiteX7296" fmla="*/ 9305127 w 11378470"/>
              <a:gd name="connsiteY7296" fmla="*/ 1777493 h 10286999"/>
              <a:gd name="connsiteX7297" fmla="*/ 9267376 w 11378470"/>
              <a:gd name="connsiteY7297" fmla="*/ 1834527 h 10286999"/>
              <a:gd name="connsiteX7298" fmla="*/ 9239886 w 11378470"/>
              <a:gd name="connsiteY7298" fmla="*/ 1790225 h 10286999"/>
              <a:gd name="connsiteX7299" fmla="*/ 9292992 w 11378470"/>
              <a:gd name="connsiteY7299" fmla="*/ 1718944 h 10286999"/>
              <a:gd name="connsiteX7300" fmla="*/ 9295202 w 11378470"/>
              <a:gd name="connsiteY7300" fmla="*/ 1719154 h 10286999"/>
              <a:gd name="connsiteX7301" fmla="*/ 9296015 w 11378470"/>
              <a:gd name="connsiteY7301" fmla="*/ 1687483 h 10286999"/>
              <a:gd name="connsiteX7302" fmla="*/ 9307093 w 11378470"/>
              <a:gd name="connsiteY7302" fmla="*/ 1652727 h 10286999"/>
              <a:gd name="connsiteX7303" fmla="*/ 9318535 w 11378470"/>
              <a:gd name="connsiteY7303" fmla="*/ 1647498 h 10286999"/>
              <a:gd name="connsiteX7304" fmla="*/ 8328627 w 11378470"/>
              <a:gd name="connsiteY7304" fmla="*/ 1646577 h 10286999"/>
              <a:gd name="connsiteX7305" fmla="*/ 8347380 w 11378470"/>
              <a:gd name="connsiteY7305" fmla="*/ 1693406 h 10286999"/>
              <a:gd name="connsiteX7306" fmla="*/ 8359289 w 11378470"/>
              <a:gd name="connsiteY7306" fmla="*/ 1738638 h 10286999"/>
              <a:gd name="connsiteX7307" fmla="*/ 8354284 w 11378470"/>
              <a:gd name="connsiteY7307" fmla="*/ 1752824 h 10286999"/>
              <a:gd name="connsiteX7308" fmla="*/ 8357098 w 11378470"/>
              <a:gd name="connsiteY7308" fmla="*/ 1754279 h 10286999"/>
              <a:gd name="connsiteX7309" fmla="*/ 8341698 w 11378470"/>
              <a:gd name="connsiteY7309" fmla="*/ 1777517 h 10286999"/>
              <a:gd name="connsiteX7310" fmla="*/ 8331470 w 11378470"/>
              <a:gd name="connsiteY7310" fmla="*/ 1766330 h 10286999"/>
              <a:gd name="connsiteX7311" fmla="*/ 8323589 w 11378470"/>
              <a:gd name="connsiteY7311" fmla="*/ 1768387 h 10286999"/>
              <a:gd name="connsiteX7312" fmla="*/ 8320332 w 11378470"/>
              <a:gd name="connsiteY7312" fmla="*/ 1796361 h 10286999"/>
              <a:gd name="connsiteX7313" fmla="*/ 8311176 w 11378470"/>
              <a:gd name="connsiteY7313" fmla="*/ 1823231 h 10286999"/>
              <a:gd name="connsiteX7314" fmla="*/ 8298761 w 11378470"/>
              <a:gd name="connsiteY7314" fmla="*/ 1719452 h 10286999"/>
              <a:gd name="connsiteX7315" fmla="*/ 8317908 w 11378470"/>
              <a:gd name="connsiteY7315" fmla="*/ 1738690 h 10286999"/>
              <a:gd name="connsiteX7316" fmla="*/ 8318731 w 11378470"/>
              <a:gd name="connsiteY7316" fmla="*/ 1742520 h 10286999"/>
              <a:gd name="connsiteX7317" fmla="*/ 8319585 w 11378470"/>
              <a:gd name="connsiteY7317" fmla="*/ 1736692 h 10286999"/>
              <a:gd name="connsiteX7318" fmla="*/ 8328627 w 11378470"/>
              <a:gd name="connsiteY7318" fmla="*/ 1646577 h 10286999"/>
              <a:gd name="connsiteX7319" fmla="*/ 1052420 w 11378470"/>
              <a:gd name="connsiteY7319" fmla="*/ 1643036 h 10286999"/>
              <a:gd name="connsiteX7320" fmla="*/ 1058557 w 11378470"/>
              <a:gd name="connsiteY7320" fmla="*/ 1645435 h 10286999"/>
              <a:gd name="connsiteX7321" fmla="*/ 1065618 w 11378470"/>
              <a:gd name="connsiteY7321" fmla="*/ 1649452 h 10286999"/>
              <a:gd name="connsiteX7322" fmla="*/ 1058271 w 11378470"/>
              <a:gd name="connsiteY7322" fmla="*/ 1684583 h 10286999"/>
              <a:gd name="connsiteX7323" fmla="*/ 1025222 w 11378470"/>
              <a:gd name="connsiteY7323" fmla="*/ 1678889 h 10286999"/>
              <a:gd name="connsiteX7324" fmla="*/ 1024895 w 11378470"/>
              <a:gd name="connsiteY7324" fmla="*/ 1669965 h 10286999"/>
              <a:gd name="connsiteX7325" fmla="*/ 1026690 w 11378470"/>
              <a:gd name="connsiteY7325" fmla="*/ 1660066 h 10286999"/>
              <a:gd name="connsiteX7326" fmla="*/ 1041233 w 11378470"/>
              <a:gd name="connsiteY7326" fmla="*/ 1644315 h 10286999"/>
              <a:gd name="connsiteX7327" fmla="*/ 1052420 w 11378470"/>
              <a:gd name="connsiteY7327" fmla="*/ 1643036 h 10286999"/>
              <a:gd name="connsiteX7328" fmla="*/ 8398862 w 11378470"/>
              <a:gd name="connsiteY7328" fmla="*/ 1641930 h 10286999"/>
              <a:gd name="connsiteX7329" fmla="*/ 8431436 w 11378470"/>
              <a:gd name="connsiteY7329" fmla="*/ 1680568 h 10286999"/>
              <a:gd name="connsiteX7330" fmla="*/ 8424596 w 11378470"/>
              <a:gd name="connsiteY7330" fmla="*/ 1681425 h 10286999"/>
              <a:gd name="connsiteX7331" fmla="*/ 8424468 w 11378470"/>
              <a:gd name="connsiteY7331" fmla="*/ 1682357 h 10286999"/>
              <a:gd name="connsiteX7332" fmla="*/ 8406554 w 11378470"/>
              <a:gd name="connsiteY7332" fmla="*/ 1701548 h 10286999"/>
              <a:gd name="connsiteX7333" fmla="*/ 8407441 w 11378470"/>
              <a:gd name="connsiteY7333" fmla="*/ 1704493 h 10286999"/>
              <a:gd name="connsiteX7334" fmla="*/ 8368865 w 11378470"/>
              <a:gd name="connsiteY7334" fmla="*/ 1715826 h 10286999"/>
              <a:gd name="connsiteX7335" fmla="*/ 8360922 w 11378470"/>
              <a:gd name="connsiteY7335" fmla="*/ 1710113 h 10286999"/>
              <a:gd name="connsiteX7336" fmla="*/ 8359670 w 11378470"/>
              <a:gd name="connsiteY7336" fmla="*/ 1710232 h 10286999"/>
              <a:gd name="connsiteX7337" fmla="*/ 8362222 w 11378470"/>
              <a:gd name="connsiteY7337" fmla="*/ 1673977 h 10286999"/>
              <a:gd name="connsiteX7338" fmla="*/ 8374760 w 11378470"/>
              <a:gd name="connsiteY7338" fmla="*/ 1664716 h 10286999"/>
              <a:gd name="connsiteX7339" fmla="*/ 8391393 w 11378470"/>
              <a:gd name="connsiteY7339" fmla="*/ 1664240 h 10286999"/>
              <a:gd name="connsiteX7340" fmla="*/ 8393419 w 11378470"/>
              <a:gd name="connsiteY7340" fmla="*/ 1664121 h 10286999"/>
              <a:gd name="connsiteX7341" fmla="*/ 8387196 w 11378470"/>
              <a:gd name="connsiteY7341" fmla="*/ 1655347 h 10286999"/>
              <a:gd name="connsiteX7342" fmla="*/ 8384346 w 11378470"/>
              <a:gd name="connsiteY7342" fmla="*/ 1642023 h 10286999"/>
              <a:gd name="connsiteX7343" fmla="*/ 8398862 w 11378470"/>
              <a:gd name="connsiteY7343" fmla="*/ 1641930 h 10286999"/>
              <a:gd name="connsiteX7344" fmla="*/ 10755268 w 11378470"/>
              <a:gd name="connsiteY7344" fmla="*/ 1641900 h 10286999"/>
              <a:gd name="connsiteX7345" fmla="*/ 10825228 w 11378470"/>
              <a:gd name="connsiteY7345" fmla="*/ 1662955 h 10286999"/>
              <a:gd name="connsiteX7346" fmla="*/ 10742548 w 11378470"/>
              <a:gd name="connsiteY7346" fmla="*/ 1758836 h 10286999"/>
              <a:gd name="connsiteX7347" fmla="*/ 10755268 w 11378470"/>
              <a:gd name="connsiteY7347" fmla="*/ 1641900 h 10286999"/>
              <a:gd name="connsiteX7348" fmla="*/ 8878968 w 11378470"/>
              <a:gd name="connsiteY7348" fmla="*/ 1641108 h 10286999"/>
              <a:gd name="connsiteX7349" fmla="*/ 8918197 w 11378470"/>
              <a:gd name="connsiteY7349" fmla="*/ 1681424 h 10286999"/>
              <a:gd name="connsiteX7350" fmla="*/ 8894384 w 11378470"/>
              <a:gd name="connsiteY7350" fmla="*/ 1671189 h 10286999"/>
              <a:gd name="connsiteX7351" fmla="*/ 8873599 w 11378470"/>
              <a:gd name="connsiteY7351" fmla="*/ 1642710 h 10286999"/>
              <a:gd name="connsiteX7352" fmla="*/ 8878968 w 11378470"/>
              <a:gd name="connsiteY7352" fmla="*/ 1641108 h 10286999"/>
              <a:gd name="connsiteX7353" fmla="*/ 1247680 w 11378470"/>
              <a:gd name="connsiteY7353" fmla="*/ 1637586 h 10286999"/>
              <a:gd name="connsiteX7354" fmla="*/ 1263723 w 11378470"/>
              <a:gd name="connsiteY7354" fmla="*/ 1651107 h 10286999"/>
              <a:gd name="connsiteX7355" fmla="*/ 1259817 w 11378470"/>
              <a:gd name="connsiteY7355" fmla="*/ 1688437 h 10286999"/>
              <a:gd name="connsiteX7356" fmla="*/ 1245695 w 11378470"/>
              <a:gd name="connsiteY7356" fmla="*/ 1680405 h 10286999"/>
              <a:gd name="connsiteX7357" fmla="*/ 1241543 w 11378470"/>
              <a:gd name="connsiteY7357" fmla="*/ 1644670 h 10286999"/>
              <a:gd name="connsiteX7358" fmla="*/ 1247680 w 11378470"/>
              <a:gd name="connsiteY7358" fmla="*/ 1637586 h 10286999"/>
              <a:gd name="connsiteX7359" fmla="*/ 1971682 w 11378470"/>
              <a:gd name="connsiteY7359" fmla="*/ 1636898 h 10286999"/>
              <a:gd name="connsiteX7360" fmla="*/ 2010944 w 11378470"/>
              <a:gd name="connsiteY7360" fmla="*/ 1655680 h 10286999"/>
              <a:gd name="connsiteX7361" fmla="*/ 2007806 w 11378470"/>
              <a:gd name="connsiteY7361" fmla="*/ 1676372 h 10286999"/>
              <a:gd name="connsiteX7362" fmla="*/ 2005598 w 11378470"/>
              <a:gd name="connsiteY7362" fmla="*/ 1677374 h 10286999"/>
              <a:gd name="connsiteX7363" fmla="*/ 1971629 w 11378470"/>
              <a:gd name="connsiteY7363" fmla="*/ 1704635 h 10286999"/>
              <a:gd name="connsiteX7364" fmla="*/ 1947371 w 11378470"/>
              <a:gd name="connsiteY7364" fmla="*/ 1699624 h 10286999"/>
              <a:gd name="connsiteX7365" fmla="*/ 1948697 w 11378470"/>
              <a:gd name="connsiteY7365" fmla="*/ 1687195 h 10286999"/>
              <a:gd name="connsiteX7366" fmla="*/ 1965056 w 11378470"/>
              <a:gd name="connsiteY7366" fmla="*/ 1675129 h 10286999"/>
              <a:gd name="connsiteX7367" fmla="*/ 1957255 w 11378470"/>
              <a:gd name="connsiteY7367" fmla="*/ 1671867 h 10286999"/>
              <a:gd name="connsiteX7368" fmla="*/ 1943607 w 11378470"/>
              <a:gd name="connsiteY7368" fmla="*/ 1655425 h 10286999"/>
              <a:gd name="connsiteX7369" fmla="*/ 1971682 w 11378470"/>
              <a:gd name="connsiteY7369" fmla="*/ 1636898 h 10286999"/>
              <a:gd name="connsiteX7370" fmla="*/ 8291810 w 11378470"/>
              <a:gd name="connsiteY7370" fmla="*/ 1632096 h 10286999"/>
              <a:gd name="connsiteX7371" fmla="*/ 8257166 w 11378470"/>
              <a:gd name="connsiteY7371" fmla="*/ 1676857 h 10286999"/>
              <a:gd name="connsiteX7372" fmla="*/ 8238260 w 11378470"/>
              <a:gd name="connsiteY7372" fmla="*/ 1677998 h 10286999"/>
              <a:gd name="connsiteX7373" fmla="*/ 8291810 w 11378470"/>
              <a:gd name="connsiteY7373" fmla="*/ 1632096 h 10286999"/>
              <a:gd name="connsiteX7374" fmla="*/ 9593292 w 11378470"/>
              <a:gd name="connsiteY7374" fmla="*/ 1629334 h 10286999"/>
              <a:gd name="connsiteX7375" fmla="*/ 9572785 w 11378470"/>
              <a:gd name="connsiteY7375" fmla="*/ 1663012 h 10286999"/>
              <a:gd name="connsiteX7376" fmla="*/ 9593292 w 11378470"/>
              <a:gd name="connsiteY7376" fmla="*/ 1629334 h 10286999"/>
              <a:gd name="connsiteX7377" fmla="*/ 9111053 w 11378470"/>
              <a:gd name="connsiteY7377" fmla="*/ 1624190 h 10286999"/>
              <a:gd name="connsiteX7378" fmla="*/ 9179850 w 11378470"/>
              <a:gd name="connsiteY7378" fmla="*/ 1723398 h 10286999"/>
              <a:gd name="connsiteX7379" fmla="*/ 9111053 w 11378470"/>
              <a:gd name="connsiteY7379" fmla="*/ 1624190 h 10286999"/>
              <a:gd name="connsiteX7380" fmla="*/ 9260596 w 11378470"/>
              <a:gd name="connsiteY7380" fmla="*/ 1616521 h 10286999"/>
              <a:gd name="connsiteX7381" fmla="*/ 9266245 w 11378470"/>
              <a:gd name="connsiteY7381" fmla="*/ 1628298 h 10286999"/>
              <a:gd name="connsiteX7382" fmla="*/ 9259435 w 11378470"/>
              <a:gd name="connsiteY7382" fmla="*/ 1636771 h 10286999"/>
              <a:gd name="connsiteX7383" fmla="*/ 9256591 w 11378470"/>
              <a:gd name="connsiteY7383" fmla="*/ 1645010 h 10286999"/>
              <a:gd name="connsiteX7384" fmla="*/ 9244693 w 11378470"/>
              <a:gd name="connsiteY7384" fmla="*/ 1645708 h 10286999"/>
              <a:gd name="connsiteX7385" fmla="*/ 9247536 w 11378470"/>
              <a:gd name="connsiteY7385" fmla="*/ 1637469 h 10286999"/>
              <a:gd name="connsiteX7386" fmla="*/ 9260596 w 11378470"/>
              <a:gd name="connsiteY7386" fmla="*/ 1616521 h 10286999"/>
              <a:gd name="connsiteX7387" fmla="*/ 2869119 w 11378470"/>
              <a:gd name="connsiteY7387" fmla="*/ 1613293 h 10286999"/>
              <a:gd name="connsiteX7388" fmla="*/ 2886424 w 11378470"/>
              <a:gd name="connsiteY7388" fmla="*/ 1615804 h 10286999"/>
              <a:gd name="connsiteX7389" fmla="*/ 2901175 w 11378470"/>
              <a:gd name="connsiteY7389" fmla="*/ 1623825 h 10286999"/>
              <a:gd name="connsiteX7390" fmla="*/ 2910638 w 11378470"/>
              <a:gd name="connsiteY7390" fmla="*/ 1639010 h 10286999"/>
              <a:gd name="connsiteX7391" fmla="*/ 2926400 w 11378470"/>
              <a:gd name="connsiteY7391" fmla="*/ 1662897 h 10286999"/>
              <a:gd name="connsiteX7392" fmla="*/ 2913148 w 11378470"/>
              <a:gd name="connsiteY7392" fmla="*/ 1676539 h 10286999"/>
              <a:gd name="connsiteX7393" fmla="*/ 2854013 w 11378470"/>
              <a:gd name="connsiteY7393" fmla="*/ 1627394 h 10286999"/>
              <a:gd name="connsiteX7394" fmla="*/ 2869119 w 11378470"/>
              <a:gd name="connsiteY7394" fmla="*/ 1613293 h 10286999"/>
              <a:gd name="connsiteX7395" fmla="*/ 9663127 w 11378470"/>
              <a:gd name="connsiteY7395" fmla="*/ 1604899 h 10286999"/>
              <a:gd name="connsiteX7396" fmla="*/ 9674420 w 11378470"/>
              <a:gd name="connsiteY7396" fmla="*/ 1624546 h 10286999"/>
              <a:gd name="connsiteX7397" fmla="*/ 9665493 w 11378470"/>
              <a:gd name="connsiteY7397" fmla="*/ 1697037 h 10286999"/>
              <a:gd name="connsiteX7398" fmla="*/ 9650559 w 11378470"/>
              <a:gd name="connsiteY7398" fmla="*/ 1652738 h 10286999"/>
              <a:gd name="connsiteX7399" fmla="*/ 9663127 w 11378470"/>
              <a:gd name="connsiteY7399" fmla="*/ 1604899 h 10286999"/>
              <a:gd name="connsiteX7400" fmla="*/ 9490938 w 11378470"/>
              <a:gd name="connsiteY7400" fmla="*/ 1602994 h 10286999"/>
              <a:gd name="connsiteX7401" fmla="*/ 9493223 w 11378470"/>
              <a:gd name="connsiteY7401" fmla="*/ 1619298 h 10286999"/>
              <a:gd name="connsiteX7402" fmla="*/ 9485511 w 11378470"/>
              <a:gd name="connsiteY7402" fmla="*/ 1619750 h 10286999"/>
              <a:gd name="connsiteX7403" fmla="*/ 9461768 w 11378470"/>
              <a:gd name="connsiteY7403" fmla="*/ 1637583 h 10286999"/>
              <a:gd name="connsiteX7404" fmla="*/ 9460151 w 11378470"/>
              <a:gd name="connsiteY7404" fmla="*/ 1637891 h 10286999"/>
              <a:gd name="connsiteX7405" fmla="*/ 9467161 w 11378470"/>
              <a:gd name="connsiteY7405" fmla="*/ 1642268 h 10286999"/>
              <a:gd name="connsiteX7406" fmla="*/ 9476889 w 11378470"/>
              <a:gd name="connsiteY7406" fmla="*/ 1646929 h 10286999"/>
              <a:gd name="connsiteX7407" fmla="*/ 9477244 w 11378470"/>
              <a:gd name="connsiteY7407" fmla="*/ 1647491 h 10286999"/>
              <a:gd name="connsiteX7408" fmla="*/ 9479388 w 11378470"/>
              <a:gd name="connsiteY7408" fmla="*/ 1646663 h 10286999"/>
              <a:gd name="connsiteX7409" fmla="*/ 9494042 w 11378470"/>
              <a:gd name="connsiteY7409" fmla="*/ 1647331 h 10286999"/>
              <a:gd name="connsiteX7410" fmla="*/ 9490175 w 11378470"/>
              <a:gd name="connsiteY7410" fmla="*/ 1647558 h 10286999"/>
              <a:gd name="connsiteX7411" fmla="*/ 9494586 w 11378470"/>
              <a:gd name="connsiteY7411" fmla="*/ 1651213 h 10286999"/>
              <a:gd name="connsiteX7412" fmla="*/ 9482123 w 11378470"/>
              <a:gd name="connsiteY7412" fmla="*/ 1655213 h 10286999"/>
              <a:gd name="connsiteX7413" fmla="*/ 9483591 w 11378470"/>
              <a:gd name="connsiteY7413" fmla="*/ 1657537 h 10286999"/>
              <a:gd name="connsiteX7414" fmla="*/ 9489993 w 11378470"/>
              <a:gd name="connsiteY7414" fmla="*/ 1671141 h 10286999"/>
              <a:gd name="connsiteX7415" fmla="*/ 9481432 w 11378470"/>
              <a:gd name="connsiteY7415" fmla="*/ 1678994 h 10286999"/>
              <a:gd name="connsiteX7416" fmla="*/ 9488386 w 11378470"/>
              <a:gd name="connsiteY7416" fmla="*/ 1687108 h 10286999"/>
              <a:gd name="connsiteX7417" fmla="*/ 9479288 w 11378470"/>
              <a:gd name="connsiteY7417" fmla="*/ 1738940 h 10286999"/>
              <a:gd name="connsiteX7418" fmla="*/ 9458693 w 11378470"/>
              <a:gd name="connsiteY7418" fmla="*/ 1750591 h 10286999"/>
              <a:gd name="connsiteX7419" fmla="*/ 9432350 w 11378470"/>
              <a:gd name="connsiteY7419" fmla="*/ 1742152 h 10286999"/>
              <a:gd name="connsiteX7420" fmla="*/ 9429814 w 11378470"/>
              <a:gd name="connsiteY7420" fmla="*/ 1690128 h 10286999"/>
              <a:gd name="connsiteX7421" fmla="*/ 9466725 w 11378470"/>
              <a:gd name="connsiteY7421" fmla="*/ 1670752 h 10286999"/>
              <a:gd name="connsiteX7422" fmla="*/ 9462845 w 11378470"/>
              <a:gd name="connsiteY7422" fmla="*/ 1670688 h 10286999"/>
              <a:gd name="connsiteX7423" fmla="*/ 9455780 w 11378470"/>
              <a:gd name="connsiteY7423" fmla="*/ 1661778 h 10286999"/>
              <a:gd name="connsiteX7424" fmla="*/ 9448967 w 11378470"/>
              <a:gd name="connsiteY7424" fmla="*/ 1662148 h 10286999"/>
              <a:gd name="connsiteX7425" fmla="*/ 9441536 w 11378470"/>
              <a:gd name="connsiteY7425" fmla="*/ 1662156 h 10286999"/>
              <a:gd name="connsiteX7426" fmla="*/ 9440992 w 11378470"/>
              <a:gd name="connsiteY7426" fmla="*/ 1658274 h 10286999"/>
              <a:gd name="connsiteX7427" fmla="*/ 9451276 w 11378470"/>
              <a:gd name="connsiteY7427" fmla="*/ 1656097 h 10286999"/>
              <a:gd name="connsiteX7428" fmla="*/ 9439895 w 11378470"/>
              <a:gd name="connsiteY7428" fmla="*/ 1641744 h 10286999"/>
              <a:gd name="connsiteX7429" fmla="*/ 9430528 w 11378470"/>
              <a:gd name="connsiteY7429" fmla="*/ 1643528 h 10286999"/>
              <a:gd name="connsiteX7430" fmla="*/ 9436703 w 11378470"/>
              <a:gd name="connsiteY7430" fmla="*/ 1636405 h 10286999"/>
              <a:gd name="connsiteX7431" fmla="*/ 9430769 w 11378470"/>
              <a:gd name="connsiteY7431" fmla="*/ 1625727 h 10286999"/>
              <a:gd name="connsiteX7432" fmla="*/ 9429686 w 11378470"/>
              <a:gd name="connsiteY7432" fmla="*/ 1614150 h 10286999"/>
              <a:gd name="connsiteX7433" fmla="*/ 9440921 w 11378470"/>
              <a:gd name="connsiteY7433" fmla="*/ 1618336 h 10286999"/>
              <a:gd name="connsiteX7434" fmla="*/ 9444396 w 11378470"/>
              <a:gd name="connsiteY7434" fmla="*/ 1622393 h 10286999"/>
              <a:gd name="connsiteX7435" fmla="*/ 9448274 w 11378470"/>
              <a:gd name="connsiteY7435" fmla="*/ 1622458 h 10286999"/>
              <a:gd name="connsiteX7436" fmla="*/ 9448146 w 11378470"/>
              <a:gd name="connsiteY7436" fmla="*/ 1623732 h 10286999"/>
              <a:gd name="connsiteX7437" fmla="*/ 9464214 w 11378470"/>
              <a:gd name="connsiteY7437" fmla="*/ 1616891 h 10286999"/>
              <a:gd name="connsiteX7438" fmla="*/ 9490938 w 11378470"/>
              <a:gd name="connsiteY7438" fmla="*/ 1602994 h 10286999"/>
              <a:gd name="connsiteX7439" fmla="*/ 9721740 w 11378470"/>
              <a:gd name="connsiteY7439" fmla="*/ 1598133 h 10286999"/>
              <a:gd name="connsiteX7440" fmla="*/ 9789246 w 11378470"/>
              <a:gd name="connsiteY7440" fmla="*/ 1680109 h 10286999"/>
              <a:gd name="connsiteX7441" fmla="*/ 9755104 w 11378470"/>
              <a:gd name="connsiteY7441" fmla="*/ 1697136 h 10286999"/>
              <a:gd name="connsiteX7442" fmla="*/ 9681207 w 11378470"/>
              <a:gd name="connsiteY7442" fmla="*/ 1637505 h 10286999"/>
              <a:gd name="connsiteX7443" fmla="*/ 9721740 w 11378470"/>
              <a:gd name="connsiteY7443" fmla="*/ 1598133 h 10286999"/>
              <a:gd name="connsiteX7444" fmla="*/ 8814292 w 11378470"/>
              <a:gd name="connsiteY7444" fmla="*/ 1590250 h 10286999"/>
              <a:gd name="connsiteX7445" fmla="*/ 8829815 w 11378470"/>
              <a:gd name="connsiteY7445" fmla="*/ 1600213 h 10286999"/>
              <a:gd name="connsiteX7446" fmla="*/ 8827997 w 11378470"/>
              <a:gd name="connsiteY7446" fmla="*/ 1623537 h 10286999"/>
              <a:gd name="connsiteX7447" fmla="*/ 8829079 w 11378470"/>
              <a:gd name="connsiteY7447" fmla="*/ 1638926 h 10286999"/>
              <a:gd name="connsiteX7448" fmla="*/ 8820847 w 11378470"/>
              <a:gd name="connsiteY7448" fmla="*/ 1648337 h 10286999"/>
              <a:gd name="connsiteX7449" fmla="*/ 8804915 w 11378470"/>
              <a:gd name="connsiteY7449" fmla="*/ 1618520 h 10286999"/>
              <a:gd name="connsiteX7450" fmla="*/ 8814292 w 11378470"/>
              <a:gd name="connsiteY7450" fmla="*/ 1590250 h 10286999"/>
              <a:gd name="connsiteX7451" fmla="*/ 1380103 w 11378470"/>
              <a:gd name="connsiteY7451" fmla="*/ 1589069 h 10286999"/>
              <a:gd name="connsiteX7452" fmla="*/ 1379043 w 11378470"/>
              <a:gd name="connsiteY7452" fmla="*/ 1610839 h 10286999"/>
              <a:gd name="connsiteX7453" fmla="*/ 1374893 w 11378470"/>
              <a:gd name="connsiteY7453" fmla="*/ 1590581 h 10286999"/>
              <a:gd name="connsiteX7454" fmla="*/ 1380103 w 11378470"/>
              <a:gd name="connsiteY7454" fmla="*/ 1589069 h 10286999"/>
              <a:gd name="connsiteX7455" fmla="*/ 2675196 w 11378470"/>
              <a:gd name="connsiteY7455" fmla="*/ 1587120 h 10286999"/>
              <a:gd name="connsiteX7456" fmla="*/ 2688452 w 11378470"/>
              <a:gd name="connsiteY7456" fmla="*/ 1595442 h 10286999"/>
              <a:gd name="connsiteX7457" fmla="*/ 2677850 w 11378470"/>
              <a:gd name="connsiteY7457" fmla="*/ 1624136 h 10286999"/>
              <a:gd name="connsiteX7458" fmla="*/ 2659441 w 11378470"/>
              <a:gd name="connsiteY7458" fmla="*/ 1593902 h 10286999"/>
              <a:gd name="connsiteX7459" fmla="*/ 2675196 w 11378470"/>
              <a:gd name="connsiteY7459" fmla="*/ 1587120 h 10286999"/>
              <a:gd name="connsiteX7460" fmla="*/ 9240441 w 11378470"/>
              <a:gd name="connsiteY7460" fmla="*/ 1585415 h 10286999"/>
              <a:gd name="connsiteX7461" fmla="*/ 9236535 w 11378470"/>
              <a:gd name="connsiteY7461" fmla="*/ 1610805 h 10286999"/>
              <a:gd name="connsiteX7462" fmla="*/ 9226013 w 11378470"/>
              <a:gd name="connsiteY7462" fmla="*/ 1615616 h 10286999"/>
              <a:gd name="connsiteX7463" fmla="*/ 9224264 w 11378470"/>
              <a:gd name="connsiteY7463" fmla="*/ 1603139 h 10286999"/>
              <a:gd name="connsiteX7464" fmla="*/ 9231085 w 11378470"/>
              <a:gd name="connsiteY7464" fmla="*/ 1598544 h 10286999"/>
              <a:gd name="connsiteX7465" fmla="*/ 9233037 w 11378470"/>
              <a:gd name="connsiteY7465" fmla="*/ 1585850 h 10286999"/>
              <a:gd name="connsiteX7466" fmla="*/ 9240441 w 11378470"/>
              <a:gd name="connsiteY7466" fmla="*/ 1585415 h 10286999"/>
              <a:gd name="connsiteX7467" fmla="*/ 8385703 w 11378470"/>
              <a:gd name="connsiteY7467" fmla="*/ 1583529 h 10286999"/>
              <a:gd name="connsiteX7468" fmla="*/ 8392536 w 11378470"/>
              <a:gd name="connsiteY7468" fmla="*/ 1596696 h 10286999"/>
              <a:gd name="connsiteX7469" fmla="*/ 8390432 w 11378470"/>
              <a:gd name="connsiteY7469" fmla="*/ 1612845 h 10286999"/>
              <a:gd name="connsiteX7470" fmla="*/ 8385703 w 11378470"/>
              <a:gd name="connsiteY7470" fmla="*/ 1583529 h 10286999"/>
              <a:gd name="connsiteX7471" fmla="*/ 3294042 w 11378470"/>
              <a:gd name="connsiteY7471" fmla="*/ 1576905 h 10286999"/>
              <a:gd name="connsiteX7472" fmla="*/ 3298023 w 11378470"/>
              <a:gd name="connsiteY7472" fmla="*/ 1604015 h 10286999"/>
              <a:gd name="connsiteX7473" fmla="*/ 3299103 w 11378470"/>
              <a:gd name="connsiteY7473" fmla="*/ 1605381 h 10286999"/>
              <a:gd name="connsiteX7474" fmla="*/ 3298367 w 11378470"/>
              <a:gd name="connsiteY7474" fmla="*/ 1607130 h 10286999"/>
              <a:gd name="connsiteX7475" fmla="*/ 3299967 w 11378470"/>
              <a:gd name="connsiteY7475" fmla="*/ 1623212 h 10286999"/>
              <a:gd name="connsiteX7476" fmla="*/ 3320977 w 11378470"/>
              <a:gd name="connsiteY7476" fmla="*/ 1633609 h 10286999"/>
              <a:gd name="connsiteX7477" fmla="*/ 3346316 w 11378470"/>
              <a:gd name="connsiteY7477" fmla="*/ 1654595 h 10286999"/>
              <a:gd name="connsiteX7478" fmla="*/ 3312863 w 11378470"/>
              <a:gd name="connsiteY7478" fmla="*/ 1659978 h 10286999"/>
              <a:gd name="connsiteX7479" fmla="*/ 3298360 w 11378470"/>
              <a:gd name="connsiteY7479" fmla="*/ 1657112 h 10286999"/>
              <a:gd name="connsiteX7480" fmla="*/ 3296276 w 11378470"/>
              <a:gd name="connsiteY7480" fmla="*/ 1669080 h 10286999"/>
              <a:gd name="connsiteX7481" fmla="*/ 3300599 w 11378470"/>
              <a:gd name="connsiteY7481" fmla="*/ 1669932 h 10286999"/>
              <a:gd name="connsiteX7482" fmla="*/ 3357252 w 11378470"/>
              <a:gd name="connsiteY7482" fmla="*/ 1672576 h 10286999"/>
              <a:gd name="connsiteX7483" fmla="*/ 3349331 w 11378470"/>
              <a:gd name="connsiteY7483" fmla="*/ 1712644 h 10286999"/>
              <a:gd name="connsiteX7484" fmla="*/ 3294643 w 11378470"/>
              <a:gd name="connsiteY7484" fmla="*/ 1739431 h 10286999"/>
              <a:gd name="connsiteX7485" fmla="*/ 3293581 w 11378470"/>
              <a:gd name="connsiteY7485" fmla="*/ 1738946 h 10286999"/>
              <a:gd name="connsiteX7486" fmla="*/ 3270917 w 11378470"/>
              <a:gd name="connsiteY7486" fmla="*/ 1739000 h 10286999"/>
              <a:gd name="connsiteX7487" fmla="*/ 3267396 w 11378470"/>
              <a:gd name="connsiteY7487" fmla="*/ 1731171 h 10286999"/>
              <a:gd name="connsiteX7488" fmla="*/ 3267176 w 11378470"/>
              <a:gd name="connsiteY7488" fmla="*/ 1731372 h 10286999"/>
              <a:gd name="connsiteX7489" fmla="*/ 3253659 w 11378470"/>
              <a:gd name="connsiteY7489" fmla="*/ 1735165 h 10286999"/>
              <a:gd name="connsiteX7490" fmla="*/ 3253006 w 11378470"/>
              <a:gd name="connsiteY7490" fmla="*/ 1676359 h 10286999"/>
              <a:gd name="connsiteX7491" fmla="*/ 3256221 w 11378470"/>
              <a:gd name="connsiteY7491" fmla="*/ 1667962 h 10286999"/>
              <a:gd name="connsiteX7492" fmla="*/ 3252429 w 11378470"/>
              <a:gd name="connsiteY7492" fmla="*/ 1667899 h 10286999"/>
              <a:gd name="connsiteX7493" fmla="*/ 3256957 w 11378470"/>
              <a:gd name="connsiteY7493" fmla="*/ 1663678 h 10286999"/>
              <a:gd name="connsiteX7494" fmla="*/ 3257041 w 11378470"/>
              <a:gd name="connsiteY7494" fmla="*/ 1662859 h 10286999"/>
              <a:gd name="connsiteX7495" fmla="*/ 3257444 w 11378470"/>
              <a:gd name="connsiteY7495" fmla="*/ 1658845 h 10286999"/>
              <a:gd name="connsiteX7496" fmla="*/ 3266187 w 11378470"/>
              <a:gd name="connsiteY7496" fmla="*/ 1648281 h 10286999"/>
              <a:gd name="connsiteX7497" fmla="*/ 3247435 w 11378470"/>
              <a:gd name="connsiteY7497" fmla="*/ 1641349 h 10286999"/>
              <a:gd name="connsiteX7498" fmla="*/ 3239547 w 11378470"/>
              <a:gd name="connsiteY7498" fmla="*/ 1637194 h 10286999"/>
              <a:gd name="connsiteX7499" fmla="*/ 3245406 w 11378470"/>
              <a:gd name="connsiteY7499" fmla="*/ 1645333 h 10286999"/>
              <a:gd name="connsiteX7500" fmla="*/ 3246074 w 11378470"/>
              <a:gd name="connsiteY7500" fmla="*/ 1656898 h 10286999"/>
              <a:gd name="connsiteX7501" fmla="*/ 3243157 w 11378470"/>
              <a:gd name="connsiteY7501" fmla="*/ 1660025 h 10286999"/>
              <a:gd name="connsiteX7502" fmla="*/ 3249149 w 11378470"/>
              <a:gd name="connsiteY7502" fmla="*/ 1684278 h 10286999"/>
              <a:gd name="connsiteX7503" fmla="*/ 3197741 w 11378470"/>
              <a:gd name="connsiteY7503" fmla="*/ 1728165 h 10286999"/>
              <a:gd name="connsiteX7504" fmla="*/ 3186939 w 11378470"/>
              <a:gd name="connsiteY7504" fmla="*/ 1725328 h 10286999"/>
              <a:gd name="connsiteX7505" fmla="*/ 3181216 w 11378470"/>
              <a:gd name="connsiteY7505" fmla="*/ 1724920 h 10286999"/>
              <a:gd name="connsiteX7506" fmla="*/ 3219442 w 11378470"/>
              <a:gd name="connsiteY7506" fmla="*/ 1738386 h 10286999"/>
              <a:gd name="connsiteX7507" fmla="*/ 3246413 w 11378470"/>
              <a:gd name="connsiteY7507" fmla="*/ 1768062 h 10286999"/>
              <a:gd name="connsiteX7508" fmla="*/ 3248621 w 11378470"/>
              <a:gd name="connsiteY7508" fmla="*/ 1824147 h 10286999"/>
              <a:gd name="connsiteX7509" fmla="*/ 3249329 w 11378470"/>
              <a:gd name="connsiteY7509" fmla="*/ 1825934 h 10286999"/>
              <a:gd name="connsiteX7510" fmla="*/ 3250292 w 11378470"/>
              <a:gd name="connsiteY7510" fmla="*/ 1824898 h 10286999"/>
              <a:gd name="connsiteX7511" fmla="*/ 3252439 w 11378470"/>
              <a:gd name="connsiteY7511" fmla="*/ 1827419 h 10286999"/>
              <a:gd name="connsiteX7512" fmla="*/ 3255872 w 11378470"/>
              <a:gd name="connsiteY7512" fmla="*/ 1831452 h 10286999"/>
              <a:gd name="connsiteX7513" fmla="*/ 3256679 w 11378470"/>
              <a:gd name="connsiteY7513" fmla="*/ 1832958 h 10286999"/>
              <a:gd name="connsiteX7514" fmla="*/ 3253997 w 11378470"/>
              <a:gd name="connsiteY7514" fmla="*/ 1837710 h 10286999"/>
              <a:gd name="connsiteX7515" fmla="*/ 3256603 w 11378470"/>
              <a:gd name="connsiteY7515" fmla="*/ 1844288 h 10286999"/>
              <a:gd name="connsiteX7516" fmla="*/ 3262657 w 11378470"/>
              <a:gd name="connsiteY7516" fmla="*/ 1865693 h 10286999"/>
              <a:gd name="connsiteX7517" fmla="*/ 3239359 w 11378470"/>
              <a:gd name="connsiteY7517" fmla="*/ 1918066 h 10286999"/>
              <a:gd name="connsiteX7518" fmla="*/ 3229077 w 11378470"/>
              <a:gd name="connsiteY7518" fmla="*/ 1933397 h 10286999"/>
              <a:gd name="connsiteX7519" fmla="*/ 3222303 w 11378470"/>
              <a:gd name="connsiteY7519" fmla="*/ 1947031 h 10286999"/>
              <a:gd name="connsiteX7520" fmla="*/ 3221288 w 11378470"/>
              <a:gd name="connsiteY7520" fmla="*/ 1948517 h 10286999"/>
              <a:gd name="connsiteX7521" fmla="*/ 3216626 w 11378470"/>
              <a:gd name="connsiteY7521" fmla="*/ 1981200 h 10286999"/>
              <a:gd name="connsiteX7522" fmla="*/ 3197370 w 11378470"/>
              <a:gd name="connsiteY7522" fmla="*/ 2008467 h 10286999"/>
              <a:gd name="connsiteX7523" fmla="*/ 3163980 w 11378470"/>
              <a:gd name="connsiteY7523" fmla="*/ 2018014 h 10286999"/>
              <a:gd name="connsiteX7524" fmla="*/ 3153094 w 11378470"/>
              <a:gd name="connsiteY7524" fmla="*/ 2012401 h 10286999"/>
              <a:gd name="connsiteX7525" fmla="*/ 3108102 w 11378470"/>
              <a:gd name="connsiteY7525" fmla="*/ 2031167 h 10286999"/>
              <a:gd name="connsiteX7526" fmla="*/ 3106400 w 11378470"/>
              <a:gd name="connsiteY7526" fmla="*/ 2031155 h 10286999"/>
              <a:gd name="connsiteX7527" fmla="*/ 3100792 w 11378470"/>
              <a:gd name="connsiteY7527" fmla="*/ 2035791 h 10286999"/>
              <a:gd name="connsiteX7528" fmla="*/ 3103177 w 11378470"/>
              <a:gd name="connsiteY7528" fmla="*/ 2043624 h 10286999"/>
              <a:gd name="connsiteX7529" fmla="*/ 3138360 w 11378470"/>
              <a:gd name="connsiteY7529" fmla="*/ 2080248 h 10286999"/>
              <a:gd name="connsiteX7530" fmla="*/ 3113435 w 11378470"/>
              <a:gd name="connsiteY7530" fmla="*/ 2080763 h 10286999"/>
              <a:gd name="connsiteX7531" fmla="*/ 3115936 w 11378470"/>
              <a:gd name="connsiteY7531" fmla="*/ 2086054 h 10286999"/>
              <a:gd name="connsiteX7532" fmla="*/ 3121934 w 11378470"/>
              <a:gd name="connsiteY7532" fmla="*/ 2124582 h 10286999"/>
              <a:gd name="connsiteX7533" fmla="*/ 3122232 w 11378470"/>
              <a:gd name="connsiteY7533" fmla="*/ 2146862 h 10286999"/>
              <a:gd name="connsiteX7534" fmla="*/ 3129884 w 11378470"/>
              <a:gd name="connsiteY7534" fmla="*/ 2140419 h 10286999"/>
              <a:gd name="connsiteX7535" fmla="*/ 3162158 w 11378470"/>
              <a:gd name="connsiteY7535" fmla="*/ 2132744 h 10286999"/>
              <a:gd name="connsiteX7536" fmla="*/ 3163442 w 11378470"/>
              <a:gd name="connsiteY7536" fmla="*/ 2169656 h 10286999"/>
              <a:gd name="connsiteX7537" fmla="*/ 3145876 w 11378470"/>
              <a:gd name="connsiteY7537" fmla="*/ 2183015 h 10286999"/>
              <a:gd name="connsiteX7538" fmla="*/ 3129614 w 11378470"/>
              <a:gd name="connsiteY7538" fmla="*/ 2181402 h 10286999"/>
              <a:gd name="connsiteX7539" fmla="*/ 3121823 w 11378470"/>
              <a:gd name="connsiteY7539" fmla="*/ 2181599 h 10286999"/>
              <a:gd name="connsiteX7540" fmla="*/ 3119204 w 11378470"/>
              <a:gd name="connsiteY7540" fmla="*/ 2247453 h 10286999"/>
              <a:gd name="connsiteX7541" fmla="*/ 3076582 w 11378470"/>
              <a:gd name="connsiteY7541" fmla="*/ 2238042 h 10286999"/>
              <a:gd name="connsiteX7542" fmla="*/ 3085348 w 11378470"/>
              <a:gd name="connsiteY7542" fmla="*/ 2134423 h 10286999"/>
              <a:gd name="connsiteX7543" fmla="*/ 3090375 w 11378470"/>
              <a:gd name="connsiteY7543" fmla="*/ 2081241 h 10286999"/>
              <a:gd name="connsiteX7544" fmla="*/ 3075280 w 11378470"/>
              <a:gd name="connsiteY7544" fmla="*/ 2081553 h 10286999"/>
              <a:gd name="connsiteX7545" fmla="*/ 3022422 w 11378470"/>
              <a:gd name="connsiteY7545" fmla="*/ 2064366 h 10286999"/>
              <a:gd name="connsiteX7546" fmla="*/ 3008491 w 11378470"/>
              <a:gd name="connsiteY7546" fmla="*/ 2054464 h 10286999"/>
              <a:gd name="connsiteX7547" fmla="*/ 3001031 w 11378470"/>
              <a:gd name="connsiteY7547" fmla="*/ 2056450 h 10286999"/>
              <a:gd name="connsiteX7548" fmla="*/ 2995854 w 11378470"/>
              <a:gd name="connsiteY7548" fmla="*/ 2055878 h 10286999"/>
              <a:gd name="connsiteX7549" fmla="*/ 2993871 w 11378470"/>
              <a:gd name="connsiteY7549" fmla="*/ 2057250 h 10286999"/>
              <a:gd name="connsiteX7550" fmla="*/ 2989308 w 11378470"/>
              <a:gd name="connsiteY7550" fmla="*/ 2059666 h 10286999"/>
              <a:gd name="connsiteX7551" fmla="*/ 2989708 w 11378470"/>
              <a:gd name="connsiteY7551" fmla="*/ 2055685 h 10286999"/>
              <a:gd name="connsiteX7552" fmla="*/ 2990070 w 11378470"/>
              <a:gd name="connsiteY7552" fmla="*/ 2055239 h 10286999"/>
              <a:gd name="connsiteX7553" fmla="*/ 2978334 w 11378470"/>
              <a:gd name="connsiteY7553" fmla="*/ 2053941 h 10286999"/>
              <a:gd name="connsiteX7554" fmla="*/ 2989829 w 11378470"/>
              <a:gd name="connsiteY7554" fmla="*/ 2025208 h 10286999"/>
              <a:gd name="connsiteX7555" fmla="*/ 3006426 w 11378470"/>
              <a:gd name="connsiteY7555" fmla="*/ 2000109 h 10286999"/>
              <a:gd name="connsiteX7556" fmla="*/ 3001053 w 11378470"/>
              <a:gd name="connsiteY7556" fmla="*/ 1996686 h 10286999"/>
              <a:gd name="connsiteX7557" fmla="*/ 2964553 w 11378470"/>
              <a:gd name="connsiteY7557" fmla="*/ 1977312 h 10286999"/>
              <a:gd name="connsiteX7558" fmla="*/ 2936200 w 11378470"/>
              <a:gd name="connsiteY7558" fmla="*/ 1890644 h 10286999"/>
              <a:gd name="connsiteX7559" fmla="*/ 2976676 w 11378470"/>
              <a:gd name="connsiteY7559" fmla="*/ 1772293 h 10286999"/>
              <a:gd name="connsiteX7560" fmla="*/ 3101752 w 11378470"/>
              <a:gd name="connsiteY7560" fmla="*/ 1699895 h 10286999"/>
              <a:gd name="connsiteX7561" fmla="*/ 3137955 w 11378470"/>
              <a:gd name="connsiteY7561" fmla="*/ 1715466 h 10286999"/>
              <a:gd name="connsiteX7562" fmla="*/ 3168547 w 11378470"/>
              <a:gd name="connsiteY7562" fmla="*/ 1722057 h 10286999"/>
              <a:gd name="connsiteX7563" fmla="*/ 3163335 w 11378470"/>
              <a:gd name="connsiteY7563" fmla="*/ 1704781 h 10286999"/>
              <a:gd name="connsiteX7564" fmla="*/ 3157983 w 11378470"/>
              <a:gd name="connsiteY7564" fmla="*/ 1674681 h 10286999"/>
              <a:gd name="connsiteX7565" fmla="*/ 3203991 w 11378470"/>
              <a:gd name="connsiteY7565" fmla="*/ 1629374 h 10286999"/>
              <a:gd name="connsiteX7566" fmla="*/ 3207953 w 11378470"/>
              <a:gd name="connsiteY7566" fmla="*/ 1632584 h 10286999"/>
              <a:gd name="connsiteX7567" fmla="*/ 3215721 w 11378470"/>
              <a:gd name="connsiteY7567" fmla="*/ 1636035 h 10286999"/>
              <a:gd name="connsiteX7568" fmla="*/ 3227905 w 11378470"/>
              <a:gd name="connsiteY7568" fmla="*/ 1631099 h 10286999"/>
              <a:gd name="connsiteX7569" fmla="*/ 3232593 w 11378470"/>
              <a:gd name="connsiteY7569" fmla="*/ 1633531 h 10286999"/>
              <a:gd name="connsiteX7570" fmla="*/ 3218294 w 11378470"/>
              <a:gd name="connsiteY7570" fmla="*/ 1625998 h 10286999"/>
              <a:gd name="connsiteX7571" fmla="*/ 3197956 w 11378470"/>
              <a:gd name="connsiteY7571" fmla="*/ 1610304 h 10286999"/>
              <a:gd name="connsiteX7572" fmla="*/ 3206934 w 11378470"/>
              <a:gd name="connsiteY7572" fmla="*/ 1593601 h 10286999"/>
              <a:gd name="connsiteX7573" fmla="*/ 3241235 w 11378470"/>
              <a:gd name="connsiteY7573" fmla="*/ 1577487 h 10286999"/>
              <a:gd name="connsiteX7574" fmla="*/ 3267151 w 11378470"/>
              <a:gd name="connsiteY7574" fmla="*/ 1604919 h 10286999"/>
              <a:gd name="connsiteX7575" fmla="*/ 3274252 w 11378470"/>
              <a:gd name="connsiteY7575" fmla="*/ 1608973 h 10286999"/>
              <a:gd name="connsiteX7576" fmla="*/ 3277059 w 11378470"/>
              <a:gd name="connsiteY7576" fmla="*/ 1592281 h 10286999"/>
              <a:gd name="connsiteX7577" fmla="*/ 3294042 w 11378470"/>
              <a:gd name="connsiteY7577" fmla="*/ 1576905 h 10286999"/>
              <a:gd name="connsiteX7578" fmla="*/ 1666928 w 11378470"/>
              <a:gd name="connsiteY7578" fmla="*/ 1571654 h 10286999"/>
              <a:gd name="connsiteX7579" fmla="*/ 1655890 w 11378470"/>
              <a:gd name="connsiteY7579" fmla="*/ 1604927 h 10286999"/>
              <a:gd name="connsiteX7580" fmla="*/ 1647838 w 11378470"/>
              <a:gd name="connsiteY7580" fmla="*/ 1622319 h 10286999"/>
              <a:gd name="connsiteX7581" fmla="*/ 1637694 w 11378470"/>
              <a:gd name="connsiteY7581" fmla="*/ 1625338 h 10286999"/>
              <a:gd name="connsiteX7582" fmla="*/ 1634235 w 11378470"/>
              <a:gd name="connsiteY7582" fmla="*/ 1623369 h 10286999"/>
              <a:gd name="connsiteX7583" fmla="*/ 1634787 w 11378470"/>
              <a:gd name="connsiteY7583" fmla="*/ 1614207 h 10286999"/>
              <a:gd name="connsiteX7584" fmla="*/ 1653563 w 11378470"/>
              <a:gd name="connsiteY7584" fmla="*/ 1581629 h 10286999"/>
              <a:gd name="connsiteX7585" fmla="*/ 1656784 w 11378470"/>
              <a:gd name="connsiteY7585" fmla="*/ 1574672 h 10286999"/>
              <a:gd name="connsiteX7586" fmla="*/ 1666928 w 11378470"/>
              <a:gd name="connsiteY7586" fmla="*/ 1571654 h 10286999"/>
              <a:gd name="connsiteX7587" fmla="*/ 3326046 w 11378470"/>
              <a:gd name="connsiteY7587" fmla="*/ 1570290 h 10286999"/>
              <a:gd name="connsiteX7588" fmla="*/ 3344378 w 11378470"/>
              <a:gd name="connsiteY7588" fmla="*/ 1572627 h 10286999"/>
              <a:gd name="connsiteX7589" fmla="*/ 3340476 w 11378470"/>
              <a:gd name="connsiteY7589" fmla="*/ 1572562 h 10286999"/>
              <a:gd name="connsiteX7590" fmla="*/ 3339660 w 11378470"/>
              <a:gd name="connsiteY7590" fmla="*/ 1580669 h 10286999"/>
              <a:gd name="connsiteX7591" fmla="*/ 3343563 w 11378470"/>
              <a:gd name="connsiteY7591" fmla="*/ 1580735 h 10286999"/>
              <a:gd name="connsiteX7592" fmla="*/ 3338845 w 11378470"/>
              <a:gd name="connsiteY7592" fmla="*/ 1588777 h 10286999"/>
              <a:gd name="connsiteX7593" fmla="*/ 3310306 w 11378470"/>
              <a:gd name="connsiteY7593" fmla="*/ 1600483 h 10286999"/>
              <a:gd name="connsiteX7594" fmla="*/ 3312345 w 11378470"/>
              <a:gd name="connsiteY7594" fmla="*/ 1580213 h 10286999"/>
              <a:gd name="connsiteX7595" fmla="*/ 3326046 w 11378470"/>
              <a:gd name="connsiteY7595" fmla="*/ 1570290 h 10286999"/>
              <a:gd name="connsiteX7596" fmla="*/ 8171976 w 11378470"/>
              <a:gd name="connsiteY7596" fmla="*/ 1570289 h 10286999"/>
              <a:gd name="connsiteX7597" fmla="*/ 8190308 w 11378470"/>
              <a:gd name="connsiteY7597" fmla="*/ 1572626 h 10286999"/>
              <a:gd name="connsiteX7598" fmla="*/ 8186406 w 11378470"/>
              <a:gd name="connsiteY7598" fmla="*/ 1572561 h 10286999"/>
              <a:gd name="connsiteX7599" fmla="*/ 8185590 w 11378470"/>
              <a:gd name="connsiteY7599" fmla="*/ 1580668 h 10286999"/>
              <a:gd name="connsiteX7600" fmla="*/ 8189493 w 11378470"/>
              <a:gd name="connsiteY7600" fmla="*/ 1580735 h 10286999"/>
              <a:gd name="connsiteX7601" fmla="*/ 8184775 w 11378470"/>
              <a:gd name="connsiteY7601" fmla="*/ 1588776 h 10286999"/>
              <a:gd name="connsiteX7602" fmla="*/ 8156236 w 11378470"/>
              <a:gd name="connsiteY7602" fmla="*/ 1600482 h 10286999"/>
              <a:gd name="connsiteX7603" fmla="*/ 8158275 w 11378470"/>
              <a:gd name="connsiteY7603" fmla="*/ 1580212 h 10286999"/>
              <a:gd name="connsiteX7604" fmla="*/ 8171976 w 11378470"/>
              <a:gd name="connsiteY7604" fmla="*/ 1570289 h 10286999"/>
              <a:gd name="connsiteX7605" fmla="*/ 9289920 w 11378470"/>
              <a:gd name="connsiteY7605" fmla="*/ 1560147 h 10286999"/>
              <a:gd name="connsiteX7606" fmla="*/ 9299468 w 11378470"/>
              <a:gd name="connsiteY7606" fmla="*/ 1562190 h 10286999"/>
              <a:gd name="connsiteX7607" fmla="*/ 9298475 w 11378470"/>
              <a:gd name="connsiteY7607" fmla="*/ 1582570 h 10286999"/>
              <a:gd name="connsiteX7608" fmla="*/ 9265813 w 11378470"/>
              <a:gd name="connsiteY7608" fmla="*/ 1596681 h 10286999"/>
              <a:gd name="connsiteX7609" fmla="*/ 9263553 w 11378470"/>
              <a:gd name="connsiteY7609" fmla="*/ 1580558 h 10286999"/>
              <a:gd name="connsiteX7610" fmla="*/ 9289920 w 11378470"/>
              <a:gd name="connsiteY7610" fmla="*/ 1560147 h 10286999"/>
              <a:gd name="connsiteX7611" fmla="*/ 2293271 w 11378470"/>
              <a:gd name="connsiteY7611" fmla="*/ 1557098 h 10286999"/>
              <a:gd name="connsiteX7612" fmla="*/ 2315759 w 11378470"/>
              <a:gd name="connsiteY7612" fmla="*/ 1589487 h 10286999"/>
              <a:gd name="connsiteX7613" fmla="*/ 2293271 w 11378470"/>
              <a:gd name="connsiteY7613" fmla="*/ 1557098 h 10286999"/>
              <a:gd name="connsiteX7614" fmla="*/ 7981450 w 11378470"/>
              <a:gd name="connsiteY7614" fmla="*/ 1555384 h 10286999"/>
              <a:gd name="connsiteX7615" fmla="*/ 7981317 w 11378470"/>
              <a:gd name="connsiteY7615" fmla="*/ 1555520 h 10286999"/>
              <a:gd name="connsiteX7616" fmla="*/ 7972769 w 11378470"/>
              <a:gd name="connsiteY7616" fmla="*/ 1560592 h 10286999"/>
              <a:gd name="connsiteX7617" fmla="*/ 7969069 w 11378470"/>
              <a:gd name="connsiteY7617" fmla="*/ 1560644 h 10286999"/>
              <a:gd name="connsiteX7618" fmla="*/ 7983822 w 11378470"/>
              <a:gd name="connsiteY7618" fmla="*/ 1594607 h 10286999"/>
              <a:gd name="connsiteX7619" fmla="*/ 7997475 w 11378470"/>
              <a:gd name="connsiteY7619" fmla="*/ 1634991 h 10286999"/>
              <a:gd name="connsiteX7620" fmla="*/ 8006378 w 11378470"/>
              <a:gd name="connsiteY7620" fmla="*/ 1624170 h 10286999"/>
              <a:gd name="connsiteX7621" fmla="*/ 8015022 w 11378470"/>
              <a:gd name="connsiteY7621" fmla="*/ 1636300 h 10286999"/>
              <a:gd name="connsiteX7622" fmla="*/ 8003678 w 11378470"/>
              <a:gd name="connsiteY7622" fmla="*/ 1600724 h 10286999"/>
              <a:gd name="connsiteX7623" fmla="*/ 7992562 w 11378470"/>
              <a:gd name="connsiteY7623" fmla="*/ 1571729 h 10286999"/>
              <a:gd name="connsiteX7624" fmla="*/ 7986070 w 11378470"/>
              <a:gd name="connsiteY7624" fmla="*/ 1565301 h 10286999"/>
              <a:gd name="connsiteX7625" fmla="*/ 2797097 w 11378470"/>
              <a:gd name="connsiteY7625" fmla="*/ 1547716 h 10286999"/>
              <a:gd name="connsiteX7626" fmla="*/ 2810034 w 11378470"/>
              <a:gd name="connsiteY7626" fmla="*/ 1563007 h 10286999"/>
              <a:gd name="connsiteX7627" fmla="*/ 2805024 w 11378470"/>
              <a:gd name="connsiteY7627" fmla="*/ 1584029 h 10286999"/>
              <a:gd name="connsiteX7628" fmla="*/ 2800766 w 11378470"/>
              <a:gd name="connsiteY7628" fmla="*/ 1587979 h 10286999"/>
              <a:gd name="connsiteX7629" fmla="*/ 2780627 w 11378470"/>
              <a:gd name="connsiteY7629" fmla="*/ 1602158 h 10286999"/>
              <a:gd name="connsiteX7630" fmla="*/ 2779022 w 11378470"/>
              <a:gd name="connsiteY7630" fmla="*/ 1612407 h 10286999"/>
              <a:gd name="connsiteX7631" fmla="*/ 2735582 w 11378470"/>
              <a:gd name="connsiteY7631" fmla="*/ 1580037 h 10286999"/>
              <a:gd name="connsiteX7632" fmla="*/ 2741865 w 11378470"/>
              <a:gd name="connsiteY7632" fmla="*/ 1560427 h 10286999"/>
              <a:gd name="connsiteX7633" fmla="*/ 2761501 w 11378470"/>
              <a:gd name="connsiteY7633" fmla="*/ 1559498 h 10286999"/>
              <a:gd name="connsiteX7634" fmla="*/ 2768127 w 11378470"/>
              <a:gd name="connsiteY7634" fmla="*/ 1565621 h 10286999"/>
              <a:gd name="connsiteX7635" fmla="*/ 2777102 w 11378470"/>
              <a:gd name="connsiteY7635" fmla="*/ 1559442 h 10286999"/>
              <a:gd name="connsiteX7636" fmla="*/ 2797097 w 11378470"/>
              <a:gd name="connsiteY7636" fmla="*/ 1547716 h 10286999"/>
              <a:gd name="connsiteX7637" fmla="*/ 8841613 w 11378470"/>
              <a:gd name="connsiteY7637" fmla="*/ 1538619 h 10286999"/>
              <a:gd name="connsiteX7638" fmla="*/ 8858118 w 11378470"/>
              <a:gd name="connsiteY7638" fmla="*/ 1558595 h 10286999"/>
              <a:gd name="connsiteX7639" fmla="*/ 8821415 w 11378470"/>
              <a:gd name="connsiteY7639" fmla="*/ 1585276 h 10286999"/>
              <a:gd name="connsiteX7640" fmla="*/ 8809260 w 11378470"/>
              <a:gd name="connsiteY7640" fmla="*/ 1572227 h 10286999"/>
              <a:gd name="connsiteX7641" fmla="*/ 8841613 w 11378470"/>
              <a:gd name="connsiteY7641" fmla="*/ 1538619 h 10286999"/>
              <a:gd name="connsiteX7642" fmla="*/ 3462066 w 11378470"/>
              <a:gd name="connsiteY7642" fmla="*/ 1534144 h 10286999"/>
              <a:gd name="connsiteX7643" fmla="*/ 3464268 w 11378470"/>
              <a:gd name="connsiteY7643" fmla="*/ 1537481 h 10286999"/>
              <a:gd name="connsiteX7644" fmla="*/ 3465555 w 11378470"/>
              <a:gd name="connsiteY7644" fmla="*/ 1537828 h 10286999"/>
              <a:gd name="connsiteX7645" fmla="*/ 3465722 w 11378470"/>
              <a:gd name="connsiteY7645" fmla="*/ 1546100 h 10286999"/>
              <a:gd name="connsiteX7646" fmla="*/ 3462025 w 11378470"/>
              <a:gd name="connsiteY7646" fmla="*/ 1553329 h 10286999"/>
              <a:gd name="connsiteX7647" fmla="*/ 3450267 w 11378470"/>
              <a:gd name="connsiteY7647" fmla="*/ 1541929 h 10286999"/>
              <a:gd name="connsiteX7648" fmla="*/ 3456166 w 11378470"/>
              <a:gd name="connsiteY7648" fmla="*/ 1538037 h 10286999"/>
              <a:gd name="connsiteX7649" fmla="*/ 3453965 w 11378470"/>
              <a:gd name="connsiteY7649" fmla="*/ 1534701 h 10286999"/>
              <a:gd name="connsiteX7650" fmla="*/ 3462066 w 11378470"/>
              <a:gd name="connsiteY7650" fmla="*/ 1534144 h 10286999"/>
              <a:gd name="connsiteX7651" fmla="*/ 8307996 w 11378470"/>
              <a:gd name="connsiteY7651" fmla="*/ 1534143 h 10286999"/>
              <a:gd name="connsiteX7652" fmla="*/ 8310198 w 11378470"/>
              <a:gd name="connsiteY7652" fmla="*/ 1537480 h 10286999"/>
              <a:gd name="connsiteX7653" fmla="*/ 8311485 w 11378470"/>
              <a:gd name="connsiteY7653" fmla="*/ 1537827 h 10286999"/>
              <a:gd name="connsiteX7654" fmla="*/ 8311652 w 11378470"/>
              <a:gd name="connsiteY7654" fmla="*/ 1546099 h 10286999"/>
              <a:gd name="connsiteX7655" fmla="*/ 8307955 w 11378470"/>
              <a:gd name="connsiteY7655" fmla="*/ 1553328 h 10286999"/>
              <a:gd name="connsiteX7656" fmla="*/ 8296197 w 11378470"/>
              <a:gd name="connsiteY7656" fmla="*/ 1541929 h 10286999"/>
              <a:gd name="connsiteX7657" fmla="*/ 8302096 w 11378470"/>
              <a:gd name="connsiteY7657" fmla="*/ 1538036 h 10286999"/>
              <a:gd name="connsiteX7658" fmla="*/ 8299895 w 11378470"/>
              <a:gd name="connsiteY7658" fmla="*/ 1534700 h 10286999"/>
              <a:gd name="connsiteX7659" fmla="*/ 8307996 w 11378470"/>
              <a:gd name="connsiteY7659" fmla="*/ 1534143 h 10286999"/>
              <a:gd name="connsiteX7660" fmla="*/ 9682269 w 11378470"/>
              <a:gd name="connsiteY7660" fmla="*/ 1526100 h 10286999"/>
              <a:gd name="connsiteX7661" fmla="*/ 9696034 w 11378470"/>
              <a:gd name="connsiteY7661" fmla="*/ 1539881 h 10286999"/>
              <a:gd name="connsiteX7662" fmla="*/ 9680561 w 11378470"/>
              <a:gd name="connsiteY7662" fmla="*/ 1599220 h 10286999"/>
              <a:gd name="connsiteX7663" fmla="*/ 9653986 w 11378470"/>
              <a:gd name="connsiteY7663" fmla="*/ 1577217 h 10286999"/>
              <a:gd name="connsiteX7664" fmla="*/ 9655623 w 11378470"/>
              <a:gd name="connsiteY7664" fmla="*/ 1553528 h 10286999"/>
              <a:gd name="connsiteX7665" fmla="*/ 9682269 w 11378470"/>
              <a:gd name="connsiteY7665" fmla="*/ 1526100 h 10286999"/>
              <a:gd name="connsiteX7666" fmla="*/ 2707308 w 11378470"/>
              <a:gd name="connsiteY7666" fmla="*/ 1524892 h 10286999"/>
              <a:gd name="connsiteX7667" fmla="*/ 2713876 w 11378470"/>
              <a:gd name="connsiteY7667" fmla="*/ 1533785 h 10286999"/>
              <a:gd name="connsiteX7668" fmla="*/ 2699879 w 11378470"/>
              <a:gd name="connsiteY7668" fmla="*/ 1567172 h 10286999"/>
              <a:gd name="connsiteX7669" fmla="*/ 2707308 w 11378470"/>
              <a:gd name="connsiteY7669" fmla="*/ 1524892 h 10286999"/>
              <a:gd name="connsiteX7670" fmla="*/ 2020024 w 11378470"/>
              <a:gd name="connsiteY7670" fmla="*/ 1524820 h 10286999"/>
              <a:gd name="connsiteX7671" fmla="*/ 1977112 w 11378470"/>
              <a:gd name="connsiteY7671" fmla="*/ 1561134 h 10286999"/>
              <a:gd name="connsiteX7672" fmla="*/ 1980802 w 11378470"/>
              <a:gd name="connsiteY7672" fmla="*/ 1550085 h 10286999"/>
              <a:gd name="connsiteX7673" fmla="*/ 2020024 w 11378470"/>
              <a:gd name="connsiteY7673" fmla="*/ 1524820 h 10286999"/>
              <a:gd name="connsiteX7674" fmla="*/ 1408000 w 11378470"/>
              <a:gd name="connsiteY7674" fmla="*/ 1520244 h 10286999"/>
              <a:gd name="connsiteX7675" fmla="*/ 1406369 w 11378470"/>
              <a:gd name="connsiteY7675" fmla="*/ 1523767 h 10286999"/>
              <a:gd name="connsiteX7676" fmla="*/ 1411401 w 11378470"/>
              <a:gd name="connsiteY7676" fmla="*/ 1522178 h 10286999"/>
              <a:gd name="connsiteX7677" fmla="*/ 1395357 w 11378470"/>
              <a:gd name="connsiteY7677" fmla="*/ 1575375 h 10286999"/>
              <a:gd name="connsiteX7678" fmla="*/ 1391957 w 11378470"/>
              <a:gd name="connsiteY7678" fmla="*/ 1573441 h 10286999"/>
              <a:gd name="connsiteX7679" fmla="*/ 1400580 w 11378470"/>
              <a:gd name="connsiteY7679" fmla="*/ 1532646 h 10286999"/>
              <a:gd name="connsiteX7680" fmla="*/ 1408000 w 11378470"/>
              <a:gd name="connsiteY7680" fmla="*/ 1520244 h 10286999"/>
              <a:gd name="connsiteX7681" fmla="*/ 8692100 w 11378470"/>
              <a:gd name="connsiteY7681" fmla="*/ 1519047 h 10286999"/>
              <a:gd name="connsiteX7682" fmla="*/ 8711391 w 11378470"/>
              <a:gd name="connsiteY7682" fmla="*/ 1523086 h 10286999"/>
              <a:gd name="connsiteX7683" fmla="*/ 8667239 w 11378470"/>
              <a:gd name="connsiteY7683" fmla="*/ 1568545 h 10286999"/>
              <a:gd name="connsiteX7684" fmla="*/ 8692100 w 11378470"/>
              <a:gd name="connsiteY7684" fmla="*/ 1519047 h 10286999"/>
              <a:gd name="connsiteX7685" fmla="*/ 11130442 w 11378470"/>
              <a:gd name="connsiteY7685" fmla="*/ 1518198 h 10286999"/>
              <a:gd name="connsiteX7686" fmla="*/ 11144604 w 11378470"/>
              <a:gd name="connsiteY7686" fmla="*/ 1519345 h 10286999"/>
              <a:gd name="connsiteX7687" fmla="*/ 11162356 w 11378470"/>
              <a:gd name="connsiteY7687" fmla="*/ 1590415 h 10286999"/>
              <a:gd name="connsiteX7688" fmla="*/ 11149658 w 11378470"/>
              <a:gd name="connsiteY7688" fmla="*/ 1599771 h 10286999"/>
              <a:gd name="connsiteX7689" fmla="*/ 11130526 w 11378470"/>
              <a:gd name="connsiteY7689" fmla="*/ 1598690 h 10286999"/>
              <a:gd name="connsiteX7690" fmla="*/ 11113274 w 11378470"/>
              <a:gd name="connsiteY7690" fmla="*/ 1524310 h 10286999"/>
              <a:gd name="connsiteX7691" fmla="*/ 11130442 w 11378470"/>
              <a:gd name="connsiteY7691" fmla="*/ 1518198 h 10286999"/>
              <a:gd name="connsiteX7692" fmla="*/ 2490104 w 11378470"/>
              <a:gd name="connsiteY7692" fmla="*/ 1516015 h 10286999"/>
              <a:gd name="connsiteX7693" fmla="*/ 2505401 w 11378470"/>
              <a:gd name="connsiteY7693" fmla="*/ 1521732 h 10286999"/>
              <a:gd name="connsiteX7694" fmla="*/ 2505343 w 11378470"/>
              <a:gd name="connsiteY7694" fmla="*/ 1534142 h 10286999"/>
              <a:gd name="connsiteX7695" fmla="*/ 2483658 w 11378470"/>
              <a:gd name="connsiteY7695" fmla="*/ 1533629 h 10286999"/>
              <a:gd name="connsiteX7696" fmla="*/ 2490104 w 11378470"/>
              <a:gd name="connsiteY7696" fmla="*/ 1516015 h 10286999"/>
              <a:gd name="connsiteX7697" fmla="*/ 3032534 w 11378470"/>
              <a:gd name="connsiteY7697" fmla="*/ 1506471 h 10286999"/>
              <a:gd name="connsiteX7698" fmla="*/ 3042990 w 11378470"/>
              <a:gd name="connsiteY7698" fmla="*/ 1528413 h 10286999"/>
              <a:gd name="connsiteX7699" fmla="*/ 3035708 w 11378470"/>
              <a:gd name="connsiteY7699" fmla="*/ 1568181 h 10286999"/>
              <a:gd name="connsiteX7700" fmla="*/ 3031011 w 11378470"/>
              <a:gd name="connsiteY7700" fmla="*/ 1575076 h 10286999"/>
              <a:gd name="connsiteX7701" fmla="*/ 3029980 w 11378470"/>
              <a:gd name="connsiteY7701" fmla="*/ 1578224 h 10286999"/>
              <a:gd name="connsiteX7702" fmla="*/ 3025946 w 11378470"/>
              <a:gd name="connsiteY7702" fmla="*/ 1582511 h 10286999"/>
              <a:gd name="connsiteX7703" fmla="*/ 3014127 w 11378470"/>
              <a:gd name="connsiteY7703" fmla="*/ 1599859 h 10286999"/>
              <a:gd name="connsiteX7704" fmla="*/ 2977846 w 11378470"/>
              <a:gd name="connsiteY7704" fmla="*/ 1586917 h 10286999"/>
              <a:gd name="connsiteX7705" fmla="*/ 3032534 w 11378470"/>
              <a:gd name="connsiteY7705" fmla="*/ 1506471 h 10286999"/>
              <a:gd name="connsiteX7706" fmla="*/ 3145886 w 11378470"/>
              <a:gd name="connsiteY7706" fmla="*/ 1505684 h 10286999"/>
              <a:gd name="connsiteX7707" fmla="*/ 3178096 w 11378470"/>
              <a:gd name="connsiteY7707" fmla="*/ 1540797 h 10286999"/>
              <a:gd name="connsiteX7708" fmla="*/ 3140424 w 11378470"/>
              <a:gd name="connsiteY7708" fmla="*/ 1561673 h 10286999"/>
              <a:gd name="connsiteX7709" fmla="*/ 3137705 w 11378470"/>
              <a:gd name="connsiteY7709" fmla="*/ 1553134 h 10286999"/>
              <a:gd name="connsiteX7710" fmla="*/ 3135387 w 11378470"/>
              <a:gd name="connsiteY7710" fmla="*/ 1555521 h 10286999"/>
              <a:gd name="connsiteX7711" fmla="*/ 3116626 w 11378470"/>
              <a:gd name="connsiteY7711" fmla="*/ 1560737 h 10286999"/>
              <a:gd name="connsiteX7712" fmla="*/ 3128881 w 11378470"/>
              <a:gd name="connsiteY7712" fmla="*/ 1548928 h 10286999"/>
              <a:gd name="connsiteX7713" fmla="*/ 3135034 w 11378470"/>
              <a:gd name="connsiteY7713" fmla="*/ 1544751 h 10286999"/>
              <a:gd name="connsiteX7714" fmla="*/ 3131667 w 11378470"/>
              <a:gd name="connsiteY7714" fmla="*/ 1534177 h 10286999"/>
              <a:gd name="connsiteX7715" fmla="*/ 3145886 w 11378470"/>
              <a:gd name="connsiteY7715" fmla="*/ 1505684 h 10286999"/>
              <a:gd name="connsiteX7716" fmla="*/ 9291885 w 11378470"/>
              <a:gd name="connsiteY7716" fmla="*/ 1496262 h 10286999"/>
              <a:gd name="connsiteX7717" fmla="*/ 9335206 w 11378470"/>
              <a:gd name="connsiteY7717" fmla="*/ 1569243 h 10286999"/>
              <a:gd name="connsiteX7718" fmla="*/ 9264185 w 11378470"/>
              <a:gd name="connsiteY7718" fmla="*/ 1528266 h 10286999"/>
              <a:gd name="connsiteX7719" fmla="*/ 9291885 w 11378470"/>
              <a:gd name="connsiteY7719" fmla="*/ 1496262 h 10286999"/>
              <a:gd name="connsiteX7720" fmla="*/ 1370630 w 11378470"/>
              <a:gd name="connsiteY7720" fmla="*/ 1495435 h 10286999"/>
              <a:gd name="connsiteX7721" fmla="*/ 1384909 w 11378470"/>
              <a:gd name="connsiteY7721" fmla="*/ 1503557 h 10286999"/>
              <a:gd name="connsiteX7722" fmla="*/ 1381656 w 11378470"/>
              <a:gd name="connsiteY7722" fmla="*/ 1510583 h 10286999"/>
              <a:gd name="connsiteX7723" fmla="*/ 1375099 w 11378470"/>
              <a:gd name="connsiteY7723" fmla="*/ 1573439 h 10286999"/>
              <a:gd name="connsiteX7724" fmla="*/ 1370630 w 11378470"/>
              <a:gd name="connsiteY7724" fmla="*/ 1495435 h 10286999"/>
              <a:gd name="connsiteX7725" fmla="*/ 9034127 w 11378470"/>
              <a:gd name="connsiteY7725" fmla="*/ 1493751 h 10286999"/>
              <a:gd name="connsiteX7726" fmla="*/ 9053764 w 11378470"/>
              <a:gd name="connsiteY7726" fmla="*/ 1505757 h 10286999"/>
              <a:gd name="connsiteX7727" fmla="*/ 8976019 w 11378470"/>
              <a:gd name="connsiteY7727" fmla="*/ 1535419 h 10286999"/>
              <a:gd name="connsiteX7728" fmla="*/ 9034127 w 11378470"/>
              <a:gd name="connsiteY7728" fmla="*/ 1493751 h 10286999"/>
              <a:gd name="connsiteX7729" fmla="*/ 8180208 w 11378470"/>
              <a:gd name="connsiteY7729" fmla="*/ 1492445 h 10286999"/>
              <a:gd name="connsiteX7730" fmla="*/ 8214648 w 11378470"/>
              <a:gd name="connsiteY7730" fmla="*/ 1507953 h 10286999"/>
              <a:gd name="connsiteX7731" fmla="*/ 8183354 w 11378470"/>
              <a:gd name="connsiteY7731" fmla="*/ 1565746 h 10286999"/>
              <a:gd name="connsiteX7732" fmla="*/ 8180208 w 11378470"/>
              <a:gd name="connsiteY7732" fmla="*/ 1492445 h 10286999"/>
              <a:gd name="connsiteX7733" fmla="*/ 2437808 w 11378470"/>
              <a:gd name="connsiteY7733" fmla="*/ 1488312 h 10286999"/>
              <a:gd name="connsiteX7734" fmla="*/ 2451949 w 11378470"/>
              <a:gd name="connsiteY7734" fmla="*/ 1502338 h 10286999"/>
              <a:gd name="connsiteX7735" fmla="*/ 2431656 w 11378470"/>
              <a:gd name="connsiteY7735" fmla="*/ 1545674 h 10286999"/>
              <a:gd name="connsiteX7736" fmla="*/ 2402412 w 11378470"/>
              <a:gd name="connsiteY7736" fmla="*/ 1525875 h 10286999"/>
              <a:gd name="connsiteX7737" fmla="*/ 2412067 w 11378470"/>
              <a:gd name="connsiteY7737" fmla="*/ 1495334 h 10286999"/>
              <a:gd name="connsiteX7738" fmla="*/ 2437808 w 11378470"/>
              <a:gd name="connsiteY7738" fmla="*/ 1488312 h 10286999"/>
              <a:gd name="connsiteX7739" fmla="*/ 8531556 w 11378470"/>
              <a:gd name="connsiteY7739" fmla="*/ 1486909 h 10286999"/>
              <a:gd name="connsiteX7740" fmla="*/ 8552411 w 11378470"/>
              <a:gd name="connsiteY7740" fmla="*/ 1508533 h 10286999"/>
              <a:gd name="connsiteX7741" fmla="*/ 8549516 w 11378470"/>
              <a:gd name="connsiteY7741" fmla="*/ 1518645 h 10286999"/>
              <a:gd name="connsiteX7742" fmla="*/ 8531556 w 11378470"/>
              <a:gd name="connsiteY7742" fmla="*/ 1486909 h 10286999"/>
              <a:gd name="connsiteX7743" fmla="*/ 2321747 w 11378470"/>
              <a:gd name="connsiteY7743" fmla="*/ 1480981 h 10286999"/>
              <a:gd name="connsiteX7744" fmla="*/ 2384412 w 11378470"/>
              <a:gd name="connsiteY7744" fmla="*/ 1518500 h 10286999"/>
              <a:gd name="connsiteX7745" fmla="*/ 2337862 w 11378470"/>
              <a:gd name="connsiteY7745" fmla="*/ 1514215 h 10286999"/>
              <a:gd name="connsiteX7746" fmla="*/ 2299210 w 11378470"/>
              <a:gd name="connsiteY7746" fmla="*/ 1483349 h 10286999"/>
              <a:gd name="connsiteX7747" fmla="*/ 2321747 w 11378470"/>
              <a:gd name="connsiteY7747" fmla="*/ 1480981 h 10286999"/>
              <a:gd name="connsiteX7748" fmla="*/ 2997857 w 11378470"/>
              <a:gd name="connsiteY7748" fmla="*/ 1480839 h 10286999"/>
              <a:gd name="connsiteX7749" fmla="*/ 3023151 w 11378470"/>
              <a:gd name="connsiteY7749" fmla="*/ 1501821 h 10286999"/>
              <a:gd name="connsiteX7750" fmla="*/ 2998749 w 11378470"/>
              <a:gd name="connsiteY7750" fmla="*/ 1486161 h 10286999"/>
              <a:gd name="connsiteX7751" fmla="*/ 2997857 w 11378470"/>
              <a:gd name="connsiteY7751" fmla="*/ 1480839 h 10286999"/>
              <a:gd name="connsiteX7752" fmla="*/ 1764481 w 11378470"/>
              <a:gd name="connsiteY7752" fmla="*/ 1477404 h 10286999"/>
              <a:gd name="connsiteX7753" fmla="*/ 1788761 w 11378470"/>
              <a:gd name="connsiteY7753" fmla="*/ 1479326 h 10286999"/>
              <a:gd name="connsiteX7754" fmla="*/ 1785796 w 11378470"/>
              <a:gd name="connsiteY7754" fmla="*/ 1527422 h 10286999"/>
              <a:gd name="connsiteX7755" fmla="*/ 1769107 w 11378470"/>
              <a:gd name="connsiteY7755" fmla="*/ 1527231 h 10286999"/>
              <a:gd name="connsiteX7756" fmla="*/ 1764481 w 11378470"/>
              <a:gd name="connsiteY7756" fmla="*/ 1477404 h 10286999"/>
              <a:gd name="connsiteX7757" fmla="*/ 9631054 w 11378470"/>
              <a:gd name="connsiteY7757" fmla="*/ 1470008 h 10286999"/>
              <a:gd name="connsiteX7758" fmla="*/ 9636034 w 11378470"/>
              <a:gd name="connsiteY7758" fmla="*/ 1477756 h 10286999"/>
              <a:gd name="connsiteX7759" fmla="*/ 9622260 w 11378470"/>
              <a:gd name="connsiteY7759" fmla="*/ 1490625 h 10286999"/>
              <a:gd name="connsiteX7760" fmla="*/ 9622819 w 11378470"/>
              <a:gd name="connsiteY7760" fmla="*/ 1494613 h 10286999"/>
              <a:gd name="connsiteX7761" fmla="*/ 9631661 w 11378470"/>
              <a:gd name="connsiteY7761" fmla="*/ 1502134 h 10286999"/>
              <a:gd name="connsiteX7762" fmla="*/ 9637250 w 11378470"/>
              <a:gd name="connsiteY7762" fmla="*/ 1542010 h 10286999"/>
              <a:gd name="connsiteX7763" fmla="*/ 9596437 w 11378470"/>
              <a:gd name="connsiteY7763" fmla="*/ 1556467 h 10286999"/>
              <a:gd name="connsiteX7764" fmla="*/ 9575448 w 11378470"/>
              <a:gd name="connsiteY7764" fmla="*/ 1545639 h 10286999"/>
              <a:gd name="connsiteX7765" fmla="*/ 9572605 w 11378470"/>
              <a:gd name="connsiteY7765" fmla="*/ 1497562 h 10286999"/>
              <a:gd name="connsiteX7766" fmla="*/ 9613977 w 11378470"/>
              <a:gd name="connsiteY7766" fmla="*/ 1487092 h 10286999"/>
              <a:gd name="connsiteX7767" fmla="*/ 9616721 w 11378470"/>
              <a:gd name="connsiteY7767" fmla="*/ 1478891 h 10286999"/>
              <a:gd name="connsiteX7768" fmla="*/ 9631054 w 11378470"/>
              <a:gd name="connsiteY7768" fmla="*/ 1470008 h 10286999"/>
              <a:gd name="connsiteX7769" fmla="*/ 8692509 w 11378470"/>
              <a:gd name="connsiteY7769" fmla="*/ 1460548 h 10286999"/>
              <a:gd name="connsiteX7770" fmla="*/ 8700062 w 11378470"/>
              <a:gd name="connsiteY7770" fmla="*/ 1464507 h 10286999"/>
              <a:gd name="connsiteX7771" fmla="*/ 8692509 w 11378470"/>
              <a:gd name="connsiteY7771" fmla="*/ 1460548 h 10286999"/>
              <a:gd name="connsiteX7772" fmla="*/ 3384762 w 11378470"/>
              <a:gd name="connsiteY7772" fmla="*/ 1455247 h 10286999"/>
              <a:gd name="connsiteX7773" fmla="*/ 3397447 w 11378470"/>
              <a:gd name="connsiteY7773" fmla="*/ 1457953 h 10286999"/>
              <a:gd name="connsiteX7774" fmla="*/ 3404311 w 11378470"/>
              <a:gd name="connsiteY7774" fmla="*/ 1466041 h 10286999"/>
              <a:gd name="connsiteX7775" fmla="*/ 3401908 w 11378470"/>
              <a:gd name="connsiteY7775" fmla="*/ 1489923 h 10286999"/>
              <a:gd name="connsiteX7776" fmla="*/ 3367414 w 11378470"/>
              <a:gd name="connsiteY7776" fmla="*/ 1489346 h 10286999"/>
              <a:gd name="connsiteX7777" fmla="*/ 3374050 w 11378470"/>
              <a:gd name="connsiteY7777" fmla="*/ 1461548 h 10286999"/>
              <a:gd name="connsiteX7778" fmla="*/ 3384762 w 11378470"/>
              <a:gd name="connsiteY7778" fmla="*/ 1455247 h 10286999"/>
              <a:gd name="connsiteX7779" fmla="*/ 8230692 w 11378470"/>
              <a:gd name="connsiteY7779" fmla="*/ 1455247 h 10286999"/>
              <a:gd name="connsiteX7780" fmla="*/ 8243377 w 11378470"/>
              <a:gd name="connsiteY7780" fmla="*/ 1457952 h 10286999"/>
              <a:gd name="connsiteX7781" fmla="*/ 8250241 w 11378470"/>
              <a:gd name="connsiteY7781" fmla="*/ 1466040 h 10286999"/>
              <a:gd name="connsiteX7782" fmla="*/ 8247838 w 11378470"/>
              <a:gd name="connsiteY7782" fmla="*/ 1489922 h 10286999"/>
              <a:gd name="connsiteX7783" fmla="*/ 8213344 w 11378470"/>
              <a:gd name="connsiteY7783" fmla="*/ 1489345 h 10286999"/>
              <a:gd name="connsiteX7784" fmla="*/ 8219980 w 11378470"/>
              <a:gd name="connsiteY7784" fmla="*/ 1461547 h 10286999"/>
              <a:gd name="connsiteX7785" fmla="*/ 8230692 w 11378470"/>
              <a:gd name="connsiteY7785" fmla="*/ 1455247 h 10286999"/>
              <a:gd name="connsiteX7786" fmla="*/ 9984456 w 11378470"/>
              <a:gd name="connsiteY7786" fmla="*/ 1445204 h 10286999"/>
              <a:gd name="connsiteX7787" fmla="*/ 9992018 w 11378470"/>
              <a:gd name="connsiteY7787" fmla="*/ 1446345 h 10286999"/>
              <a:gd name="connsiteX7788" fmla="*/ 9995036 w 11378470"/>
              <a:gd name="connsiteY7788" fmla="*/ 1454516 h 10286999"/>
              <a:gd name="connsiteX7789" fmla="*/ 9993404 w 11378470"/>
              <a:gd name="connsiteY7789" fmla="*/ 1470733 h 10286999"/>
              <a:gd name="connsiteX7790" fmla="*/ 9984924 w 11378470"/>
              <a:gd name="connsiteY7790" fmla="*/ 1478712 h 10286999"/>
              <a:gd name="connsiteX7791" fmla="*/ 9977666 w 11378470"/>
              <a:gd name="connsiteY7791" fmla="*/ 1474531 h 10286999"/>
              <a:gd name="connsiteX7792" fmla="*/ 9970002 w 11378470"/>
              <a:gd name="connsiteY7792" fmla="*/ 1474402 h 10286999"/>
              <a:gd name="connsiteX7793" fmla="*/ 9970410 w 11378470"/>
              <a:gd name="connsiteY7793" fmla="*/ 1470348 h 10286999"/>
              <a:gd name="connsiteX7794" fmla="*/ 9966984 w 11378470"/>
              <a:gd name="connsiteY7794" fmla="*/ 1466230 h 10286999"/>
              <a:gd name="connsiteX7795" fmla="*/ 9976280 w 11378470"/>
              <a:gd name="connsiteY7795" fmla="*/ 1450142 h 10286999"/>
              <a:gd name="connsiteX7796" fmla="*/ 9984456 w 11378470"/>
              <a:gd name="connsiteY7796" fmla="*/ 1445204 h 10286999"/>
              <a:gd name="connsiteX7797" fmla="*/ 8669156 w 11378470"/>
              <a:gd name="connsiteY7797" fmla="*/ 1441359 h 10286999"/>
              <a:gd name="connsiteX7798" fmla="*/ 8643061 w 11378470"/>
              <a:gd name="connsiteY7798" fmla="*/ 1464457 h 10286999"/>
              <a:gd name="connsiteX7799" fmla="*/ 8669156 w 11378470"/>
              <a:gd name="connsiteY7799" fmla="*/ 1441359 h 10286999"/>
              <a:gd name="connsiteX7800" fmla="*/ 2065548 w 11378470"/>
              <a:gd name="connsiteY7800" fmla="*/ 1434859 h 10286999"/>
              <a:gd name="connsiteX7801" fmla="*/ 2082794 w 11378470"/>
              <a:gd name="connsiteY7801" fmla="*/ 1435881 h 10286999"/>
              <a:gd name="connsiteX7802" fmla="*/ 2080142 w 11378470"/>
              <a:gd name="connsiteY7802" fmla="*/ 1460740 h 10286999"/>
              <a:gd name="connsiteX7803" fmla="*/ 2062896 w 11378470"/>
              <a:gd name="connsiteY7803" fmla="*/ 1459719 h 10286999"/>
              <a:gd name="connsiteX7804" fmla="*/ 2065548 w 11378470"/>
              <a:gd name="connsiteY7804" fmla="*/ 1434859 h 10286999"/>
              <a:gd name="connsiteX7805" fmla="*/ 9135570 w 11378470"/>
              <a:gd name="connsiteY7805" fmla="*/ 1432342 h 10286999"/>
              <a:gd name="connsiteX7806" fmla="*/ 9142537 w 11378470"/>
              <a:gd name="connsiteY7806" fmla="*/ 1432459 h 10286999"/>
              <a:gd name="connsiteX7807" fmla="*/ 9135570 w 11378470"/>
              <a:gd name="connsiteY7807" fmla="*/ 1432342 h 10286999"/>
              <a:gd name="connsiteX7808" fmla="*/ 3073587 w 11378470"/>
              <a:gd name="connsiteY7808" fmla="*/ 1431674 h 10286999"/>
              <a:gd name="connsiteX7809" fmla="*/ 3098809 w 11378470"/>
              <a:gd name="connsiteY7809" fmla="*/ 1480177 h 10286999"/>
              <a:gd name="connsiteX7810" fmla="*/ 3060090 w 11378470"/>
              <a:gd name="connsiteY7810" fmla="*/ 1474456 h 10286999"/>
              <a:gd name="connsiteX7811" fmla="*/ 3073587 w 11378470"/>
              <a:gd name="connsiteY7811" fmla="*/ 1431674 h 10286999"/>
              <a:gd name="connsiteX7812" fmla="*/ 2253089 w 11378470"/>
              <a:gd name="connsiteY7812" fmla="*/ 1426931 h 10286999"/>
              <a:gd name="connsiteX7813" fmla="*/ 2301078 w 11378470"/>
              <a:gd name="connsiteY7813" fmla="*/ 1465110 h 10286999"/>
              <a:gd name="connsiteX7814" fmla="*/ 2270199 w 11378470"/>
              <a:gd name="connsiteY7814" fmla="*/ 1480498 h 10286999"/>
              <a:gd name="connsiteX7815" fmla="*/ 2249201 w 11378470"/>
              <a:gd name="connsiteY7815" fmla="*/ 1469408 h 10286999"/>
              <a:gd name="connsiteX7816" fmla="*/ 2234914 w 11378470"/>
              <a:gd name="connsiteY7816" fmla="*/ 1433937 h 10286999"/>
              <a:gd name="connsiteX7817" fmla="*/ 2253089 w 11378470"/>
              <a:gd name="connsiteY7817" fmla="*/ 1426931 h 10286999"/>
              <a:gd name="connsiteX7818" fmla="*/ 3167368 w 11378470"/>
              <a:gd name="connsiteY7818" fmla="*/ 1424962 h 10286999"/>
              <a:gd name="connsiteX7819" fmla="*/ 3191410 w 11378470"/>
              <a:gd name="connsiteY7819" fmla="*/ 1426063 h 10286999"/>
              <a:gd name="connsiteX7820" fmla="*/ 3181674 w 11378470"/>
              <a:gd name="connsiteY7820" fmla="*/ 1474428 h 10286999"/>
              <a:gd name="connsiteX7821" fmla="*/ 3164990 w 11378470"/>
              <a:gd name="connsiteY7821" fmla="*/ 1474806 h 10286999"/>
              <a:gd name="connsiteX7822" fmla="*/ 3167368 w 11378470"/>
              <a:gd name="connsiteY7822" fmla="*/ 1424962 h 10286999"/>
              <a:gd name="connsiteX7823" fmla="*/ 8013298 w 11378470"/>
              <a:gd name="connsiteY7823" fmla="*/ 1424961 h 10286999"/>
              <a:gd name="connsiteX7824" fmla="*/ 8037340 w 11378470"/>
              <a:gd name="connsiteY7824" fmla="*/ 1426062 h 10286999"/>
              <a:gd name="connsiteX7825" fmla="*/ 8027604 w 11378470"/>
              <a:gd name="connsiteY7825" fmla="*/ 1474427 h 10286999"/>
              <a:gd name="connsiteX7826" fmla="*/ 8010920 w 11378470"/>
              <a:gd name="connsiteY7826" fmla="*/ 1474805 h 10286999"/>
              <a:gd name="connsiteX7827" fmla="*/ 8013298 w 11378470"/>
              <a:gd name="connsiteY7827" fmla="*/ 1424961 h 10286999"/>
              <a:gd name="connsiteX7828" fmla="*/ 2362670 w 11378470"/>
              <a:gd name="connsiteY7828" fmla="*/ 1423213 h 10286999"/>
              <a:gd name="connsiteX7829" fmla="*/ 2402438 w 11378470"/>
              <a:gd name="connsiteY7829" fmla="*/ 1433613 h 10286999"/>
              <a:gd name="connsiteX7830" fmla="*/ 2363836 w 11378470"/>
              <a:gd name="connsiteY7830" fmla="*/ 1472439 h 10286999"/>
              <a:gd name="connsiteX7831" fmla="*/ 2352491 w 11378470"/>
              <a:gd name="connsiteY7831" fmla="*/ 1457084 h 10286999"/>
              <a:gd name="connsiteX7832" fmla="*/ 2362670 w 11378470"/>
              <a:gd name="connsiteY7832" fmla="*/ 1423213 h 10286999"/>
              <a:gd name="connsiteX7833" fmla="*/ 2934701 w 11378470"/>
              <a:gd name="connsiteY7833" fmla="*/ 1420716 h 10286999"/>
              <a:gd name="connsiteX7834" fmla="*/ 2978553 w 11378470"/>
              <a:gd name="connsiteY7834" fmla="*/ 1463107 h 10286999"/>
              <a:gd name="connsiteX7835" fmla="*/ 2934701 w 11378470"/>
              <a:gd name="connsiteY7835" fmla="*/ 1420716 h 10286999"/>
              <a:gd name="connsiteX7836" fmla="*/ 9085824 w 11378470"/>
              <a:gd name="connsiteY7836" fmla="*/ 1418369 h 10286999"/>
              <a:gd name="connsiteX7837" fmla="*/ 9097863 w 11378470"/>
              <a:gd name="connsiteY7837" fmla="*/ 1449365 h 10286999"/>
              <a:gd name="connsiteX7838" fmla="*/ 9090779 w 11378470"/>
              <a:gd name="connsiteY7838" fmla="*/ 1453744 h 10286999"/>
              <a:gd name="connsiteX7839" fmla="*/ 9082044 w 11378470"/>
              <a:gd name="connsiteY7839" fmla="*/ 1446331 h 10286999"/>
              <a:gd name="connsiteX7840" fmla="*/ 9078739 w 11378470"/>
              <a:gd name="connsiteY7840" fmla="*/ 1422747 h 10286999"/>
              <a:gd name="connsiteX7841" fmla="*/ 9085824 w 11378470"/>
              <a:gd name="connsiteY7841" fmla="*/ 1418369 h 10286999"/>
              <a:gd name="connsiteX7842" fmla="*/ 9130518 w 11378470"/>
              <a:gd name="connsiteY7842" fmla="*/ 1416722 h 10286999"/>
              <a:gd name="connsiteX7843" fmla="*/ 9140634 w 11378470"/>
              <a:gd name="connsiteY7843" fmla="*/ 1422488 h 10286999"/>
              <a:gd name="connsiteX7844" fmla="*/ 9130604 w 11378470"/>
              <a:gd name="connsiteY7844" fmla="*/ 1434819 h 10286999"/>
              <a:gd name="connsiteX7845" fmla="*/ 9124542 w 11378470"/>
              <a:gd name="connsiteY7845" fmla="*/ 1419519 h 10286999"/>
              <a:gd name="connsiteX7846" fmla="*/ 9130518 w 11378470"/>
              <a:gd name="connsiteY7846" fmla="*/ 1416722 h 10286999"/>
              <a:gd name="connsiteX7847" fmla="*/ 2930268 w 11378470"/>
              <a:gd name="connsiteY7847" fmla="*/ 1412526 h 10286999"/>
              <a:gd name="connsiteX7848" fmla="*/ 2935106 w 11378470"/>
              <a:gd name="connsiteY7848" fmla="*/ 1420084 h 10286999"/>
              <a:gd name="connsiteX7849" fmla="*/ 2929650 w 11378470"/>
              <a:gd name="connsiteY7849" fmla="*/ 1421036 h 10286999"/>
              <a:gd name="connsiteX7850" fmla="*/ 2930268 w 11378470"/>
              <a:gd name="connsiteY7850" fmla="*/ 1412526 h 10286999"/>
              <a:gd name="connsiteX7851" fmla="*/ 9711323 w 11378470"/>
              <a:gd name="connsiteY7851" fmla="*/ 1412416 h 10286999"/>
              <a:gd name="connsiteX7852" fmla="*/ 9740359 w 11378470"/>
              <a:gd name="connsiteY7852" fmla="*/ 1424427 h 10286999"/>
              <a:gd name="connsiteX7853" fmla="*/ 9742982 w 11378470"/>
              <a:gd name="connsiteY7853" fmla="*/ 1447436 h 10286999"/>
              <a:gd name="connsiteX7854" fmla="*/ 9685218 w 11378470"/>
              <a:gd name="connsiteY7854" fmla="*/ 1441458 h 10286999"/>
              <a:gd name="connsiteX7855" fmla="*/ 9711323 w 11378470"/>
              <a:gd name="connsiteY7855" fmla="*/ 1412416 h 10286999"/>
              <a:gd name="connsiteX7856" fmla="*/ 3402384 w 11378470"/>
              <a:gd name="connsiteY7856" fmla="*/ 1409152 h 10286999"/>
              <a:gd name="connsiteX7857" fmla="*/ 3421033 w 11378470"/>
              <a:gd name="connsiteY7857" fmla="*/ 1412806 h 10286999"/>
              <a:gd name="connsiteX7858" fmla="*/ 3427677 w 11378470"/>
              <a:gd name="connsiteY7858" fmla="*/ 1430132 h 10286999"/>
              <a:gd name="connsiteX7859" fmla="*/ 3402384 w 11378470"/>
              <a:gd name="connsiteY7859" fmla="*/ 1409152 h 10286999"/>
              <a:gd name="connsiteX7860" fmla="*/ 8248314 w 11378470"/>
              <a:gd name="connsiteY7860" fmla="*/ 1409151 h 10286999"/>
              <a:gd name="connsiteX7861" fmla="*/ 8266963 w 11378470"/>
              <a:gd name="connsiteY7861" fmla="*/ 1412805 h 10286999"/>
              <a:gd name="connsiteX7862" fmla="*/ 8273607 w 11378470"/>
              <a:gd name="connsiteY7862" fmla="*/ 1430131 h 10286999"/>
              <a:gd name="connsiteX7863" fmla="*/ 8248314 w 11378470"/>
              <a:gd name="connsiteY7863" fmla="*/ 1409151 h 10286999"/>
              <a:gd name="connsiteX7864" fmla="*/ 2661139 w 11378470"/>
              <a:gd name="connsiteY7864" fmla="*/ 1409056 h 10286999"/>
              <a:gd name="connsiteX7865" fmla="*/ 2688232 w 11378470"/>
              <a:gd name="connsiteY7865" fmla="*/ 1416407 h 10286999"/>
              <a:gd name="connsiteX7866" fmla="*/ 2691237 w 11378470"/>
              <a:gd name="connsiteY7866" fmla="*/ 1434506 h 10286999"/>
              <a:gd name="connsiteX7867" fmla="*/ 2636519 w 11378470"/>
              <a:gd name="connsiteY7867" fmla="*/ 1426739 h 10286999"/>
              <a:gd name="connsiteX7868" fmla="*/ 2661139 w 11378470"/>
              <a:gd name="connsiteY7868" fmla="*/ 1409056 h 10286999"/>
              <a:gd name="connsiteX7869" fmla="*/ 9319122 w 11378470"/>
              <a:gd name="connsiteY7869" fmla="*/ 1406328 h 10286999"/>
              <a:gd name="connsiteX7870" fmla="*/ 9354613 w 11378470"/>
              <a:gd name="connsiteY7870" fmla="*/ 1436398 h 10286999"/>
              <a:gd name="connsiteX7871" fmla="*/ 9359320 w 11378470"/>
              <a:gd name="connsiteY7871" fmla="*/ 1450346 h 10286999"/>
              <a:gd name="connsiteX7872" fmla="*/ 9347552 w 11378470"/>
              <a:gd name="connsiteY7872" fmla="*/ 1466393 h 10286999"/>
              <a:gd name="connsiteX7873" fmla="*/ 9310982 w 11378470"/>
              <a:gd name="connsiteY7873" fmla="*/ 1423274 h 10286999"/>
              <a:gd name="connsiteX7874" fmla="*/ 9319122 w 11378470"/>
              <a:gd name="connsiteY7874" fmla="*/ 1406328 h 10286999"/>
              <a:gd name="connsiteX7875" fmla="*/ 2914254 w 11378470"/>
              <a:gd name="connsiteY7875" fmla="*/ 1402249 h 10286999"/>
              <a:gd name="connsiteX7876" fmla="*/ 2918719 w 11378470"/>
              <a:gd name="connsiteY7876" fmla="*/ 1405671 h 10286999"/>
              <a:gd name="connsiteX7877" fmla="*/ 2919092 w 11378470"/>
              <a:gd name="connsiteY7877" fmla="*/ 1409807 h 10286999"/>
              <a:gd name="connsiteX7878" fmla="*/ 2912229 w 11378470"/>
              <a:gd name="connsiteY7878" fmla="*/ 1405403 h 10286999"/>
              <a:gd name="connsiteX7879" fmla="*/ 2914254 w 11378470"/>
              <a:gd name="connsiteY7879" fmla="*/ 1402249 h 10286999"/>
              <a:gd name="connsiteX7880" fmla="*/ 7935942 w 11378470"/>
              <a:gd name="connsiteY7880" fmla="*/ 1400581 h 10286999"/>
              <a:gd name="connsiteX7881" fmla="*/ 7944851 w 11378470"/>
              <a:gd name="connsiteY7881" fmla="*/ 1438059 h 10286999"/>
              <a:gd name="connsiteX7882" fmla="*/ 7944754 w 11378470"/>
              <a:gd name="connsiteY7882" fmla="*/ 1447659 h 10286999"/>
              <a:gd name="connsiteX7883" fmla="*/ 7946254 w 11378470"/>
              <a:gd name="connsiteY7883" fmla="*/ 1449175 h 10286999"/>
              <a:gd name="connsiteX7884" fmla="*/ 7946967 w 11378470"/>
              <a:gd name="connsiteY7884" fmla="*/ 1451389 h 10286999"/>
              <a:gd name="connsiteX7885" fmla="*/ 7951188 w 11378470"/>
              <a:gd name="connsiteY7885" fmla="*/ 1457784 h 10286999"/>
              <a:gd name="connsiteX7886" fmla="*/ 7953094 w 11378470"/>
              <a:gd name="connsiteY7886" fmla="*/ 1464935 h 10286999"/>
              <a:gd name="connsiteX7887" fmla="*/ 7950321 w 11378470"/>
              <a:gd name="connsiteY7887" fmla="*/ 1461810 h 10286999"/>
              <a:gd name="connsiteX7888" fmla="*/ 7951270 w 11378470"/>
              <a:gd name="connsiteY7888" fmla="*/ 1464756 h 10286999"/>
              <a:gd name="connsiteX7889" fmla="*/ 7944739 w 11378470"/>
              <a:gd name="connsiteY7889" fmla="*/ 1480177 h 10286999"/>
              <a:gd name="connsiteX7890" fmla="*/ 7937854 w 11378470"/>
              <a:gd name="connsiteY7890" fmla="*/ 1481399 h 10286999"/>
              <a:gd name="connsiteX7891" fmla="*/ 7939014 w 11378470"/>
              <a:gd name="connsiteY7891" fmla="*/ 1484086 h 10286999"/>
              <a:gd name="connsiteX7892" fmla="*/ 7947356 w 11378470"/>
              <a:gd name="connsiteY7892" fmla="*/ 1500990 h 10286999"/>
              <a:gd name="connsiteX7893" fmla="*/ 7954026 w 11378470"/>
              <a:gd name="connsiteY7893" fmla="*/ 1526015 h 10286999"/>
              <a:gd name="connsiteX7894" fmla="*/ 7967175 w 11378470"/>
              <a:gd name="connsiteY7894" fmla="*/ 1556285 h 10286999"/>
              <a:gd name="connsiteX7895" fmla="*/ 7974811 w 11378470"/>
              <a:gd name="connsiteY7895" fmla="*/ 1548927 h 10286999"/>
              <a:gd name="connsiteX7896" fmla="*/ 7977569 w 11378470"/>
              <a:gd name="connsiteY7896" fmla="*/ 1547055 h 10286999"/>
              <a:gd name="connsiteX7897" fmla="*/ 7974563 w 11378470"/>
              <a:gd name="connsiteY7897" fmla="*/ 1540603 h 10286999"/>
              <a:gd name="connsiteX7898" fmla="*/ 7969627 w 11378470"/>
              <a:gd name="connsiteY7898" fmla="*/ 1513572 h 10286999"/>
              <a:gd name="connsiteX7899" fmla="*/ 7969785 w 11378470"/>
              <a:gd name="connsiteY7899" fmla="*/ 1512325 h 10286999"/>
              <a:gd name="connsiteX7900" fmla="*/ 7969062 w 11378470"/>
              <a:gd name="connsiteY7900" fmla="*/ 1510441 h 10286999"/>
              <a:gd name="connsiteX7901" fmla="*/ 7969952 w 11378470"/>
              <a:gd name="connsiteY7901" fmla="*/ 1510971 h 10286999"/>
              <a:gd name="connsiteX7902" fmla="*/ 7972566 w 11378470"/>
              <a:gd name="connsiteY7902" fmla="*/ 1489961 h 10286999"/>
              <a:gd name="connsiteX7903" fmla="*/ 7974688 w 11378470"/>
              <a:gd name="connsiteY7903" fmla="*/ 1487434 h 10286999"/>
              <a:gd name="connsiteX7904" fmla="*/ 7974078 w 11378470"/>
              <a:gd name="connsiteY7904" fmla="*/ 1486079 h 10286999"/>
              <a:gd name="connsiteX7905" fmla="*/ 7935942 w 11378470"/>
              <a:gd name="connsiteY7905" fmla="*/ 1400581 h 10286999"/>
              <a:gd name="connsiteX7906" fmla="*/ 8769580 w 11378470"/>
              <a:gd name="connsiteY7906" fmla="*/ 1394704 h 10286999"/>
              <a:gd name="connsiteX7907" fmla="*/ 8778342 w 11378470"/>
              <a:gd name="connsiteY7907" fmla="*/ 1413199 h 10286999"/>
              <a:gd name="connsiteX7908" fmla="*/ 8762017 w 11378470"/>
              <a:gd name="connsiteY7908" fmla="*/ 1463397 h 10286999"/>
              <a:gd name="connsiteX7909" fmla="*/ 8745626 w 11378470"/>
              <a:gd name="connsiteY7909" fmla="*/ 1430327 h 10286999"/>
              <a:gd name="connsiteX7910" fmla="*/ 8769580 w 11378470"/>
              <a:gd name="connsiteY7910" fmla="*/ 1394704 h 10286999"/>
              <a:gd name="connsiteX7911" fmla="*/ 2900810 w 11378470"/>
              <a:gd name="connsiteY7911" fmla="*/ 1382934 h 10286999"/>
              <a:gd name="connsiteX7912" fmla="*/ 2907512 w 11378470"/>
              <a:gd name="connsiteY7912" fmla="*/ 1392747 h 10286999"/>
              <a:gd name="connsiteX7913" fmla="*/ 2910144 w 11378470"/>
              <a:gd name="connsiteY7913" fmla="*/ 1403619 h 10286999"/>
              <a:gd name="connsiteX7914" fmla="*/ 2897333 w 11378470"/>
              <a:gd name="connsiteY7914" fmla="*/ 1395398 h 10286999"/>
              <a:gd name="connsiteX7915" fmla="*/ 2900810 w 11378470"/>
              <a:gd name="connsiteY7915" fmla="*/ 1382934 h 10286999"/>
              <a:gd name="connsiteX7916" fmla="*/ 9144071 w 11378470"/>
              <a:gd name="connsiteY7916" fmla="*/ 1379441 h 10286999"/>
              <a:gd name="connsiteX7917" fmla="*/ 9153908 w 11378470"/>
              <a:gd name="connsiteY7917" fmla="*/ 1379689 h 10286999"/>
              <a:gd name="connsiteX7918" fmla="*/ 9165857 w 11378470"/>
              <a:gd name="connsiteY7918" fmla="*/ 1384766 h 10286999"/>
              <a:gd name="connsiteX7919" fmla="*/ 9175705 w 11378470"/>
              <a:gd name="connsiteY7919" fmla="*/ 1400445 h 10286999"/>
              <a:gd name="connsiteX7920" fmla="*/ 9176836 w 11378470"/>
              <a:gd name="connsiteY7920" fmla="*/ 1408508 h 10286999"/>
              <a:gd name="connsiteX7921" fmla="*/ 9143817 w 11378470"/>
              <a:gd name="connsiteY7921" fmla="*/ 1418576 h 10286999"/>
              <a:gd name="connsiteX7922" fmla="*/ 9127914 w 11378470"/>
              <a:gd name="connsiteY7922" fmla="*/ 1386994 h 10286999"/>
              <a:gd name="connsiteX7923" fmla="*/ 9134938 w 11378470"/>
              <a:gd name="connsiteY7923" fmla="*/ 1382518 h 10286999"/>
              <a:gd name="connsiteX7924" fmla="*/ 9144071 w 11378470"/>
              <a:gd name="connsiteY7924" fmla="*/ 1379441 h 10286999"/>
              <a:gd name="connsiteX7925" fmla="*/ 8853821 w 11378470"/>
              <a:gd name="connsiteY7925" fmla="*/ 1375047 h 10286999"/>
              <a:gd name="connsiteX7926" fmla="*/ 8852542 w 11378470"/>
              <a:gd name="connsiteY7926" fmla="*/ 1377899 h 10286999"/>
              <a:gd name="connsiteX7927" fmla="*/ 8854327 w 11378470"/>
              <a:gd name="connsiteY7927" fmla="*/ 1388842 h 10286999"/>
              <a:gd name="connsiteX7928" fmla="*/ 8871712 w 11378470"/>
              <a:gd name="connsiteY7928" fmla="*/ 1409795 h 10286999"/>
              <a:gd name="connsiteX7929" fmla="*/ 8870378 w 11378470"/>
              <a:gd name="connsiteY7929" fmla="*/ 1418736 h 10286999"/>
              <a:gd name="connsiteX7930" fmla="*/ 8858793 w 11378470"/>
              <a:gd name="connsiteY7930" fmla="*/ 1416200 h 10286999"/>
              <a:gd name="connsiteX7931" fmla="*/ 8859234 w 11378470"/>
              <a:gd name="connsiteY7931" fmla="*/ 1401787 h 10286999"/>
              <a:gd name="connsiteX7932" fmla="*/ 8848981 w 11378470"/>
              <a:gd name="connsiteY7932" fmla="*/ 1390309 h 10286999"/>
              <a:gd name="connsiteX7933" fmla="*/ 8849423 w 11378470"/>
              <a:gd name="connsiteY7933" fmla="*/ 1375897 h 10286999"/>
              <a:gd name="connsiteX7934" fmla="*/ 8853821 w 11378470"/>
              <a:gd name="connsiteY7934" fmla="*/ 1375047 h 10286999"/>
              <a:gd name="connsiteX7935" fmla="*/ 3084772 w 11378470"/>
              <a:gd name="connsiteY7935" fmla="*/ 1372909 h 10286999"/>
              <a:gd name="connsiteX7936" fmla="*/ 3099359 w 11378470"/>
              <a:gd name="connsiteY7936" fmla="*/ 1378040 h 10286999"/>
              <a:gd name="connsiteX7937" fmla="*/ 3080765 w 11378470"/>
              <a:gd name="connsiteY7937" fmla="*/ 1385446 h 10286999"/>
              <a:gd name="connsiteX7938" fmla="*/ 3067692 w 11378470"/>
              <a:gd name="connsiteY7938" fmla="*/ 1377056 h 10286999"/>
              <a:gd name="connsiteX7939" fmla="*/ 3084772 w 11378470"/>
              <a:gd name="connsiteY7939" fmla="*/ 1372909 h 10286999"/>
              <a:gd name="connsiteX7940" fmla="*/ 9612836 w 11378470"/>
              <a:gd name="connsiteY7940" fmla="*/ 1371618 h 10286999"/>
              <a:gd name="connsiteX7941" fmla="*/ 9618886 w 11378470"/>
              <a:gd name="connsiteY7941" fmla="*/ 1387800 h 10286999"/>
              <a:gd name="connsiteX7942" fmla="*/ 9595083 w 11378470"/>
              <a:gd name="connsiteY7942" fmla="*/ 1395442 h 10286999"/>
              <a:gd name="connsiteX7943" fmla="*/ 9589032 w 11378470"/>
              <a:gd name="connsiteY7943" fmla="*/ 1379260 h 10286999"/>
              <a:gd name="connsiteX7944" fmla="*/ 9612836 w 11378470"/>
              <a:gd name="connsiteY7944" fmla="*/ 1371618 h 10286999"/>
              <a:gd name="connsiteX7945" fmla="*/ 3112706 w 11378470"/>
              <a:gd name="connsiteY7945" fmla="*/ 1371085 h 10286999"/>
              <a:gd name="connsiteX7946" fmla="*/ 3113624 w 11378470"/>
              <a:gd name="connsiteY7946" fmla="*/ 1376573 h 10286999"/>
              <a:gd name="connsiteX7947" fmla="*/ 3115851 w 11378470"/>
              <a:gd name="connsiteY7947" fmla="*/ 1373103 h 10286999"/>
              <a:gd name="connsiteX7948" fmla="*/ 3113970 w 11378470"/>
              <a:gd name="connsiteY7948" fmla="*/ 1378630 h 10286999"/>
              <a:gd name="connsiteX7949" fmla="*/ 3111398 w 11378470"/>
              <a:gd name="connsiteY7949" fmla="*/ 1380041 h 10286999"/>
              <a:gd name="connsiteX7950" fmla="*/ 3099735 w 11378470"/>
              <a:gd name="connsiteY7950" fmla="*/ 1377455 h 10286999"/>
              <a:gd name="connsiteX7951" fmla="*/ 3112706 w 11378470"/>
              <a:gd name="connsiteY7951" fmla="*/ 1371085 h 10286999"/>
              <a:gd name="connsiteX7952" fmla="*/ 8963063 w 11378470"/>
              <a:gd name="connsiteY7952" fmla="*/ 1359273 h 10286999"/>
              <a:gd name="connsiteX7953" fmla="*/ 8976675 w 11378470"/>
              <a:gd name="connsiteY7953" fmla="*/ 1359487 h 10286999"/>
              <a:gd name="connsiteX7954" fmla="*/ 8991538 w 11378470"/>
              <a:gd name="connsiteY7954" fmla="*/ 1373892 h 10286999"/>
              <a:gd name="connsiteX7955" fmla="*/ 8949910 w 11378470"/>
              <a:gd name="connsiteY7955" fmla="*/ 1415052 h 10286999"/>
              <a:gd name="connsiteX7956" fmla="*/ 8935975 w 11378470"/>
              <a:gd name="connsiteY7956" fmla="*/ 1390767 h 10286999"/>
              <a:gd name="connsiteX7957" fmla="*/ 8963063 w 11378470"/>
              <a:gd name="connsiteY7957" fmla="*/ 1359273 h 10286999"/>
              <a:gd name="connsiteX7958" fmla="*/ 10049732 w 11378470"/>
              <a:gd name="connsiteY7958" fmla="*/ 1356587 h 10286999"/>
              <a:gd name="connsiteX7959" fmla="*/ 10084716 w 11378470"/>
              <a:gd name="connsiteY7959" fmla="*/ 1368108 h 10286999"/>
              <a:gd name="connsiteX7960" fmla="*/ 10092080 w 11378470"/>
              <a:gd name="connsiteY7960" fmla="*/ 1372325 h 10286999"/>
              <a:gd name="connsiteX7961" fmla="*/ 10099444 w 11378470"/>
              <a:gd name="connsiteY7961" fmla="*/ 1376541 h 10286999"/>
              <a:gd name="connsiteX7962" fmla="*/ 10103636 w 11378470"/>
              <a:gd name="connsiteY7962" fmla="*/ 1383264 h 10286999"/>
              <a:gd name="connsiteX7963" fmla="*/ 10101688 w 11378470"/>
              <a:gd name="connsiteY7963" fmla="*/ 1392952 h 10286999"/>
              <a:gd name="connsiteX7964" fmla="*/ 10034176 w 11378470"/>
              <a:gd name="connsiteY7964" fmla="*/ 1367264 h 10286999"/>
              <a:gd name="connsiteX7965" fmla="*/ 10038884 w 11378470"/>
              <a:gd name="connsiteY7965" fmla="*/ 1359156 h 10286999"/>
              <a:gd name="connsiteX7966" fmla="*/ 10049732 w 11378470"/>
              <a:gd name="connsiteY7966" fmla="*/ 1356587 h 10286999"/>
              <a:gd name="connsiteX7967" fmla="*/ 9361783 w 11378470"/>
              <a:gd name="connsiteY7967" fmla="*/ 1349447 h 10286999"/>
              <a:gd name="connsiteX7968" fmla="*/ 9390093 w 11378470"/>
              <a:gd name="connsiteY7968" fmla="*/ 1367615 h 10286999"/>
              <a:gd name="connsiteX7969" fmla="*/ 9388821 w 11378470"/>
              <a:gd name="connsiteY7969" fmla="*/ 1411119 h 10286999"/>
              <a:gd name="connsiteX7970" fmla="*/ 9368631 w 11378470"/>
              <a:gd name="connsiteY7970" fmla="*/ 1416628 h 10286999"/>
              <a:gd name="connsiteX7971" fmla="*/ 9366819 w 11378470"/>
              <a:gd name="connsiteY7971" fmla="*/ 1415015 h 10286999"/>
              <a:gd name="connsiteX7972" fmla="*/ 9328138 w 11378470"/>
              <a:gd name="connsiteY7972" fmla="*/ 1394997 h 10286999"/>
              <a:gd name="connsiteX7973" fmla="*/ 9322895 w 11378470"/>
              <a:gd name="connsiteY7973" fmla="*/ 1370789 h 10286999"/>
              <a:gd name="connsiteX7974" fmla="*/ 9334797 w 11378470"/>
              <a:gd name="connsiteY7974" fmla="*/ 1366966 h 10286999"/>
              <a:gd name="connsiteX7975" fmla="*/ 9352454 w 11378470"/>
              <a:gd name="connsiteY7975" fmla="*/ 1377039 h 10286999"/>
              <a:gd name="connsiteX7976" fmla="*/ 9352277 w 11378470"/>
              <a:gd name="connsiteY7976" fmla="*/ 1368583 h 10286999"/>
              <a:gd name="connsiteX7977" fmla="*/ 9361783 w 11378470"/>
              <a:gd name="connsiteY7977" fmla="*/ 1349447 h 10286999"/>
              <a:gd name="connsiteX7978" fmla="*/ 8841108 w 11378470"/>
              <a:gd name="connsiteY7978" fmla="*/ 1346072 h 10286999"/>
              <a:gd name="connsiteX7979" fmla="*/ 8845979 w 11378470"/>
              <a:gd name="connsiteY7979" fmla="*/ 1374133 h 10286999"/>
              <a:gd name="connsiteX7980" fmla="*/ 8844030 w 11378470"/>
              <a:gd name="connsiteY7980" fmla="*/ 1362909 h 10286999"/>
              <a:gd name="connsiteX7981" fmla="*/ 8837549 w 11378470"/>
              <a:gd name="connsiteY7981" fmla="*/ 1358748 h 10286999"/>
              <a:gd name="connsiteX7982" fmla="*/ 8841108 w 11378470"/>
              <a:gd name="connsiteY7982" fmla="*/ 1346072 h 10286999"/>
              <a:gd name="connsiteX7983" fmla="*/ 8743502 w 11378470"/>
              <a:gd name="connsiteY7983" fmla="*/ 1345918 h 10286999"/>
              <a:gd name="connsiteX7984" fmla="*/ 8752917 w 11378470"/>
              <a:gd name="connsiteY7984" fmla="*/ 1364397 h 10286999"/>
              <a:gd name="connsiteX7985" fmla="*/ 8734450 w 11378470"/>
              <a:gd name="connsiteY7985" fmla="*/ 1430580 h 10286999"/>
              <a:gd name="connsiteX7986" fmla="*/ 8698322 w 11378470"/>
              <a:gd name="connsiteY7986" fmla="*/ 1420519 h 10286999"/>
              <a:gd name="connsiteX7987" fmla="*/ 8743502 w 11378470"/>
              <a:gd name="connsiteY7987" fmla="*/ 1345918 h 10286999"/>
              <a:gd name="connsiteX7988" fmla="*/ 9473162 w 11378470"/>
              <a:gd name="connsiteY7988" fmla="*/ 1340795 h 10286999"/>
              <a:gd name="connsiteX7989" fmla="*/ 9512146 w 11378470"/>
              <a:gd name="connsiteY7989" fmla="*/ 1366425 h 10286999"/>
              <a:gd name="connsiteX7990" fmla="*/ 9461565 w 11378470"/>
              <a:gd name="connsiteY7990" fmla="*/ 1341896 h 10286999"/>
              <a:gd name="connsiteX7991" fmla="*/ 9473162 w 11378470"/>
              <a:gd name="connsiteY7991" fmla="*/ 1340795 h 10286999"/>
              <a:gd name="connsiteX7992" fmla="*/ 2165477 w 11378470"/>
              <a:gd name="connsiteY7992" fmla="*/ 1339649 h 10286999"/>
              <a:gd name="connsiteX7993" fmla="*/ 2187577 w 11378470"/>
              <a:gd name="connsiteY7993" fmla="*/ 1346567 h 10286999"/>
              <a:gd name="connsiteX7994" fmla="*/ 2158718 w 11378470"/>
              <a:gd name="connsiteY7994" fmla="*/ 1396962 h 10286999"/>
              <a:gd name="connsiteX7995" fmla="*/ 2165477 w 11378470"/>
              <a:gd name="connsiteY7995" fmla="*/ 1339649 h 10286999"/>
              <a:gd name="connsiteX7996" fmla="*/ 8601188 w 11378470"/>
              <a:gd name="connsiteY7996" fmla="*/ 1338220 h 10286999"/>
              <a:gd name="connsiteX7997" fmla="*/ 8615555 w 11378470"/>
              <a:gd name="connsiteY7997" fmla="*/ 1385810 h 10286999"/>
              <a:gd name="connsiteX7998" fmla="*/ 8587711 w 11378470"/>
              <a:gd name="connsiteY7998" fmla="*/ 1379374 h 10286999"/>
              <a:gd name="connsiteX7999" fmla="*/ 8582211 w 11378470"/>
              <a:gd name="connsiteY7999" fmla="*/ 1367588 h 10286999"/>
              <a:gd name="connsiteX8000" fmla="*/ 8582663 w 11378470"/>
              <a:gd name="connsiteY8000" fmla="*/ 1343344 h 10286999"/>
              <a:gd name="connsiteX8001" fmla="*/ 8578845 w 11378470"/>
              <a:gd name="connsiteY8001" fmla="*/ 1343569 h 10286999"/>
              <a:gd name="connsiteX8002" fmla="*/ 8601188 w 11378470"/>
              <a:gd name="connsiteY8002" fmla="*/ 1338220 h 10286999"/>
              <a:gd name="connsiteX8003" fmla="*/ 2740740 w 11378470"/>
              <a:gd name="connsiteY8003" fmla="*/ 1319269 h 10286999"/>
              <a:gd name="connsiteX8004" fmla="*/ 2766078 w 11378470"/>
              <a:gd name="connsiteY8004" fmla="*/ 1332856 h 10286999"/>
              <a:gd name="connsiteX8005" fmla="*/ 2767245 w 11378470"/>
              <a:gd name="connsiteY8005" fmla="*/ 1345862 h 10286999"/>
              <a:gd name="connsiteX8006" fmla="*/ 2753897 w 11378470"/>
              <a:gd name="connsiteY8006" fmla="*/ 1359567 h 10286999"/>
              <a:gd name="connsiteX8007" fmla="*/ 2733632 w 11378470"/>
              <a:gd name="connsiteY8007" fmla="*/ 1328856 h 10286999"/>
              <a:gd name="connsiteX8008" fmla="*/ 2740740 w 11378470"/>
              <a:gd name="connsiteY8008" fmla="*/ 1319269 h 10286999"/>
              <a:gd name="connsiteX8009" fmla="*/ 8530472 w 11378470"/>
              <a:gd name="connsiteY8009" fmla="*/ 1315495 h 10286999"/>
              <a:gd name="connsiteX8010" fmla="*/ 8544416 w 11378470"/>
              <a:gd name="connsiteY8010" fmla="*/ 1321111 h 10286999"/>
              <a:gd name="connsiteX8011" fmla="*/ 8526038 w 11378470"/>
              <a:gd name="connsiteY8011" fmla="*/ 1360087 h 10286999"/>
              <a:gd name="connsiteX8012" fmla="*/ 8522649 w 11378470"/>
              <a:gd name="connsiteY8012" fmla="*/ 1370620 h 10286999"/>
              <a:gd name="connsiteX8013" fmla="*/ 8534652 w 11378470"/>
              <a:gd name="connsiteY8013" fmla="*/ 1367575 h 10286999"/>
              <a:gd name="connsiteX8014" fmla="*/ 8560360 w 11378470"/>
              <a:gd name="connsiteY8014" fmla="*/ 1376128 h 10286999"/>
              <a:gd name="connsiteX8015" fmla="*/ 8585736 w 11378470"/>
              <a:gd name="connsiteY8015" fmla="*/ 1404819 h 10286999"/>
              <a:gd name="connsiteX8016" fmla="*/ 8587412 w 11378470"/>
              <a:gd name="connsiteY8016" fmla="*/ 1420191 h 10286999"/>
              <a:gd name="connsiteX8017" fmla="*/ 8594156 w 11378470"/>
              <a:gd name="connsiteY8017" fmla="*/ 1407954 h 10286999"/>
              <a:gd name="connsiteX8018" fmla="*/ 8605556 w 11378470"/>
              <a:gd name="connsiteY8018" fmla="*/ 1394184 h 10286999"/>
              <a:gd name="connsiteX8019" fmla="*/ 8602538 w 11378470"/>
              <a:gd name="connsiteY8019" fmla="*/ 1429664 h 10286999"/>
              <a:gd name="connsiteX8020" fmla="*/ 8587536 w 11378470"/>
              <a:gd name="connsiteY8020" fmla="*/ 1421330 h 10286999"/>
              <a:gd name="connsiteX8021" fmla="*/ 8587861 w 11378470"/>
              <a:gd name="connsiteY8021" fmla="*/ 1424313 h 10286999"/>
              <a:gd name="connsiteX8022" fmla="*/ 8578131 w 11378470"/>
              <a:gd name="connsiteY8022" fmla="*/ 1447522 h 10286999"/>
              <a:gd name="connsiteX8023" fmla="*/ 8571547 w 11378470"/>
              <a:gd name="connsiteY8023" fmla="*/ 1455958 h 10286999"/>
              <a:gd name="connsiteX8024" fmla="*/ 8566083 w 11378470"/>
              <a:gd name="connsiteY8024" fmla="*/ 1472376 h 10286999"/>
              <a:gd name="connsiteX8025" fmla="*/ 8517074 w 11378470"/>
              <a:gd name="connsiteY8025" fmla="*/ 1455133 h 10286999"/>
              <a:gd name="connsiteX8026" fmla="*/ 8490569 w 11378470"/>
              <a:gd name="connsiteY8026" fmla="*/ 1402360 h 10286999"/>
              <a:gd name="connsiteX8027" fmla="*/ 8495201 w 11378470"/>
              <a:gd name="connsiteY8027" fmla="*/ 1390102 h 10286999"/>
              <a:gd name="connsiteX8028" fmla="*/ 8485860 w 11378470"/>
              <a:gd name="connsiteY8028" fmla="*/ 1382134 h 10286999"/>
              <a:gd name="connsiteX8029" fmla="*/ 8494725 w 11378470"/>
              <a:gd name="connsiteY8029" fmla="*/ 1322813 h 10286999"/>
              <a:gd name="connsiteX8030" fmla="*/ 8530472 w 11378470"/>
              <a:gd name="connsiteY8030" fmla="*/ 1315495 h 10286999"/>
              <a:gd name="connsiteX8031" fmla="*/ 1641661 w 11378470"/>
              <a:gd name="connsiteY8031" fmla="*/ 1309128 h 10286999"/>
              <a:gd name="connsiteX8032" fmla="*/ 1682446 w 11378470"/>
              <a:gd name="connsiteY8032" fmla="*/ 1348069 h 10286999"/>
              <a:gd name="connsiteX8033" fmla="*/ 1661431 w 11378470"/>
              <a:gd name="connsiteY8033" fmla="*/ 1371822 h 10286999"/>
              <a:gd name="connsiteX8034" fmla="*/ 1621205 w 11378470"/>
              <a:gd name="connsiteY8034" fmla="*/ 1321870 h 10286999"/>
              <a:gd name="connsiteX8035" fmla="*/ 1641661 w 11378470"/>
              <a:gd name="connsiteY8035" fmla="*/ 1309128 h 10286999"/>
              <a:gd name="connsiteX8036" fmla="*/ 1709694 w 11378470"/>
              <a:gd name="connsiteY8036" fmla="*/ 1300477 h 10286999"/>
              <a:gd name="connsiteX8037" fmla="*/ 1742710 w 11378470"/>
              <a:gd name="connsiteY8037" fmla="*/ 1338625 h 10286999"/>
              <a:gd name="connsiteX8038" fmla="*/ 1709694 w 11378470"/>
              <a:gd name="connsiteY8038" fmla="*/ 1300477 h 10286999"/>
              <a:gd name="connsiteX8039" fmla="*/ 9174277 w 11378470"/>
              <a:gd name="connsiteY8039" fmla="*/ 1291628 h 10286999"/>
              <a:gd name="connsiteX8040" fmla="*/ 9179663 w 11378470"/>
              <a:gd name="connsiteY8040" fmla="*/ 1302527 h 10286999"/>
              <a:gd name="connsiteX8041" fmla="*/ 9176555 w 11378470"/>
              <a:gd name="connsiteY8041" fmla="*/ 1317672 h 10286999"/>
              <a:gd name="connsiteX8042" fmla="*/ 9178191 w 11378470"/>
              <a:gd name="connsiteY8042" fmla="*/ 1321569 h 10286999"/>
              <a:gd name="connsiteX8043" fmla="*/ 9172663 w 11378470"/>
              <a:gd name="connsiteY8043" fmla="*/ 1332824 h 10286999"/>
              <a:gd name="connsiteX8044" fmla="*/ 9168420 w 11378470"/>
              <a:gd name="connsiteY8044" fmla="*/ 1335519 h 10286999"/>
              <a:gd name="connsiteX8045" fmla="*/ 9158698 w 11378470"/>
              <a:gd name="connsiteY8045" fmla="*/ 1348616 h 10286999"/>
              <a:gd name="connsiteX8046" fmla="*/ 9155349 w 11378470"/>
              <a:gd name="connsiteY8046" fmla="*/ 1342148 h 10286999"/>
              <a:gd name="connsiteX8047" fmla="*/ 9140651 w 11378470"/>
              <a:gd name="connsiteY8047" fmla="*/ 1340183 h 10286999"/>
              <a:gd name="connsiteX8048" fmla="*/ 9120348 w 11378470"/>
              <a:gd name="connsiteY8048" fmla="*/ 1347736 h 10286999"/>
              <a:gd name="connsiteX8049" fmla="*/ 9145346 w 11378470"/>
              <a:gd name="connsiteY8049" fmla="*/ 1332368 h 10286999"/>
              <a:gd name="connsiteX8050" fmla="*/ 9147598 w 11378470"/>
              <a:gd name="connsiteY8050" fmla="*/ 1327167 h 10286999"/>
              <a:gd name="connsiteX8051" fmla="*/ 9147163 w 11378470"/>
              <a:gd name="connsiteY8051" fmla="*/ 1326328 h 10286999"/>
              <a:gd name="connsiteX8052" fmla="*/ 9148701 w 11378470"/>
              <a:gd name="connsiteY8052" fmla="*/ 1324618 h 10286999"/>
              <a:gd name="connsiteX8053" fmla="*/ 9150438 w 11378470"/>
              <a:gd name="connsiteY8053" fmla="*/ 1320611 h 10286999"/>
              <a:gd name="connsiteX8054" fmla="*/ 9152152 w 11378470"/>
              <a:gd name="connsiteY8054" fmla="*/ 1319880 h 10286999"/>
              <a:gd name="connsiteX8055" fmla="*/ 9156932 w 11378470"/>
              <a:gd name="connsiteY8055" fmla="*/ 1310268 h 10286999"/>
              <a:gd name="connsiteX8056" fmla="*/ 9164412 w 11378470"/>
              <a:gd name="connsiteY8056" fmla="*/ 1292739 h 10286999"/>
              <a:gd name="connsiteX8057" fmla="*/ 9174277 w 11378470"/>
              <a:gd name="connsiteY8057" fmla="*/ 1291628 h 10286999"/>
              <a:gd name="connsiteX8058" fmla="*/ 1328698 w 11378470"/>
              <a:gd name="connsiteY8058" fmla="*/ 1290316 h 10286999"/>
              <a:gd name="connsiteX8059" fmla="*/ 1337312 w 11378470"/>
              <a:gd name="connsiteY8059" fmla="*/ 1290770 h 10286999"/>
              <a:gd name="connsiteX8060" fmla="*/ 1341270 w 11378470"/>
              <a:gd name="connsiteY8060" fmla="*/ 1310807 h 10286999"/>
              <a:gd name="connsiteX8061" fmla="*/ 1344762 w 11378470"/>
              <a:gd name="connsiteY8061" fmla="*/ 1312794 h 10286999"/>
              <a:gd name="connsiteX8062" fmla="*/ 1355005 w 11378470"/>
              <a:gd name="connsiteY8062" fmla="*/ 1309728 h 10286999"/>
              <a:gd name="connsiteX8063" fmla="*/ 1389929 w 11378470"/>
              <a:gd name="connsiteY8063" fmla="*/ 1329594 h 10286999"/>
              <a:gd name="connsiteX8064" fmla="*/ 1382476 w 11378470"/>
              <a:gd name="connsiteY8064" fmla="*/ 1374269 h 10286999"/>
              <a:gd name="connsiteX8065" fmla="*/ 1363851 w 11378470"/>
              <a:gd name="connsiteY8065" fmla="*/ 1385907 h 10286999"/>
              <a:gd name="connsiteX8066" fmla="*/ 1323574 w 11378470"/>
              <a:gd name="connsiteY8066" fmla="*/ 1358547 h 10286999"/>
              <a:gd name="connsiteX8067" fmla="*/ 1334517 w 11378470"/>
              <a:gd name="connsiteY8067" fmla="*/ 1315859 h 10286999"/>
              <a:gd name="connsiteX8068" fmla="*/ 1329163 w 11378470"/>
              <a:gd name="connsiteY8068" fmla="*/ 1308368 h 10286999"/>
              <a:gd name="connsiteX8069" fmla="*/ 1328698 w 11378470"/>
              <a:gd name="connsiteY8069" fmla="*/ 1290316 h 10286999"/>
              <a:gd name="connsiteX8070" fmla="*/ 2736854 w 11378470"/>
              <a:gd name="connsiteY8070" fmla="*/ 1284416 h 10286999"/>
              <a:gd name="connsiteX8071" fmla="*/ 2689840 w 11378470"/>
              <a:gd name="connsiteY8071" fmla="*/ 1342023 h 10286999"/>
              <a:gd name="connsiteX8072" fmla="*/ 2736854 w 11378470"/>
              <a:gd name="connsiteY8072" fmla="*/ 1284416 h 10286999"/>
              <a:gd name="connsiteX8073" fmla="*/ 3106328 w 11378470"/>
              <a:gd name="connsiteY8073" fmla="*/ 1284072 h 10286999"/>
              <a:gd name="connsiteX8074" fmla="*/ 3120867 w 11378470"/>
              <a:gd name="connsiteY8074" fmla="*/ 1291905 h 10286999"/>
              <a:gd name="connsiteX8075" fmla="*/ 3128822 w 11378470"/>
              <a:gd name="connsiteY8075" fmla="*/ 1306207 h 10286999"/>
              <a:gd name="connsiteX8076" fmla="*/ 3133816 w 11378470"/>
              <a:gd name="connsiteY8076" fmla="*/ 1320460 h 10286999"/>
              <a:gd name="connsiteX8077" fmla="*/ 3098277 w 11378470"/>
              <a:gd name="connsiteY8077" fmla="*/ 1319865 h 10286999"/>
              <a:gd name="connsiteX8078" fmla="*/ 3095142 w 11378470"/>
              <a:gd name="connsiteY8078" fmla="*/ 1311716 h 10286999"/>
              <a:gd name="connsiteX8079" fmla="*/ 3093225 w 11378470"/>
              <a:gd name="connsiteY8079" fmla="*/ 1291443 h 10286999"/>
              <a:gd name="connsiteX8080" fmla="*/ 3106328 w 11378470"/>
              <a:gd name="connsiteY8080" fmla="*/ 1284072 h 10286999"/>
              <a:gd name="connsiteX8081" fmla="*/ 7952258 w 11378470"/>
              <a:gd name="connsiteY8081" fmla="*/ 1284071 h 10286999"/>
              <a:gd name="connsiteX8082" fmla="*/ 7966797 w 11378470"/>
              <a:gd name="connsiteY8082" fmla="*/ 1291904 h 10286999"/>
              <a:gd name="connsiteX8083" fmla="*/ 7974752 w 11378470"/>
              <a:gd name="connsiteY8083" fmla="*/ 1306207 h 10286999"/>
              <a:gd name="connsiteX8084" fmla="*/ 7979746 w 11378470"/>
              <a:gd name="connsiteY8084" fmla="*/ 1320459 h 10286999"/>
              <a:gd name="connsiteX8085" fmla="*/ 7944207 w 11378470"/>
              <a:gd name="connsiteY8085" fmla="*/ 1319864 h 10286999"/>
              <a:gd name="connsiteX8086" fmla="*/ 7941072 w 11378470"/>
              <a:gd name="connsiteY8086" fmla="*/ 1311715 h 10286999"/>
              <a:gd name="connsiteX8087" fmla="*/ 7939155 w 11378470"/>
              <a:gd name="connsiteY8087" fmla="*/ 1291441 h 10286999"/>
              <a:gd name="connsiteX8088" fmla="*/ 7952258 w 11378470"/>
              <a:gd name="connsiteY8088" fmla="*/ 1284071 h 10286999"/>
              <a:gd name="connsiteX8089" fmla="*/ 8978530 w 11378470"/>
              <a:gd name="connsiteY8089" fmla="*/ 1272176 h 10286999"/>
              <a:gd name="connsiteX8090" fmla="*/ 8982310 w 11378470"/>
              <a:gd name="connsiteY8090" fmla="*/ 1280011 h 10286999"/>
              <a:gd name="connsiteX8091" fmla="*/ 8984450 w 11378470"/>
              <a:gd name="connsiteY8091" fmla="*/ 1290402 h 10286999"/>
              <a:gd name="connsiteX8092" fmla="*/ 8986317 w 11378470"/>
              <a:gd name="connsiteY8092" fmla="*/ 1301219 h 10286999"/>
              <a:gd name="connsiteX8093" fmla="*/ 8990369 w 11378470"/>
              <a:gd name="connsiteY8093" fmla="*/ 1308630 h 10286999"/>
              <a:gd name="connsiteX8094" fmla="*/ 8987865 w 11378470"/>
              <a:gd name="connsiteY8094" fmla="*/ 1326259 h 10286999"/>
              <a:gd name="connsiteX8095" fmla="*/ 8983812 w 11378470"/>
              <a:gd name="connsiteY8095" fmla="*/ 1318847 h 10286999"/>
              <a:gd name="connsiteX8096" fmla="*/ 8981945 w 11378470"/>
              <a:gd name="connsiteY8096" fmla="*/ 1308032 h 10286999"/>
              <a:gd name="connsiteX8097" fmla="*/ 8975705 w 11378470"/>
              <a:gd name="connsiteY8097" fmla="*/ 1304027 h 10286999"/>
              <a:gd name="connsiteX8098" fmla="*/ 8978530 w 11378470"/>
              <a:gd name="connsiteY8098" fmla="*/ 1272176 h 10286999"/>
              <a:gd name="connsiteX8099" fmla="*/ 2814951 w 11378470"/>
              <a:gd name="connsiteY8099" fmla="*/ 1267347 h 10286999"/>
              <a:gd name="connsiteX8100" fmla="*/ 2856402 w 11378470"/>
              <a:gd name="connsiteY8100" fmla="*/ 1321380 h 10286999"/>
              <a:gd name="connsiteX8101" fmla="*/ 2826414 w 11378470"/>
              <a:gd name="connsiteY8101" fmla="*/ 1343139 h 10286999"/>
              <a:gd name="connsiteX8102" fmla="*/ 2795561 w 11378470"/>
              <a:gd name="connsiteY8102" fmla="*/ 1282656 h 10286999"/>
              <a:gd name="connsiteX8103" fmla="*/ 2814951 w 11378470"/>
              <a:gd name="connsiteY8103" fmla="*/ 1267347 h 10286999"/>
              <a:gd name="connsiteX8104" fmla="*/ 8156518 w 11378470"/>
              <a:gd name="connsiteY8104" fmla="*/ 1261211 h 10286999"/>
              <a:gd name="connsiteX8105" fmla="*/ 8176014 w 11378470"/>
              <a:gd name="connsiteY8105" fmla="*/ 1275500 h 10286999"/>
              <a:gd name="connsiteX8106" fmla="*/ 8146372 w 11378470"/>
              <a:gd name="connsiteY8106" fmla="*/ 1319254 h 10286999"/>
              <a:gd name="connsiteX8107" fmla="*/ 8125248 w 11378470"/>
              <a:gd name="connsiteY8107" fmla="*/ 1313392 h 10286999"/>
              <a:gd name="connsiteX8108" fmla="*/ 8156518 w 11378470"/>
              <a:gd name="connsiteY8108" fmla="*/ 1261211 h 10286999"/>
              <a:gd name="connsiteX8109" fmla="*/ 7840335 w 11378470"/>
              <a:gd name="connsiteY8109" fmla="*/ 1257833 h 10286999"/>
              <a:gd name="connsiteX8110" fmla="*/ 7842475 w 11378470"/>
              <a:gd name="connsiteY8110" fmla="*/ 1280254 h 10286999"/>
              <a:gd name="connsiteX8111" fmla="*/ 7895127 w 11378470"/>
              <a:gd name="connsiteY8111" fmla="*/ 1382420 h 10286999"/>
              <a:gd name="connsiteX8112" fmla="*/ 7917621 w 11378470"/>
              <a:gd name="connsiteY8112" fmla="*/ 1434529 h 10286999"/>
              <a:gd name="connsiteX8113" fmla="*/ 7919517 w 11378470"/>
              <a:gd name="connsiteY8113" fmla="*/ 1431673 h 10286999"/>
              <a:gd name="connsiteX8114" fmla="*/ 7934175 w 11378470"/>
              <a:gd name="connsiteY8114" fmla="*/ 1436969 h 10286999"/>
              <a:gd name="connsiteX8115" fmla="*/ 7937387 w 11378470"/>
              <a:gd name="connsiteY8115" fmla="*/ 1440214 h 10286999"/>
              <a:gd name="connsiteX8116" fmla="*/ 7934886 w 11378470"/>
              <a:gd name="connsiteY8116" fmla="*/ 1434411 h 10286999"/>
              <a:gd name="connsiteX8117" fmla="*/ 7924486 w 11378470"/>
              <a:gd name="connsiteY8117" fmla="*/ 1415188 h 10286999"/>
              <a:gd name="connsiteX8118" fmla="*/ 7917817 w 11378470"/>
              <a:gd name="connsiteY8118" fmla="*/ 1390166 h 10286999"/>
              <a:gd name="connsiteX8119" fmla="*/ 7906848 w 11378470"/>
              <a:gd name="connsiteY8119" fmla="*/ 1377805 h 10286999"/>
              <a:gd name="connsiteX8120" fmla="*/ 7882770 w 11378470"/>
              <a:gd name="connsiteY8120" fmla="*/ 1330663 h 10286999"/>
              <a:gd name="connsiteX8121" fmla="*/ 7864179 w 11378470"/>
              <a:gd name="connsiteY8121" fmla="*/ 1289703 h 10286999"/>
              <a:gd name="connsiteX8122" fmla="*/ 7840335 w 11378470"/>
              <a:gd name="connsiteY8122" fmla="*/ 1257833 h 10286999"/>
              <a:gd name="connsiteX8123" fmla="*/ 2678726 w 11378470"/>
              <a:gd name="connsiteY8123" fmla="*/ 1250551 h 10286999"/>
              <a:gd name="connsiteX8124" fmla="*/ 2684928 w 11378470"/>
              <a:gd name="connsiteY8124" fmla="*/ 1266343 h 10286999"/>
              <a:gd name="connsiteX8125" fmla="*/ 2653656 w 11378470"/>
              <a:gd name="connsiteY8125" fmla="*/ 1283325 h 10286999"/>
              <a:gd name="connsiteX8126" fmla="*/ 2678726 w 11378470"/>
              <a:gd name="connsiteY8126" fmla="*/ 1250551 h 10286999"/>
              <a:gd name="connsiteX8127" fmla="*/ 9114128 w 11378470"/>
              <a:gd name="connsiteY8127" fmla="*/ 1242578 h 10286999"/>
              <a:gd name="connsiteX8128" fmla="*/ 9122771 w 11378470"/>
              <a:gd name="connsiteY8128" fmla="*/ 1247303 h 10286999"/>
              <a:gd name="connsiteX8129" fmla="*/ 9127804 w 11378470"/>
              <a:gd name="connsiteY8129" fmla="*/ 1254515 h 10286999"/>
              <a:gd name="connsiteX8130" fmla="*/ 9120727 w 11378470"/>
              <a:gd name="connsiteY8130" fmla="*/ 1267633 h 10286999"/>
              <a:gd name="connsiteX8131" fmla="*/ 9103760 w 11378470"/>
              <a:gd name="connsiteY8131" fmla="*/ 1283639 h 10286999"/>
              <a:gd name="connsiteX8132" fmla="*/ 9098700 w 11378470"/>
              <a:gd name="connsiteY8132" fmla="*/ 1295771 h 10286999"/>
              <a:gd name="connsiteX8133" fmla="*/ 9094868 w 11378470"/>
              <a:gd name="connsiteY8133" fmla="*/ 1295707 h 10286999"/>
              <a:gd name="connsiteX8134" fmla="*/ 9107441 w 11378470"/>
              <a:gd name="connsiteY8134" fmla="*/ 1247047 h 10286999"/>
              <a:gd name="connsiteX8135" fmla="*/ 9114128 w 11378470"/>
              <a:gd name="connsiteY8135" fmla="*/ 1242578 h 10286999"/>
              <a:gd name="connsiteX8136" fmla="*/ 8411990 w 11378470"/>
              <a:gd name="connsiteY8136" fmla="*/ 1241019 h 10286999"/>
              <a:gd name="connsiteX8137" fmla="*/ 8424694 w 11378470"/>
              <a:gd name="connsiteY8137" fmla="*/ 1309893 h 10286999"/>
              <a:gd name="connsiteX8138" fmla="*/ 8416767 w 11378470"/>
              <a:gd name="connsiteY8138" fmla="*/ 1310930 h 10286999"/>
              <a:gd name="connsiteX8139" fmla="*/ 8416977 w 11378470"/>
              <a:gd name="connsiteY8139" fmla="*/ 1311344 h 10286999"/>
              <a:gd name="connsiteX8140" fmla="*/ 8408472 w 11378470"/>
              <a:gd name="connsiteY8140" fmla="*/ 1384041 h 10286999"/>
              <a:gd name="connsiteX8141" fmla="*/ 8427970 w 11378470"/>
              <a:gd name="connsiteY8141" fmla="*/ 1427338 h 10286999"/>
              <a:gd name="connsiteX8142" fmla="*/ 8323602 w 11378470"/>
              <a:gd name="connsiteY8142" fmla="*/ 1384698 h 10286999"/>
              <a:gd name="connsiteX8143" fmla="*/ 8303290 w 11378470"/>
              <a:gd name="connsiteY8143" fmla="*/ 1357376 h 10286999"/>
              <a:gd name="connsiteX8144" fmla="*/ 8378054 w 11378470"/>
              <a:gd name="connsiteY8144" fmla="*/ 1365871 h 10286999"/>
              <a:gd name="connsiteX8145" fmla="*/ 8382887 w 11378470"/>
              <a:gd name="connsiteY8145" fmla="*/ 1319590 h 10286999"/>
              <a:gd name="connsiteX8146" fmla="*/ 8386965 w 11378470"/>
              <a:gd name="connsiteY8146" fmla="*/ 1310374 h 10286999"/>
              <a:gd name="connsiteX8147" fmla="*/ 8374668 w 11378470"/>
              <a:gd name="connsiteY8147" fmla="*/ 1301920 h 10286999"/>
              <a:gd name="connsiteX8148" fmla="*/ 8372857 w 11378470"/>
              <a:gd name="connsiteY8148" fmla="*/ 1292084 h 10286999"/>
              <a:gd name="connsiteX8149" fmla="*/ 8372532 w 11378470"/>
              <a:gd name="connsiteY8149" fmla="*/ 1292482 h 10286999"/>
              <a:gd name="connsiteX8150" fmla="*/ 8312229 w 11378470"/>
              <a:gd name="connsiteY8150" fmla="*/ 1281247 h 10286999"/>
              <a:gd name="connsiteX8151" fmla="*/ 8344018 w 11378470"/>
              <a:gd name="connsiteY8151" fmla="*/ 1256821 h 10286999"/>
              <a:gd name="connsiteX8152" fmla="*/ 8364001 w 11378470"/>
              <a:gd name="connsiteY8152" fmla="*/ 1260955 h 10286999"/>
              <a:gd name="connsiteX8153" fmla="*/ 8376262 w 11378470"/>
              <a:gd name="connsiteY8153" fmla="*/ 1268087 h 10286999"/>
              <a:gd name="connsiteX8154" fmla="*/ 8380150 w 11378470"/>
              <a:gd name="connsiteY8154" fmla="*/ 1258905 h 10286999"/>
              <a:gd name="connsiteX8155" fmla="*/ 8411990 w 11378470"/>
              <a:gd name="connsiteY8155" fmla="*/ 1241019 h 10286999"/>
              <a:gd name="connsiteX8156" fmla="*/ 2546908 w 11378470"/>
              <a:gd name="connsiteY8156" fmla="*/ 1240336 h 10286999"/>
              <a:gd name="connsiteX8157" fmla="*/ 2588620 w 11378470"/>
              <a:gd name="connsiteY8157" fmla="*/ 1313862 h 10286999"/>
              <a:gd name="connsiteX8158" fmla="*/ 2536400 w 11378470"/>
              <a:gd name="connsiteY8158" fmla="*/ 1263725 h 10286999"/>
              <a:gd name="connsiteX8159" fmla="*/ 2546908 w 11378470"/>
              <a:gd name="connsiteY8159" fmla="*/ 1240336 h 10286999"/>
              <a:gd name="connsiteX8160" fmla="*/ 9168148 w 11378470"/>
              <a:gd name="connsiteY8160" fmla="*/ 1237488 h 10286999"/>
              <a:gd name="connsiteX8161" fmla="*/ 9225163 w 11378470"/>
              <a:gd name="connsiteY8161" fmla="*/ 1255328 h 10286999"/>
              <a:gd name="connsiteX8162" fmla="*/ 9181179 w 11378470"/>
              <a:gd name="connsiteY8162" fmla="*/ 1289524 h 10286999"/>
              <a:gd name="connsiteX8163" fmla="*/ 9129480 w 11378470"/>
              <a:gd name="connsiteY8163" fmla="*/ 1277290 h 10286999"/>
              <a:gd name="connsiteX8164" fmla="*/ 9168148 w 11378470"/>
              <a:gd name="connsiteY8164" fmla="*/ 1237488 h 10286999"/>
              <a:gd name="connsiteX8165" fmla="*/ 2203169 w 11378470"/>
              <a:gd name="connsiteY8165" fmla="*/ 1225942 h 10286999"/>
              <a:gd name="connsiteX8166" fmla="*/ 2245622 w 11378470"/>
              <a:gd name="connsiteY8166" fmla="*/ 1252129 h 10286999"/>
              <a:gd name="connsiteX8167" fmla="*/ 2246786 w 11378470"/>
              <a:gd name="connsiteY8167" fmla="*/ 1273255 h 10286999"/>
              <a:gd name="connsiteX8168" fmla="*/ 2211051 w 11378470"/>
              <a:gd name="connsiteY8168" fmla="*/ 1266039 h 10286999"/>
              <a:gd name="connsiteX8169" fmla="*/ 2203169 w 11378470"/>
              <a:gd name="connsiteY8169" fmla="*/ 1225942 h 10286999"/>
              <a:gd name="connsiteX8170" fmla="*/ 2686624 w 11378470"/>
              <a:gd name="connsiteY8170" fmla="*/ 1212176 h 10286999"/>
              <a:gd name="connsiteX8171" fmla="*/ 2693634 w 11378470"/>
              <a:gd name="connsiteY8171" fmla="*/ 1247069 h 10286999"/>
              <a:gd name="connsiteX8172" fmla="*/ 2686624 w 11378470"/>
              <a:gd name="connsiteY8172" fmla="*/ 1212176 h 10286999"/>
              <a:gd name="connsiteX8173" fmla="*/ 8999256 w 11378470"/>
              <a:gd name="connsiteY8173" fmla="*/ 1209318 h 10286999"/>
              <a:gd name="connsiteX8174" fmla="*/ 9002405 w 11378470"/>
              <a:gd name="connsiteY8174" fmla="*/ 1217655 h 10286999"/>
              <a:gd name="connsiteX8175" fmla="*/ 9001157 w 11378470"/>
              <a:gd name="connsiteY8175" fmla="*/ 1230060 h 10286999"/>
              <a:gd name="connsiteX8176" fmla="*/ 8980832 w 11378470"/>
              <a:gd name="connsiteY8176" fmla="*/ 1233863 h 10286999"/>
              <a:gd name="connsiteX8177" fmla="*/ 8977682 w 11378470"/>
              <a:gd name="connsiteY8177" fmla="*/ 1225526 h 10286999"/>
              <a:gd name="connsiteX8178" fmla="*/ 8982911 w 11378470"/>
              <a:gd name="connsiteY8178" fmla="*/ 1213187 h 10286999"/>
              <a:gd name="connsiteX8179" fmla="*/ 8999256 w 11378470"/>
              <a:gd name="connsiteY8179" fmla="*/ 1209318 h 10286999"/>
              <a:gd name="connsiteX8180" fmla="*/ 3252538 w 11378470"/>
              <a:gd name="connsiteY8180" fmla="*/ 1200034 h 10286999"/>
              <a:gd name="connsiteX8181" fmla="*/ 3223972 w 11378470"/>
              <a:gd name="connsiteY8181" fmla="*/ 1254891 h 10286999"/>
              <a:gd name="connsiteX8182" fmla="*/ 3222113 w 11378470"/>
              <a:gd name="connsiteY8182" fmla="*/ 1257357 h 10286999"/>
              <a:gd name="connsiteX8183" fmla="*/ 3229139 w 11378470"/>
              <a:gd name="connsiteY8183" fmla="*/ 1254460 h 10286999"/>
              <a:gd name="connsiteX8184" fmla="*/ 3255250 w 11378470"/>
              <a:gd name="connsiteY8184" fmla="*/ 1253205 h 10286999"/>
              <a:gd name="connsiteX8185" fmla="*/ 3372144 w 11378470"/>
              <a:gd name="connsiteY8185" fmla="*/ 1347712 h 10286999"/>
              <a:gd name="connsiteX8186" fmla="*/ 3249532 w 11378470"/>
              <a:gd name="connsiteY8186" fmla="*/ 1293734 h 10286999"/>
              <a:gd name="connsiteX8187" fmla="*/ 3214362 w 11378470"/>
              <a:gd name="connsiteY8187" fmla="*/ 1267638 h 10286999"/>
              <a:gd name="connsiteX8188" fmla="*/ 3204876 w 11378470"/>
              <a:gd name="connsiteY8188" fmla="*/ 1280219 h 10286999"/>
              <a:gd name="connsiteX8189" fmla="*/ 3183231 w 11378470"/>
              <a:gd name="connsiteY8189" fmla="*/ 1297155 h 10286999"/>
              <a:gd name="connsiteX8190" fmla="*/ 3252538 w 11378470"/>
              <a:gd name="connsiteY8190" fmla="*/ 1200034 h 10286999"/>
              <a:gd name="connsiteX8191" fmla="*/ 8098468 w 11378470"/>
              <a:gd name="connsiteY8191" fmla="*/ 1200033 h 10286999"/>
              <a:gd name="connsiteX8192" fmla="*/ 8072150 w 11378470"/>
              <a:gd name="connsiteY8192" fmla="*/ 1250574 h 10286999"/>
              <a:gd name="connsiteX8193" fmla="*/ 8091916 w 11378470"/>
              <a:gd name="connsiteY8193" fmla="*/ 1265433 h 10286999"/>
              <a:gd name="connsiteX8194" fmla="*/ 8061840 w 11378470"/>
              <a:gd name="connsiteY8194" fmla="*/ 1319085 h 10286999"/>
              <a:gd name="connsiteX8195" fmla="*/ 8010489 w 11378470"/>
              <a:gd name="connsiteY8195" fmla="*/ 1296861 h 10286999"/>
              <a:gd name="connsiteX8196" fmla="*/ 8036707 w 11378470"/>
              <a:gd name="connsiteY8196" fmla="*/ 1246067 h 10286999"/>
              <a:gd name="connsiteX8197" fmla="*/ 8037369 w 11378470"/>
              <a:gd name="connsiteY8197" fmla="*/ 1246016 h 10286999"/>
              <a:gd name="connsiteX8198" fmla="*/ 8042972 w 11378470"/>
              <a:gd name="connsiteY8198" fmla="*/ 1237105 h 10286999"/>
              <a:gd name="connsiteX8199" fmla="*/ 8098468 w 11378470"/>
              <a:gd name="connsiteY8199" fmla="*/ 1200033 h 10286999"/>
              <a:gd name="connsiteX8200" fmla="*/ 9383479 w 11378470"/>
              <a:gd name="connsiteY8200" fmla="*/ 1192887 h 10286999"/>
              <a:gd name="connsiteX8201" fmla="*/ 9416744 w 11378470"/>
              <a:gd name="connsiteY8201" fmla="*/ 1253019 h 10286999"/>
              <a:gd name="connsiteX8202" fmla="*/ 9384584 w 11378470"/>
              <a:gd name="connsiteY8202" fmla="*/ 1255171 h 10286999"/>
              <a:gd name="connsiteX8203" fmla="*/ 9383479 w 11378470"/>
              <a:gd name="connsiteY8203" fmla="*/ 1192887 h 10286999"/>
              <a:gd name="connsiteX8204" fmla="*/ 8826837 w 11378470"/>
              <a:gd name="connsiteY8204" fmla="*/ 1189935 h 10286999"/>
              <a:gd name="connsiteX8205" fmla="*/ 8809274 w 11378470"/>
              <a:gd name="connsiteY8205" fmla="*/ 1277263 h 10286999"/>
              <a:gd name="connsiteX8206" fmla="*/ 8801956 w 11378470"/>
              <a:gd name="connsiteY8206" fmla="*/ 1283764 h 10286999"/>
              <a:gd name="connsiteX8207" fmla="*/ 8810513 w 11378470"/>
              <a:gd name="connsiteY8207" fmla="*/ 1282691 h 10286999"/>
              <a:gd name="connsiteX8208" fmla="*/ 8844734 w 11378470"/>
              <a:gd name="connsiteY8208" fmla="*/ 1318869 h 10286999"/>
              <a:gd name="connsiteX8209" fmla="*/ 8834024 w 11378470"/>
              <a:gd name="connsiteY8209" fmla="*/ 1334304 h 10286999"/>
              <a:gd name="connsiteX8210" fmla="*/ 8824682 w 11378470"/>
              <a:gd name="connsiteY8210" fmla="*/ 1342473 h 10286999"/>
              <a:gd name="connsiteX8211" fmla="*/ 8836110 w 11378470"/>
              <a:gd name="connsiteY8211" fmla="*/ 1366431 h 10286999"/>
              <a:gd name="connsiteX8212" fmla="*/ 8824750 w 11378470"/>
              <a:gd name="connsiteY8212" fmla="*/ 1432798 h 10286999"/>
              <a:gd name="connsiteX8213" fmla="*/ 8804862 w 11378470"/>
              <a:gd name="connsiteY8213" fmla="*/ 1372120 h 10286999"/>
              <a:gd name="connsiteX8214" fmla="*/ 8800984 w 11378470"/>
              <a:gd name="connsiteY8214" fmla="*/ 1359900 h 10286999"/>
              <a:gd name="connsiteX8215" fmla="*/ 8798724 w 11378470"/>
              <a:gd name="connsiteY8215" fmla="*/ 1361529 h 10286999"/>
              <a:gd name="connsiteX8216" fmla="*/ 8781786 w 11378470"/>
              <a:gd name="connsiteY8216" fmla="*/ 1286295 h 10286999"/>
              <a:gd name="connsiteX8217" fmla="*/ 8789596 w 11378470"/>
              <a:gd name="connsiteY8217" fmla="*/ 1285315 h 10286999"/>
              <a:gd name="connsiteX8218" fmla="*/ 8787099 w 11378470"/>
              <a:gd name="connsiteY8218" fmla="*/ 1264484 h 10286999"/>
              <a:gd name="connsiteX8219" fmla="*/ 8826837 w 11378470"/>
              <a:gd name="connsiteY8219" fmla="*/ 1189935 h 10286999"/>
              <a:gd name="connsiteX8220" fmla="*/ 8901501 w 11378470"/>
              <a:gd name="connsiteY8220" fmla="*/ 1184186 h 10286999"/>
              <a:gd name="connsiteX8221" fmla="*/ 8914204 w 11378470"/>
              <a:gd name="connsiteY8221" fmla="*/ 1190944 h 10286999"/>
              <a:gd name="connsiteX8222" fmla="*/ 8920317 w 11378470"/>
              <a:gd name="connsiteY8222" fmla="*/ 1206598 h 10286999"/>
              <a:gd name="connsiteX8223" fmla="*/ 8890335 w 11378470"/>
              <a:gd name="connsiteY8223" fmla="*/ 1216363 h 10286999"/>
              <a:gd name="connsiteX8224" fmla="*/ 8890884 w 11378470"/>
              <a:gd name="connsiteY8224" fmla="*/ 1192314 h 10286999"/>
              <a:gd name="connsiteX8225" fmla="*/ 8901501 w 11378470"/>
              <a:gd name="connsiteY8225" fmla="*/ 1184186 h 10286999"/>
              <a:gd name="connsiteX8226" fmla="*/ 8503289 w 11378470"/>
              <a:gd name="connsiteY8226" fmla="*/ 1182297 h 10286999"/>
              <a:gd name="connsiteX8227" fmla="*/ 8568722 w 11378470"/>
              <a:gd name="connsiteY8227" fmla="*/ 1231760 h 10286999"/>
              <a:gd name="connsiteX8228" fmla="*/ 8562709 w 11378470"/>
              <a:gd name="connsiteY8228" fmla="*/ 1249051 h 10286999"/>
              <a:gd name="connsiteX8229" fmla="*/ 8547424 w 11378470"/>
              <a:gd name="connsiteY8229" fmla="*/ 1259329 h 10286999"/>
              <a:gd name="connsiteX8230" fmla="*/ 8528759 w 11378470"/>
              <a:gd name="connsiteY8230" fmla="*/ 1262871 h 10286999"/>
              <a:gd name="connsiteX8231" fmla="*/ 8454726 w 11378470"/>
              <a:gd name="connsiteY8231" fmla="*/ 1200911 h 10286999"/>
              <a:gd name="connsiteX8232" fmla="*/ 8469542 w 11378470"/>
              <a:gd name="connsiteY8232" fmla="*/ 1184471 h 10286999"/>
              <a:gd name="connsiteX8233" fmla="*/ 8503289 w 11378470"/>
              <a:gd name="connsiteY8233" fmla="*/ 1182297 h 10286999"/>
              <a:gd name="connsiteX8234" fmla="*/ 3032556 w 11378470"/>
              <a:gd name="connsiteY8234" fmla="*/ 1175584 h 10286999"/>
              <a:gd name="connsiteX8235" fmla="*/ 3058491 w 11378470"/>
              <a:gd name="connsiteY8235" fmla="*/ 1189657 h 10286999"/>
              <a:gd name="connsiteX8236" fmla="*/ 3047363 w 11378470"/>
              <a:gd name="connsiteY8236" fmla="*/ 1210242 h 10286999"/>
              <a:gd name="connsiteX8237" fmla="*/ 3043353 w 11378470"/>
              <a:gd name="connsiteY8237" fmla="*/ 1213236 h 10286999"/>
              <a:gd name="connsiteX8238" fmla="*/ 3054701 w 11378470"/>
              <a:gd name="connsiteY8238" fmla="*/ 1221472 h 10286999"/>
              <a:gd name="connsiteX8239" fmla="*/ 3056525 w 11378470"/>
              <a:gd name="connsiteY8239" fmla="*/ 1259220 h 10286999"/>
              <a:gd name="connsiteX8240" fmla="*/ 2976910 w 11378470"/>
              <a:gd name="connsiteY8240" fmla="*/ 1220760 h 10286999"/>
              <a:gd name="connsiteX8241" fmla="*/ 2983908 w 11378470"/>
              <a:gd name="connsiteY8241" fmla="*/ 1205927 h 10286999"/>
              <a:gd name="connsiteX8242" fmla="*/ 3010567 w 11378470"/>
              <a:gd name="connsiteY8242" fmla="*/ 1199388 h 10286999"/>
              <a:gd name="connsiteX8243" fmla="*/ 3013426 w 11378470"/>
              <a:gd name="connsiteY8243" fmla="*/ 1200279 h 10286999"/>
              <a:gd name="connsiteX8244" fmla="*/ 3013118 w 11378470"/>
              <a:gd name="connsiteY8244" fmla="*/ 1195249 h 10286999"/>
              <a:gd name="connsiteX8245" fmla="*/ 3032556 w 11378470"/>
              <a:gd name="connsiteY8245" fmla="*/ 1175584 h 10286999"/>
              <a:gd name="connsiteX8246" fmla="*/ 2835274 w 11378470"/>
              <a:gd name="connsiteY8246" fmla="*/ 1174990 h 10286999"/>
              <a:gd name="connsiteX8247" fmla="*/ 2827704 w 11378470"/>
              <a:gd name="connsiteY8247" fmla="*/ 1211703 h 10286999"/>
              <a:gd name="connsiteX8248" fmla="*/ 2807113 w 11378470"/>
              <a:gd name="connsiteY8248" fmla="*/ 1223638 h 10286999"/>
              <a:gd name="connsiteX8249" fmla="*/ 2773093 w 11378470"/>
              <a:gd name="connsiteY8249" fmla="*/ 1214883 h 10286999"/>
              <a:gd name="connsiteX8250" fmla="*/ 2779020 w 11378470"/>
              <a:gd name="connsiteY8250" fmla="*/ 1194516 h 10286999"/>
              <a:gd name="connsiteX8251" fmla="*/ 2835274 w 11378470"/>
              <a:gd name="connsiteY8251" fmla="*/ 1174990 h 10286999"/>
              <a:gd name="connsiteX8252" fmla="*/ 1856541 w 11378470"/>
              <a:gd name="connsiteY8252" fmla="*/ 1162303 h 10286999"/>
              <a:gd name="connsiteX8253" fmla="*/ 1860283 w 11378470"/>
              <a:gd name="connsiteY8253" fmla="*/ 1163883 h 10286999"/>
              <a:gd name="connsiteX8254" fmla="*/ 1854193 w 11378470"/>
              <a:gd name="connsiteY8254" fmla="*/ 1186698 h 10286999"/>
              <a:gd name="connsiteX8255" fmla="*/ 1846166 w 11378470"/>
              <a:gd name="connsiteY8255" fmla="*/ 1204030 h 10286999"/>
              <a:gd name="connsiteX8256" fmla="*/ 1806315 w 11378470"/>
              <a:gd name="connsiteY8256" fmla="*/ 1251438 h 10286999"/>
              <a:gd name="connsiteX8257" fmla="*/ 1813462 w 11378470"/>
              <a:gd name="connsiteY8257" fmla="*/ 1224982 h 10286999"/>
              <a:gd name="connsiteX8258" fmla="*/ 1839696 w 11378470"/>
              <a:gd name="connsiteY8258" fmla="*/ 1169691 h 10286999"/>
              <a:gd name="connsiteX8259" fmla="*/ 1849990 w 11378470"/>
              <a:gd name="connsiteY8259" fmla="*/ 1166787 h 10286999"/>
              <a:gd name="connsiteX8260" fmla="*/ 1851595 w 11378470"/>
              <a:gd name="connsiteY8260" fmla="*/ 1163321 h 10286999"/>
              <a:gd name="connsiteX8261" fmla="*/ 1856541 w 11378470"/>
              <a:gd name="connsiteY8261" fmla="*/ 1162303 h 10286999"/>
              <a:gd name="connsiteX8262" fmla="*/ 2890974 w 11378470"/>
              <a:gd name="connsiteY8262" fmla="*/ 1156040 h 10286999"/>
              <a:gd name="connsiteX8263" fmla="*/ 2893642 w 11378470"/>
              <a:gd name="connsiteY8263" fmla="*/ 1168366 h 10286999"/>
              <a:gd name="connsiteX8264" fmla="*/ 2874542 w 11378470"/>
              <a:gd name="connsiteY8264" fmla="*/ 1163953 h 10286999"/>
              <a:gd name="connsiteX8265" fmla="*/ 2890974 w 11378470"/>
              <a:gd name="connsiteY8265" fmla="*/ 1156040 h 10286999"/>
              <a:gd name="connsiteX8266" fmla="*/ 8187378 w 11378470"/>
              <a:gd name="connsiteY8266" fmla="*/ 1143834 h 10286999"/>
              <a:gd name="connsiteX8267" fmla="*/ 8198074 w 11378470"/>
              <a:gd name="connsiteY8267" fmla="*/ 1155685 h 10286999"/>
              <a:gd name="connsiteX8268" fmla="*/ 8196295 w 11378470"/>
              <a:gd name="connsiteY8268" fmla="*/ 1162024 h 10286999"/>
              <a:gd name="connsiteX8269" fmla="*/ 8194576 w 11378470"/>
              <a:gd name="connsiteY8269" fmla="*/ 1168143 h 10286999"/>
              <a:gd name="connsiteX8270" fmla="*/ 8200984 w 11378470"/>
              <a:gd name="connsiteY8270" fmla="*/ 1171651 h 10286999"/>
              <a:gd name="connsiteX8271" fmla="*/ 8219265 w 11378470"/>
              <a:gd name="connsiteY8271" fmla="*/ 1181658 h 10286999"/>
              <a:gd name="connsiteX8272" fmla="*/ 8200686 w 11378470"/>
              <a:gd name="connsiteY8272" fmla="*/ 1201963 h 10286999"/>
              <a:gd name="connsiteX8273" fmla="*/ 8188089 w 11378470"/>
              <a:gd name="connsiteY8273" fmla="*/ 1184171 h 10286999"/>
              <a:gd name="connsiteX8274" fmla="*/ 8192884 w 11378470"/>
              <a:gd name="connsiteY8274" fmla="*/ 1168661 h 10286999"/>
              <a:gd name="connsiteX8275" fmla="*/ 8189979 w 11378470"/>
              <a:gd name="connsiteY8275" fmla="*/ 1169192 h 10286999"/>
              <a:gd name="connsiteX8276" fmla="*/ 8191273 w 11378470"/>
              <a:gd name="connsiteY8276" fmla="*/ 1166283 h 10286999"/>
              <a:gd name="connsiteX8277" fmla="*/ 8176043 w 11378470"/>
              <a:gd name="connsiteY8277" fmla="*/ 1161495 h 10286999"/>
              <a:gd name="connsiteX8278" fmla="*/ 8187378 w 11378470"/>
              <a:gd name="connsiteY8278" fmla="*/ 1143834 h 10286999"/>
              <a:gd name="connsiteX8279" fmla="*/ 2287433 w 11378470"/>
              <a:gd name="connsiteY8279" fmla="*/ 1118424 h 10286999"/>
              <a:gd name="connsiteX8280" fmla="*/ 2296126 w 11378470"/>
              <a:gd name="connsiteY8280" fmla="*/ 1118977 h 10286999"/>
              <a:gd name="connsiteX8281" fmla="*/ 2310293 w 11378470"/>
              <a:gd name="connsiteY8281" fmla="*/ 1127035 h 10286999"/>
              <a:gd name="connsiteX8282" fmla="*/ 2314154 w 11378470"/>
              <a:gd name="connsiteY8282" fmla="*/ 1138020 h 10286999"/>
              <a:gd name="connsiteX8283" fmla="*/ 2307391 w 11378470"/>
              <a:gd name="connsiteY8283" fmla="*/ 1142963 h 10286999"/>
              <a:gd name="connsiteX8284" fmla="*/ 2304169 w 11378470"/>
              <a:gd name="connsiteY8284" fmla="*/ 1149918 h 10286999"/>
              <a:gd name="connsiteX8285" fmla="*/ 2300628 w 11378470"/>
              <a:gd name="connsiteY8285" fmla="*/ 1147905 h 10286999"/>
              <a:gd name="connsiteX8286" fmla="*/ 2295475 w 11378470"/>
              <a:gd name="connsiteY8286" fmla="*/ 1149368 h 10286999"/>
              <a:gd name="connsiteX8287" fmla="*/ 2284531 w 11378470"/>
              <a:gd name="connsiteY8287" fmla="*/ 1134353 h 10286999"/>
              <a:gd name="connsiteX8288" fmla="*/ 2283326 w 11378470"/>
              <a:gd name="connsiteY8288" fmla="*/ 1124878 h 10286999"/>
              <a:gd name="connsiteX8289" fmla="*/ 2287433 w 11378470"/>
              <a:gd name="connsiteY8289" fmla="*/ 1118424 h 10286999"/>
              <a:gd name="connsiteX8290" fmla="*/ 9452011 w 11378470"/>
              <a:gd name="connsiteY8290" fmla="*/ 1113573 h 10286999"/>
              <a:gd name="connsiteX8291" fmla="*/ 9460086 w 11378470"/>
              <a:gd name="connsiteY8291" fmla="*/ 1136551 h 10286999"/>
              <a:gd name="connsiteX8292" fmla="*/ 9414911 w 11378470"/>
              <a:gd name="connsiteY8292" fmla="*/ 1153317 h 10286999"/>
              <a:gd name="connsiteX8293" fmla="*/ 9408327 w 11378470"/>
              <a:gd name="connsiteY8293" fmla="*/ 1137981 h 10286999"/>
              <a:gd name="connsiteX8294" fmla="*/ 9452011 w 11378470"/>
              <a:gd name="connsiteY8294" fmla="*/ 1113573 h 10286999"/>
              <a:gd name="connsiteX8295" fmla="*/ 2712331 w 11378470"/>
              <a:gd name="connsiteY8295" fmla="*/ 1109026 h 10286999"/>
              <a:gd name="connsiteX8296" fmla="*/ 2717189 w 11378470"/>
              <a:gd name="connsiteY8296" fmla="*/ 1113845 h 10286999"/>
              <a:gd name="connsiteX8297" fmla="*/ 2721413 w 11378470"/>
              <a:gd name="connsiteY8297" fmla="*/ 1122789 h 10286999"/>
              <a:gd name="connsiteX8298" fmla="*/ 2703543 w 11378470"/>
              <a:gd name="connsiteY8298" fmla="*/ 1129642 h 10286999"/>
              <a:gd name="connsiteX8299" fmla="*/ 2693613 w 11378470"/>
              <a:gd name="connsiteY8299" fmla="*/ 1121378 h 10286999"/>
              <a:gd name="connsiteX8300" fmla="*/ 2700701 w 11378470"/>
              <a:gd name="connsiteY8300" fmla="*/ 1111761 h 10286999"/>
              <a:gd name="connsiteX8301" fmla="*/ 2712331 w 11378470"/>
              <a:gd name="connsiteY8301" fmla="*/ 1109026 h 10286999"/>
              <a:gd name="connsiteX8302" fmla="*/ 3132855 w 11378470"/>
              <a:gd name="connsiteY8302" fmla="*/ 1105487 h 10286999"/>
              <a:gd name="connsiteX8303" fmla="*/ 3150560 w 11378470"/>
              <a:gd name="connsiteY8303" fmla="*/ 1106590 h 10286999"/>
              <a:gd name="connsiteX8304" fmla="*/ 3175796 w 11378470"/>
              <a:gd name="connsiteY8304" fmla="*/ 1125852 h 10286999"/>
              <a:gd name="connsiteX8305" fmla="*/ 3135330 w 11378470"/>
              <a:gd name="connsiteY8305" fmla="*/ 1171776 h 10286999"/>
              <a:gd name="connsiteX8306" fmla="*/ 3111046 w 11378470"/>
              <a:gd name="connsiteY8306" fmla="*/ 1146772 h 10286999"/>
              <a:gd name="connsiteX8307" fmla="*/ 3132855 w 11378470"/>
              <a:gd name="connsiteY8307" fmla="*/ 1105487 h 10286999"/>
              <a:gd name="connsiteX8308" fmla="*/ 8630584 w 11378470"/>
              <a:gd name="connsiteY8308" fmla="*/ 1102311 h 10286999"/>
              <a:gd name="connsiteX8309" fmla="*/ 8677392 w 11378470"/>
              <a:gd name="connsiteY8309" fmla="*/ 1161946 h 10286999"/>
              <a:gd name="connsiteX8310" fmla="*/ 8678903 w 11378470"/>
              <a:gd name="connsiteY8310" fmla="*/ 1170930 h 10286999"/>
              <a:gd name="connsiteX8311" fmla="*/ 8671596 w 11378470"/>
              <a:gd name="connsiteY8311" fmla="*/ 1177955 h 10286999"/>
              <a:gd name="connsiteX8312" fmla="*/ 8632607 w 11378470"/>
              <a:gd name="connsiteY8312" fmla="*/ 1148002 h 10286999"/>
              <a:gd name="connsiteX8313" fmla="*/ 8630747 w 11378470"/>
              <a:gd name="connsiteY8313" fmla="*/ 1136943 h 10286999"/>
              <a:gd name="connsiteX8314" fmla="*/ 8626647 w 11378470"/>
              <a:gd name="connsiteY8314" fmla="*/ 1129379 h 10286999"/>
              <a:gd name="connsiteX8315" fmla="*/ 8630584 w 11378470"/>
              <a:gd name="connsiteY8315" fmla="*/ 1102311 h 10286999"/>
              <a:gd name="connsiteX8316" fmla="*/ 3672391 w 11378470"/>
              <a:gd name="connsiteY8316" fmla="*/ 1096438 h 10286999"/>
              <a:gd name="connsiteX8317" fmla="*/ 3679531 w 11378470"/>
              <a:gd name="connsiteY8317" fmla="*/ 1100789 h 10286999"/>
              <a:gd name="connsiteX8318" fmla="*/ 3684295 w 11378470"/>
              <a:gd name="connsiteY8318" fmla="*/ 1108141 h 10286999"/>
              <a:gd name="connsiteX8319" fmla="*/ 3670017 w 11378470"/>
              <a:gd name="connsiteY8319" fmla="*/ 1112795 h 10286999"/>
              <a:gd name="connsiteX8320" fmla="*/ 3668956 w 11378470"/>
              <a:gd name="connsiteY8320" fmla="*/ 1105226 h 10286999"/>
              <a:gd name="connsiteX8321" fmla="*/ 3665256 w 11378470"/>
              <a:gd name="connsiteY8321" fmla="*/ 1105443 h 10286999"/>
              <a:gd name="connsiteX8322" fmla="*/ 3667895 w 11378470"/>
              <a:gd name="connsiteY8322" fmla="*/ 1097655 h 10286999"/>
              <a:gd name="connsiteX8323" fmla="*/ 3671597 w 11378470"/>
              <a:gd name="connsiteY8323" fmla="*/ 1097437 h 10286999"/>
              <a:gd name="connsiteX8324" fmla="*/ 3672391 w 11378470"/>
              <a:gd name="connsiteY8324" fmla="*/ 1096438 h 10286999"/>
              <a:gd name="connsiteX8325" fmla="*/ 8518321 w 11378470"/>
              <a:gd name="connsiteY8325" fmla="*/ 1096438 h 10286999"/>
              <a:gd name="connsiteX8326" fmla="*/ 8525461 w 11378470"/>
              <a:gd name="connsiteY8326" fmla="*/ 1100788 h 10286999"/>
              <a:gd name="connsiteX8327" fmla="*/ 8530225 w 11378470"/>
              <a:gd name="connsiteY8327" fmla="*/ 1108140 h 10286999"/>
              <a:gd name="connsiteX8328" fmla="*/ 8515947 w 11378470"/>
              <a:gd name="connsiteY8328" fmla="*/ 1112794 h 10286999"/>
              <a:gd name="connsiteX8329" fmla="*/ 8514886 w 11378470"/>
              <a:gd name="connsiteY8329" fmla="*/ 1105226 h 10286999"/>
              <a:gd name="connsiteX8330" fmla="*/ 8511186 w 11378470"/>
              <a:gd name="connsiteY8330" fmla="*/ 1105442 h 10286999"/>
              <a:gd name="connsiteX8331" fmla="*/ 8513825 w 11378470"/>
              <a:gd name="connsiteY8331" fmla="*/ 1097654 h 10286999"/>
              <a:gd name="connsiteX8332" fmla="*/ 8517527 w 11378470"/>
              <a:gd name="connsiteY8332" fmla="*/ 1097436 h 10286999"/>
              <a:gd name="connsiteX8333" fmla="*/ 8518321 w 11378470"/>
              <a:gd name="connsiteY8333" fmla="*/ 1096438 h 10286999"/>
              <a:gd name="connsiteX8334" fmla="*/ 3093191 w 11378470"/>
              <a:gd name="connsiteY8334" fmla="*/ 1078399 h 10286999"/>
              <a:gd name="connsiteX8335" fmla="*/ 3045147 w 11378470"/>
              <a:gd name="connsiteY8335" fmla="*/ 1156699 h 10286999"/>
              <a:gd name="connsiteX8336" fmla="*/ 3030614 w 11378470"/>
              <a:gd name="connsiteY8336" fmla="*/ 1141246 h 10286999"/>
              <a:gd name="connsiteX8337" fmla="*/ 3093191 w 11378470"/>
              <a:gd name="connsiteY8337" fmla="*/ 1078399 h 10286999"/>
              <a:gd name="connsiteX8338" fmla="*/ 7917527 w 11378470"/>
              <a:gd name="connsiteY8338" fmla="*/ 1077814 h 10286999"/>
              <a:gd name="connsiteX8339" fmla="*/ 7939121 w 11378470"/>
              <a:gd name="connsiteY8339" fmla="*/ 1078398 h 10286999"/>
              <a:gd name="connsiteX8340" fmla="*/ 7944230 w 11378470"/>
              <a:gd name="connsiteY8340" fmla="*/ 1110712 h 10286999"/>
              <a:gd name="connsiteX8341" fmla="*/ 7938424 w 11378470"/>
              <a:gd name="connsiteY8341" fmla="*/ 1129530 h 10286999"/>
              <a:gd name="connsiteX8342" fmla="*/ 7939192 w 11378470"/>
              <a:gd name="connsiteY8342" fmla="*/ 1129569 h 10286999"/>
              <a:gd name="connsiteX8343" fmla="*/ 7957945 w 11378470"/>
              <a:gd name="connsiteY8343" fmla="*/ 1137580 h 10286999"/>
              <a:gd name="connsiteX8344" fmla="*/ 7959812 w 11378470"/>
              <a:gd name="connsiteY8344" fmla="*/ 1119883 h 10286999"/>
              <a:gd name="connsiteX8345" fmla="*/ 7978785 w 11378470"/>
              <a:gd name="connsiteY8345" fmla="*/ 1105486 h 10286999"/>
              <a:gd name="connsiteX8346" fmla="*/ 7996490 w 11378470"/>
              <a:gd name="connsiteY8346" fmla="*/ 1106589 h 10286999"/>
              <a:gd name="connsiteX8347" fmla="*/ 8021726 w 11378470"/>
              <a:gd name="connsiteY8347" fmla="*/ 1125852 h 10286999"/>
              <a:gd name="connsiteX8348" fmla="*/ 7997035 w 11378470"/>
              <a:gd name="connsiteY8348" fmla="*/ 1169512 h 10286999"/>
              <a:gd name="connsiteX8349" fmla="*/ 7991764 w 11378470"/>
              <a:gd name="connsiteY8349" fmla="*/ 1170268 h 10286999"/>
              <a:gd name="connsiteX8350" fmla="*/ 7992788 w 11378470"/>
              <a:gd name="connsiteY8350" fmla="*/ 1174375 h 10286999"/>
              <a:gd name="connsiteX8351" fmla="*/ 7995702 w 11378470"/>
              <a:gd name="connsiteY8351" fmla="*/ 1178921 h 10286999"/>
              <a:gd name="connsiteX8352" fmla="*/ 7993964 w 11378470"/>
              <a:gd name="connsiteY8352" fmla="*/ 1179084 h 10286999"/>
              <a:gd name="connsiteX8353" fmla="*/ 7998326 w 11378470"/>
              <a:gd name="connsiteY8353" fmla="*/ 1196571 h 10286999"/>
              <a:gd name="connsiteX8354" fmla="*/ 7958770 w 11378470"/>
              <a:gd name="connsiteY8354" fmla="*/ 1246863 h 10286999"/>
              <a:gd name="connsiteX8355" fmla="*/ 7924154 w 11378470"/>
              <a:gd name="connsiteY8355" fmla="*/ 1196755 h 10286999"/>
              <a:gd name="connsiteX8356" fmla="*/ 7929661 w 11378470"/>
              <a:gd name="connsiteY8356" fmla="*/ 1173127 h 10286999"/>
              <a:gd name="connsiteX8357" fmla="*/ 7922654 w 11378470"/>
              <a:gd name="connsiteY8357" fmla="*/ 1171136 h 10286999"/>
              <a:gd name="connsiteX8358" fmla="*/ 7905274 w 11378470"/>
              <a:gd name="connsiteY8358" fmla="*/ 1161395 h 10286999"/>
              <a:gd name="connsiteX8359" fmla="*/ 7903676 w 11378470"/>
              <a:gd name="connsiteY8359" fmla="*/ 1161633 h 10286999"/>
              <a:gd name="connsiteX8360" fmla="*/ 7891077 w 11378470"/>
              <a:gd name="connsiteY8360" fmla="*/ 1156698 h 10286999"/>
              <a:gd name="connsiteX8361" fmla="*/ 7876544 w 11378470"/>
              <a:gd name="connsiteY8361" fmla="*/ 1141245 h 10286999"/>
              <a:gd name="connsiteX8362" fmla="*/ 7877017 w 11378470"/>
              <a:gd name="connsiteY8362" fmla="*/ 1139842 h 10286999"/>
              <a:gd name="connsiteX8363" fmla="*/ 7868820 w 11378470"/>
              <a:gd name="connsiteY8363" fmla="*/ 1131223 h 10286999"/>
              <a:gd name="connsiteX8364" fmla="*/ 7880340 w 11378470"/>
              <a:gd name="connsiteY8364" fmla="*/ 1129975 h 10286999"/>
              <a:gd name="connsiteX8365" fmla="*/ 7884002 w 11378470"/>
              <a:gd name="connsiteY8365" fmla="*/ 1119100 h 10286999"/>
              <a:gd name="connsiteX8366" fmla="*/ 7917527 w 11378470"/>
              <a:gd name="connsiteY8366" fmla="*/ 1077814 h 10286999"/>
              <a:gd name="connsiteX8367" fmla="*/ 2637747 w 11378470"/>
              <a:gd name="connsiteY8367" fmla="*/ 1075226 h 10286999"/>
              <a:gd name="connsiteX8368" fmla="*/ 2660077 w 11378470"/>
              <a:gd name="connsiteY8368" fmla="*/ 1113613 h 10286999"/>
              <a:gd name="connsiteX8369" fmla="*/ 2620468 w 11378470"/>
              <a:gd name="connsiteY8369" fmla="*/ 1087821 h 10286999"/>
              <a:gd name="connsiteX8370" fmla="*/ 2637747 w 11378470"/>
              <a:gd name="connsiteY8370" fmla="*/ 1075226 h 10286999"/>
              <a:gd name="connsiteX8371" fmla="*/ 2491783 w 11378470"/>
              <a:gd name="connsiteY8371" fmla="*/ 1072205 h 10286999"/>
              <a:gd name="connsiteX8372" fmla="*/ 2455816 w 11378470"/>
              <a:gd name="connsiteY8372" fmla="*/ 1150484 h 10286999"/>
              <a:gd name="connsiteX8373" fmla="*/ 2491783 w 11378470"/>
              <a:gd name="connsiteY8373" fmla="*/ 1072205 h 10286999"/>
              <a:gd name="connsiteX8374" fmla="*/ 9056004 w 11378470"/>
              <a:gd name="connsiteY8374" fmla="*/ 1071435 h 10286999"/>
              <a:gd name="connsiteX8375" fmla="*/ 9067249 w 11378470"/>
              <a:gd name="connsiteY8375" fmla="*/ 1074135 h 10286999"/>
              <a:gd name="connsiteX8376" fmla="*/ 9064825 w 11378470"/>
              <a:gd name="connsiteY8376" fmla="*/ 1098216 h 10286999"/>
              <a:gd name="connsiteX8377" fmla="*/ 9039209 w 11378470"/>
              <a:gd name="connsiteY8377" fmla="*/ 1085727 h 10286999"/>
              <a:gd name="connsiteX8378" fmla="*/ 9043849 w 11378470"/>
              <a:gd name="connsiteY8378" fmla="*/ 1077763 h 10286999"/>
              <a:gd name="connsiteX8379" fmla="*/ 9056004 w 11378470"/>
              <a:gd name="connsiteY8379" fmla="*/ 1071435 h 10286999"/>
              <a:gd name="connsiteX8380" fmla="*/ 9702645 w 11378470"/>
              <a:gd name="connsiteY8380" fmla="*/ 1056133 h 10286999"/>
              <a:gd name="connsiteX8381" fmla="*/ 9763822 w 11378470"/>
              <a:gd name="connsiteY8381" fmla="*/ 1057728 h 10286999"/>
              <a:gd name="connsiteX8382" fmla="*/ 9770646 w 11378470"/>
              <a:gd name="connsiteY8382" fmla="*/ 1065964 h 10286999"/>
              <a:gd name="connsiteX8383" fmla="*/ 9774465 w 11378470"/>
              <a:gd name="connsiteY8383" fmla="*/ 1066028 h 10286999"/>
              <a:gd name="connsiteX8384" fmla="*/ 9777400 w 11378470"/>
              <a:gd name="connsiteY8384" fmla="*/ 1070137 h 10286999"/>
              <a:gd name="connsiteX8385" fmla="*/ 9777470 w 11378470"/>
              <a:gd name="connsiteY8385" fmla="*/ 1074200 h 10286999"/>
              <a:gd name="connsiteX8386" fmla="*/ 9754143 w 11378470"/>
              <a:gd name="connsiteY8386" fmla="*/ 1077870 h 10286999"/>
              <a:gd name="connsiteX8387" fmla="*/ 9735045 w 11378470"/>
              <a:gd name="connsiteY8387" fmla="*/ 1077551 h 10286999"/>
              <a:gd name="connsiteX8388" fmla="*/ 9675561 w 11378470"/>
              <a:gd name="connsiteY8388" fmla="*/ 1060313 h 10286999"/>
              <a:gd name="connsiteX8389" fmla="*/ 9702645 w 11378470"/>
              <a:gd name="connsiteY8389" fmla="*/ 1056133 h 10286999"/>
              <a:gd name="connsiteX8390" fmla="*/ 8931247 w 11378470"/>
              <a:gd name="connsiteY8390" fmla="*/ 1052547 h 10286999"/>
              <a:gd name="connsiteX8391" fmla="*/ 8942927 w 11378470"/>
              <a:gd name="connsiteY8391" fmla="*/ 1052982 h 10286999"/>
              <a:gd name="connsiteX8392" fmla="*/ 8917324 w 11378470"/>
              <a:gd name="connsiteY8392" fmla="*/ 1082463 h 10286999"/>
              <a:gd name="connsiteX8393" fmla="*/ 8931247 w 11378470"/>
              <a:gd name="connsiteY8393" fmla="*/ 1052547 h 10286999"/>
              <a:gd name="connsiteX8394" fmla="*/ 8965838 w 11378470"/>
              <a:gd name="connsiteY8394" fmla="*/ 1051798 h 10286999"/>
              <a:gd name="connsiteX8395" fmla="*/ 9018335 w 11378470"/>
              <a:gd name="connsiteY8395" fmla="*/ 1114102 h 10286999"/>
              <a:gd name="connsiteX8396" fmla="*/ 9004968 w 11378470"/>
              <a:gd name="connsiteY8396" fmla="*/ 1196193 h 10286999"/>
              <a:gd name="connsiteX8397" fmla="*/ 8965838 w 11378470"/>
              <a:gd name="connsiteY8397" fmla="*/ 1051798 h 10286999"/>
              <a:gd name="connsiteX8398" fmla="*/ 9274406 w 11378470"/>
              <a:gd name="connsiteY8398" fmla="*/ 1050392 h 10286999"/>
              <a:gd name="connsiteX8399" fmla="*/ 9311797 w 11378470"/>
              <a:gd name="connsiteY8399" fmla="*/ 1054367 h 10286999"/>
              <a:gd name="connsiteX8400" fmla="*/ 9319462 w 11378470"/>
              <a:gd name="connsiteY8400" fmla="*/ 1054494 h 10286999"/>
              <a:gd name="connsiteX8401" fmla="*/ 9326331 w 11378470"/>
              <a:gd name="connsiteY8401" fmla="*/ 1062546 h 10286999"/>
              <a:gd name="connsiteX8402" fmla="*/ 9291437 w 11378470"/>
              <a:gd name="connsiteY8402" fmla="*/ 1065930 h 10286999"/>
              <a:gd name="connsiteX8403" fmla="*/ 9272274 w 11378470"/>
              <a:gd name="connsiteY8403" fmla="*/ 1065609 h 10286999"/>
              <a:gd name="connsiteX8404" fmla="*/ 9265406 w 11378470"/>
              <a:gd name="connsiteY8404" fmla="*/ 1057558 h 10286999"/>
              <a:gd name="connsiteX8405" fmla="*/ 9265805 w 11378470"/>
              <a:gd name="connsiteY8405" fmla="*/ 1053596 h 10286999"/>
              <a:gd name="connsiteX8406" fmla="*/ 9274406 w 11378470"/>
              <a:gd name="connsiteY8406" fmla="*/ 1050392 h 10286999"/>
              <a:gd name="connsiteX8407" fmla="*/ 2923954 w 11378470"/>
              <a:gd name="connsiteY8407" fmla="*/ 1042446 h 10286999"/>
              <a:gd name="connsiteX8408" fmla="*/ 2970777 w 11378470"/>
              <a:gd name="connsiteY8408" fmla="*/ 1075942 h 10286999"/>
              <a:gd name="connsiteX8409" fmla="*/ 2982328 w 11378470"/>
              <a:gd name="connsiteY8409" fmla="*/ 1133656 h 10286999"/>
              <a:gd name="connsiteX8410" fmla="*/ 2946130 w 11378470"/>
              <a:gd name="connsiteY8410" fmla="*/ 1096329 h 10286999"/>
              <a:gd name="connsiteX8411" fmla="*/ 2923954 w 11378470"/>
              <a:gd name="connsiteY8411" fmla="*/ 1042446 h 10286999"/>
              <a:gd name="connsiteX8412" fmla="*/ 7769884 w 11378470"/>
              <a:gd name="connsiteY8412" fmla="*/ 1042445 h 10286999"/>
              <a:gd name="connsiteX8413" fmla="*/ 7816707 w 11378470"/>
              <a:gd name="connsiteY8413" fmla="*/ 1075941 h 10286999"/>
              <a:gd name="connsiteX8414" fmla="*/ 7828258 w 11378470"/>
              <a:gd name="connsiteY8414" fmla="*/ 1133655 h 10286999"/>
              <a:gd name="connsiteX8415" fmla="*/ 7792060 w 11378470"/>
              <a:gd name="connsiteY8415" fmla="*/ 1096329 h 10286999"/>
              <a:gd name="connsiteX8416" fmla="*/ 7769884 w 11378470"/>
              <a:gd name="connsiteY8416" fmla="*/ 1042445 h 10286999"/>
              <a:gd name="connsiteX8417" fmla="*/ 1476988 w 11378470"/>
              <a:gd name="connsiteY8417" fmla="*/ 1041192 h 10286999"/>
              <a:gd name="connsiteX8418" fmla="*/ 1482721 w 11378470"/>
              <a:gd name="connsiteY8418" fmla="*/ 1082748 h 10286999"/>
              <a:gd name="connsiteX8419" fmla="*/ 1476988 w 11378470"/>
              <a:gd name="connsiteY8419" fmla="*/ 1041192 h 10286999"/>
              <a:gd name="connsiteX8420" fmla="*/ 2351583 w 11378470"/>
              <a:gd name="connsiteY8420" fmla="*/ 1040988 h 10286999"/>
              <a:gd name="connsiteX8421" fmla="*/ 2356380 w 11378470"/>
              <a:gd name="connsiteY8421" fmla="*/ 1053303 h 10286999"/>
              <a:gd name="connsiteX8422" fmla="*/ 2350424 w 11378470"/>
              <a:gd name="connsiteY8422" fmla="*/ 1098151 h 10286999"/>
              <a:gd name="connsiteX8423" fmla="*/ 2322782 w 11378470"/>
              <a:gd name="connsiteY8423" fmla="*/ 1094324 h 10286999"/>
              <a:gd name="connsiteX8424" fmla="*/ 2351583 w 11378470"/>
              <a:gd name="connsiteY8424" fmla="*/ 1040988 h 10286999"/>
              <a:gd name="connsiteX8425" fmla="*/ 8148272 w 11378470"/>
              <a:gd name="connsiteY8425" fmla="*/ 1026789 h 10286999"/>
              <a:gd name="connsiteX8426" fmla="*/ 8170867 w 11378470"/>
              <a:gd name="connsiteY8426" fmla="*/ 1032736 h 10286999"/>
              <a:gd name="connsiteX8427" fmla="*/ 8130463 w 11378470"/>
              <a:gd name="connsiteY8427" fmla="*/ 1057728 h 10286999"/>
              <a:gd name="connsiteX8428" fmla="*/ 8124277 w 11378470"/>
              <a:gd name="connsiteY8428" fmla="*/ 1033702 h 10286999"/>
              <a:gd name="connsiteX8429" fmla="*/ 8148272 w 11378470"/>
              <a:gd name="connsiteY8429" fmla="*/ 1026789 h 10286999"/>
              <a:gd name="connsiteX8430" fmla="*/ 3355149 w 11378470"/>
              <a:gd name="connsiteY8430" fmla="*/ 1026668 h 10286999"/>
              <a:gd name="connsiteX8431" fmla="*/ 3432327 w 11378470"/>
              <a:gd name="connsiteY8431" fmla="*/ 1197196 h 10286999"/>
              <a:gd name="connsiteX8432" fmla="*/ 3405377 w 11378470"/>
              <a:gd name="connsiteY8432" fmla="*/ 1207442 h 10286999"/>
              <a:gd name="connsiteX8433" fmla="*/ 3379105 w 11378470"/>
              <a:gd name="connsiteY8433" fmla="*/ 1205917 h 10286999"/>
              <a:gd name="connsiteX8434" fmla="*/ 3359284 w 11378470"/>
              <a:gd name="connsiteY8434" fmla="*/ 1198927 h 10286999"/>
              <a:gd name="connsiteX8435" fmla="*/ 3354756 w 11378470"/>
              <a:gd name="connsiteY8435" fmla="*/ 1201964 h 10286999"/>
              <a:gd name="connsiteX8436" fmla="*/ 3345125 w 11378470"/>
              <a:gd name="connsiteY8436" fmla="*/ 1192872 h 10286999"/>
              <a:gd name="connsiteX8437" fmla="*/ 3344401 w 11378470"/>
              <a:gd name="connsiteY8437" fmla="*/ 1190748 h 10286999"/>
              <a:gd name="connsiteX8438" fmla="*/ 3302727 w 11378470"/>
              <a:gd name="connsiteY8438" fmla="*/ 1160203 h 10286999"/>
              <a:gd name="connsiteX8439" fmla="*/ 3270028 w 11378470"/>
              <a:gd name="connsiteY8439" fmla="*/ 1067109 h 10286999"/>
              <a:gd name="connsiteX8440" fmla="*/ 3282944 w 11378470"/>
              <a:gd name="connsiteY8440" fmla="*/ 1051558 h 10286999"/>
              <a:gd name="connsiteX8441" fmla="*/ 3278347 w 11378470"/>
              <a:gd name="connsiteY8441" fmla="*/ 1033703 h 10286999"/>
              <a:gd name="connsiteX8442" fmla="*/ 3302342 w 11378470"/>
              <a:gd name="connsiteY8442" fmla="*/ 1026790 h 10286999"/>
              <a:gd name="connsiteX8443" fmla="*/ 3315885 w 11378470"/>
              <a:gd name="connsiteY8443" fmla="*/ 1027971 h 10286999"/>
              <a:gd name="connsiteX8444" fmla="*/ 3318810 w 11378470"/>
              <a:gd name="connsiteY8444" fmla="*/ 1029511 h 10286999"/>
              <a:gd name="connsiteX8445" fmla="*/ 3321268 w 11378470"/>
              <a:gd name="connsiteY8445" fmla="*/ 1028503 h 10286999"/>
              <a:gd name="connsiteX8446" fmla="*/ 3355149 w 11378470"/>
              <a:gd name="connsiteY8446" fmla="*/ 1026668 h 10286999"/>
              <a:gd name="connsiteX8447" fmla="*/ 10050638 w 11378470"/>
              <a:gd name="connsiteY8447" fmla="*/ 1025877 h 10286999"/>
              <a:gd name="connsiteX8448" fmla="*/ 10078406 w 11378470"/>
              <a:gd name="connsiteY8448" fmla="*/ 1182483 h 10286999"/>
              <a:gd name="connsiteX8449" fmla="*/ 9994408 w 11378470"/>
              <a:gd name="connsiteY8449" fmla="*/ 1193756 h 10286999"/>
              <a:gd name="connsiteX8450" fmla="*/ 9947780 w 11378470"/>
              <a:gd name="connsiteY8450" fmla="*/ 1083342 h 10286999"/>
              <a:gd name="connsiteX8451" fmla="*/ 9976220 w 11378470"/>
              <a:gd name="connsiteY8451" fmla="*/ 1048168 h 10286999"/>
              <a:gd name="connsiteX8452" fmla="*/ 10050638 w 11378470"/>
              <a:gd name="connsiteY8452" fmla="*/ 1025877 h 10286999"/>
              <a:gd name="connsiteX8453" fmla="*/ 8067544 w 11378470"/>
              <a:gd name="connsiteY8453" fmla="*/ 1023287 h 10286999"/>
              <a:gd name="connsiteX8454" fmla="*/ 8077765 w 11378470"/>
              <a:gd name="connsiteY8454" fmla="*/ 1090007 h 10286999"/>
              <a:gd name="connsiteX8455" fmla="*/ 8046081 w 11378470"/>
              <a:gd name="connsiteY8455" fmla="*/ 1079370 h 10286999"/>
              <a:gd name="connsiteX8456" fmla="*/ 8067544 w 11378470"/>
              <a:gd name="connsiteY8456" fmla="*/ 1023287 h 10286999"/>
              <a:gd name="connsiteX8457" fmla="*/ 8818913 w 11378470"/>
              <a:gd name="connsiteY8457" fmla="*/ 1013114 h 10286999"/>
              <a:gd name="connsiteX8458" fmla="*/ 8815373 w 11378470"/>
              <a:gd name="connsiteY8458" fmla="*/ 1036050 h 10286999"/>
              <a:gd name="connsiteX8459" fmla="*/ 8800783 w 11378470"/>
              <a:gd name="connsiteY8459" fmla="*/ 1030593 h 10286999"/>
              <a:gd name="connsiteX8460" fmla="*/ 8818913 w 11378470"/>
              <a:gd name="connsiteY8460" fmla="*/ 1013114 h 10286999"/>
              <a:gd name="connsiteX8461" fmla="*/ 3206332 w 11378470"/>
              <a:gd name="connsiteY8461" fmla="*/ 1011520 h 10286999"/>
              <a:gd name="connsiteX8462" fmla="*/ 3221294 w 11378470"/>
              <a:gd name="connsiteY8462" fmla="*/ 1023649 h 10286999"/>
              <a:gd name="connsiteX8463" fmla="*/ 3221614 w 11378470"/>
              <a:gd name="connsiteY8463" fmla="*/ 1023288 h 10286999"/>
              <a:gd name="connsiteX8464" fmla="*/ 3231835 w 11378470"/>
              <a:gd name="connsiteY8464" fmla="*/ 1090008 h 10286999"/>
              <a:gd name="connsiteX8465" fmla="*/ 3200151 w 11378470"/>
              <a:gd name="connsiteY8465" fmla="*/ 1079370 h 10286999"/>
              <a:gd name="connsiteX8466" fmla="*/ 3205829 w 11378470"/>
              <a:gd name="connsiteY8466" fmla="*/ 1062321 h 10286999"/>
              <a:gd name="connsiteX8467" fmla="*/ 3206607 w 11378470"/>
              <a:gd name="connsiteY8467" fmla="*/ 1057154 h 10286999"/>
              <a:gd name="connsiteX8468" fmla="*/ 3203984 w 11378470"/>
              <a:gd name="connsiteY8468" fmla="*/ 1057628 h 10286999"/>
              <a:gd name="connsiteX8469" fmla="*/ 3175930 w 11378470"/>
              <a:gd name="connsiteY8469" fmla="*/ 1035518 h 10286999"/>
              <a:gd name="connsiteX8470" fmla="*/ 3190058 w 11378470"/>
              <a:gd name="connsiteY8470" fmla="*/ 1013228 h 10286999"/>
              <a:gd name="connsiteX8471" fmla="*/ 3206332 w 11378470"/>
              <a:gd name="connsiteY8471" fmla="*/ 1011520 h 10286999"/>
              <a:gd name="connsiteX8472" fmla="*/ 2839607 w 11378470"/>
              <a:gd name="connsiteY8472" fmla="*/ 997839 h 10286999"/>
              <a:gd name="connsiteX8473" fmla="*/ 2871292 w 11378470"/>
              <a:gd name="connsiteY8473" fmla="*/ 1040895 h 10286999"/>
              <a:gd name="connsiteX8474" fmla="*/ 2884353 w 11378470"/>
              <a:gd name="connsiteY8474" fmla="*/ 1104622 h 10286999"/>
              <a:gd name="connsiteX8475" fmla="*/ 2832405 w 11378470"/>
              <a:gd name="connsiteY8475" fmla="*/ 1099249 h 10286999"/>
              <a:gd name="connsiteX8476" fmla="*/ 2839607 w 11378470"/>
              <a:gd name="connsiteY8476" fmla="*/ 997839 h 10286999"/>
              <a:gd name="connsiteX8477" fmla="*/ 2940882 w 11378470"/>
              <a:gd name="connsiteY8477" fmla="*/ 997020 h 10286999"/>
              <a:gd name="connsiteX8478" fmla="*/ 2955205 w 11378470"/>
              <a:gd name="connsiteY8478" fmla="*/ 1004524 h 10286999"/>
              <a:gd name="connsiteX8479" fmla="*/ 2940775 w 11378470"/>
              <a:gd name="connsiteY8479" fmla="*/ 1038524 h 10286999"/>
              <a:gd name="connsiteX8480" fmla="*/ 2940882 w 11378470"/>
              <a:gd name="connsiteY8480" fmla="*/ 997020 h 10286999"/>
              <a:gd name="connsiteX8481" fmla="*/ 7786812 w 11378470"/>
              <a:gd name="connsiteY8481" fmla="*/ 997019 h 10286999"/>
              <a:gd name="connsiteX8482" fmla="*/ 7801135 w 11378470"/>
              <a:gd name="connsiteY8482" fmla="*/ 1004524 h 10286999"/>
              <a:gd name="connsiteX8483" fmla="*/ 7786705 w 11378470"/>
              <a:gd name="connsiteY8483" fmla="*/ 1038523 h 10286999"/>
              <a:gd name="connsiteX8484" fmla="*/ 7786812 w 11378470"/>
              <a:gd name="connsiteY8484" fmla="*/ 997019 h 10286999"/>
              <a:gd name="connsiteX8485" fmla="*/ 3452386 w 11378470"/>
              <a:gd name="connsiteY8485" fmla="*/ 995516 h 10286999"/>
              <a:gd name="connsiteX8486" fmla="*/ 3479590 w 11378470"/>
              <a:gd name="connsiteY8486" fmla="*/ 1020314 h 10286999"/>
              <a:gd name="connsiteX8487" fmla="*/ 3461598 w 11378470"/>
              <a:gd name="connsiteY8487" fmla="*/ 1035188 h 10286999"/>
              <a:gd name="connsiteX8488" fmla="*/ 3452386 w 11378470"/>
              <a:gd name="connsiteY8488" fmla="*/ 995516 h 10286999"/>
              <a:gd name="connsiteX8489" fmla="*/ 8298316 w 11378470"/>
              <a:gd name="connsiteY8489" fmla="*/ 995515 h 10286999"/>
              <a:gd name="connsiteX8490" fmla="*/ 8325520 w 11378470"/>
              <a:gd name="connsiteY8490" fmla="*/ 1020313 h 10286999"/>
              <a:gd name="connsiteX8491" fmla="*/ 8307528 w 11378470"/>
              <a:gd name="connsiteY8491" fmla="*/ 1035187 h 10286999"/>
              <a:gd name="connsiteX8492" fmla="*/ 8298316 w 11378470"/>
              <a:gd name="connsiteY8492" fmla="*/ 995515 h 10286999"/>
              <a:gd name="connsiteX8493" fmla="*/ 9591594 w 11378470"/>
              <a:gd name="connsiteY8493" fmla="*/ 991829 h 10286999"/>
              <a:gd name="connsiteX8494" fmla="*/ 9570086 w 11378470"/>
              <a:gd name="connsiteY8494" fmla="*/ 1037465 h 10286999"/>
              <a:gd name="connsiteX8495" fmla="*/ 9591594 w 11378470"/>
              <a:gd name="connsiteY8495" fmla="*/ 991829 h 10286999"/>
              <a:gd name="connsiteX8496" fmla="*/ 2274958 w 11378470"/>
              <a:gd name="connsiteY8496" fmla="*/ 990824 h 10286999"/>
              <a:gd name="connsiteX8497" fmla="*/ 2283027 w 11378470"/>
              <a:gd name="connsiteY8497" fmla="*/ 996529 h 10286999"/>
              <a:gd name="connsiteX8498" fmla="*/ 2232199 w 11378470"/>
              <a:gd name="connsiteY8498" fmla="*/ 1047853 h 10286999"/>
              <a:gd name="connsiteX8499" fmla="*/ 2226693 w 11378470"/>
              <a:gd name="connsiteY8499" fmla="*/ 1040264 h 10286999"/>
              <a:gd name="connsiteX8500" fmla="*/ 2228736 w 11378470"/>
              <a:gd name="connsiteY8500" fmla="*/ 1029307 h 10286999"/>
              <a:gd name="connsiteX8501" fmla="*/ 2253440 w 11378470"/>
              <a:gd name="connsiteY8501" fmla="*/ 1001986 h 10286999"/>
              <a:gd name="connsiteX8502" fmla="*/ 2260277 w 11378470"/>
              <a:gd name="connsiteY8502" fmla="*/ 996961 h 10286999"/>
              <a:gd name="connsiteX8503" fmla="*/ 2267113 w 11378470"/>
              <a:gd name="connsiteY8503" fmla="*/ 991935 h 10286999"/>
              <a:gd name="connsiteX8504" fmla="*/ 2274958 w 11378470"/>
              <a:gd name="connsiteY8504" fmla="*/ 990824 h 10286999"/>
              <a:gd name="connsiteX8505" fmla="*/ 10306824 w 11378470"/>
              <a:gd name="connsiteY8505" fmla="*/ 982634 h 10286999"/>
              <a:gd name="connsiteX8506" fmla="*/ 10389752 w 11378470"/>
              <a:gd name="connsiteY8506" fmla="*/ 1279912 h 10286999"/>
              <a:gd name="connsiteX8507" fmla="*/ 10306824 w 11378470"/>
              <a:gd name="connsiteY8507" fmla="*/ 982634 h 10286999"/>
              <a:gd name="connsiteX8508" fmla="*/ 1969932 w 11378470"/>
              <a:gd name="connsiteY8508" fmla="*/ 971102 h 10286999"/>
              <a:gd name="connsiteX8509" fmla="*/ 1990246 w 11378470"/>
              <a:gd name="connsiteY8509" fmla="*/ 995584 h 10286999"/>
              <a:gd name="connsiteX8510" fmla="*/ 1959410 w 11378470"/>
              <a:gd name="connsiteY8510" fmla="*/ 994169 h 10286999"/>
              <a:gd name="connsiteX8511" fmla="*/ 1969932 w 11378470"/>
              <a:gd name="connsiteY8511" fmla="*/ 971102 h 10286999"/>
              <a:gd name="connsiteX8512" fmla="*/ 2529486 w 11378470"/>
              <a:gd name="connsiteY8512" fmla="*/ 943398 h 10286999"/>
              <a:gd name="connsiteX8513" fmla="*/ 2571550 w 11378470"/>
              <a:gd name="connsiteY8513" fmla="*/ 963458 h 10286999"/>
              <a:gd name="connsiteX8514" fmla="*/ 2556790 w 11378470"/>
              <a:gd name="connsiteY8514" fmla="*/ 1001375 h 10286999"/>
              <a:gd name="connsiteX8515" fmla="*/ 2502938 w 11378470"/>
              <a:gd name="connsiteY8515" fmla="*/ 971333 h 10286999"/>
              <a:gd name="connsiteX8516" fmla="*/ 2529486 w 11378470"/>
              <a:gd name="connsiteY8516" fmla="*/ 943398 h 10286999"/>
              <a:gd name="connsiteX8517" fmla="*/ 3298752 w 11378470"/>
              <a:gd name="connsiteY8517" fmla="*/ 924374 h 10286999"/>
              <a:gd name="connsiteX8518" fmla="*/ 3308901 w 11378470"/>
              <a:gd name="connsiteY8518" fmla="*/ 930489 h 10286999"/>
              <a:gd name="connsiteX8519" fmla="*/ 3259653 w 11378470"/>
              <a:gd name="connsiteY8519" fmla="*/ 999630 h 10286999"/>
              <a:gd name="connsiteX8520" fmla="*/ 3251538 w 11378470"/>
              <a:gd name="connsiteY8520" fmla="*/ 987529 h 10286999"/>
              <a:gd name="connsiteX8521" fmla="*/ 3298752 w 11378470"/>
              <a:gd name="connsiteY8521" fmla="*/ 924374 h 10286999"/>
              <a:gd name="connsiteX8522" fmla="*/ 8144682 w 11378470"/>
              <a:gd name="connsiteY8522" fmla="*/ 924373 h 10286999"/>
              <a:gd name="connsiteX8523" fmla="*/ 8154831 w 11378470"/>
              <a:gd name="connsiteY8523" fmla="*/ 930488 h 10286999"/>
              <a:gd name="connsiteX8524" fmla="*/ 8105583 w 11378470"/>
              <a:gd name="connsiteY8524" fmla="*/ 999629 h 10286999"/>
              <a:gd name="connsiteX8525" fmla="*/ 8097468 w 11378470"/>
              <a:gd name="connsiteY8525" fmla="*/ 987528 h 10286999"/>
              <a:gd name="connsiteX8526" fmla="*/ 8144682 w 11378470"/>
              <a:gd name="connsiteY8526" fmla="*/ 924373 h 10286999"/>
              <a:gd name="connsiteX8527" fmla="*/ 8798894 w 11378470"/>
              <a:gd name="connsiteY8527" fmla="*/ 922124 h 10286999"/>
              <a:gd name="connsiteX8528" fmla="*/ 8806117 w 11378470"/>
              <a:gd name="connsiteY8528" fmla="*/ 924167 h 10286999"/>
              <a:gd name="connsiteX8529" fmla="*/ 8738341 w 11378470"/>
              <a:gd name="connsiteY8529" fmla="*/ 1014280 h 10286999"/>
              <a:gd name="connsiteX8530" fmla="*/ 8781739 w 11378470"/>
              <a:gd name="connsiteY8530" fmla="*/ 927593 h 10286999"/>
              <a:gd name="connsiteX8531" fmla="*/ 8798894 w 11378470"/>
              <a:gd name="connsiteY8531" fmla="*/ 922124 h 10286999"/>
              <a:gd name="connsiteX8532" fmla="*/ 9536198 w 11378470"/>
              <a:gd name="connsiteY8532" fmla="*/ 919583 h 10286999"/>
              <a:gd name="connsiteX8533" fmla="*/ 9556133 w 11378470"/>
              <a:gd name="connsiteY8533" fmla="*/ 933128 h 10286999"/>
              <a:gd name="connsiteX8534" fmla="*/ 9537044 w 11378470"/>
              <a:gd name="connsiteY8534" fmla="*/ 986188 h 10286999"/>
              <a:gd name="connsiteX8535" fmla="*/ 9506816 w 11378470"/>
              <a:gd name="connsiteY8535" fmla="*/ 976593 h 10286999"/>
              <a:gd name="connsiteX8536" fmla="*/ 9536198 w 11378470"/>
              <a:gd name="connsiteY8536" fmla="*/ 919583 h 10286999"/>
              <a:gd name="connsiteX8537" fmla="*/ 9060348 w 11378470"/>
              <a:gd name="connsiteY8537" fmla="*/ 916950 h 10286999"/>
              <a:gd name="connsiteX8538" fmla="*/ 9078374 w 11378470"/>
              <a:gd name="connsiteY8538" fmla="*/ 923078 h 10286999"/>
              <a:gd name="connsiteX8539" fmla="*/ 9034081 w 11378470"/>
              <a:gd name="connsiteY8539" fmla="*/ 953402 h 10286999"/>
              <a:gd name="connsiteX8540" fmla="*/ 9042663 w 11378470"/>
              <a:gd name="connsiteY8540" fmla="*/ 920014 h 10286999"/>
              <a:gd name="connsiteX8541" fmla="*/ 9060348 w 11378470"/>
              <a:gd name="connsiteY8541" fmla="*/ 916950 h 10286999"/>
              <a:gd name="connsiteX8542" fmla="*/ 2275048 w 11378470"/>
              <a:gd name="connsiteY8542" fmla="*/ 902614 h 10286999"/>
              <a:gd name="connsiteX8543" fmla="*/ 2311509 w 11378470"/>
              <a:gd name="connsiteY8543" fmla="*/ 919865 h 10286999"/>
              <a:gd name="connsiteX8544" fmla="*/ 2266569 w 11378470"/>
              <a:gd name="connsiteY8544" fmla="*/ 924507 h 10286999"/>
              <a:gd name="connsiteX8545" fmla="*/ 2275048 w 11378470"/>
              <a:gd name="connsiteY8545" fmla="*/ 902614 h 10286999"/>
              <a:gd name="connsiteX8546" fmla="*/ 2611718 w 11378470"/>
              <a:gd name="connsiteY8546" fmla="*/ 893247 h 10286999"/>
              <a:gd name="connsiteX8547" fmla="*/ 2597868 w 11378470"/>
              <a:gd name="connsiteY8547" fmla="*/ 1019440 h 10286999"/>
              <a:gd name="connsiteX8548" fmla="*/ 2611718 w 11378470"/>
              <a:gd name="connsiteY8548" fmla="*/ 893247 h 10286999"/>
              <a:gd name="connsiteX8549" fmla="*/ 3625249 w 11378470"/>
              <a:gd name="connsiteY8549" fmla="*/ 888214 h 10286999"/>
              <a:gd name="connsiteX8550" fmla="*/ 3663951 w 11378470"/>
              <a:gd name="connsiteY8550" fmla="*/ 932983 h 10286999"/>
              <a:gd name="connsiteX8551" fmla="*/ 3671432 w 11378470"/>
              <a:gd name="connsiteY8551" fmla="*/ 960127 h 10286999"/>
              <a:gd name="connsiteX8552" fmla="*/ 3701700 w 11378470"/>
              <a:gd name="connsiteY8552" fmla="*/ 928385 h 10286999"/>
              <a:gd name="connsiteX8553" fmla="*/ 3799789 w 11378470"/>
              <a:gd name="connsiteY8553" fmla="*/ 897172 h 10286999"/>
              <a:gd name="connsiteX8554" fmla="*/ 3791840 w 11378470"/>
              <a:gd name="connsiteY8554" fmla="*/ 938188 h 10286999"/>
              <a:gd name="connsiteX8555" fmla="*/ 3702279 w 11378470"/>
              <a:gd name="connsiteY8555" fmla="*/ 987834 h 10286999"/>
              <a:gd name="connsiteX8556" fmla="*/ 3674589 w 11378470"/>
              <a:gd name="connsiteY8556" fmla="*/ 1008385 h 10286999"/>
              <a:gd name="connsiteX8557" fmla="*/ 3674217 w 11378470"/>
              <a:gd name="connsiteY8557" fmla="*/ 1011284 h 10286999"/>
              <a:gd name="connsiteX8558" fmla="*/ 3664428 w 11378470"/>
              <a:gd name="connsiteY8558" fmla="*/ 1020545 h 10286999"/>
              <a:gd name="connsiteX8559" fmla="*/ 3644467 w 11378470"/>
              <a:gd name="connsiteY8559" fmla="*/ 1024354 h 10286999"/>
              <a:gd name="connsiteX8560" fmla="*/ 3635461 w 11378470"/>
              <a:gd name="connsiteY8560" fmla="*/ 1021159 h 10286999"/>
              <a:gd name="connsiteX8561" fmla="*/ 3630944 w 11378470"/>
              <a:gd name="connsiteY8561" fmla="*/ 1021880 h 10286999"/>
              <a:gd name="connsiteX8562" fmla="*/ 3632106 w 11378470"/>
              <a:gd name="connsiteY8562" fmla="*/ 1019969 h 10286999"/>
              <a:gd name="connsiteX8563" fmla="*/ 3625163 w 11378470"/>
              <a:gd name="connsiteY8563" fmla="*/ 1017506 h 10286999"/>
              <a:gd name="connsiteX8564" fmla="*/ 3599038 w 11378470"/>
              <a:gd name="connsiteY8564" fmla="*/ 978580 h 10286999"/>
              <a:gd name="connsiteX8565" fmla="*/ 3601964 w 11378470"/>
              <a:gd name="connsiteY8565" fmla="*/ 891817 h 10286999"/>
              <a:gd name="connsiteX8566" fmla="*/ 3625249 w 11378470"/>
              <a:gd name="connsiteY8566" fmla="*/ 888214 h 10286999"/>
              <a:gd name="connsiteX8567" fmla="*/ 8471179 w 11378470"/>
              <a:gd name="connsiteY8567" fmla="*/ 888213 h 10286999"/>
              <a:gd name="connsiteX8568" fmla="*/ 8509881 w 11378470"/>
              <a:gd name="connsiteY8568" fmla="*/ 932982 h 10286999"/>
              <a:gd name="connsiteX8569" fmla="*/ 8517661 w 11378470"/>
              <a:gd name="connsiteY8569" fmla="*/ 961212 h 10286999"/>
              <a:gd name="connsiteX8570" fmla="*/ 8520147 w 11378470"/>
              <a:gd name="connsiteY8570" fmla="*/ 1011283 h 10286999"/>
              <a:gd name="connsiteX8571" fmla="*/ 8510358 w 11378470"/>
              <a:gd name="connsiteY8571" fmla="*/ 1020544 h 10286999"/>
              <a:gd name="connsiteX8572" fmla="*/ 8444968 w 11378470"/>
              <a:gd name="connsiteY8572" fmla="*/ 978579 h 10286999"/>
              <a:gd name="connsiteX8573" fmla="*/ 8447894 w 11378470"/>
              <a:gd name="connsiteY8573" fmla="*/ 891816 h 10286999"/>
              <a:gd name="connsiteX8574" fmla="*/ 8471179 w 11378470"/>
              <a:gd name="connsiteY8574" fmla="*/ 888213 h 10286999"/>
              <a:gd name="connsiteX8575" fmla="*/ 8019691 w 11378470"/>
              <a:gd name="connsiteY8575" fmla="*/ 860558 h 10286999"/>
              <a:gd name="connsiteX8576" fmla="*/ 8051912 w 11378470"/>
              <a:gd name="connsiteY8576" fmla="*/ 911059 h 10286999"/>
              <a:gd name="connsiteX8577" fmla="*/ 8003490 w 11378470"/>
              <a:gd name="connsiteY8577" fmla="*/ 865804 h 10286999"/>
              <a:gd name="connsiteX8578" fmla="*/ 8019691 w 11378470"/>
              <a:gd name="connsiteY8578" fmla="*/ 860558 h 10286999"/>
              <a:gd name="connsiteX8579" fmla="*/ 3814729 w 11378470"/>
              <a:gd name="connsiteY8579" fmla="*/ 844472 h 10286999"/>
              <a:gd name="connsiteX8580" fmla="*/ 3822640 w 11378470"/>
              <a:gd name="connsiteY8580" fmla="*/ 850161 h 10286999"/>
              <a:gd name="connsiteX8581" fmla="*/ 3819139 w 11378470"/>
              <a:gd name="connsiteY8581" fmla="*/ 872023 h 10286999"/>
              <a:gd name="connsiteX8582" fmla="*/ 3810173 w 11378470"/>
              <a:gd name="connsiteY8582" fmla="*/ 876448 h 10286999"/>
              <a:gd name="connsiteX8583" fmla="*/ 3807054 w 11378470"/>
              <a:gd name="connsiteY8583" fmla="*/ 874447 h 10286999"/>
              <a:gd name="connsiteX8584" fmla="*/ 3794575 w 11378470"/>
              <a:gd name="connsiteY8584" fmla="*/ 866438 h 10286999"/>
              <a:gd name="connsiteX8585" fmla="*/ 3799469 w 11378470"/>
              <a:gd name="connsiteY8585" fmla="*/ 845087 h 10286999"/>
              <a:gd name="connsiteX8586" fmla="*/ 3814729 w 11378470"/>
              <a:gd name="connsiteY8586" fmla="*/ 844472 h 10286999"/>
              <a:gd name="connsiteX8587" fmla="*/ 8660659 w 11378470"/>
              <a:gd name="connsiteY8587" fmla="*/ 844471 h 10286999"/>
              <a:gd name="connsiteX8588" fmla="*/ 8668570 w 11378470"/>
              <a:gd name="connsiteY8588" fmla="*/ 850160 h 10286999"/>
              <a:gd name="connsiteX8589" fmla="*/ 8665069 w 11378470"/>
              <a:gd name="connsiteY8589" fmla="*/ 872022 h 10286999"/>
              <a:gd name="connsiteX8590" fmla="*/ 8656103 w 11378470"/>
              <a:gd name="connsiteY8590" fmla="*/ 876448 h 10286999"/>
              <a:gd name="connsiteX8591" fmla="*/ 8652984 w 11378470"/>
              <a:gd name="connsiteY8591" fmla="*/ 874446 h 10286999"/>
              <a:gd name="connsiteX8592" fmla="*/ 8640505 w 11378470"/>
              <a:gd name="connsiteY8592" fmla="*/ 866437 h 10286999"/>
              <a:gd name="connsiteX8593" fmla="*/ 8645399 w 11378470"/>
              <a:gd name="connsiteY8593" fmla="*/ 845086 h 10286999"/>
              <a:gd name="connsiteX8594" fmla="*/ 8660659 w 11378470"/>
              <a:gd name="connsiteY8594" fmla="*/ 844471 h 10286999"/>
              <a:gd name="connsiteX8595" fmla="*/ 7934289 w 11378470"/>
              <a:gd name="connsiteY8595" fmla="*/ 842635 h 10286999"/>
              <a:gd name="connsiteX8596" fmla="*/ 7936156 w 11378470"/>
              <a:gd name="connsiteY8596" fmla="*/ 889214 h 10286999"/>
              <a:gd name="connsiteX8597" fmla="*/ 7934289 w 11378470"/>
              <a:gd name="connsiteY8597" fmla="*/ 842635 h 10286999"/>
              <a:gd name="connsiteX8598" fmla="*/ 9147049 w 11378470"/>
              <a:gd name="connsiteY8598" fmla="*/ 835096 h 10286999"/>
              <a:gd name="connsiteX8599" fmla="*/ 9165415 w 11378470"/>
              <a:gd name="connsiteY8599" fmla="*/ 909804 h 10286999"/>
              <a:gd name="connsiteX8600" fmla="*/ 9080825 w 11378470"/>
              <a:gd name="connsiteY8600" fmla="*/ 919704 h 10286999"/>
              <a:gd name="connsiteX8601" fmla="*/ 9072593 w 11378470"/>
              <a:gd name="connsiteY8601" fmla="*/ 864770 h 10286999"/>
              <a:gd name="connsiteX8602" fmla="*/ 9076961 w 11378470"/>
              <a:gd name="connsiteY8602" fmla="*/ 861246 h 10286999"/>
              <a:gd name="connsiteX8603" fmla="*/ 9074430 w 11378470"/>
              <a:gd name="connsiteY8603" fmla="*/ 862558 h 10286999"/>
              <a:gd name="connsiteX8604" fmla="*/ 9057150 w 11378470"/>
              <a:gd name="connsiteY8604" fmla="*/ 865722 h 10286999"/>
              <a:gd name="connsiteX8605" fmla="*/ 9084865 w 11378470"/>
              <a:gd name="connsiteY8605" fmla="*/ 837877 h 10286999"/>
              <a:gd name="connsiteX8606" fmla="*/ 9093792 w 11378470"/>
              <a:gd name="connsiteY8606" fmla="*/ 838704 h 10286999"/>
              <a:gd name="connsiteX8607" fmla="*/ 9094609 w 11378470"/>
              <a:gd name="connsiteY8607" fmla="*/ 844639 h 10286999"/>
              <a:gd name="connsiteX8608" fmla="*/ 9093495 w 11378470"/>
              <a:gd name="connsiteY8608" fmla="*/ 847909 h 10286999"/>
              <a:gd name="connsiteX8609" fmla="*/ 9102991 w 11378470"/>
              <a:gd name="connsiteY8609" fmla="*/ 840250 h 10286999"/>
              <a:gd name="connsiteX8610" fmla="*/ 9147049 w 11378470"/>
              <a:gd name="connsiteY8610" fmla="*/ 835096 h 10286999"/>
              <a:gd name="connsiteX8611" fmla="*/ 8943815 w 11378470"/>
              <a:gd name="connsiteY8611" fmla="*/ 809875 h 10286999"/>
              <a:gd name="connsiteX8612" fmla="*/ 8956988 w 11378470"/>
              <a:gd name="connsiteY8612" fmla="*/ 839242 h 10286999"/>
              <a:gd name="connsiteX8613" fmla="*/ 8912192 w 11378470"/>
              <a:gd name="connsiteY8613" fmla="*/ 936983 h 10286999"/>
              <a:gd name="connsiteX8614" fmla="*/ 8943815 w 11378470"/>
              <a:gd name="connsiteY8614" fmla="*/ 809875 h 10286999"/>
              <a:gd name="connsiteX8615" fmla="*/ 3295715 w 11378470"/>
              <a:gd name="connsiteY8615" fmla="*/ 805920 h 10286999"/>
              <a:gd name="connsiteX8616" fmla="*/ 3336078 w 11378470"/>
              <a:gd name="connsiteY8616" fmla="*/ 817503 h 10286999"/>
              <a:gd name="connsiteX8617" fmla="*/ 3295715 w 11378470"/>
              <a:gd name="connsiteY8617" fmla="*/ 805920 h 10286999"/>
              <a:gd name="connsiteX8618" fmla="*/ 8141645 w 11378470"/>
              <a:gd name="connsiteY8618" fmla="*/ 805919 h 10286999"/>
              <a:gd name="connsiteX8619" fmla="*/ 8182008 w 11378470"/>
              <a:gd name="connsiteY8619" fmla="*/ 817502 h 10286999"/>
              <a:gd name="connsiteX8620" fmla="*/ 8141645 w 11378470"/>
              <a:gd name="connsiteY8620" fmla="*/ 805919 h 10286999"/>
              <a:gd name="connsiteX8621" fmla="*/ 9254131 w 11378470"/>
              <a:gd name="connsiteY8621" fmla="*/ 803219 h 10286999"/>
              <a:gd name="connsiteX8622" fmla="*/ 9268477 w 11378470"/>
              <a:gd name="connsiteY8622" fmla="*/ 804982 h 10286999"/>
              <a:gd name="connsiteX8623" fmla="*/ 9264595 w 11378470"/>
              <a:gd name="connsiteY8623" fmla="*/ 804916 h 10286999"/>
              <a:gd name="connsiteX8624" fmla="*/ 9268086 w 11378470"/>
              <a:gd name="connsiteY8624" fmla="*/ 808874 h 10286999"/>
              <a:gd name="connsiteX8625" fmla="*/ 9212948 w 11378470"/>
              <a:gd name="connsiteY8625" fmla="*/ 815747 h 10286999"/>
              <a:gd name="connsiteX8626" fmla="*/ 9213340 w 11378470"/>
              <a:gd name="connsiteY8626" fmla="*/ 811856 h 10286999"/>
              <a:gd name="connsiteX8627" fmla="*/ 9254131 w 11378470"/>
              <a:gd name="connsiteY8627" fmla="*/ 803219 h 10286999"/>
              <a:gd name="connsiteX8628" fmla="*/ 9190758 w 11378470"/>
              <a:gd name="connsiteY8628" fmla="*/ 803195 h 10286999"/>
              <a:gd name="connsiteX8629" fmla="*/ 9194249 w 11378470"/>
              <a:gd name="connsiteY8629" fmla="*/ 807347 h 10286999"/>
              <a:gd name="connsiteX8630" fmla="*/ 9173915 w 11378470"/>
              <a:gd name="connsiteY8630" fmla="*/ 815194 h 10286999"/>
              <a:gd name="connsiteX8631" fmla="*/ 9190758 w 11378470"/>
              <a:gd name="connsiteY8631" fmla="*/ 803195 h 10286999"/>
              <a:gd name="connsiteX8632" fmla="*/ 2651778 w 11378470"/>
              <a:gd name="connsiteY8632" fmla="*/ 796700 h 10286999"/>
              <a:gd name="connsiteX8633" fmla="*/ 2681095 w 11378470"/>
              <a:gd name="connsiteY8633" fmla="*/ 808792 h 10286999"/>
              <a:gd name="connsiteX8634" fmla="*/ 2679764 w 11378470"/>
              <a:gd name="connsiteY8634" fmla="*/ 820267 h 10286999"/>
              <a:gd name="connsiteX8635" fmla="*/ 2621984 w 11378470"/>
              <a:gd name="connsiteY8635" fmla="*/ 822659 h 10286999"/>
              <a:gd name="connsiteX8636" fmla="*/ 2615840 w 11378470"/>
              <a:gd name="connsiteY8636" fmla="*/ 806115 h 10286999"/>
              <a:gd name="connsiteX8637" fmla="*/ 2651778 w 11378470"/>
              <a:gd name="connsiteY8637" fmla="*/ 796700 h 10286999"/>
              <a:gd name="connsiteX8638" fmla="*/ 8567712 w 11378470"/>
              <a:gd name="connsiteY8638" fmla="*/ 782443 h 10286999"/>
              <a:gd name="connsiteX8639" fmla="*/ 8586713 w 11378470"/>
              <a:gd name="connsiteY8639" fmla="*/ 826123 h 10286999"/>
              <a:gd name="connsiteX8640" fmla="*/ 8549610 w 11378470"/>
              <a:gd name="connsiteY8640" fmla="*/ 814811 h 10286999"/>
              <a:gd name="connsiteX8641" fmla="*/ 8567712 w 11378470"/>
              <a:gd name="connsiteY8641" fmla="*/ 782443 h 10286999"/>
              <a:gd name="connsiteX8642" fmla="*/ 2981477 w 11378470"/>
              <a:gd name="connsiteY8642" fmla="*/ 766037 h 10286999"/>
              <a:gd name="connsiteX8643" fmla="*/ 3008955 w 11378470"/>
              <a:gd name="connsiteY8643" fmla="*/ 783579 h 10286999"/>
              <a:gd name="connsiteX8644" fmla="*/ 2990923 w 11378470"/>
              <a:gd name="connsiteY8644" fmla="*/ 807173 h 10286999"/>
              <a:gd name="connsiteX8645" fmla="*/ 2966908 w 11378470"/>
              <a:gd name="connsiteY8645" fmla="*/ 781650 h 10286999"/>
              <a:gd name="connsiteX8646" fmla="*/ 2981477 w 11378470"/>
              <a:gd name="connsiteY8646" fmla="*/ 766037 h 10286999"/>
              <a:gd name="connsiteX8647" fmla="*/ 7827407 w 11378470"/>
              <a:gd name="connsiteY8647" fmla="*/ 766036 h 10286999"/>
              <a:gd name="connsiteX8648" fmla="*/ 7854885 w 11378470"/>
              <a:gd name="connsiteY8648" fmla="*/ 783578 h 10286999"/>
              <a:gd name="connsiteX8649" fmla="*/ 7836853 w 11378470"/>
              <a:gd name="connsiteY8649" fmla="*/ 807172 h 10286999"/>
              <a:gd name="connsiteX8650" fmla="*/ 7812838 w 11378470"/>
              <a:gd name="connsiteY8650" fmla="*/ 781649 h 10286999"/>
              <a:gd name="connsiteX8651" fmla="*/ 7827407 w 11378470"/>
              <a:gd name="connsiteY8651" fmla="*/ 766036 h 10286999"/>
              <a:gd name="connsiteX8652" fmla="*/ 9276026 w 11378470"/>
              <a:gd name="connsiteY8652" fmla="*/ 760766 h 10286999"/>
              <a:gd name="connsiteX8653" fmla="*/ 9274383 w 11378470"/>
              <a:gd name="connsiteY8653" fmla="*/ 777111 h 10286999"/>
              <a:gd name="connsiteX8654" fmla="*/ 9266640 w 11378470"/>
              <a:gd name="connsiteY8654" fmla="*/ 776981 h 10286999"/>
              <a:gd name="connsiteX8655" fmla="*/ 9206514 w 11378470"/>
              <a:gd name="connsiteY8655" fmla="*/ 796441 h 10286999"/>
              <a:gd name="connsiteX8656" fmla="*/ 9276026 w 11378470"/>
              <a:gd name="connsiteY8656" fmla="*/ 760766 h 10286999"/>
              <a:gd name="connsiteX8657" fmla="*/ 7908896 w 11378470"/>
              <a:gd name="connsiteY8657" fmla="*/ 758394 h 10286999"/>
              <a:gd name="connsiteX8658" fmla="*/ 7969504 w 11378470"/>
              <a:gd name="connsiteY8658" fmla="*/ 816107 h 10286999"/>
              <a:gd name="connsiteX8659" fmla="*/ 7954869 w 11378470"/>
              <a:gd name="connsiteY8659" fmla="*/ 829434 h 10286999"/>
              <a:gd name="connsiteX8660" fmla="*/ 7884654 w 11378470"/>
              <a:gd name="connsiteY8660" fmla="*/ 758980 h 10286999"/>
              <a:gd name="connsiteX8661" fmla="*/ 7908896 w 11378470"/>
              <a:gd name="connsiteY8661" fmla="*/ 758394 h 10286999"/>
              <a:gd name="connsiteX8662" fmla="*/ 9044765 w 11378470"/>
              <a:gd name="connsiteY8662" fmla="*/ 756897 h 10286999"/>
              <a:gd name="connsiteX8663" fmla="*/ 9050630 w 11378470"/>
              <a:gd name="connsiteY8663" fmla="*/ 763025 h 10286999"/>
              <a:gd name="connsiteX8664" fmla="*/ 9047535 w 11378470"/>
              <a:gd name="connsiteY8664" fmla="*/ 769004 h 10286999"/>
              <a:gd name="connsiteX8665" fmla="*/ 9038764 w 11378470"/>
              <a:gd name="connsiteY8665" fmla="*/ 776897 h 10286999"/>
              <a:gd name="connsiteX8666" fmla="*/ 9033974 w 11378470"/>
              <a:gd name="connsiteY8666" fmla="*/ 784857 h 10286999"/>
              <a:gd name="connsiteX8667" fmla="*/ 9022029 w 11378470"/>
              <a:gd name="connsiteY8667" fmla="*/ 784657 h 10286999"/>
              <a:gd name="connsiteX8668" fmla="*/ 9026819 w 11378470"/>
              <a:gd name="connsiteY8668" fmla="*/ 776697 h 10286999"/>
              <a:gd name="connsiteX8669" fmla="*/ 9044765 w 11378470"/>
              <a:gd name="connsiteY8669" fmla="*/ 756897 h 10286999"/>
              <a:gd name="connsiteX8670" fmla="*/ 10929692 w 11378470"/>
              <a:gd name="connsiteY8670" fmla="*/ 745610 h 10286999"/>
              <a:gd name="connsiteX8671" fmla="*/ 10869620 w 11378470"/>
              <a:gd name="connsiteY8671" fmla="*/ 1053789 h 10286999"/>
              <a:gd name="connsiteX8672" fmla="*/ 10874648 w 11378470"/>
              <a:gd name="connsiteY8672" fmla="*/ 1026480 h 10286999"/>
              <a:gd name="connsiteX8673" fmla="*/ 10868130 w 11378470"/>
              <a:gd name="connsiteY8673" fmla="*/ 1036944 h 10286999"/>
              <a:gd name="connsiteX8674" fmla="*/ 10802588 w 11378470"/>
              <a:gd name="connsiteY8674" fmla="*/ 1028543 h 10286999"/>
              <a:gd name="connsiteX8675" fmla="*/ 10822416 w 11378470"/>
              <a:gd name="connsiteY8675" fmla="*/ 966966 h 10286999"/>
              <a:gd name="connsiteX8676" fmla="*/ 10877272 w 11378470"/>
              <a:gd name="connsiteY8676" fmla="*/ 1012217 h 10286999"/>
              <a:gd name="connsiteX8677" fmla="*/ 10883944 w 11378470"/>
              <a:gd name="connsiteY8677" fmla="*/ 975981 h 10286999"/>
              <a:gd name="connsiteX8678" fmla="*/ 10929692 w 11378470"/>
              <a:gd name="connsiteY8678" fmla="*/ 745610 h 10286999"/>
              <a:gd name="connsiteX8679" fmla="*/ 3310378 w 11378470"/>
              <a:gd name="connsiteY8679" fmla="*/ 738221 h 10286999"/>
              <a:gd name="connsiteX8680" fmla="*/ 3326958 w 11378470"/>
              <a:gd name="connsiteY8680" fmla="*/ 738999 h 10286999"/>
              <a:gd name="connsiteX8681" fmla="*/ 3353565 w 11378470"/>
              <a:gd name="connsiteY8681" fmla="*/ 739444 h 10286999"/>
              <a:gd name="connsiteX8682" fmla="*/ 3358587 w 11378470"/>
              <a:gd name="connsiteY8682" fmla="*/ 751015 h 10286999"/>
              <a:gd name="connsiteX8683" fmla="*/ 3355359 w 11378470"/>
              <a:gd name="connsiteY8683" fmla="*/ 759452 h 10286999"/>
              <a:gd name="connsiteX8684" fmla="*/ 3284535 w 11378470"/>
              <a:gd name="connsiteY8684" fmla="*/ 782243 h 10286999"/>
              <a:gd name="connsiteX8685" fmla="*/ 3295748 w 11378470"/>
              <a:gd name="connsiteY8685" fmla="*/ 746467 h 10286999"/>
              <a:gd name="connsiteX8686" fmla="*/ 3310378 w 11378470"/>
              <a:gd name="connsiteY8686" fmla="*/ 738221 h 10286999"/>
              <a:gd name="connsiteX8687" fmla="*/ 8156308 w 11378470"/>
              <a:gd name="connsiteY8687" fmla="*/ 738220 h 10286999"/>
              <a:gd name="connsiteX8688" fmla="*/ 8172888 w 11378470"/>
              <a:gd name="connsiteY8688" fmla="*/ 738998 h 10286999"/>
              <a:gd name="connsiteX8689" fmla="*/ 8199495 w 11378470"/>
              <a:gd name="connsiteY8689" fmla="*/ 739443 h 10286999"/>
              <a:gd name="connsiteX8690" fmla="*/ 8204517 w 11378470"/>
              <a:gd name="connsiteY8690" fmla="*/ 751015 h 10286999"/>
              <a:gd name="connsiteX8691" fmla="*/ 8201289 w 11378470"/>
              <a:gd name="connsiteY8691" fmla="*/ 759452 h 10286999"/>
              <a:gd name="connsiteX8692" fmla="*/ 8130465 w 11378470"/>
              <a:gd name="connsiteY8692" fmla="*/ 782242 h 10286999"/>
              <a:gd name="connsiteX8693" fmla="*/ 8141678 w 11378470"/>
              <a:gd name="connsiteY8693" fmla="*/ 746466 h 10286999"/>
              <a:gd name="connsiteX8694" fmla="*/ 8156308 w 11378470"/>
              <a:gd name="connsiteY8694" fmla="*/ 738220 h 10286999"/>
              <a:gd name="connsiteX8695" fmla="*/ 9024832 w 11378470"/>
              <a:gd name="connsiteY8695" fmla="*/ 724402 h 10286999"/>
              <a:gd name="connsiteX8696" fmla="*/ 9032264 w 11378470"/>
              <a:gd name="connsiteY8696" fmla="*/ 724526 h 10286999"/>
              <a:gd name="connsiteX8697" fmla="*/ 9022315 w 11378470"/>
              <a:gd name="connsiteY8697" fmla="*/ 749420 h 10286999"/>
              <a:gd name="connsiteX8698" fmla="*/ 9010746 w 11378470"/>
              <a:gd name="connsiteY8698" fmla="*/ 753404 h 10286999"/>
              <a:gd name="connsiteX8699" fmla="*/ 9012005 w 11378470"/>
              <a:gd name="connsiteY8699" fmla="*/ 740894 h 10286999"/>
              <a:gd name="connsiteX8700" fmla="*/ 9019857 w 11378470"/>
              <a:gd name="connsiteY8700" fmla="*/ 736848 h 10286999"/>
              <a:gd name="connsiteX8701" fmla="*/ 9024832 w 11378470"/>
              <a:gd name="connsiteY8701" fmla="*/ 724402 h 10286999"/>
              <a:gd name="connsiteX8702" fmla="*/ 2677971 w 11378470"/>
              <a:gd name="connsiteY8702" fmla="*/ 720390 h 10286999"/>
              <a:gd name="connsiteX8703" fmla="*/ 2663036 w 11378470"/>
              <a:gd name="connsiteY8703" fmla="*/ 770717 h 10286999"/>
              <a:gd name="connsiteX8704" fmla="*/ 2649862 w 11378470"/>
              <a:gd name="connsiteY8704" fmla="*/ 725772 h 10286999"/>
              <a:gd name="connsiteX8705" fmla="*/ 2677971 w 11378470"/>
              <a:gd name="connsiteY8705" fmla="*/ 720390 h 10286999"/>
              <a:gd name="connsiteX8706" fmla="*/ 8313418 w 11378470"/>
              <a:gd name="connsiteY8706" fmla="*/ 717626 h 10286999"/>
              <a:gd name="connsiteX8707" fmla="*/ 8201048 w 11378470"/>
              <a:gd name="connsiteY8707" fmla="*/ 837377 h 10286999"/>
              <a:gd name="connsiteX8708" fmla="*/ 8244031 w 11378470"/>
              <a:gd name="connsiteY8708" fmla="*/ 770078 h 10286999"/>
              <a:gd name="connsiteX8709" fmla="*/ 8313418 w 11378470"/>
              <a:gd name="connsiteY8709" fmla="*/ 717626 h 10286999"/>
              <a:gd name="connsiteX8710" fmla="*/ 9087300 w 11378470"/>
              <a:gd name="connsiteY8710" fmla="*/ 703174 h 10286999"/>
              <a:gd name="connsiteX8711" fmla="*/ 9096261 w 11378470"/>
              <a:gd name="connsiteY8711" fmla="*/ 705916 h 10286999"/>
              <a:gd name="connsiteX8712" fmla="*/ 9090396 w 11378470"/>
              <a:gd name="connsiteY8712" fmla="*/ 726060 h 10286999"/>
              <a:gd name="connsiteX8713" fmla="*/ 9054682 w 11378470"/>
              <a:gd name="connsiteY8713" fmla="*/ 737607 h 10286999"/>
              <a:gd name="connsiteX8714" fmla="*/ 9056308 w 11378470"/>
              <a:gd name="connsiteY8714" fmla="*/ 721442 h 10286999"/>
              <a:gd name="connsiteX8715" fmla="*/ 9087300 w 11378470"/>
              <a:gd name="connsiteY8715" fmla="*/ 703174 h 10286999"/>
              <a:gd name="connsiteX8716" fmla="*/ 8365488 w 11378470"/>
              <a:gd name="connsiteY8716" fmla="*/ 695134 h 10286999"/>
              <a:gd name="connsiteX8717" fmla="*/ 8451690 w 11378470"/>
              <a:gd name="connsiteY8717" fmla="*/ 721594 h 10286999"/>
              <a:gd name="connsiteX8718" fmla="*/ 8401133 w 11378470"/>
              <a:gd name="connsiteY8718" fmla="*/ 742596 h 10286999"/>
              <a:gd name="connsiteX8719" fmla="*/ 8351280 w 11378470"/>
              <a:gd name="connsiteY8719" fmla="*/ 715120 h 10286999"/>
              <a:gd name="connsiteX8720" fmla="*/ 8365488 w 11378470"/>
              <a:gd name="connsiteY8720" fmla="*/ 695134 h 10286999"/>
              <a:gd name="connsiteX8721" fmla="*/ 3020540 w 11378470"/>
              <a:gd name="connsiteY8721" fmla="*/ 682287 h 10286999"/>
              <a:gd name="connsiteX8722" fmla="*/ 3030562 w 11378470"/>
              <a:gd name="connsiteY8722" fmla="*/ 689111 h 10286999"/>
              <a:gd name="connsiteX8723" fmla="*/ 3034456 w 11378470"/>
              <a:gd name="connsiteY8723" fmla="*/ 697721 h 10286999"/>
              <a:gd name="connsiteX8724" fmla="*/ 3032343 w 11378470"/>
              <a:gd name="connsiteY8724" fmla="*/ 709242 h 10286999"/>
              <a:gd name="connsiteX8725" fmla="*/ 2998136 w 11378470"/>
              <a:gd name="connsiteY8725" fmla="*/ 708672 h 10286999"/>
              <a:gd name="connsiteX8726" fmla="*/ 2995545 w 11378470"/>
              <a:gd name="connsiteY8726" fmla="*/ 696567 h 10286999"/>
              <a:gd name="connsiteX8727" fmla="*/ 3020540 w 11378470"/>
              <a:gd name="connsiteY8727" fmla="*/ 682287 h 10286999"/>
              <a:gd name="connsiteX8728" fmla="*/ 7866470 w 11378470"/>
              <a:gd name="connsiteY8728" fmla="*/ 682286 h 10286999"/>
              <a:gd name="connsiteX8729" fmla="*/ 7876492 w 11378470"/>
              <a:gd name="connsiteY8729" fmla="*/ 689110 h 10286999"/>
              <a:gd name="connsiteX8730" fmla="*/ 7880386 w 11378470"/>
              <a:gd name="connsiteY8730" fmla="*/ 697720 h 10286999"/>
              <a:gd name="connsiteX8731" fmla="*/ 7878273 w 11378470"/>
              <a:gd name="connsiteY8731" fmla="*/ 709242 h 10286999"/>
              <a:gd name="connsiteX8732" fmla="*/ 7844066 w 11378470"/>
              <a:gd name="connsiteY8732" fmla="*/ 708671 h 10286999"/>
              <a:gd name="connsiteX8733" fmla="*/ 7841475 w 11378470"/>
              <a:gd name="connsiteY8733" fmla="*/ 696566 h 10286999"/>
              <a:gd name="connsiteX8734" fmla="*/ 7866470 w 11378470"/>
              <a:gd name="connsiteY8734" fmla="*/ 682286 h 10286999"/>
              <a:gd name="connsiteX8735" fmla="*/ 3095618 w 11378470"/>
              <a:gd name="connsiteY8735" fmla="*/ 679910 h 10286999"/>
              <a:gd name="connsiteX8736" fmla="*/ 3125870 w 11378470"/>
              <a:gd name="connsiteY8736" fmla="*/ 816343 h 10286999"/>
              <a:gd name="connsiteX8737" fmla="*/ 3096280 w 11378470"/>
              <a:gd name="connsiteY8737" fmla="*/ 816579 h 10286999"/>
              <a:gd name="connsiteX8738" fmla="*/ 3095618 w 11378470"/>
              <a:gd name="connsiteY8738" fmla="*/ 679910 h 10286999"/>
              <a:gd name="connsiteX8739" fmla="*/ 9734425 w 11378470"/>
              <a:gd name="connsiteY8739" fmla="*/ 674054 h 10286999"/>
              <a:gd name="connsiteX8740" fmla="*/ 9698751 w 11378470"/>
              <a:gd name="connsiteY8740" fmla="*/ 696126 h 10286999"/>
              <a:gd name="connsiteX8741" fmla="*/ 9734425 w 11378470"/>
              <a:gd name="connsiteY8741" fmla="*/ 674054 h 10286999"/>
              <a:gd name="connsiteX8742" fmla="*/ 7667520 w 11378470"/>
              <a:gd name="connsiteY8742" fmla="*/ 655012 h 10286999"/>
              <a:gd name="connsiteX8743" fmla="*/ 7696235 w 11378470"/>
              <a:gd name="connsiteY8743" fmla="*/ 670972 h 10286999"/>
              <a:gd name="connsiteX8744" fmla="*/ 7660940 w 11378470"/>
              <a:gd name="connsiteY8744" fmla="*/ 722099 h 10286999"/>
              <a:gd name="connsiteX8745" fmla="*/ 7667520 w 11378470"/>
              <a:gd name="connsiteY8745" fmla="*/ 655012 h 10286999"/>
              <a:gd name="connsiteX8746" fmla="*/ 9446590 w 11378470"/>
              <a:gd name="connsiteY8746" fmla="*/ 639359 h 10286999"/>
              <a:gd name="connsiteX8747" fmla="*/ 9449664 w 11378470"/>
              <a:gd name="connsiteY8747" fmla="*/ 647418 h 10286999"/>
              <a:gd name="connsiteX8748" fmla="*/ 9432945 w 11378470"/>
              <a:gd name="connsiteY8748" fmla="*/ 659151 h 10286999"/>
              <a:gd name="connsiteX8749" fmla="*/ 9432544 w 11378470"/>
              <a:gd name="connsiteY8749" fmla="*/ 663149 h 10286999"/>
              <a:gd name="connsiteX8750" fmla="*/ 9439495 w 11378470"/>
              <a:gd name="connsiteY8750" fmla="*/ 671274 h 10286999"/>
              <a:gd name="connsiteX8751" fmla="*/ 9435474 w 11378470"/>
              <a:gd name="connsiteY8751" fmla="*/ 711250 h 10286999"/>
              <a:gd name="connsiteX8752" fmla="*/ 9391609 w 11378470"/>
              <a:gd name="connsiteY8752" fmla="*/ 722528 h 10286999"/>
              <a:gd name="connsiteX8753" fmla="*/ 9373425 w 11378470"/>
              <a:gd name="connsiteY8753" fmla="*/ 710212 h 10286999"/>
              <a:gd name="connsiteX8754" fmla="*/ 9382129 w 11378470"/>
              <a:gd name="connsiteY8754" fmla="*/ 662306 h 10286999"/>
              <a:gd name="connsiteX8755" fmla="*/ 9425592 w 11378470"/>
              <a:gd name="connsiteY8755" fmla="*/ 655024 h 10286999"/>
              <a:gd name="connsiteX8756" fmla="*/ 9430274 w 11378470"/>
              <a:gd name="connsiteY8756" fmla="*/ 647093 h 10286999"/>
              <a:gd name="connsiteX8757" fmla="*/ 9446590 w 11378470"/>
              <a:gd name="connsiteY8757" fmla="*/ 639359 h 10286999"/>
              <a:gd name="connsiteX8758" fmla="*/ 2834177 w 11378470"/>
              <a:gd name="connsiteY8758" fmla="*/ 593317 h 10286999"/>
              <a:gd name="connsiteX8759" fmla="*/ 2843128 w 11378470"/>
              <a:gd name="connsiteY8759" fmla="*/ 594974 h 10286999"/>
              <a:gd name="connsiteX8760" fmla="*/ 2845334 w 11378470"/>
              <a:gd name="connsiteY8760" fmla="*/ 599283 h 10286999"/>
              <a:gd name="connsiteX8761" fmla="*/ 2837277 w 11378470"/>
              <a:gd name="connsiteY8761" fmla="*/ 614978 h 10286999"/>
              <a:gd name="connsiteX8762" fmla="*/ 2825375 w 11378470"/>
              <a:gd name="connsiteY8762" fmla="*/ 618798 h 10286999"/>
              <a:gd name="connsiteX8763" fmla="*/ 2822753 w 11378470"/>
              <a:gd name="connsiteY8763" fmla="*/ 606694 h 10286999"/>
              <a:gd name="connsiteX8764" fmla="*/ 2827798 w 11378470"/>
              <a:gd name="connsiteY8764" fmla="*/ 594718 h 10286999"/>
              <a:gd name="connsiteX8765" fmla="*/ 2834177 w 11378470"/>
              <a:gd name="connsiteY8765" fmla="*/ 593317 h 10286999"/>
              <a:gd name="connsiteX8766" fmla="*/ 7680107 w 11378470"/>
              <a:gd name="connsiteY8766" fmla="*/ 593316 h 10286999"/>
              <a:gd name="connsiteX8767" fmla="*/ 7689058 w 11378470"/>
              <a:gd name="connsiteY8767" fmla="*/ 594973 h 10286999"/>
              <a:gd name="connsiteX8768" fmla="*/ 7691264 w 11378470"/>
              <a:gd name="connsiteY8768" fmla="*/ 599283 h 10286999"/>
              <a:gd name="connsiteX8769" fmla="*/ 7683207 w 11378470"/>
              <a:gd name="connsiteY8769" fmla="*/ 614977 h 10286999"/>
              <a:gd name="connsiteX8770" fmla="*/ 7671305 w 11378470"/>
              <a:gd name="connsiteY8770" fmla="*/ 618797 h 10286999"/>
              <a:gd name="connsiteX8771" fmla="*/ 7668683 w 11378470"/>
              <a:gd name="connsiteY8771" fmla="*/ 606694 h 10286999"/>
              <a:gd name="connsiteX8772" fmla="*/ 7673728 w 11378470"/>
              <a:gd name="connsiteY8772" fmla="*/ 594717 h 10286999"/>
              <a:gd name="connsiteX8773" fmla="*/ 7680107 w 11378470"/>
              <a:gd name="connsiteY8773" fmla="*/ 593316 h 10286999"/>
              <a:gd name="connsiteX8774" fmla="*/ 3673839 w 11378470"/>
              <a:gd name="connsiteY8774" fmla="*/ 559531 h 10286999"/>
              <a:gd name="connsiteX8775" fmla="*/ 3680368 w 11378470"/>
              <a:gd name="connsiteY8775" fmla="*/ 564027 h 10286999"/>
              <a:gd name="connsiteX8776" fmla="*/ 3673839 w 11378470"/>
              <a:gd name="connsiteY8776" fmla="*/ 559531 h 10286999"/>
              <a:gd name="connsiteX8777" fmla="*/ 8519769 w 11378470"/>
              <a:gd name="connsiteY8777" fmla="*/ 559530 h 10286999"/>
              <a:gd name="connsiteX8778" fmla="*/ 8526298 w 11378470"/>
              <a:gd name="connsiteY8778" fmla="*/ 564026 h 10286999"/>
              <a:gd name="connsiteX8779" fmla="*/ 8519769 w 11378470"/>
              <a:gd name="connsiteY8779" fmla="*/ 559530 h 10286999"/>
              <a:gd name="connsiteX8780" fmla="*/ 7561730 w 11378470"/>
              <a:gd name="connsiteY8780" fmla="*/ 556957 h 10286999"/>
              <a:gd name="connsiteX8781" fmla="*/ 7590914 w 11378470"/>
              <a:gd name="connsiteY8781" fmla="*/ 570378 h 10286999"/>
              <a:gd name="connsiteX8782" fmla="*/ 7580174 w 11378470"/>
              <a:gd name="connsiteY8782" fmla="*/ 583359 h 10286999"/>
              <a:gd name="connsiteX8783" fmla="*/ 7530416 w 11378470"/>
              <a:gd name="connsiteY8783" fmla="*/ 574646 h 10286999"/>
              <a:gd name="connsiteX8784" fmla="*/ 7561730 w 11378470"/>
              <a:gd name="connsiteY8784" fmla="*/ 556957 h 10286999"/>
              <a:gd name="connsiteX8785" fmla="*/ 8297241 w 11378470"/>
              <a:gd name="connsiteY8785" fmla="*/ 552763 h 10286999"/>
              <a:gd name="connsiteX8786" fmla="*/ 8326264 w 11378470"/>
              <a:gd name="connsiteY8786" fmla="*/ 553893 h 10286999"/>
              <a:gd name="connsiteX8787" fmla="*/ 8354758 w 11378470"/>
              <a:gd name="connsiteY8787" fmla="*/ 576154 h 10286999"/>
              <a:gd name="connsiteX8788" fmla="*/ 8217452 w 11378470"/>
              <a:gd name="connsiteY8788" fmla="*/ 681293 h 10286999"/>
              <a:gd name="connsiteX8789" fmla="*/ 8212240 w 11378470"/>
              <a:gd name="connsiteY8789" fmla="*/ 602164 h 10286999"/>
              <a:gd name="connsiteX8790" fmla="*/ 8297241 w 11378470"/>
              <a:gd name="connsiteY8790" fmla="*/ 552763 h 10286999"/>
              <a:gd name="connsiteX8791" fmla="*/ 4117934 w 11378470"/>
              <a:gd name="connsiteY8791" fmla="*/ 548931 h 10286999"/>
              <a:gd name="connsiteX8792" fmla="*/ 4126565 w 11378470"/>
              <a:gd name="connsiteY8792" fmla="*/ 555410 h 10286999"/>
              <a:gd name="connsiteX8793" fmla="*/ 4113684 w 11378470"/>
              <a:gd name="connsiteY8793" fmla="*/ 566890 h 10286999"/>
              <a:gd name="connsiteX8794" fmla="*/ 4111348 w 11378470"/>
              <a:gd name="connsiteY8794" fmla="*/ 551258 h 10286999"/>
              <a:gd name="connsiteX8795" fmla="*/ 4117934 w 11378470"/>
              <a:gd name="connsiteY8795" fmla="*/ 548931 h 10286999"/>
              <a:gd name="connsiteX8796" fmla="*/ 8963864 w 11378470"/>
              <a:gd name="connsiteY8796" fmla="*/ 548931 h 10286999"/>
              <a:gd name="connsiteX8797" fmla="*/ 8972495 w 11378470"/>
              <a:gd name="connsiteY8797" fmla="*/ 555409 h 10286999"/>
              <a:gd name="connsiteX8798" fmla="*/ 8959614 w 11378470"/>
              <a:gd name="connsiteY8798" fmla="*/ 566889 h 10286999"/>
              <a:gd name="connsiteX8799" fmla="*/ 8957278 w 11378470"/>
              <a:gd name="connsiteY8799" fmla="*/ 551257 h 10286999"/>
              <a:gd name="connsiteX8800" fmla="*/ 8963864 w 11378470"/>
              <a:gd name="connsiteY8800" fmla="*/ 548931 h 10286999"/>
              <a:gd name="connsiteX8801" fmla="*/ 4073294 w 11378470"/>
              <a:gd name="connsiteY8801" fmla="*/ 547211 h 10286999"/>
              <a:gd name="connsiteX8802" fmla="*/ 4084313 w 11378470"/>
              <a:gd name="connsiteY8802" fmla="*/ 561703 h 10286999"/>
              <a:gd name="connsiteX8803" fmla="*/ 4077788 w 11378470"/>
              <a:gd name="connsiteY8803" fmla="*/ 578862 h 10286999"/>
              <a:gd name="connsiteX8804" fmla="*/ 4069727 w 11378470"/>
              <a:gd name="connsiteY8804" fmla="*/ 582674 h 10286999"/>
              <a:gd name="connsiteX8805" fmla="*/ 4062854 w 11378470"/>
              <a:gd name="connsiteY8805" fmla="*/ 574666 h 10286999"/>
              <a:gd name="connsiteX8806" fmla="*/ 4065233 w 11378470"/>
              <a:gd name="connsiteY8806" fmla="*/ 551022 h 10286999"/>
              <a:gd name="connsiteX8807" fmla="*/ 4073294 w 11378470"/>
              <a:gd name="connsiteY8807" fmla="*/ 547211 h 10286999"/>
              <a:gd name="connsiteX8808" fmla="*/ 8919224 w 11378470"/>
              <a:gd name="connsiteY8808" fmla="*/ 547211 h 10286999"/>
              <a:gd name="connsiteX8809" fmla="*/ 8930243 w 11378470"/>
              <a:gd name="connsiteY8809" fmla="*/ 561702 h 10286999"/>
              <a:gd name="connsiteX8810" fmla="*/ 8923718 w 11378470"/>
              <a:gd name="connsiteY8810" fmla="*/ 578861 h 10286999"/>
              <a:gd name="connsiteX8811" fmla="*/ 8915657 w 11378470"/>
              <a:gd name="connsiteY8811" fmla="*/ 582674 h 10286999"/>
              <a:gd name="connsiteX8812" fmla="*/ 8908784 w 11378470"/>
              <a:gd name="connsiteY8812" fmla="*/ 574665 h 10286999"/>
              <a:gd name="connsiteX8813" fmla="*/ 8911163 w 11378470"/>
              <a:gd name="connsiteY8813" fmla="*/ 551021 h 10286999"/>
              <a:gd name="connsiteX8814" fmla="*/ 8919224 w 11378470"/>
              <a:gd name="connsiteY8814" fmla="*/ 547211 h 10286999"/>
              <a:gd name="connsiteX8815" fmla="*/ 4140282 w 11378470"/>
              <a:gd name="connsiteY8815" fmla="*/ 512964 h 10286999"/>
              <a:gd name="connsiteX8816" fmla="*/ 4160573 w 11378470"/>
              <a:gd name="connsiteY8816" fmla="*/ 519882 h 10286999"/>
              <a:gd name="connsiteX8817" fmla="*/ 4166273 w 11378470"/>
              <a:gd name="connsiteY8817" fmla="*/ 529592 h 10286999"/>
              <a:gd name="connsiteX8818" fmla="*/ 4166566 w 11378470"/>
              <a:gd name="connsiteY8818" fmla="*/ 536176 h 10286999"/>
              <a:gd name="connsiteX8819" fmla="*/ 4165753 w 11378470"/>
              <a:gd name="connsiteY8819" fmla="*/ 544258 h 10286999"/>
              <a:gd name="connsiteX8820" fmla="*/ 4130655 w 11378470"/>
              <a:gd name="connsiteY8820" fmla="*/ 551768 h 10286999"/>
              <a:gd name="connsiteX8821" fmla="*/ 4122478 w 11378470"/>
              <a:gd name="connsiteY8821" fmla="*/ 519245 h 10286999"/>
              <a:gd name="connsiteX8822" fmla="*/ 4130504 w 11378470"/>
              <a:gd name="connsiteY8822" fmla="*/ 515331 h 10286999"/>
              <a:gd name="connsiteX8823" fmla="*/ 4140282 w 11378470"/>
              <a:gd name="connsiteY8823" fmla="*/ 512964 h 10286999"/>
              <a:gd name="connsiteX8824" fmla="*/ 8986212 w 11378470"/>
              <a:gd name="connsiteY8824" fmla="*/ 512964 h 10286999"/>
              <a:gd name="connsiteX8825" fmla="*/ 9006503 w 11378470"/>
              <a:gd name="connsiteY8825" fmla="*/ 519882 h 10286999"/>
              <a:gd name="connsiteX8826" fmla="*/ 9012203 w 11378470"/>
              <a:gd name="connsiteY8826" fmla="*/ 529592 h 10286999"/>
              <a:gd name="connsiteX8827" fmla="*/ 9012496 w 11378470"/>
              <a:gd name="connsiteY8827" fmla="*/ 536175 h 10286999"/>
              <a:gd name="connsiteX8828" fmla="*/ 9011683 w 11378470"/>
              <a:gd name="connsiteY8828" fmla="*/ 544257 h 10286999"/>
              <a:gd name="connsiteX8829" fmla="*/ 8976585 w 11378470"/>
              <a:gd name="connsiteY8829" fmla="*/ 551767 h 10286999"/>
              <a:gd name="connsiteX8830" fmla="*/ 8968408 w 11378470"/>
              <a:gd name="connsiteY8830" fmla="*/ 519244 h 10286999"/>
              <a:gd name="connsiteX8831" fmla="*/ 8976434 w 11378470"/>
              <a:gd name="connsiteY8831" fmla="*/ 515330 h 10286999"/>
              <a:gd name="connsiteX8832" fmla="*/ 8986212 w 11378470"/>
              <a:gd name="connsiteY8832" fmla="*/ 512964 h 10286999"/>
              <a:gd name="connsiteX8833" fmla="*/ 2927852 w 11378470"/>
              <a:gd name="connsiteY8833" fmla="*/ 502459 h 10286999"/>
              <a:gd name="connsiteX8834" fmla="*/ 2935797 w 11378470"/>
              <a:gd name="connsiteY8834" fmla="*/ 506020 h 10286999"/>
              <a:gd name="connsiteX8835" fmla="*/ 2929836 w 11378470"/>
              <a:gd name="connsiteY8835" fmla="*/ 535195 h 10286999"/>
              <a:gd name="connsiteX8836" fmla="*/ 2907558 w 11378470"/>
              <a:gd name="connsiteY8836" fmla="*/ 511311 h 10286999"/>
              <a:gd name="connsiteX8837" fmla="*/ 2927852 w 11378470"/>
              <a:gd name="connsiteY8837" fmla="*/ 502459 h 10286999"/>
              <a:gd name="connsiteX8838" fmla="*/ 7773782 w 11378470"/>
              <a:gd name="connsiteY8838" fmla="*/ 502458 h 10286999"/>
              <a:gd name="connsiteX8839" fmla="*/ 7781727 w 11378470"/>
              <a:gd name="connsiteY8839" fmla="*/ 506020 h 10286999"/>
              <a:gd name="connsiteX8840" fmla="*/ 7775766 w 11378470"/>
              <a:gd name="connsiteY8840" fmla="*/ 535194 h 10286999"/>
              <a:gd name="connsiteX8841" fmla="*/ 7753488 w 11378470"/>
              <a:gd name="connsiteY8841" fmla="*/ 511310 h 10286999"/>
              <a:gd name="connsiteX8842" fmla="*/ 7773782 w 11378470"/>
              <a:gd name="connsiteY8842" fmla="*/ 502458 h 10286999"/>
              <a:gd name="connsiteX8843" fmla="*/ 7863472 w 11378470"/>
              <a:gd name="connsiteY8843" fmla="*/ 474412 h 10286999"/>
              <a:gd name="connsiteX8844" fmla="*/ 7931913 w 11378470"/>
              <a:gd name="connsiteY8844" fmla="*/ 527224 h 10286999"/>
              <a:gd name="connsiteX8845" fmla="*/ 7840484 w 11378470"/>
              <a:gd name="connsiteY8845" fmla="*/ 478226 h 10286999"/>
              <a:gd name="connsiteX8846" fmla="*/ 7863472 w 11378470"/>
              <a:gd name="connsiteY8846" fmla="*/ 474412 h 10286999"/>
              <a:gd name="connsiteX8847" fmla="*/ 3539846 w 11378470"/>
              <a:gd name="connsiteY8847" fmla="*/ 455455 h 10286999"/>
              <a:gd name="connsiteX8848" fmla="*/ 3563248 w 11378470"/>
              <a:gd name="connsiteY8848" fmla="*/ 465866 h 10286999"/>
              <a:gd name="connsiteX8849" fmla="*/ 3575058 w 11378470"/>
              <a:gd name="connsiteY8849" fmla="*/ 479592 h 10286999"/>
              <a:gd name="connsiteX8850" fmla="*/ 3563734 w 11378470"/>
              <a:gd name="connsiteY8850" fmla="*/ 538025 h 10286999"/>
              <a:gd name="connsiteX8851" fmla="*/ 3555197 w 11378470"/>
              <a:gd name="connsiteY8851" fmla="*/ 545901 h 10286999"/>
              <a:gd name="connsiteX8852" fmla="*/ 3545854 w 11378470"/>
              <a:gd name="connsiteY8852" fmla="*/ 561776 h 10286999"/>
              <a:gd name="connsiteX8853" fmla="*/ 3501470 w 11378470"/>
              <a:gd name="connsiteY8853" fmla="*/ 540993 h 10286999"/>
              <a:gd name="connsiteX8854" fmla="*/ 3496714 w 11378470"/>
              <a:gd name="connsiteY8854" fmla="*/ 472769 h 10286999"/>
              <a:gd name="connsiteX8855" fmla="*/ 3539846 w 11378470"/>
              <a:gd name="connsiteY8855" fmla="*/ 455455 h 10286999"/>
              <a:gd name="connsiteX8856" fmla="*/ 3895905 w 11378470"/>
              <a:gd name="connsiteY8856" fmla="*/ 455305 h 10286999"/>
              <a:gd name="connsiteX8857" fmla="*/ 3922513 w 11378470"/>
              <a:gd name="connsiteY8857" fmla="*/ 460386 h 10286999"/>
              <a:gd name="connsiteX8858" fmla="*/ 3846773 w 11378470"/>
              <a:gd name="connsiteY8858" fmla="*/ 523734 h 10286999"/>
              <a:gd name="connsiteX8859" fmla="*/ 3838843 w 11378470"/>
              <a:gd name="connsiteY8859" fmla="*/ 505538 h 10286999"/>
              <a:gd name="connsiteX8860" fmla="*/ 3895905 w 11378470"/>
              <a:gd name="connsiteY8860" fmla="*/ 455305 h 10286999"/>
              <a:gd name="connsiteX8861" fmla="*/ 8741835 w 11378470"/>
              <a:gd name="connsiteY8861" fmla="*/ 455304 h 10286999"/>
              <a:gd name="connsiteX8862" fmla="*/ 8768443 w 11378470"/>
              <a:gd name="connsiteY8862" fmla="*/ 460385 h 10286999"/>
              <a:gd name="connsiteX8863" fmla="*/ 8692703 w 11378470"/>
              <a:gd name="connsiteY8863" fmla="*/ 523733 h 10286999"/>
              <a:gd name="connsiteX8864" fmla="*/ 8684773 w 11378470"/>
              <a:gd name="connsiteY8864" fmla="*/ 505538 h 10286999"/>
              <a:gd name="connsiteX8865" fmla="*/ 8741835 w 11378470"/>
              <a:gd name="connsiteY8865" fmla="*/ 455304 h 10286999"/>
              <a:gd name="connsiteX8866" fmla="*/ 3612745 w 11378470"/>
              <a:gd name="connsiteY8866" fmla="*/ 431327 h 10286999"/>
              <a:gd name="connsiteX8867" fmla="*/ 3626942 w 11378470"/>
              <a:gd name="connsiteY8867" fmla="*/ 447018 h 10286999"/>
              <a:gd name="connsiteX8868" fmla="*/ 3615565 w 11378470"/>
              <a:gd name="connsiteY8868" fmla="*/ 479617 h 10286999"/>
              <a:gd name="connsiteX8869" fmla="*/ 3589544 w 11378470"/>
              <a:gd name="connsiteY8869" fmla="*/ 471141 h 10286999"/>
              <a:gd name="connsiteX8870" fmla="*/ 3586923 w 11378470"/>
              <a:gd name="connsiteY8870" fmla="*/ 459037 h 10286999"/>
              <a:gd name="connsiteX8871" fmla="*/ 3593178 w 11378470"/>
              <a:gd name="connsiteY8871" fmla="*/ 435021 h 10286999"/>
              <a:gd name="connsiteX8872" fmla="*/ 3589345 w 11378470"/>
              <a:gd name="connsiteY8872" fmla="*/ 434957 h 10286999"/>
              <a:gd name="connsiteX8873" fmla="*/ 3612745 w 11378470"/>
              <a:gd name="connsiteY8873" fmla="*/ 431327 h 10286999"/>
              <a:gd name="connsiteX8874" fmla="*/ 8458675 w 11378470"/>
              <a:gd name="connsiteY8874" fmla="*/ 431326 h 10286999"/>
              <a:gd name="connsiteX8875" fmla="*/ 8472872 w 11378470"/>
              <a:gd name="connsiteY8875" fmla="*/ 447017 h 10286999"/>
              <a:gd name="connsiteX8876" fmla="*/ 8461495 w 11378470"/>
              <a:gd name="connsiteY8876" fmla="*/ 479616 h 10286999"/>
              <a:gd name="connsiteX8877" fmla="*/ 8435474 w 11378470"/>
              <a:gd name="connsiteY8877" fmla="*/ 471140 h 10286999"/>
              <a:gd name="connsiteX8878" fmla="*/ 8432853 w 11378470"/>
              <a:gd name="connsiteY8878" fmla="*/ 459036 h 10286999"/>
              <a:gd name="connsiteX8879" fmla="*/ 8439108 w 11378470"/>
              <a:gd name="connsiteY8879" fmla="*/ 435020 h 10286999"/>
              <a:gd name="connsiteX8880" fmla="*/ 8435275 w 11378470"/>
              <a:gd name="connsiteY8880" fmla="*/ 434956 h 10286999"/>
              <a:gd name="connsiteX8881" fmla="*/ 8458675 w 11378470"/>
              <a:gd name="connsiteY8881" fmla="*/ 431326 h 10286999"/>
              <a:gd name="connsiteX8882" fmla="*/ 8355608 w 11378470"/>
              <a:gd name="connsiteY8882" fmla="*/ 421837 h 10286999"/>
              <a:gd name="connsiteX8883" fmla="*/ 8388812 w 11378470"/>
              <a:gd name="connsiteY8883" fmla="*/ 445000 h 10286999"/>
              <a:gd name="connsiteX8884" fmla="*/ 8383671 w 11378470"/>
              <a:gd name="connsiteY8884" fmla="*/ 455808 h 10286999"/>
              <a:gd name="connsiteX8885" fmla="*/ 8385776 w 11378470"/>
              <a:gd name="connsiteY8885" fmla="*/ 455454 h 10286999"/>
              <a:gd name="connsiteX8886" fmla="*/ 8409178 w 11378470"/>
              <a:gd name="connsiteY8886" fmla="*/ 465865 h 10286999"/>
              <a:gd name="connsiteX8887" fmla="*/ 8420988 w 11378470"/>
              <a:gd name="connsiteY8887" fmla="*/ 479592 h 10286999"/>
              <a:gd name="connsiteX8888" fmla="*/ 8409664 w 11378470"/>
              <a:gd name="connsiteY8888" fmla="*/ 538024 h 10286999"/>
              <a:gd name="connsiteX8889" fmla="*/ 8401127 w 11378470"/>
              <a:gd name="connsiteY8889" fmla="*/ 545900 h 10286999"/>
              <a:gd name="connsiteX8890" fmla="*/ 8391784 w 11378470"/>
              <a:gd name="connsiteY8890" fmla="*/ 561775 h 10286999"/>
              <a:gd name="connsiteX8891" fmla="*/ 8347400 w 11378470"/>
              <a:gd name="connsiteY8891" fmla="*/ 540992 h 10286999"/>
              <a:gd name="connsiteX8892" fmla="*/ 8342644 w 11378470"/>
              <a:gd name="connsiteY8892" fmla="*/ 472769 h 10286999"/>
              <a:gd name="connsiteX8893" fmla="*/ 8347330 w 11378470"/>
              <a:gd name="connsiteY8893" fmla="*/ 471191 h 10286999"/>
              <a:gd name="connsiteX8894" fmla="*/ 8356046 w 11378470"/>
              <a:gd name="connsiteY8894" fmla="*/ 465329 h 10286999"/>
              <a:gd name="connsiteX8895" fmla="*/ 8353293 w 11378470"/>
              <a:gd name="connsiteY8895" fmla="*/ 464762 h 10286999"/>
              <a:gd name="connsiteX8896" fmla="*/ 8337418 w 11378470"/>
              <a:gd name="connsiteY8896" fmla="*/ 453689 h 10286999"/>
              <a:gd name="connsiteX8897" fmla="*/ 8355608 w 11378470"/>
              <a:gd name="connsiteY8897" fmla="*/ 421837 h 10286999"/>
              <a:gd name="connsiteX8898" fmla="*/ 3685502 w 11378470"/>
              <a:gd name="connsiteY8898" fmla="*/ 420805 h 10286999"/>
              <a:gd name="connsiteX8899" fmla="*/ 3720216 w 11378470"/>
              <a:gd name="connsiteY8899" fmla="*/ 464934 h 10286999"/>
              <a:gd name="connsiteX8900" fmla="*/ 3693274 w 11378470"/>
              <a:gd name="connsiteY8900" fmla="*/ 505414 h 10286999"/>
              <a:gd name="connsiteX8901" fmla="*/ 3626540 w 11378470"/>
              <a:gd name="connsiteY8901" fmla="*/ 445618 h 10286999"/>
              <a:gd name="connsiteX8902" fmla="*/ 3685502 w 11378470"/>
              <a:gd name="connsiteY8902" fmla="*/ 420805 h 10286999"/>
              <a:gd name="connsiteX8903" fmla="*/ 7913136 w 11378470"/>
              <a:gd name="connsiteY8903" fmla="*/ 403216 h 10286999"/>
              <a:gd name="connsiteX8904" fmla="*/ 7964742 w 11378470"/>
              <a:gd name="connsiteY8904" fmla="*/ 428599 h 10286999"/>
              <a:gd name="connsiteX8905" fmla="*/ 7944336 w 11378470"/>
              <a:gd name="connsiteY8905" fmla="*/ 443531 h 10286999"/>
              <a:gd name="connsiteX8906" fmla="*/ 7913136 w 11378470"/>
              <a:gd name="connsiteY8906" fmla="*/ 403216 h 10286999"/>
              <a:gd name="connsiteX8907" fmla="*/ 8189336 w 11378470"/>
              <a:gd name="connsiteY8907" fmla="*/ 349219 h 10286999"/>
              <a:gd name="connsiteX8908" fmla="*/ 8302178 w 11378470"/>
              <a:gd name="connsiteY8908" fmla="*/ 419682 h 10286999"/>
              <a:gd name="connsiteX8909" fmla="*/ 8219312 w 11378470"/>
              <a:gd name="connsiteY8909" fmla="*/ 495973 h 10286999"/>
              <a:gd name="connsiteX8910" fmla="*/ 8127196 w 11378470"/>
              <a:gd name="connsiteY8910" fmla="*/ 490296 h 10286999"/>
              <a:gd name="connsiteX8911" fmla="*/ 8189336 w 11378470"/>
              <a:gd name="connsiteY8911" fmla="*/ 349219 h 10286999"/>
              <a:gd name="connsiteX8912" fmla="*/ 7283622 w 11378470"/>
              <a:gd name="connsiteY8912" fmla="*/ 304139 h 10286999"/>
              <a:gd name="connsiteX8913" fmla="*/ 7233474 w 11378470"/>
              <a:gd name="connsiteY8913" fmla="*/ 360730 h 10286999"/>
              <a:gd name="connsiteX8914" fmla="*/ 7240160 w 11378470"/>
              <a:gd name="connsiteY8914" fmla="*/ 320993 h 10286999"/>
              <a:gd name="connsiteX8915" fmla="*/ 7283622 w 11378470"/>
              <a:gd name="connsiteY8915" fmla="*/ 304139 h 10286999"/>
              <a:gd name="connsiteX8916" fmla="*/ 3946934 w 11378470"/>
              <a:gd name="connsiteY8916" fmla="*/ 301062 h 10286999"/>
              <a:gd name="connsiteX8917" fmla="*/ 3957891 w 11378470"/>
              <a:gd name="connsiteY8917" fmla="*/ 308722 h 10286999"/>
              <a:gd name="connsiteX8918" fmla="*/ 3960192 w 11378470"/>
              <a:gd name="connsiteY8918" fmla="*/ 324708 h 10286999"/>
              <a:gd name="connsiteX8919" fmla="*/ 3928172 w 11378470"/>
              <a:gd name="connsiteY8919" fmla="*/ 332146 h 10286999"/>
              <a:gd name="connsiteX8920" fmla="*/ 3934477 w 11378470"/>
              <a:gd name="connsiteY8920" fmla="*/ 308329 h 10286999"/>
              <a:gd name="connsiteX8921" fmla="*/ 3946934 w 11378470"/>
              <a:gd name="connsiteY8921" fmla="*/ 301062 h 10286999"/>
              <a:gd name="connsiteX8922" fmla="*/ 8792864 w 11378470"/>
              <a:gd name="connsiteY8922" fmla="*/ 301062 h 10286999"/>
              <a:gd name="connsiteX8923" fmla="*/ 8803821 w 11378470"/>
              <a:gd name="connsiteY8923" fmla="*/ 308721 h 10286999"/>
              <a:gd name="connsiteX8924" fmla="*/ 8806122 w 11378470"/>
              <a:gd name="connsiteY8924" fmla="*/ 324707 h 10286999"/>
              <a:gd name="connsiteX8925" fmla="*/ 8774102 w 11378470"/>
              <a:gd name="connsiteY8925" fmla="*/ 332145 h 10286999"/>
              <a:gd name="connsiteX8926" fmla="*/ 8780407 w 11378470"/>
              <a:gd name="connsiteY8926" fmla="*/ 308329 h 10286999"/>
              <a:gd name="connsiteX8927" fmla="*/ 8792864 w 11378470"/>
              <a:gd name="connsiteY8927" fmla="*/ 301062 h 10286999"/>
              <a:gd name="connsiteX8928" fmla="*/ 8056789 w 11378470"/>
              <a:gd name="connsiteY8928" fmla="*/ 281876 h 10286999"/>
              <a:gd name="connsiteX8929" fmla="*/ 8107496 w 11378470"/>
              <a:gd name="connsiteY8929" fmla="*/ 300723 h 10286999"/>
              <a:gd name="connsiteX8930" fmla="*/ 8066700 w 11378470"/>
              <a:gd name="connsiteY8930" fmla="*/ 371123 h 10286999"/>
              <a:gd name="connsiteX8931" fmla="*/ 8056789 w 11378470"/>
              <a:gd name="connsiteY8931" fmla="*/ 281876 h 10286999"/>
              <a:gd name="connsiteX8932" fmla="*/ 6840698 w 11378470"/>
              <a:gd name="connsiteY8932" fmla="*/ 271493 h 10286999"/>
              <a:gd name="connsiteX8933" fmla="*/ 6889592 w 11378470"/>
              <a:gd name="connsiteY8933" fmla="*/ 296573 h 10286999"/>
              <a:gd name="connsiteX8934" fmla="*/ 6940390 w 11378470"/>
              <a:gd name="connsiteY8934" fmla="*/ 328800 h 10286999"/>
              <a:gd name="connsiteX8935" fmla="*/ 7048192 w 11378470"/>
              <a:gd name="connsiteY8935" fmla="*/ 387743 h 10286999"/>
              <a:gd name="connsiteX8936" fmla="*/ 7129990 w 11378470"/>
              <a:gd name="connsiteY8936" fmla="*/ 449898 h 10286999"/>
              <a:gd name="connsiteX8937" fmla="*/ 7191525 w 11378470"/>
              <a:gd name="connsiteY8937" fmla="*/ 479218 h 10286999"/>
              <a:gd name="connsiteX8938" fmla="*/ 7212510 w 11378470"/>
              <a:gd name="connsiteY8938" fmla="*/ 500362 h 10286999"/>
              <a:gd name="connsiteX8939" fmla="*/ 7347014 w 11378470"/>
              <a:gd name="connsiteY8939" fmla="*/ 601898 h 10286999"/>
              <a:gd name="connsiteX8940" fmla="*/ 7465299 w 11378470"/>
              <a:gd name="connsiteY8940" fmla="*/ 700165 h 10286999"/>
              <a:gd name="connsiteX8941" fmla="*/ 7494975 w 11378470"/>
              <a:gd name="connsiteY8941" fmla="*/ 729191 h 10286999"/>
              <a:gd name="connsiteX8942" fmla="*/ 7495792 w 11378470"/>
              <a:gd name="connsiteY8942" fmla="*/ 725771 h 10286999"/>
              <a:gd name="connsiteX8943" fmla="*/ 7504860 w 11378470"/>
              <a:gd name="connsiteY8943" fmla="*/ 724035 h 10286999"/>
              <a:gd name="connsiteX8944" fmla="*/ 7479612 w 11378470"/>
              <a:gd name="connsiteY8944" fmla="*/ 696283 h 10286999"/>
              <a:gd name="connsiteX8945" fmla="*/ 7341296 w 11378470"/>
              <a:gd name="connsiteY8945" fmla="*/ 580447 h 10286999"/>
              <a:gd name="connsiteX8946" fmla="*/ 7201309 w 11378470"/>
              <a:gd name="connsiteY8946" fmla="*/ 472731 h 10286999"/>
              <a:gd name="connsiteX8947" fmla="*/ 7217294 w 11378470"/>
              <a:gd name="connsiteY8947" fmla="*/ 460732 h 10286999"/>
              <a:gd name="connsiteX8948" fmla="*/ 7119275 w 11378470"/>
              <a:gd name="connsiteY8948" fmla="*/ 395303 h 10286999"/>
              <a:gd name="connsiteX8949" fmla="*/ 7155760 w 11378470"/>
              <a:gd name="connsiteY8949" fmla="*/ 431412 h 10286999"/>
              <a:gd name="connsiteX8950" fmla="*/ 7152182 w 11378470"/>
              <a:gd name="connsiteY8950" fmla="*/ 432383 h 10286999"/>
              <a:gd name="connsiteX8951" fmla="*/ 7162197 w 11378470"/>
              <a:gd name="connsiteY8951" fmla="*/ 441166 h 10286999"/>
              <a:gd name="connsiteX8952" fmla="*/ 7163150 w 11378470"/>
              <a:gd name="connsiteY8952" fmla="*/ 444744 h 10286999"/>
              <a:gd name="connsiteX8953" fmla="*/ 7154088 w 11378470"/>
              <a:gd name="connsiteY8953" fmla="*/ 439534 h 10286999"/>
              <a:gd name="connsiteX8954" fmla="*/ 7149558 w 11378470"/>
              <a:gd name="connsiteY8954" fmla="*/ 436929 h 10286999"/>
              <a:gd name="connsiteX8955" fmla="*/ 7145024 w 11378470"/>
              <a:gd name="connsiteY8955" fmla="*/ 434324 h 10286999"/>
              <a:gd name="connsiteX8956" fmla="*/ 7080631 w 11378470"/>
              <a:gd name="connsiteY8956" fmla="*/ 394279 h 10286999"/>
              <a:gd name="connsiteX8957" fmla="*/ 7036988 w 11378470"/>
              <a:gd name="connsiteY8957" fmla="*/ 360112 h 10286999"/>
              <a:gd name="connsiteX8958" fmla="*/ 6980940 w 11378470"/>
              <a:gd name="connsiteY8958" fmla="*/ 336976 h 10286999"/>
              <a:gd name="connsiteX8959" fmla="*/ 6957328 w 11378470"/>
              <a:gd name="connsiteY8959" fmla="*/ 320374 h 10286999"/>
              <a:gd name="connsiteX8960" fmla="*/ 6906764 w 11378470"/>
              <a:gd name="connsiteY8960" fmla="*/ 303417 h 10286999"/>
              <a:gd name="connsiteX8961" fmla="*/ 6840698 w 11378470"/>
              <a:gd name="connsiteY8961" fmla="*/ 271493 h 10286999"/>
              <a:gd name="connsiteX8962" fmla="*/ 11201872 w 11378470"/>
              <a:gd name="connsiteY8962" fmla="*/ 243608 h 10286999"/>
              <a:gd name="connsiteX8963" fmla="*/ 11305556 w 11378470"/>
              <a:gd name="connsiteY8963" fmla="*/ 431286 h 10286999"/>
              <a:gd name="connsiteX8964" fmla="*/ 11279764 w 11378470"/>
              <a:gd name="connsiteY8964" fmla="*/ 450238 h 10286999"/>
              <a:gd name="connsiteX8965" fmla="*/ 11231654 w 11378470"/>
              <a:gd name="connsiteY8965" fmla="*/ 461678 h 10286999"/>
              <a:gd name="connsiteX8966" fmla="*/ 11131236 w 11378470"/>
              <a:gd name="connsiteY8966" fmla="*/ 349860 h 10286999"/>
              <a:gd name="connsiteX8967" fmla="*/ 11170378 w 11378470"/>
              <a:gd name="connsiteY8967" fmla="*/ 263840 h 10286999"/>
              <a:gd name="connsiteX8968" fmla="*/ 11201872 w 11378470"/>
              <a:gd name="connsiteY8968" fmla="*/ 243608 h 10286999"/>
              <a:gd name="connsiteX8969" fmla="*/ 10279182 w 11378470"/>
              <a:gd name="connsiteY8969" fmla="*/ 218805 h 10286999"/>
              <a:gd name="connsiteX8970" fmla="*/ 10300300 w 11378470"/>
              <a:gd name="connsiteY8970" fmla="*/ 226586 h 10286999"/>
              <a:gd name="connsiteX8971" fmla="*/ 10302026 w 11378470"/>
              <a:gd name="connsiteY8971" fmla="*/ 287495 h 10286999"/>
              <a:gd name="connsiteX8972" fmla="*/ 10212354 w 11378470"/>
              <a:gd name="connsiteY8972" fmla="*/ 244273 h 10286999"/>
              <a:gd name="connsiteX8973" fmla="*/ 10254186 w 11378470"/>
              <a:gd name="connsiteY8973" fmla="*/ 220415 h 10286999"/>
              <a:gd name="connsiteX8974" fmla="*/ 10279182 w 11378470"/>
              <a:gd name="connsiteY8974" fmla="*/ 218805 h 10286999"/>
              <a:gd name="connsiteX8975" fmla="*/ 3528385 w 11378470"/>
              <a:gd name="connsiteY8975" fmla="*/ 194783 h 10286999"/>
              <a:gd name="connsiteX8976" fmla="*/ 3542768 w 11378470"/>
              <a:gd name="connsiteY8976" fmla="*/ 290568 h 10286999"/>
              <a:gd name="connsiteX8977" fmla="*/ 3504752 w 11378470"/>
              <a:gd name="connsiteY8977" fmla="*/ 213707 h 10286999"/>
              <a:gd name="connsiteX8978" fmla="*/ 3528385 w 11378470"/>
              <a:gd name="connsiteY8978" fmla="*/ 194783 h 10286999"/>
              <a:gd name="connsiteX8979" fmla="*/ 7984878 w 11378470"/>
              <a:gd name="connsiteY8979" fmla="*/ 192496 h 10286999"/>
              <a:gd name="connsiteX8980" fmla="*/ 8068283 w 11378470"/>
              <a:gd name="connsiteY8980" fmla="*/ 207705 h 10286999"/>
              <a:gd name="connsiteX8981" fmla="*/ 8007490 w 11378470"/>
              <a:gd name="connsiteY8981" fmla="*/ 259016 h 10286999"/>
              <a:gd name="connsiteX8982" fmla="*/ 7984878 w 11378470"/>
              <a:gd name="connsiteY8982" fmla="*/ 192496 h 10286999"/>
              <a:gd name="connsiteX8983" fmla="*/ 3588637 w 11378470"/>
              <a:gd name="connsiteY8983" fmla="*/ 185254 h 10286999"/>
              <a:gd name="connsiteX8984" fmla="*/ 3594664 w 11378470"/>
              <a:gd name="connsiteY8984" fmla="*/ 190106 h 10286999"/>
              <a:gd name="connsiteX8985" fmla="*/ 3598928 w 11378470"/>
              <a:gd name="connsiteY8985" fmla="*/ 193979 h 10286999"/>
              <a:gd name="connsiteX8986" fmla="*/ 3597617 w 11378470"/>
              <a:gd name="connsiteY8986" fmla="*/ 197758 h 10286999"/>
              <a:gd name="connsiteX8987" fmla="*/ 3582368 w 11378470"/>
              <a:gd name="connsiteY8987" fmla="*/ 201304 h 10286999"/>
              <a:gd name="connsiteX8988" fmla="*/ 3583132 w 11378470"/>
              <a:gd name="connsiteY8988" fmla="*/ 193715 h 10286999"/>
              <a:gd name="connsiteX8989" fmla="*/ 3579416 w 11378470"/>
              <a:gd name="connsiteY8989" fmla="*/ 193653 h 10286999"/>
              <a:gd name="connsiteX8990" fmla="*/ 3583895 w 11378470"/>
              <a:gd name="connsiteY8990" fmla="*/ 186125 h 10286999"/>
              <a:gd name="connsiteX8991" fmla="*/ 3587613 w 11378470"/>
              <a:gd name="connsiteY8991" fmla="*/ 186188 h 10286999"/>
              <a:gd name="connsiteX8992" fmla="*/ 3588637 w 11378470"/>
              <a:gd name="connsiteY8992" fmla="*/ 185254 h 10286999"/>
              <a:gd name="connsiteX8993" fmla="*/ 8434567 w 11378470"/>
              <a:gd name="connsiteY8993" fmla="*/ 185253 h 10286999"/>
              <a:gd name="connsiteX8994" fmla="*/ 8440594 w 11378470"/>
              <a:gd name="connsiteY8994" fmla="*/ 190105 h 10286999"/>
              <a:gd name="connsiteX8995" fmla="*/ 8444858 w 11378470"/>
              <a:gd name="connsiteY8995" fmla="*/ 193979 h 10286999"/>
              <a:gd name="connsiteX8996" fmla="*/ 8443547 w 11378470"/>
              <a:gd name="connsiteY8996" fmla="*/ 197757 h 10286999"/>
              <a:gd name="connsiteX8997" fmla="*/ 8428298 w 11378470"/>
              <a:gd name="connsiteY8997" fmla="*/ 201303 h 10286999"/>
              <a:gd name="connsiteX8998" fmla="*/ 8429062 w 11378470"/>
              <a:gd name="connsiteY8998" fmla="*/ 193714 h 10286999"/>
              <a:gd name="connsiteX8999" fmla="*/ 8425346 w 11378470"/>
              <a:gd name="connsiteY8999" fmla="*/ 193652 h 10286999"/>
              <a:gd name="connsiteX9000" fmla="*/ 8429825 w 11378470"/>
              <a:gd name="connsiteY9000" fmla="*/ 186124 h 10286999"/>
              <a:gd name="connsiteX9001" fmla="*/ 8433543 w 11378470"/>
              <a:gd name="connsiteY9001" fmla="*/ 186188 h 10286999"/>
              <a:gd name="connsiteX9002" fmla="*/ 8434567 w 11378470"/>
              <a:gd name="connsiteY9002" fmla="*/ 185253 h 10286999"/>
              <a:gd name="connsiteX9003" fmla="*/ 8566302 w 11378470"/>
              <a:gd name="connsiteY9003" fmla="*/ 174273 h 10286999"/>
              <a:gd name="connsiteX9004" fmla="*/ 8578502 w 11378470"/>
              <a:gd name="connsiteY9004" fmla="*/ 272200 h 10286999"/>
              <a:gd name="connsiteX9005" fmla="*/ 8562248 w 11378470"/>
              <a:gd name="connsiteY9005" fmla="*/ 274377 h 10286999"/>
              <a:gd name="connsiteX9006" fmla="*/ 8544836 w 11378470"/>
              <a:gd name="connsiteY9006" fmla="*/ 189393 h 10286999"/>
              <a:gd name="connsiteX9007" fmla="*/ 8566302 w 11378470"/>
              <a:gd name="connsiteY9007" fmla="*/ 174273 h 10286999"/>
              <a:gd name="connsiteX9008" fmla="*/ 8765156 w 11378470"/>
              <a:gd name="connsiteY9008" fmla="*/ 165397 h 10286999"/>
              <a:gd name="connsiteX9009" fmla="*/ 8788097 w 11378470"/>
              <a:gd name="connsiteY9009" fmla="*/ 173633 h 10286999"/>
              <a:gd name="connsiteX9010" fmla="*/ 8752498 w 11378470"/>
              <a:gd name="connsiteY9010" fmla="*/ 237505 h 10286999"/>
              <a:gd name="connsiteX9011" fmla="*/ 8710367 w 11378470"/>
              <a:gd name="connsiteY9011" fmla="*/ 192559 h 10286999"/>
              <a:gd name="connsiteX9012" fmla="*/ 8744319 w 11378470"/>
              <a:gd name="connsiteY9012" fmla="*/ 166570 h 10286999"/>
              <a:gd name="connsiteX9013" fmla="*/ 8765156 w 11378470"/>
              <a:gd name="connsiteY9013" fmla="*/ 165397 h 10286999"/>
              <a:gd name="connsiteX9014" fmla="*/ 4438722 w 11378470"/>
              <a:gd name="connsiteY9014" fmla="*/ 141611 h 10286999"/>
              <a:gd name="connsiteX9015" fmla="*/ 4474726 w 11378470"/>
              <a:gd name="connsiteY9015" fmla="*/ 143887 h 10286999"/>
              <a:gd name="connsiteX9016" fmla="*/ 4465040 w 11378470"/>
              <a:gd name="connsiteY9016" fmla="*/ 213372 h 10286999"/>
              <a:gd name="connsiteX9017" fmla="*/ 4453976 w 11378470"/>
              <a:gd name="connsiteY9017" fmla="*/ 216737 h 10286999"/>
              <a:gd name="connsiteX9018" fmla="*/ 4440168 w 11378470"/>
              <a:gd name="connsiteY9018" fmla="*/ 213439 h 10286999"/>
              <a:gd name="connsiteX9019" fmla="*/ 4438722 w 11378470"/>
              <a:gd name="connsiteY9019" fmla="*/ 141611 h 10286999"/>
              <a:gd name="connsiteX9020" fmla="*/ 7437900 w 11378470"/>
              <a:gd name="connsiteY9020" fmla="*/ 100521 h 10286999"/>
              <a:gd name="connsiteX9021" fmla="*/ 7487492 w 11378470"/>
              <a:gd name="connsiteY9021" fmla="*/ 108690 h 10286999"/>
              <a:gd name="connsiteX9022" fmla="*/ 7546418 w 11378470"/>
              <a:gd name="connsiteY9022" fmla="*/ 152865 h 10286999"/>
              <a:gd name="connsiteX9023" fmla="*/ 7512417 w 11378470"/>
              <a:gd name="connsiteY9023" fmla="*/ 329583 h 10286999"/>
              <a:gd name="connsiteX9024" fmla="*/ 7456036 w 11378470"/>
              <a:gd name="connsiteY9024" fmla="*/ 355806 h 10286999"/>
              <a:gd name="connsiteX9025" fmla="*/ 7390906 w 11378470"/>
              <a:gd name="connsiteY9025" fmla="*/ 357632 h 10286999"/>
              <a:gd name="connsiteX9026" fmla="*/ 7277614 w 11378470"/>
              <a:gd name="connsiteY9026" fmla="*/ 143256 h 10286999"/>
              <a:gd name="connsiteX9027" fmla="*/ 7385373 w 11378470"/>
              <a:gd name="connsiteY9027" fmla="*/ 107376 h 10286999"/>
              <a:gd name="connsiteX9028" fmla="*/ 7437900 w 11378470"/>
              <a:gd name="connsiteY9028" fmla="*/ 100521 h 10286999"/>
              <a:gd name="connsiteX9029" fmla="*/ 8117774 w 11378470"/>
              <a:gd name="connsiteY9029" fmla="*/ 43065 h 10286999"/>
              <a:gd name="connsiteX9030" fmla="*/ 8166697 w 11378470"/>
              <a:gd name="connsiteY9030" fmla="*/ 86277 h 10286999"/>
              <a:gd name="connsiteX9031" fmla="*/ 8049268 w 11378470"/>
              <a:gd name="connsiteY9031" fmla="*/ 61173 h 10286999"/>
              <a:gd name="connsiteX9032" fmla="*/ 8117774 w 11378470"/>
              <a:gd name="connsiteY9032" fmla="*/ 43065 h 10286999"/>
              <a:gd name="connsiteX9033" fmla="*/ 7996852 w 11378470"/>
              <a:gd name="connsiteY9033" fmla="*/ 22081 h 10286999"/>
              <a:gd name="connsiteX9034" fmla="*/ 8032827 w 11378470"/>
              <a:gd name="connsiteY9034" fmla="*/ 167336 h 10286999"/>
              <a:gd name="connsiteX9035" fmla="*/ 7996852 w 11378470"/>
              <a:gd name="connsiteY9035" fmla="*/ 22081 h 10286999"/>
              <a:gd name="connsiteX9036" fmla="*/ 7619972 w 11378470"/>
              <a:gd name="connsiteY9036" fmla="*/ 13658 h 10286999"/>
              <a:gd name="connsiteX9037" fmla="*/ 7647990 w 11378470"/>
              <a:gd name="connsiteY9037" fmla="*/ 21508 h 10286999"/>
              <a:gd name="connsiteX9038" fmla="*/ 7643254 w 11378470"/>
              <a:gd name="connsiteY9038" fmla="*/ 84360 h 10286999"/>
              <a:gd name="connsiteX9039" fmla="*/ 7579948 w 11378470"/>
              <a:gd name="connsiteY9039" fmla="*/ 41059 h 10286999"/>
              <a:gd name="connsiteX9040" fmla="*/ 7598492 w 11378470"/>
              <a:gd name="connsiteY9040" fmla="*/ 18643 h 10286999"/>
              <a:gd name="connsiteX9041" fmla="*/ 7619972 w 11378470"/>
              <a:gd name="connsiteY9041" fmla="*/ 13658 h 10286999"/>
              <a:gd name="connsiteX9042" fmla="*/ 5418815 w 11378470"/>
              <a:gd name="connsiteY9042" fmla="*/ 0 h 10286999"/>
              <a:gd name="connsiteX9043" fmla="*/ 5433648 w 11378470"/>
              <a:gd name="connsiteY9043" fmla="*/ 0 h 10286999"/>
              <a:gd name="connsiteX9044" fmla="*/ 5435920 w 11378470"/>
              <a:gd name="connsiteY9044" fmla="*/ 9049 h 10286999"/>
              <a:gd name="connsiteX9045" fmla="*/ 5446170 w 11378470"/>
              <a:gd name="connsiteY9045" fmla="*/ 7967 h 10286999"/>
              <a:gd name="connsiteX9046" fmla="*/ 5458663 w 11378470"/>
              <a:gd name="connsiteY9046" fmla="*/ 9852 h 10286999"/>
              <a:gd name="connsiteX9047" fmla="*/ 5497608 w 11378470"/>
              <a:gd name="connsiteY9047" fmla="*/ 1209 h 10286999"/>
              <a:gd name="connsiteX9048" fmla="*/ 5504065 w 11378470"/>
              <a:gd name="connsiteY9048" fmla="*/ 0 h 10286999"/>
              <a:gd name="connsiteX9049" fmla="*/ 6169037 w 11378470"/>
              <a:gd name="connsiteY9049" fmla="*/ 0 h 10286999"/>
              <a:gd name="connsiteX9050" fmla="*/ 6190756 w 11378470"/>
              <a:gd name="connsiteY9050" fmla="*/ 6868 h 10286999"/>
              <a:gd name="connsiteX9051" fmla="*/ 6286171 w 11378470"/>
              <a:gd name="connsiteY9051" fmla="*/ 19333 h 10286999"/>
              <a:gd name="connsiteX9052" fmla="*/ 6409725 w 11378470"/>
              <a:gd name="connsiteY9052" fmla="*/ 51000 h 10286999"/>
              <a:gd name="connsiteX9053" fmla="*/ 6554985 w 11378470"/>
              <a:gd name="connsiteY9053" fmla="*/ 92119 h 10286999"/>
              <a:gd name="connsiteX9054" fmla="*/ 6560468 w 11378470"/>
              <a:gd name="connsiteY9054" fmla="*/ 98299 h 10286999"/>
              <a:gd name="connsiteX9055" fmla="*/ 6720510 w 11378470"/>
              <a:gd name="connsiteY9055" fmla="*/ 166077 h 10286999"/>
              <a:gd name="connsiteX9056" fmla="*/ 6728618 w 11378470"/>
              <a:gd name="connsiteY9056" fmla="*/ 167712 h 10286999"/>
              <a:gd name="connsiteX9057" fmla="*/ 6729570 w 11378470"/>
              <a:gd name="connsiteY9057" fmla="*/ 171287 h 10286999"/>
              <a:gd name="connsiteX9058" fmla="*/ 6750322 w 11378470"/>
              <a:gd name="connsiteY9058" fmla="*/ 177162 h 10286999"/>
              <a:gd name="connsiteX9059" fmla="*/ 6748650 w 11378470"/>
              <a:gd name="connsiteY9059" fmla="*/ 185282 h 10286999"/>
              <a:gd name="connsiteX9060" fmla="*/ 6794684 w 11378470"/>
              <a:gd name="connsiteY9060" fmla="*/ 199634 h 10286999"/>
              <a:gd name="connsiteX9061" fmla="*/ 6827358 w 11378470"/>
              <a:gd name="connsiteY9061" fmla="*/ 221443 h 10286999"/>
              <a:gd name="connsiteX9062" fmla="*/ 7053698 w 11378470"/>
              <a:gd name="connsiteY9062" fmla="*/ 336416 h 10286999"/>
              <a:gd name="connsiteX9063" fmla="*/ 7281454 w 11378470"/>
              <a:gd name="connsiteY9063" fmla="*/ 485503 h 10286999"/>
              <a:gd name="connsiteX9064" fmla="*/ 7303392 w 11378470"/>
              <a:gd name="connsiteY9064" fmla="*/ 510222 h 10286999"/>
              <a:gd name="connsiteX9065" fmla="*/ 7380660 w 11378470"/>
              <a:gd name="connsiteY9065" fmla="*/ 569775 h 10286999"/>
              <a:gd name="connsiteX9066" fmla="*/ 7459832 w 11378470"/>
              <a:gd name="connsiteY9066" fmla="*/ 636479 h 10286999"/>
              <a:gd name="connsiteX9067" fmla="*/ 7541866 w 11378470"/>
              <a:gd name="connsiteY9067" fmla="*/ 713905 h 10286999"/>
              <a:gd name="connsiteX9068" fmla="*/ 7583835 w 11378470"/>
              <a:gd name="connsiteY9068" fmla="*/ 756195 h 10286999"/>
              <a:gd name="connsiteX9069" fmla="*/ 7638679 w 11378470"/>
              <a:gd name="connsiteY9069" fmla="*/ 817994 h 10286999"/>
              <a:gd name="connsiteX9070" fmla="*/ 7709256 w 11378470"/>
              <a:gd name="connsiteY9070" fmla="*/ 910029 h 10286999"/>
              <a:gd name="connsiteX9071" fmla="*/ 7743115 w 11378470"/>
              <a:gd name="connsiteY9071" fmla="*/ 950682 h 10286999"/>
              <a:gd name="connsiteX9072" fmla="*/ 7766006 w 11378470"/>
              <a:gd name="connsiteY9072" fmla="*/ 978978 h 10286999"/>
              <a:gd name="connsiteX9073" fmla="*/ 7768864 w 11378470"/>
              <a:gd name="connsiteY9073" fmla="*/ 989703 h 10286999"/>
              <a:gd name="connsiteX9074" fmla="*/ 7763380 w 11378470"/>
              <a:gd name="connsiteY9074" fmla="*/ 983523 h 10286999"/>
              <a:gd name="connsiteX9075" fmla="*/ 7739538 w 11378470"/>
              <a:gd name="connsiteY9075" fmla="*/ 951652 h 10286999"/>
              <a:gd name="connsiteX9076" fmla="*/ 7712116 w 11378470"/>
              <a:gd name="connsiteY9076" fmla="*/ 920753 h 10286999"/>
              <a:gd name="connsiteX9077" fmla="*/ 7721411 w 11378470"/>
              <a:gd name="connsiteY9077" fmla="*/ 941235 h 10286999"/>
              <a:gd name="connsiteX9078" fmla="*/ 7734286 w 11378470"/>
              <a:gd name="connsiteY9078" fmla="*/ 960744 h 10286999"/>
              <a:gd name="connsiteX9079" fmla="*/ 7735239 w 11378470"/>
              <a:gd name="connsiteY9079" fmla="*/ 964318 h 10286999"/>
              <a:gd name="connsiteX9080" fmla="*/ 7729755 w 11378470"/>
              <a:gd name="connsiteY9080" fmla="*/ 958140 h 10286999"/>
              <a:gd name="connsiteX9081" fmla="*/ 7725222 w 11378470"/>
              <a:gd name="connsiteY9081" fmla="*/ 955533 h 10286999"/>
              <a:gd name="connsiteX9082" fmla="*/ 7723318 w 11378470"/>
              <a:gd name="connsiteY9082" fmla="*/ 948386 h 10286999"/>
              <a:gd name="connsiteX9083" fmla="*/ 7676817 w 11378470"/>
              <a:gd name="connsiteY9083" fmla="*/ 903492 h 10286999"/>
              <a:gd name="connsiteX9084" fmla="*/ 7619346 w 11378470"/>
              <a:gd name="connsiteY9084" fmla="*/ 846237 h 10286999"/>
              <a:gd name="connsiteX9085" fmla="*/ 7553536 w 11378470"/>
              <a:gd name="connsiteY9085" fmla="*/ 772077 h 10286999"/>
              <a:gd name="connsiteX9086" fmla="*/ 7524248 w 11378470"/>
              <a:gd name="connsiteY9086" fmla="*/ 743883 h 10286999"/>
              <a:gd name="connsiteX9087" fmla="*/ 7524263 w 11378470"/>
              <a:gd name="connsiteY9087" fmla="*/ 744880 h 10286999"/>
              <a:gd name="connsiteX9088" fmla="*/ 7519342 w 11378470"/>
              <a:gd name="connsiteY9088" fmla="*/ 753191 h 10286999"/>
              <a:gd name="connsiteX9089" fmla="*/ 7576658 w 11378470"/>
              <a:gd name="connsiteY9089" fmla="*/ 815642 h 10286999"/>
              <a:gd name="connsiteX9090" fmla="*/ 7680142 w 11378470"/>
              <a:gd name="connsiteY9090" fmla="*/ 944758 h 10286999"/>
              <a:gd name="connsiteX9091" fmla="*/ 7709470 w 11378470"/>
              <a:gd name="connsiteY9091" fmla="*/ 982807 h 10286999"/>
              <a:gd name="connsiteX9092" fmla="*/ 7728782 w 11378470"/>
              <a:gd name="connsiteY9092" fmla="*/ 1012072 h 10286999"/>
              <a:gd name="connsiteX9093" fmla="*/ 7756203 w 11378470"/>
              <a:gd name="connsiteY9093" fmla="*/ 1042970 h 10286999"/>
              <a:gd name="connsiteX9094" fmla="*/ 7821531 w 11378470"/>
              <a:gd name="connsiteY9094" fmla="*/ 1144094 h 10286999"/>
              <a:gd name="connsiteX9095" fmla="*/ 7856725 w 11378470"/>
              <a:gd name="connsiteY9095" fmla="*/ 1198763 h 10286999"/>
              <a:gd name="connsiteX9096" fmla="*/ 7859575 w 11378470"/>
              <a:gd name="connsiteY9096" fmla="*/ 1203865 h 10286999"/>
              <a:gd name="connsiteX9097" fmla="*/ 7859048 w 11378470"/>
              <a:gd name="connsiteY9097" fmla="*/ 1195248 h 10286999"/>
              <a:gd name="connsiteX9098" fmla="*/ 7878486 w 11378470"/>
              <a:gd name="connsiteY9098" fmla="*/ 1175583 h 10286999"/>
              <a:gd name="connsiteX9099" fmla="*/ 7904421 w 11378470"/>
              <a:gd name="connsiteY9099" fmla="*/ 1189656 h 10286999"/>
              <a:gd name="connsiteX9100" fmla="*/ 7882229 w 11378470"/>
              <a:gd name="connsiteY9100" fmla="*/ 1218503 h 10286999"/>
              <a:gd name="connsiteX9101" fmla="*/ 7869378 w 11378470"/>
              <a:gd name="connsiteY9101" fmla="*/ 1221412 h 10286999"/>
              <a:gd name="connsiteX9102" fmla="*/ 7890667 w 11378470"/>
              <a:gd name="connsiteY9102" fmla="*/ 1259523 h 10286999"/>
              <a:gd name="connsiteX9103" fmla="*/ 7896384 w 11378470"/>
              <a:gd name="connsiteY9103" fmla="*/ 1280971 h 10286999"/>
              <a:gd name="connsiteX9104" fmla="*/ 7924040 w 11378470"/>
              <a:gd name="connsiteY9104" fmla="*/ 1327142 h 10286999"/>
              <a:gd name="connsiteX9105" fmla="*/ 7949911 w 11378470"/>
              <a:gd name="connsiteY9105" fmla="*/ 1374629 h 10286999"/>
              <a:gd name="connsiteX9106" fmla="*/ 7958636 w 11378470"/>
              <a:gd name="connsiteY9106" fmla="*/ 1371084 h 10286999"/>
              <a:gd name="connsiteX9107" fmla="*/ 7959554 w 11378470"/>
              <a:gd name="connsiteY9107" fmla="*/ 1376572 h 10286999"/>
              <a:gd name="connsiteX9108" fmla="*/ 7961781 w 11378470"/>
              <a:gd name="connsiteY9108" fmla="*/ 1373102 h 10286999"/>
              <a:gd name="connsiteX9109" fmla="*/ 7959900 w 11378470"/>
              <a:gd name="connsiteY9109" fmla="*/ 1378630 h 10286999"/>
              <a:gd name="connsiteX9110" fmla="*/ 7957328 w 11378470"/>
              <a:gd name="connsiteY9110" fmla="*/ 1380040 h 10286999"/>
              <a:gd name="connsiteX9111" fmla="*/ 7953238 w 11378470"/>
              <a:gd name="connsiteY9111" fmla="*/ 1380754 h 10286999"/>
              <a:gd name="connsiteX9112" fmla="*/ 7979582 w 11378470"/>
              <a:gd name="connsiteY9112" fmla="*/ 1434751 h 10286999"/>
              <a:gd name="connsiteX9113" fmla="*/ 7988159 w 11378470"/>
              <a:gd name="connsiteY9113" fmla="*/ 1466926 h 10286999"/>
              <a:gd name="connsiteX9114" fmla="*/ 7991366 w 11378470"/>
              <a:gd name="connsiteY9114" fmla="*/ 1474715 h 10286999"/>
              <a:gd name="connsiteX9115" fmla="*/ 7998504 w 11378470"/>
              <a:gd name="connsiteY9115" fmla="*/ 1473847 h 10286999"/>
              <a:gd name="connsiteX9116" fmla="*/ 8071766 w 11378470"/>
              <a:gd name="connsiteY9116" fmla="*/ 1525669 h 10286999"/>
              <a:gd name="connsiteX9117" fmla="*/ 8046997 w 11378470"/>
              <a:gd name="connsiteY9117" fmla="*/ 1567852 h 10286999"/>
              <a:gd name="connsiteX9118" fmla="*/ 8033400 w 11378470"/>
              <a:gd name="connsiteY9118" fmla="*/ 1577626 h 10286999"/>
              <a:gd name="connsiteX9119" fmla="*/ 8037974 w 11378470"/>
              <a:gd name="connsiteY9119" fmla="*/ 1589029 h 10286999"/>
              <a:gd name="connsiteX9120" fmla="*/ 8054421 w 11378470"/>
              <a:gd name="connsiteY9120" fmla="*/ 1629134 h 10286999"/>
              <a:gd name="connsiteX9121" fmla="*/ 8055536 w 11378470"/>
              <a:gd name="connsiteY9121" fmla="*/ 1633317 h 10286999"/>
              <a:gd name="connsiteX9122" fmla="*/ 8061651 w 11378470"/>
              <a:gd name="connsiteY9122" fmla="*/ 1636034 h 10286999"/>
              <a:gd name="connsiteX9123" fmla="*/ 8073835 w 11378470"/>
              <a:gd name="connsiteY9123" fmla="*/ 1631098 h 10286999"/>
              <a:gd name="connsiteX9124" fmla="*/ 8085412 w 11378470"/>
              <a:gd name="connsiteY9124" fmla="*/ 1637103 h 10286999"/>
              <a:gd name="connsiteX9125" fmla="*/ 8092004 w 11378470"/>
              <a:gd name="connsiteY9125" fmla="*/ 1656898 h 10286999"/>
              <a:gd name="connsiteX9126" fmla="*/ 8089087 w 11378470"/>
              <a:gd name="connsiteY9126" fmla="*/ 1660024 h 10286999"/>
              <a:gd name="connsiteX9127" fmla="*/ 8095079 w 11378470"/>
              <a:gd name="connsiteY9127" fmla="*/ 1684277 h 10286999"/>
              <a:gd name="connsiteX9128" fmla="*/ 8084348 w 11378470"/>
              <a:gd name="connsiteY9128" fmla="*/ 1718761 h 10286999"/>
              <a:gd name="connsiteX9129" fmla="*/ 8079939 w 11378470"/>
              <a:gd name="connsiteY9129" fmla="*/ 1721449 h 10286999"/>
              <a:gd name="connsiteX9130" fmla="*/ 8082466 w 11378470"/>
              <a:gd name="connsiteY9130" fmla="*/ 1729592 h 10286999"/>
              <a:gd name="connsiteX9131" fmla="*/ 8098193 w 11378470"/>
              <a:gd name="connsiteY9131" fmla="*/ 1732696 h 10286999"/>
              <a:gd name="connsiteX9132" fmla="*/ 8091922 w 11378470"/>
              <a:gd name="connsiteY9132" fmla="*/ 1721609 h 10286999"/>
              <a:gd name="connsiteX9133" fmla="*/ 8098936 w 11378470"/>
              <a:gd name="connsiteY9133" fmla="*/ 1676358 h 10286999"/>
              <a:gd name="connsiteX9134" fmla="*/ 8102151 w 11378470"/>
              <a:gd name="connsiteY9134" fmla="*/ 1667961 h 10286999"/>
              <a:gd name="connsiteX9135" fmla="*/ 8098359 w 11378470"/>
              <a:gd name="connsiteY9135" fmla="*/ 1667898 h 10286999"/>
              <a:gd name="connsiteX9136" fmla="*/ 8102887 w 11378470"/>
              <a:gd name="connsiteY9136" fmla="*/ 1663677 h 10286999"/>
              <a:gd name="connsiteX9137" fmla="*/ 8102971 w 11378470"/>
              <a:gd name="connsiteY9137" fmla="*/ 1662858 h 10286999"/>
              <a:gd name="connsiteX9138" fmla="*/ 8103374 w 11378470"/>
              <a:gd name="connsiteY9138" fmla="*/ 1658844 h 10286999"/>
              <a:gd name="connsiteX9139" fmla="*/ 8114450 w 11378470"/>
              <a:gd name="connsiteY9139" fmla="*/ 1645461 h 10286999"/>
              <a:gd name="connsiteX9140" fmla="*/ 8118214 w 11378470"/>
              <a:gd name="connsiteY9140" fmla="*/ 1646117 h 10286999"/>
              <a:gd name="connsiteX9141" fmla="*/ 8117683 w 11378470"/>
              <a:gd name="connsiteY9141" fmla="*/ 1623835 h 10286999"/>
              <a:gd name="connsiteX9142" fmla="*/ 8118753 w 11378470"/>
              <a:gd name="connsiteY9142" fmla="*/ 1617469 h 10286999"/>
              <a:gd name="connsiteX9143" fmla="*/ 8116829 w 11378470"/>
              <a:gd name="connsiteY9143" fmla="*/ 1615891 h 10286999"/>
              <a:gd name="connsiteX9144" fmla="*/ 8119614 w 11378470"/>
              <a:gd name="connsiteY9144" fmla="*/ 1612352 h 10286999"/>
              <a:gd name="connsiteX9145" fmla="*/ 8122989 w 11378470"/>
              <a:gd name="connsiteY9145" fmla="*/ 1592281 h 10286999"/>
              <a:gd name="connsiteX9146" fmla="*/ 8139972 w 11378470"/>
              <a:gd name="connsiteY9146" fmla="*/ 1576904 h 10286999"/>
              <a:gd name="connsiteX9147" fmla="*/ 8143953 w 11378470"/>
              <a:gd name="connsiteY9147" fmla="*/ 1604014 h 10286999"/>
              <a:gd name="connsiteX9148" fmla="*/ 8145033 w 11378470"/>
              <a:gd name="connsiteY9148" fmla="*/ 1605379 h 10286999"/>
              <a:gd name="connsiteX9149" fmla="*/ 8144297 w 11378470"/>
              <a:gd name="connsiteY9149" fmla="*/ 1607129 h 10286999"/>
              <a:gd name="connsiteX9150" fmla="*/ 8147459 w 11378470"/>
              <a:gd name="connsiteY9150" fmla="*/ 1638909 h 10286999"/>
              <a:gd name="connsiteX9151" fmla="*/ 8142206 w 11378470"/>
              <a:gd name="connsiteY9151" fmla="*/ 1669079 h 10286999"/>
              <a:gd name="connsiteX9152" fmla="*/ 8146529 w 11378470"/>
              <a:gd name="connsiteY9152" fmla="*/ 1669931 h 10286999"/>
              <a:gd name="connsiteX9153" fmla="*/ 8203182 w 11378470"/>
              <a:gd name="connsiteY9153" fmla="*/ 1672575 h 10286999"/>
              <a:gd name="connsiteX9154" fmla="*/ 8195261 w 11378470"/>
              <a:gd name="connsiteY9154" fmla="*/ 1712643 h 10286999"/>
              <a:gd name="connsiteX9155" fmla="*/ 8140573 w 11378470"/>
              <a:gd name="connsiteY9155" fmla="*/ 1739430 h 10286999"/>
              <a:gd name="connsiteX9156" fmla="*/ 8139511 w 11378470"/>
              <a:gd name="connsiteY9156" fmla="*/ 1738946 h 10286999"/>
              <a:gd name="connsiteX9157" fmla="*/ 8116847 w 11378470"/>
              <a:gd name="connsiteY9157" fmla="*/ 1738999 h 10286999"/>
              <a:gd name="connsiteX9158" fmla="*/ 8113326 w 11378470"/>
              <a:gd name="connsiteY9158" fmla="*/ 1731170 h 10286999"/>
              <a:gd name="connsiteX9159" fmla="*/ 8113106 w 11378470"/>
              <a:gd name="connsiteY9159" fmla="*/ 1731371 h 10286999"/>
              <a:gd name="connsiteX9160" fmla="*/ 8107024 w 11378470"/>
              <a:gd name="connsiteY9160" fmla="*/ 1736238 h 10286999"/>
              <a:gd name="connsiteX9161" fmla="*/ 8120779 w 11378470"/>
              <a:gd name="connsiteY9161" fmla="*/ 1756024 h 10286999"/>
              <a:gd name="connsiteX9162" fmla="*/ 8125168 w 11378470"/>
              <a:gd name="connsiteY9162" fmla="*/ 1751819 h 10286999"/>
              <a:gd name="connsiteX9163" fmla="*/ 8137015 w 11378470"/>
              <a:gd name="connsiteY9163" fmla="*/ 1748539 h 10286999"/>
              <a:gd name="connsiteX9164" fmla="*/ 8117930 w 11378470"/>
              <a:gd name="connsiteY9164" fmla="*/ 1823769 h 10286999"/>
              <a:gd name="connsiteX9165" fmla="*/ 8113298 w 11378470"/>
              <a:gd name="connsiteY9165" fmla="*/ 1831643 h 10286999"/>
              <a:gd name="connsiteX9166" fmla="*/ 8108959 w 11378470"/>
              <a:gd name="connsiteY9166" fmla="*/ 1832668 h 10286999"/>
              <a:gd name="connsiteX9167" fmla="*/ 8109690 w 11378470"/>
              <a:gd name="connsiteY9167" fmla="*/ 1836490 h 10286999"/>
              <a:gd name="connsiteX9168" fmla="*/ 8132561 w 11378470"/>
              <a:gd name="connsiteY9168" fmla="*/ 1922288 h 10286999"/>
              <a:gd name="connsiteX9169" fmla="*/ 8131121 w 11378470"/>
              <a:gd name="connsiteY9169" fmla="*/ 1945680 h 10286999"/>
              <a:gd name="connsiteX9170" fmla="*/ 8141370 w 11378470"/>
              <a:gd name="connsiteY9170" fmla="*/ 1969735 h 10286999"/>
              <a:gd name="connsiteX9171" fmla="*/ 8143321 w 11378470"/>
              <a:gd name="connsiteY9171" fmla="*/ 1980906 h 10286999"/>
              <a:gd name="connsiteX9172" fmla="*/ 8164386 w 11378470"/>
              <a:gd name="connsiteY9172" fmla="*/ 1987118 h 10286999"/>
              <a:gd name="connsiteX9173" fmla="*/ 8185430 w 11378470"/>
              <a:gd name="connsiteY9173" fmla="*/ 2100970 h 10286999"/>
              <a:gd name="connsiteX9174" fmla="*/ 8158191 w 11378470"/>
              <a:gd name="connsiteY9174" fmla="*/ 2099419 h 10286999"/>
              <a:gd name="connsiteX9175" fmla="*/ 8163968 w 11378470"/>
              <a:gd name="connsiteY9175" fmla="*/ 2155279 h 10286999"/>
              <a:gd name="connsiteX9176" fmla="*/ 8166832 w 11378470"/>
              <a:gd name="connsiteY9176" fmla="*/ 2232609 h 10286999"/>
              <a:gd name="connsiteX9177" fmla="*/ 8174050 w 11378470"/>
              <a:gd name="connsiteY9177" fmla="*/ 2293285 h 10286999"/>
              <a:gd name="connsiteX9178" fmla="*/ 8179305 w 11378470"/>
              <a:gd name="connsiteY9178" fmla="*/ 2289024 h 10286999"/>
              <a:gd name="connsiteX9179" fmla="*/ 8178548 w 11378470"/>
              <a:gd name="connsiteY9179" fmla="*/ 2288247 h 10286999"/>
              <a:gd name="connsiteX9180" fmla="*/ 8191266 w 11378470"/>
              <a:gd name="connsiteY9180" fmla="*/ 2266905 h 10286999"/>
              <a:gd name="connsiteX9181" fmla="*/ 8196189 w 11378470"/>
              <a:gd name="connsiteY9181" fmla="*/ 2277600 h 10286999"/>
              <a:gd name="connsiteX9182" fmla="*/ 8218807 w 11378470"/>
              <a:gd name="connsiteY9182" fmla="*/ 2277410 h 10286999"/>
              <a:gd name="connsiteX9183" fmla="*/ 8239574 w 11378470"/>
              <a:gd name="connsiteY9183" fmla="*/ 2291415 h 10286999"/>
              <a:gd name="connsiteX9184" fmla="*/ 8239992 w 11378470"/>
              <a:gd name="connsiteY9184" fmla="*/ 2292262 h 10286999"/>
              <a:gd name="connsiteX9185" fmla="*/ 8246903 w 11378470"/>
              <a:gd name="connsiteY9185" fmla="*/ 2291530 h 10286999"/>
              <a:gd name="connsiteX9186" fmla="*/ 8264721 w 11378470"/>
              <a:gd name="connsiteY9186" fmla="*/ 2308647 h 10286999"/>
              <a:gd name="connsiteX9187" fmla="*/ 8264924 w 11378470"/>
              <a:gd name="connsiteY9187" fmla="*/ 2309326 h 10286999"/>
              <a:gd name="connsiteX9188" fmla="*/ 8285553 w 11378470"/>
              <a:gd name="connsiteY9188" fmla="*/ 2309214 h 10286999"/>
              <a:gd name="connsiteX9189" fmla="*/ 8366493 w 11378470"/>
              <a:gd name="connsiteY9189" fmla="*/ 2341443 h 10286999"/>
              <a:gd name="connsiteX9190" fmla="*/ 8325629 w 11378470"/>
              <a:gd name="connsiteY9190" fmla="*/ 2358589 h 10286999"/>
              <a:gd name="connsiteX9191" fmla="*/ 8259982 w 11378470"/>
              <a:gd name="connsiteY9191" fmla="*/ 2354506 h 10286999"/>
              <a:gd name="connsiteX9192" fmla="*/ 8241440 w 11378470"/>
              <a:gd name="connsiteY9192" fmla="*/ 2346223 h 10286999"/>
              <a:gd name="connsiteX9193" fmla="*/ 8241416 w 11378470"/>
              <a:gd name="connsiteY9193" fmla="*/ 2346308 h 10286999"/>
              <a:gd name="connsiteX9194" fmla="*/ 8205933 w 11378470"/>
              <a:gd name="connsiteY9194" fmla="*/ 2338211 h 10286999"/>
              <a:gd name="connsiteX9195" fmla="*/ 8206445 w 11378470"/>
              <a:gd name="connsiteY9195" fmla="*/ 2341683 h 10286999"/>
              <a:gd name="connsiteX9196" fmla="*/ 8199773 w 11378470"/>
              <a:gd name="connsiteY9196" fmla="*/ 2354992 h 10286999"/>
              <a:gd name="connsiteX9197" fmla="*/ 8183349 w 11378470"/>
              <a:gd name="connsiteY9197" fmla="*/ 2354539 h 10286999"/>
              <a:gd name="connsiteX9198" fmla="*/ 8176177 w 11378470"/>
              <a:gd name="connsiteY9198" fmla="*/ 2349069 h 10286999"/>
              <a:gd name="connsiteX9199" fmla="*/ 8172966 w 11378470"/>
              <a:gd name="connsiteY9199" fmla="*/ 2392307 h 10286999"/>
              <a:gd name="connsiteX9200" fmla="*/ 8177216 w 11378470"/>
              <a:gd name="connsiteY9200" fmla="*/ 2389124 h 10286999"/>
              <a:gd name="connsiteX9201" fmla="*/ 8217706 w 11378470"/>
              <a:gd name="connsiteY9201" fmla="*/ 2491634 h 10286999"/>
              <a:gd name="connsiteX9202" fmla="*/ 8219832 w 11378470"/>
              <a:gd name="connsiteY9202" fmla="*/ 2502202 h 10286999"/>
              <a:gd name="connsiteX9203" fmla="*/ 8236906 w 11378470"/>
              <a:gd name="connsiteY9203" fmla="*/ 2508103 h 10286999"/>
              <a:gd name="connsiteX9204" fmla="*/ 8241709 w 11378470"/>
              <a:gd name="connsiteY9204" fmla="*/ 2516526 h 10286999"/>
              <a:gd name="connsiteX9205" fmla="*/ 8232521 w 11378470"/>
              <a:gd name="connsiteY9205" fmla="*/ 2522589 h 10286999"/>
              <a:gd name="connsiteX9206" fmla="*/ 8220076 w 11378470"/>
              <a:gd name="connsiteY9206" fmla="*/ 2516948 h 10286999"/>
              <a:gd name="connsiteX9207" fmla="*/ 8218557 w 11378470"/>
              <a:gd name="connsiteY9207" fmla="*/ 2528310 h 10286999"/>
              <a:gd name="connsiteX9208" fmla="*/ 8195231 w 11378470"/>
              <a:gd name="connsiteY9208" fmla="*/ 2570687 h 10286999"/>
              <a:gd name="connsiteX9209" fmla="*/ 8167434 w 11378470"/>
              <a:gd name="connsiteY9209" fmla="*/ 2586966 h 10286999"/>
              <a:gd name="connsiteX9210" fmla="*/ 8163358 w 11378470"/>
              <a:gd name="connsiteY9210" fmla="*/ 2622647 h 10286999"/>
              <a:gd name="connsiteX9211" fmla="*/ 8162640 w 11378470"/>
              <a:gd name="connsiteY9211" fmla="*/ 2629289 h 10286999"/>
              <a:gd name="connsiteX9212" fmla="*/ 8164266 w 11378470"/>
              <a:gd name="connsiteY9212" fmla="*/ 2630037 h 10286999"/>
              <a:gd name="connsiteX9213" fmla="*/ 8166034 w 11378470"/>
              <a:gd name="connsiteY9213" fmla="*/ 2633009 h 10286999"/>
              <a:gd name="connsiteX9214" fmla="*/ 8163807 w 11378470"/>
              <a:gd name="connsiteY9214" fmla="*/ 2636478 h 10286999"/>
              <a:gd name="connsiteX9215" fmla="*/ 8161909 w 11378470"/>
              <a:gd name="connsiteY9215" fmla="*/ 2636052 h 10286999"/>
              <a:gd name="connsiteX9216" fmla="*/ 8155192 w 11378470"/>
              <a:gd name="connsiteY9216" fmla="*/ 2698175 h 10286999"/>
              <a:gd name="connsiteX9217" fmla="*/ 8147780 w 11378470"/>
              <a:gd name="connsiteY9217" fmla="*/ 2744030 h 10286999"/>
              <a:gd name="connsiteX9218" fmla="*/ 8160034 w 11378470"/>
              <a:gd name="connsiteY9218" fmla="*/ 2744272 h 10286999"/>
              <a:gd name="connsiteX9219" fmla="*/ 8151698 w 11378470"/>
              <a:gd name="connsiteY9219" fmla="*/ 2768245 h 10286999"/>
              <a:gd name="connsiteX9220" fmla="*/ 8146115 w 11378470"/>
              <a:gd name="connsiteY9220" fmla="*/ 2767533 h 10286999"/>
              <a:gd name="connsiteX9221" fmla="*/ 8143914 w 11378470"/>
              <a:gd name="connsiteY9221" fmla="*/ 2767948 h 10286999"/>
              <a:gd name="connsiteX9222" fmla="*/ 8130568 w 11378470"/>
              <a:gd name="connsiteY9222" fmla="*/ 2850521 h 10286999"/>
              <a:gd name="connsiteX9223" fmla="*/ 8129362 w 11378470"/>
              <a:gd name="connsiteY9223" fmla="*/ 2889183 h 10286999"/>
              <a:gd name="connsiteX9224" fmla="*/ 8118860 w 11378470"/>
              <a:gd name="connsiteY9224" fmla="*/ 2907363 h 10286999"/>
              <a:gd name="connsiteX9225" fmla="*/ 8085428 w 11378470"/>
              <a:gd name="connsiteY9225" fmla="*/ 3012264 h 10286999"/>
              <a:gd name="connsiteX9226" fmla="*/ 8085035 w 11378470"/>
              <a:gd name="connsiteY9226" fmla="*/ 3030579 h 10286999"/>
              <a:gd name="connsiteX9227" fmla="*/ 8079819 w 11378470"/>
              <a:gd name="connsiteY9227" fmla="*/ 3049809 h 10286999"/>
              <a:gd name="connsiteX9228" fmla="*/ 8086335 w 11378470"/>
              <a:gd name="connsiteY9228" fmla="*/ 3045051 h 10286999"/>
              <a:gd name="connsiteX9229" fmla="*/ 8104695 w 11378470"/>
              <a:gd name="connsiteY9229" fmla="*/ 3033900 h 10286999"/>
              <a:gd name="connsiteX9230" fmla="*/ 8114765 w 11378470"/>
              <a:gd name="connsiteY9230" fmla="*/ 3044297 h 10286999"/>
              <a:gd name="connsiteX9231" fmla="*/ 8172238 w 11378470"/>
              <a:gd name="connsiteY9231" fmla="*/ 2994387 h 10286999"/>
              <a:gd name="connsiteX9232" fmla="*/ 8194582 w 11378470"/>
              <a:gd name="connsiteY9232" fmla="*/ 2976055 h 10286999"/>
              <a:gd name="connsiteX9233" fmla="*/ 8198508 w 11378470"/>
              <a:gd name="connsiteY9233" fmla="*/ 2970649 h 10286999"/>
              <a:gd name="connsiteX9234" fmla="*/ 8199039 w 11378470"/>
              <a:gd name="connsiteY9234" fmla="*/ 2970332 h 10286999"/>
              <a:gd name="connsiteX9235" fmla="*/ 8197155 w 11378470"/>
              <a:gd name="connsiteY9235" fmla="*/ 2944273 h 10286999"/>
              <a:gd name="connsiteX9236" fmla="*/ 8209103 w 11378470"/>
              <a:gd name="connsiteY9236" fmla="*/ 2914398 h 10286999"/>
              <a:gd name="connsiteX9237" fmla="*/ 8219268 w 11378470"/>
              <a:gd name="connsiteY9237" fmla="*/ 2910300 h 10286999"/>
              <a:gd name="connsiteX9238" fmla="*/ 8210544 w 11378470"/>
              <a:gd name="connsiteY9238" fmla="*/ 2899321 h 10286999"/>
              <a:gd name="connsiteX9239" fmla="*/ 8208860 w 11378470"/>
              <a:gd name="connsiteY9239" fmla="*/ 2883109 h 10286999"/>
              <a:gd name="connsiteX9240" fmla="*/ 8222732 w 11378470"/>
              <a:gd name="connsiteY9240" fmla="*/ 2895869 h 10286999"/>
              <a:gd name="connsiteX9241" fmla="*/ 8227726 w 11378470"/>
              <a:gd name="connsiteY9241" fmla="*/ 2902741 h 10286999"/>
              <a:gd name="connsiteX9242" fmla="*/ 8223837 w 11378470"/>
              <a:gd name="connsiteY9242" fmla="*/ 2908459 h 10286999"/>
              <a:gd name="connsiteX9243" fmla="*/ 8225339 w 11378470"/>
              <a:gd name="connsiteY9243" fmla="*/ 2907854 h 10286999"/>
              <a:gd name="connsiteX9244" fmla="*/ 8245274 w 11378470"/>
              <a:gd name="connsiteY9244" fmla="*/ 2908759 h 10286999"/>
              <a:gd name="connsiteX9245" fmla="*/ 8245493 w 11378470"/>
              <a:gd name="connsiteY9245" fmla="*/ 2908553 h 10286999"/>
              <a:gd name="connsiteX9246" fmla="*/ 8251444 w 11378470"/>
              <a:gd name="connsiteY9246" fmla="*/ 2907202 h 10286999"/>
              <a:gd name="connsiteX9247" fmla="*/ 8250859 w 11378470"/>
              <a:gd name="connsiteY9247" fmla="*/ 2909013 h 10286999"/>
              <a:gd name="connsiteX9248" fmla="*/ 8250897 w 11378470"/>
              <a:gd name="connsiteY9248" fmla="*/ 2909015 h 10286999"/>
              <a:gd name="connsiteX9249" fmla="*/ 8250755 w 11378470"/>
              <a:gd name="connsiteY9249" fmla="*/ 2909339 h 10286999"/>
              <a:gd name="connsiteX9250" fmla="*/ 8248809 w 11378470"/>
              <a:gd name="connsiteY9250" fmla="*/ 2915363 h 10286999"/>
              <a:gd name="connsiteX9251" fmla="*/ 8247101 w 11378470"/>
              <a:gd name="connsiteY9251" fmla="*/ 2917606 h 10286999"/>
              <a:gd name="connsiteX9252" fmla="*/ 8242899 w 11378470"/>
              <a:gd name="connsiteY9252" fmla="*/ 2927115 h 10286999"/>
              <a:gd name="connsiteX9253" fmla="*/ 8243539 w 11378470"/>
              <a:gd name="connsiteY9253" fmla="*/ 2931683 h 10286999"/>
              <a:gd name="connsiteX9254" fmla="*/ 8241546 w 11378470"/>
              <a:gd name="connsiteY9254" fmla="*/ 2935140 h 10286999"/>
              <a:gd name="connsiteX9255" fmla="*/ 8276512 w 11378470"/>
              <a:gd name="connsiteY9255" fmla="*/ 2905062 h 10286999"/>
              <a:gd name="connsiteX9256" fmla="*/ 8319040 w 11378470"/>
              <a:gd name="connsiteY9256" fmla="*/ 2871626 h 10286999"/>
              <a:gd name="connsiteX9257" fmla="*/ 8321599 w 11378470"/>
              <a:gd name="connsiteY9257" fmla="*/ 2869621 h 10286999"/>
              <a:gd name="connsiteX9258" fmla="*/ 8317629 w 11378470"/>
              <a:gd name="connsiteY9258" fmla="*/ 2866995 h 10286999"/>
              <a:gd name="connsiteX9259" fmla="*/ 8299801 w 11378470"/>
              <a:gd name="connsiteY9259" fmla="*/ 2849119 h 10286999"/>
              <a:gd name="connsiteX9260" fmla="*/ 8329004 w 11378470"/>
              <a:gd name="connsiteY9260" fmla="*/ 2845747 h 10286999"/>
              <a:gd name="connsiteX9261" fmla="*/ 8344743 w 11378470"/>
              <a:gd name="connsiteY9261" fmla="*/ 2851492 h 10286999"/>
              <a:gd name="connsiteX9262" fmla="*/ 8350334 w 11378470"/>
              <a:gd name="connsiteY9262" fmla="*/ 2847113 h 10286999"/>
              <a:gd name="connsiteX9263" fmla="*/ 8380380 w 11378470"/>
              <a:gd name="connsiteY9263" fmla="*/ 2827177 h 10286999"/>
              <a:gd name="connsiteX9264" fmla="*/ 8389694 w 11378470"/>
              <a:gd name="connsiteY9264" fmla="*/ 2821235 h 10286999"/>
              <a:gd name="connsiteX9265" fmla="*/ 8385235 w 11378470"/>
              <a:gd name="connsiteY9265" fmla="*/ 2820857 h 10286999"/>
              <a:gd name="connsiteX9266" fmla="*/ 8373816 w 11378470"/>
              <a:gd name="connsiteY9266" fmla="*/ 2814671 h 10286999"/>
              <a:gd name="connsiteX9267" fmla="*/ 8369489 w 11378470"/>
              <a:gd name="connsiteY9267" fmla="*/ 2806423 h 10286999"/>
              <a:gd name="connsiteX9268" fmla="*/ 8364079 w 11378470"/>
              <a:gd name="connsiteY9268" fmla="*/ 2796112 h 10286999"/>
              <a:gd name="connsiteX9269" fmla="*/ 8364205 w 11378470"/>
              <a:gd name="connsiteY9269" fmla="*/ 2793812 h 10286999"/>
              <a:gd name="connsiteX9270" fmla="*/ 8359143 w 11378470"/>
              <a:gd name="connsiteY9270" fmla="*/ 2790061 h 10286999"/>
              <a:gd name="connsiteX9271" fmla="*/ 8319302 w 11378470"/>
              <a:gd name="connsiteY9271" fmla="*/ 2772540 h 10286999"/>
              <a:gd name="connsiteX9272" fmla="*/ 8319036 w 11378470"/>
              <a:gd name="connsiteY9272" fmla="*/ 2772403 h 10286999"/>
              <a:gd name="connsiteX9273" fmla="*/ 8315631 w 11378470"/>
              <a:gd name="connsiteY9273" fmla="*/ 2779554 h 10286999"/>
              <a:gd name="connsiteX9274" fmla="*/ 8299822 w 11378470"/>
              <a:gd name="connsiteY9274" fmla="*/ 2793749 h 10286999"/>
              <a:gd name="connsiteX9275" fmla="*/ 8282796 w 11378470"/>
              <a:gd name="connsiteY9275" fmla="*/ 2760657 h 10286999"/>
              <a:gd name="connsiteX9276" fmla="*/ 8287156 w 11378470"/>
              <a:gd name="connsiteY9276" fmla="*/ 2753022 h 10286999"/>
              <a:gd name="connsiteX9277" fmla="*/ 8281081 w 11378470"/>
              <a:gd name="connsiteY9277" fmla="*/ 2747497 h 10286999"/>
              <a:gd name="connsiteX9278" fmla="*/ 8271095 w 11378470"/>
              <a:gd name="connsiteY9278" fmla="*/ 2730130 h 10286999"/>
              <a:gd name="connsiteX9279" fmla="*/ 8263107 w 11378470"/>
              <a:gd name="connsiteY9279" fmla="*/ 2694137 h 10286999"/>
              <a:gd name="connsiteX9280" fmla="*/ 8267158 w 11378470"/>
              <a:gd name="connsiteY9280" fmla="*/ 2675706 h 10286999"/>
              <a:gd name="connsiteX9281" fmla="*/ 8266132 w 11378470"/>
              <a:gd name="connsiteY9281" fmla="*/ 2675035 h 10286999"/>
              <a:gd name="connsiteX9282" fmla="*/ 8268538 w 11378470"/>
              <a:gd name="connsiteY9282" fmla="*/ 2646456 h 10286999"/>
              <a:gd name="connsiteX9283" fmla="*/ 8277855 w 11378470"/>
              <a:gd name="connsiteY9283" fmla="*/ 2652348 h 10286999"/>
              <a:gd name="connsiteX9284" fmla="*/ 8287975 w 11378470"/>
              <a:gd name="connsiteY9284" fmla="*/ 2638596 h 10286999"/>
              <a:gd name="connsiteX9285" fmla="*/ 8301643 w 11378470"/>
              <a:gd name="connsiteY9285" fmla="*/ 2629810 h 10286999"/>
              <a:gd name="connsiteX9286" fmla="*/ 8305183 w 11378470"/>
              <a:gd name="connsiteY9286" fmla="*/ 2618895 h 10286999"/>
              <a:gd name="connsiteX9287" fmla="*/ 8294842 w 11378470"/>
              <a:gd name="connsiteY9287" fmla="*/ 2621155 h 10286999"/>
              <a:gd name="connsiteX9288" fmla="*/ 8281194 w 11378470"/>
              <a:gd name="connsiteY9288" fmla="*/ 2614095 h 10286999"/>
              <a:gd name="connsiteX9289" fmla="*/ 8306268 w 11378470"/>
              <a:gd name="connsiteY9289" fmla="*/ 2583264 h 10286999"/>
              <a:gd name="connsiteX9290" fmla="*/ 8318152 w 11378470"/>
              <a:gd name="connsiteY9290" fmla="*/ 2595801 h 10286999"/>
              <a:gd name="connsiteX9291" fmla="*/ 8315191 w 11378470"/>
              <a:gd name="connsiteY9291" fmla="*/ 2601363 h 10286999"/>
              <a:gd name="connsiteX9292" fmla="*/ 8327751 w 11378470"/>
              <a:gd name="connsiteY9292" fmla="*/ 2583734 h 10286999"/>
              <a:gd name="connsiteX9293" fmla="*/ 8389319 w 11378470"/>
              <a:gd name="connsiteY9293" fmla="*/ 2560880 h 10286999"/>
              <a:gd name="connsiteX9294" fmla="*/ 8426470 w 11378470"/>
              <a:gd name="connsiteY9294" fmla="*/ 2576328 h 10286999"/>
              <a:gd name="connsiteX9295" fmla="*/ 8445693 w 11378470"/>
              <a:gd name="connsiteY9295" fmla="*/ 2600301 h 10286999"/>
              <a:gd name="connsiteX9296" fmla="*/ 8453350 w 11378470"/>
              <a:gd name="connsiteY9296" fmla="*/ 2621908 h 10286999"/>
              <a:gd name="connsiteX9297" fmla="*/ 8459355 w 11378470"/>
              <a:gd name="connsiteY9297" fmla="*/ 2625903 h 10286999"/>
              <a:gd name="connsiteX9298" fmla="*/ 8455874 w 11378470"/>
              <a:gd name="connsiteY9298" fmla="*/ 2629033 h 10286999"/>
              <a:gd name="connsiteX9299" fmla="*/ 8462439 w 11378470"/>
              <a:gd name="connsiteY9299" fmla="*/ 2647560 h 10286999"/>
              <a:gd name="connsiteX9300" fmla="*/ 8482664 w 11378470"/>
              <a:gd name="connsiteY9300" fmla="*/ 2701933 h 10286999"/>
              <a:gd name="connsiteX9301" fmla="*/ 8476102 w 11378470"/>
              <a:gd name="connsiteY9301" fmla="*/ 2701639 h 10286999"/>
              <a:gd name="connsiteX9302" fmla="*/ 8479915 w 11378470"/>
              <a:gd name="connsiteY9302" fmla="*/ 2706246 h 10286999"/>
              <a:gd name="connsiteX9303" fmla="*/ 8488772 w 11378470"/>
              <a:gd name="connsiteY9303" fmla="*/ 2727926 h 10286999"/>
              <a:gd name="connsiteX9304" fmla="*/ 8484606 w 11378470"/>
              <a:gd name="connsiteY9304" fmla="*/ 2739945 h 10286999"/>
              <a:gd name="connsiteX9305" fmla="*/ 8425307 w 11378470"/>
              <a:gd name="connsiteY9305" fmla="*/ 2743810 h 10286999"/>
              <a:gd name="connsiteX9306" fmla="*/ 8421712 w 11378470"/>
              <a:gd name="connsiteY9306" fmla="*/ 2740865 h 10286999"/>
              <a:gd name="connsiteX9307" fmla="*/ 8403669 w 11378470"/>
              <a:gd name="connsiteY9307" fmla="*/ 2784932 h 10286999"/>
              <a:gd name="connsiteX9308" fmla="*/ 8399635 w 11378470"/>
              <a:gd name="connsiteY9308" fmla="*/ 2797783 h 10286999"/>
              <a:gd name="connsiteX9309" fmla="*/ 8402480 w 11378470"/>
              <a:gd name="connsiteY9309" fmla="*/ 2801899 h 10286999"/>
              <a:gd name="connsiteX9310" fmla="*/ 8406660 w 11378470"/>
              <a:gd name="connsiteY9310" fmla="*/ 2810413 h 10286999"/>
              <a:gd name="connsiteX9311" fmla="*/ 8442965 w 11378470"/>
              <a:gd name="connsiteY9311" fmla="*/ 2787255 h 10286999"/>
              <a:gd name="connsiteX9312" fmla="*/ 8487046 w 11378470"/>
              <a:gd name="connsiteY9312" fmla="*/ 2753008 h 10286999"/>
              <a:gd name="connsiteX9313" fmla="*/ 8519253 w 11378470"/>
              <a:gd name="connsiteY9313" fmla="*/ 2727984 h 10286999"/>
              <a:gd name="connsiteX9314" fmla="*/ 8511721 w 11378470"/>
              <a:gd name="connsiteY9314" fmla="*/ 2722780 h 10286999"/>
              <a:gd name="connsiteX9315" fmla="*/ 8510056 w 11378470"/>
              <a:gd name="connsiteY9315" fmla="*/ 2719867 h 10286999"/>
              <a:gd name="connsiteX9316" fmla="*/ 8505760 w 11378470"/>
              <a:gd name="connsiteY9316" fmla="*/ 2717439 h 10286999"/>
              <a:gd name="connsiteX9317" fmla="*/ 8490936 w 11378470"/>
              <a:gd name="connsiteY9317" fmla="*/ 2708656 h 10286999"/>
              <a:gd name="connsiteX9318" fmla="*/ 8490373 w 11378470"/>
              <a:gd name="connsiteY9318" fmla="*/ 2704625 h 10286999"/>
              <a:gd name="connsiteX9319" fmla="*/ 8498552 w 11378470"/>
              <a:gd name="connsiteY9319" fmla="*/ 2700081 h 10286999"/>
              <a:gd name="connsiteX9320" fmla="*/ 8504188 w 11378470"/>
              <a:gd name="connsiteY9320" fmla="*/ 2702667 h 10286999"/>
              <a:gd name="connsiteX9321" fmla="*/ 8502782 w 11378470"/>
              <a:gd name="connsiteY9321" fmla="*/ 2687370 h 10286999"/>
              <a:gd name="connsiteX9322" fmla="*/ 8515633 w 11378470"/>
              <a:gd name="connsiteY9322" fmla="*/ 2673893 h 10286999"/>
              <a:gd name="connsiteX9323" fmla="*/ 8521561 w 11378470"/>
              <a:gd name="connsiteY9323" fmla="*/ 2670440 h 10286999"/>
              <a:gd name="connsiteX9324" fmla="*/ 8512740 w 11378470"/>
              <a:gd name="connsiteY9324" fmla="*/ 2670717 h 10286999"/>
              <a:gd name="connsiteX9325" fmla="*/ 8498556 w 11378470"/>
              <a:gd name="connsiteY9325" fmla="*/ 2657555 h 10286999"/>
              <a:gd name="connsiteX9326" fmla="*/ 8535252 w 11378470"/>
              <a:gd name="connsiteY9326" fmla="*/ 2590316 h 10286999"/>
              <a:gd name="connsiteX9327" fmla="*/ 8540071 w 11378470"/>
              <a:gd name="connsiteY9327" fmla="*/ 2589283 h 10286999"/>
              <a:gd name="connsiteX9328" fmla="*/ 8543481 w 11378470"/>
              <a:gd name="connsiteY9328" fmla="*/ 2584857 h 10286999"/>
              <a:gd name="connsiteX9329" fmla="*/ 8543366 w 11378470"/>
              <a:gd name="connsiteY9329" fmla="*/ 2584040 h 10286999"/>
              <a:gd name="connsiteX9330" fmla="*/ 8542805 w 11378470"/>
              <a:gd name="connsiteY9330" fmla="*/ 2580035 h 10286999"/>
              <a:gd name="connsiteX9331" fmla="*/ 8550587 w 11378470"/>
              <a:gd name="connsiteY9331" fmla="*/ 2565957 h 10286999"/>
              <a:gd name="connsiteX9332" fmla="*/ 8560471 w 11378470"/>
              <a:gd name="connsiteY9332" fmla="*/ 2566890 h 10286999"/>
              <a:gd name="connsiteX9333" fmla="*/ 8574886 w 11378470"/>
              <a:gd name="connsiteY9333" fmla="*/ 2586224 h 10286999"/>
              <a:gd name="connsiteX9334" fmla="*/ 8645106 w 11378470"/>
              <a:gd name="connsiteY9334" fmla="*/ 2586137 h 10286999"/>
              <a:gd name="connsiteX9335" fmla="*/ 8646848 w 11378470"/>
              <a:gd name="connsiteY9335" fmla="*/ 2626397 h 10286999"/>
              <a:gd name="connsiteX9336" fmla="*/ 8579993 w 11378470"/>
              <a:gd name="connsiteY9336" fmla="*/ 2650505 h 10286999"/>
              <a:gd name="connsiteX9337" fmla="*/ 8579431 w 11378470"/>
              <a:gd name="connsiteY9337" fmla="*/ 2646501 h 10286999"/>
              <a:gd name="connsiteX9338" fmla="*/ 8557335 w 11378470"/>
              <a:gd name="connsiteY9338" fmla="*/ 2655871 h 10286999"/>
              <a:gd name="connsiteX9339" fmla="*/ 8554516 w 11378470"/>
              <a:gd name="connsiteY9339" fmla="*/ 2652535 h 10286999"/>
              <a:gd name="connsiteX9340" fmla="*/ 8552999 w 11378470"/>
              <a:gd name="connsiteY9340" fmla="*/ 2652423 h 10286999"/>
              <a:gd name="connsiteX9341" fmla="*/ 8540310 w 11378470"/>
              <a:gd name="connsiteY9341" fmla="*/ 2666465 h 10286999"/>
              <a:gd name="connsiteX9342" fmla="*/ 8542368 w 11378470"/>
              <a:gd name="connsiteY9342" fmla="*/ 2666248 h 10286999"/>
              <a:gd name="connsiteX9343" fmla="*/ 8568244 w 11378470"/>
              <a:gd name="connsiteY9343" fmla="*/ 2686029 h 10286999"/>
              <a:gd name="connsiteX9344" fmla="*/ 8570260 w 11378470"/>
              <a:gd name="connsiteY9344" fmla="*/ 2691970 h 10286999"/>
              <a:gd name="connsiteX9345" fmla="*/ 8576258 w 11378470"/>
              <a:gd name="connsiteY9345" fmla="*/ 2687864 h 10286999"/>
              <a:gd name="connsiteX9346" fmla="*/ 8578075 w 11378470"/>
              <a:gd name="connsiteY9346" fmla="*/ 2684418 h 10286999"/>
              <a:gd name="connsiteX9347" fmla="*/ 8576981 w 11378470"/>
              <a:gd name="connsiteY9347" fmla="*/ 2683484 h 10286999"/>
              <a:gd name="connsiteX9348" fmla="*/ 8597666 w 11378470"/>
              <a:gd name="connsiteY9348" fmla="*/ 2666302 h 10286999"/>
              <a:gd name="connsiteX9349" fmla="*/ 8601790 w 11378470"/>
              <a:gd name="connsiteY9349" fmla="*/ 2671788 h 10286999"/>
              <a:gd name="connsiteX9350" fmla="*/ 8628175 w 11378470"/>
              <a:gd name="connsiteY9350" fmla="*/ 2655214 h 10286999"/>
              <a:gd name="connsiteX9351" fmla="*/ 8702622 w 11378470"/>
              <a:gd name="connsiteY9351" fmla="*/ 2611655 h 10286999"/>
              <a:gd name="connsiteX9352" fmla="*/ 8699067 w 11378470"/>
              <a:gd name="connsiteY9352" fmla="*/ 2581542 h 10286999"/>
              <a:gd name="connsiteX9353" fmla="*/ 8690919 w 11378470"/>
              <a:gd name="connsiteY9353" fmla="*/ 2538938 h 10286999"/>
              <a:gd name="connsiteX9354" fmla="*/ 8735868 w 11378470"/>
              <a:gd name="connsiteY9354" fmla="*/ 2453146 h 10286999"/>
              <a:gd name="connsiteX9355" fmla="*/ 8845025 w 11378470"/>
              <a:gd name="connsiteY9355" fmla="*/ 2397502 h 10286999"/>
              <a:gd name="connsiteX9356" fmla="*/ 8908669 w 11378470"/>
              <a:gd name="connsiteY9356" fmla="*/ 2419442 h 10286999"/>
              <a:gd name="connsiteX9357" fmla="*/ 8943107 w 11378470"/>
              <a:gd name="connsiteY9357" fmla="*/ 2431314 h 10286999"/>
              <a:gd name="connsiteX9358" fmla="*/ 8951209 w 11378470"/>
              <a:gd name="connsiteY9358" fmla="*/ 2416233 h 10286999"/>
              <a:gd name="connsiteX9359" fmla="*/ 8959944 w 11378470"/>
              <a:gd name="connsiteY9359" fmla="*/ 2437118 h 10286999"/>
              <a:gd name="connsiteX9360" fmla="*/ 8972314 w 11378470"/>
              <a:gd name="connsiteY9360" fmla="*/ 2441381 h 10286999"/>
              <a:gd name="connsiteX9361" fmla="*/ 8979868 w 11378470"/>
              <a:gd name="connsiteY9361" fmla="*/ 2469344 h 10286999"/>
              <a:gd name="connsiteX9362" fmla="*/ 9029293 w 11378470"/>
              <a:gd name="connsiteY9362" fmla="*/ 2438914 h 10286999"/>
              <a:gd name="connsiteX9363" fmla="*/ 9200192 w 11378470"/>
              <a:gd name="connsiteY9363" fmla="*/ 2355149 h 10286999"/>
              <a:gd name="connsiteX9364" fmla="*/ 9223479 w 11378470"/>
              <a:gd name="connsiteY9364" fmla="*/ 2342556 h 10286999"/>
              <a:gd name="connsiteX9365" fmla="*/ 9367133 w 11378470"/>
              <a:gd name="connsiteY9365" fmla="*/ 2277186 h 10286999"/>
              <a:gd name="connsiteX9366" fmla="*/ 9361680 w 11378470"/>
              <a:gd name="connsiteY9366" fmla="*/ 2278989 h 10286999"/>
              <a:gd name="connsiteX9367" fmla="*/ 9361130 w 11378470"/>
              <a:gd name="connsiteY9367" fmla="*/ 2266504 h 10286999"/>
              <a:gd name="connsiteX9368" fmla="*/ 9368421 w 11378470"/>
              <a:gd name="connsiteY9368" fmla="*/ 2262685 h 10286999"/>
              <a:gd name="connsiteX9369" fmla="*/ 9371607 w 11378470"/>
              <a:gd name="connsiteY9369" fmla="*/ 2250373 h 10286999"/>
              <a:gd name="connsiteX9370" fmla="*/ 9379083 w 11378470"/>
              <a:gd name="connsiteY9370" fmla="*/ 2250715 h 10286999"/>
              <a:gd name="connsiteX9371" fmla="*/ 9375828 w 11378470"/>
              <a:gd name="connsiteY9371" fmla="*/ 2261468 h 10286999"/>
              <a:gd name="connsiteX9372" fmla="*/ 9372884 w 11378470"/>
              <a:gd name="connsiteY9372" fmla="*/ 2274569 h 10286999"/>
              <a:gd name="connsiteX9373" fmla="*/ 9403900 w 11378470"/>
              <a:gd name="connsiteY9373" fmla="*/ 2260455 h 10286999"/>
              <a:gd name="connsiteX9374" fmla="*/ 9404491 w 11378470"/>
              <a:gd name="connsiteY9374" fmla="*/ 2254956 h 10286999"/>
              <a:gd name="connsiteX9375" fmla="*/ 9402757 w 11378470"/>
              <a:gd name="connsiteY9375" fmla="*/ 2248334 h 10286999"/>
              <a:gd name="connsiteX9376" fmla="*/ 9431199 w 11378470"/>
              <a:gd name="connsiteY9376" fmla="*/ 2230958 h 10286999"/>
              <a:gd name="connsiteX9377" fmla="*/ 9440588 w 11378470"/>
              <a:gd name="connsiteY9377" fmla="*/ 2233969 h 10286999"/>
              <a:gd name="connsiteX9378" fmla="*/ 9444471 w 11378470"/>
              <a:gd name="connsiteY9378" fmla="*/ 2241993 h 10286999"/>
              <a:gd name="connsiteX9379" fmla="*/ 9501634 w 11378470"/>
              <a:gd name="connsiteY9379" fmla="*/ 2215981 h 10286999"/>
              <a:gd name="connsiteX9380" fmla="*/ 9493971 w 11378470"/>
              <a:gd name="connsiteY9380" fmla="*/ 2213408 h 10286999"/>
              <a:gd name="connsiteX9381" fmla="*/ 9484815 w 11378470"/>
              <a:gd name="connsiteY9381" fmla="*/ 2198799 h 10286999"/>
              <a:gd name="connsiteX9382" fmla="*/ 9485756 w 11378470"/>
              <a:gd name="connsiteY9382" fmla="*/ 2194335 h 10286999"/>
              <a:gd name="connsiteX9383" fmla="*/ 9477124 w 11378470"/>
              <a:gd name="connsiteY9383" fmla="*/ 2195735 h 10286999"/>
              <a:gd name="connsiteX9384" fmla="*/ 9487296 w 11378470"/>
              <a:gd name="connsiteY9384" fmla="*/ 2187032 h 10286999"/>
              <a:gd name="connsiteX9385" fmla="*/ 9488498 w 11378470"/>
              <a:gd name="connsiteY9385" fmla="*/ 2181334 h 10286999"/>
              <a:gd name="connsiteX9386" fmla="*/ 9568955 w 11378470"/>
              <a:gd name="connsiteY9386" fmla="*/ 2160080 h 10286999"/>
              <a:gd name="connsiteX9387" fmla="*/ 9567417 w 11378470"/>
              <a:gd name="connsiteY9387" fmla="*/ 2189632 h 10286999"/>
              <a:gd name="connsiteX9388" fmla="*/ 9673907 w 11378470"/>
              <a:gd name="connsiteY9388" fmla="*/ 2150529 h 10286999"/>
              <a:gd name="connsiteX9389" fmla="*/ 9831804 w 11378470"/>
              <a:gd name="connsiteY9389" fmla="*/ 2098512 h 10286999"/>
              <a:gd name="connsiteX9390" fmla="*/ 9850513 w 11378470"/>
              <a:gd name="connsiteY9390" fmla="*/ 2093596 h 10286999"/>
              <a:gd name="connsiteX9391" fmla="*/ 10026940 w 11378470"/>
              <a:gd name="connsiteY9391" fmla="*/ 2045729 h 10286999"/>
              <a:gd name="connsiteX9392" fmla="*/ 10018506 w 11378470"/>
              <a:gd name="connsiteY9392" fmla="*/ 2043154 h 10286999"/>
              <a:gd name="connsiteX9393" fmla="*/ 10004830 w 11378470"/>
              <a:gd name="connsiteY9393" fmla="*/ 2030153 h 10286999"/>
              <a:gd name="connsiteX9394" fmla="*/ 10047638 w 11378470"/>
              <a:gd name="connsiteY9394" fmla="*/ 1977449 h 10286999"/>
              <a:gd name="connsiteX9395" fmla="*/ 10069488 w 11378470"/>
              <a:gd name="connsiteY9395" fmla="*/ 1988979 h 10286999"/>
              <a:gd name="connsiteX9396" fmla="*/ 10060478 w 11378470"/>
              <a:gd name="connsiteY9396" fmla="*/ 2017775 h 10286999"/>
              <a:gd name="connsiteX9397" fmla="*/ 10042266 w 11378470"/>
              <a:gd name="connsiteY9397" fmla="*/ 2041678 h 10286999"/>
              <a:gd name="connsiteX9398" fmla="*/ 10189740 w 11378470"/>
              <a:gd name="connsiteY9398" fmla="*/ 2009799 h 10286999"/>
              <a:gd name="connsiteX9399" fmla="*/ 10204028 w 11378470"/>
              <a:gd name="connsiteY9399" fmla="*/ 1989026 h 10286999"/>
              <a:gd name="connsiteX9400" fmla="*/ 10269146 w 11378470"/>
              <a:gd name="connsiteY9400" fmla="*/ 1990615 h 10286999"/>
              <a:gd name="connsiteX9401" fmla="*/ 10269220 w 11378470"/>
              <a:gd name="connsiteY9401" fmla="*/ 1990701 h 10286999"/>
              <a:gd name="connsiteX9402" fmla="*/ 10281940 w 11378470"/>
              <a:gd name="connsiteY9402" fmla="*/ 1987508 h 10286999"/>
              <a:gd name="connsiteX9403" fmla="*/ 10346542 w 11378470"/>
              <a:gd name="connsiteY9403" fmla="*/ 1976200 h 10286999"/>
              <a:gd name="connsiteX9404" fmla="*/ 10349026 w 11378470"/>
              <a:gd name="connsiteY9404" fmla="*/ 1975947 h 10286999"/>
              <a:gd name="connsiteX9405" fmla="*/ 10319376 w 11378470"/>
              <a:gd name="connsiteY9405" fmla="*/ 1957195 h 10286999"/>
              <a:gd name="connsiteX9406" fmla="*/ 10259596 w 11378470"/>
              <a:gd name="connsiteY9406" fmla="*/ 1904610 h 10286999"/>
              <a:gd name="connsiteX9407" fmla="*/ 10346884 w 11378470"/>
              <a:gd name="connsiteY9407" fmla="*/ 1948432 h 10286999"/>
              <a:gd name="connsiteX9408" fmla="*/ 10353882 w 11378470"/>
              <a:gd name="connsiteY9408" fmla="*/ 1975449 h 10286999"/>
              <a:gd name="connsiteX9409" fmla="*/ 10362010 w 11378470"/>
              <a:gd name="connsiteY9409" fmla="*/ 1974618 h 10286999"/>
              <a:gd name="connsiteX9410" fmla="*/ 10364452 w 11378470"/>
              <a:gd name="connsiteY9410" fmla="*/ 1969058 h 10286999"/>
              <a:gd name="connsiteX9411" fmla="*/ 10389938 w 11378470"/>
              <a:gd name="connsiteY9411" fmla="*/ 1971671 h 10286999"/>
              <a:gd name="connsiteX9412" fmla="*/ 10391824 w 11378470"/>
              <a:gd name="connsiteY9412" fmla="*/ 1976558 h 10286999"/>
              <a:gd name="connsiteX9413" fmla="*/ 10393520 w 11378470"/>
              <a:gd name="connsiteY9413" fmla="*/ 1976806 h 10286999"/>
              <a:gd name="connsiteX9414" fmla="*/ 10501206 w 11378470"/>
              <a:gd name="connsiteY9414" fmla="*/ 1954982 h 10286999"/>
              <a:gd name="connsiteX9415" fmla="*/ 10554320 w 11378470"/>
              <a:gd name="connsiteY9415" fmla="*/ 1947500 h 10286999"/>
              <a:gd name="connsiteX9416" fmla="*/ 10568772 w 11378470"/>
              <a:gd name="connsiteY9416" fmla="*/ 1946264 h 10286999"/>
              <a:gd name="connsiteX9417" fmla="*/ 10575112 w 11378470"/>
              <a:gd name="connsiteY9417" fmla="*/ 1931223 h 10286999"/>
              <a:gd name="connsiteX9418" fmla="*/ 10595288 w 11378470"/>
              <a:gd name="connsiteY9418" fmla="*/ 1938220 h 10286999"/>
              <a:gd name="connsiteX9419" fmla="*/ 10595936 w 11378470"/>
              <a:gd name="connsiteY9419" fmla="*/ 1942807 h 10286999"/>
              <a:gd name="connsiteX9420" fmla="*/ 10598080 w 11378470"/>
              <a:gd name="connsiteY9420" fmla="*/ 1942476 h 10286999"/>
              <a:gd name="connsiteX9421" fmla="*/ 10754408 w 11378470"/>
              <a:gd name="connsiteY9421" fmla="*/ 1927297 h 10286999"/>
              <a:gd name="connsiteX9422" fmla="*/ 10804300 w 11378470"/>
              <a:gd name="connsiteY9422" fmla="*/ 1914188 h 10286999"/>
              <a:gd name="connsiteX9423" fmla="*/ 10818436 w 11378470"/>
              <a:gd name="connsiteY9423" fmla="*/ 1916949 h 10286999"/>
              <a:gd name="connsiteX9424" fmla="*/ 10829250 w 11378470"/>
              <a:gd name="connsiteY9424" fmla="*/ 1907632 h 10286999"/>
              <a:gd name="connsiteX9425" fmla="*/ 11020080 w 11378470"/>
              <a:gd name="connsiteY9425" fmla="*/ 1896336 h 10286999"/>
              <a:gd name="connsiteX9426" fmla="*/ 11131494 w 11378470"/>
              <a:gd name="connsiteY9426" fmla="*/ 1912388 h 10286999"/>
              <a:gd name="connsiteX9427" fmla="*/ 11239180 w 11378470"/>
              <a:gd name="connsiteY9427" fmla="*/ 1890565 h 10286999"/>
              <a:gd name="connsiteX9428" fmla="*/ 11300292 w 11378470"/>
              <a:gd name="connsiteY9428" fmla="*/ 1893932 h 10286999"/>
              <a:gd name="connsiteX9429" fmla="*/ 11323986 w 11378470"/>
              <a:gd name="connsiteY9429" fmla="*/ 1907132 h 10286999"/>
              <a:gd name="connsiteX9430" fmla="*/ 11311916 w 11378470"/>
              <a:gd name="connsiteY9430" fmla="*/ 1936207 h 10286999"/>
              <a:gd name="connsiteX9431" fmla="*/ 11378470 w 11378470"/>
              <a:gd name="connsiteY9431" fmla="*/ 1942125 h 10286999"/>
              <a:gd name="connsiteX9432" fmla="*/ 11378470 w 11378470"/>
              <a:gd name="connsiteY9432" fmla="*/ 9814820 h 10286999"/>
              <a:gd name="connsiteX9433" fmla="*/ 11234784 w 11378470"/>
              <a:gd name="connsiteY9433" fmla="*/ 9820188 h 10286999"/>
              <a:gd name="connsiteX9434" fmla="*/ 11139324 w 11378470"/>
              <a:gd name="connsiteY9434" fmla="*/ 9822582 h 10286999"/>
              <a:gd name="connsiteX9435" fmla="*/ 11144584 w 11378470"/>
              <a:gd name="connsiteY9435" fmla="*/ 9830799 h 10286999"/>
              <a:gd name="connsiteX9436" fmla="*/ 11046084 w 11378470"/>
              <a:gd name="connsiteY9436" fmla="*/ 9848034 h 10286999"/>
              <a:gd name="connsiteX9437" fmla="*/ 11053782 w 11378470"/>
              <a:gd name="connsiteY9437" fmla="*/ 9824728 h 10286999"/>
              <a:gd name="connsiteX9438" fmla="*/ 11033876 w 11378470"/>
              <a:gd name="connsiteY9438" fmla="*/ 9825226 h 10286999"/>
              <a:gd name="connsiteX9439" fmla="*/ 10991880 w 11378470"/>
              <a:gd name="connsiteY9439" fmla="*/ 9842739 h 10286999"/>
              <a:gd name="connsiteX9440" fmla="*/ 10741188 w 11378470"/>
              <a:gd name="connsiteY9440" fmla="*/ 9830912 h 10286999"/>
              <a:gd name="connsiteX9441" fmla="*/ 10619324 w 11378470"/>
              <a:gd name="connsiteY9441" fmla="*/ 9822462 h 10286999"/>
              <a:gd name="connsiteX9442" fmla="*/ 10507780 w 11378470"/>
              <a:gd name="connsiteY9442" fmla="*/ 9804999 h 10286999"/>
              <a:gd name="connsiteX9443" fmla="*/ 10518940 w 11378470"/>
              <a:gd name="connsiteY9443" fmla="*/ 9851974 h 10286999"/>
              <a:gd name="connsiteX9444" fmla="*/ 10602316 w 11378470"/>
              <a:gd name="connsiteY9444" fmla="*/ 9860928 h 10286999"/>
              <a:gd name="connsiteX9445" fmla="*/ 10815588 w 11378470"/>
              <a:gd name="connsiteY9445" fmla="*/ 9882589 h 10286999"/>
              <a:gd name="connsiteX9446" fmla="*/ 11019300 w 11378470"/>
              <a:gd name="connsiteY9446" fmla="*/ 9893814 h 10286999"/>
              <a:gd name="connsiteX9447" fmla="*/ 11117832 w 11378470"/>
              <a:gd name="connsiteY9447" fmla="*/ 9887345 h 10286999"/>
              <a:gd name="connsiteX9448" fmla="*/ 11133630 w 11378470"/>
              <a:gd name="connsiteY9448" fmla="*/ 9896149 h 10286999"/>
              <a:gd name="connsiteX9449" fmla="*/ 11144440 w 11378470"/>
              <a:gd name="connsiteY9449" fmla="*/ 9886830 h 10286999"/>
              <a:gd name="connsiteX9450" fmla="*/ 11186844 w 11378470"/>
              <a:gd name="connsiteY9450" fmla="*/ 9895113 h 10286999"/>
              <a:gd name="connsiteX9451" fmla="*/ 11244638 w 11378470"/>
              <a:gd name="connsiteY9451" fmla="*/ 9886403 h 10286999"/>
              <a:gd name="connsiteX9452" fmla="*/ 11368120 w 11378470"/>
              <a:gd name="connsiteY9452" fmla="*/ 9873378 h 10286999"/>
              <a:gd name="connsiteX9453" fmla="*/ 11378470 w 11378470"/>
              <a:gd name="connsiteY9453" fmla="*/ 9873352 h 10286999"/>
              <a:gd name="connsiteX9454" fmla="*/ 11378470 w 11378470"/>
              <a:gd name="connsiteY9454" fmla="*/ 9927604 h 10286999"/>
              <a:gd name="connsiteX9455" fmla="*/ 11373088 w 11378470"/>
              <a:gd name="connsiteY9455" fmla="*/ 9927925 h 10286999"/>
              <a:gd name="connsiteX9456" fmla="*/ 11298668 w 11378470"/>
              <a:gd name="connsiteY9456" fmla="*/ 9936958 h 10286999"/>
              <a:gd name="connsiteX9457" fmla="*/ 11195148 w 11378470"/>
              <a:gd name="connsiteY9457" fmla="*/ 9925310 h 10286999"/>
              <a:gd name="connsiteX9458" fmla="*/ 11104512 w 11378470"/>
              <a:gd name="connsiteY9458" fmla="*/ 9936176 h 10286999"/>
              <a:gd name="connsiteX9459" fmla="*/ 11046720 w 11378470"/>
              <a:gd name="connsiteY9459" fmla="*/ 9944888 h 10286999"/>
              <a:gd name="connsiteX9460" fmla="*/ 10905108 w 11378470"/>
              <a:gd name="connsiteY9460" fmla="*/ 9937579 h 10286999"/>
              <a:gd name="connsiteX9461" fmla="*/ 10748384 w 11378470"/>
              <a:gd name="connsiteY9461" fmla="*/ 9926766 h 10286999"/>
              <a:gd name="connsiteX9462" fmla="*/ 10774528 w 11378470"/>
              <a:gd name="connsiteY9462" fmla="*/ 9951113 h 10286999"/>
              <a:gd name="connsiteX9463" fmla="*/ 10917004 w 11378470"/>
              <a:gd name="connsiteY9463" fmla="*/ 9959547 h 10286999"/>
              <a:gd name="connsiteX9464" fmla="*/ 11254224 w 11378470"/>
              <a:gd name="connsiteY9464" fmla="*/ 9960780 h 10286999"/>
              <a:gd name="connsiteX9465" fmla="*/ 11378470 w 11378470"/>
              <a:gd name="connsiteY9465" fmla="*/ 9953696 h 10286999"/>
              <a:gd name="connsiteX9466" fmla="*/ 11378470 w 11378470"/>
              <a:gd name="connsiteY9466" fmla="*/ 10004146 h 10286999"/>
              <a:gd name="connsiteX9467" fmla="*/ 11167056 w 11378470"/>
              <a:gd name="connsiteY9467" fmla="*/ 10017683 h 10286999"/>
              <a:gd name="connsiteX9468" fmla="*/ 10892970 w 11378470"/>
              <a:gd name="connsiteY9468" fmla="*/ 10017696 h 10286999"/>
              <a:gd name="connsiteX9469" fmla="*/ 10911092 w 11378470"/>
              <a:gd name="connsiteY9469" fmla="*/ 10034720 h 10286999"/>
              <a:gd name="connsiteX9470" fmla="*/ 10908948 w 11378470"/>
              <a:gd name="connsiteY9470" fmla="*/ 10101210 h 10286999"/>
              <a:gd name="connsiteX9471" fmla="*/ 10852458 w 11378470"/>
              <a:gd name="connsiteY9471" fmla="*/ 10109632 h 10286999"/>
              <a:gd name="connsiteX9472" fmla="*/ 10828144 w 11378470"/>
              <a:gd name="connsiteY9472" fmla="*/ 10055027 h 10286999"/>
              <a:gd name="connsiteX9473" fmla="*/ 10845884 w 11378470"/>
              <a:gd name="connsiteY9473" fmla="*/ 10008515 h 10286999"/>
              <a:gd name="connsiteX9474" fmla="*/ 10836332 w 11378470"/>
              <a:gd name="connsiteY9474" fmla="*/ 10006650 h 10286999"/>
              <a:gd name="connsiteX9475" fmla="*/ 10792314 w 11378470"/>
              <a:gd name="connsiteY9475" fmla="*/ 10007695 h 10286999"/>
              <a:gd name="connsiteX9476" fmla="*/ 10767376 w 11378470"/>
              <a:gd name="connsiteY9476" fmla="*/ 10006566 h 10286999"/>
              <a:gd name="connsiteX9477" fmla="*/ 10764852 w 11378470"/>
              <a:gd name="connsiteY9477" fmla="*/ 10018553 h 10286999"/>
              <a:gd name="connsiteX9478" fmla="*/ 10743348 w 11378470"/>
              <a:gd name="connsiteY9478" fmla="*/ 10005484 h 10286999"/>
              <a:gd name="connsiteX9479" fmla="*/ 10742372 w 11378470"/>
              <a:gd name="connsiteY9479" fmla="*/ 10005438 h 10286999"/>
              <a:gd name="connsiteX9480" fmla="*/ 10665464 w 11378470"/>
              <a:gd name="connsiteY9480" fmla="*/ 9993271 h 10286999"/>
              <a:gd name="connsiteX9481" fmla="*/ 10590216 w 11378470"/>
              <a:gd name="connsiteY9481" fmla="*/ 9987142 h 10286999"/>
              <a:gd name="connsiteX9482" fmla="*/ 10505408 w 11378470"/>
              <a:gd name="connsiteY9482" fmla="*/ 9970576 h 10286999"/>
              <a:gd name="connsiteX9483" fmla="*/ 10491276 w 11378470"/>
              <a:gd name="connsiteY9483" fmla="*/ 9967813 h 10286999"/>
              <a:gd name="connsiteX9484" fmla="*/ 10483824 w 11378470"/>
              <a:gd name="connsiteY9484" fmla="*/ 9966359 h 10286999"/>
              <a:gd name="connsiteX9485" fmla="*/ 10482176 w 11378470"/>
              <a:gd name="connsiteY9485" fmla="*/ 9969132 h 10286999"/>
              <a:gd name="connsiteX9486" fmla="*/ 10485036 w 11378470"/>
              <a:gd name="connsiteY9486" fmla="*/ 9969453 h 10286999"/>
              <a:gd name="connsiteX9487" fmla="*/ 10489234 w 11378470"/>
              <a:gd name="connsiteY9487" fmla="*/ 9973550 h 10286999"/>
              <a:gd name="connsiteX9488" fmla="*/ 10479990 w 11378470"/>
              <a:gd name="connsiteY9488" fmla="*/ 9972791 h 10286999"/>
              <a:gd name="connsiteX9489" fmla="*/ 10464036 w 11378470"/>
              <a:gd name="connsiteY9489" fmla="*/ 9999542 h 10286999"/>
              <a:gd name="connsiteX9490" fmla="*/ 10346782 w 11378470"/>
              <a:gd name="connsiteY9490" fmla="*/ 10038691 h 10286999"/>
              <a:gd name="connsiteX9491" fmla="*/ 10352206 w 11378470"/>
              <a:gd name="connsiteY9491" fmla="*/ 9958786 h 10286999"/>
              <a:gd name="connsiteX9492" fmla="*/ 10278004 w 11378470"/>
              <a:gd name="connsiteY9492" fmla="*/ 9946153 h 10286999"/>
              <a:gd name="connsiteX9493" fmla="*/ 10055176 w 11378470"/>
              <a:gd name="connsiteY9493" fmla="*/ 9914050 h 10286999"/>
              <a:gd name="connsiteX9494" fmla="*/ 9703071 w 11378470"/>
              <a:gd name="connsiteY9494" fmla="*/ 9825265 h 10286999"/>
              <a:gd name="connsiteX9495" fmla="*/ 9367609 w 11378470"/>
              <a:gd name="connsiteY9495" fmla="*/ 9699726 h 10286999"/>
              <a:gd name="connsiteX9496" fmla="*/ 9257448 w 11378470"/>
              <a:gd name="connsiteY9496" fmla="*/ 9663920 h 10286999"/>
              <a:gd name="connsiteX9497" fmla="*/ 9126511 w 11378470"/>
              <a:gd name="connsiteY9497" fmla="*/ 9601197 h 10286999"/>
              <a:gd name="connsiteX9498" fmla="*/ 8978116 w 11378470"/>
              <a:gd name="connsiteY9498" fmla="*/ 9523633 h 10286999"/>
              <a:gd name="connsiteX9499" fmla="*/ 8962321 w 11378470"/>
              <a:gd name="connsiteY9499" fmla="*/ 9514831 h 10286999"/>
              <a:gd name="connsiteX9500" fmla="*/ 8968558 w 11378470"/>
              <a:gd name="connsiteY9500" fmla="*/ 9513193 h 10286999"/>
              <a:gd name="connsiteX9501" fmla="*/ 8976455 w 11378470"/>
              <a:gd name="connsiteY9501" fmla="*/ 9517592 h 10286999"/>
              <a:gd name="connsiteX9502" fmla="*/ 8990590 w 11378470"/>
              <a:gd name="connsiteY9502" fmla="*/ 9520355 h 10286999"/>
              <a:gd name="connsiteX9503" fmla="*/ 8974795 w 11378470"/>
              <a:gd name="connsiteY9503" fmla="*/ 9511553 h 10286999"/>
              <a:gd name="connsiteX9504" fmla="*/ 8973134 w 11378470"/>
              <a:gd name="connsiteY9504" fmla="*/ 9505516 h 10286999"/>
              <a:gd name="connsiteX9505" fmla="*/ 8959000 w 11378470"/>
              <a:gd name="connsiteY9505" fmla="*/ 9502753 h 10286999"/>
              <a:gd name="connsiteX9506" fmla="*/ 8963577 w 11378470"/>
              <a:gd name="connsiteY9506" fmla="*/ 9495076 h 10286999"/>
              <a:gd name="connsiteX9507" fmla="*/ 8931984 w 11378470"/>
              <a:gd name="connsiteY9507" fmla="*/ 9477474 h 10286999"/>
              <a:gd name="connsiteX9508" fmla="*/ 8927409 w 11378470"/>
              <a:gd name="connsiteY9508" fmla="*/ 9485153 h 10286999"/>
              <a:gd name="connsiteX9509" fmla="*/ 8913277 w 11378470"/>
              <a:gd name="connsiteY9509" fmla="*/ 9482392 h 10286999"/>
              <a:gd name="connsiteX9510" fmla="*/ 8930730 w 11378470"/>
              <a:gd name="connsiteY9510" fmla="*/ 9497231 h 10286999"/>
              <a:gd name="connsiteX9511" fmla="*/ 8789571 w 11378470"/>
              <a:gd name="connsiteY9511" fmla="*/ 9411392 h 10286999"/>
              <a:gd name="connsiteX9512" fmla="*/ 8736741 w 11378470"/>
              <a:gd name="connsiteY9512" fmla="*/ 9379267 h 10286999"/>
              <a:gd name="connsiteX9513" fmla="*/ 8737867 w 11378470"/>
              <a:gd name="connsiteY9513" fmla="*/ 9379551 h 10286999"/>
              <a:gd name="connsiteX9514" fmla="*/ 8744104 w 11378470"/>
              <a:gd name="connsiteY9514" fmla="*/ 9377911 h 10286999"/>
              <a:gd name="connsiteX9515" fmla="*/ 8728310 w 11378470"/>
              <a:gd name="connsiteY9515" fmla="*/ 9369111 h 10286999"/>
              <a:gd name="connsiteX9516" fmla="*/ 8718750 w 11378470"/>
              <a:gd name="connsiteY9516" fmla="*/ 9358670 h 10286999"/>
              <a:gd name="connsiteX9517" fmla="*/ 8707738 w 11378470"/>
              <a:gd name="connsiteY9517" fmla="*/ 9345983 h 10286999"/>
              <a:gd name="connsiteX9518" fmla="*/ 8689540 w 11378470"/>
              <a:gd name="connsiteY9518" fmla="*/ 9332794 h 10286999"/>
              <a:gd name="connsiteX9519" fmla="*/ 8678110 w 11378470"/>
              <a:gd name="connsiteY9519" fmla="*/ 9338110 h 10286999"/>
              <a:gd name="connsiteX9520" fmla="*/ 8661021 w 11378470"/>
              <a:gd name="connsiteY9520" fmla="*/ 9335168 h 10286999"/>
              <a:gd name="connsiteX9521" fmla="*/ 8657276 w 11378470"/>
              <a:gd name="connsiteY9521" fmla="*/ 9319941 h 10286999"/>
              <a:gd name="connsiteX9522" fmla="*/ 8657619 w 11378470"/>
              <a:gd name="connsiteY9522" fmla="*/ 9315941 h 10286999"/>
              <a:gd name="connsiteX9523" fmla="*/ 8646009 w 11378470"/>
              <a:gd name="connsiteY9523" fmla="*/ 9313032 h 10286999"/>
              <a:gd name="connsiteX9524" fmla="*/ 8630215 w 11378470"/>
              <a:gd name="connsiteY9524" fmla="*/ 9304230 h 10286999"/>
              <a:gd name="connsiteX9525" fmla="*/ 8614420 w 11378470"/>
              <a:gd name="connsiteY9525" fmla="*/ 9295432 h 10286999"/>
              <a:gd name="connsiteX9526" fmla="*/ 8617068 w 11378470"/>
              <a:gd name="connsiteY9526" fmla="*/ 9302021 h 10286999"/>
              <a:gd name="connsiteX9527" fmla="*/ 8622032 w 11378470"/>
              <a:gd name="connsiteY9527" fmla="*/ 9307746 h 10286999"/>
              <a:gd name="connsiteX9528" fmla="*/ 8524224 w 11378470"/>
              <a:gd name="connsiteY9528" fmla="*/ 9234951 h 10286999"/>
              <a:gd name="connsiteX9529" fmla="*/ 8452481 w 11378470"/>
              <a:gd name="connsiteY9529" fmla="*/ 9176097 h 10286999"/>
              <a:gd name="connsiteX9530" fmla="*/ 8454400 w 11378470"/>
              <a:gd name="connsiteY9530" fmla="*/ 9175593 h 10286999"/>
              <a:gd name="connsiteX9531" fmla="*/ 8446503 w 11378470"/>
              <a:gd name="connsiteY9531" fmla="*/ 9171194 h 10286999"/>
              <a:gd name="connsiteX9532" fmla="*/ 8452740 w 11378470"/>
              <a:gd name="connsiteY9532" fmla="*/ 9169554 h 10286999"/>
              <a:gd name="connsiteX9533" fmla="*/ 8493887 w 11378470"/>
              <a:gd name="connsiteY9533" fmla="*/ 9197592 h 10286999"/>
              <a:gd name="connsiteX9534" fmla="*/ 8449417 w 11378470"/>
              <a:gd name="connsiteY9534" fmla="*/ 9157474 h 10286999"/>
              <a:gd name="connsiteX9535" fmla="*/ 8402033 w 11378470"/>
              <a:gd name="connsiteY9535" fmla="*/ 9131076 h 10286999"/>
              <a:gd name="connsiteX9536" fmla="*/ 8386236 w 11378470"/>
              <a:gd name="connsiteY9536" fmla="*/ 9122274 h 10286999"/>
              <a:gd name="connsiteX9537" fmla="*/ 8395796 w 11378470"/>
              <a:gd name="connsiteY9537" fmla="*/ 9132714 h 10286999"/>
              <a:gd name="connsiteX9538" fmla="*/ 8397456 w 11378470"/>
              <a:gd name="connsiteY9538" fmla="*/ 9138753 h 10286999"/>
              <a:gd name="connsiteX9539" fmla="*/ 8380878 w 11378470"/>
              <a:gd name="connsiteY9539" fmla="*/ 9126307 h 10286999"/>
              <a:gd name="connsiteX9540" fmla="*/ 8376641 w 11378470"/>
              <a:gd name="connsiteY9540" fmla="*/ 9146975 h 10286999"/>
              <a:gd name="connsiteX9541" fmla="*/ 8363173 w 11378470"/>
              <a:gd name="connsiteY9541" fmla="*/ 9157622 h 10286999"/>
              <a:gd name="connsiteX9542" fmla="*/ 8333269 w 11378470"/>
              <a:gd name="connsiteY9542" fmla="*/ 9158006 h 10286999"/>
              <a:gd name="connsiteX9543" fmla="*/ 8334742 w 11378470"/>
              <a:gd name="connsiteY9543" fmla="*/ 9093165 h 10286999"/>
              <a:gd name="connsiteX9544" fmla="*/ 8338173 w 11378470"/>
              <a:gd name="connsiteY9544" fmla="*/ 9093694 h 10286999"/>
              <a:gd name="connsiteX9545" fmla="*/ 8328722 w 11378470"/>
              <a:gd name="connsiteY9545" fmla="*/ 9086394 h 10286999"/>
              <a:gd name="connsiteX9546" fmla="*/ 8285230 w 11378470"/>
              <a:gd name="connsiteY9546" fmla="*/ 9071110 h 10286999"/>
              <a:gd name="connsiteX9547" fmla="*/ 8283569 w 11378470"/>
              <a:gd name="connsiteY9547" fmla="*/ 9065071 h 10286999"/>
              <a:gd name="connsiteX9548" fmla="*/ 8267774 w 11378470"/>
              <a:gd name="connsiteY9548" fmla="*/ 9056271 h 10286999"/>
              <a:gd name="connsiteX9549" fmla="*/ 8251978 w 11378470"/>
              <a:gd name="connsiteY9549" fmla="*/ 9047471 h 10286999"/>
              <a:gd name="connsiteX9550" fmla="*/ 8256206 w 11378470"/>
              <a:gd name="connsiteY9550" fmla="*/ 9053681 h 10286999"/>
              <a:gd name="connsiteX9551" fmla="*/ 8246382 w 11378470"/>
              <a:gd name="connsiteY9551" fmla="*/ 9044002 h 10286999"/>
              <a:gd name="connsiteX9552" fmla="*/ 8250587 w 11378470"/>
              <a:gd name="connsiteY9552" fmla="*/ 9078868 h 10286999"/>
              <a:gd name="connsiteX9553" fmla="*/ 8232888 w 11378470"/>
              <a:gd name="connsiteY9553" fmla="*/ 9146129 h 10286999"/>
              <a:gd name="connsiteX9554" fmla="*/ 8218834 w 11378470"/>
              <a:gd name="connsiteY9554" fmla="*/ 9047939 h 10286999"/>
              <a:gd name="connsiteX9555" fmla="*/ 8223829 w 11378470"/>
              <a:gd name="connsiteY9555" fmla="*/ 9021782 h 10286999"/>
              <a:gd name="connsiteX9556" fmla="*/ 8206886 w 11378470"/>
              <a:gd name="connsiteY9556" fmla="*/ 9005089 h 10286999"/>
              <a:gd name="connsiteX9557" fmla="*/ 8143920 w 11378470"/>
              <a:gd name="connsiteY9557" fmla="*/ 8946358 h 10286999"/>
              <a:gd name="connsiteX9558" fmla="*/ 8088066 w 11378470"/>
              <a:gd name="connsiteY9558" fmla="*/ 8896572 h 10286999"/>
              <a:gd name="connsiteX9559" fmla="*/ 8086525 w 11378470"/>
              <a:gd name="connsiteY9559" fmla="*/ 8897556 h 10286999"/>
              <a:gd name="connsiteX9560" fmla="*/ 8077305 w 11378470"/>
              <a:gd name="connsiteY9560" fmla="*/ 8899380 h 10286999"/>
              <a:gd name="connsiteX9561" fmla="*/ 8073919 w 11378470"/>
              <a:gd name="connsiteY9561" fmla="*/ 8890282 h 10286999"/>
              <a:gd name="connsiteX9562" fmla="*/ 8075001 w 11378470"/>
              <a:gd name="connsiteY9562" fmla="*/ 8884807 h 10286999"/>
              <a:gd name="connsiteX9563" fmla="*/ 8010510 w 11378470"/>
              <a:gd name="connsiteY9563" fmla="*/ 8826004 h 10286999"/>
              <a:gd name="connsiteX9564" fmla="*/ 8015084 w 11378470"/>
              <a:gd name="connsiteY9564" fmla="*/ 8818325 h 10286999"/>
              <a:gd name="connsiteX9565" fmla="*/ 8005526 w 11378470"/>
              <a:gd name="connsiteY9565" fmla="*/ 8807887 h 10286999"/>
              <a:gd name="connsiteX9566" fmla="*/ 7997628 w 11378470"/>
              <a:gd name="connsiteY9566" fmla="*/ 8803486 h 10286999"/>
              <a:gd name="connsiteX9567" fmla="*/ 7989730 w 11378470"/>
              <a:gd name="connsiteY9567" fmla="*/ 8799087 h 10286999"/>
              <a:gd name="connsiteX9568" fmla="*/ 8010103 w 11378470"/>
              <a:gd name="connsiteY9568" fmla="*/ 8800208 h 10286999"/>
              <a:gd name="connsiteX9569" fmla="*/ 7925739 w 11378470"/>
              <a:gd name="connsiteY9569" fmla="*/ 8712296 h 10286999"/>
              <a:gd name="connsiteX9570" fmla="*/ 7892078 w 11378470"/>
              <a:gd name="connsiteY9570" fmla="*/ 8662859 h 10286999"/>
              <a:gd name="connsiteX9571" fmla="*/ 7830157 w 11378470"/>
              <a:gd name="connsiteY9571" fmla="*/ 8595759 h 10286999"/>
              <a:gd name="connsiteX9572" fmla="*/ 7772064 w 11378470"/>
              <a:gd name="connsiteY9572" fmla="*/ 8524370 h 10286999"/>
              <a:gd name="connsiteX9573" fmla="*/ 7763060 w 11378470"/>
              <a:gd name="connsiteY9573" fmla="*/ 8524145 h 10286999"/>
              <a:gd name="connsiteX9574" fmla="*/ 7711227 w 11378470"/>
              <a:gd name="connsiteY9574" fmla="*/ 8464555 h 10286999"/>
              <a:gd name="connsiteX9575" fmla="*/ 7712342 w 11378470"/>
              <a:gd name="connsiteY9575" fmla="*/ 8462441 h 10286999"/>
              <a:gd name="connsiteX9576" fmla="*/ 7700859 w 11378470"/>
              <a:gd name="connsiteY9576" fmla="*/ 8450852 h 10286999"/>
              <a:gd name="connsiteX9577" fmla="*/ 7651864 w 11378470"/>
              <a:gd name="connsiteY9577" fmla="*/ 8421635 h 10286999"/>
              <a:gd name="connsiteX9578" fmla="*/ 7773208 w 11378470"/>
              <a:gd name="connsiteY9578" fmla="*/ 8571060 h 10286999"/>
              <a:gd name="connsiteX9579" fmla="*/ 7738702 w 11378470"/>
              <a:gd name="connsiteY9579" fmla="*/ 8567178 h 10286999"/>
              <a:gd name="connsiteX9580" fmla="*/ 7816831 w 11378470"/>
              <a:gd name="connsiteY9580" fmla="*/ 8656733 h 10286999"/>
              <a:gd name="connsiteX9581" fmla="*/ 7838014 w 11378470"/>
              <a:gd name="connsiteY9581" fmla="*/ 8709443 h 10286999"/>
              <a:gd name="connsiteX9582" fmla="*/ 7699623 w 11378470"/>
              <a:gd name="connsiteY9582" fmla="*/ 8570971 h 10286999"/>
              <a:gd name="connsiteX9583" fmla="*/ 7599693 w 11378470"/>
              <a:gd name="connsiteY9583" fmla="*/ 8446980 h 10286999"/>
              <a:gd name="connsiteX9584" fmla="*/ 7592621 w 11378470"/>
              <a:gd name="connsiteY9584" fmla="*/ 8438204 h 10286999"/>
              <a:gd name="connsiteX9585" fmla="*/ 7589650 w 11378470"/>
              <a:gd name="connsiteY9585" fmla="*/ 8440573 h 10286999"/>
              <a:gd name="connsiteX9586" fmla="*/ 7589138 w 11378470"/>
              <a:gd name="connsiteY9586" fmla="*/ 8449988 h 10286999"/>
              <a:gd name="connsiteX9587" fmla="*/ 7582800 w 11378470"/>
              <a:gd name="connsiteY9587" fmla="*/ 8463854 h 10286999"/>
              <a:gd name="connsiteX9588" fmla="*/ 7559542 w 11378470"/>
              <a:gd name="connsiteY9588" fmla="*/ 8446716 h 10286999"/>
              <a:gd name="connsiteX9589" fmla="*/ 7570206 w 11378470"/>
              <a:gd name="connsiteY9589" fmla="*/ 8435629 h 10286999"/>
              <a:gd name="connsiteX9590" fmla="*/ 7550060 w 11378470"/>
              <a:gd name="connsiteY9590" fmla="*/ 8420501 h 10286999"/>
              <a:gd name="connsiteX9591" fmla="*/ 7539899 w 11378470"/>
              <a:gd name="connsiteY9591" fmla="*/ 8398585 h 10286999"/>
              <a:gd name="connsiteX9592" fmla="*/ 7541160 w 11378470"/>
              <a:gd name="connsiteY9592" fmla="*/ 8388821 h 10286999"/>
              <a:gd name="connsiteX9593" fmla="*/ 7533898 w 11378470"/>
              <a:gd name="connsiteY9593" fmla="*/ 8378782 h 10286999"/>
              <a:gd name="connsiteX9594" fmla="*/ 7485128 w 11378470"/>
              <a:gd name="connsiteY9594" fmla="*/ 8375900 h 10286999"/>
              <a:gd name="connsiteX9595" fmla="*/ 7374474 w 11378470"/>
              <a:gd name="connsiteY9595" fmla="*/ 8220196 h 10286999"/>
              <a:gd name="connsiteX9596" fmla="*/ 7462024 w 11378470"/>
              <a:gd name="connsiteY9596" fmla="*/ 8291845 h 10286999"/>
              <a:gd name="connsiteX9597" fmla="*/ 7487288 w 11378470"/>
              <a:gd name="connsiteY9597" fmla="*/ 8312958 h 10286999"/>
              <a:gd name="connsiteX9598" fmla="*/ 7477710 w 11378470"/>
              <a:gd name="connsiteY9598" fmla="*/ 8299035 h 10286999"/>
              <a:gd name="connsiteX9599" fmla="*/ 7410394 w 11378470"/>
              <a:gd name="connsiteY9599" fmla="*/ 8200168 h 10286999"/>
              <a:gd name="connsiteX9600" fmla="*/ 7399233 w 11378470"/>
              <a:gd name="connsiteY9600" fmla="*/ 8162627 h 10286999"/>
              <a:gd name="connsiteX9601" fmla="*/ 7383572 w 11378470"/>
              <a:gd name="connsiteY9601" fmla="*/ 8123859 h 10286999"/>
              <a:gd name="connsiteX9602" fmla="*/ 7390462 w 11378470"/>
              <a:gd name="connsiteY9602" fmla="*/ 8127696 h 10286999"/>
              <a:gd name="connsiteX9603" fmla="*/ 7388802 w 11378470"/>
              <a:gd name="connsiteY9603" fmla="*/ 8121659 h 10286999"/>
              <a:gd name="connsiteX9604" fmla="*/ 7387142 w 11378470"/>
              <a:gd name="connsiteY9604" fmla="*/ 8115620 h 10286999"/>
              <a:gd name="connsiteX9605" fmla="*/ 7455306 w 11378470"/>
              <a:gd name="connsiteY9605" fmla="*/ 8168937 h 10286999"/>
              <a:gd name="connsiteX9606" fmla="*/ 7521809 w 11378470"/>
              <a:gd name="connsiteY9606" fmla="*/ 8216217 h 10286999"/>
              <a:gd name="connsiteX9607" fmla="*/ 7447442 w 11378470"/>
              <a:gd name="connsiteY9607" fmla="*/ 8067396 h 10286999"/>
              <a:gd name="connsiteX9608" fmla="*/ 7384262 w 11378470"/>
              <a:gd name="connsiteY9608" fmla="*/ 8032194 h 10286999"/>
              <a:gd name="connsiteX9609" fmla="*/ 7397142 w 11378470"/>
              <a:gd name="connsiteY9609" fmla="*/ 8054710 h 10286999"/>
              <a:gd name="connsiteX9610" fmla="*/ 7389246 w 11378470"/>
              <a:gd name="connsiteY9610" fmla="*/ 8050311 h 10286999"/>
              <a:gd name="connsiteX9611" fmla="*/ 7390906 w 11378470"/>
              <a:gd name="connsiteY9611" fmla="*/ 8056350 h 10286999"/>
              <a:gd name="connsiteX9612" fmla="*/ 7400464 w 11378470"/>
              <a:gd name="connsiteY9612" fmla="*/ 8066790 h 10286999"/>
              <a:gd name="connsiteX9613" fmla="*/ 7363889 w 11378470"/>
              <a:gd name="connsiteY9613" fmla="*/ 8031071 h 10286999"/>
              <a:gd name="connsiteX9614" fmla="*/ 7353485 w 11378470"/>
              <a:gd name="connsiteY9614" fmla="*/ 8066184 h 10286999"/>
              <a:gd name="connsiteX9615" fmla="*/ 7345590 w 11378470"/>
              <a:gd name="connsiteY9615" fmla="*/ 8061783 h 10286999"/>
              <a:gd name="connsiteX9616" fmla="*/ 7347250 w 11378470"/>
              <a:gd name="connsiteY9616" fmla="*/ 8067822 h 10286999"/>
              <a:gd name="connsiteX9617" fmla="*/ 7312547 w 11378470"/>
              <a:gd name="connsiteY9617" fmla="*/ 8011515 h 10286999"/>
              <a:gd name="connsiteX9618" fmla="*/ 7287919 w 11378470"/>
              <a:gd name="connsiteY9618" fmla="*/ 8000823 h 10286999"/>
              <a:gd name="connsiteX9619" fmla="*/ 7268514 w 11378470"/>
              <a:gd name="connsiteY9619" fmla="*/ 7995956 h 10286999"/>
              <a:gd name="connsiteX9620" fmla="*/ 7267123 w 11378470"/>
              <a:gd name="connsiteY9620" fmla="*/ 7999828 h 10286999"/>
              <a:gd name="connsiteX9621" fmla="*/ 7268298 w 11378470"/>
              <a:gd name="connsiteY9621" fmla="*/ 8000420 h 10286999"/>
              <a:gd name="connsiteX9622" fmla="*/ 7249825 w 11378470"/>
              <a:gd name="connsiteY9622" fmla="*/ 8023540 h 10286999"/>
              <a:gd name="connsiteX9623" fmla="*/ 7235675 w 11378470"/>
              <a:gd name="connsiteY9623" fmla="*/ 7986800 h 10286999"/>
              <a:gd name="connsiteX9624" fmla="*/ 7236038 w 11378470"/>
              <a:gd name="connsiteY9624" fmla="*/ 7984652 h 10286999"/>
              <a:gd name="connsiteX9625" fmla="*/ 7223716 w 11378470"/>
              <a:gd name="connsiteY9625" fmla="*/ 7975202 h 10286999"/>
              <a:gd name="connsiteX9626" fmla="*/ 7216923 w 11378470"/>
              <a:gd name="connsiteY9626" fmla="*/ 7963997 h 10286999"/>
              <a:gd name="connsiteX9627" fmla="*/ 7181362 w 11378470"/>
              <a:gd name="connsiteY9627" fmla="*/ 8014101 h 10286999"/>
              <a:gd name="connsiteX9628" fmla="*/ 7147565 w 11378470"/>
              <a:gd name="connsiteY9628" fmla="*/ 8058779 h 10286999"/>
              <a:gd name="connsiteX9629" fmla="*/ 7147648 w 11378470"/>
              <a:gd name="connsiteY9629" fmla="*/ 8059684 h 10286999"/>
              <a:gd name="connsiteX9630" fmla="*/ 7161916 w 11378470"/>
              <a:gd name="connsiteY9630" fmla="*/ 8109967 h 10286999"/>
              <a:gd name="connsiteX9631" fmla="*/ 7143993 w 11378470"/>
              <a:gd name="connsiteY9631" fmla="*/ 8125476 h 10286999"/>
              <a:gd name="connsiteX9632" fmla="*/ 7126918 w 11378470"/>
              <a:gd name="connsiteY9632" fmla="*/ 8102333 h 10286999"/>
              <a:gd name="connsiteX9633" fmla="*/ 7124037 w 11378470"/>
              <a:gd name="connsiteY9633" fmla="*/ 8089884 h 10286999"/>
              <a:gd name="connsiteX9634" fmla="*/ 7102652 w 11378470"/>
              <a:gd name="connsiteY9634" fmla="*/ 8118153 h 10286999"/>
              <a:gd name="connsiteX9635" fmla="*/ 7035918 w 11378470"/>
              <a:gd name="connsiteY9635" fmla="*/ 8199103 h 10286999"/>
              <a:gd name="connsiteX9636" fmla="*/ 7056362 w 11378470"/>
              <a:gd name="connsiteY9636" fmla="*/ 8236551 h 10286999"/>
              <a:gd name="connsiteX9637" fmla="*/ 7056762 w 11378470"/>
              <a:gd name="connsiteY9637" fmla="*/ 8245294 h 10286999"/>
              <a:gd name="connsiteX9638" fmla="*/ 7062765 w 11378470"/>
              <a:gd name="connsiteY9638" fmla="*/ 8250951 h 10286999"/>
              <a:gd name="connsiteX9639" fmla="*/ 7065871 w 11378470"/>
              <a:gd name="connsiteY9639" fmla="*/ 8264849 h 10286999"/>
              <a:gd name="connsiteX9640" fmla="*/ 7057326 w 11378470"/>
              <a:gd name="connsiteY9640" fmla="*/ 8257651 h 10286999"/>
              <a:gd name="connsiteX9641" fmla="*/ 7057769 w 11378470"/>
              <a:gd name="connsiteY9641" fmla="*/ 8267328 h 10286999"/>
              <a:gd name="connsiteX9642" fmla="*/ 6990443 w 11378470"/>
              <a:gd name="connsiteY9642" fmla="*/ 8321819 h 10286999"/>
              <a:gd name="connsiteX9643" fmla="*/ 6968154 w 11378470"/>
              <a:gd name="connsiteY9643" fmla="*/ 8285619 h 10286999"/>
              <a:gd name="connsiteX9644" fmla="*/ 6964527 w 11378470"/>
              <a:gd name="connsiteY9644" fmla="*/ 8271915 h 10286999"/>
              <a:gd name="connsiteX9645" fmla="*/ 6940602 w 11378470"/>
              <a:gd name="connsiteY9645" fmla="*/ 8298470 h 10286999"/>
              <a:gd name="connsiteX9646" fmla="*/ 6880412 w 11378470"/>
              <a:gd name="connsiteY9646" fmla="*/ 8354634 h 10286999"/>
              <a:gd name="connsiteX9647" fmla="*/ 6746142 w 11378470"/>
              <a:gd name="connsiteY9647" fmla="*/ 8468143 h 10286999"/>
              <a:gd name="connsiteX9648" fmla="*/ 6681322 w 11378470"/>
              <a:gd name="connsiteY9648" fmla="*/ 8529628 h 10286999"/>
              <a:gd name="connsiteX9649" fmla="*/ 6646357 w 11378470"/>
              <a:gd name="connsiteY9649" fmla="*/ 8554066 h 10286999"/>
              <a:gd name="connsiteX9650" fmla="*/ 6643864 w 11378470"/>
              <a:gd name="connsiteY9650" fmla="*/ 8561794 h 10286999"/>
              <a:gd name="connsiteX9651" fmla="*/ 6639576 w 11378470"/>
              <a:gd name="connsiteY9651" fmla="*/ 8558805 h 10286999"/>
              <a:gd name="connsiteX9652" fmla="*/ 6593351 w 11378470"/>
              <a:gd name="connsiteY9652" fmla="*/ 8591113 h 10286999"/>
              <a:gd name="connsiteX9653" fmla="*/ 6491492 w 11378470"/>
              <a:gd name="connsiteY9653" fmla="*/ 8666786 h 10286999"/>
              <a:gd name="connsiteX9654" fmla="*/ 6446273 w 11378470"/>
              <a:gd name="connsiteY9654" fmla="*/ 8693107 h 10286999"/>
              <a:gd name="connsiteX9655" fmla="*/ 6446565 w 11378470"/>
              <a:gd name="connsiteY9655" fmla="*/ 8700804 h 10286999"/>
              <a:gd name="connsiteX9656" fmla="*/ 6430100 w 11378470"/>
              <a:gd name="connsiteY9656" fmla="*/ 8721215 h 10286999"/>
              <a:gd name="connsiteX9657" fmla="*/ 6412683 w 11378470"/>
              <a:gd name="connsiteY9657" fmla="*/ 8726056 h 10286999"/>
              <a:gd name="connsiteX9658" fmla="*/ 6398762 w 11378470"/>
              <a:gd name="connsiteY9658" fmla="*/ 8720762 h 10286999"/>
              <a:gd name="connsiteX9659" fmla="*/ 6387895 w 11378470"/>
              <a:gd name="connsiteY9659" fmla="*/ 8727087 h 10286999"/>
              <a:gd name="connsiteX9660" fmla="*/ 6273882 w 11378470"/>
              <a:gd name="connsiteY9660" fmla="*/ 8794482 h 10286999"/>
              <a:gd name="connsiteX9661" fmla="*/ 6217743 w 11378470"/>
              <a:gd name="connsiteY9661" fmla="*/ 8825225 h 10286999"/>
              <a:gd name="connsiteX9662" fmla="*/ 6175148 w 11378470"/>
              <a:gd name="connsiteY9662" fmla="*/ 8847191 h 10286999"/>
              <a:gd name="connsiteX9663" fmla="*/ 6184054 w 11378470"/>
              <a:gd name="connsiteY9663" fmla="*/ 8866581 h 10286999"/>
              <a:gd name="connsiteX9664" fmla="*/ 6163818 w 11378470"/>
              <a:gd name="connsiteY9664" fmla="*/ 8888886 h 10286999"/>
              <a:gd name="connsiteX9665" fmla="*/ 6148730 w 11378470"/>
              <a:gd name="connsiteY9665" fmla="*/ 8871396 h 10286999"/>
              <a:gd name="connsiteX9666" fmla="*/ 6147708 w 11378470"/>
              <a:gd name="connsiteY9666" fmla="*/ 8860970 h 10286999"/>
              <a:gd name="connsiteX9667" fmla="*/ 6135344 w 11378470"/>
              <a:gd name="connsiteY9667" fmla="*/ 8866905 h 10286999"/>
              <a:gd name="connsiteX9668" fmla="*/ 6107044 w 11378470"/>
              <a:gd name="connsiteY9668" fmla="*/ 8881730 h 10286999"/>
              <a:gd name="connsiteX9669" fmla="*/ 6108571 w 11378470"/>
              <a:gd name="connsiteY9669" fmla="*/ 8882234 h 10286999"/>
              <a:gd name="connsiteX9670" fmla="*/ 6097737 w 11378470"/>
              <a:gd name="connsiteY9670" fmla="*/ 8887531 h 10286999"/>
              <a:gd name="connsiteX9671" fmla="*/ 6095519 w 11378470"/>
              <a:gd name="connsiteY9671" fmla="*/ 8887397 h 10286999"/>
              <a:gd name="connsiteX9672" fmla="*/ 6033122 w 11378470"/>
              <a:gd name="connsiteY9672" fmla="*/ 8917453 h 10286999"/>
              <a:gd name="connsiteX9673" fmla="*/ 5931261 w 11378470"/>
              <a:gd name="connsiteY9673" fmla="*/ 8955290 h 10286999"/>
              <a:gd name="connsiteX9674" fmla="*/ 5857182 w 11378470"/>
              <a:gd name="connsiteY9674" fmla="*/ 8988398 h 10286999"/>
              <a:gd name="connsiteX9675" fmla="*/ 5695130 w 11378470"/>
              <a:gd name="connsiteY9675" fmla="*/ 9040423 h 10286999"/>
              <a:gd name="connsiteX9676" fmla="*/ 5699762 w 11378470"/>
              <a:gd name="connsiteY9676" fmla="*/ 9030961 h 10286999"/>
              <a:gd name="connsiteX9677" fmla="*/ 5662721 w 11378470"/>
              <a:gd name="connsiteY9677" fmla="*/ 9035693 h 10286999"/>
              <a:gd name="connsiteX9678" fmla="*/ 5625680 w 11378470"/>
              <a:gd name="connsiteY9678" fmla="*/ 9054611 h 10286999"/>
              <a:gd name="connsiteX9679" fmla="*/ 5625680 w 11378470"/>
              <a:gd name="connsiteY9679" fmla="*/ 9045151 h 10286999"/>
              <a:gd name="connsiteX9680" fmla="*/ 5593272 w 11378470"/>
              <a:gd name="connsiteY9680" fmla="*/ 9054611 h 10286999"/>
              <a:gd name="connsiteX9681" fmla="*/ 5556232 w 11378470"/>
              <a:gd name="connsiteY9681" fmla="*/ 9068797 h 10286999"/>
              <a:gd name="connsiteX9682" fmla="*/ 5551603 w 11378470"/>
              <a:gd name="connsiteY9682" fmla="*/ 9068797 h 10286999"/>
              <a:gd name="connsiteX9683" fmla="*/ 5542036 w 11378470"/>
              <a:gd name="connsiteY9683" fmla="*/ 9071729 h 10286999"/>
              <a:gd name="connsiteX9684" fmla="*/ 5546407 w 11378470"/>
              <a:gd name="connsiteY9684" fmla="*/ 9071744 h 10286999"/>
              <a:gd name="connsiteX9685" fmla="*/ 5544628 w 11378470"/>
              <a:gd name="connsiteY9685" fmla="*/ 9080815 h 10286999"/>
              <a:gd name="connsiteX9686" fmla="*/ 5535022 w 11378470"/>
              <a:gd name="connsiteY9686" fmla="*/ 9087159 h 10286999"/>
              <a:gd name="connsiteX9687" fmla="*/ 5497267 w 11378470"/>
              <a:gd name="connsiteY9687" fmla="*/ 9089727 h 10286999"/>
              <a:gd name="connsiteX9688" fmla="*/ 5488706 w 11378470"/>
              <a:gd name="connsiteY9688" fmla="*/ 9088651 h 10286999"/>
              <a:gd name="connsiteX9689" fmla="*/ 5487368 w 11378470"/>
              <a:gd name="connsiteY9689" fmla="*/ 9088483 h 10286999"/>
              <a:gd name="connsiteX9690" fmla="*/ 5459000 w 11378470"/>
              <a:gd name="connsiteY9690" fmla="*/ 9097176 h 10286999"/>
              <a:gd name="connsiteX9691" fmla="*/ 5390131 w 11378470"/>
              <a:gd name="connsiteY9691" fmla="*/ 9113140 h 10286999"/>
              <a:gd name="connsiteX9692" fmla="*/ 5351313 w 11378470"/>
              <a:gd name="connsiteY9692" fmla="*/ 9120509 h 10286999"/>
              <a:gd name="connsiteX9693" fmla="*/ 5351370 w 11378470"/>
              <a:gd name="connsiteY9693" fmla="*/ 9125167 h 10286999"/>
              <a:gd name="connsiteX9694" fmla="*/ 5350039 w 11378470"/>
              <a:gd name="connsiteY9694" fmla="*/ 9129902 h 10286999"/>
              <a:gd name="connsiteX9695" fmla="*/ 5349221 w 11378470"/>
              <a:gd name="connsiteY9695" fmla="*/ 9139014 h 10286999"/>
              <a:gd name="connsiteX9696" fmla="*/ 5348404 w 11378470"/>
              <a:gd name="connsiteY9696" fmla="*/ 9148124 h 10286999"/>
              <a:gd name="connsiteX9697" fmla="*/ 5335198 w 11378470"/>
              <a:gd name="connsiteY9697" fmla="*/ 9159037 h 10286999"/>
              <a:gd name="connsiteX9698" fmla="*/ 5334127 w 11378470"/>
              <a:gd name="connsiteY9698" fmla="*/ 9136311 h 10286999"/>
              <a:gd name="connsiteX9699" fmla="*/ 5332917 w 11378470"/>
              <a:gd name="connsiteY9699" fmla="*/ 9124002 h 10286999"/>
              <a:gd name="connsiteX9700" fmla="*/ 5324732 w 11378470"/>
              <a:gd name="connsiteY9700" fmla="*/ 9125556 h 10286999"/>
              <a:gd name="connsiteX9701" fmla="*/ 5316612 w 11378470"/>
              <a:gd name="connsiteY9701" fmla="*/ 9127628 h 10286999"/>
              <a:gd name="connsiteX9702" fmla="*/ 5318425 w 11378470"/>
              <a:gd name="connsiteY9702" fmla="*/ 9132322 h 10286999"/>
              <a:gd name="connsiteX9703" fmla="*/ 5279719 w 11378470"/>
              <a:gd name="connsiteY9703" fmla="*/ 9181712 h 10286999"/>
              <a:gd name="connsiteX9704" fmla="*/ 5244094 w 11378470"/>
              <a:gd name="connsiteY9704" fmla="*/ 9174065 h 10286999"/>
              <a:gd name="connsiteX9705" fmla="*/ 5234596 w 11378470"/>
              <a:gd name="connsiteY9705" fmla="*/ 9163526 h 10286999"/>
              <a:gd name="connsiteX9706" fmla="*/ 5270256 w 11378470"/>
              <a:gd name="connsiteY9706" fmla="*/ 9136764 h 10286999"/>
              <a:gd name="connsiteX9707" fmla="*/ 5139297 w 11378470"/>
              <a:gd name="connsiteY9707" fmla="*/ 9160372 h 10286999"/>
              <a:gd name="connsiteX9708" fmla="*/ 5138386 w 11378470"/>
              <a:gd name="connsiteY9708" fmla="*/ 9160913 h 10286999"/>
              <a:gd name="connsiteX9709" fmla="*/ 5137556 w 11378470"/>
              <a:gd name="connsiteY9709" fmla="*/ 9160686 h 10286999"/>
              <a:gd name="connsiteX9710" fmla="*/ 5089536 w 11378470"/>
              <a:gd name="connsiteY9710" fmla="*/ 9169342 h 10286999"/>
              <a:gd name="connsiteX9711" fmla="*/ 5094351 w 11378470"/>
              <a:gd name="connsiteY9711" fmla="*/ 9172694 h 10286999"/>
              <a:gd name="connsiteX9712" fmla="*/ 5092032 w 11378470"/>
              <a:gd name="connsiteY9712" fmla="*/ 9197170 h 10286999"/>
              <a:gd name="connsiteX9713" fmla="*/ 5032283 w 11378470"/>
              <a:gd name="connsiteY9713" fmla="*/ 9197252 h 10286999"/>
              <a:gd name="connsiteX9714" fmla="*/ 5038974 w 11378470"/>
              <a:gd name="connsiteY9714" fmla="*/ 9175963 h 10286999"/>
              <a:gd name="connsiteX9715" fmla="*/ 4957802 w 11378470"/>
              <a:gd name="connsiteY9715" fmla="*/ 9184084 h 10286999"/>
              <a:gd name="connsiteX9716" fmla="*/ 4838580 w 11378470"/>
              <a:gd name="connsiteY9716" fmla="*/ 9191771 h 10286999"/>
              <a:gd name="connsiteX9717" fmla="*/ 4824690 w 11378470"/>
              <a:gd name="connsiteY9717" fmla="*/ 9191771 h 10286999"/>
              <a:gd name="connsiteX9718" fmla="*/ 4683474 w 11378470"/>
              <a:gd name="connsiteY9718" fmla="*/ 9192951 h 10286999"/>
              <a:gd name="connsiteX9719" fmla="*/ 4573878 w 11378470"/>
              <a:gd name="connsiteY9719" fmla="*/ 9187864 h 10286999"/>
              <a:gd name="connsiteX9720" fmla="*/ 4560031 w 11378470"/>
              <a:gd name="connsiteY9720" fmla="*/ 9200294 h 10286999"/>
              <a:gd name="connsiteX9721" fmla="*/ 4515249 w 11378470"/>
              <a:gd name="connsiteY9721" fmla="*/ 9186635 h 10286999"/>
              <a:gd name="connsiteX9722" fmla="*/ 4515215 w 11378470"/>
              <a:gd name="connsiteY9722" fmla="*/ 9186559 h 10286999"/>
              <a:gd name="connsiteX9723" fmla="*/ 4505800 w 11378470"/>
              <a:gd name="connsiteY9723" fmla="*/ 9186449 h 10286999"/>
              <a:gd name="connsiteX9724" fmla="*/ 4458922 w 11378470"/>
              <a:gd name="connsiteY9724" fmla="*/ 9182309 h 10286999"/>
              <a:gd name="connsiteX9725" fmla="*/ 4457152 w 11378470"/>
              <a:gd name="connsiteY9725" fmla="*/ 9182017 h 10286999"/>
              <a:gd name="connsiteX9726" fmla="*/ 4474110 w 11378470"/>
              <a:gd name="connsiteY9726" fmla="*/ 9201404 h 10286999"/>
              <a:gd name="connsiteX9727" fmla="*/ 4505484 w 11378470"/>
              <a:gd name="connsiteY9727" fmla="*/ 9251285 h 10286999"/>
              <a:gd name="connsiteX9728" fmla="*/ 4453398 w 11378470"/>
              <a:gd name="connsiteY9728" fmla="*/ 9202525 h 10286999"/>
              <a:gd name="connsiteX9729" fmla="*/ 4453695 w 11378470"/>
              <a:gd name="connsiteY9729" fmla="*/ 9181448 h 10286999"/>
              <a:gd name="connsiteX9730" fmla="*/ 4440980 w 11378470"/>
              <a:gd name="connsiteY9730" fmla="*/ 9179352 h 10286999"/>
              <a:gd name="connsiteX9731" fmla="*/ 4426512 w 11378470"/>
              <a:gd name="connsiteY9731" fmla="*/ 9172851 h 10286999"/>
              <a:gd name="connsiteX9732" fmla="*/ 4347802 w 11378470"/>
              <a:gd name="connsiteY9732" fmla="*/ 9168121 h 10286999"/>
              <a:gd name="connsiteX9733" fmla="*/ 4278350 w 11378470"/>
              <a:gd name="connsiteY9733" fmla="*/ 9158660 h 10286999"/>
              <a:gd name="connsiteX9734" fmla="*/ 4167230 w 11378470"/>
              <a:gd name="connsiteY9734" fmla="*/ 9139744 h 10286999"/>
              <a:gd name="connsiteX9735" fmla="*/ 4130189 w 11378470"/>
              <a:gd name="connsiteY9735" fmla="*/ 9139744 h 10286999"/>
              <a:gd name="connsiteX9736" fmla="*/ 4120932 w 11378470"/>
              <a:gd name="connsiteY9736" fmla="*/ 9135014 h 10286999"/>
              <a:gd name="connsiteX9737" fmla="*/ 4111669 w 11378470"/>
              <a:gd name="connsiteY9737" fmla="*/ 9139744 h 10286999"/>
              <a:gd name="connsiteX9738" fmla="*/ 3977399 w 11378470"/>
              <a:gd name="connsiteY9738" fmla="*/ 9111366 h 10286999"/>
              <a:gd name="connsiteX9739" fmla="*/ 3933126 w 11378470"/>
              <a:gd name="connsiteY9739" fmla="*/ 9086092 h 10286999"/>
              <a:gd name="connsiteX9740" fmla="*/ 3903484 w 11378470"/>
              <a:gd name="connsiteY9740" fmla="*/ 9078302 h 10286999"/>
              <a:gd name="connsiteX9741" fmla="*/ 3888331 w 11378470"/>
              <a:gd name="connsiteY9741" fmla="*/ 9079152 h 10286999"/>
              <a:gd name="connsiteX9742" fmla="*/ 3876411 w 11378470"/>
              <a:gd name="connsiteY9742" fmla="*/ 9071686 h 10286999"/>
              <a:gd name="connsiteX9743" fmla="*/ 3850075 w 11378470"/>
              <a:gd name="connsiteY9743" fmla="*/ 9065252 h 10286999"/>
              <a:gd name="connsiteX9744" fmla="*/ 3824611 w 11378470"/>
              <a:gd name="connsiteY9744" fmla="*/ 9073529 h 10286999"/>
              <a:gd name="connsiteX9745" fmla="*/ 3782942 w 11378470"/>
              <a:gd name="connsiteY9745" fmla="*/ 9059339 h 10286999"/>
              <a:gd name="connsiteX9746" fmla="*/ 3769050 w 11378470"/>
              <a:gd name="connsiteY9746" fmla="*/ 9045151 h 10286999"/>
              <a:gd name="connsiteX9747" fmla="*/ 3782942 w 11378470"/>
              <a:gd name="connsiteY9747" fmla="*/ 9026233 h 10286999"/>
              <a:gd name="connsiteX9748" fmla="*/ 3681080 w 11378470"/>
              <a:gd name="connsiteY9748" fmla="*/ 8988398 h 10286999"/>
              <a:gd name="connsiteX9749" fmla="*/ 3699602 w 11378470"/>
              <a:gd name="connsiteY9749" fmla="*/ 9007313 h 10286999"/>
              <a:gd name="connsiteX9750" fmla="*/ 3639412 w 11378470"/>
              <a:gd name="connsiteY9750" fmla="*/ 8993124 h 10286999"/>
              <a:gd name="connsiteX9751" fmla="*/ 3542180 w 11378470"/>
              <a:gd name="connsiteY9751" fmla="*/ 8931640 h 10286999"/>
              <a:gd name="connsiteX9752" fmla="*/ 3431060 w 11378470"/>
              <a:gd name="connsiteY9752" fmla="*/ 8884345 h 10286999"/>
              <a:gd name="connsiteX9753" fmla="*/ 3292161 w 11378470"/>
              <a:gd name="connsiteY9753" fmla="*/ 8803944 h 10286999"/>
              <a:gd name="connsiteX9754" fmla="*/ 3216344 w 11378470"/>
              <a:gd name="connsiteY9754" fmla="*/ 8759603 h 10286999"/>
              <a:gd name="connsiteX9755" fmla="*/ 3173964 w 11378470"/>
              <a:gd name="connsiteY9755" fmla="*/ 8732582 h 10286999"/>
              <a:gd name="connsiteX9756" fmla="*/ 3178779 w 11378470"/>
              <a:gd name="connsiteY9756" fmla="*/ 8741236 h 10286999"/>
              <a:gd name="connsiteX9757" fmla="*/ 3174373 w 11378470"/>
              <a:gd name="connsiteY9757" fmla="*/ 8757180 h 10286999"/>
              <a:gd name="connsiteX9758" fmla="*/ 3140559 w 11378470"/>
              <a:gd name="connsiteY9758" fmla="*/ 8776280 h 10286999"/>
              <a:gd name="connsiteX9759" fmla="*/ 3126170 w 11378470"/>
              <a:gd name="connsiteY9759" fmla="*/ 8775451 h 10286999"/>
              <a:gd name="connsiteX9760" fmla="*/ 3138585 w 11378470"/>
              <a:gd name="connsiteY9760" fmla="*/ 8731217 h 10286999"/>
              <a:gd name="connsiteX9761" fmla="*/ 3141645 w 11378470"/>
              <a:gd name="connsiteY9761" fmla="*/ 8711976 h 10286999"/>
              <a:gd name="connsiteX9762" fmla="*/ 3130110 w 11378470"/>
              <a:gd name="connsiteY9762" fmla="*/ 8704622 h 10286999"/>
              <a:gd name="connsiteX9763" fmla="*/ 3125480 w 11378470"/>
              <a:gd name="connsiteY9763" fmla="*/ 8695160 h 10286999"/>
              <a:gd name="connsiteX9764" fmla="*/ 3058052 w 11378470"/>
              <a:gd name="connsiteY9764" fmla="*/ 8641484 h 10286999"/>
              <a:gd name="connsiteX9765" fmla="*/ 3068824 w 11378470"/>
              <a:gd name="connsiteY9765" fmla="*/ 8661698 h 10286999"/>
              <a:gd name="connsiteX9766" fmla="*/ 2976804 w 11378470"/>
              <a:gd name="connsiteY9766" fmla="*/ 8718008 h 10286999"/>
              <a:gd name="connsiteX9767" fmla="*/ 2948072 w 11378470"/>
              <a:gd name="connsiteY9767" fmla="*/ 8633026 h 10286999"/>
              <a:gd name="connsiteX9768" fmla="*/ 2952902 w 11378470"/>
              <a:gd name="connsiteY9768" fmla="*/ 8631537 h 10286999"/>
              <a:gd name="connsiteX9769" fmla="*/ 2934881 w 11378470"/>
              <a:gd name="connsiteY9769" fmla="*/ 8633863 h 10286999"/>
              <a:gd name="connsiteX9770" fmla="*/ 2928667 w 11378470"/>
              <a:gd name="connsiteY9770" fmla="*/ 8615093 h 10286999"/>
              <a:gd name="connsiteX9771" fmla="*/ 2931695 w 11378470"/>
              <a:gd name="connsiteY9771" fmla="*/ 8607589 h 10286999"/>
              <a:gd name="connsiteX9772" fmla="*/ 2921247 w 11378470"/>
              <a:gd name="connsiteY9772" fmla="*/ 8610677 h 10286999"/>
              <a:gd name="connsiteX9773" fmla="*/ 2913822 w 11378470"/>
              <a:gd name="connsiteY9773" fmla="*/ 8584279 h 10286999"/>
              <a:gd name="connsiteX9774" fmla="*/ 2934112 w 11378470"/>
              <a:gd name="connsiteY9774" fmla="*/ 8579235 h 10286999"/>
              <a:gd name="connsiteX9775" fmla="*/ 2940401 w 11378470"/>
              <a:gd name="connsiteY9775" fmla="*/ 8591957 h 10286999"/>
              <a:gd name="connsiteX9776" fmla="*/ 2952747 w 11378470"/>
              <a:gd name="connsiteY9776" fmla="*/ 8580396 h 10286999"/>
              <a:gd name="connsiteX9777" fmla="*/ 2971508 w 11378470"/>
              <a:gd name="connsiteY9777" fmla="*/ 8574675 h 10286999"/>
              <a:gd name="connsiteX9778" fmla="*/ 2975569 w 11378470"/>
              <a:gd name="connsiteY9778" fmla="*/ 8605444 h 10286999"/>
              <a:gd name="connsiteX9779" fmla="*/ 2954524 w 11378470"/>
              <a:gd name="connsiteY9779" fmla="*/ 8631037 h 10286999"/>
              <a:gd name="connsiteX9780" fmla="*/ 2959411 w 11378470"/>
              <a:gd name="connsiteY9780" fmla="*/ 8629530 h 10286999"/>
              <a:gd name="connsiteX9781" fmla="*/ 2960569 w 11378470"/>
              <a:gd name="connsiteY9781" fmla="*/ 8625596 h 10286999"/>
              <a:gd name="connsiteX9782" fmla="*/ 2969342 w 11378470"/>
              <a:gd name="connsiteY9782" fmla="*/ 8619485 h 10286999"/>
              <a:gd name="connsiteX9783" fmla="*/ 2974283 w 11378470"/>
              <a:gd name="connsiteY9783" fmla="*/ 8624944 h 10286999"/>
              <a:gd name="connsiteX9784" fmla="*/ 2986985 w 11378470"/>
              <a:gd name="connsiteY9784" fmla="*/ 8621026 h 10286999"/>
              <a:gd name="connsiteX9785" fmla="*/ 3035903 w 11378470"/>
              <a:gd name="connsiteY9785" fmla="*/ 8626931 h 10286999"/>
              <a:gd name="connsiteX9786" fmla="*/ 3037376 w 11378470"/>
              <a:gd name="connsiteY9786" fmla="*/ 8624988 h 10286999"/>
              <a:gd name="connsiteX9787" fmla="*/ 2954171 w 11378470"/>
              <a:gd name="connsiteY9787" fmla="*/ 8558003 h 10286999"/>
              <a:gd name="connsiteX9788" fmla="*/ 2944912 w 11378470"/>
              <a:gd name="connsiteY9788" fmla="*/ 8553276 h 10286999"/>
              <a:gd name="connsiteX9789" fmla="*/ 2944912 w 11378470"/>
              <a:gd name="connsiteY9789" fmla="*/ 8548546 h 10286999"/>
              <a:gd name="connsiteX9790" fmla="*/ 2921762 w 11378470"/>
              <a:gd name="connsiteY9790" fmla="*/ 8534356 h 10286999"/>
              <a:gd name="connsiteX9791" fmla="*/ 2922319 w 11378470"/>
              <a:gd name="connsiteY9791" fmla="*/ 8533217 h 10286999"/>
              <a:gd name="connsiteX9792" fmla="*/ 2920354 w 11378470"/>
              <a:gd name="connsiteY9792" fmla="*/ 8534464 h 10286999"/>
              <a:gd name="connsiteX9793" fmla="*/ 2921211 w 11378470"/>
              <a:gd name="connsiteY9793" fmla="*/ 8534460 h 10286999"/>
              <a:gd name="connsiteX9794" fmla="*/ 2854005 w 11378470"/>
              <a:gd name="connsiteY9794" fmla="*/ 8562870 h 10286999"/>
              <a:gd name="connsiteX9795" fmla="*/ 2854438 w 11378470"/>
              <a:gd name="connsiteY9795" fmla="*/ 8546653 h 10286999"/>
              <a:gd name="connsiteX9796" fmla="*/ 2862231 w 11378470"/>
              <a:gd name="connsiteY9796" fmla="*/ 8547603 h 10286999"/>
              <a:gd name="connsiteX9797" fmla="*/ 2888962 w 11378470"/>
              <a:gd name="connsiteY9797" fmla="*/ 8534595 h 10286999"/>
              <a:gd name="connsiteX9798" fmla="*/ 2901189 w 11378470"/>
              <a:gd name="connsiteY9798" fmla="*/ 8534544 h 10286999"/>
              <a:gd name="connsiteX9799" fmla="*/ 2886650 w 11378470"/>
              <a:gd name="connsiteY9799" fmla="*/ 8521043 h 10286999"/>
              <a:gd name="connsiteX9800" fmla="*/ 2887458 w 11378470"/>
              <a:gd name="connsiteY9800" fmla="*/ 8519953 h 10286999"/>
              <a:gd name="connsiteX9801" fmla="*/ 2872846 w 11378470"/>
              <a:gd name="connsiteY9801" fmla="*/ 8522617 h 10286999"/>
              <a:gd name="connsiteX9802" fmla="*/ 2858297 w 11378470"/>
              <a:gd name="connsiteY9802" fmla="*/ 8519330 h 10286999"/>
              <a:gd name="connsiteX9803" fmla="*/ 2862203 w 11378470"/>
              <a:gd name="connsiteY9803" fmla="*/ 8519807 h 10286999"/>
              <a:gd name="connsiteX9804" fmla="*/ 2858401 w 11378470"/>
              <a:gd name="connsiteY9804" fmla="*/ 8515468 h 10286999"/>
              <a:gd name="connsiteX9805" fmla="*/ 2891830 w 11378470"/>
              <a:gd name="connsiteY9805" fmla="*/ 8511314 h 10286999"/>
              <a:gd name="connsiteX9806" fmla="*/ 2893687 w 11378470"/>
              <a:gd name="connsiteY9806" fmla="*/ 8511549 h 10286999"/>
              <a:gd name="connsiteX9807" fmla="*/ 2897643 w 11378470"/>
              <a:gd name="connsiteY9807" fmla="*/ 8506211 h 10286999"/>
              <a:gd name="connsiteX9808" fmla="*/ 2875460 w 11378470"/>
              <a:gd name="connsiteY9808" fmla="*/ 8491791 h 10286999"/>
              <a:gd name="connsiteX9809" fmla="*/ 2843051 w 11378470"/>
              <a:gd name="connsiteY9809" fmla="*/ 8453955 h 10286999"/>
              <a:gd name="connsiteX9810" fmla="*/ 2726721 w 11378470"/>
              <a:gd name="connsiteY9810" fmla="*/ 8355815 h 10286999"/>
              <a:gd name="connsiteX9811" fmla="*/ 2659640 w 11378470"/>
              <a:gd name="connsiteY9811" fmla="*/ 8288946 h 10286999"/>
              <a:gd name="connsiteX9812" fmla="*/ 2656967 w 11378470"/>
              <a:gd name="connsiteY9812" fmla="*/ 8292368 h 10286999"/>
              <a:gd name="connsiteX9813" fmla="*/ 2651240 w 11378470"/>
              <a:gd name="connsiteY9813" fmla="*/ 8286227 h 10286999"/>
              <a:gd name="connsiteX9814" fmla="*/ 2653551 w 11378470"/>
              <a:gd name="connsiteY9814" fmla="*/ 8282876 h 10286999"/>
              <a:gd name="connsiteX9815" fmla="*/ 2606919 w 11378470"/>
              <a:gd name="connsiteY9815" fmla="*/ 8236392 h 10286999"/>
              <a:gd name="connsiteX9816" fmla="*/ 2380051 w 11378470"/>
              <a:gd name="connsiteY9816" fmla="*/ 7976265 h 10286999"/>
              <a:gd name="connsiteX9817" fmla="*/ 2369054 w 11378470"/>
              <a:gd name="connsiteY9817" fmla="*/ 7955573 h 10286999"/>
              <a:gd name="connsiteX9818" fmla="*/ 2363640 w 11378470"/>
              <a:gd name="connsiteY9818" fmla="*/ 7943238 h 10286999"/>
              <a:gd name="connsiteX9819" fmla="*/ 2351958 w 11378470"/>
              <a:gd name="connsiteY9819" fmla="*/ 7943909 h 10286999"/>
              <a:gd name="connsiteX9820" fmla="*/ 2336535 w 11378470"/>
              <a:gd name="connsiteY9820" fmla="*/ 7933454 h 10286999"/>
              <a:gd name="connsiteX9821" fmla="*/ 2323398 w 11378470"/>
              <a:gd name="connsiteY9821" fmla="*/ 7904243 h 10286999"/>
              <a:gd name="connsiteX9822" fmla="*/ 2328229 w 11378470"/>
              <a:gd name="connsiteY9822" fmla="*/ 7894258 h 10286999"/>
              <a:gd name="connsiteX9823" fmla="*/ 2322753 w 11378470"/>
              <a:gd name="connsiteY9823" fmla="*/ 7886995 h 10286999"/>
              <a:gd name="connsiteX9824" fmla="*/ 2287450 w 11378470"/>
              <a:gd name="connsiteY9824" fmla="*/ 7839107 h 10286999"/>
              <a:gd name="connsiteX9825" fmla="*/ 2252146 w 11378470"/>
              <a:gd name="connsiteY9825" fmla="*/ 7788265 h 10286999"/>
              <a:gd name="connsiteX9826" fmla="*/ 2232328 w 11378470"/>
              <a:gd name="connsiteY9826" fmla="*/ 7758652 h 10286999"/>
              <a:gd name="connsiteX9827" fmla="*/ 2230636 w 11378470"/>
              <a:gd name="connsiteY9827" fmla="*/ 7765994 h 10286999"/>
              <a:gd name="connsiteX9828" fmla="*/ 2220495 w 11378470"/>
              <a:gd name="connsiteY9828" fmla="*/ 7770555 h 10286999"/>
              <a:gd name="connsiteX9829" fmla="*/ 2193331 w 11378470"/>
              <a:gd name="connsiteY9829" fmla="*/ 7737517 h 10286999"/>
              <a:gd name="connsiteX9830" fmla="*/ 2204866 w 11378470"/>
              <a:gd name="connsiteY9830" fmla="*/ 7733783 h 10286999"/>
              <a:gd name="connsiteX9831" fmla="*/ 2219570 w 11378470"/>
              <a:gd name="connsiteY9831" fmla="*/ 7739591 h 10286999"/>
              <a:gd name="connsiteX9832" fmla="*/ 2213370 w 11378470"/>
              <a:gd name="connsiteY9832" fmla="*/ 7730327 h 10286999"/>
              <a:gd name="connsiteX9833" fmla="*/ 2139289 w 11378470"/>
              <a:gd name="connsiteY9833" fmla="*/ 7607358 h 10286999"/>
              <a:gd name="connsiteX9834" fmla="*/ 2102248 w 11378470"/>
              <a:gd name="connsiteY9834" fmla="*/ 7541143 h 10286999"/>
              <a:gd name="connsiteX9835" fmla="*/ 2091109 w 11378470"/>
              <a:gd name="connsiteY9835" fmla="*/ 7519712 h 10286999"/>
              <a:gd name="connsiteX9836" fmla="*/ 2082255 w 11378470"/>
              <a:gd name="connsiteY9836" fmla="*/ 7500641 h 10286999"/>
              <a:gd name="connsiteX9837" fmla="*/ 2072326 w 11378470"/>
              <a:gd name="connsiteY9837" fmla="*/ 7494679 h 10286999"/>
              <a:gd name="connsiteX9838" fmla="*/ 2069610 w 11378470"/>
              <a:gd name="connsiteY9838" fmla="*/ 7505797 h 10286999"/>
              <a:gd name="connsiteX9839" fmla="*/ 2032827 w 11378470"/>
              <a:gd name="connsiteY9839" fmla="*/ 7514154 h 10286999"/>
              <a:gd name="connsiteX9840" fmla="*/ 2014485 w 11378470"/>
              <a:gd name="connsiteY9840" fmla="*/ 7483312 h 10286999"/>
              <a:gd name="connsiteX9841" fmla="*/ 2022362 w 11378470"/>
              <a:gd name="connsiteY9841" fmla="*/ 7473822 h 10286999"/>
              <a:gd name="connsiteX9842" fmla="*/ 2018586 w 11378470"/>
              <a:gd name="connsiteY9842" fmla="*/ 7452016 h 10286999"/>
              <a:gd name="connsiteX9843" fmla="*/ 2015028 w 11378470"/>
              <a:gd name="connsiteY9843" fmla="*/ 7453460 h 10286999"/>
              <a:gd name="connsiteX9844" fmla="*/ 1995140 w 11378470"/>
              <a:gd name="connsiteY9844" fmla="*/ 7489435 h 10286999"/>
              <a:gd name="connsiteX9845" fmla="*/ 1959227 w 11378470"/>
              <a:gd name="connsiteY9845" fmla="*/ 7476047 h 10286999"/>
              <a:gd name="connsiteX9846" fmla="*/ 1949454 w 11378470"/>
              <a:gd name="connsiteY9846" fmla="*/ 7463971 h 10286999"/>
              <a:gd name="connsiteX9847" fmla="*/ 1985529 w 11378470"/>
              <a:gd name="connsiteY9847" fmla="*/ 7442372 h 10286999"/>
              <a:gd name="connsiteX9848" fmla="*/ 2005478 w 11378470"/>
              <a:gd name="connsiteY9848" fmla="*/ 7426344 h 10286999"/>
              <a:gd name="connsiteX9849" fmla="*/ 1992543 w 11378470"/>
              <a:gd name="connsiteY9849" fmla="*/ 7423172 h 10286999"/>
              <a:gd name="connsiteX9850" fmla="*/ 1963811 w 11378470"/>
              <a:gd name="connsiteY9850" fmla="*/ 7338191 h 10286999"/>
              <a:gd name="connsiteX9851" fmla="*/ 1968641 w 11378470"/>
              <a:gd name="connsiteY9851" fmla="*/ 7336701 h 10286999"/>
              <a:gd name="connsiteX9852" fmla="*/ 1950620 w 11378470"/>
              <a:gd name="connsiteY9852" fmla="*/ 7339027 h 10286999"/>
              <a:gd name="connsiteX9853" fmla="*/ 1944406 w 11378470"/>
              <a:gd name="connsiteY9853" fmla="*/ 7320257 h 10286999"/>
              <a:gd name="connsiteX9854" fmla="*/ 1947434 w 11378470"/>
              <a:gd name="connsiteY9854" fmla="*/ 7312753 h 10286999"/>
              <a:gd name="connsiteX9855" fmla="*/ 1936986 w 11378470"/>
              <a:gd name="connsiteY9855" fmla="*/ 7315841 h 10286999"/>
              <a:gd name="connsiteX9856" fmla="*/ 1931090 w 11378470"/>
              <a:gd name="connsiteY9856" fmla="*/ 7294880 h 10286999"/>
              <a:gd name="connsiteX9857" fmla="*/ 1897049 w 11378470"/>
              <a:gd name="connsiteY9857" fmla="*/ 7299330 h 10286999"/>
              <a:gd name="connsiteX9858" fmla="*/ 1910206 w 11378470"/>
              <a:gd name="connsiteY9858" fmla="*/ 7273427 h 10286999"/>
              <a:gd name="connsiteX9859" fmla="*/ 1925380 w 11378470"/>
              <a:gd name="connsiteY9859" fmla="*/ 7276482 h 10286999"/>
              <a:gd name="connsiteX9860" fmla="*/ 1930075 w 11378470"/>
              <a:gd name="connsiteY9860" fmla="*/ 7289148 h 10286999"/>
              <a:gd name="connsiteX9861" fmla="*/ 1940773 w 11378470"/>
              <a:gd name="connsiteY9861" fmla="*/ 7283001 h 10286999"/>
              <a:gd name="connsiteX9862" fmla="*/ 1949851 w 11378470"/>
              <a:gd name="connsiteY9862" fmla="*/ 7284399 h 10286999"/>
              <a:gd name="connsiteX9863" fmla="*/ 1956140 w 11378470"/>
              <a:gd name="connsiteY9863" fmla="*/ 7297121 h 10286999"/>
              <a:gd name="connsiteX9864" fmla="*/ 1968486 w 11378470"/>
              <a:gd name="connsiteY9864" fmla="*/ 7285560 h 10286999"/>
              <a:gd name="connsiteX9865" fmla="*/ 1987062 w 11378470"/>
              <a:gd name="connsiteY9865" fmla="*/ 7279895 h 10286999"/>
              <a:gd name="connsiteX9866" fmla="*/ 1972611 w 11378470"/>
              <a:gd name="connsiteY9866" fmla="*/ 7247911 h 10286999"/>
              <a:gd name="connsiteX9867" fmla="*/ 1963630 w 11378470"/>
              <a:gd name="connsiteY9867" fmla="*/ 7227270 h 10286999"/>
              <a:gd name="connsiteX9868" fmla="*/ 1952283 w 11378470"/>
              <a:gd name="connsiteY9868" fmla="*/ 7234522 h 10286999"/>
              <a:gd name="connsiteX9869" fmla="*/ 1948464 w 11378470"/>
              <a:gd name="connsiteY9869" fmla="*/ 7229988 h 10286999"/>
              <a:gd name="connsiteX9870" fmla="*/ 1956184 w 11378470"/>
              <a:gd name="connsiteY9870" fmla="*/ 7226211 h 10286999"/>
              <a:gd name="connsiteX9871" fmla="*/ 1961567 w 11378470"/>
              <a:gd name="connsiteY9871" fmla="*/ 7222527 h 10286999"/>
              <a:gd name="connsiteX9872" fmla="*/ 1957534 w 11378470"/>
              <a:gd name="connsiteY9872" fmla="*/ 7213259 h 10286999"/>
              <a:gd name="connsiteX9873" fmla="*/ 1946377 w 11378470"/>
              <a:gd name="connsiteY9873" fmla="*/ 7222647 h 10286999"/>
              <a:gd name="connsiteX9874" fmla="*/ 1938762 w 11378470"/>
              <a:gd name="connsiteY9874" fmla="*/ 7223001 h 10286999"/>
              <a:gd name="connsiteX9875" fmla="*/ 1937695 w 11378470"/>
              <a:gd name="connsiteY9875" fmla="*/ 7231320 h 10286999"/>
              <a:gd name="connsiteX9876" fmla="*/ 1915911 w 11378470"/>
              <a:gd name="connsiteY9876" fmla="*/ 7230896 h 10286999"/>
              <a:gd name="connsiteX9877" fmla="*/ 1912597 w 11378470"/>
              <a:gd name="connsiteY9877" fmla="*/ 7223839 h 10286999"/>
              <a:gd name="connsiteX9878" fmla="*/ 1909843 w 11378470"/>
              <a:gd name="connsiteY9878" fmla="*/ 7223906 h 10286999"/>
              <a:gd name="connsiteX9879" fmla="*/ 1888585 w 11378470"/>
              <a:gd name="connsiteY9879" fmla="*/ 7227782 h 10286999"/>
              <a:gd name="connsiteX9880" fmla="*/ 1874036 w 11378470"/>
              <a:gd name="connsiteY9880" fmla="*/ 7224495 h 10286999"/>
              <a:gd name="connsiteX9881" fmla="*/ 1877942 w 11378470"/>
              <a:gd name="connsiteY9881" fmla="*/ 7224971 h 10286999"/>
              <a:gd name="connsiteX9882" fmla="*/ 1874140 w 11378470"/>
              <a:gd name="connsiteY9882" fmla="*/ 7220632 h 10286999"/>
              <a:gd name="connsiteX9883" fmla="*/ 1906757 w 11378470"/>
              <a:gd name="connsiteY9883" fmla="*/ 7216580 h 10286999"/>
              <a:gd name="connsiteX9884" fmla="*/ 1899822 w 11378470"/>
              <a:gd name="connsiteY9884" fmla="*/ 7210411 h 10286999"/>
              <a:gd name="connsiteX9885" fmla="*/ 1906924 w 11378470"/>
              <a:gd name="connsiteY9885" fmla="*/ 7192081 h 10286999"/>
              <a:gd name="connsiteX9886" fmla="*/ 1915206 w 11378470"/>
              <a:gd name="connsiteY9886" fmla="*/ 7188502 h 10286999"/>
              <a:gd name="connsiteX9887" fmla="*/ 1913191 w 11378470"/>
              <a:gd name="connsiteY9887" fmla="*/ 7177793 h 10286999"/>
              <a:gd name="connsiteX9888" fmla="*/ 1910567 w 11378470"/>
              <a:gd name="connsiteY9888" fmla="*/ 7154762 h 10286999"/>
              <a:gd name="connsiteX9889" fmla="*/ 1929788 w 11378470"/>
              <a:gd name="connsiteY9889" fmla="*/ 7149128 h 10286999"/>
              <a:gd name="connsiteX9890" fmla="*/ 1946980 w 11378470"/>
              <a:gd name="connsiteY9890" fmla="*/ 7162221 h 10286999"/>
              <a:gd name="connsiteX9891" fmla="*/ 1948867 w 11378470"/>
              <a:gd name="connsiteY9891" fmla="*/ 7167712 h 10286999"/>
              <a:gd name="connsiteX9892" fmla="*/ 1953675 w 11378470"/>
              <a:gd name="connsiteY9892" fmla="*/ 7191870 h 10286999"/>
              <a:gd name="connsiteX9893" fmla="*/ 1953882 w 11378470"/>
              <a:gd name="connsiteY9893" fmla="*/ 7192003 h 10286999"/>
              <a:gd name="connsiteX9894" fmla="*/ 1954090 w 11378470"/>
              <a:gd name="connsiteY9894" fmla="*/ 7191154 h 10286999"/>
              <a:gd name="connsiteX9895" fmla="*/ 1954792 w 11378470"/>
              <a:gd name="connsiteY9895" fmla="*/ 7192589 h 10286999"/>
              <a:gd name="connsiteX9896" fmla="*/ 1962396 w 11378470"/>
              <a:gd name="connsiteY9896" fmla="*/ 7197487 h 10286999"/>
              <a:gd name="connsiteX9897" fmla="*/ 1960334 w 11378470"/>
              <a:gd name="connsiteY9897" fmla="*/ 7204737 h 10286999"/>
              <a:gd name="connsiteX9898" fmla="*/ 1967897 w 11378470"/>
              <a:gd name="connsiteY9898" fmla="*/ 7224050 h 10286999"/>
              <a:gd name="connsiteX9899" fmla="*/ 1968317 w 11378470"/>
              <a:gd name="connsiteY9899" fmla="*/ 7224275 h 10286999"/>
              <a:gd name="connsiteX9900" fmla="*/ 1968051 w 11378470"/>
              <a:gd name="connsiteY9900" fmla="*/ 7224445 h 10286999"/>
              <a:gd name="connsiteX9901" fmla="*/ 1977241 w 11378470"/>
              <a:gd name="connsiteY9901" fmla="*/ 7247911 h 10286999"/>
              <a:gd name="connsiteX9902" fmla="*/ 2000389 w 11378470"/>
              <a:gd name="connsiteY9902" fmla="*/ 7295206 h 10286999"/>
              <a:gd name="connsiteX9903" fmla="*/ 1995760 w 11378470"/>
              <a:gd name="connsiteY9903" fmla="*/ 7266827 h 10286999"/>
              <a:gd name="connsiteX9904" fmla="*/ 1986501 w 11378470"/>
              <a:gd name="connsiteY9904" fmla="*/ 7238449 h 10286999"/>
              <a:gd name="connsiteX9905" fmla="*/ 1986501 w 11378470"/>
              <a:gd name="connsiteY9905" fmla="*/ 7233721 h 10286999"/>
              <a:gd name="connsiteX9906" fmla="*/ 1991130 w 11378470"/>
              <a:gd name="connsiteY9906" fmla="*/ 7243179 h 10286999"/>
              <a:gd name="connsiteX9907" fmla="*/ 1995760 w 11378470"/>
              <a:gd name="connsiteY9907" fmla="*/ 7247911 h 10286999"/>
              <a:gd name="connsiteX9908" fmla="*/ 1995760 w 11378470"/>
              <a:gd name="connsiteY9908" fmla="*/ 7257367 h 10286999"/>
              <a:gd name="connsiteX9909" fmla="*/ 2018332 w 11378470"/>
              <a:gd name="connsiteY9909" fmla="*/ 7283973 h 10286999"/>
              <a:gd name="connsiteX9910" fmla="*/ 2025896 w 11378470"/>
              <a:gd name="connsiteY9910" fmla="*/ 7301533 h 10286999"/>
              <a:gd name="connsiteX9911" fmla="*/ 2031022 w 11378470"/>
              <a:gd name="connsiteY9911" fmla="*/ 7292615 h 10286999"/>
              <a:gd name="connsiteX9912" fmla="*/ 2049436 w 11378470"/>
              <a:gd name="connsiteY9912" fmla="*/ 7304115 h 10286999"/>
              <a:gd name="connsiteX9913" fmla="*/ 2049901 w 11378470"/>
              <a:gd name="connsiteY9913" fmla="*/ 7305226 h 10286999"/>
              <a:gd name="connsiteX9914" fmla="*/ 2053361 w 11378470"/>
              <a:gd name="connsiteY9914" fmla="*/ 7295175 h 10286999"/>
              <a:gd name="connsiteX9915" fmla="*/ 2046690 w 11378470"/>
              <a:gd name="connsiteY9915" fmla="*/ 7276286 h 10286999"/>
              <a:gd name="connsiteX9916" fmla="*/ 2023540 w 11378470"/>
              <a:gd name="connsiteY9916" fmla="*/ 7219531 h 10286999"/>
              <a:gd name="connsiteX9917" fmla="*/ 2009651 w 11378470"/>
              <a:gd name="connsiteY9917" fmla="*/ 7176964 h 10286999"/>
              <a:gd name="connsiteX9918" fmla="*/ 1986501 w 11378470"/>
              <a:gd name="connsiteY9918" fmla="*/ 7129670 h 10286999"/>
              <a:gd name="connsiteX9919" fmla="*/ 1940200 w 11378470"/>
              <a:gd name="connsiteY9919" fmla="*/ 6983052 h 10286999"/>
              <a:gd name="connsiteX9920" fmla="*/ 1893900 w 11378470"/>
              <a:gd name="connsiteY9920" fmla="*/ 6817516 h 10286999"/>
              <a:gd name="connsiteX9921" fmla="*/ 1893900 w 11378470"/>
              <a:gd name="connsiteY9921" fmla="*/ 6789141 h 10286999"/>
              <a:gd name="connsiteX9922" fmla="*/ 1875379 w 11378470"/>
              <a:gd name="connsiteY9922" fmla="*/ 6722926 h 10286999"/>
              <a:gd name="connsiteX9923" fmla="*/ 1860003 w 11378470"/>
              <a:gd name="connsiteY9923" fmla="*/ 6658070 h 10286999"/>
              <a:gd name="connsiteX9924" fmla="*/ 1856730 w 11378470"/>
              <a:gd name="connsiteY9924" fmla="*/ 6662153 h 10286999"/>
              <a:gd name="connsiteX9925" fmla="*/ 1857966 w 11378470"/>
              <a:gd name="connsiteY9925" fmla="*/ 6668167 h 10286999"/>
              <a:gd name="connsiteX9926" fmla="*/ 1684906 w 11378470"/>
              <a:gd name="connsiteY9926" fmla="*/ 6620516 h 10286999"/>
              <a:gd name="connsiteX9927" fmla="*/ 1710080 w 11378470"/>
              <a:gd name="connsiteY9927" fmla="*/ 6598444 h 10286999"/>
              <a:gd name="connsiteX9928" fmla="*/ 1704131 w 11378470"/>
              <a:gd name="connsiteY9928" fmla="*/ 6578904 h 10286999"/>
              <a:gd name="connsiteX9929" fmla="*/ 1721317 w 11378470"/>
              <a:gd name="connsiteY9929" fmla="*/ 6567688 h 10286999"/>
              <a:gd name="connsiteX9930" fmla="*/ 1744293 w 11378470"/>
              <a:gd name="connsiteY9930" fmla="*/ 6580988 h 10286999"/>
              <a:gd name="connsiteX9931" fmla="*/ 1747036 w 11378470"/>
              <a:gd name="connsiteY9931" fmla="*/ 6585336 h 10286999"/>
              <a:gd name="connsiteX9932" fmla="*/ 1752612 w 11378470"/>
              <a:gd name="connsiteY9932" fmla="*/ 6583906 h 10286999"/>
              <a:gd name="connsiteX9933" fmla="*/ 1841252 w 11378470"/>
              <a:gd name="connsiteY9933" fmla="*/ 6625639 h 10286999"/>
              <a:gd name="connsiteX9934" fmla="*/ 1858625 w 11378470"/>
              <a:gd name="connsiteY9934" fmla="*/ 6652258 h 10286999"/>
              <a:gd name="connsiteX9935" fmla="*/ 1857439 w 11378470"/>
              <a:gd name="connsiteY9935" fmla="*/ 6647253 h 10286999"/>
              <a:gd name="connsiteX9936" fmla="*/ 1842971 w 11378470"/>
              <a:gd name="connsiteY9936" fmla="*/ 6571580 h 10286999"/>
              <a:gd name="connsiteX9937" fmla="*/ 1842971 w 11378470"/>
              <a:gd name="connsiteY9937" fmla="*/ 6529014 h 10286999"/>
              <a:gd name="connsiteX9938" fmla="*/ 1841607 w 11378470"/>
              <a:gd name="connsiteY9938" fmla="*/ 6518332 h 10286999"/>
              <a:gd name="connsiteX9939" fmla="*/ 1832714 w 11378470"/>
              <a:gd name="connsiteY9939" fmla="*/ 6517016 h 10286999"/>
              <a:gd name="connsiteX9940" fmla="*/ 1760980 w 11378470"/>
              <a:gd name="connsiteY9940" fmla="*/ 6428573 h 10286999"/>
              <a:gd name="connsiteX9941" fmla="*/ 1768330 w 11378470"/>
              <a:gd name="connsiteY9941" fmla="*/ 6420189 h 10286999"/>
              <a:gd name="connsiteX9942" fmla="*/ 1755588 w 11378470"/>
              <a:gd name="connsiteY9942" fmla="*/ 6420791 h 10286999"/>
              <a:gd name="connsiteX9943" fmla="*/ 1746662 w 11378470"/>
              <a:gd name="connsiteY9943" fmla="*/ 6415163 h 10286999"/>
              <a:gd name="connsiteX9944" fmla="*/ 1746277 w 11378470"/>
              <a:gd name="connsiteY9944" fmla="*/ 6393315 h 10286999"/>
              <a:gd name="connsiteX9945" fmla="*/ 1754460 w 11378470"/>
              <a:gd name="connsiteY9945" fmla="*/ 6388838 h 10286999"/>
              <a:gd name="connsiteX9946" fmla="*/ 1757937 w 11378470"/>
              <a:gd name="connsiteY9946" fmla="*/ 6390816 h 10286999"/>
              <a:gd name="connsiteX9947" fmla="*/ 1771846 w 11378470"/>
              <a:gd name="connsiteY9947" fmla="*/ 6398727 h 10286999"/>
              <a:gd name="connsiteX9948" fmla="*/ 1773903 w 11378470"/>
              <a:gd name="connsiteY9948" fmla="*/ 6410884 h 10286999"/>
              <a:gd name="connsiteX9949" fmla="*/ 1772238 w 11378470"/>
              <a:gd name="connsiteY9949" fmla="*/ 6415731 h 10286999"/>
              <a:gd name="connsiteX9950" fmla="*/ 1783950 w 11378470"/>
              <a:gd name="connsiteY9950" fmla="*/ 6402371 h 10286999"/>
              <a:gd name="connsiteX9951" fmla="*/ 1804436 w 11378470"/>
              <a:gd name="connsiteY9951" fmla="*/ 6384815 h 10286999"/>
              <a:gd name="connsiteX9952" fmla="*/ 1823985 w 11378470"/>
              <a:gd name="connsiteY9952" fmla="*/ 6377303 h 10286999"/>
              <a:gd name="connsiteX9953" fmla="*/ 1822137 w 11378470"/>
              <a:gd name="connsiteY9953" fmla="*/ 6361702 h 10286999"/>
              <a:gd name="connsiteX9954" fmla="*/ 1815191 w 11378470"/>
              <a:gd name="connsiteY9954" fmla="*/ 6306723 h 10286999"/>
              <a:gd name="connsiteX9955" fmla="*/ 1815191 w 11378470"/>
              <a:gd name="connsiteY9955" fmla="*/ 6256857 h 10286999"/>
              <a:gd name="connsiteX9956" fmla="*/ 1810561 w 11378470"/>
              <a:gd name="connsiteY9956" fmla="*/ 6256046 h 10286999"/>
              <a:gd name="connsiteX9957" fmla="*/ 1814144 w 11378470"/>
              <a:gd name="connsiteY9957" fmla="*/ 6246082 h 10286999"/>
              <a:gd name="connsiteX9958" fmla="*/ 1785474 w 11378470"/>
              <a:gd name="connsiteY9958" fmla="*/ 6266630 h 10286999"/>
              <a:gd name="connsiteX9959" fmla="*/ 1751430 w 11378470"/>
              <a:gd name="connsiteY9959" fmla="*/ 6261754 h 10286999"/>
              <a:gd name="connsiteX9960" fmla="*/ 1813742 w 11378470"/>
              <a:gd name="connsiteY9960" fmla="*/ 6203687 h 10286999"/>
              <a:gd name="connsiteX9961" fmla="*/ 1814436 w 11378470"/>
              <a:gd name="connsiteY9961" fmla="*/ 6193060 h 10286999"/>
              <a:gd name="connsiteX9962" fmla="*/ 1813658 w 11378470"/>
              <a:gd name="connsiteY9962" fmla="*/ 6173399 h 10286999"/>
              <a:gd name="connsiteX9963" fmla="*/ 1787242 w 11378470"/>
              <a:gd name="connsiteY9963" fmla="*/ 6160042 h 10286999"/>
              <a:gd name="connsiteX9964" fmla="*/ 1775821 w 11378470"/>
              <a:gd name="connsiteY9964" fmla="*/ 6127664 h 10286999"/>
              <a:gd name="connsiteX9965" fmla="*/ 1809974 w 11378470"/>
              <a:gd name="connsiteY9965" fmla="*/ 6110427 h 10286999"/>
              <a:gd name="connsiteX9966" fmla="*/ 1811062 w 11378470"/>
              <a:gd name="connsiteY9966" fmla="*/ 6110497 h 10286999"/>
              <a:gd name="connsiteX9967" fmla="*/ 1810561 w 11378470"/>
              <a:gd name="connsiteY9967" fmla="*/ 6098622 h 10286999"/>
              <a:gd name="connsiteX9968" fmla="*/ 1815191 w 11378470"/>
              <a:gd name="connsiteY9968" fmla="*/ 6032407 h 10286999"/>
              <a:gd name="connsiteX9969" fmla="*/ 1815191 w 11378470"/>
              <a:gd name="connsiteY9969" fmla="*/ 5918898 h 10286999"/>
              <a:gd name="connsiteX9970" fmla="*/ 1824450 w 11378470"/>
              <a:gd name="connsiteY9970" fmla="*/ 5890519 h 10286999"/>
              <a:gd name="connsiteX9971" fmla="*/ 1825115 w 11378470"/>
              <a:gd name="connsiteY9971" fmla="*/ 5883403 h 10286999"/>
              <a:gd name="connsiteX9972" fmla="*/ 1804722 w 11378470"/>
              <a:gd name="connsiteY9972" fmla="*/ 5862473 h 10286999"/>
              <a:gd name="connsiteX9973" fmla="*/ 1811462 w 11378470"/>
              <a:gd name="connsiteY9973" fmla="*/ 5838797 h 10286999"/>
              <a:gd name="connsiteX9974" fmla="*/ 1821040 w 11378470"/>
              <a:gd name="connsiteY9974" fmla="*/ 5843195 h 10286999"/>
              <a:gd name="connsiteX9975" fmla="*/ 1821058 w 11378470"/>
              <a:gd name="connsiteY9975" fmla="*/ 5842979 h 10286999"/>
              <a:gd name="connsiteX9976" fmla="*/ 1797639 w 11378470"/>
              <a:gd name="connsiteY9976" fmla="*/ 5828268 h 10286999"/>
              <a:gd name="connsiteX9977" fmla="*/ 1782330 w 11378470"/>
              <a:gd name="connsiteY9977" fmla="*/ 5713893 h 10286999"/>
              <a:gd name="connsiteX9978" fmla="*/ 1795024 w 11378470"/>
              <a:gd name="connsiteY9978" fmla="*/ 5698044 h 10286999"/>
              <a:gd name="connsiteX9979" fmla="*/ 1788097 w 11378470"/>
              <a:gd name="connsiteY9979" fmla="*/ 5693204 h 10286999"/>
              <a:gd name="connsiteX9980" fmla="*/ 1762726 w 11378470"/>
              <a:gd name="connsiteY9980" fmla="*/ 5666608 h 10286999"/>
              <a:gd name="connsiteX9981" fmla="*/ 1794912 w 11378470"/>
              <a:gd name="connsiteY9981" fmla="*/ 5666458 h 10286999"/>
              <a:gd name="connsiteX9982" fmla="*/ 1823013 w 11378470"/>
              <a:gd name="connsiteY9982" fmla="*/ 5679180 h 10286999"/>
              <a:gd name="connsiteX9983" fmla="*/ 1837101 w 11378470"/>
              <a:gd name="connsiteY9983" fmla="*/ 5690378 h 10286999"/>
              <a:gd name="connsiteX9984" fmla="*/ 1841236 w 11378470"/>
              <a:gd name="connsiteY9984" fmla="*/ 5691786 h 10286999"/>
              <a:gd name="connsiteX9985" fmla="*/ 1841665 w 11378470"/>
              <a:gd name="connsiteY9985" fmla="*/ 5689023 h 10286999"/>
              <a:gd name="connsiteX9986" fmla="*/ 1838611 w 11378470"/>
              <a:gd name="connsiteY9986" fmla="*/ 5686422 h 10286999"/>
              <a:gd name="connsiteX9987" fmla="*/ 1843724 w 11378470"/>
              <a:gd name="connsiteY9987" fmla="*/ 5675753 h 10286999"/>
              <a:gd name="connsiteX9988" fmla="*/ 1852230 w 11378470"/>
              <a:gd name="connsiteY9988" fmla="*/ 5620934 h 10286999"/>
              <a:gd name="connsiteX9989" fmla="*/ 1860374 w 11378470"/>
              <a:gd name="connsiteY9989" fmla="*/ 5584287 h 10286999"/>
              <a:gd name="connsiteX9990" fmla="*/ 1859686 w 11378470"/>
              <a:gd name="connsiteY9990" fmla="*/ 5585600 h 10286999"/>
              <a:gd name="connsiteX9991" fmla="*/ 1845451 w 11378470"/>
              <a:gd name="connsiteY9991" fmla="*/ 5548983 h 10286999"/>
              <a:gd name="connsiteX9992" fmla="*/ 1849822 w 11378470"/>
              <a:gd name="connsiteY9992" fmla="*/ 5541155 h 10286999"/>
              <a:gd name="connsiteX9993" fmla="*/ 1860150 w 11378470"/>
              <a:gd name="connsiteY9993" fmla="*/ 5547030 h 10286999"/>
              <a:gd name="connsiteX9994" fmla="*/ 1863791 w 11378470"/>
              <a:gd name="connsiteY9994" fmla="*/ 5568518 h 10286999"/>
              <a:gd name="connsiteX9995" fmla="*/ 1863718 w 11378470"/>
              <a:gd name="connsiteY9995" fmla="*/ 5569237 h 10286999"/>
              <a:gd name="connsiteX9996" fmla="*/ 1873644 w 11378470"/>
              <a:gd name="connsiteY9996" fmla="*/ 5524569 h 10286999"/>
              <a:gd name="connsiteX9997" fmla="*/ 1882210 w 11378470"/>
              <a:gd name="connsiteY9997" fmla="*/ 5463314 h 10286999"/>
              <a:gd name="connsiteX9998" fmla="*/ 1872631 w 11378470"/>
              <a:gd name="connsiteY9998" fmla="*/ 5464811 h 10286999"/>
              <a:gd name="connsiteX9999" fmla="*/ 1866594 w 11378470"/>
              <a:gd name="connsiteY9999" fmla="*/ 5460497 h 10286999"/>
              <a:gd name="connsiteX10000" fmla="*/ 1867374 w 11378470"/>
              <a:gd name="connsiteY10000" fmla="*/ 5455044 h 10286999"/>
              <a:gd name="connsiteX10001" fmla="*/ 1861532 w 11378470"/>
              <a:gd name="connsiteY10001" fmla="*/ 5457696 h 10286999"/>
              <a:gd name="connsiteX10002" fmla="*/ 1860774 w 11378470"/>
              <a:gd name="connsiteY10002" fmla="*/ 5458376 h 10286999"/>
              <a:gd name="connsiteX10003" fmla="*/ 1860711 w 11378470"/>
              <a:gd name="connsiteY10003" fmla="*/ 5458068 h 10286999"/>
              <a:gd name="connsiteX10004" fmla="*/ 1856107 w 11378470"/>
              <a:gd name="connsiteY10004" fmla="*/ 5460157 h 10286999"/>
              <a:gd name="connsiteX10005" fmla="*/ 1843797 w 11378470"/>
              <a:gd name="connsiteY10005" fmla="*/ 5456857 h 10286999"/>
              <a:gd name="connsiteX10006" fmla="*/ 1824232 w 11378470"/>
              <a:gd name="connsiteY10006" fmla="*/ 5466644 h 10286999"/>
              <a:gd name="connsiteX10007" fmla="*/ 1803547 w 11378470"/>
              <a:gd name="connsiteY10007" fmla="*/ 5452642 h 10286999"/>
              <a:gd name="connsiteX10008" fmla="*/ 1816849 w 11378470"/>
              <a:gd name="connsiteY10008" fmla="*/ 5441902 h 10286999"/>
              <a:gd name="connsiteX10009" fmla="*/ 1804785 w 11378470"/>
              <a:gd name="connsiteY10009" fmla="*/ 5427683 h 10286999"/>
              <a:gd name="connsiteX10010" fmla="*/ 1799413 w 11378470"/>
              <a:gd name="connsiteY10010" fmla="*/ 5400272 h 10286999"/>
              <a:gd name="connsiteX10011" fmla="*/ 1793977 w 11378470"/>
              <a:gd name="connsiteY10011" fmla="*/ 5400909 h 10286999"/>
              <a:gd name="connsiteX10012" fmla="*/ 1667729 w 11378470"/>
              <a:gd name="connsiteY10012" fmla="*/ 5323505 h 10286999"/>
              <a:gd name="connsiteX10013" fmla="*/ 1722552 w 11378470"/>
              <a:gd name="connsiteY10013" fmla="*/ 5316020 h 10286999"/>
              <a:gd name="connsiteX10014" fmla="*/ 1735691 w 11378470"/>
              <a:gd name="connsiteY10014" fmla="*/ 5318879 h 10286999"/>
              <a:gd name="connsiteX10015" fmla="*/ 1726280 w 11378470"/>
              <a:gd name="connsiteY10015" fmla="*/ 5305482 h 10286999"/>
              <a:gd name="connsiteX10016" fmla="*/ 1799113 w 11378470"/>
              <a:gd name="connsiteY10016" fmla="*/ 5180301 h 10286999"/>
              <a:gd name="connsiteX10017" fmla="*/ 1804060 w 11378470"/>
              <a:gd name="connsiteY10017" fmla="*/ 5182399 h 10286999"/>
              <a:gd name="connsiteX10018" fmla="*/ 1807285 w 11378470"/>
              <a:gd name="connsiteY10018" fmla="*/ 5174416 h 10286999"/>
              <a:gd name="connsiteX10019" fmla="*/ 1810486 w 11378470"/>
              <a:gd name="connsiteY10019" fmla="*/ 5170876 h 10286999"/>
              <a:gd name="connsiteX10020" fmla="*/ 1803213 w 11378470"/>
              <a:gd name="connsiteY10020" fmla="*/ 5164116 h 10286999"/>
              <a:gd name="connsiteX10021" fmla="*/ 1804110 w 11378470"/>
              <a:gd name="connsiteY10021" fmla="*/ 5124236 h 10286999"/>
              <a:gd name="connsiteX10022" fmla="*/ 1814780 w 11378470"/>
              <a:gd name="connsiteY10022" fmla="*/ 5117078 h 10286999"/>
              <a:gd name="connsiteX10023" fmla="*/ 1853977 w 11378470"/>
              <a:gd name="connsiteY10023" fmla="*/ 5145002 h 10286999"/>
              <a:gd name="connsiteX10024" fmla="*/ 1857021 w 11378470"/>
              <a:gd name="connsiteY10024" fmla="*/ 5161631 h 10286999"/>
              <a:gd name="connsiteX10025" fmla="*/ 1861586 w 11378470"/>
              <a:gd name="connsiteY10025" fmla="*/ 5163897 h 10286999"/>
              <a:gd name="connsiteX10026" fmla="*/ 1871659 w 11378470"/>
              <a:gd name="connsiteY10026" fmla="*/ 5177131 h 10286999"/>
              <a:gd name="connsiteX10027" fmla="*/ 1864207 w 11378470"/>
              <a:gd name="connsiteY10027" fmla="*/ 5221806 h 10286999"/>
              <a:gd name="connsiteX10028" fmla="*/ 1862007 w 11378470"/>
              <a:gd name="connsiteY10028" fmla="*/ 5223181 h 10286999"/>
              <a:gd name="connsiteX10029" fmla="*/ 1877319 w 11378470"/>
              <a:gd name="connsiteY10029" fmla="*/ 5252492 h 10286999"/>
              <a:gd name="connsiteX10030" fmla="*/ 1912631 w 11378470"/>
              <a:gd name="connsiteY10030" fmla="*/ 5324717 h 10286999"/>
              <a:gd name="connsiteX10031" fmla="*/ 1902775 w 11378470"/>
              <a:gd name="connsiteY10031" fmla="*/ 5323945 h 10286999"/>
              <a:gd name="connsiteX10032" fmla="*/ 1903444 w 11378470"/>
              <a:gd name="connsiteY10032" fmla="*/ 5328793 h 10286999"/>
              <a:gd name="connsiteX10033" fmla="*/ 1868646 w 11378470"/>
              <a:gd name="connsiteY10033" fmla="*/ 5341906 h 10286999"/>
              <a:gd name="connsiteX10034" fmla="*/ 1855610 w 11378470"/>
              <a:gd name="connsiteY10034" fmla="*/ 5331673 h 10286999"/>
              <a:gd name="connsiteX10035" fmla="*/ 1832821 w 11378470"/>
              <a:gd name="connsiteY10035" fmla="*/ 5343741 h 10286999"/>
              <a:gd name="connsiteX10036" fmla="*/ 1811647 w 11378470"/>
              <a:gd name="connsiteY10036" fmla="*/ 5352346 h 10286999"/>
              <a:gd name="connsiteX10037" fmla="*/ 1820161 w 11378470"/>
              <a:gd name="connsiteY10037" fmla="*/ 5359440 h 10286999"/>
              <a:gd name="connsiteX10038" fmla="*/ 1820218 w 11378470"/>
              <a:gd name="connsiteY10038" fmla="*/ 5359343 h 10286999"/>
              <a:gd name="connsiteX10039" fmla="*/ 1850031 w 11378470"/>
              <a:gd name="connsiteY10039" fmla="*/ 5373689 h 10286999"/>
              <a:gd name="connsiteX10040" fmla="*/ 1851210 w 11378470"/>
              <a:gd name="connsiteY10040" fmla="*/ 5374413 h 10286999"/>
              <a:gd name="connsiteX10041" fmla="*/ 1854927 w 11378470"/>
              <a:gd name="connsiteY10041" fmla="*/ 5359343 h 10286999"/>
              <a:gd name="connsiteX10042" fmla="*/ 1852361 w 11378470"/>
              <a:gd name="connsiteY10042" fmla="*/ 5342972 h 10286999"/>
              <a:gd name="connsiteX10043" fmla="*/ 1866640 w 11378470"/>
              <a:gd name="connsiteY10043" fmla="*/ 5351093 h 10286999"/>
              <a:gd name="connsiteX10044" fmla="*/ 1863386 w 11378470"/>
              <a:gd name="connsiteY10044" fmla="*/ 5358120 h 10286999"/>
              <a:gd name="connsiteX10045" fmla="*/ 1866924 w 11378470"/>
              <a:gd name="connsiteY10045" fmla="*/ 5371786 h 10286999"/>
              <a:gd name="connsiteX10046" fmla="*/ 1866763 w 11378470"/>
              <a:gd name="connsiteY10046" fmla="*/ 5383960 h 10286999"/>
              <a:gd name="connsiteX10047" fmla="*/ 1876512 w 11378470"/>
              <a:gd name="connsiteY10047" fmla="*/ 5389945 h 10286999"/>
              <a:gd name="connsiteX10048" fmla="*/ 1880240 w 11378470"/>
              <a:gd name="connsiteY10048" fmla="*/ 5394911 h 10286999"/>
              <a:gd name="connsiteX10049" fmla="*/ 1882311 w 11378470"/>
              <a:gd name="connsiteY10049" fmla="*/ 5380183 h 10286999"/>
              <a:gd name="connsiteX10050" fmla="*/ 1889731 w 11378470"/>
              <a:gd name="connsiteY10050" fmla="*/ 5367780 h 10286999"/>
              <a:gd name="connsiteX10051" fmla="*/ 1888100 w 11378470"/>
              <a:gd name="connsiteY10051" fmla="*/ 5371303 h 10286999"/>
              <a:gd name="connsiteX10052" fmla="*/ 1893132 w 11378470"/>
              <a:gd name="connsiteY10052" fmla="*/ 5369715 h 10286999"/>
              <a:gd name="connsiteX10053" fmla="*/ 1886571 w 11378470"/>
              <a:gd name="connsiteY10053" fmla="*/ 5403345 h 10286999"/>
              <a:gd name="connsiteX10054" fmla="*/ 1892117 w 11378470"/>
              <a:gd name="connsiteY10054" fmla="*/ 5410734 h 10286999"/>
              <a:gd name="connsiteX10055" fmla="*/ 1897950 w 11378470"/>
              <a:gd name="connsiteY10055" fmla="*/ 5383272 h 10286999"/>
              <a:gd name="connsiteX10056" fmla="*/ 1921681 w 11378470"/>
              <a:gd name="connsiteY10056" fmla="*/ 5313510 h 10286999"/>
              <a:gd name="connsiteX10057" fmla="*/ 1928431 w 11378470"/>
              <a:gd name="connsiteY10057" fmla="*/ 5276915 h 10286999"/>
              <a:gd name="connsiteX10058" fmla="*/ 1900563 w 11378470"/>
              <a:gd name="connsiteY10058" fmla="*/ 5260198 h 10286999"/>
              <a:gd name="connsiteX10059" fmla="*/ 1876386 w 11378470"/>
              <a:gd name="connsiteY10059" fmla="*/ 5146729 h 10286999"/>
              <a:gd name="connsiteX10060" fmla="*/ 1886034 w 11378470"/>
              <a:gd name="connsiteY10060" fmla="*/ 5132343 h 10286999"/>
              <a:gd name="connsiteX10061" fmla="*/ 1882112 w 11378470"/>
              <a:gd name="connsiteY10061" fmla="*/ 5124305 h 10286999"/>
              <a:gd name="connsiteX10062" fmla="*/ 1890558 w 11378470"/>
              <a:gd name="connsiteY10062" fmla="*/ 5115852 h 10286999"/>
              <a:gd name="connsiteX10063" fmla="*/ 1898521 w 11378470"/>
              <a:gd name="connsiteY10063" fmla="*/ 5113723 h 10286999"/>
              <a:gd name="connsiteX10064" fmla="*/ 1906352 w 11378470"/>
              <a:gd name="connsiteY10064" fmla="*/ 5102044 h 10286999"/>
              <a:gd name="connsiteX10065" fmla="*/ 1943790 w 11378470"/>
              <a:gd name="connsiteY10065" fmla="*/ 5119397 h 10286999"/>
              <a:gd name="connsiteX10066" fmla="*/ 1966113 w 11378470"/>
              <a:gd name="connsiteY10066" fmla="*/ 5147689 h 10286999"/>
              <a:gd name="connsiteX10067" fmla="*/ 1972611 w 11378470"/>
              <a:gd name="connsiteY10067" fmla="*/ 5124325 h 10286999"/>
              <a:gd name="connsiteX10068" fmla="*/ 2037430 w 11378470"/>
              <a:gd name="connsiteY10068" fmla="*/ 4954061 h 10286999"/>
              <a:gd name="connsiteX10069" fmla="*/ 2116141 w 11378470"/>
              <a:gd name="connsiteY10069" fmla="*/ 4774339 h 10286999"/>
              <a:gd name="connsiteX10070" fmla="*/ 2123085 w 11378470"/>
              <a:gd name="connsiteY10070" fmla="*/ 4752463 h 10286999"/>
              <a:gd name="connsiteX10071" fmla="*/ 2123854 w 11378470"/>
              <a:gd name="connsiteY10071" fmla="*/ 4749651 h 10286999"/>
              <a:gd name="connsiteX10072" fmla="*/ 2109852 w 11378470"/>
              <a:gd name="connsiteY10072" fmla="*/ 4734506 h 10286999"/>
              <a:gd name="connsiteX10073" fmla="*/ 2129777 w 11378470"/>
              <a:gd name="connsiteY10073" fmla="*/ 4716675 h 10286999"/>
              <a:gd name="connsiteX10074" fmla="*/ 2143326 w 11378470"/>
              <a:gd name="connsiteY10074" fmla="*/ 4714182 h 10286999"/>
              <a:gd name="connsiteX10075" fmla="*/ 2144354 w 11378470"/>
              <a:gd name="connsiteY10075" fmla="*/ 4712411 h 10286999"/>
              <a:gd name="connsiteX10076" fmla="*/ 2148550 w 11378470"/>
              <a:gd name="connsiteY10076" fmla="*/ 4708124 h 10286999"/>
              <a:gd name="connsiteX10077" fmla="*/ 2222629 w 11378470"/>
              <a:gd name="connsiteY10077" fmla="*/ 4589883 h 10286999"/>
              <a:gd name="connsiteX10078" fmla="*/ 2245779 w 11378470"/>
              <a:gd name="connsiteY10078" fmla="*/ 4537860 h 10286999"/>
              <a:gd name="connsiteX10079" fmla="*/ 2253217 w 11378470"/>
              <a:gd name="connsiteY10079" fmla="*/ 4523750 h 10286999"/>
              <a:gd name="connsiteX10080" fmla="*/ 2242652 w 11378470"/>
              <a:gd name="connsiteY10080" fmla="*/ 4522048 h 10286999"/>
              <a:gd name="connsiteX10081" fmla="*/ 2241637 w 11378470"/>
              <a:gd name="connsiteY10081" fmla="*/ 4509659 h 10286999"/>
              <a:gd name="connsiteX10082" fmla="*/ 2252985 w 11378470"/>
              <a:gd name="connsiteY10082" fmla="*/ 4507722 h 10286999"/>
              <a:gd name="connsiteX10083" fmla="*/ 2261569 w 11378470"/>
              <a:gd name="connsiteY10083" fmla="*/ 4507905 h 10286999"/>
              <a:gd name="connsiteX10084" fmla="*/ 2261985 w 11378470"/>
              <a:gd name="connsiteY10084" fmla="*/ 4507117 h 10286999"/>
              <a:gd name="connsiteX10085" fmla="*/ 2278190 w 11378470"/>
              <a:gd name="connsiteY10085" fmla="*/ 4490561 h 10286999"/>
              <a:gd name="connsiteX10086" fmla="*/ 2305970 w 11378470"/>
              <a:gd name="connsiteY10086" fmla="*/ 4452725 h 10286999"/>
              <a:gd name="connsiteX10087" fmla="*/ 2319916 w 11378470"/>
              <a:gd name="connsiteY10087" fmla="*/ 4418537 h 10286999"/>
              <a:gd name="connsiteX10088" fmla="*/ 2314434 w 11378470"/>
              <a:gd name="connsiteY10088" fmla="*/ 4417122 h 10286999"/>
              <a:gd name="connsiteX10089" fmla="*/ 2310019 w 11378470"/>
              <a:gd name="connsiteY10089" fmla="*/ 4416583 h 10286999"/>
              <a:gd name="connsiteX10090" fmla="*/ 2293233 w 11378470"/>
              <a:gd name="connsiteY10090" fmla="*/ 4415823 h 10286999"/>
              <a:gd name="connsiteX10091" fmla="*/ 2316028 w 11378470"/>
              <a:gd name="connsiteY10091" fmla="*/ 4368897 h 10286999"/>
              <a:gd name="connsiteX10092" fmla="*/ 2334814 w 11378470"/>
              <a:gd name="connsiteY10092" fmla="*/ 4381449 h 10286999"/>
              <a:gd name="connsiteX10093" fmla="*/ 2337357 w 11378470"/>
              <a:gd name="connsiteY10093" fmla="*/ 4385154 h 10286999"/>
              <a:gd name="connsiteX10094" fmla="*/ 2349376 w 11378470"/>
              <a:gd name="connsiteY10094" fmla="*/ 4369368 h 10286999"/>
              <a:gd name="connsiteX10095" fmla="*/ 2366160 w 11378470"/>
              <a:gd name="connsiteY10095" fmla="*/ 4353404 h 10286999"/>
              <a:gd name="connsiteX10096" fmla="*/ 2380051 w 11378470"/>
              <a:gd name="connsiteY10096" fmla="*/ 4343945 h 10286999"/>
              <a:gd name="connsiteX10097" fmla="*/ 2375420 w 11378470"/>
              <a:gd name="connsiteY10097" fmla="*/ 4348675 h 10286999"/>
              <a:gd name="connsiteX10098" fmla="*/ 2366160 w 11378470"/>
              <a:gd name="connsiteY10098" fmla="*/ 4362865 h 10286999"/>
              <a:gd name="connsiteX10099" fmla="*/ 2357479 w 11378470"/>
              <a:gd name="connsiteY10099" fmla="*/ 4381191 h 10286999"/>
              <a:gd name="connsiteX10100" fmla="*/ 2339569 w 11378470"/>
              <a:gd name="connsiteY10100" fmla="*/ 4408358 h 10286999"/>
              <a:gd name="connsiteX10101" fmla="*/ 2353320 w 11378470"/>
              <a:gd name="connsiteY10101" fmla="*/ 4410036 h 10286999"/>
              <a:gd name="connsiteX10102" fmla="*/ 2360824 w 11378470"/>
              <a:gd name="connsiteY10102" fmla="*/ 4418837 h 10286999"/>
              <a:gd name="connsiteX10103" fmla="*/ 2360718 w 11378470"/>
              <a:gd name="connsiteY10103" fmla="*/ 4422767 h 10286999"/>
              <a:gd name="connsiteX10104" fmla="*/ 2354094 w 11378470"/>
              <a:gd name="connsiteY10104" fmla="*/ 4424581 h 10286999"/>
              <a:gd name="connsiteX10105" fmla="*/ 2380115 w 11378470"/>
              <a:gd name="connsiteY10105" fmla="*/ 4465527 h 10286999"/>
              <a:gd name="connsiteX10106" fmla="*/ 2391625 w 11378470"/>
              <a:gd name="connsiteY10106" fmla="*/ 4452136 h 10286999"/>
              <a:gd name="connsiteX10107" fmla="*/ 2412458 w 11378470"/>
              <a:gd name="connsiteY10107" fmla="*/ 4424348 h 10286999"/>
              <a:gd name="connsiteX10108" fmla="*/ 2462811 w 11378470"/>
              <a:gd name="connsiteY10108" fmla="*/ 4348675 h 10286999"/>
              <a:gd name="connsiteX10109" fmla="*/ 2470014 w 11378470"/>
              <a:gd name="connsiteY10109" fmla="*/ 4339705 h 10286999"/>
              <a:gd name="connsiteX10110" fmla="*/ 2474146 w 11378470"/>
              <a:gd name="connsiteY10110" fmla="*/ 4324993 h 10286999"/>
              <a:gd name="connsiteX10111" fmla="*/ 2488500 w 11378470"/>
              <a:gd name="connsiteY10111" fmla="*/ 4316685 h 10286999"/>
              <a:gd name="connsiteX10112" fmla="*/ 2523578 w 11378470"/>
              <a:gd name="connsiteY10112" fmla="*/ 4273002 h 10286999"/>
              <a:gd name="connsiteX10113" fmla="*/ 2576593 w 11378470"/>
              <a:gd name="connsiteY10113" fmla="*/ 4208019 h 10286999"/>
              <a:gd name="connsiteX10114" fmla="*/ 2556790 w 11378470"/>
              <a:gd name="connsiteY10114" fmla="*/ 4196432 h 10286999"/>
              <a:gd name="connsiteX10115" fmla="*/ 2570107 w 11378470"/>
              <a:gd name="connsiteY10115" fmla="*/ 4179008 h 10286999"/>
              <a:gd name="connsiteX10116" fmla="*/ 2591178 w 11378470"/>
              <a:gd name="connsiteY10116" fmla="*/ 4186293 h 10286999"/>
              <a:gd name="connsiteX10117" fmla="*/ 2586593 w 11378470"/>
              <a:gd name="connsiteY10117" fmla="*/ 4195507 h 10286999"/>
              <a:gd name="connsiteX10118" fmla="*/ 2634702 w 11378470"/>
              <a:gd name="connsiteY10118" fmla="*/ 4131116 h 10286999"/>
              <a:gd name="connsiteX10119" fmla="*/ 2640790 w 11378470"/>
              <a:gd name="connsiteY10119" fmla="*/ 4127384 h 10286999"/>
              <a:gd name="connsiteX10120" fmla="*/ 2636263 w 11378470"/>
              <a:gd name="connsiteY10120" fmla="*/ 4121385 h 10286999"/>
              <a:gd name="connsiteX10121" fmla="*/ 2661765 w 11378470"/>
              <a:gd name="connsiteY10121" fmla="*/ 4110848 h 10286999"/>
              <a:gd name="connsiteX10122" fmla="*/ 2663234 w 11378470"/>
              <a:gd name="connsiteY10122" fmla="*/ 4111261 h 10286999"/>
              <a:gd name="connsiteX10123" fmla="*/ 2737957 w 11378470"/>
              <a:gd name="connsiteY10123" fmla="*/ 4032616 h 10286999"/>
              <a:gd name="connsiteX10124" fmla="*/ 2737521 w 11378470"/>
              <a:gd name="connsiteY10124" fmla="*/ 4032233 h 10286999"/>
              <a:gd name="connsiteX10125" fmla="*/ 2765951 w 11378470"/>
              <a:gd name="connsiteY10125" fmla="*/ 3994706 h 10286999"/>
              <a:gd name="connsiteX10126" fmla="*/ 2767844 w 11378470"/>
              <a:gd name="connsiteY10126" fmla="*/ 3994201 h 10286999"/>
              <a:gd name="connsiteX10127" fmla="*/ 2768695 w 11378470"/>
              <a:gd name="connsiteY10127" fmla="*/ 3988022 h 10286999"/>
              <a:gd name="connsiteX10128" fmla="*/ 2778909 w 11378470"/>
              <a:gd name="connsiteY10128" fmla="*/ 3973586 h 10286999"/>
              <a:gd name="connsiteX10129" fmla="*/ 2786713 w 11378470"/>
              <a:gd name="connsiteY10129" fmla="*/ 3965449 h 10286999"/>
              <a:gd name="connsiteX10130" fmla="*/ 2798495 w 11378470"/>
              <a:gd name="connsiteY10130" fmla="*/ 3936256 h 10286999"/>
              <a:gd name="connsiteX10131" fmla="*/ 2774639 w 11378470"/>
              <a:gd name="connsiteY10131" fmla="*/ 3938938 h 10286999"/>
              <a:gd name="connsiteX10132" fmla="*/ 2676854 w 11378470"/>
              <a:gd name="connsiteY10132" fmla="*/ 3977929 h 10286999"/>
              <a:gd name="connsiteX10133" fmla="*/ 2676306 w 11378470"/>
              <a:gd name="connsiteY10133" fmla="*/ 3978188 h 10286999"/>
              <a:gd name="connsiteX10134" fmla="*/ 2688880 w 11378470"/>
              <a:gd name="connsiteY10134" fmla="*/ 3978764 h 10286999"/>
              <a:gd name="connsiteX10135" fmla="*/ 2692055 w 11378470"/>
              <a:gd name="connsiteY10135" fmla="*/ 4003383 h 10286999"/>
              <a:gd name="connsiteX10136" fmla="*/ 2690509 w 11378470"/>
              <a:gd name="connsiteY10136" fmla="*/ 4008095 h 10286999"/>
              <a:gd name="connsiteX10137" fmla="*/ 2705463 w 11378470"/>
              <a:gd name="connsiteY10137" fmla="*/ 4020752 h 10286999"/>
              <a:gd name="connsiteX10138" fmla="*/ 2707783 w 11378470"/>
              <a:gd name="connsiteY10138" fmla="*/ 4041036 h 10286999"/>
              <a:gd name="connsiteX10139" fmla="*/ 2664832 w 11378470"/>
              <a:gd name="connsiteY10139" fmla="*/ 4068838 h 10286999"/>
              <a:gd name="connsiteX10140" fmla="*/ 2663450 w 11378470"/>
              <a:gd name="connsiteY10140" fmla="*/ 4069086 h 10286999"/>
              <a:gd name="connsiteX10141" fmla="*/ 2664664 w 11378470"/>
              <a:gd name="connsiteY10141" fmla="*/ 4070350 h 10286999"/>
              <a:gd name="connsiteX10142" fmla="*/ 2675566 w 11378470"/>
              <a:gd name="connsiteY10142" fmla="*/ 4093498 h 10286999"/>
              <a:gd name="connsiteX10143" fmla="*/ 2637894 w 11378470"/>
              <a:gd name="connsiteY10143" fmla="*/ 4114375 h 10286999"/>
              <a:gd name="connsiteX10144" fmla="*/ 2635175 w 11378470"/>
              <a:gd name="connsiteY10144" fmla="*/ 4105835 h 10286999"/>
              <a:gd name="connsiteX10145" fmla="*/ 2632857 w 11378470"/>
              <a:gd name="connsiteY10145" fmla="*/ 4108222 h 10286999"/>
              <a:gd name="connsiteX10146" fmla="*/ 2614096 w 11378470"/>
              <a:gd name="connsiteY10146" fmla="*/ 4113438 h 10286999"/>
              <a:gd name="connsiteX10147" fmla="*/ 2626351 w 11378470"/>
              <a:gd name="connsiteY10147" fmla="*/ 4101629 h 10286999"/>
              <a:gd name="connsiteX10148" fmla="*/ 2632504 w 11378470"/>
              <a:gd name="connsiteY10148" fmla="*/ 4097452 h 10286999"/>
              <a:gd name="connsiteX10149" fmla="*/ 2629137 w 11378470"/>
              <a:gd name="connsiteY10149" fmla="*/ 4086878 h 10286999"/>
              <a:gd name="connsiteX10150" fmla="*/ 2636987 w 11378470"/>
              <a:gd name="connsiteY10150" fmla="*/ 4071148 h 10286999"/>
              <a:gd name="connsiteX10151" fmla="*/ 2617263 w 11378470"/>
              <a:gd name="connsiteY10151" fmla="*/ 4060149 h 10286999"/>
              <a:gd name="connsiteX10152" fmla="*/ 2645810 w 11378470"/>
              <a:gd name="connsiteY10152" fmla="*/ 4019314 h 10286999"/>
              <a:gd name="connsiteX10153" fmla="*/ 2653285 w 11378470"/>
              <a:gd name="connsiteY10153" fmla="*/ 4015254 h 10286999"/>
              <a:gd name="connsiteX10154" fmla="*/ 2652371 w 11378470"/>
              <a:gd name="connsiteY10154" fmla="*/ 4005911 h 10286999"/>
              <a:gd name="connsiteX10155" fmla="*/ 2661528 w 11378470"/>
              <a:gd name="connsiteY10155" fmla="*/ 3985163 h 10286999"/>
              <a:gd name="connsiteX10156" fmla="*/ 2633423 w 11378470"/>
              <a:gd name="connsiteY10156" fmla="*/ 3998427 h 10286999"/>
              <a:gd name="connsiteX10157" fmla="*/ 2599542 w 11378470"/>
              <a:gd name="connsiteY10157" fmla="*/ 4007305 h 10286999"/>
              <a:gd name="connsiteX10158" fmla="*/ 2602810 w 11378470"/>
              <a:gd name="connsiteY10158" fmla="*/ 4017458 h 10286999"/>
              <a:gd name="connsiteX10159" fmla="*/ 2596279 w 11378470"/>
              <a:gd name="connsiteY10159" fmla="*/ 4032879 h 10286999"/>
              <a:gd name="connsiteX10160" fmla="*/ 2557560 w 11378470"/>
              <a:gd name="connsiteY10160" fmla="*/ 4027157 h 10286999"/>
              <a:gd name="connsiteX10161" fmla="*/ 2557397 w 11378470"/>
              <a:gd name="connsiteY10161" fmla="*/ 4019736 h 10286999"/>
              <a:gd name="connsiteX10162" fmla="*/ 2537136 w 11378470"/>
              <a:gd name="connsiteY10162" fmla="*/ 4015363 h 10286999"/>
              <a:gd name="connsiteX10163" fmla="*/ 2509636 w 11378470"/>
              <a:gd name="connsiteY10163" fmla="*/ 4010744 h 10286999"/>
              <a:gd name="connsiteX10164" fmla="*/ 2525060 w 11378470"/>
              <a:gd name="connsiteY10164" fmla="*/ 4000149 h 10286999"/>
              <a:gd name="connsiteX10165" fmla="*/ 2530380 w 11378470"/>
              <a:gd name="connsiteY10165" fmla="*/ 3997817 h 10286999"/>
              <a:gd name="connsiteX10166" fmla="*/ 2479053 w 11378470"/>
              <a:gd name="connsiteY10166" fmla="*/ 3980316 h 10286999"/>
              <a:gd name="connsiteX10167" fmla="*/ 2441665 w 11378470"/>
              <a:gd name="connsiteY10167" fmla="*/ 3955406 h 10286999"/>
              <a:gd name="connsiteX10168" fmla="*/ 2432687 w 11378470"/>
              <a:gd name="connsiteY10168" fmla="*/ 3973822 h 10286999"/>
              <a:gd name="connsiteX10169" fmla="*/ 2456896 w 11378470"/>
              <a:gd name="connsiteY10169" fmla="*/ 3992847 h 10286999"/>
              <a:gd name="connsiteX10170" fmla="*/ 2476023 w 11378470"/>
              <a:gd name="connsiteY10170" fmla="*/ 4015809 h 10286999"/>
              <a:gd name="connsiteX10171" fmla="*/ 2440298 w 11378470"/>
              <a:gd name="connsiteY10171" fmla="*/ 3984867 h 10286999"/>
              <a:gd name="connsiteX10172" fmla="*/ 2432594 w 11378470"/>
              <a:gd name="connsiteY10172" fmla="*/ 3974012 h 10286999"/>
              <a:gd name="connsiteX10173" fmla="*/ 2430582 w 11378470"/>
              <a:gd name="connsiteY10173" fmla="*/ 3978139 h 10286999"/>
              <a:gd name="connsiteX10174" fmla="*/ 2414059 w 11378470"/>
              <a:gd name="connsiteY10174" fmla="*/ 3968246 h 10286999"/>
              <a:gd name="connsiteX10175" fmla="*/ 2414902 w 11378470"/>
              <a:gd name="connsiteY10175" fmla="*/ 3962957 h 10286999"/>
              <a:gd name="connsiteX10176" fmla="*/ 2412899 w 11378470"/>
              <a:gd name="connsiteY10176" fmla="*/ 3963498 h 10286999"/>
              <a:gd name="connsiteX10177" fmla="*/ 2409699 w 11378470"/>
              <a:gd name="connsiteY10177" fmla="*/ 3958104 h 10286999"/>
              <a:gd name="connsiteX10178" fmla="*/ 2411724 w 11378470"/>
              <a:gd name="connsiteY10178" fmla="*/ 3954950 h 10286999"/>
              <a:gd name="connsiteX10179" fmla="*/ 2415693 w 11378470"/>
              <a:gd name="connsiteY10179" fmla="*/ 3957992 h 10286999"/>
              <a:gd name="connsiteX10180" fmla="*/ 2417039 w 11378470"/>
              <a:gd name="connsiteY10180" fmla="*/ 3949545 h 10286999"/>
              <a:gd name="connsiteX10181" fmla="*/ 2429608 w 11378470"/>
              <a:gd name="connsiteY10181" fmla="*/ 3951949 h 10286999"/>
              <a:gd name="connsiteX10182" fmla="*/ 2439244 w 11378470"/>
              <a:gd name="connsiteY10182" fmla="*/ 3953792 h 10286999"/>
              <a:gd name="connsiteX10183" fmla="*/ 2411963 w 11378470"/>
              <a:gd name="connsiteY10183" fmla="*/ 3935616 h 10286999"/>
              <a:gd name="connsiteX10184" fmla="*/ 2323480 w 11378470"/>
              <a:gd name="connsiteY10184" fmla="*/ 3810433 h 10286999"/>
              <a:gd name="connsiteX10185" fmla="*/ 2313123 w 11378470"/>
              <a:gd name="connsiteY10185" fmla="*/ 3769065 h 10286999"/>
              <a:gd name="connsiteX10186" fmla="*/ 2304583 w 11378470"/>
              <a:gd name="connsiteY10186" fmla="*/ 3776339 h 10286999"/>
              <a:gd name="connsiteX10187" fmla="*/ 2279285 w 11378470"/>
              <a:gd name="connsiteY10187" fmla="*/ 3773039 h 10286999"/>
              <a:gd name="connsiteX10188" fmla="*/ 2276470 w 11378470"/>
              <a:gd name="connsiteY10188" fmla="*/ 3771278 h 10286999"/>
              <a:gd name="connsiteX10189" fmla="*/ 2274004 w 11378470"/>
              <a:gd name="connsiteY10189" fmla="*/ 3774450 h 10286999"/>
              <a:gd name="connsiteX10190" fmla="*/ 2255176 w 11378470"/>
              <a:gd name="connsiteY10190" fmla="*/ 3781568 h 10286999"/>
              <a:gd name="connsiteX10191" fmla="*/ 2263477 w 11378470"/>
              <a:gd name="connsiteY10191" fmla="*/ 3763489 h 10286999"/>
              <a:gd name="connsiteX10192" fmla="*/ 2273494 w 11378470"/>
              <a:gd name="connsiteY10192" fmla="*/ 3757514 h 10286999"/>
              <a:gd name="connsiteX10193" fmla="*/ 2276490 w 11378470"/>
              <a:gd name="connsiteY10193" fmla="*/ 3747217 h 10286999"/>
              <a:gd name="connsiteX10194" fmla="*/ 2298957 w 11378470"/>
              <a:gd name="connsiteY10194" fmla="*/ 3732883 h 10286999"/>
              <a:gd name="connsiteX10195" fmla="*/ 2303746 w 11378470"/>
              <a:gd name="connsiteY10195" fmla="*/ 3731610 h 10286999"/>
              <a:gd name="connsiteX10196" fmla="*/ 2298826 w 11378470"/>
              <a:gd name="connsiteY10196" fmla="*/ 3711958 h 10286999"/>
              <a:gd name="connsiteX10197" fmla="*/ 2298692 w 11378470"/>
              <a:gd name="connsiteY10197" fmla="*/ 3706270 h 10286999"/>
              <a:gd name="connsiteX10198" fmla="*/ 2288004 w 11378470"/>
              <a:gd name="connsiteY10198" fmla="*/ 3713930 h 10286999"/>
              <a:gd name="connsiteX10199" fmla="*/ 2253960 w 11378470"/>
              <a:gd name="connsiteY10199" fmla="*/ 3709054 h 10286999"/>
              <a:gd name="connsiteX10200" fmla="*/ 2297066 w 11378470"/>
              <a:gd name="connsiteY10200" fmla="*/ 3665228 h 10286999"/>
              <a:gd name="connsiteX10201" fmla="*/ 2297712 w 11378470"/>
              <a:gd name="connsiteY10201" fmla="*/ 3664750 h 10286999"/>
              <a:gd name="connsiteX10202" fmla="*/ 2297395 w 11378470"/>
              <a:gd name="connsiteY10202" fmla="*/ 3651310 h 10286999"/>
              <a:gd name="connsiteX10203" fmla="*/ 2354098 w 11378470"/>
              <a:gd name="connsiteY10203" fmla="*/ 3483107 h 10286999"/>
              <a:gd name="connsiteX10204" fmla="*/ 2464152 w 11378470"/>
              <a:gd name="connsiteY10204" fmla="*/ 3385794 h 10286999"/>
              <a:gd name="connsiteX10205" fmla="*/ 2522506 w 11378470"/>
              <a:gd name="connsiteY10205" fmla="*/ 3369707 h 10286999"/>
              <a:gd name="connsiteX10206" fmla="*/ 2515037 w 11378470"/>
              <a:gd name="connsiteY10206" fmla="*/ 3367339 h 10286999"/>
              <a:gd name="connsiteX10207" fmla="*/ 2506285 w 11378470"/>
              <a:gd name="connsiteY10207" fmla="*/ 3347702 h 10286999"/>
              <a:gd name="connsiteX10208" fmla="*/ 2523132 w 11378470"/>
              <a:gd name="connsiteY10208" fmla="*/ 3347278 h 10286999"/>
              <a:gd name="connsiteX10209" fmla="*/ 2536465 w 11378470"/>
              <a:gd name="connsiteY10209" fmla="*/ 3361525 h 10286999"/>
              <a:gd name="connsiteX10210" fmla="*/ 2537901 w 11378470"/>
              <a:gd name="connsiteY10210" fmla="*/ 3367514 h 10286999"/>
              <a:gd name="connsiteX10211" fmla="*/ 2600689 w 11378470"/>
              <a:gd name="connsiteY10211" fmla="*/ 3367097 h 10286999"/>
              <a:gd name="connsiteX10212" fmla="*/ 2745036 w 11378470"/>
              <a:gd name="connsiteY10212" fmla="*/ 3411885 h 10286999"/>
              <a:gd name="connsiteX10213" fmla="*/ 2754749 w 11378470"/>
              <a:gd name="connsiteY10213" fmla="*/ 3417700 h 10286999"/>
              <a:gd name="connsiteX10214" fmla="*/ 2766658 w 11378470"/>
              <a:gd name="connsiteY10214" fmla="*/ 3394414 h 10286999"/>
              <a:gd name="connsiteX10215" fmla="*/ 2782092 w 11378470"/>
              <a:gd name="connsiteY10215" fmla="*/ 3380917 h 10286999"/>
              <a:gd name="connsiteX10216" fmla="*/ 2788723 w 11378470"/>
              <a:gd name="connsiteY10216" fmla="*/ 3381029 h 10286999"/>
              <a:gd name="connsiteX10217" fmla="*/ 2793185 w 11378470"/>
              <a:gd name="connsiteY10217" fmla="*/ 3358621 h 10286999"/>
              <a:gd name="connsiteX10218" fmla="*/ 2833548 w 11378470"/>
              <a:gd name="connsiteY10218" fmla="*/ 3370204 h 10286999"/>
              <a:gd name="connsiteX10219" fmla="*/ 2826815 w 11378470"/>
              <a:gd name="connsiteY10219" fmla="*/ 3390622 h 10286999"/>
              <a:gd name="connsiteX10220" fmla="*/ 2811939 w 11378470"/>
              <a:gd name="connsiteY10220" fmla="*/ 3401375 h 10286999"/>
              <a:gd name="connsiteX10221" fmla="*/ 2818328 w 11378470"/>
              <a:gd name="connsiteY10221" fmla="*/ 3416457 h 10286999"/>
              <a:gd name="connsiteX10222" fmla="*/ 2818060 w 11378470"/>
              <a:gd name="connsiteY10222" fmla="*/ 3442128 h 10286999"/>
              <a:gd name="connsiteX10223" fmla="*/ 2811268 w 11378470"/>
              <a:gd name="connsiteY10223" fmla="*/ 3451539 h 10286999"/>
              <a:gd name="connsiteX10224" fmla="*/ 2814302 w 11378470"/>
              <a:gd name="connsiteY10224" fmla="*/ 3453356 h 10286999"/>
              <a:gd name="connsiteX10225" fmla="*/ 2866679 w 11378470"/>
              <a:gd name="connsiteY10225" fmla="*/ 3495497 h 10286999"/>
              <a:gd name="connsiteX10226" fmla="*/ 2868878 w 11378470"/>
              <a:gd name="connsiteY10226" fmla="*/ 3491387 h 10286999"/>
              <a:gd name="connsiteX10227" fmla="*/ 2867872 w 11378470"/>
              <a:gd name="connsiteY10227" fmla="*/ 3489428 h 10286999"/>
              <a:gd name="connsiteX10228" fmla="*/ 2886442 w 11378470"/>
              <a:gd name="connsiteY10228" fmla="*/ 3471620 h 10286999"/>
              <a:gd name="connsiteX10229" fmla="*/ 2901842 w 11378470"/>
              <a:gd name="connsiteY10229" fmla="*/ 3485089 h 10286999"/>
              <a:gd name="connsiteX10230" fmla="*/ 2899796 w 11378470"/>
              <a:gd name="connsiteY10230" fmla="*/ 3495022 h 10286999"/>
              <a:gd name="connsiteX10231" fmla="*/ 2896235 w 11378470"/>
              <a:gd name="connsiteY10231" fmla="*/ 3496792 h 10286999"/>
              <a:gd name="connsiteX10232" fmla="*/ 2889969 w 11378470"/>
              <a:gd name="connsiteY10232" fmla="*/ 3499905 h 10286999"/>
              <a:gd name="connsiteX10233" fmla="*/ 2916268 w 11378470"/>
              <a:gd name="connsiteY10233" fmla="*/ 3514826 h 10286999"/>
              <a:gd name="connsiteX10234" fmla="*/ 2935948 w 11378470"/>
              <a:gd name="connsiteY10234" fmla="*/ 3536761 h 10286999"/>
              <a:gd name="connsiteX10235" fmla="*/ 2947881 w 11378470"/>
              <a:gd name="connsiteY10235" fmla="*/ 3559271 h 10286999"/>
              <a:gd name="connsiteX10236" fmla="*/ 2949856 w 11378470"/>
              <a:gd name="connsiteY10236" fmla="*/ 3548217 h 10286999"/>
              <a:gd name="connsiteX10237" fmla="*/ 2977060 w 11378470"/>
              <a:gd name="connsiteY10237" fmla="*/ 3573015 h 10286999"/>
              <a:gd name="connsiteX10238" fmla="*/ 2959068 w 11378470"/>
              <a:gd name="connsiteY10238" fmla="*/ 3587889 h 10286999"/>
              <a:gd name="connsiteX10239" fmla="*/ 2948059 w 11378470"/>
              <a:gd name="connsiteY10239" fmla="*/ 3571954 h 10286999"/>
              <a:gd name="connsiteX10240" fmla="*/ 2941476 w 11378470"/>
              <a:gd name="connsiteY10240" fmla="*/ 3581211 h 10286999"/>
              <a:gd name="connsiteX10241" fmla="*/ 2899964 w 11378470"/>
              <a:gd name="connsiteY10241" fmla="*/ 3582212 h 10286999"/>
              <a:gd name="connsiteX10242" fmla="*/ 2892076 w 11378470"/>
              <a:gd name="connsiteY10242" fmla="*/ 3574448 h 10286999"/>
              <a:gd name="connsiteX10243" fmla="*/ 2895588 w 11378470"/>
              <a:gd name="connsiteY10243" fmla="*/ 3592431 h 10286999"/>
              <a:gd name="connsiteX10244" fmla="*/ 2946715 w 11378470"/>
              <a:gd name="connsiteY10244" fmla="*/ 3590026 h 10286999"/>
              <a:gd name="connsiteX10245" fmla="*/ 3002477 w 11378470"/>
              <a:gd name="connsiteY10245" fmla="*/ 3602452 h 10286999"/>
              <a:gd name="connsiteX10246" fmla="*/ 3043832 w 11378470"/>
              <a:gd name="connsiteY10246" fmla="*/ 3629392 h 10286999"/>
              <a:gd name="connsiteX10247" fmla="*/ 3038982 w 11378470"/>
              <a:gd name="connsiteY10247" fmla="*/ 3622132 h 10286999"/>
              <a:gd name="connsiteX10248" fmla="*/ 3032920 w 11378470"/>
              <a:gd name="connsiteY10248" fmla="*/ 3580103 h 10286999"/>
              <a:gd name="connsiteX10249" fmla="*/ 3070906 w 11378470"/>
              <a:gd name="connsiteY10249" fmla="*/ 3568719 h 10286999"/>
              <a:gd name="connsiteX10250" fmla="*/ 3104289 w 11378470"/>
              <a:gd name="connsiteY10250" fmla="*/ 3586221 h 10286999"/>
              <a:gd name="connsiteX10251" fmla="*/ 3110948 w 11378470"/>
              <a:gd name="connsiteY10251" fmla="*/ 3606569 h 10286999"/>
              <a:gd name="connsiteX10252" fmla="*/ 3153260 w 11378470"/>
              <a:gd name="connsiteY10252" fmla="*/ 3577754 h 10286999"/>
              <a:gd name="connsiteX10253" fmla="*/ 3161066 w 11378470"/>
              <a:gd name="connsiteY10253" fmla="*/ 3573405 h 10286999"/>
              <a:gd name="connsiteX10254" fmla="*/ 3141937 w 11378470"/>
              <a:gd name="connsiteY10254" fmla="*/ 3577056 h 10286999"/>
              <a:gd name="connsiteX10255" fmla="*/ 3096508 w 11378470"/>
              <a:gd name="connsiteY10255" fmla="*/ 3531281 h 10286999"/>
              <a:gd name="connsiteX10256" fmla="*/ 3099434 w 11378470"/>
              <a:gd name="connsiteY10256" fmla="*/ 3444518 h 10286999"/>
              <a:gd name="connsiteX10257" fmla="*/ 3122719 w 11378470"/>
              <a:gd name="connsiteY10257" fmla="*/ 3440915 h 10286999"/>
              <a:gd name="connsiteX10258" fmla="*/ 3161421 w 11378470"/>
              <a:gd name="connsiteY10258" fmla="*/ 3485684 h 10286999"/>
              <a:gd name="connsiteX10259" fmla="*/ 3163862 w 11378470"/>
              <a:gd name="connsiteY10259" fmla="*/ 3494543 h 10286999"/>
              <a:gd name="connsiteX10260" fmla="*/ 3167931 w 11378470"/>
              <a:gd name="connsiteY10260" fmla="*/ 3491617 h 10286999"/>
              <a:gd name="connsiteX10261" fmla="*/ 3190893 w 11378470"/>
              <a:gd name="connsiteY10261" fmla="*/ 3483324 h 10286999"/>
              <a:gd name="connsiteX10262" fmla="*/ 3183642 w 11378470"/>
              <a:gd name="connsiteY10262" fmla="*/ 3505181 h 10286999"/>
              <a:gd name="connsiteX10263" fmla="*/ 3170266 w 11378470"/>
              <a:gd name="connsiteY10263" fmla="*/ 3519258 h 10286999"/>
              <a:gd name="connsiteX10264" fmla="*/ 3174621 w 11378470"/>
              <a:gd name="connsiteY10264" fmla="*/ 3541111 h 10286999"/>
              <a:gd name="connsiteX10265" fmla="*/ 3171687 w 11378470"/>
              <a:gd name="connsiteY10265" fmla="*/ 3563985 h 10286999"/>
              <a:gd name="connsiteX10266" fmla="*/ 3162682 w 11378470"/>
              <a:gd name="connsiteY10266" fmla="*/ 3572505 h 10286999"/>
              <a:gd name="connsiteX10267" fmla="*/ 3180755 w 11378470"/>
              <a:gd name="connsiteY10267" fmla="*/ 3562434 h 10286999"/>
              <a:gd name="connsiteX10268" fmla="*/ 3176748 w 11378470"/>
              <a:gd name="connsiteY10268" fmla="*/ 3547919 h 10286999"/>
              <a:gd name="connsiteX10269" fmla="*/ 3182955 w 11378470"/>
              <a:gd name="connsiteY10269" fmla="*/ 3537592 h 10286999"/>
              <a:gd name="connsiteX10270" fmla="*/ 3207163 w 11378470"/>
              <a:gd name="connsiteY10270" fmla="*/ 3535073 h 10286999"/>
              <a:gd name="connsiteX10271" fmla="*/ 3218585 w 11378470"/>
              <a:gd name="connsiteY10271" fmla="*/ 3541357 h 10286999"/>
              <a:gd name="connsiteX10272" fmla="*/ 3283341 w 11378470"/>
              <a:gd name="connsiteY10272" fmla="*/ 3505275 h 10286999"/>
              <a:gd name="connsiteX10273" fmla="*/ 3274087 w 11378470"/>
              <a:gd name="connsiteY10273" fmla="*/ 3493303 h 10286999"/>
              <a:gd name="connsiteX10274" fmla="*/ 3273103 w 11378470"/>
              <a:gd name="connsiteY10274" fmla="*/ 3482853 h 10286999"/>
              <a:gd name="connsiteX10275" fmla="*/ 3290561 w 11378470"/>
              <a:gd name="connsiteY10275" fmla="*/ 3472259 h 10286999"/>
              <a:gd name="connsiteX10276" fmla="*/ 3299269 w 11378470"/>
              <a:gd name="connsiteY10276" fmla="*/ 3477314 h 10286999"/>
              <a:gd name="connsiteX10277" fmla="*/ 3299825 w 11378470"/>
              <a:gd name="connsiteY10277" fmla="*/ 3481284 h 10286999"/>
              <a:gd name="connsiteX10278" fmla="*/ 3301750 w 11378470"/>
              <a:gd name="connsiteY10278" fmla="*/ 3495018 h 10286999"/>
              <a:gd name="connsiteX10279" fmla="*/ 3306050 w 11378470"/>
              <a:gd name="connsiteY10279" fmla="*/ 3492622 h 10286999"/>
              <a:gd name="connsiteX10280" fmla="*/ 3380129 w 11378470"/>
              <a:gd name="connsiteY10280" fmla="*/ 3435866 h 10286999"/>
              <a:gd name="connsiteX10281" fmla="*/ 3421799 w 11378470"/>
              <a:gd name="connsiteY10281" fmla="*/ 3426406 h 10286999"/>
              <a:gd name="connsiteX10282" fmla="*/ 3436470 w 11378470"/>
              <a:gd name="connsiteY10282" fmla="*/ 3418185 h 10286999"/>
              <a:gd name="connsiteX10283" fmla="*/ 3427388 w 11378470"/>
              <a:gd name="connsiteY10283" fmla="*/ 3416218 h 10286999"/>
              <a:gd name="connsiteX10284" fmla="*/ 3419769 w 11378470"/>
              <a:gd name="connsiteY10284" fmla="*/ 3402099 h 10286999"/>
              <a:gd name="connsiteX10285" fmla="*/ 3438135 w 11378470"/>
              <a:gd name="connsiteY10285" fmla="*/ 3405614 h 10286999"/>
              <a:gd name="connsiteX10286" fmla="*/ 3448005 w 11378470"/>
              <a:gd name="connsiteY10286" fmla="*/ 3409136 h 10286999"/>
              <a:gd name="connsiteX10287" fmla="*/ 3452626 w 11378470"/>
              <a:gd name="connsiteY10287" fmla="*/ 3409131 h 10286999"/>
              <a:gd name="connsiteX10288" fmla="*/ 3505140 w 11378470"/>
              <a:gd name="connsiteY10288" fmla="*/ 3379703 h 10286999"/>
              <a:gd name="connsiteX10289" fmla="*/ 3568550 w 11378470"/>
              <a:gd name="connsiteY10289" fmla="*/ 3353254 h 10286999"/>
              <a:gd name="connsiteX10290" fmla="*/ 3559179 w 11378470"/>
              <a:gd name="connsiteY10290" fmla="*/ 3334771 h 10286999"/>
              <a:gd name="connsiteX10291" fmla="*/ 3545034 w 11378470"/>
              <a:gd name="connsiteY10291" fmla="*/ 3335821 h 10286999"/>
              <a:gd name="connsiteX10292" fmla="*/ 3523046 w 11378470"/>
              <a:gd name="connsiteY10292" fmla="*/ 3318850 h 10286999"/>
              <a:gd name="connsiteX10293" fmla="*/ 3503704 w 11378470"/>
              <a:gd name="connsiteY10293" fmla="*/ 3327544 h 10286999"/>
              <a:gd name="connsiteX10294" fmla="*/ 3503604 w 11378470"/>
              <a:gd name="connsiteY10294" fmla="*/ 3328282 h 10286999"/>
              <a:gd name="connsiteX10295" fmla="*/ 3497047 w 11378470"/>
              <a:gd name="connsiteY10295" fmla="*/ 3336806 h 10286999"/>
              <a:gd name="connsiteX10296" fmla="*/ 3494335 w 11378470"/>
              <a:gd name="connsiteY10296" fmla="*/ 3345105 h 10286999"/>
              <a:gd name="connsiteX10297" fmla="*/ 3472968 w 11378470"/>
              <a:gd name="connsiteY10297" fmla="*/ 3358569 h 10286999"/>
              <a:gd name="connsiteX10298" fmla="*/ 3474800 w 11378470"/>
              <a:gd name="connsiteY10298" fmla="*/ 3340534 h 10286999"/>
              <a:gd name="connsiteX10299" fmla="*/ 3431060 w 11378470"/>
              <a:gd name="connsiteY10299" fmla="*/ 3360193 h 10286999"/>
              <a:gd name="connsiteX10300" fmla="*/ 3319234 w 11378470"/>
              <a:gd name="connsiteY10300" fmla="*/ 3419039 h 10286999"/>
              <a:gd name="connsiteX10301" fmla="*/ 3316609 w 11378470"/>
              <a:gd name="connsiteY10301" fmla="*/ 3424724 h 10286999"/>
              <a:gd name="connsiteX10302" fmla="*/ 3307643 w 11378470"/>
              <a:gd name="connsiteY10302" fmla="*/ 3429150 h 10286999"/>
              <a:gd name="connsiteX10303" fmla="*/ 3304524 w 11378470"/>
              <a:gd name="connsiteY10303" fmla="*/ 3427148 h 10286999"/>
              <a:gd name="connsiteX10304" fmla="*/ 3304209 w 11378470"/>
              <a:gd name="connsiteY10304" fmla="*/ 3426945 h 10286999"/>
              <a:gd name="connsiteX10305" fmla="*/ 3278268 w 11378470"/>
              <a:gd name="connsiteY10305" fmla="*/ 3440596 h 10286999"/>
              <a:gd name="connsiteX10306" fmla="*/ 3269011 w 11378470"/>
              <a:gd name="connsiteY10306" fmla="*/ 3440596 h 10286999"/>
              <a:gd name="connsiteX10307" fmla="*/ 3278268 w 11378470"/>
              <a:gd name="connsiteY10307" fmla="*/ 3431136 h 10286999"/>
              <a:gd name="connsiteX10308" fmla="*/ 3296595 w 11378470"/>
              <a:gd name="connsiteY10308" fmla="*/ 3422059 h 10286999"/>
              <a:gd name="connsiteX10309" fmla="*/ 3292045 w 11378470"/>
              <a:gd name="connsiteY10309" fmla="*/ 3419139 h 10286999"/>
              <a:gd name="connsiteX10310" fmla="*/ 3292075 w 11378470"/>
              <a:gd name="connsiteY10310" fmla="*/ 3415792 h 10286999"/>
              <a:gd name="connsiteX10311" fmla="*/ 3287555 w 11378470"/>
              <a:gd name="connsiteY10311" fmla="*/ 3416348 h 10286999"/>
              <a:gd name="connsiteX10312" fmla="*/ 3272909 w 11378470"/>
              <a:gd name="connsiteY10312" fmla="*/ 3409582 h 10286999"/>
              <a:gd name="connsiteX10313" fmla="*/ 3269431 w 11378470"/>
              <a:gd name="connsiteY10313" fmla="*/ 3405132 h 10286999"/>
              <a:gd name="connsiteX10314" fmla="*/ 3287596 w 11378470"/>
              <a:gd name="connsiteY10314" fmla="*/ 3408592 h 10286999"/>
              <a:gd name="connsiteX10315" fmla="*/ 3292123 w 11378470"/>
              <a:gd name="connsiteY10315" fmla="*/ 3410347 h 10286999"/>
              <a:gd name="connsiteX10316" fmla="*/ 3292153 w 11378470"/>
              <a:gd name="connsiteY10316" fmla="*/ 3406962 h 10286999"/>
              <a:gd name="connsiteX10317" fmla="*/ 3296939 w 11378470"/>
              <a:gd name="connsiteY10317" fmla="*/ 3397789 h 10286999"/>
              <a:gd name="connsiteX10318" fmla="*/ 3312199 w 11378470"/>
              <a:gd name="connsiteY10318" fmla="*/ 3397173 h 10286999"/>
              <a:gd name="connsiteX10319" fmla="*/ 3320110 w 11378470"/>
              <a:gd name="connsiteY10319" fmla="*/ 3402862 h 10286999"/>
              <a:gd name="connsiteX10320" fmla="*/ 3320756 w 11378470"/>
              <a:gd name="connsiteY10320" fmla="*/ 3410094 h 10286999"/>
              <a:gd name="connsiteX10321" fmla="*/ 3431060 w 11378470"/>
              <a:gd name="connsiteY10321" fmla="*/ 3355465 h 10286999"/>
              <a:gd name="connsiteX10322" fmla="*/ 3475407 w 11378470"/>
              <a:gd name="connsiteY10322" fmla="*/ 3334557 h 10286999"/>
              <a:gd name="connsiteX10323" fmla="*/ 3477854 w 11378470"/>
              <a:gd name="connsiteY10323" fmla="*/ 3310464 h 10286999"/>
              <a:gd name="connsiteX10324" fmla="*/ 3485285 w 11378470"/>
              <a:gd name="connsiteY10324" fmla="*/ 3280523 h 10286999"/>
              <a:gd name="connsiteX10325" fmla="*/ 3490024 w 11378470"/>
              <a:gd name="connsiteY10325" fmla="*/ 3274362 h 10286999"/>
              <a:gd name="connsiteX10326" fmla="*/ 3475694 w 11378470"/>
              <a:gd name="connsiteY10326" fmla="*/ 3268859 h 10286999"/>
              <a:gd name="connsiteX10327" fmla="*/ 3469229 w 11378470"/>
              <a:gd name="connsiteY10327" fmla="*/ 3223454 h 10286999"/>
              <a:gd name="connsiteX10328" fmla="*/ 3482437 w 11378470"/>
              <a:gd name="connsiteY10328" fmla="*/ 3208371 h 10286999"/>
              <a:gd name="connsiteX10329" fmla="*/ 3483858 w 11378470"/>
              <a:gd name="connsiteY10329" fmla="*/ 3189412 h 10286999"/>
              <a:gd name="connsiteX10330" fmla="*/ 3480352 w 11378470"/>
              <a:gd name="connsiteY10330" fmla="*/ 3187344 h 10286999"/>
              <a:gd name="connsiteX10331" fmla="*/ 3483512 w 11378470"/>
              <a:gd name="connsiteY10331" fmla="*/ 3171938 h 10286999"/>
              <a:gd name="connsiteX10332" fmla="*/ 3496232 w 11378470"/>
              <a:gd name="connsiteY10332" fmla="*/ 3163739 h 10286999"/>
              <a:gd name="connsiteX10333" fmla="*/ 3496364 w 11378470"/>
              <a:gd name="connsiteY10333" fmla="*/ 3163553 h 10286999"/>
              <a:gd name="connsiteX10334" fmla="*/ 3478389 w 11378470"/>
              <a:gd name="connsiteY10334" fmla="*/ 3103660 h 10286999"/>
              <a:gd name="connsiteX10335" fmla="*/ 3483175 w 11378470"/>
              <a:gd name="connsiteY10335" fmla="*/ 3064029 h 10286999"/>
              <a:gd name="connsiteX10336" fmla="*/ 3510361 w 11378470"/>
              <a:gd name="connsiteY10336" fmla="*/ 3079658 h 10286999"/>
              <a:gd name="connsiteX10337" fmla="*/ 3520152 w 11378470"/>
              <a:gd name="connsiteY10337" fmla="*/ 3109891 h 10286999"/>
              <a:gd name="connsiteX10338" fmla="*/ 3523963 w 11378470"/>
              <a:gd name="connsiteY10338" fmla="*/ 3089108 h 10286999"/>
              <a:gd name="connsiteX10339" fmla="*/ 3527930 w 11378470"/>
              <a:gd name="connsiteY10339" fmla="*/ 3080732 h 10286999"/>
              <a:gd name="connsiteX10340" fmla="*/ 3513474 w 11378470"/>
              <a:gd name="connsiteY10340" fmla="*/ 3048147 h 10286999"/>
              <a:gd name="connsiteX10341" fmla="*/ 3486306 w 11378470"/>
              <a:gd name="connsiteY10341" fmla="*/ 2975012 h 10286999"/>
              <a:gd name="connsiteX10342" fmla="*/ 3480143 w 11378470"/>
              <a:gd name="connsiteY10342" fmla="*/ 2966774 h 10286999"/>
              <a:gd name="connsiteX10343" fmla="*/ 3478268 w 11378470"/>
              <a:gd name="connsiteY10343" fmla="*/ 2975628 h 10286999"/>
              <a:gd name="connsiteX10344" fmla="*/ 3466525 w 11378470"/>
              <a:gd name="connsiteY10344" fmla="*/ 3009100 h 10286999"/>
              <a:gd name="connsiteX10345" fmla="*/ 3472693 w 11378470"/>
              <a:gd name="connsiteY10345" fmla="*/ 2975534 h 10286999"/>
              <a:gd name="connsiteX10346" fmla="*/ 3477374 w 11378470"/>
              <a:gd name="connsiteY10346" fmla="*/ 2963072 h 10286999"/>
              <a:gd name="connsiteX10347" fmla="*/ 3474384 w 11378470"/>
              <a:gd name="connsiteY10347" fmla="*/ 2959076 h 10286999"/>
              <a:gd name="connsiteX10348" fmla="*/ 3476056 w 11378470"/>
              <a:gd name="connsiteY10348" fmla="*/ 2950956 h 10286999"/>
              <a:gd name="connsiteX10349" fmla="*/ 3475102 w 11378470"/>
              <a:gd name="connsiteY10349" fmla="*/ 2947381 h 10286999"/>
              <a:gd name="connsiteX10350" fmla="*/ 3472244 w 11378470"/>
              <a:gd name="connsiteY10350" fmla="*/ 2936655 h 10286999"/>
              <a:gd name="connsiteX10351" fmla="*/ 3468666 w 11378470"/>
              <a:gd name="connsiteY10351" fmla="*/ 2937625 h 10286999"/>
              <a:gd name="connsiteX10352" fmla="*/ 3470338 w 11378470"/>
              <a:gd name="connsiteY10352" fmla="*/ 2929504 h 10286999"/>
              <a:gd name="connsiteX10353" fmla="*/ 3457768 w 11378470"/>
              <a:gd name="connsiteY10353" fmla="*/ 2893142 h 10286999"/>
              <a:gd name="connsiteX10354" fmla="*/ 3448297 w 11378470"/>
              <a:gd name="connsiteY10354" fmla="*/ 2884269 h 10286999"/>
              <a:gd name="connsiteX10355" fmla="*/ 3442365 w 11378470"/>
              <a:gd name="connsiteY10355" fmla="*/ 2888615 h 10286999"/>
              <a:gd name="connsiteX10356" fmla="*/ 3425642 w 11378470"/>
              <a:gd name="connsiteY10356" fmla="*/ 2884847 h 10286999"/>
              <a:gd name="connsiteX10357" fmla="*/ 3431947 w 11378470"/>
              <a:gd name="connsiteY10357" fmla="*/ 2861031 h 10286999"/>
              <a:gd name="connsiteX10358" fmla="*/ 3436093 w 11378470"/>
              <a:gd name="connsiteY10358" fmla="*/ 2858612 h 10286999"/>
              <a:gd name="connsiteX10359" fmla="*/ 3426126 w 11378470"/>
              <a:gd name="connsiteY10359" fmla="*/ 2821219 h 10286999"/>
              <a:gd name="connsiteX10360" fmla="*/ 3415047 w 11378470"/>
              <a:gd name="connsiteY10360" fmla="*/ 2779656 h 10286999"/>
              <a:gd name="connsiteX10361" fmla="*/ 3396711 w 11378470"/>
              <a:gd name="connsiteY10361" fmla="*/ 2696461 h 10286999"/>
              <a:gd name="connsiteX10362" fmla="*/ 3399102 w 11378470"/>
              <a:gd name="connsiteY10362" fmla="*/ 2676646 h 10286999"/>
              <a:gd name="connsiteX10363" fmla="*/ 3385761 w 11378470"/>
              <a:gd name="connsiteY10363" fmla="*/ 2626594 h 10286999"/>
              <a:gd name="connsiteX10364" fmla="*/ 3384430 w 11378470"/>
              <a:gd name="connsiteY10364" fmla="*/ 2607192 h 10286999"/>
              <a:gd name="connsiteX10365" fmla="*/ 3374001 w 11378470"/>
              <a:gd name="connsiteY10365" fmla="*/ 2605223 h 10286999"/>
              <a:gd name="connsiteX10366" fmla="*/ 3359896 w 11378470"/>
              <a:gd name="connsiteY10366" fmla="*/ 2586132 h 10286999"/>
              <a:gd name="connsiteX10367" fmla="*/ 3366890 w 11378470"/>
              <a:gd name="connsiteY10367" fmla="*/ 2565940 h 10286999"/>
              <a:gd name="connsiteX10368" fmla="*/ 3380327 w 11378470"/>
              <a:gd name="connsiteY10368" fmla="*/ 2556333 h 10286999"/>
              <a:gd name="connsiteX10369" fmla="*/ 3376970 w 11378470"/>
              <a:gd name="connsiteY10369" fmla="*/ 2521641 h 10286999"/>
              <a:gd name="connsiteX10370" fmla="*/ 3376937 w 11378470"/>
              <a:gd name="connsiteY10370" fmla="*/ 2518214 h 10286999"/>
              <a:gd name="connsiteX10371" fmla="*/ 3374146 w 11378470"/>
              <a:gd name="connsiteY10371" fmla="*/ 2516949 h 10286999"/>
              <a:gd name="connsiteX10372" fmla="*/ 3372627 w 11378470"/>
              <a:gd name="connsiteY10372" fmla="*/ 2528311 h 10286999"/>
              <a:gd name="connsiteX10373" fmla="*/ 3233140 w 11378470"/>
              <a:gd name="connsiteY10373" fmla="*/ 2579942 h 10286999"/>
              <a:gd name="connsiteX10374" fmla="*/ 3213376 w 11378470"/>
              <a:gd name="connsiteY10374" fmla="*/ 2556809 h 10286999"/>
              <a:gd name="connsiteX10375" fmla="*/ 3206774 w 11378470"/>
              <a:gd name="connsiteY10375" fmla="*/ 2562999 h 10286999"/>
              <a:gd name="connsiteX10376" fmla="*/ 3187456 w 11378470"/>
              <a:gd name="connsiteY10376" fmla="*/ 2566656 h 10286999"/>
              <a:gd name="connsiteX10377" fmla="*/ 3182407 w 11378470"/>
              <a:gd name="connsiteY10377" fmla="*/ 2530627 h 10286999"/>
              <a:gd name="connsiteX10378" fmla="*/ 3196554 w 11378470"/>
              <a:gd name="connsiteY10378" fmla="*/ 2517687 h 10286999"/>
              <a:gd name="connsiteX10379" fmla="*/ 3210005 w 11378470"/>
              <a:gd name="connsiteY10379" fmla="*/ 2507333 h 10286999"/>
              <a:gd name="connsiteX10380" fmla="*/ 3217214 w 11378470"/>
              <a:gd name="connsiteY10380" fmla="*/ 2480329 h 10286999"/>
              <a:gd name="connsiteX10381" fmla="*/ 3331286 w 11378470"/>
              <a:gd name="connsiteY10381" fmla="*/ 2389125 h 10286999"/>
              <a:gd name="connsiteX10382" fmla="*/ 3371776 w 11378470"/>
              <a:gd name="connsiteY10382" fmla="*/ 2491635 h 10286999"/>
              <a:gd name="connsiteX10383" fmla="*/ 3373902 w 11378470"/>
              <a:gd name="connsiteY10383" fmla="*/ 2502203 h 10286999"/>
              <a:gd name="connsiteX10384" fmla="*/ 3376789 w 11378470"/>
              <a:gd name="connsiteY10384" fmla="*/ 2503201 h 10286999"/>
              <a:gd name="connsiteX10385" fmla="*/ 3376365 w 11378470"/>
              <a:gd name="connsiteY10385" fmla="*/ 2459991 h 10286999"/>
              <a:gd name="connsiteX10386" fmla="*/ 3380588 w 11378470"/>
              <a:gd name="connsiteY10386" fmla="*/ 2405657 h 10286999"/>
              <a:gd name="connsiteX10387" fmla="*/ 3384409 w 11378470"/>
              <a:gd name="connsiteY10387" fmla="*/ 2398391 h 10286999"/>
              <a:gd name="connsiteX10388" fmla="*/ 3389879 w 11378470"/>
              <a:gd name="connsiteY10388" fmla="*/ 2399107 h 10286999"/>
              <a:gd name="connsiteX10389" fmla="*/ 3389919 w 11378470"/>
              <a:gd name="connsiteY10389" fmla="*/ 2399956 h 10286999"/>
              <a:gd name="connsiteX10390" fmla="*/ 3387747 w 11378470"/>
              <a:gd name="connsiteY10390" fmla="*/ 2403716 h 10286999"/>
              <a:gd name="connsiteX10391" fmla="*/ 3386073 w 11378470"/>
              <a:gd name="connsiteY10391" fmla="*/ 2411839 h 10286999"/>
              <a:gd name="connsiteX10392" fmla="*/ 3390606 w 11378470"/>
              <a:gd name="connsiteY10392" fmla="*/ 2414442 h 10286999"/>
              <a:gd name="connsiteX10393" fmla="*/ 3389919 w 11378470"/>
              <a:gd name="connsiteY10393" fmla="*/ 2399956 h 10286999"/>
              <a:gd name="connsiteX10394" fmla="*/ 3390372 w 11378470"/>
              <a:gd name="connsiteY10394" fmla="*/ 2399172 h 10286999"/>
              <a:gd name="connsiteX10395" fmla="*/ 3389879 w 11378470"/>
              <a:gd name="connsiteY10395" fmla="*/ 2399107 h 10286999"/>
              <a:gd name="connsiteX10396" fmla="*/ 3385757 w 11378470"/>
              <a:gd name="connsiteY10396" fmla="*/ 2312072 h 10286999"/>
              <a:gd name="connsiteX10397" fmla="*/ 3383202 w 11378470"/>
              <a:gd name="connsiteY10397" fmla="*/ 2307798 h 10286999"/>
              <a:gd name="connsiteX10398" fmla="*/ 3385323 w 11378470"/>
              <a:gd name="connsiteY10398" fmla="*/ 2302898 h 10286999"/>
              <a:gd name="connsiteX10399" fmla="*/ 3383973 w 11378470"/>
              <a:gd name="connsiteY10399" fmla="*/ 2274402 h 10286999"/>
              <a:gd name="connsiteX10400" fmla="*/ 3387298 w 11378470"/>
              <a:gd name="connsiteY10400" fmla="*/ 2234687 h 10286999"/>
              <a:gd name="connsiteX10401" fmla="*/ 3389687 w 11378470"/>
              <a:gd name="connsiteY10401" fmla="*/ 2215224 h 10286999"/>
              <a:gd name="connsiteX10402" fmla="*/ 3384164 w 11378470"/>
              <a:gd name="connsiteY10402" fmla="*/ 2214461 h 10286999"/>
              <a:gd name="connsiteX10403" fmla="*/ 3375820 w 11378470"/>
              <a:gd name="connsiteY10403" fmla="*/ 2199817 h 10286999"/>
              <a:gd name="connsiteX10404" fmla="*/ 3392177 w 11378470"/>
              <a:gd name="connsiteY10404" fmla="*/ 2194087 h 10286999"/>
              <a:gd name="connsiteX10405" fmla="*/ 3392270 w 11378470"/>
              <a:gd name="connsiteY10405" fmla="*/ 2194174 h 10286999"/>
              <a:gd name="connsiteX10406" fmla="*/ 3392590 w 11378470"/>
              <a:gd name="connsiteY10406" fmla="*/ 2191563 h 10286999"/>
              <a:gd name="connsiteX10407" fmla="*/ 3399534 w 11378470"/>
              <a:gd name="connsiteY10407" fmla="*/ 2116846 h 10286999"/>
              <a:gd name="connsiteX10408" fmla="*/ 3402414 w 11378470"/>
              <a:gd name="connsiteY10408" fmla="*/ 2070065 h 10286999"/>
              <a:gd name="connsiteX10409" fmla="*/ 3412337 w 11378470"/>
              <a:gd name="connsiteY10409" fmla="*/ 2014314 h 10286999"/>
              <a:gd name="connsiteX10410" fmla="*/ 3410403 w 11378470"/>
              <a:gd name="connsiteY10410" fmla="*/ 2014667 h 10286999"/>
              <a:gd name="connsiteX10411" fmla="*/ 3393796 w 11378470"/>
              <a:gd name="connsiteY10411" fmla="*/ 2009671 h 10286999"/>
              <a:gd name="connsiteX10412" fmla="*/ 3378752 w 11378470"/>
              <a:gd name="connsiteY10412" fmla="*/ 1990690 h 10286999"/>
              <a:gd name="connsiteX10413" fmla="*/ 3377850 w 11378470"/>
              <a:gd name="connsiteY10413" fmla="*/ 1982643 h 10286999"/>
              <a:gd name="connsiteX10414" fmla="*/ 3377721 w 11378470"/>
              <a:gd name="connsiteY10414" fmla="*/ 1982752 h 10286999"/>
              <a:gd name="connsiteX10415" fmla="*/ 3338395 w 11378470"/>
              <a:gd name="connsiteY10415" fmla="*/ 1956713 h 10286999"/>
              <a:gd name="connsiteX10416" fmla="*/ 3361058 w 11378470"/>
              <a:gd name="connsiteY10416" fmla="*/ 1929276 h 10286999"/>
              <a:gd name="connsiteX10417" fmla="*/ 3386070 w 11378470"/>
              <a:gd name="connsiteY10417" fmla="*/ 1941308 h 10286999"/>
              <a:gd name="connsiteX10418" fmla="*/ 3408364 w 11378470"/>
              <a:gd name="connsiteY10418" fmla="*/ 1927896 h 10286999"/>
              <a:gd name="connsiteX10419" fmla="*/ 3424423 w 11378470"/>
              <a:gd name="connsiteY10419" fmla="*/ 1943267 h 10286999"/>
              <a:gd name="connsiteX10420" fmla="*/ 3424637 w 11378470"/>
              <a:gd name="connsiteY10420" fmla="*/ 1943790 h 10286999"/>
              <a:gd name="connsiteX10421" fmla="*/ 3432774 w 11378470"/>
              <a:gd name="connsiteY10421" fmla="*/ 1881661 h 10286999"/>
              <a:gd name="connsiteX10422" fmla="*/ 3436244 w 11378470"/>
              <a:gd name="connsiteY10422" fmla="*/ 1869173 h 10286999"/>
              <a:gd name="connsiteX10423" fmla="*/ 3434708 w 11378470"/>
              <a:gd name="connsiteY10423" fmla="*/ 1865098 h 10286999"/>
              <a:gd name="connsiteX10424" fmla="*/ 3434558 w 11378470"/>
              <a:gd name="connsiteY10424" fmla="*/ 1865184 h 10286999"/>
              <a:gd name="connsiteX10425" fmla="*/ 3434492 w 11378470"/>
              <a:gd name="connsiteY10425" fmla="*/ 1865188 h 10286999"/>
              <a:gd name="connsiteX10426" fmla="*/ 3433398 w 11378470"/>
              <a:gd name="connsiteY10426" fmla="*/ 1867113 h 10286999"/>
              <a:gd name="connsiteX10427" fmla="*/ 3432427 w 11378470"/>
              <a:gd name="connsiteY10427" fmla="*/ 1865308 h 10286999"/>
              <a:gd name="connsiteX10428" fmla="*/ 3417096 w 11378470"/>
              <a:gd name="connsiteY10428" fmla="*/ 1866199 h 10286999"/>
              <a:gd name="connsiteX10429" fmla="*/ 3417052 w 11378470"/>
              <a:gd name="connsiteY10429" fmla="*/ 1866184 h 10286999"/>
              <a:gd name="connsiteX10430" fmla="*/ 3408785 w 11378470"/>
              <a:gd name="connsiteY10430" fmla="*/ 1883620 h 10286999"/>
              <a:gd name="connsiteX10431" fmla="*/ 3388787 w 11378470"/>
              <a:gd name="connsiteY10431" fmla="*/ 1894987 h 10286999"/>
              <a:gd name="connsiteX10432" fmla="*/ 3379392 w 11378470"/>
              <a:gd name="connsiteY10432" fmla="*/ 1881918 h 10286999"/>
              <a:gd name="connsiteX10433" fmla="*/ 3398748 w 11378470"/>
              <a:gd name="connsiteY10433" fmla="*/ 1853941 h 10286999"/>
              <a:gd name="connsiteX10434" fmla="*/ 3399178 w 11378470"/>
              <a:gd name="connsiteY10434" fmla="*/ 1843627 h 10286999"/>
              <a:gd name="connsiteX10435" fmla="*/ 3406277 w 11378470"/>
              <a:gd name="connsiteY10435" fmla="*/ 1824025 h 10286999"/>
              <a:gd name="connsiteX10436" fmla="*/ 3415349 w 11378470"/>
              <a:gd name="connsiteY10436" fmla="*/ 1809864 h 10286999"/>
              <a:gd name="connsiteX10437" fmla="*/ 3419594 w 11378470"/>
              <a:gd name="connsiteY10437" fmla="*/ 1781636 h 10286999"/>
              <a:gd name="connsiteX10438" fmla="*/ 3428196 w 11378470"/>
              <a:gd name="connsiteY10438" fmla="*/ 1759548 h 10286999"/>
              <a:gd name="connsiteX10439" fmla="*/ 3443743 w 11378470"/>
              <a:gd name="connsiteY10439" fmla="*/ 1787302 h 10286999"/>
              <a:gd name="connsiteX10440" fmla="*/ 3447005 w 11378470"/>
              <a:gd name="connsiteY10440" fmla="*/ 1807322 h 10286999"/>
              <a:gd name="connsiteX10441" fmla="*/ 3452518 w 11378470"/>
              <a:gd name="connsiteY10441" fmla="*/ 1810551 h 10286999"/>
              <a:gd name="connsiteX10442" fmla="*/ 3453631 w 11378470"/>
              <a:gd name="connsiteY10442" fmla="*/ 1806165 h 10286999"/>
              <a:gd name="connsiteX10443" fmla="*/ 3448035 w 11378470"/>
              <a:gd name="connsiteY10443" fmla="*/ 1797943 h 10286999"/>
              <a:gd name="connsiteX10444" fmla="*/ 3452831 w 11378470"/>
              <a:gd name="connsiteY10444" fmla="*/ 1719452 h 10286999"/>
              <a:gd name="connsiteX10445" fmla="*/ 3470999 w 11378470"/>
              <a:gd name="connsiteY10445" fmla="*/ 1737708 h 10286999"/>
              <a:gd name="connsiteX10446" fmla="*/ 3473144 w 11378470"/>
              <a:gd name="connsiteY10446" fmla="*/ 1729253 h 10286999"/>
              <a:gd name="connsiteX10447" fmla="*/ 3470262 w 11378470"/>
              <a:gd name="connsiteY10447" fmla="*/ 1687314 h 10286999"/>
              <a:gd name="connsiteX10448" fmla="*/ 3482697 w 11378470"/>
              <a:gd name="connsiteY10448" fmla="*/ 1646578 h 10286999"/>
              <a:gd name="connsiteX10449" fmla="*/ 3489689 w 11378470"/>
              <a:gd name="connsiteY10449" fmla="*/ 1664038 h 10286999"/>
              <a:gd name="connsiteX10450" fmla="*/ 3497267 w 11378470"/>
              <a:gd name="connsiteY10450" fmla="*/ 1634171 h 10286999"/>
              <a:gd name="connsiteX10451" fmla="*/ 3562926 w 11378470"/>
              <a:gd name="connsiteY10451" fmla="*/ 1463033 h 10286999"/>
              <a:gd name="connsiteX10452" fmla="*/ 3578243 w 11378470"/>
              <a:gd name="connsiteY10452" fmla="*/ 1426480 h 10286999"/>
              <a:gd name="connsiteX10453" fmla="*/ 3521448 w 11378470"/>
              <a:gd name="connsiteY10453" fmla="*/ 1413632 h 10286999"/>
              <a:gd name="connsiteX10454" fmla="*/ 3477672 w 11378470"/>
              <a:gd name="connsiteY10454" fmla="*/ 1384699 h 10286999"/>
              <a:gd name="connsiteX10455" fmla="*/ 3457360 w 11378470"/>
              <a:gd name="connsiteY10455" fmla="*/ 1357376 h 10286999"/>
              <a:gd name="connsiteX10456" fmla="*/ 3532124 w 11378470"/>
              <a:gd name="connsiteY10456" fmla="*/ 1365872 h 10286999"/>
              <a:gd name="connsiteX10457" fmla="*/ 3561875 w 11378470"/>
              <a:gd name="connsiteY10457" fmla="*/ 1293220 h 10286999"/>
              <a:gd name="connsiteX10458" fmla="*/ 3571047 w 11378470"/>
              <a:gd name="connsiteY10458" fmla="*/ 1311345 h 10286999"/>
              <a:gd name="connsiteX10459" fmla="*/ 3562542 w 11378470"/>
              <a:gd name="connsiteY10459" fmla="*/ 1384042 h 10286999"/>
              <a:gd name="connsiteX10460" fmla="*/ 3582509 w 11378470"/>
              <a:gd name="connsiteY10460" fmla="*/ 1409534 h 10286999"/>
              <a:gd name="connsiteX10461" fmla="*/ 3582319 w 11378470"/>
              <a:gd name="connsiteY10461" fmla="*/ 1416752 h 10286999"/>
              <a:gd name="connsiteX10462" fmla="*/ 3602795 w 11378470"/>
              <a:gd name="connsiteY10462" fmla="*/ 1367886 h 10286999"/>
              <a:gd name="connsiteX10463" fmla="*/ 3641945 w 11378470"/>
              <a:gd name="connsiteY10463" fmla="*/ 1284433 h 10286999"/>
              <a:gd name="connsiteX10464" fmla="*/ 3658651 w 11378470"/>
              <a:gd name="connsiteY10464" fmla="*/ 1260737 h 10286999"/>
              <a:gd name="connsiteX10465" fmla="*/ 3726916 w 11378470"/>
              <a:gd name="connsiteY10465" fmla="*/ 1142559 h 10286999"/>
              <a:gd name="connsiteX10466" fmla="*/ 3807822 w 11378470"/>
              <a:gd name="connsiteY10466" fmla="*/ 1028621 h 10286999"/>
              <a:gd name="connsiteX10467" fmla="*/ 3845532 w 11378470"/>
              <a:gd name="connsiteY10467" fmla="*/ 968563 h 10286999"/>
              <a:gd name="connsiteX10468" fmla="*/ 3901136 w 11378470"/>
              <a:gd name="connsiteY10468" fmla="*/ 903651 h 10286999"/>
              <a:gd name="connsiteX10469" fmla="*/ 3964616 w 11378470"/>
              <a:gd name="connsiteY10469" fmla="*/ 825105 h 10286999"/>
              <a:gd name="connsiteX10470" fmla="*/ 4107076 w 11378470"/>
              <a:gd name="connsiteY10470" fmla="*/ 682980 h 10286999"/>
              <a:gd name="connsiteX10471" fmla="*/ 4184151 w 11378470"/>
              <a:gd name="connsiteY10471" fmla="*/ 612249 h 10286999"/>
              <a:gd name="connsiteX10472" fmla="*/ 4268381 w 11378470"/>
              <a:gd name="connsiteY10472" fmla="*/ 539575 h 10286999"/>
              <a:gd name="connsiteX10473" fmla="*/ 4339486 w 11378470"/>
              <a:gd name="connsiteY10473" fmla="*/ 489629 h 10286999"/>
              <a:gd name="connsiteX10474" fmla="*/ 4390071 w 11378470"/>
              <a:gd name="connsiteY10474" fmla="*/ 449080 h 10286999"/>
              <a:gd name="connsiteX10475" fmla="*/ 4504837 w 11378470"/>
              <a:gd name="connsiteY10475" fmla="*/ 375795 h 10286999"/>
              <a:gd name="connsiteX10476" fmla="*/ 4503164 w 11378470"/>
              <a:gd name="connsiteY10476" fmla="*/ 383919 h 10286999"/>
              <a:gd name="connsiteX10477" fmla="*/ 4530838 w 11378470"/>
              <a:gd name="connsiteY10477" fmla="*/ 372581 h 10286999"/>
              <a:gd name="connsiteX10478" fmla="*/ 4555654 w 11378470"/>
              <a:gd name="connsiteY10478" fmla="*/ 350517 h 10286999"/>
              <a:gd name="connsiteX10479" fmla="*/ 4557562 w 11378470"/>
              <a:gd name="connsiteY10479" fmla="*/ 357668 h 10286999"/>
              <a:gd name="connsiteX10480" fmla="*/ 4580704 w 11378470"/>
              <a:gd name="connsiteY10480" fmla="*/ 343727 h 10286999"/>
              <a:gd name="connsiteX10481" fmla="*/ 4606474 w 11378470"/>
              <a:gd name="connsiteY10481" fmla="*/ 325240 h 10286999"/>
              <a:gd name="connsiteX10482" fmla="*/ 4610052 w 11378470"/>
              <a:gd name="connsiteY10482" fmla="*/ 324271 h 10286999"/>
              <a:gd name="connsiteX10483" fmla="*/ 4675904 w 11378470"/>
              <a:gd name="connsiteY10483" fmla="*/ 283415 h 10286999"/>
              <a:gd name="connsiteX10484" fmla="*/ 4773963 w 11378470"/>
              <a:gd name="connsiteY10484" fmla="*/ 233828 h 10286999"/>
              <a:gd name="connsiteX10485" fmla="*/ 4787325 w 11378470"/>
              <a:gd name="connsiteY10485" fmla="*/ 226372 h 10286999"/>
              <a:gd name="connsiteX10486" fmla="*/ 4946922 w 11378470"/>
              <a:gd name="connsiteY10486" fmla="*/ 151441 h 10286999"/>
              <a:gd name="connsiteX10487" fmla="*/ 4942525 w 11378470"/>
              <a:gd name="connsiteY10487" fmla="*/ 149918 h 10286999"/>
              <a:gd name="connsiteX10488" fmla="*/ 4939384 w 11378470"/>
              <a:gd name="connsiteY10488" fmla="*/ 130929 h 10286999"/>
              <a:gd name="connsiteX10489" fmla="*/ 4985550 w 11378470"/>
              <a:gd name="connsiteY10489" fmla="*/ 118348 h 10286999"/>
              <a:gd name="connsiteX10490" fmla="*/ 4984667 w 11378470"/>
              <a:gd name="connsiteY10490" fmla="*/ 135842 h 10286999"/>
              <a:gd name="connsiteX10491" fmla="*/ 5045768 w 11378470"/>
              <a:gd name="connsiteY10491" fmla="*/ 112694 h 10286999"/>
              <a:gd name="connsiteX10492" fmla="*/ 5136366 w 11378470"/>
              <a:gd name="connsiteY10492" fmla="*/ 81900 h 10286999"/>
              <a:gd name="connsiteX10493" fmla="*/ 5147100 w 11378470"/>
              <a:gd name="connsiteY10493" fmla="*/ 78990 h 10286999"/>
              <a:gd name="connsiteX10494" fmla="*/ 5256006 w 11378470"/>
              <a:gd name="connsiteY10494" fmla="*/ 48505 h 10286999"/>
              <a:gd name="connsiteX10495" fmla="*/ 5341740 w 11378470"/>
              <a:gd name="connsiteY10495" fmla="*/ 29384 h 10286999"/>
              <a:gd name="connsiteX10496" fmla="*/ 5349936 w 11378470"/>
              <a:gd name="connsiteY10496" fmla="*/ 17085 h 10286999"/>
              <a:gd name="connsiteX10497" fmla="*/ 5387300 w 11378470"/>
              <a:gd name="connsiteY10497" fmla="*/ 18026 h 10286999"/>
              <a:gd name="connsiteX10498" fmla="*/ 5387344 w 11378470"/>
              <a:gd name="connsiteY10498" fmla="*/ 18078 h 10286999"/>
              <a:gd name="connsiteX10499" fmla="*/ 5394642 w 11378470"/>
              <a:gd name="connsiteY10499" fmla="*/ 16187 h 10286999"/>
              <a:gd name="connsiteX10500" fmla="*/ 5431709 w 11378470"/>
              <a:gd name="connsiteY10500" fmla="*/ 9493 h 10286999"/>
              <a:gd name="connsiteX10501" fmla="*/ 5433134 w 11378470"/>
              <a:gd name="connsiteY10501" fmla="*/ 9343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</a:cxnLst>
            <a:rect l="l" t="t" r="r" b="b"/>
            <a:pathLst>
              <a:path w="11378470" h="10286999">
                <a:moveTo>
                  <a:pt x="11378470" y="10228676"/>
                </a:moveTo>
                <a:lnTo>
                  <a:pt x="11378470" y="10239769"/>
                </a:lnTo>
                <a:lnTo>
                  <a:pt x="11364858" y="10286999"/>
                </a:lnTo>
                <a:lnTo>
                  <a:pt x="11296484" y="10286999"/>
                </a:lnTo>
                <a:lnTo>
                  <a:pt x="11310546" y="10264804"/>
                </a:lnTo>
                <a:cubicBezTo>
                  <a:pt x="11320214" y="10253347"/>
                  <a:pt x="11331078" y="10244008"/>
                  <a:pt x="11343012" y="10237579"/>
                </a:cubicBezTo>
                <a:close/>
                <a:moveTo>
                  <a:pt x="7429850" y="10212628"/>
                </a:moveTo>
                <a:cubicBezTo>
                  <a:pt x="7440456" y="10222979"/>
                  <a:pt x="7446493" y="10235234"/>
                  <a:pt x="7448854" y="10248170"/>
                </a:cubicBezTo>
                <a:lnTo>
                  <a:pt x="7445857" y="10286999"/>
                </a:lnTo>
                <a:lnTo>
                  <a:pt x="7333421" y="10286999"/>
                </a:lnTo>
                <a:lnTo>
                  <a:pt x="7342526" y="10261851"/>
                </a:lnTo>
                <a:cubicBezTo>
                  <a:pt x="7362959" y="10232708"/>
                  <a:pt x="7398340" y="10210899"/>
                  <a:pt x="7429850" y="10212628"/>
                </a:cubicBezTo>
                <a:close/>
                <a:moveTo>
                  <a:pt x="3873583" y="10202935"/>
                </a:moveTo>
                <a:cubicBezTo>
                  <a:pt x="3881635" y="10202331"/>
                  <a:pt x="3886317" y="10211488"/>
                  <a:pt x="3890999" y="10220648"/>
                </a:cubicBezTo>
                <a:cubicBezTo>
                  <a:pt x="3883882" y="10226114"/>
                  <a:pt x="3883446" y="10234952"/>
                  <a:pt x="3869649" y="10237048"/>
                </a:cubicBezTo>
                <a:cubicBezTo>
                  <a:pt x="3866747" y="10226521"/>
                  <a:pt x="3867184" y="10217682"/>
                  <a:pt x="3864282" y="10207158"/>
                </a:cubicBezTo>
                <a:cubicBezTo>
                  <a:pt x="3867840" y="10204424"/>
                  <a:pt x="3870898" y="10203138"/>
                  <a:pt x="3873583" y="10202935"/>
                </a:cubicBezTo>
                <a:close/>
                <a:moveTo>
                  <a:pt x="5073612" y="10187879"/>
                </a:moveTo>
                <a:cubicBezTo>
                  <a:pt x="5093763" y="10190880"/>
                  <a:pt x="5113914" y="10193882"/>
                  <a:pt x="5134064" y="10196883"/>
                </a:cubicBezTo>
                <a:cubicBezTo>
                  <a:pt x="5127239" y="10211774"/>
                  <a:pt x="5130492" y="10228162"/>
                  <a:pt x="5129303" y="10238587"/>
                </a:cubicBezTo>
                <a:cubicBezTo>
                  <a:pt x="5112405" y="10251976"/>
                  <a:pt x="5096696" y="10254936"/>
                  <a:pt x="5072104" y="10245970"/>
                </a:cubicBezTo>
                <a:cubicBezTo>
                  <a:pt x="5065601" y="10213193"/>
                  <a:pt x="5064410" y="10223620"/>
                  <a:pt x="5073612" y="10187879"/>
                </a:cubicBezTo>
                <a:close/>
                <a:moveTo>
                  <a:pt x="3229596" y="10182803"/>
                </a:moveTo>
                <a:cubicBezTo>
                  <a:pt x="3235266" y="10182879"/>
                  <a:pt x="3241751" y="10184523"/>
                  <a:pt x="3249028" y="10188193"/>
                </a:cubicBezTo>
                <a:cubicBezTo>
                  <a:pt x="3245132" y="10219583"/>
                  <a:pt x="3242530" y="10240510"/>
                  <a:pt x="3235514" y="10255507"/>
                </a:cubicBezTo>
                <a:cubicBezTo>
                  <a:pt x="3196520" y="10258095"/>
                  <a:pt x="3190859" y="10202433"/>
                  <a:pt x="3215036" y="10186817"/>
                </a:cubicBezTo>
                <a:cubicBezTo>
                  <a:pt x="3219067" y="10184216"/>
                  <a:pt x="3223926" y="10182725"/>
                  <a:pt x="3229596" y="10182803"/>
                </a:cubicBezTo>
                <a:close/>
                <a:moveTo>
                  <a:pt x="5973192" y="10173293"/>
                </a:moveTo>
                <a:cubicBezTo>
                  <a:pt x="6002042" y="10195855"/>
                  <a:pt x="5987619" y="10240974"/>
                  <a:pt x="5958768" y="10248493"/>
                </a:cubicBezTo>
                <a:cubicBezTo>
                  <a:pt x="5908284" y="10225933"/>
                  <a:pt x="5944345" y="10173293"/>
                  <a:pt x="5973192" y="10173293"/>
                </a:cubicBezTo>
                <a:close/>
                <a:moveTo>
                  <a:pt x="6595646" y="10127017"/>
                </a:moveTo>
                <a:cubicBezTo>
                  <a:pt x="6603698" y="10126413"/>
                  <a:pt x="6608380" y="10135570"/>
                  <a:pt x="6613062" y="10144730"/>
                </a:cubicBezTo>
                <a:cubicBezTo>
                  <a:pt x="6605945" y="10150196"/>
                  <a:pt x="6605509" y="10159034"/>
                  <a:pt x="6591712" y="10161130"/>
                </a:cubicBezTo>
                <a:cubicBezTo>
                  <a:pt x="6588810" y="10150603"/>
                  <a:pt x="6589247" y="10141764"/>
                  <a:pt x="6586345" y="10131240"/>
                </a:cubicBezTo>
                <a:cubicBezTo>
                  <a:pt x="6589903" y="10128506"/>
                  <a:pt x="6592961" y="10127220"/>
                  <a:pt x="6595646" y="10127017"/>
                </a:cubicBezTo>
                <a:close/>
                <a:moveTo>
                  <a:pt x="3522274" y="10117722"/>
                </a:moveTo>
                <a:cubicBezTo>
                  <a:pt x="3531350" y="10116335"/>
                  <a:pt x="3542760" y="10116569"/>
                  <a:pt x="3557758" y="10118603"/>
                </a:cubicBezTo>
                <a:cubicBezTo>
                  <a:pt x="3538616" y="10189431"/>
                  <a:pt x="3618175" y="10163505"/>
                  <a:pt x="3605990" y="10219544"/>
                </a:cubicBezTo>
                <a:cubicBezTo>
                  <a:pt x="3592296" y="10237354"/>
                  <a:pt x="3583486" y="10261724"/>
                  <a:pt x="3562513" y="10274862"/>
                </a:cubicBezTo>
                <a:cubicBezTo>
                  <a:pt x="3555525" y="10279242"/>
                  <a:pt x="3547183" y="10282370"/>
                  <a:pt x="3536856" y="10283593"/>
                </a:cubicBezTo>
                <a:cubicBezTo>
                  <a:pt x="3534698" y="10220366"/>
                  <a:pt x="3514272" y="10180884"/>
                  <a:pt x="3500809" y="10126615"/>
                </a:cubicBezTo>
                <a:cubicBezTo>
                  <a:pt x="3506460" y="10122136"/>
                  <a:pt x="3513199" y="10119117"/>
                  <a:pt x="3522274" y="10117722"/>
                </a:cubicBezTo>
                <a:close/>
                <a:moveTo>
                  <a:pt x="10397590" y="10115065"/>
                </a:moveTo>
                <a:cubicBezTo>
                  <a:pt x="10463316" y="10154330"/>
                  <a:pt x="10457948" y="10181182"/>
                  <a:pt x="10433740" y="10193020"/>
                </a:cubicBezTo>
                <a:cubicBezTo>
                  <a:pt x="10393394" y="10212750"/>
                  <a:pt x="10300708" y="10190779"/>
                  <a:pt x="10397590" y="10115065"/>
                </a:cubicBezTo>
                <a:close/>
                <a:moveTo>
                  <a:pt x="3107717" y="10060222"/>
                </a:moveTo>
                <a:cubicBezTo>
                  <a:pt x="3147430" y="10077160"/>
                  <a:pt x="3147278" y="10136058"/>
                  <a:pt x="3123053" y="10166052"/>
                </a:cubicBezTo>
                <a:cubicBezTo>
                  <a:pt x="3114980" y="10176048"/>
                  <a:pt x="3104230" y="10182836"/>
                  <a:pt x="3091393" y="10183790"/>
                </a:cubicBezTo>
                <a:cubicBezTo>
                  <a:pt x="3038440" y="10161202"/>
                  <a:pt x="3065000" y="10075622"/>
                  <a:pt x="3107717" y="10060222"/>
                </a:cubicBezTo>
                <a:close/>
                <a:moveTo>
                  <a:pt x="1995300" y="10025418"/>
                </a:moveTo>
                <a:cubicBezTo>
                  <a:pt x="2008034" y="10041800"/>
                  <a:pt x="2020766" y="10058182"/>
                  <a:pt x="2033501" y="10074564"/>
                </a:cubicBezTo>
                <a:cubicBezTo>
                  <a:pt x="2018659" y="10080637"/>
                  <a:pt x="2010182" y="10094901"/>
                  <a:pt x="2002412" y="10101678"/>
                </a:cubicBezTo>
                <a:cubicBezTo>
                  <a:pt x="1981201" y="10099561"/>
                  <a:pt x="1967764" y="10090664"/>
                  <a:pt x="1955731" y="10066798"/>
                </a:cubicBezTo>
                <a:cubicBezTo>
                  <a:pt x="1972684" y="10038271"/>
                  <a:pt x="1964912" y="10045048"/>
                  <a:pt x="1995300" y="10025418"/>
                </a:cubicBezTo>
                <a:close/>
                <a:moveTo>
                  <a:pt x="4262851" y="9999372"/>
                </a:moveTo>
                <a:cubicBezTo>
                  <a:pt x="4264757" y="10012078"/>
                  <a:pt x="4270448" y="10019648"/>
                  <a:pt x="4274016" y="10026148"/>
                </a:cubicBezTo>
                <a:cubicBezTo>
                  <a:pt x="4277583" y="10032647"/>
                  <a:pt x="4279026" y="10038071"/>
                  <a:pt x="4272430" y="10046486"/>
                </a:cubicBezTo>
                <a:cubicBezTo>
                  <a:pt x="4256870" y="10043327"/>
                  <a:pt x="4251617" y="10012491"/>
                  <a:pt x="4262851" y="9999372"/>
                </a:cubicBezTo>
                <a:close/>
                <a:moveTo>
                  <a:pt x="2875513" y="9978385"/>
                </a:moveTo>
                <a:cubicBezTo>
                  <a:pt x="2878221" y="9989146"/>
                  <a:pt x="2880929" y="9999908"/>
                  <a:pt x="2883636" y="10010670"/>
                </a:cubicBezTo>
                <a:cubicBezTo>
                  <a:pt x="2875054" y="10011035"/>
                  <a:pt x="2867825" y="10016781"/>
                  <a:pt x="2862556" y="10018817"/>
                </a:cubicBezTo>
                <a:cubicBezTo>
                  <a:pt x="2852619" y="10013799"/>
                  <a:pt x="2847952" y="10006748"/>
                  <a:pt x="2847204" y="9992276"/>
                </a:cubicBezTo>
                <a:cubicBezTo>
                  <a:pt x="2861661" y="9980786"/>
                  <a:pt x="2856391" y="9982822"/>
                  <a:pt x="2875513" y="9978385"/>
                </a:cubicBezTo>
                <a:close/>
                <a:moveTo>
                  <a:pt x="10489234" y="9973550"/>
                </a:moveTo>
                <a:lnTo>
                  <a:pt x="10492938" y="9973854"/>
                </a:lnTo>
                <a:cubicBezTo>
                  <a:pt x="10492938" y="9973854"/>
                  <a:pt x="10491378" y="9974264"/>
                  <a:pt x="10489612" y="9973919"/>
                </a:cubicBezTo>
                <a:close/>
                <a:moveTo>
                  <a:pt x="9769812" y="9924445"/>
                </a:moveTo>
                <a:cubicBezTo>
                  <a:pt x="9792685" y="9921004"/>
                  <a:pt x="9819661" y="9929439"/>
                  <a:pt x="9847321" y="9956738"/>
                </a:cubicBezTo>
                <a:cubicBezTo>
                  <a:pt x="9805820" y="10012505"/>
                  <a:pt x="9823920" y="10058508"/>
                  <a:pt x="9767585" y="10087325"/>
                </a:cubicBezTo>
                <a:cubicBezTo>
                  <a:pt x="9669603" y="10051963"/>
                  <a:pt x="9701209" y="9934768"/>
                  <a:pt x="9769812" y="9924445"/>
                </a:cubicBezTo>
                <a:close/>
                <a:moveTo>
                  <a:pt x="6984914" y="9923454"/>
                </a:moveTo>
                <a:cubicBezTo>
                  <a:pt x="6986820" y="9936160"/>
                  <a:pt x="6992511" y="9943730"/>
                  <a:pt x="6996079" y="9950230"/>
                </a:cubicBezTo>
                <a:cubicBezTo>
                  <a:pt x="6999646" y="9956729"/>
                  <a:pt x="7001089" y="9962153"/>
                  <a:pt x="6994493" y="9970568"/>
                </a:cubicBezTo>
                <a:cubicBezTo>
                  <a:pt x="6978933" y="9967409"/>
                  <a:pt x="6973680" y="9936573"/>
                  <a:pt x="6984914" y="9923454"/>
                </a:cubicBezTo>
                <a:close/>
                <a:moveTo>
                  <a:pt x="5597576" y="9902467"/>
                </a:moveTo>
                <a:cubicBezTo>
                  <a:pt x="5600284" y="9913228"/>
                  <a:pt x="5602992" y="9923990"/>
                  <a:pt x="5605699" y="9934752"/>
                </a:cubicBezTo>
                <a:cubicBezTo>
                  <a:pt x="5597117" y="9935117"/>
                  <a:pt x="5589888" y="9940863"/>
                  <a:pt x="5584619" y="9942899"/>
                </a:cubicBezTo>
                <a:cubicBezTo>
                  <a:pt x="5574682" y="9937881"/>
                  <a:pt x="5570015" y="9930830"/>
                  <a:pt x="5569267" y="9916358"/>
                </a:cubicBezTo>
                <a:cubicBezTo>
                  <a:pt x="5583724" y="9904868"/>
                  <a:pt x="5578454" y="9906904"/>
                  <a:pt x="5597576" y="9902467"/>
                </a:cubicBezTo>
                <a:close/>
                <a:moveTo>
                  <a:pt x="10519984" y="9901991"/>
                </a:moveTo>
                <a:lnTo>
                  <a:pt x="10510796" y="9902339"/>
                </a:lnTo>
                <a:lnTo>
                  <a:pt x="10504122" y="9930464"/>
                </a:lnTo>
                <a:lnTo>
                  <a:pt x="10649940" y="9943042"/>
                </a:lnTo>
                <a:lnTo>
                  <a:pt x="10628254" y="9918587"/>
                </a:lnTo>
                <a:lnTo>
                  <a:pt x="10627604" y="9914102"/>
                </a:lnTo>
                <a:close/>
                <a:moveTo>
                  <a:pt x="9335758" y="9845845"/>
                </a:moveTo>
                <a:cubicBezTo>
                  <a:pt x="9345150" y="9846496"/>
                  <a:pt x="9355474" y="9848773"/>
                  <a:pt x="9367041" y="9853220"/>
                </a:cubicBezTo>
                <a:cubicBezTo>
                  <a:pt x="9386929" y="9887916"/>
                  <a:pt x="9384960" y="9918375"/>
                  <a:pt x="9356612" y="9965750"/>
                </a:cubicBezTo>
                <a:cubicBezTo>
                  <a:pt x="9308374" y="9978426"/>
                  <a:pt x="9232569" y="9928478"/>
                  <a:pt x="9268006" y="9869262"/>
                </a:cubicBezTo>
                <a:cubicBezTo>
                  <a:pt x="9281199" y="9860806"/>
                  <a:pt x="9294390" y="9852348"/>
                  <a:pt x="9310067" y="9848228"/>
                </a:cubicBezTo>
                <a:cubicBezTo>
                  <a:pt x="9317906" y="9846169"/>
                  <a:pt x="9326366" y="9845193"/>
                  <a:pt x="9335758" y="9845845"/>
                </a:cubicBezTo>
                <a:close/>
                <a:moveTo>
                  <a:pt x="10382660" y="9831232"/>
                </a:moveTo>
                <a:cubicBezTo>
                  <a:pt x="10376784" y="9831156"/>
                  <a:pt x="10370132" y="9831284"/>
                  <a:pt x="10367016" y="9832104"/>
                </a:cubicBezTo>
                <a:cubicBezTo>
                  <a:pt x="10368676" y="9838145"/>
                  <a:pt x="10374916" y="9836505"/>
                  <a:pt x="10374916" y="9836505"/>
                </a:cubicBezTo>
                <a:lnTo>
                  <a:pt x="10380748" y="9837131"/>
                </a:lnTo>
                <a:lnTo>
                  <a:pt x="10383016" y="9831243"/>
                </a:lnTo>
                <a:close/>
                <a:moveTo>
                  <a:pt x="4493436" y="9813487"/>
                </a:moveTo>
                <a:cubicBezTo>
                  <a:pt x="4513537" y="9816116"/>
                  <a:pt x="4533636" y="9818745"/>
                  <a:pt x="4553736" y="9821376"/>
                </a:cubicBezTo>
                <a:cubicBezTo>
                  <a:pt x="4582156" y="9845824"/>
                  <a:pt x="4584362" y="9885170"/>
                  <a:pt x="4564996" y="9910969"/>
                </a:cubicBezTo>
                <a:cubicBezTo>
                  <a:pt x="4558540" y="9919569"/>
                  <a:pt x="4549688" y="9926665"/>
                  <a:pt x="4538608" y="9931200"/>
                </a:cubicBezTo>
                <a:cubicBezTo>
                  <a:pt x="4523840" y="9937248"/>
                  <a:pt x="4505115" y="9938747"/>
                  <a:pt x="4482842" y="9933199"/>
                </a:cubicBezTo>
                <a:cubicBezTo>
                  <a:pt x="4449704" y="9913070"/>
                  <a:pt x="4460569" y="9830248"/>
                  <a:pt x="4493436" y="9813487"/>
                </a:cubicBezTo>
                <a:close/>
                <a:moveTo>
                  <a:pt x="10282936" y="9755676"/>
                </a:moveTo>
                <a:lnTo>
                  <a:pt x="10263908" y="9797296"/>
                </a:lnTo>
                <a:lnTo>
                  <a:pt x="10307884" y="9805553"/>
                </a:lnTo>
                <a:lnTo>
                  <a:pt x="10387120" y="9824397"/>
                </a:lnTo>
                <a:lnTo>
                  <a:pt x="10414702" y="9783922"/>
                </a:lnTo>
                <a:lnTo>
                  <a:pt x="10356646" y="9770076"/>
                </a:lnTo>
                <a:close/>
                <a:moveTo>
                  <a:pt x="3921146" y="9755622"/>
                </a:moveTo>
                <a:lnTo>
                  <a:pt x="3912465" y="9774605"/>
                </a:lnTo>
                <a:lnTo>
                  <a:pt x="3918972" y="9768213"/>
                </a:lnTo>
                <a:cubicBezTo>
                  <a:pt x="3932703" y="9762070"/>
                  <a:pt x="3947725" y="9774498"/>
                  <a:pt x="3962750" y="9786929"/>
                </a:cubicBezTo>
                <a:cubicBezTo>
                  <a:pt x="3954264" y="9800650"/>
                  <a:pt x="3960039" y="9815798"/>
                  <a:pt x="3937296" y="9828097"/>
                </a:cubicBezTo>
                <a:lnTo>
                  <a:pt x="3924280" y="9808778"/>
                </a:lnTo>
                <a:lnTo>
                  <a:pt x="3918505" y="9820492"/>
                </a:lnTo>
                <a:cubicBezTo>
                  <a:pt x="3914395" y="9824887"/>
                  <a:pt x="3909149" y="9828123"/>
                  <a:pt x="3903615" y="9829933"/>
                </a:cubicBezTo>
                <a:lnTo>
                  <a:pt x="3889287" y="9830692"/>
                </a:lnTo>
                <a:lnTo>
                  <a:pt x="3869599" y="9888666"/>
                </a:lnTo>
                <a:cubicBezTo>
                  <a:pt x="3859149" y="9914987"/>
                  <a:pt x="3845049" y="9941567"/>
                  <a:pt x="3820877" y="9969182"/>
                </a:cubicBezTo>
                <a:cubicBezTo>
                  <a:pt x="3777904" y="9910267"/>
                  <a:pt x="3842363" y="9740895"/>
                  <a:pt x="3921146" y="9755622"/>
                </a:cubicBezTo>
                <a:close/>
                <a:moveTo>
                  <a:pt x="4761420" y="9709201"/>
                </a:moveTo>
                <a:cubicBezTo>
                  <a:pt x="4764659" y="9710837"/>
                  <a:pt x="4767254" y="9715631"/>
                  <a:pt x="4769365" y="9721343"/>
                </a:cubicBezTo>
                <a:cubicBezTo>
                  <a:pt x="4771477" y="9727055"/>
                  <a:pt x="4773103" y="9733683"/>
                  <a:pt x="4774405" y="9738987"/>
                </a:cubicBezTo>
                <a:cubicBezTo>
                  <a:pt x="4768596" y="9749991"/>
                  <a:pt x="4756309" y="9757724"/>
                  <a:pt x="4742719" y="9760157"/>
                </a:cubicBezTo>
                <a:cubicBezTo>
                  <a:pt x="4737513" y="9738943"/>
                  <a:pt x="4745260" y="9724271"/>
                  <a:pt x="4761420" y="9709201"/>
                </a:cubicBezTo>
                <a:close/>
                <a:moveTo>
                  <a:pt x="3368688" y="9703945"/>
                </a:moveTo>
                <a:cubicBezTo>
                  <a:pt x="3375668" y="9733263"/>
                  <a:pt x="3366713" y="9740349"/>
                  <a:pt x="3356804" y="9737846"/>
                </a:cubicBezTo>
                <a:cubicBezTo>
                  <a:pt x="3340292" y="9733674"/>
                  <a:pt x="3321132" y="9702863"/>
                  <a:pt x="3368688" y="9703945"/>
                </a:cubicBezTo>
                <a:close/>
                <a:moveTo>
                  <a:pt x="6628867" y="9703846"/>
                </a:moveTo>
                <a:cubicBezTo>
                  <a:pt x="6633676" y="9702830"/>
                  <a:pt x="6638941" y="9703479"/>
                  <a:pt x="6644844" y="9706460"/>
                </a:cubicBezTo>
                <a:cubicBezTo>
                  <a:pt x="6660097" y="9738265"/>
                  <a:pt x="6630117" y="9760147"/>
                  <a:pt x="6609057" y="9754895"/>
                </a:cubicBezTo>
                <a:cubicBezTo>
                  <a:pt x="6602036" y="9753145"/>
                  <a:pt x="6596008" y="9748379"/>
                  <a:pt x="6592974" y="9739961"/>
                </a:cubicBezTo>
                <a:cubicBezTo>
                  <a:pt x="6604118" y="9724926"/>
                  <a:pt x="6614441" y="9706894"/>
                  <a:pt x="6628867" y="9703846"/>
                </a:cubicBezTo>
                <a:close/>
                <a:moveTo>
                  <a:pt x="3496879" y="9686017"/>
                </a:moveTo>
                <a:cubicBezTo>
                  <a:pt x="3507854" y="9689264"/>
                  <a:pt x="3513689" y="9700244"/>
                  <a:pt x="3516418" y="9713102"/>
                </a:cubicBezTo>
                <a:cubicBezTo>
                  <a:pt x="3519146" y="9725959"/>
                  <a:pt x="3518770" y="9740691"/>
                  <a:pt x="3517324" y="9751440"/>
                </a:cubicBezTo>
                <a:cubicBezTo>
                  <a:pt x="3506817" y="9755317"/>
                  <a:pt x="3506330" y="9764253"/>
                  <a:pt x="3495821" y="9768133"/>
                </a:cubicBezTo>
                <a:cubicBezTo>
                  <a:pt x="3487267" y="9736264"/>
                  <a:pt x="3475375" y="9702710"/>
                  <a:pt x="3496879" y="9686017"/>
                </a:cubicBezTo>
                <a:close/>
                <a:moveTo>
                  <a:pt x="4296431" y="9682571"/>
                </a:moveTo>
                <a:cubicBezTo>
                  <a:pt x="4375878" y="9703755"/>
                  <a:pt x="4328520" y="9872140"/>
                  <a:pt x="4297243" y="9915612"/>
                </a:cubicBezTo>
                <a:cubicBezTo>
                  <a:pt x="4285087" y="9850463"/>
                  <a:pt x="4268193" y="9742330"/>
                  <a:pt x="4296431" y="9682571"/>
                </a:cubicBezTo>
                <a:close/>
                <a:moveTo>
                  <a:pt x="8738082" y="9664811"/>
                </a:moveTo>
                <a:cubicBezTo>
                  <a:pt x="8748663" y="9661557"/>
                  <a:pt x="8759770" y="9664325"/>
                  <a:pt x="8768483" y="9677205"/>
                </a:cubicBezTo>
                <a:cubicBezTo>
                  <a:pt x="8764023" y="9698600"/>
                  <a:pt x="8749915" y="9722530"/>
                  <a:pt x="8735807" y="9746463"/>
                </a:cubicBezTo>
                <a:cubicBezTo>
                  <a:pt x="8679322" y="9738556"/>
                  <a:pt x="8706339" y="9674574"/>
                  <a:pt x="8738082" y="9664811"/>
                </a:cubicBezTo>
                <a:close/>
                <a:moveTo>
                  <a:pt x="7483483" y="9633283"/>
                </a:moveTo>
                <a:cubicBezTo>
                  <a:pt x="7486722" y="9634919"/>
                  <a:pt x="7489317" y="9639713"/>
                  <a:pt x="7491428" y="9645425"/>
                </a:cubicBezTo>
                <a:cubicBezTo>
                  <a:pt x="7493540" y="9651137"/>
                  <a:pt x="7495166" y="9657765"/>
                  <a:pt x="7496468" y="9663069"/>
                </a:cubicBezTo>
                <a:cubicBezTo>
                  <a:pt x="7490659" y="9674073"/>
                  <a:pt x="7478372" y="9681806"/>
                  <a:pt x="7464782" y="9684239"/>
                </a:cubicBezTo>
                <a:cubicBezTo>
                  <a:pt x="7459576" y="9663025"/>
                  <a:pt x="7467323" y="9648353"/>
                  <a:pt x="7483483" y="9633283"/>
                </a:cubicBezTo>
                <a:close/>
                <a:moveTo>
                  <a:pt x="6090751" y="9628027"/>
                </a:moveTo>
                <a:cubicBezTo>
                  <a:pt x="6097731" y="9657345"/>
                  <a:pt x="6088776" y="9664431"/>
                  <a:pt x="6078867" y="9661928"/>
                </a:cubicBezTo>
                <a:cubicBezTo>
                  <a:pt x="6062355" y="9657756"/>
                  <a:pt x="6043195" y="9626945"/>
                  <a:pt x="6090751" y="9628027"/>
                </a:cubicBezTo>
                <a:close/>
                <a:moveTo>
                  <a:pt x="4396315" y="9615235"/>
                </a:moveTo>
                <a:cubicBezTo>
                  <a:pt x="4402057" y="9621334"/>
                  <a:pt x="4400212" y="9630210"/>
                  <a:pt x="4398365" y="9639086"/>
                </a:cubicBezTo>
                <a:cubicBezTo>
                  <a:pt x="4396032" y="9646091"/>
                  <a:pt x="4392725" y="9649353"/>
                  <a:pt x="4388809" y="9650273"/>
                </a:cubicBezTo>
                <a:cubicBezTo>
                  <a:pt x="4384894" y="9651194"/>
                  <a:pt x="4380368" y="9649775"/>
                  <a:pt x="4375599" y="9647419"/>
                </a:cubicBezTo>
                <a:cubicBezTo>
                  <a:pt x="4366063" y="9642709"/>
                  <a:pt x="4367909" y="9633833"/>
                  <a:pt x="4367909" y="9633833"/>
                </a:cubicBezTo>
                <a:cubicBezTo>
                  <a:pt x="4372576" y="9619824"/>
                  <a:pt x="4382984" y="9611914"/>
                  <a:pt x="4396315" y="9615235"/>
                </a:cubicBezTo>
                <a:close/>
                <a:moveTo>
                  <a:pt x="6218942" y="9610099"/>
                </a:moveTo>
                <a:cubicBezTo>
                  <a:pt x="6229917" y="9613346"/>
                  <a:pt x="6235752" y="9624326"/>
                  <a:pt x="6238481" y="9637184"/>
                </a:cubicBezTo>
                <a:cubicBezTo>
                  <a:pt x="6241209" y="9650041"/>
                  <a:pt x="6240833" y="9664773"/>
                  <a:pt x="6239387" y="9675522"/>
                </a:cubicBezTo>
                <a:cubicBezTo>
                  <a:pt x="6228880" y="9679399"/>
                  <a:pt x="6228393" y="9688335"/>
                  <a:pt x="6217884" y="9692215"/>
                </a:cubicBezTo>
                <a:cubicBezTo>
                  <a:pt x="6209330" y="9660346"/>
                  <a:pt x="6197438" y="9626792"/>
                  <a:pt x="6218942" y="9610099"/>
                </a:cubicBezTo>
                <a:close/>
                <a:moveTo>
                  <a:pt x="4775314" y="9605142"/>
                </a:moveTo>
                <a:cubicBezTo>
                  <a:pt x="4772628" y="9610035"/>
                  <a:pt x="4772628" y="9610035"/>
                  <a:pt x="4777171" y="9612280"/>
                </a:cubicBezTo>
                <a:cubicBezTo>
                  <a:pt x="4777171" y="9612280"/>
                  <a:pt x="4777171" y="9612280"/>
                  <a:pt x="4780784" y="9610958"/>
                </a:cubicBezTo>
                <a:cubicBezTo>
                  <a:pt x="4781713" y="9614527"/>
                  <a:pt x="4778100" y="9615850"/>
                  <a:pt x="4779028" y="9619420"/>
                </a:cubicBezTo>
                <a:cubicBezTo>
                  <a:pt x="4779028" y="9619420"/>
                  <a:pt x="4775414" y="9620742"/>
                  <a:pt x="4775414" y="9620742"/>
                </a:cubicBezTo>
                <a:cubicBezTo>
                  <a:pt x="4775877" y="9622525"/>
                  <a:pt x="4775877" y="9622525"/>
                  <a:pt x="4774743" y="9621964"/>
                </a:cubicBezTo>
                <a:cubicBezTo>
                  <a:pt x="4773608" y="9621403"/>
                  <a:pt x="4771337" y="9620279"/>
                  <a:pt x="4767259" y="9619817"/>
                </a:cubicBezTo>
                <a:cubicBezTo>
                  <a:pt x="4762716" y="9617572"/>
                  <a:pt x="4759102" y="9618892"/>
                  <a:pt x="4761788" y="9614001"/>
                </a:cubicBezTo>
                <a:cubicBezTo>
                  <a:pt x="4764473" y="9609109"/>
                  <a:pt x="4764473" y="9609109"/>
                  <a:pt x="4775314" y="9605142"/>
                </a:cubicBezTo>
                <a:close/>
                <a:moveTo>
                  <a:pt x="2921118" y="9591707"/>
                </a:moveTo>
                <a:cubicBezTo>
                  <a:pt x="2927204" y="9591622"/>
                  <a:pt x="2932625" y="9592922"/>
                  <a:pt x="2936338" y="9595945"/>
                </a:cubicBezTo>
                <a:cubicBezTo>
                  <a:pt x="2939215" y="9606589"/>
                  <a:pt x="2942092" y="9617233"/>
                  <a:pt x="2944970" y="9627875"/>
                </a:cubicBezTo>
                <a:cubicBezTo>
                  <a:pt x="2939044" y="9648149"/>
                  <a:pt x="2920537" y="9659161"/>
                  <a:pt x="2904108" y="9656047"/>
                </a:cubicBezTo>
                <a:cubicBezTo>
                  <a:pt x="2898633" y="9655008"/>
                  <a:pt x="2893387" y="9652402"/>
                  <a:pt x="2888918" y="9648044"/>
                </a:cubicBezTo>
                <a:cubicBezTo>
                  <a:pt x="2882958" y="9642236"/>
                  <a:pt x="2878375" y="9633314"/>
                  <a:pt x="2876456" y="9620857"/>
                </a:cubicBezTo>
                <a:cubicBezTo>
                  <a:pt x="2878608" y="9604711"/>
                  <a:pt x="2902859" y="9591968"/>
                  <a:pt x="2921118" y="9591707"/>
                </a:cubicBezTo>
                <a:close/>
                <a:moveTo>
                  <a:pt x="2574914" y="9588385"/>
                </a:moveTo>
                <a:lnTo>
                  <a:pt x="2576339" y="9605777"/>
                </a:lnTo>
                <a:lnTo>
                  <a:pt x="2592206" y="9615112"/>
                </a:lnTo>
                <a:cubicBezTo>
                  <a:pt x="2589528" y="9635616"/>
                  <a:pt x="2582209" y="9652904"/>
                  <a:pt x="2569880" y="9664971"/>
                </a:cubicBezTo>
                <a:cubicBezTo>
                  <a:pt x="2557549" y="9677037"/>
                  <a:pt x="2540206" y="9683883"/>
                  <a:pt x="2517480" y="9683504"/>
                </a:cubicBezTo>
                <a:cubicBezTo>
                  <a:pt x="2490302" y="9659069"/>
                  <a:pt x="2511253" y="9614894"/>
                  <a:pt x="2519576" y="9589917"/>
                </a:cubicBezTo>
                <a:lnTo>
                  <a:pt x="2551163" y="9595519"/>
                </a:lnTo>
                <a:lnTo>
                  <a:pt x="2551168" y="9594515"/>
                </a:lnTo>
                <a:cubicBezTo>
                  <a:pt x="2563309" y="9587058"/>
                  <a:pt x="2567898" y="9593902"/>
                  <a:pt x="2574914" y="9588385"/>
                </a:cubicBezTo>
                <a:close/>
                <a:moveTo>
                  <a:pt x="9581762" y="9578694"/>
                </a:moveTo>
                <a:cubicBezTo>
                  <a:pt x="9581762" y="9578694"/>
                  <a:pt x="9581762" y="9578694"/>
                  <a:pt x="9578846" y="9592412"/>
                </a:cubicBezTo>
                <a:cubicBezTo>
                  <a:pt x="9648263" y="9625974"/>
                  <a:pt x="9734731" y="9648583"/>
                  <a:pt x="9830756" y="9681626"/>
                </a:cubicBezTo>
                <a:cubicBezTo>
                  <a:pt x="9888952" y="9698711"/>
                  <a:pt x="9942578" y="9723471"/>
                  <a:pt x="10000776" y="9740556"/>
                </a:cubicBezTo>
                <a:cubicBezTo>
                  <a:pt x="10071450" y="9754361"/>
                  <a:pt x="10143780" y="9774209"/>
                  <a:pt x="10214452" y="9788013"/>
                </a:cubicBezTo>
                <a:lnTo>
                  <a:pt x="10256126" y="9795837"/>
                </a:lnTo>
                <a:lnTo>
                  <a:pt x="10227804" y="9744905"/>
                </a:lnTo>
                <a:lnTo>
                  <a:pt x="10158764" y="9731418"/>
                </a:lnTo>
                <a:cubicBezTo>
                  <a:pt x="10095988" y="9722012"/>
                  <a:pt x="10031554" y="9706567"/>
                  <a:pt x="9967118" y="9691122"/>
                </a:cubicBezTo>
                <a:cubicBezTo>
                  <a:pt x="9945084" y="9683960"/>
                  <a:pt x="9924714" y="9682838"/>
                  <a:pt x="9904344" y="9681715"/>
                </a:cubicBezTo>
                <a:cubicBezTo>
                  <a:pt x="9904344" y="9681715"/>
                  <a:pt x="9896448" y="9677318"/>
                  <a:pt x="9896448" y="9677318"/>
                </a:cubicBezTo>
                <a:cubicBezTo>
                  <a:pt x="9888546" y="9672917"/>
                  <a:pt x="9882312" y="9674555"/>
                  <a:pt x="9876074" y="9676195"/>
                </a:cubicBezTo>
                <a:cubicBezTo>
                  <a:pt x="9874414" y="9670154"/>
                  <a:pt x="9874414" y="9670154"/>
                  <a:pt x="9866517" y="9665755"/>
                </a:cubicBezTo>
                <a:cubicBezTo>
                  <a:pt x="9850722" y="9656955"/>
                  <a:pt x="9828689" y="9649791"/>
                  <a:pt x="9814554" y="9647032"/>
                </a:cubicBezTo>
                <a:cubicBezTo>
                  <a:pt x="9792521" y="9639870"/>
                  <a:pt x="9795842" y="9651948"/>
                  <a:pt x="9773812" y="9644786"/>
                </a:cubicBezTo>
                <a:cubicBezTo>
                  <a:pt x="9764255" y="9634346"/>
                  <a:pt x="9726426" y="9618386"/>
                  <a:pt x="9688598" y="9602424"/>
                </a:cubicBezTo>
                <a:cubicBezTo>
                  <a:pt x="9652433" y="9592501"/>
                  <a:pt x="9608370" y="9578179"/>
                  <a:pt x="9581762" y="9578694"/>
                </a:cubicBezTo>
                <a:close/>
                <a:moveTo>
                  <a:pt x="1177308" y="9560577"/>
                </a:moveTo>
                <a:cubicBezTo>
                  <a:pt x="1202926" y="9584993"/>
                  <a:pt x="1200894" y="9606647"/>
                  <a:pt x="1184357" y="9634138"/>
                </a:cubicBezTo>
                <a:cubicBezTo>
                  <a:pt x="1163618" y="9632065"/>
                  <a:pt x="1138000" y="9607652"/>
                  <a:pt x="1140033" y="9585997"/>
                </a:cubicBezTo>
                <a:cubicBezTo>
                  <a:pt x="1155893" y="9565726"/>
                  <a:pt x="1169043" y="9574323"/>
                  <a:pt x="1177308" y="9560577"/>
                </a:cubicBezTo>
                <a:close/>
                <a:moveTo>
                  <a:pt x="7118378" y="9539317"/>
                </a:moveTo>
                <a:cubicBezTo>
                  <a:pt x="7124120" y="9545416"/>
                  <a:pt x="7122275" y="9554292"/>
                  <a:pt x="7120428" y="9563168"/>
                </a:cubicBezTo>
                <a:cubicBezTo>
                  <a:pt x="7118095" y="9570173"/>
                  <a:pt x="7114788" y="9573435"/>
                  <a:pt x="7110872" y="9574355"/>
                </a:cubicBezTo>
                <a:cubicBezTo>
                  <a:pt x="7106957" y="9575276"/>
                  <a:pt x="7102431" y="9573857"/>
                  <a:pt x="7097662" y="9571501"/>
                </a:cubicBezTo>
                <a:cubicBezTo>
                  <a:pt x="7088126" y="9566791"/>
                  <a:pt x="7089972" y="9557915"/>
                  <a:pt x="7089972" y="9557915"/>
                </a:cubicBezTo>
                <a:cubicBezTo>
                  <a:pt x="7094639" y="9543906"/>
                  <a:pt x="7105047" y="9535996"/>
                  <a:pt x="7118378" y="9539317"/>
                </a:cubicBezTo>
                <a:close/>
                <a:moveTo>
                  <a:pt x="7497377" y="9529224"/>
                </a:moveTo>
                <a:cubicBezTo>
                  <a:pt x="7494691" y="9534117"/>
                  <a:pt x="7494691" y="9534117"/>
                  <a:pt x="7499234" y="9536362"/>
                </a:cubicBezTo>
                <a:cubicBezTo>
                  <a:pt x="7499234" y="9536362"/>
                  <a:pt x="7499234" y="9536362"/>
                  <a:pt x="7502847" y="9535040"/>
                </a:cubicBezTo>
                <a:cubicBezTo>
                  <a:pt x="7503776" y="9538609"/>
                  <a:pt x="7500163" y="9539932"/>
                  <a:pt x="7501091" y="9543502"/>
                </a:cubicBezTo>
                <a:cubicBezTo>
                  <a:pt x="7501091" y="9543502"/>
                  <a:pt x="7497477" y="9544824"/>
                  <a:pt x="7497477" y="9544824"/>
                </a:cubicBezTo>
                <a:cubicBezTo>
                  <a:pt x="7497940" y="9546607"/>
                  <a:pt x="7497940" y="9546607"/>
                  <a:pt x="7496806" y="9546046"/>
                </a:cubicBezTo>
                <a:cubicBezTo>
                  <a:pt x="7495671" y="9545485"/>
                  <a:pt x="7493400" y="9544361"/>
                  <a:pt x="7489322" y="9543899"/>
                </a:cubicBezTo>
                <a:cubicBezTo>
                  <a:pt x="7484779" y="9541654"/>
                  <a:pt x="7481165" y="9542974"/>
                  <a:pt x="7483851" y="9538083"/>
                </a:cubicBezTo>
                <a:cubicBezTo>
                  <a:pt x="7486536" y="9533191"/>
                  <a:pt x="7486536" y="9533191"/>
                  <a:pt x="7497377" y="9529224"/>
                </a:cubicBezTo>
                <a:close/>
                <a:moveTo>
                  <a:pt x="5643181" y="9515789"/>
                </a:moveTo>
                <a:cubicBezTo>
                  <a:pt x="5649267" y="9515704"/>
                  <a:pt x="5654688" y="9517004"/>
                  <a:pt x="5658401" y="9520027"/>
                </a:cubicBezTo>
                <a:cubicBezTo>
                  <a:pt x="5661278" y="9530671"/>
                  <a:pt x="5664155" y="9541315"/>
                  <a:pt x="5667033" y="9551957"/>
                </a:cubicBezTo>
                <a:cubicBezTo>
                  <a:pt x="5661107" y="9572231"/>
                  <a:pt x="5642600" y="9583243"/>
                  <a:pt x="5626171" y="9580129"/>
                </a:cubicBezTo>
                <a:cubicBezTo>
                  <a:pt x="5620696" y="9579090"/>
                  <a:pt x="5615450" y="9576484"/>
                  <a:pt x="5610981" y="9572126"/>
                </a:cubicBezTo>
                <a:cubicBezTo>
                  <a:pt x="5605021" y="9566318"/>
                  <a:pt x="5600438" y="9557396"/>
                  <a:pt x="5598519" y="9544939"/>
                </a:cubicBezTo>
                <a:cubicBezTo>
                  <a:pt x="5600671" y="9528793"/>
                  <a:pt x="5624922" y="9516050"/>
                  <a:pt x="5643181" y="9515789"/>
                </a:cubicBezTo>
                <a:close/>
                <a:moveTo>
                  <a:pt x="4639181" y="9514417"/>
                </a:moveTo>
                <a:cubicBezTo>
                  <a:pt x="4671320" y="9558194"/>
                  <a:pt x="4732641" y="9538647"/>
                  <a:pt x="4759037" y="9593298"/>
                </a:cubicBezTo>
                <a:cubicBezTo>
                  <a:pt x="4740358" y="9604529"/>
                  <a:pt x="4705373" y="9598344"/>
                  <a:pt x="4677568" y="9582583"/>
                </a:cubicBezTo>
                <a:cubicBezTo>
                  <a:pt x="4649763" y="9566824"/>
                  <a:pt x="4629140" y="9541487"/>
                  <a:pt x="4639181" y="9514417"/>
                </a:cubicBezTo>
                <a:close/>
                <a:moveTo>
                  <a:pt x="5296977" y="9512467"/>
                </a:moveTo>
                <a:cubicBezTo>
                  <a:pt x="5304265" y="9529736"/>
                  <a:pt x="5298600" y="9540465"/>
                  <a:pt x="5284571" y="9551500"/>
                </a:cubicBezTo>
                <a:cubicBezTo>
                  <a:pt x="5274854" y="9546596"/>
                  <a:pt x="5267566" y="9529326"/>
                  <a:pt x="5273231" y="9518597"/>
                </a:cubicBezTo>
                <a:cubicBezTo>
                  <a:pt x="5285372" y="9511140"/>
                  <a:pt x="5289961" y="9517984"/>
                  <a:pt x="5296977" y="9512467"/>
                </a:cubicBezTo>
                <a:close/>
                <a:moveTo>
                  <a:pt x="4909741" y="9500559"/>
                </a:moveTo>
                <a:cubicBezTo>
                  <a:pt x="4912603" y="9510951"/>
                  <a:pt x="4915465" y="9521344"/>
                  <a:pt x="4905143" y="9525080"/>
                </a:cubicBezTo>
                <a:cubicBezTo>
                  <a:pt x="4900416" y="9518219"/>
                  <a:pt x="4895254" y="9520088"/>
                  <a:pt x="4894256" y="9506163"/>
                </a:cubicBezTo>
                <a:cubicBezTo>
                  <a:pt x="4899419" y="9504293"/>
                  <a:pt x="4904579" y="9502426"/>
                  <a:pt x="4909741" y="9500559"/>
                </a:cubicBezTo>
                <a:close/>
                <a:moveTo>
                  <a:pt x="4815260" y="9499648"/>
                </a:moveTo>
                <a:cubicBezTo>
                  <a:pt x="4841446" y="9502724"/>
                  <a:pt x="4862844" y="9529997"/>
                  <a:pt x="4855066" y="9557385"/>
                </a:cubicBezTo>
                <a:cubicBezTo>
                  <a:pt x="4846180" y="9562628"/>
                  <a:pt x="4835216" y="9575174"/>
                  <a:pt x="4819510" y="9578361"/>
                </a:cubicBezTo>
                <a:cubicBezTo>
                  <a:pt x="4787498" y="9560769"/>
                  <a:pt x="4780086" y="9534742"/>
                  <a:pt x="4788380" y="9505531"/>
                </a:cubicBezTo>
                <a:cubicBezTo>
                  <a:pt x="4797269" y="9500286"/>
                  <a:pt x="4806530" y="9498622"/>
                  <a:pt x="4815260" y="9499648"/>
                </a:cubicBezTo>
                <a:close/>
                <a:moveTo>
                  <a:pt x="5459399" y="9496482"/>
                </a:moveTo>
                <a:cubicBezTo>
                  <a:pt x="5478140" y="9496813"/>
                  <a:pt x="5485656" y="9506337"/>
                  <a:pt x="5490063" y="9523634"/>
                </a:cubicBezTo>
                <a:cubicBezTo>
                  <a:pt x="5481644" y="9530531"/>
                  <a:pt x="5462903" y="9530201"/>
                  <a:pt x="5455388" y="9520677"/>
                </a:cubicBezTo>
                <a:cubicBezTo>
                  <a:pt x="5453485" y="9506555"/>
                  <a:pt x="5461602" y="9505132"/>
                  <a:pt x="5459399" y="9496482"/>
                </a:cubicBezTo>
                <a:close/>
                <a:moveTo>
                  <a:pt x="4125491" y="9491965"/>
                </a:moveTo>
                <a:cubicBezTo>
                  <a:pt x="4132531" y="9495634"/>
                  <a:pt x="4142209" y="9500678"/>
                  <a:pt x="4144736" y="9508926"/>
                </a:cubicBezTo>
                <a:cubicBezTo>
                  <a:pt x="4145579" y="9511677"/>
                  <a:pt x="4145626" y="9514782"/>
                  <a:pt x="4144517" y="9518311"/>
                </a:cubicBezTo>
                <a:cubicBezTo>
                  <a:pt x="4140811" y="9519666"/>
                  <a:pt x="4141800" y="9523469"/>
                  <a:pt x="4138097" y="9524823"/>
                </a:cubicBezTo>
                <a:cubicBezTo>
                  <a:pt x="4138097" y="9524823"/>
                  <a:pt x="4134888" y="9528080"/>
                  <a:pt x="4129455" y="9530587"/>
                </a:cubicBezTo>
                <a:cubicBezTo>
                  <a:pt x="4124022" y="9533098"/>
                  <a:pt x="4116368" y="9534857"/>
                  <a:pt x="4107477" y="9531866"/>
                </a:cubicBezTo>
                <a:cubicBezTo>
                  <a:pt x="4102783" y="9529421"/>
                  <a:pt x="4092408" y="9520727"/>
                  <a:pt x="4096110" y="9519372"/>
                </a:cubicBezTo>
                <a:cubicBezTo>
                  <a:pt x="4098826" y="9514214"/>
                  <a:pt x="4095122" y="9515570"/>
                  <a:pt x="4094133" y="9511769"/>
                </a:cubicBezTo>
                <a:cubicBezTo>
                  <a:pt x="4102278" y="9496296"/>
                  <a:pt x="4112400" y="9488429"/>
                  <a:pt x="4125491" y="9491965"/>
                </a:cubicBezTo>
                <a:close/>
                <a:moveTo>
                  <a:pt x="3665930" y="9491679"/>
                </a:moveTo>
                <a:cubicBezTo>
                  <a:pt x="3674452" y="9492678"/>
                  <a:pt x="3679200" y="9495059"/>
                  <a:pt x="3687721" y="9496059"/>
                </a:cubicBezTo>
                <a:cubicBezTo>
                  <a:pt x="3689188" y="9501699"/>
                  <a:pt x="3693484" y="9506305"/>
                  <a:pt x="3696261" y="9513010"/>
                </a:cubicBezTo>
                <a:cubicBezTo>
                  <a:pt x="3699037" y="9519715"/>
                  <a:pt x="3700296" y="9528521"/>
                  <a:pt x="3695690" y="9542563"/>
                </a:cubicBezTo>
                <a:cubicBezTo>
                  <a:pt x="3682706" y="9572024"/>
                  <a:pt x="3655190" y="9561502"/>
                  <a:pt x="3656168" y="9565263"/>
                </a:cubicBezTo>
                <a:cubicBezTo>
                  <a:pt x="3653375" y="9570403"/>
                  <a:pt x="3653375" y="9570403"/>
                  <a:pt x="3654355" y="9574163"/>
                </a:cubicBezTo>
                <a:cubicBezTo>
                  <a:pt x="3650583" y="9575542"/>
                  <a:pt x="3644021" y="9582063"/>
                  <a:pt x="3641228" y="9587204"/>
                </a:cubicBezTo>
                <a:cubicBezTo>
                  <a:pt x="3640249" y="9583443"/>
                  <a:pt x="3639271" y="9579683"/>
                  <a:pt x="3635501" y="9581063"/>
                </a:cubicBezTo>
                <a:cubicBezTo>
                  <a:pt x="3641086" y="9570784"/>
                  <a:pt x="3644856" y="9569403"/>
                  <a:pt x="3647649" y="9564263"/>
                </a:cubicBezTo>
                <a:cubicBezTo>
                  <a:pt x="3643879" y="9565642"/>
                  <a:pt x="3646670" y="9560502"/>
                  <a:pt x="3646670" y="9560502"/>
                </a:cubicBezTo>
                <a:cubicBezTo>
                  <a:pt x="3646670" y="9560502"/>
                  <a:pt x="3646670" y="9560502"/>
                  <a:pt x="3637173" y="9555742"/>
                </a:cubicBezTo>
                <a:cubicBezTo>
                  <a:pt x="3637173" y="9555742"/>
                  <a:pt x="3617197" y="9542461"/>
                  <a:pt x="3627389" y="9518140"/>
                </a:cubicBezTo>
                <a:cubicBezTo>
                  <a:pt x="3632137" y="9520520"/>
                  <a:pt x="3648891" y="9489678"/>
                  <a:pt x="3665930" y="9491679"/>
                </a:cubicBezTo>
                <a:close/>
                <a:moveTo>
                  <a:pt x="4136722" y="9472010"/>
                </a:moveTo>
                <a:cubicBezTo>
                  <a:pt x="4139097" y="9473145"/>
                  <a:pt x="4141707" y="9475197"/>
                  <a:pt x="4143371" y="9477594"/>
                </a:cubicBezTo>
                <a:cubicBezTo>
                  <a:pt x="4145034" y="9479993"/>
                  <a:pt x="4145748" y="9482739"/>
                  <a:pt x="4144327" y="9485264"/>
                </a:cubicBezTo>
                <a:cubicBezTo>
                  <a:pt x="4143382" y="9489619"/>
                  <a:pt x="4141485" y="9490313"/>
                  <a:pt x="4138757" y="9489809"/>
                </a:cubicBezTo>
                <a:cubicBezTo>
                  <a:pt x="4136029" y="9489304"/>
                  <a:pt x="4132468" y="9487599"/>
                  <a:pt x="4128197" y="9487158"/>
                </a:cubicBezTo>
                <a:close/>
                <a:moveTo>
                  <a:pt x="4971757" y="9471474"/>
                </a:moveTo>
                <a:cubicBezTo>
                  <a:pt x="4973735" y="9500153"/>
                  <a:pt x="4972334" y="9527126"/>
                  <a:pt x="4987828" y="9562632"/>
                </a:cubicBezTo>
                <a:cubicBezTo>
                  <a:pt x="4977223" y="9566506"/>
                  <a:pt x="4983514" y="9578910"/>
                  <a:pt x="4969530" y="9581076"/>
                </a:cubicBezTo>
                <a:cubicBezTo>
                  <a:pt x="4942496" y="9567426"/>
                  <a:pt x="4932718" y="9488672"/>
                  <a:pt x="4971757" y="9471474"/>
                </a:cubicBezTo>
                <a:close/>
                <a:moveTo>
                  <a:pt x="6828584" y="9467395"/>
                </a:moveTo>
                <a:cubicBezTo>
                  <a:pt x="6867831" y="9496590"/>
                  <a:pt x="6874165" y="9548908"/>
                  <a:pt x="6849737" y="9574940"/>
                </a:cubicBezTo>
                <a:cubicBezTo>
                  <a:pt x="6841592" y="9583619"/>
                  <a:pt x="6830032" y="9589376"/>
                  <a:pt x="6815131" y="9590382"/>
                </a:cubicBezTo>
                <a:cubicBezTo>
                  <a:pt x="6784242" y="9555314"/>
                  <a:pt x="6784367" y="9511075"/>
                  <a:pt x="6828584" y="9467395"/>
                </a:cubicBezTo>
                <a:close/>
                <a:moveTo>
                  <a:pt x="2958819" y="9465131"/>
                </a:moveTo>
                <a:cubicBezTo>
                  <a:pt x="2964987" y="9509919"/>
                  <a:pt x="2874067" y="9528840"/>
                  <a:pt x="2846665" y="9524267"/>
                </a:cubicBezTo>
                <a:cubicBezTo>
                  <a:pt x="2875559" y="9501811"/>
                  <a:pt x="2924193" y="9466170"/>
                  <a:pt x="2958819" y="9465131"/>
                </a:cubicBezTo>
                <a:close/>
                <a:moveTo>
                  <a:pt x="4171245" y="9441370"/>
                </a:moveTo>
                <a:cubicBezTo>
                  <a:pt x="4172401" y="9439931"/>
                  <a:pt x="4173332" y="9439591"/>
                  <a:pt x="4173814" y="9441445"/>
                </a:cubicBezTo>
                <a:cubicBezTo>
                  <a:pt x="4177542" y="9440080"/>
                  <a:pt x="4178506" y="9443786"/>
                  <a:pt x="4183196" y="9446129"/>
                </a:cubicBezTo>
                <a:cubicBezTo>
                  <a:pt x="4186025" y="9449154"/>
                  <a:pt x="4188161" y="9453447"/>
                  <a:pt x="4189246" y="9457616"/>
                </a:cubicBezTo>
                <a:cubicBezTo>
                  <a:pt x="4190332" y="9461788"/>
                  <a:pt x="4190364" y="9465834"/>
                  <a:pt x="4188983" y="9468368"/>
                </a:cubicBezTo>
                <a:cubicBezTo>
                  <a:pt x="4186220" y="9473438"/>
                  <a:pt x="4182495" y="9474802"/>
                  <a:pt x="4182495" y="9474802"/>
                </a:cubicBezTo>
                <a:cubicBezTo>
                  <a:pt x="4169386" y="9471483"/>
                  <a:pt x="4159040" y="9463090"/>
                  <a:pt x="4167326" y="9447879"/>
                </a:cubicBezTo>
                <a:cubicBezTo>
                  <a:pt x="4168707" y="9445343"/>
                  <a:pt x="4170088" y="9442807"/>
                  <a:pt x="4171245" y="9441370"/>
                </a:cubicBezTo>
                <a:close/>
                <a:moveTo>
                  <a:pt x="7361244" y="9438499"/>
                </a:moveTo>
                <a:cubicBezTo>
                  <a:pt x="7393383" y="9482276"/>
                  <a:pt x="7454704" y="9462729"/>
                  <a:pt x="7481100" y="9517380"/>
                </a:cubicBezTo>
                <a:cubicBezTo>
                  <a:pt x="7462421" y="9528611"/>
                  <a:pt x="7427436" y="9522426"/>
                  <a:pt x="7399631" y="9506665"/>
                </a:cubicBezTo>
                <a:cubicBezTo>
                  <a:pt x="7371826" y="9490906"/>
                  <a:pt x="7351203" y="9465569"/>
                  <a:pt x="7361244" y="9438499"/>
                </a:cubicBezTo>
                <a:close/>
                <a:moveTo>
                  <a:pt x="7631804" y="9424641"/>
                </a:moveTo>
                <a:cubicBezTo>
                  <a:pt x="7634666" y="9435033"/>
                  <a:pt x="7637528" y="9445426"/>
                  <a:pt x="7627206" y="9449162"/>
                </a:cubicBezTo>
                <a:cubicBezTo>
                  <a:pt x="7622479" y="9442301"/>
                  <a:pt x="7617317" y="9444170"/>
                  <a:pt x="7616319" y="9430245"/>
                </a:cubicBezTo>
                <a:cubicBezTo>
                  <a:pt x="7621482" y="9428375"/>
                  <a:pt x="7626642" y="9426508"/>
                  <a:pt x="7631804" y="9424641"/>
                </a:cubicBezTo>
                <a:close/>
                <a:moveTo>
                  <a:pt x="6387993" y="9415761"/>
                </a:moveTo>
                <a:cubicBezTo>
                  <a:pt x="6396515" y="9416760"/>
                  <a:pt x="6401263" y="9419141"/>
                  <a:pt x="6409784" y="9420141"/>
                </a:cubicBezTo>
                <a:cubicBezTo>
                  <a:pt x="6411251" y="9425781"/>
                  <a:pt x="6415547" y="9430387"/>
                  <a:pt x="6418324" y="9437092"/>
                </a:cubicBezTo>
                <a:cubicBezTo>
                  <a:pt x="6421100" y="9443797"/>
                  <a:pt x="6422359" y="9452603"/>
                  <a:pt x="6417753" y="9466645"/>
                </a:cubicBezTo>
                <a:cubicBezTo>
                  <a:pt x="6404769" y="9496106"/>
                  <a:pt x="6377253" y="9485584"/>
                  <a:pt x="6378231" y="9489345"/>
                </a:cubicBezTo>
                <a:cubicBezTo>
                  <a:pt x="6375438" y="9494485"/>
                  <a:pt x="6375438" y="9494485"/>
                  <a:pt x="6376418" y="9498245"/>
                </a:cubicBezTo>
                <a:cubicBezTo>
                  <a:pt x="6372646" y="9499624"/>
                  <a:pt x="6366084" y="9506145"/>
                  <a:pt x="6363291" y="9511286"/>
                </a:cubicBezTo>
                <a:cubicBezTo>
                  <a:pt x="6362312" y="9507525"/>
                  <a:pt x="6361334" y="9503765"/>
                  <a:pt x="6357564" y="9505145"/>
                </a:cubicBezTo>
                <a:cubicBezTo>
                  <a:pt x="6363149" y="9494866"/>
                  <a:pt x="6366919" y="9493485"/>
                  <a:pt x="6369712" y="9488345"/>
                </a:cubicBezTo>
                <a:cubicBezTo>
                  <a:pt x="6365942" y="9489724"/>
                  <a:pt x="6368733" y="9484584"/>
                  <a:pt x="6368733" y="9484584"/>
                </a:cubicBezTo>
                <a:cubicBezTo>
                  <a:pt x="6368733" y="9484584"/>
                  <a:pt x="6368733" y="9484584"/>
                  <a:pt x="6359236" y="9479824"/>
                </a:cubicBezTo>
                <a:cubicBezTo>
                  <a:pt x="6359236" y="9479824"/>
                  <a:pt x="6339260" y="9466543"/>
                  <a:pt x="6349452" y="9442222"/>
                </a:cubicBezTo>
                <a:cubicBezTo>
                  <a:pt x="6354200" y="9444602"/>
                  <a:pt x="6370954" y="9413760"/>
                  <a:pt x="6387993" y="9415761"/>
                </a:cubicBezTo>
                <a:close/>
                <a:moveTo>
                  <a:pt x="7693820" y="9395556"/>
                </a:moveTo>
                <a:cubicBezTo>
                  <a:pt x="7695798" y="9424235"/>
                  <a:pt x="7694397" y="9451208"/>
                  <a:pt x="7709891" y="9486714"/>
                </a:cubicBezTo>
                <a:cubicBezTo>
                  <a:pt x="7699286" y="9490588"/>
                  <a:pt x="7705577" y="9502992"/>
                  <a:pt x="7691593" y="9505158"/>
                </a:cubicBezTo>
                <a:cubicBezTo>
                  <a:pt x="7664559" y="9491508"/>
                  <a:pt x="7654781" y="9412754"/>
                  <a:pt x="7693820" y="9395556"/>
                </a:cubicBezTo>
                <a:close/>
                <a:moveTo>
                  <a:pt x="5680882" y="9389213"/>
                </a:moveTo>
                <a:cubicBezTo>
                  <a:pt x="5687050" y="9434001"/>
                  <a:pt x="5596130" y="9452922"/>
                  <a:pt x="5568728" y="9448349"/>
                </a:cubicBezTo>
                <a:cubicBezTo>
                  <a:pt x="5597622" y="9425893"/>
                  <a:pt x="5646256" y="9390252"/>
                  <a:pt x="5680882" y="9389213"/>
                </a:cubicBezTo>
                <a:close/>
                <a:moveTo>
                  <a:pt x="5937720" y="9379576"/>
                </a:moveTo>
                <a:cubicBezTo>
                  <a:pt x="5948657" y="9381458"/>
                  <a:pt x="5959594" y="9383342"/>
                  <a:pt x="5970530" y="9385224"/>
                </a:cubicBezTo>
                <a:cubicBezTo>
                  <a:pt x="5967387" y="9393219"/>
                  <a:pt x="5969714" y="9402154"/>
                  <a:pt x="5969443" y="9407798"/>
                </a:cubicBezTo>
                <a:cubicBezTo>
                  <a:pt x="5960831" y="9414851"/>
                  <a:pt x="5952493" y="9416262"/>
                  <a:pt x="5938958" y="9411086"/>
                </a:cubicBezTo>
                <a:cubicBezTo>
                  <a:pt x="5934306" y="9393214"/>
                  <a:pt x="5934035" y="9398857"/>
                  <a:pt x="5937720" y="9379576"/>
                </a:cubicBezTo>
                <a:close/>
                <a:moveTo>
                  <a:pt x="8729970" y="9375149"/>
                </a:moveTo>
                <a:lnTo>
                  <a:pt x="8736741" y="9379267"/>
                </a:lnTo>
                <a:lnTo>
                  <a:pt x="8731580" y="9377964"/>
                </a:lnTo>
                <a:cubicBezTo>
                  <a:pt x="8730385" y="9376659"/>
                  <a:pt x="8729970" y="9375149"/>
                  <a:pt x="8729970" y="9375149"/>
                </a:cubicBezTo>
                <a:close/>
                <a:moveTo>
                  <a:pt x="4661708" y="9363641"/>
                </a:moveTo>
                <a:cubicBezTo>
                  <a:pt x="4666489" y="9362408"/>
                  <a:pt x="4671392" y="9361647"/>
                  <a:pt x="4676101" y="9364057"/>
                </a:cubicBezTo>
                <a:cubicBezTo>
                  <a:pt x="4676101" y="9364057"/>
                  <a:pt x="4680811" y="9366470"/>
                  <a:pt x="4682775" y="9374020"/>
                </a:cubicBezTo>
                <a:cubicBezTo>
                  <a:pt x="4685374" y="9376170"/>
                  <a:pt x="4686810" y="9378746"/>
                  <a:pt x="4687501" y="9381399"/>
                </a:cubicBezTo>
                <a:cubicBezTo>
                  <a:pt x="4689572" y="9389363"/>
                  <a:pt x="4684941" y="9398035"/>
                  <a:pt x="4684941" y="9398035"/>
                </a:cubicBezTo>
                <a:cubicBezTo>
                  <a:pt x="4684941" y="9398035"/>
                  <a:pt x="4684941" y="9398035"/>
                  <a:pt x="4688668" y="9396670"/>
                </a:cubicBezTo>
                <a:cubicBezTo>
                  <a:pt x="4681215" y="9399398"/>
                  <a:pt x="4674744" y="9405901"/>
                  <a:pt x="4667291" y="9408629"/>
                </a:cubicBezTo>
                <a:cubicBezTo>
                  <a:pt x="4631586" y="9396890"/>
                  <a:pt x="4640801" y="9385248"/>
                  <a:pt x="4648051" y="9366057"/>
                </a:cubicBezTo>
                <a:cubicBezTo>
                  <a:pt x="4652269" y="9366579"/>
                  <a:pt x="4656926" y="9364874"/>
                  <a:pt x="4661708" y="9363641"/>
                </a:cubicBezTo>
                <a:close/>
                <a:moveTo>
                  <a:pt x="4938701" y="9355638"/>
                </a:moveTo>
                <a:cubicBezTo>
                  <a:pt x="4942848" y="9352914"/>
                  <a:pt x="4948937" y="9352647"/>
                  <a:pt x="4957019" y="9356811"/>
                </a:cubicBezTo>
                <a:cubicBezTo>
                  <a:pt x="4956031" y="9373799"/>
                  <a:pt x="4955370" y="9385126"/>
                  <a:pt x="4952128" y="9393175"/>
                </a:cubicBezTo>
                <a:cubicBezTo>
                  <a:pt x="4931259" y="9394090"/>
                  <a:pt x="4926255" y="9363810"/>
                  <a:pt x="4938701" y="9355638"/>
                </a:cubicBezTo>
                <a:close/>
                <a:moveTo>
                  <a:pt x="3986449" y="9353067"/>
                </a:moveTo>
                <a:cubicBezTo>
                  <a:pt x="3987439" y="9356869"/>
                  <a:pt x="3986680" y="9369636"/>
                  <a:pt x="3990406" y="9368272"/>
                </a:cubicBezTo>
                <a:cubicBezTo>
                  <a:pt x="3984246" y="9379895"/>
                  <a:pt x="3975992" y="9392284"/>
                  <a:pt x="3966697" y="9396270"/>
                </a:cubicBezTo>
                <a:cubicBezTo>
                  <a:pt x="3963599" y="9397600"/>
                  <a:pt x="3960385" y="9397996"/>
                  <a:pt x="3957096" y="9397118"/>
                </a:cubicBezTo>
                <a:cubicBezTo>
                  <a:pt x="3948654" y="9396044"/>
                  <a:pt x="3950404" y="9387077"/>
                  <a:pt x="3955878" y="9376746"/>
                </a:cubicBezTo>
                <a:cubicBezTo>
                  <a:pt x="3962112" y="9353647"/>
                  <a:pt x="3972302" y="9345754"/>
                  <a:pt x="3986449" y="9353067"/>
                </a:cubicBezTo>
                <a:close/>
                <a:moveTo>
                  <a:pt x="1819326" y="9343364"/>
                </a:moveTo>
                <a:cubicBezTo>
                  <a:pt x="1832269" y="9359439"/>
                  <a:pt x="1845214" y="9375515"/>
                  <a:pt x="1858158" y="9391588"/>
                </a:cubicBezTo>
                <a:cubicBezTo>
                  <a:pt x="1862731" y="9429462"/>
                  <a:pt x="1838293" y="9459761"/>
                  <a:pt x="1807058" y="9464973"/>
                </a:cubicBezTo>
                <a:cubicBezTo>
                  <a:pt x="1796647" y="9466709"/>
                  <a:pt x="1785483" y="9465662"/>
                  <a:pt x="1774386" y="9461174"/>
                </a:cubicBezTo>
                <a:cubicBezTo>
                  <a:pt x="1759591" y="9455196"/>
                  <a:pt x="1744919" y="9443104"/>
                  <a:pt x="1732318" y="9423369"/>
                </a:cubicBezTo>
                <a:cubicBezTo>
                  <a:pt x="1721437" y="9385328"/>
                  <a:pt x="1784215" y="9332469"/>
                  <a:pt x="1819326" y="9343364"/>
                </a:cubicBezTo>
                <a:close/>
                <a:moveTo>
                  <a:pt x="3806748" y="9341194"/>
                </a:moveTo>
                <a:cubicBezTo>
                  <a:pt x="3807699" y="9344855"/>
                  <a:pt x="3807699" y="9344855"/>
                  <a:pt x="3807699" y="9344855"/>
                </a:cubicBezTo>
                <a:cubicBezTo>
                  <a:pt x="3795660" y="9346254"/>
                  <a:pt x="3784712" y="9360786"/>
                  <a:pt x="3771224" y="9367789"/>
                </a:cubicBezTo>
                <a:cubicBezTo>
                  <a:pt x="3766728" y="9370124"/>
                  <a:pt x="3761950" y="9371622"/>
                  <a:pt x="3756755" y="9371520"/>
                </a:cubicBezTo>
                <a:cubicBezTo>
                  <a:pt x="3756755" y="9371520"/>
                  <a:pt x="3756755" y="9371520"/>
                  <a:pt x="3760530" y="9370137"/>
                </a:cubicBezTo>
                <a:cubicBezTo>
                  <a:pt x="3760530" y="9370137"/>
                  <a:pt x="3756755" y="9371520"/>
                  <a:pt x="3755802" y="9367858"/>
                </a:cubicBezTo>
                <a:cubicBezTo>
                  <a:pt x="3771819" y="9349968"/>
                  <a:pt x="3802973" y="9342576"/>
                  <a:pt x="3806748" y="9341194"/>
                </a:cubicBezTo>
                <a:close/>
                <a:moveTo>
                  <a:pt x="3129049" y="9335378"/>
                </a:moveTo>
                <a:cubicBezTo>
                  <a:pt x="3140967" y="9336840"/>
                  <a:pt x="3152884" y="9338304"/>
                  <a:pt x="3160547" y="9355833"/>
                </a:cubicBezTo>
                <a:cubicBezTo>
                  <a:pt x="3156294" y="9371901"/>
                  <a:pt x="3147259" y="9381001"/>
                  <a:pt x="3126308" y="9388637"/>
                </a:cubicBezTo>
                <a:cubicBezTo>
                  <a:pt x="3109609" y="9380206"/>
                  <a:pt x="3102860" y="9344923"/>
                  <a:pt x="3129049" y="9335378"/>
                </a:cubicBezTo>
                <a:close/>
                <a:moveTo>
                  <a:pt x="2818091" y="9332305"/>
                </a:moveTo>
                <a:cubicBezTo>
                  <a:pt x="2834676" y="9332534"/>
                  <a:pt x="2852729" y="9342120"/>
                  <a:pt x="2868978" y="9365863"/>
                </a:cubicBezTo>
                <a:cubicBezTo>
                  <a:pt x="2832872" y="9402389"/>
                  <a:pt x="2840094" y="9438915"/>
                  <a:pt x="2796765" y="9453525"/>
                </a:cubicBezTo>
                <a:cubicBezTo>
                  <a:pt x="2731774" y="9415173"/>
                  <a:pt x="2768331" y="9331621"/>
                  <a:pt x="2818091" y="9332305"/>
                </a:cubicBezTo>
                <a:close/>
                <a:moveTo>
                  <a:pt x="6915141" y="9331360"/>
                </a:moveTo>
                <a:cubicBezTo>
                  <a:pt x="6951586" y="9351727"/>
                  <a:pt x="6988034" y="9372088"/>
                  <a:pt x="6995714" y="9400015"/>
                </a:cubicBezTo>
                <a:cubicBezTo>
                  <a:pt x="6981658" y="9423670"/>
                  <a:pt x="6963280" y="9440977"/>
                  <a:pt x="6941146" y="9449286"/>
                </a:cubicBezTo>
                <a:cubicBezTo>
                  <a:pt x="6930079" y="9453442"/>
                  <a:pt x="6918072" y="9455350"/>
                  <a:pt x="6905196" y="9454680"/>
                </a:cubicBezTo>
                <a:lnTo>
                  <a:pt x="6864331" y="9444674"/>
                </a:lnTo>
                <a:lnTo>
                  <a:pt x="6860160" y="9448905"/>
                </a:lnTo>
                <a:cubicBezTo>
                  <a:pt x="6860160" y="9448905"/>
                  <a:pt x="6856951" y="9452162"/>
                  <a:pt x="6851518" y="9454669"/>
                </a:cubicBezTo>
                <a:cubicBezTo>
                  <a:pt x="6846085" y="9457180"/>
                  <a:pt x="6838431" y="9458939"/>
                  <a:pt x="6829540" y="9455948"/>
                </a:cubicBezTo>
                <a:cubicBezTo>
                  <a:pt x="6824846" y="9453503"/>
                  <a:pt x="6814471" y="9444809"/>
                  <a:pt x="6818173" y="9443454"/>
                </a:cubicBezTo>
                <a:cubicBezTo>
                  <a:pt x="6820889" y="9438296"/>
                  <a:pt x="6817185" y="9439652"/>
                  <a:pt x="6816196" y="9435851"/>
                </a:cubicBezTo>
                <a:cubicBezTo>
                  <a:pt x="6824341" y="9420378"/>
                  <a:pt x="6834463" y="9412511"/>
                  <a:pt x="6847554" y="9416047"/>
                </a:cubicBezTo>
                <a:cubicBezTo>
                  <a:pt x="6851074" y="9417882"/>
                  <a:pt x="6855254" y="9420060"/>
                  <a:pt x="6858869" y="9422810"/>
                </a:cubicBezTo>
                <a:lnTo>
                  <a:pt x="6861283" y="9425915"/>
                </a:lnTo>
                <a:lnTo>
                  <a:pt x="6859468" y="9413552"/>
                </a:lnTo>
                <a:lnTo>
                  <a:pt x="6850260" y="9411240"/>
                </a:lnTo>
                <a:lnTo>
                  <a:pt x="6858785" y="9396092"/>
                </a:lnTo>
                <a:lnTo>
                  <a:pt x="6864115" y="9400568"/>
                </a:lnTo>
                <a:lnTo>
                  <a:pt x="6872320" y="9381288"/>
                </a:lnTo>
                <a:cubicBezTo>
                  <a:pt x="6884941" y="9361753"/>
                  <a:pt x="6903317" y="9344448"/>
                  <a:pt x="6915141" y="9331360"/>
                </a:cubicBezTo>
                <a:close/>
                <a:moveTo>
                  <a:pt x="8175266" y="9331161"/>
                </a:moveTo>
                <a:cubicBezTo>
                  <a:pt x="8274452" y="9385430"/>
                  <a:pt x="8268160" y="9477454"/>
                  <a:pt x="8261872" y="9569481"/>
                </a:cubicBezTo>
                <a:cubicBezTo>
                  <a:pt x="8163165" y="9555252"/>
                  <a:pt x="8156578" y="9416406"/>
                  <a:pt x="8175266" y="9331161"/>
                </a:cubicBezTo>
                <a:close/>
                <a:moveTo>
                  <a:pt x="4023516" y="9322498"/>
                </a:moveTo>
                <a:cubicBezTo>
                  <a:pt x="4024026" y="9324460"/>
                  <a:pt x="4025695" y="9327071"/>
                  <a:pt x="4026785" y="9329357"/>
                </a:cubicBezTo>
                <a:cubicBezTo>
                  <a:pt x="4027875" y="9331643"/>
                  <a:pt x="4028384" y="9333604"/>
                  <a:pt x="4026578" y="9334265"/>
                </a:cubicBezTo>
                <a:cubicBezTo>
                  <a:pt x="4027599" y="9338187"/>
                  <a:pt x="4020370" y="9340833"/>
                  <a:pt x="4020370" y="9340833"/>
                </a:cubicBezTo>
                <a:cubicBezTo>
                  <a:pt x="4021392" y="9344755"/>
                  <a:pt x="4022412" y="9348677"/>
                  <a:pt x="4019820" y="9353922"/>
                </a:cubicBezTo>
                <a:cubicBezTo>
                  <a:pt x="4015185" y="9351323"/>
                  <a:pt x="4016205" y="9355244"/>
                  <a:pt x="4012592" y="9356566"/>
                </a:cubicBezTo>
                <a:cubicBezTo>
                  <a:pt x="4015185" y="9351323"/>
                  <a:pt x="4012123" y="9339555"/>
                  <a:pt x="4013696" y="9330388"/>
                </a:cubicBezTo>
                <a:cubicBezTo>
                  <a:pt x="4017310" y="9329066"/>
                  <a:pt x="4019901" y="9323821"/>
                  <a:pt x="4023516" y="9322498"/>
                </a:cubicBezTo>
                <a:close/>
                <a:moveTo>
                  <a:pt x="5101405" y="9322001"/>
                </a:moveTo>
                <a:cubicBezTo>
                  <a:pt x="5106233" y="9321359"/>
                  <a:pt x="5112375" y="9321630"/>
                  <a:pt x="5120507" y="9322923"/>
                </a:cubicBezTo>
                <a:cubicBezTo>
                  <a:pt x="5112715" y="9361124"/>
                  <a:pt x="5154565" y="9348054"/>
                  <a:pt x="5149992" y="9378314"/>
                </a:cubicBezTo>
                <a:cubicBezTo>
                  <a:pt x="5143257" y="9387808"/>
                  <a:pt x="5139381" y="9400925"/>
                  <a:pt x="5128572" y="9407791"/>
                </a:cubicBezTo>
                <a:cubicBezTo>
                  <a:pt x="5124970" y="9410079"/>
                  <a:pt x="5120595" y="9411673"/>
                  <a:pt x="5115089" y="9412207"/>
                </a:cubicBezTo>
                <a:cubicBezTo>
                  <a:pt x="5111701" y="9377864"/>
                  <a:pt x="5099330" y="9356179"/>
                  <a:pt x="5090180" y="9326556"/>
                </a:cubicBezTo>
                <a:cubicBezTo>
                  <a:pt x="5093061" y="9324196"/>
                  <a:pt x="5096576" y="9322641"/>
                  <a:pt x="5101405" y="9322001"/>
                </a:cubicBezTo>
                <a:close/>
                <a:moveTo>
                  <a:pt x="4559668" y="9311578"/>
                </a:moveTo>
                <a:cubicBezTo>
                  <a:pt x="4560783" y="9312297"/>
                  <a:pt x="4562166" y="9314047"/>
                  <a:pt x="4564396" y="9315485"/>
                </a:cubicBezTo>
                <a:cubicBezTo>
                  <a:pt x="4561008" y="9316725"/>
                  <a:pt x="4564396" y="9315485"/>
                  <a:pt x="4556549" y="9313848"/>
                </a:cubicBezTo>
                <a:cubicBezTo>
                  <a:pt x="4557706" y="9311168"/>
                  <a:pt x="4558553" y="9310858"/>
                  <a:pt x="4559668" y="9311578"/>
                </a:cubicBezTo>
                <a:close/>
                <a:moveTo>
                  <a:pt x="8631877" y="9310271"/>
                </a:moveTo>
                <a:cubicBezTo>
                  <a:pt x="8631877" y="9310271"/>
                  <a:pt x="8631877" y="9310271"/>
                  <a:pt x="8633538" y="9316308"/>
                </a:cubicBezTo>
                <a:lnTo>
                  <a:pt x="8627109" y="9311524"/>
                </a:lnTo>
                <a:close/>
                <a:moveTo>
                  <a:pt x="8622032" y="9307746"/>
                </a:moveTo>
                <a:lnTo>
                  <a:pt x="8627109" y="9311524"/>
                </a:lnTo>
                <a:lnTo>
                  <a:pt x="8625640" y="9311909"/>
                </a:lnTo>
                <a:close/>
                <a:moveTo>
                  <a:pt x="3831222" y="9303103"/>
                </a:moveTo>
                <a:cubicBezTo>
                  <a:pt x="3835190" y="9302962"/>
                  <a:pt x="3839570" y="9304295"/>
                  <a:pt x="3844261" y="9307562"/>
                </a:cubicBezTo>
                <a:cubicBezTo>
                  <a:pt x="3847306" y="9323776"/>
                  <a:pt x="3844676" y="9344489"/>
                  <a:pt x="3842043" y="9365201"/>
                </a:cubicBezTo>
                <a:cubicBezTo>
                  <a:pt x="3832134" y="9367812"/>
                  <a:pt x="3824700" y="9366499"/>
                  <a:pt x="3819407" y="9362813"/>
                </a:cubicBezTo>
                <a:lnTo>
                  <a:pt x="3817540" y="9359640"/>
                </a:lnTo>
                <a:lnTo>
                  <a:pt x="3805072" y="9380497"/>
                </a:lnTo>
                <a:cubicBezTo>
                  <a:pt x="3789524" y="9397238"/>
                  <a:pt x="3772121" y="9395714"/>
                  <a:pt x="3764578" y="9414261"/>
                </a:cubicBezTo>
                <a:cubicBezTo>
                  <a:pt x="3758814" y="9407950"/>
                  <a:pt x="3758814" y="9407950"/>
                  <a:pt x="3760578" y="9398886"/>
                </a:cubicBezTo>
                <a:cubicBezTo>
                  <a:pt x="3764342" y="9397509"/>
                  <a:pt x="3763342" y="9393665"/>
                  <a:pt x="3768106" y="9396131"/>
                </a:cubicBezTo>
                <a:cubicBezTo>
                  <a:pt x="3771503" y="9385416"/>
                  <a:pt x="3789720" y="9369276"/>
                  <a:pt x="3805391" y="9361173"/>
                </a:cubicBezTo>
                <a:lnTo>
                  <a:pt x="3816226" y="9357408"/>
                </a:lnTo>
                <a:lnTo>
                  <a:pt x="3809624" y="9346191"/>
                </a:lnTo>
                <a:cubicBezTo>
                  <a:pt x="3806944" y="9332434"/>
                  <a:pt x="3811504" y="9315397"/>
                  <a:pt x="3820649" y="9307498"/>
                </a:cubicBezTo>
                <a:cubicBezTo>
                  <a:pt x="3823696" y="9304864"/>
                  <a:pt x="3827253" y="9303246"/>
                  <a:pt x="3831222" y="9303103"/>
                </a:cubicBezTo>
                <a:close/>
                <a:moveTo>
                  <a:pt x="4001923" y="9298453"/>
                </a:moveTo>
                <a:cubicBezTo>
                  <a:pt x="4001923" y="9298453"/>
                  <a:pt x="4000015" y="9307419"/>
                  <a:pt x="4000015" y="9307419"/>
                </a:cubicBezTo>
                <a:cubicBezTo>
                  <a:pt x="3994237" y="9317804"/>
                  <a:pt x="3991346" y="9322997"/>
                  <a:pt x="3989439" y="9331963"/>
                </a:cubicBezTo>
                <a:cubicBezTo>
                  <a:pt x="3980715" y="9331023"/>
                  <a:pt x="3979732" y="9327247"/>
                  <a:pt x="3982621" y="9322055"/>
                </a:cubicBezTo>
                <a:cubicBezTo>
                  <a:pt x="3982621" y="9322055"/>
                  <a:pt x="3985511" y="9316863"/>
                  <a:pt x="3988400" y="9311672"/>
                </a:cubicBezTo>
                <a:cubicBezTo>
                  <a:pt x="3991289" y="9306478"/>
                  <a:pt x="3990308" y="9302704"/>
                  <a:pt x="3990308" y="9302704"/>
                </a:cubicBezTo>
                <a:cubicBezTo>
                  <a:pt x="3993197" y="9297511"/>
                  <a:pt x="3997069" y="9296094"/>
                  <a:pt x="4001923" y="9298453"/>
                </a:cubicBezTo>
                <a:close/>
                <a:moveTo>
                  <a:pt x="3255632" y="9290261"/>
                </a:moveTo>
                <a:cubicBezTo>
                  <a:pt x="3261556" y="9289333"/>
                  <a:pt x="3268211" y="9289508"/>
                  <a:pt x="3275951" y="9291896"/>
                </a:cubicBezTo>
                <a:cubicBezTo>
                  <a:pt x="3267411" y="9298152"/>
                  <a:pt x="3259131" y="9302489"/>
                  <a:pt x="3251201" y="9305718"/>
                </a:cubicBezTo>
                <a:cubicBezTo>
                  <a:pt x="3227407" y="9315404"/>
                  <a:pt x="3206746" y="9315136"/>
                  <a:pt x="3191522" y="9326972"/>
                </a:cubicBezTo>
                <a:cubicBezTo>
                  <a:pt x="3191522" y="9326972"/>
                  <a:pt x="3191522" y="9326972"/>
                  <a:pt x="3182108" y="9322065"/>
                </a:cubicBezTo>
                <a:cubicBezTo>
                  <a:pt x="3178395" y="9323423"/>
                  <a:pt x="3178395" y="9323423"/>
                  <a:pt x="3178395" y="9323423"/>
                </a:cubicBezTo>
                <a:cubicBezTo>
                  <a:pt x="3174680" y="9324783"/>
                  <a:pt x="3172696" y="9317157"/>
                  <a:pt x="3172696" y="9317157"/>
                </a:cubicBezTo>
                <a:cubicBezTo>
                  <a:pt x="3174426" y="9308169"/>
                  <a:pt x="3186560" y="9307907"/>
                  <a:pt x="3193988" y="9305188"/>
                </a:cubicBezTo>
                <a:cubicBezTo>
                  <a:pt x="3195717" y="9296201"/>
                  <a:pt x="3210828" y="9307377"/>
                  <a:pt x="3212558" y="9298391"/>
                </a:cubicBezTo>
                <a:cubicBezTo>
                  <a:pt x="3226677" y="9305753"/>
                  <a:pt x="3237862" y="9293046"/>
                  <a:pt x="3255632" y="9290261"/>
                </a:cubicBezTo>
                <a:close/>
                <a:moveTo>
                  <a:pt x="7383771" y="9287723"/>
                </a:moveTo>
                <a:cubicBezTo>
                  <a:pt x="7388552" y="9286490"/>
                  <a:pt x="7393455" y="9285729"/>
                  <a:pt x="7398164" y="9288139"/>
                </a:cubicBezTo>
                <a:cubicBezTo>
                  <a:pt x="7398164" y="9288139"/>
                  <a:pt x="7402874" y="9290552"/>
                  <a:pt x="7404838" y="9298102"/>
                </a:cubicBezTo>
                <a:cubicBezTo>
                  <a:pt x="7407437" y="9300252"/>
                  <a:pt x="7408873" y="9302828"/>
                  <a:pt x="7409564" y="9305481"/>
                </a:cubicBezTo>
                <a:cubicBezTo>
                  <a:pt x="7411635" y="9313445"/>
                  <a:pt x="7407004" y="9322117"/>
                  <a:pt x="7407004" y="9322117"/>
                </a:cubicBezTo>
                <a:cubicBezTo>
                  <a:pt x="7407004" y="9322117"/>
                  <a:pt x="7407004" y="9322117"/>
                  <a:pt x="7410731" y="9320752"/>
                </a:cubicBezTo>
                <a:cubicBezTo>
                  <a:pt x="7403278" y="9323480"/>
                  <a:pt x="7396807" y="9329983"/>
                  <a:pt x="7389354" y="9332711"/>
                </a:cubicBezTo>
                <a:cubicBezTo>
                  <a:pt x="7353649" y="9320972"/>
                  <a:pt x="7362864" y="9309330"/>
                  <a:pt x="7370114" y="9290139"/>
                </a:cubicBezTo>
                <a:cubicBezTo>
                  <a:pt x="7374332" y="9290661"/>
                  <a:pt x="7378989" y="9288956"/>
                  <a:pt x="7383771" y="9287723"/>
                </a:cubicBezTo>
                <a:close/>
                <a:moveTo>
                  <a:pt x="4876553" y="9285579"/>
                </a:moveTo>
                <a:cubicBezTo>
                  <a:pt x="4898496" y="9295273"/>
                  <a:pt x="4900490" y="9327235"/>
                  <a:pt x="4888527" y="9343210"/>
                </a:cubicBezTo>
                <a:cubicBezTo>
                  <a:pt x="4884540" y="9348536"/>
                  <a:pt x="4879001" y="9352084"/>
                  <a:pt x="4872134" y="9352440"/>
                </a:cubicBezTo>
                <a:cubicBezTo>
                  <a:pt x="4842876" y="9339515"/>
                  <a:pt x="4854137" y="9293402"/>
                  <a:pt x="4876553" y="9285579"/>
                </a:cubicBezTo>
                <a:close/>
                <a:moveTo>
                  <a:pt x="6541631" y="9280329"/>
                </a:moveTo>
                <a:cubicBezTo>
                  <a:pt x="6524284" y="9324566"/>
                  <a:pt x="6496698" y="9313614"/>
                  <a:pt x="6486641" y="9338343"/>
                </a:cubicBezTo>
                <a:cubicBezTo>
                  <a:pt x="6480877" y="9332032"/>
                  <a:pt x="6480877" y="9332032"/>
                  <a:pt x="6482641" y="9322968"/>
                </a:cubicBezTo>
                <a:cubicBezTo>
                  <a:pt x="6486405" y="9321591"/>
                  <a:pt x="6485405" y="9317747"/>
                  <a:pt x="6490169" y="9320213"/>
                </a:cubicBezTo>
                <a:cubicBezTo>
                  <a:pt x="6494698" y="9305926"/>
                  <a:pt x="6525575" y="9281996"/>
                  <a:pt x="6541631" y="9280329"/>
                </a:cubicBezTo>
                <a:close/>
                <a:moveTo>
                  <a:pt x="7660764" y="9279720"/>
                </a:moveTo>
                <a:cubicBezTo>
                  <a:pt x="7664911" y="9276996"/>
                  <a:pt x="7671000" y="9276729"/>
                  <a:pt x="7679082" y="9280893"/>
                </a:cubicBezTo>
                <a:cubicBezTo>
                  <a:pt x="7678094" y="9297881"/>
                  <a:pt x="7677433" y="9309208"/>
                  <a:pt x="7674191" y="9317257"/>
                </a:cubicBezTo>
                <a:cubicBezTo>
                  <a:pt x="7653322" y="9318172"/>
                  <a:pt x="7648318" y="9287892"/>
                  <a:pt x="7660764" y="9279720"/>
                </a:cubicBezTo>
                <a:close/>
                <a:moveTo>
                  <a:pt x="6708512" y="9277149"/>
                </a:moveTo>
                <a:cubicBezTo>
                  <a:pt x="6709502" y="9280951"/>
                  <a:pt x="6708743" y="9293718"/>
                  <a:pt x="6712469" y="9292354"/>
                </a:cubicBezTo>
                <a:cubicBezTo>
                  <a:pt x="6706309" y="9303977"/>
                  <a:pt x="6698055" y="9316366"/>
                  <a:pt x="6688760" y="9320352"/>
                </a:cubicBezTo>
                <a:cubicBezTo>
                  <a:pt x="6685662" y="9321682"/>
                  <a:pt x="6682448" y="9322078"/>
                  <a:pt x="6679159" y="9321200"/>
                </a:cubicBezTo>
                <a:cubicBezTo>
                  <a:pt x="6670717" y="9320126"/>
                  <a:pt x="6672467" y="9311159"/>
                  <a:pt x="6677941" y="9300828"/>
                </a:cubicBezTo>
                <a:cubicBezTo>
                  <a:pt x="6684175" y="9277729"/>
                  <a:pt x="6694365" y="9269836"/>
                  <a:pt x="6708512" y="9277149"/>
                </a:cubicBezTo>
                <a:close/>
                <a:moveTo>
                  <a:pt x="6528811" y="9265276"/>
                </a:moveTo>
                <a:cubicBezTo>
                  <a:pt x="6529762" y="9268937"/>
                  <a:pt x="6529762" y="9268937"/>
                  <a:pt x="6529762" y="9268937"/>
                </a:cubicBezTo>
                <a:cubicBezTo>
                  <a:pt x="6517723" y="9270336"/>
                  <a:pt x="6506775" y="9284868"/>
                  <a:pt x="6493287" y="9291871"/>
                </a:cubicBezTo>
                <a:cubicBezTo>
                  <a:pt x="6488791" y="9294206"/>
                  <a:pt x="6484013" y="9295704"/>
                  <a:pt x="6478818" y="9295602"/>
                </a:cubicBezTo>
                <a:cubicBezTo>
                  <a:pt x="6478818" y="9295602"/>
                  <a:pt x="6478818" y="9295602"/>
                  <a:pt x="6482593" y="9294219"/>
                </a:cubicBezTo>
                <a:cubicBezTo>
                  <a:pt x="6482593" y="9294219"/>
                  <a:pt x="6478818" y="9295602"/>
                  <a:pt x="6477865" y="9291940"/>
                </a:cubicBezTo>
                <a:cubicBezTo>
                  <a:pt x="6493882" y="9274050"/>
                  <a:pt x="6525036" y="9266658"/>
                  <a:pt x="6528811" y="9265276"/>
                </a:cubicBezTo>
                <a:close/>
                <a:moveTo>
                  <a:pt x="4143365" y="9265062"/>
                </a:moveTo>
                <a:cubicBezTo>
                  <a:pt x="4169922" y="9303863"/>
                  <a:pt x="4154950" y="9330126"/>
                  <a:pt x="4112293" y="9348027"/>
                </a:cubicBezTo>
                <a:cubicBezTo>
                  <a:pt x="4100464" y="9336762"/>
                  <a:pt x="4086621" y="9332582"/>
                  <a:pt x="4067866" y="9319223"/>
                </a:cubicBezTo>
                <a:cubicBezTo>
                  <a:pt x="4073906" y="9297958"/>
                  <a:pt x="4106746" y="9261698"/>
                  <a:pt x="4143365" y="9265062"/>
                </a:cubicBezTo>
                <a:close/>
                <a:moveTo>
                  <a:pt x="4720479" y="9264283"/>
                </a:moveTo>
                <a:cubicBezTo>
                  <a:pt x="4725051" y="9264543"/>
                  <a:pt x="4730485" y="9265646"/>
                  <a:pt x="4737348" y="9268287"/>
                </a:cubicBezTo>
                <a:cubicBezTo>
                  <a:pt x="4755323" y="9274076"/>
                  <a:pt x="4764144" y="9284245"/>
                  <a:pt x="4767554" y="9295365"/>
                </a:cubicBezTo>
                <a:cubicBezTo>
                  <a:pt x="4770961" y="9306485"/>
                  <a:pt x="4768956" y="9318557"/>
                  <a:pt x="4765275" y="9328148"/>
                </a:cubicBezTo>
                <a:cubicBezTo>
                  <a:pt x="4761722" y="9326357"/>
                  <a:pt x="4751539" y="9352500"/>
                  <a:pt x="4729504" y="9359792"/>
                </a:cubicBezTo>
                <a:cubicBezTo>
                  <a:pt x="4722159" y="9362222"/>
                  <a:pt x="4713497" y="9362558"/>
                  <a:pt x="4703325" y="9359066"/>
                </a:cubicBezTo>
                <a:cubicBezTo>
                  <a:pt x="4680611" y="9350890"/>
                  <a:pt x="4659696" y="9333809"/>
                  <a:pt x="4678177" y="9294067"/>
                </a:cubicBezTo>
                <a:cubicBezTo>
                  <a:pt x="4679977" y="9285161"/>
                  <a:pt x="4680957" y="9288926"/>
                  <a:pt x="4683738" y="9283786"/>
                </a:cubicBezTo>
                <a:cubicBezTo>
                  <a:pt x="4686518" y="9278645"/>
                  <a:pt x="4688318" y="9269743"/>
                  <a:pt x="4687338" y="9265978"/>
                </a:cubicBezTo>
                <a:cubicBezTo>
                  <a:pt x="4700820" y="9270319"/>
                  <a:pt x="4706767" y="9263505"/>
                  <a:pt x="4720479" y="9264283"/>
                </a:cubicBezTo>
                <a:close/>
                <a:moveTo>
                  <a:pt x="3520088" y="9261559"/>
                </a:moveTo>
                <a:cubicBezTo>
                  <a:pt x="3550704" y="9286477"/>
                  <a:pt x="3537616" y="9306031"/>
                  <a:pt x="3524524" y="9325587"/>
                </a:cubicBezTo>
                <a:cubicBezTo>
                  <a:pt x="3507793" y="9304862"/>
                  <a:pt x="3485712" y="9329538"/>
                  <a:pt x="3480021" y="9296476"/>
                </a:cubicBezTo>
                <a:cubicBezTo>
                  <a:pt x="3484118" y="9282043"/>
                  <a:pt x="3495162" y="9269706"/>
                  <a:pt x="3520088" y="9261559"/>
                </a:cubicBezTo>
                <a:close/>
                <a:moveTo>
                  <a:pt x="4290126" y="9261323"/>
                </a:moveTo>
                <a:cubicBezTo>
                  <a:pt x="4313030" y="9279944"/>
                  <a:pt x="4320270" y="9301788"/>
                  <a:pt x="4314778" y="9342908"/>
                </a:cubicBezTo>
                <a:cubicBezTo>
                  <a:pt x="4286380" y="9365404"/>
                  <a:pt x="4222158" y="9351935"/>
                  <a:pt x="4229022" y="9300535"/>
                </a:cubicBezTo>
                <a:cubicBezTo>
                  <a:pt x="4241754" y="9281256"/>
                  <a:pt x="4254487" y="9261976"/>
                  <a:pt x="4290126" y="9261323"/>
                </a:cubicBezTo>
                <a:close/>
                <a:moveTo>
                  <a:pt x="5851112" y="9259460"/>
                </a:moveTo>
                <a:cubicBezTo>
                  <a:pt x="5863030" y="9260922"/>
                  <a:pt x="5874947" y="9262386"/>
                  <a:pt x="5882610" y="9279915"/>
                </a:cubicBezTo>
                <a:cubicBezTo>
                  <a:pt x="5878357" y="9295983"/>
                  <a:pt x="5869322" y="9305083"/>
                  <a:pt x="5848371" y="9312719"/>
                </a:cubicBezTo>
                <a:cubicBezTo>
                  <a:pt x="5831672" y="9304288"/>
                  <a:pt x="5824923" y="9269005"/>
                  <a:pt x="5851112" y="9259460"/>
                </a:cubicBezTo>
                <a:close/>
                <a:moveTo>
                  <a:pt x="5705342" y="9253678"/>
                </a:moveTo>
                <a:cubicBezTo>
                  <a:pt x="5710375" y="9254940"/>
                  <a:pt x="5715604" y="9257725"/>
                  <a:pt x="5720943" y="9262366"/>
                </a:cubicBezTo>
                <a:cubicBezTo>
                  <a:pt x="5749417" y="9292066"/>
                  <a:pt x="5728060" y="9321768"/>
                  <a:pt x="5699586" y="9351469"/>
                </a:cubicBezTo>
                <a:cubicBezTo>
                  <a:pt x="5685350" y="9344043"/>
                  <a:pt x="5671113" y="9344043"/>
                  <a:pt x="5656874" y="9336617"/>
                </a:cubicBezTo>
                <a:cubicBezTo>
                  <a:pt x="5646198" y="9314342"/>
                  <a:pt x="5663548" y="9262829"/>
                  <a:pt x="5690910" y="9254127"/>
                </a:cubicBezTo>
                <a:cubicBezTo>
                  <a:pt x="5695470" y="9252677"/>
                  <a:pt x="5700310" y="9252417"/>
                  <a:pt x="5705342" y="9253678"/>
                </a:cubicBezTo>
                <a:close/>
                <a:moveTo>
                  <a:pt x="6561099" y="9251122"/>
                </a:moveTo>
                <a:cubicBezTo>
                  <a:pt x="6562547" y="9250197"/>
                  <a:pt x="6564332" y="9250070"/>
                  <a:pt x="6566729" y="9251298"/>
                </a:cubicBezTo>
                <a:cubicBezTo>
                  <a:pt x="6563935" y="9256529"/>
                  <a:pt x="6557347" y="9263151"/>
                  <a:pt x="6554552" y="9268383"/>
                </a:cubicBezTo>
                <a:cubicBezTo>
                  <a:pt x="6554552" y="9268383"/>
                  <a:pt x="6554552" y="9268383"/>
                  <a:pt x="6549758" y="9265928"/>
                </a:cubicBezTo>
                <a:cubicBezTo>
                  <a:pt x="6555450" y="9263845"/>
                  <a:pt x="6556756" y="9253895"/>
                  <a:pt x="6561099" y="9251122"/>
                </a:cubicBezTo>
                <a:close/>
                <a:moveTo>
                  <a:pt x="2660572" y="9249992"/>
                </a:moveTo>
                <a:cubicBezTo>
                  <a:pt x="2694564" y="9294872"/>
                  <a:pt x="2684040" y="9312489"/>
                  <a:pt x="2664739" y="9314582"/>
                </a:cubicBezTo>
                <a:cubicBezTo>
                  <a:pt x="2632574" y="9318068"/>
                  <a:pt x="2576031" y="9278426"/>
                  <a:pt x="2660572" y="9249992"/>
                </a:cubicBezTo>
                <a:close/>
                <a:moveTo>
                  <a:pt x="7823468" y="9246083"/>
                </a:moveTo>
                <a:cubicBezTo>
                  <a:pt x="7828296" y="9245441"/>
                  <a:pt x="7834438" y="9245712"/>
                  <a:pt x="7842570" y="9247005"/>
                </a:cubicBezTo>
                <a:cubicBezTo>
                  <a:pt x="7834778" y="9285206"/>
                  <a:pt x="7876628" y="9272136"/>
                  <a:pt x="7872055" y="9302396"/>
                </a:cubicBezTo>
                <a:cubicBezTo>
                  <a:pt x="7865320" y="9311890"/>
                  <a:pt x="7861444" y="9325007"/>
                  <a:pt x="7850635" y="9331873"/>
                </a:cubicBezTo>
                <a:cubicBezTo>
                  <a:pt x="7847033" y="9334161"/>
                  <a:pt x="7842658" y="9335755"/>
                  <a:pt x="7837152" y="9336289"/>
                </a:cubicBezTo>
                <a:cubicBezTo>
                  <a:pt x="7833764" y="9301946"/>
                  <a:pt x="7821393" y="9280261"/>
                  <a:pt x="7812243" y="9250638"/>
                </a:cubicBezTo>
                <a:cubicBezTo>
                  <a:pt x="7815124" y="9248278"/>
                  <a:pt x="7818639" y="9246723"/>
                  <a:pt x="7823468" y="9246083"/>
                </a:cubicBezTo>
                <a:close/>
                <a:moveTo>
                  <a:pt x="3940253" y="9238256"/>
                </a:moveTo>
                <a:cubicBezTo>
                  <a:pt x="3936933" y="9248605"/>
                  <a:pt x="3931126" y="9266714"/>
                  <a:pt x="3922985" y="9273690"/>
                </a:cubicBezTo>
                <a:cubicBezTo>
                  <a:pt x="3920271" y="9276016"/>
                  <a:pt x="3917300" y="9277102"/>
                  <a:pt x="3914073" y="9276254"/>
                </a:cubicBezTo>
                <a:cubicBezTo>
                  <a:pt x="3909451" y="9273886"/>
                  <a:pt x="3912145" y="9268841"/>
                  <a:pt x="3911180" y="9265135"/>
                </a:cubicBezTo>
                <a:cubicBezTo>
                  <a:pt x="3912911" y="9256382"/>
                  <a:pt x="3935629" y="9235888"/>
                  <a:pt x="3940253" y="9238256"/>
                </a:cubicBezTo>
                <a:close/>
                <a:moveTo>
                  <a:pt x="7281731" y="9235660"/>
                </a:moveTo>
                <a:cubicBezTo>
                  <a:pt x="7282846" y="9236379"/>
                  <a:pt x="7284229" y="9238129"/>
                  <a:pt x="7286459" y="9239567"/>
                </a:cubicBezTo>
                <a:cubicBezTo>
                  <a:pt x="7283071" y="9240807"/>
                  <a:pt x="7286459" y="9239567"/>
                  <a:pt x="7278612" y="9237930"/>
                </a:cubicBezTo>
                <a:cubicBezTo>
                  <a:pt x="7279769" y="9235250"/>
                  <a:pt x="7280616" y="9234940"/>
                  <a:pt x="7281731" y="9235660"/>
                </a:cubicBezTo>
                <a:close/>
                <a:moveTo>
                  <a:pt x="3354242" y="9233476"/>
                </a:moveTo>
                <a:cubicBezTo>
                  <a:pt x="3435167" y="9243355"/>
                  <a:pt x="3456812" y="9309441"/>
                  <a:pt x="3478458" y="9375530"/>
                </a:cubicBezTo>
                <a:cubicBezTo>
                  <a:pt x="3409082" y="9393494"/>
                  <a:pt x="3365772" y="9298328"/>
                  <a:pt x="3354242" y="9233476"/>
                </a:cubicBezTo>
                <a:close/>
                <a:moveTo>
                  <a:pt x="5977695" y="9214343"/>
                </a:moveTo>
                <a:cubicBezTo>
                  <a:pt x="5983619" y="9213415"/>
                  <a:pt x="5990274" y="9213590"/>
                  <a:pt x="5998014" y="9215978"/>
                </a:cubicBezTo>
                <a:cubicBezTo>
                  <a:pt x="5989474" y="9222234"/>
                  <a:pt x="5981194" y="9226571"/>
                  <a:pt x="5973264" y="9229800"/>
                </a:cubicBezTo>
                <a:cubicBezTo>
                  <a:pt x="5949470" y="9239486"/>
                  <a:pt x="5928809" y="9239218"/>
                  <a:pt x="5913585" y="9251054"/>
                </a:cubicBezTo>
                <a:cubicBezTo>
                  <a:pt x="5913585" y="9251054"/>
                  <a:pt x="5913585" y="9251054"/>
                  <a:pt x="5904171" y="9246147"/>
                </a:cubicBezTo>
                <a:cubicBezTo>
                  <a:pt x="5900458" y="9247505"/>
                  <a:pt x="5900458" y="9247505"/>
                  <a:pt x="5900458" y="9247505"/>
                </a:cubicBezTo>
                <a:cubicBezTo>
                  <a:pt x="5896743" y="9248865"/>
                  <a:pt x="5894759" y="9241239"/>
                  <a:pt x="5894759" y="9241239"/>
                </a:cubicBezTo>
                <a:cubicBezTo>
                  <a:pt x="5896489" y="9232251"/>
                  <a:pt x="5908623" y="9231989"/>
                  <a:pt x="5916051" y="9229270"/>
                </a:cubicBezTo>
                <a:cubicBezTo>
                  <a:pt x="5917780" y="9220283"/>
                  <a:pt x="5932891" y="9231459"/>
                  <a:pt x="5934621" y="9222473"/>
                </a:cubicBezTo>
                <a:cubicBezTo>
                  <a:pt x="5948740" y="9229835"/>
                  <a:pt x="5959925" y="9217128"/>
                  <a:pt x="5977695" y="9214343"/>
                </a:cubicBezTo>
                <a:close/>
                <a:moveTo>
                  <a:pt x="3737456" y="9212951"/>
                </a:moveTo>
                <a:cubicBezTo>
                  <a:pt x="3739337" y="9212709"/>
                  <a:pt x="3742143" y="9213050"/>
                  <a:pt x="3747753" y="9213735"/>
                </a:cubicBezTo>
                <a:cubicBezTo>
                  <a:pt x="3743911" y="9217044"/>
                  <a:pt x="3743911" y="9217044"/>
                  <a:pt x="3747552" y="9221264"/>
                </a:cubicBezTo>
                <a:cubicBezTo>
                  <a:pt x="3747552" y="9221264"/>
                  <a:pt x="3747552" y="9221264"/>
                  <a:pt x="3751291" y="9221720"/>
                </a:cubicBezTo>
                <a:cubicBezTo>
                  <a:pt x="3751191" y="9225486"/>
                  <a:pt x="3747452" y="9225029"/>
                  <a:pt x="3747350" y="9228793"/>
                </a:cubicBezTo>
                <a:cubicBezTo>
                  <a:pt x="3747350" y="9228793"/>
                  <a:pt x="3743609" y="9228339"/>
                  <a:pt x="3743609" y="9228339"/>
                </a:cubicBezTo>
                <a:cubicBezTo>
                  <a:pt x="3743559" y="9230219"/>
                  <a:pt x="3743559" y="9230219"/>
                  <a:pt x="3742649" y="9229164"/>
                </a:cubicBezTo>
                <a:cubicBezTo>
                  <a:pt x="3741740" y="9228110"/>
                  <a:pt x="3739919" y="9225999"/>
                  <a:pt x="3736230" y="9223660"/>
                </a:cubicBezTo>
                <a:cubicBezTo>
                  <a:pt x="3732591" y="9219439"/>
                  <a:pt x="3728851" y="9218983"/>
                  <a:pt x="3732691" y="9215675"/>
                </a:cubicBezTo>
                <a:cubicBezTo>
                  <a:pt x="3734613" y="9214021"/>
                  <a:pt x="3735572" y="9213193"/>
                  <a:pt x="3737456" y="9212951"/>
                </a:cubicBezTo>
                <a:close/>
                <a:moveTo>
                  <a:pt x="7598616" y="9209661"/>
                </a:moveTo>
                <a:cubicBezTo>
                  <a:pt x="7620559" y="9219355"/>
                  <a:pt x="7622553" y="9251317"/>
                  <a:pt x="7610590" y="9267292"/>
                </a:cubicBezTo>
                <a:cubicBezTo>
                  <a:pt x="7606603" y="9272618"/>
                  <a:pt x="7601064" y="9276166"/>
                  <a:pt x="7594197" y="9276522"/>
                </a:cubicBezTo>
                <a:cubicBezTo>
                  <a:pt x="7564939" y="9263597"/>
                  <a:pt x="7576200" y="9217484"/>
                  <a:pt x="7598616" y="9209661"/>
                </a:cubicBezTo>
                <a:close/>
                <a:moveTo>
                  <a:pt x="5564543" y="9199995"/>
                </a:moveTo>
                <a:cubicBezTo>
                  <a:pt x="5573413" y="9196195"/>
                  <a:pt x="5584891" y="9202714"/>
                  <a:pt x="5596070" y="9231520"/>
                </a:cubicBezTo>
                <a:cubicBezTo>
                  <a:pt x="5575253" y="9250752"/>
                  <a:pt x="5562362" y="9253965"/>
                  <a:pt x="5555353" y="9249569"/>
                </a:cubicBezTo>
                <a:cubicBezTo>
                  <a:pt x="5542212" y="9241326"/>
                  <a:pt x="5549758" y="9206329"/>
                  <a:pt x="5564543" y="9199995"/>
                </a:cubicBezTo>
                <a:close/>
                <a:moveTo>
                  <a:pt x="7442542" y="9188365"/>
                </a:moveTo>
                <a:cubicBezTo>
                  <a:pt x="7447114" y="9188625"/>
                  <a:pt x="7452548" y="9189728"/>
                  <a:pt x="7459411" y="9192369"/>
                </a:cubicBezTo>
                <a:cubicBezTo>
                  <a:pt x="7477386" y="9198158"/>
                  <a:pt x="7486207" y="9208327"/>
                  <a:pt x="7489617" y="9219447"/>
                </a:cubicBezTo>
                <a:cubicBezTo>
                  <a:pt x="7493024" y="9230567"/>
                  <a:pt x="7491019" y="9242639"/>
                  <a:pt x="7487338" y="9252230"/>
                </a:cubicBezTo>
                <a:cubicBezTo>
                  <a:pt x="7483785" y="9250439"/>
                  <a:pt x="7473602" y="9276582"/>
                  <a:pt x="7451567" y="9283874"/>
                </a:cubicBezTo>
                <a:cubicBezTo>
                  <a:pt x="7444222" y="9286304"/>
                  <a:pt x="7435560" y="9286640"/>
                  <a:pt x="7425388" y="9283148"/>
                </a:cubicBezTo>
                <a:cubicBezTo>
                  <a:pt x="7402674" y="9274972"/>
                  <a:pt x="7381759" y="9257891"/>
                  <a:pt x="7400240" y="9218149"/>
                </a:cubicBezTo>
                <a:cubicBezTo>
                  <a:pt x="7402040" y="9209243"/>
                  <a:pt x="7403020" y="9213008"/>
                  <a:pt x="7405801" y="9207868"/>
                </a:cubicBezTo>
                <a:cubicBezTo>
                  <a:pt x="7408581" y="9202727"/>
                  <a:pt x="7410381" y="9193825"/>
                  <a:pt x="7409401" y="9190060"/>
                </a:cubicBezTo>
                <a:cubicBezTo>
                  <a:pt x="7422883" y="9194401"/>
                  <a:pt x="7428830" y="9187587"/>
                  <a:pt x="7442542" y="9188365"/>
                </a:cubicBezTo>
                <a:close/>
                <a:moveTo>
                  <a:pt x="2580759" y="9181982"/>
                </a:moveTo>
                <a:cubicBezTo>
                  <a:pt x="2584083" y="9183660"/>
                  <a:pt x="2586928" y="9186245"/>
                  <a:pt x="2589469" y="9190400"/>
                </a:cubicBezTo>
                <a:cubicBezTo>
                  <a:pt x="2592011" y="9194556"/>
                  <a:pt x="2594251" y="9200280"/>
                  <a:pt x="2596362" y="9208240"/>
                </a:cubicBezTo>
                <a:cubicBezTo>
                  <a:pt x="2558279" y="9216586"/>
                  <a:pt x="2587177" y="9249557"/>
                  <a:pt x="2557656" y="9257630"/>
                </a:cubicBezTo>
                <a:cubicBezTo>
                  <a:pt x="2546249" y="9255317"/>
                  <a:pt x="2532686" y="9257086"/>
                  <a:pt x="2522031" y="9249983"/>
                </a:cubicBezTo>
                <a:cubicBezTo>
                  <a:pt x="2518479" y="9247616"/>
                  <a:pt x="2515250" y="9244261"/>
                  <a:pt x="2512533" y="9239444"/>
                </a:cubicBezTo>
                <a:cubicBezTo>
                  <a:pt x="2542562" y="9222438"/>
                  <a:pt x="2557378" y="9202344"/>
                  <a:pt x="2580759" y="9181982"/>
                </a:cubicBezTo>
                <a:close/>
                <a:moveTo>
                  <a:pt x="6084794" y="9180282"/>
                </a:moveTo>
                <a:cubicBezTo>
                  <a:pt x="6089955" y="9181723"/>
                  <a:pt x="6094085" y="9186137"/>
                  <a:pt x="6098213" y="9190552"/>
                </a:cubicBezTo>
                <a:cubicBezTo>
                  <a:pt x="6085584" y="9198157"/>
                  <a:pt x="6095301" y="9212384"/>
                  <a:pt x="6077815" y="9212875"/>
                </a:cubicBezTo>
                <a:cubicBezTo>
                  <a:pt x="6071014" y="9209442"/>
                  <a:pt x="6066156" y="9202328"/>
                  <a:pt x="6065183" y="9187857"/>
                </a:cubicBezTo>
                <a:cubicBezTo>
                  <a:pt x="6073441" y="9180374"/>
                  <a:pt x="6079633" y="9178841"/>
                  <a:pt x="6084794" y="9180282"/>
                </a:cubicBezTo>
                <a:close/>
                <a:moveTo>
                  <a:pt x="8203953" y="9172860"/>
                </a:moveTo>
                <a:cubicBezTo>
                  <a:pt x="8233505" y="9205541"/>
                  <a:pt x="8253471" y="9240744"/>
                  <a:pt x="8254254" y="9280989"/>
                </a:cubicBezTo>
                <a:cubicBezTo>
                  <a:pt x="8206310" y="9293587"/>
                  <a:pt x="8150583" y="9277895"/>
                  <a:pt x="8107040" y="9269111"/>
                </a:cubicBezTo>
                <a:cubicBezTo>
                  <a:pt x="8140209" y="9240172"/>
                  <a:pt x="8183753" y="9248953"/>
                  <a:pt x="8203953" y="9172860"/>
                </a:cubicBezTo>
                <a:close/>
                <a:moveTo>
                  <a:pt x="8446503" y="9171194"/>
                </a:moveTo>
                <a:lnTo>
                  <a:pt x="8452481" y="9176097"/>
                </a:lnTo>
                <a:lnTo>
                  <a:pt x="8448164" y="9177233"/>
                </a:lnTo>
                <a:cubicBezTo>
                  <a:pt x="8446503" y="9171194"/>
                  <a:pt x="8446503" y="9171194"/>
                  <a:pt x="8446503" y="9171194"/>
                </a:cubicBezTo>
                <a:close/>
                <a:moveTo>
                  <a:pt x="5612679" y="9169083"/>
                </a:moveTo>
                <a:cubicBezTo>
                  <a:pt x="5623576" y="9170764"/>
                  <a:pt x="5634474" y="9172444"/>
                  <a:pt x="5645370" y="9174123"/>
                </a:cubicBezTo>
                <a:cubicBezTo>
                  <a:pt x="5661505" y="9187750"/>
                  <a:pt x="5664079" y="9209133"/>
                  <a:pt x="5654578" y="9222893"/>
                </a:cubicBezTo>
                <a:cubicBezTo>
                  <a:pt x="5651412" y="9227478"/>
                  <a:pt x="5646904" y="9231219"/>
                  <a:pt x="5641110" y="9233540"/>
                </a:cubicBezTo>
                <a:cubicBezTo>
                  <a:pt x="5633385" y="9236637"/>
                  <a:pt x="5623373" y="9237215"/>
                  <a:pt x="5611206" y="9233924"/>
                </a:cubicBezTo>
                <a:cubicBezTo>
                  <a:pt x="5592684" y="9222583"/>
                  <a:pt x="5595604" y="9177768"/>
                  <a:pt x="5612679" y="9169083"/>
                </a:cubicBezTo>
                <a:close/>
                <a:moveTo>
                  <a:pt x="6662316" y="9162338"/>
                </a:moveTo>
                <a:cubicBezTo>
                  <a:pt x="6658996" y="9172687"/>
                  <a:pt x="6653189" y="9190796"/>
                  <a:pt x="6645048" y="9197772"/>
                </a:cubicBezTo>
                <a:cubicBezTo>
                  <a:pt x="6642334" y="9200098"/>
                  <a:pt x="6639363" y="9201184"/>
                  <a:pt x="6636136" y="9200336"/>
                </a:cubicBezTo>
                <a:cubicBezTo>
                  <a:pt x="6631514" y="9197968"/>
                  <a:pt x="6634208" y="9192923"/>
                  <a:pt x="6633243" y="9189217"/>
                </a:cubicBezTo>
                <a:cubicBezTo>
                  <a:pt x="6634974" y="9180464"/>
                  <a:pt x="6657692" y="9159970"/>
                  <a:pt x="6662316" y="9162338"/>
                </a:cubicBezTo>
                <a:close/>
                <a:moveTo>
                  <a:pt x="6716080" y="9151978"/>
                </a:moveTo>
                <a:cubicBezTo>
                  <a:pt x="6739928" y="9197975"/>
                  <a:pt x="6775948" y="9201091"/>
                  <a:pt x="6777370" y="9248077"/>
                </a:cubicBezTo>
                <a:cubicBezTo>
                  <a:pt x="6770626" y="9254770"/>
                  <a:pt x="6763670" y="9259694"/>
                  <a:pt x="6756689" y="9263091"/>
                </a:cubicBezTo>
                <a:lnTo>
                  <a:pt x="6742340" y="9267122"/>
                </a:lnTo>
                <a:lnTo>
                  <a:pt x="6741883" y="9278004"/>
                </a:lnTo>
                <a:cubicBezTo>
                  <a:pt x="6737248" y="9275405"/>
                  <a:pt x="6738268" y="9279326"/>
                  <a:pt x="6734655" y="9280648"/>
                </a:cubicBezTo>
                <a:cubicBezTo>
                  <a:pt x="6735952" y="9278026"/>
                  <a:pt x="6735834" y="9273774"/>
                  <a:pt x="6735589" y="9269031"/>
                </a:cubicBezTo>
                <a:lnTo>
                  <a:pt x="6735591" y="9268918"/>
                </a:lnTo>
                <a:lnTo>
                  <a:pt x="6716005" y="9267084"/>
                </a:lnTo>
                <a:cubicBezTo>
                  <a:pt x="6684346" y="9258366"/>
                  <a:pt x="6661412" y="9223566"/>
                  <a:pt x="6670550" y="9192909"/>
                </a:cubicBezTo>
                <a:cubicBezTo>
                  <a:pt x="6675425" y="9176556"/>
                  <a:pt x="6689420" y="9161384"/>
                  <a:pt x="6716080" y="9151978"/>
                </a:cubicBezTo>
                <a:close/>
                <a:moveTo>
                  <a:pt x="2790159" y="9147544"/>
                </a:moveTo>
                <a:cubicBezTo>
                  <a:pt x="2801304" y="9146622"/>
                  <a:pt x="2811504" y="9146046"/>
                  <a:pt x="2824344" y="9147662"/>
                </a:cubicBezTo>
                <a:cubicBezTo>
                  <a:pt x="2825345" y="9151505"/>
                  <a:pt x="2821565" y="9152888"/>
                  <a:pt x="2822565" y="9156733"/>
                </a:cubicBezTo>
                <a:cubicBezTo>
                  <a:pt x="2821176" y="9159346"/>
                  <a:pt x="2817582" y="9161450"/>
                  <a:pt x="2812959" y="9163077"/>
                </a:cubicBezTo>
                <a:cubicBezTo>
                  <a:pt x="2799092" y="9167954"/>
                  <a:pt x="2775954" y="9168529"/>
                  <a:pt x="2775204" y="9165645"/>
                </a:cubicBezTo>
                <a:cubicBezTo>
                  <a:pt x="2771424" y="9167029"/>
                  <a:pt x="2770424" y="9163186"/>
                  <a:pt x="2766643" y="9164569"/>
                </a:cubicBezTo>
                <a:cubicBezTo>
                  <a:pt x="2766643" y="9164569"/>
                  <a:pt x="2762864" y="9165953"/>
                  <a:pt x="2758085" y="9163492"/>
                </a:cubicBezTo>
                <a:cubicBezTo>
                  <a:pt x="2753303" y="9161034"/>
                  <a:pt x="2748523" y="9158572"/>
                  <a:pt x="2750303" y="9149502"/>
                </a:cubicBezTo>
                <a:cubicBezTo>
                  <a:pt x="2766924" y="9149733"/>
                  <a:pt x="2779014" y="9148465"/>
                  <a:pt x="2790159" y="9147544"/>
                </a:cubicBezTo>
                <a:close/>
                <a:moveTo>
                  <a:pt x="2873028" y="9138281"/>
                </a:moveTo>
                <a:cubicBezTo>
                  <a:pt x="2916488" y="9135239"/>
                  <a:pt x="2946635" y="9197328"/>
                  <a:pt x="2957456" y="9235332"/>
                </a:cubicBezTo>
                <a:cubicBezTo>
                  <a:pt x="2941825" y="9248540"/>
                  <a:pt x="2947581" y="9263883"/>
                  <a:pt x="2931950" y="9277093"/>
                </a:cubicBezTo>
                <a:cubicBezTo>
                  <a:pt x="2893298" y="9228921"/>
                  <a:pt x="2847519" y="9180042"/>
                  <a:pt x="2873028" y="9138281"/>
                </a:cubicBezTo>
                <a:close/>
                <a:moveTo>
                  <a:pt x="3663957" y="9137503"/>
                </a:moveTo>
                <a:cubicBezTo>
                  <a:pt x="3663957" y="9137503"/>
                  <a:pt x="3663957" y="9137503"/>
                  <a:pt x="3673350" y="9142226"/>
                </a:cubicBezTo>
                <a:lnTo>
                  <a:pt x="3674318" y="9145953"/>
                </a:lnTo>
                <a:cubicBezTo>
                  <a:pt x="3673873" y="9148158"/>
                  <a:pt x="3671086" y="9150198"/>
                  <a:pt x="3667102" y="9152038"/>
                </a:cubicBezTo>
                <a:cubicBezTo>
                  <a:pt x="3655146" y="9157562"/>
                  <a:pt x="3632394" y="9161296"/>
                  <a:pt x="3629600" y="9162320"/>
                </a:cubicBezTo>
                <a:cubicBezTo>
                  <a:pt x="3629600" y="9162320"/>
                  <a:pt x="3625874" y="9163684"/>
                  <a:pt x="3622147" y="9165048"/>
                </a:cubicBezTo>
                <a:cubicBezTo>
                  <a:pt x="3617452" y="9162686"/>
                  <a:pt x="3616482" y="9158959"/>
                  <a:pt x="3612755" y="9160323"/>
                </a:cubicBezTo>
                <a:cubicBezTo>
                  <a:pt x="3621026" y="9145052"/>
                  <a:pt x="3633175" y="9144687"/>
                  <a:pt x="3645325" y="9144323"/>
                </a:cubicBezTo>
                <a:cubicBezTo>
                  <a:pt x="3653747" y="9145321"/>
                  <a:pt x="3657475" y="9143956"/>
                  <a:pt x="3663957" y="9137503"/>
                </a:cubicBezTo>
                <a:close/>
                <a:moveTo>
                  <a:pt x="6459519" y="9137033"/>
                </a:moveTo>
                <a:cubicBezTo>
                  <a:pt x="6461400" y="9136791"/>
                  <a:pt x="6464206" y="9137132"/>
                  <a:pt x="6469816" y="9137817"/>
                </a:cubicBezTo>
                <a:cubicBezTo>
                  <a:pt x="6465974" y="9141126"/>
                  <a:pt x="6465974" y="9141126"/>
                  <a:pt x="6469615" y="9145346"/>
                </a:cubicBezTo>
                <a:cubicBezTo>
                  <a:pt x="6469615" y="9145346"/>
                  <a:pt x="6469615" y="9145346"/>
                  <a:pt x="6473354" y="9145802"/>
                </a:cubicBezTo>
                <a:cubicBezTo>
                  <a:pt x="6473254" y="9149568"/>
                  <a:pt x="6469515" y="9149111"/>
                  <a:pt x="6469413" y="9152875"/>
                </a:cubicBezTo>
                <a:cubicBezTo>
                  <a:pt x="6469413" y="9152875"/>
                  <a:pt x="6465672" y="9152421"/>
                  <a:pt x="6465672" y="9152421"/>
                </a:cubicBezTo>
                <a:cubicBezTo>
                  <a:pt x="6465622" y="9154301"/>
                  <a:pt x="6465622" y="9154301"/>
                  <a:pt x="6464712" y="9153246"/>
                </a:cubicBezTo>
                <a:cubicBezTo>
                  <a:pt x="6463803" y="9152192"/>
                  <a:pt x="6461982" y="9150081"/>
                  <a:pt x="6458293" y="9147742"/>
                </a:cubicBezTo>
                <a:cubicBezTo>
                  <a:pt x="6454654" y="9143521"/>
                  <a:pt x="6450914" y="9143065"/>
                  <a:pt x="6454754" y="9139757"/>
                </a:cubicBezTo>
                <a:cubicBezTo>
                  <a:pt x="6456676" y="9138103"/>
                  <a:pt x="6457635" y="9137275"/>
                  <a:pt x="6459519" y="9137033"/>
                </a:cubicBezTo>
                <a:close/>
                <a:moveTo>
                  <a:pt x="8286606" y="9124077"/>
                </a:moveTo>
                <a:cubicBezTo>
                  <a:pt x="8295476" y="9120277"/>
                  <a:pt x="8306954" y="9126796"/>
                  <a:pt x="8318133" y="9155602"/>
                </a:cubicBezTo>
                <a:cubicBezTo>
                  <a:pt x="8297316" y="9174834"/>
                  <a:pt x="8284425" y="9178047"/>
                  <a:pt x="8277416" y="9173651"/>
                </a:cubicBezTo>
                <a:cubicBezTo>
                  <a:pt x="8264275" y="9165408"/>
                  <a:pt x="8271821" y="9130411"/>
                  <a:pt x="8286606" y="9124077"/>
                </a:cubicBezTo>
                <a:close/>
                <a:moveTo>
                  <a:pt x="3328842" y="9114742"/>
                </a:moveTo>
                <a:cubicBezTo>
                  <a:pt x="3357586" y="9129224"/>
                  <a:pt x="3380684" y="9148181"/>
                  <a:pt x="3392492" y="9176080"/>
                </a:cubicBezTo>
                <a:cubicBezTo>
                  <a:pt x="3364266" y="9198442"/>
                  <a:pt x="3322951" y="9203233"/>
                  <a:pt x="3291644" y="9209406"/>
                </a:cubicBezTo>
                <a:cubicBezTo>
                  <a:pt x="3305498" y="9179804"/>
                  <a:pt x="3336806" y="9173628"/>
                  <a:pt x="3328842" y="9114742"/>
                </a:cubicBezTo>
                <a:close/>
                <a:moveTo>
                  <a:pt x="1762079" y="9109001"/>
                </a:moveTo>
                <a:cubicBezTo>
                  <a:pt x="1806094" y="9180422"/>
                  <a:pt x="1660002" y="9270093"/>
                  <a:pt x="1608367" y="9279832"/>
                </a:cubicBezTo>
                <a:cubicBezTo>
                  <a:pt x="1642622" y="9223674"/>
                  <a:pt x="1701880" y="9132779"/>
                  <a:pt x="1762079" y="9109001"/>
                </a:cubicBezTo>
                <a:close/>
                <a:moveTo>
                  <a:pt x="5502176" y="9095553"/>
                </a:moveTo>
                <a:cubicBezTo>
                  <a:pt x="5545625" y="9108051"/>
                  <a:pt x="5526106" y="9198844"/>
                  <a:pt x="5510825" y="9222047"/>
                </a:cubicBezTo>
                <a:cubicBezTo>
                  <a:pt x="5501995" y="9186534"/>
                  <a:pt x="5489104" y="9127633"/>
                  <a:pt x="5502176" y="9095553"/>
                </a:cubicBezTo>
                <a:close/>
                <a:moveTo>
                  <a:pt x="2827668" y="9091984"/>
                </a:moveTo>
                <a:cubicBezTo>
                  <a:pt x="2834895" y="9091545"/>
                  <a:pt x="2843037" y="9092524"/>
                  <a:pt x="2851624" y="9094866"/>
                </a:cubicBezTo>
                <a:cubicBezTo>
                  <a:pt x="2854456" y="9110912"/>
                  <a:pt x="2857286" y="9126958"/>
                  <a:pt x="2850096" y="9141799"/>
                </a:cubicBezTo>
                <a:cubicBezTo>
                  <a:pt x="2830054" y="9139389"/>
                  <a:pt x="2814296" y="9142728"/>
                  <a:pt x="2799991" y="9135771"/>
                </a:cubicBezTo>
                <a:cubicBezTo>
                  <a:pt x="2792533" y="9107390"/>
                  <a:pt x="2805985" y="9093302"/>
                  <a:pt x="2827668" y="9091984"/>
                </a:cubicBezTo>
                <a:close/>
                <a:moveTo>
                  <a:pt x="6386020" y="9061585"/>
                </a:moveTo>
                <a:cubicBezTo>
                  <a:pt x="6386020" y="9061585"/>
                  <a:pt x="6386020" y="9061585"/>
                  <a:pt x="6395413" y="9066308"/>
                </a:cubicBezTo>
                <a:lnTo>
                  <a:pt x="6396381" y="9070035"/>
                </a:lnTo>
                <a:cubicBezTo>
                  <a:pt x="6395936" y="9072240"/>
                  <a:pt x="6393149" y="9074280"/>
                  <a:pt x="6389165" y="9076120"/>
                </a:cubicBezTo>
                <a:cubicBezTo>
                  <a:pt x="6377209" y="9081644"/>
                  <a:pt x="6354457" y="9085378"/>
                  <a:pt x="6351663" y="9086402"/>
                </a:cubicBezTo>
                <a:cubicBezTo>
                  <a:pt x="6351663" y="9086402"/>
                  <a:pt x="6347937" y="9087766"/>
                  <a:pt x="6344210" y="9089130"/>
                </a:cubicBezTo>
                <a:cubicBezTo>
                  <a:pt x="6339515" y="9086768"/>
                  <a:pt x="6338545" y="9083041"/>
                  <a:pt x="6334818" y="9084405"/>
                </a:cubicBezTo>
                <a:cubicBezTo>
                  <a:pt x="6343089" y="9069134"/>
                  <a:pt x="6355238" y="9068769"/>
                  <a:pt x="6367388" y="9068405"/>
                </a:cubicBezTo>
                <a:cubicBezTo>
                  <a:pt x="6375810" y="9069403"/>
                  <a:pt x="6379538" y="9068038"/>
                  <a:pt x="6386020" y="9061585"/>
                </a:cubicBezTo>
                <a:close/>
                <a:moveTo>
                  <a:pt x="8256206" y="9053681"/>
                </a:moveTo>
                <a:lnTo>
                  <a:pt x="8271096" y="9068349"/>
                </a:lnTo>
                <a:cubicBezTo>
                  <a:pt x="8269435" y="9062312"/>
                  <a:pt x="8263198" y="9063950"/>
                  <a:pt x="8263198" y="9063950"/>
                </a:cubicBezTo>
                <a:close/>
                <a:moveTo>
                  <a:pt x="2481725" y="9053515"/>
                </a:moveTo>
                <a:cubicBezTo>
                  <a:pt x="2485746" y="9052779"/>
                  <a:pt x="2489694" y="9053240"/>
                  <a:pt x="2492822" y="9055258"/>
                </a:cubicBezTo>
                <a:cubicBezTo>
                  <a:pt x="2496993" y="9057947"/>
                  <a:pt x="2499703" y="9063406"/>
                  <a:pt x="2499168" y="9072482"/>
                </a:cubicBezTo>
                <a:cubicBezTo>
                  <a:pt x="2483235" y="9078459"/>
                  <a:pt x="2472613" y="9082441"/>
                  <a:pt x="2463938" y="9082736"/>
                </a:cubicBezTo>
                <a:cubicBezTo>
                  <a:pt x="2456973" y="9068703"/>
                  <a:pt x="2469665" y="9055723"/>
                  <a:pt x="2481725" y="9053515"/>
                </a:cubicBezTo>
                <a:close/>
                <a:moveTo>
                  <a:pt x="3373348" y="9040329"/>
                </a:moveTo>
                <a:cubicBezTo>
                  <a:pt x="3378787" y="9039508"/>
                  <a:pt x="3384652" y="9041213"/>
                  <a:pt x="3390436" y="9045880"/>
                </a:cubicBezTo>
                <a:cubicBezTo>
                  <a:pt x="3394152" y="9054257"/>
                  <a:pt x="3390013" y="9061676"/>
                  <a:pt x="3385875" y="9069095"/>
                </a:cubicBezTo>
                <a:cubicBezTo>
                  <a:pt x="3381789" y="9074540"/>
                  <a:pt x="3377809" y="9076035"/>
                  <a:pt x="3373896" y="9075062"/>
                </a:cubicBezTo>
                <a:cubicBezTo>
                  <a:pt x="3369982" y="9074090"/>
                  <a:pt x="3366133" y="9070650"/>
                  <a:pt x="3362313" y="9066221"/>
                </a:cubicBezTo>
                <a:cubicBezTo>
                  <a:pt x="3354670" y="9057365"/>
                  <a:pt x="3358808" y="9049946"/>
                  <a:pt x="3358808" y="9049946"/>
                </a:cubicBezTo>
                <a:cubicBezTo>
                  <a:pt x="3362894" y="9044502"/>
                  <a:pt x="3367908" y="9041152"/>
                  <a:pt x="3373348" y="9040329"/>
                </a:cubicBezTo>
                <a:close/>
                <a:moveTo>
                  <a:pt x="5738784" y="9030779"/>
                </a:moveTo>
                <a:cubicBezTo>
                  <a:pt x="5748614" y="9036733"/>
                  <a:pt x="5758444" y="9042686"/>
                  <a:pt x="5768274" y="9048641"/>
                </a:cubicBezTo>
                <a:lnTo>
                  <a:pt x="5763626" y="9058605"/>
                </a:lnTo>
                <a:lnTo>
                  <a:pt x="5768395" y="9070180"/>
                </a:lnTo>
                <a:cubicBezTo>
                  <a:pt x="5761209" y="9075779"/>
                  <a:pt x="5750684" y="9079692"/>
                  <a:pt x="5740157" y="9083605"/>
                </a:cubicBezTo>
                <a:cubicBezTo>
                  <a:pt x="5735755" y="9077923"/>
                  <a:pt x="5735623" y="9072665"/>
                  <a:pt x="5737825" y="9068370"/>
                </a:cubicBezTo>
                <a:lnTo>
                  <a:pt x="5740190" y="9066452"/>
                </a:lnTo>
                <a:lnTo>
                  <a:pt x="5728578" y="9059419"/>
                </a:lnTo>
                <a:cubicBezTo>
                  <a:pt x="5730571" y="9041633"/>
                  <a:pt x="5728267" y="9046568"/>
                  <a:pt x="5738784" y="9030779"/>
                </a:cubicBezTo>
                <a:close/>
                <a:moveTo>
                  <a:pt x="3694310" y="9029431"/>
                </a:moveTo>
                <a:cubicBezTo>
                  <a:pt x="3744709" y="9073230"/>
                  <a:pt x="3708118" y="9129118"/>
                  <a:pt x="3667146" y="9133679"/>
                </a:cubicBezTo>
                <a:cubicBezTo>
                  <a:pt x="3653487" y="9135202"/>
                  <a:pt x="3639343" y="9131020"/>
                  <a:pt x="3627773" y="9118786"/>
                </a:cubicBezTo>
                <a:cubicBezTo>
                  <a:pt x="3639096" y="9075610"/>
                  <a:pt x="3643906" y="9024396"/>
                  <a:pt x="3694310" y="9029431"/>
                </a:cubicBezTo>
                <a:close/>
                <a:moveTo>
                  <a:pt x="2849738" y="9027074"/>
                </a:moveTo>
                <a:cubicBezTo>
                  <a:pt x="2849738" y="9027074"/>
                  <a:pt x="2850730" y="9030889"/>
                  <a:pt x="2850730" y="9030889"/>
                </a:cubicBezTo>
                <a:cubicBezTo>
                  <a:pt x="2847004" y="9032253"/>
                  <a:pt x="2850730" y="9030889"/>
                  <a:pt x="2855448" y="9033338"/>
                </a:cubicBezTo>
                <a:cubicBezTo>
                  <a:pt x="2853707" y="9042328"/>
                  <a:pt x="2854699" y="9046141"/>
                  <a:pt x="2851965" y="9051319"/>
                </a:cubicBezTo>
                <a:cubicBezTo>
                  <a:pt x="2850598" y="9053907"/>
                  <a:pt x="2848299" y="9056837"/>
                  <a:pt x="2845751" y="9058813"/>
                </a:cubicBezTo>
                <a:cubicBezTo>
                  <a:pt x="2843204" y="9060789"/>
                  <a:pt x="2840410" y="9061811"/>
                  <a:pt x="2838050" y="9060587"/>
                </a:cubicBezTo>
                <a:cubicBezTo>
                  <a:pt x="2837058" y="9056774"/>
                  <a:pt x="2833333" y="9058137"/>
                  <a:pt x="2832340" y="9054324"/>
                </a:cubicBezTo>
                <a:cubicBezTo>
                  <a:pt x="2826628" y="9048062"/>
                  <a:pt x="2825637" y="9044250"/>
                  <a:pt x="2828372" y="9039072"/>
                </a:cubicBezTo>
                <a:cubicBezTo>
                  <a:pt x="2827379" y="9035258"/>
                  <a:pt x="2831105" y="9033894"/>
                  <a:pt x="2833839" y="9028717"/>
                </a:cubicBezTo>
                <a:cubicBezTo>
                  <a:pt x="2837567" y="9027353"/>
                  <a:pt x="2842285" y="9029802"/>
                  <a:pt x="2842285" y="9029802"/>
                </a:cubicBezTo>
                <a:cubicBezTo>
                  <a:pt x="2847004" y="9032253"/>
                  <a:pt x="2847004" y="9032253"/>
                  <a:pt x="2849738" y="9027074"/>
                </a:cubicBezTo>
                <a:close/>
                <a:moveTo>
                  <a:pt x="2514737" y="9024344"/>
                </a:moveTo>
                <a:cubicBezTo>
                  <a:pt x="2532629" y="9031959"/>
                  <a:pt x="2536408" y="9043405"/>
                  <a:pt x="2534388" y="9060582"/>
                </a:cubicBezTo>
                <a:cubicBezTo>
                  <a:pt x="2523802" y="9063456"/>
                  <a:pt x="2505910" y="9055843"/>
                  <a:pt x="2502132" y="9044396"/>
                </a:cubicBezTo>
                <a:cubicBezTo>
                  <a:pt x="2505410" y="9031036"/>
                  <a:pt x="2513727" y="9032933"/>
                  <a:pt x="2514737" y="9024344"/>
                </a:cubicBezTo>
                <a:close/>
                <a:moveTo>
                  <a:pt x="3198287" y="9024137"/>
                </a:moveTo>
                <a:cubicBezTo>
                  <a:pt x="3294643" y="9016594"/>
                  <a:pt x="3308471" y="9089911"/>
                  <a:pt x="3261159" y="9118797"/>
                </a:cubicBezTo>
                <a:cubicBezTo>
                  <a:pt x="3245388" y="9128425"/>
                  <a:pt x="3222822" y="9133116"/>
                  <a:pt x="3194256" y="9128231"/>
                </a:cubicBezTo>
                <a:cubicBezTo>
                  <a:pt x="3167068" y="9103904"/>
                  <a:pt x="3171190" y="9036433"/>
                  <a:pt x="3198287" y="9024137"/>
                </a:cubicBezTo>
                <a:close/>
                <a:moveTo>
                  <a:pt x="8082564" y="8994087"/>
                </a:moveTo>
                <a:cubicBezTo>
                  <a:pt x="8210650" y="9035120"/>
                  <a:pt x="8190545" y="9131903"/>
                  <a:pt x="8114622" y="9142516"/>
                </a:cubicBezTo>
                <a:cubicBezTo>
                  <a:pt x="8089318" y="9146054"/>
                  <a:pt x="8057806" y="9140019"/>
                  <a:pt x="8023518" y="9119156"/>
                </a:cubicBezTo>
                <a:cubicBezTo>
                  <a:pt x="8006676" y="9086232"/>
                  <a:pt x="8025087" y="9032844"/>
                  <a:pt x="8052763" y="9007832"/>
                </a:cubicBezTo>
                <a:lnTo>
                  <a:pt x="8053669" y="9007414"/>
                </a:lnTo>
                <a:lnTo>
                  <a:pt x="8053651" y="9006568"/>
                </a:lnTo>
                <a:lnTo>
                  <a:pt x="8055496" y="9006571"/>
                </a:lnTo>
                <a:close/>
                <a:moveTo>
                  <a:pt x="3397467" y="8975722"/>
                </a:moveTo>
                <a:cubicBezTo>
                  <a:pt x="3405890" y="8979237"/>
                  <a:pt x="3410644" y="8983836"/>
                  <a:pt x="3412737" y="8989718"/>
                </a:cubicBezTo>
                <a:cubicBezTo>
                  <a:pt x="3414832" y="8995599"/>
                  <a:pt x="3414266" y="9002765"/>
                  <a:pt x="3412048" y="9011417"/>
                </a:cubicBezTo>
                <a:cubicBezTo>
                  <a:pt x="3401042" y="9014663"/>
                  <a:pt x="3384198" y="9007631"/>
                  <a:pt x="3382025" y="8996274"/>
                </a:cubicBezTo>
                <a:cubicBezTo>
                  <a:pt x="3387188" y="8982755"/>
                  <a:pt x="3395247" y="8984376"/>
                  <a:pt x="3397467" y="8975722"/>
                </a:cubicBezTo>
                <a:close/>
                <a:moveTo>
                  <a:pt x="6610572" y="8965337"/>
                </a:moveTo>
                <a:cubicBezTo>
                  <a:pt x="6619577" y="8970974"/>
                  <a:pt x="6628582" y="8976614"/>
                  <a:pt x="6637588" y="8982255"/>
                </a:cubicBezTo>
                <a:cubicBezTo>
                  <a:pt x="6630836" y="8988394"/>
                  <a:pt x="6628586" y="8997351"/>
                  <a:pt x="6625587" y="9002382"/>
                </a:cubicBezTo>
                <a:cubicBezTo>
                  <a:pt x="6614333" y="9005702"/>
                  <a:pt x="6606079" y="9003987"/>
                  <a:pt x="6596324" y="8994421"/>
                </a:cubicBezTo>
                <a:cubicBezTo>
                  <a:pt x="6600820" y="8976507"/>
                  <a:pt x="6597821" y="8981539"/>
                  <a:pt x="6610572" y="8965337"/>
                </a:cubicBezTo>
                <a:close/>
                <a:moveTo>
                  <a:pt x="6095411" y="8964411"/>
                </a:moveTo>
                <a:cubicBezTo>
                  <a:pt x="6100850" y="8963590"/>
                  <a:pt x="6106715" y="8965295"/>
                  <a:pt x="6112499" y="8969962"/>
                </a:cubicBezTo>
                <a:cubicBezTo>
                  <a:pt x="6116215" y="8978339"/>
                  <a:pt x="6112076" y="8985758"/>
                  <a:pt x="6107938" y="8993177"/>
                </a:cubicBezTo>
                <a:cubicBezTo>
                  <a:pt x="6103852" y="8998622"/>
                  <a:pt x="6099872" y="9000117"/>
                  <a:pt x="6095959" y="8999144"/>
                </a:cubicBezTo>
                <a:cubicBezTo>
                  <a:pt x="6092045" y="8998172"/>
                  <a:pt x="6088196" y="8994732"/>
                  <a:pt x="6084376" y="8990303"/>
                </a:cubicBezTo>
                <a:cubicBezTo>
                  <a:pt x="6076733" y="8981447"/>
                  <a:pt x="6080871" y="8974028"/>
                  <a:pt x="6080871" y="8974028"/>
                </a:cubicBezTo>
                <a:cubicBezTo>
                  <a:pt x="6084957" y="8968584"/>
                  <a:pt x="6089971" y="8965234"/>
                  <a:pt x="6095411" y="8964411"/>
                </a:cubicBezTo>
                <a:close/>
                <a:moveTo>
                  <a:pt x="2515028" y="8961854"/>
                </a:moveTo>
                <a:cubicBezTo>
                  <a:pt x="2521690" y="8963005"/>
                  <a:pt x="2527653" y="8965731"/>
                  <a:pt x="2531711" y="8970063"/>
                </a:cubicBezTo>
                <a:cubicBezTo>
                  <a:pt x="2531735" y="8994051"/>
                  <a:pt x="2503318" y="9008818"/>
                  <a:pt x="2483866" y="9004350"/>
                </a:cubicBezTo>
                <a:cubicBezTo>
                  <a:pt x="2477383" y="9002860"/>
                  <a:pt x="2471895" y="8999234"/>
                  <a:pt x="2468790" y="8993099"/>
                </a:cubicBezTo>
                <a:cubicBezTo>
                  <a:pt x="2468766" y="8969110"/>
                  <a:pt x="2495041" y="8958400"/>
                  <a:pt x="2515028" y="8961854"/>
                </a:cubicBezTo>
                <a:close/>
                <a:moveTo>
                  <a:pt x="3239136" y="8959315"/>
                </a:moveTo>
                <a:cubicBezTo>
                  <a:pt x="3243845" y="8961727"/>
                  <a:pt x="3248555" y="8964139"/>
                  <a:pt x="3250519" y="8971688"/>
                </a:cubicBezTo>
                <a:cubicBezTo>
                  <a:pt x="3245030" y="8981966"/>
                  <a:pt x="3232868" y="8982283"/>
                  <a:pt x="3230124" y="8987422"/>
                </a:cubicBezTo>
                <a:cubicBezTo>
                  <a:pt x="3229141" y="8983647"/>
                  <a:pt x="3227177" y="8976097"/>
                  <a:pt x="3218742" y="8975049"/>
                </a:cubicBezTo>
                <a:cubicBezTo>
                  <a:pt x="3224231" y="8964771"/>
                  <a:pt x="3229720" y="8954492"/>
                  <a:pt x="3239136" y="8959315"/>
                </a:cubicBezTo>
                <a:close/>
                <a:moveTo>
                  <a:pt x="7500732" y="8958164"/>
                </a:moveTo>
                <a:cubicBezTo>
                  <a:pt x="7511114" y="8958367"/>
                  <a:pt x="7523028" y="8961347"/>
                  <a:pt x="7536516" y="8967771"/>
                </a:cubicBezTo>
                <a:cubicBezTo>
                  <a:pt x="7540112" y="8993465"/>
                  <a:pt x="7549104" y="9028334"/>
                  <a:pt x="7547306" y="9060449"/>
                </a:cubicBezTo>
                <a:lnTo>
                  <a:pt x="7540982" y="9082474"/>
                </a:lnTo>
                <a:lnTo>
                  <a:pt x="7548126" y="9077268"/>
                </a:lnTo>
                <a:cubicBezTo>
                  <a:pt x="7573994" y="9067005"/>
                  <a:pt x="7602557" y="9062273"/>
                  <a:pt x="7629030" y="9063275"/>
                </a:cubicBezTo>
                <a:cubicBezTo>
                  <a:pt x="7681978" y="9065280"/>
                  <a:pt x="7726560" y="9090222"/>
                  <a:pt x="7724482" y="9139735"/>
                </a:cubicBezTo>
                <a:cubicBezTo>
                  <a:pt x="7723888" y="9153884"/>
                  <a:pt x="7719488" y="9170036"/>
                  <a:pt x="7710382" y="9188231"/>
                </a:cubicBezTo>
                <a:cubicBezTo>
                  <a:pt x="7640670" y="9196529"/>
                  <a:pt x="7520654" y="9233160"/>
                  <a:pt x="7483397" y="9124438"/>
                </a:cubicBezTo>
                <a:lnTo>
                  <a:pt x="7483878" y="9124089"/>
                </a:lnTo>
                <a:lnTo>
                  <a:pt x="7457738" y="9089562"/>
                </a:lnTo>
                <a:cubicBezTo>
                  <a:pt x="7433928" y="9032722"/>
                  <a:pt x="7446227" y="8957110"/>
                  <a:pt x="7500732" y="8958164"/>
                </a:cubicBezTo>
                <a:close/>
                <a:moveTo>
                  <a:pt x="6589170" y="8953230"/>
                </a:moveTo>
                <a:cubicBezTo>
                  <a:pt x="6594565" y="8954357"/>
                  <a:pt x="6600205" y="8956427"/>
                  <a:pt x="6604423" y="8956951"/>
                </a:cubicBezTo>
                <a:cubicBezTo>
                  <a:pt x="6601677" y="8962089"/>
                  <a:pt x="6598935" y="8967228"/>
                  <a:pt x="6602661" y="8965865"/>
                </a:cubicBezTo>
                <a:cubicBezTo>
                  <a:pt x="6599916" y="8971005"/>
                  <a:pt x="6596680" y="8974254"/>
                  <a:pt x="6593077" y="8976091"/>
                </a:cubicBezTo>
                <a:cubicBezTo>
                  <a:pt x="6589474" y="8977927"/>
                  <a:pt x="6585501" y="8978346"/>
                  <a:pt x="6581284" y="8977824"/>
                </a:cubicBezTo>
                <a:cubicBezTo>
                  <a:pt x="6576574" y="8975412"/>
                  <a:pt x="6574610" y="8967862"/>
                  <a:pt x="6575390" y="8955172"/>
                </a:cubicBezTo>
                <a:cubicBezTo>
                  <a:pt x="6578626" y="8951921"/>
                  <a:pt x="6583775" y="8952103"/>
                  <a:pt x="6589170" y="8953230"/>
                </a:cubicBezTo>
                <a:close/>
                <a:moveTo>
                  <a:pt x="3340059" y="8949463"/>
                </a:moveTo>
                <a:cubicBezTo>
                  <a:pt x="3354187" y="8947146"/>
                  <a:pt x="3376062" y="8952841"/>
                  <a:pt x="3386508" y="8958152"/>
                </a:cubicBezTo>
                <a:cubicBezTo>
                  <a:pt x="3384231" y="8961015"/>
                  <a:pt x="3380383" y="8962677"/>
                  <a:pt x="3375674" y="8963449"/>
                </a:cubicBezTo>
                <a:cubicBezTo>
                  <a:pt x="3361547" y="8965765"/>
                  <a:pt x="3339672" y="8960070"/>
                  <a:pt x="3329226" y="8954760"/>
                </a:cubicBezTo>
                <a:cubicBezTo>
                  <a:pt x="3331503" y="8951897"/>
                  <a:pt x="3335351" y="8950235"/>
                  <a:pt x="3340059" y="8949463"/>
                </a:cubicBezTo>
                <a:close/>
                <a:moveTo>
                  <a:pt x="6700818" y="8947923"/>
                </a:moveTo>
                <a:cubicBezTo>
                  <a:pt x="6705274" y="8950383"/>
                  <a:pt x="6708252" y="8952971"/>
                  <a:pt x="6710119" y="8955653"/>
                </a:cubicBezTo>
                <a:cubicBezTo>
                  <a:pt x="6715718" y="8963700"/>
                  <a:pt x="6711325" y="8972611"/>
                  <a:pt x="6706932" y="8981520"/>
                </a:cubicBezTo>
                <a:cubicBezTo>
                  <a:pt x="6696775" y="8972358"/>
                  <a:pt x="6686410" y="8987972"/>
                  <a:pt x="6681435" y="8971004"/>
                </a:cubicBezTo>
                <a:cubicBezTo>
                  <a:pt x="6682783" y="8962859"/>
                  <a:pt x="6687966" y="8955052"/>
                  <a:pt x="6700818" y="8947923"/>
                </a:cubicBezTo>
                <a:close/>
                <a:moveTo>
                  <a:pt x="7265913" y="8947014"/>
                </a:moveTo>
                <a:cubicBezTo>
                  <a:pt x="7282099" y="8949520"/>
                  <a:pt x="7298284" y="8952025"/>
                  <a:pt x="7305840" y="8961600"/>
                </a:cubicBezTo>
                <a:cubicBezTo>
                  <a:pt x="7305124" y="8972697"/>
                  <a:pt x="7301800" y="8981988"/>
                  <a:pt x="7295597" y="8988381"/>
                </a:cubicBezTo>
                <a:cubicBezTo>
                  <a:pt x="7289394" y="8994776"/>
                  <a:pt x="7280315" y="8998273"/>
                  <a:pt x="7268086" y="8997781"/>
                </a:cubicBezTo>
                <a:cubicBezTo>
                  <a:pt x="7252616" y="8984179"/>
                  <a:pt x="7262320" y="8960466"/>
                  <a:pt x="7265913" y="8947014"/>
                </a:cubicBezTo>
                <a:close/>
                <a:moveTo>
                  <a:pt x="7414197" y="8930043"/>
                </a:moveTo>
                <a:cubicBezTo>
                  <a:pt x="7420897" y="8931492"/>
                  <a:pt x="7426708" y="8935876"/>
                  <a:pt x="7429823" y="8941933"/>
                </a:cubicBezTo>
                <a:cubicBezTo>
                  <a:pt x="7431902" y="8945971"/>
                  <a:pt x="7432781" y="8950754"/>
                  <a:pt x="7431929" y="8955904"/>
                </a:cubicBezTo>
                <a:cubicBezTo>
                  <a:pt x="7427482" y="8959691"/>
                  <a:pt x="7422353" y="8967601"/>
                  <a:pt x="7414141" y="8971058"/>
                </a:cubicBezTo>
                <a:cubicBezTo>
                  <a:pt x="7395997" y="8965275"/>
                  <a:pt x="7390512" y="8952249"/>
                  <a:pt x="7393240" y="8935764"/>
                </a:cubicBezTo>
                <a:cubicBezTo>
                  <a:pt x="7399911" y="8930079"/>
                  <a:pt x="7407498" y="8928593"/>
                  <a:pt x="7414197" y="8930043"/>
                </a:cubicBezTo>
                <a:close/>
                <a:moveTo>
                  <a:pt x="3062206" y="8926342"/>
                </a:moveTo>
                <a:cubicBezTo>
                  <a:pt x="3161185" y="8952707"/>
                  <a:pt x="3144342" y="9070828"/>
                  <a:pt x="3075762" y="9123068"/>
                </a:cubicBezTo>
                <a:lnTo>
                  <a:pt x="3043956" y="9140331"/>
                </a:lnTo>
                <a:lnTo>
                  <a:pt x="3046332" y="9146098"/>
                </a:lnTo>
                <a:cubicBezTo>
                  <a:pt x="3039146" y="9151697"/>
                  <a:pt x="3028621" y="9155610"/>
                  <a:pt x="3018094" y="9159523"/>
                </a:cubicBezTo>
                <a:lnTo>
                  <a:pt x="3015985" y="9145743"/>
                </a:lnTo>
                <a:lnTo>
                  <a:pt x="3001802" y="9148037"/>
                </a:lnTo>
                <a:cubicBezTo>
                  <a:pt x="2973645" y="9147593"/>
                  <a:pt x="2942562" y="9136964"/>
                  <a:pt x="2910285" y="9111892"/>
                </a:cubicBezTo>
                <a:cubicBezTo>
                  <a:pt x="2913606" y="9006811"/>
                  <a:pt x="2981684" y="8915627"/>
                  <a:pt x="3062206" y="8926342"/>
                </a:cubicBezTo>
                <a:close/>
                <a:moveTo>
                  <a:pt x="2889322" y="8908099"/>
                </a:moveTo>
                <a:cubicBezTo>
                  <a:pt x="2897374" y="8907495"/>
                  <a:pt x="2902056" y="8916652"/>
                  <a:pt x="2906738" y="8925812"/>
                </a:cubicBezTo>
                <a:cubicBezTo>
                  <a:pt x="2899621" y="8931278"/>
                  <a:pt x="2899185" y="8940116"/>
                  <a:pt x="2885388" y="8942212"/>
                </a:cubicBezTo>
                <a:cubicBezTo>
                  <a:pt x="2882486" y="8931685"/>
                  <a:pt x="2882923" y="8922846"/>
                  <a:pt x="2880021" y="8912322"/>
                </a:cubicBezTo>
                <a:cubicBezTo>
                  <a:pt x="2883579" y="8909588"/>
                  <a:pt x="2886637" y="8908302"/>
                  <a:pt x="2889322" y="8908099"/>
                </a:cubicBezTo>
                <a:close/>
                <a:moveTo>
                  <a:pt x="6119530" y="8899804"/>
                </a:moveTo>
                <a:cubicBezTo>
                  <a:pt x="6127953" y="8903319"/>
                  <a:pt x="6132707" y="8907918"/>
                  <a:pt x="6134800" y="8913800"/>
                </a:cubicBezTo>
                <a:cubicBezTo>
                  <a:pt x="6136895" y="8919681"/>
                  <a:pt x="6136329" y="8926847"/>
                  <a:pt x="6134111" y="8935499"/>
                </a:cubicBezTo>
                <a:cubicBezTo>
                  <a:pt x="6123105" y="8938745"/>
                  <a:pt x="6106261" y="8931713"/>
                  <a:pt x="6104088" y="8920356"/>
                </a:cubicBezTo>
                <a:cubicBezTo>
                  <a:pt x="6109251" y="8906837"/>
                  <a:pt x="6117310" y="8908458"/>
                  <a:pt x="6119530" y="8899804"/>
                </a:cubicBezTo>
                <a:close/>
                <a:moveTo>
                  <a:pt x="2981007" y="8884112"/>
                </a:moveTo>
                <a:cubicBezTo>
                  <a:pt x="2992930" y="8926783"/>
                  <a:pt x="2965542" y="8954188"/>
                  <a:pt x="2938152" y="8981592"/>
                </a:cubicBezTo>
                <a:cubicBezTo>
                  <a:pt x="2915188" y="8951673"/>
                  <a:pt x="2952127" y="8906183"/>
                  <a:pt x="2981007" y="8884112"/>
                </a:cubicBezTo>
                <a:close/>
                <a:moveTo>
                  <a:pt x="7543088" y="8880953"/>
                </a:moveTo>
                <a:cubicBezTo>
                  <a:pt x="7559242" y="8877949"/>
                  <a:pt x="7579478" y="8885042"/>
                  <a:pt x="7599186" y="8899719"/>
                </a:cubicBezTo>
                <a:cubicBezTo>
                  <a:pt x="7594536" y="8920800"/>
                  <a:pt x="7589882" y="8941879"/>
                  <a:pt x="7572940" y="8956260"/>
                </a:cubicBezTo>
                <a:lnTo>
                  <a:pt x="7558782" y="8949760"/>
                </a:lnTo>
                <a:lnTo>
                  <a:pt x="7548179" y="8956319"/>
                </a:lnTo>
                <a:cubicBezTo>
                  <a:pt x="7543559" y="8958010"/>
                  <a:pt x="7538696" y="8958763"/>
                  <a:pt x="7534512" y="8958239"/>
                </a:cubicBezTo>
                <a:cubicBezTo>
                  <a:pt x="7525169" y="8953439"/>
                  <a:pt x="7523216" y="8945935"/>
                  <a:pt x="7525936" y="8940830"/>
                </a:cubicBezTo>
                <a:lnTo>
                  <a:pt x="7529821" y="8934761"/>
                </a:lnTo>
                <a:lnTo>
                  <a:pt x="7511481" y="8922767"/>
                </a:lnTo>
                <a:cubicBezTo>
                  <a:pt x="7514861" y="8897059"/>
                  <a:pt x="7526934" y="8883958"/>
                  <a:pt x="7543088" y="8880953"/>
                </a:cubicBezTo>
                <a:close/>
                <a:moveTo>
                  <a:pt x="7034292" y="8879967"/>
                </a:moveTo>
                <a:cubicBezTo>
                  <a:pt x="7038409" y="8884388"/>
                  <a:pt x="7041092" y="8888684"/>
                  <a:pt x="7042461" y="8892863"/>
                </a:cubicBezTo>
                <a:cubicBezTo>
                  <a:pt x="7046568" y="8905401"/>
                  <a:pt x="7038849" y="8916893"/>
                  <a:pt x="7022526" y="8927628"/>
                </a:cubicBezTo>
                <a:cubicBezTo>
                  <a:pt x="7015542" y="8922954"/>
                  <a:pt x="7007897" y="8922278"/>
                  <a:pt x="6997089" y="8917265"/>
                </a:cubicBezTo>
                <a:cubicBezTo>
                  <a:pt x="6999074" y="8905266"/>
                  <a:pt x="7014514" y="8882278"/>
                  <a:pt x="7034292" y="8879967"/>
                </a:cubicBezTo>
                <a:close/>
                <a:moveTo>
                  <a:pt x="886784" y="8873191"/>
                </a:moveTo>
                <a:cubicBezTo>
                  <a:pt x="900976" y="8874604"/>
                  <a:pt x="914476" y="8883346"/>
                  <a:pt x="933697" y="8907437"/>
                </a:cubicBezTo>
                <a:cubicBezTo>
                  <a:pt x="872814" y="8945705"/>
                  <a:pt x="948105" y="8982785"/>
                  <a:pt x="902100" y="9015146"/>
                </a:cubicBezTo>
                <a:cubicBezTo>
                  <a:pt x="880302" y="9018513"/>
                  <a:pt x="857727" y="9030117"/>
                  <a:pt x="833709" y="9024946"/>
                </a:cubicBezTo>
                <a:cubicBezTo>
                  <a:pt x="825700" y="9023222"/>
                  <a:pt x="817534" y="9019634"/>
                  <a:pt x="809182" y="9013259"/>
                </a:cubicBezTo>
                <a:cubicBezTo>
                  <a:pt x="849470" y="8965547"/>
                  <a:pt x="860688" y="8922319"/>
                  <a:pt x="886784" y="8873191"/>
                </a:cubicBezTo>
                <a:close/>
                <a:moveTo>
                  <a:pt x="3341657" y="8861369"/>
                </a:moveTo>
                <a:cubicBezTo>
                  <a:pt x="3357724" y="8874317"/>
                  <a:pt x="3351041" y="8898431"/>
                  <a:pt x="3335695" y="8901798"/>
                </a:cubicBezTo>
                <a:cubicBezTo>
                  <a:pt x="3307987" y="8888316"/>
                  <a:pt x="3326133" y="8860658"/>
                  <a:pt x="3341657" y="8861369"/>
                </a:cubicBezTo>
                <a:close/>
                <a:moveTo>
                  <a:pt x="6415704" y="8855208"/>
                </a:moveTo>
                <a:cubicBezTo>
                  <a:pt x="6423311" y="8860131"/>
                  <a:pt x="6434988" y="8857560"/>
                  <a:pt x="6442488" y="8866464"/>
                </a:cubicBezTo>
                <a:cubicBezTo>
                  <a:pt x="6442488" y="8866464"/>
                  <a:pt x="6446239" y="8870917"/>
                  <a:pt x="6446026" y="8878881"/>
                </a:cubicBezTo>
                <a:cubicBezTo>
                  <a:pt x="6453420" y="8891767"/>
                  <a:pt x="6441529" y="8902302"/>
                  <a:pt x="6441529" y="8902302"/>
                </a:cubicBezTo>
                <a:cubicBezTo>
                  <a:pt x="6441529" y="8902302"/>
                  <a:pt x="6441529" y="8902302"/>
                  <a:pt x="6445385" y="8902773"/>
                </a:cubicBezTo>
                <a:cubicBezTo>
                  <a:pt x="6437673" y="8901831"/>
                  <a:pt x="6429852" y="8904872"/>
                  <a:pt x="6422138" y="8903931"/>
                </a:cubicBezTo>
                <a:cubicBezTo>
                  <a:pt x="6391922" y="8876277"/>
                  <a:pt x="6403707" y="8869725"/>
                  <a:pt x="6415704" y="8855208"/>
                </a:cubicBezTo>
                <a:close/>
                <a:moveTo>
                  <a:pt x="3032997" y="8841575"/>
                </a:moveTo>
                <a:cubicBezTo>
                  <a:pt x="3031943" y="8859498"/>
                  <a:pt x="3027568" y="8875745"/>
                  <a:pt x="3016556" y="8888640"/>
                </a:cubicBezTo>
                <a:cubicBezTo>
                  <a:pt x="2999960" y="8880260"/>
                  <a:pt x="2989133" y="8860953"/>
                  <a:pt x="2979702" y="8846962"/>
                </a:cubicBezTo>
                <a:cubicBezTo>
                  <a:pt x="2996825" y="8846381"/>
                  <a:pt x="3006257" y="8860370"/>
                  <a:pt x="3032997" y="8841575"/>
                </a:cubicBezTo>
                <a:close/>
                <a:moveTo>
                  <a:pt x="2407416" y="8815999"/>
                </a:moveTo>
                <a:cubicBezTo>
                  <a:pt x="2404668" y="8836803"/>
                  <a:pt x="2407658" y="8853062"/>
                  <a:pt x="2406284" y="8863465"/>
                </a:cubicBezTo>
                <a:cubicBezTo>
                  <a:pt x="2374608" y="8869930"/>
                  <a:pt x="2355783" y="8856907"/>
                  <a:pt x="2359902" y="8825699"/>
                </a:cubicBezTo>
                <a:cubicBezTo>
                  <a:pt x="2380104" y="8828324"/>
                  <a:pt x="2387214" y="8813376"/>
                  <a:pt x="2407416" y="8815999"/>
                </a:cubicBezTo>
                <a:close/>
                <a:moveTo>
                  <a:pt x="6610191" y="8801482"/>
                </a:moveTo>
                <a:cubicBezTo>
                  <a:pt x="6610191" y="8801482"/>
                  <a:pt x="6610191" y="8801482"/>
                  <a:pt x="6616088" y="8807843"/>
                </a:cubicBezTo>
                <a:cubicBezTo>
                  <a:pt x="6617101" y="8811733"/>
                  <a:pt x="6618112" y="8815624"/>
                  <a:pt x="6615253" y="8820929"/>
                </a:cubicBezTo>
                <a:cubicBezTo>
                  <a:pt x="6612393" y="8826236"/>
                  <a:pt x="6604649" y="8829071"/>
                  <a:pt x="6600778" y="8830488"/>
                </a:cubicBezTo>
                <a:cubicBezTo>
                  <a:pt x="6599766" y="8826599"/>
                  <a:pt x="6595894" y="8828014"/>
                  <a:pt x="6594883" y="8824125"/>
                </a:cubicBezTo>
                <a:cubicBezTo>
                  <a:pt x="6588987" y="8817763"/>
                  <a:pt x="6588987" y="8817763"/>
                  <a:pt x="6591847" y="8812456"/>
                </a:cubicBezTo>
                <a:cubicBezTo>
                  <a:pt x="6594705" y="8807150"/>
                  <a:pt x="6607333" y="8806789"/>
                  <a:pt x="6610191" y="8801482"/>
                </a:cubicBezTo>
                <a:close/>
                <a:moveTo>
                  <a:pt x="3153394" y="8798574"/>
                </a:moveTo>
                <a:cubicBezTo>
                  <a:pt x="3159184" y="8797771"/>
                  <a:pt x="3164908" y="8799474"/>
                  <a:pt x="3170552" y="8804186"/>
                </a:cubicBezTo>
                <a:cubicBezTo>
                  <a:pt x="3178002" y="8813141"/>
                  <a:pt x="3189183" y="8826573"/>
                  <a:pt x="3181194" y="8837666"/>
                </a:cubicBezTo>
                <a:cubicBezTo>
                  <a:pt x="3177359" y="8837199"/>
                  <a:pt x="3177252" y="8841208"/>
                  <a:pt x="3173418" y="8840741"/>
                </a:cubicBezTo>
                <a:cubicBezTo>
                  <a:pt x="3173418" y="8840741"/>
                  <a:pt x="3169531" y="8842278"/>
                  <a:pt x="3163769" y="8842077"/>
                </a:cubicBezTo>
                <a:cubicBezTo>
                  <a:pt x="3158003" y="8841878"/>
                  <a:pt x="3150363" y="8839939"/>
                  <a:pt x="3142857" y="8832991"/>
                </a:cubicBezTo>
                <a:cubicBezTo>
                  <a:pt x="3139131" y="8828514"/>
                  <a:pt x="3131786" y="8815549"/>
                  <a:pt x="3135619" y="8816017"/>
                </a:cubicBezTo>
                <a:cubicBezTo>
                  <a:pt x="3139560" y="8812474"/>
                  <a:pt x="3135727" y="8812007"/>
                  <a:pt x="3135834" y="8807996"/>
                </a:cubicBezTo>
                <a:cubicBezTo>
                  <a:pt x="3141746" y="8802684"/>
                  <a:pt x="3147602" y="8799376"/>
                  <a:pt x="3153394" y="8798574"/>
                </a:cubicBezTo>
                <a:close/>
                <a:moveTo>
                  <a:pt x="7193782" y="8797677"/>
                </a:moveTo>
                <a:cubicBezTo>
                  <a:pt x="7195738" y="8796917"/>
                  <a:pt x="7197666" y="8797151"/>
                  <a:pt x="7199541" y="8799378"/>
                </a:cubicBezTo>
                <a:cubicBezTo>
                  <a:pt x="7203293" y="8803830"/>
                  <a:pt x="7207148" y="8804300"/>
                  <a:pt x="7203079" y="8811794"/>
                </a:cubicBezTo>
                <a:cubicBezTo>
                  <a:pt x="7202972" y="8815775"/>
                  <a:pt x="7199009" y="8819287"/>
                  <a:pt x="7198901" y="8823270"/>
                </a:cubicBezTo>
                <a:cubicBezTo>
                  <a:pt x="7198901" y="8823270"/>
                  <a:pt x="7195983" y="8823912"/>
                  <a:pt x="7192594" y="8823998"/>
                </a:cubicBezTo>
                <a:cubicBezTo>
                  <a:pt x="7189207" y="8824084"/>
                  <a:pt x="7185349" y="8823613"/>
                  <a:pt x="7183473" y="8821388"/>
                </a:cubicBezTo>
                <a:cubicBezTo>
                  <a:pt x="7175867" y="8816465"/>
                  <a:pt x="7187758" y="8805931"/>
                  <a:pt x="7187864" y="8801948"/>
                </a:cubicBezTo>
                <a:cubicBezTo>
                  <a:pt x="7189846" y="8800192"/>
                  <a:pt x="7191827" y="8798437"/>
                  <a:pt x="7193782" y="8797677"/>
                </a:cubicBezTo>
                <a:close/>
                <a:moveTo>
                  <a:pt x="2780459" y="8791668"/>
                </a:moveTo>
                <a:cubicBezTo>
                  <a:pt x="2790325" y="8797425"/>
                  <a:pt x="2800189" y="8803182"/>
                  <a:pt x="2810053" y="8808939"/>
                </a:cubicBezTo>
                <a:cubicBezTo>
                  <a:pt x="2820635" y="8827417"/>
                  <a:pt x="2815374" y="8847527"/>
                  <a:pt x="2801267" y="8856112"/>
                </a:cubicBezTo>
                <a:cubicBezTo>
                  <a:pt x="2796565" y="8858972"/>
                  <a:pt x="2790881" y="8860555"/>
                  <a:pt x="2784472" y="8860366"/>
                </a:cubicBezTo>
                <a:cubicBezTo>
                  <a:pt x="2775927" y="8860117"/>
                  <a:pt x="2766097" y="8856723"/>
                  <a:pt x="2755592" y="8849031"/>
                </a:cubicBezTo>
                <a:cubicBezTo>
                  <a:pt x="2741894" y="8831662"/>
                  <a:pt x="2760908" y="8792760"/>
                  <a:pt x="2780459" y="8791668"/>
                </a:cubicBezTo>
                <a:close/>
                <a:moveTo>
                  <a:pt x="3186481" y="8790820"/>
                </a:moveTo>
                <a:cubicBezTo>
                  <a:pt x="3190303" y="8795160"/>
                  <a:pt x="3194024" y="8803362"/>
                  <a:pt x="3189993" y="8806745"/>
                </a:cubicBezTo>
                <a:cubicBezTo>
                  <a:pt x="3187927" y="8810365"/>
                  <a:pt x="3185964" y="8810126"/>
                  <a:pt x="3183547" y="8808379"/>
                </a:cubicBezTo>
                <a:cubicBezTo>
                  <a:pt x="3181133" y="8806632"/>
                  <a:pt x="3178264" y="8803377"/>
                  <a:pt x="3174389" y="8800966"/>
                </a:cubicBezTo>
                <a:close/>
                <a:moveTo>
                  <a:pt x="7709329" y="8789628"/>
                </a:moveTo>
                <a:cubicBezTo>
                  <a:pt x="7703503" y="8818527"/>
                  <a:pt x="7646275" y="8846958"/>
                  <a:pt x="7631306" y="8841392"/>
                </a:cubicBezTo>
                <a:cubicBezTo>
                  <a:pt x="7637795" y="8825165"/>
                  <a:pt x="7653517" y="8821689"/>
                  <a:pt x="7663583" y="8803685"/>
                </a:cubicBezTo>
                <a:cubicBezTo>
                  <a:pt x="7677139" y="8805618"/>
                  <a:pt x="7690782" y="8785839"/>
                  <a:pt x="7709329" y="8789628"/>
                </a:cubicBezTo>
                <a:close/>
                <a:moveTo>
                  <a:pt x="6479646" y="8780206"/>
                </a:moveTo>
                <a:cubicBezTo>
                  <a:pt x="6494890" y="8794015"/>
                  <a:pt x="6502992" y="8783053"/>
                  <a:pt x="6525805" y="8805752"/>
                </a:cubicBezTo>
                <a:cubicBezTo>
                  <a:pt x="6556293" y="8833369"/>
                  <a:pt x="6547769" y="8860212"/>
                  <a:pt x="6535671" y="8874669"/>
                </a:cubicBezTo>
                <a:cubicBezTo>
                  <a:pt x="6532832" y="8871335"/>
                  <a:pt x="6516205" y="8890965"/>
                  <a:pt x="6493609" y="8887461"/>
                </a:cubicBezTo>
                <a:cubicBezTo>
                  <a:pt x="6486077" y="8886294"/>
                  <a:pt x="6477883" y="8882557"/>
                  <a:pt x="6469313" y="8874540"/>
                </a:cubicBezTo>
                <a:cubicBezTo>
                  <a:pt x="6450284" y="8856288"/>
                  <a:pt x="6435359" y="8830568"/>
                  <a:pt x="6463444" y="8802128"/>
                </a:cubicBezTo>
                <a:cubicBezTo>
                  <a:pt x="6467548" y="8794661"/>
                  <a:pt x="6467442" y="8798632"/>
                  <a:pt x="6471438" y="8795137"/>
                </a:cubicBezTo>
                <a:cubicBezTo>
                  <a:pt x="6475435" y="8791641"/>
                  <a:pt x="6479539" y="8784176"/>
                  <a:pt x="6479646" y="8780206"/>
                </a:cubicBezTo>
                <a:close/>
                <a:moveTo>
                  <a:pt x="1999444" y="8778462"/>
                </a:moveTo>
                <a:cubicBezTo>
                  <a:pt x="2011026" y="8779619"/>
                  <a:pt x="2023163" y="8784490"/>
                  <a:pt x="2036395" y="8796798"/>
                </a:cubicBezTo>
                <a:cubicBezTo>
                  <a:pt x="2040799" y="8826532"/>
                  <a:pt x="2031628" y="8847589"/>
                  <a:pt x="2000388" y="8873767"/>
                </a:cubicBezTo>
                <a:cubicBezTo>
                  <a:pt x="1964743" y="8870207"/>
                  <a:pt x="1926741" y="8815146"/>
                  <a:pt x="1965789" y="8782426"/>
                </a:cubicBezTo>
                <a:cubicBezTo>
                  <a:pt x="1976824" y="8779864"/>
                  <a:pt x="1987859" y="8777304"/>
                  <a:pt x="1999444" y="8778462"/>
                </a:cubicBezTo>
                <a:close/>
                <a:moveTo>
                  <a:pt x="3227102" y="8778378"/>
                </a:moveTo>
                <a:cubicBezTo>
                  <a:pt x="3228573" y="8777578"/>
                  <a:pt x="3229537" y="8777695"/>
                  <a:pt x="3229484" y="8779649"/>
                </a:cubicBezTo>
                <a:cubicBezTo>
                  <a:pt x="3233342" y="8780120"/>
                  <a:pt x="3233238" y="8784030"/>
                  <a:pt x="3236988" y="8788410"/>
                </a:cubicBezTo>
                <a:cubicBezTo>
                  <a:pt x="3240638" y="8796700"/>
                  <a:pt x="3240324" y="8808428"/>
                  <a:pt x="3236362" y="8811867"/>
                </a:cubicBezTo>
                <a:cubicBezTo>
                  <a:pt x="3232401" y="8815306"/>
                  <a:pt x="3228543" y="8814835"/>
                  <a:pt x="3228543" y="8814835"/>
                </a:cubicBezTo>
                <a:cubicBezTo>
                  <a:pt x="3217181" y="8805606"/>
                  <a:pt x="3209781" y="8792936"/>
                  <a:pt x="3221667" y="8782619"/>
                </a:cubicBezTo>
                <a:cubicBezTo>
                  <a:pt x="3223648" y="8780899"/>
                  <a:pt x="3225628" y="8779179"/>
                  <a:pt x="3227102" y="8778378"/>
                </a:cubicBezTo>
                <a:close/>
                <a:moveTo>
                  <a:pt x="7701983" y="8764050"/>
                </a:moveTo>
                <a:cubicBezTo>
                  <a:pt x="7723905" y="8767239"/>
                  <a:pt x="7738357" y="8777869"/>
                  <a:pt x="7749074" y="8792219"/>
                </a:cubicBezTo>
                <a:lnTo>
                  <a:pt x="7767092" y="8829077"/>
                </a:lnTo>
                <a:lnTo>
                  <a:pt x="7817236" y="8799847"/>
                </a:lnTo>
                <a:cubicBezTo>
                  <a:pt x="7837619" y="8791565"/>
                  <a:pt x="7858449" y="8786654"/>
                  <a:pt x="7878983" y="8785643"/>
                </a:cubicBezTo>
                <a:cubicBezTo>
                  <a:pt x="7906361" y="8784295"/>
                  <a:pt x="7933212" y="8789880"/>
                  <a:pt x="7957772" y="8803650"/>
                </a:cubicBezTo>
                <a:lnTo>
                  <a:pt x="7964505" y="8810328"/>
                </a:lnTo>
                <a:lnTo>
                  <a:pt x="7967979" y="8810419"/>
                </a:lnTo>
                <a:lnTo>
                  <a:pt x="7968072" y="8813866"/>
                </a:lnTo>
                <a:lnTo>
                  <a:pt x="7991592" y="8837196"/>
                </a:lnTo>
                <a:cubicBezTo>
                  <a:pt x="8025245" y="8884326"/>
                  <a:pt x="8014842" y="8939408"/>
                  <a:pt x="7980901" y="8982546"/>
                </a:cubicBezTo>
                <a:lnTo>
                  <a:pt x="7964006" y="8999586"/>
                </a:lnTo>
                <a:lnTo>
                  <a:pt x="7968029" y="9002296"/>
                </a:lnTo>
                <a:cubicBezTo>
                  <a:pt x="7969985" y="9004544"/>
                  <a:pt x="7971034" y="9007240"/>
                  <a:pt x="7969920" y="9009939"/>
                </a:cubicBezTo>
                <a:cubicBezTo>
                  <a:pt x="7966294" y="9011740"/>
                  <a:pt x="7967692" y="9015335"/>
                  <a:pt x="7964065" y="9017137"/>
                </a:cubicBezTo>
                <a:cubicBezTo>
                  <a:pt x="7958210" y="9024338"/>
                  <a:pt x="7954583" y="9026139"/>
                  <a:pt x="7949556" y="9024345"/>
                </a:cubicBezTo>
                <a:cubicBezTo>
                  <a:pt x="7945929" y="9026147"/>
                  <a:pt x="7944530" y="9022552"/>
                  <a:pt x="7939503" y="9020758"/>
                </a:cubicBezTo>
                <a:lnTo>
                  <a:pt x="7939488" y="9019984"/>
                </a:lnTo>
                <a:lnTo>
                  <a:pt x="7914901" y="9035806"/>
                </a:lnTo>
                <a:lnTo>
                  <a:pt x="7885002" y="9046810"/>
                </a:lnTo>
                <a:lnTo>
                  <a:pt x="7883191" y="9054131"/>
                </a:lnTo>
                <a:cubicBezTo>
                  <a:pt x="7880468" y="9061249"/>
                  <a:pt x="7877522" y="9066475"/>
                  <a:pt x="7876052" y="9066235"/>
                </a:cubicBezTo>
                <a:cubicBezTo>
                  <a:pt x="7875785" y="9070251"/>
                  <a:pt x="7871867" y="9069609"/>
                  <a:pt x="7871601" y="9073626"/>
                </a:cubicBezTo>
                <a:cubicBezTo>
                  <a:pt x="7871601" y="9073626"/>
                  <a:pt x="7871335" y="9077643"/>
                  <a:pt x="7867150" y="9081016"/>
                </a:cubicBezTo>
                <a:cubicBezTo>
                  <a:pt x="7862965" y="9084392"/>
                  <a:pt x="7858779" y="9087767"/>
                  <a:pt x="7851206" y="9082465"/>
                </a:cubicBezTo>
                <a:lnTo>
                  <a:pt x="7862946" y="9052003"/>
                </a:lnTo>
                <a:lnTo>
                  <a:pt x="7819891" y="9055888"/>
                </a:lnTo>
                <a:cubicBezTo>
                  <a:pt x="7765219" y="9052393"/>
                  <a:pt x="7708929" y="9022302"/>
                  <a:pt x="7665983" y="8951112"/>
                </a:cubicBezTo>
                <a:cubicBezTo>
                  <a:pt x="7676978" y="8927366"/>
                  <a:pt x="7690655" y="8905404"/>
                  <a:pt x="7706269" y="8885755"/>
                </a:cubicBezTo>
                <a:lnTo>
                  <a:pt x="7752655" y="8839750"/>
                </a:lnTo>
                <a:lnTo>
                  <a:pt x="7748270" y="8839135"/>
                </a:lnTo>
                <a:cubicBezTo>
                  <a:pt x="7724918" y="8826545"/>
                  <a:pt x="7708346" y="8790558"/>
                  <a:pt x="7701983" y="8764050"/>
                </a:cubicBezTo>
                <a:close/>
                <a:moveTo>
                  <a:pt x="6347817" y="8763036"/>
                </a:moveTo>
                <a:cubicBezTo>
                  <a:pt x="6348663" y="8764229"/>
                  <a:pt x="6349481" y="8766508"/>
                  <a:pt x="6351176" y="8768894"/>
                </a:cubicBezTo>
                <a:cubicBezTo>
                  <a:pt x="6347670" y="8768466"/>
                  <a:pt x="6351176" y="8768894"/>
                  <a:pt x="6344280" y="8763694"/>
                </a:cubicBezTo>
                <a:cubicBezTo>
                  <a:pt x="6346091" y="8761736"/>
                  <a:pt x="6346967" y="8761844"/>
                  <a:pt x="6347817" y="8763036"/>
                </a:cubicBezTo>
                <a:close/>
                <a:moveTo>
                  <a:pt x="3037782" y="8750572"/>
                </a:moveTo>
                <a:cubicBezTo>
                  <a:pt x="3042624" y="8750320"/>
                  <a:pt x="3046869" y="8751327"/>
                  <a:pt x="3049747" y="8753915"/>
                </a:cubicBezTo>
                <a:cubicBezTo>
                  <a:pt x="3073249" y="8799858"/>
                  <a:pt x="3040764" y="8825204"/>
                  <a:pt x="3017088" y="8808990"/>
                </a:cubicBezTo>
                <a:cubicBezTo>
                  <a:pt x="3009195" y="8803586"/>
                  <a:pt x="3002281" y="8793563"/>
                  <a:pt x="2998746" y="8778148"/>
                </a:cubicBezTo>
                <a:cubicBezTo>
                  <a:pt x="3003336" y="8763424"/>
                  <a:pt x="3023253" y="8751330"/>
                  <a:pt x="3037782" y="8750572"/>
                </a:cubicBezTo>
                <a:close/>
                <a:moveTo>
                  <a:pt x="6436395" y="8750376"/>
                </a:moveTo>
                <a:cubicBezTo>
                  <a:pt x="6426941" y="8761954"/>
                  <a:pt x="6424110" y="8767050"/>
                  <a:pt x="6417487" y="8773534"/>
                </a:cubicBezTo>
                <a:cubicBezTo>
                  <a:pt x="6418451" y="8777239"/>
                  <a:pt x="6419416" y="8780947"/>
                  <a:pt x="6416586" y="8786041"/>
                </a:cubicBezTo>
                <a:cubicBezTo>
                  <a:pt x="6410925" y="8796232"/>
                  <a:pt x="6402373" y="8795302"/>
                  <a:pt x="6395749" y="8801786"/>
                </a:cubicBezTo>
                <a:cubicBezTo>
                  <a:pt x="6390990" y="8799469"/>
                  <a:pt x="6385267" y="8793444"/>
                  <a:pt x="6390927" y="8783254"/>
                </a:cubicBezTo>
                <a:cubicBezTo>
                  <a:pt x="6395623" y="8769357"/>
                  <a:pt x="6407005" y="8765192"/>
                  <a:pt x="6419352" y="8764731"/>
                </a:cubicBezTo>
                <a:cubicBezTo>
                  <a:pt x="6425976" y="8758247"/>
                  <a:pt x="6427843" y="8749445"/>
                  <a:pt x="6436395" y="8750376"/>
                </a:cubicBezTo>
                <a:close/>
                <a:moveTo>
                  <a:pt x="7235386" y="8729483"/>
                </a:moveTo>
                <a:cubicBezTo>
                  <a:pt x="7245581" y="8736582"/>
                  <a:pt x="7251705" y="8745388"/>
                  <a:pt x="7255793" y="8755045"/>
                </a:cubicBezTo>
                <a:cubicBezTo>
                  <a:pt x="7259879" y="8764704"/>
                  <a:pt x="7261932" y="8775215"/>
                  <a:pt x="7263983" y="8785727"/>
                </a:cubicBezTo>
                <a:cubicBezTo>
                  <a:pt x="7233483" y="8832619"/>
                  <a:pt x="7219828" y="8777696"/>
                  <a:pt x="7204518" y="8755683"/>
                </a:cubicBezTo>
                <a:cubicBezTo>
                  <a:pt x="7214684" y="8740053"/>
                  <a:pt x="7219096" y="8736310"/>
                  <a:pt x="7235386" y="8729483"/>
                </a:cubicBezTo>
                <a:close/>
                <a:moveTo>
                  <a:pt x="2221348" y="8728307"/>
                </a:moveTo>
                <a:cubicBezTo>
                  <a:pt x="2224968" y="8727324"/>
                  <a:pt x="2228910" y="8727310"/>
                  <a:pt x="2233783" y="8728623"/>
                </a:cubicBezTo>
                <a:cubicBezTo>
                  <a:pt x="2238656" y="8729936"/>
                  <a:pt x="2244461" y="8732576"/>
                  <a:pt x="2251809" y="8736908"/>
                </a:cubicBezTo>
                <a:cubicBezTo>
                  <a:pt x="2230504" y="8767996"/>
                  <a:pt x="2275450" y="8772664"/>
                  <a:pt x="2260112" y="8797916"/>
                </a:cubicBezTo>
                <a:cubicBezTo>
                  <a:pt x="2250205" y="8803769"/>
                  <a:pt x="2241737" y="8813977"/>
                  <a:pt x="2228865" y="8815889"/>
                </a:cubicBezTo>
                <a:cubicBezTo>
                  <a:pt x="2224574" y="8816527"/>
                  <a:pt x="2219796" y="8816242"/>
                  <a:pt x="2214310" y="8814568"/>
                </a:cubicBezTo>
                <a:cubicBezTo>
                  <a:pt x="2223473" y="8782558"/>
                  <a:pt x="2219428" y="8758352"/>
                  <a:pt x="2221348" y="8728307"/>
                </a:cubicBezTo>
                <a:close/>
                <a:moveTo>
                  <a:pt x="638142" y="8715951"/>
                </a:moveTo>
                <a:cubicBezTo>
                  <a:pt x="647475" y="8717823"/>
                  <a:pt x="656286" y="8725279"/>
                  <a:pt x="662066" y="8740891"/>
                </a:cubicBezTo>
                <a:cubicBezTo>
                  <a:pt x="638433" y="8761080"/>
                  <a:pt x="622676" y="8774539"/>
                  <a:pt x="607620" y="8780552"/>
                </a:cubicBezTo>
                <a:cubicBezTo>
                  <a:pt x="577415" y="8754987"/>
                  <a:pt x="610138" y="8710336"/>
                  <a:pt x="638142" y="8715951"/>
                </a:cubicBezTo>
                <a:close/>
                <a:moveTo>
                  <a:pt x="3067942" y="8713003"/>
                </a:moveTo>
                <a:cubicBezTo>
                  <a:pt x="3082171" y="8720151"/>
                  <a:pt x="3082320" y="8736569"/>
                  <a:pt x="3097525" y="8747478"/>
                </a:cubicBezTo>
                <a:cubicBezTo>
                  <a:pt x="3092933" y="8761514"/>
                  <a:pt x="3109117" y="8776183"/>
                  <a:pt x="3101738" y="8795355"/>
                </a:cubicBezTo>
                <a:cubicBezTo>
                  <a:pt x="3075239" y="8788581"/>
                  <a:pt x="3059584" y="8728417"/>
                  <a:pt x="3067942" y="8713003"/>
                </a:cubicBezTo>
                <a:close/>
                <a:moveTo>
                  <a:pt x="7684144" y="8699288"/>
                </a:moveTo>
                <a:cubicBezTo>
                  <a:pt x="7700105" y="8707509"/>
                  <a:pt x="7713189" y="8718089"/>
                  <a:pt x="7720519" y="8733379"/>
                </a:cubicBezTo>
                <a:cubicBezTo>
                  <a:pt x="7706136" y="8745161"/>
                  <a:pt x="7684098" y="8747242"/>
                  <a:pt x="7667487" y="8750198"/>
                </a:cubicBezTo>
                <a:cubicBezTo>
                  <a:pt x="7673889" y="8734306"/>
                  <a:pt x="7690500" y="8731348"/>
                  <a:pt x="7684144" y="8699288"/>
                </a:cubicBezTo>
                <a:close/>
                <a:moveTo>
                  <a:pt x="2065246" y="8695134"/>
                </a:moveTo>
                <a:cubicBezTo>
                  <a:pt x="2070220" y="8694319"/>
                  <a:pt x="2076164" y="8696458"/>
                  <a:pt x="2082428" y="8703336"/>
                </a:cubicBezTo>
                <a:cubicBezTo>
                  <a:pt x="2075334" y="8718130"/>
                  <a:pt x="2070603" y="8727991"/>
                  <a:pt x="2064575" y="8733917"/>
                </a:cubicBezTo>
                <a:cubicBezTo>
                  <a:pt x="2044187" y="8726586"/>
                  <a:pt x="2050331" y="8697573"/>
                  <a:pt x="2065246" y="8695134"/>
                </a:cubicBezTo>
                <a:close/>
                <a:moveTo>
                  <a:pt x="1891252" y="8683549"/>
                </a:moveTo>
                <a:cubicBezTo>
                  <a:pt x="1893960" y="8694310"/>
                  <a:pt x="1896668" y="8705072"/>
                  <a:pt x="1899375" y="8715834"/>
                </a:cubicBezTo>
                <a:cubicBezTo>
                  <a:pt x="1890793" y="8716199"/>
                  <a:pt x="1883564" y="8721945"/>
                  <a:pt x="1878295" y="8723981"/>
                </a:cubicBezTo>
                <a:cubicBezTo>
                  <a:pt x="1868358" y="8718963"/>
                  <a:pt x="1863691" y="8711912"/>
                  <a:pt x="1862943" y="8697440"/>
                </a:cubicBezTo>
                <a:cubicBezTo>
                  <a:pt x="1877400" y="8685950"/>
                  <a:pt x="1872130" y="8687986"/>
                  <a:pt x="1891252" y="8683549"/>
                </a:cubicBezTo>
                <a:close/>
                <a:moveTo>
                  <a:pt x="2700851" y="8682809"/>
                </a:moveTo>
                <a:cubicBezTo>
                  <a:pt x="2728779" y="8703911"/>
                  <a:pt x="2706738" y="8750533"/>
                  <a:pt x="2684237" y="8778753"/>
                </a:cubicBezTo>
                <a:lnTo>
                  <a:pt x="2664358" y="8798289"/>
                </a:lnTo>
                <a:lnTo>
                  <a:pt x="2684192" y="8808400"/>
                </a:lnTo>
                <a:cubicBezTo>
                  <a:pt x="2682845" y="8818781"/>
                  <a:pt x="2681500" y="8829161"/>
                  <a:pt x="2680154" y="8839542"/>
                </a:cubicBezTo>
                <a:cubicBezTo>
                  <a:pt x="2634148" y="8838731"/>
                  <a:pt x="2605601" y="8861349"/>
                  <a:pt x="2569671" y="8861873"/>
                </a:cubicBezTo>
                <a:cubicBezTo>
                  <a:pt x="2584537" y="8836124"/>
                  <a:pt x="2609796" y="8796904"/>
                  <a:pt x="2645294" y="8795415"/>
                </a:cubicBezTo>
                <a:lnTo>
                  <a:pt x="2663591" y="8798009"/>
                </a:lnTo>
                <a:lnTo>
                  <a:pt x="2667706" y="8769496"/>
                </a:lnTo>
                <a:cubicBezTo>
                  <a:pt x="2673183" y="8737332"/>
                  <a:pt x="2682727" y="8700478"/>
                  <a:pt x="2700851" y="8682809"/>
                </a:cubicBezTo>
                <a:close/>
                <a:moveTo>
                  <a:pt x="6991380" y="8681935"/>
                </a:moveTo>
                <a:cubicBezTo>
                  <a:pt x="6998623" y="8680196"/>
                  <a:pt x="7007807" y="8686559"/>
                  <a:pt x="7019201" y="8690946"/>
                </a:cubicBezTo>
                <a:cubicBezTo>
                  <a:pt x="7015270" y="8694461"/>
                  <a:pt x="7018989" y="8698911"/>
                  <a:pt x="7022707" y="8703358"/>
                </a:cubicBezTo>
                <a:cubicBezTo>
                  <a:pt x="7016809" y="8708631"/>
                  <a:pt x="7008640" y="8718122"/>
                  <a:pt x="6998650" y="8715031"/>
                </a:cubicBezTo>
                <a:cubicBezTo>
                  <a:pt x="6995320" y="8714000"/>
                  <a:pt x="6991787" y="8711571"/>
                  <a:pt x="6988068" y="8707124"/>
                </a:cubicBezTo>
                <a:cubicBezTo>
                  <a:pt x="6984244" y="8706657"/>
                  <a:pt x="6980844" y="8690263"/>
                  <a:pt x="6984777" y="8686747"/>
                </a:cubicBezTo>
                <a:cubicBezTo>
                  <a:pt x="6986768" y="8683993"/>
                  <a:pt x="6988967" y="8682514"/>
                  <a:pt x="6991380" y="8681935"/>
                </a:cubicBezTo>
                <a:close/>
                <a:moveTo>
                  <a:pt x="7457783" y="8681634"/>
                </a:moveTo>
                <a:lnTo>
                  <a:pt x="7459864" y="8685775"/>
                </a:lnTo>
                <a:lnTo>
                  <a:pt x="7460077" y="8683975"/>
                </a:lnTo>
                <a:close/>
                <a:moveTo>
                  <a:pt x="7610778" y="8648473"/>
                </a:moveTo>
                <a:cubicBezTo>
                  <a:pt x="7662304" y="8645589"/>
                  <a:pt x="7672321" y="8685556"/>
                  <a:pt x="7647908" y="8700638"/>
                </a:cubicBezTo>
                <a:cubicBezTo>
                  <a:pt x="7639770" y="8705665"/>
                  <a:pt x="7627807" y="8707928"/>
                  <a:pt x="7612280" y="8704917"/>
                </a:cubicBezTo>
                <a:cubicBezTo>
                  <a:pt x="7596810" y="8691373"/>
                  <a:pt x="7596647" y="8654805"/>
                  <a:pt x="7610778" y="8648473"/>
                </a:cubicBezTo>
                <a:close/>
                <a:moveTo>
                  <a:pt x="7054319" y="8645765"/>
                </a:moveTo>
                <a:cubicBezTo>
                  <a:pt x="7060851" y="8655288"/>
                  <a:pt x="7064423" y="8665128"/>
                  <a:pt x="7064158" y="8674577"/>
                </a:cubicBezTo>
                <a:cubicBezTo>
                  <a:pt x="7063894" y="8684027"/>
                  <a:pt x="7059791" y="8693086"/>
                  <a:pt x="7050969" y="8701052"/>
                </a:cubicBezTo>
                <a:cubicBezTo>
                  <a:pt x="7031587" y="8700563"/>
                  <a:pt x="7023317" y="8674616"/>
                  <a:pt x="7017295" y="8661205"/>
                </a:cubicBezTo>
                <a:cubicBezTo>
                  <a:pt x="7030145" y="8652172"/>
                  <a:pt x="7042995" y="8643139"/>
                  <a:pt x="7054319" y="8645765"/>
                </a:cubicBezTo>
                <a:close/>
                <a:moveTo>
                  <a:pt x="1498650" y="8645354"/>
                </a:moveTo>
                <a:cubicBezTo>
                  <a:pt x="1513023" y="8670740"/>
                  <a:pt x="1500574" y="8696691"/>
                  <a:pt x="1479162" y="8713653"/>
                </a:cubicBezTo>
                <a:cubicBezTo>
                  <a:pt x="1457749" y="8730615"/>
                  <a:pt x="1427373" y="8738595"/>
                  <a:pt x="1405889" y="8728036"/>
                </a:cubicBezTo>
                <a:cubicBezTo>
                  <a:pt x="1418616" y="8671992"/>
                  <a:pt x="1438552" y="8637812"/>
                  <a:pt x="1498650" y="8645354"/>
                </a:cubicBezTo>
                <a:close/>
                <a:moveTo>
                  <a:pt x="2030856" y="8608261"/>
                </a:moveTo>
                <a:cubicBezTo>
                  <a:pt x="2048438" y="8625492"/>
                  <a:pt x="2038795" y="8654830"/>
                  <a:pt x="2021520" y="8664433"/>
                </a:cubicBezTo>
                <a:cubicBezTo>
                  <a:pt x="2015764" y="8667634"/>
                  <a:pt x="2009156" y="8668641"/>
                  <a:pt x="2002427" y="8666278"/>
                </a:cubicBezTo>
                <a:cubicBezTo>
                  <a:pt x="1978984" y="8643303"/>
                  <a:pt x="2006482" y="8606496"/>
                  <a:pt x="2030856" y="8608261"/>
                </a:cubicBezTo>
                <a:close/>
                <a:moveTo>
                  <a:pt x="2727964" y="8586481"/>
                </a:moveTo>
                <a:cubicBezTo>
                  <a:pt x="2732444" y="8585971"/>
                  <a:pt x="2736834" y="8586505"/>
                  <a:pt x="2740685" y="8588965"/>
                </a:cubicBezTo>
                <a:cubicBezTo>
                  <a:pt x="2748383" y="8593883"/>
                  <a:pt x="2752179" y="8598326"/>
                  <a:pt x="2759879" y="8603243"/>
                </a:cubicBezTo>
                <a:cubicBezTo>
                  <a:pt x="2759561" y="8615141"/>
                  <a:pt x="2770949" y="8628468"/>
                  <a:pt x="2754701" y="8650361"/>
                </a:cubicBezTo>
                <a:cubicBezTo>
                  <a:pt x="2734551" y="8671778"/>
                  <a:pt x="2711666" y="8649091"/>
                  <a:pt x="2711561" y="8653057"/>
                </a:cubicBezTo>
                <a:cubicBezTo>
                  <a:pt x="2707553" y="8656546"/>
                  <a:pt x="2707553" y="8656546"/>
                  <a:pt x="2707446" y="8660513"/>
                </a:cubicBezTo>
                <a:cubicBezTo>
                  <a:pt x="2703543" y="8660036"/>
                  <a:pt x="2695631" y="8663052"/>
                  <a:pt x="2691622" y="8666541"/>
                </a:cubicBezTo>
                <a:cubicBezTo>
                  <a:pt x="2691729" y="8662576"/>
                  <a:pt x="2691835" y="8658608"/>
                  <a:pt x="2687933" y="8658132"/>
                </a:cubicBezTo>
                <a:cubicBezTo>
                  <a:pt x="2695950" y="8651153"/>
                  <a:pt x="2699854" y="8651629"/>
                  <a:pt x="2703862" y="8648138"/>
                </a:cubicBezTo>
                <a:cubicBezTo>
                  <a:pt x="2699958" y="8647663"/>
                  <a:pt x="2703967" y="8644173"/>
                  <a:pt x="2703967" y="8644173"/>
                </a:cubicBezTo>
                <a:cubicBezTo>
                  <a:pt x="2703967" y="8644173"/>
                  <a:pt x="2703967" y="8644173"/>
                  <a:pt x="2696376" y="8635288"/>
                </a:cubicBezTo>
                <a:cubicBezTo>
                  <a:pt x="2696376" y="8635288"/>
                  <a:pt x="2681295" y="8613554"/>
                  <a:pt x="2697437" y="8595626"/>
                </a:cubicBezTo>
                <a:cubicBezTo>
                  <a:pt x="2700284" y="8598958"/>
                  <a:pt x="2714526" y="8588012"/>
                  <a:pt x="2727964" y="8586481"/>
                </a:cubicBezTo>
                <a:close/>
                <a:moveTo>
                  <a:pt x="2227324" y="8584172"/>
                </a:moveTo>
                <a:cubicBezTo>
                  <a:pt x="2205961" y="8623049"/>
                  <a:pt x="2211404" y="8659171"/>
                  <a:pt x="2178477" y="8697518"/>
                </a:cubicBezTo>
                <a:cubicBezTo>
                  <a:pt x="2153941" y="8664506"/>
                  <a:pt x="2184573" y="8574238"/>
                  <a:pt x="2227324" y="8584172"/>
                </a:cubicBezTo>
                <a:close/>
                <a:moveTo>
                  <a:pt x="7612835" y="8577693"/>
                </a:moveTo>
                <a:cubicBezTo>
                  <a:pt x="7614252" y="8581332"/>
                  <a:pt x="7615667" y="8584970"/>
                  <a:pt x="7613511" y="8590383"/>
                </a:cubicBezTo>
                <a:cubicBezTo>
                  <a:pt x="7611357" y="8595795"/>
                  <a:pt x="7609940" y="8592157"/>
                  <a:pt x="7611357" y="8595795"/>
                </a:cubicBezTo>
                <a:cubicBezTo>
                  <a:pt x="7609199" y="8601208"/>
                  <a:pt x="7612771" y="8599433"/>
                  <a:pt x="7612771" y="8599433"/>
                </a:cubicBezTo>
                <a:cubicBezTo>
                  <a:pt x="7612771" y="8599433"/>
                  <a:pt x="7609199" y="8601208"/>
                  <a:pt x="7609199" y="8601208"/>
                </a:cubicBezTo>
                <a:cubicBezTo>
                  <a:pt x="7609199" y="8601208"/>
                  <a:pt x="7609199" y="8601208"/>
                  <a:pt x="7608660" y="8602561"/>
                </a:cubicBezTo>
                <a:lnTo>
                  <a:pt x="7606938" y="8606887"/>
                </a:lnTo>
                <a:lnTo>
                  <a:pt x="7624242" y="8602181"/>
                </a:lnTo>
                <a:cubicBezTo>
                  <a:pt x="7635215" y="8612064"/>
                  <a:pt x="7655181" y="8603206"/>
                  <a:pt x="7669722" y="8617718"/>
                </a:cubicBezTo>
                <a:cubicBezTo>
                  <a:pt x="7661260" y="8628460"/>
                  <a:pt x="7641691" y="8631319"/>
                  <a:pt x="7622900" y="8629756"/>
                </a:cubicBezTo>
                <a:lnTo>
                  <a:pt x="7603194" y="8625813"/>
                </a:lnTo>
                <a:lnTo>
                  <a:pt x="7602969" y="8627640"/>
                </a:lnTo>
                <a:cubicBezTo>
                  <a:pt x="7602869" y="8631489"/>
                  <a:pt x="7603038" y="8634661"/>
                  <a:pt x="7602668" y="8639187"/>
                </a:cubicBezTo>
                <a:cubicBezTo>
                  <a:pt x="7598356" y="8650013"/>
                  <a:pt x="7594784" y="8651786"/>
                  <a:pt x="7586901" y="8664386"/>
                </a:cubicBezTo>
                <a:cubicBezTo>
                  <a:pt x="7578342" y="8664298"/>
                  <a:pt x="7578342" y="8664298"/>
                  <a:pt x="7576927" y="8660659"/>
                </a:cubicBezTo>
                <a:cubicBezTo>
                  <a:pt x="7578342" y="8664298"/>
                  <a:pt x="7574770" y="8666072"/>
                  <a:pt x="7572614" y="8671483"/>
                </a:cubicBezTo>
                <a:cubicBezTo>
                  <a:pt x="7570797" y="8683241"/>
                  <a:pt x="7564714" y="8689519"/>
                  <a:pt x="7556148" y="8692147"/>
                </a:cubicBezTo>
                <a:lnTo>
                  <a:pt x="7554988" y="8692102"/>
                </a:lnTo>
                <a:lnTo>
                  <a:pt x="7548407" y="8700625"/>
                </a:lnTo>
                <a:cubicBezTo>
                  <a:pt x="7527396" y="8717118"/>
                  <a:pt x="7495537" y="8720506"/>
                  <a:pt x="7459069" y="8692481"/>
                </a:cubicBezTo>
                <a:lnTo>
                  <a:pt x="7459664" y="8687460"/>
                </a:lnTo>
                <a:lnTo>
                  <a:pt x="7454492" y="8704880"/>
                </a:lnTo>
                <a:cubicBezTo>
                  <a:pt x="7447355" y="8707253"/>
                  <a:pt x="7440666" y="8706205"/>
                  <a:pt x="7434814" y="8702960"/>
                </a:cubicBezTo>
                <a:lnTo>
                  <a:pt x="7429180" y="8697152"/>
                </a:lnTo>
                <a:lnTo>
                  <a:pt x="7427773" y="8707955"/>
                </a:lnTo>
                <a:cubicBezTo>
                  <a:pt x="7416915" y="8706395"/>
                  <a:pt x="7408563" y="8708009"/>
                  <a:pt x="7400628" y="8704053"/>
                </a:cubicBezTo>
                <a:cubicBezTo>
                  <a:pt x="7397289" y="8693723"/>
                  <a:pt x="7399168" y="8686955"/>
                  <a:pt x="7404233" y="8683460"/>
                </a:cubicBezTo>
                <a:lnTo>
                  <a:pt x="7418414" y="8682862"/>
                </a:lnTo>
                <a:lnTo>
                  <a:pt x="7412842" y="8666890"/>
                </a:lnTo>
                <a:cubicBezTo>
                  <a:pt x="7411887" y="8659746"/>
                  <a:pt x="7412546" y="8652847"/>
                  <a:pt x="7415208" y="8647420"/>
                </a:cubicBezTo>
                <a:cubicBezTo>
                  <a:pt x="7425913" y="8643861"/>
                  <a:pt x="7436676" y="8648246"/>
                  <a:pt x="7444986" y="8656170"/>
                </a:cubicBezTo>
                <a:lnTo>
                  <a:pt x="7451035" y="8668208"/>
                </a:lnTo>
                <a:lnTo>
                  <a:pt x="7449523" y="8654559"/>
                </a:lnTo>
                <a:cubicBezTo>
                  <a:pt x="7451522" y="8647122"/>
                  <a:pt x="7456664" y="8639554"/>
                  <a:pt x="7466052" y="8632750"/>
                </a:cubicBezTo>
                <a:lnTo>
                  <a:pt x="7471824" y="8633261"/>
                </a:lnTo>
                <a:lnTo>
                  <a:pt x="7474724" y="8626424"/>
                </a:lnTo>
                <a:cubicBezTo>
                  <a:pt x="7488325" y="8603551"/>
                  <a:pt x="7509630" y="8589842"/>
                  <a:pt x="7534187" y="8593684"/>
                </a:cubicBezTo>
                <a:cubicBezTo>
                  <a:pt x="7547721" y="8597572"/>
                  <a:pt x="7557564" y="8604482"/>
                  <a:pt x="7564171" y="8613089"/>
                </a:cubicBezTo>
                <a:lnTo>
                  <a:pt x="7570592" y="8631083"/>
                </a:lnTo>
                <a:lnTo>
                  <a:pt x="7578406" y="8642558"/>
                </a:lnTo>
                <a:cubicBezTo>
                  <a:pt x="7578406" y="8642558"/>
                  <a:pt x="7578406" y="8642558"/>
                  <a:pt x="7576990" y="8638917"/>
                </a:cubicBezTo>
                <a:lnTo>
                  <a:pt x="7585980" y="8618294"/>
                </a:lnTo>
                <a:lnTo>
                  <a:pt x="7580739" y="8615268"/>
                </a:lnTo>
                <a:lnTo>
                  <a:pt x="7588416" y="8612706"/>
                </a:lnTo>
                <a:lnTo>
                  <a:pt x="7593598" y="8600819"/>
                </a:lnTo>
                <a:cubicBezTo>
                  <a:pt x="7599965" y="8588429"/>
                  <a:pt x="7606770" y="8578536"/>
                  <a:pt x="7612835" y="8577693"/>
                </a:cubicBezTo>
                <a:close/>
                <a:moveTo>
                  <a:pt x="2637121" y="8559498"/>
                </a:moveTo>
                <a:cubicBezTo>
                  <a:pt x="2641384" y="8575312"/>
                  <a:pt x="2645648" y="8591125"/>
                  <a:pt x="2639953" y="8601911"/>
                </a:cubicBezTo>
                <a:cubicBezTo>
                  <a:pt x="2629517" y="8605750"/>
                  <a:pt x="2619676" y="8606473"/>
                  <a:pt x="2611319" y="8603390"/>
                </a:cubicBezTo>
                <a:cubicBezTo>
                  <a:pt x="2602960" y="8600310"/>
                  <a:pt x="2596085" y="8593424"/>
                  <a:pt x="2591583" y="8582042"/>
                </a:cubicBezTo>
                <a:cubicBezTo>
                  <a:pt x="2597755" y="8562391"/>
                  <a:pt x="2623366" y="8561661"/>
                  <a:pt x="2637121" y="8559498"/>
                </a:cubicBezTo>
                <a:close/>
                <a:moveTo>
                  <a:pt x="608105" y="8544697"/>
                </a:moveTo>
                <a:cubicBezTo>
                  <a:pt x="620687" y="8542396"/>
                  <a:pt x="633206" y="8543184"/>
                  <a:pt x="643557" y="8547892"/>
                </a:cubicBezTo>
                <a:cubicBezTo>
                  <a:pt x="661355" y="8588233"/>
                  <a:pt x="622246" y="8631154"/>
                  <a:pt x="584688" y="8636009"/>
                </a:cubicBezTo>
                <a:cubicBezTo>
                  <a:pt x="572169" y="8637630"/>
                  <a:pt x="559823" y="8635022"/>
                  <a:pt x="549814" y="8626677"/>
                </a:cubicBezTo>
                <a:cubicBezTo>
                  <a:pt x="532015" y="8586336"/>
                  <a:pt x="570353" y="8551601"/>
                  <a:pt x="608105" y="8544697"/>
                </a:cubicBezTo>
                <a:close/>
                <a:moveTo>
                  <a:pt x="6699221" y="8543529"/>
                </a:moveTo>
                <a:cubicBezTo>
                  <a:pt x="6701771" y="8544472"/>
                  <a:pt x="6702491" y="8546325"/>
                  <a:pt x="6702298" y="8548631"/>
                </a:cubicBezTo>
                <a:cubicBezTo>
                  <a:pt x="6702105" y="8550938"/>
                  <a:pt x="6700998" y="8553699"/>
                  <a:pt x="6699890" y="8556459"/>
                </a:cubicBezTo>
                <a:cubicBezTo>
                  <a:pt x="6697676" y="8561981"/>
                  <a:pt x="6695462" y="8567502"/>
                  <a:pt x="6693247" y="8573023"/>
                </a:cubicBezTo>
                <a:cubicBezTo>
                  <a:pt x="6693247" y="8573023"/>
                  <a:pt x="6693247" y="8573023"/>
                  <a:pt x="6699221" y="8543529"/>
                </a:cubicBezTo>
                <a:close/>
                <a:moveTo>
                  <a:pt x="7178348" y="8525566"/>
                </a:moveTo>
                <a:cubicBezTo>
                  <a:pt x="7177603" y="8536822"/>
                  <a:pt x="7179784" y="8545684"/>
                  <a:pt x="7179412" y="8551312"/>
                </a:cubicBezTo>
                <a:cubicBezTo>
                  <a:pt x="7162615" y="8554425"/>
                  <a:pt x="7152036" y="8547118"/>
                  <a:pt x="7153152" y="8530233"/>
                </a:cubicBezTo>
                <a:cubicBezTo>
                  <a:pt x="7164103" y="8531911"/>
                  <a:pt x="7167397" y="8523888"/>
                  <a:pt x="7178348" y="8525566"/>
                </a:cubicBezTo>
                <a:close/>
                <a:moveTo>
                  <a:pt x="6907208" y="8518220"/>
                </a:moveTo>
                <a:cubicBezTo>
                  <a:pt x="6911402" y="8518320"/>
                  <a:pt x="6914725" y="8518853"/>
                  <a:pt x="6916664" y="8521167"/>
                </a:cubicBezTo>
                <a:lnTo>
                  <a:pt x="6917784" y="8534459"/>
                </a:lnTo>
                <a:lnTo>
                  <a:pt x="6928934" y="8532510"/>
                </a:lnTo>
                <a:cubicBezTo>
                  <a:pt x="6938291" y="8532073"/>
                  <a:pt x="6947767" y="8532965"/>
                  <a:pt x="6957401" y="8535630"/>
                </a:cubicBezTo>
                <a:lnTo>
                  <a:pt x="6928429" y="8563923"/>
                </a:lnTo>
                <a:lnTo>
                  <a:pt x="6929941" y="8575839"/>
                </a:lnTo>
                <a:cubicBezTo>
                  <a:pt x="6931382" y="8579544"/>
                  <a:pt x="6918973" y="8581288"/>
                  <a:pt x="6918973" y="8581288"/>
                </a:cubicBezTo>
                <a:lnTo>
                  <a:pt x="6916936" y="8575146"/>
                </a:lnTo>
                <a:lnTo>
                  <a:pt x="6901248" y="8590466"/>
                </a:lnTo>
                <a:cubicBezTo>
                  <a:pt x="6882012" y="8605940"/>
                  <a:pt x="6862252" y="8618416"/>
                  <a:pt x="6841954" y="8627309"/>
                </a:cubicBezTo>
                <a:cubicBezTo>
                  <a:pt x="6801354" y="8645097"/>
                  <a:pt x="6758596" y="8648554"/>
                  <a:pt x="6713558" y="8633010"/>
                </a:cubicBezTo>
                <a:lnTo>
                  <a:pt x="6716345" y="8621938"/>
                </a:lnTo>
                <a:lnTo>
                  <a:pt x="6703166" y="8628223"/>
                </a:lnTo>
                <a:cubicBezTo>
                  <a:pt x="6697867" y="8629067"/>
                  <a:pt x="6692128" y="8628366"/>
                  <a:pt x="6686445" y="8625687"/>
                </a:cubicBezTo>
                <a:cubicBezTo>
                  <a:pt x="6678688" y="8628711"/>
                  <a:pt x="6667213" y="8627312"/>
                  <a:pt x="6659668" y="8622422"/>
                </a:cubicBezTo>
                <a:cubicBezTo>
                  <a:pt x="6652230" y="8613573"/>
                  <a:pt x="6652443" y="8605656"/>
                  <a:pt x="6656375" y="8602165"/>
                </a:cubicBezTo>
                <a:cubicBezTo>
                  <a:pt x="6670238" y="8585988"/>
                  <a:pt x="6685671" y="8582908"/>
                  <a:pt x="6698606" y="8583493"/>
                </a:cubicBezTo>
                <a:cubicBezTo>
                  <a:pt x="6711542" y="8584078"/>
                  <a:pt x="6721982" y="8588329"/>
                  <a:pt x="6725860" y="8586818"/>
                </a:cubicBezTo>
                <a:lnTo>
                  <a:pt x="6729890" y="8594716"/>
                </a:lnTo>
                <a:lnTo>
                  <a:pt x="6736340" y="8585064"/>
                </a:lnTo>
                <a:cubicBezTo>
                  <a:pt x="6794142" y="8601045"/>
                  <a:pt x="6846237" y="8553261"/>
                  <a:pt x="6901184" y="8537361"/>
                </a:cubicBezTo>
                <a:lnTo>
                  <a:pt x="6912407" y="8535399"/>
                </a:lnTo>
                <a:lnTo>
                  <a:pt x="6904240" y="8530615"/>
                </a:lnTo>
                <a:cubicBezTo>
                  <a:pt x="6903607" y="8527654"/>
                  <a:pt x="6905150" y="8523611"/>
                  <a:pt x="6907208" y="8518220"/>
                </a:cubicBezTo>
                <a:close/>
                <a:moveTo>
                  <a:pt x="7608624" y="8510919"/>
                </a:moveTo>
                <a:cubicBezTo>
                  <a:pt x="7627403" y="8547352"/>
                  <a:pt x="7648244" y="8508078"/>
                  <a:pt x="7664234" y="8535846"/>
                </a:cubicBezTo>
                <a:cubicBezTo>
                  <a:pt x="7665562" y="8548181"/>
                  <a:pt x="7671174" y="8561515"/>
                  <a:pt x="7668002" y="8574498"/>
                </a:cubicBezTo>
                <a:cubicBezTo>
                  <a:pt x="7666947" y="8578828"/>
                  <a:pt x="7664912" y="8583116"/>
                  <a:pt x="7661418" y="8587318"/>
                </a:cubicBezTo>
                <a:cubicBezTo>
                  <a:pt x="7637302" y="8561677"/>
                  <a:pt x="7614955" y="8552484"/>
                  <a:pt x="7589821" y="8534625"/>
                </a:cubicBezTo>
                <a:cubicBezTo>
                  <a:pt x="7590840" y="8526842"/>
                  <a:pt x="7595668" y="8519942"/>
                  <a:pt x="7608624" y="8510919"/>
                </a:cubicBezTo>
                <a:close/>
                <a:moveTo>
                  <a:pt x="1662824" y="8499959"/>
                </a:moveTo>
                <a:cubicBezTo>
                  <a:pt x="1670765" y="8500404"/>
                  <a:pt x="1677504" y="8505251"/>
                  <a:pt x="1680035" y="8516633"/>
                </a:cubicBezTo>
                <a:cubicBezTo>
                  <a:pt x="1671524" y="8530623"/>
                  <a:pt x="1655885" y="8543902"/>
                  <a:pt x="1640249" y="8557184"/>
                </a:cubicBezTo>
                <a:cubicBezTo>
                  <a:pt x="1604374" y="8536905"/>
                  <a:pt x="1639003" y="8498624"/>
                  <a:pt x="1662824" y="8499959"/>
                </a:cubicBezTo>
                <a:close/>
                <a:moveTo>
                  <a:pt x="2743946" y="8468966"/>
                </a:moveTo>
                <a:cubicBezTo>
                  <a:pt x="2749860" y="8467362"/>
                  <a:pt x="2756860" y="8467551"/>
                  <a:pt x="2766039" y="8471327"/>
                </a:cubicBezTo>
                <a:cubicBezTo>
                  <a:pt x="2774741" y="8485680"/>
                  <a:pt x="2774901" y="8498175"/>
                  <a:pt x="2765411" y="8517468"/>
                </a:cubicBezTo>
                <a:cubicBezTo>
                  <a:pt x="2747216" y="8522408"/>
                  <a:pt x="2716520" y="8501487"/>
                  <a:pt x="2728382" y="8477371"/>
                </a:cubicBezTo>
                <a:cubicBezTo>
                  <a:pt x="2733208" y="8473971"/>
                  <a:pt x="2738033" y="8470570"/>
                  <a:pt x="2743946" y="8468966"/>
                </a:cubicBezTo>
                <a:close/>
                <a:moveTo>
                  <a:pt x="6838313" y="8436032"/>
                </a:moveTo>
                <a:cubicBezTo>
                  <a:pt x="6850417" y="8443849"/>
                  <a:pt x="6855769" y="8450526"/>
                  <a:pt x="6856887" y="8455883"/>
                </a:cubicBezTo>
                <a:cubicBezTo>
                  <a:pt x="6858006" y="8461236"/>
                  <a:pt x="6854895" y="8465267"/>
                  <a:pt x="6850073" y="8467793"/>
                </a:cubicBezTo>
                <a:cubicBezTo>
                  <a:pt x="6834003" y="8476208"/>
                  <a:pt x="6798942" y="8467886"/>
                  <a:pt x="6838313" y="8436032"/>
                </a:cubicBezTo>
                <a:close/>
                <a:moveTo>
                  <a:pt x="1154405" y="8430507"/>
                </a:moveTo>
                <a:cubicBezTo>
                  <a:pt x="1174744" y="8431934"/>
                  <a:pt x="1194586" y="8437259"/>
                  <a:pt x="1204012" y="8443822"/>
                </a:cubicBezTo>
                <a:cubicBezTo>
                  <a:pt x="1208601" y="8468247"/>
                  <a:pt x="1202862" y="8485658"/>
                  <a:pt x="1192081" y="8496681"/>
                </a:cubicBezTo>
                <a:cubicBezTo>
                  <a:pt x="1159744" y="8529753"/>
                  <a:pt x="1082051" y="8505366"/>
                  <a:pt x="1101827" y="8440592"/>
                </a:cubicBezTo>
                <a:cubicBezTo>
                  <a:pt x="1113235" y="8431556"/>
                  <a:pt x="1134067" y="8429081"/>
                  <a:pt x="1154405" y="8430507"/>
                </a:cubicBezTo>
                <a:close/>
                <a:moveTo>
                  <a:pt x="2727526" y="8428529"/>
                </a:moveTo>
                <a:cubicBezTo>
                  <a:pt x="2731775" y="8428872"/>
                  <a:pt x="2736309" y="8430146"/>
                  <a:pt x="2738151" y="8429388"/>
                </a:cubicBezTo>
                <a:cubicBezTo>
                  <a:pt x="2740558" y="8430488"/>
                  <a:pt x="2742966" y="8431589"/>
                  <a:pt x="2744452" y="8433068"/>
                </a:cubicBezTo>
                <a:cubicBezTo>
                  <a:pt x="2745939" y="8434549"/>
                  <a:pt x="2746505" y="8436407"/>
                  <a:pt x="2745229" y="8439023"/>
                </a:cubicBezTo>
                <a:cubicBezTo>
                  <a:pt x="2742678" y="8444256"/>
                  <a:pt x="2743810" y="8447972"/>
                  <a:pt x="2735310" y="8447286"/>
                </a:cubicBezTo>
                <a:cubicBezTo>
                  <a:pt x="2731626" y="8448801"/>
                  <a:pt x="2726810" y="8446598"/>
                  <a:pt x="2723126" y="8448114"/>
                </a:cubicBezTo>
                <a:cubicBezTo>
                  <a:pt x="2723126" y="8448114"/>
                  <a:pt x="2721356" y="8445705"/>
                  <a:pt x="2719905" y="8442641"/>
                </a:cubicBezTo>
                <a:cubicBezTo>
                  <a:pt x="2718455" y="8439579"/>
                  <a:pt x="2717323" y="8435862"/>
                  <a:pt x="2718598" y="8433245"/>
                </a:cubicBezTo>
                <a:cubicBezTo>
                  <a:pt x="2719308" y="8428771"/>
                  <a:pt x="2723276" y="8428186"/>
                  <a:pt x="2727526" y="8428529"/>
                </a:cubicBezTo>
                <a:close/>
                <a:moveTo>
                  <a:pt x="2384427" y="8409109"/>
                </a:moveTo>
                <a:cubicBezTo>
                  <a:pt x="2391407" y="8438427"/>
                  <a:pt x="2382452" y="8445513"/>
                  <a:pt x="2372543" y="8443010"/>
                </a:cubicBezTo>
                <a:cubicBezTo>
                  <a:pt x="2356031" y="8438838"/>
                  <a:pt x="2336871" y="8408027"/>
                  <a:pt x="2384427" y="8409109"/>
                </a:cubicBezTo>
                <a:close/>
                <a:moveTo>
                  <a:pt x="2518150" y="8390528"/>
                </a:moveTo>
                <a:cubicBezTo>
                  <a:pt x="2522128" y="8389250"/>
                  <a:pt x="2526489" y="8390448"/>
                  <a:pt x="2530231" y="8395782"/>
                </a:cubicBezTo>
                <a:lnTo>
                  <a:pt x="2526897" y="8404758"/>
                </a:lnTo>
                <a:lnTo>
                  <a:pt x="2532157" y="8418266"/>
                </a:lnTo>
                <a:cubicBezTo>
                  <a:pt x="2534885" y="8431123"/>
                  <a:pt x="2534509" y="8445855"/>
                  <a:pt x="2533063" y="8456604"/>
                </a:cubicBezTo>
                <a:cubicBezTo>
                  <a:pt x="2522556" y="8460481"/>
                  <a:pt x="2522069" y="8469417"/>
                  <a:pt x="2511560" y="8473297"/>
                </a:cubicBezTo>
                <a:cubicBezTo>
                  <a:pt x="2503006" y="8441428"/>
                  <a:pt x="2491114" y="8407874"/>
                  <a:pt x="2512618" y="8391181"/>
                </a:cubicBezTo>
                <a:lnTo>
                  <a:pt x="2515030" y="8393045"/>
                </a:lnTo>
                <a:close/>
                <a:moveTo>
                  <a:pt x="7289260" y="8382144"/>
                </a:moveTo>
                <a:cubicBezTo>
                  <a:pt x="7310298" y="8385290"/>
                  <a:pt x="7331208" y="8396962"/>
                  <a:pt x="7349987" y="8413590"/>
                </a:cubicBezTo>
                <a:lnTo>
                  <a:pt x="7380342" y="8452321"/>
                </a:lnTo>
                <a:lnTo>
                  <a:pt x="7394615" y="8442974"/>
                </a:lnTo>
                <a:cubicBezTo>
                  <a:pt x="7408978" y="8434933"/>
                  <a:pt x="7424616" y="8427979"/>
                  <a:pt x="7440540" y="8424426"/>
                </a:cubicBezTo>
                <a:cubicBezTo>
                  <a:pt x="7472386" y="8417321"/>
                  <a:pt x="7505374" y="8423821"/>
                  <a:pt x="7531594" y="8462435"/>
                </a:cubicBezTo>
                <a:cubicBezTo>
                  <a:pt x="7524487" y="8474415"/>
                  <a:pt x="7517381" y="8486396"/>
                  <a:pt x="7510277" y="8498373"/>
                </a:cubicBezTo>
                <a:cubicBezTo>
                  <a:pt x="7480842" y="8485884"/>
                  <a:pt x="7454001" y="8482826"/>
                  <a:pt x="7428696" y="8480628"/>
                </a:cubicBezTo>
                <a:lnTo>
                  <a:pt x="7398111" y="8475309"/>
                </a:lnTo>
                <a:lnTo>
                  <a:pt x="7421082" y="8544225"/>
                </a:lnTo>
                <a:cubicBezTo>
                  <a:pt x="7423334" y="8566382"/>
                  <a:pt x="7419454" y="8586349"/>
                  <a:pt x="7407440" y="8600554"/>
                </a:cubicBezTo>
                <a:cubicBezTo>
                  <a:pt x="7398027" y="8612892"/>
                  <a:pt x="7385869" y="8621226"/>
                  <a:pt x="7372121" y="8626060"/>
                </a:cubicBezTo>
                <a:cubicBezTo>
                  <a:pt x="7324016" y="8642976"/>
                  <a:pt x="7256542" y="8617020"/>
                  <a:pt x="7219997" y="8569776"/>
                </a:cubicBezTo>
                <a:lnTo>
                  <a:pt x="7203982" y="8539716"/>
                </a:lnTo>
                <a:lnTo>
                  <a:pt x="7196847" y="8537772"/>
                </a:lnTo>
                <a:lnTo>
                  <a:pt x="7201366" y="8534806"/>
                </a:lnTo>
                <a:lnTo>
                  <a:pt x="7199173" y="8530689"/>
                </a:lnTo>
                <a:cubicBezTo>
                  <a:pt x="7185720" y="8488285"/>
                  <a:pt x="7196737" y="8436942"/>
                  <a:pt x="7253444" y="8385767"/>
                </a:cubicBezTo>
                <a:cubicBezTo>
                  <a:pt x="7265176" y="8381329"/>
                  <a:pt x="7277241" y="8380344"/>
                  <a:pt x="7289260" y="8382144"/>
                </a:cubicBezTo>
                <a:close/>
                <a:moveTo>
                  <a:pt x="1814472" y="8350160"/>
                </a:moveTo>
                <a:cubicBezTo>
                  <a:pt x="1887457" y="8344292"/>
                  <a:pt x="1897509" y="8394130"/>
                  <a:pt x="1876933" y="8424759"/>
                </a:cubicBezTo>
                <a:cubicBezTo>
                  <a:pt x="1870074" y="8434968"/>
                  <a:pt x="1859812" y="8443045"/>
                  <a:pt x="1847347" y="8446211"/>
                </a:cubicBezTo>
                <a:cubicBezTo>
                  <a:pt x="1830722" y="8450433"/>
                  <a:pt x="1810175" y="8445928"/>
                  <a:pt x="1788543" y="8426120"/>
                </a:cubicBezTo>
                <a:cubicBezTo>
                  <a:pt x="1788531" y="8389183"/>
                  <a:pt x="1805826" y="8375478"/>
                  <a:pt x="1814472" y="8350160"/>
                </a:cubicBezTo>
                <a:close/>
                <a:moveTo>
                  <a:pt x="6948011" y="8333754"/>
                </a:moveTo>
                <a:lnTo>
                  <a:pt x="6958947" y="8338703"/>
                </a:lnTo>
                <a:lnTo>
                  <a:pt x="6961762" y="8335679"/>
                </a:lnTo>
                <a:cubicBezTo>
                  <a:pt x="6968756" y="8341371"/>
                  <a:pt x="6975748" y="8347063"/>
                  <a:pt x="6978468" y="8355832"/>
                </a:cubicBezTo>
                <a:lnTo>
                  <a:pt x="6978409" y="8355875"/>
                </a:lnTo>
                <a:lnTo>
                  <a:pt x="6989251" y="8367198"/>
                </a:lnTo>
                <a:cubicBezTo>
                  <a:pt x="6983153" y="8377104"/>
                  <a:pt x="6988404" y="8383662"/>
                  <a:pt x="6982308" y="8393569"/>
                </a:cubicBezTo>
                <a:cubicBezTo>
                  <a:pt x="6955206" y="8377237"/>
                  <a:pt x="6924323" y="8362021"/>
                  <a:pt x="6931266" y="8335652"/>
                </a:cubicBezTo>
                <a:cubicBezTo>
                  <a:pt x="6936756" y="8333018"/>
                  <a:pt x="6942423" y="8332614"/>
                  <a:pt x="6948011" y="8333754"/>
                </a:cubicBezTo>
                <a:close/>
                <a:moveTo>
                  <a:pt x="1623566" y="8327345"/>
                </a:moveTo>
                <a:cubicBezTo>
                  <a:pt x="1632497" y="8327878"/>
                  <a:pt x="1642443" y="8333525"/>
                  <a:pt x="1651755" y="8346802"/>
                </a:cubicBezTo>
                <a:cubicBezTo>
                  <a:pt x="1633199" y="8365720"/>
                  <a:pt x="1637960" y="8385709"/>
                  <a:pt x="1614992" y="8392562"/>
                </a:cubicBezTo>
                <a:cubicBezTo>
                  <a:pt x="1579098" y="8370157"/>
                  <a:pt x="1596772" y="8325745"/>
                  <a:pt x="1623566" y="8327345"/>
                </a:cubicBezTo>
                <a:close/>
                <a:moveTo>
                  <a:pt x="7346393" y="8320074"/>
                </a:moveTo>
                <a:cubicBezTo>
                  <a:pt x="7346573" y="8324152"/>
                  <a:pt x="7350788" y="8332486"/>
                  <a:pt x="7347113" y="8336388"/>
                </a:cubicBezTo>
                <a:cubicBezTo>
                  <a:pt x="7343438" y="8340289"/>
                  <a:pt x="7343438" y="8340289"/>
                  <a:pt x="7335731" y="8339936"/>
                </a:cubicBezTo>
                <a:cubicBezTo>
                  <a:pt x="7339045" y="8327877"/>
                  <a:pt x="7339045" y="8327877"/>
                  <a:pt x="7346393" y="8320074"/>
                </a:cubicBezTo>
                <a:close/>
                <a:moveTo>
                  <a:pt x="7104694" y="8314462"/>
                </a:moveTo>
                <a:cubicBezTo>
                  <a:pt x="7129372" y="8328200"/>
                  <a:pt x="7146268" y="8313649"/>
                  <a:pt x="7170944" y="8327389"/>
                </a:cubicBezTo>
                <a:cubicBezTo>
                  <a:pt x="7156641" y="8351371"/>
                  <a:pt x="7152084" y="8372793"/>
                  <a:pt x="7144932" y="8384784"/>
                </a:cubicBezTo>
                <a:cubicBezTo>
                  <a:pt x="7100764" y="8376168"/>
                  <a:pt x="7083239" y="8350437"/>
                  <a:pt x="7104694" y="8314462"/>
                </a:cubicBezTo>
                <a:close/>
                <a:moveTo>
                  <a:pt x="7346229" y="8308437"/>
                </a:moveTo>
                <a:cubicBezTo>
                  <a:pt x="7349733" y="8308598"/>
                  <a:pt x="7349927" y="8312968"/>
                  <a:pt x="7346615" y="8317177"/>
                </a:cubicBezTo>
                <a:cubicBezTo>
                  <a:pt x="7346615" y="8317177"/>
                  <a:pt x="7343110" y="8317016"/>
                  <a:pt x="7343110" y="8317016"/>
                </a:cubicBezTo>
                <a:cubicBezTo>
                  <a:pt x="7342918" y="8312646"/>
                  <a:pt x="7342724" y="8308277"/>
                  <a:pt x="7346229" y="8308437"/>
                </a:cubicBezTo>
                <a:close/>
                <a:moveTo>
                  <a:pt x="1936857" y="8296872"/>
                </a:moveTo>
                <a:cubicBezTo>
                  <a:pt x="1942943" y="8296786"/>
                  <a:pt x="1948364" y="8298086"/>
                  <a:pt x="1952077" y="8301109"/>
                </a:cubicBezTo>
                <a:cubicBezTo>
                  <a:pt x="1954954" y="8311753"/>
                  <a:pt x="1957831" y="8322397"/>
                  <a:pt x="1960709" y="8333039"/>
                </a:cubicBezTo>
                <a:cubicBezTo>
                  <a:pt x="1954783" y="8353313"/>
                  <a:pt x="1936276" y="8364326"/>
                  <a:pt x="1919847" y="8361211"/>
                </a:cubicBezTo>
                <a:cubicBezTo>
                  <a:pt x="1914372" y="8360173"/>
                  <a:pt x="1909126" y="8357566"/>
                  <a:pt x="1904657" y="8353208"/>
                </a:cubicBezTo>
                <a:cubicBezTo>
                  <a:pt x="1898697" y="8347400"/>
                  <a:pt x="1894114" y="8338478"/>
                  <a:pt x="1892195" y="8326021"/>
                </a:cubicBezTo>
                <a:cubicBezTo>
                  <a:pt x="1894347" y="8309875"/>
                  <a:pt x="1918598" y="8297132"/>
                  <a:pt x="1936857" y="8296872"/>
                </a:cubicBezTo>
                <a:close/>
                <a:moveTo>
                  <a:pt x="7323771" y="8295303"/>
                </a:moveTo>
                <a:cubicBezTo>
                  <a:pt x="7326421" y="8295967"/>
                  <a:pt x="7327324" y="8297719"/>
                  <a:pt x="7327351" y="8300015"/>
                </a:cubicBezTo>
                <a:cubicBezTo>
                  <a:pt x="7327380" y="8302309"/>
                  <a:pt x="7326535" y="8305146"/>
                  <a:pt x="7325689" y="8307983"/>
                </a:cubicBezTo>
                <a:cubicBezTo>
                  <a:pt x="7323996" y="8313659"/>
                  <a:pt x="7322305" y="8319335"/>
                  <a:pt x="7320615" y="8325011"/>
                </a:cubicBezTo>
                <a:cubicBezTo>
                  <a:pt x="7320615" y="8325011"/>
                  <a:pt x="7320615" y="8325011"/>
                  <a:pt x="7323771" y="8295303"/>
                </a:cubicBezTo>
                <a:close/>
                <a:moveTo>
                  <a:pt x="1590653" y="8293549"/>
                </a:moveTo>
                <a:cubicBezTo>
                  <a:pt x="1597941" y="8310818"/>
                  <a:pt x="1592276" y="8321547"/>
                  <a:pt x="1578247" y="8332582"/>
                </a:cubicBezTo>
                <a:cubicBezTo>
                  <a:pt x="1568530" y="8327678"/>
                  <a:pt x="1561242" y="8310408"/>
                  <a:pt x="1566907" y="8299680"/>
                </a:cubicBezTo>
                <a:cubicBezTo>
                  <a:pt x="1579048" y="8292222"/>
                  <a:pt x="1583637" y="8299067"/>
                  <a:pt x="1590653" y="8293549"/>
                </a:cubicBezTo>
                <a:close/>
                <a:moveTo>
                  <a:pt x="7264681" y="8285986"/>
                </a:moveTo>
                <a:cubicBezTo>
                  <a:pt x="7269382" y="8288366"/>
                  <a:pt x="7271531" y="8292705"/>
                  <a:pt x="7271817" y="8297726"/>
                </a:cubicBezTo>
                <a:cubicBezTo>
                  <a:pt x="7272103" y="8302748"/>
                  <a:pt x="7270526" y="8308449"/>
                  <a:pt x="7267773" y="8313558"/>
                </a:cubicBezTo>
                <a:cubicBezTo>
                  <a:pt x="7266885" y="8317984"/>
                  <a:pt x="7263644" y="8321219"/>
                  <a:pt x="7259574" y="8323221"/>
                </a:cubicBezTo>
                <a:cubicBezTo>
                  <a:pt x="7255503" y="8325225"/>
                  <a:pt x="7250601" y="8325993"/>
                  <a:pt x="7246388" y="8325485"/>
                </a:cubicBezTo>
                <a:cubicBezTo>
                  <a:pt x="7241687" y="8323104"/>
                  <a:pt x="7241687" y="8323104"/>
                  <a:pt x="7236987" y="8320725"/>
                </a:cubicBezTo>
                <a:cubicBezTo>
                  <a:pt x="7235039" y="8313238"/>
                  <a:pt x="7229364" y="8307114"/>
                  <a:pt x="7231142" y="8298261"/>
                </a:cubicBezTo>
                <a:cubicBezTo>
                  <a:pt x="7236647" y="8288046"/>
                  <a:pt x="7256254" y="8284971"/>
                  <a:pt x="7264681" y="8285986"/>
                </a:cubicBezTo>
                <a:close/>
                <a:moveTo>
                  <a:pt x="2708446" y="8251634"/>
                </a:moveTo>
                <a:lnTo>
                  <a:pt x="2699639" y="8263174"/>
                </a:lnTo>
                <a:lnTo>
                  <a:pt x="2698363" y="8263709"/>
                </a:lnTo>
                <a:lnTo>
                  <a:pt x="2711675" y="8277777"/>
                </a:lnTo>
                <a:cubicBezTo>
                  <a:pt x="2715726" y="8281324"/>
                  <a:pt x="2718041" y="8283689"/>
                  <a:pt x="2718041" y="8288419"/>
                </a:cubicBezTo>
                <a:cubicBezTo>
                  <a:pt x="2736561" y="8297877"/>
                  <a:pt x="2750450" y="8312067"/>
                  <a:pt x="2773600" y="8326255"/>
                </a:cubicBezTo>
                <a:cubicBezTo>
                  <a:pt x="2792120" y="8345174"/>
                  <a:pt x="2810638" y="8364092"/>
                  <a:pt x="2843051" y="8387740"/>
                </a:cubicBezTo>
                <a:cubicBezTo>
                  <a:pt x="2843051" y="8373552"/>
                  <a:pt x="2810638" y="8359362"/>
                  <a:pt x="2792120" y="8340444"/>
                </a:cubicBezTo>
                <a:cubicBezTo>
                  <a:pt x="2773600" y="8321525"/>
                  <a:pt x="2759711" y="8302607"/>
                  <a:pt x="2741190" y="8283689"/>
                </a:cubicBezTo>
                <a:close/>
                <a:moveTo>
                  <a:pt x="2291360" y="8250465"/>
                </a:moveTo>
                <a:lnTo>
                  <a:pt x="2310231" y="8266552"/>
                </a:lnTo>
                <a:lnTo>
                  <a:pt x="2314953" y="8263614"/>
                </a:lnTo>
                <a:cubicBezTo>
                  <a:pt x="2317807" y="8262594"/>
                  <a:pt x="2321267" y="8262552"/>
                  <a:pt x="2330805" y="8261871"/>
                </a:cubicBezTo>
                <a:cubicBezTo>
                  <a:pt x="2333772" y="8273076"/>
                  <a:pt x="2336740" y="8284281"/>
                  <a:pt x="2339708" y="8295487"/>
                </a:cubicBezTo>
                <a:cubicBezTo>
                  <a:pt x="2335409" y="8294979"/>
                  <a:pt x="2331479" y="8295871"/>
                  <a:pt x="2327971" y="8297039"/>
                </a:cubicBezTo>
                <a:lnTo>
                  <a:pt x="2326773" y="8297456"/>
                </a:lnTo>
                <a:lnTo>
                  <a:pt x="2331892" y="8348780"/>
                </a:lnTo>
                <a:cubicBezTo>
                  <a:pt x="2293451" y="8342398"/>
                  <a:pt x="2286731" y="8285358"/>
                  <a:pt x="2291360" y="8250465"/>
                </a:cubicBezTo>
                <a:close/>
                <a:moveTo>
                  <a:pt x="1806094" y="8243637"/>
                </a:moveTo>
                <a:cubicBezTo>
                  <a:pt x="1820742" y="8252200"/>
                  <a:pt x="1835393" y="8260758"/>
                  <a:pt x="1839191" y="8272265"/>
                </a:cubicBezTo>
                <a:cubicBezTo>
                  <a:pt x="1834491" y="8281901"/>
                  <a:pt x="1827933" y="8288904"/>
                  <a:pt x="1819662" y="8292195"/>
                </a:cubicBezTo>
                <a:cubicBezTo>
                  <a:pt x="1811387" y="8295486"/>
                  <a:pt x="1801396" y="8295064"/>
                  <a:pt x="1789820" y="8289848"/>
                </a:cubicBezTo>
                <a:cubicBezTo>
                  <a:pt x="1779872" y="8271652"/>
                  <a:pt x="1797776" y="8254254"/>
                  <a:pt x="1806094" y="8243637"/>
                </a:cubicBezTo>
                <a:close/>
                <a:moveTo>
                  <a:pt x="7102789" y="8240063"/>
                </a:moveTo>
                <a:cubicBezTo>
                  <a:pt x="7106675" y="8242064"/>
                  <a:pt x="7109539" y="8245463"/>
                  <a:pt x="7109486" y="8247490"/>
                </a:cubicBezTo>
                <a:cubicBezTo>
                  <a:pt x="7105450" y="8251064"/>
                  <a:pt x="7097595" y="8250108"/>
                  <a:pt x="7093560" y="8253683"/>
                </a:cubicBezTo>
                <a:cubicBezTo>
                  <a:pt x="7093669" y="8249629"/>
                  <a:pt x="7089850" y="8245094"/>
                  <a:pt x="7089959" y="8241041"/>
                </a:cubicBezTo>
                <a:cubicBezTo>
                  <a:pt x="7093995" y="8237466"/>
                  <a:pt x="7098903" y="8238064"/>
                  <a:pt x="7102789" y="8240063"/>
                </a:cubicBezTo>
                <a:close/>
                <a:moveTo>
                  <a:pt x="7354413" y="8224500"/>
                </a:moveTo>
                <a:cubicBezTo>
                  <a:pt x="7354589" y="8228506"/>
                  <a:pt x="7354230" y="8241482"/>
                  <a:pt x="7352958" y="8254915"/>
                </a:cubicBezTo>
                <a:lnTo>
                  <a:pt x="7351385" y="8266498"/>
                </a:lnTo>
                <a:lnTo>
                  <a:pt x="7356942" y="8266736"/>
                </a:lnTo>
                <a:cubicBezTo>
                  <a:pt x="7367876" y="8271964"/>
                  <a:pt x="7370822" y="8289268"/>
                  <a:pt x="7383114" y="8302751"/>
                </a:cubicBezTo>
                <a:cubicBezTo>
                  <a:pt x="7374693" y="8309756"/>
                  <a:pt x="7363653" y="8309555"/>
                  <a:pt x="7354362" y="8305369"/>
                </a:cubicBezTo>
                <a:lnTo>
                  <a:pt x="7342427" y="8296609"/>
                </a:lnTo>
                <a:lnTo>
                  <a:pt x="7342210" y="8296624"/>
                </a:lnTo>
                <a:lnTo>
                  <a:pt x="7342266" y="8296470"/>
                </a:lnTo>
                <a:lnTo>
                  <a:pt x="7336103" y="8284073"/>
                </a:lnTo>
                <a:cubicBezTo>
                  <a:pt x="7335151" y="8278113"/>
                  <a:pt x="7336920" y="8271813"/>
                  <a:pt x="7342702" y="8266126"/>
                </a:cubicBezTo>
                <a:lnTo>
                  <a:pt x="7346892" y="8266305"/>
                </a:lnTo>
                <a:lnTo>
                  <a:pt x="7347352" y="8254659"/>
                </a:lnTo>
                <a:cubicBezTo>
                  <a:pt x="7347778" y="8243186"/>
                  <a:pt x="7349161" y="8232255"/>
                  <a:pt x="7354413" y="8224500"/>
                </a:cubicBezTo>
                <a:close/>
                <a:moveTo>
                  <a:pt x="2297638" y="8185630"/>
                </a:moveTo>
                <a:cubicBezTo>
                  <a:pt x="2310004" y="8199211"/>
                  <a:pt x="2318752" y="8213772"/>
                  <a:pt x="2320268" y="8230298"/>
                </a:cubicBezTo>
                <a:cubicBezTo>
                  <a:pt x="2302183" y="8235208"/>
                  <a:pt x="2280251" y="8228460"/>
                  <a:pt x="2263218" y="8224616"/>
                </a:cubicBezTo>
                <a:cubicBezTo>
                  <a:pt x="2275119" y="8212917"/>
                  <a:pt x="2292152" y="8216759"/>
                  <a:pt x="2297638" y="8185630"/>
                </a:cubicBezTo>
                <a:close/>
                <a:moveTo>
                  <a:pt x="1183480" y="8172699"/>
                </a:moveTo>
                <a:cubicBezTo>
                  <a:pt x="1226574" y="8194171"/>
                  <a:pt x="1281025" y="8206649"/>
                  <a:pt x="1317102" y="8242952"/>
                </a:cubicBezTo>
                <a:cubicBezTo>
                  <a:pt x="1268660" y="8262788"/>
                  <a:pt x="1174122" y="8244997"/>
                  <a:pt x="1183480" y="8172699"/>
                </a:cubicBezTo>
                <a:close/>
                <a:moveTo>
                  <a:pt x="7175402" y="8170436"/>
                </a:moveTo>
                <a:cubicBezTo>
                  <a:pt x="7183241" y="8170752"/>
                  <a:pt x="7190890" y="8172526"/>
                  <a:pt x="7198284" y="8176244"/>
                </a:cubicBezTo>
                <a:lnTo>
                  <a:pt x="7189377" y="8199364"/>
                </a:lnTo>
                <a:lnTo>
                  <a:pt x="7198481" y="8200774"/>
                </a:lnTo>
                <a:cubicBezTo>
                  <a:pt x="7201689" y="8201864"/>
                  <a:pt x="7204813" y="8203771"/>
                  <a:pt x="7207654" y="8207168"/>
                </a:cubicBezTo>
                <a:lnTo>
                  <a:pt x="7206286" y="8213270"/>
                </a:lnTo>
                <a:lnTo>
                  <a:pt x="7230399" y="8202972"/>
                </a:lnTo>
                <a:cubicBezTo>
                  <a:pt x="7236717" y="8201987"/>
                  <a:pt x="7242985" y="8202179"/>
                  <a:pt x="7249216" y="8203254"/>
                </a:cubicBezTo>
                <a:cubicBezTo>
                  <a:pt x="7267906" y="8206478"/>
                  <a:pt x="7286250" y="8217656"/>
                  <a:pt x="7304597" y="8228834"/>
                </a:cubicBezTo>
                <a:cubicBezTo>
                  <a:pt x="7289684" y="8253066"/>
                  <a:pt x="7256931" y="8245469"/>
                  <a:pt x="7229549" y="8230465"/>
                </a:cubicBezTo>
                <a:lnTo>
                  <a:pt x="7205971" y="8214669"/>
                </a:lnTo>
                <a:lnTo>
                  <a:pt x="7203215" y="8226964"/>
                </a:lnTo>
                <a:cubicBezTo>
                  <a:pt x="7171289" y="8251542"/>
                  <a:pt x="7152135" y="8237004"/>
                  <a:pt x="7148130" y="8240582"/>
                </a:cubicBezTo>
                <a:cubicBezTo>
                  <a:pt x="7136768" y="8226994"/>
                  <a:pt x="7144777" y="8219836"/>
                  <a:pt x="7153003" y="8204569"/>
                </a:cubicBezTo>
                <a:cubicBezTo>
                  <a:pt x="7154897" y="8206834"/>
                  <a:pt x="7158846" y="8205282"/>
                  <a:pt x="7162824" y="8202716"/>
                </a:cubicBezTo>
                <a:lnTo>
                  <a:pt x="7167896" y="8198686"/>
                </a:lnTo>
                <a:lnTo>
                  <a:pt x="7164249" y="8188374"/>
                </a:lnTo>
                <a:cubicBezTo>
                  <a:pt x="7161592" y="8183752"/>
                  <a:pt x="7157559" y="8178813"/>
                  <a:pt x="7151375" y="8173375"/>
                </a:cubicBezTo>
                <a:cubicBezTo>
                  <a:pt x="7159533" y="8171261"/>
                  <a:pt x="7167562" y="8170120"/>
                  <a:pt x="7175402" y="8170436"/>
                </a:cubicBezTo>
                <a:close/>
                <a:moveTo>
                  <a:pt x="7281877" y="8164410"/>
                </a:moveTo>
                <a:cubicBezTo>
                  <a:pt x="7286663" y="8166835"/>
                  <a:pt x="7288604" y="8170301"/>
                  <a:pt x="7288999" y="8173811"/>
                </a:cubicBezTo>
                <a:cubicBezTo>
                  <a:pt x="7289393" y="8177322"/>
                  <a:pt x="7288240" y="8180876"/>
                  <a:pt x="7286839" y="8183477"/>
                </a:cubicBezTo>
                <a:cubicBezTo>
                  <a:pt x="7286429" y="8189890"/>
                  <a:pt x="7282430" y="8194487"/>
                  <a:pt x="7276987" y="8197523"/>
                </a:cubicBezTo>
                <a:cubicBezTo>
                  <a:pt x="7271544" y="8200560"/>
                  <a:pt x="7264656" y="8202036"/>
                  <a:pt x="7258468" y="8202211"/>
                </a:cubicBezTo>
                <a:cubicBezTo>
                  <a:pt x="7262263" y="8200823"/>
                  <a:pt x="7262263" y="8200823"/>
                  <a:pt x="7262263" y="8200823"/>
                </a:cubicBezTo>
                <a:cubicBezTo>
                  <a:pt x="7265064" y="8195622"/>
                  <a:pt x="7261271" y="8197011"/>
                  <a:pt x="7260278" y="8193198"/>
                </a:cubicBezTo>
                <a:cubicBezTo>
                  <a:pt x="7260278" y="8193198"/>
                  <a:pt x="7261271" y="8197011"/>
                  <a:pt x="7256483" y="8194586"/>
                </a:cubicBezTo>
                <a:cubicBezTo>
                  <a:pt x="7260278" y="8193198"/>
                  <a:pt x="7259286" y="8189383"/>
                  <a:pt x="7258295" y="8185571"/>
                </a:cubicBezTo>
                <a:cubicBezTo>
                  <a:pt x="7263899" y="8175166"/>
                  <a:pt x="7273297" y="8163374"/>
                  <a:pt x="7281877" y="8164410"/>
                </a:cubicBezTo>
                <a:close/>
                <a:moveTo>
                  <a:pt x="7359588" y="8162232"/>
                </a:moveTo>
                <a:cubicBezTo>
                  <a:pt x="7363669" y="8170173"/>
                  <a:pt x="7368092" y="8185881"/>
                  <a:pt x="7360961" y="8193307"/>
                </a:cubicBezTo>
                <a:cubicBezTo>
                  <a:pt x="7360961" y="8193307"/>
                  <a:pt x="7360961" y="8193307"/>
                  <a:pt x="7357395" y="8197019"/>
                </a:cubicBezTo>
                <a:cubicBezTo>
                  <a:pt x="7356879" y="8185366"/>
                  <a:pt x="7356193" y="8169829"/>
                  <a:pt x="7359588" y="8162232"/>
                </a:cubicBezTo>
                <a:close/>
                <a:moveTo>
                  <a:pt x="7149581" y="8161945"/>
                </a:moveTo>
                <a:cubicBezTo>
                  <a:pt x="7150130" y="8174805"/>
                  <a:pt x="7146854" y="8182813"/>
                  <a:pt x="7140023" y="8187076"/>
                </a:cubicBezTo>
                <a:lnTo>
                  <a:pt x="7126316" y="8188262"/>
                </a:lnTo>
                <a:lnTo>
                  <a:pt x="7127015" y="8199265"/>
                </a:lnTo>
                <a:cubicBezTo>
                  <a:pt x="7124538" y="8208925"/>
                  <a:pt x="7117645" y="8218951"/>
                  <a:pt x="7104934" y="8227123"/>
                </a:cubicBezTo>
                <a:cubicBezTo>
                  <a:pt x="7085588" y="8226680"/>
                  <a:pt x="7062306" y="8197021"/>
                  <a:pt x="7068128" y="8182195"/>
                </a:cubicBezTo>
                <a:cubicBezTo>
                  <a:pt x="7085142" y="8163397"/>
                  <a:pt x="7101721" y="8160419"/>
                  <a:pt x="7113119" y="8165762"/>
                </a:cubicBezTo>
                <a:lnTo>
                  <a:pt x="7116900" y="8169755"/>
                </a:lnTo>
                <a:lnTo>
                  <a:pt x="7120613" y="8167039"/>
                </a:lnTo>
                <a:cubicBezTo>
                  <a:pt x="7128721" y="8164392"/>
                  <a:pt x="7139743" y="8164680"/>
                  <a:pt x="7149581" y="8161945"/>
                </a:cubicBezTo>
                <a:close/>
                <a:moveTo>
                  <a:pt x="7223832" y="8158910"/>
                </a:moveTo>
                <a:cubicBezTo>
                  <a:pt x="7231625" y="8163420"/>
                  <a:pt x="7235612" y="8167758"/>
                  <a:pt x="7239602" y="8172094"/>
                </a:cubicBezTo>
                <a:cubicBezTo>
                  <a:pt x="7247394" y="8176605"/>
                  <a:pt x="7247577" y="8180767"/>
                  <a:pt x="7240336" y="8188741"/>
                </a:cubicBezTo>
                <a:cubicBezTo>
                  <a:pt x="7232543" y="8184229"/>
                  <a:pt x="7220395" y="8167060"/>
                  <a:pt x="7223832" y="8158910"/>
                </a:cubicBezTo>
                <a:close/>
                <a:moveTo>
                  <a:pt x="7272339" y="8151150"/>
                </a:moveTo>
                <a:cubicBezTo>
                  <a:pt x="7277330" y="8152962"/>
                  <a:pt x="7289502" y="8151206"/>
                  <a:pt x="7288709" y="8160182"/>
                </a:cubicBezTo>
                <a:cubicBezTo>
                  <a:pt x="7280129" y="8160153"/>
                  <a:pt x="7275138" y="8158343"/>
                  <a:pt x="7272339" y="8151150"/>
                </a:cubicBezTo>
                <a:close/>
                <a:moveTo>
                  <a:pt x="2397814" y="8146256"/>
                </a:moveTo>
                <a:cubicBezTo>
                  <a:pt x="2397282" y="8169958"/>
                  <a:pt x="2390210" y="8184881"/>
                  <a:pt x="2376964" y="8193045"/>
                </a:cubicBezTo>
                <a:lnTo>
                  <a:pt x="2362985" y="8197295"/>
                </a:lnTo>
                <a:lnTo>
                  <a:pt x="2364890" y="8198319"/>
                </a:lnTo>
                <a:cubicBezTo>
                  <a:pt x="2366565" y="8198775"/>
                  <a:pt x="2368020" y="8198448"/>
                  <a:pt x="2369035" y="8196555"/>
                </a:cubicBezTo>
                <a:cubicBezTo>
                  <a:pt x="2383979" y="8214519"/>
                  <a:pt x="2403738" y="8196752"/>
                  <a:pt x="2430106" y="8220146"/>
                </a:cubicBezTo>
                <a:cubicBezTo>
                  <a:pt x="2420416" y="8221989"/>
                  <a:pt x="2411493" y="8222162"/>
                  <a:pt x="2403197" y="8221466"/>
                </a:cubicBezTo>
                <a:cubicBezTo>
                  <a:pt x="2378305" y="8219374"/>
                  <a:pt x="2359047" y="8209460"/>
                  <a:pt x="2341589" y="8213384"/>
                </a:cubicBezTo>
                <a:cubicBezTo>
                  <a:pt x="2341589" y="8213384"/>
                  <a:pt x="2341589" y="8213384"/>
                  <a:pt x="2334115" y="8204401"/>
                </a:cubicBezTo>
                <a:cubicBezTo>
                  <a:pt x="2330272" y="8203932"/>
                  <a:pt x="2330272" y="8203932"/>
                  <a:pt x="2330272" y="8203932"/>
                </a:cubicBezTo>
                <a:lnTo>
                  <a:pt x="2327077" y="8199582"/>
                </a:lnTo>
                <a:lnTo>
                  <a:pt x="2319102" y="8199301"/>
                </a:lnTo>
                <a:cubicBezTo>
                  <a:pt x="2315800" y="8146036"/>
                  <a:pt x="2360492" y="8157196"/>
                  <a:pt x="2397814" y="8146256"/>
                </a:cubicBezTo>
                <a:close/>
                <a:moveTo>
                  <a:pt x="7216321" y="8145075"/>
                </a:moveTo>
                <a:cubicBezTo>
                  <a:pt x="7217789" y="8145641"/>
                  <a:pt x="7218796" y="8146687"/>
                  <a:pt x="7218796" y="8146687"/>
                </a:cubicBezTo>
                <a:cubicBezTo>
                  <a:pt x="7222827" y="8150869"/>
                  <a:pt x="7226859" y="8155051"/>
                  <a:pt x="7223182" y="8158880"/>
                </a:cubicBezTo>
                <a:cubicBezTo>
                  <a:pt x="7223182" y="8158880"/>
                  <a:pt x="7219326" y="8158703"/>
                  <a:pt x="7211265" y="8150339"/>
                </a:cubicBezTo>
                <a:cubicBezTo>
                  <a:pt x="7215119" y="8150515"/>
                  <a:pt x="7214942" y="8146509"/>
                  <a:pt x="7214942" y="8146509"/>
                </a:cubicBezTo>
                <a:cubicBezTo>
                  <a:pt x="7214942" y="8146509"/>
                  <a:pt x="7214942" y="8146509"/>
                  <a:pt x="7211087" y="8146333"/>
                </a:cubicBezTo>
                <a:cubicBezTo>
                  <a:pt x="7212927" y="8144418"/>
                  <a:pt x="7214854" y="8144506"/>
                  <a:pt x="7216321" y="8145075"/>
                </a:cubicBezTo>
                <a:close/>
                <a:moveTo>
                  <a:pt x="7482681" y="8128464"/>
                </a:moveTo>
                <a:cubicBezTo>
                  <a:pt x="7478564" y="8136172"/>
                  <a:pt x="7471913" y="8151786"/>
                  <a:pt x="7464871" y="8157076"/>
                </a:cubicBezTo>
                <a:cubicBezTo>
                  <a:pt x="7462524" y="8158840"/>
                  <a:pt x="7460135" y="8159456"/>
                  <a:pt x="7457779" y="8158250"/>
                </a:cubicBezTo>
                <a:cubicBezTo>
                  <a:pt x="7463267" y="8147972"/>
                  <a:pt x="7466793" y="8130144"/>
                  <a:pt x="7482681" y="8128464"/>
                </a:cubicBezTo>
                <a:close/>
                <a:moveTo>
                  <a:pt x="1371086" y="8117468"/>
                </a:moveTo>
                <a:cubicBezTo>
                  <a:pt x="1423668" y="8181666"/>
                  <a:pt x="1395725" y="8245192"/>
                  <a:pt x="1367778" y="8308715"/>
                </a:cubicBezTo>
                <a:cubicBezTo>
                  <a:pt x="1305196" y="8272990"/>
                  <a:pt x="1336569" y="8172968"/>
                  <a:pt x="1371086" y="8117468"/>
                </a:cubicBezTo>
                <a:close/>
                <a:moveTo>
                  <a:pt x="7380905" y="8117258"/>
                </a:moveTo>
                <a:lnTo>
                  <a:pt x="7383572" y="8123859"/>
                </a:lnTo>
                <a:lnTo>
                  <a:pt x="7382568" y="8123299"/>
                </a:lnTo>
                <a:cubicBezTo>
                  <a:pt x="7380905" y="8117258"/>
                  <a:pt x="7380905" y="8117258"/>
                  <a:pt x="7380905" y="8117258"/>
                </a:cubicBezTo>
                <a:close/>
                <a:moveTo>
                  <a:pt x="7338648" y="8110739"/>
                </a:moveTo>
                <a:cubicBezTo>
                  <a:pt x="7346775" y="8113664"/>
                  <a:pt x="7352211" y="8118093"/>
                  <a:pt x="7355473" y="8123263"/>
                </a:cubicBezTo>
                <a:cubicBezTo>
                  <a:pt x="7365260" y="8138771"/>
                  <a:pt x="7355487" y="8160927"/>
                  <a:pt x="7340148" y="8169014"/>
                </a:cubicBezTo>
                <a:cubicBezTo>
                  <a:pt x="7333330" y="8172610"/>
                  <a:pt x="7325414" y="8173423"/>
                  <a:pt x="7317627" y="8169640"/>
                </a:cubicBezTo>
                <a:cubicBezTo>
                  <a:pt x="7317041" y="8145488"/>
                  <a:pt x="7311902" y="8118627"/>
                  <a:pt x="7338648" y="8110739"/>
                </a:cubicBezTo>
                <a:close/>
                <a:moveTo>
                  <a:pt x="7328312" y="8089353"/>
                </a:moveTo>
                <a:cubicBezTo>
                  <a:pt x="7333770" y="8090247"/>
                  <a:pt x="7337476" y="8089854"/>
                  <a:pt x="7339784" y="8089731"/>
                </a:cubicBezTo>
                <a:cubicBezTo>
                  <a:pt x="7342091" y="8089609"/>
                  <a:pt x="7343001" y="8089759"/>
                  <a:pt x="7342870" y="8091738"/>
                </a:cubicBezTo>
                <a:cubicBezTo>
                  <a:pt x="7346509" y="8092335"/>
                  <a:pt x="7346247" y="8096293"/>
                  <a:pt x="7342608" y="8095699"/>
                </a:cubicBezTo>
                <a:cubicBezTo>
                  <a:pt x="7338444" y="8103020"/>
                  <a:pt x="7331689" y="8093907"/>
                  <a:pt x="7328312" y="8089353"/>
                </a:cubicBezTo>
                <a:close/>
                <a:moveTo>
                  <a:pt x="7419289" y="8069664"/>
                </a:moveTo>
                <a:cubicBezTo>
                  <a:pt x="7426425" y="8075348"/>
                  <a:pt x="7433049" y="8084941"/>
                  <a:pt x="7439675" y="8094536"/>
                </a:cubicBezTo>
                <a:cubicBezTo>
                  <a:pt x="7424618" y="8119247"/>
                  <a:pt x="7395319" y="8072162"/>
                  <a:pt x="7419289" y="8069664"/>
                </a:cubicBezTo>
                <a:close/>
                <a:moveTo>
                  <a:pt x="2160828" y="8024879"/>
                </a:moveTo>
                <a:cubicBezTo>
                  <a:pt x="2171332" y="8024476"/>
                  <a:pt x="2181840" y="8026915"/>
                  <a:pt x="2191712" y="8032702"/>
                </a:cubicBezTo>
                <a:cubicBezTo>
                  <a:pt x="2214912" y="8050221"/>
                  <a:pt x="2219559" y="8072777"/>
                  <a:pt x="2212957" y="8092314"/>
                </a:cubicBezTo>
                <a:lnTo>
                  <a:pt x="2208140" y="8099510"/>
                </a:lnTo>
                <a:lnTo>
                  <a:pt x="2226687" y="8129747"/>
                </a:lnTo>
                <a:lnTo>
                  <a:pt x="2234444" y="8117051"/>
                </a:lnTo>
                <a:cubicBezTo>
                  <a:pt x="2237745" y="8113678"/>
                  <a:pt x="2241538" y="8111606"/>
                  <a:pt x="2245506" y="8111571"/>
                </a:cubicBezTo>
                <a:cubicBezTo>
                  <a:pt x="2296069" y="8129119"/>
                  <a:pt x="2291241" y="8168742"/>
                  <a:pt x="2262325" y="8172685"/>
                </a:cubicBezTo>
                <a:cubicBezTo>
                  <a:pt x="2257505" y="8173342"/>
                  <a:pt x="2252016" y="8173007"/>
                  <a:pt x="2246003" y="8171414"/>
                </a:cubicBezTo>
                <a:lnTo>
                  <a:pt x="2245233" y="8171065"/>
                </a:lnTo>
                <a:lnTo>
                  <a:pt x="2248076" y="8178141"/>
                </a:lnTo>
                <a:cubicBezTo>
                  <a:pt x="2271479" y="8254643"/>
                  <a:pt x="2251155" y="8320986"/>
                  <a:pt x="2274607" y="8399803"/>
                </a:cubicBezTo>
                <a:cubicBezTo>
                  <a:pt x="2227563" y="8404050"/>
                  <a:pt x="2178738" y="8409704"/>
                  <a:pt x="2133041" y="8408027"/>
                </a:cubicBezTo>
                <a:cubicBezTo>
                  <a:pt x="2087344" y="8406348"/>
                  <a:pt x="2044774" y="8397336"/>
                  <a:pt x="2010244" y="8372245"/>
                </a:cubicBezTo>
                <a:cubicBezTo>
                  <a:pt x="1987222" y="8355513"/>
                  <a:pt x="1967773" y="8331642"/>
                  <a:pt x="1953353" y="8298031"/>
                </a:cubicBezTo>
                <a:cubicBezTo>
                  <a:pt x="1944284" y="8274451"/>
                  <a:pt x="1940898" y="8251690"/>
                  <a:pt x="1942161" y="8230326"/>
                </a:cubicBezTo>
                <a:lnTo>
                  <a:pt x="1948441" y="8208032"/>
                </a:lnTo>
                <a:lnTo>
                  <a:pt x="1931070" y="8218374"/>
                </a:lnTo>
                <a:cubicBezTo>
                  <a:pt x="1905686" y="8228131"/>
                  <a:pt x="1876105" y="8231718"/>
                  <a:pt x="1862404" y="8229431"/>
                </a:cubicBezTo>
                <a:cubicBezTo>
                  <a:pt x="1884075" y="8212589"/>
                  <a:pt x="1916849" y="8188331"/>
                  <a:pt x="1946489" y="8176816"/>
                </a:cubicBezTo>
                <a:lnTo>
                  <a:pt x="1957987" y="8174145"/>
                </a:lnTo>
                <a:lnTo>
                  <a:pt x="1958871" y="8171005"/>
                </a:lnTo>
                <a:cubicBezTo>
                  <a:pt x="1968403" y="8153013"/>
                  <a:pt x="1981553" y="8136997"/>
                  <a:pt x="1997288" y="8123533"/>
                </a:cubicBezTo>
                <a:lnTo>
                  <a:pt x="2048094" y="8093238"/>
                </a:lnTo>
                <a:lnTo>
                  <a:pt x="2023436" y="8079160"/>
                </a:lnTo>
                <a:cubicBezTo>
                  <a:pt x="2023963" y="8068623"/>
                  <a:pt x="2028216" y="8063312"/>
                  <a:pt x="2034346" y="8062167"/>
                </a:cubicBezTo>
                <a:cubicBezTo>
                  <a:pt x="2040477" y="8061021"/>
                  <a:pt x="2048484" y="8064044"/>
                  <a:pt x="2056517" y="8070178"/>
                </a:cubicBezTo>
                <a:lnTo>
                  <a:pt x="2048120" y="8093222"/>
                </a:lnTo>
                <a:lnTo>
                  <a:pt x="2051214" y="8091377"/>
                </a:lnTo>
                <a:cubicBezTo>
                  <a:pt x="2063139" y="8086708"/>
                  <a:pt x="2075622" y="8083165"/>
                  <a:pt x="2088441" y="8080874"/>
                </a:cubicBezTo>
                <a:lnTo>
                  <a:pt x="2091186" y="8080665"/>
                </a:lnTo>
                <a:lnTo>
                  <a:pt x="2115770" y="8044182"/>
                </a:lnTo>
                <a:cubicBezTo>
                  <a:pt x="2129332" y="8032487"/>
                  <a:pt x="2145074" y="8025484"/>
                  <a:pt x="2160828" y="8024879"/>
                </a:cubicBezTo>
                <a:close/>
                <a:moveTo>
                  <a:pt x="7290575" y="8021735"/>
                </a:moveTo>
                <a:cubicBezTo>
                  <a:pt x="7300916" y="8025703"/>
                  <a:pt x="7306243" y="8034994"/>
                  <a:pt x="7308914" y="8045258"/>
                </a:cubicBezTo>
                <a:lnTo>
                  <a:pt x="7309729" y="8055224"/>
                </a:lnTo>
                <a:lnTo>
                  <a:pt x="7316538" y="8057336"/>
                </a:lnTo>
                <a:cubicBezTo>
                  <a:pt x="7325351" y="8071504"/>
                  <a:pt x="7325848" y="8087139"/>
                  <a:pt x="7319460" y="8097050"/>
                </a:cubicBezTo>
                <a:lnTo>
                  <a:pt x="7308341" y="8104436"/>
                </a:lnTo>
                <a:lnTo>
                  <a:pt x="7306886" y="8108278"/>
                </a:lnTo>
                <a:cubicBezTo>
                  <a:pt x="7304666" y="8111673"/>
                  <a:pt x="7301832" y="8112711"/>
                  <a:pt x="7297072" y="8110319"/>
                </a:cubicBezTo>
                <a:cubicBezTo>
                  <a:pt x="7292804" y="8109814"/>
                  <a:pt x="7291123" y="8107328"/>
                  <a:pt x="7289319" y="8104370"/>
                </a:cubicBezTo>
                <a:lnTo>
                  <a:pt x="7288781" y="8103815"/>
                </a:lnTo>
                <a:lnTo>
                  <a:pt x="7281077" y="8102424"/>
                </a:lnTo>
                <a:lnTo>
                  <a:pt x="7278576" y="8096012"/>
                </a:lnTo>
                <a:lnTo>
                  <a:pt x="7267510" y="8098076"/>
                </a:lnTo>
                <a:cubicBezTo>
                  <a:pt x="7263018" y="8100689"/>
                  <a:pt x="7258345" y="8104595"/>
                  <a:pt x="7253108" y="8108320"/>
                </a:cubicBezTo>
                <a:lnTo>
                  <a:pt x="7250131" y="8109853"/>
                </a:lnTo>
                <a:lnTo>
                  <a:pt x="7245641" y="8125366"/>
                </a:lnTo>
                <a:cubicBezTo>
                  <a:pt x="7240249" y="8124460"/>
                  <a:pt x="7234855" y="8123554"/>
                  <a:pt x="7229462" y="8122647"/>
                </a:cubicBezTo>
                <a:lnTo>
                  <a:pt x="7228458" y="8117253"/>
                </a:lnTo>
                <a:lnTo>
                  <a:pt x="7211844" y="8116704"/>
                </a:lnTo>
                <a:cubicBezTo>
                  <a:pt x="7217436" y="8106390"/>
                  <a:pt x="7197412" y="8093044"/>
                  <a:pt x="7205799" y="8077570"/>
                </a:cubicBezTo>
                <a:cubicBezTo>
                  <a:pt x="7226201" y="8028758"/>
                  <a:pt x="7239499" y="8032160"/>
                  <a:pt x="7268890" y="8033807"/>
                </a:cubicBezTo>
                <a:cubicBezTo>
                  <a:pt x="7265113" y="8035189"/>
                  <a:pt x="7269873" y="8037582"/>
                  <a:pt x="7269873" y="8037582"/>
                </a:cubicBezTo>
                <a:cubicBezTo>
                  <a:pt x="7279391" y="8042366"/>
                  <a:pt x="7277277" y="8018334"/>
                  <a:pt x="7290575" y="8021735"/>
                </a:cubicBezTo>
                <a:close/>
                <a:moveTo>
                  <a:pt x="1431147" y="8012835"/>
                </a:moveTo>
                <a:cubicBezTo>
                  <a:pt x="1442559" y="8043655"/>
                  <a:pt x="1446881" y="8073770"/>
                  <a:pt x="1437036" y="8102468"/>
                </a:cubicBezTo>
                <a:cubicBezTo>
                  <a:pt x="1401606" y="8098929"/>
                  <a:pt x="1368252" y="8073338"/>
                  <a:pt x="1341288" y="8055801"/>
                </a:cubicBezTo>
                <a:cubicBezTo>
                  <a:pt x="1371013" y="8043932"/>
                  <a:pt x="1397975" y="8061463"/>
                  <a:pt x="1431147" y="8012835"/>
                </a:cubicBezTo>
                <a:close/>
                <a:moveTo>
                  <a:pt x="2271371" y="7995426"/>
                </a:moveTo>
                <a:cubicBezTo>
                  <a:pt x="2277295" y="7994497"/>
                  <a:pt x="2283950" y="7994673"/>
                  <a:pt x="2291690" y="7997060"/>
                </a:cubicBezTo>
                <a:cubicBezTo>
                  <a:pt x="2283150" y="8003317"/>
                  <a:pt x="2274870" y="8007653"/>
                  <a:pt x="2266940" y="8010882"/>
                </a:cubicBezTo>
                <a:cubicBezTo>
                  <a:pt x="2243146" y="8020568"/>
                  <a:pt x="2222485" y="8020300"/>
                  <a:pt x="2207261" y="8032137"/>
                </a:cubicBezTo>
                <a:cubicBezTo>
                  <a:pt x="2207261" y="8032137"/>
                  <a:pt x="2207261" y="8032137"/>
                  <a:pt x="2197847" y="8027229"/>
                </a:cubicBezTo>
                <a:cubicBezTo>
                  <a:pt x="2194134" y="8028588"/>
                  <a:pt x="2194134" y="8028588"/>
                  <a:pt x="2194134" y="8028588"/>
                </a:cubicBezTo>
                <a:cubicBezTo>
                  <a:pt x="2190419" y="8029948"/>
                  <a:pt x="2188435" y="8022321"/>
                  <a:pt x="2188435" y="8022321"/>
                </a:cubicBezTo>
                <a:cubicBezTo>
                  <a:pt x="2190165" y="8013334"/>
                  <a:pt x="2202299" y="8013071"/>
                  <a:pt x="2209727" y="8010352"/>
                </a:cubicBezTo>
                <a:cubicBezTo>
                  <a:pt x="2211456" y="8001365"/>
                  <a:pt x="2226567" y="8012541"/>
                  <a:pt x="2228297" y="8003555"/>
                </a:cubicBezTo>
                <a:cubicBezTo>
                  <a:pt x="2242416" y="8010917"/>
                  <a:pt x="2253601" y="7998210"/>
                  <a:pt x="2271371" y="7995426"/>
                </a:cubicBezTo>
                <a:close/>
                <a:moveTo>
                  <a:pt x="2132392" y="7895888"/>
                </a:moveTo>
                <a:cubicBezTo>
                  <a:pt x="2134682" y="7896976"/>
                  <a:pt x="2135827" y="7897518"/>
                  <a:pt x="2136812" y="7899141"/>
                </a:cubicBezTo>
                <a:cubicBezTo>
                  <a:pt x="2137796" y="7900765"/>
                  <a:pt x="2138619" y="7903467"/>
                  <a:pt x="2140266" y="7908874"/>
                </a:cubicBezTo>
                <a:cubicBezTo>
                  <a:pt x="2135685" y="7906702"/>
                  <a:pt x="2135685" y="7906702"/>
                  <a:pt x="2133300" y="7911740"/>
                </a:cubicBezTo>
                <a:cubicBezTo>
                  <a:pt x="2133300" y="7911740"/>
                  <a:pt x="2133300" y="7911740"/>
                  <a:pt x="2134397" y="7915343"/>
                </a:cubicBezTo>
                <a:cubicBezTo>
                  <a:pt x="2130913" y="7916777"/>
                  <a:pt x="2129817" y="7913171"/>
                  <a:pt x="2126333" y="7914604"/>
                </a:cubicBezTo>
                <a:cubicBezTo>
                  <a:pt x="2126333" y="7914604"/>
                  <a:pt x="2125234" y="7910999"/>
                  <a:pt x="2125234" y="7910999"/>
                </a:cubicBezTo>
                <a:cubicBezTo>
                  <a:pt x="2123494" y="7911715"/>
                  <a:pt x="2123494" y="7911715"/>
                  <a:pt x="2124091" y="7910455"/>
                </a:cubicBezTo>
                <a:cubicBezTo>
                  <a:pt x="2124686" y="7909197"/>
                  <a:pt x="2125879" y="7906678"/>
                  <a:pt x="2126523" y="7902359"/>
                </a:cubicBezTo>
                <a:cubicBezTo>
                  <a:pt x="2128909" y="7897320"/>
                  <a:pt x="2127812" y="7893716"/>
                  <a:pt x="2132392" y="7895888"/>
                </a:cubicBezTo>
                <a:close/>
                <a:moveTo>
                  <a:pt x="1596498" y="7887146"/>
                </a:moveTo>
                <a:cubicBezTo>
                  <a:pt x="1599822" y="7888824"/>
                  <a:pt x="1602667" y="7891409"/>
                  <a:pt x="1605208" y="7895565"/>
                </a:cubicBezTo>
                <a:cubicBezTo>
                  <a:pt x="1607750" y="7899720"/>
                  <a:pt x="1609990" y="7905445"/>
                  <a:pt x="1612101" y="7913404"/>
                </a:cubicBezTo>
                <a:cubicBezTo>
                  <a:pt x="1574018" y="7921750"/>
                  <a:pt x="1602916" y="7954721"/>
                  <a:pt x="1573395" y="7962794"/>
                </a:cubicBezTo>
                <a:cubicBezTo>
                  <a:pt x="1561988" y="7960482"/>
                  <a:pt x="1548425" y="7962250"/>
                  <a:pt x="1537770" y="7955147"/>
                </a:cubicBezTo>
                <a:cubicBezTo>
                  <a:pt x="1534218" y="7952781"/>
                  <a:pt x="1530989" y="7949426"/>
                  <a:pt x="1528272" y="7944608"/>
                </a:cubicBezTo>
                <a:cubicBezTo>
                  <a:pt x="1558301" y="7927602"/>
                  <a:pt x="1573117" y="7907508"/>
                  <a:pt x="1596498" y="7887146"/>
                </a:cubicBezTo>
                <a:close/>
                <a:moveTo>
                  <a:pt x="1981104" y="7874178"/>
                </a:moveTo>
                <a:cubicBezTo>
                  <a:pt x="1993152" y="7871436"/>
                  <a:pt x="2006053" y="7874286"/>
                  <a:pt x="2017313" y="7890283"/>
                </a:cubicBezTo>
                <a:cubicBezTo>
                  <a:pt x="2014937" y="7895161"/>
                  <a:pt x="2012562" y="7900040"/>
                  <a:pt x="2010186" y="7904921"/>
                </a:cubicBezTo>
                <a:cubicBezTo>
                  <a:pt x="1986763" y="7894341"/>
                  <a:pt x="1968472" y="7899309"/>
                  <a:pt x="1949989" y="7891623"/>
                </a:cubicBezTo>
                <a:cubicBezTo>
                  <a:pt x="1957853" y="7885254"/>
                  <a:pt x="1969053" y="7876920"/>
                  <a:pt x="1981104" y="7874178"/>
                </a:cubicBezTo>
                <a:close/>
                <a:moveTo>
                  <a:pt x="1395757" y="7854714"/>
                </a:moveTo>
                <a:cubicBezTo>
                  <a:pt x="1471149" y="7917050"/>
                  <a:pt x="1432705" y="7980353"/>
                  <a:pt x="1379014" y="7968138"/>
                </a:cubicBezTo>
                <a:cubicBezTo>
                  <a:pt x="1361117" y="7964068"/>
                  <a:pt x="1341524" y="7951605"/>
                  <a:pt x="1323890" y="7927923"/>
                </a:cubicBezTo>
                <a:cubicBezTo>
                  <a:pt x="1320131" y="7891009"/>
                  <a:pt x="1367818" y="7844614"/>
                  <a:pt x="1395757" y="7854714"/>
                </a:cubicBezTo>
                <a:close/>
                <a:moveTo>
                  <a:pt x="1805898" y="7852708"/>
                </a:moveTo>
                <a:cubicBezTo>
                  <a:pt x="1817043" y="7851786"/>
                  <a:pt x="1827243" y="7851210"/>
                  <a:pt x="1840083" y="7852826"/>
                </a:cubicBezTo>
                <a:cubicBezTo>
                  <a:pt x="1841084" y="7856669"/>
                  <a:pt x="1837304" y="7858053"/>
                  <a:pt x="1838304" y="7861897"/>
                </a:cubicBezTo>
                <a:cubicBezTo>
                  <a:pt x="1836915" y="7864510"/>
                  <a:pt x="1833321" y="7866614"/>
                  <a:pt x="1828698" y="7868241"/>
                </a:cubicBezTo>
                <a:cubicBezTo>
                  <a:pt x="1814831" y="7873118"/>
                  <a:pt x="1791693" y="7873694"/>
                  <a:pt x="1790943" y="7870810"/>
                </a:cubicBezTo>
                <a:cubicBezTo>
                  <a:pt x="1787163" y="7872193"/>
                  <a:pt x="1786163" y="7868350"/>
                  <a:pt x="1782382" y="7869733"/>
                </a:cubicBezTo>
                <a:cubicBezTo>
                  <a:pt x="1782382" y="7869733"/>
                  <a:pt x="1778603" y="7871117"/>
                  <a:pt x="1773824" y="7868656"/>
                </a:cubicBezTo>
                <a:cubicBezTo>
                  <a:pt x="1769042" y="7866198"/>
                  <a:pt x="1764262" y="7863736"/>
                  <a:pt x="1766042" y="7854666"/>
                </a:cubicBezTo>
                <a:cubicBezTo>
                  <a:pt x="1782663" y="7854898"/>
                  <a:pt x="1794753" y="7853630"/>
                  <a:pt x="1805898" y="7852708"/>
                </a:cubicBezTo>
                <a:close/>
                <a:moveTo>
                  <a:pt x="1848456" y="7827192"/>
                </a:moveTo>
                <a:cubicBezTo>
                  <a:pt x="1858375" y="7832967"/>
                  <a:pt x="1864442" y="7827085"/>
                  <a:pt x="1874359" y="7832862"/>
                </a:cubicBezTo>
                <a:cubicBezTo>
                  <a:pt x="1869573" y="7842629"/>
                  <a:pt x="1868464" y="7851398"/>
                  <a:pt x="1866071" y="7856283"/>
                </a:cubicBezTo>
                <a:cubicBezTo>
                  <a:pt x="1848802" y="7852503"/>
                  <a:pt x="1841279" y="7841843"/>
                  <a:pt x="1848456" y="7827192"/>
                </a:cubicBezTo>
                <a:close/>
                <a:moveTo>
                  <a:pt x="2020176" y="7823202"/>
                </a:moveTo>
                <a:cubicBezTo>
                  <a:pt x="2024035" y="7832430"/>
                  <a:pt x="2024605" y="7839499"/>
                  <a:pt x="2022484" y="7845361"/>
                </a:cubicBezTo>
                <a:lnTo>
                  <a:pt x="2011791" y="7856879"/>
                </a:lnTo>
                <a:lnTo>
                  <a:pt x="2014834" y="7858231"/>
                </a:lnTo>
                <a:cubicBezTo>
                  <a:pt x="2025511" y="7862585"/>
                  <a:pt x="2035211" y="7866818"/>
                  <a:pt x="2046785" y="7874332"/>
                </a:cubicBezTo>
                <a:cubicBezTo>
                  <a:pt x="2046676" y="7878386"/>
                  <a:pt x="2042764" y="7877909"/>
                  <a:pt x="2042656" y="7881964"/>
                </a:cubicBezTo>
                <a:cubicBezTo>
                  <a:pt x="2040645" y="7883752"/>
                  <a:pt x="2036711" y="7884035"/>
                  <a:pt x="2031945" y="7883389"/>
                </a:cubicBezTo>
                <a:cubicBezTo>
                  <a:pt x="2017646" y="7881454"/>
                  <a:pt x="1995844" y="7871169"/>
                  <a:pt x="1995925" y="7868128"/>
                </a:cubicBezTo>
                <a:cubicBezTo>
                  <a:pt x="1992013" y="7867651"/>
                  <a:pt x="1992122" y="7863597"/>
                  <a:pt x="1988209" y="7863120"/>
                </a:cubicBezTo>
                <a:cubicBezTo>
                  <a:pt x="1988209" y="7863120"/>
                  <a:pt x="1984295" y="7862642"/>
                  <a:pt x="1980493" y="7858111"/>
                </a:cubicBezTo>
                <a:cubicBezTo>
                  <a:pt x="1976689" y="7853579"/>
                  <a:pt x="1972886" y="7849048"/>
                  <a:pt x="1977014" y="7841417"/>
                </a:cubicBezTo>
                <a:lnTo>
                  <a:pt x="2003447" y="7853169"/>
                </a:lnTo>
                <a:lnTo>
                  <a:pt x="1996838" y="7844147"/>
                </a:lnTo>
                <a:cubicBezTo>
                  <a:pt x="1994357" y="7837496"/>
                  <a:pt x="1993787" y="7830426"/>
                  <a:pt x="1996503" y="7825514"/>
                </a:cubicBezTo>
                <a:cubicBezTo>
                  <a:pt x="2008507" y="7820005"/>
                  <a:pt x="2013269" y="7827594"/>
                  <a:pt x="2020176" y="7823202"/>
                </a:cubicBezTo>
                <a:close/>
                <a:moveTo>
                  <a:pt x="2032460" y="7811862"/>
                </a:moveTo>
                <a:cubicBezTo>
                  <a:pt x="2042290" y="7817815"/>
                  <a:pt x="2052120" y="7823769"/>
                  <a:pt x="2061950" y="7829723"/>
                </a:cubicBezTo>
                <a:lnTo>
                  <a:pt x="2057302" y="7839687"/>
                </a:lnTo>
                <a:lnTo>
                  <a:pt x="2062071" y="7851263"/>
                </a:lnTo>
                <a:cubicBezTo>
                  <a:pt x="2054885" y="7856861"/>
                  <a:pt x="2044360" y="7860774"/>
                  <a:pt x="2033833" y="7864688"/>
                </a:cubicBezTo>
                <a:cubicBezTo>
                  <a:pt x="2029431" y="7859005"/>
                  <a:pt x="2029299" y="7853748"/>
                  <a:pt x="2031501" y="7849452"/>
                </a:cubicBezTo>
                <a:lnTo>
                  <a:pt x="2033866" y="7847534"/>
                </a:lnTo>
                <a:lnTo>
                  <a:pt x="2022254" y="7840501"/>
                </a:lnTo>
                <a:cubicBezTo>
                  <a:pt x="2024247" y="7822715"/>
                  <a:pt x="2021943" y="7827651"/>
                  <a:pt x="2032460" y="7811862"/>
                </a:cubicBezTo>
                <a:close/>
                <a:moveTo>
                  <a:pt x="1566697" y="7806309"/>
                </a:moveTo>
                <a:cubicBezTo>
                  <a:pt x="1594691" y="7805562"/>
                  <a:pt x="1614518" y="7834433"/>
                  <a:pt x="1591373" y="7866485"/>
                </a:cubicBezTo>
                <a:cubicBezTo>
                  <a:pt x="1551707" y="7861333"/>
                  <a:pt x="1538854" y="7844084"/>
                  <a:pt x="1537268" y="7817905"/>
                </a:cubicBezTo>
                <a:cubicBezTo>
                  <a:pt x="1547127" y="7810096"/>
                  <a:pt x="1557364" y="7806558"/>
                  <a:pt x="1566697" y="7806309"/>
                </a:cubicBezTo>
                <a:close/>
                <a:moveTo>
                  <a:pt x="746382" y="7805558"/>
                </a:moveTo>
                <a:cubicBezTo>
                  <a:pt x="752035" y="7804559"/>
                  <a:pt x="758753" y="7805324"/>
                  <a:pt x="766696" y="7808310"/>
                </a:cubicBezTo>
                <a:cubicBezTo>
                  <a:pt x="760362" y="7855073"/>
                  <a:pt x="777544" y="7898859"/>
                  <a:pt x="760372" y="7918986"/>
                </a:cubicBezTo>
                <a:cubicBezTo>
                  <a:pt x="754648" y="7925696"/>
                  <a:pt x="745108" y="7929773"/>
                  <a:pt x="729608" y="7930457"/>
                </a:cubicBezTo>
                <a:cubicBezTo>
                  <a:pt x="719432" y="7906052"/>
                  <a:pt x="706814" y="7812554"/>
                  <a:pt x="746382" y="7805558"/>
                </a:cubicBezTo>
                <a:close/>
                <a:moveTo>
                  <a:pt x="2334697" y="7805269"/>
                </a:moveTo>
                <a:lnTo>
                  <a:pt x="2321279" y="7806597"/>
                </a:lnTo>
                <a:lnTo>
                  <a:pt x="2315610" y="7805878"/>
                </a:lnTo>
                <a:lnTo>
                  <a:pt x="2338381" y="7839107"/>
                </a:lnTo>
                <a:lnTo>
                  <a:pt x="2371468" y="7883983"/>
                </a:lnTo>
                <a:lnTo>
                  <a:pt x="2382882" y="7888953"/>
                </a:lnTo>
                <a:lnTo>
                  <a:pt x="2387683" y="7905975"/>
                </a:lnTo>
                <a:lnTo>
                  <a:pt x="2407252" y="7932517"/>
                </a:lnTo>
                <a:cubicBezTo>
                  <a:pt x="2429823" y="7963259"/>
                  <a:pt x="2451815" y="7992819"/>
                  <a:pt x="2472649" y="8018831"/>
                </a:cubicBezTo>
                <a:cubicBezTo>
                  <a:pt x="2458760" y="8018831"/>
                  <a:pt x="2449501" y="8014101"/>
                  <a:pt x="2449501" y="8028291"/>
                </a:cubicBezTo>
                <a:cubicBezTo>
                  <a:pt x="2468019" y="8075586"/>
                  <a:pt x="2518949" y="8113423"/>
                  <a:pt x="2546730" y="8141801"/>
                </a:cubicBezTo>
                <a:cubicBezTo>
                  <a:pt x="2537471" y="8122883"/>
                  <a:pt x="2523578" y="8099234"/>
                  <a:pt x="2514321" y="8085046"/>
                </a:cubicBezTo>
                <a:cubicBezTo>
                  <a:pt x="2514321" y="8085046"/>
                  <a:pt x="2514321" y="8085046"/>
                  <a:pt x="2518949" y="8085046"/>
                </a:cubicBezTo>
                <a:cubicBezTo>
                  <a:pt x="2514321" y="8080316"/>
                  <a:pt x="2514321" y="8075586"/>
                  <a:pt x="2509692" y="8070858"/>
                </a:cubicBezTo>
                <a:cubicBezTo>
                  <a:pt x="2509692" y="8066128"/>
                  <a:pt x="2509692" y="8066128"/>
                  <a:pt x="2509692" y="8066128"/>
                </a:cubicBezTo>
                <a:cubicBezTo>
                  <a:pt x="2514321" y="8070858"/>
                  <a:pt x="2514321" y="8070858"/>
                  <a:pt x="2518949" y="8075586"/>
                </a:cubicBezTo>
                <a:cubicBezTo>
                  <a:pt x="2518949" y="8075586"/>
                  <a:pt x="2523578" y="8080316"/>
                  <a:pt x="2523578" y="8080316"/>
                </a:cubicBezTo>
                <a:cubicBezTo>
                  <a:pt x="2523578" y="8080316"/>
                  <a:pt x="2523578" y="8080316"/>
                  <a:pt x="2528212" y="8085046"/>
                </a:cubicBezTo>
                <a:cubicBezTo>
                  <a:pt x="2551360" y="8108694"/>
                  <a:pt x="2583769" y="8151261"/>
                  <a:pt x="2593030" y="8155991"/>
                </a:cubicBezTo>
                <a:cubicBezTo>
                  <a:pt x="2593030" y="8165449"/>
                  <a:pt x="2611550" y="8189097"/>
                  <a:pt x="2634702" y="8212746"/>
                </a:cubicBezTo>
                <a:lnTo>
                  <a:pt x="2644668" y="8222371"/>
                </a:lnTo>
                <a:lnTo>
                  <a:pt x="2648757" y="8219892"/>
                </a:lnTo>
                <a:cubicBezTo>
                  <a:pt x="2651262" y="8217367"/>
                  <a:pt x="2654334" y="8213797"/>
                  <a:pt x="2657790" y="8210216"/>
                </a:cubicBezTo>
                <a:lnTo>
                  <a:pt x="2662234" y="8206394"/>
                </a:lnTo>
                <a:lnTo>
                  <a:pt x="2630070" y="8174907"/>
                </a:lnTo>
                <a:cubicBezTo>
                  <a:pt x="2593030" y="8137071"/>
                  <a:pt x="2565250" y="8103964"/>
                  <a:pt x="2551360" y="8070858"/>
                </a:cubicBezTo>
                <a:cubicBezTo>
                  <a:pt x="2528212" y="8051940"/>
                  <a:pt x="2500430" y="8014101"/>
                  <a:pt x="2486540" y="8014101"/>
                </a:cubicBezTo>
                <a:cubicBezTo>
                  <a:pt x="2486540" y="8004643"/>
                  <a:pt x="2458760" y="7980995"/>
                  <a:pt x="2468019" y="7980995"/>
                </a:cubicBezTo>
                <a:cubicBezTo>
                  <a:pt x="2421721" y="7928970"/>
                  <a:pt x="2375420" y="7867485"/>
                  <a:pt x="2338381" y="7810730"/>
                </a:cubicBezTo>
                <a:close/>
                <a:moveTo>
                  <a:pt x="525272" y="7790159"/>
                </a:moveTo>
                <a:cubicBezTo>
                  <a:pt x="544485" y="7814049"/>
                  <a:pt x="563697" y="7837939"/>
                  <a:pt x="561653" y="7859706"/>
                </a:cubicBezTo>
                <a:cubicBezTo>
                  <a:pt x="546119" y="7872803"/>
                  <a:pt x="529325" y="7880281"/>
                  <a:pt x="512327" y="7880415"/>
                </a:cubicBezTo>
                <a:cubicBezTo>
                  <a:pt x="495327" y="7880549"/>
                  <a:pt x="478126" y="7873340"/>
                  <a:pt x="461774" y="7857056"/>
                </a:cubicBezTo>
                <a:cubicBezTo>
                  <a:pt x="458095" y="7820070"/>
                  <a:pt x="502653" y="7802550"/>
                  <a:pt x="525272" y="7790159"/>
                </a:cubicBezTo>
                <a:close/>
                <a:moveTo>
                  <a:pt x="1497464" y="7758680"/>
                </a:moveTo>
                <a:cubicBezTo>
                  <a:pt x="1501485" y="7757943"/>
                  <a:pt x="1505433" y="7758404"/>
                  <a:pt x="1508561" y="7760422"/>
                </a:cubicBezTo>
                <a:cubicBezTo>
                  <a:pt x="1512732" y="7763111"/>
                  <a:pt x="1515442" y="7768570"/>
                  <a:pt x="1514907" y="7777646"/>
                </a:cubicBezTo>
                <a:cubicBezTo>
                  <a:pt x="1498974" y="7783623"/>
                  <a:pt x="1488352" y="7787606"/>
                  <a:pt x="1479677" y="7787900"/>
                </a:cubicBezTo>
                <a:cubicBezTo>
                  <a:pt x="1472712" y="7773868"/>
                  <a:pt x="1485404" y="7760888"/>
                  <a:pt x="1497464" y="7758680"/>
                </a:cubicBezTo>
                <a:close/>
                <a:moveTo>
                  <a:pt x="1958217" y="7757840"/>
                </a:moveTo>
                <a:cubicBezTo>
                  <a:pt x="1968596" y="7755782"/>
                  <a:pt x="1979767" y="7756166"/>
                  <a:pt x="1989885" y="7758690"/>
                </a:cubicBezTo>
                <a:cubicBezTo>
                  <a:pt x="2010121" y="7763733"/>
                  <a:pt x="2026144" y="7777339"/>
                  <a:pt x="2023182" y="7797095"/>
                </a:cubicBezTo>
                <a:cubicBezTo>
                  <a:pt x="2022336" y="7802738"/>
                  <a:pt x="2019941" y="7808885"/>
                  <a:pt x="2015651" y="7815476"/>
                </a:cubicBezTo>
                <a:cubicBezTo>
                  <a:pt x="1988528" y="7813232"/>
                  <a:pt x="1940859" y="7818363"/>
                  <a:pt x="1931310" y="7771638"/>
                </a:cubicBezTo>
                <a:cubicBezTo>
                  <a:pt x="1938255" y="7764397"/>
                  <a:pt x="1947840" y="7759898"/>
                  <a:pt x="1958217" y="7757840"/>
                </a:cubicBezTo>
                <a:close/>
                <a:moveTo>
                  <a:pt x="2051077" y="7755610"/>
                </a:moveTo>
                <a:cubicBezTo>
                  <a:pt x="2067726" y="7752811"/>
                  <a:pt x="2090344" y="7762819"/>
                  <a:pt x="2101553" y="7773097"/>
                </a:cubicBezTo>
                <a:lnTo>
                  <a:pt x="2101839" y="7773516"/>
                </a:lnTo>
                <a:lnTo>
                  <a:pt x="2103299" y="7773695"/>
                </a:lnTo>
                <a:lnTo>
                  <a:pt x="2103248" y="7775580"/>
                </a:lnTo>
                <a:lnTo>
                  <a:pt x="2108316" y="7783001"/>
                </a:lnTo>
                <a:lnTo>
                  <a:pt x="2105745" y="7784434"/>
                </a:lnTo>
                <a:lnTo>
                  <a:pt x="2098797" y="7797357"/>
                </a:lnTo>
                <a:cubicBezTo>
                  <a:pt x="2096814" y="7799132"/>
                  <a:pt x="2093868" y="7800791"/>
                  <a:pt x="2090947" y="7801443"/>
                </a:cubicBezTo>
                <a:cubicBezTo>
                  <a:pt x="2088028" y="7802096"/>
                  <a:pt x="2085136" y="7801743"/>
                  <a:pt x="2083261" y="7799497"/>
                </a:cubicBezTo>
                <a:lnTo>
                  <a:pt x="2080464" y="7792955"/>
                </a:lnTo>
                <a:lnTo>
                  <a:pt x="2064842" y="7794353"/>
                </a:lnTo>
                <a:cubicBezTo>
                  <a:pt x="2045911" y="7793187"/>
                  <a:pt x="2029076" y="7785742"/>
                  <a:pt x="2033945" y="7768030"/>
                </a:cubicBezTo>
                <a:cubicBezTo>
                  <a:pt x="2037459" y="7760626"/>
                  <a:pt x="2043678" y="7756852"/>
                  <a:pt x="2051077" y="7755610"/>
                </a:cubicBezTo>
                <a:close/>
                <a:moveTo>
                  <a:pt x="1865477" y="7732239"/>
                </a:moveTo>
                <a:cubicBezTo>
                  <a:pt x="1865477" y="7732239"/>
                  <a:pt x="1866469" y="7736053"/>
                  <a:pt x="1866469" y="7736053"/>
                </a:cubicBezTo>
                <a:cubicBezTo>
                  <a:pt x="1862743" y="7737417"/>
                  <a:pt x="1866469" y="7736053"/>
                  <a:pt x="1871187" y="7738502"/>
                </a:cubicBezTo>
                <a:cubicBezTo>
                  <a:pt x="1869446" y="7747492"/>
                  <a:pt x="1870438" y="7751305"/>
                  <a:pt x="1867704" y="7756483"/>
                </a:cubicBezTo>
                <a:cubicBezTo>
                  <a:pt x="1866337" y="7759071"/>
                  <a:pt x="1864038" y="7762001"/>
                  <a:pt x="1861490" y="7763977"/>
                </a:cubicBezTo>
                <a:cubicBezTo>
                  <a:pt x="1858943" y="7765953"/>
                  <a:pt x="1856149" y="7766975"/>
                  <a:pt x="1853789" y="7765751"/>
                </a:cubicBezTo>
                <a:cubicBezTo>
                  <a:pt x="1852797" y="7761939"/>
                  <a:pt x="1849072" y="7763302"/>
                  <a:pt x="1848079" y="7759488"/>
                </a:cubicBezTo>
                <a:cubicBezTo>
                  <a:pt x="1842367" y="7753227"/>
                  <a:pt x="1841376" y="7749414"/>
                  <a:pt x="1844111" y="7744236"/>
                </a:cubicBezTo>
                <a:cubicBezTo>
                  <a:pt x="1843118" y="7740423"/>
                  <a:pt x="1846844" y="7739058"/>
                  <a:pt x="1849578" y="7733881"/>
                </a:cubicBezTo>
                <a:cubicBezTo>
                  <a:pt x="1853306" y="7732517"/>
                  <a:pt x="1858024" y="7734966"/>
                  <a:pt x="1858024" y="7734966"/>
                </a:cubicBezTo>
                <a:cubicBezTo>
                  <a:pt x="1862743" y="7737417"/>
                  <a:pt x="1862743" y="7737417"/>
                  <a:pt x="1865477" y="7732239"/>
                </a:cubicBezTo>
                <a:close/>
                <a:moveTo>
                  <a:pt x="1530476" y="7729509"/>
                </a:moveTo>
                <a:cubicBezTo>
                  <a:pt x="1548368" y="7737124"/>
                  <a:pt x="1552147" y="7748569"/>
                  <a:pt x="1550127" y="7765747"/>
                </a:cubicBezTo>
                <a:cubicBezTo>
                  <a:pt x="1539541" y="7768620"/>
                  <a:pt x="1521649" y="7761007"/>
                  <a:pt x="1517871" y="7749560"/>
                </a:cubicBezTo>
                <a:cubicBezTo>
                  <a:pt x="1521149" y="7736200"/>
                  <a:pt x="1529466" y="7738098"/>
                  <a:pt x="1530476" y="7729509"/>
                </a:cubicBezTo>
                <a:close/>
                <a:moveTo>
                  <a:pt x="1608602" y="7707205"/>
                </a:moveTo>
                <a:cubicBezTo>
                  <a:pt x="1679364" y="7706463"/>
                  <a:pt x="1688459" y="7754573"/>
                  <a:pt x="1703165" y="7798243"/>
                </a:cubicBezTo>
                <a:cubicBezTo>
                  <a:pt x="1672104" y="7804411"/>
                  <a:pt x="1600883" y="7768638"/>
                  <a:pt x="1608602" y="7707205"/>
                </a:cubicBezTo>
                <a:close/>
                <a:moveTo>
                  <a:pt x="1530767" y="7667018"/>
                </a:moveTo>
                <a:cubicBezTo>
                  <a:pt x="1537429" y="7668169"/>
                  <a:pt x="1543392" y="7670895"/>
                  <a:pt x="1547450" y="7675227"/>
                </a:cubicBezTo>
                <a:cubicBezTo>
                  <a:pt x="1547474" y="7699215"/>
                  <a:pt x="1519057" y="7713983"/>
                  <a:pt x="1499605" y="7709514"/>
                </a:cubicBezTo>
                <a:cubicBezTo>
                  <a:pt x="1493122" y="7708024"/>
                  <a:pt x="1487634" y="7704398"/>
                  <a:pt x="1484529" y="7698263"/>
                </a:cubicBezTo>
                <a:cubicBezTo>
                  <a:pt x="1484505" y="7674274"/>
                  <a:pt x="1510780" y="7663564"/>
                  <a:pt x="1530767" y="7667018"/>
                </a:cubicBezTo>
                <a:close/>
                <a:moveTo>
                  <a:pt x="1251768" y="7649627"/>
                </a:moveTo>
                <a:cubicBezTo>
                  <a:pt x="1294762" y="7643718"/>
                  <a:pt x="1335224" y="7655181"/>
                  <a:pt x="1361092" y="7687445"/>
                </a:cubicBezTo>
                <a:cubicBezTo>
                  <a:pt x="1415948" y="7776399"/>
                  <a:pt x="1325431" y="7850837"/>
                  <a:pt x="1240736" y="7840713"/>
                </a:cubicBezTo>
                <a:cubicBezTo>
                  <a:pt x="1189922" y="7834639"/>
                  <a:pt x="1141201" y="7798123"/>
                  <a:pt x="1127238" y="7716031"/>
                </a:cubicBezTo>
                <a:cubicBezTo>
                  <a:pt x="1163242" y="7678816"/>
                  <a:pt x="1208772" y="7655538"/>
                  <a:pt x="1251768" y="7649627"/>
                </a:cubicBezTo>
                <a:close/>
                <a:moveTo>
                  <a:pt x="1062840" y="7634422"/>
                </a:moveTo>
                <a:cubicBezTo>
                  <a:pt x="1074457" y="7636493"/>
                  <a:pt x="1086209" y="7646775"/>
                  <a:pt x="1095655" y="7662287"/>
                </a:cubicBezTo>
                <a:cubicBezTo>
                  <a:pt x="1087099" y="7676005"/>
                  <a:pt x="1078542" y="7689719"/>
                  <a:pt x="1063462" y="7695501"/>
                </a:cubicBezTo>
                <a:cubicBezTo>
                  <a:pt x="1050418" y="7679626"/>
                  <a:pt x="1036695" y="7670970"/>
                  <a:pt x="1030848" y="7655815"/>
                </a:cubicBezTo>
                <a:cubicBezTo>
                  <a:pt x="1039744" y="7638490"/>
                  <a:pt x="1051223" y="7632350"/>
                  <a:pt x="1062840" y="7634422"/>
                </a:cubicBezTo>
                <a:close/>
                <a:moveTo>
                  <a:pt x="1906806" y="7626798"/>
                </a:moveTo>
                <a:cubicBezTo>
                  <a:pt x="1914961" y="7634985"/>
                  <a:pt x="1919038" y="7639080"/>
                  <a:pt x="1927019" y="7643352"/>
                </a:cubicBezTo>
                <a:cubicBezTo>
                  <a:pt x="1904631" y="7665764"/>
                  <a:pt x="1905667" y="7689253"/>
                  <a:pt x="1877989" y="7680168"/>
                </a:cubicBezTo>
                <a:cubicBezTo>
                  <a:pt x="1873394" y="7664333"/>
                  <a:pt x="1892052" y="7645654"/>
                  <a:pt x="1906806" y="7626798"/>
                </a:cubicBezTo>
                <a:close/>
                <a:moveTo>
                  <a:pt x="1998246" y="7557417"/>
                </a:moveTo>
                <a:cubicBezTo>
                  <a:pt x="2013005" y="7572067"/>
                  <a:pt x="2014850" y="7592209"/>
                  <a:pt x="2008394" y="7608690"/>
                </a:cubicBezTo>
                <a:lnTo>
                  <a:pt x="1996968" y="7624210"/>
                </a:lnTo>
                <a:lnTo>
                  <a:pt x="1990061" y="7643742"/>
                </a:lnTo>
                <a:cubicBezTo>
                  <a:pt x="1981281" y="7659352"/>
                  <a:pt x="1967586" y="7673055"/>
                  <a:pt x="1953891" y="7686756"/>
                </a:cubicBezTo>
                <a:cubicBezTo>
                  <a:pt x="1942409" y="7671796"/>
                  <a:pt x="1945903" y="7652944"/>
                  <a:pt x="1955877" y="7635073"/>
                </a:cubicBezTo>
                <a:lnTo>
                  <a:pt x="1959321" y="7630399"/>
                </a:lnTo>
                <a:lnTo>
                  <a:pt x="1953974" y="7626086"/>
                </a:lnTo>
                <a:cubicBezTo>
                  <a:pt x="1948439" y="7621507"/>
                  <a:pt x="1942905" y="7616014"/>
                  <a:pt x="1939214" y="7608689"/>
                </a:cubicBezTo>
                <a:cubicBezTo>
                  <a:pt x="1946595" y="7572065"/>
                  <a:pt x="1968731" y="7557417"/>
                  <a:pt x="1998246" y="7557417"/>
                </a:cubicBezTo>
                <a:close/>
                <a:moveTo>
                  <a:pt x="2048736" y="7546740"/>
                </a:moveTo>
                <a:cubicBezTo>
                  <a:pt x="2047682" y="7564662"/>
                  <a:pt x="2043307" y="7580909"/>
                  <a:pt x="2032295" y="7593804"/>
                </a:cubicBezTo>
                <a:cubicBezTo>
                  <a:pt x="2015699" y="7585424"/>
                  <a:pt x="2004872" y="7566118"/>
                  <a:pt x="1995441" y="7552126"/>
                </a:cubicBezTo>
                <a:cubicBezTo>
                  <a:pt x="2012564" y="7551545"/>
                  <a:pt x="2021996" y="7565534"/>
                  <a:pt x="2048736" y="7546740"/>
                </a:cubicBezTo>
                <a:close/>
                <a:moveTo>
                  <a:pt x="1416971" y="7539286"/>
                </a:moveTo>
                <a:cubicBezTo>
                  <a:pt x="1422847" y="7540107"/>
                  <a:pt x="1429373" y="7542514"/>
                  <a:pt x="1436759" y="7546777"/>
                </a:cubicBezTo>
                <a:cubicBezTo>
                  <a:pt x="1439996" y="7562617"/>
                  <a:pt x="1429407" y="7572804"/>
                  <a:pt x="1415688" y="7576528"/>
                </a:cubicBezTo>
                <a:cubicBezTo>
                  <a:pt x="1401969" y="7580254"/>
                  <a:pt x="1385120" y="7577515"/>
                  <a:pt x="1375834" y="7567498"/>
                </a:cubicBezTo>
                <a:cubicBezTo>
                  <a:pt x="1387548" y="7548645"/>
                  <a:pt x="1399342" y="7536824"/>
                  <a:pt x="1416971" y="7539286"/>
                </a:cubicBezTo>
                <a:close/>
                <a:moveTo>
                  <a:pt x="2149179" y="7507747"/>
                </a:moveTo>
                <a:lnTo>
                  <a:pt x="2148383" y="7507881"/>
                </a:lnTo>
                <a:lnTo>
                  <a:pt x="2149034" y="7514193"/>
                </a:lnTo>
                <a:cubicBezTo>
                  <a:pt x="2145958" y="7517587"/>
                  <a:pt x="2142304" y="7519090"/>
                  <a:pt x="2138363" y="7519646"/>
                </a:cubicBezTo>
                <a:lnTo>
                  <a:pt x="2137844" y="7519637"/>
                </a:lnTo>
                <a:lnTo>
                  <a:pt x="2143920" y="7531685"/>
                </a:lnTo>
                <a:cubicBezTo>
                  <a:pt x="2167068" y="7574251"/>
                  <a:pt x="2194852" y="7612088"/>
                  <a:pt x="2208739" y="7649924"/>
                </a:cubicBezTo>
                <a:lnTo>
                  <a:pt x="2275794" y="7747776"/>
                </a:lnTo>
                <a:lnTo>
                  <a:pt x="2285070" y="7753178"/>
                </a:lnTo>
                <a:cubicBezTo>
                  <a:pt x="2287637" y="7755458"/>
                  <a:pt x="2288743" y="7757671"/>
                  <a:pt x="2288776" y="7760044"/>
                </a:cubicBezTo>
                <a:lnTo>
                  <a:pt x="2286772" y="7763795"/>
                </a:lnTo>
                <a:lnTo>
                  <a:pt x="2307456" y="7793979"/>
                </a:lnTo>
                <a:lnTo>
                  <a:pt x="2321811" y="7786171"/>
                </a:lnTo>
                <a:lnTo>
                  <a:pt x="2279348" y="7723233"/>
                </a:lnTo>
                <a:lnTo>
                  <a:pt x="2253881" y="7687391"/>
                </a:lnTo>
                <a:lnTo>
                  <a:pt x="2245863" y="7692586"/>
                </a:lnTo>
                <a:cubicBezTo>
                  <a:pt x="2244880" y="7688811"/>
                  <a:pt x="2242916" y="7681261"/>
                  <a:pt x="2234481" y="7680213"/>
                </a:cubicBezTo>
                <a:lnTo>
                  <a:pt x="2241284" y="7669663"/>
                </a:lnTo>
                <a:lnTo>
                  <a:pt x="2227259" y="7649924"/>
                </a:lnTo>
                <a:cubicBezTo>
                  <a:pt x="2213370" y="7626276"/>
                  <a:pt x="2197165" y="7599081"/>
                  <a:pt x="2180381" y="7568930"/>
                </a:cubicBezTo>
                <a:lnTo>
                  <a:pt x="2167616" y="7543899"/>
                </a:lnTo>
                <a:lnTo>
                  <a:pt x="2158596" y="7538155"/>
                </a:lnTo>
                <a:cubicBezTo>
                  <a:pt x="2154870" y="7533678"/>
                  <a:pt x="2147525" y="7520713"/>
                  <a:pt x="2151358" y="7521181"/>
                </a:cubicBezTo>
                <a:cubicBezTo>
                  <a:pt x="2155299" y="7517638"/>
                  <a:pt x="2151466" y="7517171"/>
                  <a:pt x="2151573" y="7513161"/>
                </a:cubicBezTo>
                <a:lnTo>
                  <a:pt x="2151861" y="7513006"/>
                </a:lnTo>
                <a:close/>
                <a:moveTo>
                  <a:pt x="1796198" y="7496833"/>
                </a:moveTo>
                <a:cubicBezTo>
                  <a:pt x="1806064" y="7502590"/>
                  <a:pt x="1815928" y="7508346"/>
                  <a:pt x="1825792" y="7514103"/>
                </a:cubicBezTo>
                <a:cubicBezTo>
                  <a:pt x="1836374" y="7532582"/>
                  <a:pt x="1831113" y="7552692"/>
                  <a:pt x="1817006" y="7561276"/>
                </a:cubicBezTo>
                <a:cubicBezTo>
                  <a:pt x="1812304" y="7564137"/>
                  <a:pt x="1806620" y="7565719"/>
                  <a:pt x="1800211" y="7565531"/>
                </a:cubicBezTo>
                <a:cubicBezTo>
                  <a:pt x="1791666" y="7565281"/>
                  <a:pt x="1781836" y="7561887"/>
                  <a:pt x="1771331" y="7554195"/>
                </a:cubicBezTo>
                <a:cubicBezTo>
                  <a:pt x="1757633" y="7536826"/>
                  <a:pt x="1776647" y="7497924"/>
                  <a:pt x="1796198" y="7496833"/>
                </a:cubicBezTo>
                <a:close/>
                <a:moveTo>
                  <a:pt x="1948538" y="7489959"/>
                </a:moveTo>
                <a:cubicBezTo>
                  <a:pt x="1957286" y="7490760"/>
                  <a:pt x="1967777" y="7495321"/>
                  <a:pt x="1978221" y="7496720"/>
                </a:cubicBezTo>
                <a:cubicBezTo>
                  <a:pt x="1974098" y="7508424"/>
                  <a:pt x="1968053" y="7514300"/>
                  <a:pt x="1959946" y="7515443"/>
                </a:cubicBezTo>
                <a:cubicBezTo>
                  <a:pt x="1951839" y="7516585"/>
                  <a:pt x="1941669" y="7512995"/>
                  <a:pt x="1929302" y="7505767"/>
                </a:cubicBezTo>
                <a:cubicBezTo>
                  <a:pt x="1932782" y="7492120"/>
                  <a:pt x="1939791" y="7489158"/>
                  <a:pt x="1948538" y="7489959"/>
                </a:cubicBezTo>
                <a:close/>
                <a:moveTo>
                  <a:pt x="2068969" y="7472027"/>
                </a:moveTo>
                <a:lnTo>
                  <a:pt x="2070585" y="7478035"/>
                </a:lnTo>
                <a:lnTo>
                  <a:pt x="2070782" y="7475931"/>
                </a:lnTo>
                <a:close/>
                <a:moveTo>
                  <a:pt x="1646413" y="7469402"/>
                </a:moveTo>
                <a:cubicBezTo>
                  <a:pt x="1684737" y="7482617"/>
                  <a:pt x="1681789" y="7509695"/>
                  <a:pt x="1666280" y="7520420"/>
                </a:cubicBezTo>
                <a:cubicBezTo>
                  <a:pt x="1661110" y="7523995"/>
                  <a:pt x="1654545" y="7525753"/>
                  <a:pt x="1647646" y="7524575"/>
                </a:cubicBezTo>
                <a:cubicBezTo>
                  <a:pt x="1638449" y="7523005"/>
                  <a:pt x="1628659" y="7516214"/>
                  <a:pt x="1620800" y="7501551"/>
                </a:cubicBezTo>
                <a:cubicBezTo>
                  <a:pt x="1626792" y="7483126"/>
                  <a:pt x="1637876" y="7480117"/>
                  <a:pt x="1646413" y="7469402"/>
                </a:cubicBezTo>
                <a:close/>
                <a:moveTo>
                  <a:pt x="2048029" y="7425872"/>
                </a:moveTo>
                <a:lnTo>
                  <a:pt x="2032538" y="7463455"/>
                </a:lnTo>
                <a:lnTo>
                  <a:pt x="2053521" y="7455736"/>
                </a:lnTo>
                <a:lnTo>
                  <a:pt x="2061948" y="7458091"/>
                </a:lnTo>
                <a:lnTo>
                  <a:pt x="2055949" y="7446552"/>
                </a:lnTo>
                <a:close/>
                <a:moveTo>
                  <a:pt x="1313615" y="7421604"/>
                </a:moveTo>
                <a:cubicBezTo>
                  <a:pt x="1345096" y="7459316"/>
                  <a:pt x="1328681" y="7495817"/>
                  <a:pt x="1294454" y="7520975"/>
                </a:cubicBezTo>
                <a:cubicBezTo>
                  <a:pt x="1237405" y="7562908"/>
                  <a:pt x="1130871" y="7573340"/>
                  <a:pt x="1114120" y="7505393"/>
                </a:cubicBezTo>
                <a:cubicBezTo>
                  <a:pt x="1160888" y="7459057"/>
                  <a:pt x="1222033" y="7419903"/>
                  <a:pt x="1313615" y="7421604"/>
                </a:cubicBezTo>
                <a:close/>
                <a:moveTo>
                  <a:pt x="1908815" y="7417316"/>
                </a:moveTo>
                <a:cubicBezTo>
                  <a:pt x="1921160" y="7415107"/>
                  <a:pt x="1933866" y="7457860"/>
                  <a:pt x="1898391" y="7438476"/>
                </a:cubicBezTo>
                <a:cubicBezTo>
                  <a:pt x="1900626" y="7423782"/>
                  <a:pt x="1904701" y="7418051"/>
                  <a:pt x="1908815" y="7417316"/>
                </a:cubicBezTo>
                <a:close/>
                <a:moveTo>
                  <a:pt x="1768680" y="7410945"/>
                </a:moveTo>
                <a:cubicBezTo>
                  <a:pt x="1772468" y="7410318"/>
                  <a:pt x="1776579" y="7411607"/>
                  <a:pt x="1780004" y="7416025"/>
                </a:cubicBezTo>
                <a:cubicBezTo>
                  <a:pt x="1777690" y="7420928"/>
                  <a:pt x="1776674" y="7429759"/>
                  <a:pt x="1770752" y="7435643"/>
                </a:cubicBezTo>
                <a:cubicBezTo>
                  <a:pt x="1748890" y="7431955"/>
                  <a:pt x="1757321" y="7412826"/>
                  <a:pt x="1768680" y="7410945"/>
                </a:cubicBezTo>
                <a:close/>
                <a:moveTo>
                  <a:pt x="1080985" y="7400298"/>
                </a:moveTo>
                <a:cubicBezTo>
                  <a:pt x="1085959" y="7399483"/>
                  <a:pt x="1091904" y="7401622"/>
                  <a:pt x="1098168" y="7408501"/>
                </a:cubicBezTo>
                <a:cubicBezTo>
                  <a:pt x="1091074" y="7423295"/>
                  <a:pt x="1086342" y="7433155"/>
                  <a:pt x="1080315" y="7439081"/>
                </a:cubicBezTo>
                <a:cubicBezTo>
                  <a:pt x="1059927" y="7431750"/>
                  <a:pt x="1066070" y="7402738"/>
                  <a:pt x="1080985" y="7400298"/>
                </a:cubicBezTo>
                <a:close/>
                <a:moveTo>
                  <a:pt x="2083046" y="7376417"/>
                </a:moveTo>
                <a:lnTo>
                  <a:pt x="2078963" y="7402136"/>
                </a:lnTo>
                <a:lnTo>
                  <a:pt x="2078259" y="7402805"/>
                </a:lnTo>
                <a:lnTo>
                  <a:pt x="2088361" y="7418173"/>
                </a:lnTo>
                <a:lnTo>
                  <a:pt x="2093418" y="7428851"/>
                </a:lnTo>
                <a:lnTo>
                  <a:pt x="2098107" y="7433995"/>
                </a:lnTo>
                <a:cubicBezTo>
                  <a:pt x="2101823" y="7440356"/>
                  <a:pt x="2105662" y="7447188"/>
                  <a:pt x="2113264" y="7452642"/>
                </a:cubicBezTo>
                <a:cubicBezTo>
                  <a:pt x="2110968" y="7459660"/>
                  <a:pt x="2113866" y="7466836"/>
                  <a:pt x="2116416" y="7474655"/>
                </a:cubicBezTo>
                <a:lnTo>
                  <a:pt x="2117504" y="7479304"/>
                </a:lnTo>
                <a:lnTo>
                  <a:pt x="2123811" y="7491810"/>
                </a:lnTo>
                <a:lnTo>
                  <a:pt x="2126057" y="7489498"/>
                </a:lnTo>
                <a:lnTo>
                  <a:pt x="2125888" y="7476287"/>
                </a:lnTo>
                <a:lnTo>
                  <a:pt x="2129908" y="7469955"/>
                </a:lnTo>
                <a:close/>
                <a:moveTo>
                  <a:pt x="1266830" y="7356896"/>
                </a:moveTo>
                <a:cubicBezTo>
                  <a:pt x="1270485" y="7355906"/>
                  <a:pt x="1275080" y="7356252"/>
                  <a:pt x="1280033" y="7357498"/>
                </a:cubicBezTo>
                <a:cubicBezTo>
                  <a:pt x="1294894" y="7361237"/>
                  <a:pt x="1312987" y="7373070"/>
                  <a:pt x="1318628" y="7381107"/>
                </a:cubicBezTo>
                <a:cubicBezTo>
                  <a:pt x="1317011" y="7394304"/>
                  <a:pt x="1311243" y="7401716"/>
                  <a:pt x="1303934" y="7404830"/>
                </a:cubicBezTo>
                <a:cubicBezTo>
                  <a:pt x="1282005" y="7414173"/>
                  <a:pt x="1246185" y="7384827"/>
                  <a:pt x="1266830" y="7356896"/>
                </a:cubicBezTo>
                <a:close/>
                <a:moveTo>
                  <a:pt x="1046595" y="7313426"/>
                </a:moveTo>
                <a:cubicBezTo>
                  <a:pt x="1064178" y="7330657"/>
                  <a:pt x="1054534" y="7359994"/>
                  <a:pt x="1037259" y="7369597"/>
                </a:cubicBezTo>
                <a:cubicBezTo>
                  <a:pt x="1031503" y="7372798"/>
                  <a:pt x="1024895" y="7373806"/>
                  <a:pt x="1018167" y="7371442"/>
                </a:cubicBezTo>
                <a:cubicBezTo>
                  <a:pt x="994723" y="7348467"/>
                  <a:pt x="1022221" y="7311661"/>
                  <a:pt x="1046595" y="7313426"/>
                </a:cubicBezTo>
                <a:close/>
                <a:moveTo>
                  <a:pt x="1993576" y="7294315"/>
                </a:moveTo>
                <a:lnTo>
                  <a:pt x="1991308" y="7310608"/>
                </a:lnTo>
                <a:lnTo>
                  <a:pt x="1970263" y="7336201"/>
                </a:lnTo>
                <a:lnTo>
                  <a:pt x="1975150" y="7334694"/>
                </a:lnTo>
                <a:lnTo>
                  <a:pt x="1976308" y="7330761"/>
                </a:lnTo>
                <a:cubicBezTo>
                  <a:pt x="1978099" y="7328323"/>
                  <a:pt x="1980948" y="7326242"/>
                  <a:pt x="1985081" y="7324649"/>
                </a:cubicBezTo>
                <a:lnTo>
                  <a:pt x="1990022" y="7330108"/>
                </a:lnTo>
                <a:lnTo>
                  <a:pt x="2002724" y="7326190"/>
                </a:lnTo>
                <a:lnTo>
                  <a:pt x="2008241" y="7326856"/>
                </a:lnTo>
                <a:lnTo>
                  <a:pt x="2000389" y="7309394"/>
                </a:lnTo>
                <a:close/>
                <a:moveTo>
                  <a:pt x="1111698" y="7284530"/>
                </a:moveTo>
                <a:cubicBezTo>
                  <a:pt x="1134904" y="7287772"/>
                  <a:pt x="1155368" y="7300947"/>
                  <a:pt x="1163010" y="7335102"/>
                </a:cubicBezTo>
                <a:lnTo>
                  <a:pt x="1143673" y="7351435"/>
                </a:lnTo>
                <a:lnTo>
                  <a:pt x="1147465" y="7358338"/>
                </a:lnTo>
                <a:cubicBezTo>
                  <a:pt x="1150527" y="7372974"/>
                  <a:pt x="1140794" y="7388138"/>
                  <a:pt x="1125900" y="7387455"/>
                </a:cubicBezTo>
                <a:cubicBezTo>
                  <a:pt x="1121756" y="7383300"/>
                  <a:pt x="1113638" y="7378962"/>
                  <a:pt x="1109316" y="7370836"/>
                </a:cubicBezTo>
                <a:cubicBezTo>
                  <a:pt x="1110863" y="7360995"/>
                  <a:pt x="1114527" y="7354225"/>
                  <a:pt x="1119789" y="7350007"/>
                </a:cubicBezTo>
                <a:lnTo>
                  <a:pt x="1129725" y="7347273"/>
                </a:lnTo>
                <a:lnTo>
                  <a:pt x="1114305" y="7334993"/>
                </a:lnTo>
                <a:cubicBezTo>
                  <a:pt x="1089027" y="7318902"/>
                  <a:pt x="1063883" y="7312216"/>
                  <a:pt x="1043936" y="7293529"/>
                </a:cubicBezTo>
                <a:cubicBezTo>
                  <a:pt x="1062544" y="7287969"/>
                  <a:pt x="1088492" y="7281283"/>
                  <a:pt x="1111698" y="7284530"/>
                </a:cubicBezTo>
                <a:close/>
                <a:moveTo>
                  <a:pt x="1652860" y="7264662"/>
                </a:moveTo>
                <a:cubicBezTo>
                  <a:pt x="1657123" y="7280476"/>
                  <a:pt x="1661387" y="7296289"/>
                  <a:pt x="1655692" y="7307075"/>
                </a:cubicBezTo>
                <a:cubicBezTo>
                  <a:pt x="1645256" y="7310914"/>
                  <a:pt x="1635415" y="7311638"/>
                  <a:pt x="1627058" y="7308555"/>
                </a:cubicBezTo>
                <a:cubicBezTo>
                  <a:pt x="1618699" y="7305474"/>
                  <a:pt x="1611824" y="7298588"/>
                  <a:pt x="1607322" y="7287207"/>
                </a:cubicBezTo>
                <a:cubicBezTo>
                  <a:pt x="1613494" y="7267555"/>
                  <a:pt x="1639105" y="7266825"/>
                  <a:pt x="1652860" y="7264662"/>
                </a:cubicBezTo>
                <a:close/>
                <a:moveTo>
                  <a:pt x="1719908" y="7259175"/>
                </a:moveTo>
                <a:cubicBezTo>
                  <a:pt x="1736530" y="7275675"/>
                  <a:pt x="1741067" y="7285404"/>
                  <a:pt x="1737590" y="7293404"/>
                </a:cubicBezTo>
                <a:lnTo>
                  <a:pt x="1737212" y="7293804"/>
                </a:lnTo>
                <a:lnTo>
                  <a:pt x="1743703" y="7291645"/>
                </a:lnTo>
                <a:cubicBezTo>
                  <a:pt x="1748183" y="7291135"/>
                  <a:pt x="1752573" y="7291670"/>
                  <a:pt x="1756424" y="7294129"/>
                </a:cubicBezTo>
                <a:cubicBezTo>
                  <a:pt x="1764122" y="7299047"/>
                  <a:pt x="1767918" y="7303490"/>
                  <a:pt x="1775618" y="7308408"/>
                </a:cubicBezTo>
                <a:cubicBezTo>
                  <a:pt x="1775300" y="7320305"/>
                  <a:pt x="1786688" y="7333633"/>
                  <a:pt x="1770440" y="7355526"/>
                </a:cubicBezTo>
                <a:cubicBezTo>
                  <a:pt x="1750290" y="7376942"/>
                  <a:pt x="1727405" y="7354255"/>
                  <a:pt x="1727300" y="7358221"/>
                </a:cubicBezTo>
                <a:lnTo>
                  <a:pt x="1724350" y="7363567"/>
                </a:lnTo>
                <a:lnTo>
                  <a:pt x="1726321" y="7366856"/>
                </a:lnTo>
                <a:cubicBezTo>
                  <a:pt x="1735928" y="7392209"/>
                  <a:pt x="1739806" y="7422569"/>
                  <a:pt x="1740166" y="7437080"/>
                </a:cubicBezTo>
                <a:lnTo>
                  <a:pt x="1725160" y="7433315"/>
                </a:lnTo>
                <a:lnTo>
                  <a:pt x="1720490" y="7451190"/>
                </a:lnTo>
                <a:lnTo>
                  <a:pt x="1716989" y="7456775"/>
                </a:lnTo>
                <a:lnTo>
                  <a:pt x="1729301" y="7451964"/>
                </a:lnTo>
                <a:cubicBezTo>
                  <a:pt x="1743779" y="7453131"/>
                  <a:pt x="1759729" y="7465919"/>
                  <a:pt x="1760707" y="7488068"/>
                </a:cubicBezTo>
                <a:cubicBezTo>
                  <a:pt x="1749677" y="7499620"/>
                  <a:pt x="1738291" y="7503115"/>
                  <a:pt x="1730761" y="7506790"/>
                </a:cubicBezTo>
                <a:cubicBezTo>
                  <a:pt x="1722697" y="7498381"/>
                  <a:pt x="1714811" y="7494000"/>
                  <a:pt x="1706746" y="7485593"/>
                </a:cubicBezTo>
                <a:lnTo>
                  <a:pt x="1709245" y="7469131"/>
                </a:lnTo>
                <a:lnTo>
                  <a:pt x="1699976" y="7483917"/>
                </a:lnTo>
                <a:cubicBezTo>
                  <a:pt x="1692476" y="7493324"/>
                  <a:pt x="1684925" y="7500686"/>
                  <a:pt x="1679156" y="7504377"/>
                </a:cubicBezTo>
                <a:cubicBezTo>
                  <a:pt x="1681334" y="7486787"/>
                  <a:pt x="1684651" y="7463575"/>
                  <a:pt x="1690445" y="7441817"/>
                </a:cubicBezTo>
                <a:lnTo>
                  <a:pt x="1698217" y="7419574"/>
                </a:lnTo>
                <a:lnTo>
                  <a:pt x="1688302" y="7411554"/>
                </a:lnTo>
                <a:cubicBezTo>
                  <a:pt x="1667074" y="7389685"/>
                  <a:pt x="1651165" y="7358785"/>
                  <a:pt x="1656158" y="7338217"/>
                </a:cubicBezTo>
                <a:cubicBezTo>
                  <a:pt x="1664157" y="7331932"/>
                  <a:pt x="1671453" y="7328245"/>
                  <a:pt x="1678102" y="7326670"/>
                </a:cubicBezTo>
                <a:cubicBezTo>
                  <a:pt x="1689740" y="7323913"/>
                  <a:pt x="1699393" y="7327621"/>
                  <a:pt x="1707338" y="7335188"/>
                </a:cubicBezTo>
                <a:lnTo>
                  <a:pt x="1718555" y="7353899"/>
                </a:lnTo>
                <a:lnTo>
                  <a:pt x="1719601" y="7353302"/>
                </a:lnTo>
                <a:cubicBezTo>
                  <a:pt x="1715697" y="7352827"/>
                  <a:pt x="1719706" y="7349338"/>
                  <a:pt x="1719706" y="7349338"/>
                </a:cubicBezTo>
                <a:cubicBezTo>
                  <a:pt x="1719706" y="7349338"/>
                  <a:pt x="1719706" y="7349338"/>
                  <a:pt x="1712115" y="7340452"/>
                </a:cubicBezTo>
                <a:cubicBezTo>
                  <a:pt x="1712115" y="7340452"/>
                  <a:pt x="1708345" y="7335018"/>
                  <a:pt x="1706592" y="7327344"/>
                </a:cubicBezTo>
                <a:lnTo>
                  <a:pt x="1706234" y="7315633"/>
                </a:lnTo>
                <a:lnTo>
                  <a:pt x="1697603" y="7300773"/>
                </a:lnTo>
                <a:cubicBezTo>
                  <a:pt x="1692888" y="7285693"/>
                  <a:pt x="1702153" y="7274097"/>
                  <a:pt x="1719908" y="7259175"/>
                </a:cubicBezTo>
                <a:close/>
                <a:moveTo>
                  <a:pt x="1383609" y="7234520"/>
                </a:moveTo>
                <a:lnTo>
                  <a:pt x="1363940" y="7252890"/>
                </a:lnTo>
                <a:lnTo>
                  <a:pt x="1382904" y="7271453"/>
                </a:lnTo>
                <a:cubicBezTo>
                  <a:pt x="1393262" y="7281809"/>
                  <a:pt x="1402869" y="7292896"/>
                  <a:pt x="1409157" y="7305937"/>
                </a:cubicBezTo>
                <a:cubicBezTo>
                  <a:pt x="1395145" y="7305528"/>
                  <a:pt x="1376759" y="7297878"/>
                  <a:pt x="1363944" y="7286082"/>
                </a:cubicBezTo>
                <a:lnTo>
                  <a:pt x="1350188" y="7265734"/>
                </a:lnTo>
                <a:lnTo>
                  <a:pt x="1310100" y="7303173"/>
                </a:lnTo>
                <a:cubicBezTo>
                  <a:pt x="1296524" y="7313349"/>
                  <a:pt x="1281820" y="7322394"/>
                  <a:pt x="1265288" y="7329561"/>
                </a:cubicBezTo>
                <a:lnTo>
                  <a:pt x="1224587" y="7340592"/>
                </a:lnTo>
                <a:lnTo>
                  <a:pt x="1222976" y="7346208"/>
                </a:lnTo>
                <a:cubicBezTo>
                  <a:pt x="1217551" y="7364892"/>
                  <a:pt x="1210680" y="7383509"/>
                  <a:pt x="1194216" y="7402683"/>
                </a:cubicBezTo>
                <a:cubicBezTo>
                  <a:pt x="1172747" y="7373797"/>
                  <a:pt x="1193517" y="7301075"/>
                  <a:pt x="1227684" y="7290000"/>
                </a:cubicBezTo>
                <a:lnTo>
                  <a:pt x="1231700" y="7289827"/>
                </a:lnTo>
                <a:lnTo>
                  <a:pt x="1231758" y="7289733"/>
                </a:lnTo>
                <a:cubicBezTo>
                  <a:pt x="1268535" y="7245843"/>
                  <a:pt x="1341456" y="7233200"/>
                  <a:pt x="1383609" y="7234520"/>
                </a:cubicBezTo>
                <a:close/>
                <a:moveTo>
                  <a:pt x="1864128" y="7225212"/>
                </a:moveTo>
                <a:cubicBezTo>
                  <a:pt x="1870114" y="7226736"/>
                  <a:pt x="1876534" y="7231685"/>
                  <a:pt x="1881355" y="7237069"/>
                </a:cubicBezTo>
                <a:lnTo>
                  <a:pt x="1886400" y="7246629"/>
                </a:lnTo>
                <a:lnTo>
                  <a:pt x="1888434" y="7245147"/>
                </a:lnTo>
                <a:cubicBezTo>
                  <a:pt x="1902537" y="7238479"/>
                  <a:pt x="1925344" y="7235159"/>
                  <a:pt x="1936950" y="7239625"/>
                </a:cubicBezTo>
                <a:cubicBezTo>
                  <a:pt x="1908702" y="7272787"/>
                  <a:pt x="1885870" y="7249664"/>
                  <a:pt x="1869744" y="7268034"/>
                </a:cubicBezTo>
                <a:cubicBezTo>
                  <a:pt x="1866065" y="7259451"/>
                  <a:pt x="1866065" y="7259451"/>
                  <a:pt x="1870177" y="7251818"/>
                </a:cubicBezTo>
                <a:cubicBezTo>
                  <a:pt x="1874074" y="7252293"/>
                  <a:pt x="1874182" y="7248238"/>
                  <a:pt x="1877970" y="7252767"/>
                </a:cubicBezTo>
                <a:lnTo>
                  <a:pt x="1878725" y="7252218"/>
                </a:lnTo>
                <a:lnTo>
                  <a:pt x="1864882" y="7247577"/>
                </a:lnTo>
                <a:cubicBezTo>
                  <a:pt x="1855378" y="7242809"/>
                  <a:pt x="1847967" y="7235373"/>
                  <a:pt x="1853337" y="7227617"/>
                </a:cubicBezTo>
                <a:cubicBezTo>
                  <a:pt x="1856338" y="7224701"/>
                  <a:pt x="1860137" y="7224196"/>
                  <a:pt x="1864128" y="7225212"/>
                </a:cubicBezTo>
                <a:close/>
                <a:moveTo>
                  <a:pt x="1587259" y="7193503"/>
                </a:moveTo>
                <a:cubicBezTo>
                  <a:pt x="1610158" y="7180759"/>
                  <a:pt x="1677631" y="7232596"/>
                  <a:pt x="1631135" y="7265535"/>
                </a:cubicBezTo>
                <a:cubicBezTo>
                  <a:pt x="1625232" y="7270583"/>
                  <a:pt x="1617577" y="7270287"/>
                  <a:pt x="1609897" y="7266586"/>
                </a:cubicBezTo>
                <a:cubicBezTo>
                  <a:pt x="1586866" y="7255476"/>
                  <a:pt x="1563661" y="7213696"/>
                  <a:pt x="1587259" y="7193503"/>
                </a:cubicBezTo>
                <a:close/>
                <a:moveTo>
                  <a:pt x="1759685" y="7174130"/>
                </a:moveTo>
                <a:cubicBezTo>
                  <a:pt x="1765599" y="7172526"/>
                  <a:pt x="1772599" y="7172715"/>
                  <a:pt x="1781778" y="7176492"/>
                </a:cubicBezTo>
                <a:cubicBezTo>
                  <a:pt x="1790480" y="7190844"/>
                  <a:pt x="1790640" y="7203340"/>
                  <a:pt x="1781150" y="7222633"/>
                </a:cubicBezTo>
                <a:cubicBezTo>
                  <a:pt x="1776601" y="7223868"/>
                  <a:pt x="1771271" y="7223486"/>
                  <a:pt x="1766020" y="7221843"/>
                </a:cubicBezTo>
                <a:lnTo>
                  <a:pt x="1765032" y="7221279"/>
                </a:lnTo>
                <a:lnTo>
                  <a:pt x="1758451" y="7231064"/>
                </a:lnTo>
                <a:cubicBezTo>
                  <a:pt x="1751872" y="7237293"/>
                  <a:pt x="1742328" y="7242883"/>
                  <a:pt x="1734924" y="7252592"/>
                </a:cubicBezTo>
                <a:cubicBezTo>
                  <a:pt x="1723387" y="7240759"/>
                  <a:pt x="1726356" y="7220691"/>
                  <a:pt x="1735512" y="7209172"/>
                </a:cubicBezTo>
                <a:lnTo>
                  <a:pt x="1744311" y="7202681"/>
                </a:lnTo>
                <a:lnTo>
                  <a:pt x="1742344" y="7199669"/>
                </a:lnTo>
                <a:cubicBezTo>
                  <a:pt x="1740850" y="7194394"/>
                  <a:pt x="1741156" y="7188564"/>
                  <a:pt x="1744121" y="7182535"/>
                </a:cubicBezTo>
                <a:cubicBezTo>
                  <a:pt x="1748947" y="7179135"/>
                  <a:pt x="1753772" y="7175735"/>
                  <a:pt x="1759685" y="7174130"/>
                </a:cubicBezTo>
                <a:close/>
                <a:moveTo>
                  <a:pt x="1590924" y="7142649"/>
                </a:moveTo>
                <a:cubicBezTo>
                  <a:pt x="1597240" y="7140934"/>
                  <a:pt x="1603057" y="7141433"/>
                  <a:pt x="1607875" y="7143373"/>
                </a:cubicBezTo>
                <a:cubicBezTo>
                  <a:pt x="1622330" y="7149192"/>
                  <a:pt x="1627793" y="7167976"/>
                  <a:pt x="1610737" y="7178843"/>
                </a:cubicBezTo>
                <a:cubicBezTo>
                  <a:pt x="1591263" y="7167500"/>
                  <a:pt x="1587485" y="7156053"/>
                  <a:pt x="1590924" y="7142649"/>
                </a:cubicBezTo>
                <a:close/>
                <a:moveTo>
                  <a:pt x="1743265" y="7133693"/>
                </a:moveTo>
                <a:cubicBezTo>
                  <a:pt x="1747514" y="7134037"/>
                  <a:pt x="1752048" y="7135310"/>
                  <a:pt x="1753890" y="7134552"/>
                </a:cubicBezTo>
                <a:cubicBezTo>
                  <a:pt x="1756297" y="7135652"/>
                  <a:pt x="1758705" y="7136753"/>
                  <a:pt x="1760191" y="7138232"/>
                </a:cubicBezTo>
                <a:cubicBezTo>
                  <a:pt x="1761678" y="7139713"/>
                  <a:pt x="1762244" y="7141571"/>
                  <a:pt x="1760968" y="7144187"/>
                </a:cubicBezTo>
                <a:cubicBezTo>
                  <a:pt x="1758417" y="7149420"/>
                  <a:pt x="1759549" y="7153136"/>
                  <a:pt x="1751049" y="7152450"/>
                </a:cubicBezTo>
                <a:cubicBezTo>
                  <a:pt x="1747365" y="7153965"/>
                  <a:pt x="1742549" y="7151763"/>
                  <a:pt x="1738865" y="7153278"/>
                </a:cubicBezTo>
                <a:cubicBezTo>
                  <a:pt x="1738865" y="7153278"/>
                  <a:pt x="1737095" y="7150870"/>
                  <a:pt x="1735644" y="7147806"/>
                </a:cubicBezTo>
                <a:cubicBezTo>
                  <a:pt x="1734194" y="7144743"/>
                  <a:pt x="1733062" y="7141026"/>
                  <a:pt x="1734337" y="7138409"/>
                </a:cubicBezTo>
                <a:cubicBezTo>
                  <a:pt x="1735047" y="7133935"/>
                  <a:pt x="1739015" y="7133350"/>
                  <a:pt x="1743265" y="7133693"/>
                </a:cubicBezTo>
                <a:close/>
                <a:moveTo>
                  <a:pt x="1285024" y="7124377"/>
                </a:moveTo>
                <a:cubicBezTo>
                  <a:pt x="1301072" y="7132980"/>
                  <a:pt x="1305170" y="7137102"/>
                  <a:pt x="1313714" y="7153228"/>
                </a:cubicBezTo>
                <a:cubicBezTo>
                  <a:pt x="1302985" y="7176336"/>
                  <a:pt x="1283712" y="7183318"/>
                  <a:pt x="1264438" y="7190300"/>
                </a:cubicBezTo>
                <a:cubicBezTo>
                  <a:pt x="1216300" y="7164492"/>
                  <a:pt x="1266273" y="7143183"/>
                  <a:pt x="1285024" y="7124377"/>
                </a:cubicBezTo>
                <a:close/>
                <a:moveTo>
                  <a:pt x="914632" y="7119397"/>
                </a:moveTo>
                <a:cubicBezTo>
                  <a:pt x="927652" y="7135538"/>
                  <a:pt x="942745" y="7129623"/>
                  <a:pt x="955766" y="7145767"/>
                </a:cubicBezTo>
                <a:cubicBezTo>
                  <a:pt x="939983" y="7159030"/>
                  <a:pt x="931405" y="7173013"/>
                  <a:pt x="923513" y="7179646"/>
                </a:cubicBezTo>
                <a:cubicBezTo>
                  <a:pt x="896089" y="7162068"/>
                  <a:pt x="890959" y="7139293"/>
                  <a:pt x="914632" y="7119397"/>
                </a:cubicBezTo>
                <a:close/>
                <a:moveTo>
                  <a:pt x="1645428" y="7103215"/>
                </a:moveTo>
                <a:cubicBezTo>
                  <a:pt x="1681780" y="7118494"/>
                  <a:pt x="1678625" y="7144499"/>
                  <a:pt x="1679061" y="7169530"/>
                </a:cubicBezTo>
                <a:cubicBezTo>
                  <a:pt x="1662155" y="7165737"/>
                  <a:pt x="1631498" y="7132146"/>
                  <a:pt x="1645428" y="7103215"/>
                </a:cubicBezTo>
                <a:close/>
                <a:moveTo>
                  <a:pt x="1533889" y="7095692"/>
                </a:moveTo>
                <a:cubicBezTo>
                  <a:pt x="1537867" y="7094414"/>
                  <a:pt x="1542228" y="7095612"/>
                  <a:pt x="1545970" y="7100947"/>
                </a:cubicBezTo>
                <a:cubicBezTo>
                  <a:pt x="1544897" y="7109706"/>
                  <a:pt x="1540185" y="7119455"/>
                  <a:pt x="1535474" y="7129203"/>
                </a:cubicBezTo>
                <a:cubicBezTo>
                  <a:pt x="1513484" y="7125646"/>
                  <a:pt x="1521960" y="7099526"/>
                  <a:pt x="1533889" y="7095692"/>
                </a:cubicBezTo>
                <a:close/>
                <a:moveTo>
                  <a:pt x="639306" y="7032509"/>
                </a:moveTo>
                <a:cubicBezTo>
                  <a:pt x="648236" y="7033042"/>
                  <a:pt x="658182" y="7038689"/>
                  <a:pt x="667494" y="7051966"/>
                </a:cubicBezTo>
                <a:cubicBezTo>
                  <a:pt x="648938" y="7070884"/>
                  <a:pt x="653699" y="7090873"/>
                  <a:pt x="630731" y="7097726"/>
                </a:cubicBezTo>
                <a:cubicBezTo>
                  <a:pt x="594837" y="7075321"/>
                  <a:pt x="612511" y="7030909"/>
                  <a:pt x="639306" y="7032509"/>
                </a:cubicBezTo>
                <a:close/>
                <a:moveTo>
                  <a:pt x="1813591" y="6991048"/>
                </a:moveTo>
                <a:cubicBezTo>
                  <a:pt x="1816428" y="6991029"/>
                  <a:pt x="1819150" y="6991700"/>
                  <a:pt x="1824597" y="6993045"/>
                </a:cubicBezTo>
                <a:cubicBezTo>
                  <a:pt x="1821421" y="6995141"/>
                  <a:pt x="1817339" y="7002774"/>
                  <a:pt x="1811892" y="7001429"/>
                </a:cubicBezTo>
                <a:cubicBezTo>
                  <a:pt x="1806445" y="7000084"/>
                  <a:pt x="1806445" y="7000084"/>
                  <a:pt x="1801904" y="6993203"/>
                </a:cubicBezTo>
                <a:cubicBezTo>
                  <a:pt x="1807804" y="6991779"/>
                  <a:pt x="1810754" y="6991067"/>
                  <a:pt x="1813591" y="6991048"/>
                </a:cubicBezTo>
                <a:close/>
                <a:moveTo>
                  <a:pt x="1829946" y="6986036"/>
                </a:moveTo>
                <a:cubicBezTo>
                  <a:pt x="1831480" y="6985585"/>
                  <a:pt x="1832847" y="6985805"/>
                  <a:pt x="1833879" y="6987369"/>
                </a:cubicBezTo>
                <a:cubicBezTo>
                  <a:pt x="1835943" y="6990498"/>
                  <a:pt x="1832540" y="6992744"/>
                  <a:pt x="1827073" y="6991861"/>
                </a:cubicBezTo>
                <a:cubicBezTo>
                  <a:pt x="1827073" y="6991861"/>
                  <a:pt x="1825008" y="6988732"/>
                  <a:pt x="1825008" y="6988732"/>
                </a:cubicBezTo>
                <a:cubicBezTo>
                  <a:pt x="1826710" y="6987610"/>
                  <a:pt x="1828411" y="6986487"/>
                  <a:pt x="1829946" y="6986036"/>
                </a:cubicBezTo>
                <a:close/>
                <a:moveTo>
                  <a:pt x="1585234" y="6968912"/>
                </a:moveTo>
                <a:cubicBezTo>
                  <a:pt x="1600825" y="6964464"/>
                  <a:pt x="1604712" y="6975551"/>
                  <a:pt x="1615736" y="6990702"/>
                </a:cubicBezTo>
                <a:cubicBezTo>
                  <a:pt x="1610540" y="6992185"/>
                  <a:pt x="1616368" y="7008817"/>
                  <a:pt x="1618311" y="7014361"/>
                </a:cubicBezTo>
                <a:cubicBezTo>
                  <a:pt x="1607918" y="7017326"/>
                  <a:pt x="1612118" y="7037472"/>
                  <a:pt x="1596529" y="7041921"/>
                </a:cubicBezTo>
                <a:cubicBezTo>
                  <a:pt x="1589388" y="7037860"/>
                  <a:pt x="1585819" y="7035828"/>
                  <a:pt x="1580307" y="7028254"/>
                </a:cubicBezTo>
                <a:cubicBezTo>
                  <a:pt x="1568334" y="6985932"/>
                  <a:pt x="1587178" y="6974456"/>
                  <a:pt x="1585234" y="6968912"/>
                </a:cubicBezTo>
                <a:close/>
                <a:moveTo>
                  <a:pt x="1187971" y="6961581"/>
                </a:moveTo>
                <a:cubicBezTo>
                  <a:pt x="1191027" y="6962332"/>
                  <a:pt x="1194343" y="6964200"/>
                  <a:pt x="1197923" y="6967445"/>
                </a:cubicBezTo>
                <a:cubicBezTo>
                  <a:pt x="1187087" y="6989366"/>
                  <a:pt x="1188772" y="7015004"/>
                  <a:pt x="1176712" y="7021244"/>
                </a:cubicBezTo>
                <a:cubicBezTo>
                  <a:pt x="1172692" y="7023324"/>
                  <a:pt x="1167144" y="7023248"/>
                  <a:pt x="1159096" y="7020162"/>
                </a:cubicBezTo>
                <a:cubicBezTo>
                  <a:pt x="1157848" y="7005739"/>
                  <a:pt x="1166575" y="6956319"/>
                  <a:pt x="1187971" y="6961581"/>
                </a:cubicBezTo>
                <a:close/>
                <a:moveTo>
                  <a:pt x="1307100" y="6955629"/>
                </a:moveTo>
                <a:lnTo>
                  <a:pt x="1325970" y="6971716"/>
                </a:lnTo>
                <a:lnTo>
                  <a:pt x="1330692" y="6968778"/>
                </a:lnTo>
                <a:cubicBezTo>
                  <a:pt x="1333547" y="6967758"/>
                  <a:pt x="1337006" y="6967716"/>
                  <a:pt x="1346544" y="6967035"/>
                </a:cubicBezTo>
                <a:cubicBezTo>
                  <a:pt x="1349511" y="6978240"/>
                  <a:pt x="1352479" y="6989445"/>
                  <a:pt x="1355447" y="7000651"/>
                </a:cubicBezTo>
                <a:cubicBezTo>
                  <a:pt x="1351148" y="7000143"/>
                  <a:pt x="1347219" y="7001035"/>
                  <a:pt x="1343710" y="7002203"/>
                </a:cubicBezTo>
                <a:lnTo>
                  <a:pt x="1342512" y="7002620"/>
                </a:lnTo>
                <a:lnTo>
                  <a:pt x="1347631" y="7053944"/>
                </a:lnTo>
                <a:cubicBezTo>
                  <a:pt x="1309190" y="7047562"/>
                  <a:pt x="1302470" y="6990522"/>
                  <a:pt x="1307100" y="6955629"/>
                </a:cubicBezTo>
                <a:close/>
                <a:moveTo>
                  <a:pt x="821833" y="6948801"/>
                </a:moveTo>
                <a:cubicBezTo>
                  <a:pt x="836482" y="6957364"/>
                  <a:pt x="851132" y="6965922"/>
                  <a:pt x="854931" y="6977429"/>
                </a:cubicBezTo>
                <a:cubicBezTo>
                  <a:pt x="850230" y="6987065"/>
                  <a:pt x="843673" y="6994068"/>
                  <a:pt x="835401" y="6997359"/>
                </a:cubicBezTo>
                <a:cubicBezTo>
                  <a:pt x="827127" y="7000650"/>
                  <a:pt x="817135" y="7000228"/>
                  <a:pt x="805560" y="6995012"/>
                </a:cubicBezTo>
                <a:cubicBezTo>
                  <a:pt x="795611" y="6976816"/>
                  <a:pt x="813516" y="6959418"/>
                  <a:pt x="821833" y="6948801"/>
                </a:cubicBezTo>
                <a:close/>
                <a:moveTo>
                  <a:pt x="1105877" y="6928636"/>
                </a:moveTo>
                <a:cubicBezTo>
                  <a:pt x="1117439" y="6929167"/>
                  <a:pt x="1141099" y="6942329"/>
                  <a:pt x="1145845" y="6962673"/>
                </a:cubicBezTo>
                <a:cubicBezTo>
                  <a:pt x="1131318" y="6982135"/>
                  <a:pt x="1115723" y="6977395"/>
                  <a:pt x="1099416" y="6956517"/>
                </a:cubicBezTo>
                <a:cubicBezTo>
                  <a:pt x="1102912" y="6948627"/>
                  <a:pt x="1102556" y="6940561"/>
                  <a:pt x="1105877" y="6928636"/>
                </a:cubicBezTo>
                <a:close/>
                <a:moveTo>
                  <a:pt x="1590467" y="6910310"/>
                </a:moveTo>
                <a:cubicBezTo>
                  <a:pt x="1594035" y="6912341"/>
                  <a:pt x="1599245" y="6910830"/>
                  <a:pt x="1602816" y="6912861"/>
                </a:cubicBezTo>
                <a:cubicBezTo>
                  <a:pt x="1606675" y="6924006"/>
                  <a:pt x="1594615" y="6930569"/>
                  <a:pt x="1591045" y="6928538"/>
                </a:cubicBezTo>
                <a:cubicBezTo>
                  <a:pt x="1589116" y="6922966"/>
                  <a:pt x="1592395" y="6915883"/>
                  <a:pt x="1590467" y="6910310"/>
                </a:cubicBezTo>
                <a:close/>
                <a:moveTo>
                  <a:pt x="1313378" y="6890794"/>
                </a:moveTo>
                <a:cubicBezTo>
                  <a:pt x="1325744" y="6904375"/>
                  <a:pt x="1334492" y="6918936"/>
                  <a:pt x="1336007" y="6935462"/>
                </a:cubicBezTo>
                <a:cubicBezTo>
                  <a:pt x="1317922" y="6940372"/>
                  <a:pt x="1295990" y="6933624"/>
                  <a:pt x="1278957" y="6929780"/>
                </a:cubicBezTo>
                <a:cubicBezTo>
                  <a:pt x="1290858" y="6918081"/>
                  <a:pt x="1307891" y="6921923"/>
                  <a:pt x="1313378" y="6890794"/>
                </a:cubicBezTo>
                <a:close/>
                <a:moveTo>
                  <a:pt x="1741239" y="6881825"/>
                </a:moveTo>
                <a:cubicBezTo>
                  <a:pt x="1780053" y="6876123"/>
                  <a:pt x="1834163" y="6915318"/>
                  <a:pt x="1861770" y="6950746"/>
                </a:cubicBezTo>
                <a:lnTo>
                  <a:pt x="1870326" y="6966824"/>
                </a:lnTo>
                <a:lnTo>
                  <a:pt x="1877952" y="6962777"/>
                </a:lnTo>
                <a:cubicBezTo>
                  <a:pt x="1887471" y="6957693"/>
                  <a:pt x="1897151" y="6953701"/>
                  <a:pt x="1906693" y="6954588"/>
                </a:cubicBezTo>
                <a:cubicBezTo>
                  <a:pt x="1903574" y="6956646"/>
                  <a:pt x="1892885" y="6962503"/>
                  <a:pt x="1881255" y="6967782"/>
                </a:cubicBezTo>
                <a:lnTo>
                  <a:pt x="1872667" y="6971223"/>
                </a:lnTo>
                <a:lnTo>
                  <a:pt x="1878995" y="6983115"/>
                </a:lnTo>
                <a:lnTo>
                  <a:pt x="1849402" y="6978329"/>
                </a:lnTo>
                <a:lnTo>
                  <a:pt x="1849091" y="6979577"/>
                </a:lnTo>
                <a:cubicBezTo>
                  <a:pt x="1848756" y="6980920"/>
                  <a:pt x="1848421" y="6982264"/>
                  <a:pt x="1848421" y="6982264"/>
                </a:cubicBezTo>
                <a:cubicBezTo>
                  <a:pt x="1842955" y="6981381"/>
                  <a:pt x="1845018" y="6984509"/>
                  <a:pt x="1840891" y="6978252"/>
                </a:cubicBezTo>
                <a:lnTo>
                  <a:pt x="1845012" y="6977619"/>
                </a:lnTo>
                <a:lnTo>
                  <a:pt x="1838469" y="6976561"/>
                </a:lnTo>
                <a:lnTo>
                  <a:pt x="1833356" y="6974860"/>
                </a:lnTo>
                <a:lnTo>
                  <a:pt x="1827171" y="6973764"/>
                </a:lnTo>
                <a:cubicBezTo>
                  <a:pt x="1819649" y="6971876"/>
                  <a:pt x="1813351" y="6969999"/>
                  <a:pt x="1811904" y="6969823"/>
                </a:cubicBezTo>
                <a:lnTo>
                  <a:pt x="1807489" y="6969284"/>
                </a:lnTo>
                <a:lnTo>
                  <a:pt x="1790703" y="6968524"/>
                </a:lnTo>
                <a:lnTo>
                  <a:pt x="1790015" y="6958766"/>
                </a:lnTo>
                <a:lnTo>
                  <a:pt x="1756920" y="6932100"/>
                </a:lnTo>
                <a:cubicBezTo>
                  <a:pt x="1747497" y="6919145"/>
                  <a:pt x="1741566" y="6902730"/>
                  <a:pt x="1741239" y="6881825"/>
                </a:cubicBezTo>
                <a:close/>
                <a:moveTo>
                  <a:pt x="1477214" y="6881675"/>
                </a:moveTo>
                <a:cubicBezTo>
                  <a:pt x="1496391" y="6881215"/>
                  <a:pt x="1517462" y="6884989"/>
                  <a:pt x="1540771" y="6895540"/>
                </a:cubicBezTo>
                <a:cubicBezTo>
                  <a:pt x="1550766" y="6921312"/>
                  <a:pt x="1536432" y="6935885"/>
                  <a:pt x="1514821" y="6940862"/>
                </a:cubicBezTo>
                <a:cubicBezTo>
                  <a:pt x="1496810" y="6945010"/>
                  <a:pt x="1473745" y="6942494"/>
                  <a:pt x="1455489" y="6934243"/>
                </a:cubicBezTo>
                <a:lnTo>
                  <a:pt x="1443487" y="6925425"/>
                </a:lnTo>
                <a:lnTo>
                  <a:pt x="1418936" y="6926630"/>
                </a:lnTo>
                <a:cubicBezTo>
                  <a:pt x="1394044" y="6924538"/>
                  <a:pt x="1374787" y="6914624"/>
                  <a:pt x="1357328" y="6918548"/>
                </a:cubicBezTo>
                <a:cubicBezTo>
                  <a:pt x="1357328" y="6918548"/>
                  <a:pt x="1357328" y="6918548"/>
                  <a:pt x="1349854" y="6909565"/>
                </a:cubicBezTo>
                <a:cubicBezTo>
                  <a:pt x="1346011" y="6909096"/>
                  <a:pt x="1346011" y="6909096"/>
                  <a:pt x="1346011" y="6909096"/>
                </a:cubicBezTo>
                <a:cubicBezTo>
                  <a:pt x="1342167" y="6908628"/>
                  <a:pt x="1342382" y="6900583"/>
                  <a:pt x="1342382" y="6900583"/>
                </a:cubicBezTo>
                <a:cubicBezTo>
                  <a:pt x="1344413" y="6896795"/>
                  <a:pt x="1348283" y="6896259"/>
                  <a:pt x="1352607" y="6896787"/>
                </a:cubicBezTo>
                <a:cubicBezTo>
                  <a:pt x="1356932" y="6897313"/>
                  <a:pt x="1361710" y="6898906"/>
                  <a:pt x="1365554" y="6899375"/>
                </a:cubicBezTo>
                <a:cubicBezTo>
                  <a:pt x="1369613" y="6891799"/>
                  <a:pt x="1380714" y="6909294"/>
                  <a:pt x="1384774" y="6901719"/>
                </a:cubicBezTo>
                <a:cubicBezTo>
                  <a:pt x="1395982" y="6915192"/>
                  <a:pt x="1409899" y="6908566"/>
                  <a:pt x="1427280" y="6914281"/>
                </a:cubicBezTo>
                <a:lnTo>
                  <a:pt x="1432932" y="6917638"/>
                </a:lnTo>
                <a:lnTo>
                  <a:pt x="1425015" y="6893209"/>
                </a:lnTo>
                <a:cubicBezTo>
                  <a:pt x="1440752" y="6886825"/>
                  <a:pt x="1458037" y="6882133"/>
                  <a:pt x="1477214" y="6881675"/>
                </a:cubicBezTo>
                <a:close/>
                <a:moveTo>
                  <a:pt x="1679620" y="6843497"/>
                </a:moveTo>
                <a:cubicBezTo>
                  <a:pt x="1698732" y="6844374"/>
                  <a:pt x="1711093" y="6865130"/>
                  <a:pt x="1692694" y="6880438"/>
                </a:cubicBezTo>
                <a:cubicBezTo>
                  <a:pt x="1680693" y="6867774"/>
                  <a:pt x="1668688" y="6855110"/>
                  <a:pt x="1679620" y="6843497"/>
                </a:cubicBezTo>
                <a:close/>
                <a:moveTo>
                  <a:pt x="1261246" y="6816735"/>
                </a:moveTo>
                <a:cubicBezTo>
                  <a:pt x="1311808" y="6834283"/>
                  <a:pt x="1306981" y="6873906"/>
                  <a:pt x="1278064" y="6877849"/>
                </a:cubicBezTo>
                <a:cubicBezTo>
                  <a:pt x="1268424" y="6879162"/>
                  <a:pt x="1256108" y="6876511"/>
                  <a:pt x="1242275" y="6867757"/>
                </a:cubicBezTo>
                <a:cubicBezTo>
                  <a:pt x="1232306" y="6849614"/>
                  <a:pt x="1245373" y="6816875"/>
                  <a:pt x="1261246" y="6816735"/>
                </a:cubicBezTo>
                <a:close/>
                <a:moveTo>
                  <a:pt x="1877837" y="6809682"/>
                </a:moveTo>
                <a:cubicBezTo>
                  <a:pt x="1879077" y="6818613"/>
                  <a:pt x="1878077" y="6824148"/>
                  <a:pt x="1877078" y="6829682"/>
                </a:cubicBezTo>
                <a:cubicBezTo>
                  <a:pt x="1878318" y="6838614"/>
                  <a:pt x="1875077" y="6840752"/>
                  <a:pt x="1864113" y="6838237"/>
                </a:cubicBezTo>
                <a:cubicBezTo>
                  <a:pt x="1862871" y="6829307"/>
                  <a:pt x="1869113" y="6810563"/>
                  <a:pt x="1877837" y="6809682"/>
                </a:cubicBezTo>
                <a:close/>
                <a:moveTo>
                  <a:pt x="1549548" y="6804905"/>
                </a:moveTo>
                <a:cubicBezTo>
                  <a:pt x="1570494" y="6804480"/>
                  <a:pt x="1592749" y="6811063"/>
                  <a:pt x="1606995" y="6817717"/>
                </a:cubicBezTo>
                <a:cubicBezTo>
                  <a:pt x="1591045" y="6824152"/>
                  <a:pt x="1575414" y="6831552"/>
                  <a:pt x="1558207" y="6835698"/>
                </a:cubicBezTo>
                <a:cubicBezTo>
                  <a:pt x="1540998" y="6839844"/>
                  <a:pt x="1522212" y="6840734"/>
                  <a:pt x="1499958" y="6834152"/>
                </a:cubicBezTo>
                <a:cubicBezTo>
                  <a:pt x="1508965" y="6812766"/>
                  <a:pt x="1528602" y="6805331"/>
                  <a:pt x="1549548" y="6804905"/>
                </a:cubicBezTo>
                <a:close/>
                <a:moveTo>
                  <a:pt x="1880002" y="6792603"/>
                </a:moveTo>
                <a:cubicBezTo>
                  <a:pt x="1882696" y="6793294"/>
                  <a:pt x="1883832" y="6795014"/>
                  <a:pt x="1884293" y="6796563"/>
                </a:cubicBezTo>
                <a:cubicBezTo>
                  <a:pt x="1884754" y="6798110"/>
                  <a:pt x="1884542" y="6799484"/>
                  <a:pt x="1884542" y="6799484"/>
                </a:cubicBezTo>
                <a:cubicBezTo>
                  <a:pt x="1883693" y="6804984"/>
                  <a:pt x="1882844" y="6810483"/>
                  <a:pt x="1877453" y="6809101"/>
                </a:cubicBezTo>
                <a:cubicBezTo>
                  <a:pt x="1877453" y="6809101"/>
                  <a:pt x="1875183" y="6805660"/>
                  <a:pt x="1876881" y="6794662"/>
                </a:cubicBezTo>
                <a:cubicBezTo>
                  <a:pt x="1879152" y="6798102"/>
                  <a:pt x="1882272" y="6796044"/>
                  <a:pt x="1882272" y="6796044"/>
                </a:cubicBezTo>
                <a:cubicBezTo>
                  <a:pt x="1882272" y="6796044"/>
                  <a:pt x="1882272" y="6796044"/>
                  <a:pt x="1880002" y="6792603"/>
                </a:cubicBezTo>
                <a:close/>
                <a:moveTo>
                  <a:pt x="1477942" y="6790221"/>
                </a:moveTo>
                <a:cubicBezTo>
                  <a:pt x="1491238" y="6787789"/>
                  <a:pt x="1504733" y="6805372"/>
                  <a:pt x="1503186" y="6817185"/>
                </a:cubicBezTo>
                <a:cubicBezTo>
                  <a:pt x="1489443" y="6830227"/>
                  <a:pt x="1467112" y="6816933"/>
                  <a:pt x="1465279" y="6800279"/>
                </a:cubicBezTo>
                <a:cubicBezTo>
                  <a:pt x="1469101" y="6794066"/>
                  <a:pt x="1473512" y="6791032"/>
                  <a:pt x="1477942" y="6790221"/>
                </a:cubicBezTo>
                <a:close/>
                <a:moveTo>
                  <a:pt x="1050085" y="6767331"/>
                </a:moveTo>
                <a:cubicBezTo>
                  <a:pt x="1056217" y="6766185"/>
                  <a:pt x="1064224" y="6769208"/>
                  <a:pt x="1072256" y="6775342"/>
                </a:cubicBezTo>
                <a:cubicBezTo>
                  <a:pt x="1071099" y="6783972"/>
                  <a:pt x="1069941" y="6792599"/>
                  <a:pt x="1063850" y="6798411"/>
                </a:cubicBezTo>
                <a:cubicBezTo>
                  <a:pt x="1053979" y="6792776"/>
                  <a:pt x="1045370" y="6790958"/>
                  <a:pt x="1039176" y="6784324"/>
                </a:cubicBezTo>
                <a:cubicBezTo>
                  <a:pt x="1039702" y="6773787"/>
                  <a:pt x="1043955" y="6768476"/>
                  <a:pt x="1050085" y="6767331"/>
                </a:cubicBezTo>
                <a:close/>
                <a:moveTo>
                  <a:pt x="1824091" y="6753652"/>
                </a:moveTo>
                <a:cubicBezTo>
                  <a:pt x="1829126" y="6754819"/>
                  <a:pt x="1833954" y="6756434"/>
                  <a:pt x="1839144" y="6754858"/>
                </a:cubicBezTo>
                <a:cubicBezTo>
                  <a:pt x="1839249" y="6759446"/>
                  <a:pt x="1839823" y="6765432"/>
                  <a:pt x="1838216" y="6771309"/>
                </a:cubicBezTo>
                <a:lnTo>
                  <a:pt x="1835262" y="6774641"/>
                </a:lnTo>
                <a:lnTo>
                  <a:pt x="1837723" y="6790227"/>
                </a:lnTo>
                <a:cubicBezTo>
                  <a:pt x="1838017" y="6804476"/>
                  <a:pt x="1831183" y="6806884"/>
                  <a:pt x="1823685" y="6803808"/>
                </a:cubicBezTo>
                <a:cubicBezTo>
                  <a:pt x="1819520" y="6802100"/>
                  <a:pt x="1815150" y="6798699"/>
                  <a:pt x="1811683" y="6794695"/>
                </a:cubicBezTo>
                <a:lnTo>
                  <a:pt x="1807331" y="6786273"/>
                </a:lnTo>
                <a:lnTo>
                  <a:pt x="1804587" y="6786137"/>
                </a:lnTo>
                <a:cubicBezTo>
                  <a:pt x="1801523" y="6785526"/>
                  <a:pt x="1798875" y="6784020"/>
                  <a:pt x="1796174" y="6780220"/>
                </a:cubicBezTo>
                <a:cubicBezTo>
                  <a:pt x="1792539" y="6773624"/>
                  <a:pt x="1792433" y="6769036"/>
                  <a:pt x="1794741" y="6765255"/>
                </a:cubicBezTo>
                <a:cubicBezTo>
                  <a:pt x="1797050" y="6761474"/>
                  <a:pt x="1801771" y="6758501"/>
                  <a:pt x="1807791" y="6755134"/>
                </a:cubicBezTo>
                <a:cubicBezTo>
                  <a:pt x="1813812" y="6751767"/>
                  <a:pt x="1819055" y="6752485"/>
                  <a:pt x="1824091" y="6753652"/>
                </a:cubicBezTo>
                <a:close/>
                <a:moveTo>
                  <a:pt x="1176568" y="6730043"/>
                </a:moveTo>
                <a:cubicBezTo>
                  <a:pt x="1187071" y="6729640"/>
                  <a:pt x="1197579" y="6732079"/>
                  <a:pt x="1207451" y="6737866"/>
                </a:cubicBezTo>
                <a:cubicBezTo>
                  <a:pt x="1253850" y="6772904"/>
                  <a:pt x="1226041" y="6828091"/>
                  <a:pt x="1182441" y="6838976"/>
                </a:cubicBezTo>
                <a:cubicBezTo>
                  <a:pt x="1156282" y="6845507"/>
                  <a:pt x="1124437" y="6836092"/>
                  <a:pt x="1099526" y="6796808"/>
                </a:cubicBezTo>
                <a:cubicBezTo>
                  <a:pt x="1113602" y="6758053"/>
                  <a:pt x="1145059" y="6731253"/>
                  <a:pt x="1176568" y="6730043"/>
                </a:cubicBezTo>
                <a:close/>
                <a:moveTo>
                  <a:pt x="1062924" y="6726568"/>
                </a:moveTo>
                <a:cubicBezTo>
                  <a:pt x="1067525" y="6729184"/>
                  <a:pt x="1071381" y="6738795"/>
                  <a:pt x="1074011" y="6740290"/>
                </a:cubicBezTo>
                <a:cubicBezTo>
                  <a:pt x="1075906" y="6745762"/>
                  <a:pt x="1077801" y="6751235"/>
                  <a:pt x="1072684" y="6752719"/>
                </a:cubicBezTo>
                <a:cubicBezTo>
                  <a:pt x="1067568" y="6754204"/>
                  <a:pt x="1065957" y="6757682"/>
                  <a:pt x="1060555" y="6750215"/>
                </a:cubicBezTo>
                <a:cubicBezTo>
                  <a:pt x="1057050" y="6748220"/>
                  <a:pt x="1055155" y="6742746"/>
                  <a:pt x="1051648" y="6740753"/>
                </a:cubicBezTo>
                <a:cubicBezTo>
                  <a:pt x="1051648" y="6740753"/>
                  <a:pt x="1051980" y="6737645"/>
                  <a:pt x="1052950" y="6734352"/>
                </a:cubicBezTo>
                <a:cubicBezTo>
                  <a:pt x="1053922" y="6731060"/>
                  <a:pt x="1055533" y="6727582"/>
                  <a:pt x="1058090" y="6726839"/>
                </a:cubicBezTo>
                <a:cubicBezTo>
                  <a:pt x="1059773" y="6725598"/>
                  <a:pt x="1061390" y="6725694"/>
                  <a:pt x="1062924" y="6726568"/>
                </a:cubicBezTo>
                <a:close/>
                <a:moveTo>
                  <a:pt x="1790651" y="6701391"/>
                </a:moveTo>
                <a:cubicBezTo>
                  <a:pt x="1804196" y="6698977"/>
                  <a:pt x="1805828" y="6707351"/>
                  <a:pt x="1814090" y="6704796"/>
                </a:cubicBezTo>
                <a:cubicBezTo>
                  <a:pt x="1814373" y="6724238"/>
                  <a:pt x="1805438" y="6732328"/>
                  <a:pt x="1788915" y="6737438"/>
                </a:cubicBezTo>
                <a:cubicBezTo>
                  <a:pt x="1782000" y="6728922"/>
                  <a:pt x="1781716" y="6709480"/>
                  <a:pt x="1790651" y="6701391"/>
                </a:cubicBezTo>
                <a:close/>
                <a:moveTo>
                  <a:pt x="1702972" y="6685801"/>
                </a:moveTo>
                <a:cubicBezTo>
                  <a:pt x="1712193" y="6685864"/>
                  <a:pt x="1721256" y="6687924"/>
                  <a:pt x="1728187" y="6691862"/>
                </a:cubicBezTo>
                <a:lnTo>
                  <a:pt x="1728398" y="6692156"/>
                </a:lnTo>
                <a:lnTo>
                  <a:pt x="1739937" y="6694996"/>
                </a:lnTo>
                <a:cubicBezTo>
                  <a:pt x="1749759" y="6702264"/>
                  <a:pt x="1757576" y="6714224"/>
                  <a:pt x="1761330" y="6731367"/>
                </a:cubicBezTo>
                <a:cubicBezTo>
                  <a:pt x="1755015" y="6760545"/>
                  <a:pt x="1735223" y="6780925"/>
                  <a:pt x="1713358" y="6785265"/>
                </a:cubicBezTo>
                <a:cubicBezTo>
                  <a:pt x="1691494" y="6789600"/>
                  <a:pt x="1667560" y="6777896"/>
                  <a:pt x="1652968" y="6742903"/>
                </a:cubicBezTo>
                <a:lnTo>
                  <a:pt x="1664382" y="6721026"/>
                </a:lnTo>
                <a:lnTo>
                  <a:pt x="1665503" y="6717313"/>
                </a:lnTo>
                <a:cubicBezTo>
                  <a:pt x="1664819" y="6715131"/>
                  <a:pt x="1663193" y="6712731"/>
                  <a:pt x="1661567" y="6710331"/>
                </a:cubicBezTo>
                <a:cubicBezTo>
                  <a:pt x="1665464" y="6693531"/>
                  <a:pt x="1684532" y="6685673"/>
                  <a:pt x="1702972" y="6685801"/>
                </a:cubicBezTo>
                <a:close/>
                <a:moveTo>
                  <a:pt x="1604569" y="6658284"/>
                </a:moveTo>
                <a:cubicBezTo>
                  <a:pt x="1612148" y="6659854"/>
                  <a:pt x="1620115" y="6664359"/>
                  <a:pt x="1628172" y="6672584"/>
                </a:cubicBezTo>
                <a:cubicBezTo>
                  <a:pt x="1626103" y="6694637"/>
                  <a:pt x="1594655" y="6728599"/>
                  <a:pt x="1573659" y="6726504"/>
                </a:cubicBezTo>
                <a:cubicBezTo>
                  <a:pt x="1567348" y="6718451"/>
                  <a:pt x="1561038" y="6710400"/>
                  <a:pt x="1554731" y="6702353"/>
                </a:cubicBezTo>
                <a:cubicBezTo>
                  <a:pt x="1562570" y="6675308"/>
                  <a:pt x="1581830" y="6653577"/>
                  <a:pt x="1604569" y="6658284"/>
                </a:cubicBezTo>
                <a:close/>
                <a:moveTo>
                  <a:pt x="1587273" y="6635658"/>
                </a:moveTo>
                <a:cubicBezTo>
                  <a:pt x="1590181" y="6634052"/>
                  <a:pt x="1594232" y="6634301"/>
                  <a:pt x="1598847" y="6635783"/>
                </a:cubicBezTo>
                <a:cubicBezTo>
                  <a:pt x="1612692" y="6640229"/>
                  <a:pt x="1631610" y="6655776"/>
                  <a:pt x="1639940" y="6665617"/>
                </a:cubicBezTo>
                <a:cubicBezTo>
                  <a:pt x="1637033" y="6667224"/>
                  <a:pt x="1632981" y="6666974"/>
                  <a:pt x="1628366" y="6665491"/>
                </a:cubicBezTo>
                <a:cubicBezTo>
                  <a:pt x="1614522" y="6661045"/>
                  <a:pt x="1595603" y="6645499"/>
                  <a:pt x="1587273" y="6635658"/>
                </a:cubicBezTo>
                <a:close/>
                <a:moveTo>
                  <a:pt x="1101374" y="6598060"/>
                </a:moveTo>
                <a:cubicBezTo>
                  <a:pt x="1109055" y="6597220"/>
                  <a:pt x="1117053" y="6597952"/>
                  <a:pt x="1125034" y="6599936"/>
                </a:cubicBezTo>
                <a:lnTo>
                  <a:pt x="1142129" y="6607968"/>
                </a:lnTo>
                <a:lnTo>
                  <a:pt x="1142263" y="6607523"/>
                </a:lnTo>
                <a:cubicBezTo>
                  <a:pt x="1144649" y="6602484"/>
                  <a:pt x="1143552" y="6598880"/>
                  <a:pt x="1148131" y="6601052"/>
                </a:cubicBezTo>
                <a:cubicBezTo>
                  <a:pt x="1150421" y="6602140"/>
                  <a:pt x="1151567" y="6602682"/>
                  <a:pt x="1152551" y="6604305"/>
                </a:cubicBezTo>
                <a:cubicBezTo>
                  <a:pt x="1153535" y="6605929"/>
                  <a:pt x="1154359" y="6608631"/>
                  <a:pt x="1156005" y="6614038"/>
                </a:cubicBezTo>
                <a:lnTo>
                  <a:pt x="1153430" y="6613278"/>
                </a:lnTo>
                <a:lnTo>
                  <a:pt x="1159702" y="6616225"/>
                </a:lnTo>
                <a:cubicBezTo>
                  <a:pt x="1191991" y="6638784"/>
                  <a:pt x="1213752" y="6676888"/>
                  <a:pt x="1194436" y="6701148"/>
                </a:cubicBezTo>
                <a:cubicBezTo>
                  <a:pt x="1189529" y="6707310"/>
                  <a:pt x="1181976" y="6712578"/>
                  <a:pt x="1171271" y="6716475"/>
                </a:cubicBezTo>
                <a:cubicBezTo>
                  <a:pt x="1111263" y="6708978"/>
                  <a:pt x="1068368" y="6687927"/>
                  <a:pt x="1066809" y="6624953"/>
                </a:cubicBezTo>
                <a:cubicBezTo>
                  <a:pt x="1076809" y="6626202"/>
                  <a:pt x="1078217" y="6615915"/>
                  <a:pt x="1079624" y="6605629"/>
                </a:cubicBezTo>
                <a:cubicBezTo>
                  <a:pt x="1086333" y="6601318"/>
                  <a:pt x="1093694" y="6598903"/>
                  <a:pt x="1101374" y="6598060"/>
                </a:cubicBezTo>
                <a:close/>
                <a:moveTo>
                  <a:pt x="1490234" y="6594369"/>
                </a:moveTo>
                <a:cubicBezTo>
                  <a:pt x="1494144" y="6592848"/>
                  <a:pt x="1498001" y="6593319"/>
                  <a:pt x="1501751" y="6597772"/>
                </a:cubicBezTo>
                <a:cubicBezTo>
                  <a:pt x="1505500" y="6602224"/>
                  <a:pt x="1509252" y="6606676"/>
                  <a:pt x="1509039" y="6614641"/>
                </a:cubicBezTo>
                <a:cubicBezTo>
                  <a:pt x="1501111" y="6621662"/>
                  <a:pt x="1489647" y="6616270"/>
                  <a:pt x="1485683" y="6619780"/>
                </a:cubicBezTo>
                <a:cubicBezTo>
                  <a:pt x="1485790" y="6615800"/>
                  <a:pt x="1486003" y="6607835"/>
                  <a:pt x="1478396" y="6602913"/>
                </a:cubicBezTo>
                <a:cubicBezTo>
                  <a:pt x="1482359" y="6599401"/>
                  <a:pt x="1486324" y="6595889"/>
                  <a:pt x="1490234" y="6594369"/>
                </a:cubicBezTo>
                <a:close/>
                <a:moveTo>
                  <a:pt x="1229517" y="6593511"/>
                </a:moveTo>
                <a:cubicBezTo>
                  <a:pt x="1233861" y="6594893"/>
                  <a:pt x="1238243" y="6597387"/>
                  <a:pt x="1239197" y="6600110"/>
                </a:cubicBezTo>
                <a:cubicBezTo>
                  <a:pt x="1246521" y="6612992"/>
                  <a:pt x="1234716" y="6619352"/>
                  <a:pt x="1224822" y="6631155"/>
                </a:cubicBezTo>
                <a:cubicBezTo>
                  <a:pt x="1222912" y="6625711"/>
                  <a:pt x="1217808" y="6627166"/>
                  <a:pt x="1212705" y="6628622"/>
                </a:cubicBezTo>
                <a:cubicBezTo>
                  <a:pt x="1209842" y="6620454"/>
                  <a:pt x="1203933" y="6608104"/>
                  <a:pt x="1209771" y="6599986"/>
                </a:cubicBezTo>
                <a:cubicBezTo>
                  <a:pt x="1211716" y="6597278"/>
                  <a:pt x="1214967" y="6595041"/>
                  <a:pt x="1220069" y="6593585"/>
                </a:cubicBezTo>
                <a:cubicBezTo>
                  <a:pt x="1220868" y="6591862"/>
                  <a:pt x="1225173" y="6592130"/>
                  <a:pt x="1229517" y="6593511"/>
                </a:cubicBezTo>
                <a:close/>
                <a:moveTo>
                  <a:pt x="996843" y="6579342"/>
                </a:moveTo>
                <a:cubicBezTo>
                  <a:pt x="1008892" y="6576600"/>
                  <a:pt x="1021792" y="6579450"/>
                  <a:pt x="1033053" y="6595447"/>
                </a:cubicBezTo>
                <a:lnTo>
                  <a:pt x="1025933" y="6610068"/>
                </a:lnTo>
                <a:lnTo>
                  <a:pt x="1026216" y="6610165"/>
                </a:lnTo>
                <a:cubicBezTo>
                  <a:pt x="1030252" y="6612874"/>
                  <a:pt x="1034355" y="6617101"/>
                  <a:pt x="1038548" y="6623350"/>
                </a:cubicBezTo>
                <a:cubicBezTo>
                  <a:pt x="1031592" y="6643219"/>
                  <a:pt x="1019639" y="6638635"/>
                  <a:pt x="1007688" y="6634048"/>
                </a:cubicBezTo>
                <a:cubicBezTo>
                  <a:pt x="1013173" y="6625213"/>
                  <a:pt x="1005513" y="6618049"/>
                  <a:pt x="1007812" y="6611908"/>
                </a:cubicBezTo>
                <a:lnTo>
                  <a:pt x="1013250" y="6607017"/>
                </a:lnTo>
                <a:lnTo>
                  <a:pt x="993974" y="6602351"/>
                </a:lnTo>
                <a:cubicBezTo>
                  <a:pt x="984163" y="6601309"/>
                  <a:pt x="974969" y="6600630"/>
                  <a:pt x="965728" y="6596787"/>
                </a:cubicBezTo>
                <a:cubicBezTo>
                  <a:pt x="973592" y="6590418"/>
                  <a:pt x="984792" y="6582084"/>
                  <a:pt x="996843" y="6579342"/>
                </a:cubicBezTo>
                <a:close/>
                <a:moveTo>
                  <a:pt x="1265725" y="6576732"/>
                </a:moveTo>
                <a:cubicBezTo>
                  <a:pt x="1300942" y="6573280"/>
                  <a:pt x="1318753" y="6586237"/>
                  <a:pt x="1323523" y="6603303"/>
                </a:cubicBezTo>
                <a:lnTo>
                  <a:pt x="1322547" y="6616045"/>
                </a:lnTo>
                <a:lnTo>
                  <a:pt x="1323066" y="6615660"/>
                </a:lnTo>
                <a:cubicBezTo>
                  <a:pt x="1328713" y="6614311"/>
                  <a:pt x="1334240" y="6614907"/>
                  <a:pt x="1339759" y="6616774"/>
                </a:cubicBezTo>
                <a:lnTo>
                  <a:pt x="1343283" y="6618623"/>
                </a:lnTo>
                <a:lnTo>
                  <a:pt x="1339138" y="6609407"/>
                </a:lnTo>
                <a:cubicBezTo>
                  <a:pt x="1340919" y="6593594"/>
                  <a:pt x="1364948" y="6584747"/>
                  <a:pt x="1383256" y="6587427"/>
                </a:cubicBezTo>
                <a:cubicBezTo>
                  <a:pt x="1389358" y="6588321"/>
                  <a:pt x="1394826" y="6590494"/>
                  <a:pt x="1398621" y="6594117"/>
                </a:cubicBezTo>
                <a:cubicBezTo>
                  <a:pt x="1401754" y="6605232"/>
                  <a:pt x="1404889" y="6616347"/>
                  <a:pt x="1408024" y="6627460"/>
                </a:cubicBezTo>
                <a:cubicBezTo>
                  <a:pt x="1405290" y="6637126"/>
                  <a:pt x="1399346" y="6643970"/>
                  <a:pt x="1392016" y="6647676"/>
                </a:cubicBezTo>
                <a:lnTo>
                  <a:pt x="1389446" y="6647824"/>
                </a:lnTo>
                <a:lnTo>
                  <a:pt x="1392217" y="6649695"/>
                </a:lnTo>
                <a:cubicBezTo>
                  <a:pt x="1376132" y="6666638"/>
                  <a:pt x="1361087" y="6672558"/>
                  <a:pt x="1346003" y="6669197"/>
                </a:cubicBezTo>
                <a:cubicBezTo>
                  <a:pt x="1338462" y="6667518"/>
                  <a:pt x="1330914" y="6663515"/>
                  <a:pt x="1323220" y="6657414"/>
                </a:cubicBezTo>
                <a:lnTo>
                  <a:pt x="1310719" y="6644513"/>
                </a:lnTo>
                <a:lnTo>
                  <a:pt x="1303074" y="6654540"/>
                </a:lnTo>
                <a:cubicBezTo>
                  <a:pt x="1291776" y="6663197"/>
                  <a:pt x="1276622" y="6668219"/>
                  <a:pt x="1258902" y="6665956"/>
                </a:cubicBezTo>
                <a:cubicBezTo>
                  <a:pt x="1245814" y="6648386"/>
                  <a:pt x="1248441" y="6590424"/>
                  <a:pt x="1265725" y="6576732"/>
                </a:cubicBezTo>
                <a:close/>
                <a:moveTo>
                  <a:pt x="864196" y="6532356"/>
                </a:moveTo>
                <a:cubicBezTo>
                  <a:pt x="874114" y="6538131"/>
                  <a:pt x="880182" y="6532249"/>
                  <a:pt x="890098" y="6538026"/>
                </a:cubicBezTo>
                <a:cubicBezTo>
                  <a:pt x="885312" y="6547793"/>
                  <a:pt x="884203" y="6556562"/>
                  <a:pt x="881811" y="6561447"/>
                </a:cubicBezTo>
                <a:cubicBezTo>
                  <a:pt x="864541" y="6557667"/>
                  <a:pt x="857018" y="6547007"/>
                  <a:pt x="864196" y="6532356"/>
                </a:cubicBezTo>
                <a:close/>
                <a:moveTo>
                  <a:pt x="1035916" y="6528366"/>
                </a:moveTo>
                <a:cubicBezTo>
                  <a:pt x="1039774" y="6537594"/>
                  <a:pt x="1040344" y="6544663"/>
                  <a:pt x="1038223" y="6550525"/>
                </a:cubicBezTo>
                <a:lnTo>
                  <a:pt x="1027530" y="6562043"/>
                </a:lnTo>
                <a:lnTo>
                  <a:pt x="1030573" y="6563395"/>
                </a:lnTo>
                <a:cubicBezTo>
                  <a:pt x="1041250" y="6567749"/>
                  <a:pt x="1050950" y="6571982"/>
                  <a:pt x="1062524" y="6579496"/>
                </a:cubicBezTo>
                <a:cubicBezTo>
                  <a:pt x="1062415" y="6583550"/>
                  <a:pt x="1058503" y="6583073"/>
                  <a:pt x="1058395" y="6587128"/>
                </a:cubicBezTo>
                <a:cubicBezTo>
                  <a:pt x="1056385" y="6588916"/>
                  <a:pt x="1052451" y="6589199"/>
                  <a:pt x="1047684" y="6588553"/>
                </a:cubicBezTo>
                <a:cubicBezTo>
                  <a:pt x="1033386" y="6586618"/>
                  <a:pt x="1011583" y="6576333"/>
                  <a:pt x="1011664" y="6573292"/>
                </a:cubicBezTo>
                <a:cubicBezTo>
                  <a:pt x="1007752" y="6572815"/>
                  <a:pt x="1007862" y="6568761"/>
                  <a:pt x="1003948" y="6568284"/>
                </a:cubicBezTo>
                <a:cubicBezTo>
                  <a:pt x="1003948" y="6568284"/>
                  <a:pt x="1000034" y="6567806"/>
                  <a:pt x="996232" y="6563275"/>
                </a:cubicBezTo>
                <a:cubicBezTo>
                  <a:pt x="992428" y="6558743"/>
                  <a:pt x="988625" y="6554212"/>
                  <a:pt x="992754" y="6546581"/>
                </a:cubicBezTo>
                <a:lnTo>
                  <a:pt x="1019187" y="6558333"/>
                </a:lnTo>
                <a:lnTo>
                  <a:pt x="1012578" y="6549311"/>
                </a:lnTo>
                <a:cubicBezTo>
                  <a:pt x="1010097" y="6542660"/>
                  <a:pt x="1009526" y="6535590"/>
                  <a:pt x="1012242" y="6530678"/>
                </a:cubicBezTo>
                <a:cubicBezTo>
                  <a:pt x="1024246" y="6525169"/>
                  <a:pt x="1029008" y="6532758"/>
                  <a:pt x="1035916" y="6528366"/>
                </a:cubicBezTo>
                <a:close/>
                <a:moveTo>
                  <a:pt x="1759148" y="6509085"/>
                </a:moveTo>
                <a:cubicBezTo>
                  <a:pt x="1767481" y="6506619"/>
                  <a:pt x="1771942" y="6508929"/>
                  <a:pt x="1774466" y="6513628"/>
                </a:cubicBezTo>
                <a:cubicBezTo>
                  <a:pt x="1776990" y="6518325"/>
                  <a:pt x="1777576" y="6525413"/>
                  <a:pt x="1778164" y="6532501"/>
                </a:cubicBezTo>
                <a:cubicBezTo>
                  <a:pt x="1769829" y="6534968"/>
                  <a:pt x="1766251" y="6543288"/>
                  <a:pt x="1753163" y="6539901"/>
                </a:cubicBezTo>
                <a:cubicBezTo>
                  <a:pt x="1754366" y="6528653"/>
                  <a:pt x="1757945" y="6520332"/>
                  <a:pt x="1759148" y="6509085"/>
                </a:cubicBezTo>
                <a:close/>
                <a:moveTo>
                  <a:pt x="1776904" y="6488505"/>
                </a:moveTo>
                <a:cubicBezTo>
                  <a:pt x="1776904" y="6488505"/>
                  <a:pt x="1787053" y="6496894"/>
                  <a:pt x="1787053" y="6496894"/>
                </a:cubicBezTo>
                <a:cubicBezTo>
                  <a:pt x="1786151" y="6502519"/>
                  <a:pt x="1786151" y="6502519"/>
                  <a:pt x="1783839" y="6499015"/>
                </a:cubicBezTo>
                <a:cubicBezTo>
                  <a:pt x="1779723" y="6506760"/>
                  <a:pt x="1776508" y="6508881"/>
                  <a:pt x="1773294" y="6511003"/>
                </a:cubicBezTo>
                <a:cubicBezTo>
                  <a:pt x="1767768" y="6509620"/>
                  <a:pt x="1763145" y="6502613"/>
                  <a:pt x="1761735" y="6493486"/>
                </a:cubicBezTo>
                <a:cubicBezTo>
                  <a:pt x="1767261" y="6494869"/>
                  <a:pt x="1771379" y="6487122"/>
                  <a:pt x="1776904" y="6488505"/>
                </a:cubicBezTo>
                <a:close/>
                <a:moveTo>
                  <a:pt x="1103720" y="6472954"/>
                </a:moveTo>
                <a:cubicBezTo>
                  <a:pt x="1107576" y="6473424"/>
                  <a:pt x="1111325" y="6477917"/>
                  <a:pt x="1111325" y="6477917"/>
                </a:cubicBezTo>
                <a:cubicBezTo>
                  <a:pt x="1115074" y="6482410"/>
                  <a:pt x="1115074" y="6482410"/>
                  <a:pt x="1119038" y="6478859"/>
                </a:cubicBezTo>
                <a:cubicBezTo>
                  <a:pt x="1119038" y="6478859"/>
                  <a:pt x="1118930" y="6482881"/>
                  <a:pt x="1118930" y="6482881"/>
                </a:cubicBezTo>
                <a:cubicBezTo>
                  <a:pt x="1115074" y="6482410"/>
                  <a:pt x="1118930" y="6482881"/>
                  <a:pt x="1122680" y="6487374"/>
                </a:cubicBezTo>
                <a:cubicBezTo>
                  <a:pt x="1118607" y="6494947"/>
                  <a:pt x="1118500" y="6498969"/>
                  <a:pt x="1114536" y="6502521"/>
                </a:cubicBezTo>
                <a:cubicBezTo>
                  <a:pt x="1112553" y="6504296"/>
                  <a:pt x="1109607" y="6505955"/>
                  <a:pt x="1106686" y="6506607"/>
                </a:cubicBezTo>
                <a:cubicBezTo>
                  <a:pt x="1103767" y="6507260"/>
                  <a:pt x="1100875" y="6506907"/>
                  <a:pt x="1099000" y="6504661"/>
                </a:cubicBezTo>
                <a:cubicBezTo>
                  <a:pt x="1099108" y="6500639"/>
                  <a:pt x="1095251" y="6500169"/>
                  <a:pt x="1095359" y="6496146"/>
                </a:cubicBezTo>
                <a:cubicBezTo>
                  <a:pt x="1091716" y="6487631"/>
                  <a:pt x="1091825" y="6483610"/>
                  <a:pt x="1095789" y="6480058"/>
                </a:cubicBezTo>
                <a:cubicBezTo>
                  <a:pt x="1095897" y="6476036"/>
                  <a:pt x="1099754" y="6476507"/>
                  <a:pt x="1103720" y="6472954"/>
                </a:cubicBezTo>
                <a:close/>
                <a:moveTo>
                  <a:pt x="1653469" y="6463590"/>
                </a:moveTo>
                <a:cubicBezTo>
                  <a:pt x="1690656" y="6475723"/>
                  <a:pt x="1681530" y="6505194"/>
                  <a:pt x="1659957" y="6510654"/>
                </a:cubicBezTo>
                <a:cubicBezTo>
                  <a:pt x="1652765" y="6512474"/>
                  <a:pt x="1644190" y="6511625"/>
                  <a:pt x="1635485" y="6506581"/>
                </a:cubicBezTo>
                <a:cubicBezTo>
                  <a:pt x="1631636" y="6494923"/>
                  <a:pt x="1642396" y="6466598"/>
                  <a:pt x="1653469" y="6463590"/>
                </a:cubicBezTo>
                <a:close/>
                <a:moveTo>
                  <a:pt x="973957" y="6463004"/>
                </a:moveTo>
                <a:cubicBezTo>
                  <a:pt x="984336" y="6460946"/>
                  <a:pt x="995506" y="6461330"/>
                  <a:pt x="1005624" y="6463854"/>
                </a:cubicBezTo>
                <a:cubicBezTo>
                  <a:pt x="1025861" y="6468897"/>
                  <a:pt x="1041883" y="6482503"/>
                  <a:pt x="1038921" y="6502259"/>
                </a:cubicBezTo>
                <a:cubicBezTo>
                  <a:pt x="1038075" y="6507902"/>
                  <a:pt x="1035680" y="6514049"/>
                  <a:pt x="1031390" y="6520640"/>
                </a:cubicBezTo>
                <a:cubicBezTo>
                  <a:pt x="1004267" y="6518396"/>
                  <a:pt x="956598" y="6523527"/>
                  <a:pt x="947049" y="6476802"/>
                </a:cubicBezTo>
                <a:cubicBezTo>
                  <a:pt x="953994" y="6469561"/>
                  <a:pt x="963579" y="6465062"/>
                  <a:pt x="973957" y="6463004"/>
                </a:cubicBezTo>
                <a:close/>
                <a:moveTo>
                  <a:pt x="1288335" y="6451077"/>
                </a:moveTo>
                <a:cubicBezTo>
                  <a:pt x="1311845" y="6461630"/>
                  <a:pt x="1305776" y="6467512"/>
                  <a:pt x="1294922" y="6483162"/>
                </a:cubicBezTo>
                <a:cubicBezTo>
                  <a:pt x="1280047" y="6474498"/>
                  <a:pt x="1281156" y="6465728"/>
                  <a:pt x="1288335" y="6451077"/>
                </a:cubicBezTo>
                <a:close/>
                <a:moveTo>
                  <a:pt x="1369610" y="6446451"/>
                </a:moveTo>
                <a:cubicBezTo>
                  <a:pt x="1376198" y="6444264"/>
                  <a:pt x="1383421" y="6447567"/>
                  <a:pt x="1392487" y="6450112"/>
                </a:cubicBezTo>
                <a:cubicBezTo>
                  <a:pt x="1391777" y="6454586"/>
                  <a:pt x="1393192" y="6459233"/>
                  <a:pt x="1394147" y="6464068"/>
                </a:cubicBezTo>
                <a:lnTo>
                  <a:pt x="1393817" y="6468570"/>
                </a:lnTo>
                <a:lnTo>
                  <a:pt x="1418113" y="6466829"/>
                </a:lnTo>
                <a:lnTo>
                  <a:pt x="1417181" y="6475919"/>
                </a:lnTo>
                <a:lnTo>
                  <a:pt x="1417790" y="6475005"/>
                </a:lnTo>
                <a:cubicBezTo>
                  <a:pt x="1427953" y="6467661"/>
                  <a:pt x="1441665" y="6465186"/>
                  <a:pt x="1460354" y="6472266"/>
                </a:cubicBezTo>
                <a:cubicBezTo>
                  <a:pt x="1468842" y="6472995"/>
                  <a:pt x="1465168" y="6474506"/>
                  <a:pt x="1469984" y="6476745"/>
                </a:cubicBezTo>
                <a:cubicBezTo>
                  <a:pt x="1474797" y="6478984"/>
                  <a:pt x="1483285" y="6479713"/>
                  <a:pt x="1486960" y="6478202"/>
                </a:cubicBezTo>
                <a:cubicBezTo>
                  <a:pt x="1480506" y="6497734"/>
                  <a:pt x="1493810" y="6500701"/>
                  <a:pt x="1482294" y="6530752"/>
                </a:cubicBezTo>
                <a:cubicBezTo>
                  <a:pt x="1469390" y="6569813"/>
                  <a:pt x="1441395" y="6572889"/>
                  <a:pt x="1423278" y="6567683"/>
                </a:cubicBezTo>
                <a:cubicBezTo>
                  <a:pt x="1425176" y="6563737"/>
                  <a:pt x="1400494" y="6556484"/>
                  <a:pt x="1394547" y="6534405"/>
                </a:cubicBezTo>
                <a:cubicBezTo>
                  <a:pt x="1392563" y="6527046"/>
                  <a:pt x="1392661" y="6518039"/>
                  <a:pt x="1396522" y="6506958"/>
                </a:cubicBezTo>
                <a:lnTo>
                  <a:pt x="1404243" y="6495358"/>
                </a:lnTo>
                <a:lnTo>
                  <a:pt x="1375616" y="6507941"/>
                </a:lnTo>
                <a:cubicBezTo>
                  <a:pt x="1350382" y="6513619"/>
                  <a:pt x="1320795" y="6512446"/>
                  <a:pt x="1306999" y="6507952"/>
                </a:cubicBezTo>
                <a:lnTo>
                  <a:pt x="1353922" y="6482430"/>
                </a:lnTo>
                <a:lnTo>
                  <a:pt x="1350544" y="6475727"/>
                </a:lnTo>
                <a:cubicBezTo>
                  <a:pt x="1357069" y="6456314"/>
                  <a:pt x="1363021" y="6448638"/>
                  <a:pt x="1369610" y="6446451"/>
                </a:cubicBezTo>
                <a:close/>
                <a:moveTo>
                  <a:pt x="1220605" y="6438947"/>
                </a:moveTo>
                <a:cubicBezTo>
                  <a:pt x="1235897" y="6439419"/>
                  <a:pt x="1257965" y="6451926"/>
                  <a:pt x="1246375" y="6471158"/>
                </a:cubicBezTo>
                <a:cubicBezTo>
                  <a:pt x="1244606" y="6474854"/>
                  <a:pt x="1240800" y="6476155"/>
                  <a:pt x="1236234" y="6475719"/>
                </a:cubicBezTo>
                <a:cubicBezTo>
                  <a:pt x="1222535" y="6474412"/>
                  <a:pt x="1201993" y="6457471"/>
                  <a:pt x="1209070" y="6442681"/>
                </a:cubicBezTo>
                <a:cubicBezTo>
                  <a:pt x="1211164" y="6439969"/>
                  <a:pt x="1215510" y="6438789"/>
                  <a:pt x="1220605" y="6438947"/>
                </a:cubicBezTo>
                <a:close/>
                <a:moveTo>
                  <a:pt x="1553487" y="6436844"/>
                </a:moveTo>
                <a:cubicBezTo>
                  <a:pt x="1586569" y="6431511"/>
                  <a:pt x="1621348" y="6495957"/>
                  <a:pt x="1596761" y="6509874"/>
                </a:cubicBezTo>
                <a:cubicBezTo>
                  <a:pt x="1593248" y="6511860"/>
                  <a:pt x="1588524" y="6512817"/>
                  <a:pt x="1582410" y="6512393"/>
                </a:cubicBezTo>
                <a:cubicBezTo>
                  <a:pt x="1552902" y="6495386"/>
                  <a:pt x="1534357" y="6475399"/>
                  <a:pt x="1543786" y="6443647"/>
                </a:cubicBezTo>
                <a:cubicBezTo>
                  <a:pt x="1548704" y="6446483"/>
                  <a:pt x="1551095" y="6441664"/>
                  <a:pt x="1553487" y="6436844"/>
                </a:cubicBezTo>
                <a:close/>
                <a:moveTo>
                  <a:pt x="831016" y="6387910"/>
                </a:moveTo>
                <a:cubicBezTo>
                  <a:pt x="888224" y="6435016"/>
                  <a:pt x="862569" y="6478508"/>
                  <a:pt x="827256" y="6486397"/>
                </a:cubicBezTo>
                <a:cubicBezTo>
                  <a:pt x="815486" y="6489026"/>
                  <a:pt x="802641" y="6487698"/>
                  <a:pt x="791436" y="6481234"/>
                </a:cubicBezTo>
                <a:cubicBezTo>
                  <a:pt x="776494" y="6472614"/>
                  <a:pt x="764467" y="6454854"/>
                  <a:pt x="761777" y="6425150"/>
                </a:cubicBezTo>
                <a:cubicBezTo>
                  <a:pt x="786226" y="6398155"/>
                  <a:pt x="807936" y="6400325"/>
                  <a:pt x="831016" y="6387910"/>
                </a:cubicBezTo>
                <a:close/>
                <a:moveTo>
                  <a:pt x="1089656" y="6369470"/>
                </a:moveTo>
                <a:cubicBezTo>
                  <a:pt x="1096769" y="6370883"/>
                  <a:pt x="1103004" y="6375723"/>
                  <a:pt x="1105669" y="6385358"/>
                </a:cubicBezTo>
                <a:cubicBezTo>
                  <a:pt x="1097901" y="6392075"/>
                  <a:pt x="1089437" y="6406223"/>
                  <a:pt x="1074601" y="6412237"/>
                </a:cubicBezTo>
                <a:cubicBezTo>
                  <a:pt x="1039053" y="6391821"/>
                  <a:pt x="1068311" y="6365231"/>
                  <a:pt x="1089656" y="6369470"/>
                </a:cubicBezTo>
                <a:close/>
                <a:moveTo>
                  <a:pt x="1461188" y="6366240"/>
                </a:moveTo>
                <a:cubicBezTo>
                  <a:pt x="1486790" y="6369644"/>
                  <a:pt x="1500741" y="6455024"/>
                  <a:pt x="1434251" y="6398454"/>
                </a:cubicBezTo>
                <a:cubicBezTo>
                  <a:pt x="1442825" y="6373078"/>
                  <a:pt x="1452655" y="6365104"/>
                  <a:pt x="1461188" y="6366240"/>
                </a:cubicBezTo>
                <a:close/>
                <a:moveTo>
                  <a:pt x="346372" y="6348813"/>
                </a:moveTo>
                <a:cubicBezTo>
                  <a:pt x="366338" y="6348062"/>
                  <a:pt x="385366" y="6357284"/>
                  <a:pt x="404821" y="6381198"/>
                </a:cubicBezTo>
                <a:cubicBezTo>
                  <a:pt x="398511" y="6409865"/>
                  <a:pt x="372234" y="6420059"/>
                  <a:pt x="345360" y="6417373"/>
                </a:cubicBezTo>
                <a:cubicBezTo>
                  <a:pt x="318482" y="6414690"/>
                  <a:pt x="291009" y="6399129"/>
                  <a:pt x="282303" y="6376288"/>
                </a:cubicBezTo>
                <a:cubicBezTo>
                  <a:pt x="305508" y="6360294"/>
                  <a:pt x="326408" y="6349566"/>
                  <a:pt x="346372" y="6348813"/>
                </a:cubicBezTo>
                <a:close/>
                <a:moveTo>
                  <a:pt x="1447235" y="6347747"/>
                </a:moveTo>
                <a:cubicBezTo>
                  <a:pt x="1449760" y="6348610"/>
                  <a:pt x="1450016" y="6349455"/>
                  <a:pt x="1449270" y="6350714"/>
                </a:cubicBezTo>
                <a:cubicBezTo>
                  <a:pt x="1448521" y="6351971"/>
                  <a:pt x="1446770" y="6353643"/>
                  <a:pt x="1445275" y="6356158"/>
                </a:cubicBezTo>
                <a:cubicBezTo>
                  <a:pt x="1444246" y="6352779"/>
                  <a:pt x="1445275" y="6356158"/>
                  <a:pt x="1447235" y="6347747"/>
                </a:cubicBezTo>
                <a:close/>
                <a:moveTo>
                  <a:pt x="922545" y="6331962"/>
                </a:moveTo>
                <a:cubicBezTo>
                  <a:pt x="930700" y="6340149"/>
                  <a:pt x="934777" y="6344244"/>
                  <a:pt x="942758" y="6348516"/>
                </a:cubicBezTo>
                <a:cubicBezTo>
                  <a:pt x="920370" y="6370928"/>
                  <a:pt x="921406" y="6394417"/>
                  <a:pt x="893729" y="6385332"/>
                </a:cubicBezTo>
                <a:cubicBezTo>
                  <a:pt x="889134" y="6369497"/>
                  <a:pt x="907791" y="6350818"/>
                  <a:pt x="922545" y="6331962"/>
                </a:cubicBezTo>
                <a:close/>
                <a:moveTo>
                  <a:pt x="1865034" y="6311059"/>
                </a:moveTo>
                <a:lnTo>
                  <a:pt x="1867278" y="6358748"/>
                </a:lnTo>
                <a:lnTo>
                  <a:pt x="1871366" y="6398241"/>
                </a:lnTo>
                <a:lnTo>
                  <a:pt x="1877130" y="6408340"/>
                </a:lnTo>
                <a:cubicBezTo>
                  <a:pt x="1884048" y="6429321"/>
                  <a:pt x="1884992" y="6455778"/>
                  <a:pt x="1880334" y="6477664"/>
                </a:cubicBezTo>
                <a:lnTo>
                  <a:pt x="1879745" y="6479151"/>
                </a:lnTo>
                <a:lnTo>
                  <a:pt x="1880010" y="6481717"/>
                </a:lnTo>
                <a:lnTo>
                  <a:pt x="1879107" y="6480765"/>
                </a:lnTo>
                <a:lnTo>
                  <a:pt x="1874535" y="6492319"/>
                </a:lnTo>
                <a:lnTo>
                  <a:pt x="1875959" y="6492234"/>
                </a:lnTo>
                <a:cubicBezTo>
                  <a:pt x="1885904" y="6495548"/>
                  <a:pt x="1893239" y="6503804"/>
                  <a:pt x="1897617" y="6519675"/>
                </a:cubicBezTo>
                <a:cubicBezTo>
                  <a:pt x="1892981" y="6526443"/>
                  <a:pt x="1886895" y="6529916"/>
                  <a:pt x="1880394" y="6530903"/>
                </a:cubicBezTo>
                <a:lnTo>
                  <a:pt x="1868798" y="6528732"/>
                </a:lnTo>
                <a:lnTo>
                  <a:pt x="1875380" y="6574537"/>
                </a:lnTo>
                <a:cubicBezTo>
                  <a:pt x="1878853" y="6595229"/>
                  <a:pt x="1882326" y="6614147"/>
                  <a:pt x="1884641" y="6628335"/>
                </a:cubicBezTo>
                <a:cubicBezTo>
                  <a:pt x="1893900" y="6618875"/>
                  <a:pt x="1880010" y="6576310"/>
                  <a:pt x="1889270" y="6566850"/>
                </a:cubicBezTo>
                <a:cubicBezTo>
                  <a:pt x="1889270" y="6566850"/>
                  <a:pt x="1889270" y="6566850"/>
                  <a:pt x="1884641" y="6552662"/>
                </a:cubicBezTo>
                <a:cubicBezTo>
                  <a:pt x="1884641" y="6547932"/>
                  <a:pt x="1884641" y="6543200"/>
                  <a:pt x="1884641" y="6543200"/>
                </a:cubicBezTo>
                <a:cubicBezTo>
                  <a:pt x="1889270" y="6543200"/>
                  <a:pt x="1889270" y="6547932"/>
                  <a:pt x="1889270" y="6552662"/>
                </a:cubicBezTo>
                <a:cubicBezTo>
                  <a:pt x="1889270" y="6552662"/>
                  <a:pt x="1889270" y="6552662"/>
                  <a:pt x="1893900" y="6566850"/>
                </a:cubicBezTo>
                <a:cubicBezTo>
                  <a:pt x="1893900" y="6576310"/>
                  <a:pt x="1898530" y="6595227"/>
                  <a:pt x="1903160" y="6614147"/>
                </a:cubicBezTo>
                <a:cubicBezTo>
                  <a:pt x="1903160" y="6633063"/>
                  <a:pt x="1907790" y="6647253"/>
                  <a:pt x="1903160" y="6647253"/>
                </a:cubicBezTo>
                <a:cubicBezTo>
                  <a:pt x="1907790" y="6656711"/>
                  <a:pt x="1907790" y="6651983"/>
                  <a:pt x="1912419" y="6666170"/>
                </a:cubicBezTo>
                <a:cubicBezTo>
                  <a:pt x="1917049" y="6685090"/>
                  <a:pt x="1921681" y="6708738"/>
                  <a:pt x="1926311" y="6732385"/>
                </a:cubicBezTo>
                <a:cubicBezTo>
                  <a:pt x="1930941" y="6756033"/>
                  <a:pt x="1935570" y="6779679"/>
                  <a:pt x="1935570" y="6789141"/>
                </a:cubicBezTo>
                <a:cubicBezTo>
                  <a:pt x="1940200" y="6817516"/>
                  <a:pt x="1944830" y="6803328"/>
                  <a:pt x="1954090" y="6836438"/>
                </a:cubicBezTo>
                <a:cubicBezTo>
                  <a:pt x="1956405" y="6834072"/>
                  <a:pt x="1954090" y="6822248"/>
                  <a:pt x="1952932" y="6813380"/>
                </a:cubicBezTo>
                <a:lnTo>
                  <a:pt x="1952909" y="6811839"/>
                </a:lnTo>
                <a:lnTo>
                  <a:pt x="1951966" y="6807986"/>
                </a:lnTo>
                <a:cubicBezTo>
                  <a:pt x="1951118" y="6800643"/>
                  <a:pt x="1951223" y="6793925"/>
                  <a:pt x="1952864" y="6788216"/>
                </a:cubicBezTo>
                <a:lnTo>
                  <a:pt x="1954119" y="6786512"/>
                </a:lnTo>
                <a:lnTo>
                  <a:pt x="1950327" y="6768750"/>
                </a:lnTo>
                <a:lnTo>
                  <a:pt x="1948280" y="6766501"/>
                </a:lnTo>
                <a:lnTo>
                  <a:pt x="1949377" y="6764302"/>
                </a:lnTo>
                <a:lnTo>
                  <a:pt x="1940773" y="6724003"/>
                </a:lnTo>
                <a:lnTo>
                  <a:pt x="1930467" y="6724879"/>
                </a:lnTo>
                <a:cubicBezTo>
                  <a:pt x="1926645" y="6720490"/>
                  <a:pt x="1922926" y="6712191"/>
                  <a:pt x="1930990" y="6705331"/>
                </a:cubicBezTo>
                <a:lnTo>
                  <a:pt x="1936173" y="6702458"/>
                </a:lnTo>
                <a:lnTo>
                  <a:pt x="1928047" y="6664398"/>
                </a:lnTo>
                <a:cubicBezTo>
                  <a:pt x="1920523" y="6617693"/>
                  <a:pt x="1914736" y="6571580"/>
                  <a:pt x="1907790" y="6524284"/>
                </a:cubicBezTo>
                <a:cubicBezTo>
                  <a:pt x="1907790" y="6510095"/>
                  <a:pt x="1903160" y="6510095"/>
                  <a:pt x="1903160" y="6500637"/>
                </a:cubicBezTo>
                <a:cubicBezTo>
                  <a:pt x="1898530" y="6486447"/>
                  <a:pt x="1903160" y="6476989"/>
                  <a:pt x="1903160" y="6467529"/>
                </a:cubicBezTo>
                <a:cubicBezTo>
                  <a:pt x="1898530" y="6434422"/>
                  <a:pt x="1893900" y="6406042"/>
                  <a:pt x="1889270" y="6372938"/>
                </a:cubicBezTo>
                <a:lnTo>
                  <a:pt x="1888251" y="6357029"/>
                </a:lnTo>
                <a:lnTo>
                  <a:pt x="1884229" y="6345152"/>
                </a:lnTo>
                <a:lnTo>
                  <a:pt x="1887431" y="6344246"/>
                </a:lnTo>
                <a:lnTo>
                  <a:pt x="1885939" y="6320962"/>
                </a:lnTo>
                <a:lnTo>
                  <a:pt x="1885075" y="6319063"/>
                </a:lnTo>
                <a:lnTo>
                  <a:pt x="1871560" y="6328915"/>
                </a:lnTo>
                <a:close/>
                <a:moveTo>
                  <a:pt x="1780146" y="6304737"/>
                </a:moveTo>
                <a:cubicBezTo>
                  <a:pt x="1784698" y="6303525"/>
                  <a:pt x="1789131" y="6303400"/>
                  <a:pt x="1792828" y="6304759"/>
                </a:cubicBezTo>
                <a:cubicBezTo>
                  <a:pt x="1770805" y="6319343"/>
                  <a:pt x="1771301" y="6340048"/>
                  <a:pt x="1752646" y="6334268"/>
                </a:cubicBezTo>
                <a:cubicBezTo>
                  <a:pt x="1751769" y="6321795"/>
                  <a:pt x="1766491" y="6308374"/>
                  <a:pt x="1780146" y="6304737"/>
                </a:cubicBezTo>
                <a:close/>
                <a:moveTo>
                  <a:pt x="1408500" y="6287873"/>
                </a:moveTo>
                <a:cubicBezTo>
                  <a:pt x="1419870" y="6301196"/>
                  <a:pt x="1415548" y="6316586"/>
                  <a:pt x="1426812" y="6333876"/>
                </a:cubicBezTo>
                <a:cubicBezTo>
                  <a:pt x="1418702" y="6344824"/>
                  <a:pt x="1429858" y="6366081"/>
                  <a:pt x="1417746" y="6380519"/>
                </a:cubicBezTo>
                <a:lnTo>
                  <a:pt x="1417059" y="6379398"/>
                </a:lnTo>
                <a:lnTo>
                  <a:pt x="1412016" y="6389684"/>
                </a:lnTo>
                <a:cubicBezTo>
                  <a:pt x="1409717" y="6393757"/>
                  <a:pt x="1408002" y="6396867"/>
                  <a:pt x="1408074" y="6399088"/>
                </a:cubicBezTo>
                <a:cubicBezTo>
                  <a:pt x="1392828" y="6403488"/>
                  <a:pt x="1392828" y="6403488"/>
                  <a:pt x="1379905" y="6374346"/>
                </a:cubicBezTo>
                <a:cubicBezTo>
                  <a:pt x="1378018" y="6368914"/>
                  <a:pt x="1377401" y="6363116"/>
                  <a:pt x="1378290" y="6357630"/>
                </a:cubicBezTo>
                <a:cubicBezTo>
                  <a:pt x="1379179" y="6352143"/>
                  <a:pt x="1381575" y="6346969"/>
                  <a:pt x="1385714" y="6342786"/>
                </a:cubicBezTo>
                <a:cubicBezTo>
                  <a:pt x="1385425" y="6333903"/>
                  <a:pt x="1390218" y="6323555"/>
                  <a:pt x="1396897" y="6318638"/>
                </a:cubicBezTo>
                <a:lnTo>
                  <a:pt x="1400769" y="6318667"/>
                </a:lnTo>
                <a:lnTo>
                  <a:pt x="1401652" y="6304135"/>
                </a:lnTo>
                <a:cubicBezTo>
                  <a:pt x="1403141" y="6296420"/>
                  <a:pt x="1405498" y="6290491"/>
                  <a:pt x="1408500" y="6287873"/>
                </a:cubicBezTo>
                <a:close/>
                <a:moveTo>
                  <a:pt x="1612360" y="6256083"/>
                </a:moveTo>
                <a:cubicBezTo>
                  <a:pt x="1624068" y="6257511"/>
                  <a:pt x="1631874" y="6258463"/>
                  <a:pt x="1639468" y="6267338"/>
                </a:cubicBezTo>
                <a:cubicBezTo>
                  <a:pt x="1650856" y="6280648"/>
                  <a:pt x="1657920" y="6309323"/>
                  <a:pt x="1645894" y="6319777"/>
                </a:cubicBezTo>
                <a:cubicBezTo>
                  <a:pt x="1633762" y="6334191"/>
                  <a:pt x="1621949" y="6336724"/>
                  <a:pt x="1610240" y="6335295"/>
                </a:cubicBezTo>
                <a:cubicBezTo>
                  <a:pt x="1610240" y="6335295"/>
                  <a:pt x="1610240" y="6335295"/>
                  <a:pt x="1614143" y="6335771"/>
                </a:cubicBezTo>
                <a:lnTo>
                  <a:pt x="1626509" y="6351190"/>
                </a:lnTo>
                <a:lnTo>
                  <a:pt x="1639225" y="6341800"/>
                </a:lnTo>
                <a:cubicBezTo>
                  <a:pt x="1689884" y="6380090"/>
                  <a:pt x="1657213" y="6439136"/>
                  <a:pt x="1619446" y="6433288"/>
                </a:cubicBezTo>
                <a:cubicBezTo>
                  <a:pt x="1613150" y="6432313"/>
                  <a:pt x="1606714" y="6429536"/>
                  <a:pt x="1600498" y="6424559"/>
                </a:cubicBezTo>
                <a:lnTo>
                  <a:pt x="1592069" y="6414072"/>
                </a:lnTo>
                <a:lnTo>
                  <a:pt x="1584327" y="6417245"/>
                </a:lnTo>
                <a:cubicBezTo>
                  <a:pt x="1567381" y="6406121"/>
                  <a:pt x="1559786" y="6369725"/>
                  <a:pt x="1585831" y="6364389"/>
                </a:cubicBezTo>
                <a:lnTo>
                  <a:pt x="1601447" y="6370635"/>
                </a:lnTo>
                <a:lnTo>
                  <a:pt x="1606190" y="6366194"/>
                </a:lnTo>
                <a:lnTo>
                  <a:pt x="1610501" y="6363010"/>
                </a:lnTo>
                <a:lnTo>
                  <a:pt x="1601799" y="6358107"/>
                </a:lnTo>
                <a:cubicBezTo>
                  <a:pt x="1594206" y="6349234"/>
                  <a:pt x="1594312" y="6345273"/>
                  <a:pt x="1586824" y="6332439"/>
                </a:cubicBezTo>
                <a:cubicBezTo>
                  <a:pt x="1590939" y="6324995"/>
                  <a:pt x="1590939" y="6324995"/>
                  <a:pt x="1594842" y="6325470"/>
                </a:cubicBezTo>
                <a:cubicBezTo>
                  <a:pt x="1590939" y="6324995"/>
                  <a:pt x="1591045" y="6321034"/>
                  <a:pt x="1587248" y="6316597"/>
                </a:cubicBezTo>
                <a:cubicBezTo>
                  <a:pt x="1568053" y="6302336"/>
                  <a:pt x="1576389" y="6283485"/>
                  <a:pt x="1592529" y="6265586"/>
                </a:cubicBezTo>
                <a:cubicBezTo>
                  <a:pt x="1596327" y="6270022"/>
                  <a:pt x="1604449" y="6259092"/>
                  <a:pt x="1612360" y="6256083"/>
                </a:cubicBezTo>
                <a:close/>
                <a:moveTo>
                  <a:pt x="432710" y="6244450"/>
                </a:moveTo>
                <a:cubicBezTo>
                  <a:pt x="438586" y="6245271"/>
                  <a:pt x="445112" y="6247678"/>
                  <a:pt x="452498" y="6251941"/>
                </a:cubicBezTo>
                <a:cubicBezTo>
                  <a:pt x="455735" y="6267781"/>
                  <a:pt x="445146" y="6277968"/>
                  <a:pt x="431427" y="6281692"/>
                </a:cubicBezTo>
                <a:cubicBezTo>
                  <a:pt x="417708" y="6285418"/>
                  <a:pt x="400859" y="6282679"/>
                  <a:pt x="391573" y="6272662"/>
                </a:cubicBezTo>
                <a:cubicBezTo>
                  <a:pt x="403288" y="6253809"/>
                  <a:pt x="415081" y="6241988"/>
                  <a:pt x="432710" y="6244450"/>
                </a:cubicBezTo>
                <a:close/>
                <a:moveTo>
                  <a:pt x="1522978" y="6228038"/>
                </a:moveTo>
                <a:cubicBezTo>
                  <a:pt x="1528747" y="6228662"/>
                  <a:pt x="1534941" y="6230856"/>
                  <a:pt x="1541737" y="6234881"/>
                </a:cubicBezTo>
                <a:cubicBezTo>
                  <a:pt x="1542749" y="6250666"/>
                  <a:pt x="1530713" y="6261251"/>
                  <a:pt x="1516453" y="6265456"/>
                </a:cubicBezTo>
                <a:cubicBezTo>
                  <a:pt x="1502192" y="6269662"/>
                  <a:pt x="1485707" y="6267487"/>
                  <a:pt x="1477818" y="6257751"/>
                </a:cubicBezTo>
                <a:cubicBezTo>
                  <a:pt x="1492200" y="6238434"/>
                  <a:pt x="1505672" y="6226169"/>
                  <a:pt x="1522978" y="6228038"/>
                </a:cubicBezTo>
                <a:close/>
                <a:moveTo>
                  <a:pt x="964277" y="6195123"/>
                </a:moveTo>
                <a:cubicBezTo>
                  <a:pt x="973025" y="6195924"/>
                  <a:pt x="983516" y="6200485"/>
                  <a:pt x="993960" y="6201884"/>
                </a:cubicBezTo>
                <a:cubicBezTo>
                  <a:pt x="989837" y="6213588"/>
                  <a:pt x="983793" y="6219464"/>
                  <a:pt x="975685" y="6220607"/>
                </a:cubicBezTo>
                <a:cubicBezTo>
                  <a:pt x="967578" y="6221749"/>
                  <a:pt x="957408" y="6218159"/>
                  <a:pt x="945041" y="6210931"/>
                </a:cubicBezTo>
                <a:cubicBezTo>
                  <a:pt x="948521" y="6197284"/>
                  <a:pt x="955530" y="6194322"/>
                  <a:pt x="964277" y="6195123"/>
                </a:cubicBezTo>
                <a:close/>
                <a:moveTo>
                  <a:pt x="1852646" y="6180037"/>
                </a:moveTo>
                <a:lnTo>
                  <a:pt x="1852230" y="6193213"/>
                </a:lnTo>
                <a:lnTo>
                  <a:pt x="1853690" y="6206629"/>
                </a:lnTo>
                <a:lnTo>
                  <a:pt x="1860288" y="6220525"/>
                </a:lnTo>
                <a:lnTo>
                  <a:pt x="1860935" y="6225176"/>
                </a:lnTo>
                <a:lnTo>
                  <a:pt x="1868898" y="6233662"/>
                </a:lnTo>
                <a:lnTo>
                  <a:pt x="1863391" y="6242823"/>
                </a:lnTo>
                <a:lnTo>
                  <a:pt x="1865277" y="6256371"/>
                </a:lnTo>
                <a:lnTo>
                  <a:pt x="1866534" y="6253856"/>
                </a:lnTo>
                <a:lnTo>
                  <a:pt x="1866508" y="6253326"/>
                </a:lnTo>
                <a:lnTo>
                  <a:pt x="1867187" y="6252550"/>
                </a:lnTo>
                <a:lnTo>
                  <a:pt x="1881460" y="6224003"/>
                </a:lnTo>
                <a:lnTo>
                  <a:pt x="1880276" y="6183430"/>
                </a:lnTo>
                <a:close/>
                <a:moveTo>
                  <a:pt x="1585895" y="6180023"/>
                </a:moveTo>
                <a:cubicBezTo>
                  <a:pt x="1594460" y="6179548"/>
                  <a:pt x="1602591" y="6181024"/>
                  <a:pt x="1609074" y="6184941"/>
                </a:cubicBezTo>
                <a:cubicBezTo>
                  <a:pt x="1565888" y="6203242"/>
                  <a:pt x="1562639" y="6241441"/>
                  <a:pt x="1529697" y="6223657"/>
                </a:cubicBezTo>
                <a:cubicBezTo>
                  <a:pt x="1530596" y="6200422"/>
                  <a:pt x="1560203" y="6181448"/>
                  <a:pt x="1585895" y="6180023"/>
                </a:cubicBezTo>
                <a:close/>
                <a:moveTo>
                  <a:pt x="662152" y="6174566"/>
                </a:moveTo>
                <a:cubicBezTo>
                  <a:pt x="700476" y="6187781"/>
                  <a:pt x="697528" y="6214859"/>
                  <a:pt x="682019" y="6225584"/>
                </a:cubicBezTo>
                <a:cubicBezTo>
                  <a:pt x="676849" y="6229159"/>
                  <a:pt x="670284" y="6230917"/>
                  <a:pt x="663385" y="6229739"/>
                </a:cubicBezTo>
                <a:cubicBezTo>
                  <a:pt x="654188" y="6228169"/>
                  <a:pt x="644399" y="6221378"/>
                  <a:pt x="636539" y="6206715"/>
                </a:cubicBezTo>
                <a:cubicBezTo>
                  <a:pt x="642532" y="6188290"/>
                  <a:pt x="653616" y="6185281"/>
                  <a:pt x="662152" y="6174566"/>
                </a:cubicBezTo>
                <a:close/>
                <a:moveTo>
                  <a:pt x="1099576" y="6166010"/>
                </a:moveTo>
                <a:cubicBezTo>
                  <a:pt x="1103623" y="6165374"/>
                  <a:pt x="1108509" y="6166164"/>
                  <a:pt x="1114258" y="6168838"/>
                </a:cubicBezTo>
                <a:cubicBezTo>
                  <a:pt x="1118105" y="6180496"/>
                  <a:pt x="1110229" y="6203806"/>
                  <a:pt x="1099511" y="6206716"/>
                </a:cubicBezTo>
                <a:cubicBezTo>
                  <a:pt x="1094655" y="6203799"/>
                  <a:pt x="1089800" y="6200884"/>
                  <a:pt x="1084943" y="6197968"/>
                </a:cubicBezTo>
                <a:cubicBezTo>
                  <a:pt x="1082813" y="6182669"/>
                  <a:pt x="1087432" y="6167917"/>
                  <a:pt x="1099576" y="6166010"/>
                </a:cubicBezTo>
                <a:close/>
                <a:moveTo>
                  <a:pt x="1173788" y="6159096"/>
                </a:moveTo>
                <a:cubicBezTo>
                  <a:pt x="1180186" y="6160947"/>
                  <a:pt x="1186640" y="6165574"/>
                  <a:pt x="1192252" y="6173618"/>
                </a:cubicBezTo>
                <a:cubicBezTo>
                  <a:pt x="1195597" y="6189720"/>
                  <a:pt x="1190420" y="6203883"/>
                  <a:pt x="1180696" y="6210245"/>
                </a:cubicBezTo>
                <a:lnTo>
                  <a:pt x="1164122" y="6213045"/>
                </a:lnTo>
                <a:lnTo>
                  <a:pt x="1164773" y="6219357"/>
                </a:lnTo>
                <a:cubicBezTo>
                  <a:pt x="1158620" y="6226146"/>
                  <a:pt x="1150160" y="6225366"/>
                  <a:pt x="1141701" y="6224588"/>
                </a:cubicBezTo>
                <a:cubicBezTo>
                  <a:pt x="1135069" y="6223057"/>
                  <a:pt x="1132089" y="6220024"/>
                  <a:pt x="1131393" y="6216051"/>
                </a:cubicBezTo>
                <a:cubicBezTo>
                  <a:pt x="1130698" y="6212079"/>
                  <a:pt x="1132285" y="6207167"/>
                  <a:pt x="1134788" y="6201879"/>
                </a:cubicBezTo>
                <a:lnTo>
                  <a:pt x="1141796" y="6194662"/>
                </a:lnTo>
                <a:lnTo>
                  <a:pt x="1141627" y="6181451"/>
                </a:lnTo>
                <a:cubicBezTo>
                  <a:pt x="1145265" y="6164822"/>
                  <a:pt x="1159389" y="6154933"/>
                  <a:pt x="1173788" y="6159096"/>
                </a:cubicBezTo>
                <a:close/>
                <a:moveTo>
                  <a:pt x="745041" y="6157128"/>
                </a:moveTo>
                <a:cubicBezTo>
                  <a:pt x="759518" y="6158295"/>
                  <a:pt x="775468" y="6171083"/>
                  <a:pt x="776446" y="6193232"/>
                </a:cubicBezTo>
                <a:cubicBezTo>
                  <a:pt x="765416" y="6204784"/>
                  <a:pt x="754031" y="6208279"/>
                  <a:pt x="746500" y="6211954"/>
                </a:cubicBezTo>
                <a:cubicBezTo>
                  <a:pt x="738436" y="6203545"/>
                  <a:pt x="730550" y="6199164"/>
                  <a:pt x="722486" y="6190757"/>
                </a:cubicBezTo>
                <a:cubicBezTo>
                  <a:pt x="717565" y="6166416"/>
                  <a:pt x="730564" y="6155962"/>
                  <a:pt x="745041" y="6157128"/>
                </a:cubicBezTo>
                <a:close/>
                <a:moveTo>
                  <a:pt x="1479220" y="6147337"/>
                </a:moveTo>
                <a:cubicBezTo>
                  <a:pt x="1489032" y="6145253"/>
                  <a:pt x="1500583" y="6149428"/>
                  <a:pt x="1498440" y="6161660"/>
                </a:cubicBezTo>
                <a:cubicBezTo>
                  <a:pt x="1491363" y="6166105"/>
                  <a:pt x="1480897" y="6168327"/>
                  <a:pt x="1470430" y="6170548"/>
                </a:cubicBezTo>
                <a:cubicBezTo>
                  <a:pt x="1461334" y="6157757"/>
                  <a:pt x="1469407" y="6149420"/>
                  <a:pt x="1479220" y="6147337"/>
                </a:cubicBezTo>
                <a:close/>
                <a:moveTo>
                  <a:pt x="924554" y="6122480"/>
                </a:moveTo>
                <a:cubicBezTo>
                  <a:pt x="936899" y="6120271"/>
                  <a:pt x="949605" y="6163024"/>
                  <a:pt x="914130" y="6143640"/>
                </a:cubicBezTo>
                <a:cubicBezTo>
                  <a:pt x="916365" y="6128946"/>
                  <a:pt x="920440" y="6123215"/>
                  <a:pt x="924554" y="6122480"/>
                </a:cubicBezTo>
                <a:close/>
                <a:moveTo>
                  <a:pt x="1376811" y="6117152"/>
                </a:moveTo>
                <a:cubicBezTo>
                  <a:pt x="1406694" y="6105416"/>
                  <a:pt x="1429734" y="6166588"/>
                  <a:pt x="1421235" y="6180459"/>
                </a:cubicBezTo>
                <a:cubicBezTo>
                  <a:pt x="1406293" y="6186325"/>
                  <a:pt x="1346241" y="6136174"/>
                  <a:pt x="1376811" y="6117152"/>
                </a:cubicBezTo>
                <a:close/>
                <a:moveTo>
                  <a:pt x="784419" y="6116109"/>
                </a:moveTo>
                <a:cubicBezTo>
                  <a:pt x="788208" y="6115482"/>
                  <a:pt x="792318" y="6116771"/>
                  <a:pt x="795743" y="6121189"/>
                </a:cubicBezTo>
                <a:cubicBezTo>
                  <a:pt x="793429" y="6126092"/>
                  <a:pt x="792414" y="6134923"/>
                  <a:pt x="786491" y="6140807"/>
                </a:cubicBezTo>
                <a:cubicBezTo>
                  <a:pt x="764629" y="6137119"/>
                  <a:pt x="773060" y="6117990"/>
                  <a:pt x="784419" y="6116109"/>
                </a:cubicBezTo>
                <a:close/>
                <a:moveTo>
                  <a:pt x="1685349" y="6087938"/>
                </a:moveTo>
                <a:cubicBezTo>
                  <a:pt x="1704356" y="6085474"/>
                  <a:pt x="1713630" y="6104025"/>
                  <a:pt x="1729683" y="6117583"/>
                </a:cubicBezTo>
                <a:lnTo>
                  <a:pt x="1729766" y="6117822"/>
                </a:lnTo>
                <a:lnTo>
                  <a:pt x="1755579" y="6123600"/>
                </a:lnTo>
                <a:cubicBezTo>
                  <a:pt x="1763891" y="6126435"/>
                  <a:pt x="1770981" y="6130252"/>
                  <a:pt x="1775305" y="6135545"/>
                </a:cubicBezTo>
                <a:cubicBezTo>
                  <a:pt x="1778188" y="6139074"/>
                  <a:pt x="1779840" y="6143259"/>
                  <a:pt x="1779807" y="6148246"/>
                </a:cubicBezTo>
                <a:lnTo>
                  <a:pt x="1777399" y="6158607"/>
                </a:lnTo>
                <a:lnTo>
                  <a:pt x="1782334" y="6161438"/>
                </a:lnTo>
                <a:cubicBezTo>
                  <a:pt x="1786569" y="6165852"/>
                  <a:pt x="1788614" y="6170735"/>
                  <a:pt x="1788986" y="6175597"/>
                </a:cubicBezTo>
                <a:cubicBezTo>
                  <a:pt x="1789731" y="6185321"/>
                  <a:pt x="1783781" y="6194963"/>
                  <a:pt x="1775261" y="6200608"/>
                </a:cubicBezTo>
                <a:cubicBezTo>
                  <a:pt x="1769581" y="6204374"/>
                  <a:pt x="1762759" y="6206360"/>
                  <a:pt x="1756017" y="6205414"/>
                </a:cubicBezTo>
                <a:cubicBezTo>
                  <a:pt x="1751524" y="6204782"/>
                  <a:pt x="1747065" y="6202846"/>
                  <a:pt x="1743005" y="6199262"/>
                </a:cubicBezTo>
                <a:lnTo>
                  <a:pt x="1737626" y="6191145"/>
                </a:lnTo>
                <a:lnTo>
                  <a:pt x="1714956" y="6191040"/>
                </a:lnTo>
                <a:cubicBezTo>
                  <a:pt x="1660443" y="6182322"/>
                  <a:pt x="1636812" y="6153228"/>
                  <a:pt x="1636812" y="6153228"/>
                </a:cubicBezTo>
                <a:cubicBezTo>
                  <a:pt x="1637869" y="6124600"/>
                  <a:pt x="1655580" y="6114834"/>
                  <a:pt x="1677159" y="6112923"/>
                </a:cubicBezTo>
                <a:lnTo>
                  <a:pt x="1689497" y="6113088"/>
                </a:lnTo>
                <a:lnTo>
                  <a:pt x="1682397" y="6103959"/>
                </a:lnTo>
                <a:cubicBezTo>
                  <a:pt x="1679672" y="6100197"/>
                  <a:pt x="1678715" y="6097441"/>
                  <a:pt x="1679287" y="6095000"/>
                </a:cubicBezTo>
                <a:cubicBezTo>
                  <a:pt x="1679859" y="6092559"/>
                  <a:pt x="1681960" y="6090436"/>
                  <a:pt x="1685349" y="6087938"/>
                </a:cubicBezTo>
                <a:close/>
                <a:moveTo>
                  <a:pt x="282569" y="6062060"/>
                </a:moveTo>
                <a:cubicBezTo>
                  <a:pt x="286224" y="6061070"/>
                  <a:pt x="290819" y="6061416"/>
                  <a:pt x="295772" y="6062662"/>
                </a:cubicBezTo>
                <a:cubicBezTo>
                  <a:pt x="310633" y="6066401"/>
                  <a:pt x="328726" y="6078234"/>
                  <a:pt x="334367" y="6086271"/>
                </a:cubicBezTo>
                <a:cubicBezTo>
                  <a:pt x="332750" y="6099468"/>
                  <a:pt x="326982" y="6106880"/>
                  <a:pt x="319673" y="6109994"/>
                </a:cubicBezTo>
                <a:cubicBezTo>
                  <a:pt x="297744" y="6119337"/>
                  <a:pt x="261924" y="6089991"/>
                  <a:pt x="282569" y="6062060"/>
                </a:cubicBezTo>
                <a:close/>
                <a:moveTo>
                  <a:pt x="1398306" y="6050128"/>
                </a:moveTo>
                <a:cubicBezTo>
                  <a:pt x="1413502" y="6045648"/>
                  <a:pt x="1440741" y="6062160"/>
                  <a:pt x="1446762" y="6072657"/>
                </a:cubicBezTo>
                <a:cubicBezTo>
                  <a:pt x="1443288" y="6085955"/>
                  <a:pt x="1436471" y="6093591"/>
                  <a:pt x="1428714" y="6096964"/>
                </a:cubicBezTo>
                <a:cubicBezTo>
                  <a:pt x="1405442" y="6107087"/>
                  <a:pt x="1373703" y="6078860"/>
                  <a:pt x="1398306" y="6050128"/>
                </a:cubicBezTo>
                <a:close/>
                <a:moveTo>
                  <a:pt x="155593" y="6049649"/>
                </a:moveTo>
                <a:cubicBezTo>
                  <a:pt x="172181" y="6066268"/>
                  <a:pt x="161496" y="6093529"/>
                  <a:pt x="141639" y="6092619"/>
                </a:cubicBezTo>
                <a:cubicBezTo>
                  <a:pt x="137494" y="6088464"/>
                  <a:pt x="129376" y="6084126"/>
                  <a:pt x="125055" y="6076000"/>
                </a:cubicBezTo>
                <a:cubicBezTo>
                  <a:pt x="128148" y="6056318"/>
                  <a:pt x="139710" y="6048920"/>
                  <a:pt x="155593" y="6049649"/>
                </a:cubicBezTo>
                <a:close/>
                <a:moveTo>
                  <a:pt x="1249007" y="6010888"/>
                </a:moveTo>
                <a:cubicBezTo>
                  <a:pt x="1266839" y="6008147"/>
                  <a:pt x="1285404" y="6014552"/>
                  <a:pt x="1297848" y="6044906"/>
                </a:cubicBezTo>
                <a:cubicBezTo>
                  <a:pt x="1303216" y="6052392"/>
                  <a:pt x="1299719" y="6050404"/>
                  <a:pt x="1301591" y="6055900"/>
                </a:cubicBezTo>
                <a:cubicBezTo>
                  <a:pt x="1303461" y="6061398"/>
                  <a:pt x="1308827" y="6068884"/>
                  <a:pt x="1312324" y="6070873"/>
                </a:cubicBezTo>
                <a:cubicBezTo>
                  <a:pt x="1303830" y="6074908"/>
                  <a:pt x="1301393" y="6080172"/>
                  <a:pt x="1297676" y="6085815"/>
                </a:cubicBezTo>
                <a:lnTo>
                  <a:pt x="1294878" y="6089060"/>
                </a:lnTo>
                <a:lnTo>
                  <a:pt x="1305349" y="6091300"/>
                </a:lnTo>
                <a:cubicBezTo>
                  <a:pt x="1309218" y="6093361"/>
                  <a:pt x="1312315" y="6096414"/>
                  <a:pt x="1313724" y="6100034"/>
                </a:cubicBezTo>
                <a:cubicBezTo>
                  <a:pt x="1308391" y="6119967"/>
                  <a:pt x="1283637" y="6123624"/>
                  <a:pt x="1274344" y="6110956"/>
                </a:cubicBezTo>
                <a:lnTo>
                  <a:pt x="1277543" y="6101771"/>
                </a:lnTo>
                <a:lnTo>
                  <a:pt x="1275347" y="6103037"/>
                </a:lnTo>
                <a:cubicBezTo>
                  <a:pt x="1241372" y="6119177"/>
                  <a:pt x="1220151" y="6098239"/>
                  <a:pt x="1211041" y="6079758"/>
                </a:cubicBezTo>
                <a:cubicBezTo>
                  <a:pt x="1214882" y="6078618"/>
                  <a:pt x="1202578" y="6053330"/>
                  <a:pt x="1212677" y="6033307"/>
                </a:cubicBezTo>
                <a:cubicBezTo>
                  <a:pt x="1216044" y="6026634"/>
                  <a:pt x="1221901" y="6020544"/>
                  <a:pt x="1231674" y="6016128"/>
                </a:cubicBezTo>
                <a:cubicBezTo>
                  <a:pt x="1237201" y="6013732"/>
                  <a:pt x="1243063" y="6011801"/>
                  <a:pt x="1249007" y="6010888"/>
                </a:cubicBezTo>
                <a:close/>
                <a:moveTo>
                  <a:pt x="1501440" y="6001883"/>
                </a:moveTo>
                <a:cubicBezTo>
                  <a:pt x="1504836" y="6004214"/>
                  <a:pt x="1506794" y="6006669"/>
                  <a:pt x="1507672" y="6009221"/>
                </a:cubicBezTo>
                <a:cubicBezTo>
                  <a:pt x="1510306" y="6016871"/>
                  <a:pt x="1503226" y="6025379"/>
                  <a:pt x="1496145" y="6033884"/>
                </a:cubicBezTo>
                <a:cubicBezTo>
                  <a:pt x="1489352" y="6029226"/>
                  <a:pt x="1481235" y="6032567"/>
                  <a:pt x="1475765" y="6019909"/>
                </a:cubicBezTo>
                <a:cubicBezTo>
                  <a:pt x="1484544" y="6012569"/>
                  <a:pt x="1492661" y="6009226"/>
                  <a:pt x="1501440" y="6001883"/>
                </a:cubicBezTo>
                <a:close/>
                <a:moveTo>
                  <a:pt x="1073161" y="5988543"/>
                </a:moveTo>
                <a:cubicBezTo>
                  <a:pt x="1085036" y="5997013"/>
                  <a:pt x="1096385" y="5993570"/>
                  <a:pt x="1112452" y="6010156"/>
                </a:cubicBezTo>
                <a:cubicBezTo>
                  <a:pt x="1080683" y="6072088"/>
                  <a:pt x="1068298" y="6138873"/>
                  <a:pt x="1039847" y="6189072"/>
                </a:cubicBezTo>
                <a:lnTo>
                  <a:pt x="1034325" y="6157180"/>
                </a:lnTo>
                <a:lnTo>
                  <a:pt x="1030768" y="6158624"/>
                </a:lnTo>
                <a:cubicBezTo>
                  <a:pt x="1021724" y="6170305"/>
                  <a:pt x="1032945" y="6192106"/>
                  <a:pt x="1010879" y="6194599"/>
                </a:cubicBezTo>
                <a:cubicBezTo>
                  <a:pt x="999384" y="6190449"/>
                  <a:pt x="985819" y="6190034"/>
                  <a:pt x="974966" y="6181211"/>
                </a:cubicBezTo>
                <a:cubicBezTo>
                  <a:pt x="971348" y="6178270"/>
                  <a:pt x="968033" y="6174395"/>
                  <a:pt x="965193" y="6169135"/>
                </a:cubicBezTo>
                <a:cubicBezTo>
                  <a:pt x="994916" y="6156950"/>
                  <a:pt x="1009308" y="6139229"/>
                  <a:pt x="1032284" y="6122616"/>
                </a:cubicBezTo>
                <a:lnTo>
                  <a:pt x="1033785" y="6124266"/>
                </a:lnTo>
                <a:lnTo>
                  <a:pt x="1039284" y="6089503"/>
                </a:lnTo>
                <a:lnTo>
                  <a:pt x="1052878" y="6047921"/>
                </a:lnTo>
                <a:lnTo>
                  <a:pt x="1046080" y="6047394"/>
                </a:lnTo>
                <a:cubicBezTo>
                  <a:pt x="1041947" y="6046030"/>
                  <a:pt x="1037439" y="6043502"/>
                  <a:pt x="1032640" y="6039537"/>
                </a:cubicBezTo>
                <a:cubicBezTo>
                  <a:pt x="1026257" y="6020200"/>
                  <a:pt x="1043274" y="6011367"/>
                  <a:pt x="1046761" y="5997779"/>
                </a:cubicBezTo>
                <a:cubicBezTo>
                  <a:pt x="1055056" y="6000267"/>
                  <a:pt x="1061093" y="6004405"/>
                  <a:pt x="1065175" y="6009279"/>
                </a:cubicBezTo>
                <a:lnTo>
                  <a:pt x="1065640" y="6010390"/>
                </a:lnTo>
                <a:close/>
                <a:moveTo>
                  <a:pt x="925946" y="5978591"/>
                </a:moveTo>
                <a:cubicBezTo>
                  <a:pt x="936507" y="5976315"/>
                  <a:pt x="948533" y="5981908"/>
                  <a:pt x="947887" y="5999905"/>
                </a:cubicBezTo>
                <a:cubicBezTo>
                  <a:pt x="932046" y="6003319"/>
                  <a:pt x="921482" y="6005596"/>
                  <a:pt x="912788" y="6004494"/>
                </a:cubicBezTo>
                <a:cubicBezTo>
                  <a:pt x="906287" y="5991014"/>
                  <a:pt x="915384" y="5980868"/>
                  <a:pt x="925946" y="5978591"/>
                </a:cubicBezTo>
                <a:close/>
                <a:moveTo>
                  <a:pt x="250484" y="5952181"/>
                </a:moveTo>
                <a:cubicBezTo>
                  <a:pt x="279123" y="5955042"/>
                  <a:pt x="317919" y="6003631"/>
                  <a:pt x="323000" y="6026493"/>
                </a:cubicBezTo>
                <a:cubicBezTo>
                  <a:pt x="310182" y="6047572"/>
                  <a:pt x="294461" y="6056249"/>
                  <a:pt x="279287" y="6056712"/>
                </a:cubicBezTo>
                <a:cubicBezTo>
                  <a:pt x="233765" y="6058104"/>
                  <a:pt x="193148" y="5985579"/>
                  <a:pt x="250484" y="5952181"/>
                </a:cubicBezTo>
                <a:close/>
                <a:moveTo>
                  <a:pt x="1240234" y="5950257"/>
                </a:moveTo>
                <a:cubicBezTo>
                  <a:pt x="1255589" y="5948486"/>
                  <a:pt x="1258539" y="5960051"/>
                  <a:pt x="1265433" y="5973861"/>
                </a:cubicBezTo>
                <a:cubicBezTo>
                  <a:pt x="1258706" y="5978822"/>
                  <a:pt x="1257381" y="5991252"/>
                  <a:pt x="1247147" y="5994220"/>
                </a:cubicBezTo>
                <a:cubicBezTo>
                  <a:pt x="1247147" y="5994220"/>
                  <a:pt x="1242030" y="5995703"/>
                  <a:pt x="1235019" y="5991715"/>
                </a:cubicBezTo>
                <a:cubicBezTo>
                  <a:pt x="1221279" y="5992688"/>
                  <a:pt x="1215591" y="5976269"/>
                  <a:pt x="1215591" y="5976269"/>
                </a:cubicBezTo>
                <a:cubicBezTo>
                  <a:pt x="1215591" y="5976269"/>
                  <a:pt x="1215591" y="5976269"/>
                  <a:pt x="1213980" y="5979748"/>
                </a:cubicBezTo>
                <a:cubicBezTo>
                  <a:pt x="1217202" y="5972791"/>
                  <a:pt x="1216917" y="5963839"/>
                  <a:pt x="1220139" y="5956884"/>
                </a:cubicBezTo>
                <a:cubicBezTo>
                  <a:pt x="1228620" y="5952919"/>
                  <a:pt x="1235117" y="5950846"/>
                  <a:pt x="1240234" y="5950257"/>
                </a:cubicBezTo>
                <a:close/>
                <a:moveTo>
                  <a:pt x="1368855" y="5948794"/>
                </a:moveTo>
                <a:cubicBezTo>
                  <a:pt x="1371215" y="5954132"/>
                  <a:pt x="1367391" y="5951957"/>
                  <a:pt x="1362101" y="5952944"/>
                </a:cubicBezTo>
                <a:cubicBezTo>
                  <a:pt x="1363566" y="5949781"/>
                  <a:pt x="1362101" y="5952944"/>
                  <a:pt x="1368855" y="5948794"/>
                </a:cubicBezTo>
                <a:close/>
                <a:moveTo>
                  <a:pt x="367889" y="5946513"/>
                </a:moveTo>
                <a:cubicBezTo>
                  <a:pt x="386465" y="5966755"/>
                  <a:pt x="412320" y="5985018"/>
                  <a:pt x="424896" y="6011101"/>
                </a:cubicBezTo>
                <a:cubicBezTo>
                  <a:pt x="396871" y="6010283"/>
                  <a:pt x="351354" y="5980502"/>
                  <a:pt x="367889" y="5946513"/>
                </a:cubicBezTo>
                <a:close/>
                <a:moveTo>
                  <a:pt x="1688092" y="5934588"/>
                </a:moveTo>
                <a:cubicBezTo>
                  <a:pt x="1696138" y="5936687"/>
                  <a:pt x="1704184" y="5938786"/>
                  <a:pt x="1706663" y="5946642"/>
                </a:cubicBezTo>
                <a:cubicBezTo>
                  <a:pt x="1707489" y="5949261"/>
                  <a:pt x="1707697" y="5952520"/>
                  <a:pt x="1707079" y="5956632"/>
                </a:cubicBezTo>
                <a:cubicBezTo>
                  <a:pt x="1707079" y="5956632"/>
                  <a:pt x="1707079" y="5956632"/>
                  <a:pt x="1703985" y="5958673"/>
                </a:cubicBezTo>
                <a:cubicBezTo>
                  <a:pt x="1697797" y="5962757"/>
                  <a:pt x="1694704" y="5964799"/>
                  <a:pt x="1691609" y="5966840"/>
                </a:cubicBezTo>
                <a:cubicBezTo>
                  <a:pt x="1686245" y="5965441"/>
                  <a:pt x="1673246" y="5959201"/>
                  <a:pt x="1674070" y="5953720"/>
                </a:cubicBezTo>
                <a:cubicBezTo>
                  <a:pt x="1675716" y="5942755"/>
                  <a:pt x="1682727" y="5933189"/>
                  <a:pt x="1688092" y="5934588"/>
                </a:cubicBezTo>
                <a:close/>
                <a:moveTo>
                  <a:pt x="879867" y="5930376"/>
                </a:moveTo>
                <a:cubicBezTo>
                  <a:pt x="891839" y="5933424"/>
                  <a:pt x="905546" y="5950173"/>
                  <a:pt x="904725" y="5956694"/>
                </a:cubicBezTo>
                <a:cubicBezTo>
                  <a:pt x="898721" y="5962525"/>
                  <a:pt x="858336" y="5948293"/>
                  <a:pt x="869076" y="5932781"/>
                </a:cubicBezTo>
                <a:cubicBezTo>
                  <a:pt x="872077" y="5929865"/>
                  <a:pt x="875877" y="5929360"/>
                  <a:pt x="879867" y="5930376"/>
                </a:cubicBezTo>
                <a:close/>
                <a:moveTo>
                  <a:pt x="1485381" y="5924366"/>
                </a:moveTo>
                <a:cubicBezTo>
                  <a:pt x="1494174" y="5924642"/>
                  <a:pt x="1502270" y="5926520"/>
                  <a:pt x="1508680" y="5930021"/>
                </a:cubicBezTo>
                <a:lnTo>
                  <a:pt x="1503984" y="5935651"/>
                </a:lnTo>
                <a:lnTo>
                  <a:pt x="1526550" y="5960427"/>
                </a:lnTo>
                <a:cubicBezTo>
                  <a:pt x="1535465" y="5970467"/>
                  <a:pt x="1543525" y="5981266"/>
                  <a:pt x="1547985" y="5994139"/>
                </a:cubicBezTo>
                <a:cubicBezTo>
                  <a:pt x="1527026" y="5994239"/>
                  <a:pt x="1498507" y="5978325"/>
                  <a:pt x="1494558" y="5955736"/>
                </a:cubicBezTo>
                <a:lnTo>
                  <a:pt x="1497217" y="5943763"/>
                </a:lnTo>
                <a:lnTo>
                  <a:pt x="1490640" y="5951648"/>
                </a:lnTo>
                <a:cubicBezTo>
                  <a:pt x="1467906" y="5967905"/>
                  <a:pt x="1433899" y="5969082"/>
                  <a:pt x="1413901" y="5964445"/>
                </a:cubicBezTo>
                <a:cubicBezTo>
                  <a:pt x="1426312" y="5937106"/>
                  <a:pt x="1458997" y="5923534"/>
                  <a:pt x="1485381" y="5924366"/>
                </a:cubicBezTo>
                <a:close/>
                <a:moveTo>
                  <a:pt x="1167658" y="5920796"/>
                </a:moveTo>
                <a:cubicBezTo>
                  <a:pt x="1172826" y="5928189"/>
                  <a:pt x="1177994" y="5935580"/>
                  <a:pt x="1183161" y="5942971"/>
                </a:cubicBezTo>
                <a:cubicBezTo>
                  <a:pt x="1179763" y="5941037"/>
                  <a:pt x="1171877" y="5976617"/>
                  <a:pt x="1171877" y="5976617"/>
                </a:cubicBezTo>
                <a:lnTo>
                  <a:pt x="1164652" y="5977494"/>
                </a:lnTo>
                <a:lnTo>
                  <a:pt x="1178373" y="5987555"/>
                </a:lnTo>
                <a:cubicBezTo>
                  <a:pt x="1193911" y="6006544"/>
                  <a:pt x="1202574" y="6040137"/>
                  <a:pt x="1188852" y="6048631"/>
                </a:cubicBezTo>
                <a:cubicBezTo>
                  <a:pt x="1179560" y="6054383"/>
                  <a:pt x="1159999" y="6048622"/>
                  <a:pt x="1125353" y="6019017"/>
                </a:cubicBezTo>
                <a:cubicBezTo>
                  <a:pt x="1132066" y="5991890"/>
                  <a:pt x="1141133" y="5979099"/>
                  <a:pt x="1150524" y="5975441"/>
                </a:cubicBezTo>
                <a:lnTo>
                  <a:pt x="1160282" y="5974946"/>
                </a:lnTo>
                <a:lnTo>
                  <a:pt x="1154877" y="5966947"/>
                </a:lnTo>
                <a:cubicBezTo>
                  <a:pt x="1153111" y="5961488"/>
                  <a:pt x="1153381" y="5951626"/>
                  <a:pt x="1155556" y="5942292"/>
                </a:cubicBezTo>
                <a:cubicBezTo>
                  <a:pt x="1157732" y="5932957"/>
                  <a:pt x="1161811" y="5924148"/>
                  <a:pt x="1167658" y="5920796"/>
                </a:cubicBezTo>
                <a:close/>
                <a:moveTo>
                  <a:pt x="762161" y="5906289"/>
                </a:moveTo>
                <a:cubicBezTo>
                  <a:pt x="767651" y="5904530"/>
                  <a:pt x="773815" y="5905567"/>
                  <a:pt x="779925" y="5910870"/>
                </a:cubicBezTo>
                <a:cubicBezTo>
                  <a:pt x="788840" y="5935393"/>
                  <a:pt x="765472" y="5938339"/>
                  <a:pt x="750664" y="5957756"/>
                </a:cubicBezTo>
                <a:cubicBezTo>
                  <a:pt x="735280" y="5941979"/>
                  <a:pt x="745686" y="5911561"/>
                  <a:pt x="762161" y="5906289"/>
                </a:cubicBezTo>
                <a:close/>
                <a:moveTo>
                  <a:pt x="1475997" y="5893247"/>
                </a:moveTo>
                <a:cubicBezTo>
                  <a:pt x="1475997" y="5893247"/>
                  <a:pt x="1477969" y="5898844"/>
                  <a:pt x="1479941" y="5904440"/>
                </a:cubicBezTo>
                <a:cubicBezTo>
                  <a:pt x="1481913" y="5910037"/>
                  <a:pt x="1481913" y="5910037"/>
                  <a:pt x="1487166" y="5908550"/>
                </a:cubicBezTo>
                <a:cubicBezTo>
                  <a:pt x="1489138" y="5914146"/>
                  <a:pt x="1489138" y="5914146"/>
                  <a:pt x="1485859" y="5921230"/>
                </a:cubicBezTo>
                <a:cubicBezTo>
                  <a:pt x="1483886" y="5915633"/>
                  <a:pt x="1470745" y="5894734"/>
                  <a:pt x="1475997" y="5893247"/>
                </a:cubicBezTo>
                <a:close/>
                <a:moveTo>
                  <a:pt x="1279171" y="5890230"/>
                </a:moveTo>
                <a:cubicBezTo>
                  <a:pt x="1286423" y="5893483"/>
                  <a:pt x="1291819" y="5897499"/>
                  <a:pt x="1294898" y="5902470"/>
                </a:cubicBezTo>
                <a:cubicBezTo>
                  <a:pt x="1297977" y="5907439"/>
                  <a:pt x="1298738" y="5913361"/>
                  <a:pt x="1296715" y="5920429"/>
                </a:cubicBezTo>
                <a:lnTo>
                  <a:pt x="1290812" y="5930165"/>
                </a:lnTo>
                <a:lnTo>
                  <a:pt x="1294972" y="5929540"/>
                </a:lnTo>
                <a:lnTo>
                  <a:pt x="1299230" y="5929982"/>
                </a:lnTo>
                <a:lnTo>
                  <a:pt x="1301212" y="5922634"/>
                </a:lnTo>
                <a:lnTo>
                  <a:pt x="1315386" y="5929581"/>
                </a:lnTo>
                <a:lnTo>
                  <a:pt x="1313952" y="5931509"/>
                </a:lnTo>
                <a:lnTo>
                  <a:pt x="1325675" y="5932725"/>
                </a:lnTo>
                <a:cubicBezTo>
                  <a:pt x="1336441" y="5935400"/>
                  <a:pt x="1347825" y="5939947"/>
                  <a:pt x="1360088" y="5947152"/>
                </a:cubicBezTo>
                <a:cubicBezTo>
                  <a:pt x="1360189" y="5953446"/>
                  <a:pt x="1363650" y="5960933"/>
                  <a:pt x="1364976" y="5967948"/>
                </a:cubicBezTo>
                <a:lnTo>
                  <a:pt x="1364716" y="5976708"/>
                </a:lnTo>
                <a:lnTo>
                  <a:pt x="1366490" y="5980410"/>
                </a:lnTo>
                <a:cubicBezTo>
                  <a:pt x="1367518" y="5985310"/>
                  <a:pt x="1366410" y="5990073"/>
                  <a:pt x="1361508" y="5995913"/>
                </a:cubicBezTo>
                <a:cubicBezTo>
                  <a:pt x="1359770" y="5994924"/>
                  <a:pt x="1357953" y="5991733"/>
                  <a:pt x="1356333" y="5988116"/>
                </a:cubicBezTo>
                <a:lnTo>
                  <a:pt x="1354774" y="5984064"/>
                </a:lnTo>
                <a:lnTo>
                  <a:pt x="1342247" y="5974037"/>
                </a:lnTo>
                <a:lnTo>
                  <a:pt x="1338895" y="5973005"/>
                </a:lnTo>
                <a:lnTo>
                  <a:pt x="1338045" y="5974786"/>
                </a:lnTo>
                <a:cubicBezTo>
                  <a:pt x="1331943" y="5981480"/>
                  <a:pt x="1321092" y="5985943"/>
                  <a:pt x="1316343" y="5983713"/>
                </a:cubicBezTo>
                <a:cubicBezTo>
                  <a:pt x="1311595" y="5981483"/>
                  <a:pt x="1310462" y="5977766"/>
                  <a:pt x="1310462" y="5977766"/>
                </a:cubicBezTo>
                <a:lnTo>
                  <a:pt x="1316717" y="5966179"/>
                </a:lnTo>
                <a:lnTo>
                  <a:pt x="1313440" y="5965171"/>
                </a:lnTo>
                <a:cubicBezTo>
                  <a:pt x="1283760" y="5961253"/>
                  <a:pt x="1253291" y="5967193"/>
                  <a:pt x="1238474" y="5938031"/>
                </a:cubicBezTo>
                <a:lnTo>
                  <a:pt x="1262339" y="5934444"/>
                </a:lnTo>
                <a:lnTo>
                  <a:pt x="1259322" y="5929572"/>
                </a:lnTo>
                <a:cubicBezTo>
                  <a:pt x="1257170" y="5924220"/>
                  <a:pt x="1255848" y="5916450"/>
                  <a:pt x="1259163" y="5906774"/>
                </a:cubicBezTo>
                <a:cubicBezTo>
                  <a:pt x="1261747" y="5901553"/>
                  <a:pt x="1270626" y="5889587"/>
                  <a:pt x="1271751" y="5893282"/>
                </a:cubicBezTo>
                <a:cubicBezTo>
                  <a:pt x="1276586" y="5895449"/>
                  <a:pt x="1275461" y="5891756"/>
                  <a:pt x="1279171" y="5890230"/>
                </a:cubicBezTo>
                <a:close/>
                <a:moveTo>
                  <a:pt x="1426795" y="5888972"/>
                </a:moveTo>
                <a:cubicBezTo>
                  <a:pt x="1439753" y="5933594"/>
                  <a:pt x="1412920" y="5956607"/>
                  <a:pt x="1386088" y="5979621"/>
                </a:cubicBezTo>
                <a:cubicBezTo>
                  <a:pt x="1362355" y="5945982"/>
                  <a:pt x="1398341" y="5906408"/>
                  <a:pt x="1426795" y="5888972"/>
                </a:cubicBezTo>
                <a:close/>
                <a:moveTo>
                  <a:pt x="1891056" y="5885214"/>
                </a:moveTo>
                <a:lnTo>
                  <a:pt x="1882550" y="5891134"/>
                </a:lnTo>
                <a:cubicBezTo>
                  <a:pt x="1876459" y="5892905"/>
                  <a:pt x="1870660" y="5892351"/>
                  <a:pt x="1865615" y="5890188"/>
                </a:cubicBezTo>
                <a:lnTo>
                  <a:pt x="1865583" y="5890161"/>
                </a:lnTo>
                <a:lnTo>
                  <a:pt x="1873130" y="5909084"/>
                </a:lnTo>
                <a:cubicBezTo>
                  <a:pt x="1874630" y="5919647"/>
                  <a:pt x="1872879" y="5929560"/>
                  <a:pt x="1866407" y="5937258"/>
                </a:cubicBezTo>
                <a:lnTo>
                  <a:pt x="1859289" y="5926684"/>
                </a:lnTo>
                <a:lnTo>
                  <a:pt x="1857439" y="5949122"/>
                </a:lnTo>
                <a:cubicBezTo>
                  <a:pt x="1855703" y="5994571"/>
                  <a:pt x="1859175" y="6030043"/>
                  <a:pt x="1852230" y="6065514"/>
                </a:cubicBezTo>
                <a:lnTo>
                  <a:pt x="1853386" y="6113943"/>
                </a:lnTo>
                <a:lnTo>
                  <a:pt x="1877813" y="6119576"/>
                </a:lnTo>
                <a:lnTo>
                  <a:pt x="1875379" y="6108080"/>
                </a:lnTo>
                <a:lnTo>
                  <a:pt x="1877799" y="6061125"/>
                </a:lnTo>
                <a:lnTo>
                  <a:pt x="1876819" y="6057658"/>
                </a:lnTo>
                <a:lnTo>
                  <a:pt x="1878043" y="6056378"/>
                </a:lnTo>
                <a:lnTo>
                  <a:pt x="1880589" y="6006985"/>
                </a:lnTo>
                <a:cubicBezTo>
                  <a:pt x="1882325" y="5970922"/>
                  <a:pt x="1884640" y="5933086"/>
                  <a:pt x="1889270" y="5895249"/>
                </a:cubicBezTo>
                <a:close/>
                <a:moveTo>
                  <a:pt x="997530" y="5873397"/>
                </a:moveTo>
                <a:cubicBezTo>
                  <a:pt x="998749" y="5873025"/>
                  <a:pt x="999577" y="5873497"/>
                  <a:pt x="1000453" y="5876127"/>
                </a:cubicBezTo>
                <a:cubicBezTo>
                  <a:pt x="1002206" y="5881384"/>
                  <a:pt x="1002206" y="5881384"/>
                  <a:pt x="997521" y="5891504"/>
                </a:cubicBezTo>
                <a:cubicBezTo>
                  <a:pt x="995768" y="5886244"/>
                  <a:pt x="995768" y="5886244"/>
                  <a:pt x="990891" y="5887733"/>
                </a:cubicBezTo>
                <a:cubicBezTo>
                  <a:pt x="990891" y="5887733"/>
                  <a:pt x="990891" y="5887733"/>
                  <a:pt x="989330" y="5891104"/>
                </a:cubicBezTo>
                <a:cubicBezTo>
                  <a:pt x="986014" y="5889219"/>
                  <a:pt x="987576" y="5885847"/>
                  <a:pt x="984261" y="5883961"/>
                </a:cubicBezTo>
                <a:cubicBezTo>
                  <a:pt x="984261" y="5883961"/>
                  <a:pt x="985823" y="5880587"/>
                  <a:pt x="985823" y="5880587"/>
                </a:cubicBezTo>
                <a:cubicBezTo>
                  <a:pt x="984166" y="5879644"/>
                  <a:pt x="984166" y="5879644"/>
                  <a:pt x="985385" y="5879274"/>
                </a:cubicBezTo>
                <a:cubicBezTo>
                  <a:pt x="986603" y="5878901"/>
                  <a:pt x="989042" y="5878158"/>
                  <a:pt x="992261" y="5875728"/>
                </a:cubicBezTo>
                <a:cubicBezTo>
                  <a:pt x="994701" y="5874984"/>
                  <a:pt x="996310" y="5873770"/>
                  <a:pt x="997530" y="5873397"/>
                </a:cubicBezTo>
                <a:close/>
                <a:moveTo>
                  <a:pt x="1618755" y="5864621"/>
                </a:moveTo>
                <a:cubicBezTo>
                  <a:pt x="1623075" y="5868330"/>
                  <a:pt x="1625548" y="5873392"/>
                  <a:pt x="1626668" y="5879203"/>
                </a:cubicBezTo>
                <a:lnTo>
                  <a:pt x="1625531" y="5892722"/>
                </a:lnTo>
                <a:lnTo>
                  <a:pt x="1627708" y="5892616"/>
                </a:lnTo>
                <a:lnTo>
                  <a:pt x="1626941" y="5875546"/>
                </a:lnTo>
                <a:cubicBezTo>
                  <a:pt x="1629700" y="5876271"/>
                  <a:pt x="1630869" y="5878043"/>
                  <a:pt x="1631245" y="5880340"/>
                </a:cubicBezTo>
                <a:cubicBezTo>
                  <a:pt x="1631621" y="5882637"/>
                  <a:pt x="1631202" y="5885458"/>
                  <a:pt x="1630783" y="5888278"/>
                </a:cubicBezTo>
                <a:lnTo>
                  <a:pt x="1630157" y="5892497"/>
                </a:lnTo>
                <a:lnTo>
                  <a:pt x="1638815" y="5892077"/>
                </a:lnTo>
                <a:cubicBezTo>
                  <a:pt x="1651534" y="5906147"/>
                  <a:pt x="1655913" y="5919041"/>
                  <a:pt x="1654817" y="5929716"/>
                </a:cubicBezTo>
                <a:cubicBezTo>
                  <a:pt x="1651533" y="5961746"/>
                  <a:pt x="1598993" y="5973821"/>
                  <a:pt x="1574585" y="5937834"/>
                </a:cubicBezTo>
                <a:cubicBezTo>
                  <a:pt x="1574521" y="5927205"/>
                  <a:pt x="1580358" y="5917375"/>
                  <a:pt x="1588871" y="5909518"/>
                </a:cubicBezTo>
                <a:lnTo>
                  <a:pt x="1593522" y="5906991"/>
                </a:lnTo>
                <a:lnTo>
                  <a:pt x="1595446" y="5893980"/>
                </a:lnTo>
                <a:cubicBezTo>
                  <a:pt x="1599452" y="5879559"/>
                  <a:pt x="1606133" y="5868432"/>
                  <a:pt x="1618755" y="5864621"/>
                </a:cubicBezTo>
                <a:close/>
                <a:moveTo>
                  <a:pt x="945527" y="5854292"/>
                </a:moveTo>
                <a:cubicBezTo>
                  <a:pt x="950719" y="5855036"/>
                  <a:pt x="955573" y="5858902"/>
                  <a:pt x="962719" y="5867385"/>
                </a:cubicBezTo>
                <a:cubicBezTo>
                  <a:pt x="962719" y="5867385"/>
                  <a:pt x="964606" y="5872876"/>
                  <a:pt x="964606" y="5872876"/>
                </a:cubicBezTo>
                <a:lnTo>
                  <a:pt x="969414" y="5897034"/>
                </a:lnTo>
                <a:lnTo>
                  <a:pt x="978136" y="5902651"/>
                </a:lnTo>
                <a:cubicBezTo>
                  <a:pt x="978428" y="5914656"/>
                  <a:pt x="971534" y="5923210"/>
                  <a:pt x="962116" y="5927811"/>
                </a:cubicBezTo>
                <a:lnTo>
                  <a:pt x="954502" y="5928165"/>
                </a:lnTo>
                <a:lnTo>
                  <a:pt x="953434" y="5936484"/>
                </a:lnTo>
                <a:cubicBezTo>
                  <a:pt x="945631" y="5933474"/>
                  <a:pt x="937096" y="5936165"/>
                  <a:pt x="931651" y="5936060"/>
                </a:cubicBezTo>
                <a:lnTo>
                  <a:pt x="926671" y="5925457"/>
                </a:lnTo>
                <a:lnTo>
                  <a:pt x="915561" y="5915575"/>
                </a:lnTo>
                <a:cubicBezTo>
                  <a:pt x="915367" y="5907570"/>
                  <a:pt x="918137" y="5901515"/>
                  <a:pt x="922663" y="5897245"/>
                </a:cubicBezTo>
                <a:lnTo>
                  <a:pt x="930945" y="5893666"/>
                </a:lnTo>
                <a:lnTo>
                  <a:pt x="928930" y="5882957"/>
                </a:lnTo>
                <a:cubicBezTo>
                  <a:pt x="928933" y="5875778"/>
                  <a:pt x="929137" y="5868164"/>
                  <a:pt x="926307" y="5859926"/>
                </a:cubicBezTo>
                <a:cubicBezTo>
                  <a:pt x="934804" y="5855924"/>
                  <a:pt x="940335" y="5853547"/>
                  <a:pt x="945527" y="5854292"/>
                </a:cubicBezTo>
                <a:close/>
                <a:moveTo>
                  <a:pt x="606664" y="5847813"/>
                </a:moveTo>
                <a:cubicBezTo>
                  <a:pt x="612979" y="5846098"/>
                  <a:pt x="618796" y="5846597"/>
                  <a:pt x="623615" y="5848537"/>
                </a:cubicBezTo>
                <a:cubicBezTo>
                  <a:pt x="638069" y="5854356"/>
                  <a:pt x="643532" y="5873140"/>
                  <a:pt x="626476" y="5884007"/>
                </a:cubicBezTo>
                <a:cubicBezTo>
                  <a:pt x="607003" y="5872664"/>
                  <a:pt x="603224" y="5861217"/>
                  <a:pt x="606664" y="5847813"/>
                </a:cubicBezTo>
                <a:close/>
                <a:moveTo>
                  <a:pt x="300763" y="5829541"/>
                </a:moveTo>
                <a:cubicBezTo>
                  <a:pt x="316811" y="5838144"/>
                  <a:pt x="320909" y="5842266"/>
                  <a:pt x="329453" y="5858392"/>
                </a:cubicBezTo>
                <a:cubicBezTo>
                  <a:pt x="318724" y="5881500"/>
                  <a:pt x="299451" y="5888482"/>
                  <a:pt x="280177" y="5895464"/>
                </a:cubicBezTo>
                <a:cubicBezTo>
                  <a:pt x="232039" y="5869656"/>
                  <a:pt x="282012" y="5848347"/>
                  <a:pt x="300763" y="5829541"/>
                </a:cubicBezTo>
                <a:close/>
                <a:moveTo>
                  <a:pt x="1899120" y="5826798"/>
                </a:moveTo>
                <a:lnTo>
                  <a:pt x="1872989" y="5845732"/>
                </a:lnTo>
                <a:lnTo>
                  <a:pt x="1882217" y="5848267"/>
                </a:lnTo>
                <a:lnTo>
                  <a:pt x="1895803" y="5858548"/>
                </a:lnTo>
                <a:lnTo>
                  <a:pt x="1898530" y="5843225"/>
                </a:lnTo>
                <a:close/>
                <a:moveTo>
                  <a:pt x="1752960" y="5824081"/>
                </a:moveTo>
                <a:cubicBezTo>
                  <a:pt x="1766089" y="5820208"/>
                  <a:pt x="1775978" y="5825292"/>
                  <a:pt x="1779484" y="5833256"/>
                </a:cubicBezTo>
                <a:cubicBezTo>
                  <a:pt x="1782989" y="5841222"/>
                  <a:pt x="1780110" y="5852068"/>
                  <a:pt x="1767706" y="5859727"/>
                </a:cubicBezTo>
                <a:cubicBezTo>
                  <a:pt x="1749804" y="5849009"/>
                  <a:pt x="1747630" y="5837651"/>
                  <a:pt x="1752960" y="5824081"/>
                </a:cubicBezTo>
                <a:close/>
                <a:moveTo>
                  <a:pt x="487524" y="5813956"/>
                </a:moveTo>
                <a:cubicBezTo>
                  <a:pt x="504787" y="5859988"/>
                  <a:pt x="536310" y="5907446"/>
                  <a:pt x="538628" y="5959371"/>
                </a:cubicBezTo>
                <a:cubicBezTo>
                  <a:pt x="490102" y="5939753"/>
                  <a:pt x="432815" y="5860187"/>
                  <a:pt x="487524" y="5813956"/>
                </a:cubicBezTo>
                <a:close/>
                <a:moveTo>
                  <a:pt x="661167" y="5808379"/>
                </a:moveTo>
                <a:cubicBezTo>
                  <a:pt x="697519" y="5823658"/>
                  <a:pt x="694364" y="5849663"/>
                  <a:pt x="694800" y="5874694"/>
                </a:cubicBezTo>
                <a:cubicBezTo>
                  <a:pt x="677894" y="5870901"/>
                  <a:pt x="647237" y="5837310"/>
                  <a:pt x="661167" y="5808379"/>
                </a:cubicBezTo>
                <a:close/>
                <a:moveTo>
                  <a:pt x="980921" y="5803863"/>
                </a:moveTo>
                <a:cubicBezTo>
                  <a:pt x="1030408" y="5808805"/>
                  <a:pt x="1039126" y="5867959"/>
                  <a:pt x="988283" y="5877452"/>
                </a:cubicBezTo>
                <a:cubicBezTo>
                  <a:pt x="962714" y="5845759"/>
                  <a:pt x="964748" y="5824106"/>
                  <a:pt x="980921" y="5803863"/>
                </a:cubicBezTo>
                <a:close/>
                <a:moveTo>
                  <a:pt x="1106335" y="5773215"/>
                </a:moveTo>
                <a:cubicBezTo>
                  <a:pt x="1158523" y="5822497"/>
                  <a:pt x="1133313" y="5864052"/>
                  <a:pt x="1115141" y="5906312"/>
                </a:cubicBezTo>
                <a:cubicBezTo>
                  <a:pt x="1088366" y="5888946"/>
                  <a:pt x="1060018" y="5812663"/>
                  <a:pt x="1106335" y="5773215"/>
                </a:cubicBezTo>
                <a:close/>
                <a:moveTo>
                  <a:pt x="1681777" y="5729330"/>
                </a:moveTo>
                <a:cubicBezTo>
                  <a:pt x="1691175" y="5728509"/>
                  <a:pt x="1700678" y="5730486"/>
                  <a:pt x="1705466" y="5736303"/>
                </a:cubicBezTo>
                <a:cubicBezTo>
                  <a:pt x="1708659" y="5740182"/>
                  <a:pt x="1709754" y="5745769"/>
                  <a:pt x="1707328" y="5753371"/>
                </a:cubicBezTo>
                <a:cubicBezTo>
                  <a:pt x="1698450" y="5774841"/>
                  <a:pt x="1679838" y="5771292"/>
                  <a:pt x="1659835" y="5764171"/>
                </a:cubicBezTo>
                <a:cubicBezTo>
                  <a:pt x="1660664" y="5755228"/>
                  <a:pt x="1657882" y="5748082"/>
                  <a:pt x="1658711" y="5739139"/>
                </a:cubicBezTo>
                <a:cubicBezTo>
                  <a:pt x="1663083" y="5733770"/>
                  <a:pt x="1672378" y="5730151"/>
                  <a:pt x="1681777" y="5729330"/>
                </a:cubicBezTo>
                <a:close/>
                <a:moveTo>
                  <a:pt x="829330" y="5696212"/>
                </a:moveTo>
                <a:cubicBezTo>
                  <a:pt x="832167" y="5696193"/>
                  <a:pt x="834890" y="5696864"/>
                  <a:pt x="840336" y="5698209"/>
                </a:cubicBezTo>
                <a:cubicBezTo>
                  <a:pt x="837160" y="5700305"/>
                  <a:pt x="833078" y="5707938"/>
                  <a:pt x="827631" y="5706593"/>
                </a:cubicBezTo>
                <a:cubicBezTo>
                  <a:pt x="822184" y="5705248"/>
                  <a:pt x="822184" y="5705248"/>
                  <a:pt x="817643" y="5698367"/>
                </a:cubicBezTo>
                <a:cubicBezTo>
                  <a:pt x="823543" y="5696943"/>
                  <a:pt x="826494" y="5696231"/>
                  <a:pt x="829330" y="5696212"/>
                </a:cubicBezTo>
                <a:close/>
                <a:moveTo>
                  <a:pt x="845685" y="5691200"/>
                </a:moveTo>
                <a:cubicBezTo>
                  <a:pt x="847219" y="5690749"/>
                  <a:pt x="848586" y="5690969"/>
                  <a:pt x="849618" y="5692533"/>
                </a:cubicBezTo>
                <a:cubicBezTo>
                  <a:pt x="851682" y="5695662"/>
                  <a:pt x="848279" y="5697908"/>
                  <a:pt x="842812" y="5697025"/>
                </a:cubicBezTo>
                <a:cubicBezTo>
                  <a:pt x="842812" y="5697025"/>
                  <a:pt x="840748" y="5693896"/>
                  <a:pt x="840748" y="5693896"/>
                </a:cubicBezTo>
                <a:cubicBezTo>
                  <a:pt x="842450" y="5692774"/>
                  <a:pt x="844150" y="5691651"/>
                  <a:pt x="845685" y="5691200"/>
                </a:cubicBezTo>
                <a:close/>
                <a:moveTo>
                  <a:pt x="865500" y="5682053"/>
                </a:moveTo>
                <a:cubicBezTo>
                  <a:pt x="865500" y="5682053"/>
                  <a:pt x="864160" y="5687428"/>
                  <a:pt x="864160" y="5687428"/>
                </a:cubicBezTo>
                <a:cubicBezTo>
                  <a:pt x="858694" y="5686545"/>
                  <a:pt x="860758" y="5689673"/>
                  <a:pt x="856630" y="5683416"/>
                </a:cubicBezTo>
                <a:cubicBezTo>
                  <a:pt x="862097" y="5684300"/>
                  <a:pt x="862097" y="5684300"/>
                  <a:pt x="865500" y="5682053"/>
                </a:cubicBezTo>
                <a:close/>
                <a:moveTo>
                  <a:pt x="600974" y="5674076"/>
                </a:moveTo>
                <a:cubicBezTo>
                  <a:pt x="616565" y="5669628"/>
                  <a:pt x="620451" y="5680715"/>
                  <a:pt x="631475" y="5695866"/>
                </a:cubicBezTo>
                <a:cubicBezTo>
                  <a:pt x="626279" y="5697349"/>
                  <a:pt x="632108" y="5713981"/>
                  <a:pt x="634051" y="5719525"/>
                </a:cubicBezTo>
                <a:cubicBezTo>
                  <a:pt x="623657" y="5722490"/>
                  <a:pt x="627857" y="5742636"/>
                  <a:pt x="612268" y="5747085"/>
                </a:cubicBezTo>
                <a:cubicBezTo>
                  <a:pt x="605127" y="5743024"/>
                  <a:pt x="601558" y="5740992"/>
                  <a:pt x="596046" y="5733418"/>
                </a:cubicBezTo>
                <a:cubicBezTo>
                  <a:pt x="584073" y="5691096"/>
                  <a:pt x="602917" y="5679620"/>
                  <a:pt x="600974" y="5674076"/>
                </a:cubicBezTo>
                <a:close/>
                <a:moveTo>
                  <a:pt x="1525640" y="5667141"/>
                </a:moveTo>
                <a:cubicBezTo>
                  <a:pt x="1531899" y="5667646"/>
                  <a:pt x="1543943" y="5679632"/>
                  <a:pt x="1548516" y="5687760"/>
                </a:cubicBezTo>
                <a:cubicBezTo>
                  <a:pt x="1550041" y="5690470"/>
                  <a:pt x="1550735" y="5692751"/>
                  <a:pt x="1550109" y="5694036"/>
                </a:cubicBezTo>
                <a:cubicBezTo>
                  <a:pt x="1540304" y="5691907"/>
                  <a:pt x="1523145" y="5688184"/>
                  <a:pt x="1516824" y="5680582"/>
                </a:cubicBezTo>
                <a:cubicBezTo>
                  <a:pt x="1514716" y="5678048"/>
                  <a:pt x="1513814" y="5675083"/>
                  <a:pt x="1514790" y="5671602"/>
                </a:cubicBezTo>
                <a:cubicBezTo>
                  <a:pt x="1517296" y="5666465"/>
                  <a:pt x="1522023" y="5668628"/>
                  <a:pt x="1525640" y="5667141"/>
                </a:cubicBezTo>
                <a:close/>
                <a:moveTo>
                  <a:pt x="203710" y="5666745"/>
                </a:moveTo>
                <a:cubicBezTo>
                  <a:pt x="206766" y="5667496"/>
                  <a:pt x="210081" y="5669364"/>
                  <a:pt x="213662" y="5672609"/>
                </a:cubicBezTo>
                <a:cubicBezTo>
                  <a:pt x="202825" y="5694530"/>
                  <a:pt x="204511" y="5720168"/>
                  <a:pt x="192450" y="5726408"/>
                </a:cubicBezTo>
                <a:cubicBezTo>
                  <a:pt x="188431" y="5728488"/>
                  <a:pt x="182883" y="5728412"/>
                  <a:pt x="174835" y="5725326"/>
                </a:cubicBezTo>
                <a:cubicBezTo>
                  <a:pt x="173587" y="5710903"/>
                  <a:pt x="182313" y="5661483"/>
                  <a:pt x="203710" y="5666745"/>
                </a:cubicBezTo>
                <a:close/>
                <a:moveTo>
                  <a:pt x="922432" y="5659752"/>
                </a:moveTo>
                <a:cubicBezTo>
                  <a:pt x="916194" y="5663869"/>
                  <a:pt x="879676" y="5683177"/>
                  <a:pt x="865913" y="5682680"/>
                </a:cubicBezTo>
                <a:cubicBezTo>
                  <a:pt x="883713" y="5675723"/>
                  <a:pt x="903348" y="5657977"/>
                  <a:pt x="922432" y="5659752"/>
                </a:cubicBezTo>
                <a:close/>
                <a:moveTo>
                  <a:pt x="975890" y="5634653"/>
                </a:moveTo>
                <a:cubicBezTo>
                  <a:pt x="972042" y="5641983"/>
                  <a:pt x="962143" y="5653303"/>
                  <a:pt x="951690" y="5650623"/>
                </a:cubicBezTo>
                <a:cubicBezTo>
                  <a:pt x="951690" y="5650623"/>
                  <a:pt x="951690" y="5650623"/>
                  <a:pt x="946463" y="5649283"/>
                </a:cubicBezTo>
                <a:cubicBezTo>
                  <a:pt x="955538" y="5643294"/>
                  <a:pt x="967639" y="5635310"/>
                  <a:pt x="975890" y="5634653"/>
                </a:cubicBezTo>
                <a:close/>
                <a:moveTo>
                  <a:pt x="121615" y="5633800"/>
                </a:moveTo>
                <a:cubicBezTo>
                  <a:pt x="133177" y="5634331"/>
                  <a:pt x="156838" y="5647493"/>
                  <a:pt x="161584" y="5667837"/>
                </a:cubicBezTo>
                <a:cubicBezTo>
                  <a:pt x="147056" y="5687299"/>
                  <a:pt x="131461" y="5682559"/>
                  <a:pt x="115154" y="5661681"/>
                </a:cubicBezTo>
                <a:cubicBezTo>
                  <a:pt x="118651" y="5653791"/>
                  <a:pt x="118295" y="5645725"/>
                  <a:pt x="121615" y="5633800"/>
                </a:cubicBezTo>
                <a:close/>
                <a:moveTo>
                  <a:pt x="1008237" y="5627283"/>
                </a:moveTo>
                <a:cubicBezTo>
                  <a:pt x="1032520" y="5634509"/>
                  <a:pt x="1055175" y="5662313"/>
                  <a:pt x="1061874" y="5682607"/>
                </a:cubicBezTo>
                <a:cubicBezTo>
                  <a:pt x="1055666" y="5700085"/>
                  <a:pt x="1045970" y="5708509"/>
                  <a:pt x="1035348" y="5710537"/>
                </a:cubicBezTo>
                <a:cubicBezTo>
                  <a:pt x="1003480" y="5716622"/>
                  <a:pt x="963280" y="5665153"/>
                  <a:pt x="983941" y="5627957"/>
                </a:cubicBezTo>
                <a:cubicBezTo>
                  <a:pt x="991867" y="5624751"/>
                  <a:pt x="1000143" y="5624874"/>
                  <a:pt x="1008237" y="5627283"/>
                </a:cubicBezTo>
                <a:close/>
                <a:moveTo>
                  <a:pt x="606206" y="5615474"/>
                </a:moveTo>
                <a:cubicBezTo>
                  <a:pt x="609774" y="5617505"/>
                  <a:pt x="614985" y="5615994"/>
                  <a:pt x="618555" y="5618025"/>
                </a:cubicBezTo>
                <a:cubicBezTo>
                  <a:pt x="622415" y="5629170"/>
                  <a:pt x="610354" y="5635733"/>
                  <a:pt x="606784" y="5633702"/>
                </a:cubicBezTo>
                <a:cubicBezTo>
                  <a:pt x="604855" y="5628130"/>
                  <a:pt x="608135" y="5621047"/>
                  <a:pt x="606206" y="5615474"/>
                </a:cubicBezTo>
                <a:close/>
                <a:moveTo>
                  <a:pt x="1455828" y="5589844"/>
                </a:moveTo>
                <a:cubicBezTo>
                  <a:pt x="1457558" y="5595522"/>
                  <a:pt x="1467078" y="5595599"/>
                  <a:pt x="1469536" y="5599778"/>
                </a:cubicBezTo>
                <a:cubicBezTo>
                  <a:pt x="1470357" y="5601171"/>
                  <a:pt x="1470392" y="5603020"/>
                  <a:pt x="1469093" y="5605683"/>
                </a:cubicBezTo>
                <a:cubicBezTo>
                  <a:pt x="1464190" y="5603441"/>
                  <a:pt x="1458134" y="5597414"/>
                  <a:pt x="1453231" y="5595172"/>
                </a:cubicBezTo>
                <a:cubicBezTo>
                  <a:pt x="1453231" y="5595172"/>
                  <a:pt x="1453231" y="5595172"/>
                  <a:pt x="1455828" y="5589844"/>
                </a:cubicBezTo>
                <a:close/>
                <a:moveTo>
                  <a:pt x="492953" y="5586839"/>
                </a:moveTo>
                <a:cubicBezTo>
                  <a:pt x="512131" y="5586379"/>
                  <a:pt x="533202" y="5590153"/>
                  <a:pt x="556511" y="5600704"/>
                </a:cubicBezTo>
                <a:cubicBezTo>
                  <a:pt x="566505" y="5626476"/>
                  <a:pt x="552171" y="5641049"/>
                  <a:pt x="530560" y="5646026"/>
                </a:cubicBezTo>
                <a:cubicBezTo>
                  <a:pt x="494538" y="5654322"/>
                  <a:pt x="438297" y="5635964"/>
                  <a:pt x="440754" y="5598373"/>
                </a:cubicBezTo>
                <a:cubicBezTo>
                  <a:pt x="456491" y="5591989"/>
                  <a:pt x="473776" y="5587297"/>
                  <a:pt x="492953" y="5586839"/>
                </a:cubicBezTo>
                <a:close/>
                <a:moveTo>
                  <a:pt x="1530318" y="5578514"/>
                </a:moveTo>
                <a:cubicBezTo>
                  <a:pt x="1535857" y="5579468"/>
                  <a:pt x="1540617" y="5583274"/>
                  <a:pt x="1543365" y="5591429"/>
                </a:cubicBezTo>
                <a:cubicBezTo>
                  <a:pt x="1545197" y="5596867"/>
                  <a:pt x="1547028" y="5602302"/>
                  <a:pt x="1543586" y="5600344"/>
                </a:cubicBezTo>
                <a:cubicBezTo>
                  <a:pt x="1541976" y="5603823"/>
                  <a:pt x="1538532" y="5601864"/>
                  <a:pt x="1533480" y="5603385"/>
                </a:cubicBezTo>
                <a:cubicBezTo>
                  <a:pt x="1524983" y="5602947"/>
                  <a:pt x="1514657" y="5597072"/>
                  <a:pt x="1512826" y="5591634"/>
                </a:cubicBezTo>
                <a:cubicBezTo>
                  <a:pt x="1510994" y="5586199"/>
                  <a:pt x="1512606" y="5582721"/>
                  <a:pt x="1512606" y="5582721"/>
                </a:cubicBezTo>
                <a:cubicBezTo>
                  <a:pt x="1518463" y="5579460"/>
                  <a:pt x="1524780" y="5577560"/>
                  <a:pt x="1530318" y="5578514"/>
                </a:cubicBezTo>
                <a:close/>
                <a:moveTo>
                  <a:pt x="1720509" y="5551173"/>
                </a:moveTo>
                <a:cubicBezTo>
                  <a:pt x="1722590" y="5556618"/>
                  <a:pt x="1733518" y="5562834"/>
                  <a:pt x="1739241" y="5570351"/>
                </a:cubicBezTo>
                <a:cubicBezTo>
                  <a:pt x="1737679" y="5573724"/>
                  <a:pt x="1739760" y="5579169"/>
                  <a:pt x="1738198" y="5582542"/>
                </a:cubicBezTo>
                <a:lnTo>
                  <a:pt x="1736765" y="5582036"/>
                </a:lnTo>
                <a:lnTo>
                  <a:pt x="1736499" y="5583536"/>
                </a:lnTo>
                <a:lnTo>
                  <a:pt x="1753879" y="5576388"/>
                </a:lnTo>
                <a:cubicBezTo>
                  <a:pt x="1759826" y="5582307"/>
                  <a:pt x="1752170" y="5598003"/>
                  <a:pt x="1750751" y="5606952"/>
                </a:cubicBezTo>
                <a:cubicBezTo>
                  <a:pt x="1745935" y="5604749"/>
                  <a:pt x="1741119" y="5602549"/>
                  <a:pt x="1742251" y="5606265"/>
                </a:cubicBezTo>
                <a:lnTo>
                  <a:pt x="1733856" y="5598490"/>
                </a:lnTo>
                <a:lnTo>
                  <a:pt x="1732100" y="5608419"/>
                </a:lnTo>
                <a:cubicBezTo>
                  <a:pt x="1726006" y="5616104"/>
                  <a:pt x="1716321" y="5621315"/>
                  <a:pt x="1705149" y="5624181"/>
                </a:cubicBezTo>
                <a:cubicBezTo>
                  <a:pt x="1667915" y="5633734"/>
                  <a:pt x="1614183" y="5617227"/>
                  <a:pt x="1621934" y="5579420"/>
                </a:cubicBezTo>
                <a:cubicBezTo>
                  <a:pt x="1638588" y="5572480"/>
                  <a:pt x="1656555" y="5567181"/>
                  <a:pt x="1675822" y="5566067"/>
                </a:cubicBezTo>
                <a:cubicBezTo>
                  <a:pt x="1685456" y="5565510"/>
                  <a:pt x="1695414" y="5565998"/>
                  <a:pt x="1705697" y="5567850"/>
                </a:cubicBezTo>
                <a:lnTo>
                  <a:pt x="1726672" y="5574420"/>
                </a:lnTo>
                <a:lnTo>
                  <a:pt x="1725645" y="5571140"/>
                </a:lnTo>
                <a:cubicBezTo>
                  <a:pt x="1725970" y="5569195"/>
                  <a:pt x="1726751" y="5567508"/>
                  <a:pt x="1726751" y="5567508"/>
                </a:cubicBezTo>
                <a:cubicBezTo>
                  <a:pt x="1723108" y="5565435"/>
                  <a:pt x="1719466" y="5563363"/>
                  <a:pt x="1717385" y="5557919"/>
                </a:cubicBezTo>
                <a:cubicBezTo>
                  <a:pt x="1722590" y="5556618"/>
                  <a:pt x="1718947" y="5554546"/>
                  <a:pt x="1720509" y="5551173"/>
                </a:cubicBezTo>
                <a:close/>
                <a:moveTo>
                  <a:pt x="1763147" y="5549973"/>
                </a:moveTo>
                <a:cubicBezTo>
                  <a:pt x="1765109" y="5550519"/>
                  <a:pt x="1766444" y="5552419"/>
                  <a:pt x="1767360" y="5555224"/>
                </a:cubicBezTo>
                <a:cubicBezTo>
                  <a:pt x="1767360" y="5555224"/>
                  <a:pt x="1769192" y="5560830"/>
                  <a:pt x="1771025" y="5566440"/>
                </a:cubicBezTo>
                <a:lnTo>
                  <a:pt x="1774117" y="5570843"/>
                </a:lnTo>
                <a:lnTo>
                  <a:pt x="1775084" y="5570431"/>
                </a:lnTo>
                <a:lnTo>
                  <a:pt x="1775932" y="5573428"/>
                </a:lnTo>
                <a:lnTo>
                  <a:pt x="1776363" y="5574042"/>
                </a:lnTo>
                <a:lnTo>
                  <a:pt x="1776203" y="5574387"/>
                </a:lnTo>
                <a:lnTo>
                  <a:pt x="1779057" y="5584475"/>
                </a:lnTo>
                <a:cubicBezTo>
                  <a:pt x="1779822" y="5594566"/>
                  <a:pt x="1771329" y="5594105"/>
                  <a:pt x="1756909" y="5594868"/>
                </a:cubicBezTo>
                <a:cubicBezTo>
                  <a:pt x="1754540" y="5586493"/>
                  <a:pt x="1755133" y="5581200"/>
                  <a:pt x="1758293" y="5577592"/>
                </a:cubicBezTo>
                <a:lnTo>
                  <a:pt x="1765091" y="5574693"/>
                </a:lnTo>
                <a:lnTo>
                  <a:pt x="1761214" y="5563712"/>
                </a:lnTo>
                <a:cubicBezTo>
                  <a:pt x="1759630" y="5559957"/>
                  <a:pt x="1757838" y="5556654"/>
                  <a:pt x="1755168" y="5552853"/>
                </a:cubicBezTo>
                <a:cubicBezTo>
                  <a:pt x="1758595" y="5550236"/>
                  <a:pt x="1761184" y="5549427"/>
                  <a:pt x="1763147" y="5549973"/>
                </a:cubicBezTo>
                <a:close/>
                <a:moveTo>
                  <a:pt x="1309736" y="5538338"/>
                </a:moveTo>
                <a:cubicBezTo>
                  <a:pt x="1330771" y="5553754"/>
                  <a:pt x="1347049" y="5557786"/>
                  <a:pt x="1361912" y="5559033"/>
                </a:cubicBezTo>
                <a:lnTo>
                  <a:pt x="1363830" y="5559109"/>
                </a:lnTo>
                <a:lnTo>
                  <a:pt x="1363275" y="5557809"/>
                </a:lnTo>
                <a:cubicBezTo>
                  <a:pt x="1363043" y="5557127"/>
                  <a:pt x="1363909" y="5557620"/>
                  <a:pt x="1366448" y="5556867"/>
                </a:cubicBezTo>
                <a:cubicBezTo>
                  <a:pt x="1366448" y="5556867"/>
                  <a:pt x="1366448" y="5556867"/>
                  <a:pt x="1371527" y="5555362"/>
                </a:cubicBezTo>
                <a:cubicBezTo>
                  <a:pt x="1371527" y="5555362"/>
                  <a:pt x="1371930" y="5554493"/>
                  <a:pt x="1373230" y="5555233"/>
                </a:cubicBezTo>
                <a:lnTo>
                  <a:pt x="1376489" y="5559610"/>
                </a:lnTo>
                <a:lnTo>
                  <a:pt x="1383559" y="5559891"/>
                </a:lnTo>
                <a:cubicBezTo>
                  <a:pt x="1390699" y="5560198"/>
                  <a:pt x="1397901" y="5560884"/>
                  <a:pt x="1405583" y="5563024"/>
                </a:cubicBezTo>
                <a:cubicBezTo>
                  <a:pt x="1418615" y="5575331"/>
                  <a:pt x="1431830" y="5589703"/>
                  <a:pt x="1444033" y="5605537"/>
                </a:cubicBezTo>
                <a:lnTo>
                  <a:pt x="1453887" y="5621147"/>
                </a:lnTo>
                <a:lnTo>
                  <a:pt x="1463608" y="5632862"/>
                </a:lnTo>
                <a:lnTo>
                  <a:pt x="1464557" y="5634390"/>
                </a:lnTo>
                <a:lnTo>
                  <a:pt x="1492552" y="5651889"/>
                </a:lnTo>
                <a:cubicBezTo>
                  <a:pt x="1500579" y="5659786"/>
                  <a:pt x="1506567" y="5669400"/>
                  <a:pt x="1509685" y="5680538"/>
                </a:cubicBezTo>
                <a:cubicBezTo>
                  <a:pt x="1511941" y="5694807"/>
                  <a:pt x="1509879" y="5706238"/>
                  <a:pt x="1504892" y="5714934"/>
                </a:cubicBezTo>
                <a:lnTo>
                  <a:pt x="1495351" y="5722615"/>
                </a:lnTo>
                <a:lnTo>
                  <a:pt x="1494289" y="5771351"/>
                </a:lnTo>
                <a:lnTo>
                  <a:pt x="1493588" y="5772902"/>
                </a:lnTo>
                <a:lnTo>
                  <a:pt x="1501577" y="5801350"/>
                </a:lnTo>
                <a:cubicBezTo>
                  <a:pt x="1501667" y="5809922"/>
                  <a:pt x="1499224" y="5816477"/>
                  <a:pt x="1495258" y="5820851"/>
                </a:cubicBezTo>
                <a:lnTo>
                  <a:pt x="1481089" y="5826728"/>
                </a:lnTo>
                <a:lnTo>
                  <a:pt x="1478810" y="5826050"/>
                </a:lnTo>
                <a:lnTo>
                  <a:pt x="1477667" y="5826387"/>
                </a:lnTo>
                <a:lnTo>
                  <a:pt x="1464807" y="5821079"/>
                </a:lnTo>
                <a:lnTo>
                  <a:pt x="1450822" y="5834390"/>
                </a:lnTo>
                <a:lnTo>
                  <a:pt x="1424835" y="5851660"/>
                </a:lnTo>
                <a:lnTo>
                  <a:pt x="1444820" y="5858418"/>
                </a:lnTo>
                <a:lnTo>
                  <a:pt x="1443909" y="5857815"/>
                </a:lnTo>
                <a:cubicBezTo>
                  <a:pt x="1445520" y="5854337"/>
                  <a:pt x="1443654" y="5848882"/>
                  <a:pt x="1443654" y="5848882"/>
                </a:cubicBezTo>
                <a:cubicBezTo>
                  <a:pt x="1448741" y="5847381"/>
                  <a:pt x="1452218" y="5849359"/>
                  <a:pt x="1455695" y="5851336"/>
                </a:cubicBezTo>
                <a:lnTo>
                  <a:pt x="1457021" y="5860326"/>
                </a:lnTo>
                <a:lnTo>
                  <a:pt x="1460900" y="5860701"/>
                </a:lnTo>
                <a:lnTo>
                  <a:pt x="1472769" y="5856576"/>
                </a:lnTo>
                <a:lnTo>
                  <a:pt x="1466898" y="5848043"/>
                </a:lnTo>
                <a:cubicBezTo>
                  <a:pt x="1464243" y="5841077"/>
                  <a:pt x="1464045" y="5833299"/>
                  <a:pt x="1468460" y="5829104"/>
                </a:cubicBezTo>
                <a:lnTo>
                  <a:pt x="1477667" y="5826387"/>
                </a:lnTo>
                <a:lnTo>
                  <a:pt x="1479794" y="5827265"/>
                </a:lnTo>
                <a:lnTo>
                  <a:pt x="1481089" y="5826728"/>
                </a:lnTo>
                <a:lnTo>
                  <a:pt x="1497696" y="5831669"/>
                </a:lnTo>
                <a:cubicBezTo>
                  <a:pt x="1495527" y="5847118"/>
                  <a:pt x="1491802" y="5855668"/>
                  <a:pt x="1487624" y="5859571"/>
                </a:cubicBezTo>
                <a:lnTo>
                  <a:pt x="1477190" y="5859584"/>
                </a:lnTo>
                <a:lnTo>
                  <a:pt x="1474044" y="5879488"/>
                </a:lnTo>
                <a:lnTo>
                  <a:pt x="1471425" y="5883989"/>
                </a:lnTo>
                <a:lnTo>
                  <a:pt x="1471878" y="5886359"/>
                </a:lnTo>
                <a:cubicBezTo>
                  <a:pt x="1472174" y="5889275"/>
                  <a:pt x="1472238" y="5891509"/>
                  <a:pt x="1472238" y="5891509"/>
                </a:cubicBezTo>
                <a:cubicBezTo>
                  <a:pt x="1467150" y="5893009"/>
                  <a:pt x="1467150" y="5893009"/>
                  <a:pt x="1468760" y="5889532"/>
                </a:cubicBezTo>
                <a:lnTo>
                  <a:pt x="1468498" y="5889019"/>
                </a:lnTo>
                <a:lnTo>
                  <a:pt x="1462559" y="5899225"/>
                </a:lnTo>
                <a:cubicBezTo>
                  <a:pt x="1454137" y="5893697"/>
                  <a:pt x="1447099" y="5885666"/>
                  <a:pt x="1440943" y="5877079"/>
                </a:cubicBezTo>
                <a:lnTo>
                  <a:pt x="1424716" y="5851739"/>
                </a:lnTo>
                <a:lnTo>
                  <a:pt x="1419409" y="5855265"/>
                </a:lnTo>
                <a:cubicBezTo>
                  <a:pt x="1408534" y="5862510"/>
                  <a:pt x="1397478" y="5870529"/>
                  <a:pt x="1386914" y="5880792"/>
                </a:cubicBezTo>
                <a:cubicBezTo>
                  <a:pt x="1344845" y="5849957"/>
                  <a:pt x="1323077" y="5868544"/>
                  <a:pt x="1296189" y="5871617"/>
                </a:cubicBezTo>
                <a:cubicBezTo>
                  <a:pt x="1277350" y="5838702"/>
                  <a:pt x="1234183" y="5816616"/>
                  <a:pt x="1204369" y="5786680"/>
                </a:cubicBezTo>
                <a:cubicBezTo>
                  <a:pt x="1203640" y="5736169"/>
                  <a:pt x="1189556" y="5693512"/>
                  <a:pt x="1188826" y="5643001"/>
                </a:cubicBezTo>
                <a:cubicBezTo>
                  <a:pt x="1232543" y="5618455"/>
                  <a:pt x="1249738" y="5537724"/>
                  <a:pt x="1309736" y="5538338"/>
                </a:cubicBezTo>
                <a:close/>
                <a:moveTo>
                  <a:pt x="1541675" y="5537334"/>
                </a:moveTo>
                <a:lnTo>
                  <a:pt x="1546956" y="5553761"/>
                </a:lnTo>
                <a:cubicBezTo>
                  <a:pt x="1541916" y="5555367"/>
                  <a:pt x="1533476" y="5555041"/>
                  <a:pt x="1531717" y="5549565"/>
                </a:cubicBezTo>
                <a:cubicBezTo>
                  <a:pt x="1529136" y="5545861"/>
                  <a:pt x="1529956" y="5544090"/>
                  <a:pt x="1532256" y="5542602"/>
                </a:cubicBezTo>
                <a:cubicBezTo>
                  <a:pt x="1534556" y="5541114"/>
                  <a:pt x="1538336" y="5539908"/>
                  <a:pt x="1541675" y="5537334"/>
                </a:cubicBezTo>
                <a:close/>
                <a:moveTo>
                  <a:pt x="1404166" y="5527106"/>
                </a:moveTo>
                <a:cubicBezTo>
                  <a:pt x="1405309" y="5530859"/>
                  <a:pt x="1409061" y="5529316"/>
                  <a:pt x="1406453" y="5534614"/>
                </a:cubicBezTo>
                <a:cubicBezTo>
                  <a:pt x="1419992" y="5537495"/>
                  <a:pt x="1441533" y="5566658"/>
                  <a:pt x="1442356" y="5583218"/>
                </a:cubicBezTo>
                <a:cubicBezTo>
                  <a:pt x="1400595" y="5570822"/>
                  <a:pt x="1412491" y="5540581"/>
                  <a:pt x="1389163" y="5533276"/>
                </a:cubicBezTo>
                <a:cubicBezTo>
                  <a:pt x="1395522" y="5526435"/>
                  <a:pt x="1395522" y="5526435"/>
                  <a:pt x="1404166" y="5527106"/>
                </a:cubicBezTo>
                <a:close/>
                <a:moveTo>
                  <a:pt x="1434284" y="5518098"/>
                </a:moveTo>
                <a:cubicBezTo>
                  <a:pt x="1442508" y="5525307"/>
                  <a:pt x="1448021" y="5536810"/>
                  <a:pt x="1451619" y="5546981"/>
                </a:cubicBezTo>
                <a:cubicBezTo>
                  <a:pt x="1455219" y="5557152"/>
                  <a:pt x="1456906" y="5565990"/>
                  <a:pt x="1457478" y="5567873"/>
                </a:cubicBezTo>
                <a:cubicBezTo>
                  <a:pt x="1453907" y="5569342"/>
                  <a:pt x="1453907" y="5569342"/>
                  <a:pt x="1453907" y="5569342"/>
                </a:cubicBezTo>
                <a:cubicBezTo>
                  <a:pt x="1453145" y="5556945"/>
                  <a:pt x="1439686" y="5547389"/>
                  <a:pt x="1433597" y="5534203"/>
                </a:cubicBezTo>
                <a:cubicBezTo>
                  <a:pt x="1431568" y="5529807"/>
                  <a:pt x="1430359" y="5525008"/>
                  <a:pt x="1430711" y="5519567"/>
                </a:cubicBezTo>
                <a:cubicBezTo>
                  <a:pt x="1430711" y="5519567"/>
                  <a:pt x="1430711" y="5519567"/>
                  <a:pt x="1431857" y="5523332"/>
                </a:cubicBezTo>
                <a:cubicBezTo>
                  <a:pt x="1431857" y="5523332"/>
                  <a:pt x="1430711" y="5519567"/>
                  <a:pt x="1434284" y="5518098"/>
                </a:cubicBezTo>
                <a:close/>
                <a:moveTo>
                  <a:pt x="1137158" y="5516894"/>
                </a:moveTo>
                <a:cubicBezTo>
                  <a:pt x="1148642" y="5528056"/>
                  <a:pt x="1149501" y="5537935"/>
                  <a:pt x="1145047" y="5547172"/>
                </a:cubicBezTo>
                <a:lnTo>
                  <a:pt x="1141293" y="5551307"/>
                </a:lnTo>
                <a:lnTo>
                  <a:pt x="1150182" y="5558689"/>
                </a:lnTo>
                <a:cubicBezTo>
                  <a:pt x="1148913" y="5570039"/>
                  <a:pt x="1147644" y="5581391"/>
                  <a:pt x="1146377" y="5592742"/>
                </a:cubicBezTo>
                <a:cubicBezTo>
                  <a:pt x="1133766" y="5609899"/>
                  <a:pt x="1113248" y="5613234"/>
                  <a:pt x="1099686" y="5603811"/>
                </a:cubicBezTo>
                <a:cubicBezTo>
                  <a:pt x="1095167" y="5600670"/>
                  <a:pt x="1091418" y="5596114"/>
                  <a:pt x="1088994" y="5590178"/>
                </a:cubicBezTo>
                <a:cubicBezTo>
                  <a:pt x="1085763" y="5582265"/>
                  <a:pt x="1084885" y="5571901"/>
                  <a:pt x="1087663" y="5559182"/>
                </a:cubicBezTo>
                <a:lnTo>
                  <a:pt x="1093456" y="5554332"/>
                </a:lnTo>
                <a:lnTo>
                  <a:pt x="1086601" y="5540107"/>
                </a:lnTo>
                <a:cubicBezTo>
                  <a:pt x="1104125" y="5530007"/>
                  <a:pt x="1119634" y="5526993"/>
                  <a:pt x="1137158" y="5516894"/>
                </a:cubicBezTo>
                <a:close/>
                <a:moveTo>
                  <a:pt x="1190381" y="5516888"/>
                </a:moveTo>
                <a:cubicBezTo>
                  <a:pt x="1212543" y="5523189"/>
                  <a:pt x="1201576" y="5550801"/>
                  <a:pt x="1190518" y="5553803"/>
                </a:cubicBezTo>
                <a:cubicBezTo>
                  <a:pt x="1164669" y="5548503"/>
                  <a:pt x="1179323" y="5519890"/>
                  <a:pt x="1190381" y="5516888"/>
                </a:cubicBezTo>
                <a:close/>
                <a:moveTo>
                  <a:pt x="893576" y="5514846"/>
                </a:moveTo>
                <a:cubicBezTo>
                  <a:pt x="894816" y="5523777"/>
                  <a:pt x="893816" y="5529312"/>
                  <a:pt x="892817" y="5534846"/>
                </a:cubicBezTo>
                <a:cubicBezTo>
                  <a:pt x="894057" y="5543778"/>
                  <a:pt x="890816" y="5545916"/>
                  <a:pt x="879852" y="5543401"/>
                </a:cubicBezTo>
                <a:cubicBezTo>
                  <a:pt x="878610" y="5534471"/>
                  <a:pt x="884853" y="5515727"/>
                  <a:pt x="893576" y="5514846"/>
                </a:cubicBezTo>
                <a:close/>
                <a:moveTo>
                  <a:pt x="565287" y="5510069"/>
                </a:moveTo>
                <a:cubicBezTo>
                  <a:pt x="586233" y="5509644"/>
                  <a:pt x="608489" y="5516227"/>
                  <a:pt x="622734" y="5522881"/>
                </a:cubicBezTo>
                <a:cubicBezTo>
                  <a:pt x="606784" y="5529316"/>
                  <a:pt x="591153" y="5536716"/>
                  <a:pt x="573946" y="5540862"/>
                </a:cubicBezTo>
                <a:cubicBezTo>
                  <a:pt x="556737" y="5545008"/>
                  <a:pt x="537951" y="5545898"/>
                  <a:pt x="515697" y="5539316"/>
                </a:cubicBezTo>
                <a:cubicBezTo>
                  <a:pt x="524705" y="5517930"/>
                  <a:pt x="544341" y="5510495"/>
                  <a:pt x="565287" y="5510069"/>
                </a:cubicBezTo>
                <a:close/>
                <a:moveTo>
                  <a:pt x="1074276" y="5508766"/>
                </a:moveTo>
                <a:cubicBezTo>
                  <a:pt x="1078920" y="5525276"/>
                  <a:pt x="1083568" y="5541788"/>
                  <a:pt x="1078107" y="5551666"/>
                </a:cubicBezTo>
                <a:lnTo>
                  <a:pt x="1069198" y="5550693"/>
                </a:lnTo>
                <a:lnTo>
                  <a:pt x="1070443" y="5553779"/>
                </a:lnTo>
                <a:cubicBezTo>
                  <a:pt x="1072374" y="5560371"/>
                  <a:pt x="1072588" y="5567085"/>
                  <a:pt x="1067613" y="5573045"/>
                </a:cubicBezTo>
                <a:cubicBezTo>
                  <a:pt x="1066191" y="5568941"/>
                  <a:pt x="1063743" y="5563015"/>
                  <a:pt x="1061779" y="5557058"/>
                </a:cubicBezTo>
                <a:lnTo>
                  <a:pt x="1060452" y="5549739"/>
                </a:lnTo>
                <a:lnTo>
                  <a:pt x="1049420" y="5548536"/>
                </a:lnTo>
                <a:cubicBezTo>
                  <a:pt x="1040963" y="5544108"/>
                  <a:pt x="1033907" y="5536109"/>
                  <a:pt x="1029125" y="5523997"/>
                </a:cubicBezTo>
                <a:cubicBezTo>
                  <a:pt x="1034858" y="5505323"/>
                  <a:pt x="1060529" y="5508716"/>
                  <a:pt x="1074276" y="5508766"/>
                </a:cubicBezTo>
                <a:close/>
                <a:moveTo>
                  <a:pt x="895741" y="5497767"/>
                </a:moveTo>
                <a:cubicBezTo>
                  <a:pt x="898436" y="5498458"/>
                  <a:pt x="899571" y="5500178"/>
                  <a:pt x="900032" y="5501727"/>
                </a:cubicBezTo>
                <a:cubicBezTo>
                  <a:pt x="900493" y="5503274"/>
                  <a:pt x="900281" y="5504648"/>
                  <a:pt x="900281" y="5504648"/>
                </a:cubicBezTo>
                <a:cubicBezTo>
                  <a:pt x="899432" y="5510148"/>
                  <a:pt x="898583" y="5515647"/>
                  <a:pt x="893193" y="5514265"/>
                </a:cubicBezTo>
                <a:cubicBezTo>
                  <a:pt x="893193" y="5514265"/>
                  <a:pt x="890923" y="5510824"/>
                  <a:pt x="892621" y="5499826"/>
                </a:cubicBezTo>
                <a:cubicBezTo>
                  <a:pt x="894891" y="5503266"/>
                  <a:pt x="898011" y="5501208"/>
                  <a:pt x="898011" y="5501208"/>
                </a:cubicBezTo>
                <a:cubicBezTo>
                  <a:pt x="898011" y="5501208"/>
                  <a:pt x="898011" y="5501208"/>
                  <a:pt x="895741" y="5497767"/>
                </a:cubicBezTo>
                <a:close/>
                <a:moveTo>
                  <a:pt x="493681" y="5495385"/>
                </a:moveTo>
                <a:cubicBezTo>
                  <a:pt x="506977" y="5492953"/>
                  <a:pt x="520472" y="5510536"/>
                  <a:pt x="518925" y="5522349"/>
                </a:cubicBezTo>
                <a:cubicBezTo>
                  <a:pt x="505182" y="5535391"/>
                  <a:pt x="482851" y="5522097"/>
                  <a:pt x="481018" y="5505443"/>
                </a:cubicBezTo>
                <a:cubicBezTo>
                  <a:pt x="484840" y="5499230"/>
                  <a:pt x="489251" y="5496196"/>
                  <a:pt x="493681" y="5495385"/>
                </a:cubicBezTo>
                <a:close/>
                <a:moveTo>
                  <a:pt x="1534151" y="5490572"/>
                </a:moveTo>
                <a:cubicBezTo>
                  <a:pt x="1538040" y="5490601"/>
                  <a:pt x="1541089" y="5491243"/>
                  <a:pt x="1540288" y="5492971"/>
                </a:cubicBezTo>
                <a:cubicBezTo>
                  <a:pt x="1542218" y="5498437"/>
                  <a:pt x="1543819" y="5494979"/>
                  <a:pt x="1547349" y="5496988"/>
                </a:cubicBezTo>
                <a:cubicBezTo>
                  <a:pt x="1553138" y="5513385"/>
                  <a:pt x="1551866" y="5525765"/>
                  <a:pt x="1540001" y="5532120"/>
                </a:cubicBezTo>
                <a:cubicBezTo>
                  <a:pt x="1529738" y="5535019"/>
                  <a:pt x="1514344" y="5539365"/>
                  <a:pt x="1506953" y="5526425"/>
                </a:cubicBezTo>
                <a:cubicBezTo>
                  <a:pt x="1508555" y="5522966"/>
                  <a:pt x="1505024" y="5520958"/>
                  <a:pt x="1506626" y="5517502"/>
                </a:cubicBezTo>
                <a:cubicBezTo>
                  <a:pt x="1506626" y="5517502"/>
                  <a:pt x="1506461" y="5513041"/>
                  <a:pt x="1508421" y="5507603"/>
                </a:cubicBezTo>
                <a:cubicBezTo>
                  <a:pt x="1510381" y="5502166"/>
                  <a:pt x="1514466" y="5495754"/>
                  <a:pt x="1522964" y="5491852"/>
                </a:cubicBezTo>
                <a:cubicBezTo>
                  <a:pt x="1525528" y="5491127"/>
                  <a:pt x="1530261" y="5490544"/>
                  <a:pt x="1534151" y="5490572"/>
                </a:cubicBezTo>
                <a:close/>
                <a:moveTo>
                  <a:pt x="1309978" y="5489588"/>
                </a:moveTo>
                <a:cubicBezTo>
                  <a:pt x="1336981" y="5478581"/>
                  <a:pt x="1362242" y="5528108"/>
                  <a:pt x="1371033" y="5537504"/>
                </a:cubicBezTo>
                <a:cubicBezTo>
                  <a:pt x="1371033" y="5537504"/>
                  <a:pt x="1374502" y="5539476"/>
                  <a:pt x="1376360" y="5544928"/>
                </a:cubicBezTo>
                <a:cubicBezTo>
                  <a:pt x="1381683" y="5552351"/>
                  <a:pt x="1369670" y="5549912"/>
                  <a:pt x="1371527" y="5555362"/>
                </a:cubicBezTo>
                <a:cubicBezTo>
                  <a:pt x="1347005" y="5532624"/>
                  <a:pt x="1319510" y="5525772"/>
                  <a:pt x="1319510" y="5525772"/>
                </a:cubicBezTo>
                <a:cubicBezTo>
                  <a:pt x="1314184" y="5518348"/>
                  <a:pt x="1315795" y="5514869"/>
                  <a:pt x="1314184" y="5518348"/>
                </a:cubicBezTo>
                <a:cubicBezTo>
                  <a:pt x="1310470" y="5507446"/>
                  <a:pt x="1303288" y="5494571"/>
                  <a:pt x="1309978" y="5489588"/>
                </a:cubicBezTo>
                <a:close/>
                <a:moveTo>
                  <a:pt x="1729411" y="5485123"/>
                </a:moveTo>
                <a:cubicBezTo>
                  <a:pt x="1732787" y="5482649"/>
                  <a:pt x="1735838" y="5483286"/>
                  <a:pt x="1738525" y="5485913"/>
                </a:cubicBezTo>
                <a:lnTo>
                  <a:pt x="1741357" y="5491116"/>
                </a:lnTo>
                <a:lnTo>
                  <a:pt x="1759050" y="5486564"/>
                </a:lnTo>
                <a:cubicBezTo>
                  <a:pt x="1780083" y="5485422"/>
                  <a:pt x="1801441" y="5491270"/>
                  <a:pt x="1814769" y="5497462"/>
                </a:cubicBezTo>
                <a:cubicBezTo>
                  <a:pt x="1797893" y="5504462"/>
                  <a:pt x="1781201" y="5512421"/>
                  <a:pt x="1763389" y="5517168"/>
                </a:cubicBezTo>
                <a:lnTo>
                  <a:pt x="1752511" y="5518812"/>
                </a:lnTo>
                <a:lnTo>
                  <a:pt x="1754093" y="5523334"/>
                </a:lnTo>
                <a:lnTo>
                  <a:pt x="1742960" y="5534550"/>
                </a:lnTo>
                <a:lnTo>
                  <a:pt x="1743196" y="5541339"/>
                </a:lnTo>
                <a:cubicBezTo>
                  <a:pt x="1741369" y="5545825"/>
                  <a:pt x="1737214" y="5549141"/>
                  <a:pt x="1729768" y="5550010"/>
                </a:cubicBezTo>
                <a:cubicBezTo>
                  <a:pt x="1725811" y="5550866"/>
                  <a:pt x="1722074" y="5548701"/>
                  <a:pt x="1719023" y="5544899"/>
                </a:cubicBezTo>
                <a:cubicBezTo>
                  <a:pt x="1714448" y="5539196"/>
                  <a:pt x="1711417" y="5529814"/>
                  <a:pt x="1711509" y="5521427"/>
                </a:cubicBezTo>
                <a:lnTo>
                  <a:pt x="1712216" y="5518460"/>
                </a:lnTo>
                <a:lnTo>
                  <a:pt x="1705283" y="5517603"/>
                </a:lnTo>
                <a:lnTo>
                  <a:pt x="1722846" y="5500229"/>
                </a:lnTo>
                <a:lnTo>
                  <a:pt x="1723274" y="5492206"/>
                </a:lnTo>
                <a:cubicBezTo>
                  <a:pt x="1724467" y="5489176"/>
                  <a:pt x="1726438" y="5486727"/>
                  <a:pt x="1729411" y="5485123"/>
                </a:cubicBezTo>
                <a:close/>
                <a:moveTo>
                  <a:pt x="839830" y="5458816"/>
                </a:moveTo>
                <a:cubicBezTo>
                  <a:pt x="844865" y="5459983"/>
                  <a:pt x="849693" y="5461598"/>
                  <a:pt x="854883" y="5460022"/>
                </a:cubicBezTo>
                <a:cubicBezTo>
                  <a:pt x="855094" y="5469197"/>
                  <a:pt x="857177" y="5483966"/>
                  <a:pt x="839947" y="5492274"/>
                </a:cubicBezTo>
                <a:cubicBezTo>
                  <a:pt x="834757" y="5493850"/>
                  <a:pt x="834757" y="5493850"/>
                  <a:pt x="831227" y="5491842"/>
                </a:cubicBezTo>
                <a:cubicBezTo>
                  <a:pt x="822506" y="5491409"/>
                  <a:pt x="817315" y="5492984"/>
                  <a:pt x="811914" y="5485384"/>
                </a:cubicBezTo>
                <a:cubicBezTo>
                  <a:pt x="808278" y="5478788"/>
                  <a:pt x="808172" y="5474200"/>
                  <a:pt x="810480" y="5470419"/>
                </a:cubicBezTo>
                <a:cubicBezTo>
                  <a:pt x="812789" y="5466638"/>
                  <a:pt x="817510" y="5463665"/>
                  <a:pt x="823530" y="5460298"/>
                </a:cubicBezTo>
                <a:cubicBezTo>
                  <a:pt x="829551" y="5456931"/>
                  <a:pt x="834795" y="5457649"/>
                  <a:pt x="839830" y="5458816"/>
                </a:cubicBezTo>
                <a:close/>
                <a:moveTo>
                  <a:pt x="1916668" y="5454743"/>
                </a:moveTo>
                <a:lnTo>
                  <a:pt x="1908377" y="5457268"/>
                </a:lnTo>
                <a:lnTo>
                  <a:pt x="1893900" y="5535801"/>
                </a:lnTo>
                <a:cubicBezTo>
                  <a:pt x="1893900" y="5535801"/>
                  <a:pt x="1893900" y="5535801"/>
                  <a:pt x="1898530" y="5535801"/>
                </a:cubicBezTo>
                <a:close/>
                <a:moveTo>
                  <a:pt x="974763" y="5450128"/>
                </a:moveTo>
                <a:cubicBezTo>
                  <a:pt x="987060" y="5446974"/>
                  <a:pt x="1012492" y="5462632"/>
                  <a:pt x="1015042" y="5478617"/>
                </a:cubicBezTo>
                <a:cubicBezTo>
                  <a:pt x="1015892" y="5483946"/>
                  <a:pt x="1014198" y="5489309"/>
                  <a:pt x="1008630" y="5494024"/>
                </a:cubicBezTo>
                <a:cubicBezTo>
                  <a:pt x="991216" y="5506002"/>
                  <a:pt x="977363" y="5490777"/>
                  <a:pt x="964019" y="5471665"/>
                </a:cubicBezTo>
                <a:cubicBezTo>
                  <a:pt x="968882" y="5464783"/>
                  <a:pt x="969901" y="5457009"/>
                  <a:pt x="974763" y="5450128"/>
                </a:cubicBezTo>
                <a:close/>
                <a:moveTo>
                  <a:pt x="78662" y="5431732"/>
                </a:moveTo>
                <a:cubicBezTo>
                  <a:pt x="83264" y="5434348"/>
                  <a:pt x="87120" y="5443959"/>
                  <a:pt x="89750" y="5445454"/>
                </a:cubicBezTo>
                <a:cubicBezTo>
                  <a:pt x="91645" y="5450926"/>
                  <a:pt x="93540" y="5456399"/>
                  <a:pt x="88423" y="5457883"/>
                </a:cubicBezTo>
                <a:cubicBezTo>
                  <a:pt x="83306" y="5459368"/>
                  <a:pt x="81696" y="5462846"/>
                  <a:pt x="76294" y="5455379"/>
                </a:cubicBezTo>
                <a:cubicBezTo>
                  <a:pt x="72789" y="5453384"/>
                  <a:pt x="70893" y="5447910"/>
                  <a:pt x="67387" y="5445917"/>
                </a:cubicBezTo>
                <a:cubicBezTo>
                  <a:pt x="67387" y="5445917"/>
                  <a:pt x="67718" y="5442809"/>
                  <a:pt x="68689" y="5439516"/>
                </a:cubicBezTo>
                <a:cubicBezTo>
                  <a:pt x="69661" y="5436224"/>
                  <a:pt x="71272" y="5432746"/>
                  <a:pt x="73829" y="5432003"/>
                </a:cubicBezTo>
                <a:cubicBezTo>
                  <a:pt x="75511" y="5430762"/>
                  <a:pt x="77128" y="5430858"/>
                  <a:pt x="78662" y="5431732"/>
                </a:cubicBezTo>
                <a:close/>
                <a:moveTo>
                  <a:pt x="350171" y="5422414"/>
                </a:moveTo>
                <a:cubicBezTo>
                  <a:pt x="426643" y="5418530"/>
                  <a:pt x="508203" y="5524015"/>
                  <a:pt x="449741" y="5568558"/>
                </a:cubicBezTo>
                <a:cubicBezTo>
                  <a:pt x="441389" y="5574920"/>
                  <a:pt x="430183" y="5580041"/>
                  <a:pt x="415693" y="5583421"/>
                </a:cubicBezTo>
                <a:cubicBezTo>
                  <a:pt x="379630" y="5547189"/>
                  <a:pt x="304770" y="5495409"/>
                  <a:pt x="350171" y="5422414"/>
                </a:cubicBezTo>
                <a:close/>
                <a:moveTo>
                  <a:pt x="806391" y="5406555"/>
                </a:moveTo>
                <a:cubicBezTo>
                  <a:pt x="819935" y="5404141"/>
                  <a:pt x="821567" y="5412515"/>
                  <a:pt x="829830" y="5409960"/>
                </a:cubicBezTo>
                <a:cubicBezTo>
                  <a:pt x="830112" y="5429402"/>
                  <a:pt x="821178" y="5437492"/>
                  <a:pt x="804654" y="5442602"/>
                </a:cubicBezTo>
                <a:cubicBezTo>
                  <a:pt x="797739" y="5434086"/>
                  <a:pt x="797455" y="5414644"/>
                  <a:pt x="806391" y="5406555"/>
                </a:cubicBezTo>
                <a:close/>
                <a:moveTo>
                  <a:pt x="1267319" y="5398326"/>
                </a:moveTo>
                <a:cubicBezTo>
                  <a:pt x="1268256" y="5401086"/>
                  <a:pt x="1270462" y="5402898"/>
                  <a:pt x="1273332" y="5404322"/>
                </a:cubicBezTo>
                <a:lnTo>
                  <a:pt x="1275283" y="5405038"/>
                </a:lnTo>
                <a:lnTo>
                  <a:pt x="1280401" y="5402582"/>
                </a:lnTo>
                <a:cubicBezTo>
                  <a:pt x="1284915" y="5401518"/>
                  <a:pt x="1290075" y="5401512"/>
                  <a:pt x="1295807" y="5403387"/>
                </a:cubicBezTo>
                <a:cubicBezTo>
                  <a:pt x="1293914" y="5407339"/>
                  <a:pt x="1309689" y="5415929"/>
                  <a:pt x="1316532" y="5427595"/>
                </a:cubicBezTo>
                <a:cubicBezTo>
                  <a:pt x="1318813" y="5431484"/>
                  <a:pt x="1320102" y="5435715"/>
                  <a:pt x="1319412" y="5440231"/>
                </a:cubicBezTo>
                <a:cubicBezTo>
                  <a:pt x="1318033" y="5449263"/>
                  <a:pt x="1315508" y="5454532"/>
                  <a:pt x="1314130" y="5463564"/>
                </a:cubicBezTo>
                <a:lnTo>
                  <a:pt x="1311288" y="5465452"/>
                </a:lnTo>
                <a:lnTo>
                  <a:pt x="1311295" y="5469563"/>
                </a:lnTo>
                <a:cubicBezTo>
                  <a:pt x="1308324" y="5479567"/>
                  <a:pt x="1299858" y="5485890"/>
                  <a:pt x="1288885" y="5495241"/>
                </a:cubicBezTo>
                <a:cubicBezTo>
                  <a:pt x="1290519" y="5491713"/>
                  <a:pt x="1285378" y="5493245"/>
                  <a:pt x="1285378" y="5493245"/>
                </a:cubicBezTo>
                <a:cubicBezTo>
                  <a:pt x="1275100" y="5496309"/>
                  <a:pt x="1294503" y="5511801"/>
                  <a:pt x="1282593" y="5518392"/>
                </a:cubicBezTo>
                <a:cubicBezTo>
                  <a:pt x="1262097" y="5526780"/>
                  <a:pt x="1239872" y="5506620"/>
                  <a:pt x="1228561" y="5495173"/>
                </a:cubicBezTo>
                <a:lnTo>
                  <a:pt x="1222185" y="5488834"/>
                </a:lnTo>
                <a:lnTo>
                  <a:pt x="1220591" y="5492274"/>
                </a:lnTo>
                <a:lnTo>
                  <a:pt x="1218565" y="5486425"/>
                </a:lnTo>
                <a:lnTo>
                  <a:pt x="1217850" y="5486017"/>
                </a:lnTo>
                <a:cubicBezTo>
                  <a:pt x="1219484" y="5482491"/>
                  <a:pt x="1215978" y="5480496"/>
                  <a:pt x="1214344" y="5484023"/>
                </a:cubicBezTo>
                <a:cubicBezTo>
                  <a:pt x="1210718" y="5477505"/>
                  <a:pt x="1207561" y="5472368"/>
                  <a:pt x="1206593" y="5468477"/>
                </a:cubicBezTo>
                <a:lnTo>
                  <a:pt x="1208718" y="5465300"/>
                </a:lnTo>
                <a:lnTo>
                  <a:pt x="1200142" y="5461744"/>
                </a:lnTo>
                <a:lnTo>
                  <a:pt x="1197199" y="5465129"/>
                </a:lnTo>
                <a:cubicBezTo>
                  <a:pt x="1166858" y="5478695"/>
                  <a:pt x="1113018" y="5466068"/>
                  <a:pt x="1095885" y="5454729"/>
                </a:cubicBezTo>
                <a:cubicBezTo>
                  <a:pt x="1112850" y="5449597"/>
                  <a:pt x="1135416" y="5443230"/>
                  <a:pt x="1157657" y="5439715"/>
                </a:cubicBezTo>
                <a:lnTo>
                  <a:pt x="1161802" y="5439380"/>
                </a:lnTo>
                <a:lnTo>
                  <a:pt x="1161427" y="5439132"/>
                </a:lnTo>
                <a:cubicBezTo>
                  <a:pt x="1155036" y="5432574"/>
                  <a:pt x="1151899" y="5425328"/>
                  <a:pt x="1154245" y="5417377"/>
                </a:cubicBezTo>
                <a:cubicBezTo>
                  <a:pt x="1167728" y="5422075"/>
                  <a:pt x="1193111" y="5426676"/>
                  <a:pt x="1213971" y="5435641"/>
                </a:cubicBezTo>
                <a:lnTo>
                  <a:pt x="1239427" y="5452663"/>
                </a:lnTo>
                <a:lnTo>
                  <a:pt x="1241958" y="5449055"/>
                </a:lnTo>
                <a:lnTo>
                  <a:pt x="1243650" y="5439088"/>
                </a:lnTo>
                <a:lnTo>
                  <a:pt x="1240532" y="5438815"/>
                </a:lnTo>
                <a:cubicBezTo>
                  <a:pt x="1239387" y="5435054"/>
                  <a:pt x="1233427" y="5429041"/>
                  <a:pt x="1228613" y="5426790"/>
                </a:cubicBezTo>
                <a:cubicBezTo>
                  <a:pt x="1232282" y="5425280"/>
                  <a:pt x="1235953" y="5423770"/>
                  <a:pt x="1234806" y="5420010"/>
                </a:cubicBezTo>
                <a:cubicBezTo>
                  <a:pt x="1239621" y="5422262"/>
                  <a:pt x="1242314" y="5424328"/>
                  <a:pt x="1244406" y="5426113"/>
                </a:cubicBezTo>
                <a:lnTo>
                  <a:pt x="1245692" y="5427060"/>
                </a:lnTo>
                <a:lnTo>
                  <a:pt x="1246420" y="5422774"/>
                </a:lnTo>
                <a:cubicBezTo>
                  <a:pt x="1249106" y="5413443"/>
                  <a:pt x="1254532" y="5404416"/>
                  <a:pt x="1267319" y="5398326"/>
                </a:cubicBezTo>
                <a:close/>
                <a:moveTo>
                  <a:pt x="1931565" y="5388166"/>
                </a:moveTo>
                <a:lnTo>
                  <a:pt x="1924525" y="5388563"/>
                </a:lnTo>
                <a:lnTo>
                  <a:pt x="1924303" y="5388318"/>
                </a:lnTo>
                <a:lnTo>
                  <a:pt x="1910684" y="5444756"/>
                </a:lnTo>
                <a:lnTo>
                  <a:pt x="1909578" y="5450755"/>
                </a:lnTo>
                <a:lnTo>
                  <a:pt x="1917691" y="5450172"/>
                </a:lnTo>
                <a:close/>
                <a:moveTo>
                  <a:pt x="1416463" y="5383790"/>
                </a:moveTo>
                <a:cubicBezTo>
                  <a:pt x="1421526" y="5386826"/>
                  <a:pt x="1426589" y="5389861"/>
                  <a:pt x="1430451" y="5394617"/>
                </a:cubicBezTo>
                <a:lnTo>
                  <a:pt x="1435076" y="5409032"/>
                </a:lnTo>
                <a:lnTo>
                  <a:pt x="1468333" y="5421797"/>
                </a:lnTo>
                <a:cubicBezTo>
                  <a:pt x="1479177" y="5429485"/>
                  <a:pt x="1486633" y="5441199"/>
                  <a:pt x="1483445" y="5459565"/>
                </a:cubicBezTo>
                <a:cubicBezTo>
                  <a:pt x="1478195" y="5460663"/>
                  <a:pt x="1472944" y="5461761"/>
                  <a:pt x="1467692" y="5462862"/>
                </a:cubicBezTo>
                <a:cubicBezTo>
                  <a:pt x="1462863" y="5450598"/>
                  <a:pt x="1456188" y="5441669"/>
                  <a:pt x="1449709" y="5433438"/>
                </a:cubicBezTo>
                <a:lnTo>
                  <a:pt x="1436584" y="5413731"/>
                </a:lnTo>
                <a:lnTo>
                  <a:pt x="1437239" y="5415773"/>
                </a:lnTo>
                <a:cubicBezTo>
                  <a:pt x="1427640" y="5429543"/>
                  <a:pt x="1416280" y="5434748"/>
                  <a:pt x="1394796" y="5433885"/>
                </a:cubicBezTo>
                <a:cubicBezTo>
                  <a:pt x="1382911" y="5419250"/>
                  <a:pt x="1389609" y="5382710"/>
                  <a:pt x="1416463" y="5383790"/>
                </a:cubicBezTo>
                <a:close/>
                <a:moveTo>
                  <a:pt x="1170718" y="5369620"/>
                </a:moveTo>
                <a:cubicBezTo>
                  <a:pt x="1169079" y="5373162"/>
                  <a:pt x="1169079" y="5373162"/>
                  <a:pt x="1169079" y="5373162"/>
                </a:cubicBezTo>
                <a:cubicBezTo>
                  <a:pt x="1170979" y="5378717"/>
                  <a:pt x="1172620" y="5375176"/>
                  <a:pt x="1176161" y="5377190"/>
                </a:cubicBezTo>
                <a:cubicBezTo>
                  <a:pt x="1176161" y="5377190"/>
                  <a:pt x="1172620" y="5375176"/>
                  <a:pt x="1177802" y="5373650"/>
                </a:cubicBezTo>
                <a:cubicBezTo>
                  <a:pt x="1176161" y="5377190"/>
                  <a:pt x="1179703" y="5379206"/>
                  <a:pt x="1183244" y="5381220"/>
                </a:cubicBezTo>
                <a:cubicBezTo>
                  <a:pt x="1187048" y="5392333"/>
                  <a:pt x="1189211" y="5406986"/>
                  <a:pt x="1182389" y="5412056"/>
                </a:cubicBezTo>
                <a:cubicBezTo>
                  <a:pt x="1172026" y="5415108"/>
                  <a:pt x="1166584" y="5407537"/>
                  <a:pt x="1164681" y="5401982"/>
                </a:cubicBezTo>
                <a:cubicBezTo>
                  <a:pt x="1160190" y="5397189"/>
                  <a:pt x="1159583" y="5391250"/>
                  <a:pt x="1161158" y="5385435"/>
                </a:cubicBezTo>
                <a:cubicBezTo>
                  <a:pt x="1162732" y="5379619"/>
                  <a:pt x="1166488" y="5373924"/>
                  <a:pt x="1170718" y="5369620"/>
                </a:cubicBezTo>
                <a:close/>
                <a:moveTo>
                  <a:pt x="1641148" y="5341766"/>
                </a:moveTo>
                <a:cubicBezTo>
                  <a:pt x="1648300" y="5345096"/>
                  <a:pt x="1651815" y="5349925"/>
                  <a:pt x="1653514" y="5355500"/>
                </a:cubicBezTo>
                <a:cubicBezTo>
                  <a:pt x="1655211" y="5361076"/>
                  <a:pt x="1655091" y="5367400"/>
                  <a:pt x="1654971" y="5373723"/>
                </a:cubicBezTo>
                <a:cubicBezTo>
                  <a:pt x="1653597" y="5382652"/>
                  <a:pt x="1654729" y="5386369"/>
                  <a:pt x="1660629" y="5392308"/>
                </a:cubicBezTo>
                <a:cubicBezTo>
                  <a:pt x="1660629" y="5392308"/>
                  <a:pt x="1660629" y="5392308"/>
                  <a:pt x="1655621" y="5402733"/>
                </a:cubicBezTo>
                <a:lnTo>
                  <a:pt x="1651985" y="5404227"/>
                </a:lnTo>
                <a:cubicBezTo>
                  <a:pt x="1649884" y="5404046"/>
                  <a:pt x="1648055" y="5401399"/>
                  <a:pt x="1646475" y="5397473"/>
                </a:cubicBezTo>
                <a:lnTo>
                  <a:pt x="1646051" y="5395751"/>
                </a:lnTo>
                <a:lnTo>
                  <a:pt x="1639635" y="5404026"/>
                </a:lnTo>
                <a:cubicBezTo>
                  <a:pt x="1633706" y="5406704"/>
                  <a:pt x="1626806" y="5406440"/>
                  <a:pt x="1620152" y="5403970"/>
                </a:cubicBezTo>
                <a:cubicBezTo>
                  <a:pt x="1614320" y="5386307"/>
                  <a:pt x="1624191" y="5376409"/>
                  <a:pt x="1638253" y="5379207"/>
                </a:cubicBezTo>
                <a:lnTo>
                  <a:pt x="1642472" y="5381232"/>
                </a:lnTo>
                <a:lnTo>
                  <a:pt x="1640982" y="5375178"/>
                </a:lnTo>
                <a:cubicBezTo>
                  <a:pt x="1639661" y="5367536"/>
                  <a:pt x="1638827" y="5361017"/>
                  <a:pt x="1638402" y="5359623"/>
                </a:cubicBezTo>
                <a:cubicBezTo>
                  <a:pt x="1638402" y="5359623"/>
                  <a:pt x="1637271" y="5355906"/>
                  <a:pt x="1636139" y="5352189"/>
                </a:cubicBezTo>
                <a:cubicBezTo>
                  <a:pt x="1638643" y="5346977"/>
                  <a:pt x="1642279" y="5345482"/>
                  <a:pt x="1641148" y="5341766"/>
                </a:cubicBezTo>
                <a:close/>
                <a:moveTo>
                  <a:pt x="30024" y="5311249"/>
                </a:moveTo>
                <a:cubicBezTo>
                  <a:pt x="37873" y="5311608"/>
                  <a:pt x="45901" y="5316015"/>
                  <a:pt x="54286" y="5328514"/>
                </a:cubicBezTo>
                <a:cubicBezTo>
                  <a:pt x="47330" y="5348383"/>
                  <a:pt x="35378" y="5343799"/>
                  <a:pt x="23426" y="5339212"/>
                </a:cubicBezTo>
                <a:cubicBezTo>
                  <a:pt x="30739" y="5327433"/>
                  <a:pt x="14684" y="5318622"/>
                  <a:pt x="30024" y="5311249"/>
                </a:cubicBezTo>
                <a:close/>
                <a:moveTo>
                  <a:pt x="245256" y="5298675"/>
                </a:moveTo>
                <a:cubicBezTo>
                  <a:pt x="249600" y="5300057"/>
                  <a:pt x="253982" y="5302551"/>
                  <a:pt x="254936" y="5305274"/>
                </a:cubicBezTo>
                <a:cubicBezTo>
                  <a:pt x="262260" y="5318156"/>
                  <a:pt x="250455" y="5324516"/>
                  <a:pt x="240561" y="5336319"/>
                </a:cubicBezTo>
                <a:cubicBezTo>
                  <a:pt x="238651" y="5330875"/>
                  <a:pt x="233547" y="5332330"/>
                  <a:pt x="228444" y="5333786"/>
                </a:cubicBezTo>
                <a:cubicBezTo>
                  <a:pt x="225581" y="5325618"/>
                  <a:pt x="219672" y="5313268"/>
                  <a:pt x="225510" y="5305150"/>
                </a:cubicBezTo>
                <a:cubicBezTo>
                  <a:pt x="227455" y="5302442"/>
                  <a:pt x="230706" y="5300205"/>
                  <a:pt x="235808" y="5298749"/>
                </a:cubicBezTo>
                <a:cubicBezTo>
                  <a:pt x="236607" y="5297026"/>
                  <a:pt x="240912" y="5297294"/>
                  <a:pt x="245256" y="5298675"/>
                </a:cubicBezTo>
                <a:close/>
                <a:moveTo>
                  <a:pt x="878697" y="5277588"/>
                </a:moveTo>
                <a:cubicBezTo>
                  <a:pt x="943545" y="5276670"/>
                  <a:pt x="1014142" y="5291115"/>
                  <a:pt x="1079927" y="5356844"/>
                </a:cubicBezTo>
                <a:cubicBezTo>
                  <a:pt x="1077954" y="5406567"/>
                  <a:pt x="1041794" y="5421674"/>
                  <a:pt x="1000130" y="5415953"/>
                </a:cubicBezTo>
                <a:cubicBezTo>
                  <a:pt x="930686" y="5406418"/>
                  <a:pt x="845945" y="5339025"/>
                  <a:pt x="878697" y="5277588"/>
                </a:cubicBezTo>
                <a:close/>
                <a:moveTo>
                  <a:pt x="1294351" y="5273100"/>
                </a:moveTo>
                <a:cubicBezTo>
                  <a:pt x="1308814" y="5275734"/>
                  <a:pt x="1327141" y="5274858"/>
                  <a:pt x="1344761" y="5274918"/>
                </a:cubicBezTo>
                <a:cubicBezTo>
                  <a:pt x="1362382" y="5274979"/>
                  <a:pt x="1379298" y="5275974"/>
                  <a:pt x="1390941" y="5282347"/>
                </a:cubicBezTo>
                <a:lnTo>
                  <a:pt x="1401886" y="5292668"/>
                </a:lnTo>
                <a:lnTo>
                  <a:pt x="1404355" y="5290684"/>
                </a:lnTo>
                <a:cubicBezTo>
                  <a:pt x="1407515" y="5301850"/>
                  <a:pt x="1416206" y="5303008"/>
                  <a:pt x="1419365" y="5314175"/>
                </a:cubicBezTo>
                <a:lnTo>
                  <a:pt x="1404995" y="5318998"/>
                </a:lnTo>
                <a:lnTo>
                  <a:pt x="1402187" y="5336205"/>
                </a:lnTo>
                <a:cubicBezTo>
                  <a:pt x="1367688" y="5303579"/>
                  <a:pt x="1310701" y="5310652"/>
                  <a:pt x="1294351" y="5273100"/>
                </a:cubicBezTo>
                <a:close/>
                <a:moveTo>
                  <a:pt x="1097535" y="5271658"/>
                </a:moveTo>
                <a:cubicBezTo>
                  <a:pt x="1104490" y="5275614"/>
                  <a:pt x="1113055" y="5276091"/>
                  <a:pt x="1118398" y="5283526"/>
                </a:cubicBezTo>
                <a:cubicBezTo>
                  <a:pt x="1122131" y="5294439"/>
                  <a:pt x="1110599" y="5309852"/>
                  <a:pt x="1103902" y="5314832"/>
                </a:cubicBezTo>
                <a:cubicBezTo>
                  <a:pt x="1093726" y="5317831"/>
                  <a:pt x="1084905" y="5308419"/>
                  <a:pt x="1081172" y="5297506"/>
                </a:cubicBezTo>
                <a:cubicBezTo>
                  <a:pt x="1078501" y="5293789"/>
                  <a:pt x="1078374" y="5289321"/>
                  <a:pt x="1079750" y="5285161"/>
                </a:cubicBezTo>
                <a:cubicBezTo>
                  <a:pt x="1081128" y="5281000"/>
                  <a:pt x="1084011" y="5277147"/>
                  <a:pt x="1087360" y="5274658"/>
                </a:cubicBezTo>
                <a:cubicBezTo>
                  <a:pt x="1092448" y="5273158"/>
                  <a:pt x="1092448" y="5273158"/>
                  <a:pt x="1097535" y="5271658"/>
                </a:cubicBezTo>
                <a:close/>
                <a:moveTo>
                  <a:pt x="1976701" y="5234955"/>
                </a:moveTo>
                <a:lnTo>
                  <a:pt x="1956985" y="5302277"/>
                </a:lnTo>
                <a:lnTo>
                  <a:pt x="1941128" y="5370976"/>
                </a:lnTo>
                <a:lnTo>
                  <a:pt x="1941681" y="5371394"/>
                </a:lnTo>
                <a:cubicBezTo>
                  <a:pt x="1944169" y="5376226"/>
                  <a:pt x="1944994" y="5382274"/>
                  <a:pt x="1944914" y="5388695"/>
                </a:cubicBezTo>
                <a:cubicBezTo>
                  <a:pt x="1950837" y="5394777"/>
                  <a:pt x="1959222" y="5395586"/>
                  <a:pt x="1957910" y="5404644"/>
                </a:cubicBezTo>
                <a:cubicBezTo>
                  <a:pt x="1952564" y="5400454"/>
                  <a:pt x="1948699" y="5397785"/>
                  <a:pt x="1945430" y="5395403"/>
                </a:cubicBezTo>
                <a:lnTo>
                  <a:pt x="1937261" y="5388505"/>
                </a:lnTo>
                <a:lnTo>
                  <a:pt x="1903160" y="5545261"/>
                </a:lnTo>
                <a:lnTo>
                  <a:pt x="1897170" y="5587278"/>
                </a:lnTo>
                <a:lnTo>
                  <a:pt x="1900207" y="5592850"/>
                </a:lnTo>
                <a:cubicBezTo>
                  <a:pt x="1900207" y="5592850"/>
                  <a:pt x="1900207" y="5592850"/>
                  <a:pt x="1899405" y="5593723"/>
                </a:cubicBezTo>
                <a:lnTo>
                  <a:pt x="1895672" y="5597786"/>
                </a:lnTo>
                <a:lnTo>
                  <a:pt x="1894479" y="5606154"/>
                </a:lnTo>
                <a:lnTo>
                  <a:pt x="1889313" y="5677104"/>
                </a:lnTo>
                <a:lnTo>
                  <a:pt x="1889890" y="5677805"/>
                </a:lnTo>
                <a:lnTo>
                  <a:pt x="1888386" y="5680962"/>
                </a:lnTo>
                <a:lnTo>
                  <a:pt x="1880010" y="5711977"/>
                </a:lnTo>
                <a:lnTo>
                  <a:pt x="1876997" y="5725454"/>
                </a:lnTo>
                <a:lnTo>
                  <a:pt x="1882811" y="5732428"/>
                </a:lnTo>
                <a:cubicBezTo>
                  <a:pt x="1890945" y="5747079"/>
                  <a:pt x="1896889" y="5763357"/>
                  <a:pt x="1900500" y="5779170"/>
                </a:cubicBezTo>
                <a:lnTo>
                  <a:pt x="1900730" y="5781944"/>
                </a:lnTo>
                <a:lnTo>
                  <a:pt x="1900845" y="5778784"/>
                </a:lnTo>
                <a:cubicBezTo>
                  <a:pt x="1900845" y="5756909"/>
                  <a:pt x="1900845" y="5734445"/>
                  <a:pt x="1903160" y="5710795"/>
                </a:cubicBezTo>
                <a:lnTo>
                  <a:pt x="1920891" y="5636700"/>
                </a:lnTo>
                <a:lnTo>
                  <a:pt x="1917120" y="5634544"/>
                </a:lnTo>
                <a:cubicBezTo>
                  <a:pt x="1912270" y="5630296"/>
                  <a:pt x="1907376" y="5625039"/>
                  <a:pt x="1903460" y="5620834"/>
                </a:cubicBezTo>
                <a:cubicBezTo>
                  <a:pt x="1902926" y="5608733"/>
                  <a:pt x="1909868" y="5596976"/>
                  <a:pt x="1920723" y="5589421"/>
                </a:cubicBezTo>
                <a:lnTo>
                  <a:pt x="1927858" y="5603038"/>
                </a:lnTo>
                <a:lnTo>
                  <a:pt x="1929855" y="5593073"/>
                </a:lnTo>
                <a:cubicBezTo>
                  <a:pt x="1931519" y="5580436"/>
                  <a:pt x="1932098" y="5567725"/>
                  <a:pt x="1930941" y="5554719"/>
                </a:cubicBezTo>
                <a:lnTo>
                  <a:pt x="1938253" y="5523436"/>
                </a:lnTo>
                <a:lnTo>
                  <a:pt x="1931845" y="5485825"/>
                </a:lnTo>
                <a:lnTo>
                  <a:pt x="1949097" y="5477060"/>
                </a:lnTo>
                <a:lnTo>
                  <a:pt x="2002303" y="5249468"/>
                </a:lnTo>
                <a:lnTo>
                  <a:pt x="2001481" y="5250114"/>
                </a:lnTo>
                <a:cubicBezTo>
                  <a:pt x="1997917" y="5251701"/>
                  <a:pt x="1994241" y="5252078"/>
                  <a:pt x="1990640" y="5250852"/>
                </a:cubicBezTo>
                <a:cubicBezTo>
                  <a:pt x="1987898" y="5249918"/>
                  <a:pt x="1985198" y="5248052"/>
                  <a:pt x="1982626" y="5245082"/>
                </a:cubicBezTo>
                <a:close/>
                <a:moveTo>
                  <a:pt x="395917" y="5233875"/>
                </a:moveTo>
                <a:cubicBezTo>
                  <a:pt x="406696" y="5233103"/>
                  <a:pt x="416647" y="5238716"/>
                  <a:pt x="424298" y="5254262"/>
                </a:cubicBezTo>
                <a:cubicBezTo>
                  <a:pt x="388707" y="5283969"/>
                  <a:pt x="372267" y="5328055"/>
                  <a:pt x="346395" y="5330669"/>
                </a:cubicBezTo>
                <a:cubicBezTo>
                  <a:pt x="337773" y="5331541"/>
                  <a:pt x="328101" y="5327804"/>
                  <a:pt x="316324" y="5317390"/>
                </a:cubicBezTo>
                <a:cubicBezTo>
                  <a:pt x="323802" y="5295964"/>
                  <a:pt x="363582" y="5236189"/>
                  <a:pt x="395917" y="5233875"/>
                </a:cubicBezTo>
                <a:close/>
                <a:moveTo>
                  <a:pt x="1972462" y="5222948"/>
                </a:moveTo>
                <a:lnTo>
                  <a:pt x="1964984" y="5247071"/>
                </a:lnTo>
                <a:lnTo>
                  <a:pt x="1954479" y="5263260"/>
                </a:lnTo>
                <a:lnTo>
                  <a:pt x="1948303" y="5281586"/>
                </a:lnTo>
                <a:cubicBezTo>
                  <a:pt x="1941358" y="5306416"/>
                  <a:pt x="1935571" y="5332429"/>
                  <a:pt x="1930941" y="5360806"/>
                </a:cubicBezTo>
                <a:lnTo>
                  <a:pt x="1930438" y="5362889"/>
                </a:lnTo>
                <a:lnTo>
                  <a:pt x="1936332" y="5367348"/>
                </a:lnTo>
                <a:lnTo>
                  <a:pt x="1972611" y="5228377"/>
                </a:lnTo>
                <a:lnTo>
                  <a:pt x="1973571" y="5226661"/>
                </a:lnTo>
                <a:close/>
                <a:moveTo>
                  <a:pt x="1107440" y="5202862"/>
                </a:moveTo>
                <a:cubicBezTo>
                  <a:pt x="1163370" y="5196691"/>
                  <a:pt x="1225015" y="5238803"/>
                  <a:pt x="1254939" y="5269450"/>
                </a:cubicBezTo>
                <a:cubicBezTo>
                  <a:pt x="1222098" y="5269857"/>
                  <a:pt x="1189089" y="5272092"/>
                  <a:pt x="1155777" y="5267844"/>
                </a:cubicBezTo>
                <a:cubicBezTo>
                  <a:pt x="1139120" y="5265719"/>
                  <a:pt x="1122387" y="5261973"/>
                  <a:pt x="1105563" y="5255568"/>
                </a:cubicBezTo>
                <a:lnTo>
                  <a:pt x="1072765" y="5237328"/>
                </a:lnTo>
                <a:lnTo>
                  <a:pt x="1063889" y="5247323"/>
                </a:lnTo>
                <a:cubicBezTo>
                  <a:pt x="1059179" y="5249233"/>
                  <a:pt x="1052991" y="5249725"/>
                  <a:pt x="1044739" y="5250381"/>
                </a:cubicBezTo>
                <a:cubicBezTo>
                  <a:pt x="1047486" y="5241384"/>
                  <a:pt x="1050922" y="5236721"/>
                  <a:pt x="1055634" y="5234810"/>
                </a:cubicBezTo>
                <a:lnTo>
                  <a:pt x="1069504" y="5235514"/>
                </a:lnTo>
                <a:lnTo>
                  <a:pt x="1054800" y="5227337"/>
                </a:lnTo>
                <a:cubicBezTo>
                  <a:pt x="1070787" y="5212340"/>
                  <a:pt x="1088794" y="5204920"/>
                  <a:pt x="1107440" y="5202862"/>
                </a:cubicBezTo>
                <a:close/>
                <a:moveTo>
                  <a:pt x="1274624" y="5194465"/>
                </a:moveTo>
                <a:cubicBezTo>
                  <a:pt x="1279325" y="5195492"/>
                  <a:pt x="1283879" y="5198083"/>
                  <a:pt x="1288537" y="5202930"/>
                </a:cubicBezTo>
                <a:cubicBezTo>
                  <a:pt x="1274388" y="5203670"/>
                  <a:pt x="1269135" y="5205075"/>
                  <a:pt x="1259817" y="5195381"/>
                </a:cubicBezTo>
                <a:cubicBezTo>
                  <a:pt x="1265070" y="5193975"/>
                  <a:pt x="1269921" y="5193439"/>
                  <a:pt x="1274624" y="5194465"/>
                </a:cubicBezTo>
                <a:close/>
                <a:moveTo>
                  <a:pt x="792643" y="5193669"/>
                </a:moveTo>
                <a:cubicBezTo>
                  <a:pt x="792643" y="5193669"/>
                  <a:pt x="802793" y="5202058"/>
                  <a:pt x="802793" y="5202058"/>
                </a:cubicBezTo>
                <a:cubicBezTo>
                  <a:pt x="801890" y="5207683"/>
                  <a:pt x="801890" y="5207683"/>
                  <a:pt x="799578" y="5204179"/>
                </a:cubicBezTo>
                <a:cubicBezTo>
                  <a:pt x="795462" y="5211924"/>
                  <a:pt x="792247" y="5214045"/>
                  <a:pt x="789033" y="5216167"/>
                </a:cubicBezTo>
                <a:cubicBezTo>
                  <a:pt x="783508" y="5214784"/>
                  <a:pt x="778884" y="5207777"/>
                  <a:pt x="777474" y="5198650"/>
                </a:cubicBezTo>
                <a:cubicBezTo>
                  <a:pt x="783001" y="5200033"/>
                  <a:pt x="787118" y="5192286"/>
                  <a:pt x="792643" y="5193669"/>
                </a:cubicBezTo>
                <a:close/>
                <a:moveTo>
                  <a:pt x="1690482" y="5187222"/>
                </a:moveTo>
                <a:cubicBezTo>
                  <a:pt x="1693332" y="5186205"/>
                  <a:pt x="1696572" y="5186191"/>
                  <a:pt x="1700333" y="5187514"/>
                </a:cubicBezTo>
                <a:cubicBezTo>
                  <a:pt x="1707272" y="5205343"/>
                  <a:pt x="1693299" y="5225050"/>
                  <a:pt x="1671852" y="5214427"/>
                </a:cubicBezTo>
                <a:cubicBezTo>
                  <a:pt x="1676891" y="5202351"/>
                  <a:pt x="1681930" y="5190273"/>
                  <a:pt x="1690482" y="5187222"/>
                </a:cubicBezTo>
                <a:close/>
                <a:moveTo>
                  <a:pt x="669208" y="5168754"/>
                </a:moveTo>
                <a:cubicBezTo>
                  <a:pt x="706395" y="5180887"/>
                  <a:pt x="697270" y="5210358"/>
                  <a:pt x="675696" y="5215818"/>
                </a:cubicBezTo>
                <a:cubicBezTo>
                  <a:pt x="668504" y="5217638"/>
                  <a:pt x="659929" y="5216789"/>
                  <a:pt x="651224" y="5211745"/>
                </a:cubicBezTo>
                <a:cubicBezTo>
                  <a:pt x="647376" y="5200087"/>
                  <a:pt x="658135" y="5171762"/>
                  <a:pt x="669208" y="5168754"/>
                </a:cubicBezTo>
                <a:close/>
                <a:moveTo>
                  <a:pt x="1709774" y="5157575"/>
                </a:moveTo>
                <a:cubicBezTo>
                  <a:pt x="1722074" y="5160963"/>
                  <a:pt x="1727075" y="5178737"/>
                  <a:pt x="1737109" y="5192142"/>
                </a:cubicBezTo>
                <a:cubicBezTo>
                  <a:pt x="1725672" y="5196000"/>
                  <a:pt x="1717001" y="5194853"/>
                  <a:pt x="1710209" y="5189258"/>
                </a:cubicBezTo>
                <a:cubicBezTo>
                  <a:pt x="1703419" y="5183664"/>
                  <a:pt x="1698505" y="5173620"/>
                  <a:pt x="1694584" y="5159678"/>
                </a:cubicBezTo>
                <a:cubicBezTo>
                  <a:pt x="1700762" y="5156916"/>
                  <a:pt x="1705674" y="5156446"/>
                  <a:pt x="1709774" y="5157575"/>
                </a:cubicBezTo>
                <a:close/>
                <a:moveTo>
                  <a:pt x="569226" y="5142008"/>
                </a:moveTo>
                <a:cubicBezTo>
                  <a:pt x="602308" y="5136675"/>
                  <a:pt x="637088" y="5201121"/>
                  <a:pt x="612500" y="5215038"/>
                </a:cubicBezTo>
                <a:cubicBezTo>
                  <a:pt x="608987" y="5217024"/>
                  <a:pt x="604263" y="5217981"/>
                  <a:pt x="598149" y="5217557"/>
                </a:cubicBezTo>
                <a:cubicBezTo>
                  <a:pt x="568641" y="5200550"/>
                  <a:pt x="550096" y="5180563"/>
                  <a:pt x="559525" y="5148811"/>
                </a:cubicBezTo>
                <a:cubicBezTo>
                  <a:pt x="564443" y="5151647"/>
                  <a:pt x="566834" y="5146828"/>
                  <a:pt x="569226" y="5142008"/>
                </a:cubicBezTo>
                <a:close/>
                <a:moveTo>
                  <a:pt x="1478365" y="5084235"/>
                </a:moveTo>
                <a:cubicBezTo>
                  <a:pt x="1500062" y="5109107"/>
                  <a:pt x="1508671" y="5137238"/>
                  <a:pt x="1507135" y="5163518"/>
                </a:cubicBezTo>
                <a:cubicBezTo>
                  <a:pt x="1504573" y="5207316"/>
                  <a:pt x="1473825" y="5245970"/>
                  <a:pt x="1428503" y="5255805"/>
                </a:cubicBezTo>
                <a:cubicBezTo>
                  <a:pt x="1425221" y="5250974"/>
                  <a:pt x="1421940" y="5246145"/>
                  <a:pt x="1417626" y="5249211"/>
                </a:cubicBezTo>
                <a:cubicBezTo>
                  <a:pt x="1405880" y="5234279"/>
                  <a:pt x="1399402" y="5216497"/>
                  <a:pt x="1397390" y="5198227"/>
                </a:cubicBezTo>
                <a:lnTo>
                  <a:pt x="1400806" y="5170188"/>
                </a:lnTo>
                <a:lnTo>
                  <a:pt x="1380731" y="5171420"/>
                </a:lnTo>
                <a:cubicBezTo>
                  <a:pt x="1377904" y="5160646"/>
                  <a:pt x="1383318" y="5154553"/>
                  <a:pt x="1390482" y="5152322"/>
                </a:cubicBezTo>
                <a:lnTo>
                  <a:pt x="1402683" y="5154780"/>
                </a:lnTo>
                <a:lnTo>
                  <a:pt x="1403961" y="5144302"/>
                </a:lnTo>
                <a:cubicBezTo>
                  <a:pt x="1416212" y="5110516"/>
                  <a:pt x="1443142" y="5084205"/>
                  <a:pt x="1478365" y="5084235"/>
                </a:cubicBezTo>
                <a:close/>
                <a:moveTo>
                  <a:pt x="476927" y="5071404"/>
                </a:moveTo>
                <a:cubicBezTo>
                  <a:pt x="502529" y="5074808"/>
                  <a:pt x="516480" y="5160188"/>
                  <a:pt x="449990" y="5103618"/>
                </a:cubicBezTo>
                <a:cubicBezTo>
                  <a:pt x="458564" y="5078242"/>
                  <a:pt x="468394" y="5070268"/>
                  <a:pt x="476927" y="5071404"/>
                </a:cubicBezTo>
                <a:close/>
                <a:moveTo>
                  <a:pt x="1023615" y="5056559"/>
                </a:moveTo>
                <a:cubicBezTo>
                  <a:pt x="1043500" y="5062184"/>
                  <a:pt x="1062766" y="5084510"/>
                  <a:pt x="1086641" y="5093775"/>
                </a:cubicBezTo>
                <a:cubicBezTo>
                  <a:pt x="1102469" y="5093676"/>
                  <a:pt x="1108297" y="5075298"/>
                  <a:pt x="1134125" y="5093482"/>
                </a:cubicBezTo>
                <a:cubicBezTo>
                  <a:pt x="1111870" y="5134167"/>
                  <a:pt x="1084607" y="5159678"/>
                  <a:pt x="1052871" y="5171640"/>
                </a:cubicBezTo>
                <a:cubicBezTo>
                  <a:pt x="1042293" y="5175628"/>
                  <a:pt x="1031218" y="5178109"/>
                  <a:pt x="1019664" y="5179147"/>
                </a:cubicBezTo>
                <a:cubicBezTo>
                  <a:pt x="1009486" y="5148316"/>
                  <a:pt x="1039692" y="5131717"/>
                  <a:pt x="1057709" y="5114228"/>
                </a:cubicBezTo>
                <a:cubicBezTo>
                  <a:pt x="1033153" y="5099899"/>
                  <a:pt x="992769" y="5085667"/>
                  <a:pt x="1003330" y="5057604"/>
                </a:cubicBezTo>
                <a:cubicBezTo>
                  <a:pt x="1010290" y="5054664"/>
                  <a:pt x="1016986" y="5054684"/>
                  <a:pt x="1023615" y="5056559"/>
                </a:cubicBezTo>
                <a:close/>
                <a:moveTo>
                  <a:pt x="412636" y="5023802"/>
                </a:moveTo>
                <a:cubicBezTo>
                  <a:pt x="417718" y="5022335"/>
                  <a:pt x="422003" y="5022593"/>
                  <a:pt x="425251" y="5023897"/>
                </a:cubicBezTo>
                <a:cubicBezTo>
                  <a:pt x="428500" y="5025200"/>
                  <a:pt x="430714" y="5027548"/>
                  <a:pt x="431658" y="5030265"/>
                </a:cubicBezTo>
                <a:cubicBezTo>
                  <a:pt x="451841" y="5072253"/>
                  <a:pt x="423523" y="5095369"/>
                  <a:pt x="423813" y="5104252"/>
                </a:cubicBezTo>
                <a:cubicBezTo>
                  <a:pt x="408567" y="5108652"/>
                  <a:pt x="408567" y="5108652"/>
                  <a:pt x="395644" y="5079510"/>
                </a:cubicBezTo>
                <a:cubicBezTo>
                  <a:pt x="393757" y="5074078"/>
                  <a:pt x="393140" y="5068280"/>
                  <a:pt x="394029" y="5062794"/>
                </a:cubicBezTo>
                <a:cubicBezTo>
                  <a:pt x="394918" y="5057307"/>
                  <a:pt x="397314" y="5052133"/>
                  <a:pt x="401453" y="5047950"/>
                </a:cubicBezTo>
                <a:cubicBezTo>
                  <a:pt x="401164" y="5039067"/>
                  <a:pt x="405957" y="5028719"/>
                  <a:pt x="412636" y="5023802"/>
                </a:cubicBezTo>
                <a:close/>
                <a:moveTo>
                  <a:pt x="981689" y="5021818"/>
                </a:moveTo>
                <a:cubicBezTo>
                  <a:pt x="984055" y="5024730"/>
                  <a:pt x="985663" y="5028328"/>
                  <a:pt x="986437" y="5033316"/>
                </a:cubicBezTo>
                <a:cubicBezTo>
                  <a:pt x="987209" y="5038302"/>
                  <a:pt x="987146" y="5044679"/>
                  <a:pt x="986162" y="5053152"/>
                </a:cubicBezTo>
                <a:cubicBezTo>
                  <a:pt x="949107" y="5046262"/>
                  <a:pt x="963044" y="5089249"/>
                  <a:pt x="933743" y="5085450"/>
                </a:cubicBezTo>
                <a:cubicBezTo>
                  <a:pt x="924379" y="5078762"/>
                  <a:pt x="911616" y="5075154"/>
                  <a:pt x="904655" y="5064158"/>
                </a:cubicBezTo>
                <a:cubicBezTo>
                  <a:pt x="902334" y="5060494"/>
                  <a:pt x="900659" y="5056009"/>
                  <a:pt x="899968" y="5050316"/>
                </a:cubicBezTo>
                <a:cubicBezTo>
                  <a:pt x="932947" y="5045731"/>
                  <a:pt x="953441" y="5032229"/>
                  <a:pt x="981689" y="5021818"/>
                </a:cubicBezTo>
                <a:close/>
                <a:moveTo>
                  <a:pt x="1852968" y="5018908"/>
                </a:moveTo>
                <a:cubicBezTo>
                  <a:pt x="1855615" y="5020916"/>
                  <a:pt x="1857027" y="5024722"/>
                  <a:pt x="1857541" y="5029542"/>
                </a:cubicBezTo>
                <a:cubicBezTo>
                  <a:pt x="1859082" y="5044001"/>
                  <a:pt x="1852530" y="5067595"/>
                  <a:pt x="1846905" y="5079196"/>
                </a:cubicBezTo>
                <a:cubicBezTo>
                  <a:pt x="1844258" y="5077188"/>
                  <a:pt x="1842846" y="5073382"/>
                  <a:pt x="1842333" y="5068563"/>
                </a:cubicBezTo>
                <a:cubicBezTo>
                  <a:pt x="1840792" y="5054104"/>
                  <a:pt x="1847344" y="5030509"/>
                  <a:pt x="1852968" y="5018908"/>
                </a:cubicBezTo>
                <a:close/>
                <a:moveTo>
                  <a:pt x="1258759" y="5012584"/>
                </a:moveTo>
                <a:cubicBezTo>
                  <a:pt x="1261610" y="5013619"/>
                  <a:pt x="1264316" y="5015746"/>
                  <a:pt x="1266832" y="5019326"/>
                </a:cubicBezTo>
                <a:cubicBezTo>
                  <a:pt x="1264293" y="5038715"/>
                  <a:pt x="1243455" y="5045870"/>
                  <a:pt x="1230542" y="5022895"/>
                </a:cubicBezTo>
                <a:cubicBezTo>
                  <a:pt x="1240375" y="5016186"/>
                  <a:pt x="1250210" y="5009476"/>
                  <a:pt x="1258759" y="5012584"/>
                </a:cubicBezTo>
                <a:close/>
                <a:moveTo>
                  <a:pt x="1632824" y="4974668"/>
                </a:moveTo>
                <a:cubicBezTo>
                  <a:pt x="1640613" y="4974043"/>
                  <a:pt x="1650322" y="4979269"/>
                  <a:pt x="1649026" y="4989899"/>
                </a:cubicBezTo>
                <a:cubicBezTo>
                  <a:pt x="1643803" y="4991061"/>
                  <a:pt x="1636717" y="4995593"/>
                  <a:pt x="1628131" y="4994550"/>
                </a:cubicBezTo>
                <a:cubicBezTo>
                  <a:pt x="1619162" y="4981772"/>
                  <a:pt x="1625033" y="4975294"/>
                  <a:pt x="1632824" y="4974668"/>
                </a:cubicBezTo>
                <a:close/>
                <a:moveTo>
                  <a:pt x="1058695" y="4939938"/>
                </a:moveTo>
                <a:cubicBezTo>
                  <a:pt x="1085989" y="4938714"/>
                  <a:pt x="1111782" y="4947355"/>
                  <a:pt x="1115896" y="4968911"/>
                </a:cubicBezTo>
                <a:cubicBezTo>
                  <a:pt x="1071700" y="4965122"/>
                  <a:pt x="1040876" y="4984727"/>
                  <a:pt x="992479" y="4970150"/>
                </a:cubicBezTo>
                <a:cubicBezTo>
                  <a:pt x="1002603" y="4952248"/>
                  <a:pt x="1031400" y="4941161"/>
                  <a:pt x="1058695" y="4939938"/>
                </a:cubicBezTo>
                <a:close/>
                <a:moveTo>
                  <a:pt x="1545081" y="4923258"/>
                </a:moveTo>
                <a:cubicBezTo>
                  <a:pt x="1553745" y="4925051"/>
                  <a:pt x="1561157" y="4923038"/>
                  <a:pt x="1569822" y="4924832"/>
                </a:cubicBezTo>
                <a:cubicBezTo>
                  <a:pt x="1574845" y="4940048"/>
                  <a:pt x="1593434" y="4947439"/>
                  <a:pt x="1579933" y="4967686"/>
                </a:cubicBezTo>
                <a:cubicBezTo>
                  <a:pt x="1557703" y="4973722"/>
                  <a:pt x="1532834" y="4947310"/>
                  <a:pt x="1545081" y="4923258"/>
                </a:cubicBezTo>
                <a:close/>
                <a:moveTo>
                  <a:pt x="1838816" y="4906098"/>
                </a:moveTo>
                <a:cubicBezTo>
                  <a:pt x="1843632" y="4908300"/>
                  <a:pt x="1848448" y="4910502"/>
                  <a:pt x="1851422" y="4913462"/>
                </a:cubicBezTo>
                <a:cubicBezTo>
                  <a:pt x="1854395" y="4916421"/>
                  <a:pt x="1855528" y="4920138"/>
                  <a:pt x="1852976" y="4925370"/>
                </a:cubicBezTo>
                <a:lnTo>
                  <a:pt x="1842754" y="4936429"/>
                </a:lnTo>
                <a:lnTo>
                  <a:pt x="1847932" y="4940131"/>
                </a:lnTo>
                <a:cubicBezTo>
                  <a:pt x="1854561" y="4951245"/>
                  <a:pt x="1852636" y="4971961"/>
                  <a:pt x="1847352" y="4975254"/>
                </a:cubicBezTo>
                <a:cubicBezTo>
                  <a:pt x="1840896" y="4974398"/>
                  <a:pt x="1828297" y="4951755"/>
                  <a:pt x="1830434" y="4940056"/>
                </a:cubicBezTo>
                <a:lnTo>
                  <a:pt x="1836794" y="4934496"/>
                </a:lnTo>
                <a:lnTo>
                  <a:pt x="1831618" y="4928403"/>
                </a:lnTo>
                <a:cubicBezTo>
                  <a:pt x="1829885" y="4924410"/>
                  <a:pt x="1828752" y="4920693"/>
                  <a:pt x="1826344" y="4919591"/>
                </a:cubicBezTo>
                <a:cubicBezTo>
                  <a:pt x="1830027" y="4918077"/>
                  <a:pt x="1837396" y="4915047"/>
                  <a:pt x="1838816" y="4906098"/>
                </a:cubicBezTo>
                <a:close/>
                <a:moveTo>
                  <a:pt x="1511565" y="4902286"/>
                </a:moveTo>
                <a:cubicBezTo>
                  <a:pt x="1515851" y="4902609"/>
                  <a:pt x="1517909" y="4905929"/>
                  <a:pt x="1519178" y="4910098"/>
                </a:cubicBezTo>
                <a:cubicBezTo>
                  <a:pt x="1520447" y="4914265"/>
                  <a:pt x="1520926" y="4919278"/>
                  <a:pt x="1522055" y="4922983"/>
                </a:cubicBezTo>
                <a:cubicBezTo>
                  <a:pt x="1530624" y="4923626"/>
                  <a:pt x="1519124" y="4940861"/>
                  <a:pt x="1527695" y="4941505"/>
                </a:cubicBezTo>
                <a:cubicBezTo>
                  <a:pt x="1517321" y="4962445"/>
                  <a:pt x="1541567" y="4973315"/>
                  <a:pt x="1530858" y="5006898"/>
                </a:cubicBezTo>
                <a:cubicBezTo>
                  <a:pt x="1525247" y="4998785"/>
                  <a:pt x="1521476" y="4990696"/>
                  <a:pt x="1518752" y="4982829"/>
                </a:cubicBezTo>
                <a:lnTo>
                  <a:pt x="1513011" y="4958486"/>
                </a:lnTo>
                <a:lnTo>
                  <a:pt x="1490340" y="4964660"/>
                </a:lnTo>
                <a:cubicBezTo>
                  <a:pt x="1483968" y="4962807"/>
                  <a:pt x="1477870" y="4958777"/>
                  <a:pt x="1473635" y="4952721"/>
                </a:cubicBezTo>
                <a:cubicBezTo>
                  <a:pt x="1467988" y="4944646"/>
                  <a:pt x="1465652" y="4932969"/>
                  <a:pt x="1470388" y="4918043"/>
                </a:cubicBezTo>
                <a:cubicBezTo>
                  <a:pt x="1479204" y="4914814"/>
                  <a:pt x="1486193" y="4914894"/>
                  <a:pt x="1492727" y="4915801"/>
                </a:cubicBezTo>
                <a:lnTo>
                  <a:pt x="1504089" y="4917380"/>
                </a:lnTo>
                <a:lnTo>
                  <a:pt x="1506379" y="4912755"/>
                </a:lnTo>
                <a:cubicBezTo>
                  <a:pt x="1505251" y="4909051"/>
                  <a:pt x="1505251" y="4909051"/>
                  <a:pt x="1505251" y="4909051"/>
                </a:cubicBezTo>
                <a:cubicBezTo>
                  <a:pt x="1504123" y="4905347"/>
                  <a:pt x="1511565" y="4902286"/>
                  <a:pt x="1511565" y="4902286"/>
                </a:cubicBezTo>
                <a:close/>
                <a:moveTo>
                  <a:pt x="1446947" y="4892318"/>
                </a:moveTo>
                <a:lnTo>
                  <a:pt x="1439881" y="4916086"/>
                </a:lnTo>
                <a:lnTo>
                  <a:pt x="1444479" y="4919214"/>
                </a:lnTo>
                <a:cubicBezTo>
                  <a:pt x="1446566" y="4921412"/>
                  <a:pt x="1448007" y="4924557"/>
                  <a:pt x="1452494" y="4933003"/>
                </a:cubicBezTo>
                <a:cubicBezTo>
                  <a:pt x="1443449" y="4940253"/>
                  <a:pt x="1434406" y="4947505"/>
                  <a:pt x="1425363" y="4954755"/>
                </a:cubicBezTo>
                <a:cubicBezTo>
                  <a:pt x="1424086" y="4950618"/>
                  <a:pt x="1421680" y="4947388"/>
                  <a:pt x="1419190" y="4944652"/>
                </a:cubicBezTo>
                <a:lnTo>
                  <a:pt x="1418323" y="4943726"/>
                </a:lnTo>
                <a:lnTo>
                  <a:pt x="1373469" y="4969192"/>
                </a:lnTo>
                <a:cubicBezTo>
                  <a:pt x="1363737" y="4931460"/>
                  <a:pt x="1413169" y="4902216"/>
                  <a:pt x="1446947" y="4892318"/>
                </a:cubicBezTo>
                <a:close/>
                <a:moveTo>
                  <a:pt x="1931617" y="4889208"/>
                </a:moveTo>
                <a:cubicBezTo>
                  <a:pt x="1929675" y="4900367"/>
                  <a:pt x="1925463" y="4908085"/>
                  <a:pt x="1913469" y="4911061"/>
                </a:cubicBezTo>
                <a:cubicBezTo>
                  <a:pt x="1918652" y="4897763"/>
                  <a:pt x="1919623" y="4892183"/>
                  <a:pt x="1931617" y="4889208"/>
                </a:cubicBezTo>
                <a:close/>
                <a:moveTo>
                  <a:pt x="1958718" y="4888729"/>
                </a:moveTo>
                <a:cubicBezTo>
                  <a:pt x="1988287" y="4893636"/>
                  <a:pt x="1979108" y="4926306"/>
                  <a:pt x="1964452" y="4930284"/>
                </a:cubicBezTo>
                <a:cubicBezTo>
                  <a:pt x="1945874" y="4922395"/>
                  <a:pt x="1945366" y="4896666"/>
                  <a:pt x="1958718" y="4888729"/>
                </a:cubicBezTo>
                <a:close/>
                <a:moveTo>
                  <a:pt x="1739617" y="4880771"/>
                </a:moveTo>
                <a:cubicBezTo>
                  <a:pt x="1743237" y="4879787"/>
                  <a:pt x="1747179" y="4879773"/>
                  <a:pt x="1752052" y="4881086"/>
                </a:cubicBezTo>
                <a:cubicBezTo>
                  <a:pt x="1756925" y="4882399"/>
                  <a:pt x="1762730" y="4885040"/>
                  <a:pt x="1770078" y="4889371"/>
                </a:cubicBezTo>
                <a:cubicBezTo>
                  <a:pt x="1748773" y="4920460"/>
                  <a:pt x="1793719" y="4925127"/>
                  <a:pt x="1778381" y="4950380"/>
                </a:cubicBezTo>
                <a:cubicBezTo>
                  <a:pt x="1768474" y="4956232"/>
                  <a:pt x="1760006" y="4966440"/>
                  <a:pt x="1747134" y="4968352"/>
                </a:cubicBezTo>
                <a:cubicBezTo>
                  <a:pt x="1742843" y="4968991"/>
                  <a:pt x="1738065" y="4968705"/>
                  <a:pt x="1732579" y="4967031"/>
                </a:cubicBezTo>
                <a:cubicBezTo>
                  <a:pt x="1741742" y="4935021"/>
                  <a:pt x="1737697" y="4910815"/>
                  <a:pt x="1739617" y="4880771"/>
                </a:cubicBezTo>
                <a:close/>
                <a:moveTo>
                  <a:pt x="939513" y="4859637"/>
                </a:moveTo>
                <a:cubicBezTo>
                  <a:pt x="943371" y="4860503"/>
                  <a:pt x="946736" y="4862492"/>
                  <a:pt x="948804" y="4865654"/>
                </a:cubicBezTo>
                <a:cubicBezTo>
                  <a:pt x="951563" y="4869872"/>
                  <a:pt x="952016" y="4876175"/>
                  <a:pt x="948262" y="4884686"/>
                </a:cubicBezTo>
                <a:cubicBezTo>
                  <a:pt x="931864" y="4884191"/>
                  <a:pt x="920930" y="4883859"/>
                  <a:pt x="913070" y="4880748"/>
                </a:cubicBezTo>
                <a:cubicBezTo>
                  <a:pt x="911906" y="4864540"/>
                  <a:pt x="927936" y="4857039"/>
                  <a:pt x="939513" y="4859637"/>
                </a:cubicBezTo>
                <a:close/>
                <a:moveTo>
                  <a:pt x="1459185" y="4856118"/>
                </a:moveTo>
                <a:cubicBezTo>
                  <a:pt x="1474702" y="4862261"/>
                  <a:pt x="1478086" y="4879391"/>
                  <a:pt x="1508769" y="4871802"/>
                </a:cubicBezTo>
                <a:cubicBezTo>
                  <a:pt x="1501361" y="4888607"/>
                  <a:pt x="1491589" y="4902504"/>
                  <a:pt x="1477093" y="4910581"/>
                </a:cubicBezTo>
                <a:cubicBezTo>
                  <a:pt x="1465279" y="4896034"/>
                  <a:pt x="1462569" y="4873248"/>
                  <a:pt x="1459185" y="4856118"/>
                </a:cubicBezTo>
                <a:close/>
                <a:moveTo>
                  <a:pt x="1583515" y="4847597"/>
                </a:moveTo>
                <a:cubicBezTo>
                  <a:pt x="1588489" y="4846782"/>
                  <a:pt x="1594433" y="4848921"/>
                  <a:pt x="1600697" y="4855800"/>
                </a:cubicBezTo>
                <a:cubicBezTo>
                  <a:pt x="1593603" y="4870594"/>
                  <a:pt x="1588872" y="4880454"/>
                  <a:pt x="1582844" y="4886380"/>
                </a:cubicBezTo>
                <a:cubicBezTo>
                  <a:pt x="1562456" y="4879049"/>
                  <a:pt x="1568600" y="4850037"/>
                  <a:pt x="1583515" y="4847597"/>
                </a:cubicBezTo>
                <a:close/>
                <a:moveTo>
                  <a:pt x="692899" y="4818087"/>
                </a:moveTo>
                <a:cubicBezTo>
                  <a:pt x="700092" y="4817450"/>
                  <a:pt x="707715" y="4817686"/>
                  <a:pt x="715294" y="4818386"/>
                </a:cubicBezTo>
                <a:cubicBezTo>
                  <a:pt x="725400" y="4819321"/>
                  <a:pt x="735427" y="4821083"/>
                  <a:pt x="744255" y="4822706"/>
                </a:cubicBezTo>
                <a:cubicBezTo>
                  <a:pt x="762684" y="4825442"/>
                  <a:pt x="782396" y="4830123"/>
                  <a:pt x="791044" y="4840709"/>
                </a:cubicBezTo>
                <a:cubicBezTo>
                  <a:pt x="793927" y="4844238"/>
                  <a:pt x="795579" y="4848423"/>
                  <a:pt x="795546" y="4853410"/>
                </a:cubicBezTo>
                <a:cubicBezTo>
                  <a:pt x="796890" y="4882317"/>
                  <a:pt x="766008" y="4902694"/>
                  <a:pt x="730696" y="4896204"/>
                </a:cubicBezTo>
                <a:cubicBezTo>
                  <a:pt x="676182" y="4887486"/>
                  <a:pt x="652551" y="4858392"/>
                  <a:pt x="652551" y="4858392"/>
                </a:cubicBezTo>
                <a:cubicBezTo>
                  <a:pt x="653608" y="4829764"/>
                  <a:pt x="671319" y="4819998"/>
                  <a:pt x="692899" y="4818087"/>
                </a:cubicBezTo>
                <a:close/>
                <a:moveTo>
                  <a:pt x="1625702" y="4797462"/>
                </a:moveTo>
                <a:cubicBezTo>
                  <a:pt x="1631103" y="4804930"/>
                  <a:pt x="1633000" y="4810403"/>
                  <a:pt x="1629777" y="4817359"/>
                </a:cubicBezTo>
                <a:cubicBezTo>
                  <a:pt x="1627882" y="4811887"/>
                  <a:pt x="1618974" y="4802425"/>
                  <a:pt x="1625702" y="4797462"/>
                </a:cubicBezTo>
                <a:close/>
                <a:moveTo>
                  <a:pt x="1454926" y="4796073"/>
                </a:moveTo>
                <a:cubicBezTo>
                  <a:pt x="1465625" y="4798891"/>
                  <a:pt x="1470975" y="4800300"/>
                  <a:pt x="1475515" y="4807181"/>
                </a:cubicBezTo>
                <a:cubicBezTo>
                  <a:pt x="1480865" y="4808590"/>
                  <a:pt x="1486214" y="4810000"/>
                  <a:pt x="1490024" y="4812424"/>
                </a:cubicBezTo>
                <a:cubicBezTo>
                  <a:pt x="1493834" y="4814849"/>
                  <a:pt x="1496105" y="4818290"/>
                  <a:pt x="1495296" y="4823762"/>
                </a:cubicBezTo>
                <a:cubicBezTo>
                  <a:pt x="1483789" y="4826417"/>
                  <a:pt x="1475360" y="4827040"/>
                  <a:pt x="1461582" y="4826253"/>
                </a:cubicBezTo>
                <a:cubicBezTo>
                  <a:pt x="1461582" y="4826253"/>
                  <a:pt x="1440183" y="4820618"/>
                  <a:pt x="1439530" y="4806232"/>
                </a:cubicBezTo>
                <a:cubicBezTo>
                  <a:pt x="1437260" y="4802791"/>
                  <a:pt x="1449577" y="4794663"/>
                  <a:pt x="1454926" y="4796073"/>
                </a:cubicBezTo>
                <a:close/>
                <a:moveTo>
                  <a:pt x="1776482" y="4781399"/>
                </a:moveTo>
                <a:cubicBezTo>
                  <a:pt x="1791661" y="4776625"/>
                  <a:pt x="1809481" y="4795013"/>
                  <a:pt x="1814445" y="4812838"/>
                </a:cubicBezTo>
                <a:cubicBezTo>
                  <a:pt x="1816100" y="4818778"/>
                  <a:pt x="1816327" y="4824658"/>
                  <a:pt x="1814551" y="4829595"/>
                </a:cubicBezTo>
                <a:cubicBezTo>
                  <a:pt x="1805658" y="4836962"/>
                  <a:pt x="1796765" y="4844330"/>
                  <a:pt x="1787873" y="4851696"/>
                </a:cubicBezTo>
                <a:cubicBezTo>
                  <a:pt x="1767981" y="4854524"/>
                  <a:pt x="1753216" y="4841042"/>
                  <a:pt x="1751780" y="4823576"/>
                </a:cubicBezTo>
                <a:cubicBezTo>
                  <a:pt x="1751303" y="4817755"/>
                  <a:pt x="1752304" y="4811489"/>
                  <a:pt x="1755093" y="4805240"/>
                </a:cubicBezTo>
                <a:cubicBezTo>
                  <a:pt x="1758809" y="4796906"/>
                  <a:pt x="1765699" y="4788599"/>
                  <a:pt x="1776482" y="4781399"/>
                </a:cubicBezTo>
                <a:close/>
                <a:moveTo>
                  <a:pt x="1208171" y="4770884"/>
                </a:moveTo>
                <a:cubicBezTo>
                  <a:pt x="1230550" y="4775956"/>
                  <a:pt x="1255516" y="4797340"/>
                  <a:pt x="1261206" y="4814570"/>
                </a:cubicBezTo>
                <a:cubicBezTo>
                  <a:pt x="1255903" y="4831655"/>
                  <a:pt x="1247150" y="4840551"/>
                  <a:pt x="1237375" y="4843530"/>
                </a:cubicBezTo>
                <a:cubicBezTo>
                  <a:pt x="1208056" y="4852467"/>
                  <a:pt x="1169552" y="4808162"/>
                  <a:pt x="1187463" y="4772009"/>
                </a:cubicBezTo>
                <a:cubicBezTo>
                  <a:pt x="1193537" y="4769317"/>
                  <a:pt x="1200711" y="4769194"/>
                  <a:pt x="1208171" y="4770884"/>
                </a:cubicBezTo>
                <a:close/>
                <a:moveTo>
                  <a:pt x="1263088" y="4767401"/>
                </a:moveTo>
                <a:cubicBezTo>
                  <a:pt x="1281814" y="4768967"/>
                  <a:pt x="1295231" y="4777775"/>
                  <a:pt x="1302374" y="4802656"/>
                </a:cubicBezTo>
                <a:cubicBezTo>
                  <a:pt x="1293391" y="4814707"/>
                  <a:pt x="1278279" y="4812639"/>
                  <a:pt x="1265500" y="4804251"/>
                </a:cubicBezTo>
                <a:cubicBezTo>
                  <a:pt x="1252724" y="4795863"/>
                  <a:pt x="1242280" y="4781152"/>
                  <a:pt x="1242629" y="4767921"/>
                </a:cubicBezTo>
                <a:cubicBezTo>
                  <a:pt x="1250015" y="4767162"/>
                  <a:pt x="1256847" y="4766880"/>
                  <a:pt x="1263088" y="4767401"/>
                </a:cubicBezTo>
                <a:close/>
                <a:moveTo>
                  <a:pt x="992478" y="4757952"/>
                </a:moveTo>
                <a:cubicBezTo>
                  <a:pt x="996767" y="4757608"/>
                  <a:pt x="999483" y="4758303"/>
                  <a:pt x="1001304" y="4760208"/>
                </a:cubicBezTo>
                <a:cubicBezTo>
                  <a:pt x="1003127" y="4762115"/>
                  <a:pt x="1004056" y="4765232"/>
                  <a:pt x="1004769" y="4769735"/>
                </a:cubicBezTo>
                <a:lnTo>
                  <a:pt x="992814" y="4781126"/>
                </a:lnTo>
                <a:lnTo>
                  <a:pt x="1002354" y="4784613"/>
                </a:lnTo>
                <a:cubicBezTo>
                  <a:pt x="1007895" y="4788327"/>
                  <a:pt x="1012242" y="4793279"/>
                  <a:pt x="1014306" y="4799030"/>
                </a:cubicBezTo>
                <a:cubicBezTo>
                  <a:pt x="1005671" y="4822084"/>
                  <a:pt x="974942" y="4825148"/>
                  <a:pt x="959167" y="4813242"/>
                </a:cubicBezTo>
                <a:cubicBezTo>
                  <a:pt x="953908" y="4809274"/>
                  <a:pt x="950310" y="4803641"/>
                  <a:pt x="949748" y="4796532"/>
                </a:cubicBezTo>
                <a:lnTo>
                  <a:pt x="954244" y="4791373"/>
                </a:lnTo>
                <a:lnTo>
                  <a:pt x="950728" y="4790474"/>
                </a:lnTo>
                <a:cubicBezTo>
                  <a:pt x="945297" y="4789085"/>
                  <a:pt x="939866" y="4787695"/>
                  <a:pt x="942152" y="4791161"/>
                </a:cubicBezTo>
                <a:cubicBezTo>
                  <a:pt x="925856" y="4786993"/>
                  <a:pt x="922711" y="4789068"/>
                  <a:pt x="918997" y="4776599"/>
                </a:cubicBezTo>
                <a:cubicBezTo>
                  <a:pt x="946446" y="4763458"/>
                  <a:pt x="983902" y="4758638"/>
                  <a:pt x="992478" y="4757952"/>
                </a:cubicBezTo>
                <a:close/>
                <a:moveTo>
                  <a:pt x="1427319" y="4755472"/>
                </a:moveTo>
                <a:cubicBezTo>
                  <a:pt x="1427319" y="4755472"/>
                  <a:pt x="1428543" y="4755786"/>
                  <a:pt x="1429673" y="4756723"/>
                </a:cubicBezTo>
                <a:cubicBezTo>
                  <a:pt x="1430802" y="4757664"/>
                  <a:pt x="1431833" y="4759228"/>
                  <a:pt x="1431447" y="4761727"/>
                </a:cubicBezTo>
                <a:cubicBezTo>
                  <a:pt x="1431447" y="4761727"/>
                  <a:pt x="1431447" y="4761727"/>
                  <a:pt x="1428611" y="4763599"/>
                </a:cubicBezTo>
                <a:cubicBezTo>
                  <a:pt x="1428611" y="4763599"/>
                  <a:pt x="1426547" y="4760470"/>
                  <a:pt x="1427319" y="4755472"/>
                </a:cubicBezTo>
                <a:close/>
                <a:moveTo>
                  <a:pt x="264746" y="4716052"/>
                </a:moveTo>
                <a:cubicBezTo>
                  <a:pt x="282578" y="4713311"/>
                  <a:pt x="301143" y="4719716"/>
                  <a:pt x="313587" y="4750070"/>
                </a:cubicBezTo>
                <a:cubicBezTo>
                  <a:pt x="318955" y="4757556"/>
                  <a:pt x="315459" y="4755568"/>
                  <a:pt x="317330" y="4761064"/>
                </a:cubicBezTo>
                <a:cubicBezTo>
                  <a:pt x="319200" y="4766562"/>
                  <a:pt x="324566" y="4774048"/>
                  <a:pt x="328063" y="4776037"/>
                </a:cubicBezTo>
                <a:cubicBezTo>
                  <a:pt x="311075" y="4784107"/>
                  <a:pt x="318314" y="4797092"/>
                  <a:pt x="291086" y="4808201"/>
                </a:cubicBezTo>
                <a:cubicBezTo>
                  <a:pt x="257111" y="4824341"/>
                  <a:pt x="235890" y="4803403"/>
                  <a:pt x="226780" y="4784922"/>
                </a:cubicBezTo>
                <a:cubicBezTo>
                  <a:pt x="230621" y="4783782"/>
                  <a:pt x="218317" y="4758494"/>
                  <a:pt x="228416" y="4738471"/>
                </a:cubicBezTo>
                <a:cubicBezTo>
                  <a:pt x="231783" y="4731798"/>
                  <a:pt x="237640" y="4725708"/>
                  <a:pt x="247413" y="4721292"/>
                </a:cubicBezTo>
                <a:cubicBezTo>
                  <a:pt x="252940" y="4718896"/>
                  <a:pt x="258802" y="4716965"/>
                  <a:pt x="264746" y="4716052"/>
                </a:cubicBezTo>
                <a:close/>
                <a:moveTo>
                  <a:pt x="2098559" y="4714607"/>
                </a:moveTo>
                <a:cubicBezTo>
                  <a:pt x="2090982" y="4730397"/>
                  <a:pt x="2075161" y="4732679"/>
                  <a:pt x="2063913" y="4749980"/>
                </a:cubicBezTo>
                <a:cubicBezTo>
                  <a:pt x="2050619" y="4746999"/>
                  <a:pt x="2035702" y="4765807"/>
                  <a:pt x="2017595" y="4760581"/>
                </a:cubicBezTo>
                <a:cubicBezTo>
                  <a:pt x="2025412" y="4732016"/>
                  <a:pt x="2084123" y="4707870"/>
                  <a:pt x="2098559" y="4714607"/>
                </a:cubicBezTo>
                <a:close/>
                <a:moveTo>
                  <a:pt x="1856231" y="4710929"/>
                </a:moveTo>
                <a:cubicBezTo>
                  <a:pt x="1884048" y="4729732"/>
                  <a:pt x="1928918" y="4762300"/>
                  <a:pt x="1938827" y="4795868"/>
                </a:cubicBezTo>
                <a:cubicBezTo>
                  <a:pt x="1899870" y="4821036"/>
                  <a:pt x="1859186" y="4739796"/>
                  <a:pt x="1856231" y="4710929"/>
                </a:cubicBezTo>
                <a:close/>
                <a:moveTo>
                  <a:pt x="1796539" y="4685326"/>
                </a:moveTo>
                <a:cubicBezTo>
                  <a:pt x="1802421" y="4683959"/>
                  <a:pt x="1807674" y="4686778"/>
                  <a:pt x="1811930" y="4691514"/>
                </a:cubicBezTo>
                <a:cubicBezTo>
                  <a:pt x="1816186" y="4696248"/>
                  <a:pt x="1819443" y="4702899"/>
                  <a:pt x="1821335" y="4709194"/>
                </a:cubicBezTo>
                <a:cubicBezTo>
                  <a:pt x="1819023" y="4705691"/>
                  <a:pt x="1819023" y="4705691"/>
                  <a:pt x="1819023" y="4705691"/>
                </a:cubicBezTo>
                <a:cubicBezTo>
                  <a:pt x="1813561" y="4704267"/>
                  <a:pt x="1815872" y="4707770"/>
                  <a:pt x="1812721" y="4709849"/>
                </a:cubicBezTo>
                <a:cubicBezTo>
                  <a:pt x="1812721" y="4709849"/>
                  <a:pt x="1815872" y="4707770"/>
                  <a:pt x="1815033" y="4713353"/>
                </a:cubicBezTo>
                <a:cubicBezTo>
                  <a:pt x="1812721" y="4709849"/>
                  <a:pt x="1809570" y="4711929"/>
                  <a:pt x="1806418" y="4714008"/>
                </a:cubicBezTo>
                <a:cubicBezTo>
                  <a:pt x="1795493" y="4711160"/>
                  <a:pt x="1782256" y="4704808"/>
                  <a:pt x="1780783" y="4695723"/>
                </a:cubicBezTo>
                <a:cubicBezTo>
                  <a:pt x="1782462" y="4684557"/>
                  <a:pt x="1791075" y="4683902"/>
                  <a:pt x="1796539" y="4685326"/>
                </a:cubicBezTo>
                <a:close/>
                <a:moveTo>
                  <a:pt x="1227131" y="4682826"/>
                </a:moveTo>
                <a:cubicBezTo>
                  <a:pt x="1232656" y="4684209"/>
                  <a:pt x="1255663" y="4684114"/>
                  <a:pt x="1254760" y="4689738"/>
                </a:cubicBezTo>
                <a:cubicBezTo>
                  <a:pt x="1254760" y="4689738"/>
                  <a:pt x="1249235" y="4688356"/>
                  <a:pt x="1243708" y="4686974"/>
                </a:cubicBezTo>
                <a:cubicBezTo>
                  <a:pt x="1238183" y="4685592"/>
                  <a:pt x="1238183" y="4685592"/>
                  <a:pt x="1237280" y="4691216"/>
                </a:cubicBezTo>
                <a:cubicBezTo>
                  <a:pt x="1231754" y="4689833"/>
                  <a:pt x="1231754" y="4689833"/>
                  <a:pt x="1227131" y="4682826"/>
                </a:cubicBezTo>
                <a:close/>
                <a:moveTo>
                  <a:pt x="1297789" y="4680652"/>
                </a:moveTo>
                <a:cubicBezTo>
                  <a:pt x="1300059" y="4684092"/>
                  <a:pt x="1305423" y="4685492"/>
                  <a:pt x="1305423" y="4685492"/>
                </a:cubicBezTo>
                <a:cubicBezTo>
                  <a:pt x="1304600" y="4690973"/>
                  <a:pt x="1301506" y="4693015"/>
                  <a:pt x="1298413" y="4695056"/>
                </a:cubicBezTo>
                <a:cubicBezTo>
                  <a:pt x="1293047" y="4693657"/>
                  <a:pt x="1290778" y="4690217"/>
                  <a:pt x="1285413" y="4688817"/>
                </a:cubicBezTo>
                <a:cubicBezTo>
                  <a:pt x="1282319" y="4690859"/>
                  <a:pt x="1276132" y="4694942"/>
                  <a:pt x="1270767" y="4693543"/>
                </a:cubicBezTo>
                <a:cubicBezTo>
                  <a:pt x="1265403" y="4692145"/>
                  <a:pt x="1257768" y="4687304"/>
                  <a:pt x="1257768" y="4687304"/>
                </a:cubicBezTo>
                <a:cubicBezTo>
                  <a:pt x="1258592" y="4681821"/>
                  <a:pt x="1258592" y="4681821"/>
                  <a:pt x="1260863" y="4685262"/>
                </a:cubicBezTo>
                <a:cubicBezTo>
                  <a:pt x="1269320" y="4684619"/>
                  <a:pt x="1266226" y="4686661"/>
                  <a:pt x="1271591" y="4688061"/>
                </a:cubicBezTo>
                <a:cubicBezTo>
                  <a:pt x="1276954" y="4689460"/>
                  <a:pt x="1296965" y="4686134"/>
                  <a:pt x="1297789" y="4680652"/>
                </a:cubicBezTo>
                <a:close/>
                <a:moveTo>
                  <a:pt x="1705960" y="4678644"/>
                </a:moveTo>
                <a:lnTo>
                  <a:pt x="1711016" y="4684381"/>
                </a:lnTo>
                <a:lnTo>
                  <a:pt x="1723300" y="4685718"/>
                </a:lnTo>
                <a:cubicBezTo>
                  <a:pt x="1726976" y="4687048"/>
                  <a:pt x="1728701" y="4689663"/>
                  <a:pt x="1727884" y="4695211"/>
                </a:cubicBezTo>
                <a:cubicBezTo>
                  <a:pt x="1729367" y="4704245"/>
                  <a:pt x="1720827" y="4704874"/>
                  <a:pt x="1719191" y="4715967"/>
                </a:cubicBezTo>
                <a:cubicBezTo>
                  <a:pt x="1719153" y="4721000"/>
                  <a:pt x="1721548" y="4725053"/>
                  <a:pt x="1725156" y="4728930"/>
                </a:cubicBezTo>
                <a:lnTo>
                  <a:pt x="1734269" y="4737124"/>
                </a:lnTo>
                <a:lnTo>
                  <a:pt x="1745593" y="4736635"/>
                </a:lnTo>
                <a:lnTo>
                  <a:pt x="1742032" y="4745147"/>
                </a:lnTo>
                <a:lnTo>
                  <a:pt x="1748333" y="4752624"/>
                </a:lnTo>
                <a:lnTo>
                  <a:pt x="1746683" y="4747276"/>
                </a:lnTo>
                <a:cubicBezTo>
                  <a:pt x="1744461" y="4728098"/>
                  <a:pt x="1751138" y="4702104"/>
                  <a:pt x="1774405" y="4697129"/>
                </a:cubicBezTo>
                <a:cubicBezTo>
                  <a:pt x="1782311" y="4715818"/>
                  <a:pt x="1781016" y="4728470"/>
                  <a:pt x="1775540" y="4738374"/>
                </a:cubicBezTo>
                <a:lnTo>
                  <a:pt x="1752897" y="4761791"/>
                </a:lnTo>
                <a:lnTo>
                  <a:pt x="1757502" y="4780812"/>
                </a:lnTo>
                <a:cubicBezTo>
                  <a:pt x="1746660" y="4777953"/>
                  <a:pt x="1740268" y="4802199"/>
                  <a:pt x="1724005" y="4797910"/>
                </a:cubicBezTo>
                <a:lnTo>
                  <a:pt x="1723907" y="4797887"/>
                </a:lnTo>
                <a:lnTo>
                  <a:pt x="1715265" y="4821561"/>
                </a:lnTo>
                <a:cubicBezTo>
                  <a:pt x="1710812" y="4830947"/>
                  <a:pt x="1704978" y="4840395"/>
                  <a:pt x="1696746" y="4849982"/>
                </a:cubicBezTo>
                <a:cubicBezTo>
                  <a:pt x="1690612" y="4841729"/>
                  <a:pt x="1687926" y="4829897"/>
                  <a:pt x="1688016" y="4816947"/>
                </a:cubicBezTo>
                <a:lnTo>
                  <a:pt x="1693428" y="4789791"/>
                </a:lnTo>
                <a:lnTo>
                  <a:pt x="1679418" y="4780391"/>
                </a:lnTo>
                <a:cubicBezTo>
                  <a:pt x="1672205" y="4772006"/>
                  <a:pt x="1670351" y="4760713"/>
                  <a:pt x="1666974" y="4745416"/>
                </a:cubicBezTo>
                <a:cubicBezTo>
                  <a:pt x="1669277" y="4748905"/>
                  <a:pt x="1670094" y="4743358"/>
                  <a:pt x="1670094" y="4743358"/>
                </a:cubicBezTo>
                <a:cubicBezTo>
                  <a:pt x="1671730" y="4732265"/>
                  <a:pt x="1650711" y="4741127"/>
                  <a:pt x="1650045" y="4726546"/>
                </a:cubicBezTo>
                <a:cubicBezTo>
                  <a:pt x="1651386" y="4703130"/>
                  <a:pt x="1677497" y="4694349"/>
                  <a:pt x="1691785" y="4690554"/>
                </a:cubicBezTo>
                <a:lnTo>
                  <a:pt x="1694687" y="4689749"/>
                </a:lnTo>
                <a:lnTo>
                  <a:pt x="1698313" y="4686178"/>
                </a:lnTo>
                <a:lnTo>
                  <a:pt x="1697500" y="4684946"/>
                </a:lnTo>
                <a:lnTo>
                  <a:pt x="1699138" y="4685366"/>
                </a:lnTo>
                <a:close/>
                <a:moveTo>
                  <a:pt x="1918856" y="4668640"/>
                </a:moveTo>
                <a:cubicBezTo>
                  <a:pt x="1923086" y="4668319"/>
                  <a:pt x="1926904" y="4670739"/>
                  <a:pt x="1929845" y="4674354"/>
                </a:cubicBezTo>
                <a:cubicBezTo>
                  <a:pt x="1932786" y="4677971"/>
                  <a:pt x="1934850" y="4682782"/>
                  <a:pt x="1935574" y="4687243"/>
                </a:cubicBezTo>
                <a:cubicBezTo>
                  <a:pt x="1934750" y="4692726"/>
                  <a:pt x="1934750" y="4692726"/>
                  <a:pt x="1933926" y="4698207"/>
                </a:cubicBezTo>
                <a:cubicBezTo>
                  <a:pt x="1927739" y="4702290"/>
                  <a:pt x="1923821" y="4709815"/>
                  <a:pt x="1915363" y="4710458"/>
                </a:cubicBezTo>
                <a:cubicBezTo>
                  <a:pt x="1910000" y="4709058"/>
                  <a:pt x="1905252" y="4703547"/>
                  <a:pt x="1901666" y="4697271"/>
                </a:cubicBezTo>
                <a:lnTo>
                  <a:pt x="1897741" y="4686911"/>
                </a:lnTo>
                <a:lnTo>
                  <a:pt x="1894305" y="4691347"/>
                </a:lnTo>
                <a:cubicBezTo>
                  <a:pt x="1889992" y="4693328"/>
                  <a:pt x="1883357" y="4691640"/>
                  <a:pt x="1874005" y="4689846"/>
                </a:cubicBezTo>
                <a:cubicBezTo>
                  <a:pt x="1875902" y="4672737"/>
                  <a:pt x="1884370" y="4670200"/>
                  <a:pt x="1900673" y="4670830"/>
                </a:cubicBezTo>
                <a:lnTo>
                  <a:pt x="1900474" y="4672632"/>
                </a:lnTo>
                <a:lnTo>
                  <a:pt x="1903487" y="4668904"/>
                </a:lnTo>
                <a:cubicBezTo>
                  <a:pt x="1907922" y="4667212"/>
                  <a:pt x="1913493" y="4667241"/>
                  <a:pt x="1918856" y="4668640"/>
                </a:cubicBezTo>
                <a:close/>
                <a:moveTo>
                  <a:pt x="255973" y="4655421"/>
                </a:moveTo>
                <a:cubicBezTo>
                  <a:pt x="271328" y="4653650"/>
                  <a:pt x="274278" y="4665215"/>
                  <a:pt x="281172" y="4679025"/>
                </a:cubicBezTo>
                <a:cubicBezTo>
                  <a:pt x="274445" y="4683986"/>
                  <a:pt x="273120" y="4696416"/>
                  <a:pt x="262886" y="4699384"/>
                </a:cubicBezTo>
                <a:cubicBezTo>
                  <a:pt x="262886" y="4699384"/>
                  <a:pt x="257769" y="4700867"/>
                  <a:pt x="250758" y="4696879"/>
                </a:cubicBezTo>
                <a:cubicBezTo>
                  <a:pt x="237018" y="4697852"/>
                  <a:pt x="231330" y="4681433"/>
                  <a:pt x="231330" y="4681433"/>
                </a:cubicBezTo>
                <a:cubicBezTo>
                  <a:pt x="231330" y="4681433"/>
                  <a:pt x="231330" y="4681433"/>
                  <a:pt x="229719" y="4684912"/>
                </a:cubicBezTo>
                <a:cubicBezTo>
                  <a:pt x="232941" y="4677955"/>
                  <a:pt x="232656" y="4669003"/>
                  <a:pt x="235878" y="4662048"/>
                </a:cubicBezTo>
                <a:cubicBezTo>
                  <a:pt x="244359" y="4658083"/>
                  <a:pt x="250856" y="4656010"/>
                  <a:pt x="255973" y="4655421"/>
                </a:cubicBezTo>
                <a:close/>
                <a:moveTo>
                  <a:pt x="384594" y="4653958"/>
                </a:moveTo>
                <a:cubicBezTo>
                  <a:pt x="386954" y="4659296"/>
                  <a:pt x="383130" y="4657121"/>
                  <a:pt x="377840" y="4658108"/>
                </a:cubicBezTo>
                <a:cubicBezTo>
                  <a:pt x="379305" y="4654945"/>
                  <a:pt x="377840" y="4658108"/>
                  <a:pt x="384594" y="4653958"/>
                </a:cubicBezTo>
                <a:close/>
                <a:moveTo>
                  <a:pt x="703831" y="4639752"/>
                </a:moveTo>
                <a:cubicBezTo>
                  <a:pt x="711877" y="4641851"/>
                  <a:pt x="719924" y="4643950"/>
                  <a:pt x="722402" y="4651806"/>
                </a:cubicBezTo>
                <a:cubicBezTo>
                  <a:pt x="723229" y="4654425"/>
                  <a:pt x="723436" y="4657684"/>
                  <a:pt x="722818" y="4661796"/>
                </a:cubicBezTo>
                <a:cubicBezTo>
                  <a:pt x="722818" y="4661796"/>
                  <a:pt x="722818" y="4661796"/>
                  <a:pt x="719725" y="4663837"/>
                </a:cubicBezTo>
                <a:cubicBezTo>
                  <a:pt x="713537" y="4667921"/>
                  <a:pt x="710443" y="4669963"/>
                  <a:pt x="707348" y="4672004"/>
                </a:cubicBezTo>
                <a:cubicBezTo>
                  <a:pt x="701984" y="4670605"/>
                  <a:pt x="688985" y="4664365"/>
                  <a:pt x="689809" y="4658884"/>
                </a:cubicBezTo>
                <a:cubicBezTo>
                  <a:pt x="691456" y="4647919"/>
                  <a:pt x="698467" y="4638353"/>
                  <a:pt x="703831" y="4639752"/>
                </a:cubicBezTo>
                <a:close/>
                <a:moveTo>
                  <a:pt x="1078591" y="4632644"/>
                </a:moveTo>
                <a:cubicBezTo>
                  <a:pt x="1118812" y="4634377"/>
                  <a:pt x="1157257" y="4678767"/>
                  <a:pt x="1158924" y="4707837"/>
                </a:cubicBezTo>
                <a:cubicBezTo>
                  <a:pt x="1118702" y="4706105"/>
                  <a:pt x="1087536" y="4659738"/>
                  <a:pt x="1078591" y="4632644"/>
                </a:cubicBezTo>
                <a:close/>
                <a:moveTo>
                  <a:pt x="1934049" y="4628494"/>
                </a:moveTo>
                <a:cubicBezTo>
                  <a:pt x="1940587" y="4623423"/>
                  <a:pt x="1943994" y="4634151"/>
                  <a:pt x="1945699" y="4639515"/>
                </a:cubicBezTo>
                <a:cubicBezTo>
                  <a:pt x="1935755" y="4633857"/>
                  <a:pt x="1930828" y="4635451"/>
                  <a:pt x="1932439" y="4631972"/>
                </a:cubicBezTo>
                <a:cubicBezTo>
                  <a:pt x="1929125" y="4630087"/>
                  <a:pt x="1930736" y="4626609"/>
                  <a:pt x="1934049" y="4628494"/>
                </a:cubicBezTo>
                <a:close/>
                <a:moveTo>
                  <a:pt x="13268" y="4578561"/>
                </a:moveTo>
                <a:cubicBezTo>
                  <a:pt x="14487" y="4578189"/>
                  <a:pt x="15316" y="4578661"/>
                  <a:pt x="16192" y="4581291"/>
                </a:cubicBezTo>
                <a:cubicBezTo>
                  <a:pt x="17945" y="4586548"/>
                  <a:pt x="17945" y="4586548"/>
                  <a:pt x="13259" y="4596668"/>
                </a:cubicBezTo>
                <a:cubicBezTo>
                  <a:pt x="11506" y="4591408"/>
                  <a:pt x="11506" y="4591408"/>
                  <a:pt x="6630" y="4592897"/>
                </a:cubicBezTo>
                <a:cubicBezTo>
                  <a:pt x="6630" y="4592897"/>
                  <a:pt x="6630" y="4592897"/>
                  <a:pt x="5068" y="4596268"/>
                </a:cubicBezTo>
                <a:cubicBezTo>
                  <a:pt x="1753" y="4594383"/>
                  <a:pt x="3314" y="4591011"/>
                  <a:pt x="0" y="4589125"/>
                </a:cubicBezTo>
                <a:cubicBezTo>
                  <a:pt x="0" y="4589125"/>
                  <a:pt x="1561" y="4585751"/>
                  <a:pt x="1561" y="4585751"/>
                </a:cubicBezTo>
                <a:cubicBezTo>
                  <a:pt x="-96" y="4584808"/>
                  <a:pt x="-96" y="4584808"/>
                  <a:pt x="1123" y="4584438"/>
                </a:cubicBezTo>
                <a:cubicBezTo>
                  <a:pt x="2342" y="4584065"/>
                  <a:pt x="4781" y="4583322"/>
                  <a:pt x="8000" y="4580892"/>
                </a:cubicBezTo>
                <a:cubicBezTo>
                  <a:pt x="10439" y="4580148"/>
                  <a:pt x="12049" y="4578934"/>
                  <a:pt x="13268" y="4578561"/>
                </a:cubicBezTo>
                <a:close/>
                <a:moveTo>
                  <a:pt x="1913249" y="4577964"/>
                </a:moveTo>
                <a:cubicBezTo>
                  <a:pt x="1924170" y="4578738"/>
                  <a:pt x="1934179" y="4582721"/>
                  <a:pt x="1942933" y="4591134"/>
                </a:cubicBezTo>
                <a:cubicBezTo>
                  <a:pt x="1937696" y="4635731"/>
                  <a:pt x="1872908" y="4654645"/>
                  <a:pt x="1834681" y="4658496"/>
                </a:cubicBezTo>
                <a:cubicBezTo>
                  <a:pt x="1825024" y="4640189"/>
                  <a:pt x="1809333" y="4643144"/>
                  <a:pt x="1799674" y="4624837"/>
                </a:cubicBezTo>
                <a:cubicBezTo>
                  <a:pt x="1839516" y="4602236"/>
                  <a:pt x="1880485" y="4575646"/>
                  <a:pt x="1913249" y="4577964"/>
                </a:cubicBezTo>
                <a:close/>
                <a:moveTo>
                  <a:pt x="1507421" y="4576172"/>
                </a:moveTo>
                <a:cubicBezTo>
                  <a:pt x="1510738" y="4576776"/>
                  <a:pt x="1513265" y="4578497"/>
                  <a:pt x="1515029" y="4581068"/>
                </a:cubicBezTo>
                <a:cubicBezTo>
                  <a:pt x="1518559" y="4586208"/>
                  <a:pt x="1519038" y="4594754"/>
                  <a:pt x="1516683" y="4604582"/>
                </a:cubicBezTo>
                <a:cubicBezTo>
                  <a:pt x="1508325" y="4607019"/>
                  <a:pt x="1499966" y="4609454"/>
                  <a:pt x="1492186" y="4606239"/>
                </a:cubicBezTo>
                <a:cubicBezTo>
                  <a:pt x="1493341" y="4594931"/>
                  <a:pt x="1491516" y="4586323"/>
                  <a:pt x="1495073" y="4577973"/>
                </a:cubicBezTo>
                <a:cubicBezTo>
                  <a:pt x="1499997" y="4576080"/>
                  <a:pt x="1504104" y="4575568"/>
                  <a:pt x="1507421" y="4576172"/>
                </a:cubicBezTo>
                <a:close/>
                <a:moveTo>
                  <a:pt x="913710" y="4568281"/>
                </a:moveTo>
                <a:cubicBezTo>
                  <a:pt x="921492" y="4572514"/>
                  <a:pt x="925124" y="4568804"/>
                  <a:pt x="933247" y="4580806"/>
                </a:cubicBezTo>
                <a:cubicBezTo>
                  <a:pt x="929615" y="4584517"/>
                  <a:pt x="925982" y="4588226"/>
                  <a:pt x="922349" y="4591936"/>
                </a:cubicBezTo>
                <a:cubicBezTo>
                  <a:pt x="914397" y="4583818"/>
                  <a:pt x="906445" y="4575700"/>
                  <a:pt x="913710" y="4568281"/>
                </a:cubicBezTo>
                <a:close/>
                <a:moveTo>
                  <a:pt x="1313488" y="4556551"/>
                </a:moveTo>
                <a:cubicBezTo>
                  <a:pt x="1327105" y="4565489"/>
                  <a:pt x="1336415" y="4598998"/>
                  <a:pt x="1334263" y="4611282"/>
                </a:cubicBezTo>
                <a:cubicBezTo>
                  <a:pt x="1323601" y="4617980"/>
                  <a:pt x="1314034" y="4617978"/>
                  <a:pt x="1306416" y="4614188"/>
                </a:cubicBezTo>
                <a:cubicBezTo>
                  <a:pt x="1283560" y="4602822"/>
                  <a:pt x="1278237" y="4557379"/>
                  <a:pt x="1313488" y="4556551"/>
                </a:cubicBezTo>
                <a:close/>
                <a:moveTo>
                  <a:pt x="1459257" y="4553058"/>
                </a:moveTo>
                <a:cubicBezTo>
                  <a:pt x="1458835" y="4566354"/>
                  <a:pt x="1460108" y="4580763"/>
                  <a:pt x="1460304" y="4595030"/>
                </a:cubicBezTo>
                <a:lnTo>
                  <a:pt x="1459550" y="4600756"/>
                </a:lnTo>
                <a:lnTo>
                  <a:pt x="1470162" y="4605725"/>
                </a:lnTo>
                <a:cubicBezTo>
                  <a:pt x="1476330" y="4610518"/>
                  <a:pt x="1481688" y="4616685"/>
                  <a:pt x="1486205" y="4623755"/>
                </a:cubicBezTo>
                <a:lnTo>
                  <a:pt x="1497942" y="4658405"/>
                </a:lnTo>
                <a:lnTo>
                  <a:pt x="1508100" y="4638209"/>
                </a:lnTo>
                <a:cubicBezTo>
                  <a:pt x="1549236" y="4635385"/>
                  <a:pt x="1586478" y="4653292"/>
                  <a:pt x="1600345" y="4681613"/>
                </a:cubicBezTo>
                <a:lnTo>
                  <a:pt x="1604504" y="4706010"/>
                </a:lnTo>
                <a:lnTo>
                  <a:pt x="1621125" y="4722430"/>
                </a:lnTo>
                <a:cubicBezTo>
                  <a:pt x="1625359" y="4727873"/>
                  <a:pt x="1628295" y="4733207"/>
                  <a:pt x="1630112" y="4738339"/>
                </a:cubicBezTo>
                <a:lnTo>
                  <a:pt x="1629395" y="4756018"/>
                </a:lnTo>
                <a:lnTo>
                  <a:pt x="1636914" y="4756691"/>
                </a:lnTo>
                <a:cubicBezTo>
                  <a:pt x="1638253" y="4757042"/>
                  <a:pt x="1638253" y="4757042"/>
                  <a:pt x="1637118" y="4755322"/>
                </a:cubicBezTo>
                <a:cubicBezTo>
                  <a:pt x="1647829" y="4758131"/>
                  <a:pt x="1661627" y="4758905"/>
                  <a:pt x="1663083" y="4767822"/>
                </a:cubicBezTo>
                <a:cubicBezTo>
                  <a:pt x="1661277" y="4798647"/>
                  <a:pt x="1609172" y="4793518"/>
                  <a:pt x="1597644" y="4796186"/>
                </a:cubicBezTo>
                <a:cubicBezTo>
                  <a:pt x="1597644" y="4796186"/>
                  <a:pt x="1594558" y="4798222"/>
                  <a:pt x="1589203" y="4796817"/>
                </a:cubicBezTo>
                <a:cubicBezTo>
                  <a:pt x="1584983" y="4797133"/>
                  <a:pt x="1584619" y="4794904"/>
                  <a:pt x="1584641" y="4792420"/>
                </a:cubicBezTo>
                <a:lnTo>
                  <a:pt x="1583164" y="4788529"/>
                </a:lnTo>
                <a:lnTo>
                  <a:pt x="1580129" y="4789011"/>
                </a:lnTo>
                <a:lnTo>
                  <a:pt x="1578368" y="4788446"/>
                </a:lnTo>
                <a:lnTo>
                  <a:pt x="1570864" y="4789162"/>
                </a:lnTo>
                <a:lnTo>
                  <a:pt x="1571308" y="4786182"/>
                </a:lnTo>
                <a:lnTo>
                  <a:pt x="1559260" y="4782318"/>
                </a:lnTo>
                <a:lnTo>
                  <a:pt x="1557518" y="4780843"/>
                </a:lnTo>
                <a:lnTo>
                  <a:pt x="1557529" y="4791671"/>
                </a:lnTo>
                <a:lnTo>
                  <a:pt x="1555292" y="4794852"/>
                </a:lnTo>
                <a:lnTo>
                  <a:pt x="1551729" y="4826409"/>
                </a:lnTo>
                <a:cubicBezTo>
                  <a:pt x="1542141" y="4851018"/>
                  <a:pt x="1517791" y="4852903"/>
                  <a:pt x="1506305" y="4834271"/>
                </a:cubicBezTo>
                <a:cubicBezTo>
                  <a:pt x="1501201" y="4825989"/>
                  <a:pt x="1498636" y="4813654"/>
                  <a:pt x="1501037" y="4797461"/>
                </a:cubicBezTo>
                <a:cubicBezTo>
                  <a:pt x="1504176" y="4793345"/>
                  <a:pt x="1508732" y="4790176"/>
                  <a:pt x="1513902" y="4787964"/>
                </a:cubicBezTo>
                <a:lnTo>
                  <a:pt x="1514463" y="4787837"/>
                </a:lnTo>
                <a:lnTo>
                  <a:pt x="1528224" y="4769626"/>
                </a:lnTo>
                <a:lnTo>
                  <a:pt x="1511513" y="4773250"/>
                </a:lnTo>
                <a:cubicBezTo>
                  <a:pt x="1511513" y="4773250"/>
                  <a:pt x="1511513" y="4773250"/>
                  <a:pt x="1512223" y="4767693"/>
                </a:cubicBezTo>
                <a:cubicBezTo>
                  <a:pt x="1522184" y="4766209"/>
                  <a:pt x="1529806" y="4761179"/>
                  <a:pt x="1537720" y="4756593"/>
                </a:cubicBezTo>
                <a:lnTo>
                  <a:pt x="1545226" y="4754268"/>
                </a:lnTo>
                <a:lnTo>
                  <a:pt x="1545314" y="4754054"/>
                </a:lnTo>
                <a:lnTo>
                  <a:pt x="1528934" y="4751192"/>
                </a:lnTo>
                <a:cubicBezTo>
                  <a:pt x="1519059" y="4746802"/>
                  <a:pt x="1510025" y="4739962"/>
                  <a:pt x="1503122" y="4731098"/>
                </a:cubicBezTo>
                <a:lnTo>
                  <a:pt x="1498479" y="4717278"/>
                </a:lnTo>
                <a:lnTo>
                  <a:pt x="1498028" y="4721709"/>
                </a:lnTo>
                <a:cubicBezTo>
                  <a:pt x="1492601" y="4735191"/>
                  <a:pt x="1483307" y="4744735"/>
                  <a:pt x="1469896" y="4746567"/>
                </a:cubicBezTo>
                <a:cubicBezTo>
                  <a:pt x="1462230" y="4747613"/>
                  <a:pt x="1453224" y="4746143"/>
                  <a:pt x="1442822" y="4741452"/>
                </a:cubicBezTo>
                <a:cubicBezTo>
                  <a:pt x="1403944" y="4693722"/>
                  <a:pt x="1386544" y="4648138"/>
                  <a:pt x="1427103" y="4601031"/>
                </a:cubicBezTo>
                <a:cubicBezTo>
                  <a:pt x="1430342" y="4605010"/>
                  <a:pt x="1433922" y="4605368"/>
                  <a:pt x="1437672" y="4603916"/>
                </a:cubicBezTo>
                <a:lnTo>
                  <a:pt x="1439121" y="4602918"/>
                </a:lnTo>
                <a:lnTo>
                  <a:pt x="1435840" y="4589150"/>
                </a:lnTo>
                <a:cubicBezTo>
                  <a:pt x="1434866" y="4572110"/>
                  <a:pt x="1440971" y="4556889"/>
                  <a:pt x="1459257" y="4553058"/>
                </a:cubicBezTo>
                <a:close/>
                <a:moveTo>
                  <a:pt x="827202" y="4543961"/>
                </a:moveTo>
                <a:cubicBezTo>
                  <a:pt x="858401" y="4545392"/>
                  <a:pt x="908032" y="4611630"/>
                  <a:pt x="882146" y="4642422"/>
                </a:cubicBezTo>
                <a:cubicBezTo>
                  <a:pt x="865485" y="4617672"/>
                  <a:pt x="852724" y="4593102"/>
                  <a:pt x="820461" y="4567637"/>
                </a:cubicBezTo>
                <a:cubicBezTo>
                  <a:pt x="827908" y="4559983"/>
                  <a:pt x="815854" y="4551435"/>
                  <a:pt x="827202" y="4543961"/>
                </a:cubicBezTo>
                <a:close/>
                <a:moveTo>
                  <a:pt x="1946113" y="4537017"/>
                </a:moveTo>
                <a:cubicBezTo>
                  <a:pt x="1962039" y="4534688"/>
                  <a:pt x="1977897" y="4536609"/>
                  <a:pt x="1993683" y="4541399"/>
                </a:cubicBezTo>
                <a:lnTo>
                  <a:pt x="2025913" y="4556165"/>
                </a:lnTo>
                <a:lnTo>
                  <a:pt x="2028542" y="4549345"/>
                </a:lnTo>
                <a:cubicBezTo>
                  <a:pt x="2030670" y="4546301"/>
                  <a:pt x="2033437" y="4543950"/>
                  <a:pt x="2036419" y="4542991"/>
                </a:cubicBezTo>
                <a:cubicBezTo>
                  <a:pt x="2040397" y="4541713"/>
                  <a:pt x="2044758" y="4542911"/>
                  <a:pt x="2048500" y="4548246"/>
                </a:cubicBezTo>
                <a:lnTo>
                  <a:pt x="2042592" y="4564151"/>
                </a:lnTo>
                <a:lnTo>
                  <a:pt x="2087541" y="4593534"/>
                </a:lnTo>
                <a:cubicBezTo>
                  <a:pt x="2103037" y="4604281"/>
                  <a:pt x="2118457" y="4615136"/>
                  <a:pt x="2133800" y="4624717"/>
                </a:cubicBezTo>
                <a:cubicBezTo>
                  <a:pt x="2124690" y="4634650"/>
                  <a:pt x="2126947" y="4647220"/>
                  <a:pt x="2109747" y="4659291"/>
                </a:cubicBezTo>
                <a:cubicBezTo>
                  <a:pt x="2053697" y="4610154"/>
                  <a:pt x="1991303" y="4579621"/>
                  <a:pt x="1946113" y="4537017"/>
                </a:cubicBezTo>
                <a:close/>
                <a:moveTo>
                  <a:pt x="1223914" y="4526969"/>
                </a:moveTo>
                <a:cubicBezTo>
                  <a:pt x="1227627" y="4527550"/>
                  <a:pt x="1231619" y="4528553"/>
                  <a:pt x="1234281" y="4529220"/>
                </a:cubicBezTo>
                <a:cubicBezTo>
                  <a:pt x="1237375" y="4527179"/>
                  <a:pt x="1242698" y="4528516"/>
                  <a:pt x="1244927" y="4531893"/>
                </a:cubicBezTo>
                <a:cubicBezTo>
                  <a:pt x="1244927" y="4531893"/>
                  <a:pt x="1250251" y="4533231"/>
                  <a:pt x="1253344" y="4531189"/>
                </a:cubicBezTo>
                <a:cubicBezTo>
                  <a:pt x="1263990" y="4533863"/>
                  <a:pt x="1266218" y="4537240"/>
                  <a:pt x="1268448" y="4540619"/>
                </a:cubicBezTo>
                <a:cubicBezTo>
                  <a:pt x="1268448" y="4540619"/>
                  <a:pt x="1263125" y="4539282"/>
                  <a:pt x="1260031" y="4541323"/>
                </a:cubicBezTo>
                <a:cubicBezTo>
                  <a:pt x="1260031" y="4541323"/>
                  <a:pt x="1254709" y="4539987"/>
                  <a:pt x="1249385" y="4538651"/>
                </a:cubicBezTo>
                <a:cubicBezTo>
                  <a:pt x="1249385" y="4538651"/>
                  <a:pt x="1246292" y="4540692"/>
                  <a:pt x="1243198" y="4542734"/>
                </a:cubicBezTo>
                <a:cubicBezTo>
                  <a:pt x="1229457" y="4542101"/>
                  <a:pt x="1221040" y="4542807"/>
                  <a:pt x="1215218" y="4527253"/>
                </a:cubicBezTo>
                <a:cubicBezTo>
                  <a:pt x="1216765" y="4526231"/>
                  <a:pt x="1220200" y="4526389"/>
                  <a:pt x="1223914" y="4526969"/>
                </a:cubicBezTo>
                <a:close/>
                <a:moveTo>
                  <a:pt x="1789304" y="4506216"/>
                </a:moveTo>
                <a:cubicBezTo>
                  <a:pt x="1791630" y="4505260"/>
                  <a:pt x="1793773" y="4505424"/>
                  <a:pt x="1796200" y="4506518"/>
                </a:cubicBezTo>
                <a:cubicBezTo>
                  <a:pt x="1799921" y="4504986"/>
                  <a:pt x="1801052" y="4508703"/>
                  <a:pt x="1805906" y="4510891"/>
                </a:cubicBezTo>
                <a:cubicBezTo>
                  <a:pt x="1807038" y="4514607"/>
                  <a:pt x="1804448" y="4519854"/>
                  <a:pt x="1804448" y="4519854"/>
                </a:cubicBezTo>
                <a:cubicBezTo>
                  <a:pt x="1801859" y="4525102"/>
                  <a:pt x="1801859" y="4525102"/>
                  <a:pt x="1806712" y="4527288"/>
                </a:cubicBezTo>
                <a:cubicBezTo>
                  <a:pt x="1806712" y="4527288"/>
                  <a:pt x="1802990" y="4528818"/>
                  <a:pt x="1802990" y="4528818"/>
                </a:cubicBezTo>
                <a:cubicBezTo>
                  <a:pt x="1801859" y="4525102"/>
                  <a:pt x="1802990" y="4528818"/>
                  <a:pt x="1800401" y="4534065"/>
                </a:cubicBezTo>
                <a:cubicBezTo>
                  <a:pt x="1791827" y="4533409"/>
                  <a:pt x="1788105" y="4534940"/>
                  <a:pt x="1783253" y="4532754"/>
                </a:cubicBezTo>
                <a:cubicBezTo>
                  <a:pt x="1780827" y="4531660"/>
                  <a:pt x="1778117" y="4529638"/>
                  <a:pt x="1776338" y="4527233"/>
                </a:cubicBezTo>
                <a:cubicBezTo>
                  <a:pt x="1774559" y="4524827"/>
                  <a:pt x="1773710" y="4522039"/>
                  <a:pt x="1775005" y="4519416"/>
                </a:cubicBezTo>
                <a:cubicBezTo>
                  <a:pt x="1778726" y="4517886"/>
                  <a:pt x="1777594" y="4514169"/>
                  <a:pt x="1781315" y="4512639"/>
                </a:cubicBezTo>
                <a:cubicBezTo>
                  <a:pt x="1784471" y="4509249"/>
                  <a:pt x="1786978" y="4507172"/>
                  <a:pt x="1789304" y="4506216"/>
                </a:cubicBezTo>
                <a:close/>
                <a:moveTo>
                  <a:pt x="1141836" y="4479808"/>
                </a:moveTo>
                <a:cubicBezTo>
                  <a:pt x="1146301" y="4480075"/>
                  <a:pt x="1151020" y="4481620"/>
                  <a:pt x="1155787" y="4484758"/>
                </a:cubicBezTo>
                <a:lnTo>
                  <a:pt x="1164185" y="4493315"/>
                </a:lnTo>
                <a:lnTo>
                  <a:pt x="1166139" y="4482846"/>
                </a:lnTo>
                <a:cubicBezTo>
                  <a:pt x="1169752" y="4484902"/>
                  <a:pt x="1171425" y="4481289"/>
                  <a:pt x="1175037" y="4483343"/>
                </a:cubicBezTo>
                <a:cubicBezTo>
                  <a:pt x="1183936" y="4483839"/>
                  <a:pt x="1183936" y="4483839"/>
                  <a:pt x="1185874" y="4489508"/>
                </a:cubicBezTo>
                <a:cubicBezTo>
                  <a:pt x="1187814" y="4495176"/>
                  <a:pt x="1179180" y="4503963"/>
                  <a:pt x="1181120" y="4509633"/>
                </a:cubicBezTo>
                <a:cubicBezTo>
                  <a:pt x="1181120" y="4509633"/>
                  <a:pt x="1181120" y="4509633"/>
                  <a:pt x="1172221" y="4509136"/>
                </a:cubicBezTo>
                <a:lnTo>
                  <a:pt x="1166936" y="4503496"/>
                </a:lnTo>
                <a:lnTo>
                  <a:pt x="1159682" y="4513433"/>
                </a:lnTo>
                <a:cubicBezTo>
                  <a:pt x="1152116" y="4527356"/>
                  <a:pt x="1150487" y="4539885"/>
                  <a:pt x="1133261" y="4545025"/>
                </a:cubicBezTo>
                <a:cubicBezTo>
                  <a:pt x="1097367" y="4522620"/>
                  <a:pt x="1115041" y="4478208"/>
                  <a:pt x="1141836" y="4479808"/>
                </a:cubicBezTo>
                <a:close/>
                <a:moveTo>
                  <a:pt x="1428189" y="4442206"/>
                </a:moveTo>
                <a:cubicBezTo>
                  <a:pt x="1430550" y="4447544"/>
                  <a:pt x="1426724" y="4445369"/>
                  <a:pt x="1425259" y="4448530"/>
                </a:cubicBezTo>
                <a:cubicBezTo>
                  <a:pt x="1422899" y="4443192"/>
                  <a:pt x="1422899" y="4443192"/>
                  <a:pt x="1428189" y="4442206"/>
                </a:cubicBezTo>
                <a:close/>
                <a:moveTo>
                  <a:pt x="1232073" y="4440363"/>
                </a:moveTo>
                <a:cubicBezTo>
                  <a:pt x="1241072" y="4441050"/>
                  <a:pt x="1250131" y="4444208"/>
                  <a:pt x="1256670" y="4445860"/>
                </a:cubicBezTo>
                <a:cubicBezTo>
                  <a:pt x="1254773" y="4462720"/>
                  <a:pt x="1252881" y="4479583"/>
                  <a:pt x="1243897" y="4487716"/>
                </a:cubicBezTo>
                <a:cubicBezTo>
                  <a:pt x="1233185" y="4487319"/>
                  <a:pt x="1224125" y="4484161"/>
                  <a:pt x="1217766" y="4477930"/>
                </a:cubicBezTo>
                <a:cubicBezTo>
                  <a:pt x="1211406" y="4471698"/>
                  <a:pt x="1207746" y="4462390"/>
                  <a:pt x="1207827" y="4449695"/>
                </a:cubicBezTo>
                <a:cubicBezTo>
                  <a:pt x="1214131" y="4441463"/>
                  <a:pt x="1223073" y="4439678"/>
                  <a:pt x="1232073" y="4440363"/>
                </a:cubicBezTo>
                <a:close/>
                <a:moveTo>
                  <a:pt x="1693649" y="4439249"/>
                </a:moveTo>
                <a:lnTo>
                  <a:pt x="1693609" y="4468176"/>
                </a:lnTo>
                <a:lnTo>
                  <a:pt x="1699181" y="4458480"/>
                </a:lnTo>
                <a:cubicBezTo>
                  <a:pt x="1704256" y="4453518"/>
                  <a:pt x="1710490" y="4450133"/>
                  <a:pt x="1716082" y="4450627"/>
                </a:cubicBezTo>
                <a:cubicBezTo>
                  <a:pt x="1725981" y="4459372"/>
                  <a:pt x="1720970" y="4466799"/>
                  <a:pt x="1727783" y="4471336"/>
                </a:cubicBezTo>
                <a:cubicBezTo>
                  <a:pt x="1720909" y="4478600"/>
                  <a:pt x="1714675" y="4481986"/>
                  <a:pt x="1708457" y="4482420"/>
                </a:cubicBezTo>
                <a:lnTo>
                  <a:pt x="1693596" y="4477307"/>
                </a:lnTo>
                <a:lnTo>
                  <a:pt x="1693591" y="4480638"/>
                </a:lnTo>
                <a:lnTo>
                  <a:pt x="1692627" y="4499962"/>
                </a:lnTo>
                <a:lnTo>
                  <a:pt x="1708072" y="4503629"/>
                </a:lnTo>
                <a:cubicBezTo>
                  <a:pt x="1713900" y="4505224"/>
                  <a:pt x="1719559" y="4507278"/>
                  <a:pt x="1722924" y="4510150"/>
                </a:cubicBezTo>
                <a:cubicBezTo>
                  <a:pt x="1725167" y="4512066"/>
                  <a:pt x="1726392" y="4514345"/>
                  <a:pt x="1725967" y="4517095"/>
                </a:cubicBezTo>
                <a:cubicBezTo>
                  <a:pt x="1720577" y="4515713"/>
                  <a:pt x="1713626" y="4515360"/>
                  <a:pt x="1707279" y="4513374"/>
                </a:cubicBezTo>
                <a:lnTo>
                  <a:pt x="1692614" y="4500228"/>
                </a:lnTo>
                <a:lnTo>
                  <a:pt x="1691809" y="4516371"/>
                </a:lnTo>
                <a:cubicBezTo>
                  <a:pt x="1688059" y="4517914"/>
                  <a:pt x="1686910" y="4514144"/>
                  <a:pt x="1683159" y="4515686"/>
                </a:cubicBezTo>
                <a:cubicBezTo>
                  <a:pt x="1680710" y="4514573"/>
                  <a:pt x="1678858" y="4511090"/>
                  <a:pt x="1677518" y="4506472"/>
                </a:cubicBezTo>
                <a:cubicBezTo>
                  <a:pt x="1673497" y="4492614"/>
                  <a:pt x="1674072" y="4468513"/>
                  <a:pt x="1676884" y="4467356"/>
                </a:cubicBezTo>
                <a:cubicBezTo>
                  <a:pt x="1675737" y="4463586"/>
                  <a:pt x="1679487" y="4462043"/>
                  <a:pt x="1678339" y="4458273"/>
                </a:cubicBezTo>
                <a:cubicBezTo>
                  <a:pt x="1678339" y="4458273"/>
                  <a:pt x="1677191" y="4454502"/>
                  <a:pt x="1679794" y="4449189"/>
                </a:cubicBezTo>
                <a:cubicBezTo>
                  <a:pt x="1682396" y="4443876"/>
                  <a:pt x="1685000" y="4438564"/>
                  <a:pt x="1693649" y="4439249"/>
                </a:cubicBezTo>
                <a:close/>
                <a:moveTo>
                  <a:pt x="1636800" y="4434870"/>
                </a:moveTo>
                <a:cubicBezTo>
                  <a:pt x="1645808" y="4439481"/>
                  <a:pt x="1657964" y="4446346"/>
                  <a:pt x="1665350" y="4456254"/>
                </a:cubicBezTo>
                <a:cubicBezTo>
                  <a:pt x="1672738" y="4466161"/>
                  <a:pt x="1675356" y="4479110"/>
                  <a:pt x="1665290" y="4495884"/>
                </a:cubicBezTo>
                <a:cubicBezTo>
                  <a:pt x="1659867" y="4495687"/>
                  <a:pt x="1654444" y="4495491"/>
                  <a:pt x="1649019" y="4495296"/>
                </a:cubicBezTo>
                <a:cubicBezTo>
                  <a:pt x="1649207" y="4469595"/>
                  <a:pt x="1637258" y="4454882"/>
                  <a:pt x="1636800" y="4434870"/>
                </a:cubicBezTo>
                <a:close/>
                <a:moveTo>
                  <a:pt x="2087788" y="4427500"/>
                </a:moveTo>
                <a:cubicBezTo>
                  <a:pt x="2104466" y="4424091"/>
                  <a:pt x="2119227" y="4433000"/>
                  <a:pt x="2121251" y="4447851"/>
                </a:cubicBezTo>
                <a:cubicBezTo>
                  <a:pt x="2122150" y="4454451"/>
                  <a:pt x="2120533" y="4462225"/>
                  <a:pt x="2115451" y="4470614"/>
                </a:cubicBezTo>
                <a:cubicBezTo>
                  <a:pt x="2102082" y="4480194"/>
                  <a:pt x="2087038" y="4481197"/>
                  <a:pt x="2077283" y="4474883"/>
                </a:cubicBezTo>
                <a:cubicBezTo>
                  <a:pt x="2067529" y="4468568"/>
                  <a:pt x="2063070" y="4454938"/>
                  <a:pt x="2070872" y="4435251"/>
                </a:cubicBezTo>
                <a:cubicBezTo>
                  <a:pt x="2076456" y="4431141"/>
                  <a:pt x="2082228" y="4428636"/>
                  <a:pt x="2087788" y="4427500"/>
                </a:cubicBezTo>
                <a:close/>
                <a:moveTo>
                  <a:pt x="1086807" y="4426841"/>
                </a:moveTo>
                <a:cubicBezTo>
                  <a:pt x="1119791" y="4429848"/>
                  <a:pt x="1151346" y="4444226"/>
                  <a:pt x="1156452" y="4472309"/>
                </a:cubicBezTo>
                <a:cubicBezTo>
                  <a:pt x="1105048" y="4446079"/>
                  <a:pt x="1060511" y="4487797"/>
                  <a:pt x="1008581" y="4449609"/>
                </a:cubicBezTo>
                <a:cubicBezTo>
                  <a:pt x="1019407" y="4432203"/>
                  <a:pt x="1053823" y="4423836"/>
                  <a:pt x="1086807" y="4426841"/>
                </a:cubicBezTo>
                <a:close/>
                <a:moveTo>
                  <a:pt x="1860365" y="4422272"/>
                </a:moveTo>
                <a:cubicBezTo>
                  <a:pt x="1904327" y="4410464"/>
                  <a:pt x="1939561" y="4465225"/>
                  <a:pt x="1950998" y="4495325"/>
                </a:cubicBezTo>
                <a:cubicBezTo>
                  <a:pt x="1934630" y="4486841"/>
                  <a:pt x="1917806" y="4479185"/>
                  <a:pt x="1902157" y="4468348"/>
                </a:cubicBezTo>
                <a:cubicBezTo>
                  <a:pt x="1886507" y="4457507"/>
                  <a:pt x="1872032" y="4443486"/>
                  <a:pt x="1860365" y="4422272"/>
                </a:cubicBezTo>
                <a:close/>
                <a:moveTo>
                  <a:pt x="2332018" y="4421474"/>
                </a:moveTo>
                <a:lnTo>
                  <a:pt x="2322754" y="4437946"/>
                </a:lnTo>
                <a:cubicBezTo>
                  <a:pt x="2317544" y="4445632"/>
                  <a:pt x="2312914" y="4450361"/>
                  <a:pt x="2310599" y="4447997"/>
                </a:cubicBezTo>
                <a:cubicBezTo>
                  <a:pt x="2310599" y="4447997"/>
                  <a:pt x="2310599" y="4447997"/>
                  <a:pt x="2310599" y="4452725"/>
                </a:cubicBezTo>
                <a:cubicBezTo>
                  <a:pt x="2310599" y="4452725"/>
                  <a:pt x="2305970" y="4457457"/>
                  <a:pt x="2305970" y="4462187"/>
                </a:cubicBezTo>
                <a:cubicBezTo>
                  <a:pt x="2296711" y="4476375"/>
                  <a:pt x="2287450" y="4485833"/>
                  <a:pt x="2278190" y="4495293"/>
                </a:cubicBezTo>
                <a:cubicBezTo>
                  <a:pt x="2282820" y="4500023"/>
                  <a:pt x="2268929" y="4518942"/>
                  <a:pt x="2278190" y="4514210"/>
                </a:cubicBezTo>
                <a:lnTo>
                  <a:pt x="2237084" y="4585594"/>
                </a:lnTo>
                <a:lnTo>
                  <a:pt x="2245795" y="4580992"/>
                </a:lnTo>
                <a:cubicBezTo>
                  <a:pt x="2250044" y="4581336"/>
                  <a:pt x="2254578" y="4582609"/>
                  <a:pt x="2256420" y="4581851"/>
                </a:cubicBezTo>
                <a:cubicBezTo>
                  <a:pt x="2258827" y="4582951"/>
                  <a:pt x="2261235" y="4584052"/>
                  <a:pt x="2262721" y="4585531"/>
                </a:cubicBezTo>
                <a:cubicBezTo>
                  <a:pt x="2264208" y="4587012"/>
                  <a:pt x="2264774" y="4588870"/>
                  <a:pt x="2263498" y="4591486"/>
                </a:cubicBezTo>
                <a:cubicBezTo>
                  <a:pt x="2260947" y="4596719"/>
                  <a:pt x="2262079" y="4600435"/>
                  <a:pt x="2253579" y="4599749"/>
                </a:cubicBezTo>
                <a:cubicBezTo>
                  <a:pt x="2249895" y="4601264"/>
                  <a:pt x="2245079" y="4599062"/>
                  <a:pt x="2241395" y="4600577"/>
                </a:cubicBezTo>
                <a:cubicBezTo>
                  <a:pt x="2241395" y="4600577"/>
                  <a:pt x="2239625" y="4598169"/>
                  <a:pt x="2238174" y="4595105"/>
                </a:cubicBezTo>
                <a:lnTo>
                  <a:pt x="2236897" y="4585920"/>
                </a:lnTo>
                <a:lnTo>
                  <a:pt x="2231889" y="4594615"/>
                </a:lnTo>
                <a:cubicBezTo>
                  <a:pt x="2218000" y="4618261"/>
                  <a:pt x="2204109" y="4641909"/>
                  <a:pt x="2190220" y="4651367"/>
                </a:cubicBezTo>
                <a:cubicBezTo>
                  <a:pt x="2180959" y="4670287"/>
                  <a:pt x="2167068" y="4703392"/>
                  <a:pt x="2167068" y="4712852"/>
                </a:cubicBezTo>
                <a:lnTo>
                  <a:pt x="2158623" y="4726457"/>
                </a:lnTo>
                <a:lnTo>
                  <a:pt x="2160540" y="4735053"/>
                </a:lnTo>
                <a:cubicBezTo>
                  <a:pt x="2161427" y="4742331"/>
                  <a:pt x="2161070" y="4748981"/>
                  <a:pt x="2158222" y="4754374"/>
                </a:cubicBezTo>
                <a:lnTo>
                  <a:pt x="2140733" y="4755278"/>
                </a:lnTo>
                <a:lnTo>
                  <a:pt x="2136975" y="4761332"/>
                </a:lnTo>
                <a:cubicBezTo>
                  <a:pt x="2126557" y="4781433"/>
                  <a:pt x="2116139" y="4805081"/>
                  <a:pt x="2106878" y="4831094"/>
                </a:cubicBezTo>
                <a:lnTo>
                  <a:pt x="2076222" y="4902675"/>
                </a:lnTo>
                <a:lnTo>
                  <a:pt x="2086724" y="4898915"/>
                </a:lnTo>
                <a:cubicBezTo>
                  <a:pt x="2091777" y="4899615"/>
                  <a:pt x="2096557" y="4902319"/>
                  <a:pt x="2100413" y="4907733"/>
                </a:cubicBezTo>
                <a:cubicBezTo>
                  <a:pt x="2102175" y="4920064"/>
                  <a:pt x="2103937" y="4932395"/>
                  <a:pt x="2090048" y="4947402"/>
                </a:cubicBezTo>
                <a:cubicBezTo>
                  <a:pt x="2082223" y="4948740"/>
                  <a:pt x="2075666" y="4948161"/>
                  <a:pt x="2069522" y="4945082"/>
                </a:cubicBezTo>
                <a:lnTo>
                  <a:pt x="2061399" y="4937287"/>
                </a:lnTo>
                <a:lnTo>
                  <a:pt x="2042061" y="4982439"/>
                </a:lnTo>
                <a:cubicBezTo>
                  <a:pt x="2032800" y="5010818"/>
                  <a:pt x="2009651" y="5053382"/>
                  <a:pt x="2009651" y="5086491"/>
                </a:cubicBezTo>
                <a:cubicBezTo>
                  <a:pt x="2000389" y="5100677"/>
                  <a:pt x="1991130" y="5124325"/>
                  <a:pt x="1981870" y="5147975"/>
                </a:cubicBezTo>
                <a:lnTo>
                  <a:pt x="1974408" y="5173986"/>
                </a:lnTo>
                <a:lnTo>
                  <a:pt x="1976139" y="5179996"/>
                </a:lnTo>
                <a:lnTo>
                  <a:pt x="1976130" y="5180382"/>
                </a:lnTo>
                <a:lnTo>
                  <a:pt x="1995610" y="5174341"/>
                </a:lnTo>
                <a:cubicBezTo>
                  <a:pt x="2002793" y="5173529"/>
                  <a:pt x="2008553" y="5174268"/>
                  <a:pt x="2013077" y="5176165"/>
                </a:cubicBezTo>
                <a:lnTo>
                  <a:pt x="2022942" y="5184772"/>
                </a:lnTo>
                <a:lnTo>
                  <a:pt x="2035170" y="5148559"/>
                </a:lnTo>
                <a:lnTo>
                  <a:pt x="2033361" y="5150341"/>
                </a:lnTo>
                <a:cubicBezTo>
                  <a:pt x="2023828" y="5156472"/>
                  <a:pt x="2011861" y="5159047"/>
                  <a:pt x="2002135" y="5156813"/>
                </a:cubicBezTo>
                <a:cubicBezTo>
                  <a:pt x="1995652" y="5155323"/>
                  <a:pt x="1990164" y="5151697"/>
                  <a:pt x="1987059" y="5145562"/>
                </a:cubicBezTo>
                <a:cubicBezTo>
                  <a:pt x="1987035" y="5121573"/>
                  <a:pt x="2013310" y="5110863"/>
                  <a:pt x="2033297" y="5114317"/>
                </a:cubicBezTo>
                <a:lnTo>
                  <a:pt x="2044819" y="5119986"/>
                </a:lnTo>
                <a:lnTo>
                  <a:pt x="2056529" y="5085307"/>
                </a:lnTo>
                <a:cubicBezTo>
                  <a:pt x="2066079" y="5059295"/>
                  <a:pt x="2076352" y="5032987"/>
                  <a:pt x="2087710" y="5006383"/>
                </a:cubicBezTo>
                <a:lnTo>
                  <a:pt x="2100346" y="4979328"/>
                </a:lnTo>
                <a:lnTo>
                  <a:pt x="2098199" y="4980739"/>
                </a:lnTo>
                <a:cubicBezTo>
                  <a:pt x="2097052" y="4976977"/>
                  <a:pt x="2095907" y="4973217"/>
                  <a:pt x="2098426" y="4967948"/>
                </a:cubicBezTo>
                <a:cubicBezTo>
                  <a:pt x="2100945" y="4962680"/>
                  <a:pt x="2102090" y="4966441"/>
                  <a:pt x="2100945" y="4962680"/>
                </a:cubicBezTo>
                <a:cubicBezTo>
                  <a:pt x="2103465" y="4957413"/>
                  <a:pt x="2099800" y="4958919"/>
                  <a:pt x="2099800" y="4958919"/>
                </a:cubicBezTo>
                <a:cubicBezTo>
                  <a:pt x="2099800" y="4958919"/>
                  <a:pt x="2103465" y="4957413"/>
                  <a:pt x="2103465" y="4957413"/>
                </a:cubicBezTo>
                <a:cubicBezTo>
                  <a:pt x="2103465" y="4957413"/>
                  <a:pt x="2103465" y="4957413"/>
                  <a:pt x="2108503" y="4946876"/>
                </a:cubicBezTo>
                <a:cubicBezTo>
                  <a:pt x="2112396" y="4932578"/>
                  <a:pt x="2111250" y="4928817"/>
                  <a:pt x="2112623" y="4919789"/>
                </a:cubicBezTo>
                <a:lnTo>
                  <a:pt x="2113687" y="4918125"/>
                </a:lnTo>
                <a:lnTo>
                  <a:pt x="2105931" y="4906204"/>
                </a:lnTo>
                <a:cubicBezTo>
                  <a:pt x="2098213" y="4879548"/>
                  <a:pt x="2110194" y="4843380"/>
                  <a:pt x="2141630" y="4838580"/>
                </a:cubicBezTo>
                <a:cubicBezTo>
                  <a:pt x="2149767" y="4842791"/>
                  <a:pt x="2155774" y="4849279"/>
                  <a:pt x="2160008" y="4857003"/>
                </a:cubicBezTo>
                <a:lnTo>
                  <a:pt x="2162959" y="4866868"/>
                </a:lnTo>
                <a:lnTo>
                  <a:pt x="2167068" y="4854740"/>
                </a:lnTo>
                <a:cubicBezTo>
                  <a:pt x="2176329" y="4835822"/>
                  <a:pt x="2186746" y="4814539"/>
                  <a:pt x="2198322" y="4791483"/>
                </a:cubicBezTo>
                <a:lnTo>
                  <a:pt x="2209005" y="4770814"/>
                </a:lnTo>
                <a:lnTo>
                  <a:pt x="2208731" y="4761850"/>
                </a:lnTo>
                <a:cubicBezTo>
                  <a:pt x="2209587" y="4757292"/>
                  <a:pt x="2211671" y="4752572"/>
                  <a:pt x="2215706" y="4748090"/>
                </a:cubicBezTo>
                <a:lnTo>
                  <a:pt x="2221478" y="4746685"/>
                </a:lnTo>
                <a:lnTo>
                  <a:pt x="2232451" y="4725455"/>
                </a:lnTo>
                <a:lnTo>
                  <a:pt x="2230913" y="4723717"/>
                </a:lnTo>
                <a:lnTo>
                  <a:pt x="2234629" y="4721240"/>
                </a:lnTo>
                <a:lnTo>
                  <a:pt x="2236520" y="4717582"/>
                </a:lnTo>
                <a:lnTo>
                  <a:pt x="2263277" y="4666133"/>
                </a:lnTo>
                <a:lnTo>
                  <a:pt x="2253894" y="4660779"/>
                </a:lnTo>
                <a:cubicBezTo>
                  <a:pt x="2245429" y="4653152"/>
                  <a:pt x="2240720" y="4641893"/>
                  <a:pt x="2246651" y="4629834"/>
                </a:cubicBezTo>
                <a:cubicBezTo>
                  <a:pt x="2251477" y="4626434"/>
                  <a:pt x="2256302" y="4623034"/>
                  <a:pt x="2262215" y="4621429"/>
                </a:cubicBezTo>
                <a:cubicBezTo>
                  <a:pt x="2268129" y="4619825"/>
                  <a:pt x="2275129" y="4620014"/>
                  <a:pt x="2284308" y="4623791"/>
                </a:cubicBezTo>
                <a:lnTo>
                  <a:pt x="2284675" y="4624987"/>
                </a:lnTo>
                <a:lnTo>
                  <a:pt x="2315229" y="4566234"/>
                </a:lnTo>
                <a:cubicBezTo>
                  <a:pt x="2324489" y="4552047"/>
                  <a:pt x="2338379" y="4535495"/>
                  <a:pt x="2349955" y="4519533"/>
                </a:cubicBezTo>
                <a:lnTo>
                  <a:pt x="2356565" y="4509172"/>
                </a:lnTo>
                <a:lnTo>
                  <a:pt x="2355119" y="4497004"/>
                </a:lnTo>
                <a:cubicBezTo>
                  <a:pt x="2349493" y="4477855"/>
                  <a:pt x="2339720" y="4460160"/>
                  <a:pt x="2339953" y="4442977"/>
                </a:cubicBezTo>
                <a:lnTo>
                  <a:pt x="2347059" y="4424138"/>
                </a:lnTo>
                <a:close/>
                <a:moveTo>
                  <a:pt x="1808995" y="4420975"/>
                </a:moveTo>
                <a:lnTo>
                  <a:pt x="1795565" y="4423280"/>
                </a:lnTo>
                <a:lnTo>
                  <a:pt x="1808702" y="4432699"/>
                </a:lnTo>
                <a:lnTo>
                  <a:pt x="1808604" y="4432113"/>
                </a:lnTo>
                <a:close/>
                <a:moveTo>
                  <a:pt x="2000522" y="4420058"/>
                </a:moveTo>
                <a:cubicBezTo>
                  <a:pt x="2014294" y="4426274"/>
                  <a:pt x="2019378" y="4431986"/>
                  <a:pt x="2019712" y="4436408"/>
                </a:cubicBezTo>
                <a:cubicBezTo>
                  <a:pt x="2020711" y="4449671"/>
                  <a:pt x="1978929" y="4451311"/>
                  <a:pt x="2000522" y="4420058"/>
                </a:cubicBezTo>
                <a:close/>
                <a:moveTo>
                  <a:pt x="387895" y="4390586"/>
                </a:moveTo>
                <a:cubicBezTo>
                  <a:pt x="427682" y="4405561"/>
                  <a:pt x="452312" y="4476207"/>
                  <a:pt x="415143" y="4485492"/>
                </a:cubicBezTo>
                <a:cubicBezTo>
                  <a:pt x="409833" y="4486818"/>
                  <a:pt x="403263" y="4486893"/>
                  <a:pt x="395295" y="4485374"/>
                </a:cubicBezTo>
                <a:cubicBezTo>
                  <a:pt x="382714" y="4459330"/>
                  <a:pt x="352795" y="4416951"/>
                  <a:pt x="387895" y="4390586"/>
                </a:cubicBezTo>
                <a:close/>
                <a:moveTo>
                  <a:pt x="1259523" y="4383615"/>
                </a:moveTo>
                <a:cubicBezTo>
                  <a:pt x="1262187" y="4385130"/>
                  <a:pt x="1264933" y="4388890"/>
                  <a:pt x="1268651" y="4395398"/>
                </a:cubicBezTo>
                <a:cubicBezTo>
                  <a:pt x="1272532" y="4406396"/>
                  <a:pt x="1278025" y="4413915"/>
                  <a:pt x="1276414" y="4417394"/>
                </a:cubicBezTo>
                <a:cubicBezTo>
                  <a:pt x="1279966" y="4419413"/>
                  <a:pt x="1281906" y="4424911"/>
                  <a:pt x="1285458" y="4426933"/>
                </a:cubicBezTo>
                <a:cubicBezTo>
                  <a:pt x="1285458" y="4426933"/>
                  <a:pt x="1285458" y="4426933"/>
                  <a:pt x="1283848" y="4430411"/>
                </a:cubicBezTo>
                <a:cubicBezTo>
                  <a:pt x="1271251" y="4418850"/>
                  <a:pt x="1251883" y="4412227"/>
                  <a:pt x="1244448" y="4399210"/>
                </a:cubicBezTo>
                <a:cubicBezTo>
                  <a:pt x="1243478" y="4396460"/>
                  <a:pt x="1242508" y="4393711"/>
                  <a:pt x="1243069" y="4391284"/>
                </a:cubicBezTo>
                <a:cubicBezTo>
                  <a:pt x="1243633" y="4388858"/>
                  <a:pt x="1245729" y="4386754"/>
                  <a:pt x="1250891" y="4385297"/>
                </a:cubicBezTo>
                <a:cubicBezTo>
                  <a:pt x="1254278" y="4382828"/>
                  <a:pt x="1256860" y="4382100"/>
                  <a:pt x="1259523" y="4383615"/>
                </a:cubicBezTo>
                <a:close/>
                <a:moveTo>
                  <a:pt x="2069728" y="4375651"/>
                </a:moveTo>
                <a:cubicBezTo>
                  <a:pt x="2076040" y="4375487"/>
                  <a:pt x="2081546" y="4377632"/>
                  <a:pt x="2084877" y="4382797"/>
                </a:cubicBezTo>
                <a:cubicBezTo>
                  <a:pt x="2087096" y="4386241"/>
                  <a:pt x="2088352" y="4391027"/>
                  <a:pt x="2088236" y="4397367"/>
                </a:cubicBezTo>
                <a:cubicBezTo>
                  <a:pt x="2079135" y="4405606"/>
                  <a:pt x="2054632" y="4407844"/>
                  <a:pt x="2047631" y="4399224"/>
                </a:cubicBezTo>
                <a:cubicBezTo>
                  <a:pt x="2048331" y="4393602"/>
                  <a:pt x="2049030" y="4387982"/>
                  <a:pt x="2049730" y="4382361"/>
                </a:cubicBezTo>
                <a:cubicBezTo>
                  <a:pt x="2056293" y="4378289"/>
                  <a:pt x="2063414" y="4375815"/>
                  <a:pt x="2069728" y="4375651"/>
                </a:cubicBezTo>
                <a:close/>
                <a:moveTo>
                  <a:pt x="810652" y="4371622"/>
                </a:moveTo>
                <a:cubicBezTo>
                  <a:pt x="847566" y="4382259"/>
                  <a:pt x="891820" y="4421230"/>
                  <a:pt x="881877" y="4452163"/>
                </a:cubicBezTo>
                <a:cubicBezTo>
                  <a:pt x="846819" y="4419859"/>
                  <a:pt x="811988" y="4415808"/>
                  <a:pt x="778465" y="4371772"/>
                </a:cubicBezTo>
                <a:cubicBezTo>
                  <a:pt x="786860" y="4367677"/>
                  <a:pt x="798348" y="4368075"/>
                  <a:pt x="810652" y="4371622"/>
                </a:cubicBezTo>
                <a:close/>
                <a:moveTo>
                  <a:pt x="1070073" y="4365933"/>
                </a:moveTo>
                <a:cubicBezTo>
                  <a:pt x="1075191" y="4364449"/>
                  <a:pt x="1082201" y="4368439"/>
                  <a:pt x="1091109" y="4377900"/>
                </a:cubicBezTo>
                <a:cubicBezTo>
                  <a:pt x="1091394" y="4386851"/>
                  <a:pt x="1076044" y="4391303"/>
                  <a:pt x="1069316" y="4396265"/>
                </a:cubicBezTo>
                <a:cubicBezTo>
                  <a:pt x="1067420" y="4390792"/>
                  <a:pt x="1065524" y="4385319"/>
                  <a:pt x="1063915" y="4388798"/>
                </a:cubicBezTo>
                <a:cubicBezTo>
                  <a:pt x="1062020" y="4383324"/>
                  <a:pt x="1061877" y="4378849"/>
                  <a:pt x="1063050" y="4375121"/>
                </a:cubicBezTo>
                <a:cubicBezTo>
                  <a:pt x="1064221" y="4371393"/>
                  <a:pt x="1066709" y="4368414"/>
                  <a:pt x="1070073" y="4365933"/>
                </a:cubicBezTo>
                <a:close/>
                <a:moveTo>
                  <a:pt x="1324423" y="4355642"/>
                </a:moveTo>
                <a:lnTo>
                  <a:pt x="1337012" y="4364617"/>
                </a:lnTo>
                <a:lnTo>
                  <a:pt x="1341237" y="4364699"/>
                </a:lnTo>
                <a:cubicBezTo>
                  <a:pt x="1344454" y="4365969"/>
                  <a:pt x="1347487" y="4368812"/>
                  <a:pt x="1349290" y="4374312"/>
                </a:cubicBezTo>
                <a:lnTo>
                  <a:pt x="1350035" y="4379283"/>
                </a:lnTo>
                <a:lnTo>
                  <a:pt x="1358074" y="4393476"/>
                </a:lnTo>
                <a:lnTo>
                  <a:pt x="1350803" y="4393917"/>
                </a:lnTo>
                <a:lnTo>
                  <a:pt x="1343054" y="4406562"/>
                </a:lnTo>
                <a:lnTo>
                  <a:pt x="1343318" y="4408245"/>
                </a:lnTo>
                <a:lnTo>
                  <a:pt x="1344981" y="4409310"/>
                </a:lnTo>
                <a:cubicBezTo>
                  <a:pt x="1350949" y="4413958"/>
                  <a:pt x="1355562" y="4418975"/>
                  <a:pt x="1357461" y="4424728"/>
                </a:cubicBezTo>
                <a:cubicBezTo>
                  <a:pt x="1352760" y="4434364"/>
                  <a:pt x="1346203" y="4441367"/>
                  <a:pt x="1337931" y="4444658"/>
                </a:cubicBezTo>
                <a:cubicBezTo>
                  <a:pt x="1329657" y="4447949"/>
                  <a:pt x="1319665" y="4447527"/>
                  <a:pt x="1308090" y="4442311"/>
                </a:cubicBezTo>
                <a:cubicBezTo>
                  <a:pt x="1298141" y="4424115"/>
                  <a:pt x="1316045" y="4406717"/>
                  <a:pt x="1324363" y="4396100"/>
                </a:cubicBezTo>
                <a:lnTo>
                  <a:pt x="1338430" y="4405113"/>
                </a:lnTo>
                <a:lnTo>
                  <a:pt x="1337809" y="4399104"/>
                </a:lnTo>
                <a:lnTo>
                  <a:pt x="1333967" y="4394939"/>
                </a:lnTo>
                <a:lnTo>
                  <a:pt x="1333023" y="4394997"/>
                </a:lnTo>
                <a:lnTo>
                  <a:pt x="1332084" y="4392898"/>
                </a:lnTo>
                <a:lnTo>
                  <a:pt x="1329122" y="4389688"/>
                </a:lnTo>
                <a:lnTo>
                  <a:pt x="1329148" y="4387824"/>
                </a:lnTo>
                <a:lnTo>
                  <a:pt x="1322295" y="4379562"/>
                </a:lnTo>
                <a:cubicBezTo>
                  <a:pt x="1315986" y="4372467"/>
                  <a:pt x="1309298" y="4365623"/>
                  <a:pt x="1309298" y="4365623"/>
                </a:cubicBezTo>
                <a:cubicBezTo>
                  <a:pt x="1310748" y="4354660"/>
                  <a:pt x="1310748" y="4354660"/>
                  <a:pt x="1324423" y="4355642"/>
                </a:cubicBezTo>
                <a:close/>
                <a:moveTo>
                  <a:pt x="1654592" y="4315944"/>
                </a:moveTo>
                <a:cubicBezTo>
                  <a:pt x="1653329" y="4327350"/>
                  <a:pt x="1661163" y="4330516"/>
                  <a:pt x="1659898" y="4341924"/>
                </a:cubicBezTo>
                <a:cubicBezTo>
                  <a:pt x="1649029" y="4341501"/>
                  <a:pt x="1640562" y="4344039"/>
                  <a:pt x="1635127" y="4343831"/>
                </a:cubicBezTo>
                <a:cubicBezTo>
                  <a:pt x="1631590" y="4326510"/>
                  <a:pt x="1638290" y="4315314"/>
                  <a:pt x="1654592" y="4315944"/>
                </a:cubicBezTo>
                <a:close/>
                <a:moveTo>
                  <a:pt x="1801557" y="4301227"/>
                </a:moveTo>
                <a:lnTo>
                  <a:pt x="1797276" y="4316403"/>
                </a:lnTo>
                <a:lnTo>
                  <a:pt x="1793420" y="4318424"/>
                </a:lnTo>
                <a:lnTo>
                  <a:pt x="1818696" y="4321979"/>
                </a:lnTo>
                <a:lnTo>
                  <a:pt x="1822361" y="4324075"/>
                </a:lnTo>
                <a:lnTo>
                  <a:pt x="1823276" y="4321555"/>
                </a:lnTo>
                <a:lnTo>
                  <a:pt x="1837264" y="4308764"/>
                </a:lnTo>
                <a:lnTo>
                  <a:pt x="1834074" y="4307919"/>
                </a:lnTo>
                <a:cubicBezTo>
                  <a:pt x="1827898" y="4306845"/>
                  <a:pt x="1822404" y="4306178"/>
                  <a:pt x="1817743" y="4304962"/>
                </a:cubicBezTo>
                <a:lnTo>
                  <a:pt x="1811957" y="4301768"/>
                </a:lnTo>
                <a:close/>
                <a:moveTo>
                  <a:pt x="1073374" y="4297015"/>
                </a:moveTo>
                <a:cubicBezTo>
                  <a:pt x="1087232" y="4294465"/>
                  <a:pt x="1101520" y="4300296"/>
                  <a:pt x="1106213" y="4312869"/>
                </a:cubicBezTo>
                <a:cubicBezTo>
                  <a:pt x="1109343" y="4321251"/>
                  <a:pt x="1108209" y="4332631"/>
                  <a:pt x="1099839" y="4346522"/>
                </a:cubicBezTo>
                <a:cubicBezTo>
                  <a:pt x="1075028" y="4337218"/>
                  <a:pt x="1058680" y="4349666"/>
                  <a:pt x="1043112" y="4331442"/>
                </a:cubicBezTo>
                <a:cubicBezTo>
                  <a:pt x="1046086" y="4310495"/>
                  <a:pt x="1059515" y="4299565"/>
                  <a:pt x="1073374" y="4297015"/>
                </a:cubicBezTo>
                <a:close/>
                <a:moveTo>
                  <a:pt x="263551" y="4296819"/>
                </a:moveTo>
                <a:cubicBezTo>
                  <a:pt x="273785" y="4293692"/>
                  <a:pt x="279100" y="4301189"/>
                  <a:pt x="279100" y="4301189"/>
                </a:cubicBezTo>
                <a:cubicBezTo>
                  <a:pt x="286250" y="4314207"/>
                  <a:pt x="284808" y="4326809"/>
                  <a:pt x="272934" y="4333478"/>
                </a:cubicBezTo>
                <a:cubicBezTo>
                  <a:pt x="264339" y="4333064"/>
                  <a:pt x="259025" y="4325567"/>
                  <a:pt x="253711" y="4318068"/>
                </a:cubicBezTo>
                <a:cubicBezTo>
                  <a:pt x="250134" y="4311560"/>
                  <a:pt x="250036" y="4307029"/>
                  <a:pt x="252112" y="4303736"/>
                </a:cubicBezTo>
                <a:cubicBezTo>
                  <a:pt x="254186" y="4300440"/>
                  <a:pt x="258433" y="4298382"/>
                  <a:pt x="263551" y="4296819"/>
                </a:cubicBezTo>
                <a:close/>
                <a:moveTo>
                  <a:pt x="936463" y="4294585"/>
                </a:moveTo>
                <a:cubicBezTo>
                  <a:pt x="952125" y="4311406"/>
                  <a:pt x="952837" y="4327540"/>
                  <a:pt x="946252" y="4347365"/>
                </a:cubicBezTo>
                <a:cubicBezTo>
                  <a:pt x="938778" y="4347024"/>
                  <a:pt x="927030" y="4334409"/>
                  <a:pt x="919199" y="4325998"/>
                </a:cubicBezTo>
                <a:cubicBezTo>
                  <a:pt x="918665" y="4313897"/>
                  <a:pt x="925607" y="4302140"/>
                  <a:pt x="936463" y="4294585"/>
                </a:cubicBezTo>
                <a:close/>
                <a:moveTo>
                  <a:pt x="7141116" y="4287191"/>
                </a:moveTo>
                <a:lnTo>
                  <a:pt x="7144324" y="4287191"/>
                </a:lnTo>
                <a:cubicBezTo>
                  <a:pt x="7144324" y="4291921"/>
                  <a:pt x="7144324" y="4291921"/>
                  <a:pt x="7144324" y="4291921"/>
                </a:cubicBezTo>
                <a:close/>
                <a:moveTo>
                  <a:pt x="546057" y="4283678"/>
                </a:moveTo>
                <a:cubicBezTo>
                  <a:pt x="551596" y="4284632"/>
                  <a:pt x="556356" y="4288438"/>
                  <a:pt x="559104" y="4296593"/>
                </a:cubicBezTo>
                <a:cubicBezTo>
                  <a:pt x="560936" y="4302031"/>
                  <a:pt x="562768" y="4307466"/>
                  <a:pt x="559325" y="4305508"/>
                </a:cubicBezTo>
                <a:cubicBezTo>
                  <a:pt x="557715" y="4308987"/>
                  <a:pt x="554272" y="4307028"/>
                  <a:pt x="549219" y="4308549"/>
                </a:cubicBezTo>
                <a:cubicBezTo>
                  <a:pt x="540723" y="4308111"/>
                  <a:pt x="530396" y="4302236"/>
                  <a:pt x="528565" y="4296798"/>
                </a:cubicBezTo>
                <a:cubicBezTo>
                  <a:pt x="526733" y="4291363"/>
                  <a:pt x="528345" y="4287885"/>
                  <a:pt x="528345" y="4287885"/>
                </a:cubicBezTo>
                <a:cubicBezTo>
                  <a:pt x="534202" y="4284624"/>
                  <a:pt x="540519" y="4282724"/>
                  <a:pt x="546057" y="4283678"/>
                </a:cubicBezTo>
                <a:close/>
                <a:moveTo>
                  <a:pt x="736248" y="4256337"/>
                </a:moveTo>
                <a:cubicBezTo>
                  <a:pt x="738329" y="4261782"/>
                  <a:pt x="749258" y="4267998"/>
                  <a:pt x="754980" y="4275515"/>
                </a:cubicBezTo>
                <a:cubicBezTo>
                  <a:pt x="753419" y="4278888"/>
                  <a:pt x="755500" y="4284333"/>
                  <a:pt x="753937" y="4287706"/>
                </a:cubicBezTo>
                <a:cubicBezTo>
                  <a:pt x="750294" y="4285634"/>
                  <a:pt x="741447" y="4284863"/>
                  <a:pt x="743009" y="4281490"/>
                </a:cubicBezTo>
                <a:cubicBezTo>
                  <a:pt x="739367" y="4279418"/>
                  <a:pt x="742490" y="4272672"/>
                  <a:pt x="742490" y="4272672"/>
                </a:cubicBezTo>
                <a:cubicBezTo>
                  <a:pt x="738848" y="4270599"/>
                  <a:pt x="735205" y="4268527"/>
                  <a:pt x="733125" y="4263083"/>
                </a:cubicBezTo>
                <a:cubicBezTo>
                  <a:pt x="738329" y="4261782"/>
                  <a:pt x="734686" y="4259710"/>
                  <a:pt x="736248" y="4256337"/>
                </a:cubicBezTo>
                <a:close/>
                <a:moveTo>
                  <a:pt x="778886" y="4255137"/>
                </a:moveTo>
                <a:cubicBezTo>
                  <a:pt x="780848" y="4255683"/>
                  <a:pt x="782183" y="4257583"/>
                  <a:pt x="783100" y="4260388"/>
                </a:cubicBezTo>
                <a:cubicBezTo>
                  <a:pt x="783100" y="4260388"/>
                  <a:pt x="784932" y="4265994"/>
                  <a:pt x="786764" y="4271604"/>
                </a:cubicBezTo>
                <a:cubicBezTo>
                  <a:pt x="788597" y="4277212"/>
                  <a:pt x="792103" y="4279206"/>
                  <a:pt x="792103" y="4279206"/>
                </a:cubicBezTo>
                <a:cubicBezTo>
                  <a:pt x="793936" y="4284815"/>
                  <a:pt x="792262" y="4288428"/>
                  <a:pt x="787082" y="4290048"/>
                </a:cubicBezTo>
                <a:cubicBezTo>
                  <a:pt x="787082" y="4290048"/>
                  <a:pt x="781744" y="4282444"/>
                  <a:pt x="781744" y="4282444"/>
                </a:cubicBezTo>
                <a:cubicBezTo>
                  <a:pt x="778078" y="4271228"/>
                  <a:pt x="776246" y="4265620"/>
                  <a:pt x="770908" y="4258017"/>
                </a:cubicBezTo>
                <a:cubicBezTo>
                  <a:pt x="774334" y="4255400"/>
                  <a:pt x="776923" y="4254591"/>
                  <a:pt x="778886" y="4255137"/>
                </a:cubicBezTo>
                <a:close/>
                <a:moveTo>
                  <a:pt x="1517675" y="4249895"/>
                </a:moveTo>
                <a:cubicBezTo>
                  <a:pt x="1523117" y="4249116"/>
                  <a:pt x="1528208" y="4249380"/>
                  <a:pt x="1532334" y="4251240"/>
                </a:cubicBezTo>
                <a:cubicBezTo>
                  <a:pt x="1537836" y="4253720"/>
                  <a:pt x="1541622" y="4259036"/>
                  <a:pt x="1542241" y="4268498"/>
                </a:cubicBezTo>
                <a:cubicBezTo>
                  <a:pt x="1518526" y="4273307"/>
                  <a:pt x="1501368" y="4290060"/>
                  <a:pt x="1488006" y="4284472"/>
                </a:cubicBezTo>
                <a:cubicBezTo>
                  <a:pt x="1483553" y="4282610"/>
                  <a:pt x="1479521" y="4278266"/>
                  <a:pt x="1475808" y="4270168"/>
                </a:cubicBezTo>
                <a:cubicBezTo>
                  <a:pt x="1481871" y="4263960"/>
                  <a:pt x="1501352" y="4252233"/>
                  <a:pt x="1517675" y="4249895"/>
                </a:cubicBezTo>
                <a:close/>
                <a:moveTo>
                  <a:pt x="865561" y="4246319"/>
                </a:moveTo>
                <a:cubicBezTo>
                  <a:pt x="870586" y="4244863"/>
                  <a:pt x="872447" y="4250237"/>
                  <a:pt x="875889" y="4252194"/>
                </a:cubicBezTo>
                <a:cubicBezTo>
                  <a:pt x="881193" y="4259526"/>
                  <a:pt x="880450" y="4289307"/>
                  <a:pt x="875425" y="4290764"/>
                </a:cubicBezTo>
                <a:cubicBezTo>
                  <a:pt x="870053" y="4281235"/>
                  <a:pt x="860649" y="4264560"/>
                  <a:pt x="861190" y="4254147"/>
                </a:cubicBezTo>
                <a:cubicBezTo>
                  <a:pt x="861370" y="4250676"/>
                  <a:pt x="862655" y="4247902"/>
                  <a:pt x="865561" y="4246319"/>
                </a:cubicBezTo>
                <a:close/>
                <a:moveTo>
                  <a:pt x="7162562" y="4243830"/>
                </a:moveTo>
                <a:lnTo>
                  <a:pt x="7160344" y="4245398"/>
                </a:lnTo>
                <a:lnTo>
                  <a:pt x="7128074" y="4267947"/>
                </a:lnTo>
                <a:lnTo>
                  <a:pt x="7141116" y="4287191"/>
                </a:lnTo>
                <a:lnTo>
                  <a:pt x="7139694" y="4287191"/>
                </a:lnTo>
                <a:cubicBezTo>
                  <a:pt x="7139694" y="4287191"/>
                  <a:pt x="7139694" y="4291921"/>
                  <a:pt x="7144324" y="4291921"/>
                </a:cubicBezTo>
                <a:cubicBezTo>
                  <a:pt x="7144324" y="4291921"/>
                  <a:pt x="7144324" y="4291921"/>
                  <a:pt x="7139694" y="4291921"/>
                </a:cubicBezTo>
                <a:cubicBezTo>
                  <a:pt x="7139694" y="4291921"/>
                  <a:pt x="7136220" y="4287191"/>
                  <a:pt x="7131591" y="4281279"/>
                </a:cubicBezTo>
                <a:lnTo>
                  <a:pt x="7123178" y="4271366"/>
                </a:lnTo>
                <a:lnTo>
                  <a:pt x="7122052" y="4272153"/>
                </a:lnTo>
                <a:lnTo>
                  <a:pt x="7126382" y="4278915"/>
                </a:lnTo>
                <a:cubicBezTo>
                  <a:pt x="7130432" y="4286008"/>
                  <a:pt x="7135062" y="4294286"/>
                  <a:pt x="7139694" y="4301381"/>
                </a:cubicBezTo>
                <a:lnTo>
                  <a:pt x="7143546" y="4306628"/>
                </a:lnTo>
                <a:lnTo>
                  <a:pt x="7159024" y="4270825"/>
                </a:lnTo>
                <a:lnTo>
                  <a:pt x="7169530" y="4249121"/>
                </a:lnTo>
                <a:close/>
                <a:moveTo>
                  <a:pt x="557415" y="4242498"/>
                </a:moveTo>
                <a:lnTo>
                  <a:pt x="562695" y="4258925"/>
                </a:lnTo>
                <a:cubicBezTo>
                  <a:pt x="557655" y="4260531"/>
                  <a:pt x="549216" y="4260205"/>
                  <a:pt x="547456" y="4254729"/>
                </a:cubicBezTo>
                <a:cubicBezTo>
                  <a:pt x="544875" y="4251025"/>
                  <a:pt x="545695" y="4249254"/>
                  <a:pt x="547995" y="4247766"/>
                </a:cubicBezTo>
                <a:cubicBezTo>
                  <a:pt x="550295" y="4246278"/>
                  <a:pt x="554075" y="4245072"/>
                  <a:pt x="557415" y="4242498"/>
                </a:cubicBezTo>
                <a:close/>
                <a:moveTo>
                  <a:pt x="2465505" y="4221794"/>
                </a:moveTo>
                <a:cubicBezTo>
                  <a:pt x="2487676" y="4231824"/>
                  <a:pt x="2489939" y="4269506"/>
                  <a:pt x="2487542" y="4290553"/>
                </a:cubicBezTo>
                <a:cubicBezTo>
                  <a:pt x="2477094" y="4292743"/>
                  <a:pt x="2476811" y="4301606"/>
                  <a:pt x="2466363" y="4303795"/>
                </a:cubicBezTo>
                <a:cubicBezTo>
                  <a:pt x="2457040" y="4270528"/>
                  <a:pt x="2444327" y="4235036"/>
                  <a:pt x="2465505" y="4221794"/>
                </a:cubicBezTo>
                <a:close/>
                <a:moveTo>
                  <a:pt x="2172905" y="4220957"/>
                </a:moveTo>
                <a:cubicBezTo>
                  <a:pt x="2174493" y="4226476"/>
                  <a:pt x="2179713" y="4225426"/>
                  <a:pt x="2184933" y="4224376"/>
                </a:cubicBezTo>
                <a:cubicBezTo>
                  <a:pt x="2191982" y="4229982"/>
                  <a:pt x="2195979" y="4238300"/>
                  <a:pt x="2197570" y="4247454"/>
                </a:cubicBezTo>
                <a:lnTo>
                  <a:pt x="2196499" y="4264191"/>
                </a:lnTo>
                <a:lnTo>
                  <a:pt x="2217305" y="4266377"/>
                </a:lnTo>
                <a:cubicBezTo>
                  <a:pt x="2218390" y="4274970"/>
                  <a:pt x="2217052" y="4282166"/>
                  <a:pt x="2214248" y="4287871"/>
                </a:cubicBezTo>
                <a:lnTo>
                  <a:pt x="2213421" y="4288747"/>
                </a:lnTo>
                <a:lnTo>
                  <a:pt x="2236442" y="4286776"/>
                </a:lnTo>
                <a:cubicBezTo>
                  <a:pt x="2234974" y="4293920"/>
                  <a:pt x="2236176" y="4299738"/>
                  <a:pt x="2236663" y="4306445"/>
                </a:cubicBezTo>
                <a:lnTo>
                  <a:pt x="2234795" y="4317920"/>
                </a:lnTo>
                <a:lnTo>
                  <a:pt x="2239379" y="4317980"/>
                </a:lnTo>
                <a:cubicBezTo>
                  <a:pt x="2244050" y="4327013"/>
                  <a:pt x="2245811" y="4334454"/>
                  <a:pt x="2245515" y="4340327"/>
                </a:cubicBezTo>
                <a:lnTo>
                  <a:pt x="2242736" y="4346121"/>
                </a:lnTo>
                <a:lnTo>
                  <a:pt x="2262373" y="4345040"/>
                </a:lnTo>
                <a:lnTo>
                  <a:pt x="2275942" y="4350634"/>
                </a:lnTo>
                <a:lnTo>
                  <a:pt x="2279506" y="4349508"/>
                </a:lnTo>
                <a:cubicBezTo>
                  <a:pt x="2282830" y="4350214"/>
                  <a:pt x="2285072" y="4351625"/>
                  <a:pt x="2286580" y="4353597"/>
                </a:cubicBezTo>
                <a:lnTo>
                  <a:pt x="2287189" y="4356084"/>
                </a:lnTo>
                <a:lnTo>
                  <a:pt x="2289280" y="4352746"/>
                </a:lnTo>
                <a:cubicBezTo>
                  <a:pt x="2293555" y="4348919"/>
                  <a:pt x="2302682" y="4345173"/>
                  <a:pt x="2312098" y="4343382"/>
                </a:cubicBezTo>
                <a:cubicBezTo>
                  <a:pt x="2321514" y="4341590"/>
                  <a:pt x="2331220" y="4341753"/>
                  <a:pt x="2336653" y="4345741"/>
                </a:cubicBezTo>
                <a:cubicBezTo>
                  <a:pt x="2331987" y="4353460"/>
                  <a:pt x="2327322" y="4361179"/>
                  <a:pt x="2322657" y="4368898"/>
                </a:cubicBezTo>
                <a:cubicBezTo>
                  <a:pt x="2322950" y="4365979"/>
                  <a:pt x="2302929" y="4369299"/>
                  <a:pt x="2292900" y="4371142"/>
                </a:cubicBezTo>
                <a:lnTo>
                  <a:pt x="2289580" y="4371775"/>
                </a:lnTo>
                <a:lnTo>
                  <a:pt x="2289609" y="4382684"/>
                </a:lnTo>
                <a:cubicBezTo>
                  <a:pt x="2284802" y="4380513"/>
                  <a:pt x="2282239" y="4385715"/>
                  <a:pt x="2279678" y="4390916"/>
                </a:cubicBezTo>
                <a:lnTo>
                  <a:pt x="2274761" y="4388562"/>
                </a:lnTo>
                <a:lnTo>
                  <a:pt x="2254998" y="4411358"/>
                </a:lnTo>
                <a:cubicBezTo>
                  <a:pt x="2245148" y="4418339"/>
                  <a:pt x="2235015" y="4421443"/>
                  <a:pt x="2228353" y="4416890"/>
                </a:cubicBezTo>
                <a:cubicBezTo>
                  <a:pt x="2221586" y="4412265"/>
                  <a:pt x="2218402" y="4399736"/>
                  <a:pt x="2222732" y="4375338"/>
                </a:cubicBezTo>
                <a:lnTo>
                  <a:pt x="2227347" y="4356501"/>
                </a:lnTo>
                <a:lnTo>
                  <a:pt x="2225896" y="4356895"/>
                </a:lnTo>
                <a:cubicBezTo>
                  <a:pt x="2220789" y="4356573"/>
                  <a:pt x="2215333" y="4354722"/>
                  <a:pt x="2210380" y="4351364"/>
                </a:cubicBezTo>
                <a:lnTo>
                  <a:pt x="2197251" y="4332741"/>
                </a:lnTo>
                <a:lnTo>
                  <a:pt x="2131570" y="4335134"/>
                </a:lnTo>
                <a:cubicBezTo>
                  <a:pt x="2099186" y="4337859"/>
                  <a:pt x="2068311" y="4340367"/>
                  <a:pt x="2039601" y="4337525"/>
                </a:cubicBezTo>
                <a:lnTo>
                  <a:pt x="2066525" y="4319561"/>
                </a:lnTo>
                <a:lnTo>
                  <a:pt x="2063764" y="4316893"/>
                </a:lnTo>
                <a:cubicBezTo>
                  <a:pt x="2049421" y="4313355"/>
                  <a:pt x="2034033" y="4332443"/>
                  <a:pt x="2022816" y="4313277"/>
                </a:cubicBezTo>
                <a:cubicBezTo>
                  <a:pt x="2021956" y="4301086"/>
                  <a:pt x="2016841" y="4288515"/>
                  <a:pt x="2020514" y="4275020"/>
                </a:cubicBezTo>
                <a:cubicBezTo>
                  <a:pt x="2021737" y="4270520"/>
                  <a:pt x="2023938" y="4265920"/>
                  <a:pt x="2027597" y="4261193"/>
                </a:cubicBezTo>
                <a:cubicBezTo>
                  <a:pt x="2050775" y="4283434"/>
                  <a:pt x="2072807" y="4289418"/>
                  <a:pt x="2097300" y="4303697"/>
                </a:cubicBezTo>
                <a:lnTo>
                  <a:pt x="2096400" y="4305737"/>
                </a:lnTo>
                <a:lnTo>
                  <a:pt x="2130412" y="4296686"/>
                </a:lnTo>
                <a:lnTo>
                  <a:pt x="2154508" y="4294245"/>
                </a:lnTo>
                <a:lnTo>
                  <a:pt x="2152016" y="4292312"/>
                </a:lnTo>
                <a:cubicBezTo>
                  <a:pt x="2142489" y="4259194"/>
                  <a:pt x="2143173" y="4232779"/>
                  <a:pt x="2172905" y="4220957"/>
                </a:cubicBezTo>
                <a:close/>
                <a:moveTo>
                  <a:pt x="2337343" y="4219095"/>
                </a:moveTo>
                <a:cubicBezTo>
                  <a:pt x="2345029" y="4249560"/>
                  <a:pt x="2336212" y="4255209"/>
                  <a:pt x="2326215" y="4251107"/>
                </a:cubicBezTo>
                <a:cubicBezTo>
                  <a:pt x="2309553" y="4244274"/>
                  <a:pt x="2289617" y="4210356"/>
                  <a:pt x="2337343" y="4219095"/>
                </a:cubicBezTo>
                <a:close/>
                <a:moveTo>
                  <a:pt x="1552615" y="4214630"/>
                </a:moveTo>
                <a:cubicBezTo>
                  <a:pt x="1558746" y="4213484"/>
                  <a:pt x="1566753" y="4216507"/>
                  <a:pt x="1574786" y="4222641"/>
                </a:cubicBezTo>
                <a:cubicBezTo>
                  <a:pt x="1573629" y="4231271"/>
                  <a:pt x="1572471" y="4239898"/>
                  <a:pt x="1566380" y="4245710"/>
                </a:cubicBezTo>
                <a:cubicBezTo>
                  <a:pt x="1556509" y="4240075"/>
                  <a:pt x="1547899" y="4238257"/>
                  <a:pt x="1541705" y="4231623"/>
                </a:cubicBezTo>
                <a:cubicBezTo>
                  <a:pt x="1542232" y="4221086"/>
                  <a:pt x="1546485" y="4215775"/>
                  <a:pt x="1552615" y="4214630"/>
                </a:cubicBezTo>
                <a:close/>
                <a:moveTo>
                  <a:pt x="1972819" y="4210721"/>
                </a:moveTo>
                <a:cubicBezTo>
                  <a:pt x="1996399" y="4212160"/>
                  <a:pt x="2005180" y="4228299"/>
                  <a:pt x="2002780" y="4242849"/>
                </a:cubicBezTo>
                <a:lnTo>
                  <a:pt x="1991662" y="4260783"/>
                </a:lnTo>
                <a:lnTo>
                  <a:pt x="1996497" y="4261287"/>
                </a:lnTo>
                <a:cubicBezTo>
                  <a:pt x="1999970" y="4263336"/>
                  <a:pt x="2002060" y="4266719"/>
                  <a:pt x="2003465" y="4270880"/>
                </a:cubicBezTo>
                <a:cubicBezTo>
                  <a:pt x="2006276" y="4279203"/>
                  <a:pt x="2006353" y="4290642"/>
                  <a:pt x="2009304" y="4300758"/>
                </a:cubicBezTo>
                <a:cubicBezTo>
                  <a:pt x="1996933" y="4301729"/>
                  <a:pt x="1989112" y="4298581"/>
                  <a:pt x="1984784" y="4291632"/>
                </a:cubicBezTo>
                <a:lnTo>
                  <a:pt x="1981585" y="4262966"/>
                </a:lnTo>
                <a:lnTo>
                  <a:pt x="1965651" y="4265463"/>
                </a:lnTo>
                <a:cubicBezTo>
                  <a:pt x="1955653" y="4251057"/>
                  <a:pt x="1953344" y="4238435"/>
                  <a:pt x="1950524" y="4229724"/>
                </a:cubicBezTo>
                <a:cubicBezTo>
                  <a:pt x="1959236" y="4223686"/>
                  <a:pt x="1964105" y="4216758"/>
                  <a:pt x="1972819" y="4210721"/>
                </a:cubicBezTo>
                <a:close/>
                <a:moveTo>
                  <a:pt x="2046513" y="4201897"/>
                </a:moveTo>
                <a:cubicBezTo>
                  <a:pt x="2050321" y="4202192"/>
                  <a:pt x="2052628" y="4203410"/>
                  <a:pt x="2053798" y="4205141"/>
                </a:cubicBezTo>
                <a:cubicBezTo>
                  <a:pt x="2060816" y="4215535"/>
                  <a:pt x="2026872" y="4244466"/>
                  <a:pt x="2030229" y="4204179"/>
                </a:cubicBezTo>
                <a:cubicBezTo>
                  <a:pt x="2037399" y="4202226"/>
                  <a:pt x="2042706" y="4201601"/>
                  <a:pt x="2046513" y="4201897"/>
                </a:cubicBezTo>
                <a:close/>
                <a:moveTo>
                  <a:pt x="2510620" y="4197624"/>
                </a:moveTo>
                <a:cubicBezTo>
                  <a:pt x="2510620" y="4197624"/>
                  <a:pt x="2510620" y="4197624"/>
                  <a:pt x="2514476" y="4198096"/>
                </a:cubicBezTo>
                <a:cubicBezTo>
                  <a:pt x="2510188" y="4213759"/>
                  <a:pt x="2513506" y="4234398"/>
                  <a:pt x="2505467" y="4245558"/>
                </a:cubicBezTo>
                <a:cubicBezTo>
                  <a:pt x="2503484" y="4247339"/>
                  <a:pt x="2501503" y="4249121"/>
                  <a:pt x="2499079" y="4249331"/>
                </a:cubicBezTo>
                <a:cubicBezTo>
                  <a:pt x="2496654" y="4249541"/>
                  <a:pt x="2493789" y="4248180"/>
                  <a:pt x="2490040" y="4243675"/>
                </a:cubicBezTo>
                <a:cubicBezTo>
                  <a:pt x="2482433" y="4238701"/>
                  <a:pt x="2482541" y="4234667"/>
                  <a:pt x="2490579" y="4223508"/>
                </a:cubicBezTo>
                <a:cubicBezTo>
                  <a:pt x="2498510" y="4216381"/>
                  <a:pt x="2502583" y="4208784"/>
                  <a:pt x="2506439" y="4209255"/>
                </a:cubicBezTo>
                <a:cubicBezTo>
                  <a:pt x="2506548" y="4205221"/>
                  <a:pt x="2510512" y="4201659"/>
                  <a:pt x="2510620" y="4197624"/>
                </a:cubicBezTo>
                <a:close/>
                <a:moveTo>
                  <a:pt x="549890" y="4195736"/>
                </a:moveTo>
                <a:cubicBezTo>
                  <a:pt x="553780" y="4195765"/>
                  <a:pt x="556828" y="4196407"/>
                  <a:pt x="556027" y="4198135"/>
                </a:cubicBezTo>
                <a:cubicBezTo>
                  <a:pt x="557957" y="4203601"/>
                  <a:pt x="559558" y="4200143"/>
                  <a:pt x="563088" y="4202152"/>
                </a:cubicBezTo>
                <a:cubicBezTo>
                  <a:pt x="568877" y="4218549"/>
                  <a:pt x="567605" y="4230929"/>
                  <a:pt x="555741" y="4237284"/>
                </a:cubicBezTo>
                <a:cubicBezTo>
                  <a:pt x="545477" y="4240183"/>
                  <a:pt x="530083" y="4244529"/>
                  <a:pt x="522692" y="4231589"/>
                </a:cubicBezTo>
                <a:cubicBezTo>
                  <a:pt x="524294" y="4228130"/>
                  <a:pt x="520764" y="4226122"/>
                  <a:pt x="522365" y="4222666"/>
                </a:cubicBezTo>
                <a:cubicBezTo>
                  <a:pt x="522365" y="4222666"/>
                  <a:pt x="522200" y="4218205"/>
                  <a:pt x="524160" y="4212767"/>
                </a:cubicBezTo>
                <a:cubicBezTo>
                  <a:pt x="526120" y="4207330"/>
                  <a:pt x="530205" y="4200918"/>
                  <a:pt x="538703" y="4197016"/>
                </a:cubicBezTo>
                <a:cubicBezTo>
                  <a:pt x="541267" y="4196291"/>
                  <a:pt x="546000" y="4195708"/>
                  <a:pt x="549890" y="4195736"/>
                </a:cubicBezTo>
                <a:close/>
                <a:moveTo>
                  <a:pt x="745150" y="4190287"/>
                </a:moveTo>
                <a:cubicBezTo>
                  <a:pt x="751902" y="4185340"/>
                  <a:pt x="757353" y="4192836"/>
                  <a:pt x="761193" y="4203807"/>
                </a:cubicBezTo>
                <a:cubicBezTo>
                  <a:pt x="774014" y="4224285"/>
                  <a:pt x="772711" y="4236727"/>
                  <a:pt x="757287" y="4241137"/>
                </a:cubicBezTo>
                <a:cubicBezTo>
                  <a:pt x="753757" y="4239129"/>
                  <a:pt x="744777" y="4229626"/>
                  <a:pt x="743165" y="4233105"/>
                </a:cubicBezTo>
                <a:cubicBezTo>
                  <a:pt x="738844" y="4220759"/>
                  <a:pt x="735431" y="4206458"/>
                  <a:pt x="739013" y="4197370"/>
                </a:cubicBezTo>
                <a:cubicBezTo>
                  <a:pt x="740206" y="4194340"/>
                  <a:pt x="742177" y="4191891"/>
                  <a:pt x="745150" y="4190287"/>
                </a:cubicBezTo>
                <a:close/>
                <a:moveTo>
                  <a:pt x="2366589" y="4165994"/>
                </a:moveTo>
                <a:cubicBezTo>
                  <a:pt x="2370828" y="4166412"/>
                  <a:pt x="2376428" y="4167308"/>
                  <a:pt x="2383894" y="4168506"/>
                </a:cubicBezTo>
                <a:cubicBezTo>
                  <a:pt x="2389246" y="4169872"/>
                  <a:pt x="2394386" y="4172601"/>
                  <a:pt x="2398645" y="4176527"/>
                </a:cubicBezTo>
                <a:cubicBezTo>
                  <a:pt x="2402903" y="4180451"/>
                  <a:pt x="2406282" y="4185570"/>
                  <a:pt x="2408108" y="4191711"/>
                </a:cubicBezTo>
                <a:cubicBezTo>
                  <a:pt x="2415713" y="4196489"/>
                  <a:pt x="2422468" y="4206726"/>
                  <a:pt x="2423870" y="4215597"/>
                </a:cubicBezTo>
                <a:cubicBezTo>
                  <a:pt x="2422173" y="4226514"/>
                  <a:pt x="2415971" y="4230606"/>
                  <a:pt x="2410618" y="4229240"/>
                </a:cubicBezTo>
                <a:cubicBezTo>
                  <a:pt x="2366949" y="4223769"/>
                  <a:pt x="2359087" y="4184874"/>
                  <a:pt x="2351483" y="4180095"/>
                </a:cubicBezTo>
                <a:cubicBezTo>
                  <a:pt x="2353393" y="4167814"/>
                  <a:pt x="2353871" y="4164744"/>
                  <a:pt x="2366589" y="4165994"/>
                </a:cubicBezTo>
                <a:close/>
                <a:moveTo>
                  <a:pt x="877573" y="4141771"/>
                </a:moveTo>
                <a:cubicBezTo>
                  <a:pt x="874293" y="4148854"/>
                  <a:pt x="886932" y="4160518"/>
                  <a:pt x="876513" y="4163541"/>
                </a:cubicBezTo>
                <a:cubicBezTo>
                  <a:pt x="874583" y="4157968"/>
                  <a:pt x="874293" y="4148854"/>
                  <a:pt x="872363" y="4143282"/>
                </a:cubicBezTo>
                <a:cubicBezTo>
                  <a:pt x="872363" y="4143282"/>
                  <a:pt x="872363" y="4143282"/>
                  <a:pt x="877573" y="4141771"/>
                </a:cubicBezTo>
                <a:close/>
                <a:moveTo>
                  <a:pt x="2205502" y="4133101"/>
                </a:moveTo>
                <a:cubicBezTo>
                  <a:pt x="2223943" y="4133227"/>
                  <a:pt x="2241755" y="4141341"/>
                  <a:pt x="2243141" y="4156488"/>
                </a:cubicBezTo>
                <a:cubicBezTo>
                  <a:pt x="2243537" y="4160818"/>
                  <a:pt x="2242592" y="4165719"/>
                  <a:pt x="2239938" y="4171173"/>
                </a:cubicBezTo>
                <a:cubicBezTo>
                  <a:pt x="2214255" y="4189495"/>
                  <a:pt x="2190114" y="4196033"/>
                  <a:pt x="2166320" y="4170285"/>
                </a:cubicBezTo>
                <a:lnTo>
                  <a:pt x="2167981" y="4164784"/>
                </a:lnTo>
                <a:lnTo>
                  <a:pt x="2156911" y="4146603"/>
                </a:lnTo>
                <a:cubicBezTo>
                  <a:pt x="2161757" y="4140901"/>
                  <a:pt x="2167419" y="4139103"/>
                  <a:pt x="2172666" y="4139821"/>
                </a:cubicBezTo>
                <a:lnTo>
                  <a:pt x="2176643" y="4142318"/>
                </a:lnTo>
                <a:lnTo>
                  <a:pt x="2179346" y="4139017"/>
                </a:lnTo>
                <a:cubicBezTo>
                  <a:pt x="2186905" y="4134969"/>
                  <a:pt x="2196282" y="4133036"/>
                  <a:pt x="2205502" y="4133101"/>
                </a:cubicBezTo>
                <a:close/>
                <a:moveTo>
                  <a:pt x="1164398" y="4124355"/>
                </a:moveTo>
                <a:cubicBezTo>
                  <a:pt x="1169948" y="4140696"/>
                  <a:pt x="1161654" y="4149163"/>
                  <a:pt x="1153361" y="4157628"/>
                </a:cubicBezTo>
                <a:cubicBezTo>
                  <a:pt x="1146678" y="4162616"/>
                  <a:pt x="1145068" y="4166094"/>
                  <a:pt x="1145308" y="4175020"/>
                </a:cubicBezTo>
                <a:cubicBezTo>
                  <a:pt x="1145308" y="4175020"/>
                  <a:pt x="1145308" y="4175020"/>
                  <a:pt x="1135165" y="4178039"/>
                </a:cubicBezTo>
                <a:lnTo>
                  <a:pt x="1131705" y="4176070"/>
                </a:lnTo>
                <a:cubicBezTo>
                  <a:pt x="1130377" y="4174216"/>
                  <a:pt x="1130821" y="4170897"/>
                  <a:pt x="1132258" y="4166909"/>
                </a:cubicBezTo>
                <a:cubicBezTo>
                  <a:pt x="1136569" y="4154941"/>
                  <a:pt x="1149825" y="4136939"/>
                  <a:pt x="1151034" y="4134330"/>
                </a:cubicBezTo>
                <a:cubicBezTo>
                  <a:pt x="1151034" y="4134330"/>
                  <a:pt x="1152644" y="4130853"/>
                  <a:pt x="1154254" y="4127374"/>
                </a:cubicBezTo>
                <a:cubicBezTo>
                  <a:pt x="1159325" y="4125865"/>
                  <a:pt x="1162787" y="4127833"/>
                  <a:pt x="1164398" y="4124355"/>
                </a:cubicBezTo>
                <a:close/>
                <a:moveTo>
                  <a:pt x="1688352" y="4110055"/>
                </a:moveTo>
                <a:cubicBezTo>
                  <a:pt x="1704571" y="4118273"/>
                  <a:pt x="1718004" y="4149438"/>
                  <a:pt x="1716722" y="4174669"/>
                </a:cubicBezTo>
                <a:lnTo>
                  <a:pt x="1712559" y="4188601"/>
                </a:lnTo>
                <a:lnTo>
                  <a:pt x="1731779" y="4214215"/>
                </a:lnTo>
                <a:cubicBezTo>
                  <a:pt x="1734207" y="4221918"/>
                  <a:pt x="1734539" y="4229763"/>
                  <a:pt x="1733160" y="4237326"/>
                </a:cubicBezTo>
                <a:lnTo>
                  <a:pt x="1731700" y="4240845"/>
                </a:lnTo>
                <a:lnTo>
                  <a:pt x="1739448" y="4238520"/>
                </a:lnTo>
                <a:cubicBezTo>
                  <a:pt x="1751312" y="4231929"/>
                  <a:pt x="1752942" y="4228409"/>
                  <a:pt x="1759689" y="4223355"/>
                </a:cubicBezTo>
                <a:cubicBezTo>
                  <a:pt x="1769923" y="4220283"/>
                  <a:pt x="1773410" y="4222266"/>
                  <a:pt x="1787132" y="4221178"/>
                </a:cubicBezTo>
                <a:cubicBezTo>
                  <a:pt x="1792477" y="4228666"/>
                  <a:pt x="1792477" y="4228666"/>
                  <a:pt x="1790846" y="4232185"/>
                </a:cubicBezTo>
                <a:cubicBezTo>
                  <a:pt x="1792477" y="4228666"/>
                  <a:pt x="1795965" y="4230649"/>
                  <a:pt x="1801081" y="4229113"/>
                </a:cubicBezTo>
                <a:cubicBezTo>
                  <a:pt x="1819692" y="4217468"/>
                  <a:pt x="1833869" y="4234425"/>
                  <a:pt x="1844788" y="4258422"/>
                </a:cubicBezTo>
                <a:cubicBezTo>
                  <a:pt x="1839670" y="4259958"/>
                  <a:pt x="1846873" y="4272949"/>
                  <a:pt x="1847100" y="4281971"/>
                </a:cubicBezTo>
                <a:lnTo>
                  <a:pt x="1845856" y="4284246"/>
                </a:lnTo>
                <a:lnTo>
                  <a:pt x="1861448" y="4288139"/>
                </a:lnTo>
                <a:cubicBezTo>
                  <a:pt x="1859357" y="4293526"/>
                  <a:pt x="1857788" y="4297565"/>
                  <a:pt x="1856657" y="4301387"/>
                </a:cubicBezTo>
                <a:lnTo>
                  <a:pt x="1855643" y="4306996"/>
                </a:lnTo>
                <a:lnTo>
                  <a:pt x="1866590" y="4317655"/>
                </a:lnTo>
                <a:lnTo>
                  <a:pt x="1866938" y="4318993"/>
                </a:lnTo>
                <a:lnTo>
                  <a:pt x="1871012" y="4316918"/>
                </a:lnTo>
                <a:cubicBezTo>
                  <a:pt x="1878063" y="4317353"/>
                  <a:pt x="1881974" y="4319862"/>
                  <a:pt x="1884213" y="4324109"/>
                </a:cubicBezTo>
                <a:cubicBezTo>
                  <a:pt x="1886451" y="4328357"/>
                  <a:pt x="1887019" y="4334342"/>
                  <a:pt x="1887387" y="4341733"/>
                </a:cubicBezTo>
                <a:lnTo>
                  <a:pt x="1884435" y="4350239"/>
                </a:lnTo>
                <a:lnTo>
                  <a:pt x="1887304" y="4349018"/>
                </a:lnTo>
                <a:cubicBezTo>
                  <a:pt x="1902248" y="4366982"/>
                  <a:pt x="1922007" y="4349215"/>
                  <a:pt x="1948375" y="4372609"/>
                </a:cubicBezTo>
                <a:cubicBezTo>
                  <a:pt x="1938685" y="4374452"/>
                  <a:pt x="1929762" y="4374625"/>
                  <a:pt x="1921466" y="4373929"/>
                </a:cubicBezTo>
                <a:cubicBezTo>
                  <a:pt x="1909020" y="4372883"/>
                  <a:pt x="1897983" y="4369882"/>
                  <a:pt x="1887874" y="4367632"/>
                </a:cubicBezTo>
                <a:lnTo>
                  <a:pt x="1876691" y="4366919"/>
                </a:lnTo>
                <a:lnTo>
                  <a:pt x="1874754" y="4370423"/>
                </a:lnTo>
                <a:lnTo>
                  <a:pt x="1869507" y="4366462"/>
                </a:lnTo>
                <a:lnTo>
                  <a:pt x="1868581" y="4366403"/>
                </a:lnTo>
                <a:lnTo>
                  <a:pt x="1849248" y="4399170"/>
                </a:lnTo>
                <a:lnTo>
                  <a:pt x="1824169" y="4415323"/>
                </a:lnTo>
                <a:lnTo>
                  <a:pt x="1828500" y="4419015"/>
                </a:lnTo>
                <a:lnTo>
                  <a:pt x="1833222" y="4416077"/>
                </a:lnTo>
                <a:cubicBezTo>
                  <a:pt x="1836076" y="4415057"/>
                  <a:pt x="1839536" y="4415015"/>
                  <a:pt x="1849074" y="4414334"/>
                </a:cubicBezTo>
                <a:cubicBezTo>
                  <a:pt x="1852041" y="4425539"/>
                  <a:pt x="1855009" y="4436744"/>
                  <a:pt x="1857977" y="4447950"/>
                </a:cubicBezTo>
                <a:cubicBezTo>
                  <a:pt x="1853678" y="4447442"/>
                  <a:pt x="1849748" y="4448334"/>
                  <a:pt x="1846240" y="4449502"/>
                </a:cubicBezTo>
                <a:lnTo>
                  <a:pt x="1845042" y="4449919"/>
                </a:lnTo>
                <a:lnTo>
                  <a:pt x="1850161" y="4501243"/>
                </a:lnTo>
                <a:lnTo>
                  <a:pt x="1841936" y="4496582"/>
                </a:lnTo>
                <a:lnTo>
                  <a:pt x="1836342" y="4503766"/>
                </a:lnTo>
                <a:cubicBezTo>
                  <a:pt x="1824820" y="4512285"/>
                  <a:pt x="1809344" y="4508398"/>
                  <a:pt x="1794726" y="4498084"/>
                </a:cubicBezTo>
                <a:cubicBezTo>
                  <a:pt x="1782544" y="4489490"/>
                  <a:pt x="1770958" y="4476433"/>
                  <a:pt x="1762752" y="4462375"/>
                </a:cubicBezTo>
                <a:lnTo>
                  <a:pt x="1760326" y="4456865"/>
                </a:lnTo>
                <a:lnTo>
                  <a:pt x="1752871" y="4463512"/>
                </a:lnTo>
                <a:cubicBezTo>
                  <a:pt x="1747369" y="4465023"/>
                  <a:pt x="1740778" y="4465322"/>
                  <a:pt x="1733014" y="4464069"/>
                </a:cubicBezTo>
                <a:cubicBezTo>
                  <a:pt x="1728548" y="4451215"/>
                  <a:pt x="1720316" y="4434413"/>
                  <a:pt x="1718058" y="4417365"/>
                </a:cubicBezTo>
                <a:lnTo>
                  <a:pt x="1719498" y="4401592"/>
                </a:lnTo>
                <a:lnTo>
                  <a:pt x="1696226" y="4380951"/>
                </a:lnTo>
                <a:cubicBezTo>
                  <a:pt x="1698628" y="4376092"/>
                  <a:pt x="1701029" y="4371235"/>
                  <a:pt x="1696080" y="4368372"/>
                </a:cubicBezTo>
                <a:cubicBezTo>
                  <a:pt x="1702646" y="4351868"/>
                  <a:pt x="1714481" y="4339191"/>
                  <a:pt x="1729128" y="4330483"/>
                </a:cubicBezTo>
                <a:lnTo>
                  <a:pt x="1759775" y="4321840"/>
                </a:lnTo>
                <a:lnTo>
                  <a:pt x="1744805" y="4315056"/>
                </a:lnTo>
                <a:cubicBezTo>
                  <a:pt x="1734835" y="4296913"/>
                  <a:pt x="1747903" y="4264174"/>
                  <a:pt x="1763775" y="4264034"/>
                </a:cubicBezTo>
                <a:lnTo>
                  <a:pt x="1776700" y="4271597"/>
                </a:lnTo>
                <a:lnTo>
                  <a:pt x="1773506" y="4260118"/>
                </a:lnTo>
                <a:cubicBezTo>
                  <a:pt x="1773335" y="4253351"/>
                  <a:pt x="1774909" y="4247575"/>
                  <a:pt x="1777354" y="4242296"/>
                </a:cubicBezTo>
                <a:cubicBezTo>
                  <a:pt x="1777354" y="4242296"/>
                  <a:pt x="1777354" y="4242296"/>
                  <a:pt x="1775723" y="4245816"/>
                </a:cubicBezTo>
                <a:cubicBezTo>
                  <a:pt x="1765489" y="4248887"/>
                  <a:pt x="1751417" y="4253110"/>
                  <a:pt x="1738800" y="4255382"/>
                </a:cubicBezTo>
                <a:lnTo>
                  <a:pt x="1725159" y="4256618"/>
                </a:lnTo>
                <a:lnTo>
                  <a:pt x="1724279" y="4258739"/>
                </a:lnTo>
                <a:cubicBezTo>
                  <a:pt x="1715451" y="4271882"/>
                  <a:pt x="1701321" y="4282193"/>
                  <a:pt x="1684971" y="4286275"/>
                </a:cubicBezTo>
                <a:cubicBezTo>
                  <a:pt x="1658812" y="4292806"/>
                  <a:pt x="1626967" y="4283391"/>
                  <a:pt x="1602056" y="4244107"/>
                </a:cubicBezTo>
                <a:cubicBezTo>
                  <a:pt x="1609094" y="4224730"/>
                  <a:pt x="1620477" y="4208341"/>
                  <a:pt x="1634039" y="4196645"/>
                </a:cubicBezTo>
                <a:lnTo>
                  <a:pt x="1650177" y="4186378"/>
                </a:lnTo>
                <a:lnTo>
                  <a:pt x="1646623" y="4180567"/>
                </a:lnTo>
                <a:cubicBezTo>
                  <a:pt x="1642084" y="4165436"/>
                  <a:pt x="1643190" y="4145833"/>
                  <a:pt x="1645707" y="4125113"/>
                </a:cubicBezTo>
                <a:cubicBezTo>
                  <a:pt x="1661384" y="4122057"/>
                  <a:pt x="1672674" y="4113112"/>
                  <a:pt x="1688352" y="4110055"/>
                </a:cubicBezTo>
                <a:close/>
                <a:moveTo>
                  <a:pt x="1790741" y="4109799"/>
                </a:moveTo>
                <a:cubicBezTo>
                  <a:pt x="1805455" y="4118636"/>
                  <a:pt x="1820169" y="4127471"/>
                  <a:pt x="1813229" y="4142187"/>
                </a:cubicBezTo>
                <a:cubicBezTo>
                  <a:pt x="1795186" y="4147086"/>
                  <a:pt x="1777880" y="4130399"/>
                  <a:pt x="1790741" y="4109799"/>
                </a:cubicBezTo>
                <a:close/>
                <a:moveTo>
                  <a:pt x="2089803" y="4082957"/>
                </a:moveTo>
                <a:cubicBezTo>
                  <a:pt x="2092711" y="4081352"/>
                  <a:pt x="2096762" y="4081601"/>
                  <a:pt x="2101377" y="4083083"/>
                </a:cubicBezTo>
                <a:cubicBezTo>
                  <a:pt x="2115222" y="4087529"/>
                  <a:pt x="2134140" y="4103076"/>
                  <a:pt x="2142470" y="4112916"/>
                </a:cubicBezTo>
                <a:cubicBezTo>
                  <a:pt x="2139563" y="4114524"/>
                  <a:pt x="2135511" y="4114274"/>
                  <a:pt x="2130896" y="4112791"/>
                </a:cubicBezTo>
                <a:cubicBezTo>
                  <a:pt x="2117052" y="4108345"/>
                  <a:pt x="2098133" y="4092798"/>
                  <a:pt x="2089803" y="4082957"/>
                </a:cubicBezTo>
                <a:close/>
                <a:moveTo>
                  <a:pt x="905470" y="4072945"/>
                </a:moveTo>
                <a:cubicBezTo>
                  <a:pt x="905470" y="4072945"/>
                  <a:pt x="905470" y="4072945"/>
                  <a:pt x="903839" y="4076468"/>
                </a:cubicBezTo>
                <a:cubicBezTo>
                  <a:pt x="903839" y="4076468"/>
                  <a:pt x="905470" y="4072945"/>
                  <a:pt x="908871" y="4074879"/>
                </a:cubicBezTo>
                <a:cubicBezTo>
                  <a:pt x="910913" y="4098298"/>
                  <a:pt x="894458" y="4124553"/>
                  <a:pt x="892827" y="4128076"/>
                </a:cubicBezTo>
                <a:cubicBezTo>
                  <a:pt x="889427" y="4126142"/>
                  <a:pt x="889427" y="4126142"/>
                  <a:pt x="889427" y="4126142"/>
                </a:cubicBezTo>
                <a:cubicBezTo>
                  <a:pt x="896873" y="4117022"/>
                  <a:pt x="893761" y="4099393"/>
                  <a:pt x="898050" y="4085348"/>
                </a:cubicBezTo>
                <a:cubicBezTo>
                  <a:pt x="899479" y="4080665"/>
                  <a:pt x="901732" y="4076383"/>
                  <a:pt x="905470" y="4072945"/>
                </a:cubicBezTo>
                <a:close/>
                <a:moveTo>
                  <a:pt x="1987574" y="4068717"/>
                </a:moveTo>
                <a:cubicBezTo>
                  <a:pt x="1992905" y="4067224"/>
                  <a:pt x="1999712" y="4069620"/>
                  <a:pt x="2002871" y="4074433"/>
                </a:cubicBezTo>
                <a:cubicBezTo>
                  <a:pt x="2004978" y="4077642"/>
                  <a:pt x="2005465" y="4081924"/>
                  <a:pt x="2002813" y="4086843"/>
                </a:cubicBezTo>
                <a:cubicBezTo>
                  <a:pt x="1997393" y="4086714"/>
                  <a:pt x="1988906" y="4089361"/>
                  <a:pt x="1981128" y="4086330"/>
                </a:cubicBezTo>
                <a:cubicBezTo>
                  <a:pt x="1978388" y="4075588"/>
                  <a:pt x="1982243" y="4070208"/>
                  <a:pt x="1987574" y="4068717"/>
                </a:cubicBezTo>
                <a:close/>
                <a:moveTo>
                  <a:pt x="2530004" y="4059172"/>
                </a:moveTo>
                <a:cubicBezTo>
                  <a:pt x="2536144" y="4065122"/>
                  <a:pt x="2539384" y="4072737"/>
                  <a:pt x="2540460" y="4081114"/>
                </a:cubicBezTo>
                <a:cubicBezTo>
                  <a:pt x="2542073" y="4093678"/>
                  <a:pt x="2538818" y="4107954"/>
                  <a:pt x="2533178" y="4120881"/>
                </a:cubicBezTo>
                <a:lnTo>
                  <a:pt x="2528481" y="4127778"/>
                </a:lnTo>
                <a:lnTo>
                  <a:pt x="2527450" y="4130926"/>
                </a:lnTo>
                <a:lnTo>
                  <a:pt x="2523416" y="4135212"/>
                </a:lnTo>
                <a:lnTo>
                  <a:pt x="2511597" y="4152560"/>
                </a:lnTo>
                <a:cubicBezTo>
                  <a:pt x="2502349" y="4153261"/>
                  <a:pt x="2494818" y="4152248"/>
                  <a:pt x="2488829" y="4149949"/>
                </a:cubicBezTo>
                <a:lnTo>
                  <a:pt x="2482144" y="4144837"/>
                </a:lnTo>
                <a:lnTo>
                  <a:pt x="2471487" y="4150888"/>
                </a:lnTo>
                <a:cubicBezTo>
                  <a:pt x="2467985" y="4152912"/>
                  <a:pt x="2464988" y="4154507"/>
                  <a:pt x="2461008" y="4155983"/>
                </a:cubicBezTo>
                <a:cubicBezTo>
                  <a:pt x="2460904" y="4159895"/>
                  <a:pt x="2460799" y="4163802"/>
                  <a:pt x="2456768" y="4167232"/>
                </a:cubicBezTo>
                <a:cubicBezTo>
                  <a:pt x="2448705" y="4174095"/>
                  <a:pt x="2440955" y="4169227"/>
                  <a:pt x="2432997" y="4172178"/>
                </a:cubicBezTo>
                <a:cubicBezTo>
                  <a:pt x="2429175" y="4167790"/>
                  <a:pt x="2425456" y="4159491"/>
                  <a:pt x="2433520" y="4152631"/>
                </a:cubicBezTo>
                <a:cubicBezTo>
                  <a:pt x="2441688" y="4141860"/>
                  <a:pt x="2453468" y="4143298"/>
                  <a:pt x="2465145" y="4148643"/>
                </a:cubicBezTo>
                <a:cubicBezTo>
                  <a:pt x="2469125" y="4147168"/>
                  <a:pt x="2472149" y="4144595"/>
                  <a:pt x="2475147" y="4143000"/>
                </a:cubicBezTo>
                <a:lnTo>
                  <a:pt x="2479879" y="4143106"/>
                </a:lnTo>
                <a:lnTo>
                  <a:pt x="2475316" y="4139618"/>
                </a:lnTo>
                <a:cubicBezTo>
                  <a:pt x="2456846" y="4112944"/>
                  <a:pt x="2487627" y="4055344"/>
                  <a:pt x="2530004" y="4059172"/>
                </a:cubicBezTo>
                <a:close/>
                <a:moveTo>
                  <a:pt x="2459920" y="4054709"/>
                </a:moveTo>
                <a:cubicBezTo>
                  <a:pt x="2460782" y="4055358"/>
                  <a:pt x="2461631" y="4056552"/>
                  <a:pt x="2463383" y="4056765"/>
                </a:cubicBezTo>
                <a:cubicBezTo>
                  <a:pt x="2459760" y="4060681"/>
                  <a:pt x="2459760" y="4060681"/>
                  <a:pt x="2456370" y="4055910"/>
                </a:cubicBezTo>
                <a:cubicBezTo>
                  <a:pt x="2458182" y="4053951"/>
                  <a:pt x="2459059" y="4054059"/>
                  <a:pt x="2459920" y="4054709"/>
                </a:cubicBezTo>
                <a:close/>
                <a:moveTo>
                  <a:pt x="2607538" y="4049396"/>
                </a:moveTo>
                <a:cubicBezTo>
                  <a:pt x="2625415" y="4084159"/>
                  <a:pt x="2603465" y="4101710"/>
                  <a:pt x="2584462" y="4099214"/>
                </a:cubicBezTo>
                <a:cubicBezTo>
                  <a:pt x="2578127" y="4098380"/>
                  <a:pt x="2572120" y="4095321"/>
                  <a:pt x="2568023" y="4089928"/>
                </a:cubicBezTo>
                <a:cubicBezTo>
                  <a:pt x="2562560" y="4082738"/>
                  <a:pt x="2560496" y="4071400"/>
                  <a:pt x="2565582" y="4055665"/>
                </a:cubicBezTo>
                <a:cubicBezTo>
                  <a:pt x="2583382" y="4046351"/>
                  <a:pt x="2593552" y="4051486"/>
                  <a:pt x="2607538" y="4049396"/>
                </a:cubicBezTo>
                <a:close/>
                <a:moveTo>
                  <a:pt x="1650661" y="4048352"/>
                </a:moveTo>
                <a:cubicBezTo>
                  <a:pt x="1652951" y="4049439"/>
                  <a:pt x="1654096" y="4049982"/>
                  <a:pt x="1655081" y="4051605"/>
                </a:cubicBezTo>
                <a:cubicBezTo>
                  <a:pt x="1656065" y="4053228"/>
                  <a:pt x="1656888" y="4055931"/>
                  <a:pt x="1658535" y="4061338"/>
                </a:cubicBezTo>
                <a:cubicBezTo>
                  <a:pt x="1653954" y="4059165"/>
                  <a:pt x="1653954" y="4059165"/>
                  <a:pt x="1651569" y="4064203"/>
                </a:cubicBezTo>
                <a:cubicBezTo>
                  <a:pt x="1651569" y="4064203"/>
                  <a:pt x="1651569" y="4064203"/>
                  <a:pt x="1652666" y="4067806"/>
                </a:cubicBezTo>
                <a:cubicBezTo>
                  <a:pt x="1649182" y="4069240"/>
                  <a:pt x="1648086" y="4065635"/>
                  <a:pt x="1644602" y="4067067"/>
                </a:cubicBezTo>
                <a:cubicBezTo>
                  <a:pt x="1644602" y="4067067"/>
                  <a:pt x="1643503" y="4063463"/>
                  <a:pt x="1643503" y="4063463"/>
                </a:cubicBezTo>
                <a:cubicBezTo>
                  <a:pt x="1641763" y="4064178"/>
                  <a:pt x="1641763" y="4064178"/>
                  <a:pt x="1642360" y="4062919"/>
                </a:cubicBezTo>
                <a:cubicBezTo>
                  <a:pt x="1642955" y="4061661"/>
                  <a:pt x="1644148" y="4059142"/>
                  <a:pt x="1644792" y="4054822"/>
                </a:cubicBezTo>
                <a:cubicBezTo>
                  <a:pt x="1647178" y="4049784"/>
                  <a:pt x="1646081" y="4046180"/>
                  <a:pt x="1650661" y="4048352"/>
                </a:cubicBezTo>
                <a:close/>
                <a:moveTo>
                  <a:pt x="868100" y="4048136"/>
                </a:moveTo>
                <a:cubicBezTo>
                  <a:pt x="876866" y="4048683"/>
                  <a:pt x="876866" y="4048683"/>
                  <a:pt x="882379" y="4056258"/>
                </a:cubicBezTo>
                <a:cubicBezTo>
                  <a:pt x="880753" y="4059771"/>
                  <a:pt x="884321" y="4061802"/>
                  <a:pt x="879126" y="4063285"/>
                </a:cubicBezTo>
                <a:cubicBezTo>
                  <a:pt x="886580" y="4076405"/>
                  <a:pt x="882648" y="4114117"/>
                  <a:pt x="872569" y="4126140"/>
                </a:cubicBezTo>
                <a:cubicBezTo>
                  <a:pt x="851829" y="4083269"/>
                  <a:pt x="879441" y="4072343"/>
                  <a:pt x="868100" y="4048136"/>
                </a:cubicBezTo>
                <a:close/>
                <a:moveTo>
                  <a:pt x="1992764" y="4041669"/>
                </a:moveTo>
                <a:cubicBezTo>
                  <a:pt x="1996674" y="4040148"/>
                  <a:pt x="2000531" y="4040619"/>
                  <a:pt x="2004281" y="4045072"/>
                </a:cubicBezTo>
                <a:cubicBezTo>
                  <a:pt x="2008030" y="4049524"/>
                  <a:pt x="2011782" y="4053976"/>
                  <a:pt x="2011569" y="4061940"/>
                </a:cubicBezTo>
                <a:cubicBezTo>
                  <a:pt x="2003641" y="4068962"/>
                  <a:pt x="1992177" y="4063570"/>
                  <a:pt x="1988213" y="4067080"/>
                </a:cubicBezTo>
                <a:cubicBezTo>
                  <a:pt x="1988320" y="4063099"/>
                  <a:pt x="1988533" y="4055135"/>
                  <a:pt x="1980926" y="4050213"/>
                </a:cubicBezTo>
                <a:cubicBezTo>
                  <a:pt x="1984889" y="4046701"/>
                  <a:pt x="1988854" y="4043189"/>
                  <a:pt x="1992764" y="4041669"/>
                </a:cubicBezTo>
                <a:close/>
                <a:moveTo>
                  <a:pt x="1819217" y="4033682"/>
                </a:moveTo>
                <a:lnTo>
                  <a:pt x="1848226" y="4045198"/>
                </a:lnTo>
                <a:lnTo>
                  <a:pt x="1857530" y="4038782"/>
                </a:lnTo>
                <a:cubicBezTo>
                  <a:pt x="1866048" y="4034928"/>
                  <a:pt x="1876632" y="4033387"/>
                  <a:pt x="1885786" y="4034726"/>
                </a:cubicBezTo>
                <a:cubicBezTo>
                  <a:pt x="1891888" y="4035621"/>
                  <a:pt x="1897355" y="4037794"/>
                  <a:pt x="1901151" y="4041417"/>
                </a:cubicBezTo>
                <a:lnTo>
                  <a:pt x="1906091" y="4058935"/>
                </a:lnTo>
                <a:lnTo>
                  <a:pt x="1909537" y="4048035"/>
                </a:lnTo>
                <a:cubicBezTo>
                  <a:pt x="1919669" y="4040857"/>
                  <a:pt x="1928439" y="4039181"/>
                  <a:pt x="1935278" y="4041013"/>
                </a:cubicBezTo>
                <a:cubicBezTo>
                  <a:pt x="1942116" y="4042845"/>
                  <a:pt x="1947021" y="4048186"/>
                  <a:pt x="1949419" y="4055039"/>
                </a:cubicBezTo>
                <a:cubicBezTo>
                  <a:pt x="1954214" y="4068749"/>
                  <a:pt x="1948981" y="4088512"/>
                  <a:pt x="1929126" y="4098375"/>
                </a:cubicBezTo>
                <a:cubicBezTo>
                  <a:pt x="1921612" y="4095672"/>
                  <a:pt x="1915903" y="4092072"/>
                  <a:pt x="1911272" y="4088472"/>
                </a:cubicBezTo>
                <a:lnTo>
                  <a:pt x="1904414" y="4082514"/>
                </a:lnTo>
                <a:lnTo>
                  <a:pt x="1894546" y="4094976"/>
                </a:lnTo>
                <a:cubicBezTo>
                  <a:pt x="1887217" y="4098683"/>
                  <a:pt x="1878503" y="4099253"/>
                  <a:pt x="1870227" y="4096373"/>
                </a:cubicBezTo>
                <a:cubicBezTo>
                  <a:pt x="1864710" y="4094451"/>
                  <a:pt x="1859387" y="4090998"/>
                  <a:pt x="1854804" y="4085918"/>
                </a:cubicBezTo>
                <a:lnTo>
                  <a:pt x="1846868" y="4068271"/>
                </a:lnTo>
                <a:lnTo>
                  <a:pt x="1835332" y="4066916"/>
                </a:lnTo>
                <a:cubicBezTo>
                  <a:pt x="1828110" y="4053930"/>
                  <a:pt x="1805767" y="4054537"/>
                  <a:pt x="1796680" y="4036051"/>
                </a:cubicBezTo>
                <a:cubicBezTo>
                  <a:pt x="1802612" y="4032766"/>
                  <a:pt x="1810554" y="4032291"/>
                  <a:pt x="1819217" y="4033682"/>
                </a:cubicBezTo>
                <a:close/>
                <a:moveTo>
                  <a:pt x="2495327" y="4033541"/>
                </a:moveTo>
                <a:cubicBezTo>
                  <a:pt x="2504479" y="4039414"/>
                  <a:pt x="2516678" y="4047243"/>
                  <a:pt x="2520621" y="4054523"/>
                </a:cubicBezTo>
                <a:cubicBezTo>
                  <a:pt x="2512361" y="4053972"/>
                  <a:pt x="2498002" y="4049506"/>
                  <a:pt x="2496219" y="4038862"/>
                </a:cubicBezTo>
                <a:cubicBezTo>
                  <a:pt x="2496219" y="4038862"/>
                  <a:pt x="2496219" y="4038862"/>
                  <a:pt x="2495327" y="4033541"/>
                </a:cubicBezTo>
                <a:close/>
                <a:moveTo>
                  <a:pt x="2223847" y="4014988"/>
                </a:moveTo>
                <a:cubicBezTo>
                  <a:pt x="2234050" y="4018051"/>
                  <a:pt x="2241418" y="4022798"/>
                  <a:pt x="2246823" y="4028288"/>
                </a:cubicBezTo>
                <a:lnTo>
                  <a:pt x="2249566" y="4032636"/>
                </a:lnTo>
                <a:lnTo>
                  <a:pt x="2255142" y="4031206"/>
                </a:lnTo>
                <a:cubicBezTo>
                  <a:pt x="2297469" y="4029930"/>
                  <a:pt x="2342420" y="4058052"/>
                  <a:pt x="2363864" y="4103708"/>
                </a:cubicBezTo>
                <a:cubicBezTo>
                  <a:pt x="2360145" y="4107508"/>
                  <a:pt x="2356429" y="4111308"/>
                  <a:pt x="2360496" y="4115467"/>
                </a:cubicBezTo>
                <a:cubicBezTo>
                  <a:pt x="2349431" y="4128857"/>
                  <a:pt x="2334253" y="4137095"/>
                  <a:pt x="2317418" y="4140790"/>
                </a:cubicBezTo>
                <a:lnTo>
                  <a:pt x="2298849" y="4140111"/>
                </a:lnTo>
                <a:lnTo>
                  <a:pt x="2298236" y="4140680"/>
                </a:lnTo>
                <a:lnTo>
                  <a:pt x="2278097" y="4154859"/>
                </a:lnTo>
                <a:lnTo>
                  <a:pt x="2276492" y="4165108"/>
                </a:lnTo>
                <a:cubicBezTo>
                  <a:pt x="2254775" y="4175366"/>
                  <a:pt x="2234043" y="4153752"/>
                  <a:pt x="2233052" y="4132738"/>
                </a:cubicBezTo>
                <a:lnTo>
                  <a:pt x="2235923" y="4123777"/>
                </a:lnTo>
                <a:lnTo>
                  <a:pt x="2216156" y="4113310"/>
                </a:lnTo>
                <a:lnTo>
                  <a:pt x="2208062" y="4103955"/>
                </a:lnTo>
                <a:lnTo>
                  <a:pt x="2207482" y="4107038"/>
                </a:lnTo>
                <a:cubicBezTo>
                  <a:pt x="2204512" y="4113626"/>
                  <a:pt x="2200497" y="4118928"/>
                  <a:pt x="2197349" y="4119873"/>
                </a:cubicBezTo>
                <a:cubicBezTo>
                  <a:pt x="2193468" y="4118308"/>
                  <a:pt x="2190692" y="4106854"/>
                  <a:pt x="2191203" y="4096233"/>
                </a:cubicBezTo>
                <a:lnTo>
                  <a:pt x="2194374" y="4083593"/>
                </a:lnTo>
                <a:lnTo>
                  <a:pt x="2187436" y="4067816"/>
                </a:lnTo>
                <a:lnTo>
                  <a:pt x="2212610" y="4045744"/>
                </a:lnTo>
                <a:lnTo>
                  <a:pt x="2206661" y="4026203"/>
                </a:lnTo>
                <a:cubicBezTo>
                  <a:pt x="2211739" y="4015819"/>
                  <a:pt x="2219062" y="4012808"/>
                  <a:pt x="2223847" y="4014988"/>
                </a:cubicBezTo>
                <a:close/>
                <a:moveTo>
                  <a:pt x="1563018" y="3987560"/>
                </a:moveTo>
                <a:cubicBezTo>
                  <a:pt x="1566524" y="3989555"/>
                  <a:pt x="1573536" y="3993544"/>
                  <a:pt x="1580264" y="3988581"/>
                </a:cubicBezTo>
                <a:cubicBezTo>
                  <a:pt x="1584057" y="3999528"/>
                  <a:pt x="1587846" y="4010474"/>
                  <a:pt x="1577612" y="4013441"/>
                </a:cubicBezTo>
                <a:cubicBezTo>
                  <a:pt x="1572496" y="4014924"/>
                  <a:pt x="1567378" y="4016408"/>
                  <a:pt x="1560366" y="4012421"/>
                </a:cubicBezTo>
                <a:cubicBezTo>
                  <a:pt x="1556575" y="4001475"/>
                  <a:pt x="1564913" y="3993034"/>
                  <a:pt x="1563018" y="3987560"/>
                </a:cubicBezTo>
                <a:close/>
                <a:moveTo>
                  <a:pt x="1750559" y="3979632"/>
                </a:moveTo>
                <a:cubicBezTo>
                  <a:pt x="1791142" y="3992765"/>
                  <a:pt x="1793079" y="4016431"/>
                  <a:pt x="1798548" y="4017810"/>
                </a:cubicBezTo>
                <a:cubicBezTo>
                  <a:pt x="1795900" y="4034525"/>
                  <a:pt x="1784960" y="4031766"/>
                  <a:pt x="1767669" y="4033199"/>
                </a:cubicBezTo>
                <a:cubicBezTo>
                  <a:pt x="1768550" y="4027627"/>
                  <a:pt x="1752142" y="4023489"/>
                  <a:pt x="1746671" y="4022109"/>
                </a:cubicBezTo>
                <a:cubicBezTo>
                  <a:pt x="1748438" y="4010967"/>
                  <a:pt x="1729735" y="4003352"/>
                  <a:pt x="1732384" y="3986638"/>
                </a:cubicBezTo>
                <a:cubicBezTo>
                  <a:pt x="1738737" y="3982446"/>
                  <a:pt x="1741914" y="3980350"/>
                  <a:pt x="1750559" y="3979632"/>
                </a:cubicBezTo>
                <a:close/>
                <a:moveTo>
                  <a:pt x="1860140" y="3975914"/>
                </a:moveTo>
                <a:cubicBezTo>
                  <a:pt x="1879413" y="3973932"/>
                  <a:pt x="1886653" y="3982848"/>
                  <a:pt x="1899908" y="3986314"/>
                </a:cubicBezTo>
                <a:cubicBezTo>
                  <a:pt x="1903345" y="4026707"/>
                  <a:pt x="1877393" y="4034977"/>
                  <a:pt x="1861306" y="4025140"/>
                </a:cubicBezTo>
                <a:cubicBezTo>
                  <a:pt x="1855943" y="4021862"/>
                  <a:pt x="1851678" y="4016570"/>
                  <a:pt x="1849961" y="4009786"/>
                </a:cubicBezTo>
                <a:cubicBezTo>
                  <a:pt x="1847672" y="4000741"/>
                  <a:pt x="1849917" y="3989039"/>
                  <a:pt x="1860140" y="3975914"/>
                </a:cubicBezTo>
                <a:close/>
                <a:moveTo>
                  <a:pt x="1538445" y="3975666"/>
                </a:moveTo>
                <a:cubicBezTo>
                  <a:pt x="1542304" y="3984893"/>
                  <a:pt x="1542874" y="3991963"/>
                  <a:pt x="1540753" y="3997824"/>
                </a:cubicBezTo>
                <a:lnTo>
                  <a:pt x="1530060" y="4009343"/>
                </a:lnTo>
                <a:lnTo>
                  <a:pt x="1533103" y="4010695"/>
                </a:lnTo>
                <a:cubicBezTo>
                  <a:pt x="1543780" y="4015049"/>
                  <a:pt x="1553480" y="4019282"/>
                  <a:pt x="1565054" y="4026795"/>
                </a:cubicBezTo>
                <a:cubicBezTo>
                  <a:pt x="1564945" y="4030850"/>
                  <a:pt x="1561033" y="4030373"/>
                  <a:pt x="1560925" y="4034427"/>
                </a:cubicBezTo>
                <a:cubicBezTo>
                  <a:pt x="1558914" y="4036216"/>
                  <a:pt x="1554980" y="4036499"/>
                  <a:pt x="1550214" y="4035853"/>
                </a:cubicBezTo>
                <a:cubicBezTo>
                  <a:pt x="1535915" y="4033918"/>
                  <a:pt x="1514113" y="4023633"/>
                  <a:pt x="1514194" y="4020592"/>
                </a:cubicBezTo>
                <a:cubicBezTo>
                  <a:pt x="1510282" y="4020115"/>
                  <a:pt x="1510391" y="4016060"/>
                  <a:pt x="1506478" y="4015584"/>
                </a:cubicBezTo>
                <a:cubicBezTo>
                  <a:pt x="1506478" y="4015584"/>
                  <a:pt x="1502564" y="4015106"/>
                  <a:pt x="1498762" y="4010575"/>
                </a:cubicBezTo>
                <a:cubicBezTo>
                  <a:pt x="1494958" y="4006043"/>
                  <a:pt x="1491155" y="4001512"/>
                  <a:pt x="1495283" y="3993881"/>
                </a:cubicBezTo>
                <a:lnTo>
                  <a:pt x="1521716" y="4005632"/>
                </a:lnTo>
                <a:lnTo>
                  <a:pt x="1515107" y="3996611"/>
                </a:lnTo>
                <a:cubicBezTo>
                  <a:pt x="1512626" y="3989960"/>
                  <a:pt x="1512056" y="3982890"/>
                  <a:pt x="1514772" y="3977978"/>
                </a:cubicBezTo>
                <a:cubicBezTo>
                  <a:pt x="1526776" y="3972469"/>
                  <a:pt x="1531538" y="3980058"/>
                  <a:pt x="1538445" y="3975666"/>
                </a:cubicBezTo>
                <a:close/>
                <a:moveTo>
                  <a:pt x="2158609" y="3961756"/>
                </a:moveTo>
                <a:cubicBezTo>
                  <a:pt x="2169077" y="3960114"/>
                  <a:pt x="2179956" y="3962645"/>
                  <a:pt x="2185702" y="3969108"/>
                </a:cubicBezTo>
                <a:cubicBezTo>
                  <a:pt x="2189533" y="3973417"/>
                  <a:pt x="2191081" y="3979474"/>
                  <a:pt x="2188707" y="3987208"/>
                </a:cubicBezTo>
                <a:cubicBezTo>
                  <a:pt x="2169896" y="4005290"/>
                  <a:pt x="2157738" y="3985117"/>
                  <a:pt x="2133989" y="3979440"/>
                </a:cubicBezTo>
                <a:cubicBezTo>
                  <a:pt x="2138086" y="3969212"/>
                  <a:pt x="2148141" y="3963398"/>
                  <a:pt x="2158609" y="3961756"/>
                </a:cubicBezTo>
                <a:close/>
                <a:moveTo>
                  <a:pt x="2261678" y="3956385"/>
                </a:moveTo>
                <a:cubicBezTo>
                  <a:pt x="2270011" y="3953918"/>
                  <a:pt x="2274472" y="3956229"/>
                  <a:pt x="2276996" y="3960928"/>
                </a:cubicBezTo>
                <a:cubicBezTo>
                  <a:pt x="2279520" y="3965625"/>
                  <a:pt x="2280106" y="3972713"/>
                  <a:pt x="2280694" y="3979801"/>
                </a:cubicBezTo>
                <a:cubicBezTo>
                  <a:pt x="2272359" y="3982268"/>
                  <a:pt x="2268781" y="3990588"/>
                  <a:pt x="2255693" y="3987201"/>
                </a:cubicBezTo>
                <a:cubicBezTo>
                  <a:pt x="2256896" y="3975953"/>
                  <a:pt x="2260475" y="3967632"/>
                  <a:pt x="2261678" y="3956385"/>
                </a:cubicBezTo>
                <a:close/>
                <a:moveTo>
                  <a:pt x="1361674" y="3941880"/>
                </a:moveTo>
                <a:cubicBezTo>
                  <a:pt x="1401416" y="3940650"/>
                  <a:pt x="1441867" y="3956286"/>
                  <a:pt x="1474984" y="3983778"/>
                </a:cubicBezTo>
                <a:lnTo>
                  <a:pt x="1510469" y="4027260"/>
                </a:lnTo>
                <a:lnTo>
                  <a:pt x="1517773" y="4027667"/>
                </a:lnTo>
                <a:cubicBezTo>
                  <a:pt x="1523912" y="4030036"/>
                  <a:pt x="1529952" y="4034748"/>
                  <a:pt x="1535582" y="4042746"/>
                </a:cubicBezTo>
                <a:lnTo>
                  <a:pt x="1529323" y="4055603"/>
                </a:lnTo>
                <a:lnTo>
                  <a:pt x="1540714" y="4083163"/>
                </a:lnTo>
                <a:cubicBezTo>
                  <a:pt x="1544734" y="4096594"/>
                  <a:pt x="1547443" y="4110687"/>
                  <a:pt x="1548624" y="4125305"/>
                </a:cubicBezTo>
                <a:cubicBezTo>
                  <a:pt x="1535195" y="4158233"/>
                  <a:pt x="1519317" y="4182960"/>
                  <a:pt x="1501927" y="4202794"/>
                </a:cubicBezTo>
                <a:lnTo>
                  <a:pt x="1500336" y="4204166"/>
                </a:lnTo>
                <a:lnTo>
                  <a:pt x="1508414" y="4208381"/>
                </a:lnTo>
                <a:cubicBezTo>
                  <a:pt x="1508300" y="4218386"/>
                  <a:pt x="1508034" y="4224769"/>
                  <a:pt x="1505276" y="4229072"/>
                </a:cubicBezTo>
                <a:lnTo>
                  <a:pt x="1503068" y="4230074"/>
                </a:lnTo>
                <a:lnTo>
                  <a:pt x="1469099" y="4257336"/>
                </a:lnTo>
                <a:cubicBezTo>
                  <a:pt x="1463983" y="4258820"/>
                  <a:pt x="1446737" y="4257799"/>
                  <a:pt x="1444841" y="4252325"/>
                </a:cubicBezTo>
                <a:lnTo>
                  <a:pt x="1444903" y="4251739"/>
                </a:lnTo>
                <a:lnTo>
                  <a:pt x="1386937" y="4289535"/>
                </a:lnTo>
                <a:cubicBezTo>
                  <a:pt x="1367247" y="4303025"/>
                  <a:pt x="1347919" y="4318236"/>
                  <a:pt x="1329891" y="4338475"/>
                </a:cubicBezTo>
                <a:cubicBezTo>
                  <a:pt x="1302554" y="4298765"/>
                  <a:pt x="1273136" y="4258184"/>
                  <a:pt x="1251431" y="4216679"/>
                </a:cubicBezTo>
                <a:cubicBezTo>
                  <a:pt x="1229732" y="4175173"/>
                  <a:pt x="1215750" y="4132742"/>
                  <a:pt x="1219283" y="4089331"/>
                </a:cubicBezTo>
                <a:cubicBezTo>
                  <a:pt x="1221639" y="4060393"/>
                  <a:pt x="1231777" y="4031018"/>
                  <a:pt x="1252607" y="4001194"/>
                </a:cubicBezTo>
                <a:cubicBezTo>
                  <a:pt x="1282895" y="3961212"/>
                  <a:pt x="1321931" y="3943111"/>
                  <a:pt x="1361674" y="3941880"/>
                </a:cubicBezTo>
                <a:close/>
                <a:moveTo>
                  <a:pt x="2378489" y="3939534"/>
                </a:moveTo>
                <a:cubicBezTo>
                  <a:pt x="2388434" y="3942848"/>
                  <a:pt x="2395769" y="3951104"/>
                  <a:pt x="2400147" y="3966975"/>
                </a:cubicBezTo>
                <a:cubicBezTo>
                  <a:pt x="2390875" y="3980510"/>
                  <a:pt x="2375802" y="3980868"/>
                  <a:pt x="2363210" y="3974512"/>
                </a:cubicBezTo>
                <a:cubicBezTo>
                  <a:pt x="2350620" y="3968155"/>
                  <a:pt x="2340513" y="3955082"/>
                  <a:pt x="2341171" y="3941753"/>
                </a:cubicBezTo>
                <a:cubicBezTo>
                  <a:pt x="2355989" y="3937850"/>
                  <a:pt x="2368544" y="3936220"/>
                  <a:pt x="2378489" y="3939534"/>
                </a:cubicBezTo>
                <a:close/>
                <a:moveTo>
                  <a:pt x="2398280" y="3935635"/>
                </a:moveTo>
                <a:cubicBezTo>
                  <a:pt x="2401971" y="3940453"/>
                  <a:pt x="2403816" y="3942863"/>
                  <a:pt x="2404982" y="3945449"/>
                </a:cubicBezTo>
                <a:cubicBezTo>
                  <a:pt x="2406150" y="3948034"/>
                  <a:pt x="2406638" y="3950796"/>
                  <a:pt x="2407614" y="3956320"/>
                </a:cubicBezTo>
                <a:cubicBezTo>
                  <a:pt x="2404411" y="3954266"/>
                  <a:pt x="2395779" y="3953624"/>
                  <a:pt x="2394803" y="3948099"/>
                </a:cubicBezTo>
                <a:cubicBezTo>
                  <a:pt x="2393827" y="3942574"/>
                  <a:pt x="2393827" y="3942574"/>
                  <a:pt x="2398280" y="3935635"/>
                </a:cubicBezTo>
                <a:close/>
                <a:moveTo>
                  <a:pt x="1606249" y="3920254"/>
                </a:moveTo>
                <a:cubicBezTo>
                  <a:pt x="1610105" y="3920724"/>
                  <a:pt x="1613855" y="3925217"/>
                  <a:pt x="1613855" y="3925217"/>
                </a:cubicBezTo>
                <a:cubicBezTo>
                  <a:pt x="1617604" y="3929710"/>
                  <a:pt x="1617604" y="3929710"/>
                  <a:pt x="1621568" y="3926159"/>
                </a:cubicBezTo>
                <a:cubicBezTo>
                  <a:pt x="1621568" y="3926159"/>
                  <a:pt x="1621460" y="3930181"/>
                  <a:pt x="1621460" y="3930181"/>
                </a:cubicBezTo>
                <a:cubicBezTo>
                  <a:pt x="1617604" y="3929710"/>
                  <a:pt x="1621460" y="3930181"/>
                  <a:pt x="1625210" y="3934674"/>
                </a:cubicBezTo>
                <a:cubicBezTo>
                  <a:pt x="1621137" y="3942247"/>
                  <a:pt x="1621030" y="3946269"/>
                  <a:pt x="1617066" y="3949820"/>
                </a:cubicBezTo>
                <a:cubicBezTo>
                  <a:pt x="1615083" y="3951595"/>
                  <a:pt x="1612137" y="3953254"/>
                  <a:pt x="1609216" y="3953907"/>
                </a:cubicBezTo>
                <a:cubicBezTo>
                  <a:pt x="1606297" y="3954560"/>
                  <a:pt x="1603405" y="3954207"/>
                  <a:pt x="1601530" y="3951960"/>
                </a:cubicBezTo>
                <a:cubicBezTo>
                  <a:pt x="1601638" y="3947939"/>
                  <a:pt x="1597781" y="3947469"/>
                  <a:pt x="1597889" y="3943446"/>
                </a:cubicBezTo>
                <a:cubicBezTo>
                  <a:pt x="1594246" y="3934931"/>
                  <a:pt x="1594355" y="3930910"/>
                  <a:pt x="1598319" y="3927358"/>
                </a:cubicBezTo>
                <a:cubicBezTo>
                  <a:pt x="1598427" y="3923336"/>
                  <a:pt x="1602283" y="3923807"/>
                  <a:pt x="1606249" y="3920254"/>
                </a:cubicBezTo>
                <a:close/>
                <a:moveTo>
                  <a:pt x="1476487" y="3910304"/>
                </a:moveTo>
                <a:cubicBezTo>
                  <a:pt x="1486865" y="3908246"/>
                  <a:pt x="1498036" y="3908630"/>
                  <a:pt x="1508154" y="3911153"/>
                </a:cubicBezTo>
                <a:cubicBezTo>
                  <a:pt x="1528390" y="3916197"/>
                  <a:pt x="1544413" y="3929803"/>
                  <a:pt x="1541451" y="3949559"/>
                </a:cubicBezTo>
                <a:cubicBezTo>
                  <a:pt x="1540605" y="3955202"/>
                  <a:pt x="1538210" y="3961349"/>
                  <a:pt x="1533920" y="3967940"/>
                </a:cubicBezTo>
                <a:cubicBezTo>
                  <a:pt x="1506797" y="3965696"/>
                  <a:pt x="1459128" y="3970827"/>
                  <a:pt x="1449579" y="3924102"/>
                </a:cubicBezTo>
                <a:cubicBezTo>
                  <a:pt x="1456524" y="3916860"/>
                  <a:pt x="1466109" y="3912362"/>
                  <a:pt x="1476487" y="3910304"/>
                </a:cubicBezTo>
                <a:close/>
                <a:moveTo>
                  <a:pt x="1790865" y="3898377"/>
                </a:moveTo>
                <a:cubicBezTo>
                  <a:pt x="1814374" y="3908930"/>
                  <a:pt x="1808306" y="3914812"/>
                  <a:pt x="1797452" y="3930462"/>
                </a:cubicBezTo>
                <a:cubicBezTo>
                  <a:pt x="1782576" y="3921798"/>
                  <a:pt x="1783686" y="3913028"/>
                  <a:pt x="1790865" y="3898377"/>
                </a:cubicBezTo>
                <a:close/>
                <a:moveTo>
                  <a:pt x="1872140" y="3893751"/>
                </a:moveTo>
                <a:cubicBezTo>
                  <a:pt x="1878728" y="3891564"/>
                  <a:pt x="1885951" y="3894867"/>
                  <a:pt x="1895016" y="3897412"/>
                </a:cubicBezTo>
                <a:cubicBezTo>
                  <a:pt x="1894306" y="3901886"/>
                  <a:pt x="1895722" y="3906533"/>
                  <a:pt x="1896676" y="3911368"/>
                </a:cubicBezTo>
                <a:lnTo>
                  <a:pt x="1896347" y="3915870"/>
                </a:lnTo>
                <a:lnTo>
                  <a:pt x="1920643" y="3914129"/>
                </a:lnTo>
                <a:lnTo>
                  <a:pt x="1919711" y="3923218"/>
                </a:lnTo>
                <a:lnTo>
                  <a:pt x="1920320" y="3922305"/>
                </a:lnTo>
                <a:cubicBezTo>
                  <a:pt x="1930483" y="3914960"/>
                  <a:pt x="1944195" y="3912485"/>
                  <a:pt x="1962884" y="3919566"/>
                </a:cubicBezTo>
                <a:cubicBezTo>
                  <a:pt x="1971372" y="3920295"/>
                  <a:pt x="1967698" y="3921806"/>
                  <a:pt x="1972514" y="3924044"/>
                </a:cubicBezTo>
                <a:cubicBezTo>
                  <a:pt x="1977327" y="3926284"/>
                  <a:pt x="1985815" y="3927013"/>
                  <a:pt x="1989490" y="3925502"/>
                </a:cubicBezTo>
                <a:cubicBezTo>
                  <a:pt x="1983036" y="3945033"/>
                  <a:pt x="1996340" y="3948001"/>
                  <a:pt x="1984824" y="3978052"/>
                </a:cubicBezTo>
                <a:cubicBezTo>
                  <a:pt x="1971920" y="4017113"/>
                  <a:pt x="1943925" y="4020189"/>
                  <a:pt x="1925808" y="4014983"/>
                </a:cubicBezTo>
                <a:cubicBezTo>
                  <a:pt x="1927706" y="4011037"/>
                  <a:pt x="1903024" y="4003783"/>
                  <a:pt x="1897076" y="3981705"/>
                </a:cubicBezTo>
                <a:cubicBezTo>
                  <a:pt x="1895093" y="3974346"/>
                  <a:pt x="1895191" y="3965339"/>
                  <a:pt x="1899052" y="3954258"/>
                </a:cubicBezTo>
                <a:lnTo>
                  <a:pt x="1906773" y="3942658"/>
                </a:lnTo>
                <a:lnTo>
                  <a:pt x="1878145" y="3955241"/>
                </a:lnTo>
                <a:cubicBezTo>
                  <a:pt x="1852911" y="3960918"/>
                  <a:pt x="1823325" y="3959746"/>
                  <a:pt x="1809529" y="3955252"/>
                </a:cubicBezTo>
                <a:lnTo>
                  <a:pt x="1856451" y="3929730"/>
                </a:lnTo>
                <a:lnTo>
                  <a:pt x="1853074" y="3923027"/>
                </a:lnTo>
                <a:cubicBezTo>
                  <a:pt x="1859598" y="3903614"/>
                  <a:pt x="1865551" y="3895938"/>
                  <a:pt x="1872140" y="3893751"/>
                </a:cubicBezTo>
                <a:close/>
                <a:moveTo>
                  <a:pt x="1662947" y="3892350"/>
                </a:moveTo>
                <a:cubicBezTo>
                  <a:pt x="1670118" y="3891124"/>
                  <a:pt x="1677971" y="3892977"/>
                  <a:pt x="1685047" y="3899268"/>
                </a:cubicBezTo>
                <a:cubicBezTo>
                  <a:pt x="1682210" y="3923009"/>
                  <a:pt x="1683442" y="3950914"/>
                  <a:pt x="1656188" y="3949663"/>
                </a:cubicBezTo>
                <a:cubicBezTo>
                  <a:pt x="1626066" y="3927396"/>
                  <a:pt x="1641436" y="3896024"/>
                  <a:pt x="1662947" y="3892350"/>
                </a:cubicBezTo>
                <a:close/>
                <a:moveTo>
                  <a:pt x="1723135" y="3886247"/>
                </a:moveTo>
                <a:cubicBezTo>
                  <a:pt x="1738427" y="3886719"/>
                  <a:pt x="1760495" y="3899226"/>
                  <a:pt x="1748905" y="3918457"/>
                </a:cubicBezTo>
                <a:cubicBezTo>
                  <a:pt x="1747136" y="3922154"/>
                  <a:pt x="1743329" y="3923455"/>
                  <a:pt x="1738764" y="3923019"/>
                </a:cubicBezTo>
                <a:cubicBezTo>
                  <a:pt x="1725065" y="3921712"/>
                  <a:pt x="1704523" y="3904770"/>
                  <a:pt x="1711600" y="3889981"/>
                </a:cubicBezTo>
                <a:cubicBezTo>
                  <a:pt x="1713694" y="3887268"/>
                  <a:pt x="1718039" y="3886088"/>
                  <a:pt x="1723135" y="3886247"/>
                </a:cubicBezTo>
                <a:close/>
                <a:moveTo>
                  <a:pt x="2238210" y="3871970"/>
                </a:moveTo>
                <a:cubicBezTo>
                  <a:pt x="2246267" y="3874000"/>
                  <a:pt x="2259100" y="3875635"/>
                  <a:pt x="2263548" y="3885557"/>
                </a:cubicBezTo>
                <a:cubicBezTo>
                  <a:pt x="2265031" y="3888864"/>
                  <a:pt x="2265583" y="3893093"/>
                  <a:pt x="2264715" y="3898564"/>
                </a:cubicBezTo>
                <a:cubicBezTo>
                  <a:pt x="2266966" y="3901976"/>
                  <a:pt x="2256739" y="3913623"/>
                  <a:pt x="2251367" y="3912268"/>
                </a:cubicBezTo>
                <a:cubicBezTo>
                  <a:pt x="2237504" y="3911620"/>
                  <a:pt x="2236990" y="3897265"/>
                  <a:pt x="2231102" y="3881557"/>
                </a:cubicBezTo>
                <a:cubicBezTo>
                  <a:pt x="2236474" y="3882912"/>
                  <a:pt x="2237342" y="3877440"/>
                  <a:pt x="2238210" y="3871970"/>
                </a:cubicBezTo>
                <a:close/>
                <a:moveTo>
                  <a:pt x="2866309" y="3868760"/>
                </a:moveTo>
                <a:lnTo>
                  <a:pt x="2855240" y="3885498"/>
                </a:lnTo>
                <a:lnTo>
                  <a:pt x="2845686" y="3872163"/>
                </a:lnTo>
                <a:lnTo>
                  <a:pt x="2821444" y="3918450"/>
                </a:lnTo>
                <a:lnTo>
                  <a:pt x="2831964" y="3914840"/>
                </a:lnTo>
                <a:lnTo>
                  <a:pt x="2820126" y="3948045"/>
                </a:lnTo>
                <a:lnTo>
                  <a:pt x="2896284" y="3883215"/>
                </a:lnTo>
                <a:lnTo>
                  <a:pt x="2891893" y="3881098"/>
                </a:lnTo>
                <a:close/>
                <a:moveTo>
                  <a:pt x="1139131" y="3861829"/>
                </a:moveTo>
                <a:cubicBezTo>
                  <a:pt x="1160718" y="3858509"/>
                  <a:pt x="1182850" y="3880458"/>
                  <a:pt x="1179916" y="3900770"/>
                </a:cubicBezTo>
                <a:cubicBezTo>
                  <a:pt x="1178612" y="3909800"/>
                  <a:pt x="1172357" y="3918505"/>
                  <a:pt x="1158901" y="3924523"/>
                </a:cubicBezTo>
                <a:cubicBezTo>
                  <a:pt x="1142570" y="3900424"/>
                  <a:pt x="1123142" y="3899981"/>
                  <a:pt x="1118675" y="3874571"/>
                </a:cubicBezTo>
                <a:cubicBezTo>
                  <a:pt x="1124800" y="3866851"/>
                  <a:pt x="1131935" y="3862937"/>
                  <a:pt x="1139131" y="3861829"/>
                </a:cubicBezTo>
                <a:close/>
                <a:moveTo>
                  <a:pt x="1207164" y="3853178"/>
                </a:moveTo>
                <a:cubicBezTo>
                  <a:pt x="1222681" y="3849820"/>
                  <a:pt x="1243383" y="3875191"/>
                  <a:pt x="1240180" y="3891326"/>
                </a:cubicBezTo>
                <a:cubicBezTo>
                  <a:pt x="1223582" y="3870213"/>
                  <a:pt x="1204140" y="3873391"/>
                  <a:pt x="1207164" y="3853178"/>
                </a:cubicBezTo>
                <a:close/>
                <a:moveTo>
                  <a:pt x="826168" y="3843018"/>
                </a:moveTo>
                <a:cubicBezTo>
                  <a:pt x="829660" y="3845004"/>
                  <a:pt x="833153" y="3846990"/>
                  <a:pt x="834782" y="3843471"/>
                </a:cubicBezTo>
                <a:cubicBezTo>
                  <a:pt x="838507" y="3854483"/>
                  <a:pt x="836877" y="3858002"/>
                  <a:pt x="838740" y="3863509"/>
                </a:cubicBezTo>
                <a:cubicBezTo>
                  <a:pt x="840370" y="3859989"/>
                  <a:pt x="842232" y="3865496"/>
                  <a:pt x="842232" y="3865496"/>
                </a:cubicBezTo>
                <a:cubicBezTo>
                  <a:pt x="842232" y="3865496"/>
                  <a:pt x="842232" y="3865496"/>
                  <a:pt x="852475" y="3862430"/>
                </a:cubicBezTo>
                <a:cubicBezTo>
                  <a:pt x="852475" y="3862430"/>
                  <a:pt x="876456" y="3858284"/>
                  <a:pt x="887399" y="3882296"/>
                </a:cubicBezTo>
                <a:cubicBezTo>
                  <a:pt x="882276" y="3883829"/>
                  <a:pt x="893451" y="3916866"/>
                  <a:pt x="879946" y="3926970"/>
                </a:cubicBezTo>
                <a:cubicBezTo>
                  <a:pt x="873195" y="3932023"/>
                  <a:pt x="868073" y="3933556"/>
                  <a:pt x="861321" y="3938608"/>
                </a:cubicBezTo>
                <a:cubicBezTo>
                  <a:pt x="850845" y="3932649"/>
                  <a:pt x="835478" y="3937246"/>
                  <a:pt x="821044" y="3911248"/>
                </a:cubicBezTo>
                <a:cubicBezTo>
                  <a:pt x="808240" y="3881731"/>
                  <a:pt x="835480" y="3870548"/>
                  <a:pt x="831987" y="3868561"/>
                </a:cubicBezTo>
                <a:cubicBezTo>
                  <a:pt x="830125" y="3863055"/>
                  <a:pt x="830125" y="3863055"/>
                  <a:pt x="826633" y="3861069"/>
                </a:cubicBezTo>
                <a:cubicBezTo>
                  <a:pt x="828264" y="3857549"/>
                  <a:pt x="828030" y="3848524"/>
                  <a:pt x="826168" y="3843018"/>
                </a:cubicBezTo>
                <a:close/>
                <a:moveTo>
                  <a:pt x="2234324" y="3837118"/>
                </a:moveTo>
                <a:cubicBezTo>
                  <a:pt x="2235075" y="3876542"/>
                  <a:pt x="2210020" y="3884189"/>
                  <a:pt x="2187310" y="3894724"/>
                </a:cubicBezTo>
                <a:cubicBezTo>
                  <a:pt x="2183931" y="3877732"/>
                  <a:pt x="2202230" y="3836097"/>
                  <a:pt x="2234324" y="3837118"/>
                </a:cubicBezTo>
                <a:close/>
                <a:moveTo>
                  <a:pt x="2256990" y="3836138"/>
                </a:moveTo>
                <a:cubicBezTo>
                  <a:pt x="2256990" y="3836138"/>
                  <a:pt x="2256990" y="3836138"/>
                  <a:pt x="2260467" y="3838115"/>
                </a:cubicBezTo>
                <a:cubicBezTo>
                  <a:pt x="2267422" y="3842071"/>
                  <a:pt x="2270898" y="3844049"/>
                  <a:pt x="2274376" y="3846027"/>
                </a:cubicBezTo>
                <a:cubicBezTo>
                  <a:pt x="2276241" y="3851483"/>
                  <a:pt x="2278363" y="3865873"/>
                  <a:pt x="2273276" y="3867374"/>
                </a:cubicBezTo>
                <a:cubicBezTo>
                  <a:pt x="2263100" y="3870376"/>
                  <a:pt x="2251059" y="3867919"/>
                  <a:pt x="2249192" y="3862463"/>
                </a:cubicBezTo>
                <a:cubicBezTo>
                  <a:pt x="2246393" y="3854278"/>
                  <a:pt x="2243592" y="3846096"/>
                  <a:pt x="2248807" y="3840615"/>
                </a:cubicBezTo>
                <a:cubicBezTo>
                  <a:pt x="2250545" y="3838788"/>
                  <a:pt x="2253175" y="3837263"/>
                  <a:pt x="2256990" y="3836138"/>
                </a:cubicBezTo>
                <a:close/>
                <a:moveTo>
                  <a:pt x="2312421" y="3820047"/>
                </a:moveTo>
                <a:cubicBezTo>
                  <a:pt x="2329789" y="3819269"/>
                  <a:pt x="2341716" y="3855878"/>
                  <a:pt x="2353872" y="3874081"/>
                </a:cubicBezTo>
                <a:cubicBezTo>
                  <a:pt x="2344262" y="3888260"/>
                  <a:pt x="2339977" y="3891369"/>
                  <a:pt x="2323884" y="3895841"/>
                </a:cubicBezTo>
                <a:cubicBezTo>
                  <a:pt x="2302869" y="3878660"/>
                  <a:pt x="2297950" y="3857008"/>
                  <a:pt x="2293031" y="3835357"/>
                </a:cubicBezTo>
                <a:cubicBezTo>
                  <a:pt x="2300239" y="3824722"/>
                  <a:pt x="2306633" y="3820307"/>
                  <a:pt x="2312421" y="3820047"/>
                </a:cubicBezTo>
                <a:close/>
                <a:moveTo>
                  <a:pt x="1949765" y="3795047"/>
                </a:moveTo>
                <a:cubicBezTo>
                  <a:pt x="1952289" y="3795910"/>
                  <a:pt x="1952546" y="3796755"/>
                  <a:pt x="1951800" y="3798014"/>
                </a:cubicBezTo>
                <a:cubicBezTo>
                  <a:pt x="1951051" y="3799271"/>
                  <a:pt x="1949300" y="3800943"/>
                  <a:pt x="1947805" y="3803458"/>
                </a:cubicBezTo>
                <a:cubicBezTo>
                  <a:pt x="1946776" y="3800078"/>
                  <a:pt x="1947805" y="3803458"/>
                  <a:pt x="1949765" y="3795047"/>
                </a:cubicBezTo>
                <a:close/>
                <a:moveTo>
                  <a:pt x="2044378" y="3793037"/>
                </a:moveTo>
                <a:lnTo>
                  <a:pt x="2073733" y="3825422"/>
                </a:lnTo>
                <a:lnTo>
                  <a:pt x="2074755" y="3820634"/>
                </a:lnTo>
                <a:cubicBezTo>
                  <a:pt x="2077441" y="3816298"/>
                  <a:pt x="2081850" y="3813023"/>
                  <a:pt x="2088361" y="3811689"/>
                </a:cubicBezTo>
                <a:cubicBezTo>
                  <a:pt x="2100349" y="3815071"/>
                  <a:pt x="2112337" y="3818454"/>
                  <a:pt x="2120435" y="3837231"/>
                </a:cubicBezTo>
                <a:cubicBezTo>
                  <a:pt x="2116543" y="3852625"/>
                  <a:pt x="2107694" y="3860276"/>
                  <a:pt x="2086857" y="3864545"/>
                </a:cubicBezTo>
                <a:lnTo>
                  <a:pt x="2086288" y="3863888"/>
                </a:lnTo>
                <a:lnTo>
                  <a:pt x="2086090" y="3866564"/>
                </a:lnTo>
                <a:cubicBezTo>
                  <a:pt x="2063139" y="3869488"/>
                  <a:pt x="2042460" y="3836714"/>
                  <a:pt x="2033870" y="3816427"/>
                </a:cubicBezTo>
                <a:cubicBezTo>
                  <a:pt x="2041227" y="3808807"/>
                  <a:pt x="2037021" y="3800658"/>
                  <a:pt x="2044378" y="3793037"/>
                </a:cubicBezTo>
                <a:close/>
                <a:moveTo>
                  <a:pt x="1425075" y="3779261"/>
                </a:moveTo>
                <a:cubicBezTo>
                  <a:pt x="1433230" y="3787449"/>
                  <a:pt x="1437307" y="3791544"/>
                  <a:pt x="1445288" y="3795816"/>
                </a:cubicBezTo>
                <a:cubicBezTo>
                  <a:pt x="1422900" y="3818228"/>
                  <a:pt x="1423936" y="3841716"/>
                  <a:pt x="1396259" y="3832632"/>
                </a:cubicBezTo>
                <a:cubicBezTo>
                  <a:pt x="1391664" y="3816796"/>
                  <a:pt x="1410321" y="3798118"/>
                  <a:pt x="1425075" y="3779261"/>
                </a:cubicBezTo>
                <a:close/>
                <a:moveTo>
                  <a:pt x="1700639" y="3778642"/>
                </a:moveTo>
                <a:cubicBezTo>
                  <a:pt x="1722619" y="3781719"/>
                  <a:pt x="1738204" y="3787714"/>
                  <a:pt x="1743092" y="3804830"/>
                </a:cubicBezTo>
                <a:cubicBezTo>
                  <a:pt x="1744722" y="3810535"/>
                  <a:pt x="1745163" y="3817478"/>
                  <a:pt x="1744256" y="3825957"/>
                </a:cubicBezTo>
                <a:cubicBezTo>
                  <a:pt x="1731086" y="3835331"/>
                  <a:pt x="1717482" y="3829774"/>
                  <a:pt x="1708521" y="3818740"/>
                </a:cubicBezTo>
                <a:cubicBezTo>
                  <a:pt x="1699559" y="3807704"/>
                  <a:pt x="1695240" y="3791189"/>
                  <a:pt x="1700639" y="3778642"/>
                </a:cubicBezTo>
                <a:close/>
                <a:moveTo>
                  <a:pt x="2184094" y="3764877"/>
                </a:moveTo>
                <a:cubicBezTo>
                  <a:pt x="2200988" y="3762042"/>
                  <a:pt x="2234081" y="3781876"/>
                  <a:pt x="2191104" y="3799770"/>
                </a:cubicBezTo>
                <a:cubicBezTo>
                  <a:pt x="2169651" y="3776436"/>
                  <a:pt x="2173957" y="3766576"/>
                  <a:pt x="2184094" y="3764877"/>
                </a:cubicBezTo>
                <a:close/>
                <a:moveTo>
                  <a:pt x="1911030" y="3735172"/>
                </a:moveTo>
                <a:cubicBezTo>
                  <a:pt x="1922400" y="3748496"/>
                  <a:pt x="1918078" y="3763886"/>
                  <a:pt x="1929341" y="3781176"/>
                </a:cubicBezTo>
                <a:cubicBezTo>
                  <a:pt x="1921232" y="3792124"/>
                  <a:pt x="1932388" y="3813381"/>
                  <a:pt x="1920276" y="3827819"/>
                </a:cubicBezTo>
                <a:cubicBezTo>
                  <a:pt x="1897324" y="3809104"/>
                  <a:pt x="1899024" y="3745645"/>
                  <a:pt x="1911030" y="3735172"/>
                </a:cubicBezTo>
                <a:close/>
                <a:moveTo>
                  <a:pt x="1354011" y="3715004"/>
                </a:moveTo>
                <a:cubicBezTo>
                  <a:pt x="1355983" y="3715578"/>
                  <a:pt x="1357753" y="3716585"/>
                  <a:pt x="1357753" y="3716585"/>
                </a:cubicBezTo>
                <a:cubicBezTo>
                  <a:pt x="1363232" y="3724080"/>
                  <a:pt x="1354874" y="3732466"/>
                  <a:pt x="1351663" y="3739399"/>
                </a:cubicBezTo>
                <a:cubicBezTo>
                  <a:pt x="1357142" y="3746894"/>
                  <a:pt x="1338159" y="3749235"/>
                  <a:pt x="1343637" y="3756731"/>
                </a:cubicBezTo>
                <a:cubicBezTo>
                  <a:pt x="1323049" y="3762540"/>
                  <a:pt x="1332730" y="3789945"/>
                  <a:pt x="1303785" y="3804138"/>
                </a:cubicBezTo>
                <a:cubicBezTo>
                  <a:pt x="1305143" y="3793962"/>
                  <a:pt x="1307749" y="3785315"/>
                  <a:pt x="1310932" y="3777683"/>
                </a:cubicBezTo>
                <a:cubicBezTo>
                  <a:pt x="1320488" y="3754785"/>
                  <a:pt x="1335254" y="3741014"/>
                  <a:pt x="1337167" y="3722392"/>
                </a:cubicBezTo>
                <a:cubicBezTo>
                  <a:pt x="1337167" y="3722392"/>
                  <a:pt x="1337167" y="3722392"/>
                  <a:pt x="1347460" y="3719488"/>
                </a:cubicBezTo>
                <a:cubicBezTo>
                  <a:pt x="1349065" y="3716022"/>
                  <a:pt x="1349065" y="3716022"/>
                  <a:pt x="1349065" y="3716022"/>
                </a:cubicBezTo>
                <a:cubicBezTo>
                  <a:pt x="1349868" y="3714289"/>
                  <a:pt x="1352040" y="3714430"/>
                  <a:pt x="1354011" y="3715004"/>
                </a:cubicBezTo>
                <a:close/>
                <a:moveTo>
                  <a:pt x="2114890" y="3703383"/>
                </a:moveTo>
                <a:cubicBezTo>
                  <a:pt x="2126598" y="3704811"/>
                  <a:pt x="2134404" y="3705763"/>
                  <a:pt x="2141998" y="3714638"/>
                </a:cubicBezTo>
                <a:cubicBezTo>
                  <a:pt x="2153386" y="3727947"/>
                  <a:pt x="2160450" y="3756623"/>
                  <a:pt x="2148424" y="3767077"/>
                </a:cubicBezTo>
                <a:cubicBezTo>
                  <a:pt x="2136292" y="3781491"/>
                  <a:pt x="2124479" y="3784024"/>
                  <a:pt x="2112770" y="3782595"/>
                </a:cubicBezTo>
                <a:cubicBezTo>
                  <a:pt x="2112770" y="3782595"/>
                  <a:pt x="2112770" y="3782595"/>
                  <a:pt x="2116673" y="3783070"/>
                </a:cubicBezTo>
                <a:cubicBezTo>
                  <a:pt x="2128063" y="3796380"/>
                  <a:pt x="2145859" y="3817177"/>
                  <a:pt x="2152266" y="3831556"/>
                </a:cubicBezTo>
                <a:lnTo>
                  <a:pt x="2152401" y="3832371"/>
                </a:lnTo>
                <a:lnTo>
                  <a:pt x="2159474" y="3812096"/>
                </a:lnTo>
                <a:cubicBezTo>
                  <a:pt x="2163725" y="3806988"/>
                  <a:pt x="2169371" y="3804394"/>
                  <a:pt x="2176196" y="3803252"/>
                </a:cubicBezTo>
                <a:cubicBezTo>
                  <a:pt x="2180320" y="3808332"/>
                  <a:pt x="2182221" y="3813853"/>
                  <a:pt x="2182398" y="3819044"/>
                </a:cubicBezTo>
                <a:cubicBezTo>
                  <a:pt x="2182798" y="3830724"/>
                  <a:pt x="2174482" y="3840733"/>
                  <a:pt x="2163193" y="3840285"/>
                </a:cubicBezTo>
                <a:lnTo>
                  <a:pt x="2153127" y="3836732"/>
                </a:lnTo>
                <a:lnTo>
                  <a:pt x="2154216" y="3843280"/>
                </a:lnTo>
                <a:cubicBezTo>
                  <a:pt x="2150312" y="3842804"/>
                  <a:pt x="2146410" y="3842328"/>
                  <a:pt x="2142613" y="3837891"/>
                </a:cubicBezTo>
                <a:cubicBezTo>
                  <a:pt x="2138816" y="3833455"/>
                  <a:pt x="2142719" y="3833931"/>
                  <a:pt x="2138816" y="3833455"/>
                </a:cubicBezTo>
                <a:cubicBezTo>
                  <a:pt x="2135021" y="3829018"/>
                  <a:pt x="2134914" y="3832979"/>
                  <a:pt x="2134914" y="3832979"/>
                </a:cubicBezTo>
                <a:cubicBezTo>
                  <a:pt x="2134914" y="3832979"/>
                  <a:pt x="2135021" y="3829018"/>
                  <a:pt x="2135021" y="3829018"/>
                </a:cubicBezTo>
                <a:cubicBezTo>
                  <a:pt x="2135021" y="3829018"/>
                  <a:pt x="2135021" y="3829018"/>
                  <a:pt x="2127427" y="3820145"/>
                </a:cubicBezTo>
                <a:cubicBezTo>
                  <a:pt x="2115931" y="3810795"/>
                  <a:pt x="2112028" y="3810320"/>
                  <a:pt x="2104329" y="3805407"/>
                </a:cubicBezTo>
                <a:cubicBezTo>
                  <a:pt x="2096736" y="3796533"/>
                  <a:pt x="2096842" y="3792572"/>
                  <a:pt x="2089354" y="3779739"/>
                </a:cubicBezTo>
                <a:cubicBezTo>
                  <a:pt x="2093469" y="3772294"/>
                  <a:pt x="2093469" y="3772294"/>
                  <a:pt x="2097372" y="3772770"/>
                </a:cubicBezTo>
                <a:cubicBezTo>
                  <a:pt x="2093469" y="3772294"/>
                  <a:pt x="2093575" y="3768333"/>
                  <a:pt x="2089778" y="3763896"/>
                </a:cubicBezTo>
                <a:cubicBezTo>
                  <a:pt x="2070583" y="3749635"/>
                  <a:pt x="2078919" y="3730785"/>
                  <a:pt x="2095059" y="3712886"/>
                </a:cubicBezTo>
                <a:cubicBezTo>
                  <a:pt x="2098857" y="3717322"/>
                  <a:pt x="2106979" y="3706392"/>
                  <a:pt x="2114890" y="3703383"/>
                </a:cubicBezTo>
                <a:close/>
                <a:moveTo>
                  <a:pt x="935240" y="3691750"/>
                </a:moveTo>
                <a:cubicBezTo>
                  <a:pt x="941116" y="3692571"/>
                  <a:pt x="947642" y="3694977"/>
                  <a:pt x="955028" y="3699241"/>
                </a:cubicBezTo>
                <a:cubicBezTo>
                  <a:pt x="958265" y="3715080"/>
                  <a:pt x="947676" y="3725268"/>
                  <a:pt x="933957" y="3728992"/>
                </a:cubicBezTo>
                <a:cubicBezTo>
                  <a:pt x="920238" y="3732718"/>
                  <a:pt x="903389" y="3729978"/>
                  <a:pt x="894103" y="3719961"/>
                </a:cubicBezTo>
                <a:cubicBezTo>
                  <a:pt x="905817" y="3701109"/>
                  <a:pt x="917611" y="3689288"/>
                  <a:pt x="935240" y="3691750"/>
                </a:cubicBezTo>
                <a:close/>
                <a:moveTo>
                  <a:pt x="2025508" y="3675338"/>
                </a:moveTo>
                <a:cubicBezTo>
                  <a:pt x="2031277" y="3675961"/>
                  <a:pt x="2037471" y="3678155"/>
                  <a:pt x="2044267" y="3682181"/>
                </a:cubicBezTo>
                <a:cubicBezTo>
                  <a:pt x="2045279" y="3697966"/>
                  <a:pt x="2033243" y="3708551"/>
                  <a:pt x="2018983" y="3712756"/>
                </a:cubicBezTo>
                <a:cubicBezTo>
                  <a:pt x="2004722" y="3716962"/>
                  <a:pt x="1988237" y="3714787"/>
                  <a:pt x="1980348" y="3705051"/>
                </a:cubicBezTo>
                <a:cubicBezTo>
                  <a:pt x="1994730" y="3685734"/>
                  <a:pt x="2008202" y="3673469"/>
                  <a:pt x="2025508" y="3675338"/>
                </a:cubicBezTo>
                <a:close/>
                <a:moveTo>
                  <a:pt x="1784903" y="3671125"/>
                </a:moveTo>
                <a:cubicBezTo>
                  <a:pt x="1788444" y="3673140"/>
                  <a:pt x="1790053" y="3669662"/>
                  <a:pt x="1793596" y="3671678"/>
                </a:cubicBezTo>
                <a:cubicBezTo>
                  <a:pt x="1802291" y="3672228"/>
                  <a:pt x="1805831" y="3674242"/>
                  <a:pt x="1807763" y="3679736"/>
                </a:cubicBezTo>
                <a:cubicBezTo>
                  <a:pt x="1811303" y="3681751"/>
                  <a:pt x="1809693" y="3685228"/>
                  <a:pt x="1811624" y="3690722"/>
                </a:cubicBezTo>
                <a:cubicBezTo>
                  <a:pt x="1810013" y="3694200"/>
                  <a:pt x="1804861" y="3695664"/>
                  <a:pt x="1804861" y="3695664"/>
                </a:cubicBezTo>
                <a:cubicBezTo>
                  <a:pt x="1799709" y="3697127"/>
                  <a:pt x="1799709" y="3697127"/>
                  <a:pt x="1801639" y="3702619"/>
                </a:cubicBezTo>
                <a:cubicBezTo>
                  <a:pt x="1801639" y="3702619"/>
                  <a:pt x="1798098" y="3700606"/>
                  <a:pt x="1798098" y="3700606"/>
                </a:cubicBezTo>
                <a:cubicBezTo>
                  <a:pt x="1799709" y="3697127"/>
                  <a:pt x="1798098" y="3700606"/>
                  <a:pt x="1792945" y="3702069"/>
                </a:cubicBezTo>
                <a:cubicBezTo>
                  <a:pt x="1787473" y="3694562"/>
                  <a:pt x="1783931" y="3692547"/>
                  <a:pt x="1782001" y="3687054"/>
                </a:cubicBezTo>
                <a:cubicBezTo>
                  <a:pt x="1781037" y="3684308"/>
                  <a:pt x="1780474" y="3680691"/>
                  <a:pt x="1780796" y="3677579"/>
                </a:cubicBezTo>
                <a:cubicBezTo>
                  <a:pt x="1781120" y="3674466"/>
                  <a:pt x="1782327" y="3671858"/>
                  <a:pt x="1784903" y="3671125"/>
                </a:cubicBezTo>
                <a:close/>
                <a:moveTo>
                  <a:pt x="3104784" y="3664931"/>
                </a:moveTo>
                <a:lnTo>
                  <a:pt x="3096997" y="3672274"/>
                </a:lnTo>
                <a:lnTo>
                  <a:pt x="3079821" y="3676092"/>
                </a:lnTo>
                <a:lnTo>
                  <a:pt x="3085372" y="3694045"/>
                </a:lnTo>
                <a:close/>
                <a:moveTo>
                  <a:pt x="2209801" y="3661727"/>
                </a:moveTo>
                <a:cubicBezTo>
                  <a:pt x="2209801" y="3661727"/>
                  <a:pt x="2212283" y="3663794"/>
                  <a:pt x="2214659" y="3666546"/>
                </a:cubicBezTo>
                <a:cubicBezTo>
                  <a:pt x="2217036" y="3669300"/>
                  <a:pt x="2219306" y="3672742"/>
                  <a:pt x="2218883" y="3675490"/>
                </a:cubicBezTo>
                <a:cubicBezTo>
                  <a:pt x="2220303" y="3684431"/>
                  <a:pt x="2204133" y="3680284"/>
                  <a:pt x="2201013" y="3682343"/>
                </a:cubicBezTo>
                <a:cubicBezTo>
                  <a:pt x="2195623" y="3680960"/>
                  <a:pt x="2190233" y="3679579"/>
                  <a:pt x="2191083" y="3674079"/>
                </a:cubicBezTo>
                <a:cubicBezTo>
                  <a:pt x="2191931" y="3668580"/>
                  <a:pt x="2189660" y="3665140"/>
                  <a:pt x="2198171" y="3664462"/>
                </a:cubicBezTo>
                <a:cubicBezTo>
                  <a:pt x="2201290" y="3662404"/>
                  <a:pt x="2206681" y="3663787"/>
                  <a:pt x="2209801" y="3661727"/>
                </a:cubicBezTo>
                <a:close/>
                <a:moveTo>
                  <a:pt x="1466807" y="3642423"/>
                </a:moveTo>
                <a:cubicBezTo>
                  <a:pt x="1475555" y="3643223"/>
                  <a:pt x="1486046" y="3647785"/>
                  <a:pt x="1496490" y="3649184"/>
                </a:cubicBezTo>
                <a:cubicBezTo>
                  <a:pt x="1492367" y="3660887"/>
                  <a:pt x="1486322" y="3666764"/>
                  <a:pt x="1478215" y="3667907"/>
                </a:cubicBezTo>
                <a:cubicBezTo>
                  <a:pt x="1470108" y="3669049"/>
                  <a:pt x="1459938" y="3665459"/>
                  <a:pt x="1447571" y="3658231"/>
                </a:cubicBezTo>
                <a:cubicBezTo>
                  <a:pt x="1451051" y="3644584"/>
                  <a:pt x="1458060" y="3641622"/>
                  <a:pt x="1466807" y="3642423"/>
                </a:cubicBezTo>
                <a:close/>
                <a:moveTo>
                  <a:pt x="2135217" y="3627927"/>
                </a:moveTo>
                <a:cubicBezTo>
                  <a:pt x="2153654" y="3636354"/>
                  <a:pt x="2159656" y="3650199"/>
                  <a:pt x="2157547" y="3666314"/>
                </a:cubicBezTo>
                <a:cubicBezTo>
                  <a:pt x="2140266" y="3678911"/>
                  <a:pt x="2115301" y="3660667"/>
                  <a:pt x="2117938" y="3640523"/>
                </a:cubicBezTo>
                <a:cubicBezTo>
                  <a:pt x="2122257" y="3637375"/>
                  <a:pt x="2127105" y="3630197"/>
                  <a:pt x="2135217" y="3627927"/>
                </a:cubicBezTo>
                <a:close/>
                <a:moveTo>
                  <a:pt x="1989253" y="3624906"/>
                </a:moveTo>
                <a:cubicBezTo>
                  <a:pt x="1978270" y="3650088"/>
                  <a:pt x="1972040" y="3681124"/>
                  <a:pt x="1953286" y="3703186"/>
                </a:cubicBezTo>
                <a:cubicBezTo>
                  <a:pt x="1942683" y="3677230"/>
                  <a:pt x="1951481" y="3623551"/>
                  <a:pt x="1989253" y="3624906"/>
                </a:cubicBezTo>
                <a:close/>
                <a:moveTo>
                  <a:pt x="3162324" y="3623618"/>
                </a:moveTo>
                <a:lnTo>
                  <a:pt x="3151921" y="3623855"/>
                </a:lnTo>
                <a:lnTo>
                  <a:pt x="3152060" y="3625111"/>
                </a:lnTo>
                <a:cubicBezTo>
                  <a:pt x="3146933" y="3634139"/>
                  <a:pt x="3139692" y="3637737"/>
                  <a:pt x="3131295" y="3639748"/>
                </a:cubicBezTo>
                <a:lnTo>
                  <a:pt x="3118638" y="3642089"/>
                </a:lnTo>
                <a:lnTo>
                  <a:pt x="3119263" y="3642446"/>
                </a:lnTo>
                <a:cubicBezTo>
                  <a:pt x="3120811" y="3644127"/>
                  <a:pt x="3121529" y="3646482"/>
                  <a:pt x="3120547" y="3650066"/>
                </a:cubicBezTo>
                <a:lnTo>
                  <a:pt x="3106096" y="3663693"/>
                </a:lnTo>
                <a:lnTo>
                  <a:pt x="3116322" y="3708488"/>
                </a:lnTo>
                <a:lnTo>
                  <a:pt x="3120850" y="3705452"/>
                </a:lnTo>
                <a:lnTo>
                  <a:pt x="3134960" y="3695724"/>
                </a:lnTo>
                <a:lnTo>
                  <a:pt x="3139776" y="3665353"/>
                </a:lnTo>
                <a:lnTo>
                  <a:pt x="3162684" y="3624013"/>
                </a:lnTo>
                <a:close/>
                <a:moveTo>
                  <a:pt x="1164682" y="3621866"/>
                </a:moveTo>
                <a:cubicBezTo>
                  <a:pt x="1203006" y="3635081"/>
                  <a:pt x="1200058" y="3662159"/>
                  <a:pt x="1184549" y="3672884"/>
                </a:cubicBezTo>
                <a:cubicBezTo>
                  <a:pt x="1179379" y="3676459"/>
                  <a:pt x="1172814" y="3678216"/>
                  <a:pt x="1165915" y="3677039"/>
                </a:cubicBezTo>
                <a:cubicBezTo>
                  <a:pt x="1156718" y="3675469"/>
                  <a:pt x="1146929" y="3668677"/>
                  <a:pt x="1139069" y="3654015"/>
                </a:cubicBezTo>
                <a:cubicBezTo>
                  <a:pt x="1145062" y="3635590"/>
                  <a:pt x="1156146" y="3632581"/>
                  <a:pt x="1164682" y="3621866"/>
                </a:cubicBezTo>
                <a:close/>
                <a:moveTo>
                  <a:pt x="3120298" y="3613730"/>
                </a:moveTo>
                <a:lnTo>
                  <a:pt x="3120055" y="3613891"/>
                </a:lnTo>
                <a:lnTo>
                  <a:pt x="3120440" y="3613855"/>
                </a:lnTo>
                <a:close/>
                <a:moveTo>
                  <a:pt x="1602106" y="3613310"/>
                </a:moveTo>
                <a:cubicBezTo>
                  <a:pt x="1606153" y="3612674"/>
                  <a:pt x="1611039" y="3613464"/>
                  <a:pt x="1616788" y="3616138"/>
                </a:cubicBezTo>
                <a:cubicBezTo>
                  <a:pt x="1620635" y="3627796"/>
                  <a:pt x="1612759" y="3651105"/>
                  <a:pt x="1602041" y="3654016"/>
                </a:cubicBezTo>
                <a:cubicBezTo>
                  <a:pt x="1597185" y="3651099"/>
                  <a:pt x="1592330" y="3648184"/>
                  <a:pt x="1587473" y="3645268"/>
                </a:cubicBezTo>
                <a:cubicBezTo>
                  <a:pt x="1585343" y="3629969"/>
                  <a:pt x="1589962" y="3615217"/>
                  <a:pt x="1602106" y="3613310"/>
                </a:cubicBezTo>
                <a:close/>
                <a:moveTo>
                  <a:pt x="1676317" y="3606396"/>
                </a:moveTo>
                <a:cubicBezTo>
                  <a:pt x="1682716" y="3608247"/>
                  <a:pt x="1689170" y="3612874"/>
                  <a:pt x="1694782" y="3620918"/>
                </a:cubicBezTo>
                <a:cubicBezTo>
                  <a:pt x="1698127" y="3637020"/>
                  <a:pt x="1692950" y="3651182"/>
                  <a:pt x="1683226" y="3657544"/>
                </a:cubicBezTo>
                <a:lnTo>
                  <a:pt x="1666652" y="3660345"/>
                </a:lnTo>
                <a:lnTo>
                  <a:pt x="1667303" y="3666657"/>
                </a:lnTo>
                <a:cubicBezTo>
                  <a:pt x="1661150" y="3673446"/>
                  <a:pt x="1652690" y="3672666"/>
                  <a:pt x="1644231" y="3671888"/>
                </a:cubicBezTo>
                <a:cubicBezTo>
                  <a:pt x="1637598" y="3670357"/>
                  <a:pt x="1634619" y="3667323"/>
                  <a:pt x="1633923" y="3663351"/>
                </a:cubicBezTo>
                <a:cubicBezTo>
                  <a:pt x="1633228" y="3659378"/>
                  <a:pt x="1634815" y="3654467"/>
                  <a:pt x="1637317" y="3649178"/>
                </a:cubicBezTo>
                <a:lnTo>
                  <a:pt x="1644326" y="3641961"/>
                </a:lnTo>
                <a:lnTo>
                  <a:pt x="1644157" y="3628751"/>
                </a:lnTo>
                <a:cubicBezTo>
                  <a:pt x="1647795" y="3612121"/>
                  <a:pt x="1661918" y="3602232"/>
                  <a:pt x="1676317" y="3606396"/>
                </a:cubicBezTo>
                <a:close/>
                <a:moveTo>
                  <a:pt x="1247571" y="3604427"/>
                </a:moveTo>
                <a:cubicBezTo>
                  <a:pt x="1262048" y="3605595"/>
                  <a:pt x="1277998" y="3618383"/>
                  <a:pt x="1278976" y="3640532"/>
                </a:cubicBezTo>
                <a:cubicBezTo>
                  <a:pt x="1267946" y="3652083"/>
                  <a:pt x="1256561" y="3655579"/>
                  <a:pt x="1249030" y="3659253"/>
                </a:cubicBezTo>
                <a:cubicBezTo>
                  <a:pt x="1240966" y="3650845"/>
                  <a:pt x="1233080" y="3646464"/>
                  <a:pt x="1225016" y="3638056"/>
                </a:cubicBezTo>
                <a:cubicBezTo>
                  <a:pt x="1220095" y="3613716"/>
                  <a:pt x="1233094" y="3603262"/>
                  <a:pt x="1247571" y="3604427"/>
                </a:cubicBezTo>
                <a:close/>
                <a:moveTo>
                  <a:pt x="2265076" y="3597388"/>
                </a:moveTo>
                <a:cubicBezTo>
                  <a:pt x="2283334" y="3603366"/>
                  <a:pt x="2290772" y="3613173"/>
                  <a:pt x="2291516" y="3622897"/>
                </a:cubicBezTo>
                <a:cubicBezTo>
                  <a:pt x="2292261" y="3632621"/>
                  <a:pt x="2286311" y="3642263"/>
                  <a:pt x="2277791" y="3647908"/>
                </a:cubicBezTo>
                <a:cubicBezTo>
                  <a:pt x="2272111" y="3651673"/>
                  <a:pt x="2265289" y="3653660"/>
                  <a:pt x="2258547" y="3652714"/>
                </a:cubicBezTo>
                <a:cubicBezTo>
                  <a:pt x="2249560" y="3651450"/>
                  <a:pt x="2240714" y="3644969"/>
                  <a:pt x="2234907" y="3630523"/>
                </a:cubicBezTo>
                <a:cubicBezTo>
                  <a:pt x="2243500" y="3611830"/>
                  <a:pt x="2255020" y="3608433"/>
                  <a:pt x="2265076" y="3597388"/>
                </a:cubicBezTo>
                <a:close/>
                <a:moveTo>
                  <a:pt x="1981750" y="3594637"/>
                </a:moveTo>
                <a:cubicBezTo>
                  <a:pt x="1991562" y="3592553"/>
                  <a:pt x="2003113" y="3596728"/>
                  <a:pt x="2000970" y="3608960"/>
                </a:cubicBezTo>
                <a:cubicBezTo>
                  <a:pt x="1993893" y="3613405"/>
                  <a:pt x="1983427" y="3615626"/>
                  <a:pt x="1972960" y="3617848"/>
                </a:cubicBezTo>
                <a:cubicBezTo>
                  <a:pt x="1963864" y="3605057"/>
                  <a:pt x="1971937" y="3596720"/>
                  <a:pt x="1981750" y="3594637"/>
                </a:cubicBezTo>
                <a:close/>
                <a:moveTo>
                  <a:pt x="974457" y="3593894"/>
                </a:moveTo>
                <a:cubicBezTo>
                  <a:pt x="1004026" y="3598800"/>
                  <a:pt x="994847" y="3631471"/>
                  <a:pt x="980191" y="3635449"/>
                </a:cubicBezTo>
                <a:cubicBezTo>
                  <a:pt x="961613" y="3627559"/>
                  <a:pt x="961105" y="3601830"/>
                  <a:pt x="974457" y="3593894"/>
                </a:cubicBezTo>
                <a:close/>
                <a:moveTo>
                  <a:pt x="1849053" y="3593689"/>
                </a:moveTo>
                <a:cubicBezTo>
                  <a:pt x="1851439" y="3596629"/>
                  <a:pt x="1852983" y="3600971"/>
                  <a:pt x="1853850" y="3606005"/>
                </a:cubicBezTo>
                <a:cubicBezTo>
                  <a:pt x="1856449" y="3621106"/>
                  <a:pt x="1852958" y="3642441"/>
                  <a:pt x="1847894" y="3650853"/>
                </a:cubicBezTo>
                <a:cubicBezTo>
                  <a:pt x="1835172" y="3654719"/>
                  <a:pt x="1826060" y="3652447"/>
                  <a:pt x="1820252" y="3647025"/>
                </a:cubicBezTo>
                <a:cubicBezTo>
                  <a:pt x="1802830" y="3630759"/>
                  <a:pt x="1815154" y="3586123"/>
                  <a:pt x="1849053" y="3593689"/>
                </a:cubicBezTo>
                <a:close/>
                <a:moveTo>
                  <a:pt x="910242" y="3576595"/>
                </a:moveTo>
                <a:cubicBezTo>
                  <a:pt x="963604" y="3562768"/>
                  <a:pt x="966106" y="3627168"/>
                  <a:pt x="943228" y="3645291"/>
                </a:cubicBezTo>
                <a:cubicBezTo>
                  <a:pt x="907024" y="3645527"/>
                  <a:pt x="891808" y="3600683"/>
                  <a:pt x="910242" y="3576595"/>
                </a:cubicBezTo>
                <a:close/>
                <a:moveTo>
                  <a:pt x="1427084" y="3569780"/>
                </a:moveTo>
                <a:cubicBezTo>
                  <a:pt x="1439429" y="3567571"/>
                  <a:pt x="1452135" y="3610323"/>
                  <a:pt x="1416660" y="3590939"/>
                </a:cubicBezTo>
                <a:cubicBezTo>
                  <a:pt x="1418895" y="3576246"/>
                  <a:pt x="1422970" y="3570515"/>
                  <a:pt x="1427084" y="3569780"/>
                </a:cubicBezTo>
                <a:close/>
                <a:moveTo>
                  <a:pt x="1286949" y="3563408"/>
                </a:moveTo>
                <a:cubicBezTo>
                  <a:pt x="1290738" y="3562782"/>
                  <a:pt x="1294848" y="3564071"/>
                  <a:pt x="1298273" y="3568488"/>
                </a:cubicBezTo>
                <a:cubicBezTo>
                  <a:pt x="1295959" y="3573392"/>
                  <a:pt x="1294944" y="3582223"/>
                  <a:pt x="1289021" y="3588107"/>
                </a:cubicBezTo>
                <a:cubicBezTo>
                  <a:pt x="1267159" y="3584419"/>
                  <a:pt x="1275590" y="3565289"/>
                  <a:pt x="1286949" y="3563408"/>
                </a:cubicBezTo>
                <a:close/>
                <a:moveTo>
                  <a:pt x="3312542" y="3537762"/>
                </a:moveTo>
                <a:lnTo>
                  <a:pt x="3313969" y="3539396"/>
                </a:lnTo>
                <a:cubicBezTo>
                  <a:pt x="3317135" y="3548719"/>
                  <a:pt x="3313436" y="3560108"/>
                  <a:pt x="3304784" y="3566945"/>
                </a:cubicBezTo>
                <a:lnTo>
                  <a:pt x="3296551" y="3568936"/>
                </a:lnTo>
                <a:lnTo>
                  <a:pt x="3298478" y="3572458"/>
                </a:lnTo>
                <a:lnTo>
                  <a:pt x="3320520" y="3561792"/>
                </a:lnTo>
                <a:lnTo>
                  <a:pt x="3337247" y="3552590"/>
                </a:lnTo>
                <a:close/>
                <a:moveTo>
                  <a:pt x="1794865" y="3535816"/>
                </a:moveTo>
                <a:cubicBezTo>
                  <a:pt x="1803867" y="3535124"/>
                  <a:pt x="1813435" y="3540093"/>
                  <a:pt x="1816254" y="3547334"/>
                </a:cubicBezTo>
                <a:cubicBezTo>
                  <a:pt x="1810921" y="3567267"/>
                  <a:pt x="1786166" y="3570924"/>
                  <a:pt x="1776874" y="3558256"/>
                </a:cubicBezTo>
                <a:lnTo>
                  <a:pt x="1779735" y="3550039"/>
                </a:lnTo>
                <a:lnTo>
                  <a:pt x="1753858" y="3577539"/>
                </a:lnTo>
                <a:cubicBezTo>
                  <a:pt x="1746688" y="3585718"/>
                  <a:pt x="1739926" y="3593015"/>
                  <a:pt x="1729669" y="3600554"/>
                </a:cubicBezTo>
                <a:cubicBezTo>
                  <a:pt x="1726099" y="3598524"/>
                  <a:pt x="1727732" y="3594996"/>
                  <a:pt x="1724163" y="3592965"/>
                </a:cubicBezTo>
                <a:cubicBezTo>
                  <a:pt x="1723195" y="3590187"/>
                  <a:pt x="1724159" y="3586277"/>
                  <a:pt x="1726206" y="3582008"/>
                </a:cubicBezTo>
                <a:cubicBezTo>
                  <a:pt x="1732348" y="3569204"/>
                  <a:pt x="1748231" y="3553165"/>
                  <a:pt x="1750910" y="3554687"/>
                </a:cubicBezTo>
                <a:cubicBezTo>
                  <a:pt x="1752543" y="3551159"/>
                  <a:pt x="1756113" y="3553191"/>
                  <a:pt x="1757747" y="3549662"/>
                </a:cubicBezTo>
                <a:cubicBezTo>
                  <a:pt x="1757747" y="3549662"/>
                  <a:pt x="1759381" y="3546133"/>
                  <a:pt x="1764583" y="3544636"/>
                </a:cubicBezTo>
                <a:cubicBezTo>
                  <a:pt x="1767186" y="3543887"/>
                  <a:pt x="1769787" y="3543139"/>
                  <a:pt x="1772428" y="3543525"/>
                </a:cubicBezTo>
                <a:lnTo>
                  <a:pt x="1780112" y="3548958"/>
                </a:lnTo>
                <a:lnTo>
                  <a:pt x="1782702" y="3541521"/>
                </a:lnTo>
                <a:cubicBezTo>
                  <a:pt x="1786005" y="3537922"/>
                  <a:pt x="1790364" y="3536162"/>
                  <a:pt x="1794865" y="3535816"/>
                </a:cubicBezTo>
                <a:close/>
                <a:moveTo>
                  <a:pt x="2187879" y="3535238"/>
                </a:moveTo>
                <a:cubicBezTo>
                  <a:pt x="2206886" y="3532774"/>
                  <a:pt x="2216160" y="3551325"/>
                  <a:pt x="2232213" y="3564883"/>
                </a:cubicBezTo>
                <a:cubicBezTo>
                  <a:pt x="2230591" y="3568386"/>
                  <a:pt x="2232504" y="3573899"/>
                  <a:pt x="2236039" y="3575910"/>
                </a:cubicBezTo>
                <a:cubicBezTo>
                  <a:pt x="2237952" y="3581423"/>
                  <a:pt x="2239866" y="3586936"/>
                  <a:pt x="2241487" y="3583434"/>
                </a:cubicBezTo>
                <a:cubicBezTo>
                  <a:pt x="2247227" y="3599975"/>
                  <a:pt x="2250762" y="3601986"/>
                  <a:pt x="2242362" y="3610483"/>
                </a:cubicBezTo>
                <a:cubicBezTo>
                  <a:pt x="2215702" y="3590893"/>
                  <a:pt x="2190374" y="3558783"/>
                  <a:pt x="2184927" y="3551259"/>
                </a:cubicBezTo>
                <a:cubicBezTo>
                  <a:pt x="2182202" y="3547497"/>
                  <a:pt x="2181245" y="3544741"/>
                  <a:pt x="2181817" y="3542300"/>
                </a:cubicBezTo>
                <a:cubicBezTo>
                  <a:pt x="2182389" y="3539859"/>
                  <a:pt x="2184490" y="3537735"/>
                  <a:pt x="2187879" y="3535238"/>
                </a:cubicBezTo>
                <a:close/>
                <a:moveTo>
                  <a:pt x="1467403" y="3523804"/>
                </a:moveTo>
                <a:cubicBezTo>
                  <a:pt x="1475457" y="3532023"/>
                  <a:pt x="1479660" y="3540065"/>
                  <a:pt x="1487716" y="3548285"/>
                </a:cubicBezTo>
                <a:cubicBezTo>
                  <a:pt x="1480701" y="3563662"/>
                  <a:pt x="1468790" y="3555267"/>
                  <a:pt x="1456880" y="3546870"/>
                </a:cubicBezTo>
                <a:cubicBezTo>
                  <a:pt x="1460387" y="3539180"/>
                  <a:pt x="1456186" y="3531139"/>
                  <a:pt x="1467403" y="3523804"/>
                </a:cubicBezTo>
                <a:close/>
                <a:moveTo>
                  <a:pt x="785099" y="3509360"/>
                </a:moveTo>
                <a:cubicBezTo>
                  <a:pt x="788754" y="3508369"/>
                  <a:pt x="793349" y="3508716"/>
                  <a:pt x="798302" y="3509962"/>
                </a:cubicBezTo>
                <a:cubicBezTo>
                  <a:pt x="813163" y="3513701"/>
                  <a:pt x="831256" y="3525534"/>
                  <a:pt x="836897" y="3533570"/>
                </a:cubicBezTo>
                <a:cubicBezTo>
                  <a:pt x="835280" y="3546767"/>
                  <a:pt x="829512" y="3554179"/>
                  <a:pt x="822203" y="3557293"/>
                </a:cubicBezTo>
                <a:cubicBezTo>
                  <a:pt x="800274" y="3566636"/>
                  <a:pt x="764454" y="3537291"/>
                  <a:pt x="785099" y="3509360"/>
                </a:cubicBezTo>
                <a:close/>
                <a:moveTo>
                  <a:pt x="1789988" y="3498287"/>
                </a:moveTo>
                <a:cubicBezTo>
                  <a:pt x="1806607" y="3503129"/>
                  <a:pt x="1803315" y="3522730"/>
                  <a:pt x="1793322" y="3525444"/>
                </a:cubicBezTo>
                <a:cubicBezTo>
                  <a:pt x="1789990" y="3526347"/>
                  <a:pt x="1785914" y="3525376"/>
                  <a:pt x="1781583" y="3521355"/>
                </a:cubicBezTo>
                <a:cubicBezTo>
                  <a:pt x="1782740" y="3512726"/>
                  <a:pt x="1785157" y="3507913"/>
                  <a:pt x="1789988" y="3498287"/>
                </a:cubicBezTo>
                <a:close/>
                <a:moveTo>
                  <a:pt x="658124" y="3496949"/>
                </a:moveTo>
                <a:cubicBezTo>
                  <a:pt x="674712" y="3513568"/>
                  <a:pt x="664027" y="3540829"/>
                  <a:pt x="644169" y="3539919"/>
                </a:cubicBezTo>
                <a:cubicBezTo>
                  <a:pt x="640025" y="3535764"/>
                  <a:pt x="631907" y="3531426"/>
                  <a:pt x="627585" y="3523300"/>
                </a:cubicBezTo>
                <a:cubicBezTo>
                  <a:pt x="630678" y="3503618"/>
                  <a:pt x="642241" y="3496220"/>
                  <a:pt x="658124" y="3496949"/>
                </a:cubicBezTo>
                <a:close/>
                <a:moveTo>
                  <a:pt x="2026956" y="3496099"/>
                </a:moveTo>
                <a:cubicBezTo>
                  <a:pt x="2040498" y="3499747"/>
                  <a:pt x="2056625" y="3511396"/>
                  <a:pt x="2069020" y="3516160"/>
                </a:cubicBezTo>
                <a:cubicBezTo>
                  <a:pt x="2067652" y="3534316"/>
                  <a:pt x="2065544" y="3539733"/>
                  <a:pt x="2054260" y="3554076"/>
                </a:cubicBezTo>
                <a:cubicBezTo>
                  <a:pt x="2028787" y="3553624"/>
                  <a:pt x="2014597" y="3538829"/>
                  <a:pt x="2000408" y="3524034"/>
                </a:cubicBezTo>
                <a:cubicBezTo>
                  <a:pt x="2002460" y="3496802"/>
                  <a:pt x="2013415" y="3492451"/>
                  <a:pt x="2026956" y="3496099"/>
                </a:cubicBezTo>
                <a:close/>
                <a:moveTo>
                  <a:pt x="2998490" y="3492801"/>
                </a:moveTo>
                <a:cubicBezTo>
                  <a:pt x="3027227" y="3500000"/>
                  <a:pt x="3048354" y="3533024"/>
                  <a:pt x="3056409" y="3554286"/>
                </a:cubicBezTo>
                <a:cubicBezTo>
                  <a:pt x="3040230" y="3548410"/>
                  <a:pt x="3023573" y="3543440"/>
                  <a:pt x="3008165" y="3535088"/>
                </a:cubicBezTo>
                <a:cubicBezTo>
                  <a:pt x="2992757" y="3526735"/>
                  <a:pt x="2978600" y="3515002"/>
                  <a:pt x="2967420" y="3495600"/>
                </a:cubicBezTo>
                <a:cubicBezTo>
                  <a:pt x="2978486" y="3490870"/>
                  <a:pt x="2988911" y="3490401"/>
                  <a:pt x="2998490" y="3492801"/>
                </a:cubicBezTo>
                <a:close/>
                <a:moveTo>
                  <a:pt x="3321798" y="3492035"/>
                </a:moveTo>
                <a:lnTo>
                  <a:pt x="3310681" y="3497351"/>
                </a:lnTo>
                <a:cubicBezTo>
                  <a:pt x="3310681" y="3497351"/>
                  <a:pt x="3310681" y="3497351"/>
                  <a:pt x="3301420" y="3502081"/>
                </a:cubicBezTo>
                <a:cubicBezTo>
                  <a:pt x="3282901" y="3513904"/>
                  <a:pt x="3259751" y="3528093"/>
                  <a:pt x="3234285" y="3543464"/>
                </a:cubicBezTo>
                <a:lnTo>
                  <a:pt x="3228599" y="3546866"/>
                </a:lnTo>
                <a:lnTo>
                  <a:pt x="3232208" y="3548851"/>
                </a:lnTo>
                <a:lnTo>
                  <a:pt x="3243651" y="3563574"/>
                </a:lnTo>
                <a:lnTo>
                  <a:pt x="3252021" y="3564301"/>
                </a:lnTo>
                <a:lnTo>
                  <a:pt x="3251003" y="3568356"/>
                </a:lnTo>
                <a:lnTo>
                  <a:pt x="3271273" y="3561987"/>
                </a:lnTo>
                <a:lnTo>
                  <a:pt x="3267632" y="3551601"/>
                </a:lnTo>
                <a:lnTo>
                  <a:pt x="3277052" y="3563444"/>
                </a:lnTo>
                <a:lnTo>
                  <a:pt x="3279671" y="3565060"/>
                </a:lnTo>
                <a:lnTo>
                  <a:pt x="3275533" y="3547485"/>
                </a:lnTo>
                <a:cubicBezTo>
                  <a:pt x="3275519" y="3537514"/>
                  <a:pt x="3277562" y="3527854"/>
                  <a:pt x="3281966" y="3524247"/>
                </a:cubicBezTo>
                <a:lnTo>
                  <a:pt x="3300650" y="3527272"/>
                </a:lnTo>
                <a:lnTo>
                  <a:pt x="3298989" y="3525506"/>
                </a:lnTo>
                <a:cubicBezTo>
                  <a:pt x="3300786" y="3515929"/>
                  <a:pt x="3304118" y="3508412"/>
                  <a:pt x="3308571" y="3502556"/>
                </a:cubicBezTo>
                <a:close/>
                <a:moveTo>
                  <a:pt x="1230166" y="3488103"/>
                </a:moveTo>
                <a:cubicBezTo>
                  <a:pt x="1254168" y="3510613"/>
                  <a:pt x="1249166" y="3501473"/>
                  <a:pt x="1262176" y="3535929"/>
                </a:cubicBezTo>
                <a:cubicBezTo>
                  <a:pt x="1244188" y="3545761"/>
                  <a:pt x="1226200" y="3555595"/>
                  <a:pt x="1208211" y="3565427"/>
                </a:cubicBezTo>
                <a:cubicBezTo>
                  <a:pt x="1205202" y="3549255"/>
                  <a:pt x="1193203" y="3537997"/>
                  <a:pt x="1188201" y="3528857"/>
                </a:cubicBezTo>
                <a:cubicBezTo>
                  <a:pt x="1194190" y="3507767"/>
                  <a:pt x="1205179" y="3495820"/>
                  <a:pt x="1230166" y="3488103"/>
                </a:cubicBezTo>
                <a:close/>
                <a:moveTo>
                  <a:pt x="1772518" y="3455315"/>
                </a:moveTo>
                <a:cubicBezTo>
                  <a:pt x="1791767" y="3450172"/>
                  <a:pt x="1803212" y="3457748"/>
                  <a:pt x="1808979" y="3472566"/>
                </a:cubicBezTo>
                <a:cubicBezTo>
                  <a:pt x="1800502" y="3494462"/>
                  <a:pt x="1771249" y="3495734"/>
                  <a:pt x="1764039" y="3477209"/>
                </a:cubicBezTo>
                <a:cubicBezTo>
                  <a:pt x="1766159" y="3471736"/>
                  <a:pt x="1766838" y="3462556"/>
                  <a:pt x="1772518" y="3455315"/>
                </a:cubicBezTo>
                <a:close/>
                <a:moveTo>
                  <a:pt x="2908573" y="3452062"/>
                </a:moveTo>
                <a:cubicBezTo>
                  <a:pt x="2912562" y="3453134"/>
                  <a:pt x="2915177" y="3455176"/>
                  <a:pt x="2916690" y="3457683"/>
                </a:cubicBezTo>
                <a:cubicBezTo>
                  <a:pt x="2921234" y="3465201"/>
                  <a:pt x="2915880" y="3476903"/>
                  <a:pt x="2908091" y="3479200"/>
                </a:cubicBezTo>
                <a:cubicBezTo>
                  <a:pt x="2904627" y="3480222"/>
                  <a:pt x="2900683" y="3479384"/>
                  <a:pt x="2896912" y="3475497"/>
                </a:cubicBezTo>
                <a:cubicBezTo>
                  <a:pt x="2899284" y="3466801"/>
                  <a:pt x="2902381" y="3461886"/>
                  <a:pt x="2908573" y="3452062"/>
                </a:cubicBezTo>
                <a:close/>
                <a:moveTo>
                  <a:pt x="2003970" y="3449183"/>
                </a:moveTo>
                <a:cubicBezTo>
                  <a:pt x="2007366" y="3451514"/>
                  <a:pt x="2009324" y="3453969"/>
                  <a:pt x="2010202" y="3456521"/>
                </a:cubicBezTo>
                <a:cubicBezTo>
                  <a:pt x="2012836" y="3464171"/>
                  <a:pt x="2005756" y="3472679"/>
                  <a:pt x="1998675" y="3481184"/>
                </a:cubicBezTo>
                <a:cubicBezTo>
                  <a:pt x="1991882" y="3476525"/>
                  <a:pt x="1983765" y="3479867"/>
                  <a:pt x="1978295" y="3467208"/>
                </a:cubicBezTo>
                <a:cubicBezTo>
                  <a:pt x="1987074" y="3459868"/>
                  <a:pt x="1995191" y="3456526"/>
                  <a:pt x="2003970" y="3449183"/>
                </a:cubicBezTo>
                <a:close/>
                <a:moveTo>
                  <a:pt x="1575691" y="3435842"/>
                </a:moveTo>
                <a:cubicBezTo>
                  <a:pt x="1587566" y="3444313"/>
                  <a:pt x="1598914" y="3440870"/>
                  <a:pt x="1614981" y="3457456"/>
                </a:cubicBezTo>
                <a:cubicBezTo>
                  <a:pt x="1583213" y="3519388"/>
                  <a:pt x="1570828" y="3586173"/>
                  <a:pt x="1542377" y="3636372"/>
                </a:cubicBezTo>
                <a:lnTo>
                  <a:pt x="1536855" y="3604479"/>
                </a:lnTo>
                <a:lnTo>
                  <a:pt x="1533297" y="3605924"/>
                </a:lnTo>
                <a:cubicBezTo>
                  <a:pt x="1524254" y="3617605"/>
                  <a:pt x="1535475" y="3639406"/>
                  <a:pt x="1513409" y="3641898"/>
                </a:cubicBezTo>
                <a:cubicBezTo>
                  <a:pt x="1501913" y="3637748"/>
                  <a:pt x="1488348" y="3637334"/>
                  <a:pt x="1477496" y="3628511"/>
                </a:cubicBezTo>
                <a:cubicBezTo>
                  <a:pt x="1473878" y="3625570"/>
                  <a:pt x="1470563" y="3621695"/>
                  <a:pt x="1467723" y="3616435"/>
                </a:cubicBezTo>
                <a:cubicBezTo>
                  <a:pt x="1497446" y="3604250"/>
                  <a:pt x="1511837" y="3586529"/>
                  <a:pt x="1534814" y="3569916"/>
                </a:cubicBezTo>
                <a:lnTo>
                  <a:pt x="1536314" y="3571566"/>
                </a:lnTo>
                <a:lnTo>
                  <a:pt x="1541813" y="3536802"/>
                </a:lnTo>
                <a:lnTo>
                  <a:pt x="1555407" y="3495221"/>
                </a:lnTo>
                <a:lnTo>
                  <a:pt x="1548610" y="3494694"/>
                </a:lnTo>
                <a:cubicBezTo>
                  <a:pt x="1544477" y="3493330"/>
                  <a:pt x="1539969" y="3490801"/>
                  <a:pt x="1535170" y="3486837"/>
                </a:cubicBezTo>
                <a:cubicBezTo>
                  <a:pt x="1528787" y="3467500"/>
                  <a:pt x="1545803" y="3458666"/>
                  <a:pt x="1549291" y="3445079"/>
                </a:cubicBezTo>
                <a:cubicBezTo>
                  <a:pt x="1557586" y="3447567"/>
                  <a:pt x="1563623" y="3451705"/>
                  <a:pt x="1567705" y="3456579"/>
                </a:cubicBezTo>
                <a:lnTo>
                  <a:pt x="1568170" y="3457690"/>
                </a:lnTo>
                <a:close/>
                <a:moveTo>
                  <a:pt x="2921885" y="3428317"/>
                </a:moveTo>
                <a:cubicBezTo>
                  <a:pt x="2912667" y="3440473"/>
                  <a:pt x="2909972" y="3445764"/>
                  <a:pt x="2897358" y="3446769"/>
                </a:cubicBezTo>
                <a:cubicBezTo>
                  <a:pt x="2902748" y="3436187"/>
                  <a:pt x="2909272" y="3429321"/>
                  <a:pt x="2921885" y="3428317"/>
                </a:cubicBezTo>
                <a:close/>
                <a:moveTo>
                  <a:pt x="1428476" y="3425891"/>
                </a:moveTo>
                <a:cubicBezTo>
                  <a:pt x="1439037" y="3423614"/>
                  <a:pt x="1451063" y="3429208"/>
                  <a:pt x="1450417" y="3447205"/>
                </a:cubicBezTo>
                <a:cubicBezTo>
                  <a:pt x="1434576" y="3450619"/>
                  <a:pt x="1424012" y="3452896"/>
                  <a:pt x="1415318" y="3451793"/>
                </a:cubicBezTo>
                <a:cubicBezTo>
                  <a:pt x="1408817" y="3438314"/>
                  <a:pt x="1417914" y="3428168"/>
                  <a:pt x="1428476" y="3425891"/>
                </a:cubicBezTo>
                <a:close/>
                <a:moveTo>
                  <a:pt x="870419" y="3393813"/>
                </a:moveTo>
                <a:cubicBezTo>
                  <a:pt x="888995" y="3414054"/>
                  <a:pt x="914850" y="3432318"/>
                  <a:pt x="927426" y="3458401"/>
                </a:cubicBezTo>
                <a:cubicBezTo>
                  <a:pt x="899401" y="3457583"/>
                  <a:pt x="853884" y="3427802"/>
                  <a:pt x="870419" y="3393813"/>
                </a:cubicBezTo>
                <a:close/>
                <a:moveTo>
                  <a:pt x="1382397" y="3377676"/>
                </a:moveTo>
                <a:cubicBezTo>
                  <a:pt x="1394369" y="3380724"/>
                  <a:pt x="1408076" y="3397473"/>
                  <a:pt x="1407255" y="3403994"/>
                </a:cubicBezTo>
                <a:cubicBezTo>
                  <a:pt x="1401251" y="3409825"/>
                  <a:pt x="1360866" y="3395593"/>
                  <a:pt x="1371606" y="3380080"/>
                </a:cubicBezTo>
                <a:cubicBezTo>
                  <a:pt x="1374607" y="3377164"/>
                  <a:pt x="1378407" y="3376660"/>
                  <a:pt x="1382397" y="3377676"/>
                </a:cubicBezTo>
                <a:close/>
                <a:moveTo>
                  <a:pt x="3182292" y="3374843"/>
                </a:moveTo>
                <a:cubicBezTo>
                  <a:pt x="3201285" y="3381836"/>
                  <a:pt x="3228485" y="3382412"/>
                  <a:pt x="3243120" y="3396454"/>
                </a:cubicBezTo>
                <a:cubicBezTo>
                  <a:pt x="3235421" y="3395193"/>
                  <a:pt x="3193332" y="3384415"/>
                  <a:pt x="3182292" y="3374843"/>
                </a:cubicBezTo>
                <a:close/>
                <a:moveTo>
                  <a:pt x="3578180" y="3372251"/>
                </a:moveTo>
                <a:lnTo>
                  <a:pt x="3528290" y="3393301"/>
                </a:lnTo>
                <a:lnTo>
                  <a:pt x="3329425" y="3488388"/>
                </a:lnTo>
                <a:lnTo>
                  <a:pt x="3345462" y="3484184"/>
                </a:lnTo>
                <a:cubicBezTo>
                  <a:pt x="3352756" y="3483384"/>
                  <a:pt x="3360347" y="3483450"/>
                  <a:pt x="3367825" y="3483983"/>
                </a:cubicBezTo>
                <a:lnTo>
                  <a:pt x="3378298" y="3485344"/>
                </a:lnTo>
                <a:lnTo>
                  <a:pt x="3380423" y="3481128"/>
                </a:lnTo>
                <a:cubicBezTo>
                  <a:pt x="3382657" y="3478258"/>
                  <a:pt x="3385363" y="3475408"/>
                  <a:pt x="3387168" y="3473509"/>
                </a:cubicBezTo>
                <a:cubicBezTo>
                  <a:pt x="3386994" y="3469536"/>
                  <a:pt x="3390601" y="3465737"/>
                  <a:pt x="3394386" y="3465911"/>
                </a:cubicBezTo>
                <a:cubicBezTo>
                  <a:pt x="3394386" y="3465911"/>
                  <a:pt x="3397996" y="3462112"/>
                  <a:pt x="3397819" y="3458139"/>
                </a:cubicBezTo>
                <a:cubicBezTo>
                  <a:pt x="3405037" y="3450541"/>
                  <a:pt x="3408821" y="3450716"/>
                  <a:pt x="3412606" y="3450889"/>
                </a:cubicBezTo>
                <a:cubicBezTo>
                  <a:pt x="3412606" y="3450889"/>
                  <a:pt x="3408996" y="3454687"/>
                  <a:pt x="3409171" y="3458660"/>
                </a:cubicBezTo>
                <a:cubicBezTo>
                  <a:pt x="3409171" y="3458660"/>
                  <a:pt x="3405563" y="3462459"/>
                  <a:pt x="3401953" y="3466258"/>
                </a:cubicBezTo>
                <a:cubicBezTo>
                  <a:pt x="3401953" y="3466258"/>
                  <a:pt x="3402130" y="3470231"/>
                  <a:pt x="3402305" y="3474204"/>
                </a:cubicBezTo>
                <a:lnTo>
                  <a:pt x="3392804" y="3487230"/>
                </a:lnTo>
                <a:lnTo>
                  <a:pt x="3396150" y="3487666"/>
                </a:lnTo>
                <a:cubicBezTo>
                  <a:pt x="3405163" y="3488830"/>
                  <a:pt x="3414423" y="3490476"/>
                  <a:pt x="3422311" y="3493133"/>
                </a:cubicBezTo>
                <a:lnTo>
                  <a:pt x="3426936" y="3496110"/>
                </a:lnTo>
                <a:lnTo>
                  <a:pt x="3433279" y="3480295"/>
                </a:lnTo>
                <a:cubicBezTo>
                  <a:pt x="3443292" y="3484004"/>
                  <a:pt x="3446227" y="3469522"/>
                  <a:pt x="3457657" y="3476869"/>
                </a:cubicBezTo>
                <a:cubicBezTo>
                  <a:pt x="3460488" y="3484146"/>
                  <a:pt x="3460083" y="3494116"/>
                  <a:pt x="3457278" y="3504803"/>
                </a:cubicBezTo>
                <a:lnTo>
                  <a:pt x="3456849" y="3505739"/>
                </a:lnTo>
                <a:lnTo>
                  <a:pt x="3458262" y="3505036"/>
                </a:lnTo>
                <a:cubicBezTo>
                  <a:pt x="3465786" y="3502080"/>
                  <a:pt x="3472731" y="3499716"/>
                  <a:pt x="3477360" y="3497351"/>
                </a:cubicBezTo>
                <a:cubicBezTo>
                  <a:pt x="3491251" y="3492622"/>
                  <a:pt x="3500510" y="3478433"/>
                  <a:pt x="3481990" y="3483162"/>
                </a:cubicBezTo>
                <a:cubicBezTo>
                  <a:pt x="3500510" y="3468973"/>
                  <a:pt x="3537549" y="3459515"/>
                  <a:pt x="3560699" y="3445324"/>
                </a:cubicBezTo>
                <a:cubicBezTo>
                  <a:pt x="3553755" y="3454784"/>
                  <a:pt x="3560700" y="3454784"/>
                  <a:pt x="3571696" y="3451828"/>
                </a:cubicBezTo>
                <a:lnTo>
                  <a:pt x="3572155" y="3451682"/>
                </a:lnTo>
                <a:lnTo>
                  <a:pt x="3575288" y="3427386"/>
                </a:lnTo>
                <a:cubicBezTo>
                  <a:pt x="3576614" y="3417349"/>
                  <a:pt x="3578295" y="3407207"/>
                  <a:pt x="3581313" y="3396544"/>
                </a:cubicBezTo>
                <a:lnTo>
                  <a:pt x="3585438" y="3386565"/>
                </a:lnTo>
                <a:close/>
                <a:moveTo>
                  <a:pt x="3174179" y="3369147"/>
                </a:moveTo>
                <a:cubicBezTo>
                  <a:pt x="3178141" y="3373435"/>
                  <a:pt x="3178141" y="3373435"/>
                  <a:pt x="3182338" y="3374123"/>
                </a:cubicBezTo>
                <a:cubicBezTo>
                  <a:pt x="3182338" y="3374123"/>
                  <a:pt x="3177901" y="3377036"/>
                  <a:pt x="3177901" y="3377036"/>
                </a:cubicBezTo>
                <a:cubicBezTo>
                  <a:pt x="3173940" y="3372747"/>
                  <a:pt x="3173703" y="3376348"/>
                  <a:pt x="3174179" y="3369147"/>
                </a:cubicBezTo>
                <a:close/>
                <a:moveTo>
                  <a:pt x="3154582" y="3365937"/>
                </a:moveTo>
                <a:cubicBezTo>
                  <a:pt x="3158781" y="3366625"/>
                  <a:pt x="3162980" y="3367313"/>
                  <a:pt x="3162742" y="3370912"/>
                </a:cubicBezTo>
                <a:cubicBezTo>
                  <a:pt x="3162504" y="3374513"/>
                  <a:pt x="3158305" y="3373824"/>
                  <a:pt x="3154344" y="3369537"/>
                </a:cubicBezTo>
                <a:cubicBezTo>
                  <a:pt x="3154344" y="3369537"/>
                  <a:pt x="3154582" y="3365937"/>
                  <a:pt x="3154582" y="3365937"/>
                </a:cubicBezTo>
                <a:close/>
                <a:moveTo>
                  <a:pt x="3132757" y="3353628"/>
                </a:moveTo>
                <a:cubicBezTo>
                  <a:pt x="3144253" y="3359514"/>
                  <a:pt x="3144253" y="3359514"/>
                  <a:pt x="3151567" y="3368718"/>
                </a:cubicBezTo>
                <a:cubicBezTo>
                  <a:pt x="3147648" y="3368075"/>
                  <a:pt x="3139547" y="3370751"/>
                  <a:pt x="3135889" y="3366149"/>
                </a:cubicBezTo>
                <a:cubicBezTo>
                  <a:pt x="3132233" y="3361547"/>
                  <a:pt x="3132233" y="3361547"/>
                  <a:pt x="3132757" y="3353628"/>
                </a:cubicBezTo>
                <a:close/>
                <a:moveTo>
                  <a:pt x="1264691" y="3353588"/>
                </a:moveTo>
                <a:cubicBezTo>
                  <a:pt x="1270181" y="3351830"/>
                  <a:pt x="1276345" y="3352867"/>
                  <a:pt x="1282455" y="3358170"/>
                </a:cubicBezTo>
                <a:cubicBezTo>
                  <a:pt x="1291371" y="3382693"/>
                  <a:pt x="1268002" y="3385639"/>
                  <a:pt x="1253194" y="3405055"/>
                </a:cubicBezTo>
                <a:cubicBezTo>
                  <a:pt x="1237810" y="3389279"/>
                  <a:pt x="1248216" y="3358860"/>
                  <a:pt x="1264691" y="3353588"/>
                </a:cubicBezTo>
                <a:close/>
                <a:moveTo>
                  <a:pt x="1978527" y="3340547"/>
                </a:moveTo>
                <a:cubicBezTo>
                  <a:pt x="1978527" y="3340547"/>
                  <a:pt x="1980499" y="3346144"/>
                  <a:pt x="1982471" y="3351740"/>
                </a:cubicBezTo>
                <a:cubicBezTo>
                  <a:pt x="1984443" y="3357337"/>
                  <a:pt x="1984443" y="3357337"/>
                  <a:pt x="1989696" y="3355849"/>
                </a:cubicBezTo>
                <a:cubicBezTo>
                  <a:pt x="1991668" y="3361446"/>
                  <a:pt x="1991668" y="3361446"/>
                  <a:pt x="1988389" y="3368530"/>
                </a:cubicBezTo>
                <a:cubicBezTo>
                  <a:pt x="1986416" y="3362933"/>
                  <a:pt x="1973275" y="3342034"/>
                  <a:pt x="1978527" y="3340547"/>
                </a:cubicBezTo>
                <a:close/>
                <a:moveTo>
                  <a:pt x="1929325" y="3336272"/>
                </a:moveTo>
                <a:cubicBezTo>
                  <a:pt x="1935804" y="3358583"/>
                  <a:pt x="1932335" y="3375492"/>
                  <a:pt x="1923892" y="3389699"/>
                </a:cubicBezTo>
                <a:lnTo>
                  <a:pt x="1916940" y="3397035"/>
                </a:lnTo>
                <a:lnTo>
                  <a:pt x="1923328" y="3404824"/>
                </a:lnTo>
                <a:lnTo>
                  <a:pt x="1946931" y="3381141"/>
                </a:lnTo>
                <a:cubicBezTo>
                  <a:pt x="1959952" y="3374435"/>
                  <a:pt x="1974719" y="3371250"/>
                  <a:pt x="1987911" y="3371666"/>
                </a:cubicBezTo>
                <a:cubicBezTo>
                  <a:pt x="1996704" y="3371942"/>
                  <a:pt x="2004800" y="3373820"/>
                  <a:pt x="2011210" y="3377321"/>
                </a:cubicBezTo>
                <a:lnTo>
                  <a:pt x="2006514" y="3382951"/>
                </a:lnTo>
                <a:lnTo>
                  <a:pt x="2029080" y="3407726"/>
                </a:lnTo>
                <a:cubicBezTo>
                  <a:pt x="2037995" y="3417767"/>
                  <a:pt x="2046055" y="3428566"/>
                  <a:pt x="2050515" y="3441439"/>
                </a:cubicBezTo>
                <a:cubicBezTo>
                  <a:pt x="2029556" y="3441538"/>
                  <a:pt x="2001037" y="3425625"/>
                  <a:pt x="1997088" y="3403036"/>
                </a:cubicBezTo>
                <a:lnTo>
                  <a:pt x="1999747" y="3391063"/>
                </a:lnTo>
                <a:lnTo>
                  <a:pt x="1993170" y="3398947"/>
                </a:lnTo>
                <a:cubicBezTo>
                  <a:pt x="1981803" y="3407076"/>
                  <a:pt x="1967618" y="3411435"/>
                  <a:pt x="1953775" y="3413182"/>
                </a:cubicBezTo>
                <a:lnTo>
                  <a:pt x="1929414" y="3412244"/>
                </a:lnTo>
                <a:lnTo>
                  <a:pt x="1935574" y="3419753"/>
                </a:lnTo>
                <a:cubicBezTo>
                  <a:pt x="1947889" y="3441829"/>
                  <a:pt x="1953301" y="3468583"/>
                  <a:pt x="1944825" y="3485346"/>
                </a:cubicBezTo>
                <a:lnTo>
                  <a:pt x="1919606" y="3499712"/>
                </a:lnTo>
                <a:lnTo>
                  <a:pt x="1928504" y="3503076"/>
                </a:lnTo>
                <a:cubicBezTo>
                  <a:pt x="1937966" y="3507956"/>
                  <a:pt x="1946282" y="3514708"/>
                  <a:pt x="1949292" y="3519957"/>
                </a:cubicBezTo>
                <a:cubicBezTo>
                  <a:pt x="1945817" y="3533255"/>
                  <a:pt x="1939000" y="3540891"/>
                  <a:pt x="1931244" y="3544264"/>
                </a:cubicBezTo>
                <a:cubicBezTo>
                  <a:pt x="1913790" y="3551856"/>
                  <a:pt x="1891573" y="3537876"/>
                  <a:pt x="1891935" y="3518291"/>
                </a:cubicBezTo>
                <a:lnTo>
                  <a:pt x="1893522" y="3514571"/>
                </a:lnTo>
                <a:lnTo>
                  <a:pt x="1891619" y="3515655"/>
                </a:lnTo>
                <a:cubicBezTo>
                  <a:pt x="1854684" y="3513199"/>
                  <a:pt x="1830400" y="3482769"/>
                  <a:pt x="1831279" y="3450155"/>
                </a:cubicBezTo>
                <a:lnTo>
                  <a:pt x="1839493" y="3422830"/>
                </a:lnTo>
                <a:lnTo>
                  <a:pt x="1829216" y="3429895"/>
                </a:lnTo>
                <a:cubicBezTo>
                  <a:pt x="1825147" y="3431569"/>
                  <a:pt x="1821247" y="3432128"/>
                  <a:pt x="1818873" y="3431012"/>
                </a:cubicBezTo>
                <a:cubicBezTo>
                  <a:pt x="1814125" y="3428783"/>
                  <a:pt x="1812992" y="3425066"/>
                  <a:pt x="1812992" y="3425066"/>
                </a:cubicBezTo>
                <a:lnTo>
                  <a:pt x="1819247" y="3413478"/>
                </a:lnTo>
                <a:lnTo>
                  <a:pt x="1815969" y="3412470"/>
                </a:lnTo>
                <a:cubicBezTo>
                  <a:pt x="1786290" y="3408553"/>
                  <a:pt x="1755820" y="3414493"/>
                  <a:pt x="1741004" y="3385331"/>
                </a:cubicBezTo>
                <a:lnTo>
                  <a:pt x="1764869" y="3381743"/>
                </a:lnTo>
                <a:lnTo>
                  <a:pt x="1761852" y="3376872"/>
                </a:lnTo>
                <a:cubicBezTo>
                  <a:pt x="1759700" y="3371520"/>
                  <a:pt x="1758378" y="3363750"/>
                  <a:pt x="1761692" y="3354073"/>
                </a:cubicBezTo>
                <a:cubicBezTo>
                  <a:pt x="1764277" y="3348852"/>
                  <a:pt x="1773156" y="3336887"/>
                  <a:pt x="1774281" y="3340581"/>
                </a:cubicBezTo>
                <a:cubicBezTo>
                  <a:pt x="1779116" y="3342749"/>
                  <a:pt x="1777990" y="3339055"/>
                  <a:pt x="1781700" y="3337530"/>
                </a:cubicBezTo>
                <a:cubicBezTo>
                  <a:pt x="1788953" y="3340783"/>
                  <a:pt x="1794349" y="3344798"/>
                  <a:pt x="1797427" y="3349770"/>
                </a:cubicBezTo>
                <a:cubicBezTo>
                  <a:pt x="1800506" y="3354739"/>
                  <a:pt x="1801267" y="3360661"/>
                  <a:pt x="1799244" y="3367729"/>
                </a:cubicBezTo>
                <a:lnTo>
                  <a:pt x="1793342" y="3377465"/>
                </a:lnTo>
                <a:lnTo>
                  <a:pt x="1797501" y="3376840"/>
                </a:lnTo>
                <a:lnTo>
                  <a:pt x="1801760" y="3377281"/>
                </a:lnTo>
                <a:lnTo>
                  <a:pt x="1803742" y="3369934"/>
                </a:lnTo>
                <a:lnTo>
                  <a:pt x="1817916" y="3376881"/>
                </a:lnTo>
                <a:lnTo>
                  <a:pt x="1816481" y="3378809"/>
                </a:lnTo>
                <a:lnTo>
                  <a:pt x="1828204" y="3380025"/>
                </a:lnTo>
                <a:cubicBezTo>
                  <a:pt x="1838970" y="3382700"/>
                  <a:pt x="1850355" y="3387247"/>
                  <a:pt x="1862617" y="3394452"/>
                </a:cubicBezTo>
                <a:lnTo>
                  <a:pt x="1862845" y="3395422"/>
                </a:lnTo>
                <a:lnTo>
                  <a:pt x="1884903" y="3382231"/>
                </a:lnTo>
                <a:lnTo>
                  <a:pt x="1886944" y="3382945"/>
                </a:lnTo>
                <a:lnTo>
                  <a:pt x="1889401" y="3375520"/>
                </a:lnTo>
                <a:cubicBezTo>
                  <a:pt x="1898988" y="3359243"/>
                  <a:pt x="1915098" y="3344990"/>
                  <a:pt x="1929325" y="3336272"/>
                </a:cubicBezTo>
                <a:close/>
                <a:moveTo>
                  <a:pt x="2873842" y="3327396"/>
                </a:moveTo>
                <a:cubicBezTo>
                  <a:pt x="2875997" y="3327523"/>
                  <a:pt x="2877751" y="3328520"/>
                  <a:pt x="2878699" y="3331257"/>
                </a:cubicBezTo>
                <a:cubicBezTo>
                  <a:pt x="2878699" y="3331257"/>
                  <a:pt x="2877087" y="3334735"/>
                  <a:pt x="2866855" y="3337703"/>
                </a:cubicBezTo>
                <a:cubicBezTo>
                  <a:pt x="2868464" y="3334224"/>
                  <a:pt x="2864959" y="3332230"/>
                  <a:pt x="2864959" y="3332230"/>
                </a:cubicBezTo>
                <a:cubicBezTo>
                  <a:pt x="2864959" y="3332230"/>
                  <a:pt x="2864959" y="3332230"/>
                  <a:pt x="2863349" y="3335708"/>
                </a:cubicBezTo>
                <a:cubicBezTo>
                  <a:pt x="2862400" y="3332971"/>
                  <a:pt x="2863205" y="3331233"/>
                  <a:pt x="2864248" y="3330177"/>
                </a:cubicBezTo>
                <a:cubicBezTo>
                  <a:pt x="2865290" y="3329122"/>
                  <a:pt x="2866569" y="3328751"/>
                  <a:pt x="2866569" y="3328751"/>
                </a:cubicBezTo>
                <a:cubicBezTo>
                  <a:pt x="2869127" y="3328010"/>
                  <a:pt x="2871685" y="3327268"/>
                  <a:pt x="2873842" y="3327396"/>
                </a:cubicBezTo>
                <a:close/>
                <a:moveTo>
                  <a:pt x="3506586" y="3306149"/>
                </a:moveTo>
                <a:lnTo>
                  <a:pt x="3504614" y="3320787"/>
                </a:lnTo>
                <a:lnTo>
                  <a:pt x="3517612" y="3314659"/>
                </a:lnTo>
                <a:close/>
                <a:moveTo>
                  <a:pt x="3063732" y="3303878"/>
                </a:moveTo>
                <a:cubicBezTo>
                  <a:pt x="3067301" y="3305909"/>
                  <a:pt x="3076052" y="3306490"/>
                  <a:pt x="3078010" y="3312000"/>
                </a:cubicBezTo>
                <a:cubicBezTo>
                  <a:pt x="3079970" y="3317509"/>
                  <a:pt x="3079970" y="3317509"/>
                  <a:pt x="3076748" y="3324466"/>
                </a:cubicBezTo>
                <a:cubicBezTo>
                  <a:pt x="3067650" y="3314896"/>
                  <a:pt x="3067650" y="3314896"/>
                  <a:pt x="3063732" y="3303878"/>
                </a:cubicBezTo>
                <a:close/>
                <a:moveTo>
                  <a:pt x="1448057" y="3301592"/>
                </a:moveTo>
                <a:cubicBezTo>
                  <a:pt x="1453249" y="3302335"/>
                  <a:pt x="1458103" y="3306202"/>
                  <a:pt x="1465249" y="3314685"/>
                </a:cubicBezTo>
                <a:cubicBezTo>
                  <a:pt x="1465249" y="3314685"/>
                  <a:pt x="1467136" y="3320176"/>
                  <a:pt x="1467136" y="3320176"/>
                </a:cubicBezTo>
                <a:lnTo>
                  <a:pt x="1471944" y="3344333"/>
                </a:lnTo>
                <a:lnTo>
                  <a:pt x="1480665" y="3349951"/>
                </a:lnTo>
                <a:cubicBezTo>
                  <a:pt x="1480957" y="3361956"/>
                  <a:pt x="1474064" y="3370510"/>
                  <a:pt x="1464646" y="3375111"/>
                </a:cubicBezTo>
                <a:lnTo>
                  <a:pt x="1457032" y="3375465"/>
                </a:lnTo>
                <a:lnTo>
                  <a:pt x="1455964" y="3383784"/>
                </a:lnTo>
                <a:cubicBezTo>
                  <a:pt x="1448161" y="3380774"/>
                  <a:pt x="1439626" y="3383464"/>
                  <a:pt x="1434181" y="3383360"/>
                </a:cubicBezTo>
                <a:lnTo>
                  <a:pt x="1429201" y="3372757"/>
                </a:lnTo>
                <a:lnTo>
                  <a:pt x="1418091" y="3362875"/>
                </a:lnTo>
                <a:cubicBezTo>
                  <a:pt x="1417897" y="3354870"/>
                  <a:pt x="1420667" y="3348814"/>
                  <a:pt x="1425193" y="3344544"/>
                </a:cubicBezTo>
                <a:lnTo>
                  <a:pt x="1433475" y="3340966"/>
                </a:lnTo>
                <a:lnTo>
                  <a:pt x="1431460" y="3330257"/>
                </a:lnTo>
                <a:cubicBezTo>
                  <a:pt x="1431463" y="3323078"/>
                  <a:pt x="1431667" y="3315463"/>
                  <a:pt x="1428837" y="3307226"/>
                </a:cubicBezTo>
                <a:cubicBezTo>
                  <a:pt x="1437334" y="3303223"/>
                  <a:pt x="1442865" y="3300847"/>
                  <a:pt x="1448057" y="3301592"/>
                </a:cubicBezTo>
                <a:close/>
                <a:moveTo>
                  <a:pt x="3057167" y="3296747"/>
                </a:moveTo>
                <a:cubicBezTo>
                  <a:pt x="3058601" y="3297563"/>
                  <a:pt x="3060148" y="3299441"/>
                  <a:pt x="3061328" y="3302110"/>
                </a:cubicBezTo>
                <a:cubicBezTo>
                  <a:pt x="3061328" y="3302110"/>
                  <a:pt x="3059863" y="3305273"/>
                  <a:pt x="3059863" y="3305273"/>
                </a:cubicBezTo>
                <a:cubicBezTo>
                  <a:pt x="3056039" y="3303098"/>
                  <a:pt x="3052214" y="3300921"/>
                  <a:pt x="3053678" y="3297759"/>
                </a:cubicBezTo>
                <a:cubicBezTo>
                  <a:pt x="3054410" y="3296178"/>
                  <a:pt x="3055732" y="3295932"/>
                  <a:pt x="3057167" y="3296747"/>
                </a:cubicBezTo>
                <a:close/>
                <a:moveTo>
                  <a:pt x="1109194" y="3295112"/>
                </a:moveTo>
                <a:cubicBezTo>
                  <a:pt x="1115509" y="3293398"/>
                  <a:pt x="1121326" y="3293896"/>
                  <a:pt x="1126145" y="3295836"/>
                </a:cubicBezTo>
                <a:cubicBezTo>
                  <a:pt x="1140599" y="3301656"/>
                  <a:pt x="1146062" y="3320440"/>
                  <a:pt x="1129006" y="3331306"/>
                </a:cubicBezTo>
                <a:cubicBezTo>
                  <a:pt x="1109533" y="3319964"/>
                  <a:pt x="1105754" y="3308517"/>
                  <a:pt x="1109194" y="3295112"/>
                </a:cubicBezTo>
                <a:close/>
                <a:moveTo>
                  <a:pt x="2359994" y="3288769"/>
                </a:moveTo>
                <a:cubicBezTo>
                  <a:pt x="2376497" y="3293300"/>
                  <a:pt x="2395499" y="3295747"/>
                  <a:pt x="2401996" y="3308619"/>
                </a:cubicBezTo>
                <a:cubicBezTo>
                  <a:pt x="2404161" y="3312910"/>
                  <a:pt x="2404936" y="3318359"/>
                  <a:pt x="2403767" y="3325428"/>
                </a:cubicBezTo>
                <a:cubicBezTo>
                  <a:pt x="2391341" y="3339705"/>
                  <a:pt x="2378234" y="3341813"/>
                  <a:pt x="2368145" y="3337488"/>
                </a:cubicBezTo>
                <a:lnTo>
                  <a:pt x="2365988" y="3335645"/>
                </a:lnTo>
                <a:lnTo>
                  <a:pt x="2366036" y="3335867"/>
                </a:lnTo>
                <a:cubicBezTo>
                  <a:pt x="2368375" y="3339412"/>
                  <a:pt x="2356506" y="3342155"/>
                  <a:pt x="2356506" y="3342155"/>
                </a:cubicBezTo>
                <a:cubicBezTo>
                  <a:pt x="2350991" y="3340707"/>
                  <a:pt x="2350326" y="3325879"/>
                  <a:pt x="2347987" y="3322333"/>
                </a:cubicBezTo>
                <a:lnTo>
                  <a:pt x="2353849" y="3320979"/>
                </a:lnTo>
                <a:lnTo>
                  <a:pt x="2350636" y="3310938"/>
                </a:lnTo>
                <a:cubicBezTo>
                  <a:pt x="2350405" y="3303295"/>
                  <a:pt x="2353157" y="3295340"/>
                  <a:pt x="2359994" y="3288769"/>
                </a:cubicBezTo>
                <a:close/>
                <a:moveTo>
                  <a:pt x="2044835" y="3283538"/>
                </a:moveTo>
                <a:cubicBezTo>
                  <a:pt x="2056605" y="3294842"/>
                  <a:pt x="2070151" y="3308135"/>
                  <a:pt x="2084027" y="3322739"/>
                </a:cubicBezTo>
                <a:lnTo>
                  <a:pt x="2098749" y="3339567"/>
                </a:lnTo>
                <a:lnTo>
                  <a:pt x="2106400" y="3322621"/>
                </a:lnTo>
                <a:cubicBezTo>
                  <a:pt x="2110148" y="3317561"/>
                  <a:pt x="2114974" y="3313826"/>
                  <a:pt x="2121285" y="3311921"/>
                </a:cubicBezTo>
                <a:cubicBezTo>
                  <a:pt x="2125605" y="3315630"/>
                  <a:pt x="2128078" y="3320692"/>
                  <a:pt x="2129198" y="3326503"/>
                </a:cubicBezTo>
                <a:lnTo>
                  <a:pt x="2128061" y="3340022"/>
                </a:lnTo>
                <a:lnTo>
                  <a:pt x="2130238" y="3339916"/>
                </a:lnTo>
                <a:lnTo>
                  <a:pt x="2129471" y="3322846"/>
                </a:lnTo>
                <a:cubicBezTo>
                  <a:pt x="2132230" y="3323571"/>
                  <a:pt x="2133399" y="3325343"/>
                  <a:pt x="2133775" y="3327640"/>
                </a:cubicBezTo>
                <a:cubicBezTo>
                  <a:pt x="2134151" y="3329937"/>
                  <a:pt x="2133732" y="3332757"/>
                  <a:pt x="2133313" y="3335578"/>
                </a:cubicBezTo>
                <a:lnTo>
                  <a:pt x="2132687" y="3339797"/>
                </a:lnTo>
                <a:lnTo>
                  <a:pt x="2141345" y="3339377"/>
                </a:lnTo>
                <a:lnTo>
                  <a:pt x="2148064" y="3349618"/>
                </a:lnTo>
                <a:lnTo>
                  <a:pt x="2149248" y="3349402"/>
                </a:lnTo>
                <a:cubicBezTo>
                  <a:pt x="2163495" y="3348232"/>
                  <a:pt x="2176638" y="3350646"/>
                  <a:pt x="2178565" y="3361493"/>
                </a:cubicBezTo>
                <a:cubicBezTo>
                  <a:pt x="2179115" y="3364591"/>
                  <a:pt x="2178751" y="3368379"/>
                  <a:pt x="2177234" y="3372968"/>
                </a:cubicBezTo>
                <a:lnTo>
                  <a:pt x="2157077" y="3375332"/>
                </a:lnTo>
                <a:lnTo>
                  <a:pt x="2157347" y="3377016"/>
                </a:lnTo>
                <a:cubicBezTo>
                  <a:pt x="2156526" y="3385024"/>
                  <a:pt x="2152627" y="3391784"/>
                  <a:pt x="2146858" y="3396858"/>
                </a:cubicBezTo>
                <a:lnTo>
                  <a:pt x="2144316" y="3397997"/>
                </a:lnTo>
                <a:lnTo>
                  <a:pt x="2159679" y="3420656"/>
                </a:lnTo>
                <a:cubicBezTo>
                  <a:pt x="2169092" y="3437787"/>
                  <a:pt x="2175944" y="3454871"/>
                  <a:pt x="2178789" y="3471229"/>
                </a:cubicBezTo>
                <a:cubicBezTo>
                  <a:pt x="2159721" y="3479034"/>
                  <a:pt x="2141791" y="3474588"/>
                  <a:pt x="2125627" y="3462684"/>
                </a:cubicBezTo>
                <a:lnTo>
                  <a:pt x="2109593" y="3446644"/>
                </a:lnTo>
                <a:lnTo>
                  <a:pt x="2126541" y="3475803"/>
                </a:lnTo>
                <a:cubicBezTo>
                  <a:pt x="2137135" y="3514090"/>
                  <a:pt x="2127277" y="3569802"/>
                  <a:pt x="2095338" y="3572141"/>
                </a:cubicBezTo>
                <a:cubicBezTo>
                  <a:pt x="2102120" y="3538636"/>
                  <a:pt x="2095293" y="3511201"/>
                  <a:pt x="2099876" y="3479481"/>
                </a:cubicBezTo>
                <a:lnTo>
                  <a:pt x="2109125" y="3446176"/>
                </a:lnTo>
                <a:lnTo>
                  <a:pt x="2102785" y="3439834"/>
                </a:lnTo>
                <a:cubicBezTo>
                  <a:pt x="2067185" y="3394423"/>
                  <a:pt x="2044592" y="3317369"/>
                  <a:pt x="2044835" y="3283538"/>
                </a:cubicBezTo>
                <a:close/>
                <a:moveTo>
                  <a:pt x="3043176" y="3281674"/>
                </a:moveTo>
                <a:cubicBezTo>
                  <a:pt x="3045474" y="3285156"/>
                  <a:pt x="3047771" y="3288638"/>
                  <a:pt x="3046965" y="3294168"/>
                </a:cubicBezTo>
                <a:cubicBezTo>
                  <a:pt x="3046159" y="3299696"/>
                  <a:pt x="3043863" y="3296215"/>
                  <a:pt x="3046159" y="3299696"/>
                </a:cubicBezTo>
                <a:cubicBezTo>
                  <a:pt x="3045353" y="3305226"/>
                  <a:pt x="3048457" y="3303178"/>
                  <a:pt x="3048457" y="3303178"/>
                </a:cubicBezTo>
                <a:cubicBezTo>
                  <a:pt x="3048457" y="3303178"/>
                  <a:pt x="3045353" y="3305226"/>
                  <a:pt x="3045353" y="3305226"/>
                </a:cubicBezTo>
                <a:cubicBezTo>
                  <a:pt x="3045353" y="3305226"/>
                  <a:pt x="3045353" y="3305226"/>
                  <a:pt x="3043743" y="3316283"/>
                </a:cubicBezTo>
                <a:cubicBezTo>
                  <a:pt x="3044429" y="3330823"/>
                  <a:pt x="3046726" y="3334306"/>
                  <a:pt x="3048218" y="3343315"/>
                </a:cubicBezTo>
                <a:cubicBezTo>
                  <a:pt x="3046607" y="3354373"/>
                  <a:pt x="3043504" y="3356422"/>
                  <a:pt x="3038790" y="3369527"/>
                </a:cubicBezTo>
                <a:cubicBezTo>
                  <a:pt x="3030287" y="3370141"/>
                  <a:pt x="3030287" y="3370141"/>
                  <a:pt x="3027989" y="3366659"/>
                </a:cubicBezTo>
                <a:cubicBezTo>
                  <a:pt x="3030287" y="3370141"/>
                  <a:pt x="3027183" y="3372188"/>
                  <a:pt x="3026378" y="3377718"/>
                </a:cubicBezTo>
                <a:cubicBezTo>
                  <a:pt x="3028556" y="3401268"/>
                  <a:pt x="3008447" y="3404542"/>
                  <a:pt x="2983742" y="3400855"/>
                </a:cubicBezTo>
                <a:lnTo>
                  <a:pt x="2976854" y="3395253"/>
                </a:lnTo>
                <a:lnTo>
                  <a:pt x="2953580" y="3408745"/>
                </a:lnTo>
                <a:cubicBezTo>
                  <a:pt x="2932710" y="3414402"/>
                  <a:pt x="2907879" y="3410795"/>
                  <a:pt x="2895126" y="3396527"/>
                </a:cubicBezTo>
                <a:cubicBezTo>
                  <a:pt x="2904894" y="3382801"/>
                  <a:pt x="2914499" y="3371611"/>
                  <a:pt x="2924915" y="3364252"/>
                </a:cubicBezTo>
                <a:lnTo>
                  <a:pt x="2925428" y="3364001"/>
                </a:lnTo>
                <a:lnTo>
                  <a:pt x="2895398" y="3360204"/>
                </a:lnTo>
                <a:cubicBezTo>
                  <a:pt x="2886587" y="3357102"/>
                  <a:pt x="2879507" y="3351335"/>
                  <a:pt x="2875418" y="3340379"/>
                </a:cubicBezTo>
                <a:lnTo>
                  <a:pt x="2907970" y="3334492"/>
                </a:lnTo>
                <a:lnTo>
                  <a:pt x="2908049" y="3332165"/>
                </a:lnTo>
                <a:lnTo>
                  <a:pt x="2894477" y="3335696"/>
                </a:lnTo>
                <a:cubicBezTo>
                  <a:pt x="2888077" y="3335851"/>
                  <a:pt x="2881819" y="3334458"/>
                  <a:pt x="2878971" y="3330670"/>
                </a:cubicBezTo>
                <a:cubicBezTo>
                  <a:pt x="2885793" y="3325875"/>
                  <a:pt x="2891026" y="3324515"/>
                  <a:pt x="2896257" y="3323154"/>
                </a:cubicBezTo>
                <a:cubicBezTo>
                  <a:pt x="2899669" y="3320757"/>
                  <a:pt x="2902286" y="3320076"/>
                  <a:pt x="2904562" y="3321371"/>
                </a:cubicBezTo>
                <a:lnTo>
                  <a:pt x="2908216" y="3327242"/>
                </a:lnTo>
                <a:lnTo>
                  <a:pt x="2908270" y="3325623"/>
                </a:lnTo>
                <a:cubicBezTo>
                  <a:pt x="2910149" y="3318949"/>
                  <a:pt x="2913831" y="3311376"/>
                  <a:pt x="2919682" y="3302725"/>
                </a:cubicBezTo>
                <a:cubicBezTo>
                  <a:pt x="2925888" y="3312920"/>
                  <a:pt x="2934167" y="3321229"/>
                  <a:pt x="2943184" y="3328581"/>
                </a:cubicBezTo>
                <a:lnTo>
                  <a:pt x="2946357" y="3330867"/>
                </a:lnTo>
                <a:lnTo>
                  <a:pt x="2963477" y="3332082"/>
                </a:lnTo>
                <a:lnTo>
                  <a:pt x="2968856" y="3334289"/>
                </a:lnTo>
                <a:lnTo>
                  <a:pt x="2976735" y="3328642"/>
                </a:lnTo>
                <a:cubicBezTo>
                  <a:pt x="2980656" y="3326990"/>
                  <a:pt x="2984765" y="3326466"/>
                  <a:pt x="2988814" y="3327542"/>
                </a:cubicBezTo>
                <a:cubicBezTo>
                  <a:pt x="3008119" y="3329796"/>
                  <a:pt x="3018113" y="3338193"/>
                  <a:pt x="3025005" y="3348638"/>
                </a:cubicBezTo>
                <a:cubicBezTo>
                  <a:pt x="3025005" y="3348638"/>
                  <a:pt x="3025005" y="3348638"/>
                  <a:pt x="3022708" y="3345156"/>
                </a:cubicBezTo>
                <a:cubicBezTo>
                  <a:pt x="3025125" y="3328569"/>
                  <a:pt x="3028901" y="3302652"/>
                  <a:pt x="3035534" y="3289606"/>
                </a:cubicBezTo>
                <a:lnTo>
                  <a:pt x="3036801" y="3288293"/>
                </a:lnTo>
                <a:lnTo>
                  <a:pt x="3035830" y="3287605"/>
                </a:lnTo>
                <a:lnTo>
                  <a:pt x="3037820" y="3287235"/>
                </a:lnTo>
                <a:close/>
                <a:moveTo>
                  <a:pt x="803293" y="3276841"/>
                </a:moveTo>
                <a:cubicBezTo>
                  <a:pt x="819341" y="3285443"/>
                  <a:pt x="823439" y="3289565"/>
                  <a:pt x="831983" y="3305692"/>
                </a:cubicBezTo>
                <a:cubicBezTo>
                  <a:pt x="821254" y="3328799"/>
                  <a:pt x="801981" y="3335782"/>
                  <a:pt x="782707" y="3342764"/>
                </a:cubicBezTo>
                <a:cubicBezTo>
                  <a:pt x="734569" y="3316956"/>
                  <a:pt x="784542" y="3295646"/>
                  <a:pt x="803293" y="3276841"/>
                </a:cubicBezTo>
                <a:close/>
                <a:moveTo>
                  <a:pt x="2175441" y="3273091"/>
                </a:moveTo>
                <a:cubicBezTo>
                  <a:pt x="2179639" y="3283876"/>
                  <a:pt x="2177186" y="3310840"/>
                  <a:pt x="2160506" y="3323418"/>
                </a:cubicBezTo>
                <a:cubicBezTo>
                  <a:pt x="2136830" y="3318017"/>
                  <a:pt x="2134847" y="3301838"/>
                  <a:pt x="2147332" y="3278473"/>
                </a:cubicBezTo>
                <a:cubicBezTo>
                  <a:pt x="2155962" y="3278474"/>
                  <a:pt x="2163193" y="3274883"/>
                  <a:pt x="2175441" y="3273091"/>
                </a:cubicBezTo>
                <a:close/>
                <a:moveTo>
                  <a:pt x="2255490" y="3271381"/>
                </a:moveTo>
                <a:cubicBezTo>
                  <a:pt x="2268619" y="3267508"/>
                  <a:pt x="2278508" y="3272592"/>
                  <a:pt x="2282014" y="3280555"/>
                </a:cubicBezTo>
                <a:cubicBezTo>
                  <a:pt x="2285519" y="3288521"/>
                  <a:pt x="2282640" y="3299368"/>
                  <a:pt x="2270236" y="3307027"/>
                </a:cubicBezTo>
                <a:cubicBezTo>
                  <a:pt x="2252334" y="3296309"/>
                  <a:pt x="2250160" y="3284951"/>
                  <a:pt x="2255490" y="3271381"/>
                </a:cubicBezTo>
                <a:close/>
                <a:moveTo>
                  <a:pt x="3452973" y="3270272"/>
                </a:moveTo>
                <a:cubicBezTo>
                  <a:pt x="3455831" y="3281254"/>
                  <a:pt x="3459641" y="3295897"/>
                  <a:pt x="3457933" y="3304542"/>
                </a:cubicBezTo>
                <a:cubicBezTo>
                  <a:pt x="3452414" y="3298541"/>
                  <a:pt x="3444990" y="3285222"/>
                  <a:pt x="3450313" y="3275255"/>
                </a:cubicBezTo>
                <a:cubicBezTo>
                  <a:pt x="3450313" y="3275255"/>
                  <a:pt x="3450313" y="3275255"/>
                  <a:pt x="3452973" y="3270272"/>
                </a:cubicBezTo>
                <a:close/>
                <a:moveTo>
                  <a:pt x="1163697" y="3255679"/>
                </a:moveTo>
                <a:cubicBezTo>
                  <a:pt x="1200049" y="3270958"/>
                  <a:pt x="1196894" y="3296963"/>
                  <a:pt x="1197330" y="3321993"/>
                </a:cubicBezTo>
                <a:cubicBezTo>
                  <a:pt x="1180424" y="3318201"/>
                  <a:pt x="1149767" y="3284610"/>
                  <a:pt x="1163697" y="3255679"/>
                </a:cubicBezTo>
                <a:close/>
                <a:moveTo>
                  <a:pt x="2615131" y="3254777"/>
                </a:moveTo>
                <a:cubicBezTo>
                  <a:pt x="2619080" y="3253798"/>
                  <a:pt x="2623224" y="3253878"/>
                  <a:pt x="2627457" y="3254782"/>
                </a:cubicBezTo>
                <a:cubicBezTo>
                  <a:pt x="2652859" y="3260214"/>
                  <a:pt x="2681466" y="3295351"/>
                  <a:pt x="2690480" y="3309767"/>
                </a:cubicBezTo>
                <a:cubicBezTo>
                  <a:pt x="2685025" y="3314617"/>
                  <a:pt x="2676760" y="3316816"/>
                  <a:pt x="2667300" y="3316951"/>
                </a:cubicBezTo>
                <a:cubicBezTo>
                  <a:pt x="2638919" y="3317353"/>
                  <a:pt x="2599769" y="3299143"/>
                  <a:pt x="2593460" y="3277947"/>
                </a:cubicBezTo>
                <a:cubicBezTo>
                  <a:pt x="2596467" y="3270419"/>
                  <a:pt x="2600022" y="3264927"/>
                  <a:pt x="2603970" y="3261122"/>
                </a:cubicBezTo>
                <a:cubicBezTo>
                  <a:pt x="2607426" y="3257793"/>
                  <a:pt x="2611181" y="3255755"/>
                  <a:pt x="2615131" y="3254777"/>
                </a:cubicBezTo>
                <a:close/>
                <a:moveTo>
                  <a:pt x="2828708" y="3234057"/>
                </a:moveTo>
                <a:cubicBezTo>
                  <a:pt x="2829932" y="3249540"/>
                  <a:pt x="2824945" y="3264488"/>
                  <a:pt x="2816913" y="3277781"/>
                </a:cubicBezTo>
                <a:lnTo>
                  <a:pt x="2802578" y="3293892"/>
                </a:lnTo>
                <a:lnTo>
                  <a:pt x="2807848" y="3290922"/>
                </a:lnTo>
                <a:cubicBezTo>
                  <a:pt x="2813226" y="3289513"/>
                  <a:pt x="2818928" y="3289609"/>
                  <a:pt x="2824428" y="3291700"/>
                </a:cubicBezTo>
                <a:cubicBezTo>
                  <a:pt x="2832431" y="3287838"/>
                  <a:pt x="2843834" y="3288029"/>
                  <a:pt x="2851035" y="3292145"/>
                </a:cubicBezTo>
                <a:cubicBezTo>
                  <a:pt x="2854435" y="3296197"/>
                  <a:pt x="2855934" y="3300219"/>
                  <a:pt x="2856057" y="3303717"/>
                </a:cubicBezTo>
                <a:cubicBezTo>
                  <a:pt x="2856182" y="3307215"/>
                  <a:pt x="2854931" y="3310192"/>
                  <a:pt x="2852829" y="3312154"/>
                </a:cubicBezTo>
                <a:cubicBezTo>
                  <a:pt x="2822612" y="3347612"/>
                  <a:pt x="2790009" y="3331081"/>
                  <a:pt x="2782005" y="3334944"/>
                </a:cubicBezTo>
                <a:cubicBezTo>
                  <a:pt x="2776906" y="3328865"/>
                  <a:pt x="2774356" y="3325825"/>
                  <a:pt x="2775758" y="3321353"/>
                </a:cubicBezTo>
                <a:lnTo>
                  <a:pt x="2777643" y="3318353"/>
                </a:lnTo>
                <a:lnTo>
                  <a:pt x="2777034" y="3318030"/>
                </a:lnTo>
                <a:lnTo>
                  <a:pt x="2766034" y="3325266"/>
                </a:lnTo>
                <a:lnTo>
                  <a:pt x="2768168" y="3310606"/>
                </a:lnTo>
                <a:lnTo>
                  <a:pt x="2764881" y="3303130"/>
                </a:lnTo>
                <a:cubicBezTo>
                  <a:pt x="2764660" y="3299122"/>
                  <a:pt x="2765829" y="3294944"/>
                  <a:pt x="2768387" y="3291086"/>
                </a:cubicBezTo>
                <a:lnTo>
                  <a:pt x="2775604" y="3284919"/>
                </a:lnTo>
                <a:lnTo>
                  <a:pt x="2785709" y="3266145"/>
                </a:lnTo>
                <a:cubicBezTo>
                  <a:pt x="2798307" y="3249160"/>
                  <a:pt x="2814790" y="3236680"/>
                  <a:pt x="2828708" y="3234057"/>
                </a:cubicBezTo>
                <a:close/>
                <a:moveTo>
                  <a:pt x="3203723" y="3212365"/>
                </a:moveTo>
                <a:cubicBezTo>
                  <a:pt x="3224710" y="3221249"/>
                  <a:pt x="3242191" y="3231874"/>
                  <a:pt x="3256354" y="3244145"/>
                </a:cubicBezTo>
                <a:lnTo>
                  <a:pt x="3257597" y="3245728"/>
                </a:lnTo>
                <a:lnTo>
                  <a:pt x="3260811" y="3242122"/>
                </a:lnTo>
                <a:lnTo>
                  <a:pt x="3261000" y="3250061"/>
                </a:lnTo>
                <a:lnTo>
                  <a:pt x="3267263" y="3258037"/>
                </a:lnTo>
                <a:lnTo>
                  <a:pt x="3267458" y="3257630"/>
                </a:lnTo>
                <a:cubicBezTo>
                  <a:pt x="3271664" y="3252300"/>
                  <a:pt x="3277377" y="3247516"/>
                  <a:pt x="3284884" y="3243356"/>
                </a:cubicBezTo>
                <a:cubicBezTo>
                  <a:pt x="3286345" y="3248636"/>
                  <a:pt x="3291593" y="3246742"/>
                  <a:pt x="3296840" y="3244848"/>
                </a:cubicBezTo>
                <a:lnTo>
                  <a:pt x="3302784" y="3255213"/>
                </a:lnTo>
                <a:lnTo>
                  <a:pt x="3309430" y="3249370"/>
                </a:lnTo>
                <a:cubicBezTo>
                  <a:pt x="3323358" y="3253942"/>
                  <a:pt x="3333344" y="3259819"/>
                  <a:pt x="3340110" y="3266306"/>
                </a:cubicBezTo>
                <a:lnTo>
                  <a:pt x="3349936" y="3284150"/>
                </a:lnTo>
                <a:lnTo>
                  <a:pt x="3385883" y="3248435"/>
                </a:lnTo>
                <a:cubicBezTo>
                  <a:pt x="3421752" y="3251542"/>
                  <a:pt x="3457016" y="3308532"/>
                  <a:pt x="3442168" y="3334944"/>
                </a:cubicBezTo>
                <a:cubicBezTo>
                  <a:pt x="3414609" y="3359208"/>
                  <a:pt x="3389916" y="3367229"/>
                  <a:pt x="3370960" y="3365030"/>
                </a:cubicBezTo>
                <a:lnTo>
                  <a:pt x="3352167" y="3356960"/>
                </a:lnTo>
                <a:lnTo>
                  <a:pt x="3348249" y="3365368"/>
                </a:lnTo>
                <a:cubicBezTo>
                  <a:pt x="3341006" y="3372038"/>
                  <a:pt x="3329094" y="3373269"/>
                  <a:pt x="3319339" y="3368127"/>
                </a:cubicBezTo>
                <a:cubicBezTo>
                  <a:pt x="3312837" y="3364699"/>
                  <a:pt x="3307291" y="3358441"/>
                  <a:pt x="3304729" y="3349072"/>
                </a:cubicBezTo>
                <a:cubicBezTo>
                  <a:pt x="3307614" y="3343609"/>
                  <a:pt x="3316175" y="3337551"/>
                  <a:pt x="3325287" y="3333500"/>
                </a:cubicBezTo>
                <a:lnTo>
                  <a:pt x="3334302" y="3332167"/>
                </a:lnTo>
                <a:lnTo>
                  <a:pt x="3335419" y="3318752"/>
                </a:lnTo>
                <a:lnTo>
                  <a:pt x="3333477" y="3322605"/>
                </a:lnTo>
                <a:cubicBezTo>
                  <a:pt x="3325376" y="3327871"/>
                  <a:pt x="3315391" y="3330543"/>
                  <a:pt x="3305230" y="3328985"/>
                </a:cubicBezTo>
                <a:lnTo>
                  <a:pt x="3287861" y="3320976"/>
                </a:lnTo>
                <a:lnTo>
                  <a:pt x="3286440" y="3321221"/>
                </a:lnTo>
                <a:lnTo>
                  <a:pt x="3274475" y="3325931"/>
                </a:lnTo>
                <a:lnTo>
                  <a:pt x="3274409" y="3325889"/>
                </a:lnTo>
                <a:lnTo>
                  <a:pt x="3284918" y="3341193"/>
                </a:lnTo>
                <a:cubicBezTo>
                  <a:pt x="3269171" y="3344088"/>
                  <a:pt x="3253924" y="3345222"/>
                  <a:pt x="3239427" y="3343713"/>
                </a:cubicBezTo>
                <a:lnTo>
                  <a:pt x="3213089" y="3335146"/>
                </a:lnTo>
                <a:lnTo>
                  <a:pt x="3203096" y="3347437"/>
                </a:lnTo>
                <a:cubicBezTo>
                  <a:pt x="3198116" y="3350849"/>
                  <a:pt x="3192250" y="3352154"/>
                  <a:pt x="3185159" y="3350313"/>
                </a:cubicBezTo>
                <a:cubicBezTo>
                  <a:pt x="3170405" y="3323317"/>
                  <a:pt x="3201819" y="3294839"/>
                  <a:pt x="3209830" y="3260822"/>
                </a:cubicBezTo>
                <a:cubicBezTo>
                  <a:pt x="3207794" y="3244670"/>
                  <a:pt x="3189353" y="3240960"/>
                  <a:pt x="3203723" y="3212365"/>
                </a:cubicBezTo>
                <a:close/>
                <a:moveTo>
                  <a:pt x="3270864" y="3194396"/>
                </a:moveTo>
                <a:cubicBezTo>
                  <a:pt x="3287011" y="3189914"/>
                  <a:pt x="3297295" y="3201462"/>
                  <a:pt x="3316574" y="3198992"/>
                </a:cubicBezTo>
                <a:cubicBezTo>
                  <a:pt x="3321476" y="3212032"/>
                  <a:pt x="3343889" y="3211573"/>
                  <a:pt x="3349674" y="3230129"/>
                </a:cubicBezTo>
                <a:cubicBezTo>
                  <a:pt x="3323647" y="3243113"/>
                  <a:pt x="3273516" y="3210941"/>
                  <a:pt x="3270864" y="3194396"/>
                </a:cubicBezTo>
                <a:close/>
                <a:moveTo>
                  <a:pt x="3445378" y="3178332"/>
                </a:moveTo>
                <a:cubicBezTo>
                  <a:pt x="3446676" y="3198530"/>
                  <a:pt x="3457164" y="3223633"/>
                  <a:pt x="3450251" y="3242702"/>
                </a:cubicBezTo>
                <a:cubicBezTo>
                  <a:pt x="3448287" y="3235151"/>
                  <a:pt x="3441097" y="3192303"/>
                  <a:pt x="3445378" y="3178332"/>
                </a:cubicBezTo>
                <a:close/>
                <a:moveTo>
                  <a:pt x="2184307" y="3176630"/>
                </a:moveTo>
                <a:cubicBezTo>
                  <a:pt x="2193705" y="3175809"/>
                  <a:pt x="2203208" y="3177786"/>
                  <a:pt x="2207996" y="3183603"/>
                </a:cubicBezTo>
                <a:cubicBezTo>
                  <a:pt x="2211189" y="3187482"/>
                  <a:pt x="2212284" y="3193069"/>
                  <a:pt x="2209858" y="3200671"/>
                </a:cubicBezTo>
                <a:cubicBezTo>
                  <a:pt x="2200980" y="3222141"/>
                  <a:pt x="2182368" y="3218592"/>
                  <a:pt x="2162365" y="3211471"/>
                </a:cubicBezTo>
                <a:cubicBezTo>
                  <a:pt x="2163194" y="3202528"/>
                  <a:pt x="2160412" y="3195381"/>
                  <a:pt x="2161241" y="3186439"/>
                </a:cubicBezTo>
                <a:cubicBezTo>
                  <a:pt x="2165613" y="3181069"/>
                  <a:pt x="2174908" y="3177450"/>
                  <a:pt x="2184307" y="3176630"/>
                </a:cubicBezTo>
                <a:close/>
                <a:moveTo>
                  <a:pt x="3447300" y="3168608"/>
                </a:moveTo>
                <a:cubicBezTo>
                  <a:pt x="3444984" y="3173966"/>
                  <a:pt x="3444984" y="3173966"/>
                  <a:pt x="3446055" y="3178084"/>
                </a:cubicBezTo>
                <a:cubicBezTo>
                  <a:pt x="3446055" y="3178084"/>
                  <a:pt x="3441595" y="3175206"/>
                  <a:pt x="3441595" y="3175206"/>
                </a:cubicBezTo>
                <a:cubicBezTo>
                  <a:pt x="3443911" y="3169847"/>
                  <a:pt x="3440523" y="3171088"/>
                  <a:pt x="3447300" y="3168608"/>
                </a:cubicBezTo>
                <a:close/>
                <a:moveTo>
                  <a:pt x="2705103" y="3167986"/>
                </a:moveTo>
                <a:cubicBezTo>
                  <a:pt x="2711679" y="3167277"/>
                  <a:pt x="2718392" y="3169605"/>
                  <a:pt x="2724248" y="3173911"/>
                </a:cubicBezTo>
                <a:cubicBezTo>
                  <a:pt x="2725320" y="3198188"/>
                  <a:pt x="2702791" y="3201192"/>
                  <a:pt x="2686762" y="3180267"/>
                </a:cubicBezTo>
                <a:cubicBezTo>
                  <a:pt x="2692081" y="3172437"/>
                  <a:pt x="2698524" y="3168692"/>
                  <a:pt x="2705103" y="3167986"/>
                </a:cubicBezTo>
                <a:close/>
                <a:moveTo>
                  <a:pt x="3188584" y="3163882"/>
                </a:moveTo>
                <a:cubicBezTo>
                  <a:pt x="3212524" y="3176612"/>
                  <a:pt x="3190127" y="3198841"/>
                  <a:pt x="3178413" y="3198305"/>
                </a:cubicBezTo>
                <a:cubicBezTo>
                  <a:pt x="3158378" y="3185755"/>
                  <a:pt x="3176871" y="3163346"/>
                  <a:pt x="3188584" y="3163882"/>
                </a:cubicBezTo>
                <a:close/>
                <a:moveTo>
                  <a:pt x="2414493" y="3159551"/>
                </a:moveTo>
                <a:cubicBezTo>
                  <a:pt x="2453358" y="3185255"/>
                  <a:pt x="2490042" y="3161523"/>
                  <a:pt x="2524619" y="3164044"/>
                </a:cubicBezTo>
                <a:cubicBezTo>
                  <a:pt x="2536144" y="3164884"/>
                  <a:pt x="2547436" y="3168640"/>
                  <a:pt x="2558497" y="3178119"/>
                </a:cubicBezTo>
                <a:cubicBezTo>
                  <a:pt x="2627636" y="3232119"/>
                  <a:pt x="2583452" y="3332496"/>
                  <a:pt x="2519189" y="3335527"/>
                </a:cubicBezTo>
                <a:lnTo>
                  <a:pt x="2502248" y="3331840"/>
                </a:lnTo>
                <a:lnTo>
                  <a:pt x="2506425" y="3336279"/>
                </a:lnTo>
                <a:cubicBezTo>
                  <a:pt x="2499501" y="3352243"/>
                  <a:pt x="2503141" y="3348341"/>
                  <a:pt x="2488393" y="3359874"/>
                </a:cubicBezTo>
                <a:cubicBezTo>
                  <a:pt x="2480388" y="3351366"/>
                  <a:pt x="2472383" y="3342859"/>
                  <a:pt x="2464378" y="3334351"/>
                </a:cubicBezTo>
                <a:lnTo>
                  <a:pt x="2476818" y="3321019"/>
                </a:lnTo>
                <a:lnTo>
                  <a:pt x="2451687" y="3300786"/>
                </a:lnTo>
                <a:cubicBezTo>
                  <a:pt x="2422957" y="3263590"/>
                  <a:pt x="2432472" y="3216187"/>
                  <a:pt x="2414493" y="3159551"/>
                </a:cubicBezTo>
                <a:close/>
                <a:moveTo>
                  <a:pt x="3442300" y="3149391"/>
                </a:moveTo>
                <a:cubicBezTo>
                  <a:pt x="3443371" y="3153507"/>
                  <a:pt x="3444443" y="3157626"/>
                  <a:pt x="3441055" y="3158866"/>
                </a:cubicBezTo>
                <a:cubicBezTo>
                  <a:pt x="3437666" y="3160106"/>
                  <a:pt x="3436595" y="3155987"/>
                  <a:pt x="3438912" y="3150630"/>
                </a:cubicBezTo>
                <a:cubicBezTo>
                  <a:pt x="3438912" y="3150630"/>
                  <a:pt x="3442300" y="3149391"/>
                  <a:pt x="3442300" y="3149391"/>
                </a:cubicBezTo>
                <a:close/>
                <a:moveTo>
                  <a:pt x="3257514" y="3146019"/>
                </a:moveTo>
                <a:cubicBezTo>
                  <a:pt x="3260727" y="3147555"/>
                  <a:pt x="3263299" y="3151036"/>
                  <a:pt x="3265313" y="3155650"/>
                </a:cubicBezTo>
                <a:cubicBezTo>
                  <a:pt x="3271352" y="3169488"/>
                  <a:pt x="3272360" y="3193501"/>
                  <a:pt x="3270510" y="3205690"/>
                </a:cubicBezTo>
                <a:cubicBezTo>
                  <a:pt x="3257661" y="3199544"/>
                  <a:pt x="3255048" y="3162270"/>
                  <a:pt x="3257514" y="3146019"/>
                </a:cubicBezTo>
                <a:close/>
                <a:moveTo>
                  <a:pt x="1331860" y="3143512"/>
                </a:moveTo>
                <a:cubicBezTo>
                  <a:pt x="1334697" y="3143493"/>
                  <a:pt x="1337420" y="3144164"/>
                  <a:pt x="1342866" y="3145509"/>
                </a:cubicBezTo>
                <a:cubicBezTo>
                  <a:pt x="1339690" y="3147604"/>
                  <a:pt x="1335608" y="3155238"/>
                  <a:pt x="1330161" y="3153893"/>
                </a:cubicBezTo>
                <a:cubicBezTo>
                  <a:pt x="1324714" y="3152548"/>
                  <a:pt x="1324714" y="3152548"/>
                  <a:pt x="1320173" y="3145666"/>
                </a:cubicBezTo>
                <a:cubicBezTo>
                  <a:pt x="1326073" y="3144242"/>
                  <a:pt x="1329024" y="3143531"/>
                  <a:pt x="1331860" y="3143512"/>
                </a:cubicBezTo>
                <a:close/>
                <a:moveTo>
                  <a:pt x="1348215" y="3138499"/>
                </a:moveTo>
                <a:cubicBezTo>
                  <a:pt x="1349749" y="3138048"/>
                  <a:pt x="1351116" y="3138269"/>
                  <a:pt x="1352148" y="3139833"/>
                </a:cubicBezTo>
                <a:cubicBezTo>
                  <a:pt x="1354212" y="3142962"/>
                  <a:pt x="1350809" y="3145207"/>
                  <a:pt x="1345342" y="3144325"/>
                </a:cubicBezTo>
                <a:cubicBezTo>
                  <a:pt x="1345342" y="3144325"/>
                  <a:pt x="1343278" y="3141196"/>
                  <a:pt x="1343278" y="3141196"/>
                </a:cubicBezTo>
                <a:cubicBezTo>
                  <a:pt x="1344980" y="3140074"/>
                  <a:pt x="1346680" y="3138951"/>
                  <a:pt x="1348215" y="3138499"/>
                </a:cubicBezTo>
                <a:close/>
                <a:moveTo>
                  <a:pt x="1368030" y="3129353"/>
                </a:moveTo>
                <a:cubicBezTo>
                  <a:pt x="1368030" y="3129353"/>
                  <a:pt x="1366690" y="3134727"/>
                  <a:pt x="1366690" y="3134727"/>
                </a:cubicBezTo>
                <a:cubicBezTo>
                  <a:pt x="1361224" y="3133845"/>
                  <a:pt x="1363288" y="3136973"/>
                  <a:pt x="1359160" y="3130716"/>
                </a:cubicBezTo>
                <a:cubicBezTo>
                  <a:pt x="1364627" y="3131599"/>
                  <a:pt x="1364627" y="3131599"/>
                  <a:pt x="1368030" y="3129353"/>
                </a:cubicBezTo>
                <a:close/>
                <a:moveTo>
                  <a:pt x="3444715" y="3124450"/>
                </a:moveTo>
                <a:cubicBezTo>
                  <a:pt x="3443989" y="3137345"/>
                  <a:pt x="3443989" y="3137345"/>
                  <a:pt x="3438536" y="3147759"/>
                </a:cubicBezTo>
                <a:cubicBezTo>
                  <a:pt x="3437536" y="3143915"/>
                  <a:pt x="3431808" y="3137592"/>
                  <a:pt x="3434535" y="3132384"/>
                </a:cubicBezTo>
                <a:cubicBezTo>
                  <a:pt x="3437263" y="3127177"/>
                  <a:pt x="3437263" y="3127177"/>
                  <a:pt x="3444715" y="3124450"/>
                </a:cubicBezTo>
                <a:close/>
                <a:moveTo>
                  <a:pt x="1103504" y="3121376"/>
                </a:moveTo>
                <a:cubicBezTo>
                  <a:pt x="1119095" y="3116928"/>
                  <a:pt x="1122981" y="3128015"/>
                  <a:pt x="1134005" y="3143166"/>
                </a:cubicBezTo>
                <a:cubicBezTo>
                  <a:pt x="1128809" y="3144649"/>
                  <a:pt x="1134638" y="3161281"/>
                  <a:pt x="1136581" y="3166825"/>
                </a:cubicBezTo>
                <a:cubicBezTo>
                  <a:pt x="1126187" y="3169790"/>
                  <a:pt x="1130387" y="3189936"/>
                  <a:pt x="1114798" y="3194385"/>
                </a:cubicBezTo>
                <a:cubicBezTo>
                  <a:pt x="1107657" y="3190323"/>
                  <a:pt x="1104088" y="3188292"/>
                  <a:pt x="1098576" y="3180718"/>
                </a:cubicBezTo>
                <a:cubicBezTo>
                  <a:pt x="1086603" y="3138396"/>
                  <a:pt x="1105447" y="3126919"/>
                  <a:pt x="1103504" y="3121376"/>
                </a:cubicBezTo>
                <a:close/>
                <a:moveTo>
                  <a:pt x="2028170" y="3114441"/>
                </a:moveTo>
                <a:cubicBezTo>
                  <a:pt x="2034429" y="3114946"/>
                  <a:pt x="2046473" y="3126932"/>
                  <a:pt x="2051046" y="3135060"/>
                </a:cubicBezTo>
                <a:cubicBezTo>
                  <a:pt x="2052571" y="3137770"/>
                  <a:pt x="2053265" y="3140051"/>
                  <a:pt x="2052639" y="3141335"/>
                </a:cubicBezTo>
                <a:cubicBezTo>
                  <a:pt x="2042834" y="3139207"/>
                  <a:pt x="2025675" y="3135484"/>
                  <a:pt x="2019354" y="3127882"/>
                </a:cubicBezTo>
                <a:cubicBezTo>
                  <a:pt x="2017246" y="3125348"/>
                  <a:pt x="2016344" y="3122383"/>
                  <a:pt x="2017320" y="3118902"/>
                </a:cubicBezTo>
                <a:cubicBezTo>
                  <a:pt x="2019826" y="3113765"/>
                  <a:pt x="2024553" y="3115927"/>
                  <a:pt x="2028170" y="3114441"/>
                </a:cubicBezTo>
                <a:close/>
                <a:moveTo>
                  <a:pt x="706240" y="3114044"/>
                </a:moveTo>
                <a:cubicBezTo>
                  <a:pt x="709296" y="3114796"/>
                  <a:pt x="712612" y="3116664"/>
                  <a:pt x="716192" y="3119909"/>
                </a:cubicBezTo>
                <a:cubicBezTo>
                  <a:pt x="705356" y="3141830"/>
                  <a:pt x="707042" y="3167467"/>
                  <a:pt x="694981" y="3173708"/>
                </a:cubicBezTo>
                <a:cubicBezTo>
                  <a:pt x="690961" y="3175788"/>
                  <a:pt x="685413" y="3175712"/>
                  <a:pt x="677365" y="3172626"/>
                </a:cubicBezTo>
                <a:cubicBezTo>
                  <a:pt x="676117" y="3158203"/>
                  <a:pt x="684844" y="3108783"/>
                  <a:pt x="706240" y="3114044"/>
                </a:cubicBezTo>
                <a:close/>
                <a:moveTo>
                  <a:pt x="3171309" y="3112232"/>
                </a:moveTo>
                <a:cubicBezTo>
                  <a:pt x="3174794" y="3112291"/>
                  <a:pt x="3171309" y="3112232"/>
                  <a:pt x="3177838" y="3116728"/>
                </a:cubicBezTo>
                <a:cubicBezTo>
                  <a:pt x="3173912" y="3121047"/>
                  <a:pt x="3174353" y="3116670"/>
                  <a:pt x="3171309" y="3112232"/>
                </a:cubicBezTo>
                <a:close/>
                <a:moveTo>
                  <a:pt x="1424962" y="3107052"/>
                </a:moveTo>
                <a:cubicBezTo>
                  <a:pt x="1418724" y="3111168"/>
                  <a:pt x="1382206" y="3130476"/>
                  <a:pt x="1368443" y="3129979"/>
                </a:cubicBezTo>
                <a:cubicBezTo>
                  <a:pt x="1386243" y="3123022"/>
                  <a:pt x="1405878" y="3105276"/>
                  <a:pt x="1424962" y="3107052"/>
                </a:cubicBezTo>
                <a:close/>
                <a:moveTo>
                  <a:pt x="2330210" y="3096432"/>
                </a:moveTo>
                <a:lnTo>
                  <a:pt x="2342683" y="3130505"/>
                </a:lnTo>
                <a:lnTo>
                  <a:pt x="2351757" y="3111570"/>
                </a:lnTo>
                <a:cubicBezTo>
                  <a:pt x="2359243" y="3113307"/>
                  <a:pt x="2366319" y="3110845"/>
                  <a:pt x="2373065" y="3110872"/>
                </a:cubicBezTo>
                <a:cubicBezTo>
                  <a:pt x="2379812" y="3110899"/>
                  <a:pt x="2386235" y="3113413"/>
                  <a:pt x="2392420" y="3125105"/>
                </a:cubicBezTo>
                <a:cubicBezTo>
                  <a:pt x="2390074" y="3143019"/>
                  <a:pt x="2371466" y="3152549"/>
                  <a:pt x="2355511" y="3145964"/>
                </a:cubicBezTo>
                <a:lnTo>
                  <a:pt x="2345093" y="3137088"/>
                </a:lnTo>
                <a:lnTo>
                  <a:pt x="2345388" y="3137896"/>
                </a:lnTo>
                <a:cubicBezTo>
                  <a:pt x="2349846" y="3170556"/>
                  <a:pt x="2343947" y="3210199"/>
                  <a:pt x="2333492" y="3238515"/>
                </a:cubicBezTo>
                <a:lnTo>
                  <a:pt x="2332262" y="3241208"/>
                </a:lnTo>
                <a:lnTo>
                  <a:pt x="2334299" y="3242586"/>
                </a:lnTo>
                <a:cubicBezTo>
                  <a:pt x="2338428" y="3247417"/>
                  <a:pt x="2340690" y="3252798"/>
                  <a:pt x="2341785" y="3258524"/>
                </a:cubicBezTo>
                <a:lnTo>
                  <a:pt x="2340429" y="3285849"/>
                </a:lnTo>
                <a:lnTo>
                  <a:pt x="2343927" y="3296277"/>
                </a:lnTo>
                <a:cubicBezTo>
                  <a:pt x="2343927" y="3296277"/>
                  <a:pt x="2340903" y="3298273"/>
                  <a:pt x="2340903" y="3298273"/>
                </a:cubicBezTo>
                <a:cubicBezTo>
                  <a:pt x="2334053" y="3297764"/>
                  <a:pt x="2330806" y="3296134"/>
                  <a:pt x="2329451" y="3293258"/>
                </a:cubicBezTo>
                <a:lnTo>
                  <a:pt x="2329418" y="3289442"/>
                </a:lnTo>
                <a:lnTo>
                  <a:pt x="2326705" y="3287920"/>
                </a:lnTo>
                <a:lnTo>
                  <a:pt x="2315439" y="3269784"/>
                </a:lnTo>
                <a:lnTo>
                  <a:pt x="2315119" y="3270205"/>
                </a:lnTo>
                <a:lnTo>
                  <a:pt x="2314195" y="3267782"/>
                </a:lnTo>
                <a:lnTo>
                  <a:pt x="2311075" y="3262759"/>
                </a:lnTo>
                <a:lnTo>
                  <a:pt x="2310748" y="3258738"/>
                </a:lnTo>
                <a:lnTo>
                  <a:pt x="2300111" y="3230837"/>
                </a:lnTo>
                <a:cubicBezTo>
                  <a:pt x="2295266" y="3215904"/>
                  <a:pt x="2291221" y="3199613"/>
                  <a:pt x="2289905" y="3183321"/>
                </a:cubicBezTo>
                <a:cubicBezTo>
                  <a:pt x="2287274" y="3150737"/>
                  <a:pt x="2295564" y="3118154"/>
                  <a:pt x="2330210" y="3096432"/>
                </a:cubicBezTo>
                <a:close/>
                <a:moveTo>
                  <a:pt x="1478420" y="3081953"/>
                </a:moveTo>
                <a:cubicBezTo>
                  <a:pt x="1474572" y="3089283"/>
                  <a:pt x="1464673" y="3100603"/>
                  <a:pt x="1454220" y="3097923"/>
                </a:cubicBezTo>
                <a:cubicBezTo>
                  <a:pt x="1454220" y="3097923"/>
                  <a:pt x="1454220" y="3097923"/>
                  <a:pt x="1448993" y="3096582"/>
                </a:cubicBezTo>
                <a:cubicBezTo>
                  <a:pt x="1458068" y="3090593"/>
                  <a:pt x="1470169" y="3082609"/>
                  <a:pt x="1478420" y="3081953"/>
                </a:cubicBezTo>
                <a:close/>
                <a:moveTo>
                  <a:pt x="8060300" y="3081675"/>
                </a:moveTo>
                <a:lnTo>
                  <a:pt x="8025177" y="3097567"/>
                </a:lnTo>
                <a:lnTo>
                  <a:pt x="8010002" y="3108427"/>
                </a:lnTo>
                <a:lnTo>
                  <a:pt x="8003739" y="3147119"/>
                </a:lnTo>
                <a:lnTo>
                  <a:pt x="8037911" y="3113867"/>
                </a:lnTo>
                <a:lnTo>
                  <a:pt x="8061196" y="3092631"/>
                </a:lnTo>
                <a:lnTo>
                  <a:pt x="8060266" y="3085213"/>
                </a:lnTo>
                <a:close/>
                <a:moveTo>
                  <a:pt x="624146" y="3081100"/>
                </a:moveTo>
                <a:cubicBezTo>
                  <a:pt x="635708" y="3081630"/>
                  <a:pt x="659368" y="3094793"/>
                  <a:pt x="664114" y="3115137"/>
                </a:cubicBezTo>
                <a:cubicBezTo>
                  <a:pt x="649587" y="3134598"/>
                  <a:pt x="633992" y="3129858"/>
                  <a:pt x="617685" y="3108981"/>
                </a:cubicBezTo>
                <a:cubicBezTo>
                  <a:pt x="621181" y="3101091"/>
                  <a:pt x="620825" y="3093024"/>
                  <a:pt x="624146" y="3081100"/>
                </a:cubicBezTo>
                <a:close/>
                <a:moveTo>
                  <a:pt x="1510767" y="3074583"/>
                </a:moveTo>
                <a:cubicBezTo>
                  <a:pt x="1535050" y="3081808"/>
                  <a:pt x="1557705" y="3109613"/>
                  <a:pt x="1564404" y="3129907"/>
                </a:cubicBezTo>
                <a:cubicBezTo>
                  <a:pt x="1558196" y="3147385"/>
                  <a:pt x="1548500" y="3155809"/>
                  <a:pt x="1537878" y="3157837"/>
                </a:cubicBezTo>
                <a:cubicBezTo>
                  <a:pt x="1506010" y="3163922"/>
                  <a:pt x="1465810" y="3112453"/>
                  <a:pt x="1486471" y="3075257"/>
                </a:cubicBezTo>
                <a:cubicBezTo>
                  <a:pt x="1494397" y="3072051"/>
                  <a:pt x="1502673" y="3072174"/>
                  <a:pt x="1510767" y="3074583"/>
                </a:cubicBezTo>
                <a:close/>
                <a:moveTo>
                  <a:pt x="1108736" y="3062774"/>
                </a:moveTo>
                <a:cubicBezTo>
                  <a:pt x="1112305" y="3064804"/>
                  <a:pt x="1117515" y="3063294"/>
                  <a:pt x="1121085" y="3065325"/>
                </a:cubicBezTo>
                <a:cubicBezTo>
                  <a:pt x="1124944" y="3076470"/>
                  <a:pt x="1112884" y="3083033"/>
                  <a:pt x="1109314" y="3081002"/>
                </a:cubicBezTo>
                <a:cubicBezTo>
                  <a:pt x="1107385" y="3075430"/>
                  <a:pt x="1110665" y="3068346"/>
                  <a:pt x="1108736" y="3062774"/>
                </a:cubicBezTo>
                <a:close/>
                <a:moveTo>
                  <a:pt x="2425322" y="3055160"/>
                </a:moveTo>
                <a:cubicBezTo>
                  <a:pt x="2427502" y="3055031"/>
                  <a:pt x="2430028" y="3055961"/>
                  <a:pt x="2433267" y="3058722"/>
                </a:cubicBezTo>
                <a:cubicBezTo>
                  <a:pt x="2436116" y="3066043"/>
                  <a:pt x="2435339" y="3075167"/>
                  <a:pt x="2427306" y="3087896"/>
                </a:cubicBezTo>
                <a:cubicBezTo>
                  <a:pt x="2406322" y="3089583"/>
                  <a:pt x="2405674" y="3076797"/>
                  <a:pt x="2405028" y="3064012"/>
                </a:cubicBezTo>
                <a:cubicBezTo>
                  <a:pt x="2415325" y="3065450"/>
                  <a:pt x="2418775" y="3055545"/>
                  <a:pt x="2425322" y="3055160"/>
                </a:cubicBezTo>
                <a:close/>
                <a:moveTo>
                  <a:pt x="3462250" y="3041190"/>
                </a:moveTo>
                <a:cubicBezTo>
                  <a:pt x="3461839" y="3045276"/>
                  <a:pt x="3464850" y="3053514"/>
                  <a:pt x="3460605" y="3057535"/>
                </a:cubicBezTo>
                <a:cubicBezTo>
                  <a:pt x="3456362" y="3061557"/>
                  <a:pt x="3456362" y="3061557"/>
                  <a:pt x="3448696" y="3061430"/>
                </a:cubicBezTo>
                <a:cubicBezTo>
                  <a:pt x="3453762" y="3049236"/>
                  <a:pt x="3453762" y="3049236"/>
                  <a:pt x="3462250" y="3041190"/>
                </a:cubicBezTo>
                <a:close/>
                <a:moveTo>
                  <a:pt x="2591881" y="3041040"/>
                </a:moveTo>
                <a:cubicBezTo>
                  <a:pt x="2591881" y="3041040"/>
                  <a:pt x="2591881" y="3041040"/>
                  <a:pt x="2615292" y="3060166"/>
                </a:cubicBezTo>
                <a:cubicBezTo>
                  <a:pt x="2613250" y="3061951"/>
                  <a:pt x="2611263" y="3061708"/>
                  <a:pt x="2609303" y="3060452"/>
                </a:cubicBezTo>
                <a:cubicBezTo>
                  <a:pt x="2607343" y="3059196"/>
                  <a:pt x="2605411" y="3056927"/>
                  <a:pt x="2603478" y="3054658"/>
                </a:cubicBezTo>
                <a:cubicBezTo>
                  <a:pt x="2599612" y="3050119"/>
                  <a:pt x="2595747" y="3045579"/>
                  <a:pt x="2591881" y="3041040"/>
                </a:cubicBezTo>
                <a:close/>
                <a:moveTo>
                  <a:pt x="1958358" y="3037144"/>
                </a:moveTo>
                <a:cubicBezTo>
                  <a:pt x="1960087" y="3042822"/>
                  <a:pt x="1969608" y="3042899"/>
                  <a:pt x="1972066" y="3047078"/>
                </a:cubicBezTo>
                <a:cubicBezTo>
                  <a:pt x="1972887" y="3048470"/>
                  <a:pt x="1972922" y="3050319"/>
                  <a:pt x="1971623" y="3052983"/>
                </a:cubicBezTo>
                <a:cubicBezTo>
                  <a:pt x="1966719" y="3050741"/>
                  <a:pt x="1960664" y="3044714"/>
                  <a:pt x="1955761" y="3042472"/>
                </a:cubicBezTo>
                <a:cubicBezTo>
                  <a:pt x="1955761" y="3042472"/>
                  <a:pt x="1955761" y="3042472"/>
                  <a:pt x="1958358" y="3037144"/>
                </a:cubicBezTo>
                <a:close/>
                <a:moveTo>
                  <a:pt x="995483" y="3034139"/>
                </a:moveTo>
                <a:cubicBezTo>
                  <a:pt x="1014661" y="3033678"/>
                  <a:pt x="1035732" y="3037453"/>
                  <a:pt x="1059041" y="3048003"/>
                </a:cubicBezTo>
                <a:cubicBezTo>
                  <a:pt x="1069035" y="3073776"/>
                  <a:pt x="1054701" y="3088348"/>
                  <a:pt x="1033090" y="3093326"/>
                </a:cubicBezTo>
                <a:cubicBezTo>
                  <a:pt x="997068" y="3101622"/>
                  <a:pt x="940827" y="3083264"/>
                  <a:pt x="943284" y="3045672"/>
                </a:cubicBezTo>
                <a:cubicBezTo>
                  <a:pt x="959021" y="3039289"/>
                  <a:pt x="976306" y="3034596"/>
                  <a:pt x="995483" y="3034139"/>
                </a:cubicBezTo>
                <a:close/>
                <a:moveTo>
                  <a:pt x="3258765" y="3033901"/>
                </a:moveTo>
                <a:cubicBezTo>
                  <a:pt x="3274796" y="3046630"/>
                  <a:pt x="3278847" y="3050812"/>
                  <a:pt x="3271981" y="3070485"/>
                </a:cubicBezTo>
                <a:cubicBezTo>
                  <a:pt x="3271981" y="3070485"/>
                  <a:pt x="3268283" y="3074313"/>
                  <a:pt x="3268283" y="3074313"/>
                </a:cubicBezTo>
                <a:cubicBezTo>
                  <a:pt x="3257365" y="3089803"/>
                  <a:pt x="3234470" y="3096747"/>
                  <a:pt x="3226543" y="3092385"/>
                </a:cubicBezTo>
                <a:cubicBezTo>
                  <a:pt x="3218439" y="3084019"/>
                  <a:pt x="3213857" y="3067817"/>
                  <a:pt x="3224951" y="3056336"/>
                </a:cubicBezTo>
                <a:cubicBezTo>
                  <a:pt x="3232170" y="3044673"/>
                  <a:pt x="3247671" y="3045385"/>
                  <a:pt x="3258765" y="3033901"/>
                </a:cubicBezTo>
                <a:close/>
                <a:moveTo>
                  <a:pt x="3463773" y="3029521"/>
                </a:moveTo>
                <a:cubicBezTo>
                  <a:pt x="3465515" y="3029550"/>
                  <a:pt x="3466275" y="3030658"/>
                  <a:pt x="3466110" y="3032302"/>
                </a:cubicBezTo>
                <a:cubicBezTo>
                  <a:pt x="3465945" y="3033942"/>
                  <a:pt x="3464854" y="3036117"/>
                  <a:pt x="3462892" y="3038277"/>
                </a:cubicBezTo>
                <a:cubicBezTo>
                  <a:pt x="3462892" y="3038277"/>
                  <a:pt x="3459408" y="3038218"/>
                  <a:pt x="3459408" y="3038218"/>
                </a:cubicBezTo>
                <a:cubicBezTo>
                  <a:pt x="3459848" y="3033841"/>
                  <a:pt x="3460289" y="3029462"/>
                  <a:pt x="3463773" y="3029521"/>
                </a:cubicBezTo>
                <a:close/>
                <a:moveTo>
                  <a:pt x="2387910" y="3021262"/>
                </a:moveTo>
                <a:cubicBezTo>
                  <a:pt x="2389334" y="3020676"/>
                  <a:pt x="2390576" y="3021251"/>
                  <a:pt x="2393063" y="3022401"/>
                </a:cubicBezTo>
                <a:cubicBezTo>
                  <a:pt x="2398032" y="3024702"/>
                  <a:pt x="2397766" y="3037849"/>
                  <a:pt x="2402737" y="3040150"/>
                </a:cubicBezTo>
                <a:cubicBezTo>
                  <a:pt x="2402737" y="3040150"/>
                  <a:pt x="2402737" y="3040150"/>
                  <a:pt x="2396321" y="3047132"/>
                </a:cubicBezTo>
                <a:cubicBezTo>
                  <a:pt x="2392526" y="3048695"/>
                  <a:pt x="2388731" y="3050255"/>
                  <a:pt x="2383759" y="3047954"/>
                </a:cubicBezTo>
                <a:cubicBezTo>
                  <a:pt x="2378788" y="3045654"/>
                  <a:pt x="2376436" y="3037930"/>
                  <a:pt x="2375260" y="3034068"/>
                </a:cubicBezTo>
                <a:cubicBezTo>
                  <a:pt x="2379055" y="3032506"/>
                  <a:pt x="2377880" y="3028645"/>
                  <a:pt x="2381675" y="3027084"/>
                </a:cubicBezTo>
                <a:cubicBezTo>
                  <a:pt x="2384882" y="3023592"/>
                  <a:pt x="2386486" y="3021846"/>
                  <a:pt x="2387910" y="3021262"/>
                </a:cubicBezTo>
                <a:close/>
                <a:moveTo>
                  <a:pt x="2277614" y="3017731"/>
                </a:moveTo>
                <a:cubicBezTo>
                  <a:pt x="2287355" y="3042310"/>
                  <a:pt x="2278665" y="3041150"/>
                  <a:pt x="2259439" y="3042168"/>
                </a:cubicBezTo>
                <a:cubicBezTo>
                  <a:pt x="2254700" y="3025417"/>
                  <a:pt x="2261811" y="3020995"/>
                  <a:pt x="2277614" y="3017731"/>
                </a:cubicBezTo>
                <a:close/>
                <a:moveTo>
                  <a:pt x="2178352" y="3013366"/>
                </a:moveTo>
                <a:cubicBezTo>
                  <a:pt x="2197619" y="3012252"/>
                  <a:pt x="2218187" y="3015321"/>
                  <a:pt x="2240041" y="3025114"/>
                </a:cubicBezTo>
                <a:lnTo>
                  <a:pt x="2239029" y="3030836"/>
                </a:lnTo>
                <a:lnTo>
                  <a:pt x="2256409" y="3023687"/>
                </a:lnTo>
                <a:cubicBezTo>
                  <a:pt x="2262356" y="3029607"/>
                  <a:pt x="2254700" y="3045302"/>
                  <a:pt x="2253281" y="3054252"/>
                </a:cubicBezTo>
                <a:cubicBezTo>
                  <a:pt x="2248465" y="3052049"/>
                  <a:pt x="2243649" y="3049849"/>
                  <a:pt x="2244781" y="3053565"/>
                </a:cubicBezTo>
                <a:lnTo>
                  <a:pt x="2236386" y="3045790"/>
                </a:lnTo>
                <a:lnTo>
                  <a:pt x="2234630" y="3055718"/>
                </a:lnTo>
                <a:cubicBezTo>
                  <a:pt x="2228536" y="3063404"/>
                  <a:pt x="2218851" y="3068614"/>
                  <a:pt x="2207679" y="3071480"/>
                </a:cubicBezTo>
                <a:cubicBezTo>
                  <a:pt x="2170445" y="3081034"/>
                  <a:pt x="2116713" y="3064527"/>
                  <a:pt x="2124464" y="3026720"/>
                </a:cubicBezTo>
                <a:cubicBezTo>
                  <a:pt x="2141118" y="3019780"/>
                  <a:pt x="2159085" y="3014481"/>
                  <a:pt x="2178352" y="3013366"/>
                </a:cubicBezTo>
                <a:close/>
                <a:moveTo>
                  <a:pt x="2716305" y="2999597"/>
                </a:moveTo>
                <a:cubicBezTo>
                  <a:pt x="2747342" y="2997484"/>
                  <a:pt x="2782614" y="3009466"/>
                  <a:pt x="2824203" y="3006951"/>
                </a:cubicBezTo>
                <a:cubicBezTo>
                  <a:pt x="2803274" y="3031738"/>
                  <a:pt x="2808893" y="3062682"/>
                  <a:pt x="2810699" y="3091298"/>
                </a:cubicBezTo>
                <a:lnTo>
                  <a:pt x="2810263" y="3111621"/>
                </a:lnTo>
                <a:lnTo>
                  <a:pt x="2817433" y="3116054"/>
                </a:lnTo>
                <a:cubicBezTo>
                  <a:pt x="2823160" y="3120419"/>
                  <a:pt x="2827688" y="3124828"/>
                  <a:pt x="2830199" y="3128656"/>
                </a:cubicBezTo>
                <a:cubicBezTo>
                  <a:pt x="2826344" y="3147738"/>
                  <a:pt x="2816932" y="3158557"/>
                  <a:pt x="2805691" y="3163201"/>
                </a:cubicBezTo>
                <a:cubicBezTo>
                  <a:pt x="2797259" y="3166685"/>
                  <a:pt x="2787796" y="3166697"/>
                  <a:pt x="2778874" y="3164117"/>
                </a:cubicBezTo>
                <a:lnTo>
                  <a:pt x="2774265" y="3161258"/>
                </a:lnTo>
                <a:lnTo>
                  <a:pt x="2762711" y="3168037"/>
                </a:lnTo>
                <a:cubicBezTo>
                  <a:pt x="2686558" y="3188336"/>
                  <a:pt x="2593261" y="3063843"/>
                  <a:pt x="2686601" y="3007464"/>
                </a:cubicBezTo>
                <a:cubicBezTo>
                  <a:pt x="2696083" y="3002570"/>
                  <a:pt x="2705959" y="3000301"/>
                  <a:pt x="2716305" y="2999597"/>
                </a:cubicBezTo>
                <a:close/>
                <a:moveTo>
                  <a:pt x="1621985" y="2992362"/>
                </a:moveTo>
                <a:cubicBezTo>
                  <a:pt x="1635209" y="2992505"/>
                  <a:pt x="1648255" y="2997271"/>
                  <a:pt x="1652712" y="3005988"/>
                </a:cubicBezTo>
                <a:cubicBezTo>
                  <a:pt x="1651443" y="3017339"/>
                  <a:pt x="1650174" y="3028691"/>
                  <a:pt x="1648907" y="3040041"/>
                </a:cubicBezTo>
                <a:cubicBezTo>
                  <a:pt x="1636295" y="3057198"/>
                  <a:pt x="1615778" y="3060533"/>
                  <a:pt x="1602216" y="3051110"/>
                </a:cubicBezTo>
                <a:cubicBezTo>
                  <a:pt x="1597696" y="3047970"/>
                  <a:pt x="1593948" y="3043414"/>
                  <a:pt x="1591524" y="3037477"/>
                </a:cubicBezTo>
                <a:cubicBezTo>
                  <a:pt x="1588293" y="3029565"/>
                  <a:pt x="1587414" y="3019201"/>
                  <a:pt x="1590193" y="3006482"/>
                </a:cubicBezTo>
                <a:cubicBezTo>
                  <a:pt x="1595360" y="2996702"/>
                  <a:pt x="1608761" y="2992220"/>
                  <a:pt x="1621985" y="2992362"/>
                </a:cubicBezTo>
                <a:close/>
                <a:moveTo>
                  <a:pt x="1812266" y="2985638"/>
                </a:moveTo>
                <a:cubicBezTo>
                  <a:pt x="1833301" y="3001054"/>
                  <a:pt x="1849579" y="3005086"/>
                  <a:pt x="1864442" y="3006333"/>
                </a:cubicBezTo>
                <a:lnTo>
                  <a:pt x="1866360" y="3006409"/>
                </a:lnTo>
                <a:lnTo>
                  <a:pt x="1865804" y="3005109"/>
                </a:lnTo>
                <a:cubicBezTo>
                  <a:pt x="1865572" y="3004426"/>
                  <a:pt x="1866439" y="3004920"/>
                  <a:pt x="1868978" y="3004167"/>
                </a:cubicBezTo>
                <a:cubicBezTo>
                  <a:pt x="1868978" y="3004167"/>
                  <a:pt x="1868978" y="3004167"/>
                  <a:pt x="1874057" y="3002661"/>
                </a:cubicBezTo>
                <a:cubicBezTo>
                  <a:pt x="1874057" y="3002661"/>
                  <a:pt x="1874460" y="3001793"/>
                  <a:pt x="1875760" y="3002533"/>
                </a:cubicBezTo>
                <a:lnTo>
                  <a:pt x="1879019" y="3006909"/>
                </a:lnTo>
                <a:lnTo>
                  <a:pt x="1886089" y="3007190"/>
                </a:lnTo>
                <a:cubicBezTo>
                  <a:pt x="1893229" y="3007497"/>
                  <a:pt x="1900431" y="3008184"/>
                  <a:pt x="1908113" y="3010324"/>
                </a:cubicBezTo>
                <a:cubicBezTo>
                  <a:pt x="1921145" y="3022631"/>
                  <a:pt x="1934359" y="3037003"/>
                  <a:pt x="1946563" y="3052836"/>
                </a:cubicBezTo>
                <a:lnTo>
                  <a:pt x="1956417" y="3068446"/>
                </a:lnTo>
                <a:lnTo>
                  <a:pt x="1966138" y="3080161"/>
                </a:lnTo>
                <a:lnTo>
                  <a:pt x="1967087" y="3081690"/>
                </a:lnTo>
                <a:lnTo>
                  <a:pt x="1995082" y="3099189"/>
                </a:lnTo>
                <a:cubicBezTo>
                  <a:pt x="2003109" y="3107085"/>
                  <a:pt x="2009097" y="3116700"/>
                  <a:pt x="2012215" y="3127838"/>
                </a:cubicBezTo>
                <a:cubicBezTo>
                  <a:pt x="2014471" y="3142107"/>
                  <a:pt x="2012409" y="3153538"/>
                  <a:pt x="2007422" y="3162234"/>
                </a:cubicBezTo>
                <a:lnTo>
                  <a:pt x="1997881" y="3169914"/>
                </a:lnTo>
                <a:lnTo>
                  <a:pt x="1996819" y="3218651"/>
                </a:lnTo>
                <a:lnTo>
                  <a:pt x="1996118" y="3220202"/>
                </a:lnTo>
                <a:lnTo>
                  <a:pt x="2004107" y="3248650"/>
                </a:lnTo>
                <a:cubicBezTo>
                  <a:pt x="2004197" y="3257222"/>
                  <a:pt x="2001754" y="3263777"/>
                  <a:pt x="1997788" y="3268151"/>
                </a:cubicBezTo>
                <a:lnTo>
                  <a:pt x="1983619" y="3274027"/>
                </a:lnTo>
                <a:lnTo>
                  <a:pt x="1981340" y="3273349"/>
                </a:lnTo>
                <a:lnTo>
                  <a:pt x="1980197" y="3273686"/>
                </a:lnTo>
                <a:lnTo>
                  <a:pt x="1967336" y="3268379"/>
                </a:lnTo>
                <a:lnTo>
                  <a:pt x="1953352" y="3281690"/>
                </a:lnTo>
                <a:lnTo>
                  <a:pt x="1933779" y="3294698"/>
                </a:lnTo>
                <a:lnTo>
                  <a:pt x="1933773" y="3295494"/>
                </a:lnTo>
                <a:lnTo>
                  <a:pt x="1931308" y="3300293"/>
                </a:lnTo>
                <a:lnTo>
                  <a:pt x="1947349" y="3305718"/>
                </a:lnTo>
                <a:lnTo>
                  <a:pt x="1946439" y="3305115"/>
                </a:lnTo>
                <a:cubicBezTo>
                  <a:pt x="1948050" y="3301636"/>
                  <a:pt x="1946183" y="3296181"/>
                  <a:pt x="1946183" y="3296181"/>
                </a:cubicBezTo>
                <a:cubicBezTo>
                  <a:pt x="1951271" y="3294680"/>
                  <a:pt x="1954748" y="3296659"/>
                  <a:pt x="1958225" y="3298636"/>
                </a:cubicBezTo>
                <a:lnTo>
                  <a:pt x="1959551" y="3307626"/>
                </a:lnTo>
                <a:lnTo>
                  <a:pt x="1963429" y="3308001"/>
                </a:lnTo>
                <a:lnTo>
                  <a:pt x="1975299" y="3303876"/>
                </a:lnTo>
                <a:lnTo>
                  <a:pt x="1969427" y="3295342"/>
                </a:lnTo>
                <a:cubicBezTo>
                  <a:pt x="1966773" y="3288377"/>
                  <a:pt x="1966575" y="3280599"/>
                  <a:pt x="1970989" y="3276404"/>
                </a:cubicBezTo>
                <a:lnTo>
                  <a:pt x="1980197" y="3273686"/>
                </a:lnTo>
                <a:lnTo>
                  <a:pt x="1982324" y="3274565"/>
                </a:lnTo>
                <a:lnTo>
                  <a:pt x="1983619" y="3274027"/>
                </a:lnTo>
                <a:lnTo>
                  <a:pt x="2000226" y="3278968"/>
                </a:lnTo>
                <a:cubicBezTo>
                  <a:pt x="1998057" y="3294418"/>
                  <a:pt x="1994332" y="3302968"/>
                  <a:pt x="1990154" y="3306870"/>
                </a:cubicBezTo>
                <a:lnTo>
                  <a:pt x="1979719" y="3306884"/>
                </a:lnTo>
                <a:lnTo>
                  <a:pt x="1976574" y="3326788"/>
                </a:lnTo>
                <a:lnTo>
                  <a:pt x="1973955" y="3331289"/>
                </a:lnTo>
                <a:lnTo>
                  <a:pt x="1974407" y="3333659"/>
                </a:lnTo>
                <a:cubicBezTo>
                  <a:pt x="1974703" y="3336575"/>
                  <a:pt x="1974768" y="3338809"/>
                  <a:pt x="1974768" y="3338809"/>
                </a:cubicBezTo>
                <a:cubicBezTo>
                  <a:pt x="1969680" y="3340309"/>
                  <a:pt x="1969680" y="3340309"/>
                  <a:pt x="1971290" y="3336831"/>
                </a:cubicBezTo>
                <a:lnTo>
                  <a:pt x="1971028" y="3336319"/>
                </a:lnTo>
                <a:lnTo>
                  <a:pt x="1965089" y="3346525"/>
                </a:lnTo>
                <a:cubicBezTo>
                  <a:pt x="1956667" y="3340997"/>
                  <a:pt x="1949629" y="3332966"/>
                  <a:pt x="1943472" y="3324378"/>
                </a:cubicBezTo>
                <a:lnTo>
                  <a:pt x="1929858" y="3303117"/>
                </a:lnTo>
                <a:lnTo>
                  <a:pt x="1916876" y="3328394"/>
                </a:lnTo>
                <a:cubicBezTo>
                  <a:pt x="1900522" y="3349760"/>
                  <a:pt x="1877082" y="3368561"/>
                  <a:pt x="1865124" y="3376220"/>
                </a:cubicBezTo>
                <a:cubicBezTo>
                  <a:pt x="1859163" y="3369151"/>
                  <a:pt x="1856505" y="3358485"/>
                  <a:pt x="1856419" y="3346293"/>
                </a:cubicBezTo>
                <a:cubicBezTo>
                  <a:pt x="1856354" y="3337150"/>
                  <a:pt x="1857736" y="3327150"/>
                  <a:pt x="1860256" y="3317168"/>
                </a:cubicBezTo>
                <a:lnTo>
                  <a:pt x="1861643" y="3313398"/>
                </a:lnTo>
                <a:lnTo>
                  <a:pt x="1861302" y="3313217"/>
                </a:lnTo>
                <a:cubicBezTo>
                  <a:pt x="1836171" y="3305580"/>
                  <a:pt x="1818885" y="3316612"/>
                  <a:pt x="1798719" y="3318917"/>
                </a:cubicBezTo>
                <a:cubicBezTo>
                  <a:pt x="1789299" y="3302459"/>
                  <a:pt x="1773797" y="3288709"/>
                  <a:pt x="1756924" y="3275331"/>
                </a:cubicBezTo>
                <a:lnTo>
                  <a:pt x="1720664" y="3245358"/>
                </a:lnTo>
                <a:lnTo>
                  <a:pt x="1730832" y="3268227"/>
                </a:lnTo>
                <a:cubicBezTo>
                  <a:pt x="1746154" y="3317345"/>
                  <a:pt x="1735300" y="3376946"/>
                  <a:pt x="1699917" y="3391706"/>
                </a:cubicBezTo>
                <a:lnTo>
                  <a:pt x="1683142" y="3393811"/>
                </a:lnTo>
                <a:lnTo>
                  <a:pt x="1682494" y="3394712"/>
                </a:lnTo>
                <a:cubicBezTo>
                  <a:pt x="1678843" y="3403903"/>
                  <a:pt x="1674407" y="3423917"/>
                  <a:pt x="1674407" y="3423917"/>
                </a:cubicBezTo>
                <a:lnTo>
                  <a:pt x="1667182" y="3424794"/>
                </a:lnTo>
                <a:lnTo>
                  <a:pt x="1680903" y="3434855"/>
                </a:lnTo>
                <a:cubicBezTo>
                  <a:pt x="1696441" y="3453844"/>
                  <a:pt x="1705104" y="3487437"/>
                  <a:pt x="1691382" y="3495931"/>
                </a:cubicBezTo>
                <a:cubicBezTo>
                  <a:pt x="1682089" y="3501683"/>
                  <a:pt x="1662529" y="3495922"/>
                  <a:pt x="1627883" y="3466317"/>
                </a:cubicBezTo>
                <a:cubicBezTo>
                  <a:pt x="1634596" y="3439190"/>
                  <a:pt x="1643663" y="3426399"/>
                  <a:pt x="1653054" y="3422740"/>
                </a:cubicBezTo>
                <a:lnTo>
                  <a:pt x="1662812" y="3422245"/>
                </a:lnTo>
                <a:lnTo>
                  <a:pt x="1657407" y="3414247"/>
                </a:lnTo>
                <a:cubicBezTo>
                  <a:pt x="1655640" y="3408788"/>
                  <a:pt x="1655911" y="3398926"/>
                  <a:pt x="1658086" y="3389592"/>
                </a:cubicBezTo>
                <a:lnTo>
                  <a:pt x="1658571" y="3388245"/>
                </a:lnTo>
                <a:lnTo>
                  <a:pt x="1641038" y="3381621"/>
                </a:lnTo>
                <a:cubicBezTo>
                  <a:pt x="1638680" y="3329759"/>
                  <a:pt x="1618276" y="3239219"/>
                  <a:pt x="1699775" y="3217857"/>
                </a:cubicBezTo>
                <a:lnTo>
                  <a:pt x="1705963" y="3225331"/>
                </a:lnTo>
                <a:lnTo>
                  <a:pt x="1699127" y="3162140"/>
                </a:lnTo>
                <a:cubicBezTo>
                  <a:pt x="1695424" y="3138848"/>
                  <a:pt x="1691720" y="3115556"/>
                  <a:pt x="1691355" y="3090301"/>
                </a:cubicBezTo>
                <a:cubicBezTo>
                  <a:pt x="1735073" y="3065755"/>
                  <a:pt x="1752268" y="2985023"/>
                  <a:pt x="1812266" y="2985638"/>
                </a:cubicBezTo>
                <a:close/>
                <a:moveTo>
                  <a:pt x="1906696" y="2974405"/>
                </a:moveTo>
                <a:cubicBezTo>
                  <a:pt x="1907839" y="2978159"/>
                  <a:pt x="1911590" y="2976616"/>
                  <a:pt x="1908983" y="2981914"/>
                </a:cubicBezTo>
                <a:cubicBezTo>
                  <a:pt x="1922522" y="2984795"/>
                  <a:pt x="1944063" y="3013957"/>
                  <a:pt x="1944885" y="3030518"/>
                </a:cubicBezTo>
                <a:cubicBezTo>
                  <a:pt x="1903125" y="3018121"/>
                  <a:pt x="1915020" y="2987881"/>
                  <a:pt x="1891693" y="2980575"/>
                </a:cubicBezTo>
                <a:cubicBezTo>
                  <a:pt x="1898052" y="2973735"/>
                  <a:pt x="1898052" y="2973735"/>
                  <a:pt x="1906696" y="2974405"/>
                </a:cubicBezTo>
                <a:close/>
                <a:moveTo>
                  <a:pt x="1936814" y="2965397"/>
                </a:moveTo>
                <a:cubicBezTo>
                  <a:pt x="1945038" y="2972607"/>
                  <a:pt x="1950550" y="2984110"/>
                  <a:pt x="1954149" y="2994281"/>
                </a:cubicBezTo>
                <a:cubicBezTo>
                  <a:pt x="1957749" y="3004452"/>
                  <a:pt x="1959435" y="3013290"/>
                  <a:pt x="1960008" y="3015173"/>
                </a:cubicBezTo>
                <a:cubicBezTo>
                  <a:pt x="1956437" y="3016642"/>
                  <a:pt x="1956437" y="3016642"/>
                  <a:pt x="1956437" y="3016642"/>
                </a:cubicBezTo>
                <a:cubicBezTo>
                  <a:pt x="1955675" y="3004245"/>
                  <a:pt x="1942215" y="2994689"/>
                  <a:pt x="1936127" y="2981502"/>
                </a:cubicBezTo>
                <a:cubicBezTo>
                  <a:pt x="1934097" y="2977107"/>
                  <a:pt x="1932889" y="2972308"/>
                  <a:pt x="1933240" y="2966867"/>
                </a:cubicBezTo>
                <a:cubicBezTo>
                  <a:pt x="1933240" y="2966867"/>
                  <a:pt x="1933240" y="2966867"/>
                  <a:pt x="1934387" y="2970631"/>
                </a:cubicBezTo>
                <a:cubicBezTo>
                  <a:pt x="1934387" y="2970631"/>
                  <a:pt x="1933240" y="2966867"/>
                  <a:pt x="1936814" y="2965397"/>
                </a:cubicBezTo>
                <a:close/>
                <a:moveTo>
                  <a:pt x="1692910" y="2964188"/>
                </a:moveTo>
                <a:cubicBezTo>
                  <a:pt x="1715073" y="2970488"/>
                  <a:pt x="1704106" y="2998101"/>
                  <a:pt x="1693048" y="3001103"/>
                </a:cubicBezTo>
                <a:cubicBezTo>
                  <a:pt x="1667199" y="2995802"/>
                  <a:pt x="1681852" y="2967190"/>
                  <a:pt x="1692910" y="2964188"/>
                </a:cubicBezTo>
                <a:close/>
                <a:moveTo>
                  <a:pt x="1396106" y="2962146"/>
                </a:moveTo>
                <a:cubicBezTo>
                  <a:pt x="1397346" y="2971076"/>
                  <a:pt x="1396346" y="2976611"/>
                  <a:pt x="1395347" y="2982145"/>
                </a:cubicBezTo>
                <a:cubicBezTo>
                  <a:pt x="1396587" y="2991078"/>
                  <a:pt x="1393346" y="2993216"/>
                  <a:pt x="1382382" y="2990700"/>
                </a:cubicBezTo>
                <a:cubicBezTo>
                  <a:pt x="1381140" y="2981770"/>
                  <a:pt x="1387383" y="2963027"/>
                  <a:pt x="1396106" y="2962146"/>
                </a:cubicBezTo>
                <a:close/>
                <a:moveTo>
                  <a:pt x="1067817" y="2957369"/>
                </a:moveTo>
                <a:cubicBezTo>
                  <a:pt x="1088763" y="2956943"/>
                  <a:pt x="1111019" y="2963526"/>
                  <a:pt x="1125264" y="2970181"/>
                </a:cubicBezTo>
                <a:cubicBezTo>
                  <a:pt x="1109314" y="2976616"/>
                  <a:pt x="1093683" y="2984016"/>
                  <a:pt x="1076476" y="2988162"/>
                </a:cubicBezTo>
                <a:cubicBezTo>
                  <a:pt x="1059267" y="2992307"/>
                  <a:pt x="1040481" y="2993198"/>
                  <a:pt x="1018227" y="2986616"/>
                </a:cubicBezTo>
                <a:cubicBezTo>
                  <a:pt x="1027235" y="2965230"/>
                  <a:pt x="1046871" y="2957795"/>
                  <a:pt x="1067817" y="2957369"/>
                </a:cubicBezTo>
                <a:close/>
                <a:moveTo>
                  <a:pt x="2925730" y="2956642"/>
                </a:moveTo>
                <a:lnTo>
                  <a:pt x="2935380" y="2966348"/>
                </a:lnTo>
                <a:lnTo>
                  <a:pt x="2934898" y="2957154"/>
                </a:lnTo>
                <a:close/>
                <a:moveTo>
                  <a:pt x="1576805" y="2956065"/>
                </a:moveTo>
                <a:cubicBezTo>
                  <a:pt x="1581450" y="2972576"/>
                  <a:pt x="1586098" y="2989088"/>
                  <a:pt x="1580637" y="2998966"/>
                </a:cubicBezTo>
                <a:lnTo>
                  <a:pt x="1571728" y="2997993"/>
                </a:lnTo>
                <a:lnTo>
                  <a:pt x="1572972" y="3001079"/>
                </a:lnTo>
                <a:cubicBezTo>
                  <a:pt x="1574904" y="3007671"/>
                  <a:pt x="1575117" y="3014385"/>
                  <a:pt x="1570143" y="3020344"/>
                </a:cubicBezTo>
                <a:cubicBezTo>
                  <a:pt x="1568721" y="3016240"/>
                  <a:pt x="1566272" y="3010315"/>
                  <a:pt x="1564309" y="3004358"/>
                </a:cubicBezTo>
                <a:lnTo>
                  <a:pt x="1562982" y="2997039"/>
                </a:lnTo>
                <a:lnTo>
                  <a:pt x="1551950" y="2995836"/>
                </a:lnTo>
                <a:cubicBezTo>
                  <a:pt x="1543493" y="2991408"/>
                  <a:pt x="1536437" y="2983409"/>
                  <a:pt x="1531655" y="2971296"/>
                </a:cubicBezTo>
                <a:cubicBezTo>
                  <a:pt x="1537387" y="2952622"/>
                  <a:pt x="1563059" y="2956015"/>
                  <a:pt x="1576805" y="2956065"/>
                </a:cubicBezTo>
                <a:close/>
                <a:moveTo>
                  <a:pt x="2828568" y="2954268"/>
                </a:moveTo>
                <a:cubicBezTo>
                  <a:pt x="2829365" y="2954723"/>
                  <a:pt x="2829759" y="2956045"/>
                  <a:pt x="2830547" y="2958691"/>
                </a:cubicBezTo>
                <a:cubicBezTo>
                  <a:pt x="2828937" y="2962170"/>
                  <a:pt x="2827327" y="2965647"/>
                  <a:pt x="2824138" y="2963834"/>
                </a:cubicBezTo>
                <a:cubicBezTo>
                  <a:pt x="2822528" y="2967312"/>
                  <a:pt x="2822528" y="2967312"/>
                  <a:pt x="2819341" y="2965500"/>
                </a:cubicBezTo>
                <a:cubicBezTo>
                  <a:pt x="2820950" y="2962021"/>
                  <a:pt x="2822562" y="2958543"/>
                  <a:pt x="2824173" y="2955065"/>
                </a:cubicBezTo>
                <a:cubicBezTo>
                  <a:pt x="2826572" y="2954233"/>
                  <a:pt x="2827772" y="2953815"/>
                  <a:pt x="2828568" y="2954268"/>
                </a:cubicBezTo>
                <a:close/>
                <a:moveTo>
                  <a:pt x="1398271" y="2945067"/>
                </a:moveTo>
                <a:cubicBezTo>
                  <a:pt x="1400966" y="2945758"/>
                  <a:pt x="1402101" y="2947478"/>
                  <a:pt x="1402562" y="2949026"/>
                </a:cubicBezTo>
                <a:cubicBezTo>
                  <a:pt x="1403023" y="2950573"/>
                  <a:pt x="1402811" y="2951948"/>
                  <a:pt x="1402811" y="2951948"/>
                </a:cubicBezTo>
                <a:cubicBezTo>
                  <a:pt x="1401962" y="2957448"/>
                  <a:pt x="1401113" y="2962947"/>
                  <a:pt x="1395723" y="2961564"/>
                </a:cubicBezTo>
                <a:cubicBezTo>
                  <a:pt x="1395723" y="2961564"/>
                  <a:pt x="1393453" y="2958123"/>
                  <a:pt x="1395151" y="2947126"/>
                </a:cubicBezTo>
                <a:cubicBezTo>
                  <a:pt x="1397421" y="2950566"/>
                  <a:pt x="1400541" y="2948508"/>
                  <a:pt x="1400541" y="2948508"/>
                </a:cubicBezTo>
                <a:cubicBezTo>
                  <a:pt x="1400541" y="2948508"/>
                  <a:pt x="1400541" y="2948508"/>
                  <a:pt x="1398271" y="2945067"/>
                </a:cubicBezTo>
                <a:close/>
                <a:moveTo>
                  <a:pt x="996211" y="2942685"/>
                </a:moveTo>
                <a:cubicBezTo>
                  <a:pt x="1009507" y="2940253"/>
                  <a:pt x="1023002" y="2957836"/>
                  <a:pt x="1021455" y="2969648"/>
                </a:cubicBezTo>
                <a:cubicBezTo>
                  <a:pt x="1007712" y="2982691"/>
                  <a:pt x="985381" y="2969396"/>
                  <a:pt x="983548" y="2952743"/>
                </a:cubicBezTo>
                <a:cubicBezTo>
                  <a:pt x="987370" y="2946530"/>
                  <a:pt x="991781" y="2943495"/>
                  <a:pt x="996211" y="2942685"/>
                </a:cubicBezTo>
                <a:close/>
                <a:moveTo>
                  <a:pt x="1812508" y="2936888"/>
                </a:moveTo>
                <a:cubicBezTo>
                  <a:pt x="1839511" y="2925881"/>
                  <a:pt x="1864772" y="2975407"/>
                  <a:pt x="1873563" y="2984804"/>
                </a:cubicBezTo>
                <a:cubicBezTo>
                  <a:pt x="1873563" y="2984804"/>
                  <a:pt x="1877032" y="2986776"/>
                  <a:pt x="1878889" y="2992228"/>
                </a:cubicBezTo>
                <a:cubicBezTo>
                  <a:pt x="1884213" y="2999651"/>
                  <a:pt x="1872200" y="2997212"/>
                  <a:pt x="1874057" y="3002661"/>
                </a:cubicBezTo>
                <a:cubicBezTo>
                  <a:pt x="1849535" y="2979923"/>
                  <a:pt x="1822040" y="2973072"/>
                  <a:pt x="1822040" y="2973072"/>
                </a:cubicBezTo>
                <a:cubicBezTo>
                  <a:pt x="1816713" y="2965648"/>
                  <a:pt x="1818325" y="2962169"/>
                  <a:pt x="1816713" y="2965648"/>
                </a:cubicBezTo>
                <a:cubicBezTo>
                  <a:pt x="1812999" y="2954746"/>
                  <a:pt x="1805818" y="2941870"/>
                  <a:pt x="1812508" y="2936888"/>
                </a:cubicBezTo>
                <a:close/>
                <a:moveTo>
                  <a:pt x="2261580" y="2933864"/>
                </a:moveTo>
                <a:cubicBezTo>
                  <a:pt x="2282613" y="2932722"/>
                  <a:pt x="2303971" y="2938570"/>
                  <a:pt x="2317299" y="2944761"/>
                </a:cubicBezTo>
                <a:cubicBezTo>
                  <a:pt x="2300423" y="2951762"/>
                  <a:pt x="2283731" y="2959720"/>
                  <a:pt x="2265919" y="2964468"/>
                </a:cubicBezTo>
                <a:lnTo>
                  <a:pt x="2242318" y="2968035"/>
                </a:lnTo>
                <a:lnTo>
                  <a:pt x="2245181" y="2972954"/>
                </a:lnTo>
                <a:cubicBezTo>
                  <a:pt x="2248919" y="2984043"/>
                  <a:pt x="2247190" y="2995573"/>
                  <a:pt x="2232298" y="2997309"/>
                </a:cubicBezTo>
                <a:cubicBezTo>
                  <a:pt x="2228341" y="2998165"/>
                  <a:pt x="2224604" y="2996001"/>
                  <a:pt x="2221553" y="2992199"/>
                </a:cubicBezTo>
                <a:cubicBezTo>
                  <a:pt x="2216978" y="2986496"/>
                  <a:pt x="2213947" y="2977113"/>
                  <a:pt x="2214039" y="2968727"/>
                </a:cubicBezTo>
                <a:lnTo>
                  <a:pt x="2214746" y="2965760"/>
                </a:lnTo>
                <a:lnTo>
                  <a:pt x="2207813" y="2964902"/>
                </a:lnTo>
                <a:cubicBezTo>
                  <a:pt x="2219840" y="2943136"/>
                  <a:pt x="2240547" y="2935006"/>
                  <a:pt x="2261580" y="2933864"/>
                </a:cubicBezTo>
                <a:close/>
                <a:moveTo>
                  <a:pt x="2502926" y="2923375"/>
                </a:moveTo>
                <a:cubicBezTo>
                  <a:pt x="2540910" y="2917720"/>
                  <a:pt x="2591214" y="2930791"/>
                  <a:pt x="2605774" y="2947109"/>
                </a:cubicBezTo>
                <a:cubicBezTo>
                  <a:pt x="2597368" y="2950813"/>
                  <a:pt x="2586864" y="2955441"/>
                  <a:pt x="2575301" y="2959429"/>
                </a:cubicBezTo>
                <a:cubicBezTo>
                  <a:pt x="2563736" y="2963421"/>
                  <a:pt x="2551114" y="2966771"/>
                  <a:pt x="2538479" y="2967918"/>
                </a:cubicBezTo>
                <a:cubicBezTo>
                  <a:pt x="2513202" y="2970215"/>
                  <a:pt x="2487875" y="2963696"/>
                  <a:pt x="2470828" y="2935846"/>
                </a:cubicBezTo>
                <a:cubicBezTo>
                  <a:pt x="2478971" y="2929227"/>
                  <a:pt x="2490266" y="2925261"/>
                  <a:pt x="2502926" y="2923375"/>
                </a:cubicBezTo>
                <a:close/>
                <a:moveTo>
                  <a:pt x="1342360" y="2906116"/>
                </a:moveTo>
                <a:cubicBezTo>
                  <a:pt x="1347395" y="2907283"/>
                  <a:pt x="1352223" y="2908897"/>
                  <a:pt x="1357413" y="2907322"/>
                </a:cubicBezTo>
                <a:cubicBezTo>
                  <a:pt x="1357624" y="2916497"/>
                  <a:pt x="1359707" y="2931266"/>
                  <a:pt x="1342477" y="2939574"/>
                </a:cubicBezTo>
                <a:cubicBezTo>
                  <a:pt x="1337288" y="2941149"/>
                  <a:pt x="1337288" y="2941149"/>
                  <a:pt x="1333757" y="2939141"/>
                </a:cubicBezTo>
                <a:cubicBezTo>
                  <a:pt x="1325036" y="2938709"/>
                  <a:pt x="1319845" y="2940284"/>
                  <a:pt x="1314444" y="2932683"/>
                </a:cubicBezTo>
                <a:cubicBezTo>
                  <a:pt x="1310808" y="2926088"/>
                  <a:pt x="1310702" y="2921500"/>
                  <a:pt x="1313010" y="2917719"/>
                </a:cubicBezTo>
                <a:cubicBezTo>
                  <a:pt x="1315319" y="2913938"/>
                  <a:pt x="1320040" y="2910965"/>
                  <a:pt x="1326060" y="2907598"/>
                </a:cubicBezTo>
                <a:cubicBezTo>
                  <a:pt x="1332081" y="2904230"/>
                  <a:pt x="1337324" y="2904949"/>
                  <a:pt x="1342360" y="2906116"/>
                </a:cubicBezTo>
                <a:close/>
                <a:moveTo>
                  <a:pt x="1477293" y="2897428"/>
                </a:moveTo>
                <a:cubicBezTo>
                  <a:pt x="1489589" y="2894274"/>
                  <a:pt x="1515022" y="2909931"/>
                  <a:pt x="1517571" y="2925916"/>
                </a:cubicBezTo>
                <a:cubicBezTo>
                  <a:pt x="1518422" y="2931246"/>
                  <a:pt x="1516728" y="2936609"/>
                  <a:pt x="1511160" y="2941324"/>
                </a:cubicBezTo>
                <a:cubicBezTo>
                  <a:pt x="1493746" y="2953302"/>
                  <a:pt x="1479893" y="2938077"/>
                  <a:pt x="1466549" y="2918964"/>
                </a:cubicBezTo>
                <a:cubicBezTo>
                  <a:pt x="1471412" y="2912083"/>
                  <a:pt x="1472431" y="2904308"/>
                  <a:pt x="1477293" y="2897428"/>
                </a:cubicBezTo>
                <a:close/>
                <a:moveTo>
                  <a:pt x="2375468" y="2888981"/>
                </a:moveTo>
                <a:cubicBezTo>
                  <a:pt x="2378267" y="2887830"/>
                  <a:pt x="2382565" y="2888154"/>
                  <a:pt x="2389294" y="2889569"/>
                </a:cubicBezTo>
                <a:cubicBezTo>
                  <a:pt x="2399021" y="2893933"/>
                  <a:pt x="2407617" y="2894580"/>
                  <a:pt x="2408748" y="2898297"/>
                </a:cubicBezTo>
                <a:cubicBezTo>
                  <a:pt x="2412480" y="2896763"/>
                  <a:pt x="2417343" y="2898944"/>
                  <a:pt x="2421075" y="2897410"/>
                </a:cubicBezTo>
                <a:cubicBezTo>
                  <a:pt x="2421075" y="2897410"/>
                  <a:pt x="2421075" y="2897410"/>
                  <a:pt x="2422206" y="2901126"/>
                </a:cubicBezTo>
                <a:cubicBezTo>
                  <a:pt x="2406147" y="2903548"/>
                  <a:pt x="2388621" y="2914940"/>
                  <a:pt x="2375161" y="2912111"/>
                </a:cubicBezTo>
                <a:cubicBezTo>
                  <a:pt x="2372730" y="2911020"/>
                  <a:pt x="2370299" y="2909929"/>
                  <a:pt x="2369124" y="2907797"/>
                </a:cubicBezTo>
                <a:cubicBezTo>
                  <a:pt x="2367951" y="2905666"/>
                  <a:pt x="2368034" y="2902494"/>
                  <a:pt x="2370634" y="2897242"/>
                </a:cubicBezTo>
                <a:cubicBezTo>
                  <a:pt x="2371368" y="2892758"/>
                  <a:pt x="2372668" y="2890132"/>
                  <a:pt x="2375468" y="2888981"/>
                </a:cubicBezTo>
                <a:close/>
                <a:moveTo>
                  <a:pt x="2600915" y="2887834"/>
                </a:moveTo>
                <a:cubicBezTo>
                  <a:pt x="2606305" y="2889216"/>
                  <a:pt x="2617936" y="2886481"/>
                  <a:pt x="2619356" y="2895422"/>
                </a:cubicBezTo>
                <a:cubicBezTo>
                  <a:pt x="2610847" y="2896097"/>
                  <a:pt x="2605456" y="2894716"/>
                  <a:pt x="2600915" y="2887834"/>
                </a:cubicBezTo>
                <a:close/>
                <a:moveTo>
                  <a:pt x="3362930" y="2883109"/>
                </a:moveTo>
                <a:cubicBezTo>
                  <a:pt x="3370076" y="2887404"/>
                  <a:pt x="3373439" y="2891638"/>
                  <a:pt x="3376802" y="2895870"/>
                </a:cubicBezTo>
                <a:cubicBezTo>
                  <a:pt x="3380376" y="2898019"/>
                  <a:pt x="3382057" y="2900136"/>
                  <a:pt x="3381796" y="2902742"/>
                </a:cubicBezTo>
                <a:lnTo>
                  <a:pt x="3377907" y="2908460"/>
                </a:lnTo>
                <a:lnTo>
                  <a:pt x="3379409" y="2907854"/>
                </a:lnTo>
                <a:lnTo>
                  <a:pt x="3399344" y="2908760"/>
                </a:lnTo>
                <a:lnTo>
                  <a:pt x="3399563" y="2908553"/>
                </a:lnTo>
                <a:cubicBezTo>
                  <a:pt x="3401766" y="2907424"/>
                  <a:pt x="3403641" y="2907313"/>
                  <a:pt x="3405514" y="2907203"/>
                </a:cubicBezTo>
                <a:lnTo>
                  <a:pt x="3404929" y="2909014"/>
                </a:lnTo>
                <a:lnTo>
                  <a:pt x="3404967" y="2909016"/>
                </a:lnTo>
                <a:lnTo>
                  <a:pt x="3404825" y="2909340"/>
                </a:lnTo>
                <a:lnTo>
                  <a:pt x="3402879" y="2915363"/>
                </a:lnTo>
                <a:lnTo>
                  <a:pt x="3401171" y="2917607"/>
                </a:lnTo>
                <a:lnTo>
                  <a:pt x="3396969" y="2927115"/>
                </a:lnTo>
                <a:lnTo>
                  <a:pt x="3397609" y="2931684"/>
                </a:lnTo>
                <a:lnTo>
                  <a:pt x="3390034" y="2944825"/>
                </a:lnTo>
                <a:lnTo>
                  <a:pt x="3385912" y="2964429"/>
                </a:lnTo>
                <a:lnTo>
                  <a:pt x="3392753" y="2964834"/>
                </a:lnTo>
                <a:cubicBezTo>
                  <a:pt x="3397226" y="2966467"/>
                  <a:pt x="3401279" y="2968758"/>
                  <a:pt x="3404376" y="2971675"/>
                </a:cubicBezTo>
                <a:lnTo>
                  <a:pt x="3409110" y="2980183"/>
                </a:lnTo>
                <a:lnTo>
                  <a:pt x="3409616" y="2972535"/>
                </a:lnTo>
                <a:cubicBezTo>
                  <a:pt x="3413315" y="2977216"/>
                  <a:pt x="3421514" y="2974485"/>
                  <a:pt x="3425214" y="2979166"/>
                </a:cubicBezTo>
                <a:cubicBezTo>
                  <a:pt x="3425214" y="2979166"/>
                  <a:pt x="3428380" y="2991911"/>
                  <a:pt x="3428380" y="2991911"/>
                </a:cubicBezTo>
                <a:cubicBezTo>
                  <a:pt x="3424147" y="2995292"/>
                  <a:pt x="3424147" y="2995292"/>
                  <a:pt x="3424414" y="2991261"/>
                </a:cubicBezTo>
                <a:lnTo>
                  <a:pt x="3411286" y="2992427"/>
                </a:lnTo>
                <a:lnTo>
                  <a:pt x="3412650" y="3006105"/>
                </a:lnTo>
                <a:lnTo>
                  <a:pt x="3410606" y="3011296"/>
                </a:lnTo>
                <a:lnTo>
                  <a:pt x="3419983" y="3013087"/>
                </a:lnTo>
                <a:lnTo>
                  <a:pt x="3418939" y="3017549"/>
                </a:lnTo>
                <a:lnTo>
                  <a:pt x="3436460" y="3013031"/>
                </a:lnTo>
                <a:cubicBezTo>
                  <a:pt x="3446612" y="3010803"/>
                  <a:pt x="3456572" y="3009238"/>
                  <a:pt x="3463879" y="3009630"/>
                </a:cubicBezTo>
                <a:lnTo>
                  <a:pt x="3465595" y="3010255"/>
                </a:lnTo>
                <a:lnTo>
                  <a:pt x="3465828" y="3009088"/>
                </a:lnTo>
                <a:lnTo>
                  <a:pt x="3466974" y="3010758"/>
                </a:lnTo>
                <a:lnTo>
                  <a:pt x="3474225" y="3013404"/>
                </a:lnTo>
                <a:cubicBezTo>
                  <a:pt x="3471972" y="3016915"/>
                  <a:pt x="3469720" y="3020424"/>
                  <a:pt x="3464337" y="3021928"/>
                </a:cubicBezTo>
                <a:cubicBezTo>
                  <a:pt x="3458957" y="3023431"/>
                  <a:pt x="3461209" y="3019920"/>
                  <a:pt x="3458957" y="3023431"/>
                </a:cubicBezTo>
                <a:cubicBezTo>
                  <a:pt x="3453575" y="3024932"/>
                  <a:pt x="3456704" y="3026941"/>
                  <a:pt x="3456704" y="3026941"/>
                </a:cubicBezTo>
                <a:cubicBezTo>
                  <a:pt x="3456704" y="3026941"/>
                  <a:pt x="3453575" y="3024932"/>
                  <a:pt x="3453575" y="3024932"/>
                </a:cubicBezTo>
                <a:cubicBezTo>
                  <a:pt x="3453575" y="3024932"/>
                  <a:pt x="3453575" y="3024932"/>
                  <a:pt x="3442812" y="3027939"/>
                </a:cubicBezTo>
                <a:cubicBezTo>
                  <a:pt x="3429796" y="3034454"/>
                  <a:pt x="3427542" y="3037964"/>
                  <a:pt x="3419908" y="3042977"/>
                </a:cubicBezTo>
                <a:lnTo>
                  <a:pt x="3412756" y="3043961"/>
                </a:lnTo>
                <a:lnTo>
                  <a:pt x="3412480" y="3045141"/>
                </a:lnTo>
                <a:lnTo>
                  <a:pt x="3393809" y="3069458"/>
                </a:lnTo>
                <a:lnTo>
                  <a:pt x="3407485" y="3076798"/>
                </a:lnTo>
                <a:cubicBezTo>
                  <a:pt x="3427062" y="3096681"/>
                  <a:pt x="3435461" y="3135787"/>
                  <a:pt x="3412435" y="3157097"/>
                </a:cubicBezTo>
                <a:cubicBezTo>
                  <a:pt x="3377680" y="3159478"/>
                  <a:pt x="3352280" y="3110599"/>
                  <a:pt x="3351049" y="3082710"/>
                </a:cubicBezTo>
                <a:lnTo>
                  <a:pt x="3351716" y="3082123"/>
                </a:lnTo>
                <a:lnTo>
                  <a:pt x="3344243" y="3076435"/>
                </a:lnTo>
                <a:cubicBezTo>
                  <a:pt x="3340880" y="3072117"/>
                  <a:pt x="3338150" y="3066139"/>
                  <a:pt x="3336313" y="3058240"/>
                </a:cubicBezTo>
                <a:lnTo>
                  <a:pt x="3355186" y="3035508"/>
                </a:lnTo>
                <a:lnTo>
                  <a:pt x="3355141" y="3035487"/>
                </a:lnTo>
                <a:cubicBezTo>
                  <a:pt x="3348946" y="3029653"/>
                  <a:pt x="3344504" y="3019367"/>
                  <a:pt x="3341187" y="3007326"/>
                </a:cubicBezTo>
                <a:cubicBezTo>
                  <a:pt x="3346568" y="3005824"/>
                  <a:pt x="3341689" y="2992779"/>
                  <a:pt x="3343065" y="2983750"/>
                </a:cubicBezTo>
                <a:cubicBezTo>
                  <a:pt x="3346445" y="2978484"/>
                  <a:pt x="3349261" y="2974096"/>
                  <a:pt x="3352578" y="2970649"/>
                </a:cubicBezTo>
                <a:lnTo>
                  <a:pt x="3353109" y="2970334"/>
                </a:lnTo>
                <a:lnTo>
                  <a:pt x="3351225" y="2944274"/>
                </a:lnTo>
                <a:cubicBezTo>
                  <a:pt x="3351887" y="2931641"/>
                  <a:pt x="3355042" y="2920979"/>
                  <a:pt x="3363173" y="2914399"/>
                </a:cubicBezTo>
                <a:lnTo>
                  <a:pt x="3373338" y="2910301"/>
                </a:lnTo>
                <a:lnTo>
                  <a:pt x="3364614" y="2899322"/>
                </a:lnTo>
                <a:cubicBezTo>
                  <a:pt x="3361881" y="2893532"/>
                  <a:pt x="3360619" y="2887247"/>
                  <a:pt x="3362930" y="2883109"/>
                </a:cubicBezTo>
                <a:close/>
                <a:moveTo>
                  <a:pt x="581193" y="2879031"/>
                </a:moveTo>
                <a:cubicBezTo>
                  <a:pt x="585794" y="2881648"/>
                  <a:pt x="589650" y="2891258"/>
                  <a:pt x="592280" y="2892754"/>
                </a:cubicBezTo>
                <a:cubicBezTo>
                  <a:pt x="594175" y="2898226"/>
                  <a:pt x="596070" y="2903698"/>
                  <a:pt x="590953" y="2905182"/>
                </a:cubicBezTo>
                <a:cubicBezTo>
                  <a:pt x="585837" y="2906667"/>
                  <a:pt x="584226" y="2910145"/>
                  <a:pt x="578824" y="2902679"/>
                </a:cubicBezTo>
                <a:cubicBezTo>
                  <a:pt x="575319" y="2900684"/>
                  <a:pt x="573424" y="2895210"/>
                  <a:pt x="569917" y="2893216"/>
                </a:cubicBezTo>
                <a:cubicBezTo>
                  <a:pt x="569917" y="2893216"/>
                  <a:pt x="570249" y="2890109"/>
                  <a:pt x="571219" y="2886816"/>
                </a:cubicBezTo>
                <a:cubicBezTo>
                  <a:pt x="572191" y="2883524"/>
                  <a:pt x="573802" y="2880045"/>
                  <a:pt x="576359" y="2879303"/>
                </a:cubicBezTo>
                <a:cubicBezTo>
                  <a:pt x="578042" y="2878062"/>
                  <a:pt x="579659" y="2878157"/>
                  <a:pt x="581193" y="2879031"/>
                </a:cubicBezTo>
                <a:close/>
                <a:moveTo>
                  <a:pt x="3357417" y="2869448"/>
                </a:moveTo>
                <a:cubicBezTo>
                  <a:pt x="3358804" y="2869974"/>
                  <a:pt x="3359661" y="2870992"/>
                  <a:pt x="3359661" y="2870992"/>
                </a:cubicBezTo>
                <a:cubicBezTo>
                  <a:pt x="3361375" y="2873032"/>
                  <a:pt x="3363089" y="2875070"/>
                  <a:pt x="3363846" y="2877093"/>
                </a:cubicBezTo>
                <a:cubicBezTo>
                  <a:pt x="3364602" y="2879114"/>
                  <a:pt x="3364401" y="2881122"/>
                  <a:pt x="3362283" y="2883098"/>
                </a:cubicBezTo>
                <a:cubicBezTo>
                  <a:pt x="3362283" y="2883098"/>
                  <a:pt x="3358450" y="2883032"/>
                  <a:pt x="3351591" y="2874878"/>
                </a:cubicBezTo>
                <a:cubicBezTo>
                  <a:pt x="3355424" y="2874942"/>
                  <a:pt x="3355829" y="2870929"/>
                  <a:pt x="3355829" y="2870929"/>
                </a:cubicBezTo>
                <a:cubicBezTo>
                  <a:pt x="3355829" y="2870929"/>
                  <a:pt x="3355829" y="2870929"/>
                  <a:pt x="3351996" y="2870865"/>
                </a:cubicBezTo>
                <a:cubicBezTo>
                  <a:pt x="3354115" y="2868890"/>
                  <a:pt x="3356030" y="2868921"/>
                  <a:pt x="3357417" y="2869448"/>
                </a:cubicBezTo>
                <a:close/>
                <a:moveTo>
                  <a:pt x="8203347" y="2869447"/>
                </a:moveTo>
                <a:cubicBezTo>
                  <a:pt x="8204734" y="2869973"/>
                  <a:pt x="8205591" y="2870991"/>
                  <a:pt x="8205591" y="2870991"/>
                </a:cubicBezTo>
                <a:cubicBezTo>
                  <a:pt x="8207305" y="2873031"/>
                  <a:pt x="8209019" y="2875069"/>
                  <a:pt x="8209776" y="2877093"/>
                </a:cubicBezTo>
                <a:cubicBezTo>
                  <a:pt x="8210532" y="2879114"/>
                  <a:pt x="8210331" y="2881121"/>
                  <a:pt x="8208213" y="2883097"/>
                </a:cubicBezTo>
                <a:cubicBezTo>
                  <a:pt x="8208213" y="2883097"/>
                  <a:pt x="8204380" y="2883032"/>
                  <a:pt x="8197521" y="2874878"/>
                </a:cubicBezTo>
                <a:cubicBezTo>
                  <a:pt x="8201354" y="2874941"/>
                  <a:pt x="8201759" y="2870928"/>
                  <a:pt x="8201759" y="2870928"/>
                </a:cubicBezTo>
                <a:cubicBezTo>
                  <a:pt x="8201759" y="2870928"/>
                  <a:pt x="8201759" y="2870928"/>
                  <a:pt x="8197926" y="2870864"/>
                </a:cubicBezTo>
                <a:cubicBezTo>
                  <a:pt x="8200045" y="2868889"/>
                  <a:pt x="8201960" y="2868920"/>
                  <a:pt x="8203347" y="2869447"/>
                </a:cubicBezTo>
                <a:close/>
                <a:moveTo>
                  <a:pt x="2364066" y="2862260"/>
                </a:moveTo>
                <a:cubicBezTo>
                  <a:pt x="2369951" y="2861448"/>
                  <a:pt x="2375535" y="2862448"/>
                  <a:pt x="2380706" y="2865949"/>
                </a:cubicBezTo>
                <a:cubicBezTo>
                  <a:pt x="2380514" y="2890281"/>
                  <a:pt x="2346977" y="2907612"/>
                  <a:pt x="2326762" y="2913944"/>
                </a:cubicBezTo>
                <a:cubicBezTo>
                  <a:pt x="2320529" y="2905276"/>
                  <a:pt x="2312311" y="2908608"/>
                  <a:pt x="2306077" y="2899942"/>
                </a:cubicBezTo>
                <a:cubicBezTo>
                  <a:pt x="2326058" y="2883443"/>
                  <a:pt x="2346412" y="2864696"/>
                  <a:pt x="2364066" y="2862260"/>
                </a:cubicBezTo>
                <a:close/>
                <a:moveTo>
                  <a:pt x="1308921" y="2853855"/>
                </a:moveTo>
                <a:cubicBezTo>
                  <a:pt x="1322465" y="2851441"/>
                  <a:pt x="1324097" y="2859814"/>
                  <a:pt x="1332360" y="2857259"/>
                </a:cubicBezTo>
                <a:cubicBezTo>
                  <a:pt x="1332642" y="2876702"/>
                  <a:pt x="1323708" y="2884792"/>
                  <a:pt x="1307184" y="2889902"/>
                </a:cubicBezTo>
                <a:cubicBezTo>
                  <a:pt x="1300269" y="2881386"/>
                  <a:pt x="1299985" y="2861944"/>
                  <a:pt x="1308921" y="2853855"/>
                </a:cubicBezTo>
                <a:close/>
                <a:moveTo>
                  <a:pt x="1769849" y="2845626"/>
                </a:moveTo>
                <a:cubicBezTo>
                  <a:pt x="1770785" y="2848386"/>
                  <a:pt x="1772991" y="2850197"/>
                  <a:pt x="1775862" y="2851621"/>
                </a:cubicBezTo>
                <a:lnTo>
                  <a:pt x="1777813" y="2852337"/>
                </a:lnTo>
                <a:lnTo>
                  <a:pt x="1782930" y="2849881"/>
                </a:lnTo>
                <a:cubicBezTo>
                  <a:pt x="1787445" y="2848817"/>
                  <a:pt x="1792604" y="2848812"/>
                  <a:pt x="1798337" y="2850686"/>
                </a:cubicBezTo>
                <a:cubicBezTo>
                  <a:pt x="1796444" y="2854638"/>
                  <a:pt x="1812219" y="2863229"/>
                  <a:pt x="1819062" y="2874895"/>
                </a:cubicBezTo>
                <a:cubicBezTo>
                  <a:pt x="1821343" y="2878783"/>
                  <a:pt x="1822632" y="2883015"/>
                  <a:pt x="1821941" y="2887530"/>
                </a:cubicBezTo>
                <a:cubicBezTo>
                  <a:pt x="1820563" y="2896562"/>
                  <a:pt x="1818038" y="2901831"/>
                  <a:pt x="1816660" y="2910864"/>
                </a:cubicBezTo>
                <a:lnTo>
                  <a:pt x="1813817" y="2912752"/>
                </a:lnTo>
                <a:lnTo>
                  <a:pt x="1813825" y="2916863"/>
                </a:lnTo>
                <a:cubicBezTo>
                  <a:pt x="1810853" y="2926866"/>
                  <a:pt x="1802388" y="2933190"/>
                  <a:pt x="1791415" y="2942540"/>
                </a:cubicBezTo>
                <a:cubicBezTo>
                  <a:pt x="1793048" y="2939013"/>
                  <a:pt x="1787908" y="2940544"/>
                  <a:pt x="1787908" y="2940544"/>
                </a:cubicBezTo>
                <a:cubicBezTo>
                  <a:pt x="1777630" y="2943608"/>
                  <a:pt x="1797033" y="2959101"/>
                  <a:pt x="1785123" y="2965691"/>
                </a:cubicBezTo>
                <a:cubicBezTo>
                  <a:pt x="1764626" y="2974080"/>
                  <a:pt x="1742402" y="2953920"/>
                  <a:pt x="1731090" y="2942473"/>
                </a:cubicBezTo>
                <a:lnTo>
                  <a:pt x="1724715" y="2936133"/>
                </a:lnTo>
                <a:lnTo>
                  <a:pt x="1723121" y="2939573"/>
                </a:lnTo>
                <a:lnTo>
                  <a:pt x="1721095" y="2933724"/>
                </a:lnTo>
                <a:lnTo>
                  <a:pt x="1720380" y="2933317"/>
                </a:lnTo>
                <a:cubicBezTo>
                  <a:pt x="1722013" y="2929791"/>
                  <a:pt x="1718507" y="2927796"/>
                  <a:pt x="1716874" y="2931323"/>
                </a:cubicBezTo>
                <a:cubicBezTo>
                  <a:pt x="1713248" y="2924804"/>
                  <a:pt x="1710090" y="2919667"/>
                  <a:pt x="1709123" y="2915776"/>
                </a:cubicBezTo>
                <a:lnTo>
                  <a:pt x="1711248" y="2912600"/>
                </a:lnTo>
                <a:lnTo>
                  <a:pt x="1702672" y="2909044"/>
                </a:lnTo>
                <a:lnTo>
                  <a:pt x="1699728" y="2912429"/>
                </a:lnTo>
                <a:cubicBezTo>
                  <a:pt x="1669387" y="2925994"/>
                  <a:pt x="1615548" y="2913367"/>
                  <a:pt x="1598414" y="2902028"/>
                </a:cubicBezTo>
                <a:cubicBezTo>
                  <a:pt x="1615380" y="2896896"/>
                  <a:pt x="1637946" y="2890530"/>
                  <a:pt x="1660187" y="2887015"/>
                </a:cubicBezTo>
                <a:lnTo>
                  <a:pt x="1664332" y="2886680"/>
                </a:lnTo>
                <a:lnTo>
                  <a:pt x="1663957" y="2886431"/>
                </a:lnTo>
                <a:cubicBezTo>
                  <a:pt x="1657566" y="2879874"/>
                  <a:pt x="1654429" y="2872627"/>
                  <a:pt x="1656775" y="2864677"/>
                </a:cubicBezTo>
                <a:cubicBezTo>
                  <a:pt x="1670258" y="2869375"/>
                  <a:pt x="1695641" y="2873975"/>
                  <a:pt x="1716500" y="2882941"/>
                </a:cubicBezTo>
                <a:lnTo>
                  <a:pt x="1741957" y="2899963"/>
                </a:lnTo>
                <a:lnTo>
                  <a:pt x="1744487" y="2896354"/>
                </a:lnTo>
                <a:lnTo>
                  <a:pt x="1746180" y="2886388"/>
                </a:lnTo>
                <a:lnTo>
                  <a:pt x="1743062" y="2886115"/>
                </a:lnTo>
                <a:cubicBezTo>
                  <a:pt x="1741917" y="2882354"/>
                  <a:pt x="1735957" y="2876341"/>
                  <a:pt x="1731143" y="2874089"/>
                </a:cubicBezTo>
                <a:cubicBezTo>
                  <a:pt x="1734812" y="2872580"/>
                  <a:pt x="1738482" y="2871070"/>
                  <a:pt x="1737336" y="2867309"/>
                </a:cubicBezTo>
                <a:cubicBezTo>
                  <a:pt x="1742150" y="2869561"/>
                  <a:pt x="1744844" y="2871628"/>
                  <a:pt x="1746936" y="2873413"/>
                </a:cubicBezTo>
                <a:lnTo>
                  <a:pt x="1748222" y="2874359"/>
                </a:lnTo>
                <a:lnTo>
                  <a:pt x="1748950" y="2870074"/>
                </a:lnTo>
                <a:cubicBezTo>
                  <a:pt x="1751636" y="2860743"/>
                  <a:pt x="1757062" y="2851716"/>
                  <a:pt x="1769849" y="2845626"/>
                </a:cubicBezTo>
                <a:close/>
                <a:moveTo>
                  <a:pt x="1918993" y="2831090"/>
                </a:moveTo>
                <a:cubicBezTo>
                  <a:pt x="1924056" y="2834126"/>
                  <a:pt x="1929119" y="2837161"/>
                  <a:pt x="1932981" y="2841917"/>
                </a:cubicBezTo>
                <a:lnTo>
                  <a:pt x="1937606" y="2856332"/>
                </a:lnTo>
                <a:lnTo>
                  <a:pt x="1970863" y="2869097"/>
                </a:lnTo>
                <a:cubicBezTo>
                  <a:pt x="1981707" y="2876784"/>
                  <a:pt x="1989163" y="2888498"/>
                  <a:pt x="1985975" y="2906865"/>
                </a:cubicBezTo>
                <a:cubicBezTo>
                  <a:pt x="1980725" y="2907963"/>
                  <a:pt x="1975474" y="2909061"/>
                  <a:pt x="1970221" y="2910161"/>
                </a:cubicBezTo>
                <a:cubicBezTo>
                  <a:pt x="1965392" y="2897897"/>
                  <a:pt x="1958717" y="2888968"/>
                  <a:pt x="1952239" y="2880738"/>
                </a:cubicBezTo>
                <a:lnTo>
                  <a:pt x="1939113" y="2861031"/>
                </a:lnTo>
                <a:lnTo>
                  <a:pt x="1939769" y="2863073"/>
                </a:lnTo>
                <a:cubicBezTo>
                  <a:pt x="1930169" y="2876843"/>
                  <a:pt x="1918810" y="2882048"/>
                  <a:pt x="1897326" y="2881184"/>
                </a:cubicBezTo>
                <a:cubicBezTo>
                  <a:pt x="1885441" y="2866550"/>
                  <a:pt x="1892139" y="2830010"/>
                  <a:pt x="1918993" y="2831090"/>
                </a:cubicBezTo>
                <a:close/>
                <a:moveTo>
                  <a:pt x="1673248" y="2816920"/>
                </a:moveTo>
                <a:cubicBezTo>
                  <a:pt x="1671609" y="2820461"/>
                  <a:pt x="1671609" y="2820461"/>
                  <a:pt x="1671609" y="2820461"/>
                </a:cubicBezTo>
                <a:cubicBezTo>
                  <a:pt x="1673509" y="2826017"/>
                  <a:pt x="1675149" y="2822476"/>
                  <a:pt x="1678691" y="2824490"/>
                </a:cubicBezTo>
                <a:cubicBezTo>
                  <a:pt x="1678691" y="2824490"/>
                  <a:pt x="1675149" y="2822476"/>
                  <a:pt x="1680332" y="2820949"/>
                </a:cubicBezTo>
                <a:cubicBezTo>
                  <a:pt x="1678691" y="2824490"/>
                  <a:pt x="1682233" y="2826505"/>
                  <a:pt x="1685774" y="2828520"/>
                </a:cubicBezTo>
                <a:cubicBezTo>
                  <a:pt x="1689578" y="2839632"/>
                  <a:pt x="1691741" y="2854286"/>
                  <a:pt x="1684919" y="2859355"/>
                </a:cubicBezTo>
                <a:cubicBezTo>
                  <a:pt x="1674556" y="2862408"/>
                  <a:pt x="1669114" y="2854837"/>
                  <a:pt x="1667211" y="2849281"/>
                </a:cubicBezTo>
                <a:cubicBezTo>
                  <a:pt x="1662719" y="2844488"/>
                  <a:pt x="1662113" y="2838550"/>
                  <a:pt x="1663688" y="2832735"/>
                </a:cubicBezTo>
                <a:cubicBezTo>
                  <a:pt x="1665262" y="2826918"/>
                  <a:pt x="1669018" y="2821224"/>
                  <a:pt x="1673248" y="2816920"/>
                </a:cubicBezTo>
                <a:close/>
                <a:moveTo>
                  <a:pt x="2430992" y="2808694"/>
                </a:moveTo>
                <a:cubicBezTo>
                  <a:pt x="2444147" y="2811800"/>
                  <a:pt x="2447603" y="2823154"/>
                  <a:pt x="2447444" y="2835995"/>
                </a:cubicBezTo>
                <a:cubicBezTo>
                  <a:pt x="2453367" y="2842077"/>
                  <a:pt x="2461752" y="2842886"/>
                  <a:pt x="2460440" y="2851944"/>
                </a:cubicBezTo>
                <a:cubicBezTo>
                  <a:pt x="2449748" y="2843564"/>
                  <a:pt x="2444980" y="2841266"/>
                  <a:pt x="2439058" y="2835186"/>
                </a:cubicBezTo>
                <a:cubicBezTo>
                  <a:pt x="2435441" y="2836672"/>
                  <a:pt x="2431824" y="2838160"/>
                  <a:pt x="2427055" y="2835863"/>
                </a:cubicBezTo>
                <a:cubicBezTo>
                  <a:pt x="2417516" y="2831270"/>
                  <a:pt x="2418829" y="2822213"/>
                  <a:pt x="2412906" y="2816132"/>
                </a:cubicBezTo>
                <a:cubicBezTo>
                  <a:pt x="2415371" y="2810860"/>
                  <a:pt x="2421453" y="2804099"/>
                  <a:pt x="2430992" y="2808694"/>
                </a:cubicBezTo>
                <a:close/>
                <a:moveTo>
                  <a:pt x="3345769" y="2798628"/>
                </a:moveTo>
                <a:cubicBezTo>
                  <a:pt x="3347877" y="2798473"/>
                  <a:pt x="3350492" y="2800761"/>
                  <a:pt x="3353264" y="2804334"/>
                </a:cubicBezTo>
                <a:cubicBezTo>
                  <a:pt x="3361579" y="2815052"/>
                  <a:pt x="3371312" y="2837338"/>
                  <a:pt x="3373015" y="2839919"/>
                </a:cubicBezTo>
                <a:cubicBezTo>
                  <a:pt x="3373015" y="2839919"/>
                  <a:pt x="3375285" y="2843359"/>
                  <a:pt x="3377555" y="2846800"/>
                </a:cubicBezTo>
                <a:cubicBezTo>
                  <a:pt x="3376747" y="2852272"/>
                  <a:pt x="3373668" y="2854304"/>
                  <a:pt x="3375938" y="2857745"/>
                </a:cubicBezTo>
                <a:cubicBezTo>
                  <a:pt x="3359890" y="2853518"/>
                  <a:pt x="3356157" y="2841164"/>
                  <a:pt x="3352424" y="2828810"/>
                </a:cubicBezTo>
                <a:cubicBezTo>
                  <a:pt x="3350963" y="2819896"/>
                  <a:pt x="3348693" y="2816455"/>
                  <a:pt x="3341073" y="2811606"/>
                </a:cubicBezTo>
                <a:cubicBezTo>
                  <a:pt x="3341073" y="2811606"/>
                  <a:pt x="3341073" y="2811606"/>
                  <a:pt x="3342690" y="2800660"/>
                </a:cubicBezTo>
                <a:close/>
                <a:moveTo>
                  <a:pt x="8191699" y="2798628"/>
                </a:moveTo>
                <a:cubicBezTo>
                  <a:pt x="8193807" y="2798473"/>
                  <a:pt x="8196422" y="2800760"/>
                  <a:pt x="8199194" y="2804334"/>
                </a:cubicBezTo>
                <a:cubicBezTo>
                  <a:pt x="8207509" y="2815051"/>
                  <a:pt x="8217242" y="2837338"/>
                  <a:pt x="8218945" y="2839918"/>
                </a:cubicBezTo>
                <a:cubicBezTo>
                  <a:pt x="8218945" y="2839918"/>
                  <a:pt x="8221215" y="2843358"/>
                  <a:pt x="8223485" y="2846799"/>
                </a:cubicBezTo>
                <a:cubicBezTo>
                  <a:pt x="8222677" y="2852272"/>
                  <a:pt x="8219598" y="2854303"/>
                  <a:pt x="8221868" y="2857744"/>
                </a:cubicBezTo>
                <a:cubicBezTo>
                  <a:pt x="8205820" y="2853517"/>
                  <a:pt x="8202087" y="2841163"/>
                  <a:pt x="8198354" y="2828809"/>
                </a:cubicBezTo>
                <a:cubicBezTo>
                  <a:pt x="8196893" y="2819896"/>
                  <a:pt x="8194623" y="2816455"/>
                  <a:pt x="8187003" y="2811605"/>
                </a:cubicBezTo>
                <a:cubicBezTo>
                  <a:pt x="8187003" y="2811605"/>
                  <a:pt x="8187003" y="2811605"/>
                  <a:pt x="8188620" y="2800660"/>
                </a:cubicBezTo>
                <a:close/>
                <a:moveTo>
                  <a:pt x="2528679" y="2790416"/>
                </a:moveTo>
                <a:cubicBezTo>
                  <a:pt x="2531204" y="2791280"/>
                  <a:pt x="2531461" y="2792124"/>
                  <a:pt x="2531216" y="2793176"/>
                </a:cubicBezTo>
                <a:cubicBezTo>
                  <a:pt x="2530971" y="2794226"/>
                  <a:pt x="2530223" y="2795486"/>
                  <a:pt x="2530738" y="2797176"/>
                </a:cubicBezTo>
                <a:cubicBezTo>
                  <a:pt x="2525690" y="2795448"/>
                  <a:pt x="2525690" y="2795448"/>
                  <a:pt x="2528679" y="2790416"/>
                </a:cubicBezTo>
                <a:close/>
                <a:moveTo>
                  <a:pt x="2143678" y="2789066"/>
                </a:moveTo>
                <a:cubicBezTo>
                  <a:pt x="2150830" y="2792396"/>
                  <a:pt x="2154345" y="2797224"/>
                  <a:pt x="2156044" y="2802800"/>
                </a:cubicBezTo>
                <a:cubicBezTo>
                  <a:pt x="2157741" y="2808376"/>
                  <a:pt x="2157621" y="2814699"/>
                  <a:pt x="2157501" y="2821022"/>
                </a:cubicBezTo>
                <a:cubicBezTo>
                  <a:pt x="2156127" y="2829952"/>
                  <a:pt x="2157259" y="2833669"/>
                  <a:pt x="2163159" y="2839607"/>
                </a:cubicBezTo>
                <a:cubicBezTo>
                  <a:pt x="2163159" y="2839607"/>
                  <a:pt x="2163159" y="2839607"/>
                  <a:pt x="2158151" y="2850032"/>
                </a:cubicBezTo>
                <a:lnTo>
                  <a:pt x="2154515" y="2851527"/>
                </a:lnTo>
                <a:cubicBezTo>
                  <a:pt x="2152414" y="2851346"/>
                  <a:pt x="2150585" y="2848699"/>
                  <a:pt x="2149005" y="2844773"/>
                </a:cubicBezTo>
                <a:lnTo>
                  <a:pt x="2148581" y="2843051"/>
                </a:lnTo>
                <a:lnTo>
                  <a:pt x="2142165" y="2851325"/>
                </a:lnTo>
                <a:cubicBezTo>
                  <a:pt x="2136236" y="2854004"/>
                  <a:pt x="2129336" y="2853740"/>
                  <a:pt x="2122682" y="2851269"/>
                </a:cubicBezTo>
                <a:cubicBezTo>
                  <a:pt x="2116850" y="2833607"/>
                  <a:pt x="2126721" y="2823709"/>
                  <a:pt x="2140783" y="2826507"/>
                </a:cubicBezTo>
                <a:lnTo>
                  <a:pt x="2145002" y="2828531"/>
                </a:lnTo>
                <a:lnTo>
                  <a:pt x="2143512" y="2822478"/>
                </a:lnTo>
                <a:cubicBezTo>
                  <a:pt x="2142191" y="2814835"/>
                  <a:pt x="2141357" y="2808317"/>
                  <a:pt x="2140932" y="2806923"/>
                </a:cubicBezTo>
                <a:cubicBezTo>
                  <a:pt x="2140932" y="2806923"/>
                  <a:pt x="2139801" y="2803206"/>
                  <a:pt x="2138669" y="2799489"/>
                </a:cubicBezTo>
                <a:cubicBezTo>
                  <a:pt x="2141173" y="2794276"/>
                  <a:pt x="2144809" y="2792782"/>
                  <a:pt x="2143678" y="2789066"/>
                </a:cubicBezTo>
                <a:close/>
                <a:moveTo>
                  <a:pt x="3262428" y="2778857"/>
                </a:moveTo>
                <a:cubicBezTo>
                  <a:pt x="3300857" y="2768437"/>
                  <a:pt x="3323524" y="2809312"/>
                  <a:pt x="3288018" y="2830694"/>
                </a:cubicBezTo>
                <a:cubicBezTo>
                  <a:pt x="3260214" y="2814721"/>
                  <a:pt x="3255832" y="2798279"/>
                  <a:pt x="3262428" y="2778857"/>
                </a:cubicBezTo>
                <a:close/>
                <a:moveTo>
                  <a:pt x="2564109" y="2775993"/>
                </a:moveTo>
                <a:cubicBezTo>
                  <a:pt x="2572873" y="2791790"/>
                  <a:pt x="2556382" y="2801049"/>
                  <a:pt x="2547074" y="2794939"/>
                </a:cubicBezTo>
                <a:cubicBezTo>
                  <a:pt x="2543971" y="2792901"/>
                  <a:pt x="2541666" y="2789157"/>
                  <a:pt x="2541363" y="2783378"/>
                </a:cubicBezTo>
                <a:cubicBezTo>
                  <a:pt x="2548406" y="2779077"/>
                  <a:pt x="2553641" y="2778049"/>
                  <a:pt x="2564109" y="2775993"/>
                </a:cubicBezTo>
                <a:close/>
                <a:moveTo>
                  <a:pt x="532555" y="2758549"/>
                </a:moveTo>
                <a:cubicBezTo>
                  <a:pt x="540404" y="2758908"/>
                  <a:pt x="548431" y="2763315"/>
                  <a:pt x="556817" y="2775814"/>
                </a:cubicBezTo>
                <a:cubicBezTo>
                  <a:pt x="549861" y="2795683"/>
                  <a:pt x="537908" y="2791098"/>
                  <a:pt x="525957" y="2786511"/>
                </a:cubicBezTo>
                <a:cubicBezTo>
                  <a:pt x="533270" y="2774732"/>
                  <a:pt x="517215" y="2765921"/>
                  <a:pt x="532555" y="2758549"/>
                </a:cubicBezTo>
                <a:close/>
                <a:moveTo>
                  <a:pt x="747786" y="2745975"/>
                </a:moveTo>
                <a:cubicBezTo>
                  <a:pt x="752130" y="2747357"/>
                  <a:pt x="756512" y="2749851"/>
                  <a:pt x="757466" y="2752573"/>
                </a:cubicBezTo>
                <a:cubicBezTo>
                  <a:pt x="764790" y="2765456"/>
                  <a:pt x="752985" y="2771815"/>
                  <a:pt x="743091" y="2783619"/>
                </a:cubicBezTo>
                <a:cubicBezTo>
                  <a:pt x="741181" y="2778175"/>
                  <a:pt x="736077" y="2779630"/>
                  <a:pt x="730974" y="2781085"/>
                </a:cubicBezTo>
                <a:cubicBezTo>
                  <a:pt x="728111" y="2772918"/>
                  <a:pt x="722202" y="2760567"/>
                  <a:pt x="728040" y="2752449"/>
                </a:cubicBezTo>
                <a:cubicBezTo>
                  <a:pt x="729985" y="2749742"/>
                  <a:pt x="733237" y="2747505"/>
                  <a:pt x="738338" y="2746048"/>
                </a:cubicBezTo>
                <a:cubicBezTo>
                  <a:pt x="739137" y="2744325"/>
                  <a:pt x="743442" y="2744594"/>
                  <a:pt x="747786" y="2745975"/>
                </a:cubicBezTo>
                <a:close/>
                <a:moveTo>
                  <a:pt x="3289179" y="2743780"/>
                </a:moveTo>
                <a:cubicBezTo>
                  <a:pt x="3298092" y="2741299"/>
                  <a:pt x="3307760" y="2740732"/>
                  <a:pt x="3314104" y="2744273"/>
                </a:cubicBezTo>
                <a:cubicBezTo>
                  <a:pt x="3311325" y="2752264"/>
                  <a:pt x="3308546" y="2760256"/>
                  <a:pt x="3305768" y="2768246"/>
                </a:cubicBezTo>
                <a:cubicBezTo>
                  <a:pt x="3305223" y="2764364"/>
                  <a:pt x="3271508" y="2774173"/>
                  <a:pt x="3271508" y="2774173"/>
                </a:cubicBezTo>
                <a:cubicBezTo>
                  <a:pt x="3262686" y="2766862"/>
                  <a:pt x="3262686" y="2766862"/>
                  <a:pt x="3268787" y="2754762"/>
                </a:cubicBezTo>
                <a:cubicBezTo>
                  <a:pt x="3272111" y="2750654"/>
                  <a:pt x="3280267" y="2746260"/>
                  <a:pt x="3289179" y="2743780"/>
                </a:cubicBezTo>
                <a:close/>
                <a:moveTo>
                  <a:pt x="1796880" y="2720399"/>
                </a:moveTo>
                <a:cubicBezTo>
                  <a:pt x="1811344" y="2723033"/>
                  <a:pt x="1829670" y="2722158"/>
                  <a:pt x="1847291" y="2722217"/>
                </a:cubicBezTo>
                <a:cubicBezTo>
                  <a:pt x="1864912" y="2722278"/>
                  <a:pt x="1881828" y="2723273"/>
                  <a:pt x="1893471" y="2729646"/>
                </a:cubicBezTo>
                <a:lnTo>
                  <a:pt x="1904415" y="2739967"/>
                </a:lnTo>
                <a:lnTo>
                  <a:pt x="1906885" y="2737984"/>
                </a:lnTo>
                <a:cubicBezTo>
                  <a:pt x="1910045" y="2749149"/>
                  <a:pt x="1918736" y="2750308"/>
                  <a:pt x="1921895" y="2761475"/>
                </a:cubicBezTo>
                <a:lnTo>
                  <a:pt x="1907525" y="2766298"/>
                </a:lnTo>
                <a:lnTo>
                  <a:pt x="1904716" y="2783504"/>
                </a:lnTo>
                <a:cubicBezTo>
                  <a:pt x="1887467" y="2767191"/>
                  <a:pt x="1864595" y="2760803"/>
                  <a:pt x="1843993" y="2753799"/>
                </a:cubicBezTo>
                <a:lnTo>
                  <a:pt x="1841359" y="2752653"/>
                </a:lnTo>
                <a:lnTo>
                  <a:pt x="1848823" y="2765287"/>
                </a:lnTo>
                <a:cubicBezTo>
                  <a:pt x="1853263" y="2777471"/>
                  <a:pt x="1849436" y="2786109"/>
                  <a:pt x="1858096" y="2794322"/>
                </a:cubicBezTo>
                <a:cubicBezTo>
                  <a:pt x="1830044" y="2815702"/>
                  <a:pt x="1809797" y="2809591"/>
                  <a:pt x="1786707" y="2787692"/>
                </a:cubicBezTo>
                <a:cubicBezTo>
                  <a:pt x="1791098" y="2772228"/>
                  <a:pt x="1807975" y="2756335"/>
                  <a:pt x="1824680" y="2751934"/>
                </a:cubicBezTo>
                <a:lnTo>
                  <a:pt x="1839441" y="2751817"/>
                </a:lnTo>
                <a:lnTo>
                  <a:pt x="1815776" y="2741514"/>
                </a:lnTo>
                <a:cubicBezTo>
                  <a:pt x="1807595" y="2736387"/>
                  <a:pt x="1800968" y="2729787"/>
                  <a:pt x="1796880" y="2720399"/>
                </a:cubicBezTo>
                <a:close/>
                <a:moveTo>
                  <a:pt x="1600065" y="2718957"/>
                </a:moveTo>
                <a:cubicBezTo>
                  <a:pt x="1607020" y="2722913"/>
                  <a:pt x="1615584" y="2723391"/>
                  <a:pt x="1620927" y="2730826"/>
                </a:cubicBezTo>
                <a:cubicBezTo>
                  <a:pt x="1624661" y="2741738"/>
                  <a:pt x="1613129" y="2757151"/>
                  <a:pt x="1606432" y="2762131"/>
                </a:cubicBezTo>
                <a:cubicBezTo>
                  <a:pt x="1596256" y="2765131"/>
                  <a:pt x="1587435" y="2755719"/>
                  <a:pt x="1583702" y="2744806"/>
                </a:cubicBezTo>
                <a:cubicBezTo>
                  <a:pt x="1581030" y="2741088"/>
                  <a:pt x="1580903" y="2736621"/>
                  <a:pt x="1582279" y="2732461"/>
                </a:cubicBezTo>
                <a:cubicBezTo>
                  <a:pt x="1583658" y="2728300"/>
                  <a:pt x="1586541" y="2724446"/>
                  <a:pt x="1589889" y="2721958"/>
                </a:cubicBezTo>
                <a:cubicBezTo>
                  <a:pt x="1594978" y="2720457"/>
                  <a:pt x="1594978" y="2720457"/>
                  <a:pt x="1600065" y="2718957"/>
                </a:cubicBezTo>
                <a:close/>
                <a:moveTo>
                  <a:pt x="3328351" y="2703557"/>
                </a:moveTo>
                <a:cubicBezTo>
                  <a:pt x="3336409" y="2701640"/>
                  <a:pt x="3348339" y="2707495"/>
                  <a:pt x="3364688" y="2726581"/>
                </a:cubicBezTo>
                <a:lnTo>
                  <a:pt x="3371908" y="2736169"/>
                </a:lnTo>
                <a:lnTo>
                  <a:pt x="3377204" y="2739576"/>
                </a:lnTo>
                <a:cubicBezTo>
                  <a:pt x="3397149" y="2760834"/>
                  <a:pt x="3392509" y="2788757"/>
                  <a:pt x="3390942" y="2815849"/>
                </a:cubicBezTo>
                <a:cubicBezTo>
                  <a:pt x="3384742" y="2814567"/>
                  <a:pt x="3377464" y="2810615"/>
                  <a:pt x="3370408" y="2804750"/>
                </a:cubicBezTo>
                <a:lnTo>
                  <a:pt x="3355470" y="2787186"/>
                </a:lnTo>
                <a:lnTo>
                  <a:pt x="3352228" y="2790827"/>
                </a:lnTo>
                <a:cubicBezTo>
                  <a:pt x="3345916" y="2793718"/>
                  <a:pt x="3339045" y="2793687"/>
                  <a:pt x="3332728" y="2791434"/>
                </a:cubicBezTo>
                <a:lnTo>
                  <a:pt x="3333624" y="2778961"/>
                </a:lnTo>
                <a:lnTo>
                  <a:pt x="3331972" y="2778367"/>
                </a:lnTo>
                <a:cubicBezTo>
                  <a:pt x="3312257" y="2761713"/>
                  <a:pt x="3308204" y="2708349"/>
                  <a:pt x="3328351" y="2703557"/>
                </a:cubicBezTo>
                <a:close/>
                <a:moveTo>
                  <a:pt x="8174281" y="2703556"/>
                </a:moveTo>
                <a:cubicBezTo>
                  <a:pt x="8185025" y="2701001"/>
                  <a:pt x="8202652" y="2712261"/>
                  <a:pt x="8228460" y="2750276"/>
                </a:cubicBezTo>
                <a:lnTo>
                  <a:pt x="8211616" y="2771404"/>
                </a:lnTo>
                <a:lnTo>
                  <a:pt x="8214306" y="2772693"/>
                </a:lnTo>
                <a:cubicBezTo>
                  <a:pt x="8210225" y="2782125"/>
                  <a:pt x="8204472" y="2787936"/>
                  <a:pt x="8198158" y="2790827"/>
                </a:cubicBezTo>
                <a:cubicBezTo>
                  <a:pt x="8191846" y="2793717"/>
                  <a:pt x="8184975" y="2793686"/>
                  <a:pt x="8178658" y="2791434"/>
                </a:cubicBezTo>
                <a:lnTo>
                  <a:pt x="8179554" y="2778960"/>
                </a:lnTo>
                <a:lnTo>
                  <a:pt x="8177902" y="2778366"/>
                </a:lnTo>
                <a:cubicBezTo>
                  <a:pt x="8158187" y="2761713"/>
                  <a:pt x="8154134" y="2708348"/>
                  <a:pt x="8174281" y="2703556"/>
                </a:cubicBezTo>
                <a:close/>
                <a:moveTo>
                  <a:pt x="3287314" y="2700233"/>
                </a:moveTo>
                <a:cubicBezTo>
                  <a:pt x="3287314" y="2700233"/>
                  <a:pt x="3291171" y="2700704"/>
                  <a:pt x="3298671" y="2709608"/>
                </a:cubicBezTo>
                <a:cubicBezTo>
                  <a:pt x="3294814" y="2709138"/>
                  <a:pt x="3294708" y="2713120"/>
                  <a:pt x="3294708" y="2713120"/>
                </a:cubicBezTo>
                <a:cubicBezTo>
                  <a:pt x="3294708" y="2713120"/>
                  <a:pt x="3294708" y="2713120"/>
                  <a:pt x="3298564" y="2713590"/>
                </a:cubicBezTo>
                <a:cubicBezTo>
                  <a:pt x="3296583" y="2715347"/>
                  <a:pt x="3294654" y="2715112"/>
                  <a:pt x="3293221" y="2714436"/>
                </a:cubicBezTo>
                <a:cubicBezTo>
                  <a:pt x="3291788" y="2713762"/>
                  <a:pt x="3290852" y="2712650"/>
                  <a:pt x="3290852" y="2712650"/>
                </a:cubicBezTo>
                <a:cubicBezTo>
                  <a:pt x="3287101" y="2708197"/>
                  <a:pt x="3283351" y="2703746"/>
                  <a:pt x="3287314" y="2700233"/>
                </a:cubicBezTo>
                <a:close/>
                <a:moveTo>
                  <a:pt x="1558163" y="2682109"/>
                </a:moveTo>
                <a:cubicBezTo>
                  <a:pt x="1562873" y="2680199"/>
                  <a:pt x="1568855" y="2681040"/>
                  <a:pt x="1576695" y="2683051"/>
                </a:cubicBezTo>
                <a:cubicBezTo>
                  <a:pt x="1572023" y="2695713"/>
                  <a:pt x="1563772" y="2696369"/>
                  <a:pt x="1547268" y="2697680"/>
                </a:cubicBezTo>
                <a:cubicBezTo>
                  <a:pt x="1550016" y="2688683"/>
                  <a:pt x="1553452" y="2684020"/>
                  <a:pt x="1558163" y="2682109"/>
                </a:cubicBezTo>
                <a:close/>
                <a:moveTo>
                  <a:pt x="3272210" y="2669337"/>
                </a:moveTo>
                <a:cubicBezTo>
                  <a:pt x="3279713" y="2674403"/>
                  <a:pt x="3290690" y="2692344"/>
                  <a:pt x="3286662" y="2700154"/>
                </a:cubicBezTo>
                <a:cubicBezTo>
                  <a:pt x="3279159" y="2695088"/>
                  <a:pt x="3275464" y="2690487"/>
                  <a:pt x="3271767" y="2685886"/>
                </a:cubicBezTo>
                <a:cubicBezTo>
                  <a:pt x="3264264" y="2680820"/>
                  <a:pt x="3264375" y="2676683"/>
                  <a:pt x="3272210" y="2669337"/>
                </a:cubicBezTo>
                <a:close/>
                <a:moveTo>
                  <a:pt x="8118140" y="2669336"/>
                </a:moveTo>
                <a:cubicBezTo>
                  <a:pt x="8125643" y="2674402"/>
                  <a:pt x="8136620" y="2692343"/>
                  <a:pt x="8132592" y="2700153"/>
                </a:cubicBezTo>
                <a:cubicBezTo>
                  <a:pt x="8125089" y="2695087"/>
                  <a:pt x="8121394" y="2690486"/>
                  <a:pt x="8117697" y="2685885"/>
                </a:cubicBezTo>
                <a:cubicBezTo>
                  <a:pt x="8110194" y="2680819"/>
                  <a:pt x="8110305" y="2676682"/>
                  <a:pt x="8118140" y="2669336"/>
                </a:cubicBezTo>
                <a:close/>
                <a:moveTo>
                  <a:pt x="3236338" y="2645343"/>
                </a:moveTo>
                <a:cubicBezTo>
                  <a:pt x="3239867" y="2645505"/>
                  <a:pt x="3243603" y="2647638"/>
                  <a:pt x="3246741" y="2652689"/>
                </a:cubicBezTo>
                <a:lnTo>
                  <a:pt x="3239541" y="2661966"/>
                </a:lnTo>
                <a:lnTo>
                  <a:pt x="3243025" y="2661918"/>
                </a:lnTo>
                <a:cubicBezTo>
                  <a:pt x="3255247" y="2674689"/>
                  <a:pt x="3247819" y="2682489"/>
                  <a:pt x="3240753" y="2698446"/>
                </a:cubicBezTo>
                <a:cubicBezTo>
                  <a:pt x="3236680" y="2694188"/>
                  <a:pt x="3225540" y="2705888"/>
                  <a:pt x="3221827" y="2709788"/>
                </a:cubicBezTo>
                <a:cubicBezTo>
                  <a:pt x="3213681" y="2701274"/>
                  <a:pt x="3198648" y="2712795"/>
                  <a:pt x="3186428" y="2700024"/>
                </a:cubicBezTo>
                <a:cubicBezTo>
                  <a:pt x="3186068" y="2691866"/>
                  <a:pt x="3185887" y="2687787"/>
                  <a:pt x="3189420" y="2679810"/>
                </a:cubicBezTo>
                <a:cubicBezTo>
                  <a:pt x="3196892" y="2673029"/>
                  <a:pt x="3203746" y="2668765"/>
                  <a:pt x="3209881" y="2666120"/>
                </a:cubicBezTo>
                <a:lnTo>
                  <a:pt x="3224861" y="2662445"/>
                </a:lnTo>
                <a:lnTo>
                  <a:pt x="3224596" y="2654740"/>
                </a:lnTo>
                <a:cubicBezTo>
                  <a:pt x="3226222" y="2649294"/>
                  <a:pt x="3231046" y="2645101"/>
                  <a:pt x="3236338" y="2645343"/>
                </a:cubicBezTo>
                <a:close/>
                <a:moveTo>
                  <a:pt x="1777154" y="2641765"/>
                </a:moveTo>
                <a:cubicBezTo>
                  <a:pt x="1781855" y="2642792"/>
                  <a:pt x="1786409" y="2645383"/>
                  <a:pt x="1791067" y="2650229"/>
                </a:cubicBezTo>
                <a:cubicBezTo>
                  <a:pt x="1776918" y="2650969"/>
                  <a:pt x="1771665" y="2652375"/>
                  <a:pt x="1762347" y="2642680"/>
                </a:cubicBezTo>
                <a:cubicBezTo>
                  <a:pt x="1767600" y="2641275"/>
                  <a:pt x="1772451" y="2640738"/>
                  <a:pt x="1777154" y="2641765"/>
                </a:cubicBezTo>
                <a:close/>
                <a:moveTo>
                  <a:pt x="1295173" y="2640968"/>
                </a:moveTo>
                <a:cubicBezTo>
                  <a:pt x="1295173" y="2640968"/>
                  <a:pt x="1305323" y="2649358"/>
                  <a:pt x="1305323" y="2649358"/>
                </a:cubicBezTo>
                <a:cubicBezTo>
                  <a:pt x="1304420" y="2654982"/>
                  <a:pt x="1304420" y="2654982"/>
                  <a:pt x="1302108" y="2651479"/>
                </a:cubicBezTo>
                <a:cubicBezTo>
                  <a:pt x="1297992" y="2659224"/>
                  <a:pt x="1294777" y="2661345"/>
                  <a:pt x="1291563" y="2663467"/>
                </a:cubicBezTo>
                <a:cubicBezTo>
                  <a:pt x="1286038" y="2662084"/>
                  <a:pt x="1281414" y="2655077"/>
                  <a:pt x="1280004" y="2645950"/>
                </a:cubicBezTo>
                <a:cubicBezTo>
                  <a:pt x="1285531" y="2647332"/>
                  <a:pt x="1289648" y="2639586"/>
                  <a:pt x="1295173" y="2640968"/>
                </a:cubicBezTo>
                <a:close/>
                <a:moveTo>
                  <a:pt x="2193012" y="2634521"/>
                </a:moveTo>
                <a:cubicBezTo>
                  <a:pt x="2195862" y="2633505"/>
                  <a:pt x="2199102" y="2633490"/>
                  <a:pt x="2202863" y="2634813"/>
                </a:cubicBezTo>
                <a:cubicBezTo>
                  <a:pt x="2209802" y="2652643"/>
                  <a:pt x="2195829" y="2672349"/>
                  <a:pt x="2174382" y="2661727"/>
                </a:cubicBezTo>
                <a:cubicBezTo>
                  <a:pt x="2179421" y="2649651"/>
                  <a:pt x="2184460" y="2637573"/>
                  <a:pt x="2193012" y="2634521"/>
                </a:cubicBezTo>
                <a:close/>
                <a:moveTo>
                  <a:pt x="3283441" y="2634238"/>
                </a:moveTo>
                <a:cubicBezTo>
                  <a:pt x="3287122" y="2632707"/>
                  <a:pt x="3291023" y="2632829"/>
                  <a:pt x="3294699" y="2634380"/>
                </a:cubicBezTo>
                <a:cubicBezTo>
                  <a:pt x="3302053" y="2637487"/>
                  <a:pt x="3308510" y="2646318"/>
                  <a:pt x="3310508" y="2659109"/>
                </a:cubicBezTo>
                <a:cubicBezTo>
                  <a:pt x="3301792" y="2662572"/>
                  <a:pt x="3294106" y="2662118"/>
                  <a:pt x="3287816" y="2659136"/>
                </a:cubicBezTo>
                <a:lnTo>
                  <a:pt x="3284052" y="2655156"/>
                </a:lnTo>
                <a:lnTo>
                  <a:pt x="3280821" y="2652023"/>
                </a:lnTo>
                <a:lnTo>
                  <a:pt x="3281005" y="2651934"/>
                </a:lnTo>
                <a:lnTo>
                  <a:pt x="3273506" y="2644004"/>
                </a:lnTo>
                <a:cubicBezTo>
                  <a:pt x="3276300" y="2638949"/>
                  <a:pt x="3279760" y="2635768"/>
                  <a:pt x="3283441" y="2634238"/>
                </a:cubicBezTo>
                <a:close/>
                <a:moveTo>
                  <a:pt x="2301643" y="2627601"/>
                </a:moveTo>
                <a:cubicBezTo>
                  <a:pt x="2313808" y="2629641"/>
                  <a:pt x="2327031" y="2634959"/>
                  <a:pt x="2341097" y="2644335"/>
                </a:cubicBezTo>
                <a:cubicBezTo>
                  <a:pt x="2378237" y="2672254"/>
                  <a:pt x="2382606" y="2721739"/>
                  <a:pt x="2415161" y="2772017"/>
                </a:cubicBezTo>
                <a:lnTo>
                  <a:pt x="2405305" y="2771244"/>
                </a:lnTo>
                <a:lnTo>
                  <a:pt x="2405974" y="2776092"/>
                </a:lnTo>
                <a:cubicBezTo>
                  <a:pt x="2396883" y="2788386"/>
                  <a:pt x="2382904" y="2792907"/>
                  <a:pt x="2371176" y="2789206"/>
                </a:cubicBezTo>
                <a:lnTo>
                  <a:pt x="2358140" y="2778972"/>
                </a:lnTo>
                <a:lnTo>
                  <a:pt x="2335351" y="2791041"/>
                </a:lnTo>
                <a:cubicBezTo>
                  <a:pt x="2327464" y="2795170"/>
                  <a:pt x="2319574" y="2798810"/>
                  <a:pt x="2311347" y="2800796"/>
                </a:cubicBezTo>
                <a:cubicBezTo>
                  <a:pt x="2300379" y="2803443"/>
                  <a:pt x="2288814" y="2803152"/>
                  <a:pt x="2275869" y="2797166"/>
                </a:cubicBezTo>
                <a:cubicBezTo>
                  <a:pt x="2183163" y="2759525"/>
                  <a:pt x="2216482" y="2613311"/>
                  <a:pt x="2301643" y="2627601"/>
                </a:cubicBezTo>
                <a:close/>
                <a:moveTo>
                  <a:pt x="3308207" y="2625374"/>
                </a:moveTo>
                <a:cubicBezTo>
                  <a:pt x="3317129" y="2631101"/>
                  <a:pt x="3322330" y="2629539"/>
                  <a:pt x="3320104" y="2633010"/>
                </a:cubicBezTo>
                <a:cubicBezTo>
                  <a:pt x="3323077" y="2634918"/>
                  <a:pt x="3320851" y="2638387"/>
                  <a:pt x="3317877" y="2636479"/>
                </a:cubicBezTo>
                <a:cubicBezTo>
                  <a:pt x="3310449" y="2641508"/>
                  <a:pt x="3308955" y="2630753"/>
                  <a:pt x="3308207" y="2625374"/>
                </a:cubicBezTo>
                <a:close/>
                <a:moveTo>
                  <a:pt x="3194307" y="2616156"/>
                </a:moveTo>
                <a:cubicBezTo>
                  <a:pt x="3199698" y="2617539"/>
                  <a:pt x="3203526" y="2619951"/>
                  <a:pt x="3206187" y="2623134"/>
                </a:cubicBezTo>
                <a:cubicBezTo>
                  <a:pt x="3208847" y="2626317"/>
                  <a:pt x="3210338" y="2630272"/>
                  <a:pt x="3211048" y="2634742"/>
                </a:cubicBezTo>
                <a:cubicBezTo>
                  <a:pt x="3210200" y="2640241"/>
                  <a:pt x="3203960" y="2644359"/>
                  <a:pt x="3192330" y="2647093"/>
                </a:cubicBezTo>
                <a:cubicBezTo>
                  <a:pt x="3184669" y="2642271"/>
                  <a:pt x="3187217" y="2625772"/>
                  <a:pt x="3185797" y="2616832"/>
                </a:cubicBezTo>
                <a:cubicBezTo>
                  <a:pt x="3191186" y="2618215"/>
                  <a:pt x="3196577" y="2619597"/>
                  <a:pt x="3194307" y="2616156"/>
                </a:cubicBezTo>
                <a:close/>
                <a:moveTo>
                  <a:pt x="1171738" y="2616053"/>
                </a:moveTo>
                <a:cubicBezTo>
                  <a:pt x="1208925" y="2628186"/>
                  <a:pt x="1199800" y="2657658"/>
                  <a:pt x="1178226" y="2663118"/>
                </a:cubicBezTo>
                <a:cubicBezTo>
                  <a:pt x="1171034" y="2664938"/>
                  <a:pt x="1162459" y="2664089"/>
                  <a:pt x="1153754" y="2659044"/>
                </a:cubicBezTo>
                <a:cubicBezTo>
                  <a:pt x="1149906" y="2647387"/>
                  <a:pt x="1160665" y="2619061"/>
                  <a:pt x="1171738" y="2616053"/>
                </a:cubicBezTo>
                <a:close/>
                <a:moveTo>
                  <a:pt x="2212304" y="2604875"/>
                </a:moveTo>
                <a:cubicBezTo>
                  <a:pt x="2224604" y="2608263"/>
                  <a:pt x="2229605" y="2626036"/>
                  <a:pt x="2239639" y="2639442"/>
                </a:cubicBezTo>
                <a:cubicBezTo>
                  <a:pt x="2228202" y="2643299"/>
                  <a:pt x="2219531" y="2642153"/>
                  <a:pt x="2212739" y="2636558"/>
                </a:cubicBezTo>
                <a:cubicBezTo>
                  <a:pt x="2205949" y="2630964"/>
                  <a:pt x="2201035" y="2620919"/>
                  <a:pt x="2197114" y="2606978"/>
                </a:cubicBezTo>
                <a:cubicBezTo>
                  <a:pt x="2203292" y="2604215"/>
                  <a:pt x="2208204" y="2603746"/>
                  <a:pt x="2212304" y="2604875"/>
                </a:cubicBezTo>
                <a:close/>
                <a:moveTo>
                  <a:pt x="8149996" y="2592942"/>
                </a:moveTo>
                <a:lnTo>
                  <a:pt x="8116310" y="2595035"/>
                </a:lnTo>
                <a:lnTo>
                  <a:pt x="8114607" y="2594345"/>
                </a:lnTo>
                <a:lnTo>
                  <a:pt x="8113987" y="2602970"/>
                </a:lnTo>
                <a:cubicBezTo>
                  <a:pt x="8109707" y="2646297"/>
                  <a:pt x="8103430" y="2691125"/>
                  <a:pt x="8092918" y="2738060"/>
                </a:cubicBezTo>
                <a:cubicBezTo>
                  <a:pt x="8091605" y="2740332"/>
                  <a:pt x="8088741" y="2743983"/>
                  <a:pt x="8085787" y="2749096"/>
                </a:cubicBezTo>
                <a:lnTo>
                  <a:pt x="8078827" y="2767069"/>
                </a:lnTo>
                <a:lnTo>
                  <a:pt x="8094607" y="2791599"/>
                </a:lnTo>
                <a:lnTo>
                  <a:pt x="8075866" y="2788648"/>
                </a:lnTo>
                <a:lnTo>
                  <a:pt x="8075006" y="2800417"/>
                </a:lnTo>
                <a:cubicBezTo>
                  <a:pt x="8071661" y="2816658"/>
                  <a:pt x="8067898" y="2834929"/>
                  <a:pt x="8063596" y="2854783"/>
                </a:cubicBezTo>
                <a:lnTo>
                  <a:pt x="8053867" y="2897242"/>
                </a:lnTo>
                <a:lnTo>
                  <a:pt x="8085899" y="2942832"/>
                </a:lnTo>
                <a:cubicBezTo>
                  <a:pt x="8079208" y="2966462"/>
                  <a:pt x="8076348" y="2989270"/>
                  <a:pt x="8073487" y="3012078"/>
                </a:cubicBezTo>
                <a:lnTo>
                  <a:pt x="8067256" y="3046840"/>
                </a:lnTo>
                <a:lnTo>
                  <a:pt x="8077318" y="3010630"/>
                </a:lnTo>
                <a:cubicBezTo>
                  <a:pt x="8083288" y="2989843"/>
                  <a:pt x="8089259" y="2969058"/>
                  <a:pt x="8098090" y="2958998"/>
                </a:cubicBezTo>
                <a:cubicBezTo>
                  <a:pt x="8101434" y="2942757"/>
                  <a:pt x="8105500" y="2914821"/>
                  <a:pt x="8103594" y="2907670"/>
                </a:cubicBezTo>
                <a:cubicBezTo>
                  <a:pt x="8113143" y="2885913"/>
                  <a:pt x="8122459" y="2848887"/>
                  <a:pt x="8126290" y="2805681"/>
                </a:cubicBezTo>
                <a:lnTo>
                  <a:pt x="8131690" y="2770429"/>
                </a:lnTo>
                <a:lnTo>
                  <a:pt x="8122714" y="2772699"/>
                </a:lnTo>
                <a:cubicBezTo>
                  <a:pt x="8119545" y="2773558"/>
                  <a:pt x="8117438" y="2774172"/>
                  <a:pt x="8117438" y="2774172"/>
                </a:cubicBezTo>
                <a:cubicBezTo>
                  <a:pt x="8108616" y="2766861"/>
                  <a:pt x="8108616" y="2766861"/>
                  <a:pt x="8114717" y="2754762"/>
                </a:cubicBezTo>
                <a:cubicBezTo>
                  <a:pt x="8118041" y="2750653"/>
                  <a:pt x="8126197" y="2746259"/>
                  <a:pt x="8135109" y="2743779"/>
                </a:cubicBezTo>
                <a:lnTo>
                  <a:pt x="8135771" y="2743792"/>
                </a:lnTo>
                <a:lnTo>
                  <a:pt x="8136093" y="2741688"/>
                </a:lnTo>
                <a:lnTo>
                  <a:pt x="8140296" y="2714254"/>
                </a:lnTo>
                <a:lnTo>
                  <a:pt x="8139151" y="2714436"/>
                </a:lnTo>
                <a:cubicBezTo>
                  <a:pt x="8137718" y="2713761"/>
                  <a:pt x="8136782" y="2712649"/>
                  <a:pt x="8136782" y="2712649"/>
                </a:cubicBezTo>
                <a:cubicBezTo>
                  <a:pt x="8133031" y="2708195"/>
                  <a:pt x="8129281" y="2703745"/>
                  <a:pt x="8133244" y="2700232"/>
                </a:cubicBezTo>
                <a:cubicBezTo>
                  <a:pt x="8133244" y="2700232"/>
                  <a:pt x="8134208" y="2700350"/>
                  <a:pt x="8136110" y="2701581"/>
                </a:cubicBezTo>
                <a:lnTo>
                  <a:pt x="8141462" y="2706640"/>
                </a:lnTo>
                <a:lnTo>
                  <a:pt x="8145896" y="2677695"/>
                </a:lnTo>
                <a:lnTo>
                  <a:pt x="8148138" y="2659119"/>
                </a:lnTo>
                <a:lnTo>
                  <a:pt x="8133746" y="2659136"/>
                </a:lnTo>
                <a:lnTo>
                  <a:pt x="8129982" y="2655155"/>
                </a:lnTo>
                <a:lnTo>
                  <a:pt x="8126751" y="2652022"/>
                </a:lnTo>
                <a:lnTo>
                  <a:pt x="8126935" y="2651933"/>
                </a:lnTo>
                <a:lnTo>
                  <a:pt x="8119436" y="2644003"/>
                </a:lnTo>
                <a:cubicBezTo>
                  <a:pt x="8122230" y="2638948"/>
                  <a:pt x="8125690" y="2635767"/>
                  <a:pt x="8129371" y="2634237"/>
                </a:cubicBezTo>
                <a:cubicBezTo>
                  <a:pt x="8133052" y="2632706"/>
                  <a:pt x="8136953" y="2632829"/>
                  <a:pt x="8140629" y="2634380"/>
                </a:cubicBezTo>
                <a:lnTo>
                  <a:pt x="8150115" y="2642736"/>
                </a:lnTo>
                <a:lnTo>
                  <a:pt x="8150978" y="2635586"/>
                </a:lnTo>
                <a:close/>
                <a:moveTo>
                  <a:pt x="1071756" y="2589308"/>
                </a:moveTo>
                <a:cubicBezTo>
                  <a:pt x="1104838" y="2583975"/>
                  <a:pt x="1139618" y="2648421"/>
                  <a:pt x="1115030" y="2662338"/>
                </a:cubicBezTo>
                <a:cubicBezTo>
                  <a:pt x="1111517" y="2664324"/>
                  <a:pt x="1106793" y="2665281"/>
                  <a:pt x="1100679" y="2664857"/>
                </a:cubicBezTo>
                <a:cubicBezTo>
                  <a:pt x="1071171" y="2647849"/>
                  <a:pt x="1052626" y="2627863"/>
                  <a:pt x="1062055" y="2596111"/>
                </a:cubicBezTo>
                <a:cubicBezTo>
                  <a:pt x="1066973" y="2598946"/>
                  <a:pt x="1069365" y="2594128"/>
                  <a:pt x="1071756" y="2589308"/>
                </a:cubicBezTo>
                <a:close/>
                <a:moveTo>
                  <a:pt x="8306981" y="2573490"/>
                </a:moveTo>
                <a:cubicBezTo>
                  <a:pt x="8312469" y="2574898"/>
                  <a:pt x="8320269" y="2579808"/>
                  <a:pt x="8325757" y="2581217"/>
                </a:cubicBezTo>
                <a:cubicBezTo>
                  <a:pt x="8325757" y="2581217"/>
                  <a:pt x="8325757" y="2581217"/>
                  <a:pt x="8324892" y="2586815"/>
                </a:cubicBezTo>
                <a:cubicBezTo>
                  <a:pt x="8320269" y="2579808"/>
                  <a:pt x="8305252" y="2584689"/>
                  <a:pt x="8306981" y="2573490"/>
                </a:cubicBezTo>
                <a:close/>
                <a:moveTo>
                  <a:pt x="2317310" y="2564378"/>
                </a:moveTo>
                <a:cubicBezTo>
                  <a:pt x="2334249" y="2561137"/>
                  <a:pt x="2349156" y="2575389"/>
                  <a:pt x="2356507" y="2592301"/>
                </a:cubicBezTo>
                <a:cubicBezTo>
                  <a:pt x="2363859" y="2609214"/>
                  <a:pt x="2363654" y="2628786"/>
                  <a:pt x="2350366" y="2636188"/>
                </a:cubicBezTo>
                <a:cubicBezTo>
                  <a:pt x="2346567" y="2638302"/>
                  <a:pt x="2341704" y="2639423"/>
                  <a:pt x="2335641" y="2639206"/>
                </a:cubicBezTo>
                <a:cubicBezTo>
                  <a:pt x="2308488" y="2623143"/>
                  <a:pt x="2292733" y="2603719"/>
                  <a:pt x="2306640" y="2571535"/>
                </a:cubicBezTo>
                <a:cubicBezTo>
                  <a:pt x="2311165" y="2574213"/>
                  <a:pt x="2314239" y="2569295"/>
                  <a:pt x="2317310" y="2564378"/>
                </a:cubicBezTo>
                <a:close/>
                <a:moveTo>
                  <a:pt x="3173148" y="2562831"/>
                </a:moveTo>
                <a:cubicBezTo>
                  <a:pt x="3168875" y="2582285"/>
                  <a:pt x="3171870" y="2610613"/>
                  <a:pt x="3160223" y="2625173"/>
                </a:cubicBezTo>
                <a:cubicBezTo>
                  <a:pt x="3160435" y="2617208"/>
                  <a:pt x="3165348" y="2573864"/>
                  <a:pt x="3173148" y="2562831"/>
                </a:cubicBezTo>
                <a:close/>
                <a:moveTo>
                  <a:pt x="8227414" y="2555505"/>
                </a:moveTo>
                <a:cubicBezTo>
                  <a:pt x="8238751" y="2552512"/>
                  <a:pt x="8252382" y="2558158"/>
                  <a:pt x="8262759" y="2576699"/>
                </a:cubicBezTo>
                <a:cubicBezTo>
                  <a:pt x="8260526" y="2612730"/>
                  <a:pt x="8218918" y="2622866"/>
                  <a:pt x="8205826" y="2586132"/>
                </a:cubicBezTo>
                <a:cubicBezTo>
                  <a:pt x="8207030" y="2570128"/>
                  <a:pt x="8216076" y="2558497"/>
                  <a:pt x="8227414" y="2555505"/>
                </a:cubicBezTo>
                <a:close/>
                <a:moveTo>
                  <a:pt x="3172752" y="2554611"/>
                </a:moveTo>
                <a:cubicBezTo>
                  <a:pt x="3173205" y="2554123"/>
                  <a:pt x="3174082" y="2554229"/>
                  <a:pt x="3177588" y="2554656"/>
                </a:cubicBezTo>
                <a:cubicBezTo>
                  <a:pt x="3173965" y="2558572"/>
                  <a:pt x="3173965" y="2558572"/>
                  <a:pt x="3173849" y="2562917"/>
                </a:cubicBezTo>
                <a:cubicBezTo>
                  <a:pt x="3173849" y="2562917"/>
                  <a:pt x="3170459" y="2558145"/>
                  <a:pt x="3170459" y="2558145"/>
                </a:cubicBezTo>
                <a:cubicBezTo>
                  <a:pt x="3172270" y="2556187"/>
                  <a:pt x="3172300" y="2555101"/>
                  <a:pt x="3172752" y="2554611"/>
                </a:cubicBezTo>
                <a:close/>
                <a:moveTo>
                  <a:pt x="3174624" y="2533957"/>
                </a:moveTo>
                <a:cubicBezTo>
                  <a:pt x="3174624" y="2533957"/>
                  <a:pt x="3178131" y="2534385"/>
                  <a:pt x="3178131" y="2534385"/>
                </a:cubicBezTo>
                <a:cubicBezTo>
                  <a:pt x="3178015" y="2538729"/>
                  <a:pt x="3177899" y="2543072"/>
                  <a:pt x="3174392" y="2542646"/>
                </a:cubicBezTo>
                <a:cubicBezTo>
                  <a:pt x="3170885" y="2542218"/>
                  <a:pt x="3171001" y="2537873"/>
                  <a:pt x="3174624" y="2533957"/>
                </a:cubicBezTo>
                <a:close/>
                <a:moveTo>
                  <a:pt x="1980895" y="2531535"/>
                </a:moveTo>
                <a:cubicBezTo>
                  <a:pt x="2002592" y="2556407"/>
                  <a:pt x="2011201" y="2584538"/>
                  <a:pt x="2009665" y="2610818"/>
                </a:cubicBezTo>
                <a:cubicBezTo>
                  <a:pt x="2007103" y="2654616"/>
                  <a:pt x="1976355" y="2693269"/>
                  <a:pt x="1931033" y="2703104"/>
                </a:cubicBezTo>
                <a:cubicBezTo>
                  <a:pt x="1927751" y="2698274"/>
                  <a:pt x="1924469" y="2693445"/>
                  <a:pt x="1920155" y="2696511"/>
                </a:cubicBezTo>
                <a:cubicBezTo>
                  <a:pt x="1908409" y="2681579"/>
                  <a:pt x="1901931" y="2663797"/>
                  <a:pt x="1899920" y="2645526"/>
                </a:cubicBezTo>
                <a:lnTo>
                  <a:pt x="1903335" y="2617488"/>
                </a:lnTo>
                <a:lnTo>
                  <a:pt x="1883260" y="2618719"/>
                </a:lnTo>
                <a:cubicBezTo>
                  <a:pt x="1880433" y="2607946"/>
                  <a:pt x="1885848" y="2601853"/>
                  <a:pt x="1893012" y="2599622"/>
                </a:cubicBezTo>
                <a:lnTo>
                  <a:pt x="1905213" y="2602080"/>
                </a:lnTo>
                <a:lnTo>
                  <a:pt x="1906491" y="2591602"/>
                </a:lnTo>
                <a:cubicBezTo>
                  <a:pt x="1918742" y="2557816"/>
                  <a:pt x="1945672" y="2531505"/>
                  <a:pt x="1980895" y="2531535"/>
                </a:cubicBezTo>
                <a:close/>
                <a:moveTo>
                  <a:pt x="2681242" y="2525773"/>
                </a:moveTo>
                <a:cubicBezTo>
                  <a:pt x="2685717" y="2526795"/>
                  <a:pt x="2690459" y="2529422"/>
                  <a:pt x="2695444" y="2534033"/>
                </a:cubicBezTo>
                <a:cubicBezTo>
                  <a:pt x="2676880" y="2565899"/>
                  <a:pt x="2676589" y="2602871"/>
                  <a:pt x="2657917" y="2612127"/>
                </a:cubicBezTo>
                <a:cubicBezTo>
                  <a:pt x="2651695" y="2615210"/>
                  <a:pt x="2643429" y="2615215"/>
                  <a:pt x="2631762" y="2610926"/>
                </a:cubicBezTo>
                <a:cubicBezTo>
                  <a:pt x="2631480" y="2590133"/>
                  <a:pt x="2649903" y="2518618"/>
                  <a:pt x="2681242" y="2525773"/>
                </a:cubicBezTo>
                <a:close/>
                <a:moveTo>
                  <a:pt x="8531524" y="2524936"/>
                </a:moveTo>
                <a:cubicBezTo>
                  <a:pt x="8535917" y="2524153"/>
                  <a:pt x="8539734" y="2524779"/>
                  <a:pt x="8541513" y="2527072"/>
                </a:cubicBezTo>
                <a:cubicBezTo>
                  <a:pt x="8546846" y="2533950"/>
                  <a:pt x="8552178" y="2540828"/>
                  <a:pt x="8549348" y="2548056"/>
                </a:cubicBezTo>
                <a:cubicBezTo>
                  <a:pt x="8548406" y="2550464"/>
                  <a:pt x="8546555" y="2552914"/>
                  <a:pt x="8543495" y="2555415"/>
                </a:cubicBezTo>
                <a:cubicBezTo>
                  <a:pt x="8543495" y="2555415"/>
                  <a:pt x="8543495" y="2555415"/>
                  <a:pt x="8539678" y="2554790"/>
                </a:cubicBezTo>
                <a:cubicBezTo>
                  <a:pt x="8532041" y="2553539"/>
                  <a:pt x="8528224" y="2552914"/>
                  <a:pt x="8524407" y="2552287"/>
                </a:cubicBezTo>
                <a:cubicBezTo>
                  <a:pt x="8520852" y="2547702"/>
                  <a:pt x="8514002" y="2534572"/>
                  <a:pt x="8518081" y="2531238"/>
                </a:cubicBezTo>
                <a:cubicBezTo>
                  <a:pt x="8522161" y="2527904"/>
                  <a:pt x="8527130" y="2525717"/>
                  <a:pt x="8531524" y="2524936"/>
                </a:cubicBezTo>
                <a:close/>
                <a:moveTo>
                  <a:pt x="2448369" y="2523867"/>
                </a:moveTo>
                <a:cubicBezTo>
                  <a:pt x="2486281" y="2573610"/>
                  <a:pt x="2525357" y="2593066"/>
                  <a:pt x="2567270" y="2628699"/>
                </a:cubicBezTo>
                <a:cubicBezTo>
                  <a:pt x="2563265" y="2642807"/>
                  <a:pt x="2552414" y="2654850"/>
                  <a:pt x="2525866" y="2669809"/>
                </a:cubicBezTo>
                <a:lnTo>
                  <a:pt x="2524779" y="2667741"/>
                </a:lnTo>
                <a:lnTo>
                  <a:pt x="2514180" y="2689421"/>
                </a:lnTo>
                <a:cubicBezTo>
                  <a:pt x="2507875" y="2696642"/>
                  <a:pt x="2500372" y="2700604"/>
                  <a:pt x="2493170" y="2698152"/>
                </a:cubicBezTo>
                <a:cubicBezTo>
                  <a:pt x="2487685" y="2696283"/>
                  <a:pt x="2482373" y="2690691"/>
                  <a:pt x="2477900" y="2679980"/>
                </a:cubicBezTo>
                <a:lnTo>
                  <a:pt x="2474992" y="2670248"/>
                </a:lnTo>
                <a:lnTo>
                  <a:pt x="2467514" y="2694371"/>
                </a:lnTo>
                <a:cubicBezTo>
                  <a:pt x="2462448" y="2705245"/>
                  <a:pt x="2455779" y="2715669"/>
                  <a:pt x="2447514" y="2725193"/>
                </a:cubicBezTo>
                <a:cubicBezTo>
                  <a:pt x="2442533" y="2723332"/>
                  <a:pt x="2437554" y="2721472"/>
                  <a:pt x="2435399" y="2726877"/>
                </a:cubicBezTo>
                <a:cubicBezTo>
                  <a:pt x="2385226" y="2712793"/>
                  <a:pt x="2362461" y="2646086"/>
                  <a:pt x="2378916" y="2594028"/>
                </a:cubicBezTo>
                <a:lnTo>
                  <a:pt x="2388564" y="2579643"/>
                </a:lnTo>
                <a:lnTo>
                  <a:pt x="2384642" y="2571605"/>
                </a:lnTo>
                <a:cubicBezTo>
                  <a:pt x="2386937" y="2567455"/>
                  <a:pt x="2389836" y="2564835"/>
                  <a:pt x="2393088" y="2563152"/>
                </a:cubicBezTo>
                <a:lnTo>
                  <a:pt x="2401051" y="2561022"/>
                </a:lnTo>
                <a:lnTo>
                  <a:pt x="2408882" y="2549344"/>
                </a:lnTo>
                <a:lnTo>
                  <a:pt x="2430853" y="2559527"/>
                </a:lnTo>
                <a:lnTo>
                  <a:pt x="2432647" y="2546524"/>
                </a:lnTo>
                <a:cubicBezTo>
                  <a:pt x="2435787" y="2538736"/>
                  <a:pt x="2440732" y="2531134"/>
                  <a:pt x="2448369" y="2523867"/>
                </a:cubicBezTo>
                <a:close/>
                <a:moveTo>
                  <a:pt x="979457" y="2518703"/>
                </a:moveTo>
                <a:cubicBezTo>
                  <a:pt x="1005059" y="2522107"/>
                  <a:pt x="1019010" y="2607488"/>
                  <a:pt x="952520" y="2550917"/>
                </a:cubicBezTo>
                <a:cubicBezTo>
                  <a:pt x="961094" y="2525541"/>
                  <a:pt x="970924" y="2517567"/>
                  <a:pt x="979457" y="2518703"/>
                </a:cubicBezTo>
                <a:close/>
                <a:moveTo>
                  <a:pt x="2641471" y="2513447"/>
                </a:moveTo>
                <a:cubicBezTo>
                  <a:pt x="2643846" y="2514296"/>
                  <a:pt x="2646306" y="2516083"/>
                  <a:pt x="2648880" y="2519116"/>
                </a:cubicBezTo>
                <a:cubicBezTo>
                  <a:pt x="2648880" y="2519116"/>
                  <a:pt x="2648880" y="2519116"/>
                  <a:pt x="2648479" y="2523095"/>
                </a:cubicBezTo>
                <a:cubicBezTo>
                  <a:pt x="2647680" y="2531057"/>
                  <a:pt x="2647280" y="2535036"/>
                  <a:pt x="2646878" y="2539017"/>
                </a:cubicBezTo>
                <a:cubicBezTo>
                  <a:pt x="2642645" y="2542933"/>
                  <a:pt x="2630346" y="2550701"/>
                  <a:pt x="2626914" y="2546656"/>
                </a:cubicBezTo>
                <a:cubicBezTo>
                  <a:pt x="2620049" y="2538568"/>
                  <a:pt x="2617419" y="2526564"/>
                  <a:pt x="2621652" y="2522647"/>
                </a:cubicBezTo>
                <a:cubicBezTo>
                  <a:pt x="2628001" y="2516773"/>
                  <a:pt x="2634350" y="2510898"/>
                  <a:pt x="2641471" y="2513447"/>
                </a:cubicBezTo>
                <a:close/>
                <a:moveTo>
                  <a:pt x="3179921" y="2511869"/>
                </a:moveTo>
                <a:cubicBezTo>
                  <a:pt x="3181381" y="2511539"/>
                  <a:pt x="3183310" y="2511774"/>
                  <a:pt x="3187166" y="2512244"/>
                </a:cubicBezTo>
                <a:cubicBezTo>
                  <a:pt x="3182983" y="2523937"/>
                  <a:pt x="3182983" y="2523937"/>
                  <a:pt x="3175053" y="2531104"/>
                </a:cubicBezTo>
                <a:cubicBezTo>
                  <a:pt x="3175161" y="2527051"/>
                  <a:pt x="3171521" y="2518470"/>
                  <a:pt x="3175486" y="2514888"/>
                </a:cubicBezTo>
                <a:cubicBezTo>
                  <a:pt x="3177470" y="2513096"/>
                  <a:pt x="3178461" y="2512200"/>
                  <a:pt x="3179921" y="2511869"/>
                </a:cubicBezTo>
                <a:close/>
                <a:moveTo>
                  <a:pt x="1526145" y="2503859"/>
                </a:moveTo>
                <a:cubicBezTo>
                  <a:pt x="1546030" y="2509483"/>
                  <a:pt x="1565296" y="2531809"/>
                  <a:pt x="1589171" y="2541074"/>
                </a:cubicBezTo>
                <a:cubicBezTo>
                  <a:pt x="1604998" y="2540976"/>
                  <a:pt x="1610827" y="2522598"/>
                  <a:pt x="1636654" y="2540782"/>
                </a:cubicBezTo>
                <a:cubicBezTo>
                  <a:pt x="1614400" y="2581467"/>
                  <a:pt x="1587137" y="2606978"/>
                  <a:pt x="1555401" y="2618940"/>
                </a:cubicBezTo>
                <a:cubicBezTo>
                  <a:pt x="1544823" y="2622927"/>
                  <a:pt x="1533747" y="2625408"/>
                  <a:pt x="1522193" y="2626447"/>
                </a:cubicBezTo>
                <a:cubicBezTo>
                  <a:pt x="1512016" y="2595616"/>
                  <a:pt x="1542222" y="2579017"/>
                  <a:pt x="1560239" y="2561528"/>
                </a:cubicBezTo>
                <a:cubicBezTo>
                  <a:pt x="1535682" y="2547199"/>
                  <a:pt x="1495298" y="2532966"/>
                  <a:pt x="1505859" y="2504903"/>
                </a:cubicBezTo>
                <a:cubicBezTo>
                  <a:pt x="1512819" y="2501964"/>
                  <a:pt x="1519516" y="2501984"/>
                  <a:pt x="1526145" y="2503859"/>
                </a:cubicBezTo>
                <a:close/>
                <a:moveTo>
                  <a:pt x="8357412" y="2503321"/>
                </a:moveTo>
                <a:cubicBezTo>
                  <a:pt x="8357412" y="2503321"/>
                  <a:pt x="8357412" y="2503321"/>
                  <a:pt x="8349405" y="2532471"/>
                </a:cubicBezTo>
                <a:cubicBezTo>
                  <a:pt x="8346947" y="2531327"/>
                  <a:pt x="8346364" y="2529412"/>
                  <a:pt x="8346718" y="2527113"/>
                </a:cubicBezTo>
                <a:cubicBezTo>
                  <a:pt x="8347073" y="2524812"/>
                  <a:pt x="8348365" y="2522125"/>
                  <a:pt x="8349658" y="2519438"/>
                </a:cubicBezTo>
                <a:cubicBezTo>
                  <a:pt x="8352242" y="2514066"/>
                  <a:pt x="8354826" y="2508694"/>
                  <a:pt x="8357412" y="2503321"/>
                </a:cubicBezTo>
                <a:close/>
                <a:moveTo>
                  <a:pt x="8589644" y="2487224"/>
                </a:moveTo>
                <a:cubicBezTo>
                  <a:pt x="8595332" y="2485870"/>
                  <a:pt x="8602277" y="2486483"/>
                  <a:pt x="8608391" y="2488162"/>
                </a:cubicBezTo>
                <a:cubicBezTo>
                  <a:pt x="8604503" y="2488390"/>
                  <a:pt x="8604503" y="2488390"/>
                  <a:pt x="8604503" y="2488390"/>
                </a:cubicBezTo>
                <a:cubicBezTo>
                  <a:pt x="8601183" y="2492662"/>
                  <a:pt x="8605069" y="2492434"/>
                  <a:pt x="8605636" y="2496477"/>
                </a:cubicBezTo>
                <a:cubicBezTo>
                  <a:pt x="8605636" y="2496477"/>
                  <a:pt x="8605069" y="2492434"/>
                  <a:pt x="8609523" y="2496249"/>
                </a:cubicBezTo>
                <a:cubicBezTo>
                  <a:pt x="8605636" y="2496477"/>
                  <a:pt x="8606203" y="2500521"/>
                  <a:pt x="8606770" y="2504564"/>
                </a:cubicBezTo>
                <a:cubicBezTo>
                  <a:pt x="8600130" y="2513109"/>
                  <a:pt x="8589602" y="2521882"/>
                  <a:pt x="8581263" y="2518294"/>
                </a:cubicBezTo>
                <a:cubicBezTo>
                  <a:pt x="8572356" y="2510663"/>
                  <a:pt x="8575109" y="2502347"/>
                  <a:pt x="8578430" y="2498075"/>
                </a:cubicBezTo>
                <a:cubicBezTo>
                  <a:pt x="8579523" y="2491896"/>
                  <a:pt x="8583956" y="2488577"/>
                  <a:pt x="8589644" y="2487224"/>
                </a:cubicBezTo>
                <a:close/>
                <a:moveTo>
                  <a:pt x="915166" y="2471102"/>
                </a:moveTo>
                <a:cubicBezTo>
                  <a:pt x="920248" y="2469634"/>
                  <a:pt x="924533" y="2469893"/>
                  <a:pt x="927781" y="2471197"/>
                </a:cubicBezTo>
                <a:cubicBezTo>
                  <a:pt x="931030" y="2472499"/>
                  <a:pt x="933244" y="2474848"/>
                  <a:pt x="934188" y="2477565"/>
                </a:cubicBezTo>
                <a:cubicBezTo>
                  <a:pt x="954371" y="2519553"/>
                  <a:pt x="926053" y="2542669"/>
                  <a:pt x="926343" y="2551551"/>
                </a:cubicBezTo>
                <a:cubicBezTo>
                  <a:pt x="911097" y="2555952"/>
                  <a:pt x="911097" y="2555952"/>
                  <a:pt x="898174" y="2526810"/>
                </a:cubicBezTo>
                <a:cubicBezTo>
                  <a:pt x="896287" y="2521378"/>
                  <a:pt x="895670" y="2515579"/>
                  <a:pt x="896559" y="2510094"/>
                </a:cubicBezTo>
                <a:cubicBezTo>
                  <a:pt x="897448" y="2504607"/>
                  <a:pt x="899844" y="2499432"/>
                  <a:pt x="903983" y="2495249"/>
                </a:cubicBezTo>
                <a:cubicBezTo>
                  <a:pt x="903694" y="2486367"/>
                  <a:pt x="908487" y="2476019"/>
                  <a:pt x="915166" y="2471102"/>
                </a:cubicBezTo>
                <a:close/>
                <a:moveTo>
                  <a:pt x="8400229" y="2470705"/>
                </a:moveTo>
                <a:cubicBezTo>
                  <a:pt x="8402731" y="2469675"/>
                  <a:pt x="8405152" y="2469785"/>
                  <a:pt x="8407342" y="2471674"/>
                </a:cubicBezTo>
                <a:cubicBezTo>
                  <a:pt x="8400830" y="2480129"/>
                  <a:pt x="8395438" y="2496591"/>
                  <a:pt x="8379608" y="2493484"/>
                </a:cubicBezTo>
                <a:cubicBezTo>
                  <a:pt x="8384492" y="2487144"/>
                  <a:pt x="8392724" y="2473794"/>
                  <a:pt x="8400229" y="2470705"/>
                </a:cubicBezTo>
                <a:close/>
                <a:moveTo>
                  <a:pt x="1484219" y="2469117"/>
                </a:moveTo>
                <a:cubicBezTo>
                  <a:pt x="1486585" y="2472030"/>
                  <a:pt x="1488193" y="2475627"/>
                  <a:pt x="1488967" y="2480615"/>
                </a:cubicBezTo>
                <a:cubicBezTo>
                  <a:pt x="1489739" y="2485602"/>
                  <a:pt x="1489675" y="2491979"/>
                  <a:pt x="1488691" y="2500452"/>
                </a:cubicBezTo>
                <a:cubicBezTo>
                  <a:pt x="1451637" y="2493562"/>
                  <a:pt x="1465574" y="2536548"/>
                  <a:pt x="1436273" y="2532750"/>
                </a:cubicBezTo>
                <a:cubicBezTo>
                  <a:pt x="1426909" y="2526062"/>
                  <a:pt x="1414146" y="2522453"/>
                  <a:pt x="1407185" y="2511458"/>
                </a:cubicBezTo>
                <a:cubicBezTo>
                  <a:pt x="1404864" y="2507793"/>
                  <a:pt x="1403189" y="2503309"/>
                  <a:pt x="1402498" y="2497615"/>
                </a:cubicBezTo>
                <a:cubicBezTo>
                  <a:pt x="1435477" y="2493030"/>
                  <a:pt x="1455971" y="2479529"/>
                  <a:pt x="1484219" y="2469117"/>
                </a:cubicBezTo>
                <a:close/>
                <a:moveTo>
                  <a:pt x="2355498" y="2466208"/>
                </a:moveTo>
                <a:cubicBezTo>
                  <a:pt x="2358145" y="2468216"/>
                  <a:pt x="2359557" y="2472021"/>
                  <a:pt x="2360071" y="2476841"/>
                </a:cubicBezTo>
                <a:cubicBezTo>
                  <a:pt x="2361612" y="2491301"/>
                  <a:pt x="2355060" y="2514895"/>
                  <a:pt x="2349435" y="2526495"/>
                </a:cubicBezTo>
                <a:cubicBezTo>
                  <a:pt x="2346788" y="2524487"/>
                  <a:pt x="2345376" y="2520682"/>
                  <a:pt x="2344863" y="2515863"/>
                </a:cubicBezTo>
                <a:cubicBezTo>
                  <a:pt x="2343322" y="2501404"/>
                  <a:pt x="2349874" y="2477809"/>
                  <a:pt x="2355498" y="2466208"/>
                </a:cubicBezTo>
                <a:close/>
                <a:moveTo>
                  <a:pt x="1761289" y="2459884"/>
                </a:moveTo>
                <a:cubicBezTo>
                  <a:pt x="1764139" y="2460919"/>
                  <a:pt x="1766845" y="2463046"/>
                  <a:pt x="1769361" y="2466625"/>
                </a:cubicBezTo>
                <a:cubicBezTo>
                  <a:pt x="1766823" y="2486014"/>
                  <a:pt x="1745985" y="2493169"/>
                  <a:pt x="1733072" y="2470194"/>
                </a:cubicBezTo>
                <a:cubicBezTo>
                  <a:pt x="1742904" y="2463485"/>
                  <a:pt x="1752739" y="2456775"/>
                  <a:pt x="1761289" y="2459884"/>
                </a:cubicBezTo>
                <a:close/>
                <a:moveTo>
                  <a:pt x="2784268" y="2453735"/>
                </a:moveTo>
                <a:cubicBezTo>
                  <a:pt x="2827856" y="2470440"/>
                  <a:pt x="2887363" y="2445491"/>
                  <a:pt x="2930868" y="2470391"/>
                </a:cubicBezTo>
                <a:lnTo>
                  <a:pt x="2933970" y="2472861"/>
                </a:lnTo>
                <a:lnTo>
                  <a:pt x="2984308" y="2481593"/>
                </a:lnTo>
                <a:cubicBezTo>
                  <a:pt x="3023618" y="2492388"/>
                  <a:pt x="3066238" y="2511827"/>
                  <a:pt x="3118730" y="2541753"/>
                </a:cubicBezTo>
                <a:cubicBezTo>
                  <a:pt x="3119708" y="2585034"/>
                  <a:pt x="3137234" y="2619582"/>
                  <a:pt x="3153071" y="2651393"/>
                </a:cubicBezTo>
                <a:lnTo>
                  <a:pt x="3153929" y="2653365"/>
                </a:lnTo>
                <a:lnTo>
                  <a:pt x="3155279" y="2652170"/>
                </a:lnTo>
                <a:lnTo>
                  <a:pt x="3155081" y="2656009"/>
                </a:lnTo>
                <a:lnTo>
                  <a:pt x="3173280" y="2697804"/>
                </a:lnTo>
                <a:lnTo>
                  <a:pt x="3176914" y="2740357"/>
                </a:lnTo>
                <a:lnTo>
                  <a:pt x="3202810" y="2751700"/>
                </a:lnTo>
                <a:cubicBezTo>
                  <a:pt x="3224254" y="2759646"/>
                  <a:pt x="3243778" y="2767505"/>
                  <a:pt x="3248677" y="2791599"/>
                </a:cubicBezTo>
                <a:cubicBezTo>
                  <a:pt x="3229374" y="2788725"/>
                  <a:pt x="3210159" y="2787844"/>
                  <a:pt x="3190746" y="2782478"/>
                </a:cubicBezTo>
                <a:lnTo>
                  <a:pt x="3168160" y="2773056"/>
                </a:lnTo>
                <a:lnTo>
                  <a:pt x="3155991" y="2811036"/>
                </a:lnTo>
                <a:lnTo>
                  <a:pt x="3142288" y="2832746"/>
                </a:lnTo>
                <a:lnTo>
                  <a:pt x="3173380" y="2836051"/>
                </a:lnTo>
                <a:cubicBezTo>
                  <a:pt x="3182719" y="2872384"/>
                  <a:pt x="3219005" y="2905965"/>
                  <a:pt x="3239969" y="2942833"/>
                </a:cubicBezTo>
                <a:cubicBezTo>
                  <a:pt x="3226587" y="2990093"/>
                  <a:pt x="3228528" y="3034065"/>
                  <a:pt x="3215145" y="3081325"/>
                </a:cubicBezTo>
                <a:cubicBezTo>
                  <a:pt x="3202685" y="3083745"/>
                  <a:pt x="3190874" y="3089935"/>
                  <a:pt x="3179247" y="3097568"/>
                </a:cubicBezTo>
                <a:lnTo>
                  <a:pt x="3164072" y="3108428"/>
                </a:lnTo>
                <a:lnTo>
                  <a:pt x="3155013" y="3164396"/>
                </a:lnTo>
                <a:cubicBezTo>
                  <a:pt x="3149034" y="3180387"/>
                  <a:pt x="3141368" y="3192811"/>
                  <a:pt x="3132481" y="3203118"/>
                </a:cubicBezTo>
                <a:lnTo>
                  <a:pt x="3123615" y="3210843"/>
                </a:lnTo>
                <a:lnTo>
                  <a:pt x="3130715" y="3213493"/>
                </a:lnTo>
                <a:cubicBezTo>
                  <a:pt x="3155641" y="3226023"/>
                  <a:pt x="3179091" y="3243755"/>
                  <a:pt x="3196493" y="3260764"/>
                </a:cubicBezTo>
                <a:lnTo>
                  <a:pt x="3177606" y="3269370"/>
                </a:lnTo>
                <a:lnTo>
                  <a:pt x="3187854" y="3285398"/>
                </a:lnTo>
                <a:cubicBezTo>
                  <a:pt x="3189820" y="3291265"/>
                  <a:pt x="3189569" y="3296848"/>
                  <a:pt x="3186173" y="3301871"/>
                </a:cubicBezTo>
                <a:cubicBezTo>
                  <a:pt x="3180946" y="3298178"/>
                  <a:pt x="3173473" y="3293816"/>
                  <a:pt x="3165212" y="3288851"/>
                </a:cubicBezTo>
                <a:lnTo>
                  <a:pt x="3147494" y="3277379"/>
                </a:lnTo>
                <a:lnTo>
                  <a:pt x="3145947" y="3277702"/>
                </a:lnTo>
                <a:cubicBezTo>
                  <a:pt x="3129917" y="3279105"/>
                  <a:pt x="3114623" y="3276691"/>
                  <a:pt x="3099820" y="3271732"/>
                </a:cubicBezTo>
                <a:lnTo>
                  <a:pt x="3064141" y="3254181"/>
                </a:lnTo>
                <a:lnTo>
                  <a:pt x="3032103" y="3277880"/>
                </a:lnTo>
                <a:lnTo>
                  <a:pt x="3022457" y="3272715"/>
                </a:lnTo>
                <a:lnTo>
                  <a:pt x="3025956" y="3275596"/>
                </a:lnTo>
                <a:cubicBezTo>
                  <a:pt x="3030575" y="3279823"/>
                  <a:pt x="3034273" y="3283791"/>
                  <a:pt x="3036123" y="3286972"/>
                </a:cubicBezTo>
                <a:cubicBezTo>
                  <a:pt x="3028138" y="3280300"/>
                  <a:pt x="3017620" y="3274318"/>
                  <a:pt x="3007930" y="3267740"/>
                </a:cubicBezTo>
                <a:lnTo>
                  <a:pt x="3003873" y="3263756"/>
                </a:lnTo>
                <a:lnTo>
                  <a:pt x="2983416" y="3262257"/>
                </a:lnTo>
                <a:cubicBezTo>
                  <a:pt x="2969171" y="3263917"/>
                  <a:pt x="2956230" y="3269766"/>
                  <a:pt x="2942552" y="3271766"/>
                </a:cubicBezTo>
                <a:cubicBezTo>
                  <a:pt x="2928320" y="3239376"/>
                  <a:pt x="2888205" y="3218684"/>
                  <a:pt x="2862564" y="3189659"/>
                </a:cubicBezTo>
                <a:cubicBezTo>
                  <a:pt x="2868940" y="3138997"/>
                  <a:pt x="2860842" y="3096670"/>
                  <a:pt x="2867216" y="3046007"/>
                </a:cubicBezTo>
                <a:cubicBezTo>
                  <a:pt x="2879024" y="3039476"/>
                  <a:pt x="2889665" y="3029479"/>
                  <a:pt x="2899923" y="3018132"/>
                </a:cubicBezTo>
                <a:lnTo>
                  <a:pt x="2917543" y="2997292"/>
                </a:lnTo>
                <a:lnTo>
                  <a:pt x="2901945" y="2983995"/>
                </a:lnTo>
                <a:cubicBezTo>
                  <a:pt x="2896167" y="2977161"/>
                  <a:pt x="2891876" y="2969546"/>
                  <a:pt x="2889836" y="2961372"/>
                </a:cubicBezTo>
                <a:lnTo>
                  <a:pt x="2890913" y="2954695"/>
                </a:lnTo>
                <a:lnTo>
                  <a:pt x="2883705" y="2954293"/>
                </a:lnTo>
                <a:lnTo>
                  <a:pt x="2881462" y="2956439"/>
                </a:lnTo>
                <a:lnTo>
                  <a:pt x="2877494" y="2953945"/>
                </a:lnTo>
                <a:lnTo>
                  <a:pt x="2855350" y="2952708"/>
                </a:lnTo>
                <a:lnTo>
                  <a:pt x="2814696" y="2938935"/>
                </a:lnTo>
                <a:lnTo>
                  <a:pt x="2817028" y="2944171"/>
                </a:lnTo>
                <a:cubicBezTo>
                  <a:pt x="2817928" y="2952913"/>
                  <a:pt x="2815304" y="2960951"/>
                  <a:pt x="2807840" y="2966810"/>
                </a:cubicBezTo>
                <a:cubicBezTo>
                  <a:pt x="2803575" y="2970158"/>
                  <a:pt x="2797730" y="2972797"/>
                  <a:pt x="2790061" y="2974448"/>
                </a:cubicBezTo>
                <a:cubicBezTo>
                  <a:pt x="2774566" y="2959361"/>
                  <a:pt x="2747034" y="2939251"/>
                  <a:pt x="2743444" y="2913667"/>
                </a:cubicBezTo>
                <a:lnTo>
                  <a:pt x="2747259" y="2895393"/>
                </a:lnTo>
                <a:lnTo>
                  <a:pt x="2734374" y="2884919"/>
                </a:lnTo>
                <a:cubicBezTo>
                  <a:pt x="2713359" y="2863630"/>
                  <a:pt x="2698733" y="2839410"/>
                  <a:pt x="2689677" y="2813324"/>
                </a:cubicBezTo>
                <a:lnTo>
                  <a:pt x="2682633" y="2783397"/>
                </a:lnTo>
                <a:lnTo>
                  <a:pt x="2680799" y="2786039"/>
                </a:lnTo>
                <a:cubicBezTo>
                  <a:pt x="2676743" y="2791294"/>
                  <a:pt x="2671456" y="2794610"/>
                  <a:pt x="2662090" y="2790724"/>
                </a:cubicBezTo>
                <a:cubicBezTo>
                  <a:pt x="2663836" y="2737576"/>
                  <a:pt x="2593834" y="2714245"/>
                  <a:pt x="2609097" y="2669972"/>
                </a:cubicBezTo>
                <a:cubicBezTo>
                  <a:pt x="2633066" y="2689099"/>
                  <a:pt x="2659099" y="2704493"/>
                  <a:pt x="2677131" y="2734358"/>
                </a:cubicBezTo>
                <a:lnTo>
                  <a:pt x="2681363" y="2744339"/>
                </a:lnTo>
                <a:lnTo>
                  <a:pt x="2683761" y="2686942"/>
                </a:lnTo>
                <a:lnTo>
                  <a:pt x="2701382" y="2634878"/>
                </a:lnTo>
                <a:lnTo>
                  <a:pt x="2699767" y="2616034"/>
                </a:lnTo>
                <a:cubicBezTo>
                  <a:pt x="2696940" y="2594896"/>
                  <a:pt x="2692836" y="2572920"/>
                  <a:pt x="2692599" y="2552349"/>
                </a:cubicBezTo>
                <a:cubicBezTo>
                  <a:pt x="2710456" y="2536850"/>
                  <a:pt x="2724445" y="2519945"/>
                  <a:pt x="2738433" y="2503042"/>
                </a:cubicBezTo>
                <a:lnTo>
                  <a:pt x="2762513" y="2477137"/>
                </a:lnTo>
                <a:lnTo>
                  <a:pt x="2763849" y="2464880"/>
                </a:lnTo>
                <a:lnTo>
                  <a:pt x="2770995" y="2464272"/>
                </a:lnTo>
                <a:lnTo>
                  <a:pt x="2770608" y="2454980"/>
                </a:lnTo>
                <a:lnTo>
                  <a:pt x="2778777" y="2459642"/>
                </a:lnTo>
                <a:close/>
                <a:moveTo>
                  <a:pt x="8501151" y="2449536"/>
                </a:moveTo>
                <a:cubicBezTo>
                  <a:pt x="8502071" y="2455024"/>
                  <a:pt x="8509281" y="2464551"/>
                  <a:pt x="8501682" y="2469471"/>
                </a:cubicBezTo>
                <a:cubicBezTo>
                  <a:pt x="8497618" y="2461964"/>
                  <a:pt x="8496698" y="2456476"/>
                  <a:pt x="8501151" y="2449536"/>
                </a:cubicBezTo>
                <a:close/>
                <a:moveTo>
                  <a:pt x="2135354" y="2421968"/>
                </a:moveTo>
                <a:cubicBezTo>
                  <a:pt x="2143143" y="2421343"/>
                  <a:pt x="2152852" y="2426568"/>
                  <a:pt x="2151556" y="2437199"/>
                </a:cubicBezTo>
                <a:cubicBezTo>
                  <a:pt x="2146333" y="2438360"/>
                  <a:pt x="2139247" y="2442893"/>
                  <a:pt x="2130661" y="2441850"/>
                </a:cubicBezTo>
                <a:cubicBezTo>
                  <a:pt x="2121692" y="2429072"/>
                  <a:pt x="2127563" y="2422594"/>
                  <a:pt x="2135354" y="2421968"/>
                </a:cubicBezTo>
                <a:close/>
                <a:moveTo>
                  <a:pt x="8245660" y="2419732"/>
                </a:moveTo>
                <a:cubicBezTo>
                  <a:pt x="8256617" y="2422765"/>
                  <a:pt x="8262096" y="2424281"/>
                  <a:pt x="8270693" y="2423739"/>
                </a:cubicBezTo>
                <a:cubicBezTo>
                  <a:pt x="8272293" y="2432946"/>
                  <a:pt x="8269172" y="2435005"/>
                  <a:pt x="8263693" y="2433489"/>
                </a:cubicBezTo>
                <a:cubicBezTo>
                  <a:pt x="8263693" y="2433489"/>
                  <a:pt x="8258215" y="2431973"/>
                  <a:pt x="8252737" y="2430457"/>
                </a:cubicBezTo>
                <a:cubicBezTo>
                  <a:pt x="8247258" y="2428940"/>
                  <a:pt x="8244139" y="2430999"/>
                  <a:pt x="8244139" y="2430999"/>
                </a:cubicBezTo>
                <a:cubicBezTo>
                  <a:pt x="8238660" y="2429483"/>
                  <a:pt x="8236301" y="2425908"/>
                  <a:pt x="8237062" y="2420274"/>
                </a:cubicBezTo>
                <a:cubicBezTo>
                  <a:pt x="8237062" y="2420274"/>
                  <a:pt x="8245660" y="2419732"/>
                  <a:pt x="8245660" y="2419732"/>
                </a:cubicBezTo>
                <a:close/>
                <a:moveTo>
                  <a:pt x="8303074" y="2412634"/>
                </a:moveTo>
                <a:cubicBezTo>
                  <a:pt x="8315251" y="2415712"/>
                  <a:pt x="8328705" y="2420725"/>
                  <a:pt x="8334894" y="2429144"/>
                </a:cubicBezTo>
                <a:cubicBezTo>
                  <a:pt x="8336957" y="2431949"/>
                  <a:pt x="8338213" y="2435134"/>
                  <a:pt x="8338345" y="2438750"/>
                </a:cubicBezTo>
                <a:cubicBezTo>
                  <a:pt x="8339744" y="2447705"/>
                  <a:pt x="8331190" y="2448410"/>
                  <a:pt x="8320367" y="2445675"/>
                </a:cubicBezTo>
                <a:cubicBezTo>
                  <a:pt x="8297848" y="2445717"/>
                  <a:pt x="8287895" y="2437467"/>
                  <a:pt x="8290508" y="2420926"/>
                </a:cubicBezTo>
                <a:cubicBezTo>
                  <a:pt x="8293650" y="2418854"/>
                  <a:pt x="8305344" y="2416075"/>
                  <a:pt x="8303074" y="2412634"/>
                </a:cubicBezTo>
                <a:close/>
                <a:moveTo>
                  <a:pt x="1561224" y="2387238"/>
                </a:moveTo>
                <a:cubicBezTo>
                  <a:pt x="1588519" y="2386014"/>
                  <a:pt x="1614312" y="2394655"/>
                  <a:pt x="1618426" y="2416210"/>
                </a:cubicBezTo>
                <a:cubicBezTo>
                  <a:pt x="1574229" y="2412422"/>
                  <a:pt x="1543405" y="2432026"/>
                  <a:pt x="1495009" y="2417450"/>
                </a:cubicBezTo>
                <a:cubicBezTo>
                  <a:pt x="1505132" y="2399548"/>
                  <a:pt x="1533930" y="2388461"/>
                  <a:pt x="1561224" y="2387238"/>
                </a:cubicBezTo>
                <a:close/>
                <a:moveTo>
                  <a:pt x="8262360" y="2385022"/>
                </a:moveTo>
                <a:cubicBezTo>
                  <a:pt x="8265600" y="2382883"/>
                  <a:pt x="8270004" y="2389556"/>
                  <a:pt x="8270004" y="2389556"/>
                </a:cubicBezTo>
                <a:cubicBezTo>
                  <a:pt x="8273245" y="2387417"/>
                  <a:pt x="8276487" y="2385278"/>
                  <a:pt x="8281929" y="2386476"/>
                </a:cubicBezTo>
                <a:cubicBezTo>
                  <a:pt x="8280890" y="2391952"/>
                  <a:pt x="8284132" y="2389813"/>
                  <a:pt x="8286333" y="2393148"/>
                </a:cubicBezTo>
                <a:cubicBezTo>
                  <a:pt x="8280890" y="2391952"/>
                  <a:pt x="8271166" y="2398368"/>
                  <a:pt x="8262483" y="2399308"/>
                </a:cubicBezTo>
                <a:cubicBezTo>
                  <a:pt x="8260281" y="2395972"/>
                  <a:pt x="8254839" y="2394775"/>
                  <a:pt x="8252636" y="2391437"/>
                </a:cubicBezTo>
                <a:cubicBezTo>
                  <a:pt x="8255878" y="2389299"/>
                  <a:pt x="8260158" y="2381684"/>
                  <a:pt x="8262360" y="2385022"/>
                </a:cubicBezTo>
                <a:close/>
                <a:moveTo>
                  <a:pt x="2047611" y="2370558"/>
                </a:moveTo>
                <a:cubicBezTo>
                  <a:pt x="2056275" y="2372350"/>
                  <a:pt x="2063687" y="2370337"/>
                  <a:pt x="2072352" y="2372132"/>
                </a:cubicBezTo>
                <a:cubicBezTo>
                  <a:pt x="2077375" y="2387348"/>
                  <a:pt x="2095964" y="2394739"/>
                  <a:pt x="2082463" y="2414986"/>
                </a:cubicBezTo>
                <a:cubicBezTo>
                  <a:pt x="2060233" y="2421021"/>
                  <a:pt x="2035364" y="2394610"/>
                  <a:pt x="2047611" y="2370558"/>
                </a:cubicBezTo>
                <a:close/>
                <a:moveTo>
                  <a:pt x="8620330" y="2368934"/>
                </a:moveTo>
                <a:cubicBezTo>
                  <a:pt x="8624555" y="2368185"/>
                  <a:pt x="8629466" y="2368899"/>
                  <a:pt x="8633561" y="2370660"/>
                </a:cubicBezTo>
                <a:cubicBezTo>
                  <a:pt x="8637935" y="2374406"/>
                  <a:pt x="8637935" y="2374406"/>
                  <a:pt x="8642308" y="2378151"/>
                </a:cubicBezTo>
                <a:cubicBezTo>
                  <a:pt x="8643421" y="2386092"/>
                  <a:pt x="8648351" y="2393809"/>
                  <a:pt x="8645646" y="2401973"/>
                </a:cubicBezTo>
                <a:cubicBezTo>
                  <a:pt x="8639125" y="2410361"/>
                  <a:pt x="8619482" y="2407513"/>
                  <a:pt x="8611290" y="2403991"/>
                </a:cubicBezTo>
                <a:cubicBezTo>
                  <a:pt x="8602543" y="2396499"/>
                  <a:pt x="8604690" y="2384365"/>
                  <a:pt x="8611213" y="2375976"/>
                </a:cubicBezTo>
                <a:cubicBezTo>
                  <a:pt x="8612566" y="2371893"/>
                  <a:pt x="8616104" y="2369684"/>
                  <a:pt x="8620330" y="2368934"/>
                </a:cubicBezTo>
                <a:close/>
                <a:moveTo>
                  <a:pt x="8703662" y="2368788"/>
                </a:moveTo>
                <a:cubicBezTo>
                  <a:pt x="8693286" y="2408337"/>
                  <a:pt x="8690464" y="2448554"/>
                  <a:pt x="8646082" y="2485098"/>
                </a:cubicBezTo>
                <a:cubicBezTo>
                  <a:pt x="8635407" y="2480109"/>
                  <a:pt x="8615195" y="2486418"/>
                  <a:pt x="8614715" y="2466144"/>
                </a:cubicBezTo>
                <a:cubicBezTo>
                  <a:pt x="8664016" y="2446216"/>
                  <a:pt x="8657001" y="2372762"/>
                  <a:pt x="8703662" y="2368788"/>
                </a:cubicBezTo>
                <a:close/>
                <a:moveTo>
                  <a:pt x="9076710" y="2357437"/>
                </a:moveTo>
                <a:cubicBezTo>
                  <a:pt x="9088263" y="2360115"/>
                  <a:pt x="9098822" y="2370379"/>
                  <a:pt x="9105036" y="2383540"/>
                </a:cubicBezTo>
                <a:cubicBezTo>
                  <a:pt x="9087646" y="2395134"/>
                  <a:pt x="9072242" y="2391562"/>
                  <a:pt x="9053980" y="2379513"/>
                </a:cubicBezTo>
                <a:cubicBezTo>
                  <a:pt x="9054972" y="2371929"/>
                  <a:pt x="9068014" y="2363234"/>
                  <a:pt x="9076710" y="2357437"/>
                </a:cubicBezTo>
                <a:close/>
                <a:moveTo>
                  <a:pt x="2341346" y="2353398"/>
                </a:moveTo>
                <a:cubicBezTo>
                  <a:pt x="2346162" y="2355600"/>
                  <a:pt x="2350978" y="2357802"/>
                  <a:pt x="2353952" y="2360762"/>
                </a:cubicBezTo>
                <a:cubicBezTo>
                  <a:pt x="2356925" y="2363720"/>
                  <a:pt x="2358058" y="2367438"/>
                  <a:pt x="2355506" y="2372669"/>
                </a:cubicBezTo>
                <a:lnTo>
                  <a:pt x="2345284" y="2383729"/>
                </a:lnTo>
                <a:lnTo>
                  <a:pt x="2350462" y="2387430"/>
                </a:lnTo>
                <a:cubicBezTo>
                  <a:pt x="2357091" y="2398544"/>
                  <a:pt x="2355166" y="2419260"/>
                  <a:pt x="2349882" y="2422554"/>
                </a:cubicBezTo>
                <a:cubicBezTo>
                  <a:pt x="2343426" y="2421697"/>
                  <a:pt x="2330827" y="2399054"/>
                  <a:pt x="2332964" y="2387356"/>
                </a:cubicBezTo>
                <a:lnTo>
                  <a:pt x="2339324" y="2381796"/>
                </a:lnTo>
                <a:lnTo>
                  <a:pt x="2334148" y="2375702"/>
                </a:lnTo>
                <a:cubicBezTo>
                  <a:pt x="2332415" y="2371710"/>
                  <a:pt x="2331282" y="2367992"/>
                  <a:pt x="2328874" y="2366891"/>
                </a:cubicBezTo>
                <a:cubicBezTo>
                  <a:pt x="2332557" y="2365376"/>
                  <a:pt x="2339926" y="2362347"/>
                  <a:pt x="2341346" y="2353398"/>
                </a:cubicBezTo>
                <a:close/>
                <a:moveTo>
                  <a:pt x="8572541" y="2352784"/>
                </a:moveTo>
                <a:cubicBezTo>
                  <a:pt x="8579326" y="2357481"/>
                  <a:pt x="8582385" y="2361852"/>
                  <a:pt x="8588503" y="2370591"/>
                </a:cubicBezTo>
                <a:cubicBezTo>
                  <a:pt x="8577610" y="2385002"/>
                  <a:pt x="8562465" y="2373673"/>
                  <a:pt x="8564283" y="2362687"/>
                </a:cubicBezTo>
                <a:cubicBezTo>
                  <a:pt x="8564890" y="2359025"/>
                  <a:pt x="8567380" y="2355402"/>
                  <a:pt x="8572541" y="2352784"/>
                </a:cubicBezTo>
                <a:close/>
                <a:moveTo>
                  <a:pt x="2014095" y="2349585"/>
                </a:moveTo>
                <a:cubicBezTo>
                  <a:pt x="2018381" y="2349908"/>
                  <a:pt x="2020439" y="2353229"/>
                  <a:pt x="2021708" y="2357397"/>
                </a:cubicBezTo>
                <a:cubicBezTo>
                  <a:pt x="2022977" y="2361564"/>
                  <a:pt x="2023456" y="2366578"/>
                  <a:pt x="2024585" y="2370282"/>
                </a:cubicBezTo>
                <a:cubicBezTo>
                  <a:pt x="2033154" y="2370925"/>
                  <a:pt x="2021654" y="2388160"/>
                  <a:pt x="2030225" y="2388805"/>
                </a:cubicBezTo>
                <a:cubicBezTo>
                  <a:pt x="2019851" y="2409744"/>
                  <a:pt x="2044097" y="2420615"/>
                  <a:pt x="2033388" y="2454197"/>
                </a:cubicBezTo>
                <a:cubicBezTo>
                  <a:pt x="2027777" y="2446085"/>
                  <a:pt x="2024006" y="2437996"/>
                  <a:pt x="2021282" y="2430128"/>
                </a:cubicBezTo>
                <a:lnTo>
                  <a:pt x="2015541" y="2405786"/>
                </a:lnTo>
                <a:lnTo>
                  <a:pt x="1992870" y="2411960"/>
                </a:lnTo>
                <a:cubicBezTo>
                  <a:pt x="1986498" y="2410107"/>
                  <a:pt x="1980400" y="2406076"/>
                  <a:pt x="1976164" y="2400021"/>
                </a:cubicBezTo>
                <a:cubicBezTo>
                  <a:pt x="1970517" y="2391945"/>
                  <a:pt x="1968181" y="2380268"/>
                  <a:pt x="1972917" y="2365343"/>
                </a:cubicBezTo>
                <a:cubicBezTo>
                  <a:pt x="1981734" y="2362113"/>
                  <a:pt x="1988723" y="2362194"/>
                  <a:pt x="1995257" y="2363101"/>
                </a:cubicBezTo>
                <a:lnTo>
                  <a:pt x="2006619" y="2364679"/>
                </a:lnTo>
                <a:lnTo>
                  <a:pt x="2008909" y="2360055"/>
                </a:lnTo>
                <a:cubicBezTo>
                  <a:pt x="2007781" y="2356351"/>
                  <a:pt x="2007781" y="2356351"/>
                  <a:pt x="2007781" y="2356351"/>
                </a:cubicBezTo>
                <a:cubicBezTo>
                  <a:pt x="2006653" y="2352646"/>
                  <a:pt x="2014095" y="2349585"/>
                  <a:pt x="2014095" y="2349585"/>
                </a:cubicBezTo>
                <a:close/>
                <a:moveTo>
                  <a:pt x="2589254" y="2346215"/>
                </a:moveTo>
                <a:cubicBezTo>
                  <a:pt x="2594307" y="2346915"/>
                  <a:pt x="2599087" y="2349619"/>
                  <a:pt x="2602943" y="2355033"/>
                </a:cubicBezTo>
                <a:cubicBezTo>
                  <a:pt x="2604705" y="2367363"/>
                  <a:pt x="2606467" y="2379694"/>
                  <a:pt x="2592578" y="2394702"/>
                </a:cubicBezTo>
                <a:cubicBezTo>
                  <a:pt x="2576928" y="2397378"/>
                  <a:pt x="2566348" y="2392386"/>
                  <a:pt x="2554006" y="2375063"/>
                </a:cubicBezTo>
                <a:cubicBezTo>
                  <a:pt x="2556488" y="2360063"/>
                  <a:pt x="2574097" y="2344116"/>
                  <a:pt x="2589254" y="2346215"/>
                </a:cubicBezTo>
                <a:close/>
                <a:moveTo>
                  <a:pt x="1949477" y="2339618"/>
                </a:moveTo>
                <a:lnTo>
                  <a:pt x="1942410" y="2363386"/>
                </a:lnTo>
                <a:lnTo>
                  <a:pt x="1947008" y="2366514"/>
                </a:lnTo>
                <a:cubicBezTo>
                  <a:pt x="1949096" y="2368711"/>
                  <a:pt x="1950537" y="2371857"/>
                  <a:pt x="1955023" y="2380303"/>
                </a:cubicBezTo>
                <a:cubicBezTo>
                  <a:pt x="1945979" y="2387552"/>
                  <a:pt x="1936936" y="2394805"/>
                  <a:pt x="1927892" y="2402055"/>
                </a:cubicBezTo>
                <a:cubicBezTo>
                  <a:pt x="1926615" y="2397918"/>
                  <a:pt x="1924209" y="2394687"/>
                  <a:pt x="1921719" y="2391952"/>
                </a:cubicBezTo>
                <a:lnTo>
                  <a:pt x="1920853" y="2391026"/>
                </a:lnTo>
                <a:lnTo>
                  <a:pt x="1875999" y="2416491"/>
                </a:lnTo>
                <a:cubicBezTo>
                  <a:pt x="1866267" y="2378760"/>
                  <a:pt x="1915699" y="2349516"/>
                  <a:pt x="1949477" y="2339618"/>
                </a:cubicBezTo>
                <a:close/>
                <a:moveTo>
                  <a:pt x="2434147" y="2336508"/>
                </a:moveTo>
                <a:cubicBezTo>
                  <a:pt x="2432205" y="2347666"/>
                  <a:pt x="2427993" y="2355384"/>
                  <a:pt x="2415999" y="2358360"/>
                </a:cubicBezTo>
                <a:cubicBezTo>
                  <a:pt x="2421182" y="2345063"/>
                  <a:pt x="2422153" y="2339483"/>
                  <a:pt x="2434147" y="2336508"/>
                </a:cubicBezTo>
                <a:close/>
                <a:moveTo>
                  <a:pt x="2887100" y="2331387"/>
                </a:moveTo>
                <a:cubicBezTo>
                  <a:pt x="2889564" y="2330921"/>
                  <a:pt x="2892357" y="2331981"/>
                  <a:pt x="2896012" y="2334069"/>
                </a:cubicBezTo>
                <a:lnTo>
                  <a:pt x="2897837" y="2340302"/>
                </a:lnTo>
                <a:lnTo>
                  <a:pt x="2911588" y="2348330"/>
                </a:lnTo>
                <a:cubicBezTo>
                  <a:pt x="2933477" y="2372606"/>
                  <a:pt x="2939529" y="2417991"/>
                  <a:pt x="2922673" y="2443203"/>
                </a:cubicBezTo>
                <a:cubicBezTo>
                  <a:pt x="2901794" y="2448443"/>
                  <a:pt x="2882962" y="2439150"/>
                  <a:pt x="2869652" y="2423677"/>
                </a:cubicBezTo>
                <a:lnTo>
                  <a:pt x="2863169" y="2412391"/>
                </a:lnTo>
                <a:lnTo>
                  <a:pt x="2860856" y="2414549"/>
                </a:lnTo>
                <a:cubicBezTo>
                  <a:pt x="2857758" y="2416524"/>
                  <a:pt x="2854863" y="2416476"/>
                  <a:pt x="2849277" y="2414356"/>
                </a:cubicBezTo>
                <a:lnTo>
                  <a:pt x="2853841" y="2401148"/>
                </a:lnTo>
                <a:lnTo>
                  <a:pt x="2849530" y="2401303"/>
                </a:lnTo>
                <a:cubicBezTo>
                  <a:pt x="2843817" y="2392592"/>
                  <a:pt x="2844652" y="2386321"/>
                  <a:pt x="2848471" y="2382242"/>
                </a:cubicBezTo>
                <a:lnTo>
                  <a:pt x="2851866" y="2381050"/>
                </a:lnTo>
                <a:lnTo>
                  <a:pt x="2849752" y="2367075"/>
                </a:lnTo>
                <a:cubicBezTo>
                  <a:pt x="2850555" y="2354090"/>
                  <a:pt x="2855350" y="2342071"/>
                  <a:pt x="2865172" y="2333494"/>
                </a:cubicBezTo>
                <a:cubicBezTo>
                  <a:pt x="2872132" y="2331748"/>
                  <a:pt x="2878652" y="2331552"/>
                  <a:pt x="2884682" y="2332621"/>
                </a:cubicBezTo>
                <a:lnTo>
                  <a:pt x="2885356" y="2333015"/>
                </a:lnTo>
                <a:close/>
                <a:moveTo>
                  <a:pt x="3127464" y="2312648"/>
                </a:moveTo>
                <a:cubicBezTo>
                  <a:pt x="3134474" y="2322886"/>
                  <a:pt x="3144917" y="2333686"/>
                  <a:pt x="3155437" y="2344608"/>
                </a:cubicBezTo>
                <a:lnTo>
                  <a:pt x="3174599" y="2366636"/>
                </a:lnTo>
                <a:lnTo>
                  <a:pt x="3174595" y="2365516"/>
                </a:lnTo>
                <a:cubicBezTo>
                  <a:pt x="3176676" y="2363111"/>
                  <a:pt x="3180664" y="2361930"/>
                  <a:pt x="3185982" y="2360355"/>
                </a:cubicBezTo>
                <a:cubicBezTo>
                  <a:pt x="3187898" y="2364079"/>
                  <a:pt x="3189052" y="2367314"/>
                  <a:pt x="3188114" y="2370452"/>
                </a:cubicBezTo>
                <a:lnTo>
                  <a:pt x="3182435" y="2375643"/>
                </a:lnTo>
                <a:lnTo>
                  <a:pt x="3183871" y="2377294"/>
                </a:lnTo>
                <a:cubicBezTo>
                  <a:pt x="3191190" y="2388016"/>
                  <a:pt x="3195230" y="2398417"/>
                  <a:pt x="3192637" y="2408056"/>
                </a:cubicBezTo>
                <a:lnTo>
                  <a:pt x="3188095" y="2414823"/>
                </a:lnTo>
                <a:lnTo>
                  <a:pt x="3214669" y="2423197"/>
                </a:lnTo>
                <a:cubicBezTo>
                  <a:pt x="3226755" y="2460192"/>
                  <a:pt x="3203782" y="2481521"/>
                  <a:pt x="3171004" y="2489150"/>
                </a:cubicBezTo>
                <a:cubicBezTo>
                  <a:pt x="3116371" y="2501868"/>
                  <a:pt x="3034493" y="2476522"/>
                  <a:pt x="3042274" y="2422208"/>
                </a:cubicBezTo>
                <a:cubicBezTo>
                  <a:pt x="3066444" y="2412674"/>
                  <a:pt x="3092738" y="2405545"/>
                  <a:pt x="3121392" y="2404487"/>
                </a:cubicBezTo>
                <a:lnTo>
                  <a:pt x="3143579" y="2406185"/>
                </a:lnTo>
                <a:lnTo>
                  <a:pt x="3146978" y="2401377"/>
                </a:lnTo>
                <a:lnTo>
                  <a:pt x="3151758" y="2397381"/>
                </a:lnTo>
                <a:lnTo>
                  <a:pt x="3138194" y="2369286"/>
                </a:lnTo>
                <a:cubicBezTo>
                  <a:pt x="3128046" y="2349099"/>
                  <a:pt x="3120010" y="2330298"/>
                  <a:pt x="3127464" y="2312648"/>
                </a:cubicBezTo>
                <a:close/>
                <a:moveTo>
                  <a:pt x="1442043" y="2306937"/>
                </a:moveTo>
                <a:cubicBezTo>
                  <a:pt x="1445901" y="2307803"/>
                  <a:pt x="1449266" y="2309791"/>
                  <a:pt x="1451334" y="2312954"/>
                </a:cubicBezTo>
                <a:cubicBezTo>
                  <a:pt x="1454093" y="2317172"/>
                  <a:pt x="1454546" y="2323474"/>
                  <a:pt x="1450792" y="2331986"/>
                </a:cubicBezTo>
                <a:cubicBezTo>
                  <a:pt x="1434394" y="2331491"/>
                  <a:pt x="1423460" y="2331159"/>
                  <a:pt x="1415600" y="2328048"/>
                </a:cubicBezTo>
                <a:cubicBezTo>
                  <a:pt x="1414436" y="2311839"/>
                  <a:pt x="1430466" y="2304338"/>
                  <a:pt x="1442043" y="2306937"/>
                </a:cubicBezTo>
                <a:close/>
                <a:moveTo>
                  <a:pt x="1961714" y="2303418"/>
                </a:moveTo>
                <a:cubicBezTo>
                  <a:pt x="1977231" y="2309561"/>
                  <a:pt x="1980615" y="2326691"/>
                  <a:pt x="2011299" y="2319101"/>
                </a:cubicBezTo>
                <a:cubicBezTo>
                  <a:pt x="2003891" y="2335907"/>
                  <a:pt x="1994119" y="2349804"/>
                  <a:pt x="1979623" y="2357880"/>
                </a:cubicBezTo>
                <a:cubicBezTo>
                  <a:pt x="1967809" y="2343333"/>
                  <a:pt x="1965098" y="2320548"/>
                  <a:pt x="1961714" y="2303418"/>
                </a:cubicBezTo>
                <a:close/>
                <a:moveTo>
                  <a:pt x="8409144" y="2296188"/>
                </a:moveTo>
                <a:cubicBezTo>
                  <a:pt x="8414241" y="2303984"/>
                  <a:pt x="8421142" y="2308514"/>
                  <a:pt x="8426239" y="2316311"/>
                </a:cubicBezTo>
                <a:cubicBezTo>
                  <a:pt x="8419018" y="2329373"/>
                  <a:pt x="8427405" y="2348231"/>
                  <a:pt x="8402930" y="2349967"/>
                </a:cubicBezTo>
                <a:cubicBezTo>
                  <a:pt x="8382224" y="2336375"/>
                  <a:pt x="8382863" y="2301187"/>
                  <a:pt x="8409144" y="2296188"/>
                </a:cubicBezTo>
                <a:close/>
                <a:moveTo>
                  <a:pt x="2920725" y="2290993"/>
                </a:moveTo>
                <a:lnTo>
                  <a:pt x="2924899" y="2298317"/>
                </a:lnTo>
                <a:lnTo>
                  <a:pt x="2944965" y="2297272"/>
                </a:lnTo>
                <a:cubicBezTo>
                  <a:pt x="2990837" y="2301578"/>
                  <a:pt x="3049790" y="2343222"/>
                  <a:pt x="3040772" y="2387763"/>
                </a:cubicBezTo>
                <a:cubicBezTo>
                  <a:pt x="3013697" y="2375648"/>
                  <a:pt x="2990920" y="2363143"/>
                  <a:pt x="2969510" y="2349786"/>
                </a:cubicBezTo>
                <a:lnTo>
                  <a:pt x="2943093" y="2331730"/>
                </a:lnTo>
                <a:lnTo>
                  <a:pt x="2951607" y="2348285"/>
                </a:lnTo>
                <a:cubicBezTo>
                  <a:pt x="2960535" y="2369851"/>
                  <a:pt x="2963000" y="2390539"/>
                  <a:pt x="2943700" y="2400305"/>
                </a:cubicBezTo>
                <a:cubicBezTo>
                  <a:pt x="2936411" y="2382059"/>
                  <a:pt x="2910404" y="2336380"/>
                  <a:pt x="2910402" y="2309666"/>
                </a:cubicBezTo>
                <a:lnTo>
                  <a:pt x="2910515" y="2309463"/>
                </a:lnTo>
                <a:lnTo>
                  <a:pt x="2906456" y="2306689"/>
                </a:lnTo>
                <a:lnTo>
                  <a:pt x="2914108" y="2302962"/>
                </a:lnTo>
                <a:close/>
                <a:moveTo>
                  <a:pt x="2644160" y="2285879"/>
                </a:moveTo>
                <a:cubicBezTo>
                  <a:pt x="2652297" y="2290091"/>
                  <a:pt x="2658304" y="2296579"/>
                  <a:pt x="2662538" y="2304303"/>
                </a:cubicBezTo>
                <a:lnTo>
                  <a:pt x="2666539" y="2317677"/>
                </a:lnTo>
                <a:lnTo>
                  <a:pt x="2695995" y="2321143"/>
                </a:lnTo>
                <a:cubicBezTo>
                  <a:pt x="2693476" y="2326412"/>
                  <a:pt x="2706759" y="2329414"/>
                  <a:pt x="2712714" y="2335428"/>
                </a:cubicBezTo>
                <a:cubicBezTo>
                  <a:pt x="2714432" y="2341069"/>
                  <a:pt x="2715863" y="2345771"/>
                  <a:pt x="2716236" y="2350379"/>
                </a:cubicBezTo>
                <a:lnTo>
                  <a:pt x="2714352" y="2359945"/>
                </a:lnTo>
                <a:lnTo>
                  <a:pt x="2723062" y="2355573"/>
                </a:lnTo>
                <a:cubicBezTo>
                  <a:pt x="2728173" y="2354634"/>
                  <a:pt x="2733213" y="2355187"/>
                  <a:pt x="2737938" y="2356854"/>
                </a:cubicBezTo>
                <a:cubicBezTo>
                  <a:pt x="2766279" y="2366867"/>
                  <a:pt x="2783220" y="2417028"/>
                  <a:pt x="2735361" y="2425825"/>
                </a:cubicBezTo>
                <a:cubicBezTo>
                  <a:pt x="2727958" y="2411966"/>
                  <a:pt x="2721788" y="2400416"/>
                  <a:pt x="2717106" y="2390283"/>
                </a:cubicBezTo>
                <a:lnTo>
                  <a:pt x="2709699" y="2368828"/>
                </a:lnTo>
                <a:lnTo>
                  <a:pt x="2693306" y="2386789"/>
                </a:lnTo>
                <a:cubicBezTo>
                  <a:pt x="2684718" y="2392437"/>
                  <a:pt x="2675272" y="2395264"/>
                  <a:pt x="2668058" y="2391883"/>
                </a:cubicBezTo>
                <a:lnTo>
                  <a:pt x="2648282" y="2381006"/>
                </a:lnTo>
                <a:lnTo>
                  <a:pt x="2639608" y="2382116"/>
                </a:lnTo>
                <a:lnTo>
                  <a:pt x="2634911" y="2380265"/>
                </a:lnTo>
                <a:lnTo>
                  <a:pt x="2621425" y="2406301"/>
                </a:lnTo>
                <a:cubicBezTo>
                  <a:pt x="2614240" y="2418250"/>
                  <a:pt x="2606798" y="2427659"/>
                  <a:pt x="2600729" y="2428039"/>
                </a:cubicBezTo>
                <a:cubicBezTo>
                  <a:pt x="2599582" y="2424277"/>
                  <a:pt x="2598437" y="2420516"/>
                  <a:pt x="2600956" y="2415247"/>
                </a:cubicBezTo>
                <a:cubicBezTo>
                  <a:pt x="2603475" y="2409979"/>
                  <a:pt x="2604620" y="2413741"/>
                  <a:pt x="2603475" y="2409979"/>
                </a:cubicBezTo>
                <a:cubicBezTo>
                  <a:pt x="2605995" y="2404712"/>
                  <a:pt x="2602330" y="2406219"/>
                  <a:pt x="2602330" y="2406219"/>
                </a:cubicBezTo>
                <a:cubicBezTo>
                  <a:pt x="2602330" y="2406219"/>
                  <a:pt x="2605995" y="2404712"/>
                  <a:pt x="2605995" y="2404712"/>
                </a:cubicBezTo>
                <a:cubicBezTo>
                  <a:pt x="2605995" y="2404712"/>
                  <a:pt x="2605995" y="2404712"/>
                  <a:pt x="2611033" y="2394176"/>
                </a:cubicBezTo>
                <a:cubicBezTo>
                  <a:pt x="2614926" y="2379878"/>
                  <a:pt x="2613780" y="2376117"/>
                  <a:pt x="2615153" y="2367089"/>
                </a:cubicBezTo>
                <a:lnTo>
                  <a:pt x="2616217" y="2365425"/>
                </a:lnTo>
                <a:lnTo>
                  <a:pt x="2608461" y="2353503"/>
                </a:lnTo>
                <a:cubicBezTo>
                  <a:pt x="2600743" y="2326847"/>
                  <a:pt x="2612724" y="2290679"/>
                  <a:pt x="2644160" y="2285879"/>
                </a:cubicBezTo>
                <a:close/>
                <a:moveTo>
                  <a:pt x="1195429" y="2265387"/>
                </a:moveTo>
                <a:cubicBezTo>
                  <a:pt x="1202622" y="2264749"/>
                  <a:pt x="1210245" y="2264985"/>
                  <a:pt x="1217824" y="2265686"/>
                </a:cubicBezTo>
                <a:cubicBezTo>
                  <a:pt x="1227930" y="2266620"/>
                  <a:pt x="1237957" y="2268383"/>
                  <a:pt x="1246785" y="2270006"/>
                </a:cubicBezTo>
                <a:cubicBezTo>
                  <a:pt x="1265214" y="2272741"/>
                  <a:pt x="1284926" y="2277423"/>
                  <a:pt x="1293574" y="2288009"/>
                </a:cubicBezTo>
                <a:cubicBezTo>
                  <a:pt x="1296457" y="2291537"/>
                  <a:pt x="1298109" y="2295723"/>
                  <a:pt x="1298076" y="2300710"/>
                </a:cubicBezTo>
                <a:cubicBezTo>
                  <a:pt x="1299420" y="2329616"/>
                  <a:pt x="1268538" y="2349994"/>
                  <a:pt x="1233226" y="2343503"/>
                </a:cubicBezTo>
                <a:cubicBezTo>
                  <a:pt x="1178712" y="2334785"/>
                  <a:pt x="1155081" y="2305691"/>
                  <a:pt x="1155081" y="2305691"/>
                </a:cubicBezTo>
                <a:cubicBezTo>
                  <a:pt x="1156138" y="2277064"/>
                  <a:pt x="1173849" y="2267298"/>
                  <a:pt x="1195429" y="2265387"/>
                </a:cubicBezTo>
                <a:close/>
                <a:moveTo>
                  <a:pt x="3331146" y="2263681"/>
                </a:moveTo>
                <a:lnTo>
                  <a:pt x="3340752" y="2271295"/>
                </a:lnTo>
                <a:lnTo>
                  <a:pt x="3345336" y="2266906"/>
                </a:lnTo>
                <a:cubicBezTo>
                  <a:pt x="3351441" y="2273183"/>
                  <a:pt x="3353608" y="2278279"/>
                  <a:pt x="3352856" y="2283242"/>
                </a:cubicBezTo>
                <a:lnTo>
                  <a:pt x="3351308" y="2285647"/>
                </a:lnTo>
                <a:lnTo>
                  <a:pt x="3352151" y="2287146"/>
                </a:lnTo>
                <a:cubicBezTo>
                  <a:pt x="3354646" y="2295540"/>
                  <a:pt x="3353160" y="2304128"/>
                  <a:pt x="3349273" y="2311767"/>
                </a:cubicBezTo>
                <a:lnTo>
                  <a:pt x="3348782" y="2312303"/>
                </a:lnTo>
                <a:lnTo>
                  <a:pt x="3349750" y="2312333"/>
                </a:lnTo>
                <a:cubicBezTo>
                  <a:pt x="3351194" y="2319881"/>
                  <a:pt x="3356310" y="2325353"/>
                  <a:pt x="3359017" y="2331532"/>
                </a:cubicBezTo>
                <a:cubicBezTo>
                  <a:pt x="3361726" y="2337713"/>
                  <a:pt x="3362027" y="2344603"/>
                  <a:pt x="3353843" y="2354993"/>
                </a:cubicBezTo>
                <a:cubicBezTo>
                  <a:pt x="3342290" y="2358400"/>
                  <a:pt x="3331217" y="2353689"/>
                  <a:pt x="3324988" y="2345057"/>
                </a:cubicBezTo>
                <a:lnTo>
                  <a:pt x="3321204" y="2333802"/>
                </a:lnTo>
                <a:lnTo>
                  <a:pt x="3309759" y="2337096"/>
                </a:lnTo>
                <a:lnTo>
                  <a:pt x="3304794" y="2315693"/>
                </a:lnTo>
                <a:lnTo>
                  <a:pt x="3247223" y="2336460"/>
                </a:lnTo>
                <a:cubicBezTo>
                  <a:pt x="3221102" y="2342798"/>
                  <a:pt x="3192988" y="2344468"/>
                  <a:pt x="3160516" y="2335424"/>
                </a:cubicBezTo>
                <a:cubicBezTo>
                  <a:pt x="3176290" y="2304372"/>
                  <a:pt x="3206392" y="2293237"/>
                  <a:pt x="3237678" y="2292190"/>
                </a:cubicBezTo>
                <a:cubicBezTo>
                  <a:pt x="3253323" y="2291667"/>
                  <a:pt x="3269262" y="2293668"/>
                  <a:pt x="3283856" y="2296963"/>
                </a:cubicBezTo>
                <a:lnTo>
                  <a:pt x="3301820" y="2302873"/>
                </a:lnTo>
                <a:lnTo>
                  <a:pt x="3299444" y="2292625"/>
                </a:lnTo>
                <a:cubicBezTo>
                  <a:pt x="3304438" y="2278013"/>
                  <a:pt x="3316437" y="2265991"/>
                  <a:pt x="3331146" y="2263681"/>
                </a:cubicBezTo>
                <a:close/>
                <a:moveTo>
                  <a:pt x="8861646" y="2261455"/>
                </a:moveTo>
                <a:cubicBezTo>
                  <a:pt x="8870225" y="2262032"/>
                  <a:pt x="8878716" y="2263835"/>
                  <a:pt x="8886856" y="2267000"/>
                </a:cubicBezTo>
                <a:lnTo>
                  <a:pt x="8908264" y="2279728"/>
                </a:lnTo>
                <a:lnTo>
                  <a:pt x="8911088" y="2274692"/>
                </a:lnTo>
                <a:cubicBezTo>
                  <a:pt x="8919945" y="2265491"/>
                  <a:pt x="8932799" y="2268396"/>
                  <a:pt x="8948561" y="2280108"/>
                </a:cubicBezTo>
                <a:cubicBezTo>
                  <a:pt x="8947506" y="2288921"/>
                  <a:pt x="8950090" y="2296747"/>
                  <a:pt x="8950327" y="2309475"/>
                </a:cubicBezTo>
                <a:cubicBezTo>
                  <a:pt x="8944866" y="2310957"/>
                  <a:pt x="8935711" y="2310245"/>
                  <a:pt x="8926658" y="2306840"/>
                </a:cubicBezTo>
                <a:lnTo>
                  <a:pt x="8908385" y="2291948"/>
                </a:lnTo>
                <a:lnTo>
                  <a:pt x="8903968" y="2323747"/>
                </a:lnTo>
                <a:cubicBezTo>
                  <a:pt x="8899266" y="2336285"/>
                  <a:pt x="8892089" y="2346960"/>
                  <a:pt x="8883138" y="2355579"/>
                </a:cubicBezTo>
                <a:cubicBezTo>
                  <a:pt x="8853303" y="2384302"/>
                  <a:pt x="8803782" y="2390162"/>
                  <a:pt x="8760650" y="2366000"/>
                </a:cubicBezTo>
                <a:cubicBezTo>
                  <a:pt x="8761038" y="2360393"/>
                  <a:pt x="8761427" y="2354787"/>
                  <a:pt x="8755968" y="2353969"/>
                </a:cubicBezTo>
                <a:lnTo>
                  <a:pt x="8764355" y="2318889"/>
                </a:lnTo>
                <a:lnTo>
                  <a:pt x="8755382" y="2317994"/>
                </a:lnTo>
                <a:cubicBezTo>
                  <a:pt x="8732439" y="2313201"/>
                  <a:pt x="8711080" y="2304248"/>
                  <a:pt x="8696429" y="2295801"/>
                </a:cubicBezTo>
                <a:cubicBezTo>
                  <a:pt x="8721728" y="2288613"/>
                  <a:pt x="8746792" y="2280006"/>
                  <a:pt x="8773394" y="2276236"/>
                </a:cubicBezTo>
                <a:lnTo>
                  <a:pt x="8808165" y="2275188"/>
                </a:lnTo>
                <a:lnTo>
                  <a:pt x="8823382" y="2266677"/>
                </a:lnTo>
                <a:cubicBezTo>
                  <a:pt x="8835725" y="2262485"/>
                  <a:pt x="8848781" y="2260590"/>
                  <a:pt x="8861646" y="2261455"/>
                </a:cubicBezTo>
                <a:close/>
                <a:moveTo>
                  <a:pt x="2128232" y="2244762"/>
                </a:moveTo>
                <a:cubicBezTo>
                  <a:pt x="2133633" y="2252230"/>
                  <a:pt x="2135530" y="2257702"/>
                  <a:pt x="2132307" y="2264659"/>
                </a:cubicBezTo>
                <a:cubicBezTo>
                  <a:pt x="2130412" y="2259186"/>
                  <a:pt x="2121504" y="2249724"/>
                  <a:pt x="2128232" y="2244762"/>
                </a:cubicBezTo>
                <a:close/>
                <a:moveTo>
                  <a:pt x="1957456" y="2243372"/>
                </a:moveTo>
                <a:cubicBezTo>
                  <a:pt x="1968155" y="2246190"/>
                  <a:pt x="1973505" y="2247600"/>
                  <a:pt x="1978045" y="2254480"/>
                </a:cubicBezTo>
                <a:cubicBezTo>
                  <a:pt x="1983395" y="2255890"/>
                  <a:pt x="1988744" y="2257299"/>
                  <a:pt x="1992554" y="2259723"/>
                </a:cubicBezTo>
                <a:cubicBezTo>
                  <a:pt x="1996364" y="2262148"/>
                  <a:pt x="1998635" y="2265590"/>
                  <a:pt x="1997826" y="2271062"/>
                </a:cubicBezTo>
                <a:cubicBezTo>
                  <a:pt x="1986319" y="2273716"/>
                  <a:pt x="1977890" y="2274339"/>
                  <a:pt x="1964111" y="2273553"/>
                </a:cubicBezTo>
                <a:cubicBezTo>
                  <a:pt x="1964111" y="2273553"/>
                  <a:pt x="1942712" y="2267917"/>
                  <a:pt x="1942060" y="2253531"/>
                </a:cubicBezTo>
                <a:cubicBezTo>
                  <a:pt x="1939789" y="2250091"/>
                  <a:pt x="1952107" y="2241963"/>
                  <a:pt x="1957456" y="2243372"/>
                </a:cubicBezTo>
                <a:close/>
                <a:moveTo>
                  <a:pt x="2032984" y="2231507"/>
                </a:moveTo>
                <a:cubicBezTo>
                  <a:pt x="2044179" y="2230929"/>
                  <a:pt x="2054624" y="2234215"/>
                  <a:pt x="2057902" y="2241443"/>
                </a:cubicBezTo>
                <a:cubicBezTo>
                  <a:pt x="2062334" y="2294780"/>
                  <a:pt x="2024150" y="2306413"/>
                  <a:pt x="2008835" y="2281570"/>
                </a:cubicBezTo>
                <a:cubicBezTo>
                  <a:pt x="2003731" y="2273289"/>
                  <a:pt x="2001166" y="2260954"/>
                  <a:pt x="2003567" y="2244760"/>
                </a:cubicBezTo>
                <a:cubicBezTo>
                  <a:pt x="2009845" y="2236529"/>
                  <a:pt x="2021789" y="2232085"/>
                  <a:pt x="2032984" y="2231507"/>
                </a:cubicBezTo>
                <a:close/>
                <a:moveTo>
                  <a:pt x="8491232" y="2229793"/>
                </a:moveTo>
                <a:lnTo>
                  <a:pt x="8507325" y="2239051"/>
                </a:lnTo>
                <a:lnTo>
                  <a:pt x="8519021" y="2239935"/>
                </a:lnTo>
                <a:cubicBezTo>
                  <a:pt x="8526490" y="2236305"/>
                  <a:pt x="8537958" y="2236830"/>
                  <a:pt x="8545779" y="2241163"/>
                </a:cubicBezTo>
                <a:cubicBezTo>
                  <a:pt x="8553775" y="2249476"/>
                  <a:pt x="8554126" y="2257439"/>
                  <a:pt x="8550480" y="2261245"/>
                </a:cubicBezTo>
                <a:cubicBezTo>
                  <a:pt x="8525305" y="2295851"/>
                  <a:pt x="8490200" y="2278346"/>
                  <a:pt x="8482731" y="2281976"/>
                </a:cubicBezTo>
                <a:cubicBezTo>
                  <a:pt x="8473734" y="2272624"/>
                  <a:pt x="8471484" y="2270286"/>
                  <a:pt x="8478540" y="2259994"/>
                </a:cubicBezTo>
                <a:lnTo>
                  <a:pt x="8486123" y="2250010"/>
                </a:lnTo>
                <a:lnTo>
                  <a:pt x="8480138" y="2241277"/>
                </a:lnTo>
                <a:cubicBezTo>
                  <a:pt x="8483836" y="2237450"/>
                  <a:pt x="8487533" y="2233622"/>
                  <a:pt x="8491232" y="2229793"/>
                </a:cubicBezTo>
                <a:close/>
                <a:moveTo>
                  <a:pt x="2279012" y="2228699"/>
                </a:moveTo>
                <a:cubicBezTo>
                  <a:pt x="2294191" y="2223925"/>
                  <a:pt x="2312011" y="2242313"/>
                  <a:pt x="2316975" y="2260137"/>
                </a:cubicBezTo>
                <a:cubicBezTo>
                  <a:pt x="2318630" y="2266078"/>
                  <a:pt x="2318857" y="2271958"/>
                  <a:pt x="2317081" y="2276895"/>
                </a:cubicBezTo>
                <a:cubicBezTo>
                  <a:pt x="2308188" y="2284261"/>
                  <a:pt x="2299295" y="2291629"/>
                  <a:pt x="2290403" y="2298995"/>
                </a:cubicBezTo>
                <a:cubicBezTo>
                  <a:pt x="2270511" y="2301824"/>
                  <a:pt x="2255746" y="2288341"/>
                  <a:pt x="2254310" y="2270876"/>
                </a:cubicBezTo>
                <a:cubicBezTo>
                  <a:pt x="2253833" y="2265054"/>
                  <a:pt x="2254834" y="2258789"/>
                  <a:pt x="2257623" y="2252540"/>
                </a:cubicBezTo>
                <a:cubicBezTo>
                  <a:pt x="2261339" y="2244206"/>
                  <a:pt x="2268229" y="2235898"/>
                  <a:pt x="2279012" y="2228699"/>
                </a:cubicBezTo>
                <a:close/>
                <a:moveTo>
                  <a:pt x="8148913" y="2228365"/>
                </a:moveTo>
                <a:cubicBezTo>
                  <a:pt x="8148913" y="2228365"/>
                  <a:pt x="8148913" y="2228365"/>
                  <a:pt x="8145335" y="2229335"/>
                </a:cubicBezTo>
                <a:cubicBezTo>
                  <a:pt x="8145082" y="2271571"/>
                  <a:pt x="8149360" y="2316413"/>
                  <a:pt x="8150060" y="2362224"/>
                </a:cubicBezTo>
                <a:lnTo>
                  <a:pt x="8150044" y="2409471"/>
                </a:lnTo>
                <a:lnTo>
                  <a:pt x="8156980" y="2404277"/>
                </a:lnTo>
                <a:lnTo>
                  <a:pt x="8155544" y="2368404"/>
                </a:lnTo>
                <a:cubicBezTo>
                  <a:pt x="8155798" y="2326167"/>
                  <a:pt x="8154144" y="2276780"/>
                  <a:pt x="8148913" y="2228365"/>
                </a:cubicBezTo>
                <a:close/>
                <a:moveTo>
                  <a:pt x="9018177" y="2227517"/>
                </a:moveTo>
                <a:cubicBezTo>
                  <a:pt x="9036977" y="2223119"/>
                  <a:pt x="9057636" y="2227434"/>
                  <a:pt x="9069048" y="2245300"/>
                </a:cubicBezTo>
                <a:cubicBezTo>
                  <a:pt x="9066826" y="2281883"/>
                  <a:pt x="9017513" y="2302050"/>
                  <a:pt x="8991078" y="2299716"/>
                </a:cubicBezTo>
                <a:cubicBezTo>
                  <a:pt x="8978916" y="2286383"/>
                  <a:pt x="8975806" y="2273337"/>
                  <a:pt x="8978458" y="2262014"/>
                </a:cubicBezTo>
                <a:cubicBezTo>
                  <a:pt x="8982436" y="2245028"/>
                  <a:pt x="8999378" y="2231916"/>
                  <a:pt x="9018177" y="2227517"/>
                </a:cubicBezTo>
                <a:close/>
                <a:moveTo>
                  <a:pt x="8365160" y="2222240"/>
                </a:moveTo>
                <a:cubicBezTo>
                  <a:pt x="8369342" y="2221995"/>
                  <a:pt x="8370498" y="2223747"/>
                  <a:pt x="8370808" y="2226685"/>
                </a:cubicBezTo>
                <a:cubicBezTo>
                  <a:pt x="8371119" y="2229623"/>
                  <a:pt x="8370584" y="2233748"/>
                  <a:pt x="8371383" y="2238249"/>
                </a:cubicBezTo>
                <a:lnTo>
                  <a:pt x="8355371" y="2233728"/>
                </a:lnTo>
                <a:cubicBezTo>
                  <a:pt x="8356085" y="2228228"/>
                  <a:pt x="8359824" y="2220732"/>
                  <a:pt x="8365160" y="2222240"/>
                </a:cubicBezTo>
                <a:close/>
                <a:moveTo>
                  <a:pt x="8303110" y="2220381"/>
                </a:moveTo>
                <a:cubicBezTo>
                  <a:pt x="8307605" y="2220625"/>
                  <a:pt x="8312945" y="2223359"/>
                  <a:pt x="8319409" y="2227045"/>
                </a:cubicBezTo>
                <a:cubicBezTo>
                  <a:pt x="8332340" y="2234415"/>
                  <a:pt x="8330100" y="2246740"/>
                  <a:pt x="8339096" y="2254340"/>
                </a:cubicBezTo>
                <a:cubicBezTo>
                  <a:pt x="8331795" y="2258833"/>
                  <a:pt x="8321125" y="2267589"/>
                  <a:pt x="8303699" y="2256418"/>
                </a:cubicBezTo>
                <a:cubicBezTo>
                  <a:pt x="8299202" y="2252619"/>
                  <a:pt x="8299202" y="2252619"/>
                  <a:pt x="8298637" y="2248586"/>
                </a:cubicBezTo>
                <a:cubicBezTo>
                  <a:pt x="8293573" y="2240756"/>
                  <a:pt x="8289074" y="2236956"/>
                  <a:pt x="8291878" y="2228661"/>
                </a:cubicBezTo>
                <a:cubicBezTo>
                  <a:pt x="8294964" y="2222384"/>
                  <a:pt x="8298614" y="2220137"/>
                  <a:pt x="8303110" y="2220381"/>
                </a:cubicBezTo>
                <a:close/>
                <a:moveTo>
                  <a:pt x="1710700" y="2218184"/>
                </a:moveTo>
                <a:cubicBezTo>
                  <a:pt x="1733080" y="2223256"/>
                  <a:pt x="1758046" y="2244640"/>
                  <a:pt x="1763736" y="2261870"/>
                </a:cubicBezTo>
                <a:cubicBezTo>
                  <a:pt x="1758432" y="2278955"/>
                  <a:pt x="1749679" y="2287850"/>
                  <a:pt x="1739905" y="2290830"/>
                </a:cubicBezTo>
                <a:cubicBezTo>
                  <a:pt x="1710585" y="2299767"/>
                  <a:pt x="1672082" y="2255462"/>
                  <a:pt x="1689993" y="2219309"/>
                </a:cubicBezTo>
                <a:cubicBezTo>
                  <a:pt x="1696067" y="2216616"/>
                  <a:pt x="1703240" y="2216494"/>
                  <a:pt x="1710700" y="2218184"/>
                </a:cubicBezTo>
                <a:close/>
                <a:moveTo>
                  <a:pt x="1765618" y="2214701"/>
                </a:moveTo>
                <a:cubicBezTo>
                  <a:pt x="1784344" y="2216267"/>
                  <a:pt x="1797760" y="2225074"/>
                  <a:pt x="1804903" y="2249955"/>
                </a:cubicBezTo>
                <a:cubicBezTo>
                  <a:pt x="1795920" y="2262007"/>
                  <a:pt x="1780809" y="2259938"/>
                  <a:pt x="1768030" y="2251551"/>
                </a:cubicBezTo>
                <a:cubicBezTo>
                  <a:pt x="1755254" y="2243162"/>
                  <a:pt x="1744809" y="2228452"/>
                  <a:pt x="1745159" y="2215221"/>
                </a:cubicBezTo>
                <a:cubicBezTo>
                  <a:pt x="1752545" y="2214462"/>
                  <a:pt x="1759377" y="2214179"/>
                  <a:pt x="1765618" y="2214701"/>
                </a:cubicBezTo>
                <a:close/>
                <a:moveTo>
                  <a:pt x="8394825" y="2212842"/>
                </a:moveTo>
                <a:cubicBezTo>
                  <a:pt x="8397083" y="2216262"/>
                  <a:pt x="8400223" y="2214189"/>
                  <a:pt x="8402480" y="2217609"/>
                </a:cubicBezTo>
                <a:cubicBezTo>
                  <a:pt x="8402480" y="2217609"/>
                  <a:pt x="8406307" y="2219992"/>
                  <a:pt x="8410084" y="2224864"/>
                </a:cubicBezTo>
                <a:cubicBezTo>
                  <a:pt x="8413863" y="2229734"/>
                  <a:pt x="8417591" y="2237092"/>
                  <a:pt x="8417392" y="2247041"/>
                </a:cubicBezTo>
                <a:cubicBezTo>
                  <a:pt x="8416508" y="2252534"/>
                  <a:pt x="8411597" y="2265593"/>
                  <a:pt x="8409339" y="2262173"/>
                </a:cubicBezTo>
                <a:cubicBezTo>
                  <a:pt x="8403942" y="2260825"/>
                  <a:pt x="8406198" y="2264246"/>
                  <a:pt x="8403057" y="2266319"/>
                </a:cubicBezTo>
                <a:cubicBezTo>
                  <a:pt x="8386862" y="2262278"/>
                  <a:pt x="8376951" y="2254092"/>
                  <a:pt x="8376463" y="2239685"/>
                </a:cubicBezTo>
                <a:cubicBezTo>
                  <a:pt x="8378233" y="2228699"/>
                  <a:pt x="8380887" y="2212221"/>
                  <a:pt x="8394825" y="2212842"/>
                </a:cubicBezTo>
                <a:close/>
                <a:moveTo>
                  <a:pt x="2075199" y="2205637"/>
                </a:moveTo>
                <a:cubicBezTo>
                  <a:pt x="2080556" y="2207042"/>
                  <a:pt x="2080556" y="2207042"/>
                  <a:pt x="2082826" y="2210481"/>
                </a:cubicBezTo>
                <a:cubicBezTo>
                  <a:pt x="2082011" y="2215959"/>
                  <a:pt x="2078925" y="2217995"/>
                  <a:pt x="2078110" y="2223472"/>
                </a:cubicBezTo>
                <a:cubicBezTo>
                  <a:pt x="2088822" y="2226282"/>
                  <a:pt x="2086551" y="2222840"/>
                  <a:pt x="2085737" y="2228318"/>
                </a:cubicBezTo>
                <a:cubicBezTo>
                  <a:pt x="2085737" y="2228318"/>
                  <a:pt x="2085737" y="2228318"/>
                  <a:pt x="2084922" y="2233794"/>
                </a:cubicBezTo>
                <a:cubicBezTo>
                  <a:pt x="2084922" y="2233794"/>
                  <a:pt x="2087192" y="2237234"/>
                  <a:pt x="2073394" y="2236462"/>
                </a:cubicBezTo>
                <a:cubicBezTo>
                  <a:pt x="2074210" y="2230985"/>
                  <a:pt x="2076654" y="2214554"/>
                  <a:pt x="2076654" y="2214554"/>
                </a:cubicBezTo>
                <a:cubicBezTo>
                  <a:pt x="2074385" y="2211114"/>
                  <a:pt x="2074385" y="2211114"/>
                  <a:pt x="2075199" y="2205637"/>
                </a:cubicBezTo>
                <a:close/>
                <a:moveTo>
                  <a:pt x="1495008" y="2205252"/>
                </a:moveTo>
                <a:cubicBezTo>
                  <a:pt x="1499297" y="2204908"/>
                  <a:pt x="1502013" y="2205603"/>
                  <a:pt x="1503834" y="2207508"/>
                </a:cubicBezTo>
                <a:cubicBezTo>
                  <a:pt x="1505657" y="2209415"/>
                  <a:pt x="1506585" y="2212532"/>
                  <a:pt x="1507299" y="2217034"/>
                </a:cubicBezTo>
                <a:lnTo>
                  <a:pt x="1495343" y="2228425"/>
                </a:lnTo>
                <a:lnTo>
                  <a:pt x="1504884" y="2231913"/>
                </a:lnTo>
                <a:cubicBezTo>
                  <a:pt x="1510425" y="2235627"/>
                  <a:pt x="1514772" y="2240579"/>
                  <a:pt x="1516836" y="2246330"/>
                </a:cubicBezTo>
                <a:cubicBezTo>
                  <a:pt x="1508201" y="2269384"/>
                  <a:pt x="1477472" y="2272448"/>
                  <a:pt x="1461697" y="2260542"/>
                </a:cubicBezTo>
                <a:cubicBezTo>
                  <a:pt x="1456438" y="2256574"/>
                  <a:pt x="1452840" y="2250940"/>
                  <a:pt x="1452278" y="2243831"/>
                </a:cubicBezTo>
                <a:lnTo>
                  <a:pt x="1456774" y="2238673"/>
                </a:lnTo>
                <a:lnTo>
                  <a:pt x="1453258" y="2237773"/>
                </a:lnTo>
                <a:cubicBezTo>
                  <a:pt x="1447827" y="2236385"/>
                  <a:pt x="1442396" y="2234994"/>
                  <a:pt x="1444682" y="2238460"/>
                </a:cubicBezTo>
                <a:cubicBezTo>
                  <a:pt x="1428386" y="2234292"/>
                  <a:pt x="1425241" y="2236367"/>
                  <a:pt x="1421527" y="2223898"/>
                </a:cubicBezTo>
                <a:cubicBezTo>
                  <a:pt x="1448976" y="2210758"/>
                  <a:pt x="1486431" y="2205938"/>
                  <a:pt x="1495008" y="2205252"/>
                </a:cubicBezTo>
                <a:close/>
                <a:moveTo>
                  <a:pt x="1929849" y="2202771"/>
                </a:moveTo>
                <a:cubicBezTo>
                  <a:pt x="1929849" y="2202771"/>
                  <a:pt x="1931073" y="2203085"/>
                  <a:pt x="1932203" y="2204023"/>
                </a:cubicBezTo>
                <a:cubicBezTo>
                  <a:pt x="1933331" y="2204964"/>
                  <a:pt x="1934363" y="2206527"/>
                  <a:pt x="1933977" y="2209027"/>
                </a:cubicBezTo>
                <a:cubicBezTo>
                  <a:pt x="1933977" y="2209027"/>
                  <a:pt x="1933977" y="2209027"/>
                  <a:pt x="1931141" y="2210899"/>
                </a:cubicBezTo>
                <a:cubicBezTo>
                  <a:pt x="1931141" y="2210899"/>
                  <a:pt x="1929077" y="2207770"/>
                  <a:pt x="1929849" y="2202771"/>
                </a:cubicBezTo>
                <a:close/>
                <a:moveTo>
                  <a:pt x="2139648" y="2202621"/>
                </a:moveTo>
                <a:cubicBezTo>
                  <a:pt x="2150359" y="2205431"/>
                  <a:pt x="2164157" y="2206205"/>
                  <a:pt x="2165613" y="2215121"/>
                </a:cubicBezTo>
                <a:cubicBezTo>
                  <a:pt x="2163807" y="2245947"/>
                  <a:pt x="2111702" y="2240817"/>
                  <a:pt x="2100174" y="2243485"/>
                </a:cubicBezTo>
                <a:cubicBezTo>
                  <a:pt x="2100174" y="2243485"/>
                  <a:pt x="2097088" y="2245521"/>
                  <a:pt x="2091733" y="2244117"/>
                </a:cubicBezTo>
                <a:cubicBezTo>
                  <a:pt x="2083292" y="2244748"/>
                  <a:pt x="2090278" y="2235199"/>
                  <a:pt x="2084922" y="2233794"/>
                </a:cubicBezTo>
                <a:cubicBezTo>
                  <a:pt x="2114147" y="2224387"/>
                  <a:pt x="2131206" y="2203253"/>
                  <a:pt x="2131206" y="2203253"/>
                </a:cubicBezTo>
                <a:cubicBezTo>
                  <a:pt x="2139648" y="2202621"/>
                  <a:pt x="2141918" y="2206062"/>
                  <a:pt x="2139648" y="2202621"/>
                </a:cubicBezTo>
                <a:close/>
                <a:moveTo>
                  <a:pt x="8615917" y="2199376"/>
                </a:moveTo>
                <a:cubicBezTo>
                  <a:pt x="8637703" y="2203818"/>
                  <a:pt x="8656882" y="2198779"/>
                  <a:pt x="8678668" y="2203221"/>
                </a:cubicBezTo>
                <a:cubicBezTo>
                  <a:pt x="8684219" y="2209387"/>
                  <a:pt x="8688052" y="2218505"/>
                  <a:pt x="8690151" y="2229041"/>
                </a:cubicBezTo>
                <a:lnTo>
                  <a:pt x="8690285" y="2233293"/>
                </a:lnTo>
                <a:lnTo>
                  <a:pt x="8702917" y="2247765"/>
                </a:lnTo>
                <a:cubicBezTo>
                  <a:pt x="8710220" y="2260242"/>
                  <a:pt x="8709543" y="2270027"/>
                  <a:pt x="8704376" y="2277213"/>
                </a:cubicBezTo>
                <a:lnTo>
                  <a:pt x="8684279" y="2288142"/>
                </a:lnTo>
                <a:lnTo>
                  <a:pt x="8681808" y="2296953"/>
                </a:lnTo>
                <a:cubicBezTo>
                  <a:pt x="8676906" y="2307005"/>
                  <a:pt x="8670238" y="2315399"/>
                  <a:pt x="8661787" y="2320598"/>
                </a:cubicBezTo>
                <a:cubicBezTo>
                  <a:pt x="8656151" y="2324066"/>
                  <a:pt x="8649726" y="2326109"/>
                  <a:pt x="8642504" y="2326280"/>
                </a:cubicBezTo>
                <a:lnTo>
                  <a:pt x="8622392" y="2321625"/>
                </a:lnTo>
                <a:lnTo>
                  <a:pt x="8634136" y="2333699"/>
                </a:lnTo>
                <a:cubicBezTo>
                  <a:pt x="8635839" y="2339274"/>
                  <a:pt x="8634158" y="2345193"/>
                  <a:pt x="8628584" y="2350934"/>
                </a:cubicBezTo>
                <a:cubicBezTo>
                  <a:pt x="8620443" y="2342565"/>
                  <a:pt x="8612832" y="2346214"/>
                  <a:pt x="8604694" y="2337844"/>
                </a:cubicBezTo>
                <a:lnTo>
                  <a:pt x="8618026" y="2320313"/>
                </a:lnTo>
                <a:lnTo>
                  <a:pt x="8593537" y="2296756"/>
                </a:lnTo>
                <a:cubicBezTo>
                  <a:pt x="8579422" y="2269966"/>
                  <a:pt x="8594973" y="2235379"/>
                  <a:pt x="8615917" y="2199376"/>
                </a:cubicBezTo>
                <a:close/>
                <a:moveTo>
                  <a:pt x="8337458" y="2181162"/>
                </a:moveTo>
                <a:cubicBezTo>
                  <a:pt x="8342791" y="2182581"/>
                  <a:pt x="8345061" y="2186022"/>
                  <a:pt x="8345061" y="2186022"/>
                </a:cubicBezTo>
                <a:cubicBezTo>
                  <a:pt x="8345747" y="2200388"/>
                  <a:pt x="8341099" y="2213332"/>
                  <a:pt x="8325099" y="2209073"/>
                </a:cubicBezTo>
                <a:cubicBezTo>
                  <a:pt x="8319765" y="2207654"/>
                  <a:pt x="8314432" y="2206234"/>
                  <a:pt x="8317494" y="2204214"/>
                </a:cubicBezTo>
                <a:cubicBezTo>
                  <a:pt x="8315224" y="2200772"/>
                  <a:pt x="8318287" y="2198750"/>
                  <a:pt x="8319079" y="2193290"/>
                </a:cubicBezTo>
                <a:cubicBezTo>
                  <a:pt x="8322935" y="2185806"/>
                  <a:pt x="8332124" y="2179743"/>
                  <a:pt x="8337458" y="2181162"/>
                </a:cubicBezTo>
                <a:close/>
                <a:moveTo>
                  <a:pt x="8274068" y="2180514"/>
                </a:moveTo>
                <a:cubicBezTo>
                  <a:pt x="8288117" y="2188672"/>
                  <a:pt x="8290954" y="2209304"/>
                  <a:pt x="8285642" y="2223392"/>
                </a:cubicBezTo>
                <a:lnTo>
                  <a:pt x="8282920" y="2227243"/>
                </a:lnTo>
                <a:lnTo>
                  <a:pt x="8282858" y="2238167"/>
                </a:lnTo>
                <a:cubicBezTo>
                  <a:pt x="8280175" y="2242457"/>
                  <a:pt x="8275398" y="2245031"/>
                  <a:pt x="8267876" y="2244502"/>
                </a:cubicBezTo>
                <a:cubicBezTo>
                  <a:pt x="8256993" y="2242713"/>
                  <a:pt x="8251143" y="2236800"/>
                  <a:pt x="8248169" y="2228531"/>
                </a:cubicBezTo>
                <a:lnTo>
                  <a:pt x="8246702" y="2210481"/>
                </a:lnTo>
                <a:lnTo>
                  <a:pt x="8240222" y="2215858"/>
                </a:lnTo>
                <a:cubicBezTo>
                  <a:pt x="8231305" y="2220644"/>
                  <a:pt x="8228287" y="2212692"/>
                  <a:pt x="8221750" y="2199816"/>
                </a:cubicBezTo>
                <a:cubicBezTo>
                  <a:pt x="8228448" y="2194259"/>
                  <a:pt x="8233528" y="2192657"/>
                  <a:pt x="8238107" y="2194086"/>
                </a:cubicBezTo>
                <a:lnTo>
                  <a:pt x="8245966" y="2201417"/>
                </a:lnTo>
                <a:lnTo>
                  <a:pt x="8245722" y="2198422"/>
                </a:lnTo>
                <a:cubicBezTo>
                  <a:pt x="8254041" y="2196960"/>
                  <a:pt x="8259795" y="2192247"/>
                  <a:pt x="8268113" y="2190785"/>
                </a:cubicBezTo>
                <a:lnTo>
                  <a:pt x="8268228" y="2190897"/>
                </a:lnTo>
                <a:close/>
                <a:moveTo>
                  <a:pt x="3357458" y="2174157"/>
                </a:moveTo>
                <a:cubicBezTo>
                  <a:pt x="3360832" y="2174937"/>
                  <a:pt x="3364503" y="2177104"/>
                  <a:pt x="3368502" y="2181285"/>
                </a:cubicBezTo>
                <a:cubicBezTo>
                  <a:pt x="3372325" y="2181460"/>
                  <a:pt x="3376855" y="2197658"/>
                  <a:pt x="3373208" y="2201488"/>
                </a:cubicBezTo>
                <a:cubicBezTo>
                  <a:pt x="3366094" y="2213155"/>
                  <a:pt x="3354273" y="2204618"/>
                  <a:pt x="3338807" y="2199909"/>
                </a:cubicBezTo>
                <a:cubicBezTo>
                  <a:pt x="3342453" y="2196080"/>
                  <a:pt x="3338453" y="2191898"/>
                  <a:pt x="3334454" y="2187717"/>
                </a:cubicBezTo>
                <a:cubicBezTo>
                  <a:pt x="3339922" y="2181971"/>
                  <a:pt x="3347342" y="2171819"/>
                  <a:pt x="3357458" y="2174157"/>
                </a:cubicBezTo>
                <a:close/>
                <a:moveTo>
                  <a:pt x="8203388" y="2174157"/>
                </a:moveTo>
                <a:cubicBezTo>
                  <a:pt x="8206762" y="2174936"/>
                  <a:pt x="8210433" y="2177103"/>
                  <a:pt x="8214432" y="2181284"/>
                </a:cubicBezTo>
                <a:cubicBezTo>
                  <a:pt x="8218255" y="2181459"/>
                  <a:pt x="8222785" y="2197657"/>
                  <a:pt x="8219138" y="2201488"/>
                </a:cubicBezTo>
                <a:cubicBezTo>
                  <a:pt x="8212024" y="2213154"/>
                  <a:pt x="8200203" y="2204617"/>
                  <a:pt x="8184737" y="2199909"/>
                </a:cubicBezTo>
                <a:cubicBezTo>
                  <a:pt x="8188383" y="2196079"/>
                  <a:pt x="8184383" y="2191898"/>
                  <a:pt x="8180384" y="2187716"/>
                </a:cubicBezTo>
                <a:cubicBezTo>
                  <a:pt x="8185852" y="2181970"/>
                  <a:pt x="8193272" y="2171818"/>
                  <a:pt x="8203388" y="2174157"/>
                </a:cubicBezTo>
                <a:close/>
                <a:moveTo>
                  <a:pt x="3003886" y="2169442"/>
                </a:moveTo>
                <a:cubicBezTo>
                  <a:pt x="3020021" y="2170549"/>
                  <a:pt x="3037214" y="2181742"/>
                  <a:pt x="3047443" y="2194669"/>
                </a:cubicBezTo>
                <a:lnTo>
                  <a:pt x="3051258" y="2202265"/>
                </a:lnTo>
                <a:lnTo>
                  <a:pt x="3066554" y="2194652"/>
                </a:lnTo>
                <a:cubicBezTo>
                  <a:pt x="3067008" y="2197467"/>
                  <a:pt x="3065861" y="2199254"/>
                  <a:pt x="3063914" y="2200528"/>
                </a:cubicBezTo>
                <a:cubicBezTo>
                  <a:pt x="3061966" y="2201801"/>
                  <a:pt x="3059218" y="2202561"/>
                  <a:pt x="3056469" y="2203321"/>
                </a:cubicBezTo>
                <a:lnTo>
                  <a:pt x="3052358" y="2204457"/>
                </a:lnTo>
                <a:lnTo>
                  <a:pt x="3056249" y="2212203"/>
                </a:lnTo>
                <a:cubicBezTo>
                  <a:pt x="3048536" y="2229530"/>
                  <a:pt x="3038519" y="2238755"/>
                  <a:pt x="3028314" y="2242078"/>
                </a:cubicBezTo>
                <a:cubicBezTo>
                  <a:pt x="2997699" y="2252046"/>
                  <a:pt x="2965381" y="2208896"/>
                  <a:pt x="2988400" y="2172005"/>
                </a:cubicBezTo>
                <a:cubicBezTo>
                  <a:pt x="2993247" y="2169824"/>
                  <a:pt x="2998507" y="2169072"/>
                  <a:pt x="3003886" y="2169442"/>
                </a:cubicBezTo>
                <a:close/>
                <a:moveTo>
                  <a:pt x="767276" y="2163351"/>
                </a:moveTo>
                <a:cubicBezTo>
                  <a:pt x="785108" y="2160610"/>
                  <a:pt x="803673" y="2167015"/>
                  <a:pt x="816117" y="2197369"/>
                </a:cubicBezTo>
                <a:cubicBezTo>
                  <a:pt x="821485" y="2204856"/>
                  <a:pt x="817988" y="2202867"/>
                  <a:pt x="819860" y="2208364"/>
                </a:cubicBezTo>
                <a:cubicBezTo>
                  <a:pt x="821730" y="2213862"/>
                  <a:pt x="827096" y="2221348"/>
                  <a:pt x="830594" y="2223337"/>
                </a:cubicBezTo>
                <a:cubicBezTo>
                  <a:pt x="813605" y="2231407"/>
                  <a:pt x="820844" y="2244391"/>
                  <a:pt x="793616" y="2255501"/>
                </a:cubicBezTo>
                <a:cubicBezTo>
                  <a:pt x="759641" y="2271640"/>
                  <a:pt x="738420" y="2250703"/>
                  <a:pt x="729310" y="2232221"/>
                </a:cubicBezTo>
                <a:cubicBezTo>
                  <a:pt x="733151" y="2231081"/>
                  <a:pt x="720847" y="2205793"/>
                  <a:pt x="730946" y="2185771"/>
                </a:cubicBezTo>
                <a:cubicBezTo>
                  <a:pt x="734313" y="2179097"/>
                  <a:pt x="740170" y="2173008"/>
                  <a:pt x="749943" y="2168592"/>
                </a:cubicBezTo>
                <a:cubicBezTo>
                  <a:pt x="755470" y="2166195"/>
                  <a:pt x="761332" y="2164264"/>
                  <a:pt x="767276" y="2163351"/>
                </a:cubicBezTo>
                <a:close/>
                <a:moveTo>
                  <a:pt x="2746635" y="2162226"/>
                </a:moveTo>
                <a:cubicBezTo>
                  <a:pt x="2751093" y="2162556"/>
                  <a:pt x="2755286" y="2165589"/>
                  <a:pt x="2758225" y="2169655"/>
                </a:cubicBezTo>
                <a:cubicBezTo>
                  <a:pt x="2764104" y="2177782"/>
                  <a:pt x="2764964" y="2190034"/>
                  <a:pt x="2752913" y="2193028"/>
                </a:cubicBezTo>
                <a:cubicBezTo>
                  <a:pt x="2745983" y="2188357"/>
                  <a:pt x="2739713" y="2179687"/>
                  <a:pt x="2733443" y="2171016"/>
                </a:cubicBezTo>
                <a:cubicBezTo>
                  <a:pt x="2737449" y="2164268"/>
                  <a:pt x="2742175" y="2161896"/>
                  <a:pt x="2746635" y="2162226"/>
                </a:cubicBezTo>
                <a:close/>
                <a:moveTo>
                  <a:pt x="2601089" y="2161906"/>
                </a:moveTo>
                <a:cubicBezTo>
                  <a:pt x="2593512" y="2177697"/>
                  <a:pt x="2577691" y="2179978"/>
                  <a:pt x="2566443" y="2197279"/>
                </a:cubicBezTo>
                <a:cubicBezTo>
                  <a:pt x="2553149" y="2194298"/>
                  <a:pt x="2538232" y="2213107"/>
                  <a:pt x="2520125" y="2207880"/>
                </a:cubicBezTo>
                <a:cubicBezTo>
                  <a:pt x="2527942" y="2179315"/>
                  <a:pt x="2586653" y="2155170"/>
                  <a:pt x="2601089" y="2161906"/>
                </a:cubicBezTo>
                <a:close/>
                <a:moveTo>
                  <a:pt x="2358761" y="2158229"/>
                </a:moveTo>
                <a:cubicBezTo>
                  <a:pt x="2386578" y="2177031"/>
                  <a:pt x="2431448" y="2209600"/>
                  <a:pt x="2441357" y="2243168"/>
                </a:cubicBezTo>
                <a:cubicBezTo>
                  <a:pt x="2402400" y="2268335"/>
                  <a:pt x="2361716" y="2187095"/>
                  <a:pt x="2358761" y="2158229"/>
                </a:cubicBezTo>
                <a:close/>
                <a:moveTo>
                  <a:pt x="2299069" y="2132626"/>
                </a:moveTo>
                <a:cubicBezTo>
                  <a:pt x="2304951" y="2131259"/>
                  <a:pt x="2310204" y="2134078"/>
                  <a:pt x="2314460" y="2138813"/>
                </a:cubicBezTo>
                <a:cubicBezTo>
                  <a:pt x="2318716" y="2143548"/>
                  <a:pt x="2321973" y="2150199"/>
                  <a:pt x="2323865" y="2156494"/>
                </a:cubicBezTo>
                <a:cubicBezTo>
                  <a:pt x="2321553" y="2152990"/>
                  <a:pt x="2321553" y="2152990"/>
                  <a:pt x="2321553" y="2152990"/>
                </a:cubicBezTo>
                <a:cubicBezTo>
                  <a:pt x="2316091" y="2151566"/>
                  <a:pt x="2318402" y="2155070"/>
                  <a:pt x="2315251" y="2157149"/>
                </a:cubicBezTo>
                <a:cubicBezTo>
                  <a:pt x="2315251" y="2157149"/>
                  <a:pt x="2318402" y="2155070"/>
                  <a:pt x="2317563" y="2160652"/>
                </a:cubicBezTo>
                <a:cubicBezTo>
                  <a:pt x="2315251" y="2157149"/>
                  <a:pt x="2312100" y="2159228"/>
                  <a:pt x="2308948" y="2161308"/>
                </a:cubicBezTo>
                <a:cubicBezTo>
                  <a:pt x="2298023" y="2158460"/>
                  <a:pt x="2284786" y="2152108"/>
                  <a:pt x="2283313" y="2143022"/>
                </a:cubicBezTo>
                <a:cubicBezTo>
                  <a:pt x="2284992" y="2131857"/>
                  <a:pt x="2293605" y="2131202"/>
                  <a:pt x="2299069" y="2132626"/>
                </a:cubicBezTo>
                <a:close/>
                <a:moveTo>
                  <a:pt x="1729661" y="2130126"/>
                </a:moveTo>
                <a:cubicBezTo>
                  <a:pt x="1735186" y="2131508"/>
                  <a:pt x="1758193" y="2131413"/>
                  <a:pt x="1757290" y="2137038"/>
                </a:cubicBezTo>
                <a:cubicBezTo>
                  <a:pt x="1757290" y="2137038"/>
                  <a:pt x="1751764" y="2135655"/>
                  <a:pt x="1746238" y="2134274"/>
                </a:cubicBezTo>
                <a:cubicBezTo>
                  <a:pt x="1740713" y="2132891"/>
                  <a:pt x="1740713" y="2132891"/>
                  <a:pt x="1739810" y="2138515"/>
                </a:cubicBezTo>
                <a:cubicBezTo>
                  <a:pt x="1734284" y="2137133"/>
                  <a:pt x="1734284" y="2137133"/>
                  <a:pt x="1729661" y="2130126"/>
                </a:cubicBezTo>
                <a:close/>
                <a:moveTo>
                  <a:pt x="1800319" y="2127951"/>
                </a:moveTo>
                <a:cubicBezTo>
                  <a:pt x="1802589" y="2131391"/>
                  <a:pt x="1807953" y="2132791"/>
                  <a:pt x="1807953" y="2132791"/>
                </a:cubicBezTo>
                <a:cubicBezTo>
                  <a:pt x="1807130" y="2138273"/>
                  <a:pt x="1804036" y="2140314"/>
                  <a:pt x="1800942" y="2142356"/>
                </a:cubicBezTo>
                <a:cubicBezTo>
                  <a:pt x="1795577" y="2140956"/>
                  <a:pt x="1793308" y="2137517"/>
                  <a:pt x="1787943" y="2136117"/>
                </a:cubicBezTo>
                <a:cubicBezTo>
                  <a:pt x="1784849" y="2138159"/>
                  <a:pt x="1778662" y="2142242"/>
                  <a:pt x="1773296" y="2140842"/>
                </a:cubicBezTo>
                <a:cubicBezTo>
                  <a:pt x="1767933" y="2139444"/>
                  <a:pt x="1760298" y="2134603"/>
                  <a:pt x="1760298" y="2134603"/>
                </a:cubicBezTo>
                <a:cubicBezTo>
                  <a:pt x="1761122" y="2129121"/>
                  <a:pt x="1761122" y="2129121"/>
                  <a:pt x="1763392" y="2132561"/>
                </a:cubicBezTo>
                <a:cubicBezTo>
                  <a:pt x="1771850" y="2131918"/>
                  <a:pt x="1768756" y="2133961"/>
                  <a:pt x="1774121" y="2135360"/>
                </a:cubicBezTo>
                <a:cubicBezTo>
                  <a:pt x="1779484" y="2136759"/>
                  <a:pt x="1799495" y="2133434"/>
                  <a:pt x="1800319" y="2127951"/>
                </a:cubicBezTo>
                <a:close/>
                <a:moveTo>
                  <a:pt x="8281879" y="2126458"/>
                </a:moveTo>
                <a:cubicBezTo>
                  <a:pt x="8285453" y="2126848"/>
                  <a:pt x="8288660" y="2128470"/>
                  <a:pt x="8291046" y="2131741"/>
                </a:cubicBezTo>
                <a:cubicBezTo>
                  <a:pt x="8296740" y="2144484"/>
                  <a:pt x="8267012" y="2182659"/>
                  <a:pt x="8251774" y="2156834"/>
                </a:cubicBezTo>
                <a:cubicBezTo>
                  <a:pt x="8249388" y="2153563"/>
                  <a:pt x="8249855" y="2149269"/>
                  <a:pt x="8252095" y="2144940"/>
                </a:cubicBezTo>
                <a:cubicBezTo>
                  <a:pt x="8257137" y="2135201"/>
                  <a:pt x="8271158" y="2125287"/>
                  <a:pt x="8281879" y="2126458"/>
                </a:cubicBezTo>
                <a:close/>
                <a:moveTo>
                  <a:pt x="2208490" y="2125943"/>
                </a:moveTo>
                <a:lnTo>
                  <a:pt x="2213546" y="2131681"/>
                </a:lnTo>
                <a:lnTo>
                  <a:pt x="2225830" y="2133018"/>
                </a:lnTo>
                <a:cubicBezTo>
                  <a:pt x="2229506" y="2134347"/>
                  <a:pt x="2231231" y="2136963"/>
                  <a:pt x="2230414" y="2142510"/>
                </a:cubicBezTo>
                <a:cubicBezTo>
                  <a:pt x="2231897" y="2151545"/>
                  <a:pt x="2223357" y="2152173"/>
                  <a:pt x="2221721" y="2163267"/>
                </a:cubicBezTo>
                <a:cubicBezTo>
                  <a:pt x="2221645" y="2173332"/>
                  <a:pt x="2231299" y="2179479"/>
                  <a:pt x="2240934" y="2188141"/>
                </a:cubicBezTo>
                <a:lnTo>
                  <a:pt x="2250863" y="2199923"/>
                </a:lnTo>
                <a:lnTo>
                  <a:pt x="2249213" y="2194576"/>
                </a:lnTo>
                <a:cubicBezTo>
                  <a:pt x="2246991" y="2175398"/>
                  <a:pt x="2253668" y="2149403"/>
                  <a:pt x="2276935" y="2144428"/>
                </a:cubicBezTo>
                <a:cubicBezTo>
                  <a:pt x="2284841" y="2163118"/>
                  <a:pt x="2283546" y="2175769"/>
                  <a:pt x="2278070" y="2185674"/>
                </a:cubicBezTo>
                <a:lnTo>
                  <a:pt x="2255427" y="2209091"/>
                </a:lnTo>
                <a:lnTo>
                  <a:pt x="2260032" y="2228112"/>
                </a:lnTo>
                <a:cubicBezTo>
                  <a:pt x="2249190" y="2225253"/>
                  <a:pt x="2242798" y="2249499"/>
                  <a:pt x="2226535" y="2245210"/>
                </a:cubicBezTo>
                <a:cubicBezTo>
                  <a:pt x="2176923" y="2237890"/>
                  <a:pt x="2176257" y="2223308"/>
                  <a:pt x="2169504" y="2192716"/>
                </a:cubicBezTo>
                <a:cubicBezTo>
                  <a:pt x="2171807" y="2196204"/>
                  <a:pt x="2172624" y="2190657"/>
                  <a:pt x="2172624" y="2190657"/>
                </a:cubicBezTo>
                <a:cubicBezTo>
                  <a:pt x="2174260" y="2179565"/>
                  <a:pt x="2153241" y="2188426"/>
                  <a:pt x="2152575" y="2173846"/>
                </a:cubicBezTo>
                <a:cubicBezTo>
                  <a:pt x="2153916" y="2150430"/>
                  <a:pt x="2180027" y="2141648"/>
                  <a:pt x="2194315" y="2137853"/>
                </a:cubicBezTo>
                <a:lnTo>
                  <a:pt x="2197217" y="2137049"/>
                </a:lnTo>
                <a:lnTo>
                  <a:pt x="2200843" y="2133478"/>
                </a:lnTo>
                <a:lnTo>
                  <a:pt x="2200030" y="2132246"/>
                </a:lnTo>
                <a:lnTo>
                  <a:pt x="2201668" y="2132665"/>
                </a:lnTo>
                <a:close/>
                <a:moveTo>
                  <a:pt x="2421386" y="2115940"/>
                </a:moveTo>
                <a:cubicBezTo>
                  <a:pt x="2425616" y="2115619"/>
                  <a:pt x="2429434" y="2118039"/>
                  <a:pt x="2432375" y="2121654"/>
                </a:cubicBezTo>
                <a:cubicBezTo>
                  <a:pt x="2435316" y="2125270"/>
                  <a:pt x="2437380" y="2130081"/>
                  <a:pt x="2438104" y="2134543"/>
                </a:cubicBezTo>
                <a:cubicBezTo>
                  <a:pt x="2437280" y="2140026"/>
                  <a:pt x="2437280" y="2140026"/>
                  <a:pt x="2436456" y="2145507"/>
                </a:cubicBezTo>
                <a:cubicBezTo>
                  <a:pt x="2430269" y="2149590"/>
                  <a:pt x="2426351" y="2157114"/>
                  <a:pt x="2417893" y="2157757"/>
                </a:cubicBezTo>
                <a:cubicBezTo>
                  <a:pt x="2412530" y="2156358"/>
                  <a:pt x="2407782" y="2150846"/>
                  <a:pt x="2404196" y="2144571"/>
                </a:cubicBezTo>
                <a:lnTo>
                  <a:pt x="2400271" y="2134211"/>
                </a:lnTo>
                <a:lnTo>
                  <a:pt x="2396835" y="2138646"/>
                </a:lnTo>
                <a:cubicBezTo>
                  <a:pt x="2392522" y="2140628"/>
                  <a:pt x="2385887" y="2138940"/>
                  <a:pt x="2376535" y="2137145"/>
                </a:cubicBezTo>
                <a:cubicBezTo>
                  <a:pt x="2378432" y="2120036"/>
                  <a:pt x="2386900" y="2117500"/>
                  <a:pt x="2403203" y="2118130"/>
                </a:cubicBezTo>
                <a:lnTo>
                  <a:pt x="2403004" y="2119931"/>
                </a:lnTo>
                <a:lnTo>
                  <a:pt x="2406017" y="2116204"/>
                </a:lnTo>
                <a:cubicBezTo>
                  <a:pt x="2410452" y="2114512"/>
                  <a:pt x="2416023" y="2114540"/>
                  <a:pt x="2421386" y="2115940"/>
                </a:cubicBezTo>
                <a:close/>
                <a:moveTo>
                  <a:pt x="3212871" y="2109805"/>
                </a:moveTo>
                <a:cubicBezTo>
                  <a:pt x="3213444" y="2113881"/>
                  <a:pt x="3217901" y="2117729"/>
                  <a:pt x="3218472" y="2121805"/>
                </a:cubicBezTo>
                <a:cubicBezTo>
                  <a:pt x="3211842" y="2130413"/>
                  <a:pt x="3199038" y="2122946"/>
                  <a:pt x="3198468" y="2118869"/>
                </a:cubicBezTo>
                <a:cubicBezTo>
                  <a:pt x="3201783" y="2114565"/>
                  <a:pt x="3209556" y="2114109"/>
                  <a:pt x="3212871" y="2109805"/>
                </a:cubicBezTo>
                <a:close/>
                <a:moveTo>
                  <a:pt x="758503" y="2102721"/>
                </a:moveTo>
                <a:cubicBezTo>
                  <a:pt x="773858" y="2100949"/>
                  <a:pt x="776808" y="2112514"/>
                  <a:pt x="783702" y="2126325"/>
                </a:cubicBezTo>
                <a:cubicBezTo>
                  <a:pt x="776975" y="2131286"/>
                  <a:pt x="775650" y="2143715"/>
                  <a:pt x="765416" y="2146683"/>
                </a:cubicBezTo>
                <a:cubicBezTo>
                  <a:pt x="765416" y="2146683"/>
                  <a:pt x="760299" y="2148167"/>
                  <a:pt x="753288" y="2144178"/>
                </a:cubicBezTo>
                <a:cubicBezTo>
                  <a:pt x="739548" y="2145151"/>
                  <a:pt x="733860" y="2128733"/>
                  <a:pt x="733860" y="2128733"/>
                </a:cubicBezTo>
                <a:cubicBezTo>
                  <a:pt x="733860" y="2128733"/>
                  <a:pt x="733860" y="2128733"/>
                  <a:pt x="732249" y="2132212"/>
                </a:cubicBezTo>
                <a:cubicBezTo>
                  <a:pt x="735471" y="2125255"/>
                  <a:pt x="735186" y="2116303"/>
                  <a:pt x="738408" y="2109347"/>
                </a:cubicBezTo>
                <a:cubicBezTo>
                  <a:pt x="746889" y="2105383"/>
                  <a:pt x="753386" y="2103310"/>
                  <a:pt x="758503" y="2102721"/>
                </a:cubicBezTo>
                <a:close/>
                <a:moveTo>
                  <a:pt x="887124" y="2101257"/>
                </a:moveTo>
                <a:cubicBezTo>
                  <a:pt x="889484" y="2106596"/>
                  <a:pt x="885660" y="2104421"/>
                  <a:pt x="880370" y="2105408"/>
                </a:cubicBezTo>
                <a:cubicBezTo>
                  <a:pt x="881835" y="2102244"/>
                  <a:pt x="880370" y="2105408"/>
                  <a:pt x="887124" y="2101257"/>
                </a:cubicBezTo>
                <a:close/>
                <a:moveTo>
                  <a:pt x="8729617" y="2099945"/>
                </a:moveTo>
                <a:cubicBezTo>
                  <a:pt x="8781651" y="2110816"/>
                  <a:pt x="8741059" y="2146834"/>
                  <a:pt x="8728845" y="2170982"/>
                </a:cubicBezTo>
                <a:lnTo>
                  <a:pt x="8716531" y="2166983"/>
                </a:lnTo>
                <a:lnTo>
                  <a:pt x="8714817" y="2168320"/>
                </a:lnTo>
                <a:cubicBezTo>
                  <a:pt x="8697490" y="2174383"/>
                  <a:pt x="8681819" y="2160341"/>
                  <a:pt x="8685259" y="2144436"/>
                </a:cubicBezTo>
                <a:cubicBezTo>
                  <a:pt x="8686790" y="2137368"/>
                  <a:pt x="8692093" y="2129931"/>
                  <a:pt x="8702703" y="2123727"/>
                </a:cubicBezTo>
                <a:lnTo>
                  <a:pt x="8705113" y="2125442"/>
                </a:lnTo>
                <a:lnTo>
                  <a:pt x="8707174" y="2120622"/>
                </a:lnTo>
                <a:cubicBezTo>
                  <a:pt x="8713617" y="2112622"/>
                  <a:pt x="8721616" y="2106284"/>
                  <a:pt x="8729617" y="2099945"/>
                </a:cubicBezTo>
                <a:close/>
                <a:moveTo>
                  <a:pt x="9445762" y="2092102"/>
                </a:moveTo>
                <a:cubicBezTo>
                  <a:pt x="9448078" y="2091456"/>
                  <a:pt x="9451083" y="2092301"/>
                  <a:pt x="9455468" y="2096132"/>
                </a:cubicBezTo>
                <a:cubicBezTo>
                  <a:pt x="9463672" y="2099740"/>
                  <a:pt x="9464240" y="2103795"/>
                  <a:pt x="9458310" y="2116408"/>
                </a:cubicBezTo>
                <a:cubicBezTo>
                  <a:pt x="9451812" y="2124967"/>
                  <a:pt x="9449132" y="2133304"/>
                  <a:pt x="9445314" y="2133526"/>
                </a:cubicBezTo>
                <a:cubicBezTo>
                  <a:pt x="9445881" y="2137582"/>
                  <a:pt x="9442633" y="2141861"/>
                  <a:pt x="9443202" y="2145916"/>
                </a:cubicBezTo>
                <a:cubicBezTo>
                  <a:pt x="9443202" y="2145916"/>
                  <a:pt x="9443202" y="2145916"/>
                  <a:pt x="9439384" y="2146141"/>
                </a:cubicBezTo>
                <a:cubicBezTo>
                  <a:pt x="9440928" y="2129695"/>
                  <a:pt x="9434270" y="2109645"/>
                  <a:pt x="9440198" y="2097028"/>
                </a:cubicBezTo>
                <a:cubicBezTo>
                  <a:pt x="9441824" y="2094889"/>
                  <a:pt x="9443449" y="2092750"/>
                  <a:pt x="9445762" y="2092102"/>
                </a:cubicBezTo>
                <a:close/>
                <a:moveTo>
                  <a:pt x="1206361" y="2087051"/>
                </a:moveTo>
                <a:cubicBezTo>
                  <a:pt x="1214407" y="2089151"/>
                  <a:pt x="1222454" y="2091249"/>
                  <a:pt x="1224932" y="2099106"/>
                </a:cubicBezTo>
                <a:cubicBezTo>
                  <a:pt x="1225758" y="2101725"/>
                  <a:pt x="1225966" y="2104984"/>
                  <a:pt x="1225348" y="2109096"/>
                </a:cubicBezTo>
                <a:cubicBezTo>
                  <a:pt x="1225348" y="2109096"/>
                  <a:pt x="1225348" y="2109096"/>
                  <a:pt x="1222255" y="2111137"/>
                </a:cubicBezTo>
                <a:cubicBezTo>
                  <a:pt x="1216067" y="2115221"/>
                  <a:pt x="1212973" y="2117263"/>
                  <a:pt x="1209878" y="2119304"/>
                </a:cubicBezTo>
                <a:cubicBezTo>
                  <a:pt x="1204514" y="2117904"/>
                  <a:pt x="1191515" y="2111665"/>
                  <a:pt x="1192339" y="2106184"/>
                </a:cubicBezTo>
                <a:cubicBezTo>
                  <a:pt x="1193986" y="2095218"/>
                  <a:pt x="1200997" y="2085652"/>
                  <a:pt x="1206361" y="2087051"/>
                </a:cubicBezTo>
                <a:close/>
                <a:moveTo>
                  <a:pt x="2010630" y="2085509"/>
                </a:moveTo>
                <a:cubicBezTo>
                  <a:pt x="2051766" y="2082684"/>
                  <a:pt x="2089008" y="2100592"/>
                  <a:pt x="2102875" y="2128912"/>
                </a:cubicBezTo>
                <a:cubicBezTo>
                  <a:pt x="2107498" y="2138351"/>
                  <a:pt x="2109522" y="2148948"/>
                  <a:pt x="2108228" y="2160318"/>
                </a:cubicBezTo>
                <a:cubicBezTo>
                  <a:pt x="2104917" y="2174472"/>
                  <a:pt x="2098575" y="2184894"/>
                  <a:pt x="2090495" y="2192012"/>
                </a:cubicBezTo>
                <a:lnTo>
                  <a:pt x="2079911" y="2196473"/>
                </a:lnTo>
                <a:lnTo>
                  <a:pt x="2080803" y="2201939"/>
                </a:lnTo>
                <a:lnTo>
                  <a:pt x="2078030" y="2197266"/>
                </a:lnTo>
                <a:lnTo>
                  <a:pt x="2064442" y="2202992"/>
                </a:lnTo>
                <a:lnTo>
                  <a:pt x="2062919" y="2206744"/>
                </a:lnTo>
                <a:cubicBezTo>
                  <a:pt x="2059986" y="2210588"/>
                  <a:pt x="2055412" y="2213606"/>
                  <a:pt x="2048499" y="2213079"/>
                </a:cubicBezTo>
                <a:cubicBezTo>
                  <a:pt x="2034675" y="2212024"/>
                  <a:pt x="2027868" y="2221604"/>
                  <a:pt x="2014043" y="2220550"/>
                </a:cubicBezTo>
                <a:cubicBezTo>
                  <a:pt x="2014043" y="2220550"/>
                  <a:pt x="2014043" y="2220550"/>
                  <a:pt x="2014753" y="2214993"/>
                </a:cubicBezTo>
                <a:cubicBezTo>
                  <a:pt x="2024714" y="2213509"/>
                  <a:pt x="2032336" y="2208478"/>
                  <a:pt x="2040250" y="2203892"/>
                </a:cubicBezTo>
                <a:lnTo>
                  <a:pt x="2048230" y="2201421"/>
                </a:lnTo>
                <a:lnTo>
                  <a:pt x="2031464" y="2198492"/>
                </a:lnTo>
                <a:cubicBezTo>
                  <a:pt x="2021589" y="2194102"/>
                  <a:pt x="2012555" y="2187261"/>
                  <a:pt x="2005652" y="2178397"/>
                </a:cubicBezTo>
                <a:cubicBezTo>
                  <a:pt x="1989086" y="2157125"/>
                  <a:pt x="1984800" y="2124195"/>
                  <a:pt x="2010630" y="2085509"/>
                </a:cubicBezTo>
                <a:close/>
                <a:moveTo>
                  <a:pt x="1581121" y="2079943"/>
                </a:moveTo>
                <a:cubicBezTo>
                  <a:pt x="1621342" y="2081677"/>
                  <a:pt x="1659787" y="2126066"/>
                  <a:pt x="1661454" y="2155137"/>
                </a:cubicBezTo>
                <a:cubicBezTo>
                  <a:pt x="1621232" y="2153405"/>
                  <a:pt x="1590065" y="2107037"/>
                  <a:pt x="1581121" y="2079943"/>
                </a:cubicBezTo>
                <a:close/>
                <a:moveTo>
                  <a:pt x="3157592" y="2079617"/>
                </a:moveTo>
                <a:cubicBezTo>
                  <a:pt x="3160942" y="2079272"/>
                  <a:pt x="3164797" y="2079449"/>
                  <a:pt x="3166813" y="2081540"/>
                </a:cubicBezTo>
                <a:cubicBezTo>
                  <a:pt x="3174699" y="2085900"/>
                  <a:pt x="3163665" y="2097386"/>
                  <a:pt x="3163843" y="2101392"/>
                </a:cubicBezTo>
                <a:cubicBezTo>
                  <a:pt x="3160164" y="2105220"/>
                  <a:pt x="3156488" y="2109049"/>
                  <a:pt x="3152457" y="2104866"/>
                </a:cubicBezTo>
                <a:cubicBezTo>
                  <a:pt x="3148426" y="2100685"/>
                  <a:pt x="3144572" y="2100508"/>
                  <a:pt x="3148071" y="2092673"/>
                </a:cubicBezTo>
                <a:cubicBezTo>
                  <a:pt x="3147894" y="2088667"/>
                  <a:pt x="3151572" y="2084839"/>
                  <a:pt x="3151395" y="2080833"/>
                </a:cubicBezTo>
                <a:cubicBezTo>
                  <a:pt x="3151395" y="2080833"/>
                  <a:pt x="3154242" y="2079964"/>
                  <a:pt x="3157592" y="2079617"/>
                </a:cubicBezTo>
                <a:close/>
                <a:moveTo>
                  <a:pt x="8944230" y="2076172"/>
                </a:moveTo>
                <a:cubicBezTo>
                  <a:pt x="9004911" y="2079952"/>
                  <a:pt x="9067778" y="2150859"/>
                  <a:pt x="9050911" y="2210912"/>
                </a:cubicBezTo>
                <a:cubicBezTo>
                  <a:pt x="9036727" y="2215995"/>
                  <a:pt x="9022701" y="2217530"/>
                  <a:pt x="9009309" y="2216156"/>
                </a:cubicBezTo>
                <a:lnTo>
                  <a:pt x="8985677" y="2208527"/>
                </a:lnTo>
                <a:lnTo>
                  <a:pt x="8985585" y="2210807"/>
                </a:lnTo>
                <a:cubicBezTo>
                  <a:pt x="8960617" y="2217949"/>
                  <a:pt x="8933764" y="2222488"/>
                  <a:pt x="8905143" y="2220755"/>
                </a:cubicBezTo>
                <a:lnTo>
                  <a:pt x="8871824" y="2214909"/>
                </a:lnTo>
                <a:lnTo>
                  <a:pt x="8864332" y="2227792"/>
                </a:lnTo>
                <a:cubicBezTo>
                  <a:pt x="8842362" y="2248876"/>
                  <a:pt x="8799391" y="2261077"/>
                  <a:pt x="8779164" y="2234983"/>
                </a:cubicBezTo>
                <a:cubicBezTo>
                  <a:pt x="8791673" y="2229731"/>
                  <a:pt x="8804053" y="2225468"/>
                  <a:pt x="8816691" y="2219227"/>
                </a:cubicBezTo>
                <a:lnTo>
                  <a:pt x="8838810" y="2203589"/>
                </a:lnTo>
                <a:lnTo>
                  <a:pt x="8814087" y="2193066"/>
                </a:lnTo>
                <a:cubicBezTo>
                  <a:pt x="8805592" y="2155067"/>
                  <a:pt x="8830496" y="2136069"/>
                  <a:pt x="8863850" y="2131665"/>
                </a:cubicBezTo>
                <a:cubicBezTo>
                  <a:pt x="8877749" y="2129829"/>
                  <a:pt x="8893115" y="2130525"/>
                  <a:pt x="8908144" y="2133436"/>
                </a:cubicBezTo>
                <a:lnTo>
                  <a:pt x="8917855" y="2136895"/>
                </a:lnTo>
                <a:lnTo>
                  <a:pt x="8912407" y="2122318"/>
                </a:lnTo>
                <a:cubicBezTo>
                  <a:pt x="8909807" y="2110746"/>
                  <a:pt x="8908806" y="2098711"/>
                  <a:pt x="8909678" y="2086582"/>
                </a:cubicBezTo>
                <a:cubicBezTo>
                  <a:pt x="8914932" y="2085516"/>
                  <a:pt x="8920187" y="2084450"/>
                  <a:pt x="8918596" y="2078889"/>
                </a:cubicBezTo>
                <a:cubicBezTo>
                  <a:pt x="8926938" y="2076462"/>
                  <a:pt x="8935561" y="2075632"/>
                  <a:pt x="8944230" y="2076172"/>
                </a:cubicBezTo>
                <a:close/>
                <a:moveTo>
                  <a:pt x="2436579" y="2075793"/>
                </a:moveTo>
                <a:cubicBezTo>
                  <a:pt x="2443117" y="2070722"/>
                  <a:pt x="2446524" y="2081451"/>
                  <a:pt x="2448229" y="2086814"/>
                </a:cubicBezTo>
                <a:cubicBezTo>
                  <a:pt x="2438285" y="2081157"/>
                  <a:pt x="2433358" y="2082750"/>
                  <a:pt x="2434969" y="2079271"/>
                </a:cubicBezTo>
                <a:cubicBezTo>
                  <a:pt x="2431655" y="2077386"/>
                  <a:pt x="2433266" y="2073908"/>
                  <a:pt x="2436579" y="2075793"/>
                </a:cubicBezTo>
                <a:close/>
                <a:moveTo>
                  <a:pt x="9580168" y="2073828"/>
                </a:moveTo>
                <a:cubicBezTo>
                  <a:pt x="9584474" y="2076397"/>
                  <a:pt x="9587336" y="2080401"/>
                  <a:pt x="9588971" y="2085126"/>
                </a:cubicBezTo>
                <a:cubicBezTo>
                  <a:pt x="9591423" y="2092212"/>
                  <a:pt x="9591108" y="2100927"/>
                  <a:pt x="9588743" y="2108867"/>
                </a:cubicBezTo>
                <a:lnTo>
                  <a:pt x="9582381" y="2118575"/>
                </a:lnTo>
                <a:lnTo>
                  <a:pt x="9584632" y="2123845"/>
                </a:lnTo>
                <a:cubicBezTo>
                  <a:pt x="9559164" y="2155557"/>
                  <a:pt x="9538108" y="2134402"/>
                  <a:pt x="9542364" y="2110850"/>
                </a:cubicBezTo>
                <a:cubicBezTo>
                  <a:pt x="9543785" y="2103000"/>
                  <a:pt x="9548016" y="2094884"/>
                  <a:pt x="9555835" y="2088368"/>
                </a:cubicBezTo>
                <a:cubicBezTo>
                  <a:pt x="9558683" y="2088620"/>
                  <a:pt x="9562032" y="2090202"/>
                  <a:pt x="9565423" y="2092624"/>
                </a:cubicBezTo>
                <a:lnTo>
                  <a:pt x="9566516" y="2093657"/>
                </a:lnTo>
                <a:close/>
                <a:moveTo>
                  <a:pt x="9285002" y="2072929"/>
                </a:moveTo>
                <a:cubicBezTo>
                  <a:pt x="9287518" y="2074497"/>
                  <a:pt x="9290590" y="2077545"/>
                  <a:pt x="9294600" y="2079668"/>
                </a:cubicBezTo>
                <a:lnTo>
                  <a:pt x="9283342" y="2090781"/>
                </a:lnTo>
                <a:cubicBezTo>
                  <a:pt x="9279246" y="2086717"/>
                  <a:pt x="9274979" y="2078768"/>
                  <a:pt x="9278732" y="2075065"/>
                </a:cubicBezTo>
                <a:cubicBezTo>
                  <a:pt x="9280522" y="2071269"/>
                  <a:pt x="9282485" y="2071359"/>
                  <a:pt x="9285002" y="2072929"/>
                </a:cubicBezTo>
                <a:close/>
                <a:moveTo>
                  <a:pt x="8841006" y="2070484"/>
                </a:moveTo>
                <a:cubicBezTo>
                  <a:pt x="8844509" y="2070646"/>
                  <a:pt x="8841006" y="2070484"/>
                  <a:pt x="8848207" y="2075174"/>
                </a:cubicBezTo>
                <a:cubicBezTo>
                  <a:pt x="8844895" y="2079384"/>
                  <a:pt x="8844702" y="2075014"/>
                  <a:pt x="8841006" y="2070484"/>
                </a:cubicBezTo>
                <a:close/>
                <a:moveTo>
                  <a:pt x="8926547" y="2066007"/>
                </a:moveTo>
                <a:cubicBezTo>
                  <a:pt x="8930650" y="2066804"/>
                  <a:pt x="8933919" y="2068901"/>
                  <a:pt x="8937707" y="2073781"/>
                </a:cubicBezTo>
                <a:cubicBezTo>
                  <a:pt x="8926718" y="2076526"/>
                  <a:pt x="8917955" y="2075801"/>
                  <a:pt x="8910377" y="2066039"/>
                </a:cubicBezTo>
                <a:cubicBezTo>
                  <a:pt x="8917506" y="2065716"/>
                  <a:pt x="8922444" y="2065211"/>
                  <a:pt x="8926547" y="2066007"/>
                </a:cubicBezTo>
                <a:close/>
                <a:moveTo>
                  <a:pt x="2989242" y="2063806"/>
                </a:moveTo>
                <a:cubicBezTo>
                  <a:pt x="2989242" y="2063806"/>
                  <a:pt x="2984923" y="2067877"/>
                  <a:pt x="2980605" y="2071947"/>
                </a:cubicBezTo>
                <a:cubicBezTo>
                  <a:pt x="2976286" y="2076016"/>
                  <a:pt x="2976286" y="2076016"/>
                  <a:pt x="2979774" y="2080216"/>
                </a:cubicBezTo>
                <a:cubicBezTo>
                  <a:pt x="2975455" y="2084286"/>
                  <a:pt x="2975455" y="2084286"/>
                  <a:pt x="2967650" y="2084156"/>
                </a:cubicBezTo>
                <a:cubicBezTo>
                  <a:pt x="2971968" y="2080087"/>
                  <a:pt x="2985756" y="2059607"/>
                  <a:pt x="2989242" y="2063806"/>
                </a:cubicBezTo>
                <a:close/>
                <a:moveTo>
                  <a:pt x="9386303" y="2059137"/>
                </a:moveTo>
                <a:cubicBezTo>
                  <a:pt x="9392789" y="2056672"/>
                  <a:pt x="9401019" y="2057472"/>
                  <a:pt x="9412220" y="2062875"/>
                </a:cubicBezTo>
                <a:cubicBezTo>
                  <a:pt x="9410758" y="2080638"/>
                  <a:pt x="9392055" y="2134158"/>
                  <a:pt x="9367530" y="2142683"/>
                </a:cubicBezTo>
                <a:cubicBezTo>
                  <a:pt x="9359354" y="2145526"/>
                  <a:pt x="9350533" y="2143367"/>
                  <a:pt x="9341487" y="2133219"/>
                </a:cubicBezTo>
                <a:cubicBezTo>
                  <a:pt x="9363010" y="2103305"/>
                  <a:pt x="9366833" y="2066536"/>
                  <a:pt x="9386303" y="2059137"/>
                </a:cubicBezTo>
                <a:close/>
                <a:moveTo>
                  <a:pt x="3224015" y="2046987"/>
                </a:moveTo>
                <a:cubicBezTo>
                  <a:pt x="3226034" y="2062111"/>
                  <a:pt x="3223839" y="2068976"/>
                  <a:pt x="3220213" y="2070940"/>
                </a:cubicBezTo>
                <a:cubicBezTo>
                  <a:pt x="3209333" y="2076832"/>
                  <a:pt x="3185567" y="2038620"/>
                  <a:pt x="3224015" y="2046987"/>
                </a:cubicBezTo>
                <a:close/>
                <a:moveTo>
                  <a:pt x="8094040" y="2043737"/>
                </a:moveTo>
                <a:lnTo>
                  <a:pt x="8094586" y="2046148"/>
                </a:lnTo>
                <a:cubicBezTo>
                  <a:pt x="8098996" y="2062685"/>
                  <a:pt x="8103520" y="2079666"/>
                  <a:pt x="8106497" y="2098028"/>
                </a:cubicBezTo>
                <a:cubicBezTo>
                  <a:pt x="8110777" y="2142869"/>
                  <a:pt x="8102414" y="2183470"/>
                  <a:pt x="8116476" y="2221825"/>
                </a:cubicBezTo>
                <a:lnTo>
                  <a:pt x="8117126" y="2247004"/>
                </a:lnTo>
                <a:lnTo>
                  <a:pt x="8129656" y="2274092"/>
                </a:lnTo>
                <a:lnTo>
                  <a:pt x="8118088" y="2284334"/>
                </a:lnTo>
                <a:lnTo>
                  <a:pt x="8121796" y="2427829"/>
                </a:lnTo>
                <a:lnTo>
                  <a:pt x="8143764" y="2414173"/>
                </a:lnTo>
                <a:lnTo>
                  <a:pt x="8147025" y="2411732"/>
                </a:lnTo>
                <a:lnTo>
                  <a:pt x="8145529" y="2359619"/>
                </a:lnTo>
                <a:cubicBezTo>
                  <a:pt x="8144830" y="2313808"/>
                  <a:pt x="8140552" y="2268966"/>
                  <a:pt x="8139850" y="2223153"/>
                </a:cubicBezTo>
                <a:cubicBezTo>
                  <a:pt x="8136759" y="2197158"/>
                  <a:pt x="8133432" y="2155893"/>
                  <a:pt x="8123903" y="2120141"/>
                </a:cubicBezTo>
                <a:cubicBezTo>
                  <a:pt x="8123787" y="2112506"/>
                  <a:pt x="8124090" y="2102840"/>
                  <a:pt x="8124152" y="2092283"/>
                </a:cubicBezTo>
                <a:lnTo>
                  <a:pt x="8123768" y="2081464"/>
                </a:lnTo>
                <a:lnTo>
                  <a:pt x="8117868" y="2077411"/>
                </a:lnTo>
                <a:cubicBezTo>
                  <a:pt x="8108628" y="2068040"/>
                  <a:pt x="8100755" y="2056983"/>
                  <a:pt x="8094776" y="2045786"/>
                </a:cubicBezTo>
                <a:close/>
                <a:moveTo>
                  <a:pt x="2378780" y="2042256"/>
                </a:moveTo>
                <a:cubicBezTo>
                  <a:pt x="2382108" y="2043070"/>
                  <a:pt x="2384946" y="2046566"/>
                  <a:pt x="2386866" y="2051290"/>
                </a:cubicBezTo>
                <a:cubicBezTo>
                  <a:pt x="2392627" y="2065463"/>
                  <a:pt x="2390129" y="2090705"/>
                  <a:pt x="2367851" y="2087896"/>
                </a:cubicBezTo>
                <a:cubicBezTo>
                  <a:pt x="2363755" y="2087776"/>
                  <a:pt x="2361023" y="2084823"/>
                  <a:pt x="2359573" y="2080471"/>
                </a:cubicBezTo>
                <a:cubicBezTo>
                  <a:pt x="2355221" y="2067417"/>
                  <a:pt x="2362391" y="2041774"/>
                  <a:pt x="2378780" y="2042256"/>
                </a:cubicBezTo>
                <a:close/>
                <a:moveTo>
                  <a:pt x="8738624" y="2037843"/>
                </a:moveTo>
                <a:cubicBezTo>
                  <a:pt x="8749751" y="2043875"/>
                  <a:pt x="8761129" y="2038347"/>
                  <a:pt x="8772004" y="2055936"/>
                </a:cubicBezTo>
                <a:cubicBezTo>
                  <a:pt x="8766249" y="2061590"/>
                  <a:pt x="8760527" y="2065799"/>
                  <a:pt x="8754804" y="2070007"/>
                </a:cubicBezTo>
                <a:lnTo>
                  <a:pt x="8754318" y="2070406"/>
                </a:lnTo>
                <a:lnTo>
                  <a:pt x="8769397" y="2074371"/>
                </a:lnTo>
                <a:cubicBezTo>
                  <a:pt x="8775416" y="2077508"/>
                  <a:pt x="8779282" y="2082407"/>
                  <a:pt x="8778843" y="2090834"/>
                </a:cubicBezTo>
                <a:cubicBezTo>
                  <a:pt x="8768080" y="2099650"/>
                  <a:pt x="8753296" y="2096635"/>
                  <a:pt x="8748282" y="2084106"/>
                </a:cubicBezTo>
                <a:lnTo>
                  <a:pt x="8747625" y="2075881"/>
                </a:lnTo>
                <a:lnTo>
                  <a:pt x="8737607" y="2084078"/>
                </a:lnTo>
                <a:cubicBezTo>
                  <a:pt x="8715357" y="2072017"/>
                  <a:pt x="8726990" y="2054928"/>
                  <a:pt x="8738624" y="2037843"/>
                </a:cubicBezTo>
                <a:close/>
                <a:moveTo>
                  <a:pt x="9302206" y="2037583"/>
                </a:moveTo>
                <a:cubicBezTo>
                  <a:pt x="9307932" y="2037342"/>
                  <a:pt x="9315638" y="2038702"/>
                  <a:pt x="9323566" y="2045103"/>
                </a:cubicBezTo>
                <a:cubicBezTo>
                  <a:pt x="9327576" y="2049312"/>
                  <a:pt x="9335772" y="2061766"/>
                  <a:pt x="9331941" y="2061591"/>
                </a:cubicBezTo>
                <a:cubicBezTo>
                  <a:pt x="9328289" y="2065447"/>
                  <a:pt x="9332120" y="2065624"/>
                  <a:pt x="9332298" y="2069657"/>
                </a:cubicBezTo>
                <a:lnTo>
                  <a:pt x="9327150" y="2072983"/>
                </a:lnTo>
                <a:lnTo>
                  <a:pt x="9328961" y="2075816"/>
                </a:lnTo>
                <a:cubicBezTo>
                  <a:pt x="9334083" y="2083832"/>
                  <a:pt x="9334083" y="2083832"/>
                  <a:pt x="9330694" y="2088190"/>
                </a:cubicBezTo>
                <a:cubicBezTo>
                  <a:pt x="9327307" y="2092547"/>
                  <a:pt x="9314830" y="2089121"/>
                  <a:pt x="9311443" y="2093479"/>
                </a:cubicBezTo>
                <a:cubicBezTo>
                  <a:pt x="9311443" y="2093479"/>
                  <a:pt x="9311443" y="2093479"/>
                  <a:pt x="9306320" y="2085462"/>
                </a:cubicBezTo>
                <a:lnTo>
                  <a:pt x="9307558" y="2078474"/>
                </a:lnTo>
                <a:lnTo>
                  <a:pt x="9298174" y="2076143"/>
                </a:lnTo>
                <a:cubicBezTo>
                  <a:pt x="9290157" y="2067723"/>
                  <a:pt x="9278129" y="2055096"/>
                  <a:pt x="9285256" y="2043346"/>
                </a:cubicBezTo>
                <a:cubicBezTo>
                  <a:pt x="9289088" y="2043522"/>
                  <a:pt x="9288911" y="2039488"/>
                  <a:pt x="9292741" y="2039663"/>
                </a:cubicBezTo>
                <a:cubicBezTo>
                  <a:pt x="9292741" y="2039663"/>
                  <a:pt x="9296482" y="2037822"/>
                  <a:pt x="9302206" y="2037583"/>
                </a:cubicBezTo>
                <a:close/>
                <a:moveTo>
                  <a:pt x="2898996" y="2035864"/>
                </a:moveTo>
                <a:cubicBezTo>
                  <a:pt x="2929018" y="2036141"/>
                  <a:pt x="2954665" y="2060529"/>
                  <a:pt x="2964590" y="2084989"/>
                </a:cubicBezTo>
                <a:cubicBezTo>
                  <a:pt x="2967898" y="2093142"/>
                  <a:pt x="2969459" y="2101304"/>
                  <a:pt x="2968854" y="2108584"/>
                </a:cubicBezTo>
                <a:cubicBezTo>
                  <a:pt x="2928823" y="2108216"/>
                  <a:pt x="2904141" y="2062748"/>
                  <a:pt x="2898996" y="2035864"/>
                </a:cubicBezTo>
                <a:close/>
                <a:moveTo>
                  <a:pt x="515799" y="2025861"/>
                </a:moveTo>
                <a:cubicBezTo>
                  <a:pt x="517018" y="2025488"/>
                  <a:pt x="517846" y="2025960"/>
                  <a:pt x="518722" y="2028590"/>
                </a:cubicBezTo>
                <a:cubicBezTo>
                  <a:pt x="520475" y="2033848"/>
                  <a:pt x="520475" y="2033848"/>
                  <a:pt x="515790" y="2043967"/>
                </a:cubicBezTo>
                <a:cubicBezTo>
                  <a:pt x="514037" y="2038707"/>
                  <a:pt x="514037" y="2038707"/>
                  <a:pt x="509160" y="2040196"/>
                </a:cubicBezTo>
                <a:cubicBezTo>
                  <a:pt x="509160" y="2040196"/>
                  <a:pt x="509160" y="2040196"/>
                  <a:pt x="507599" y="2043568"/>
                </a:cubicBezTo>
                <a:cubicBezTo>
                  <a:pt x="504283" y="2041682"/>
                  <a:pt x="505845" y="2038311"/>
                  <a:pt x="502530" y="2036425"/>
                </a:cubicBezTo>
                <a:cubicBezTo>
                  <a:pt x="502530" y="2036425"/>
                  <a:pt x="504092" y="2033051"/>
                  <a:pt x="504092" y="2033051"/>
                </a:cubicBezTo>
                <a:cubicBezTo>
                  <a:pt x="502435" y="2032107"/>
                  <a:pt x="502435" y="2032107"/>
                  <a:pt x="503654" y="2031737"/>
                </a:cubicBezTo>
                <a:cubicBezTo>
                  <a:pt x="504872" y="2031364"/>
                  <a:pt x="507311" y="2030621"/>
                  <a:pt x="510530" y="2028191"/>
                </a:cubicBezTo>
                <a:cubicBezTo>
                  <a:pt x="512970" y="2027447"/>
                  <a:pt x="514579" y="2026233"/>
                  <a:pt x="515799" y="2025861"/>
                </a:cubicBezTo>
                <a:close/>
                <a:moveTo>
                  <a:pt x="2009951" y="2023471"/>
                </a:moveTo>
                <a:cubicBezTo>
                  <a:pt x="2013268" y="2024076"/>
                  <a:pt x="2015795" y="2025796"/>
                  <a:pt x="2017559" y="2028367"/>
                </a:cubicBezTo>
                <a:cubicBezTo>
                  <a:pt x="2021089" y="2033508"/>
                  <a:pt x="2021568" y="2042053"/>
                  <a:pt x="2019213" y="2051882"/>
                </a:cubicBezTo>
                <a:cubicBezTo>
                  <a:pt x="2010855" y="2054318"/>
                  <a:pt x="2002496" y="2056754"/>
                  <a:pt x="1994716" y="2053538"/>
                </a:cubicBezTo>
                <a:cubicBezTo>
                  <a:pt x="1995871" y="2042231"/>
                  <a:pt x="1994046" y="2033623"/>
                  <a:pt x="1997603" y="2025272"/>
                </a:cubicBezTo>
                <a:cubicBezTo>
                  <a:pt x="2002527" y="2023379"/>
                  <a:pt x="2006634" y="2022867"/>
                  <a:pt x="2009951" y="2023471"/>
                </a:cubicBezTo>
                <a:close/>
                <a:moveTo>
                  <a:pt x="8555295" y="2021656"/>
                </a:moveTo>
                <a:cubicBezTo>
                  <a:pt x="8584140" y="2023582"/>
                  <a:pt x="8609858" y="2039147"/>
                  <a:pt x="8617891" y="2070515"/>
                </a:cubicBezTo>
                <a:cubicBezTo>
                  <a:pt x="8620953" y="2082464"/>
                  <a:pt x="8621446" y="2096708"/>
                  <a:pt x="8618570" y="2113366"/>
                </a:cubicBezTo>
                <a:cubicBezTo>
                  <a:pt x="8608083" y="2158632"/>
                  <a:pt x="8564607" y="2182666"/>
                  <a:pt x="8531821" y="2232793"/>
                </a:cubicBezTo>
                <a:lnTo>
                  <a:pt x="8528535" y="2223468"/>
                </a:lnTo>
                <a:lnTo>
                  <a:pt x="8524373" y="2226044"/>
                </a:lnTo>
                <a:cubicBezTo>
                  <a:pt x="8509450" y="2222711"/>
                  <a:pt x="8499657" y="2211760"/>
                  <a:pt x="8498291" y="2199538"/>
                </a:cubicBezTo>
                <a:lnTo>
                  <a:pt x="8502369" y="2183473"/>
                </a:lnTo>
                <a:lnTo>
                  <a:pt x="8482105" y="2167525"/>
                </a:lnTo>
                <a:cubicBezTo>
                  <a:pt x="8475135" y="2161987"/>
                  <a:pt x="8468613" y="2156246"/>
                  <a:pt x="8463466" y="2149527"/>
                </a:cubicBezTo>
                <a:cubicBezTo>
                  <a:pt x="8456602" y="2140572"/>
                  <a:pt x="8452185" y="2129880"/>
                  <a:pt x="8452415" y="2115619"/>
                </a:cubicBezTo>
                <a:cubicBezTo>
                  <a:pt x="8450461" y="2053114"/>
                  <a:pt x="8507220" y="2018445"/>
                  <a:pt x="8555295" y="2021656"/>
                </a:cubicBezTo>
                <a:close/>
                <a:moveTo>
                  <a:pt x="1416240" y="2015580"/>
                </a:moveTo>
                <a:cubicBezTo>
                  <a:pt x="1424022" y="2019814"/>
                  <a:pt x="1427654" y="2016103"/>
                  <a:pt x="1435777" y="2028105"/>
                </a:cubicBezTo>
                <a:cubicBezTo>
                  <a:pt x="1432145" y="2031816"/>
                  <a:pt x="1428512" y="2035526"/>
                  <a:pt x="1424879" y="2039235"/>
                </a:cubicBezTo>
                <a:cubicBezTo>
                  <a:pt x="1416927" y="2031118"/>
                  <a:pt x="1408975" y="2023000"/>
                  <a:pt x="1416240" y="2015580"/>
                </a:cubicBezTo>
                <a:close/>
                <a:moveTo>
                  <a:pt x="9835740" y="2009147"/>
                </a:moveTo>
                <a:cubicBezTo>
                  <a:pt x="9846659" y="2010907"/>
                  <a:pt x="9855013" y="2009418"/>
                  <a:pt x="9865932" y="2011177"/>
                </a:cubicBezTo>
                <a:cubicBezTo>
                  <a:pt x="9884218" y="2028313"/>
                  <a:pt x="9881142" y="2045550"/>
                  <a:pt x="9869970" y="2054033"/>
                </a:cubicBezTo>
                <a:cubicBezTo>
                  <a:pt x="9858794" y="2062517"/>
                  <a:pt x="9839523" y="2062248"/>
                  <a:pt x="9825413" y="2044368"/>
                </a:cubicBezTo>
                <a:cubicBezTo>
                  <a:pt x="9826399" y="2027503"/>
                  <a:pt x="9832517" y="2017138"/>
                  <a:pt x="9835740" y="2009147"/>
                </a:cubicBezTo>
                <a:close/>
                <a:moveTo>
                  <a:pt x="1816018" y="2003850"/>
                </a:moveTo>
                <a:cubicBezTo>
                  <a:pt x="1829634" y="2012788"/>
                  <a:pt x="1838945" y="2046297"/>
                  <a:pt x="1836793" y="2058582"/>
                </a:cubicBezTo>
                <a:cubicBezTo>
                  <a:pt x="1826131" y="2065279"/>
                  <a:pt x="1816564" y="2065278"/>
                  <a:pt x="1808946" y="2061488"/>
                </a:cubicBezTo>
                <a:cubicBezTo>
                  <a:pt x="1786090" y="2050122"/>
                  <a:pt x="1780767" y="2004678"/>
                  <a:pt x="1816018" y="2003850"/>
                </a:cubicBezTo>
                <a:close/>
                <a:moveTo>
                  <a:pt x="8850240" y="2001860"/>
                </a:moveTo>
                <a:cubicBezTo>
                  <a:pt x="8854094" y="2000933"/>
                  <a:pt x="8857500" y="2001993"/>
                  <a:pt x="8859662" y="2006243"/>
                </a:cubicBezTo>
                <a:cubicBezTo>
                  <a:pt x="8864544" y="2022906"/>
                  <a:pt x="8831776" y="2036247"/>
                  <a:pt x="8824908" y="2031582"/>
                </a:cubicBezTo>
                <a:cubicBezTo>
                  <a:pt x="8823075" y="2025333"/>
                  <a:pt x="8838676" y="2004643"/>
                  <a:pt x="8850240" y="2001860"/>
                </a:cubicBezTo>
                <a:close/>
                <a:moveTo>
                  <a:pt x="1961787" y="2000357"/>
                </a:moveTo>
                <a:cubicBezTo>
                  <a:pt x="1960943" y="2026949"/>
                  <a:pt x="1966877" y="2057992"/>
                  <a:pt x="1957421" y="2083454"/>
                </a:cubicBezTo>
                <a:cubicBezTo>
                  <a:pt x="1937367" y="2061241"/>
                  <a:pt x="1925215" y="2008020"/>
                  <a:pt x="1961787" y="2000357"/>
                </a:cubicBezTo>
                <a:close/>
                <a:moveTo>
                  <a:pt x="3006547" y="2000187"/>
                </a:moveTo>
                <a:lnTo>
                  <a:pt x="3008461" y="2021196"/>
                </a:lnTo>
                <a:lnTo>
                  <a:pt x="3008644" y="2020119"/>
                </a:lnTo>
                <a:cubicBezTo>
                  <a:pt x="3012476" y="2020183"/>
                  <a:pt x="3016708" y="2016268"/>
                  <a:pt x="3016708" y="2016268"/>
                </a:cubicBezTo>
                <a:lnTo>
                  <a:pt x="3019302" y="2028099"/>
                </a:lnTo>
                <a:lnTo>
                  <a:pt x="3025685" y="2027129"/>
                </a:lnTo>
                <a:lnTo>
                  <a:pt x="3050865" y="2031008"/>
                </a:lnTo>
                <a:lnTo>
                  <a:pt x="3050694" y="2024349"/>
                </a:lnTo>
                <a:lnTo>
                  <a:pt x="3032861" y="2016953"/>
                </a:lnTo>
                <a:close/>
                <a:moveTo>
                  <a:pt x="2921171" y="1996480"/>
                </a:moveTo>
                <a:cubicBezTo>
                  <a:pt x="2939937" y="1998654"/>
                  <a:pt x="2959492" y="2007612"/>
                  <a:pt x="2973225" y="2017089"/>
                </a:cubicBezTo>
                <a:cubicBezTo>
                  <a:pt x="2937673" y="2047008"/>
                  <a:pt x="2905765" y="2031793"/>
                  <a:pt x="2873856" y="2016580"/>
                </a:cubicBezTo>
                <a:cubicBezTo>
                  <a:pt x="2884429" y="1998919"/>
                  <a:pt x="2902405" y="1994307"/>
                  <a:pt x="2921171" y="1996480"/>
                </a:cubicBezTo>
                <a:close/>
                <a:moveTo>
                  <a:pt x="9173894" y="1996462"/>
                </a:moveTo>
                <a:cubicBezTo>
                  <a:pt x="9178389" y="2013188"/>
                  <a:pt x="9182883" y="2029916"/>
                  <a:pt x="9167212" y="2033404"/>
                </a:cubicBezTo>
                <a:cubicBezTo>
                  <a:pt x="9150408" y="2022372"/>
                  <a:pt x="9149636" y="1998905"/>
                  <a:pt x="9173894" y="1996462"/>
                </a:cubicBezTo>
                <a:close/>
                <a:moveTo>
                  <a:pt x="1329732" y="1991260"/>
                </a:moveTo>
                <a:cubicBezTo>
                  <a:pt x="1360931" y="1992691"/>
                  <a:pt x="1410562" y="2058929"/>
                  <a:pt x="1384676" y="2089722"/>
                </a:cubicBezTo>
                <a:cubicBezTo>
                  <a:pt x="1368015" y="2064971"/>
                  <a:pt x="1355254" y="2040401"/>
                  <a:pt x="1322991" y="2014936"/>
                </a:cubicBezTo>
                <a:cubicBezTo>
                  <a:pt x="1330438" y="2007282"/>
                  <a:pt x="1318384" y="1998734"/>
                  <a:pt x="1329732" y="1991260"/>
                </a:cubicBezTo>
                <a:close/>
                <a:moveTo>
                  <a:pt x="2448643" y="1984316"/>
                </a:moveTo>
                <a:cubicBezTo>
                  <a:pt x="2512346" y="1974998"/>
                  <a:pt x="2574958" y="2033689"/>
                  <a:pt x="2636330" y="2072016"/>
                </a:cubicBezTo>
                <a:cubicBezTo>
                  <a:pt x="2627220" y="2081950"/>
                  <a:pt x="2629477" y="2094519"/>
                  <a:pt x="2612277" y="2106590"/>
                </a:cubicBezTo>
                <a:cubicBezTo>
                  <a:pt x="2556227" y="2057453"/>
                  <a:pt x="2493833" y="2026921"/>
                  <a:pt x="2448643" y="1984316"/>
                </a:cubicBezTo>
                <a:close/>
                <a:moveTo>
                  <a:pt x="1726443" y="1974269"/>
                </a:moveTo>
                <a:cubicBezTo>
                  <a:pt x="1730157" y="1974849"/>
                  <a:pt x="1734149" y="1975852"/>
                  <a:pt x="1736811" y="1976520"/>
                </a:cubicBezTo>
                <a:cubicBezTo>
                  <a:pt x="1739904" y="1974478"/>
                  <a:pt x="1745228" y="1975815"/>
                  <a:pt x="1747456" y="1979193"/>
                </a:cubicBezTo>
                <a:cubicBezTo>
                  <a:pt x="1747456" y="1979193"/>
                  <a:pt x="1752780" y="1980530"/>
                  <a:pt x="1755874" y="1978489"/>
                </a:cubicBezTo>
                <a:cubicBezTo>
                  <a:pt x="1766519" y="1981162"/>
                  <a:pt x="1768748" y="1984540"/>
                  <a:pt x="1770978" y="1987918"/>
                </a:cubicBezTo>
                <a:cubicBezTo>
                  <a:pt x="1770978" y="1987918"/>
                  <a:pt x="1765654" y="1986581"/>
                  <a:pt x="1762561" y="1988623"/>
                </a:cubicBezTo>
                <a:cubicBezTo>
                  <a:pt x="1762561" y="1988623"/>
                  <a:pt x="1757238" y="1987286"/>
                  <a:pt x="1751915" y="1985950"/>
                </a:cubicBezTo>
                <a:cubicBezTo>
                  <a:pt x="1751915" y="1985950"/>
                  <a:pt x="1748822" y="1987991"/>
                  <a:pt x="1745727" y="1990033"/>
                </a:cubicBezTo>
                <a:cubicBezTo>
                  <a:pt x="1731987" y="1989401"/>
                  <a:pt x="1723570" y="1990106"/>
                  <a:pt x="1717748" y="1974552"/>
                </a:cubicBezTo>
                <a:cubicBezTo>
                  <a:pt x="1719295" y="1973531"/>
                  <a:pt x="1722729" y="1973689"/>
                  <a:pt x="1726443" y="1974269"/>
                </a:cubicBezTo>
                <a:close/>
                <a:moveTo>
                  <a:pt x="9173238" y="1970360"/>
                </a:moveTo>
                <a:cubicBezTo>
                  <a:pt x="9173620" y="1966566"/>
                  <a:pt x="9177453" y="1966631"/>
                  <a:pt x="9177071" y="1970424"/>
                </a:cubicBezTo>
                <a:cubicBezTo>
                  <a:pt x="9184355" y="1974347"/>
                  <a:pt x="9175926" y="1981808"/>
                  <a:pt x="9171712" y="1985538"/>
                </a:cubicBezTo>
                <a:cubicBezTo>
                  <a:pt x="9172857" y="1974155"/>
                  <a:pt x="9169406" y="1970296"/>
                  <a:pt x="9173238" y="1970360"/>
                </a:cubicBezTo>
                <a:close/>
                <a:moveTo>
                  <a:pt x="8401205" y="1969447"/>
                </a:moveTo>
                <a:cubicBezTo>
                  <a:pt x="8428754" y="1971248"/>
                  <a:pt x="8457443" y="1989618"/>
                  <a:pt x="8470975" y="2033713"/>
                </a:cubicBezTo>
                <a:cubicBezTo>
                  <a:pt x="8438094" y="2076176"/>
                  <a:pt x="8380758" y="2089535"/>
                  <a:pt x="8348385" y="2056069"/>
                </a:cubicBezTo>
                <a:cubicBezTo>
                  <a:pt x="8339423" y="2044415"/>
                  <a:pt x="8335374" y="2032987"/>
                  <a:pt x="8335058" y="2022445"/>
                </a:cubicBezTo>
                <a:lnTo>
                  <a:pt x="8342159" y="2000307"/>
                </a:lnTo>
                <a:lnTo>
                  <a:pt x="8340910" y="1997466"/>
                </a:lnTo>
                <a:lnTo>
                  <a:pt x="8343345" y="1996611"/>
                </a:lnTo>
                <a:lnTo>
                  <a:pt x="8344134" y="1994150"/>
                </a:lnTo>
                <a:cubicBezTo>
                  <a:pt x="8356080" y="1977945"/>
                  <a:pt x="8378247" y="1967944"/>
                  <a:pt x="8401205" y="1969447"/>
                </a:cubicBezTo>
                <a:close/>
                <a:moveTo>
                  <a:pt x="8594416" y="1966589"/>
                </a:moveTo>
                <a:cubicBezTo>
                  <a:pt x="8599444" y="1971120"/>
                  <a:pt x="8601862" y="1975421"/>
                  <a:pt x="8602490" y="1979627"/>
                </a:cubicBezTo>
                <a:cubicBezTo>
                  <a:pt x="8604375" y="1992246"/>
                  <a:pt x="8590149" y="2004015"/>
                  <a:pt x="8581956" y="2018619"/>
                </a:cubicBezTo>
                <a:cubicBezTo>
                  <a:pt x="8573798" y="2009724"/>
                  <a:pt x="8571333" y="2001332"/>
                  <a:pt x="8573699" y="1992856"/>
                </a:cubicBezTo>
                <a:cubicBezTo>
                  <a:pt x="8576063" y="1984382"/>
                  <a:pt x="8583257" y="1975821"/>
                  <a:pt x="8594416" y="1966589"/>
                </a:cubicBezTo>
                <a:close/>
                <a:moveTo>
                  <a:pt x="8691490" y="1962361"/>
                </a:moveTo>
                <a:cubicBezTo>
                  <a:pt x="8699035" y="1962956"/>
                  <a:pt x="8707419" y="1966081"/>
                  <a:pt x="8716475" y="1973472"/>
                </a:cubicBezTo>
                <a:cubicBezTo>
                  <a:pt x="8736622" y="1990339"/>
                  <a:pt x="8753232" y="2015017"/>
                  <a:pt x="8727426" y="2045718"/>
                </a:cubicBezTo>
                <a:cubicBezTo>
                  <a:pt x="8723890" y="2053528"/>
                  <a:pt x="8723714" y="2049534"/>
                  <a:pt x="8720002" y="2053350"/>
                </a:cubicBezTo>
                <a:cubicBezTo>
                  <a:pt x="8716291" y="2057165"/>
                  <a:pt x="8712755" y="2064975"/>
                  <a:pt x="8712931" y="2068969"/>
                </a:cubicBezTo>
                <a:cubicBezTo>
                  <a:pt x="8696849" y="2056273"/>
                  <a:pt x="8689601" y="2067899"/>
                  <a:pt x="8665390" y="2046858"/>
                </a:cubicBezTo>
                <a:cubicBezTo>
                  <a:pt x="8633228" y="2021468"/>
                  <a:pt x="8639769" y="1993867"/>
                  <a:pt x="8650728" y="1978425"/>
                </a:cubicBezTo>
                <a:cubicBezTo>
                  <a:pt x="8653777" y="1981556"/>
                  <a:pt x="8668857" y="1960575"/>
                  <a:pt x="8691490" y="1962361"/>
                </a:cubicBezTo>
                <a:close/>
                <a:moveTo>
                  <a:pt x="9624365" y="1960385"/>
                </a:moveTo>
                <a:cubicBezTo>
                  <a:pt x="9630818" y="1965505"/>
                  <a:pt x="9633497" y="1975017"/>
                  <a:pt x="9634655" y="1986424"/>
                </a:cubicBezTo>
                <a:lnTo>
                  <a:pt x="9635607" y="2016934"/>
                </a:lnTo>
                <a:lnTo>
                  <a:pt x="9646423" y="2023774"/>
                </a:lnTo>
                <a:cubicBezTo>
                  <a:pt x="9642020" y="2027462"/>
                  <a:pt x="9645094" y="2031809"/>
                  <a:pt x="9648169" y="2036156"/>
                </a:cubicBezTo>
                <a:cubicBezTo>
                  <a:pt x="9639081" y="2071017"/>
                  <a:pt x="9570576" y="2078789"/>
                  <a:pt x="9568955" y="2048777"/>
                </a:cubicBezTo>
                <a:cubicBezTo>
                  <a:pt x="9568723" y="2044489"/>
                  <a:pt x="9569857" y="2039431"/>
                  <a:pt x="9572722" y="2033571"/>
                </a:cubicBezTo>
                <a:cubicBezTo>
                  <a:pt x="9579328" y="2028040"/>
                  <a:pt x="9585809" y="2023263"/>
                  <a:pt x="9592172" y="2019558"/>
                </a:cubicBezTo>
                <a:lnTo>
                  <a:pt x="9610635" y="2012090"/>
                </a:lnTo>
                <a:lnTo>
                  <a:pt x="9609196" y="1983216"/>
                </a:lnTo>
                <a:cubicBezTo>
                  <a:pt x="9608973" y="1972994"/>
                  <a:pt x="9611609" y="1965630"/>
                  <a:pt x="9624365" y="1960385"/>
                </a:cubicBezTo>
                <a:close/>
                <a:moveTo>
                  <a:pt x="9114601" y="1955307"/>
                </a:moveTo>
                <a:cubicBezTo>
                  <a:pt x="9125293" y="1952372"/>
                  <a:pt x="9132424" y="1961848"/>
                  <a:pt x="9134211" y="1972791"/>
                </a:cubicBezTo>
                <a:cubicBezTo>
                  <a:pt x="9136218" y="1976528"/>
                  <a:pt x="9135550" y="1980999"/>
                  <a:pt x="9133436" y="1985152"/>
                </a:cubicBezTo>
                <a:cubicBezTo>
                  <a:pt x="9131321" y="1989305"/>
                  <a:pt x="9127757" y="1993141"/>
                  <a:pt x="9123972" y="1995609"/>
                </a:cubicBezTo>
                <a:cubicBezTo>
                  <a:pt x="9118625" y="1997077"/>
                  <a:pt x="9118625" y="1997077"/>
                  <a:pt x="9113280" y="1998544"/>
                </a:cubicBezTo>
                <a:cubicBezTo>
                  <a:pt x="9107041" y="1994540"/>
                  <a:pt x="9098574" y="1994005"/>
                  <a:pt x="9094562" y="1986531"/>
                </a:cubicBezTo>
                <a:cubicBezTo>
                  <a:pt x="9092775" y="1975589"/>
                  <a:pt x="9107028" y="1960244"/>
                  <a:pt x="9114601" y="1955307"/>
                </a:cubicBezTo>
                <a:close/>
                <a:moveTo>
                  <a:pt x="2755515" y="1955022"/>
                </a:moveTo>
                <a:cubicBezTo>
                  <a:pt x="2759249" y="1954847"/>
                  <a:pt x="2763283" y="1955042"/>
                  <a:pt x="2768661" y="1955301"/>
                </a:cubicBezTo>
                <a:cubicBezTo>
                  <a:pt x="2770964" y="1972458"/>
                  <a:pt x="2751709" y="1977385"/>
                  <a:pt x="2745182" y="1969348"/>
                </a:cubicBezTo>
                <a:cubicBezTo>
                  <a:pt x="2743007" y="1966667"/>
                  <a:pt x="2742244" y="1962547"/>
                  <a:pt x="2744167" y="1956959"/>
                </a:cubicBezTo>
                <a:cubicBezTo>
                  <a:pt x="2748346" y="1955741"/>
                  <a:pt x="2751781" y="1955197"/>
                  <a:pt x="2755515" y="1955022"/>
                </a:cubicBezTo>
                <a:close/>
                <a:moveTo>
                  <a:pt x="2291834" y="1953515"/>
                </a:moveTo>
                <a:cubicBezTo>
                  <a:pt x="2294160" y="1952559"/>
                  <a:pt x="2296303" y="1952724"/>
                  <a:pt x="2298730" y="1953817"/>
                </a:cubicBezTo>
                <a:cubicBezTo>
                  <a:pt x="2302451" y="1952285"/>
                  <a:pt x="2303582" y="1956002"/>
                  <a:pt x="2308436" y="1958190"/>
                </a:cubicBezTo>
                <a:cubicBezTo>
                  <a:pt x="2309568" y="1961906"/>
                  <a:pt x="2306978" y="1967154"/>
                  <a:pt x="2306978" y="1967154"/>
                </a:cubicBezTo>
                <a:cubicBezTo>
                  <a:pt x="2304389" y="1972401"/>
                  <a:pt x="2304389" y="1972401"/>
                  <a:pt x="2309242" y="1974588"/>
                </a:cubicBezTo>
                <a:cubicBezTo>
                  <a:pt x="2309242" y="1974588"/>
                  <a:pt x="2305520" y="1976117"/>
                  <a:pt x="2305520" y="1976117"/>
                </a:cubicBezTo>
                <a:cubicBezTo>
                  <a:pt x="2304389" y="1972401"/>
                  <a:pt x="2305520" y="1976117"/>
                  <a:pt x="2302931" y="1981365"/>
                </a:cubicBezTo>
                <a:cubicBezTo>
                  <a:pt x="2294357" y="1980708"/>
                  <a:pt x="2290635" y="1982240"/>
                  <a:pt x="2285783" y="1980053"/>
                </a:cubicBezTo>
                <a:cubicBezTo>
                  <a:pt x="2283357" y="1978960"/>
                  <a:pt x="2280647" y="1976938"/>
                  <a:pt x="2278868" y="1974532"/>
                </a:cubicBezTo>
                <a:cubicBezTo>
                  <a:pt x="2277089" y="1972127"/>
                  <a:pt x="2276240" y="1969339"/>
                  <a:pt x="2277535" y="1966715"/>
                </a:cubicBezTo>
                <a:cubicBezTo>
                  <a:pt x="2281256" y="1965185"/>
                  <a:pt x="2280124" y="1961468"/>
                  <a:pt x="2283845" y="1959938"/>
                </a:cubicBezTo>
                <a:cubicBezTo>
                  <a:pt x="2287001" y="1956549"/>
                  <a:pt x="2289508" y="1954472"/>
                  <a:pt x="2291834" y="1953515"/>
                </a:cubicBezTo>
                <a:close/>
                <a:moveTo>
                  <a:pt x="9394569" y="1946790"/>
                </a:moveTo>
                <a:cubicBezTo>
                  <a:pt x="9394463" y="1961899"/>
                  <a:pt x="9391299" y="1968862"/>
                  <a:pt x="9387392" y="1970956"/>
                </a:cubicBezTo>
                <a:cubicBezTo>
                  <a:pt x="9375668" y="1977241"/>
                  <a:pt x="9357248" y="1939704"/>
                  <a:pt x="9394569" y="1946790"/>
                </a:cubicBezTo>
                <a:close/>
                <a:moveTo>
                  <a:pt x="9980314" y="1939536"/>
                </a:moveTo>
                <a:cubicBezTo>
                  <a:pt x="9981252" y="1944997"/>
                  <a:pt x="9986606" y="1943575"/>
                  <a:pt x="9991960" y="1942153"/>
                </a:cubicBezTo>
                <a:cubicBezTo>
                  <a:pt x="9993366" y="1950342"/>
                  <a:pt x="9997068" y="1962738"/>
                  <a:pt x="9989798" y="1970823"/>
                </a:cubicBezTo>
                <a:cubicBezTo>
                  <a:pt x="9987374" y="1973518"/>
                  <a:pt x="9983732" y="1975735"/>
                  <a:pt x="9978378" y="1977156"/>
                </a:cubicBezTo>
                <a:cubicBezTo>
                  <a:pt x="9976170" y="1980597"/>
                  <a:pt x="9961378" y="1975963"/>
                  <a:pt x="9960442" y="1970503"/>
                </a:cubicBezTo>
                <a:cubicBezTo>
                  <a:pt x="9955420" y="1957566"/>
                  <a:pt x="9968338" y="1951281"/>
                  <a:pt x="9980314" y="1939536"/>
                </a:cubicBezTo>
                <a:close/>
                <a:moveTo>
                  <a:pt x="1668669" y="1930145"/>
                </a:moveTo>
                <a:cubicBezTo>
                  <a:pt x="1672282" y="1932202"/>
                  <a:pt x="1673954" y="1928588"/>
                  <a:pt x="1677567" y="1930643"/>
                </a:cubicBezTo>
                <a:cubicBezTo>
                  <a:pt x="1686466" y="1931138"/>
                  <a:pt x="1686466" y="1931138"/>
                  <a:pt x="1688404" y="1936807"/>
                </a:cubicBezTo>
                <a:cubicBezTo>
                  <a:pt x="1690344" y="1942476"/>
                  <a:pt x="1681710" y="1951263"/>
                  <a:pt x="1683649" y="1956932"/>
                </a:cubicBezTo>
                <a:cubicBezTo>
                  <a:pt x="1683649" y="1956932"/>
                  <a:pt x="1683649" y="1956932"/>
                  <a:pt x="1674751" y="1956435"/>
                </a:cubicBezTo>
                <a:cubicBezTo>
                  <a:pt x="1671138" y="1954381"/>
                  <a:pt x="1667526" y="1952326"/>
                  <a:pt x="1665587" y="1946657"/>
                </a:cubicBezTo>
                <a:cubicBezTo>
                  <a:pt x="1663648" y="1940989"/>
                  <a:pt x="1666995" y="1933761"/>
                  <a:pt x="1668669" y="1930145"/>
                </a:cubicBezTo>
                <a:close/>
                <a:moveTo>
                  <a:pt x="8254294" y="1927895"/>
                </a:moveTo>
                <a:cubicBezTo>
                  <a:pt x="8279922" y="1940239"/>
                  <a:pt x="8288964" y="1990971"/>
                  <a:pt x="8278063" y="2010691"/>
                </a:cubicBezTo>
                <a:cubicBezTo>
                  <a:pt x="8261895" y="2016874"/>
                  <a:pt x="8249064" y="2015450"/>
                  <a:pt x="8239726" y="2009670"/>
                </a:cubicBezTo>
                <a:cubicBezTo>
                  <a:pt x="8232726" y="2005337"/>
                  <a:pt x="8227688" y="1998551"/>
                  <a:pt x="8224682" y="1990689"/>
                </a:cubicBezTo>
                <a:lnTo>
                  <a:pt x="8223780" y="1982643"/>
                </a:lnTo>
                <a:lnTo>
                  <a:pt x="8223651" y="1982751"/>
                </a:lnTo>
                <a:cubicBezTo>
                  <a:pt x="8209843" y="1985966"/>
                  <a:pt x="8191419" y="1978199"/>
                  <a:pt x="8184325" y="1956712"/>
                </a:cubicBezTo>
                <a:cubicBezTo>
                  <a:pt x="8191373" y="1942026"/>
                  <a:pt x="8200999" y="1935156"/>
                  <a:pt x="8206988" y="1929275"/>
                </a:cubicBezTo>
                <a:lnTo>
                  <a:pt x="8232000" y="1941307"/>
                </a:lnTo>
                <a:close/>
                <a:moveTo>
                  <a:pt x="8786704" y="1926560"/>
                </a:moveTo>
                <a:cubicBezTo>
                  <a:pt x="8795760" y="1925989"/>
                  <a:pt x="8805468" y="1929394"/>
                  <a:pt x="8815395" y="1937740"/>
                </a:cubicBezTo>
                <a:cubicBezTo>
                  <a:pt x="8820098" y="1957685"/>
                  <a:pt x="8797635" y="1968490"/>
                  <a:pt x="8786492" y="1975870"/>
                </a:cubicBezTo>
                <a:lnTo>
                  <a:pt x="8781394" y="1970179"/>
                </a:lnTo>
                <a:lnTo>
                  <a:pt x="8778486" y="1978250"/>
                </a:lnTo>
                <a:cubicBezTo>
                  <a:pt x="8776406" y="1981528"/>
                  <a:pt x="8773671" y="1984900"/>
                  <a:pt x="8770957" y="1988774"/>
                </a:cubicBezTo>
                <a:cubicBezTo>
                  <a:pt x="8763072" y="1984415"/>
                  <a:pt x="8751685" y="1987890"/>
                  <a:pt x="8743623" y="1979523"/>
                </a:cubicBezTo>
                <a:cubicBezTo>
                  <a:pt x="8743623" y="1979523"/>
                  <a:pt x="8739592" y="1975343"/>
                  <a:pt x="8739238" y="1967331"/>
                </a:cubicBezTo>
                <a:cubicBezTo>
                  <a:pt x="8730999" y="1954960"/>
                  <a:pt x="8742032" y="1943474"/>
                  <a:pt x="8742032" y="1943474"/>
                </a:cubicBezTo>
                <a:cubicBezTo>
                  <a:pt x="8742032" y="1943474"/>
                  <a:pt x="8742032" y="1943474"/>
                  <a:pt x="8738177" y="1943296"/>
                </a:cubicBezTo>
                <a:cubicBezTo>
                  <a:pt x="8745885" y="1943650"/>
                  <a:pt x="8753417" y="1939998"/>
                  <a:pt x="8761126" y="1940352"/>
                </a:cubicBezTo>
                <a:lnTo>
                  <a:pt x="8763406" y="1942578"/>
                </a:lnTo>
                <a:lnTo>
                  <a:pt x="8761935" y="1939233"/>
                </a:lnTo>
                <a:cubicBezTo>
                  <a:pt x="8769247" y="1931677"/>
                  <a:pt x="8777650" y="1927132"/>
                  <a:pt x="8786704" y="1926560"/>
                </a:cubicBezTo>
                <a:close/>
                <a:moveTo>
                  <a:pt x="8432323" y="1918940"/>
                </a:moveTo>
                <a:cubicBezTo>
                  <a:pt x="8439275" y="1919381"/>
                  <a:pt x="8443134" y="1921863"/>
                  <a:pt x="8445058" y="1925622"/>
                </a:cubicBezTo>
                <a:cubicBezTo>
                  <a:pt x="8446983" y="1929381"/>
                  <a:pt x="8446975" y="1934415"/>
                  <a:pt x="8446192" y="1939961"/>
                </a:cubicBezTo>
                <a:cubicBezTo>
                  <a:pt x="8444628" y="1951050"/>
                  <a:pt x="8436128" y="1951630"/>
                  <a:pt x="8436128" y="1951630"/>
                </a:cubicBezTo>
                <a:cubicBezTo>
                  <a:pt x="8422225" y="1950747"/>
                  <a:pt x="8412195" y="1942279"/>
                  <a:pt x="8411447" y="1927686"/>
                </a:cubicBezTo>
                <a:cubicBezTo>
                  <a:pt x="8415323" y="1920100"/>
                  <a:pt x="8423823" y="1919520"/>
                  <a:pt x="8432323" y="1918940"/>
                </a:cubicBezTo>
                <a:close/>
                <a:moveTo>
                  <a:pt x="8318018" y="1904420"/>
                </a:moveTo>
                <a:cubicBezTo>
                  <a:pt x="8327864" y="1906101"/>
                  <a:pt x="8339238" y="1912284"/>
                  <a:pt x="8350396" y="1924607"/>
                </a:cubicBezTo>
                <a:cubicBezTo>
                  <a:pt x="8355137" y="1944509"/>
                  <a:pt x="8333146" y="1971059"/>
                  <a:pt x="8317498" y="1966405"/>
                </a:cubicBezTo>
                <a:cubicBezTo>
                  <a:pt x="8272674" y="1934820"/>
                  <a:pt x="8288481" y="1899375"/>
                  <a:pt x="8318018" y="1904420"/>
                </a:cubicBezTo>
                <a:close/>
                <a:moveTo>
                  <a:pt x="8092305" y="1902293"/>
                </a:moveTo>
                <a:lnTo>
                  <a:pt x="8085289" y="1918065"/>
                </a:lnTo>
                <a:lnTo>
                  <a:pt x="8075775" y="1932251"/>
                </a:lnTo>
                <a:lnTo>
                  <a:pt x="8080068" y="1955689"/>
                </a:lnTo>
                <a:cubicBezTo>
                  <a:pt x="8083880" y="1969989"/>
                  <a:pt x="8083161" y="1981683"/>
                  <a:pt x="8083395" y="1996954"/>
                </a:cubicBezTo>
                <a:lnTo>
                  <a:pt x="8086248" y="2009495"/>
                </a:lnTo>
                <a:lnTo>
                  <a:pt x="8105208" y="1986596"/>
                </a:lnTo>
                <a:lnTo>
                  <a:pt x="8110733" y="1984359"/>
                </a:lnTo>
                <a:lnTo>
                  <a:pt x="8109162" y="1978467"/>
                </a:lnTo>
                <a:cubicBezTo>
                  <a:pt x="8107256" y="1971318"/>
                  <a:pt x="8105350" y="1964167"/>
                  <a:pt x="8104398" y="1960591"/>
                </a:cubicBezTo>
                <a:cubicBezTo>
                  <a:pt x="8103444" y="1957018"/>
                  <a:pt x="8101538" y="1949867"/>
                  <a:pt x="8100586" y="1946292"/>
                </a:cubicBezTo>
                <a:cubicBezTo>
                  <a:pt x="8098802" y="1932400"/>
                  <a:pt x="8096421" y="1919868"/>
                  <a:pt x="8093816" y="1908295"/>
                </a:cubicBezTo>
                <a:close/>
                <a:moveTo>
                  <a:pt x="9581304" y="1889758"/>
                </a:moveTo>
                <a:cubicBezTo>
                  <a:pt x="9588912" y="1890291"/>
                  <a:pt x="9595330" y="1891035"/>
                  <a:pt x="9596762" y="1890951"/>
                </a:cubicBezTo>
                <a:cubicBezTo>
                  <a:pt x="9596762" y="1890951"/>
                  <a:pt x="9600578" y="1890726"/>
                  <a:pt x="9604396" y="1890502"/>
                </a:cubicBezTo>
                <a:cubicBezTo>
                  <a:pt x="9608767" y="1894229"/>
                  <a:pt x="9609321" y="1898181"/>
                  <a:pt x="9613138" y="1897956"/>
                </a:cubicBezTo>
                <a:cubicBezTo>
                  <a:pt x="9603347" y="1910483"/>
                  <a:pt x="9591341" y="1907204"/>
                  <a:pt x="9579336" y="1903925"/>
                </a:cubicBezTo>
                <a:cubicBezTo>
                  <a:pt x="9571147" y="1900422"/>
                  <a:pt x="9567329" y="1900647"/>
                  <a:pt x="9560249" y="1905046"/>
                </a:cubicBezTo>
                <a:cubicBezTo>
                  <a:pt x="9560249" y="1905046"/>
                  <a:pt x="9560249" y="1905046"/>
                  <a:pt x="9551507" y="1897592"/>
                </a:cubicBezTo>
                <a:lnTo>
                  <a:pt x="9550953" y="1893641"/>
                </a:lnTo>
                <a:cubicBezTo>
                  <a:pt x="9551630" y="1891609"/>
                  <a:pt x="9554593" y="1890439"/>
                  <a:pt x="9558717" y="1889823"/>
                </a:cubicBezTo>
                <a:cubicBezTo>
                  <a:pt x="9564902" y="1888900"/>
                  <a:pt x="9573698" y="1889224"/>
                  <a:pt x="9581304" y="1889758"/>
                </a:cubicBezTo>
                <a:close/>
                <a:moveTo>
                  <a:pt x="1930719" y="1889505"/>
                </a:moveTo>
                <a:cubicBezTo>
                  <a:pt x="1933080" y="1894843"/>
                  <a:pt x="1929253" y="1892668"/>
                  <a:pt x="1927789" y="1895830"/>
                </a:cubicBezTo>
                <a:cubicBezTo>
                  <a:pt x="1925429" y="1890492"/>
                  <a:pt x="1925429" y="1890492"/>
                  <a:pt x="1930719" y="1889505"/>
                </a:cubicBezTo>
                <a:close/>
                <a:moveTo>
                  <a:pt x="1734602" y="1887663"/>
                </a:moveTo>
                <a:cubicBezTo>
                  <a:pt x="1743602" y="1888349"/>
                  <a:pt x="1752661" y="1891507"/>
                  <a:pt x="1759200" y="1893159"/>
                </a:cubicBezTo>
                <a:cubicBezTo>
                  <a:pt x="1757303" y="1910020"/>
                  <a:pt x="1755411" y="1926882"/>
                  <a:pt x="1746427" y="1935015"/>
                </a:cubicBezTo>
                <a:cubicBezTo>
                  <a:pt x="1735714" y="1934618"/>
                  <a:pt x="1726655" y="1931460"/>
                  <a:pt x="1720296" y="1925229"/>
                </a:cubicBezTo>
                <a:cubicBezTo>
                  <a:pt x="1713936" y="1918997"/>
                  <a:pt x="1710276" y="1909690"/>
                  <a:pt x="1710357" y="1896995"/>
                </a:cubicBezTo>
                <a:cubicBezTo>
                  <a:pt x="1716661" y="1888763"/>
                  <a:pt x="1725603" y="1886977"/>
                  <a:pt x="1734602" y="1887663"/>
                </a:cubicBezTo>
                <a:close/>
                <a:moveTo>
                  <a:pt x="2196179" y="1886548"/>
                </a:moveTo>
                <a:lnTo>
                  <a:pt x="2196139" y="1915475"/>
                </a:lnTo>
                <a:lnTo>
                  <a:pt x="2201711" y="1905779"/>
                </a:lnTo>
                <a:cubicBezTo>
                  <a:pt x="2206786" y="1900817"/>
                  <a:pt x="2213020" y="1897432"/>
                  <a:pt x="2218612" y="1897927"/>
                </a:cubicBezTo>
                <a:cubicBezTo>
                  <a:pt x="2228511" y="1906671"/>
                  <a:pt x="2223500" y="1914098"/>
                  <a:pt x="2230313" y="1918636"/>
                </a:cubicBezTo>
                <a:cubicBezTo>
                  <a:pt x="2223439" y="1925900"/>
                  <a:pt x="2217205" y="1929285"/>
                  <a:pt x="2210987" y="1929720"/>
                </a:cubicBezTo>
                <a:lnTo>
                  <a:pt x="2196126" y="1924607"/>
                </a:lnTo>
                <a:lnTo>
                  <a:pt x="2196121" y="1927937"/>
                </a:lnTo>
                <a:lnTo>
                  <a:pt x="2195157" y="1947261"/>
                </a:lnTo>
                <a:lnTo>
                  <a:pt x="2210602" y="1950928"/>
                </a:lnTo>
                <a:cubicBezTo>
                  <a:pt x="2216430" y="1952523"/>
                  <a:pt x="2222089" y="1954577"/>
                  <a:pt x="2225454" y="1957449"/>
                </a:cubicBezTo>
                <a:cubicBezTo>
                  <a:pt x="2227697" y="1959366"/>
                  <a:pt x="2228922" y="1961644"/>
                  <a:pt x="2228497" y="1964394"/>
                </a:cubicBezTo>
                <a:cubicBezTo>
                  <a:pt x="2223107" y="1963012"/>
                  <a:pt x="2216156" y="1962659"/>
                  <a:pt x="2209809" y="1960674"/>
                </a:cubicBezTo>
                <a:lnTo>
                  <a:pt x="2195144" y="1947528"/>
                </a:lnTo>
                <a:lnTo>
                  <a:pt x="2194339" y="1963671"/>
                </a:lnTo>
                <a:cubicBezTo>
                  <a:pt x="2190589" y="1965213"/>
                  <a:pt x="2189440" y="1961443"/>
                  <a:pt x="2185689" y="1962985"/>
                </a:cubicBezTo>
                <a:cubicBezTo>
                  <a:pt x="2183240" y="1961872"/>
                  <a:pt x="2181388" y="1958389"/>
                  <a:pt x="2180048" y="1953771"/>
                </a:cubicBezTo>
                <a:cubicBezTo>
                  <a:pt x="2176027" y="1939913"/>
                  <a:pt x="2176602" y="1915813"/>
                  <a:pt x="2179414" y="1914655"/>
                </a:cubicBezTo>
                <a:cubicBezTo>
                  <a:pt x="2178267" y="1910886"/>
                  <a:pt x="2182017" y="1909343"/>
                  <a:pt x="2180869" y="1905572"/>
                </a:cubicBezTo>
                <a:cubicBezTo>
                  <a:pt x="2180869" y="1905572"/>
                  <a:pt x="2179721" y="1901801"/>
                  <a:pt x="2182324" y="1896489"/>
                </a:cubicBezTo>
                <a:cubicBezTo>
                  <a:pt x="2184926" y="1891175"/>
                  <a:pt x="2187530" y="1885863"/>
                  <a:pt x="2196179" y="1886548"/>
                </a:cubicBezTo>
                <a:close/>
                <a:moveTo>
                  <a:pt x="2139330" y="1882170"/>
                </a:moveTo>
                <a:cubicBezTo>
                  <a:pt x="2148338" y="1886781"/>
                  <a:pt x="2160494" y="1893645"/>
                  <a:pt x="2167880" y="1903553"/>
                </a:cubicBezTo>
                <a:cubicBezTo>
                  <a:pt x="2175268" y="1913461"/>
                  <a:pt x="2177886" y="1926409"/>
                  <a:pt x="2167820" y="1943183"/>
                </a:cubicBezTo>
                <a:cubicBezTo>
                  <a:pt x="2162397" y="1942986"/>
                  <a:pt x="2156974" y="1942790"/>
                  <a:pt x="2151549" y="1942595"/>
                </a:cubicBezTo>
                <a:cubicBezTo>
                  <a:pt x="2151737" y="1916894"/>
                  <a:pt x="2139788" y="1902181"/>
                  <a:pt x="2139330" y="1882170"/>
                </a:cubicBezTo>
                <a:close/>
                <a:moveTo>
                  <a:pt x="2590318" y="1874799"/>
                </a:moveTo>
                <a:cubicBezTo>
                  <a:pt x="2606996" y="1871390"/>
                  <a:pt x="2621757" y="1880299"/>
                  <a:pt x="2623781" y="1895151"/>
                </a:cubicBezTo>
                <a:cubicBezTo>
                  <a:pt x="2624680" y="1901751"/>
                  <a:pt x="2623063" y="1909525"/>
                  <a:pt x="2617981" y="1917914"/>
                </a:cubicBezTo>
                <a:cubicBezTo>
                  <a:pt x="2604612" y="1927494"/>
                  <a:pt x="2589568" y="1928496"/>
                  <a:pt x="2579813" y="1922182"/>
                </a:cubicBezTo>
                <a:cubicBezTo>
                  <a:pt x="2570059" y="1915868"/>
                  <a:pt x="2565600" y="1902237"/>
                  <a:pt x="2573402" y="1882550"/>
                </a:cubicBezTo>
                <a:cubicBezTo>
                  <a:pt x="2578986" y="1878441"/>
                  <a:pt x="2584758" y="1875935"/>
                  <a:pt x="2590318" y="1874799"/>
                </a:cubicBezTo>
                <a:close/>
                <a:moveTo>
                  <a:pt x="1589337" y="1874141"/>
                </a:moveTo>
                <a:cubicBezTo>
                  <a:pt x="1622321" y="1877147"/>
                  <a:pt x="1653876" y="1891525"/>
                  <a:pt x="1658981" y="1919609"/>
                </a:cubicBezTo>
                <a:cubicBezTo>
                  <a:pt x="1607578" y="1893378"/>
                  <a:pt x="1563041" y="1935097"/>
                  <a:pt x="1511111" y="1896909"/>
                </a:cubicBezTo>
                <a:cubicBezTo>
                  <a:pt x="1521937" y="1879503"/>
                  <a:pt x="1556352" y="1871135"/>
                  <a:pt x="1589337" y="1874141"/>
                </a:cubicBezTo>
                <a:close/>
                <a:moveTo>
                  <a:pt x="2362895" y="1869572"/>
                </a:moveTo>
                <a:cubicBezTo>
                  <a:pt x="2406857" y="1857763"/>
                  <a:pt x="2442091" y="1912525"/>
                  <a:pt x="2453528" y="1942625"/>
                </a:cubicBezTo>
                <a:cubicBezTo>
                  <a:pt x="2437160" y="1934140"/>
                  <a:pt x="2420336" y="1926484"/>
                  <a:pt x="2404687" y="1915647"/>
                </a:cubicBezTo>
                <a:cubicBezTo>
                  <a:pt x="2389037" y="1904806"/>
                  <a:pt x="2374562" y="1890785"/>
                  <a:pt x="2362895" y="1869572"/>
                </a:cubicBezTo>
                <a:close/>
                <a:moveTo>
                  <a:pt x="2503052" y="1867357"/>
                </a:moveTo>
                <a:cubicBezTo>
                  <a:pt x="2516824" y="1873573"/>
                  <a:pt x="2521908" y="1879285"/>
                  <a:pt x="2522242" y="1883707"/>
                </a:cubicBezTo>
                <a:cubicBezTo>
                  <a:pt x="2523241" y="1896970"/>
                  <a:pt x="2481459" y="1898611"/>
                  <a:pt x="2503052" y="1867357"/>
                </a:cubicBezTo>
                <a:close/>
                <a:moveTo>
                  <a:pt x="2852104" y="1864769"/>
                </a:moveTo>
                <a:cubicBezTo>
                  <a:pt x="2862444" y="1880728"/>
                  <a:pt x="2874295" y="1895320"/>
                  <a:pt x="2882748" y="1912988"/>
                </a:cubicBezTo>
                <a:cubicBezTo>
                  <a:pt x="2891202" y="1930655"/>
                  <a:pt x="2896259" y="1951398"/>
                  <a:pt x="2893014" y="1979658"/>
                </a:cubicBezTo>
                <a:cubicBezTo>
                  <a:pt x="2887300" y="1982299"/>
                  <a:pt x="2881856" y="1988495"/>
                  <a:pt x="2875980" y="1992550"/>
                </a:cubicBezTo>
                <a:lnTo>
                  <a:pt x="2867864" y="1995860"/>
                </a:lnTo>
                <a:lnTo>
                  <a:pt x="2865198" y="1998981"/>
                </a:lnTo>
                <a:cubicBezTo>
                  <a:pt x="2861135" y="2001903"/>
                  <a:pt x="2856332" y="2002819"/>
                  <a:pt x="2849006" y="2000704"/>
                </a:cubicBezTo>
                <a:cubicBezTo>
                  <a:pt x="2849207" y="1998713"/>
                  <a:pt x="2851388" y="1995761"/>
                  <a:pt x="2854040" y="1992816"/>
                </a:cubicBezTo>
                <a:lnTo>
                  <a:pt x="2857113" y="1989747"/>
                </a:lnTo>
                <a:lnTo>
                  <a:pt x="2861207" y="1974233"/>
                </a:lnTo>
                <a:cubicBezTo>
                  <a:pt x="2865327" y="1932560"/>
                  <a:pt x="2824553" y="1898579"/>
                  <a:pt x="2852104" y="1864769"/>
                </a:cubicBezTo>
                <a:close/>
                <a:moveTo>
                  <a:pt x="8803601" y="1864298"/>
                </a:moveTo>
                <a:cubicBezTo>
                  <a:pt x="8808621" y="1867134"/>
                  <a:pt x="8817392" y="1868952"/>
                  <a:pt x="8823686" y="1875643"/>
                </a:cubicBezTo>
                <a:cubicBezTo>
                  <a:pt x="8826298" y="1895929"/>
                  <a:pt x="8817596" y="1906691"/>
                  <a:pt x="8802598" y="1910762"/>
                </a:cubicBezTo>
                <a:cubicBezTo>
                  <a:pt x="8782514" y="1899419"/>
                  <a:pt x="8784855" y="1869388"/>
                  <a:pt x="8803601" y="1864298"/>
                </a:cubicBezTo>
                <a:close/>
                <a:moveTo>
                  <a:pt x="9053531" y="1857513"/>
                </a:moveTo>
                <a:cubicBezTo>
                  <a:pt x="9064421" y="1854527"/>
                  <a:pt x="9068508" y="1862138"/>
                  <a:pt x="9069419" y="1867709"/>
                </a:cubicBezTo>
                <a:cubicBezTo>
                  <a:pt x="9073051" y="1872535"/>
                  <a:pt x="9072601" y="1878480"/>
                  <a:pt x="9069995" y="1884287"/>
                </a:cubicBezTo>
                <a:cubicBezTo>
                  <a:pt x="9067389" y="1890096"/>
                  <a:pt x="9062626" y="1895768"/>
                  <a:pt x="9057637" y="1900047"/>
                </a:cubicBezTo>
                <a:cubicBezTo>
                  <a:pt x="9059904" y="1896515"/>
                  <a:pt x="9059904" y="1896515"/>
                  <a:pt x="9059904" y="1896515"/>
                </a:cubicBezTo>
                <a:cubicBezTo>
                  <a:pt x="9058995" y="1890944"/>
                  <a:pt x="9056728" y="1894476"/>
                  <a:pt x="9053550" y="1892436"/>
                </a:cubicBezTo>
                <a:cubicBezTo>
                  <a:pt x="9053550" y="1892436"/>
                  <a:pt x="9056728" y="1894476"/>
                  <a:pt x="9051283" y="1895969"/>
                </a:cubicBezTo>
                <a:cubicBezTo>
                  <a:pt x="9053550" y="1892436"/>
                  <a:pt x="9050372" y="1890397"/>
                  <a:pt x="9047195" y="1888359"/>
                </a:cubicBezTo>
                <a:cubicBezTo>
                  <a:pt x="9045375" y="1877216"/>
                  <a:pt x="9045820" y="1862539"/>
                  <a:pt x="9053531" y="1857513"/>
                </a:cubicBezTo>
                <a:close/>
                <a:moveTo>
                  <a:pt x="10056050" y="1845456"/>
                </a:moveTo>
                <a:cubicBezTo>
                  <a:pt x="10061028" y="1842882"/>
                  <a:pt x="10065132" y="1845013"/>
                  <a:pt x="10067962" y="1849303"/>
                </a:cubicBezTo>
                <a:cubicBezTo>
                  <a:pt x="10075038" y="1860027"/>
                  <a:pt x="10074144" y="1884246"/>
                  <a:pt x="10059010" y="1882165"/>
                </a:cubicBezTo>
                <a:lnTo>
                  <a:pt x="10055878" y="1880247"/>
                </a:lnTo>
                <a:lnTo>
                  <a:pt x="10054188" y="1881275"/>
                </a:lnTo>
                <a:cubicBezTo>
                  <a:pt x="10049910" y="1881526"/>
                  <a:pt x="10045012" y="1880794"/>
                  <a:pt x="10041208" y="1881017"/>
                </a:cubicBezTo>
                <a:cubicBezTo>
                  <a:pt x="10038538" y="1889329"/>
                  <a:pt x="10024856" y="1873824"/>
                  <a:pt x="10022184" y="1882134"/>
                </a:cubicBezTo>
                <a:cubicBezTo>
                  <a:pt x="10004700" y="1866853"/>
                  <a:pt x="9988510" y="1888189"/>
                  <a:pt x="9959046" y="1869535"/>
                </a:cubicBezTo>
                <a:cubicBezTo>
                  <a:pt x="9968132" y="1865943"/>
                  <a:pt x="9976754" y="1864164"/>
                  <a:pt x="9984910" y="1863365"/>
                </a:cubicBezTo>
                <a:cubicBezTo>
                  <a:pt x="9997152" y="1862169"/>
                  <a:pt x="10008352" y="1863183"/>
                  <a:pt x="10018524" y="1863613"/>
                </a:cubicBezTo>
                <a:lnTo>
                  <a:pt x="10043932" y="1860595"/>
                </a:lnTo>
                <a:lnTo>
                  <a:pt x="10047978" y="1853165"/>
                </a:lnTo>
                <a:cubicBezTo>
                  <a:pt x="10050854" y="1849207"/>
                  <a:pt x="10053560" y="1846743"/>
                  <a:pt x="10056050" y="1845456"/>
                </a:cubicBezTo>
                <a:close/>
                <a:moveTo>
                  <a:pt x="9884880" y="1843288"/>
                </a:moveTo>
                <a:cubicBezTo>
                  <a:pt x="9890508" y="1883245"/>
                  <a:pt x="9817717" y="1939713"/>
                  <a:pt x="9784112" y="1908587"/>
                </a:cubicBezTo>
                <a:cubicBezTo>
                  <a:pt x="9822833" y="1888679"/>
                  <a:pt x="9835992" y="1856522"/>
                  <a:pt x="9884880" y="1843288"/>
                </a:cubicBezTo>
                <a:close/>
                <a:moveTo>
                  <a:pt x="890425" y="1837885"/>
                </a:moveTo>
                <a:cubicBezTo>
                  <a:pt x="930212" y="1852860"/>
                  <a:pt x="954842" y="1923507"/>
                  <a:pt x="917673" y="1932792"/>
                </a:cubicBezTo>
                <a:cubicBezTo>
                  <a:pt x="912363" y="1934117"/>
                  <a:pt x="905793" y="1934193"/>
                  <a:pt x="897825" y="1932674"/>
                </a:cubicBezTo>
                <a:cubicBezTo>
                  <a:pt x="885244" y="1906629"/>
                  <a:pt x="855325" y="1864250"/>
                  <a:pt x="890425" y="1837885"/>
                </a:cubicBezTo>
                <a:close/>
                <a:moveTo>
                  <a:pt x="1762053" y="1830914"/>
                </a:moveTo>
                <a:cubicBezTo>
                  <a:pt x="1764716" y="1832429"/>
                  <a:pt x="1767463" y="1836189"/>
                  <a:pt x="1771181" y="1842697"/>
                </a:cubicBezTo>
                <a:cubicBezTo>
                  <a:pt x="1775061" y="1853695"/>
                  <a:pt x="1780554" y="1861214"/>
                  <a:pt x="1778944" y="1864693"/>
                </a:cubicBezTo>
                <a:cubicBezTo>
                  <a:pt x="1782496" y="1866713"/>
                  <a:pt x="1784436" y="1872210"/>
                  <a:pt x="1787988" y="1874232"/>
                </a:cubicBezTo>
                <a:cubicBezTo>
                  <a:pt x="1787988" y="1874232"/>
                  <a:pt x="1787988" y="1874232"/>
                  <a:pt x="1786378" y="1877710"/>
                </a:cubicBezTo>
                <a:cubicBezTo>
                  <a:pt x="1773781" y="1866149"/>
                  <a:pt x="1754413" y="1859526"/>
                  <a:pt x="1746978" y="1846509"/>
                </a:cubicBezTo>
                <a:cubicBezTo>
                  <a:pt x="1746008" y="1843759"/>
                  <a:pt x="1745038" y="1841010"/>
                  <a:pt x="1745599" y="1838584"/>
                </a:cubicBezTo>
                <a:cubicBezTo>
                  <a:pt x="1746163" y="1836157"/>
                  <a:pt x="1748259" y="1834054"/>
                  <a:pt x="1753421" y="1832596"/>
                </a:cubicBezTo>
                <a:cubicBezTo>
                  <a:pt x="1756808" y="1830127"/>
                  <a:pt x="1759389" y="1829399"/>
                  <a:pt x="1762053" y="1830914"/>
                </a:cubicBezTo>
                <a:close/>
                <a:moveTo>
                  <a:pt x="8730146" y="1829485"/>
                </a:moveTo>
                <a:cubicBezTo>
                  <a:pt x="8733694" y="1829358"/>
                  <a:pt x="8736701" y="1831762"/>
                  <a:pt x="8738565" y="1835197"/>
                </a:cubicBezTo>
                <a:cubicBezTo>
                  <a:pt x="8742291" y="1842065"/>
                  <a:pt x="8741445" y="1853058"/>
                  <a:pt x="8731200" y="1856179"/>
                </a:cubicBezTo>
                <a:cubicBezTo>
                  <a:pt x="8728024" y="1851874"/>
                  <a:pt x="8721010" y="1847230"/>
                  <a:pt x="8718486" y="1838957"/>
                </a:cubicBezTo>
                <a:cubicBezTo>
                  <a:pt x="8722511" y="1832269"/>
                  <a:pt x="8726599" y="1829612"/>
                  <a:pt x="8730146" y="1829485"/>
                </a:cubicBezTo>
                <a:close/>
                <a:moveTo>
                  <a:pt x="8261214" y="1827965"/>
                </a:moveTo>
                <a:cubicBezTo>
                  <a:pt x="8265480" y="1848742"/>
                  <a:pt x="8270883" y="1885939"/>
                  <a:pt x="8234717" y="1894986"/>
                </a:cubicBezTo>
                <a:cubicBezTo>
                  <a:pt x="8231585" y="1890630"/>
                  <a:pt x="8228455" y="1886273"/>
                  <a:pt x="8225322" y="1881917"/>
                </a:cubicBezTo>
                <a:cubicBezTo>
                  <a:pt x="8243836" y="1863152"/>
                  <a:pt x="8247163" y="1843045"/>
                  <a:pt x="8261214" y="1827965"/>
                </a:cubicBezTo>
                <a:close/>
                <a:moveTo>
                  <a:pt x="9548349" y="1823995"/>
                </a:moveTo>
                <a:cubicBezTo>
                  <a:pt x="9557397" y="1829516"/>
                  <a:pt x="9565704" y="1831162"/>
                  <a:pt x="9574753" y="1836684"/>
                </a:cubicBezTo>
                <a:cubicBezTo>
                  <a:pt x="9582985" y="1858827"/>
                  <a:pt x="9571787" y="1873391"/>
                  <a:pt x="9557510" y="1877091"/>
                </a:cubicBezTo>
                <a:cubicBezTo>
                  <a:pt x="9543231" y="1880790"/>
                  <a:pt x="9525876" y="1873622"/>
                  <a:pt x="9521798" y="1852300"/>
                </a:cubicBezTo>
                <a:cubicBezTo>
                  <a:pt x="9530920" y="1837324"/>
                  <a:pt x="9541525" y="1830102"/>
                  <a:pt x="9548349" y="1823995"/>
                </a:cubicBezTo>
                <a:close/>
                <a:moveTo>
                  <a:pt x="2572258" y="1822951"/>
                </a:moveTo>
                <a:cubicBezTo>
                  <a:pt x="2578570" y="1822786"/>
                  <a:pt x="2584076" y="1824932"/>
                  <a:pt x="2587407" y="1830097"/>
                </a:cubicBezTo>
                <a:cubicBezTo>
                  <a:pt x="2589626" y="1833540"/>
                  <a:pt x="2590882" y="1838327"/>
                  <a:pt x="2590766" y="1844666"/>
                </a:cubicBezTo>
                <a:cubicBezTo>
                  <a:pt x="2581665" y="1852906"/>
                  <a:pt x="2557162" y="1855143"/>
                  <a:pt x="2550161" y="1846523"/>
                </a:cubicBezTo>
                <a:cubicBezTo>
                  <a:pt x="2550861" y="1840902"/>
                  <a:pt x="2551560" y="1835281"/>
                  <a:pt x="2552260" y="1829661"/>
                </a:cubicBezTo>
                <a:cubicBezTo>
                  <a:pt x="2558823" y="1825588"/>
                  <a:pt x="2565944" y="1823115"/>
                  <a:pt x="2572258" y="1822951"/>
                </a:cubicBezTo>
                <a:close/>
                <a:moveTo>
                  <a:pt x="9077512" y="1819779"/>
                </a:moveTo>
                <a:cubicBezTo>
                  <a:pt x="9081458" y="1820456"/>
                  <a:pt x="9085513" y="1823615"/>
                  <a:pt x="9089614" y="1827768"/>
                </a:cubicBezTo>
                <a:cubicBezTo>
                  <a:pt x="9097814" y="1836073"/>
                  <a:pt x="9094240" y="1843838"/>
                  <a:pt x="9094240" y="1843838"/>
                </a:cubicBezTo>
                <a:cubicBezTo>
                  <a:pt x="9086918" y="1855396"/>
                  <a:pt x="9075319" y="1858828"/>
                  <a:pt x="9063196" y="1850342"/>
                </a:cubicBezTo>
                <a:cubicBezTo>
                  <a:pt x="9058920" y="1842218"/>
                  <a:pt x="9062494" y="1834453"/>
                  <a:pt x="9066067" y="1826688"/>
                </a:cubicBezTo>
                <a:cubicBezTo>
                  <a:pt x="9069728" y="1820909"/>
                  <a:pt x="9073565" y="1819102"/>
                  <a:pt x="9077512" y="1819779"/>
                </a:cubicBezTo>
                <a:close/>
                <a:moveTo>
                  <a:pt x="9335784" y="1819538"/>
                </a:moveTo>
                <a:cubicBezTo>
                  <a:pt x="9350085" y="1837244"/>
                  <a:pt x="9348284" y="1859696"/>
                  <a:pt x="9340048" y="1880551"/>
                </a:cubicBezTo>
                <a:lnTo>
                  <a:pt x="9325444" y="1907332"/>
                </a:lnTo>
                <a:lnTo>
                  <a:pt x="9344190" y="1919770"/>
                </a:lnTo>
                <a:lnTo>
                  <a:pt x="9349744" y="1927456"/>
                </a:lnTo>
                <a:lnTo>
                  <a:pt x="9358902" y="1928875"/>
                </a:lnTo>
                <a:lnTo>
                  <a:pt x="9360858" y="1942835"/>
                </a:lnTo>
                <a:lnTo>
                  <a:pt x="9365462" y="1949206"/>
                </a:lnTo>
                <a:cubicBezTo>
                  <a:pt x="9369548" y="1960812"/>
                  <a:pt x="9369994" y="1974407"/>
                  <a:pt x="9364899" y="1990580"/>
                </a:cubicBezTo>
                <a:cubicBezTo>
                  <a:pt x="9335737" y="2000060"/>
                  <a:pt x="9300084" y="1989139"/>
                  <a:pt x="9276248" y="1970108"/>
                </a:cubicBezTo>
                <a:lnTo>
                  <a:pt x="9272607" y="1965211"/>
                </a:lnTo>
                <a:lnTo>
                  <a:pt x="9280854" y="1989678"/>
                </a:lnTo>
                <a:cubicBezTo>
                  <a:pt x="9286893" y="2038802"/>
                  <a:pt x="9269060" y="2097805"/>
                  <a:pt x="9261418" y="2151532"/>
                </a:cubicBezTo>
                <a:cubicBezTo>
                  <a:pt x="9248647" y="2147224"/>
                  <a:pt x="9238068" y="2154380"/>
                  <a:pt x="9220065" y="2143540"/>
                </a:cubicBezTo>
                <a:lnTo>
                  <a:pt x="9231863" y="2090858"/>
                </a:lnTo>
                <a:lnTo>
                  <a:pt x="9229998" y="2083664"/>
                </a:lnTo>
                <a:cubicBezTo>
                  <a:pt x="9229802" y="2079240"/>
                  <a:pt x="9230592" y="2075350"/>
                  <a:pt x="9232433" y="2073473"/>
                </a:cubicBezTo>
                <a:lnTo>
                  <a:pt x="9236154" y="2071706"/>
                </a:lnTo>
                <a:lnTo>
                  <a:pt x="9243420" y="2039259"/>
                </a:lnTo>
                <a:lnTo>
                  <a:pt x="9263572" y="1953059"/>
                </a:lnTo>
                <a:lnTo>
                  <a:pt x="9251644" y="1937016"/>
                </a:lnTo>
                <a:cubicBezTo>
                  <a:pt x="9247923" y="1924982"/>
                  <a:pt x="9249444" y="1912456"/>
                  <a:pt x="9258496" y="1900977"/>
                </a:cubicBezTo>
                <a:cubicBezTo>
                  <a:pt x="9263668" y="1894418"/>
                  <a:pt x="9271299" y="1888198"/>
                  <a:pt x="9281817" y="1882605"/>
                </a:cubicBezTo>
                <a:lnTo>
                  <a:pt x="9308789" y="1896792"/>
                </a:lnTo>
                <a:lnTo>
                  <a:pt x="9310581" y="1876409"/>
                </a:lnTo>
                <a:cubicBezTo>
                  <a:pt x="9314155" y="1857709"/>
                  <a:pt x="9321113" y="1838795"/>
                  <a:pt x="9335784" y="1819538"/>
                </a:cubicBezTo>
                <a:close/>
                <a:moveTo>
                  <a:pt x="1313182" y="1818921"/>
                </a:moveTo>
                <a:cubicBezTo>
                  <a:pt x="1350096" y="1829559"/>
                  <a:pt x="1394350" y="1868529"/>
                  <a:pt x="1384407" y="1899462"/>
                </a:cubicBezTo>
                <a:cubicBezTo>
                  <a:pt x="1349349" y="1867158"/>
                  <a:pt x="1314518" y="1863107"/>
                  <a:pt x="1280995" y="1819072"/>
                </a:cubicBezTo>
                <a:cubicBezTo>
                  <a:pt x="1289390" y="1814976"/>
                  <a:pt x="1300878" y="1815374"/>
                  <a:pt x="1313182" y="1818921"/>
                </a:cubicBezTo>
                <a:close/>
                <a:moveTo>
                  <a:pt x="10160132" y="1816857"/>
                </a:moveTo>
                <a:cubicBezTo>
                  <a:pt x="10161870" y="1816746"/>
                  <a:pt x="10163442" y="1817755"/>
                  <a:pt x="10165474" y="1821509"/>
                </a:cubicBezTo>
                <a:cubicBezTo>
                  <a:pt x="10168620" y="1823527"/>
                  <a:pt x="10169538" y="1829016"/>
                  <a:pt x="10172684" y="1831035"/>
                </a:cubicBezTo>
                <a:cubicBezTo>
                  <a:pt x="10172684" y="1831035"/>
                  <a:pt x="10171802" y="1834141"/>
                  <a:pt x="10170246" y="1837430"/>
                </a:cubicBezTo>
                <a:cubicBezTo>
                  <a:pt x="10168692" y="1840716"/>
                  <a:pt x="10166464" y="1844187"/>
                  <a:pt x="10163778" y="1844912"/>
                </a:cubicBezTo>
                <a:cubicBezTo>
                  <a:pt x="10156180" y="1849832"/>
                  <a:pt x="10153422" y="1833368"/>
                  <a:pt x="10150276" y="1831349"/>
                </a:cubicBezTo>
                <a:cubicBezTo>
                  <a:pt x="10149358" y="1825861"/>
                  <a:pt x="10148440" y="1820373"/>
                  <a:pt x="10153812" y="1818923"/>
                </a:cubicBezTo>
                <a:cubicBezTo>
                  <a:pt x="10156498" y="1818197"/>
                  <a:pt x="10158398" y="1816966"/>
                  <a:pt x="10160132" y="1816857"/>
                </a:cubicBezTo>
                <a:close/>
                <a:moveTo>
                  <a:pt x="1572602" y="1813232"/>
                </a:moveTo>
                <a:cubicBezTo>
                  <a:pt x="1577720" y="1811748"/>
                  <a:pt x="1584731" y="1815738"/>
                  <a:pt x="1593639" y="1825200"/>
                </a:cubicBezTo>
                <a:cubicBezTo>
                  <a:pt x="1593924" y="1834150"/>
                  <a:pt x="1578574" y="1838602"/>
                  <a:pt x="1571846" y="1843564"/>
                </a:cubicBezTo>
                <a:cubicBezTo>
                  <a:pt x="1569950" y="1838091"/>
                  <a:pt x="1568054" y="1832619"/>
                  <a:pt x="1566444" y="1836097"/>
                </a:cubicBezTo>
                <a:cubicBezTo>
                  <a:pt x="1564550" y="1830624"/>
                  <a:pt x="1564407" y="1826149"/>
                  <a:pt x="1565579" y="1822420"/>
                </a:cubicBezTo>
                <a:cubicBezTo>
                  <a:pt x="1566751" y="1818693"/>
                  <a:pt x="1569238" y="1815713"/>
                  <a:pt x="1572602" y="1813232"/>
                </a:cubicBezTo>
                <a:close/>
                <a:moveTo>
                  <a:pt x="1826953" y="1802941"/>
                </a:moveTo>
                <a:lnTo>
                  <a:pt x="1839542" y="1811917"/>
                </a:lnTo>
                <a:lnTo>
                  <a:pt x="1843767" y="1811999"/>
                </a:lnTo>
                <a:cubicBezTo>
                  <a:pt x="1846984" y="1813268"/>
                  <a:pt x="1850017" y="1816112"/>
                  <a:pt x="1851820" y="1821612"/>
                </a:cubicBezTo>
                <a:lnTo>
                  <a:pt x="1852565" y="1826583"/>
                </a:lnTo>
                <a:lnTo>
                  <a:pt x="1860603" y="1840776"/>
                </a:lnTo>
                <a:lnTo>
                  <a:pt x="1853333" y="1841216"/>
                </a:lnTo>
                <a:lnTo>
                  <a:pt x="1845584" y="1853861"/>
                </a:lnTo>
                <a:cubicBezTo>
                  <a:pt x="1845746" y="1862902"/>
                  <a:pt x="1850991" y="1870360"/>
                  <a:pt x="1844268" y="1875485"/>
                </a:cubicBezTo>
                <a:cubicBezTo>
                  <a:pt x="1842303" y="1860944"/>
                  <a:pt x="1840502" y="1855444"/>
                  <a:pt x="1840339" y="1846403"/>
                </a:cubicBezTo>
                <a:lnTo>
                  <a:pt x="1836497" y="1842238"/>
                </a:lnTo>
                <a:lnTo>
                  <a:pt x="1835553" y="1842296"/>
                </a:lnTo>
                <a:lnTo>
                  <a:pt x="1834614" y="1840198"/>
                </a:lnTo>
                <a:lnTo>
                  <a:pt x="1831651" y="1836987"/>
                </a:lnTo>
                <a:lnTo>
                  <a:pt x="1831678" y="1835124"/>
                </a:lnTo>
                <a:lnTo>
                  <a:pt x="1824824" y="1826861"/>
                </a:lnTo>
                <a:cubicBezTo>
                  <a:pt x="1818516" y="1819767"/>
                  <a:pt x="1811828" y="1812923"/>
                  <a:pt x="1811828" y="1812923"/>
                </a:cubicBezTo>
                <a:cubicBezTo>
                  <a:pt x="1813278" y="1801959"/>
                  <a:pt x="1813278" y="1801959"/>
                  <a:pt x="1826953" y="1802941"/>
                </a:cubicBezTo>
                <a:close/>
                <a:moveTo>
                  <a:pt x="8676159" y="1785107"/>
                </a:moveTo>
                <a:cubicBezTo>
                  <a:pt x="8700353" y="1792622"/>
                  <a:pt x="8737633" y="1844343"/>
                  <a:pt x="8709784" y="1883868"/>
                </a:cubicBezTo>
                <a:cubicBezTo>
                  <a:pt x="8659518" y="1857552"/>
                  <a:pt x="8670628" y="1820859"/>
                  <a:pt x="8676159" y="1785107"/>
                </a:cubicBezTo>
                <a:close/>
                <a:moveTo>
                  <a:pt x="8780023" y="1780337"/>
                </a:moveTo>
                <a:cubicBezTo>
                  <a:pt x="8806172" y="1798936"/>
                  <a:pt x="8808960" y="1815731"/>
                  <a:pt x="8800540" y="1834420"/>
                </a:cubicBezTo>
                <a:cubicBezTo>
                  <a:pt x="8761295" y="1841054"/>
                  <a:pt x="8742640" y="1798168"/>
                  <a:pt x="8780023" y="1780337"/>
                </a:cubicBezTo>
                <a:close/>
                <a:moveTo>
                  <a:pt x="2281580" y="1763703"/>
                </a:moveTo>
                <a:cubicBezTo>
                  <a:pt x="2308302" y="1762757"/>
                  <a:pt x="2335823" y="1771058"/>
                  <a:pt x="2355854" y="1789083"/>
                </a:cubicBezTo>
                <a:lnTo>
                  <a:pt x="2358512" y="1792365"/>
                </a:lnTo>
                <a:lnTo>
                  <a:pt x="2356231" y="1785818"/>
                </a:lnTo>
                <a:cubicBezTo>
                  <a:pt x="2357033" y="1780200"/>
                  <a:pt x="2357033" y="1780200"/>
                  <a:pt x="2360174" y="1778127"/>
                </a:cubicBezTo>
                <a:cubicBezTo>
                  <a:pt x="2364118" y="1770436"/>
                  <a:pt x="2364919" y="1764818"/>
                  <a:pt x="2373542" y="1764218"/>
                </a:cubicBezTo>
                <a:cubicBezTo>
                  <a:pt x="2380593" y="1764653"/>
                  <a:pt x="2384504" y="1767161"/>
                  <a:pt x="2386743" y="1771408"/>
                </a:cubicBezTo>
                <a:cubicBezTo>
                  <a:pt x="2388981" y="1775656"/>
                  <a:pt x="2389549" y="1781641"/>
                  <a:pt x="2389917" y="1789032"/>
                </a:cubicBezTo>
                <a:cubicBezTo>
                  <a:pt x="2390651" y="1803814"/>
                  <a:pt x="2378888" y="1806487"/>
                  <a:pt x="2377284" y="1817723"/>
                </a:cubicBezTo>
                <a:lnTo>
                  <a:pt x="2371372" y="1813259"/>
                </a:lnTo>
                <a:lnTo>
                  <a:pt x="2351778" y="1846470"/>
                </a:lnTo>
                <a:cubicBezTo>
                  <a:pt x="2342725" y="1855838"/>
                  <a:pt x="2331964" y="1862573"/>
                  <a:pt x="2320246" y="1866778"/>
                </a:cubicBezTo>
                <a:lnTo>
                  <a:pt x="2298095" y="1870579"/>
                </a:lnTo>
                <a:lnTo>
                  <a:pt x="2312037" y="1880576"/>
                </a:lnTo>
                <a:cubicBezTo>
                  <a:pt x="2326491" y="1895162"/>
                  <a:pt x="2339302" y="1913767"/>
                  <a:pt x="2348897" y="1938190"/>
                </a:cubicBezTo>
                <a:cubicBezTo>
                  <a:pt x="2337763" y="1961462"/>
                  <a:pt x="2316747" y="1959135"/>
                  <a:pt x="2297256" y="1945384"/>
                </a:cubicBezTo>
                <a:cubicBezTo>
                  <a:pt x="2285074" y="1936789"/>
                  <a:pt x="2273488" y="1923732"/>
                  <a:pt x="2265282" y="1909674"/>
                </a:cubicBezTo>
                <a:lnTo>
                  <a:pt x="2262856" y="1904164"/>
                </a:lnTo>
                <a:lnTo>
                  <a:pt x="2255401" y="1910812"/>
                </a:lnTo>
                <a:cubicBezTo>
                  <a:pt x="2249899" y="1912322"/>
                  <a:pt x="2243308" y="1912622"/>
                  <a:pt x="2235544" y="1911369"/>
                </a:cubicBezTo>
                <a:cubicBezTo>
                  <a:pt x="2231078" y="1898515"/>
                  <a:pt x="2222846" y="1881712"/>
                  <a:pt x="2220588" y="1864665"/>
                </a:cubicBezTo>
                <a:lnTo>
                  <a:pt x="2222028" y="1848891"/>
                </a:lnTo>
                <a:lnTo>
                  <a:pt x="2198756" y="1828250"/>
                </a:lnTo>
                <a:cubicBezTo>
                  <a:pt x="2201158" y="1823392"/>
                  <a:pt x="2203559" y="1818534"/>
                  <a:pt x="2198610" y="1815672"/>
                </a:cubicBezTo>
                <a:cubicBezTo>
                  <a:pt x="2211742" y="1782663"/>
                  <a:pt x="2245950" y="1764964"/>
                  <a:pt x="2281580" y="1763703"/>
                </a:cubicBezTo>
                <a:close/>
                <a:moveTo>
                  <a:pt x="2157122" y="1763243"/>
                </a:moveTo>
                <a:cubicBezTo>
                  <a:pt x="2155859" y="1774650"/>
                  <a:pt x="2163693" y="1777816"/>
                  <a:pt x="2162428" y="1789223"/>
                </a:cubicBezTo>
                <a:cubicBezTo>
                  <a:pt x="2151559" y="1788801"/>
                  <a:pt x="2143092" y="1791339"/>
                  <a:pt x="2137657" y="1791130"/>
                </a:cubicBezTo>
                <a:cubicBezTo>
                  <a:pt x="2134120" y="1773809"/>
                  <a:pt x="2140820" y="1762613"/>
                  <a:pt x="2157122" y="1763243"/>
                </a:cubicBezTo>
                <a:close/>
                <a:moveTo>
                  <a:pt x="8116438" y="1760184"/>
                </a:moveTo>
                <a:lnTo>
                  <a:pt x="8098002" y="1776420"/>
                </a:lnTo>
                <a:lnTo>
                  <a:pt x="8097146" y="1776596"/>
                </a:lnTo>
                <a:lnTo>
                  <a:pt x="8099928" y="1785467"/>
                </a:lnTo>
                <a:lnTo>
                  <a:pt x="8105057" y="1812275"/>
                </a:lnTo>
                <a:lnTo>
                  <a:pt x="8108869" y="1789818"/>
                </a:lnTo>
                <a:cubicBezTo>
                  <a:pt x="8109009" y="1778886"/>
                  <a:pt x="8107791" y="1771907"/>
                  <a:pt x="8107791" y="1771907"/>
                </a:cubicBezTo>
                <a:cubicBezTo>
                  <a:pt x="8112422" y="1764031"/>
                  <a:pt x="8116255" y="1764095"/>
                  <a:pt x="8112422" y="1764031"/>
                </a:cubicBezTo>
                <a:close/>
                <a:moveTo>
                  <a:pt x="8274126" y="1759547"/>
                </a:moveTo>
                <a:cubicBezTo>
                  <a:pt x="8288315" y="1775656"/>
                  <a:pt x="8294526" y="1797845"/>
                  <a:pt x="8294734" y="1818359"/>
                </a:cubicBezTo>
                <a:lnTo>
                  <a:pt x="8292069" y="1837645"/>
                </a:lnTo>
                <a:lnTo>
                  <a:pt x="8305683" y="1841604"/>
                </a:lnTo>
                <a:cubicBezTo>
                  <a:pt x="8314957" y="1846027"/>
                  <a:pt x="8323798" y="1851431"/>
                  <a:pt x="8331638" y="1855788"/>
                </a:cubicBezTo>
                <a:cubicBezTo>
                  <a:pt x="8316668" y="1863096"/>
                  <a:pt x="8300989" y="1854381"/>
                  <a:pt x="8286904" y="1881718"/>
                </a:cubicBezTo>
                <a:lnTo>
                  <a:pt x="8280572" y="1864922"/>
                </a:lnTo>
                <a:lnTo>
                  <a:pt x="8279328" y="1867112"/>
                </a:lnTo>
                <a:cubicBezTo>
                  <a:pt x="8250947" y="1834896"/>
                  <a:pt x="8261269" y="1782804"/>
                  <a:pt x="8274126" y="1759547"/>
                </a:cubicBezTo>
                <a:close/>
                <a:moveTo>
                  <a:pt x="8897705" y="1756921"/>
                </a:moveTo>
                <a:cubicBezTo>
                  <a:pt x="8893064" y="1764884"/>
                  <a:pt x="8888828" y="1768834"/>
                  <a:pt x="8881163" y="1768705"/>
                </a:cubicBezTo>
                <a:cubicBezTo>
                  <a:pt x="8885400" y="1764756"/>
                  <a:pt x="8890444" y="1752779"/>
                  <a:pt x="8897705" y="1756921"/>
                </a:cubicBezTo>
                <a:close/>
                <a:moveTo>
                  <a:pt x="8988147" y="1749041"/>
                </a:moveTo>
                <a:cubicBezTo>
                  <a:pt x="9003075" y="1751812"/>
                  <a:pt x="9015274" y="1765402"/>
                  <a:pt x="9022217" y="1774047"/>
                </a:cubicBezTo>
                <a:lnTo>
                  <a:pt x="9024128" y="1776376"/>
                </a:lnTo>
                <a:lnTo>
                  <a:pt x="9028861" y="1778244"/>
                </a:lnTo>
                <a:lnTo>
                  <a:pt x="9029659" y="1777002"/>
                </a:lnTo>
                <a:lnTo>
                  <a:pt x="9029937" y="1778668"/>
                </a:lnTo>
                <a:lnTo>
                  <a:pt x="9038846" y="1782184"/>
                </a:lnTo>
                <a:lnTo>
                  <a:pt x="9035648" y="1789131"/>
                </a:lnTo>
                <a:lnTo>
                  <a:pt x="9039401" y="1800903"/>
                </a:lnTo>
                <a:cubicBezTo>
                  <a:pt x="9039674" y="1804803"/>
                  <a:pt x="9037981" y="1807440"/>
                  <a:pt x="9032578" y="1808940"/>
                </a:cubicBezTo>
                <a:cubicBezTo>
                  <a:pt x="9024918" y="1813955"/>
                  <a:pt x="9020884" y="1806401"/>
                  <a:pt x="9010079" y="1809398"/>
                </a:cubicBezTo>
                <a:cubicBezTo>
                  <a:pt x="9000846" y="1813404"/>
                  <a:pt x="8999135" y="1824720"/>
                  <a:pt x="8995116" y="1837037"/>
                </a:cubicBezTo>
                <a:lnTo>
                  <a:pt x="8988364" y="1850887"/>
                </a:lnTo>
                <a:lnTo>
                  <a:pt x="8992586" y="1847212"/>
                </a:lnTo>
                <a:cubicBezTo>
                  <a:pt x="9009222" y="1837416"/>
                  <a:pt x="9035692" y="1832993"/>
                  <a:pt x="9049664" y="1852252"/>
                </a:cubicBezTo>
                <a:cubicBezTo>
                  <a:pt x="9035777" y="1867049"/>
                  <a:pt x="9023685" y="1870988"/>
                  <a:pt x="9012411" y="1869992"/>
                </a:cubicBezTo>
                <a:lnTo>
                  <a:pt x="8981830" y="1858773"/>
                </a:lnTo>
                <a:lnTo>
                  <a:pt x="8966304" y="1870687"/>
                </a:lnTo>
                <a:cubicBezTo>
                  <a:pt x="8964527" y="1859616"/>
                  <a:pt x="8939771" y="1863590"/>
                  <a:pt x="8937106" y="1846983"/>
                </a:cubicBezTo>
                <a:cubicBezTo>
                  <a:pt x="8923707" y="1798658"/>
                  <a:pt x="8936770" y="1792144"/>
                  <a:pt x="8962006" y="1773581"/>
                </a:cubicBezTo>
                <a:cubicBezTo>
                  <a:pt x="8959749" y="1777098"/>
                  <a:pt x="8965152" y="1775599"/>
                  <a:pt x="8965152" y="1775599"/>
                </a:cubicBezTo>
                <a:cubicBezTo>
                  <a:pt x="8975957" y="1772603"/>
                  <a:pt x="8959342" y="1756974"/>
                  <a:pt x="8972404" y="1750459"/>
                </a:cubicBezTo>
                <a:cubicBezTo>
                  <a:pt x="8977892" y="1748395"/>
                  <a:pt x="8983171" y="1748116"/>
                  <a:pt x="8988147" y="1749041"/>
                </a:cubicBezTo>
                <a:close/>
                <a:moveTo>
                  <a:pt x="3291085" y="1748539"/>
                </a:moveTo>
                <a:lnTo>
                  <a:pt x="3295715" y="1761634"/>
                </a:lnTo>
                <a:lnTo>
                  <a:pt x="3302167" y="1762071"/>
                </a:lnTo>
                <a:cubicBezTo>
                  <a:pt x="3343669" y="1774409"/>
                  <a:pt x="3373807" y="1847338"/>
                  <a:pt x="3340386" y="1865355"/>
                </a:cubicBezTo>
                <a:cubicBezTo>
                  <a:pt x="3334928" y="1868297"/>
                  <a:pt x="3327779" y="1869775"/>
                  <a:pt x="3318706" y="1869286"/>
                </a:cubicBezTo>
                <a:cubicBezTo>
                  <a:pt x="3297630" y="1857313"/>
                  <a:pt x="3280725" y="1844210"/>
                  <a:pt x="3271281" y="1828347"/>
                </a:cubicBezTo>
                <a:lnTo>
                  <a:pt x="3270595" y="1826158"/>
                </a:lnTo>
                <a:lnTo>
                  <a:pt x="3267368" y="1831644"/>
                </a:lnTo>
                <a:cubicBezTo>
                  <a:pt x="3262737" y="1839519"/>
                  <a:pt x="3260103" y="1827547"/>
                  <a:pt x="3255872" y="1831452"/>
                </a:cubicBezTo>
                <a:cubicBezTo>
                  <a:pt x="3266732" y="1799823"/>
                  <a:pt x="3261861" y="1771908"/>
                  <a:pt x="3261861" y="1771908"/>
                </a:cubicBezTo>
                <a:cubicBezTo>
                  <a:pt x="3266492" y="1764032"/>
                  <a:pt x="3270325" y="1764096"/>
                  <a:pt x="3266492" y="1764032"/>
                </a:cubicBezTo>
                <a:cubicBezTo>
                  <a:pt x="3274956" y="1756221"/>
                  <a:pt x="3283819" y="1744441"/>
                  <a:pt x="3291085" y="1748539"/>
                </a:cubicBezTo>
                <a:close/>
                <a:moveTo>
                  <a:pt x="1575903" y="1744314"/>
                </a:moveTo>
                <a:cubicBezTo>
                  <a:pt x="1589762" y="1741764"/>
                  <a:pt x="1604050" y="1747595"/>
                  <a:pt x="1608743" y="1760169"/>
                </a:cubicBezTo>
                <a:cubicBezTo>
                  <a:pt x="1611873" y="1768551"/>
                  <a:pt x="1610739" y="1779931"/>
                  <a:pt x="1602369" y="1793822"/>
                </a:cubicBezTo>
                <a:cubicBezTo>
                  <a:pt x="1577558" y="1784517"/>
                  <a:pt x="1561210" y="1796965"/>
                  <a:pt x="1545642" y="1778741"/>
                </a:cubicBezTo>
                <a:cubicBezTo>
                  <a:pt x="1548616" y="1757794"/>
                  <a:pt x="1562045" y="1746864"/>
                  <a:pt x="1575903" y="1744314"/>
                </a:cubicBezTo>
                <a:close/>
                <a:moveTo>
                  <a:pt x="766081" y="1744118"/>
                </a:moveTo>
                <a:cubicBezTo>
                  <a:pt x="776315" y="1740991"/>
                  <a:pt x="781630" y="1748488"/>
                  <a:pt x="781630" y="1748488"/>
                </a:cubicBezTo>
                <a:cubicBezTo>
                  <a:pt x="788780" y="1761506"/>
                  <a:pt x="787338" y="1774108"/>
                  <a:pt x="775464" y="1780778"/>
                </a:cubicBezTo>
                <a:cubicBezTo>
                  <a:pt x="766869" y="1780363"/>
                  <a:pt x="761555" y="1772866"/>
                  <a:pt x="756241" y="1765367"/>
                </a:cubicBezTo>
                <a:cubicBezTo>
                  <a:pt x="752664" y="1758859"/>
                  <a:pt x="752566" y="1754329"/>
                  <a:pt x="754642" y="1751035"/>
                </a:cubicBezTo>
                <a:cubicBezTo>
                  <a:pt x="756716" y="1747739"/>
                  <a:pt x="760963" y="1745681"/>
                  <a:pt x="766081" y="1744118"/>
                </a:cubicBezTo>
                <a:close/>
                <a:moveTo>
                  <a:pt x="1438993" y="1741885"/>
                </a:moveTo>
                <a:cubicBezTo>
                  <a:pt x="1454655" y="1758706"/>
                  <a:pt x="1455367" y="1774840"/>
                  <a:pt x="1448782" y="1794665"/>
                </a:cubicBezTo>
                <a:cubicBezTo>
                  <a:pt x="1441308" y="1794323"/>
                  <a:pt x="1429560" y="1781708"/>
                  <a:pt x="1421729" y="1773297"/>
                </a:cubicBezTo>
                <a:cubicBezTo>
                  <a:pt x="1421195" y="1761196"/>
                  <a:pt x="1428137" y="1749439"/>
                  <a:pt x="1438993" y="1741885"/>
                </a:cubicBezTo>
                <a:close/>
                <a:moveTo>
                  <a:pt x="10154870" y="1738454"/>
                </a:moveTo>
                <a:cubicBezTo>
                  <a:pt x="10159498" y="1741129"/>
                  <a:pt x="10168024" y="1742655"/>
                  <a:pt x="10173384" y="1749153"/>
                </a:cubicBezTo>
                <a:cubicBezTo>
                  <a:pt x="10173146" y="1769422"/>
                  <a:pt x="10162918" y="1780518"/>
                  <a:pt x="10147330" y="1785115"/>
                </a:cubicBezTo>
                <a:cubicBezTo>
                  <a:pt x="10128814" y="1774415"/>
                  <a:pt x="10135384" y="1744201"/>
                  <a:pt x="10154870" y="1738454"/>
                </a:cubicBezTo>
                <a:close/>
                <a:moveTo>
                  <a:pt x="8750037" y="1734150"/>
                </a:moveTo>
                <a:cubicBezTo>
                  <a:pt x="8751907" y="1742799"/>
                  <a:pt x="8756748" y="1748761"/>
                  <a:pt x="8758617" y="1757410"/>
                </a:cubicBezTo>
                <a:cubicBezTo>
                  <a:pt x="8746738" y="1768165"/>
                  <a:pt x="8747510" y="1788154"/>
                  <a:pt x="8723529" y="1784009"/>
                </a:cubicBezTo>
                <a:cubicBezTo>
                  <a:pt x="8709009" y="1766128"/>
                  <a:pt x="8723086" y="1732695"/>
                  <a:pt x="8750037" y="1734150"/>
                </a:cubicBezTo>
                <a:close/>
                <a:moveTo>
                  <a:pt x="9959992" y="1732826"/>
                </a:moveTo>
                <a:cubicBezTo>
                  <a:pt x="9969938" y="1736466"/>
                  <a:pt x="9975686" y="1729321"/>
                  <a:pt x="9985632" y="1732961"/>
                </a:cubicBezTo>
                <a:cubicBezTo>
                  <a:pt x="9972584" y="1765188"/>
                  <a:pt x="9960936" y="1801010"/>
                  <a:pt x="9935298" y="1800876"/>
                </a:cubicBezTo>
                <a:cubicBezTo>
                  <a:pt x="9923330" y="1781076"/>
                  <a:pt x="9944922" y="1748895"/>
                  <a:pt x="9959992" y="1732826"/>
                </a:cubicBezTo>
                <a:close/>
                <a:moveTo>
                  <a:pt x="1048587" y="1730977"/>
                </a:moveTo>
                <a:cubicBezTo>
                  <a:pt x="1054126" y="1731932"/>
                  <a:pt x="1058887" y="1735738"/>
                  <a:pt x="1061634" y="1743892"/>
                </a:cubicBezTo>
                <a:cubicBezTo>
                  <a:pt x="1063466" y="1749330"/>
                  <a:pt x="1065298" y="1754766"/>
                  <a:pt x="1061855" y="1752807"/>
                </a:cubicBezTo>
                <a:cubicBezTo>
                  <a:pt x="1060245" y="1756287"/>
                  <a:pt x="1056802" y="1754327"/>
                  <a:pt x="1051749" y="1755848"/>
                </a:cubicBezTo>
                <a:cubicBezTo>
                  <a:pt x="1043253" y="1755410"/>
                  <a:pt x="1032927" y="1749535"/>
                  <a:pt x="1031095" y="1744097"/>
                </a:cubicBezTo>
                <a:cubicBezTo>
                  <a:pt x="1029263" y="1738662"/>
                  <a:pt x="1030875" y="1735184"/>
                  <a:pt x="1030875" y="1735184"/>
                </a:cubicBezTo>
                <a:cubicBezTo>
                  <a:pt x="1036732" y="1731924"/>
                  <a:pt x="1043049" y="1730024"/>
                  <a:pt x="1048587" y="1730977"/>
                </a:cubicBezTo>
                <a:close/>
                <a:moveTo>
                  <a:pt x="8027146" y="1724919"/>
                </a:moveTo>
                <a:lnTo>
                  <a:pt x="8049840" y="1732914"/>
                </a:lnTo>
                <a:lnTo>
                  <a:pt x="8050995" y="1732745"/>
                </a:lnTo>
                <a:lnTo>
                  <a:pt x="8049936" y="1728179"/>
                </a:lnTo>
                <a:lnTo>
                  <a:pt x="8043671" y="1728164"/>
                </a:lnTo>
                <a:cubicBezTo>
                  <a:pt x="8035159" y="1728798"/>
                  <a:pt x="8038270" y="1726746"/>
                  <a:pt x="8032869" y="1725327"/>
                </a:cubicBezTo>
                <a:close/>
                <a:moveTo>
                  <a:pt x="10345334" y="1713689"/>
                </a:moveTo>
                <a:cubicBezTo>
                  <a:pt x="10348088" y="1714070"/>
                  <a:pt x="10351590" y="1713842"/>
                  <a:pt x="10355408" y="1714016"/>
                </a:cubicBezTo>
                <a:cubicBezTo>
                  <a:pt x="10359226" y="1714187"/>
                  <a:pt x="10363360" y="1714761"/>
                  <a:pt x="10367382" y="1716747"/>
                </a:cubicBezTo>
                <a:cubicBezTo>
                  <a:pt x="10377054" y="1735224"/>
                  <a:pt x="10373170" y="1748964"/>
                  <a:pt x="10361242" y="1758735"/>
                </a:cubicBezTo>
                <a:cubicBezTo>
                  <a:pt x="10339192" y="1755678"/>
                  <a:pt x="10330424" y="1725901"/>
                  <a:pt x="10345334" y="1713689"/>
                </a:cubicBezTo>
                <a:close/>
                <a:moveTo>
                  <a:pt x="8890194" y="1712880"/>
                </a:moveTo>
                <a:cubicBezTo>
                  <a:pt x="8910630" y="1735792"/>
                  <a:pt x="8936862" y="1742830"/>
                  <a:pt x="8936862" y="1742830"/>
                </a:cubicBezTo>
                <a:cubicBezTo>
                  <a:pt x="8940858" y="1750292"/>
                  <a:pt x="8938631" y="1753762"/>
                  <a:pt x="8940858" y="1750292"/>
                </a:cubicBezTo>
                <a:cubicBezTo>
                  <a:pt x="8942627" y="1761225"/>
                  <a:pt x="8947508" y="1774154"/>
                  <a:pt x="8939944" y="1779095"/>
                </a:cubicBezTo>
                <a:cubicBezTo>
                  <a:pt x="8911028" y="1789929"/>
                  <a:pt x="8894616" y="1740209"/>
                  <a:pt x="8887510" y="1730750"/>
                </a:cubicBezTo>
                <a:cubicBezTo>
                  <a:pt x="8887510" y="1730750"/>
                  <a:pt x="8884398" y="1728753"/>
                  <a:pt x="8883514" y="1723288"/>
                </a:cubicBezTo>
                <a:cubicBezTo>
                  <a:pt x="8879518" y="1715825"/>
                  <a:pt x="8891078" y="1718345"/>
                  <a:pt x="8890194" y="1712880"/>
                </a:cubicBezTo>
                <a:close/>
                <a:moveTo>
                  <a:pt x="1238778" y="1703636"/>
                </a:moveTo>
                <a:cubicBezTo>
                  <a:pt x="1240859" y="1709081"/>
                  <a:pt x="1251788" y="1715297"/>
                  <a:pt x="1257510" y="1722815"/>
                </a:cubicBezTo>
                <a:cubicBezTo>
                  <a:pt x="1255949" y="1726188"/>
                  <a:pt x="1258030" y="1731632"/>
                  <a:pt x="1256467" y="1735006"/>
                </a:cubicBezTo>
                <a:cubicBezTo>
                  <a:pt x="1252824" y="1732934"/>
                  <a:pt x="1243977" y="1732162"/>
                  <a:pt x="1245539" y="1728789"/>
                </a:cubicBezTo>
                <a:cubicBezTo>
                  <a:pt x="1241897" y="1726717"/>
                  <a:pt x="1245020" y="1719971"/>
                  <a:pt x="1245020" y="1719971"/>
                </a:cubicBezTo>
                <a:cubicBezTo>
                  <a:pt x="1241377" y="1717899"/>
                  <a:pt x="1237735" y="1715826"/>
                  <a:pt x="1235655" y="1710382"/>
                </a:cubicBezTo>
                <a:cubicBezTo>
                  <a:pt x="1240859" y="1709081"/>
                  <a:pt x="1237216" y="1707009"/>
                  <a:pt x="1238778" y="1703636"/>
                </a:cubicBezTo>
                <a:close/>
                <a:moveTo>
                  <a:pt x="1281416" y="1702437"/>
                </a:moveTo>
                <a:cubicBezTo>
                  <a:pt x="1283378" y="1702982"/>
                  <a:pt x="1284713" y="1704883"/>
                  <a:pt x="1285630" y="1707687"/>
                </a:cubicBezTo>
                <a:cubicBezTo>
                  <a:pt x="1285630" y="1707687"/>
                  <a:pt x="1287462" y="1713294"/>
                  <a:pt x="1289295" y="1718903"/>
                </a:cubicBezTo>
                <a:cubicBezTo>
                  <a:pt x="1291127" y="1724511"/>
                  <a:pt x="1294633" y="1726506"/>
                  <a:pt x="1294633" y="1726506"/>
                </a:cubicBezTo>
                <a:cubicBezTo>
                  <a:pt x="1296466" y="1732114"/>
                  <a:pt x="1294792" y="1735728"/>
                  <a:pt x="1289612" y="1737347"/>
                </a:cubicBezTo>
                <a:cubicBezTo>
                  <a:pt x="1289612" y="1737347"/>
                  <a:pt x="1284274" y="1729744"/>
                  <a:pt x="1284274" y="1729744"/>
                </a:cubicBezTo>
                <a:cubicBezTo>
                  <a:pt x="1280609" y="1718527"/>
                  <a:pt x="1278776" y="1712919"/>
                  <a:pt x="1273438" y="1705317"/>
                </a:cubicBezTo>
                <a:cubicBezTo>
                  <a:pt x="1276864" y="1702700"/>
                  <a:pt x="1279453" y="1701890"/>
                  <a:pt x="1281416" y="1702437"/>
                </a:cubicBezTo>
                <a:close/>
                <a:moveTo>
                  <a:pt x="9196742" y="1697206"/>
                </a:moveTo>
                <a:cubicBezTo>
                  <a:pt x="9198120" y="1705437"/>
                  <a:pt x="9202303" y="1720979"/>
                  <a:pt x="9199775" y="1729459"/>
                </a:cubicBezTo>
                <a:cubicBezTo>
                  <a:pt x="9198932" y="1732287"/>
                  <a:pt x="9197344" y="1734328"/>
                  <a:pt x="9194658" y="1735053"/>
                </a:cubicBezTo>
                <a:cubicBezTo>
                  <a:pt x="9192820" y="1724078"/>
                  <a:pt x="9184690" y="1709064"/>
                  <a:pt x="9196742" y="1697206"/>
                </a:cubicBezTo>
                <a:close/>
                <a:moveTo>
                  <a:pt x="2020205" y="1697194"/>
                </a:moveTo>
                <a:cubicBezTo>
                  <a:pt x="2025647" y="1696416"/>
                  <a:pt x="2030738" y="1696679"/>
                  <a:pt x="2034864" y="1698539"/>
                </a:cubicBezTo>
                <a:cubicBezTo>
                  <a:pt x="2040366" y="1701020"/>
                  <a:pt x="2044152" y="1706336"/>
                  <a:pt x="2044771" y="1715798"/>
                </a:cubicBezTo>
                <a:cubicBezTo>
                  <a:pt x="2021056" y="1720606"/>
                  <a:pt x="2003898" y="1737359"/>
                  <a:pt x="1990536" y="1731772"/>
                </a:cubicBezTo>
                <a:cubicBezTo>
                  <a:pt x="1986083" y="1729909"/>
                  <a:pt x="1982051" y="1725566"/>
                  <a:pt x="1978338" y="1717467"/>
                </a:cubicBezTo>
                <a:cubicBezTo>
                  <a:pt x="1984401" y="1711259"/>
                  <a:pt x="2003882" y="1699532"/>
                  <a:pt x="2020205" y="1697194"/>
                </a:cubicBezTo>
                <a:close/>
                <a:moveTo>
                  <a:pt x="8490780" y="1694637"/>
                </a:moveTo>
                <a:cubicBezTo>
                  <a:pt x="8526633" y="1692157"/>
                  <a:pt x="8561596" y="1706125"/>
                  <a:pt x="8575833" y="1738343"/>
                </a:cubicBezTo>
                <a:cubicBezTo>
                  <a:pt x="8561879" y="1768253"/>
                  <a:pt x="8539644" y="1787517"/>
                  <a:pt x="8514993" y="1796754"/>
                </a:cubicBezTo>
                <a:cubicBezTo>
                  <a:pt x="8473910" y="1812150"/>
                  <a:pt x="8426117" y="1799689"/>
                  <a:pt x="8398769" y="1762233"/>
                </a:cubicBezTo>
                <a:cubicBezTo>
                  <a:pt x="8401857" y="1757276"/>
                  <a:pt x="8404944" y="1752320"/>
                  <a:pt x="8400392" y="1749616"/>
                </a:cubicBezTo>
                <a:cubicBezTo>
                  <a:pt x="8418187" y="1716045"/>
                  <a:pt x="8454929" y="1697117"/>
                  <a:pt x="8490780" y="1694637"/>
                </a:cubicBezTo>
                <a:close/>
                <a:moveTo>
                  <a:pt x="1368091" y="1693619"/>
                </a:moveTo>
                <a:cubicBezTo>
                  <a:pt x="1373116" y="1692163"/>
                  <a:pt x="1374977" y="1697537"/>
                  <a:pt x="1378419" y="1699494"/>
                </a:cubicBezTo>
                <a:cubicBezTo>
                  <a:pt x="1383723" y="1706826"/>
                  <a:pt x="1382980" y="1736606"/>
                  <a:pt x="1377955" y="1738063"/>
                </a:cubicBezTo>
                <a:cubicBezTo>
                  <a:pt x="1372583" y="1728534"/>
                  <a:pt x="1363179" y="1711859"/>
                  <a:pt x="1363720" y="1701447"/>
                </a:cubicBezTo>
                <a:cubicBezTo>
                  <a:pt x="1363900" y="1697975"/>
                  <a:pt x="1365185" y="1695202"/>
                  <a:pt x="1368091" y="1693619"/>
                </a:cubicBezTo>
                <a:close/>
                <a:moveTo>
                  <a:pt x="8912002" y="1692587"/>
                </a:moveTo>
                <a:cubicBezTo>
                  <a:pt x="8912886" y="1698054"/>
                  <a:pt x="8912886" y="1698054"/>
                  <a:pt x="8910660" y="1701523"/>
                </a:cubicBezTo>
                <a:cubicBezTo>
                  <a:pt x="8905322" y="1702995"/>
                  <a:pt x="8902211" y="1700998"/>
                  <a:pt x="8896873" y="1702472"/>
                </a:cubicBezTo>
                <a:cubicBezTo>
                  <a:pt x="8898643" y="1713403"/>
                  <a:pt x="8900869" y="1709934"/>
                  <a:pt x="8895531" y="1711406"/>
                </a:cubicBezTo>
                <a:cubicBezTo>
                  <a:pt x="8895531" y="1711406"/>
                  <a:pt x="8895531" y="1711406"/>
                  <a:pt x="8890194" y="1712880"/>
                </a:cubicBezTo>
                <a:cubicBezTo>
                  <a:pt x="8890194" y="1712880"/>
                  <a:pt x="8887967" y="1716348"/>
                  <a:pt x="8883085" y="1703420"/>
                </a:cubicBezTo>
                <a:cubicBezTo>
                  <a:pt x="8888424" y="1701947"/>
                  <a:pt x="8904437" y="1697529"/>
                  <a:pt x="8904437" y="1697529"/>
                </a:cubicBezTo>
                <a:cubicBezTo>
                  <a:pt x="8906664" y="1694061"/>
                  <a:pt x="8906664" y="1694061"/>
                  <a:pt x="8912002" y="1692587"/>
                </a:cubicBezTo>
                <a:close/>
                <a:moveTo>
                  <a:pt x="10557590" y="1691921"/>
                </a:moveTo>
                <a:cubicBezTo>
                  <a:pt x="10585296" y="1694198"/>
                  <a:pt x="10610306" y="1709829"/>
                  <a:pt x="10614708" y="1743860"/>
                </a:cubicBezTo>
                <a:cubicBezTo>
                  <a:pt x="10604326" y="1772984"/>
                  <a:pt x="10593946" y="1802110"/>
                  <a:pt x="10546172" y="1815559"/>
                </a:cubicBezTo>
                <a:cubicBezTo>
                  <a:pt x="10508778" y="1799890"/>
                  <a:pt x="10491356" y="1774560"/>
                  <a:pt x="10484310" y="1720111"/>
                </a:cubicBezTo>
                <a:cubicBezTo>
                  <a:pt x="10499488" y="1700725"/>
                  <a:pt x="10529888" y="1689647"/>
                  <a:pt x="10557590" y="1691921"/>
                </a:cubicBezTo>
                <a:close/>
                <a:moveTo>
                  <a:pt x="1059945" y="1689797"/>
                </a:moveTo>
                <a:lnTo>
                  <a:pt x="1065225" y="1706224"/>
                </a:lnTo>
                <a:cubicBezTo>
                  <a:pt x="1060185" y="1707830"/>
                  <a:pt x="1051745" y="1707504"/>
                  <a:pt x="1049986" y="1702029"/>
                </a:cubicBezTo>
                <a:cubicBezTo>
                  <a:pt x="1047405" y="1698324"/>
                  <a:pt x="1048225" y="1696554"/>
                  <a:pt x="1050525" y="1695065"/>
                </a:cubicBezTo>
                <a:cubicBezTo>
                  <a:pt x="1052825" y="1693578"/>
                  <a:pt x="1056605" y="1692371"/>
                  <a:pt x="1059945" y="1689797"/>
                </a:cubicBezTo>
                <a:close/>
                <a:moveTo>
                  <a:pt x="2289662" y="1668478"/>
                </a:moveTo>
                <a:cubicBezTo>
                  <a:pt x="2295007" y="1675965"/>
                  <a:pt x="2295007" y="1675965"/>
                  <a:pt x="2293376" y="1679484"/>
                </a:cubicBezTo>
                <a:cubicBezTo>
                  <a:pt x="2295007" y="1675965"/>
                  <a:pt x="2298495" y="1677949"/>
                  <a:pt x="2303611" y="1676413"/>
                </a:cubicBezTo>
                <a:cubicBezTo>
                  <a:pt x="2322222" y="1664767"/>
                  <a:pt x="2336399" y="1681724"/>
                  <a:pt x="2347318" y="1705721"/>
                </a:cubicBezTo>
                <a:cubicBezTo>
                  <a:pt x="2342200" y="1707258"/>
                  <a:pt x="2349403" y="1720249"/>
                  <a:pt x="2349630" y="1729271"/>
                </a:cubicBezTo>
                <a:lnTo>
                  <a:pt x="2348386" y="1731545"/>
                </a:lnTo>
                <a:lnTo>
                  <a:pt x="2363978" y="1735438"/>
                </a:lnTo>
                <a:cubicBezTo>
                  <a:pt x="2359795" y="1746211"/>
                  <a:pt x="2357702" y="1751597"/>
                  <a:pt x="2357028" y="1760624"/>
                </a:cubicBezTo>
                <a:cubicBezTo>
                  <a:pt x="2342249" y="1754927"/>
                  <a:pt x="2329595" y="1754694"/>
                  <a:pt x="2320273" y="1752261"/>
                </a:cubicBezTo>
                <a:lnTo>
                  <a:pt x="2314487" y="1749068"/>
                </a:lnTo>
                <a:lnTo>
                  <a:pt x="2303282" y="1748484"/>
                </a:lnTo>
                <a:cubicBezTo>
                  <a:pt x="2293749" y="1745284"/>
                  <a:pt x="2285438" y="1739446"/>
                  <a:pt x="2282651" y="1731190"/>
                </a:cubicBezTo>
                <a:cubicBezTo>
                  <a:pt x="2273591" y="1712697"/>
                  <a:pt x="2274993" y="1700154"/>
                  <a:pt x="2279884" y="1689595"/>
                </a:cubicBezTo>
                <a:cubicBezTo>
                  <a:pt x="2279884" y="1689595"/>
                  <a:pt x="2279884" y="1689595"/>
                  <a:pt x="2278253" y="1693115"/>
                </a:cubicBezTo>
                <a:cubicBezTo>
                  <a:pt x="2257785" y="1699257"/>
                  <a:pt x="2221965" y="1710008"/>
                  <a:pt x="2213132" y="1700538"/>
                </a:cubicBezTo>
                <a:cubicBezTo>
                  <a:pt x="2214762" y="1697018"/>
                  <a:pt x="2216391" y="1693498"/>
                  <a:pt x="2221509" y="1691961"/>
                </a:cubicBezTo>
                <a:cubicBezTo>
                  <a:pt x="2226626" y="1690426"/>
                  <a:pt x="2224996" y="1693945"/>
                  <a:pt x="2226626" y="1690426"/>
                </a:cubicBezTo>
                <a:cubicBezTo>
                  <a:pt x="2231743" y="1688891"/>
                  <a:pt x="2228256" y="1686907"/>
                  <a:pt x="2228256" y="1686907"/>
                </a:cubicBezTo>
                <a:cubicBezTo>
                  <a:pt x="2228256" y="1686907"/>
                  <a:pt x="2231743" y="1688891"/>
                  <a:pt x="2231743" y="1688891"/>
                </a:cubicBezTo>
                <a:cubicBezTo>
                  <a:pt x="2231743" y="1688891"/>
                  <a:pt x="2231743" y="1688891"/>
                  <a:pt x="2241978" y="1685819"/>
                </a:cubicBezTo>
                <a:cubicBezTo>
                  <a:pt x="2253842" y="1679229"/>
                  <a:pt x="2255472" y="1675709"/>
                  <a:pt x="2262219" y="1670654"/>
                </a:cubicBezTo>
                <a:cubicBezTo>
                  <a:pt x="2272453" y="1667582"/>
                  <a:pt x="2275940" y="1669566"/>
                  <a:pt x="2289662" y="1668478"/>
                </a:cubicBezTo>
                <a:close/>
                <a:moveTo>
                  <a:pt x="2675435" y="1668256"/>
                </a:moveTo>
                <a:cubicBezTo>
                  <a:pt x="2677023" y="1673776"/>
                  <a:pt x="2682243" y="1672726"/>
                  <a:pt x="2687463" y="1671676"/>
                </a:cubicBezTo>
                <a:cubicBezTo>
                  <a:pt x="2694512" y="1677282"/>
                  <a:pt x="2698509" y="1685599"/>
                  <a:pt x="2700100" y="1694753"/>
                </a:cubicBezTo>
                <a:lnTo>
                  <a:pt x="2699029" y="1711490"/>
                </a:lnTo>
                <a:lnTo>
                  <a:pt x="2719835" y="1713676"/>
                </a:lnTo>
                <a:cubicBezTo>
                  <a:pt x="2720920" y="1722269"/>
                  <a:pt x="2719582" y="1729465"/>
                  <a:pt x="2716778" y="1735170"/>
                </a:cubicBezTo>
                <a:lnTo>
                  <a:pt x="2715951" y="1736046"/>
                </a:lnTo>
                <a:lnTo>
                  <a:pt x="2738972" y="1734075"/>
                </a:lnTo>
                <a:cubicBezTo>
                  <a:pt x="2737504" y="1741219"/>
                  <a:pt x="2738706" y="1747037"/>
                  <a:pt x="2739193" y="1753744"/>
                </a:cubicBezTo>
                <a:lnTo>
                  <a:pt x="2737325" y="1765219"/>
                </a:lnTo>
                <a:lnTo>
                  <a:pt x="2741909" y="1765279"/>
                </a:lnTo>
                <a:cubicBezTo>
                  <a:pt x="2746580" y="1774312"/>
                  <a:pt x="2748341" y="1781754"/>
                  <a:pt x="2748045" y="1787626"/>
                </a:cubicBezTo>
                <a:lnTo>
                  <a:pt x="2745266" y="1793420"/>
                </a:lnTo>
                <a:lnTo>
                  <a:pt x="2764903" y="1792339"/>
                </a:lnTo>
                <a:cubicBezTo>
                  <a:pt x="2773079" y="1793399"/>
                  <a:pt x="2778708" y="1795952"/>
                  <a:pt x="2782281" y="1799504"/>
                </a:cubicBezTo>
                <a:lnTo>
                  <a:pt x="2786685" y="1808226"/>
                </a:lnTo>
                <a:lnTo>
                  <a:pt x="2791810" y="1800045"/>
                </a:lnTo>
                <a:cubicBezTo>
                  <a:pt x="2796085" y="1796218"/>
                  <a:pt x="2805212" y="1792472"/>
                  <a:pt x="2814628" y="1790681"/>
                </a:cubicBezTo>
                <a:cubicBezTo>
                  <a:pt x="2824044" y="1788889"/>
                  <a:pt x="2833750" y="1789052"/>
                  <a:pt x="2839183" y="1793040"/>
                </a:cubicBezTo>
                <a:cubicBezTo>
                  <a:pt x="2834517" y="1800760"/>
                  <a:pt x="2829852" y="1808478"/>
                  <a:pt x="2825187" y="1816197"/>
                </a:cubicBezTo>
                <a:cubicBezTo>
                  <a:pt x="2825578" y="1812305"/>
                  <a:pt x="2789854" y="1819505"/>
                  <a:pt x="2789854" y="1819505"/>
                </a:cubicBezTo>
                <a:lnTo>
                  <a:pt x="2786124" y="1813254"/>
                </a:lnTo>
                <a:lnTo>
                  <a:pt x="2782483" y="1829873"/>
                </a:lnTo>
                <a:cubicBezTo>
                  <a:pt x="2771413" y="1851770"/>
                  <a:pt x="2744207" y="1873296"/>
                  <a:pt x="2730883" y="1864189"/>
                </a:cubicBezTo>
                <a:cubicBezTo>
                  <a:pt x="2724116" y="1859564"/>
                  <a:pt x="2720932" y="1847035"/>
                  <a:pt x="2725262" y="1822637"/>
                </a:cubicBezTo>
                <a:lnTo>
                  <a:pt x="2729877" y="1803801"/>
                </a:lnTo>
                <a:lnTo>
                  <a:pt x="2728426" y="1804194"/>
                </a:lnTo>
                <a:cubicBezTo>
                  <a:pt x="2723319" y="1803872"/>
                  <a:pt x="2717863" y="1802021"/>
                  <a:pt x="2712910" y="1798663"/>
                </a:cubicBezTo>
                <a:lnTo>
                  <a:pt x="2699781" y="1780040"/>
                </a:lnTo>
                <a:lnTo>
                  <a:pt x="2634100" y="1782433"/>
                </a:lnTo>
                <a:cubicBezTo>
                  <a:pt x="2601716" y="1785158"/>
                  <a:pt x="2570841" y="1787667"/>
                  <a:pt x="2542131" y="1784825"/>
                </a:cubicBezTo>
                <a:lnTo>
                  <a:pt x="2569055" y="1766860"/>
                </a:lnTo>
                <a:lnTo>
                  <a:pt x="2566294" y="1764192"/>
                </a:lnTo>
                <a:cubicBezTo>
                  <a:pt x="2551951" y="1760654"/>
                  <a:pt x="2536563" y="1779742"/>
                  <a:pt x="2525346" y="1760576"/>
                </a:cubicBezTo>
                <a:cubicBezTo>
                  <a:pt x="2524486" y="1748385"/>
                  <a:pt x="2519371" y="1735815"/>
                  <a:pt x="2523044" y="1722320"/>
                </a:cubicBezTo>
                <a:cubicBezTo>
                  <a:pt x="2524267" y="1717819"/>
                  <a:pt x="2526468" y="1713220"/>
                  <a:pt x="2530127" y="1708492"/>
                </a:cubicBezTo>
                <a:cubicBezTo>
                  <a:pt x="2553305" y="1730734"/>
                  <a:pt x="2575337" y="1736717"/>
                  <a:pt x="2599830" y="1750996"/>
                </a:cubicBezTo>
                <a:lnTo>
                  <a:pt x="2598930" y="1753037"/>
                </a:lnTo>
                <a:lnTo>
                  <a:pt x="2632942" y="1743985"/>
                </a:lnTo>
                <a:lnTo>
                  <a:pt x="2657038" y="1741544"/>
                </a:lnTo>
                <a:lnTo>
                  <a:pt x="2654546" y="1739611"/>
                </a:lnTo>
                <a:cubicBezTo>
                  <a:pt x="2645019" y="1706493"/>
                  <a:pt x="2645703" y="1680079"/>
                  <a:pt x="2675435" y="1668256"/>
                </a:cubicBezTo>
                <a:close/>
                <a:moveTo>
                  <a:pt x="8724556" y="1663743"/>
                </a:moveTo>
                <a:cubicBezTo>
                  <a:pt x="8731079" y="1670498"/>
                  <a:pt x="8733835" y="1676922"/>
                  <a:pt x="8735652" y="1683262"/>
                </a:cubicBezTo>
                <a:cubicBezTo>
                  <a:pt x="8737469" y="1689603"/>
                  <a:pt x="8738343" y="1695860"/>
                  <a:pt x="8741100" y="1702283"/>
                </a:cubicBezTo>
                <a:cubicBezTo>
                  <a:pt x="8714254" y="1734672"/>
                  <a:pt x="8692675" y="1720600"/>
                  <a:pt x="8690014" y="1700867"/>
                </a:cubicBezTo>
                <a:cubicBezTo>
                  <a:pt x="8689127" y="1694289"/>
                  <a:pt x="8690343" y="1687081"/>
                  <a:pt x="8694164" y="1680757"/>
                </a:cubicBezTo>
                <a:cubicBezTo>
                  <a:pt x="8699260" y="1672324"/>
                  <a:pt x="8708992" y="1665459"/>
                  <a:pt x="8724556" y="1663743"/>
                </a:cubicBezTo>
                <a:close/>
                <a:moveTo>
                  <a:pt x="8976996" y="1659489"/>
                </a:moveTo>
                <a:cubicBezTo>
                  <a:pt x="8980164" y="1661522"/>
                  <a:pt x="8980164" y="1661522"/>
                  <a:pt x="8980164" y="1661522"/>
                </a:cubicBezTo>
                <a:cubicBezTo>
                  <a:pt x="8982197" y="1665321"/>
                  <a:pt x="8981289" y="1668478"/>
                  <a:pt x="8978231" y="1671502"/>
                </a:cubicBezTo>
                <a:cubicBezTo>
                  <a:pt x="8975171" y="1674526"/>
                  <a:pt x="8969962" y="1677418"/>
                  <a:pt x="8963394" y="1680684"/>
                </a:cubicBezTo>
                <a:cubicBezTo>
                  <a:pt x="8950258" y="1687215"/>
                  <a:pt x="8930788" y="1689681"/>
                  <a:pt x="8925353" y="1691181"/>
                </a:cubicBezTo>
                <a:cubicBezTo>
                  <a:pt x="8919918" y="1692680"/>
                  <a:pt x="8917651" y="1696213"/>
                  <a:pt x="8917651" y="1696213"/>
                </a:cubicBezTo>
                <a:cubicBezTo>
                  <a:pt x="8913582" y="1688615"/>
                  <a:pt x="8963860" y="1666021"/>
                  <a:pt x="8976996" y="1659489"/>
                </a:cubicBezTo>
                <a:close/>
                <a:moveTo>
                  <a:pt x="2475349" y="1658020"/>
                </a:moveTo>
                <a:cubicBezTo>
                  <a:pt x="2498929" y="1659460"/>
                  <a:pt x="2507710" y="1675598"/>
                  <a:pt x="2505310" y="1690149"/>
                </a:cubicBezTo>
                <a:lnTo>
                  <a:pt x="2494192" y="1708082"/>
                </a:lnTo>
                <a:lnTo>
                  <a:pt x="2499027" y="1708586"/>
                </a:lnTo>
                <a:cubicBezTo>
                  <a:pt x="2502500" y="1710635"/>
                  <a:pt x="2504590" y="1714019"/>
                  <a:pt x="2505995" y="1718180"/>
                </a:cubicBezTo>
                <a:cubicBezTo>
                  <a:pt x="2508806" y="1726502"/>
                  <a:pt x="2508883" y="1737942"/>
                  <a:pt x="2511834" y="1748057"/>
                </a:cubicBezTo>
                <a:cubicBezTo>
                  <a:pt x="2499463" y="1749028"/>
                  <a:pt x="2491642" y="1745881"/>
                  <a:pt x="2487314" y="1738931"/>
                </a:cubicBezTo>
                <a:lnTo>
                  <a:pt x="2484115" y="1710266"/>
                </a:lnTo>
                <a:lnTo>
                  <a:pt x="2468181" y="1712762"/>
                </a:lnTo>
                <a:cubicBezTo>
                  <a:pt x="2458183" y="1698356"/>
                  <a:pt x="2455874" y="1685735"/>
                  <a:pt x="2453054" y="1677023"/>
                </a:cubicBezTo>
                <a:cubicBezTo>
                  <a:pt x="2461766" y="1670985"/>
                  <a:pt x="2466635" y="1664057"/>
                  <a:pt x="2475349" y="1658020"/>
                </a:cubicBezTo>
                <a:close/>
                <a:moveTo>
                  <a:pt x="10329232" y="1651657"/>
                </a:moveTo>
                <a:cubicBezTo>
                  <a:pt x="10319296" y="1691127"/>
                  <a:pt x="10228338" y="1727772"/>
                  <a:pt x="10208242" y="1690097"/>
                </a:cubicBezTo>
                <a:cubicBezTo>
                  <a:pt x="10252750" y="1680275"/>
                  <a:pt x="10277592" y="1652700"/>
                  <a:pt x="10329232" y="1651657"/>
                </a:cubicBezTo>
                <a:close/>
                <a:moveTo>
                  <a:pt x="9416515" y="1651396"/>
                </a:moveTo>
                <a:cubicBezTo>
                  <a:pt x="9416515" y="1651396"/>
                  <a:pt x="9416515" y="1651396"/>
                  <a:pt x="9420973" y="1655243"/>
                </a:cubicBezTo>
                <a:cubicBezTo>
                  <a:pt x="9413199" y="1655700"/>
                  <a:pt x="9411598" y="1672232"/>
                  <a:pt x="9402681" y="1664536"/>
                </a:cubicBezTo>
                <a:cubicBezTo>
                  <a:pt x="9405998" y="1660232"/>
                  <a:pt x="9413199" y="1655700"/>
                  <a:pt x="9416515" y="1651396"/>
                </a:cubicBezTo>
                <a:close/>
                <a:moveTo>
                  <a:pt x="2549043" y="1649196"/>
                </a:moveTo>
                <a:cubicBezTo>
                  <a:pt x="2552851" y="1649492"/>
                  <a:pt x="2555158" y="1650709"/>
                  <a:pt x="2556328" y="1652441"/>
                </a:cubicBezTo>
                <a:cubicBezTo>
                  <a:pt x="2563346" y="1662834"/>
                  <a:pt x="2529402" y="1691765"/>
                  <a:pt x="2532759" y="1651478"/>
                </a:cubicBezTo>
                <a:cubicBezTo>
                  <a:pt x="2539929" y="1649525"/>
                  <a:pt x="2545236" y="1648900"/>
                  <a:pt x="2549043" y="1649196"/>
                </a:cubicBezTo>
                <a:close/>
                <a:moveTo>
                  <a:pt x="9318535" y="1647498"/>
                </a:moveTo>
                <a:cubicBezTo>
                  <a:pt x="9354034" y="1646138"/>
                  <a:pt x="9384070" y="1670248"/>
                  <a:pt x="9399653" y="1702315"/>
                </a:cubicBezTo>
                <a:cubicBezTo>
                  <a:pt x="9411339" y="1726364"/>
                  <a:pt x="9414895" y="1754889"/>
                  <a:pt x="9406527" y="1780503"/>
                </a:cubicBezTo>
                <a:lnTo>
                  <a:pt x="9404602" y="1784263"/>
                </a:lnTo>
                <a:lnTo>
                  <a:pt x="9409663" y="1779526"/>
                </a:lnTo>
                <a:cubicBezTo>
                  <a:pt x="9415126" y="1777984"/>
                  <a:pt x="9415126" y="1777984"/>
                  <a:pt x="9418293" y="1780017"/>
                </a:cubicBezTo>
                <a:cubicBezTo>
                  <a:pt x="9426922" y="1780508"/>
                  <a:pt x="9432383" y="1778966"/>
                  <a:pt x="9436424" y="1786607"/>
                </a:cubicBezTo>
                <a:cubicBezTo>
                  <a:pt x="9438882" y="1793231"/>
                  <a:pt x="9438171" y="1797821"/>
                  <a:pt x="9435196" y="1801589"/>
                </a:cubicBezTo>
                <a:cubicBezTo>
                  <a:pt x="9432218" y="1805355"/>
                  <a:pt x="9426975" y="1808299"/>
                  <a:pt x="9420366" y="1811628"/>
                </a:cubicBezTo>
                <a:cubicBezTo>
                  <a:pt x="9407149" y="1818285"/>
                  <a:pt x="9399941" y="1808613"/>
                  <a:pt x="9389018" y="1811696"/>
                </a:cubicBezTo>
                <a:lnTo>
                  <a:pt x="9390706" y="1804483"/>
                </a:lnTo>
                <a:lnTo>
                  <a:pt x="9352405" y="1800018"/>
                </a:lnTo>
                <a:cubicBezTo>
                  <a:pt x="9340173" y="1795534"/>
                  <a:pt x="9329657" y="1788422"/>
                  <a:pt x="9321067" y="1779410"/>
                </a:cubicBezTo>
                <a:lnTo>
                  <a:pt x="9308621" y="1760697"/>
                </a:lnTo>
                <a:lnTo>
                  <a:pt x="9305127" y="1777493"/>
                </a:lnTo>
                <a:cubicBezTo>
                  <a:pt x="9297643" y="1796615"/>
                  <a:pt x="9285821" y="1815864"/>
                  <a:pt x="9267376" y="1834527"/>
                </a:cubicBezTo>
                <a:cubicBezTo>
                  <a:pt x="9241589" y="1833771"/>
                  <a:pt x="9235206" y="1813614"/>
                  <a:pt x="9239886" y="1790225"/>
                </a:cubicBezTo>
                <a:cubicBezTo>
                  <a:pt x="9245734" y="1760987"/>
                  <a:pt x="9268869" y="1726699"/>
                  <a:pt x="9292992" y="1718944"/>
                </a:cubicBezTo>
                <a:lnTo>
                  <a:pt x="9295202" y="1719154"/>
                </a:lnTo>
                <a:lnTo>
                  <a:pt x="9296015" y="1687483"/>
                </a:lnTo>
                <a:cubicBezTo>
                  <a:pt x="9297967" y="1675821"/>
                  <a:pt x="9301620" y="1664095"/>
                  <a:pt x="9307093" y="1652727"/>
                </a:cubicBezTo>
                <a:cubicBezTo>
                  <a:pt x="9312508" y="1652954"/>
                  <a:pt x="9317922" y="1653184"/>
                  <a:pt x="9318535" y="1647498"/>
                </a:cubicBezTo>
                <a:close/>
                <a:moveTo>
                  <a:pt x="8328627" y="1646577"/>
                </a:moveTo>
                <a:cubicBezTo>
                  <a:pt x="8332077" y="1660869"/>
                  <a:pt x="8340298" y="1677272"/>
                  <a:pt x="8347380" y="1693406"/>
                </a:cubicBezTo>
                <a:cubicBezTo>
                  <a:pt x="8354461" y="1709541"/>
                  <a:pt x="8360401" y="1725411"/>
                  <a:pt x="8359289" y="1738638"/>
                </a:cubicBezTo>
                <a:lnTo>
                  <a:pt x="8354284" y="1752824"/>
                </a:lnTo>
                <a:lnTo>
                  <a:pt x="8357098" y="1754279"/>
                </a:lnTo>
                <a:cubicBezTo>
                  <a:pt x="8348169" y="1761690"/>
                  <a:pt x="8350629" y="1770106"/>
                  <a:pt x="8341698" y="1777517"/>
                </a:cubicBezTo>
                <a:lnTo>
                  <a:pt x="8331470" y="1766330"/>
                </a:lnTo>
                <a:lnTo>
                  <a:pt x="8323589" y="1768387"/>
                </a:lnTo>
                <a:lnTo>
                  <a:pt x="8320332" y="1796361"/>
                </a:lnTo>
                <a:cubicBezTo>
                  <a:pt x="8318011" y="1806179"/>
                  <a:pt x="8314749" y="1815456"/>
                  <a:pt x="8311176" y="1823231"/>
                </a:cubicBezTo>
                <a:cubicBezTo>
                  <a:pt x="8278376" y="1789970"/>
                  <a:pt x="8288568" y="1754712"/>
                  <a:pt x="8298761" y="1719452"/>
                </a:cubicBezTo>
                <a:cubicBezTo>
                  <a:pt x="8307766" y="1723835"/>
                  <a:pt x="8313939" y="1730569"/>
                  <a:pt x="8317908" y="1738690"/>
                </a:cubicBezTo>
                <a:lnTo>
                  <a:pt x="8318731" y="1742520"/>
                </a:lnTo>
                <a:lnTo>
                  <a:pt x="8319585" y="1736692"/>
                </a:lnTo>
                <a:cubicBezTo>
                  <a:pt x="8319265" y="1702548"/>
                  <a:pt x="8307842" y="1669196"/>
                  <a:pt x="8328627" y="1646577"/>
                </a:cubicBezTo>
                <a:close/>
                <a:moveTo>
                  <a:pt x="1052420" y="1643036"/>
                </a:moveTo>
                <a:cubicBezTo>
                  <a:pt x="1056310" y="1643064"/>
                  <a:pt x="1059358" y="1643706"/>
                  <a:pt x="1058557" y="1645435"/>
                </a:cubicBezTo>
                <a:cubicBezTo>
                  <a:pt x="1060487" y="1650901"/>
                  <a:pt x="1062089" y="1647443"/>
                  <a:pt x="1065618" y="1649452"/>
                </a:cubicBezTo>
                <a:cubicBezTo>
                  <a:pt x="1071407" y="1665849"/>
                  <a:pt x="1070135" y="1678229"/>
                  <a:pt x="1058271" y="1684583"/>
                </a:cubicBezTo>
                <a:cubicBezTo>
                  <a:pt x="1048007" y="1687482"/>
                  <a:pt x="1032613" y="1691828"/>
                  <a:pt x="1025222" y="1678889"/>
                </a:cubicBezTo>
                <a:cubicBezTo>
                  <a:pt x="1026824" y="1675430"/>
                  <a:pt x="1023294" y="1673422"/>
                  <a:pt x="1024895" y="1669965"/>
                </a:cubicBezTo>
                <a:cubicBezTo>
                  <a:pt x="1024895" y="1669965"/>
                  <a:pt x="1024730" y="1665505"/>
                  <a:pt x="1026690" y="1660066"/>
                </a:cubicBezTo>
                <a:cubicBezTo>
                  <a:pt x="1028650" y="1654629"/>
                  <a:pt x="1032735" y="1648218"/>
                  <a:pt x="1041233" y="1644315"/>
                </a:cubicBezTo>
                <a:cubicBezTo>
                  <a:pt x="1043797" y="1643591"/>
                  <a:pt x="1048530" y="1643007"/>
                  <a:pt x="1052420" y="1643036"/>
                </a:cubicBezTo>
                <a:close/>
                <a:moveTo>
                  <a:pt x="8398862" y="1641930"/>
                </a:moveTo>
                <a:cubicBezTo>
                  <a:pt x="8418202" y="1646837"/>
                  <a:pt x="8446280" y="1664978"/>
                  <a:pt x="8431436" y="1680568"/>
                </a:cubicBezTo>
                <a:lnTo>
                  <a:pt x="8424596" y="1681425"/>
                </a:lnTo>
                <a:lnTo>
                  <a:pt x="8424468" y="1682357"/>
                </a:lnTo>
                <a:lnTo>
                  <a:pt x="8406554" y="1701548"/>
                </a:lnTo>
                <a:lnTo>
                  <a:pt x="8407441" y="1704493"/>
                </a:lnTo>
                <a:cubicBezTo>
                  <a:pt x="8404681" y="1717182"/>
                  <a:pt x="8382695" y="1721413"/>
                  <a:pt x="8368865" y="1715826"/>
                </a:cubicBezTo>
                <a:lnTo>
                  <a:pt x="8360922" y="1710113"/>
                </a:lnTo>
                <a:lnTo>
                  <a:pt x="8359670" y="1710232"/>
                </a:lnTo>
                <a:cubicBezTo>
                  <a:pt x="8346638" y="1698964"/>
                  <a:pt x="8346638" y="1698964"/>
                  <a:pt x="8362222" y="1673977"/>
                </a:cubicBezTo>
                <a:cubicBezTo>
                  <a:pt x="8365451" y="1669775"/>
                  <a:pt x="8369764" y="1666514"/>
                  <a:pt x="8374760" y="1664716"/>
                </a:cubicBezTo>
                <a:cubicBezTo>
                  <a:pt x="8379756" y="1662918"/>
                  <a:pt x="8385435" y="1662584"/>
                  <a:pt x="8391393" y="1664240"/>
                </a:cubicBezTo>
                <a:lnTo>
                  <a:pt x="8393419" y="1664121"/>
                </a:lnTo>
                <a:lnTo>
                  <a:pt x="8387196" y="1655347"/>
                </a:lnTo>
                <a:cubicBezTo>
                  <a:pt x="8384578" y="1649977"/>
                  <a:pt x="8383403" y="1645089"/>
                  <a:pt x="8384346" y="1642023"/>
                </a:cubicBezTo>
                <a:cubicBezTo>
                  <a:pt x="8386938" y="1640132"/>
                  <a:pt x="8392414" y="1640296"/>
                  <a:pt x="8398862" y="1641930"/>
                </a:cubicBezTo>
                <a:close/>
                <a:moveTo>
                  <a:pt x="10755268" y="1641900"/>
                </a:moveTo>
                <a:cubicBezTo>
                  <a:pt x="10775160" y="1652098"/>
                  <a:pt x="10795276" y="1652535"/>
                  <a:pt x="10825228" y="1662955"/>
                </a:cubicBezTo>
                <a:cubicBezTo>
                  <a:pt x="10824560" y="1692243"/>
                  <a:pt x="10793056" y="1750167"/>
                  <a:pt x="10742548" y="1758836"/>
                </a:cubicBezTo>
                <a:cubicBezTo>
                  <a:pt x="10693150" y="1718691"/>
                  <a:pt x="10704094" y="1679860"/>
                  <a:pt x="10755268" y="1641900"/>
                </a:cubicBezTo>
                <a:close/>
                <a:moveTo>
                  <a:pt x="8878968" y="1641108"/>
                </a:moveTo>
                <a:cubicBezTo>
                  <a:pt x="8889750" y="1658121"/>
                  <a:pt x="8909709" y="1660836"/>
                  <a:pt x="8918197" y="1681424"/>
                </a:cubicBezTo>
                <a:cubicBezTo>
                  <a:pt x="8912830" y="1683026"/>
                  <a:pt x="8899019" y="1684256"/>
                  <a:pt x="8894384" y="1671189"/>
                </a:cubicBezTo>
                <a:cubicBezTo>
                  <a:pt x="8889750" y="1658121"/>
                  <a:pt x="8878234" y="1655777"/>
                  <a:pt x="8873599" y="1642710"/>
                </a:cubicBezTo>
                <a:cubicBezTo>
                  <a:pt x="8873599" y="1642710"/>
                  <a:pt x="8873599" y="1642710"/>
                  <a:pt x="8878968" y="1641108"/>
                </a:cubicBezTo>
                <a:close/>
                <a:moveTo>
                  <a:pt x="1247680" y="1637586"/>
                </a:moveTo>
                <a:cubicBezTo>
                  <a:pt x="1254432" y="1632639"/>
                  <a:pt x="1259883" y="1640135"/>
                  <a:pt x="1263723" y="1651107"/>
                </a:cubicBezTo>
                <a:cubicBezTo>
                  <a:pt x="1276544" y="1671584"/>
                  <a:pt x="1275241" y="1684026"/>
                  <a:pt x="1259817" y="1688437"/>
                </a:cubicBezTo>
                <a:cubicBezTo>
                  <a:pt x="1256287" y="1686428"/>
                  <a:pt x="1247307" y="1676925"/>
                  <a:pt x="1245695" y="1680405"/>
                </a:cubicBezTo>
                <a:cubicBezTo>
                  <a:pt x="1241374" y="1668058"/>
                  <a:pt x="1237961" y="1653757"/>
                  <a:pt x="1241543" y="1644670"/>
                </a:cubicBezTo>
                <a:cubicBezTo>
                  <a:pt x="1242736" y="1641640"/>
                  <a:pt x="1244707" y="1639190"/>
                  <a:pt x="1247680" y="1637586"/>
                </a:cubicBezTo>
                <a:close/>
                <a:moveTo>
                  <a:pt x="1971682" y="1636898"/>
                </a:moveTo>
                <a:cubicBezTo>
                  <a:pt x="1985607" y="1637641"/>
                  <a:pt x="1994738" y="1651478"/>
                  <a:pt x="2010944" y="1655680"/>
                </a:cubicBezTo>
                <a:cubicBezTo>
                  <a:pt x="2010830" y="1665685"/>
                  <a:pt x="2010564" y="1672068"/>
                  <a:pt x="2007806" y="1676372"/>
                </a:cubicBezTo>
                <a:lnTo>
                  <a:pt x="2005598" y="1677374"/>
                </a:lnTo>
                <a:lnTo>
                  <a:pt x="1971629" y="1704635"/>
                </a:lnTo>
                <a:cubicBezTo>
                  <a:pt x="1966512" y="1706120"/>
                  <a:pt x="1949266" y="1705098"/>
                  <a:pt x="1947371" y="1699624"/>
                </a:cubicBezTo>
                <a:cubicBezTo>
                  <a:pt x="1945475" y="1694153"/>
                  <a:pt x="1947087" y="1690674"/>
                  <a:pt x="1948697" y="1687195"/>
                </a:cubicBezTo>
                <a:lnTo>
                  <a:pt x="1965056" y="1675129"/>
                </a:lnTo>
                <a:lnTo>
                  <a:pt x="1957255" y="1671867"/>
                </a:lnTo>
                <a:cubicBezTo>
                  <a:pt x="1949675" y="1666318"/>
                  <a:pt x="1944329" y="1659913"/>
                  <a:pt x="1943607" y="1655425"/>
                </a:cubicBezTo>
                <a:cubicBezTo>
                  <a:pt x="1945280" y="1644390"/>
                  <a:pt x="1955477" y="1632696"/>
                  <a:pt x="1971682" y="1636898"/>
                </a:cubicBezTo>
                <a:close/>
                <a:moveTo>
                  <a:pt x="8291810" y="1632096"/>
                </a:moveTo>
                <a:cubicBezTo>
                  <a:pt x="8295798" y="1649849"/>
                  <a:pt x="8276738" y="1670396"/>
                  <a:pt x="8257166" y="1676857"/>
                </a:cubicBezTo>
                <a:cubicBezTo>
                  <a:pt x="8250642" y="1679013"/>
                  <a:pt x="8244062" y="1679599"/>
                  <a:pt x="8238260" y="1677998"/>
                </a:cubicBezTo>
                <a:cubicBezTo>
                  <a:pt x="8267953" y="1655112"/>
                  <a:pt x="8262768" y="1625559"/>
                  <a:pt x="8291810" y="1632096"/>
                </a:cubicBezTo>
                <a:close/>
                <a:moveTo>
                  <a:pt x="9593292" y="1629334"/>
                </a:moveTo>
                <a:cubicBezTo>
                  <a:pt x="9591170" y="1646366"/>
                  <a:pt x="9589050" y="1663397"/>
                  <a:pt x="9572785" y="1663012"/>
                </a:cubicBezTo>
                <a:cubicBezTo>
                  <a:pt x="9561000" y="1648499"/>
                  <a:pt x="9569249" y="1625917"/>
                  <a:pt x="9593292" y="1629334"/>
                </a:cubicBezTo>
                <a:close/>
                <a:moveTo>
                  <a:pt x="9111053" y="1624190"/>
                </a:moveTo>
                <a:cubicBezTo>
                  <a:pt x="9152510" y="1628850"/>
                  <a:pt x="9212820" y="1676989"/>
                  <a:pt x="9179850" y="1723398"/>
                </a:cubicBezTo>
                <a:cubicBezTo>
                  <a:pt x="9157233" y="1692220"/>
                  <a:pt x="9123307" y="1662953"/>
                  <a:pt x="9111053" y="1624190"/>
                </a:cubicBezTo>
                <a:close/>
                <a:moveTo>
                  <a:pt x="9260596" y="1616521"/>
                </a:moveTo>
                <a:cubicBezTo>
                  <a:pt x="9269089" y="1620058"/>
                  <a:pt x="9269650" y="1624062"/>
                  <a:pt x="9266245" y="1628298"/>
                </a:cubicBezTo>
                <a:cubicBezTo>
                  <a:pt x="9266245" y="1628298"/>
                  <a:pt x="9262840" y="1632534"/>
                  <a:pt x="9259435" y="1636771"/>
                </a:cubicBezTo>
                <a:cubicBezTo>
                  <a:pt x="9256030" y="1641006"/>
                  <a:pt x="9256591" y="1645010"/>
                  <a:pt x="9256591" y="1645010"/>
                </a:cubicBezTo>
                <a:cubicBezTo>
                  <a:pt x="9253185" y="1649245"/>
                  <a:pt x="9249219" y="1649479"/>
                  <a:pt x="9244693" y="1645708"/>
                </a:cubicBezTo>
                <a:cubicBezTo>
                  <a:pt x="9244693" y="1645708"/>
                  <a:pt x="9247536" y="1637469"/>
                  <a:pt x="9247536" y="1637469"/>
                </a:cubicBezTo>
                <a:cubicBezTo>
                  <a:pt x="9254347" y="1628996"/>
                  <a:pt x="9257752" y="1624760"/>
                  <a:pt x="9260596" y="1616521"/>
                </a:cubicBezTo>
                <a:close/>
                <a:moveTo>
                  <a:pt x="2869119" y="1613293"/>
                </a:moveTo>
                <a:cubicBezTo>
                  <a:pt x="2873358" y="1613711"/>
                  <a:pt x="2878958" y="1614607"/>
                  <a:pt x="2886424" y="1615804"/>
                </a:cubicBezTo>
                <a:cubicBezTo>
                  <a:pt x="2891776" y="1617171"/>
                  <a:pt x="2896916" y="1619900"/>
                  <a:pt x="2901175" y="1623825"/>
                </a:cubicBezTo>
                <a:cubicBezTo>
                  <a:pt x="2905433" y="1627750"/>
                  <a:pt x="2908812" y="1632868"/>
                  <a:pt x="2910638" y="1639010"/>
                </a:cubicBezTo>
                <a:cubicBezTo>
                  <a:pt x="2918243" y="1643789"/>
                  <a:pt x="2924998" y="1654026"/>
                  <a:pt x="2926400" y="1662897"/>
                </a:cubicBezTo>
                <a:cubicBezTo>
                  <a:pt x="2924703" y="1673813"/>
                  <a:pt x="2918501" y="1677905"/>
                  <a:pt x="2913148" y="1676539"/>
                </a:cubicBezTo>
                <a:cubicBezTo>
                  <a:pt x="2869479" y="1671069"/>
                  <a:pt x="2861617" y="1632173"/>
                  <a:pt x="2854013" y="1627394"/>
                </a:cubicBezTo>
                <a:cubicBezTo>
                  <a:pt x="2855923" y="1615112"/>
                  <a:pt x="2856401" y="1612043"/>
                  <a:pt x="2869119" y="1613293"/>
                </a:cubicBezTo>
                <a:close/>
                <a:moveTo>
                  <a:pt x="9663127" y="1604899"/>
                </a:moveTo>
                <a:cubicBezTo>
                  <a:pt x="9668532" y="1608992"/>
                  <a:pt x="9672183" y="1616062"/>
                  <a:pt x="9674420" y="1624546"/>
                </a:cubicBezTo>
                <a:cubicBezTo>
                  <a:pt x="9681130" y="1649998"/>
                  <a:pt x="9675107" y="1688188"/>
                  <a:pt x="9665493" y="1697037"/>
                </a:cubicBezTo>
                <a:cubicBezTo>
                  <a:pt x="9655085" y="1684850"/>
                  <a:pt x="9660564" y="1668924"/>
                  <a:pt x="9650559" y="1652738"/>
                </a:cubicBezTo>
                <a:cubicBezTo>
                  <a:pt x="9659508" y="1640875"/>
                  <a:pt x="9649904" y="1620693"/>
                  <a:pt x="9663127" y="1604899"/>
                </a:cubicBezTo>
                <a:close/>
                <a:moveTo>
                  <a:pt x="9490938" y="1602994"/>
                </a:moveTo>
                <a:cubicBezTo>
                  <a:pt x="9495937" y="1610919"/>
                  <a:pt x="9495937" y="1610919"/>
                  <a:pt x="9493223" y="1619298"/>
                </a:cubicBezTo>
                <a:cubicBezTo>
                  <a:pt x="9489367" y="1619524"/>
                  <a:pt x="9489938" y="1623600"/>
                  <a:pt x="9485511" y="1619750"/>
                </a:cubicBezTo>
                <a:cubicBezTo>
                  <a:pt x="9482512" y="1626091"/>
                  <a:pt x="9472765" y="1632827"/>
                  <a:pt x="9461768" y="1637583"/>
                </a:cubicBezTo>
                <a:lnTo>
                  <a:pt x="9460151" y="1637891"/>
                </a:lnTo>
                <a:lnTo>
                  <a:pt x="9467161" y="1642268"/>
                </a:lnTo>
                <a:cubicBezTo>
                  <a:pt x="9470404" y="1643822"/>
                  <a:pt x="9473212" y="1644869"/>
                  <a:pt x="9476889" y="1646929"/>
                </a:cubicBezTo>
                <a:lnTo>
                  <a:pt x="9477244" y="1647491"/>
                </a:lnTo>
                <a:lnTo>
                  <a:pt x="9479388" y="1646663"/>
                </a:lnTo>
                <a:cubicBezTo>
                  <a:pt x="9484068" y="1645715"/>
                  <a:pt x="9488937" y="1645673"/>
                  <a:pt x="9494042" y="1647331"/>
                </a:cubicBezTo>
                <a:cubicBezTo>
                  <a:pt x="9494042" y="1647331"/>
                  <a:pt x="9494042" y="1647331"/>
                  <a:pt x="9490175" y="1647558"/>
                </a:cubicBezTo>
                <a:cubicBezTo>
                  <a:pt x="9490175" y="1647558"/>
                  <a:pt x="9494042" y="1647331"/>
                  <a:pt x="9494586" y="1651213"/>
                </a:cubicBezTo>
                <a:lnTo>
                  <a:pt x="9482123" y="1655213"/>
                </a:lnTo>
                <a:lnTo>
                  <a:pt x="9483591" y="1657537"/>
                </a:lnTo>
                <a:cubicBezTo>
                  <a:pt x="9485179" y="1661064"/>
                  <a:pt x="9486716" y="1665088"/>
                  <a:pt x="9489993" y="1671141"/>
                </a:cubicBezTo>
                <a:cubicBezTo>
                  <a:pt x="9485311" y="1679060"/>
                  <a:pt x="9485311" y="1679060"/>
                  <a:pt x="9481432" y="1678994"/>
                </a:cubicBezTo>
                <a:cubicBezTo>
                  <a:pt x="9485311" y="1679060"/>
                  <a:pt x="9484910" y="1683053"/>
                  <a:pt x="9488386" y="1687108"/>
                </a:cubicBezTo>
                <a:cubicBezTo>
                  <a:pt x="9506571" y="1699409"/>
                  <a:pt x="9496807" y="1719238"/>
                  <a:pt x="9479288" y="1738940"/>
                </a:cubicBezTo>
                <a:cubicBezTo>
                  <a:pt x="9475811" y="1734882"/>
                  <a:pt x="9466851" y="1746728"/>
                  <a:pt x="9458693" y="1750591"/>
                </a:cubicBezTo>
                <a:cubicBezTo>
                  <a:pt x="9447059" y="1750395"/>
                  <a:pt x="9439303" y="1750267"/>
                  <a:pt x="9432350" y="1742152"/>
                </a:cubicBezTo>
                <a:cubicBezTo>
                  <a:pt x="9421920" y="1729982"/>
                  <a:pt x="9416974" y="1701909"/>
                  <a:pt x="9429814" y="1690128"/>
                </a:cubicBezTo>
                <a:cubicBezTo>
                  <a:pt x="9443054" y="1674354"/>
                  <a:pt x="9455089" y="1670557"/>
                  <a:pt x="9466725" y="1670752"/>
                </a:cubicBezTo>
                <a:cubicBezTo>
                  <a:pt x="9466725" y="1670752"/>
                  <a:pt x="9466725" y="1670752"/>
                  <a:pt x="9462845" y="1670688"/>
                </a:cubicBezTo>
                <a:lnTo>
                  <a:pt x="9455780" y="1661778"/>
                </a:lnTo>
                <a:lnTo>
                  <a:pt x="9448967" y="1662148"/>
                </a:lnTo>
                <a:cubicBezTo>
                  <a:pt x="9445195" y="1662186"/>
                  <a:pt x="9442502" y="1662100"/>
                  <a:pt x="9441536" y="1662156"/>
                </a:cubicBezTo>
                <a:cubicBezTo>
                  <a:pt x="9440992" y="1658274"/>
                  <a:pt x="9440992" y="1658274"/>
                  <a:pt x="9440992" y="1658274"/>
                </a:cubicBezTo>
                <a:lnTo>
                  <a:pt x="9451276" y="1656097"/>
                </a:lnTo>
                <a:lnTo>
                  <a:pt x="9439895" y="1641744"/>
                </a:lnTo>
                <a:lnTo>
                  <a:pt x="9430528" y="1643528"/>
                </a:lnTo>
                <a:lnTo>
                  <a:pt x="9436703" y="1636405"/>
                </a:lnTo>
                <a:lnTo>
                  <a:pt x="9430769" y="1625727"/>
                </a:lnTo>
                <a:cubicBezTo>
                  <a:pt x="9428985" y="1621136"/>
                  <a:pt x="9428415" y="1617128"/>
                  <a:pt x="9429686" y="1614150"/>
                </a:cubicBezTo>
                <a:cubicBezTo>
                  <a:pt x="9433565" y="1614216"/>
                  <a:pt x="9437443" y="1614281"/>
                  <a:pt x="9440921" y="1618336"/>
                </a:cubicBezTo>
                <a:cubicBezTo>
                  <a:pt x="9444396" y="1622393"/>
                  <a:pt x="9440519" y="1622329"/>
                  <a:pt x="9444396" y="1622393"/>
                </a:cubicBezTo>
                <a:cubicBezTo>
                  <a:pt x="9447873" y="1626451"/>
                  <a:pt x="9448274" y="1622458"/>
                  <a:pt x="9448274" y="1622458"/>
                </a:cubicBezTo>
                <a:lnTo>
                  <a:pt x="9448146" y="1623732"/>
                </a:lnTo>
                <a:lnTo>
                  <a:pt x="9464214" y="1616891"/>
                </a:lnTo>
                <a:cubicBezTo>
                  <a:pt x="9475014" y="1614202"/>
                  <a:pt x="9484654" y="1613636"/>
                  <a:pt x="9490938" y="1602994"/>
                </a:cubicBezTo>
                <a:close/>
                <a:moveTo>
                  <a:pt x="9721740" y="1598133"/>
                </a:moveTo>
                <a:cubicBezTo>
                  <a:pt x="9771037" y="1609268"/>
                  <a:pt x="9790162" y="1639875"/>
                  <a:pt x="9789246" y="1680109"/>
                </a:cubicBezTo>
                <a:cubicBezTo>
                  <a:pt x="9779113" y="1689954"/>
                  <a:pt x="9767222" y="1695355"/>
                  <a:pt x="9755104" y="1697136"/>
                </a:cubicBezTo>
                <a:cubicBezTo>
                  <a:pt x="9718750" y="1702478"/>
                  <a:pt x="9680349" y="1675226"/>
                  <a:pt x="9681207" y="1637505"/>
                </a:cubicBezTo>
                <a:cubicBezTo>
                  <a:pt x="9691337" y="1627663"/>
                  <a:pt x="9701702" y="1607764"/>
                  <a:pt x="9721740" y="1598133"/>
                </a:cubicBezTo>
                <a:close/>
                <a:moveTo>
                  <a:pt x="8814292" y="1590250"/>
                </a:moveTo>
                <a:cubicBezTo>
                  <a:pt x="8816518" y="1586781"/>
                  <a:pt x="8828937" y="1594750"/>
                  <a:pt x="8829815" y="1600213"/>
                </a:cubicBezTo>
                <a:cubicBezTo>
                  <a:pt x="8831572" y="1611136"/>
                  <a:pt x="8832450" y="1616599"/>
                  <a:pt x="8827997" y="1623537"/>
                </a:cubicBezTo>
                <a:cubicBezTo>
                  <a:pt x="8828874" y="1628999"/>
                  <a:pt x="8829754" y="1634461"/>
                  <a:pt x="8829079" y="1638926"/>
                </a:cubicBezTo>
                <a:cubicBezTo>
                  <a:pt x="8828405" y="1643392"/>
                  <a:pt x="8826178" y="1646862"/>
                  <a:pt x="8820847" y="1648337"/>
                </a:cubicBezTo>
                <a:cubicBezTo>
                  <a:pt x="8813760" y="1638891"/>
                  <a:pt x="8809777" y="1631438"/>
                  <a:pt x="8804915" y="1618520"/>
                </a:cubicBezTo>
                <a:cubicBezTo>
                  <a:pt x="8804915" y="1618520"/>
                  <a:pt x="8801402" y="1596673"/>
                  <a:pt x="8814292" y="1590250"/>
                </a:cubicBezTo>
                <a:close/>
                <a:moveTo>
                  <a:pt x="1380103" y="1589069"/>
                </a:moveTo>
                <a:cubicBezTo>
                  <a:pt x="1376823" y="1596153"/>
                  <a:pt x="1389462" y="1607817"/>
                  <a:pt x="1379043" y="1610839"/>
                </a:cubicBezTo>
                <a:cubicBezTo>
                  <a:pt x="1377113" y="1605267"/>
                  <a:pt x="1376823" y="1596153"/>
                  <a:pt x="1374893" y="1590581"/>
                </a:cubicBezTo>
                <a:cubicBezTo>
                  <a:pt x="1374893" y="1590581"/>
                  <a:pt x="1374893" y="1590581"/>
                  <a:pt x="1380103" y="1589069"/>
                </a:cubicBezTo>
                <a:close/>
                <a:moveTo>
                  <a:pt x="2675196" y="1587120"/>
                </a:moveTo>
                <a:cubicBezTo>
                  <a:pt x="2680443" y="1587839"/>
                  <a:pt x="2685272" y="1591075"/>
                  <a:pt x="2688452" y="1595442"/>
                </a:cubicBezTo>
                <a:cubicBezTo>
                  <a:pt x="2694811" y="1604176"/>
                  <a:pt x="2694567" y="1617438"/>
                  <a:pt x="2677850" y="1624136"/>
                </a:cubicBezTo>
                <a:cubicBezTo>
                  <a:pt x="2668313" y="1611034"/>
                  <a:pt x="2661954" y="1602297"/>
                  <a:pt x="2659441" y="1593902"/>
                </a:cubicBezTo>
                <a:cubicBezTo>
                  <a:pt x="2664287" y="1588200"/>
                  <a:pt x="2669949" y="1586401"/>
                  <a:pt x="2675196" y="1587120"/>
                </a:cubicBezTo>
                <a:close/>
                <a:moveTo>
                  <a:pt x="9240441" y="1585415"/>
                </a:moveTo>
                <a:cubicBezTo>
                  <a:pt x="9237323" y="1589791"/>
                  <a:pt x="9239071" y="1602269"/>
                  <a:pt x="9236535" y="1610805"/>
                </a:cubicBezTo>
                <a:cubicBezTo>
                  <a:pt x="9232833" y="1611022"/>
                  <a:pt x="9229714" y="1615399"/>
                  <a:pt x="9226013" y="1615616"/>
                </a:cubicBezTo>
                <a:cubicBezTo>
                  <a:pt x="9225429" y="1611457"/>
                  <a:pt x="9220563" y="1603356"/>
                  <a:pt x="9224264" y="1603139"/>
                </a:cubicBezTo>
                <a:cubicBezTo>
                  <a:pt x="9223681" y="1598979"/>
                  <a:pt x="9231085" y="1598544"/>
                  <a:pt x="9231085" y="1598544"/>
                </a:cubicBezTo>
                <a:cubicBezTo>
                  <a:pt x="9230501" y="1594385"/>
                  <a:pt x="9229919" y="1590226"/>
                  <a:pt x="9233037" y="1585850"/>
                </a:cubicBezTo>
                <a:cubicBezTo>
                  <a:pt x="9237323" y="1589791"/>
                  <a:pt x="9236739" y="1585632"/>
                  <a:pt x="9240441" y="1585415"/>
                </a:cubicBezTo>
                <a:close/>
                <a:moveTo>
                  <a:pt x="8385703" y="1583529"/>
                </a:moveTo>
                <a:cubicBezTo>
                  <a:pt x="8389116" y="1587763"/>
                  <a:pt x="8391570" y="1591981"/>
                  <a:pt x="8392536" y="1596696"/>
                </a:cubicBezTo>
                <a:cubicBezTo>
                  <a:pt x="8393502" y="1601411"/>
                  <a:pt x="8392978" y="1606623"/>
                  <a:pt x="8390432" y="1612845"/>
                </a:cubicBezTo>
                <a:cubicBezTo>
                  <a:pt x="8384025" y="1600209"/>
                  <a:pt x="8380613" y="1595974"/>
                  <a:pt x="8385703" y="1583529"/>
                </a:cubicBezTo>
                <a:close/>
                <a:moveTo>
                  <a:pt x="3294042" y="1576905"/>
                </a:moveTo>
                <a:lnTo>
                  <a:pt x="3298023" y="1604015"/>
                </a:lnTo>
                <a:lnTo>
                  <a:pt x="3299103" y="1605381"/>
                </a:lnTo>
                <a:lnTo>
                  <a:pt x="3298367" y="1607130"/>
                </a:lnTo>
                <a:lnTo>
                  <a:pt x="3299967" y="1623212"/>
                </a:lnTo>
                <a:lnTo>
                  <a:pt x="3320977" y="1633609"/>
                </a:lnTo>
                <a:cubicBezTo>
                  <a:pt x="3329741" y="1638770"/>
                  <a:pt x="3338259" y="1645218"/>
                  <a:pt x="3346316" y="1654595"/>
                </a:cubicBezTo>
                <a:cubicBezTo>
                  <a:pt x="3338105" y="1659671"/>
                  <a:pt x="3326320" y="1661103"/>
                  <a:pt x="3312863" y="1659978"/>
                </a:cubicBezTo>
                <a:lnTo>
                  <a:pt x="3298360" y="1657112"/>
                </a:lnTo>
                <a:lnTo>
                  <a:pt x="3296276" y="1669080"/>
                </a:lnTo>
                <a:lnTo>
                  <a:pt x="3300599" y="1669932"/>
                </a:lnTo>
                <a:cubicBezTo>
                  <a:pt x="3315453" y="1667354"/>
                  <a:pt x="3335757" y="1654126"/>
                  <a:pt x="3357252" y="1672576"/>
                </a:cubicBezTo>
                <a:cubicBezTo>
                  <a:pt x="3348676" y="1680473"/>
                  <a:pt x="3362199" y="1700798"/>
                  <a:pt x="3349331" y="1712644"/>
                </a:cubicBezTo>
                <a:cubicBezTo>
                  <a:pt x="3322991" y="1742356"/>
                  <a:pt x="3310303" y="1745158"/>
                  <a:pt x="3294643" y="1739431"/>
                </a:cubicBezTo>
                <a:lnTo>
                  <a:pt x="3293581" y="1738946"/>
                </a:lnTo>
                <a:lnTo>
                  <a:pt x="3270917" y="1739000"/>
                </a:lnTo>
                <a:lnTo>
                  <a:pt x="3267396" y="1731171"/>
                </a:lnTo>
                <a:lnTo>
                  <a:pt x="3267176" y="1731372"/>
                </a:lnTo>
                <a:cubicBezTo>
                  <a:pt x="3263373" y="1735327"/>
                  <a:pt x="3259084" y="1739276"/>
                  <a:pt x="3253659" y="1735165"/>
                </a:cubicBezTo>
                <a:cubicBezTo>
                  <a:pt x="3237689" y="1719822"/>
                  <a:pt x="3247121" y="1691337"/>
                  <a:pt x="3253006" y="1676359"/>
                </a:cubicBezTo>
                <a:lnTo>
                  <a:pt x="3256221" y="1667962"/>
                </a:lnTo>
                <a:lnTo>
                  <a:pt x="3252429" y="1667899"/>
                </a:lnTo>
                <a:lnTo>
                  <a:pt x="3256957" y="1663678"/>
                </a:lnTo>
                <a:lnTo>
                  <a:pt x="3257041" y="1662859"/>
                </a:lnTo>
                <a:cubicBezTo>
                  <a:pt x="3260926" y="1662924"/>
                  <a:pt x="3261330" y="1658910"/>
                  <a:pt x="3257444" y="1658845"/>
                </a:cubicBezTo>
                <a:lnTo>
                  <a:pt x="3266187" y="1648281"/>
                </a:lnTo>
                <a:lnTo>
                  <a:pt x="3247435" y="1641349"/>
                </a:lnTo>
                <a:lnTo>
                  <a:pt x="3239547" y="1637194"/>
                </a:lnTo>
                <a:lnTo>
                  <a:pt x="3245406" y="1645333"/>
                </a:lnTo>
                <a:cubicBezTo>
                  <a:pt x="3246984" y="1649782"/>
                  <a:pt x="3247686" y="1654786"/>
                  <a:pt x="3246074" y="1656898"/>
                </a:cubicBezTo>
                <a:lnTo>
                  <a:pt x="3243157" y="1660025"/>
                </a:lnTo>
                <a:lnTo>
                  <a:pt x="3249149" y="1684278"/>
                </a:lnTo>
                <a:cubicBezTo>
                  <a:pt x="3248160" y="1709843"/>
                  <a:pt x="3238658" y="1736042"/>
                  <a:pt x="3197741" y="1728165"/>
                </a:cubicBezTo>
                <a:cubicBezTo>
                  <a:pt x="3189229" y="1728799"/>
                  <a:pt x="3192340" y="1726746"/>
                  <a:pt x="3186939" y="1725328"/>
                </a:cubicBezTo>
                <a:lnTo>
                  <a:pt x="3181216" y="1724920"/>
                </a:lnTo>
                <a:lnTo>
                  <a:pt x="3219442" y="1738386"/>
                </a:lnTo>
                <a:cubicBezTo>
                  <a:pt x="3230980" y="1745013"/>
                  <a:pt x="3240480" y="1754284"/>
                  <a:pt x="3246413" y="1768062"/>
                </a:cubicBezTo>
                <a:cubicBezTo>
                  <a:pt x="3240837" y="1793537"/>
                  <a:pt x="3243742" y="1810054"/>
                  <a:pt x="3248621" y="1824147"/>
                </a:cubicBezTo>
                <a:lnTo>
                  <a:pt x="3249329" y="1825934"/>
                </a:lnTo>
                <a:lnTo>
                  <a:pt x="3250292" y="1824898"/>
                </a:lnTo>
                <a:cubicBezTo>
                  <a:pt x="3250822" y="1824409"/>
                  <a:pt x="3250722" y="1825403"/>
                  <a:pt x="3252439" y="1827419"/>
                </a:cubicBezTo>
                <a:cubicBezTo>
                  <a:pt x="3252439" y="1827419"/>
                  <a:pt x="3252439" y="1827419"/>
                  <a:pt x="3255872" y="1831452"/>
                </a:cubicBezTo>
                <a:cubicBezTo>
                  <a:pt x="3255872" y="1831452"/>
                  <a:pt x="3256829" y="1831468"/>
                  <a:pt x="3256679" y="1832958"/>
                </a:cubicBezTo>
                <a:lnTo>
                  <a:pt x="3253997" y="1837710"/>
                </a:lnTo>
                <a:lnTo>
                  <a:pt x="3256603" y="1844288"/>
                </a:lnTo>
                <a:cubicBezTo>
                  <a:pt x="3259214" y="1850940"/>
                  <a:pt x="3261504" y="1857803"/>
                  <a:pt x="3262657" y="1865693"/>
                </a:cubicBezTo>
                <a:cubicBezTo>
                  <a:pt x="3256683" y="1882593"/>
                  <a:pt x="3248893" y="1900496"/>
                  <a:pt x="3239359" y="1918066"/>
                </a:cubicBezTo>
                <a:lnTo>
                  <a:pt x="3229077" y="1933397"/>
                </a:lnTo>
                <a:lnTo>
                  <a:pt x="3222303" y="1947031"/>
                </a:lnTo>
                <a:lnTo>
                  <a:pt x="3221288" y="1948517"/>
                </a:lnTo>
                <a:lnTo>
                  <a:pt x="3216626" y="1981200"/>
                </a:lnTo>
                <a:cubicBezTo>
                  <a:pt x="3212658" y="1991737"/>
                  <a:pt x="3206292" y="2001106"/>
                  <a:pt x="3197370" y="2008467"/>
                </a:cubicBezTo>
                <a:cubicBezTo>
                  <a:pt x="3185238" y="2016309"/>
                  <a:pt x="3173950" y="2019052"/>
                  <a:pt x="3163980" y="2018014"/>
                </a:cubicBezTo>
                <a:lnTo>
                  <a:pt x="3153094" y="2012401"/>
                </a:lnTo>
                <a:lnTo>
                  <a:pt x="3108102" y="2031167"/>
                </a:lnTo>
                <a:lnTo>
                  <a:pt x="3106400" y="2031155"/>
                </a:lnTo>
                <a:lnTo>
                  <a:pt x="3100792" y="2035791"/>
                </a:lnTo>
                <a:lnTo>
                  <a:pt x="3103177" y="2043624"/>
                </a:lnTo>
                <a:cubicBezTo>
                  <a:pt x="3114905" y="2055832"/>
                  <a:pt x="3132388" y="2049275"/>
                  <a:pt x="3138360" y="2080248"/>
                </a:cubicBezTo>
                <a:lnTo>
                  <a:pt x="3113435" y="2080763"/>
                </a:lnTo>
                <a:lnTo>
                  <a:pt x="3115936" y="2086054"/>
                </a:lnTo>
                <a:cubicBezTo>
                  <a:pt x="3119178" y="2098402"/>
                  <a:pt x="3121011" y="2111317"/>
                  <a:pt x="3121934" y="2124582"/>
                </a:cubicBezTo>
                <a:lnTo>
                  <a:pt x="3122232" y="2146862"/>
                </a:lnTo>
                <a:lnTo>
                  <a:pt x="3129884" y="2140419"/>
                </a:lnTo>
                <a:cubicBezTo>
                  <a:pt x="3147268" y="2130537"/>
                  <a:pt x="3159694" y="2135972"/>
                  <a:pt x="3162158" y="2132744"/>
                </a:cubicBezTo>
                <a:cubicBezTo>
                  <a:pt x="3175439" y="2144292"/>
                  <a:pt x="3168869" y="2152897"/>
                  <a:pt x="3163442" y="2169656"/>
                </a:cubicBezTo>
                <a:cubicBezTo>
                  <a:pt x="3159015" y="2165806"/>
                  <a:pt x="3149161" y="2178712"/>
                  <a:pt x="3145876" y="2183015"/>
                </a:cubicBezTo>
                <a:cubicBezTo>
                  <a:pt x="3141449" y="2179166"/>
                  <a:pt x="3135808" y="2180525"/>
                  <a:pt x="3129614" y="2181402"/>
                </a:cubicBezTo>
                <a:lnTo>
                  <a:pt x="3121823" y="2181599"/>
                </a:lnTo>
                <a:lnTo>
                  <a:pt x="3119204" y="2247453"/>
                </a:lnTo>
                <a:cubicBezTo>
                  <a:pt x="3105781" y="2242704"/>
                  <a:pt x="3096175" y="2249509"/>
                  <a:pt x="3076582" y="2238042"/>
                </a:cubicBezTo>
                <a:cubicBezTo>
                  <a:pt x="3082730" y="2202800"/>
                  <a:pt x="3084028" y="2167827"/>
                  <a:pt x="3085348" y="2134423"/>
                </a:cubicBezTo>
                <a:lnTo>
                  <a:pt x="3090375" y="2081241"/>
                </a:lnTo>
                <a:lnTo>
                  <a:pt x="3075280" y="2081553"/>
                </a:lnTo>
                <a:cubicBezTo>
                  <a:pt x="3055990" y="2078848"/>
                  <a:pt x="3038403" y="2073060"/>
                  <a:pt x="3022422" y="2064366"/>
                </a:cubicBezTo>
                <a:lnTo>
                  <a:pt x="3008491" y="2054464"/>
                </a:lnTo>
                <a:lnTo>
                  <a:pt x="3001031" y="2056450"/>
                </a:lnTo>
                <a:lnTo>
                  <a:pt x="2995854" y="2055878"/>
                </a:lnTo>
                <a:lnTo>
                  <a:pt x="2993871" y="2057250"/>
                </a:lnTo>
                <a:cubicBezTo>
                  <a:pt x="2991325" y="2058703"/>
                  <a:pt x="2989308" y="2059666"/>
                  <a:pt x="2989308" y="2059666"/>
                </a:cubicBezTo>
                <a:cubicBezTo>
                  <a:pt x="2985876" y="2055621"/>
                  <a:pt x="2985876" y="2055621"/>
                  <a:pt x="2989708" y="2055685"/>
                </a:cubicBezTo>
                <a:lnTo>
                  <a:pt x="2990070" y="2055239"/>
                </a:lnTo>
                <a:lnTo>
                  <a:pt x="2978334" y="2053941"/>
                </a:lnTo>
                <a:cubicBezTo>
                  <a:pt x="2979979" y="2044002"/>
                  <a:pt x="2984471" y="2034314"/>
                  <a:pt x="2989829" y="2025208"/>
                </a:cubicBezTo>
                <a:lnTo>
                  <a:pt x="3006426" y="2000109"/>
                </a:lnTo>
                <a:lnTo>
                  <a:pt x="3001053" y="1996686"/>
                </a:lnTo>
                <a:cubicBezTo>
                  <a:pt x="2990025" y="1989676"/>
                  <a:pt x="2978215" y="1982814"/>
                  <a:pt x="2964553" y="1977312"/>
                </a:cubicBezTo>
                <a:cubicBezTo>
                  <a:pt x="2975710" y="1926360"/>
                  <a:pt x="2949900" y="1913984"/>
                  <a:pt x="2936200" y="1890644"/>
                </a:cubicBezTo>
                <a:cubicBezTo>
                  <a:pt x="2958667" y="1860089"/>
                  <a:pt x="2961379" y="1811675"/>
                  <a:pt x="2976676" y="1772293"/>
                </a:cubicBezTo>
                <a:cubicBezTo>
                  <a:pt x="3022565" y="1751169"/>
                  <a:pt x="3055864" y="1721017"/>
                  <a:pt x="3101752" y="1699895"/>
                </a:cubicBezTo>
                <a:cubicBezTo>
                  <a:pt x="3111788" y="1707403"/>
                  <a:pt x="3124365" y="1711973"/>
                  <a:pt x="3137955" y="1715466"/>
                </a:cubicBezTo>
                <a:lnTo>
                  <a:pt x="3168547" y="1722057"/>
                </a:lnTo>
                <a:lnTo>
                  <a:pt x="3163335" y="1704781"/>
                </a:lnTo>
                <a:cubicBezTo>
                  <a:pt x="3160104" y="1698193"/>
                  <a:pt x="3157078" y="1690225"/>
                  <a:pt x="3157983" y="1674681"/>
                </a:cubicBezTo>
                <a:cubicBezTo>
                  <a:pt x="3158324" y="1634597"/>
                  <a:pt x="3184678" y="1627172"/>
                  <a:pt x="3203991" y="1629374"/>
                </a:cubicBezTo>
                <a:cubicBezTo>
                  <a:pt x="3203838" y="1630410"/>
                  <a:pt x="3205370" y="1631383"/>
                  <a:pt x="3207953" y="1632584"/>
                </a:cubicBezTo>
                <a:lnTo>
                  <a:pt x="3215721" y="1636035"/>
                </a:lnTo>
                <a:lnTo>
                  <a:pt x="3227905" y="1631099"/>
                </a:lnTo>
                <a:lnTo>
                  <a:pt x="3232593" y="1633531"/>
                </a:lnTo>
                <a:lnTo>
                  <a:pt x="3218294" y="1625998"/>
                </a:lnTo>
                <a:cubicBezTo>
                  <a:pt x="3209780" y="1620671"/>
                  <a:pt x="3202733" y="1615286"/>
                  <a:pt x="3197956" y="1610304"/>
                </a:cubicBezTo>
                <a:cubicBezTo>
                  <a:pt x="3200054" y="1601448"/>
                  <a:pt x="3203217" y="1596465"/>
                  <a:pt x="3206934" y="1593601"/>
                </a:cubicBezTo>
                <a:cubicBezTo>
                  <a:pt x="3218080" y="1585008"/>
                  <a:pt x="3234177" y="1595459"/>
                  <a:pt x="3241235" y="1577487"/>
                </a:cubicBezTo>
                <a:cubicBezTo>
                  <a:pt x="3249549" y="1589729"/>
                  <a:pt x="3258259" y="1598325"/>
                  <a:pt x="3267151" y="1604919"/>
                </a:cubicBezTo>
                <a:lnTo>
                  <a:pt x="3274252" y="1608973"/>
                </a:lnTo>
                <a:lnTo>
                  <a:pt x="3277059" y="1592281"/>
                </a:lnTo>
                <a:cubicBezTo>
                  <a:pt x="3280467" y="1583783"/>
                  <a:pt x="3285822" y="1577980"/>
                  <a:pt x="3294042" y="1576905"/>
                </a:cubicBezTo>
                <a:close/>
                <a:moveTo>
                  <a:pt x="1666928" y="1571654"/>
                </a:moveTo>
                <a:cubicBezTo>
                  <a:pt x="1672477" y="1587995"/>
                  <a:pt x="1664184" y="1596461"/>
                  <a:pt x="1655890" y="1604927"/>
                </a:cubicBezTo>
                <a:cubicBezTo>
                  <a:pt x="1649208" y="1609915"/>
                  <a:pt x="1647597" y="1613393"/>
                  <a:pt x="1647838" y="1622319"/>
                </a:cubicBezTo>
                <a:cubicBezTo>
                  <a:pt x="1647838" y="1622319"/>
                  <a:pt x="1647838" y="1622319"/>
                  <a:pt x="1637694" y="1625338"/>
                </a:cubicBezTo>
                <a:lnTo>
                  <a:pt x="1634235" y="1623369"/>
                </a:lnTo>
                <a:cubicBezTo>
                  <a:pt x="1632907" y="1621515"/>
                  <a:pt x="1633350" y="1618196"/>
                  <a:pt x="1634787" y="1614207"/>
                </a:cubicBezTo>
                <a:cubicBezTo>
                  <a:pt x="1639099" y="1602240"/>
                  <a:pt x="1652355" y="1584238"/>
                  <a:pt x="1653563" y="1581629"/>
                </a:cubicBezTo>
                <a:cubicBezTo>
                  <a:pt x="1653563" y="1581629"/>
                  <a:pt x="1655174" y="1578152"/>
                  <a:pt x="1656784" y="1574672"/>
                </a:cubicBezTo>
                <a:cubicBezTo>
                  <a:pt x="1661855" y="1573163"/>
                  <a:pt x="1665316" y="1575132"/>
                  <a:pt x="1666928" y="1571654"/>
                </a:cubicBezTo>
                <a:close/>
                <a:moveTo>
                  <a:pt x="3326046" y="1570290"/>
                </a:moveTo>
                <a:cubicBezTo>
                  <a:pt x="3332003" y="1569374"/>
                  <a:pt x="3338730" y="1570502"/>
                  <a:pt x="3344378" y="1572627"/>
                </a:cubicBezTo>
                <a:cubicBezTo>
                  <a:pt x="3340476" y="1572562"/>
                  <a:pt x="3340476" y="1572562"/>
                  <a:pt x="3340476" y="1572562"/>
                </a:cubicBezTo>
                <a:cubicBezTo>
                  <a:pt x="3336166" y="1576549"/>
                  <a:pt x="3340068" y="1576616"/>
                  <a:pt x="3339660" y="1580669"/>
                </a:cubicBezTo>
                <a:cubicBezTo>
                  <a:pt x="3339660" y="1580669"/>
                  <a:pt x="3340068" y="1576616"/>
                  <a:pt x="3343563" y="1580735"/>
                </a:cubicBezTo>
                <a:cubicBezTo>
                  <a:pt x="3339660" y="1580669"/>
                  <a:pt x="3339253" y="1584723"/>
                  <a:pt x="3338845" y="1588777"/>
                </a:cubicBezTo>
                <a:cubicBezTo>
                  <a:pt x="3330224" y="1596755"/>
                  <a:pt x="3317702" y="1604668"/>
                  <a:pt x="3310306" y="1600483"/>
                </a:cubicBezTo>
                <a:cubicBezTo>
                  <a:pt x="3303316" y="1592243"/>
                  <a:pt x="3308035" y="1584202"/>
                  <a:pt x="3312345" y="1580213"/>
                </a:cubicBezTo>
                <a:cubicBezTo>
                  <a:pt x="3314908" y="1574164"/>
                  <a:pt x="3320092" y="1571205"/>
                  <a:pt x="3326046" y="1570290"/>
                </a:cubicBezTo>
                <a:close/>
                <a:moveTo>
                  <a:pt x="8171976" y="1570289"/>
                </a:moveTo>
                <a:cubicBezTo>
                  <a:pt x="8177933" y="1569373"/>
                  <a:pt x="8184660" y="1570501"/>
                  <a:pt x="8190308" y="1572626"/>
                </a:cubicBezTo>
                <a:cubicBezTo>
                  <a:pt x="8186406" y="1572561"/>
                  <a:pt x="8186406" y="1572561"/>
                  <a:pt x="8186406" y="1572561"/>
                </a:cubicBezTo>
                <a:cubicBezTo>
                  <a:pt x="8182096" y="1576549"/>
                  <a:pt x="8185998" y="1576615"/>
                  <a:pt x="8185590" y="1580668"/>
                </a:cubicBezTo>
                <a:cubicBezTo>
                  <a:pt x="8185590" y="1580668"/>
                  <a:pt x="8185998" y="1576615"/>
                  <a:pt x="8189493" y="1580735"/>
                </a:cubicBezTo>
                <a:cubicBezTo>
                  <a:pt x="8185590" y="1580668"/>
                  <a:pt x="8185183" y="1584723"/>
                  <a:pt x="8184775" y="1588776"/>
                </a:cubicBezTo>
                <a:cubicBezTo>
                  <a:pt x="8176154" y="1596754"/>
                  <a:pt x="8163632" y="1604667"/>
                  <a:pt x="8156236" y="1600482"/>
                </a:cubicBezTo>
                <a:cubicBezTo>
                  <a:pt x="8149246" y="1592242"/>
                  <a:pt x="8153965" y="1584201"/>
                  <a:pt x="8158275" y="1580212"/>
                </a:cubicBezTo>
                <a:cubicBezTo>
                  <a:pt x="8160838" y="1574163"/>
                  <a:pt x="8166022" y="1571204"/>
                  <a:pt x="8171976" y="1570289"/>
                </a:cubicBezTo>
                <a:close/>
                <a:moveTo>
                  <a:pt x="9289920" y="1560147"/>
                </a:moveTo>
                <a:cubicBezTo>
                  <a:pt x="9293116" y="1559769"/>
                  <a:pt x="9296323" y="1560342"/>
                  <a:pt x="9299468" y="1562190"/>
                </a:cubicBezTo>
                <a:cubicBezTo>
                  <a:pt x="9307668" y="1565773"/>
                  <a:pt x="9304979" y="1574060"/>
                  <a:pt x="9298475" y="1582570"/>
                </a:cubicBezTo>
                <a:cubicBezTo>
                  <a:pt x="9289847" y="1603400"/>
                  <a:pt x="9278959" y="1608103"/>
                  <a:pt x="9265813" y="1596681"/>
                </a:cubicBezTo>
                <a:cubicBezTo>
                  <a:pt x="9265248" y="1592650"/>
                  <a:pt x="9267371" y="1580333"/>
                  <a:pt x="9263553" y="1580558"/>
                </a:cubicBezTo>
                <a:cubicBezTo>
                  <a:pt x="9270871" y="1570981"/>
                  <a:pt x="9280337" y="1561281"/>
                  <a:pt x="9289920" y="1560147"/>
                </a:cubicBezTo>
                <a:close/>
                <a:moveTo>
                  <a:pt x="2293271" y="1557098"/>
                </a:moveTo>
                <a:cubicBezTo>
                  <a:pt x="2307985" y="1565935"/>
                  <a:pt x="2322699" y="1574770"/>
                  <a:pt x="2315759" y="1589487"/>
                </a:cubicBezTo>
                <a:cubicBezTo>
                  <a:pt x="2297716" y="1594385"/>
                  <a:pt x="2280410" y="1577697"/>
                  <a:pt x="2293271" y="1557098"/>
                </a:cubicBezTo>
                <a:close/>
                <a:moveTo>
                  <a:pt x="7981450" y="1555384"/>
                </a:moveTo>
                <a:lnTo>
                  <a:pt x="7981317" y="1555520"/>
                </a:lnTo>
                <a:cubicBezTo>
                  <a:pt x="7978694" y="1557738"/>
                  <a:pt x="7975870" y="1559576"/>
                  <a:pt x="7972769" y="1560592"/>
                </a:cubicBezTo>
                <a:lnTo>
                  <a:pt x="7969069" y="1560644"/>
                </a:lnTo>
                <a:lnTo>
                  <a:pt x="7983822" y="1594607"/>
                </a:lnTo>
                <a:lnTo>
                  <a:pt x="7997475" y="1634991"/>
                </a:lnTo>
                <a:lnTo>
                  <a:pt x="8006378" y="1624170"/>
                </a:lnTo>
                <a:lnTo>
                  <a:pt x="8015022" y="1636300"/>
                </a:lnTo>
                <a:lnTo>
                  <a:pt x="8003678" y="1600724"/>
                </a:lnTo>
                <a:lnTo>
                  <a:pt x="7992562" y="1571729"/>
                </a:lnTo>
                <a:lnTo>
                  <a:pt x="7986070" y="1565301"/>
                </a:lnTo>
                <a:close/>
                <a:moveTo>
                  <a:pt x="2797097" y="1547716"/>
                </a:moveTo>
                <a:cubicBezTo>
                  <a:pt x="2804198" y="1553864"/>
                  <a:pt x="2808611" y="1557959"/>
                  <a:pt x="2810034" y="1563007"/>
                </a:cubicBezTo>
                <a:cubicBezTo>
                  <a:pt x="2811455" y="1568057"/>
                  <a:pt x="2809885" y="1574060"/>
                  <a:pt x="2805024" y="1584029"/>
                </a:cubicBezTo>
                <a:cubicBezTo>
                  <a:pt x="2805024" y="1584029"/>
                  <a:pt x="2800766" y="1587979"/>
                  <a:pt x="2800766" y="1587979"/>
                </a:cubicBezTo>
                <a:lnTo>
                  <a:pt x="2780627" y="1602158"/>
                </a:lnTo>
                <a:lnTo>
                  <a:pt x="2779022" y="1612407"/>
                </a:lnTo>
                <a:cubicBezTo>
                  <a:pt x="2757305" y="1622665"/>
                  <a:pt x="2736573" y="1601051"/>
                  <a:pt x="2735582" y="1580037"/>
                </a:cubicBezTo>
                <a:cubicBezTo>
                  <a:pt x="2735251" y="1573032"/>
                  <a:pt x="2737114" y="1566095"/>
                  <a:pt x="2741865" y="1560427"/>
                </a:cubicBezTo>
                <a:cubicBezTo>
                  <a:pt x="2749103" y="1557008"/>
                  <a:pt x="2755763" y="1557089"/>
                  <a:pt x="2761501" y="1559498"/>
                </a:cubicBezTo>
                <a:lnTo>
                  <a:pt x="2768127" y="1565621"/>
                </a:lnTo>
                <a:lnTo>
                  <a:pt x="2777102" y="1559442"/>
                </a:lnTo>
                <a:cubicBezTo>
                  <a:pt x="2783666" y="1556536"/>
                  <a:pt x="2790712" y="1553640"/>
                  <a:pt x="2797097" y="1547716"/>
                </a:cubicBezTo>
                <a:close/>
                <a:moveTo>
                  <a:pt x="8841613" y="1538619"/>
                </a:moveTo>
                <a:cubicBezTo>
                  <a:pt x="8846496" y="1546396"/>
                  <a:pt x="8853232" y="1550819"/>
                  <a:pt x="8858118" y="1558595"/>
                </a:cubicBezTo>
                <a:cubicBezTo>
                  <a:pt x="8857607" y="1571974"/>
                  <a:pt x="8836536" y="1589848"/>
                  <a:pt x="8821415" y="1585276"/>
                </a:cubicBezTo>
                <a:cubicBezTo>
                  <a:pt x="8816374" y="1583753"/>
                  <a:pt x="8811996" y="1579735"/>
                  <a:pt x="8809260" y="1572227"/>
                </a:cubicBezTo>
                <a:cubicBezTo>
                  <a:pt x="8803201" y="1549967"/>
                  <a:pt x="8820723" y="1543187"/>
                  <a:pt x="8841613" y="1538619"/>
                </a:cubicBezTo>
                <a:close/>
                <a:moveTo>
                  <a:pt x="3462066" y="1534144"/>
                </a:moveTo>
                <a:cubicBezTo>
                  <a:pt x="3462066" y="1534144"/>
                  <a:pt x="3464268" y="1537481"/>
                  <a:pt x="3464268" y="1537481"/>
                </a:cubicBezTo>
                <a:cubicBezTo>
                  <a:pt x="3465743" y="1536508"/>
                  <a:pt x="3465743" y="1536508"/>
                  <a:pt x="3465555" y="1537828"/>
                </a:cubicBezTo>
                <a:cubicBezTo>
                  <a:pt x="3465369" y="1539150"/>
                  <a:pt x="3464995" y="1541790"/>
                  <a:pt x="3465722" y="1546100"/>
                </a:cubicBezTo>
                <a:cubicBezTo>
                  <a:pt x="3464974" y="1551383"/>
                  <a:pt x="3467176" y="1554720"/>
                  <a:pt x="3462025" y="1553329"/>
                </a:cubicBezTo>
                <a:cubicBezTo>
                  <a:pt x="3456873" y="1551938"/>
                  <a:pt x="3456873" y="1551938"/>
                  <a:pt x="3450267" y="1541929"/>
                </a:cubicBezTo>
                <a:cubicBezTo>
                  <a:pt x="3455420" y="1543319"/>
                  <a:pt x="3455420" y="1543319"/>
                  <a:pt x="3456166" y="1538037"/>
                </a:cubicBezTo>
                <a:cubicBezTo>
                  <a:pt x="3456166" y="1538037"/>
                  <a:pt x="3456166" y="1538037"/>
                  <a:pt x="3453965" y="1534701"/>
                </a:cubicBezTo>
                <a:cubicBezTo>
                  <a:pt x="3456915" y="1532754"/>
                  <a:pt x="3459117" y="1536090"/>
                  <a:pt x="3462066" y="1534144"/>
                </a:cubicBezTo>
                <a:close/>
                <a:moveTo>
                  <a:pt x="8307996" y="1534143"/>
                </a:moveTo>
                <a:cubicBezTo>
                  <a:pt x="8307996" y="1534143"/>
                  <a:pt x="8310198" y="1537480"/>
                  <a:pt x="8310198" y="1537480"/>
                </a:cubicBezTo>
                <a:cubicBezTo>
                  <a:pt x="8311673" y="1536507"/>
                  <a:pt x="8311673" y="1536507"/>
                  <a:pt x="8311485" y="1537827"/>
                </a:cubicBezTo>
                <a:cubicBezTo>
                  <a:pt x="8311299" y="1539149"/>
                  <a:pt x="8310925" y="1541789"/>
                  <a:pt x="8311652" y="1546099"/>
                </a:cubicBezTo>
                <a:cubicBezTo>
                  <a:pt x="8310904" y="1551382"/>
                  <a:pt x="8313106" y="1554719"/>
                  <a:pt x="8307955" y="1553328"/>
                </a:cubicBezTo>
                <a:cubicBezTo>
                  <a:pt x="8302803" y="1551938"/>
                  <a:pt x="8302803" y="1551938"/>
                  <a:pt x="8296197" y="1541929"/>
                </a:cubicBezTo>
                <a:cubicBezTo>
                  <a:pt x="8301350" y="1543319"/>
                  <a:pt x="8301350" y="1543319"/>
                  <a:pt x="8302096" y="1538036"/>
                </a:cubicBezTo>
                <a:cubicBezTo>
                  <a:pt x="8302096" y="1538036"/>
                  <a:pt x="8302096" y="1538036"/>
                  <a:pt x="8299895" y="1534700"/>
                </a:cubicBezTo>
                <a:cubicBezTo>
                  <a:pt x="8302845" y="1532753"/>
                  <a:pt x="8305047" y="1536089"/>
                  <a:pt x="8307996" y="1534143"/>
                </a:cubicBezTo>
                <a:close/>
                <a:moveTo>
                  <a:pt x="9682269" y="1526100"/>
                </a:moveTo>
                <a:cubicBezTo>
                  <a:pt x="9688674" y="1530210"/>
                  <a:pt x="9691877" y="1532266"/>
                  <a:pt x="9696034" y="1539881"/>
                </a:cubicBezTo>
                <a:cubicBezTo>
                  <a:pt x="9700461" y="1582304"/>
                  <a:pt x="9679607" y="1593660"/>
                  <a:pt x="9680561" y="1599220"/>
                </a:cubicBezTo>
                <a:cubicBezTo>
                  <a:pt x="9664206" y="1603567"/>
                  <a:pt x="9662299" y="1592447"/>
                  <a:pt x="9653986" y="1577217"/>
                </a:cubicBezTo>
                <a:cubicBezTo>
                  <a:pt x="9659437" y="1575768"/>
                  <a:pt x="9656576" y="1559089"/>
                  <a:pt x="9655623" y="1553528"/>
                </a:cubicBezTo>
                <a:cubicBezTo>
                  <a:pt x="9666526" y="1550630"/>
                  <a:pt x="9665913" y="1530447"/>
                  <a:pt x="9682269" y="1526100"/>
                </a:cubicBezTo>
                <a:close/>
                <a:moveTo>
                  <a:pt x="2707308" y="1524892"/>
                </a:moveTo>
                <a:cubicBezTo>
                  <a:pt x="2711189" y="1526456"/>
                  <a:pt x="2713189" y="1529725"/>
                  <a:pt x="2713876" y="1533785"/>
                </a:cubicBezTo>
                <a:cubicBezTo>
                  <a:pt x="2715938" y="1545966"/>
                  <a:pt x="2706175" y="1565281"/>
                  <a:pt x="2699879" y="1567172"/>
                </a:cubicBezTo>
                <a:cubicBezTo>
                  <a:pt x="2692117" y="1564043"/>
                  <a:pt x="2688775" y="1521355"/>
                  <a:pt x="2707308" y="1524892"/>
                </a:cubicBezTo>
                <a:close/>
                <a:moveTo>
                  <a:pt x="2020024" y="1524820"/>
                </a:moveTo>
                <a:cubicBezTo>
                  <a:pt x="2022140" y="1539037"/>
                  <a:pt x="1992209" y="1556711"/>
                  <a:pt x="1977112" y="1561134"/>
                </a:cubicBezTo>
                <a:cubicBezTo>
                  <a:pt x="1976583" y="1557581"/>
                  <a:pt x="1978058" y="1553810"/>
                  <a:pt x="1980802" y="1550085"/>
                </a:cubicBezTo>
                <a:cubicBezTo>
                  <a:pt x="1989035" y="1538911"/>
                  <a:pt x="2008701" y="1528138"/>
                  <a:pt x="2020024" y="1524820"/>
                </a:cubicBezTo>
                <a:close/>
                <a:moveTo>
                  <a:pt x="1408000" y="1520244"/>
                </a:moveTo>
                <a:cubicBezTo>
                  <a:pt x="1408000" y="1520244"/>
                  <a:pt x="1408000" y="1520244"/>
                  <a:pt x="1406369" y="1523767"/>
                </a:cubicBezTo>
                <a:cubicBezTo>
                  <a:pt x="1406369" y="1523767"/>
                  <a:pt x="1408000" y="1520244"/>
                  <a:pt x="1411401" y="1522178"/>
                </a:cubicBezTo>
                <a:cubicBezTo>
                  <a:pt x="1413443" y="1545597"/>
                  <a:pt x="1396988" y="1571852"/>
                  <a:pt x="1395357" y="1575375"/>
                </a:cubicBezTo>
                <a:cubicBezTo>
                  <a:pt x="1391957" y="1573441"/>
                  <a:pt x="1391957" y="1573441"/>
                  <a:pt x="1391957" y="1573441"/>
                </a:cubicBezTo>
                <a:cubicBezTo>
                  <a:pt x="1399403" y="1564321"/>
                  <a:pt x="1396291" y="1546692"/>
                  <a:pt x="1400580" y="1532646"/>
                </a:cubicBezTo>
                <a:cubicBezTo>
                  <a:pt x="1402009" y="1527964"/>
                  <a:pt x="1404262" y="1523682"/>
                  <a:pt x="1408000" y="1520244"/>
                </a:cubicBezTo>
                <a:close/>
                <a:moveTo>
                  <a:pt x="8692100" y="1519047"/>
                </a:moveTo>
                <a:cubicBezTo>
                  <a:pt x="8698656" y="1517802"/>
                  <a:pt x="8705433" y="1518855"/>
                  <a:pt x="8711391" y="1523086"/>
                </a:cubicBezTo>
                <a:cubicBezTo>
                  <a:pt x="8728033" y="1551548"/>
                  <a:pt x="8690715" y="1577537"/>
                  <a:pt x="8667239" y="1568545"/>
                </a:cubicBezTo>
                <a:cubicBezTo>
                  <a:pt x="8654756" y="1547197"/>
                  <a:pt x="8672431" y="1522783"/>
                  <a:pt x="8692100" y="1519047"/>
                </a:cubicBezTo>
                <a:close/>
                <a:moveTo>
                  <a:pt x="11130442" y="1518198"/>
                </a:moveTo>
                <a:cubicBezTo>
                  <a:pt x="11135668" y="1517459"/>
                  <a:pt x="11140392" y="1517929"/>
                  <a:pt x="11144604" y="1519345"/>
                </a:cubicBezTo>
                <a:cubicBezTo>
                  <a:pt x="11169876" y="1527844"/>
                  <a:pt x="11176672" y="1570431"/>
                  <a:pt x="11162356" y="1590415"/>
                </a:cubicBezTo>
                <a:cubicBezTo>
                  <a:pt x="11159176" y="1594857"/>
                  <a:pt x="11154952" y="1598181"/>
                  <a:pt x="11149658" y="1599771"/>
                </a:cubicBezTo>
                <a:cubicBezTo>
                  <a:pt x="11144364" y="1601355"/>
                  <a:pt x="11137996" y="1601202"/>
                  <a:pt x="11130526" y="1598690"/>
                </a:cubicBezTo>
                <a:cubicBezTo>
                  <a:pt x="11120732" y="1579066"/>
                  <a:pt x="11117002" y="1551686"/>
                  <a:pt x="11113274" y="1524310"/>
                </a:cubicBezTo>
                <a:cubicBezTo>
                  <a:pt x="11119490" y="1520888"/>
                  <a:pt x="11125216" y="1518938"/>
                  <a:pt x="11130442" y="1518198"/>
                </a:cubicBezTo>
                <a:close/>
                <a:moveTo>
                  <a:pt x="2490104" y="1516015"/>
                </a:moveTo>
                <a:cubicBezTo>
                  <a:pt x="2495435" y="1514524"/>
                  <a:pt x="2502242" y="1516919"/>
                  <a:pt x="2505401" y="1521732"/>
                </a:cubicBezTo>
                <a:cubicBezTo>
                  <a:pt x="2507508" y="1524941"/>
                  <a:pt x="2507995" y="1529222"/>
                  <a:pt x="2505343" y="1534142"/>
                </a:cubicBezTo>
                <a:cubicBezTo>
                  <a:pt x="2499923" y="1534012"/>
                  <a:pt x="2491436" y="1536660"/>
                  <a:pt x="2483658" y="1533629"/>
                </a:cubicBezTo>
                <a:cubicBezTo>
                  <a:pt x="2480918" y="1522887"/>
                  <a:pt x="2484773" y="1517507"/>
                  <a:pt x="2490104" y="1516015"/>
                </a:cubicBezTo>
                <a:close/>
                <a:moveTo>
                  <a:pt x="3032534" y="1506471"/>
                </a:moveTo>
                <a:cubicBezTo>
                  <a:pt x="3038674" y="1512421"/>
                  <a:pt x="3041914" y="1520035"/>
                  <a:pt x="3042990" y="1528413"/>
                </a:cubicBezTo>
                <a:cubicBezTo>
                  <a:pt x="3044603" y="1540977"/>
                  <a:pt x="3041348" y="1555253"/>
                  <a:pt x="3035708" y="1568181"/>
                </a:cubicBezTo>
                <a:lnTo>
                  <a:pt x="3031011" y="1575076"/>
                </a:lnTo>
                <a:lnTo>
                  <a:pt x="3029980" y="1578224"/>
                </a:lnTo>
                <a:lnTo>
                  <a:pt x="3025946" y="1582511"/>
                </a:lnTo>
                <a:lnTo>
                  <a:pt x="3014127" y="1599859"/>
                </a:lnTo>
                <a:cubicBezTo>
                  <a:pt x="2995631" y="1601260"/>
                  <a:pt x="2984002" y="1595808"/>
                  <a:pt x="2977846" y="1586917"/>
                </a:cubicBezTo>
                <a:cubicBezTo>
                  <a:pt x="2959376" y="1560243"/>
                  <a:pt x="2990157" y="1502643"/>
                  <a:pt x="3032534" y="1506471"/>
                </a:cubicBezTo>
                <a:close/>
                <a:moveTo>
                  <a:pt x="3145886" y="1505684"/>
                </a:moveTo>
                <a:cubicBezTo>
                  <a:pt x="3165282" y="1503361"/>
                  <a:pt x="3172575" y="1528208"/>
                  <a:pt x="3178096" y="1540797"/>
                </a:cubicBezTo>
                <a:cubicBezTo>
                  <a:pt x="3164882" y="1551730"/>
                  <a:pt x="3151667" y="1562666"/>
                  <a:pt x="3140424" y="1561673"/>
                </a:cubicBezTo>
                <a:lnTo>
                  <a:pt x="3137705" y="1553134"/>
                </a:lnTo>
                <a:lnTo>
                  <a:pt x="3135387" y="1555521"/>
                </a:lnTo>
                <a:cubicBezTo>
                  <a:pt x="3130142" y="1559957"/>
                  <a:pt x="3124090" y="1562871"/>
                  <a:pt x="3116626" y="1560737"/>
                </a:cubicBezTo>
                <a:cubicBezTo>
                  <a:pt x="3119803" y="1557774"/>
                  <a:pt x="3124229" y="1553136"/>
                  <a:pt x="3128881" y="1548928"/>
                </a:cubicBezTo>
                <a:lnTo>
                  <a:pt x="3135034" y="1544751"/>
                </a:lnTo>
                <a:lnTo>
                  <a:pt x="3131667" y="1534177"/>
                </a:lnTo>
                <a:cubicBezTo>
                  <a:pt x="3132292" y="1524652"/>
                  <a:pt x="3136748" y="1514959"/>
                  <a:pt x="3145886" y="1505684"/>
                </a:cubicBezTo>
                <a:close/>
                <a:moveTo>
                  <a:pt x="9291885" y="1496262"/>
                </a:moveTo>
                <a:cubicBezTo>
                  <a:pt x="9326787" y="1485672"/>
                  <a:pt x="9372792" y="1531981"/>
                  <a:pt x="9335206" y="1569243"/>
                </a:cubicBezTo>
                <a:cubicBezTo>
                  <a:pt x="9312495" y="1573081"/>
                  <a:pt x="9272720" y="1544483"/>
                  <a:pt x="9264185" y="1528266"/>
                </a:cubicBezTo>
                <a:cubicBezTo>
                  <a:pt x="9269848" y="1509647"/>
                  <a:pt x="9280248" y="1499795"/>
                  <a:pt x="9291885" y="1496262"/>
                </a:cubicBezTo>
                <a:close/>
                <a:moveTo>
                  <a:pt x="1370630" y="1495435"/>
                </a:moveTo>
                <a:cubicBezTo>
                  <a:pt x="1379396" y="1495982"/>
                  <a:pt x="1379396" y="1495982"/>
                  <a:pt x="1384909" y="1503557"/>
                </a:cubicBezTo>
                <a:cubicBezTo>
                  <a:pt x="1383283" y="1507070"/>
                  <a:pt x="1386851" y="1509101"/>
                  <a:pt x="1381656" y="1510583"/>
                </a:cubicBezTo>
                <a:cubicBezTo>
                  <a:pt x="1389110" y="1523704"/>
                  <a:pt x="1385178" y="1561416"/>
                  <a:pt x="1375099" y="1573439"/>
                </a:cubicBezTo>
                <a:cubicBezTo>
                  <a:pt x="1354359" y="1530568"/>
                  <a:pt x="1381971" y="1519642"/>
                  <a:pt x="1370630" y="1495435"/>
                </a:cubicBezTo>
                <a:close/>
                <a:moveTo>
                  <a:pt x="9034127" y="1493751"/>
                </a:moveTo>
                <a:cubicBezTo>
                  <a:pt x="9041486" y="1494527"/>
                  <a:pt x="9048310" y="1498174"/>
                  <a:pt x="9053764" y="1505757"/>
                </a:cubicBezTo>
                <a:cubicBezTo>
                  <a:pt x="9029110" y="1515755"/>
                  <a:pt x="9003129" y="1533752"/>
                  <a:pt x="8976019" y="1535419"/>
                </a:cubicBezTo>
                <a:cubicBezTo>
                  <a:pt x="8985162" y="1514920"/>
                  <a:pt x="9012050" y="1491422"/>
                  <a:pt x="9034127" y="1493751"/>
                </a:cubicBezTo>
                <a:close/>
                <a:moveTo>
                  <a:pt x="8180208" y="1492445"/>
                </a:moveTo>
                <a:cubicBezTo>
                  <a:pt x="8190334" y="1491281"/>
                  <a:pt x="8202346" y="1495448"/>
                  <a:pt x="8214648" y="1507953"/>
                </a:cubicBezTo>
                <a:cubicBezTo>
                  <a:pt x="8219365" y="1536322"/>
                  <a:pt x="8191892" y="1546801"/>
                  <a:pt x="8183354" y="1565746"/>
                </a:cubicBezTo>
                <a:cubicBezTo>
                  <a:pt x="8136485" y="1547419"/>
                  <a:pt x="8149840" y="1495939"/>
                  <a:pt x="8180208" y="1492445"/>
                </a:cubicBezTo>
                <a:close/>
                <a:moveTo>
                  <a:pt x="2437808" y="1488312"/>
                </a:moveTo>
                <a:cubicBezTo>
                  <a:pt x="2444646" y="1490144"/>
                  <a:pt x="2449551" y="1495484"/>
                  <a:pt x="2451949" y="1502338"/>
                </a:cubicBezTo>
                <a:cubicBezTo>
                  <a:pt x="2456744" y="1516048"/>
                  <a:pt x="2451511" y="1535811"/>
                  <a:pt x="2431656" y="1545674"/>
                </a:cubicBezTo>
                <a:cubicBezTo>
                  <a:pt x="2416628" y="1540268"/>
                  <a:pt x="2408821" y="1531272"/>
                  <a:pt x="2402412" y="1525875"/>
                </a:cubicBezTo>
                <a:cubicBezTo>
                  <a:pt x="2406835" y="1515097"/>
                  <a:pt x="2407646" y="1506113"/>
                  <a:pt x="2412067" y="1495334"/>
                </a:cubicBezTo>
                <a:cubicBezTo>
                  <a:pt x="2422199" y="1488156"/>
                  <a:pt x="2430969" y="1486480"/>
                  <a:pt x="2437808" y="1488312"/>
                </a:cubicBezTo>
                <a:close/>
                <a:moveTo>
                  <a:pt x="8531556" y="1486909"/>
                </a:moveTo>
                <a:cubicBezTo>
                  <a:pt x="8541672" y="1493183"/>
                  <a:pt x="8551790" y="1499458"/>
                  <a:pt x="8552411" y="1508533"/>
                </a:cubicBezTo>
                <a:cubicBezTo>
                  <a:pt x="8552618" y="1511558"/>
                  <a:pt x="8551770" y="1514894"/>
                  <a:pt x="8549516" y="1518645"/>
                </a:cubicBezTo>
                <a:cubicBezTo>
                  <a:pt x="8530760" y="1524175"/>
                  <a:pt x="8515779" y="1508020"/>
                  <a:pt x="8531556" y="1486909"/>
                </a:cubicBezTo>
                <a:close/>
                <a:moveTo>
                  <a:pt x="2321747" y="1480981"/>
                </a:moveTo>
                <a:cubicBezTo>
                  <a:pt x="2347737" y="1485153"/>
                  <a:pt x="2380216" y="1506125"/>
                  <a:pt x="2384412" y="1518500"/>
                </a:cubicBezTo>
                <a:cubicBezTo>
                  <a:pt x="2369055" y="1523082"/>
                  <a:pt x="2356713" y="1511621"/>
                  <a:pt x="2337862" y="1514215"/>
                </a:cubicBezTo>
                <a:cubicBezTo>
                  <a:pt x="2330640" y="1501229"/>
                  <a:pt x="2308297" y="1501836"/>
                  <a:pt x="2299210" y="1483349"/>
                </a:cubicBezTo>
                <a:cubicBezTo>
                  <a:pt x="2305142" y="1480065"/>
                  <a:pt x="2313084" y="1479590"/>
                  <a:pt x="2321747" y="1480981"/>
                </a:cubicBezTo>
                <a:close/>
                <a:moveTo>
                  <a:pt x="2997857" y="1480839"/>
                </a:moveTo>
                <a:cubicBezTo>
                  <a:pt x="3007009" y="1486712"/>
                  <a:pt x="3019208" y="1494542"/>
                  <a:pt x="3023151" y="1501821"/>
                </a:cubicBezTo>
                <a:cubicBezTo>
                  <a:pt x="3014891" y="1501271"/>
                  <a:pt x="3000532" y="1496805"/>
                  <a:pt x="2998749" y="1486161"/>
                </a:cubicBezTo>
                <a:cubicBezTo>
                  <a:pt x="2998749" y="1486161"/>
                  <a:pt x="2998749" y="1486161"/>
                  <a:pt x="2997857" y="1480839"/>
                </a:cubicBezTo>
                <a:close/>
                <a:moveTo>
                  <a:pt x="1764481" y="1477404"/>
                </a:moveTo>
                <a:cubicBezTo>
                  <a:pt x="1773005" y="1479347"/>
                  <a:pt x="1780238" y="1477384"/>
                  <a:pt x="1788761" y="1479326"/>
                </a:cubicBezTo>
                <a:cubicBezTo>
                  <a:pt x="1798055" y="1489574"/>
                  <a:pt x="1798188" y="1519070"/>
                  <a:pt x="1785796" y="1527422"/>
                </a:cubicBezTo>
                <a:cubicBezTo>
                  <a:pt x="1781667" y="1530207"/>
                  <a:pt x="1776145" y="1530641"/>
                  <a:pt x="1769107" y="1527231"/>
                </a:cubicBezTo>
                <a:cubicBezTo>
                  <a:pt x="1749480" y="1515532"/>
                  <a:pt x="1755172" y="1496960"/>
                  <a:pt x="1764481" y="1477404"/>
                </a:cubicBezTo>
                <a:close/>
                <a:moveTo>
                  <a:pt x="9631054" y="1470008"/>
                </a:moveTo>
                <a:cubicBezTo>
                  <a:pt x="9631613" y="1473994"/>
                  <a:pt x="9632171" y="1477983"/>
                  <a:pt x="9636034" y="1477756"/>
                </a:cubicBezTo>
                <a:cubicBezTo>
                  <a:pt x="9629426" y="1486184"/>
                  <a:pt x="9625564" y="1486411"/>
                  <a:pt x="9622260" y="1490625"/>
                </a:cubicBezTo>
                <a:cubicBezTo>
                  <a:pt x="9626123" y="1490399"/>
                  <a:pt x="9622819" y="1494613"/>
                  <a:pt x="9622819" y="1494613"/>
                </a:cubicBezTo>
                <a:cubicBezTo>
                  <a:pt x="9622819" y="1494613"/>
                  <a:pt x="9622819" y="1494613"/>
                  <a:pt x="9631661" y="1502134"/>
                </a:cubicBezTo>
                <a:cubicBezTo>
                  <a:pt x="9631661" y="1502134"/>
                  <a:pt x="9649907" y="1521165"/>
                  <a:pt x="9637250" y="1542010"/>
                </a:cubicBezTo>
                <a:cubicBezTo>
                  <a:pt x="9632828" y="1538248"/>
                  <a:pt x="9613007" y="1563535"/>
                  <a:pt x="9596437" y="1556467"/>
                </a:cubicBezTo>
                <a:cubicBezTo>
                  <a:pt x="9588152" y="1552933"/>
                  <a:pt x="9583733" y="1549172"/>
                  <a:pt x="9575448" y="1545639"/>
                </a:cubicBezTo>
                <a:cubicBezTo>
                  <a:pt x="9573771" y="1533676"/>
                  <a:pt x="9560507" y="1522394"/>
                  <a:pt x="9572605" y="1497562"/>
                </a:cubicBezTo>
                <a:cubicBezTo>
                  <a:pt x="9588567" y="1472504"/>
                  <a:pt x="9614535" y="1491080"/>
                  <a:pt x="9613977" y="1487092"/>
                </a:cubicBezTo>
                <a:cubicBezTo>
                  <a:pt x="9617280" y="1482877"/>
                  <a:pt x="9617280" y="1482877"/>
                  <a:pt x="9616721" y="1478891"/>
                </a:cubicBezTo>
                <a:cubicBezTo>
                  <a:pt x="9620584" y="1478663"/>
                  <a:pt x="9627750" y="1474221"/>
                  <a:pt x="9631054" y="1470008"/>
                </a:cubicBezTo>
                <a:close/>
                <a:moveTo>
                  <a:pt x="8692509" y="1460548"/>
                </a:moveTo>
                <a:cubicBezTo>
                  <a:pt x="8695980" y="1460345"/>
                  <a:pt x="8692509" y="1460548"/>
                  <a:pt x="8700062" y="1464507"/>
                </a:cubicBezTo>
                <a:cubicBezTo>
                  <a:pt x="8697203" y="1469079"/>
                  <a:pt x="8696591" y="1464711"/>
                  <a:pt x="8692509" y="1460548"/>
                </a:cubicBezTo>
                <a:close/>
                <a:moveTo>
                  <a:pt x="3384762" y="1455247"/>
                </a:moveTo>
                <a:cubicBezTo>
                  <a:pt x="3389124" y="1454823"/>
                  <a:pt x="3393815" y="1455898"/>
                  <a:pt x="3397447" y="1457953"/>
                </a:cubicBezTo>
                <a:cubicBezTo>
                  <a:pt x="3400879" y="1461998"/>
                  <a:pt x="3400879" y="1461998"/>
                  <a:pt x="3404311" y="1466041"/>
                </a:cubicBezTo>
                <a:cubicBezTo>
                  <a:pt x="3403510" y="1474001"/>
                  <a:pt x="3406542" y="1482026"/>
                  <a:pt x="3401908" y="1489923"/>
                </a:cubicBezTo>
                <a:cubicBezTo>
                  <a:pt x="3393442" y="1497754"/>
                  <a:pt x="3374680" y="1493454"/>
                  <a:pt x="3367414" y="1489346"/>
                </a:cubicBezTo>
                <a:cubicBezTo>
                  <a:pt x="3360550" y="1481258"/>
                  <a:pt x="3365584" y="1469380"/>
                  <a:pt x="3374050" y="1461548"/>
                </a:cubicBezTo>
                <a:cubicBezTo>
                  <a:pt x="3376366" y="1457600"/>
                  <a:pt x="3380400" y="1455674"/>
                  <a:pt x="3384762" y="1455247"/>
                </a:cubicBezTo>
                <a:close/>
                <a:moveTo>
                  <a:pt x="8230692" y="1455247"/>
                </a:moveTo>
                <a:cubicBezTo>
                  <a:pt x="8235054" y="1454822"/>
                  <a:pt x="8239745" y="1455898"/>
                  <a:pt x="8243377" y="1457952"/>
                </a:cubicBezTo>
                <a:cubicBezTo>
                  <a:pt x="8246809" y="1461997"/>
                  <a:pt x="8246809" y="1461997"/>
                  <a:pt x="8250241" y="1466040"/>
                </a:cubicBezTo>
                <a:cubicBezTo>
                  <a:pt x="8249440" y="1474001"/>
                  <a:pt x="8252472" y="1482026"/>
                  <a:pt x="8247838" y="1489922"/>
                </a:cubicBezTo>
                <a:cubicBezTo>
                  <a:pt x="8239372" y="1497753"/>
                  <a:pt x="8220610" y="1493453"/>
                  <a:pt x="8213344" y="1489345"/>
                </a:cubicBezTo>
                <a:cubicBezTo>
                  <a:pt x="8206480" y="1481257"/>
                  <a:pt x="8211514" y="1469379"/>
                  <a:pt x="8219980" y="1461547"/>
                </a:cubicBezTo>
                <a:cubicBezTo>
                  <a:pt x="8222296" y="1457599"/>
                  <a:pt x="8226330" y="1455674"/>
                  <a:pt x="8230692" y="1455247"/>
                </a:cubicBezTo>
                <a:close/>
                <a:moveTo>
                  <a:pt x="9984456" y="1445204"/>
                </a:moveTo>
                <a:cubicBezTo>
                  <a:pt x="9987432" y="1444238"/>
                  <a:pt x="9990306" y="1444286"/>
                  <a:pt x="9992018" y="1446345"/>
                </a:cubicBezTo>
                <a:cubicBezTo>
                  <a:pt x="9991610" y="1450398"/>
                  <a:pt x="9995442" y="1450462"/>
                  <a:pt x="9995036" y="1454516"/>
                </a:cubicBezTo>
                <a:cubicBezTo>
                  <a:pt x="9998052" y="1462689"/>
                  <a:pt x="9997646" y="1466742"/>
                  <a:pt x="9993404" y="1470733"/>
                </a:cubicBezTo>
                <a:cubicBezTo>
                  <a:pt x="9992996" y="1474786"/>
                  <a:pt x="9989164" y="1474723"/>
                  <a:pt x="9984924" y="1478712"/>
                </a:cubicBezTo>
                <a:cubicBezTo>
                  <a:pt x="9981090" y="1478649"/>
                  <a:pt x="9977666" y="1474531"/>
                  <a:pt x="9977666" y="1474531"/>
                </a:cubicBezTo>
                <a:cubicBezTo>
                  <a:pt x="9974240" y="1470412"/>
                  <a:pt x="9974240" y="1470412"/>
                  <a:pt x="9970002" y="1474402"/>
                </a:cubicBezTo>
                <a:cubicBezTo>
                  <a:pt x="9970002" y="1474402"/>
                  <a:pt x="9970410" y="1470348"/>
                  <a:pt x="9970410" y="1470348"/>
                </a:cubicBezTo>
                <a:cubicBezTo>
                  <a:pt x="9974240" y="1470412"/>
                  <a:pt x="9970410" y="1470348"/>
                  <a:pt x="9966984" y="1466230"/>
                </a:cubicBezTo>
                <a:cubicBezTo>
                  <a:pt x="9971632" y="1458186"/>
                  <a:pt x="9972040" y="1454132"/>
                  <a:pt x="9976280" y="1450142"/>
                </a:cubicBezTo>
                <a:cubicBezTo>
                  <a:pt x="9978400" y="1448148"/>
                  <a:pt x="9981480" y="1446169"/>
                  <a:pt x="9984456" y="1445204"/>
                </a:cubicBezTo>
                <a:close/>
                <a:moveTo>
                  <a:pt x="8669156" y="1441359"/>
                </a:moveTo>
                <a:cubicBezTo>
                  <a:pt x="8693160" y="1458658"/>
                  <a:pt x="8660019" y="1497632"/>
                  <a:pt x="8643061" y="1464457"/>
                </a:cubicBezTo>
                <a:cubicBezTo>
                  <a:pt x="8654167" y="1452818"/>
                  <a:pt x="8661573" y="1445060"/>
                  <a:pt x="8669156" y="1441359"/>
                </a:cubicBezTo>
                <a:close/>
                <a:moveTo>
                  <a:pt x="2065548" y="1434859"/>
                </a:moveTo>
                <a:cubicBezTo>
                  <a:pt x="2069054" y="1436853"/>
                  <a:pt x="2076066" y="1440843"/>
                  <a:pt x="2082794" y="1435881"/>
                </a:cubicBezTo>
                <a:cubicBezTo>
                  <a:pt x="2086587" y="1446827"/>
                  <a:pt x="2090376" y="1457773"/>
                  <a:pt x="2080142" y="1460740"/>
                </a:cubicBezTo>
                <a:cubicBezTo>
                  <a:pt x="2075026" y="1462223"/>
                  <a:pt x="2069908" y="1463706"/>
                  <a:pt x="2062896" y="1459719"/>
                </a:cubicBezTo>
                <a:cubicBezTo>
                  <a:pt x="2059105" y="1448774"/>
                  <a:pt x="2067443" y="1440332"/>
                  <a:pt x="2065548" y="1434859"/>
                </a:cubicBezTo>
                <a:close/>
                <a:moveTo>
                  <a:pt x="9135570" y="1432342"/>
                </a:moveTo>
                <a:cubicBezTo>
                  <a:pt x="9139494" y="1428022"/>
                  <a:pt x="9139494" y="1428022"/>
                  <a:pt x="9142537" y="1432459"/>
                </a:cubicBezTo>
                <a:cubicBezTo>
                  <a:pt x="9138613" y="1436779"/>
                  <a:pt x="9139054" y="1432401"/>
                  <a:pt x="9135570" y="1432342"/>
                </a:cubicBezTo>
                <a:close/>
                <a:moveTo>
                  <a:pt x="3073587" y="1431674"/>
                </a:moveTo>
                <a:cubicBezTo>
                  <a:pt x="3092859" y="1432558"/>
                  <a:pt x="3117207" y="1461294"/>
                  <a:pt x="3098809" y="1480177"/>
                </a:cubicBezTo>
                <a:cubicBezTo>
                  <a:pt x="3087419" y="1483600"/>
                  <a:pt x="3076030" y="1487023"/>
                  <a:pt x="3060090" y="1474456"/>
                </a:cubicBezTo>
                <a:cubicBezTo>
                  <a:pt x="3055538" y="1458465"/>
                  <a:pt x="3058868" y="1446781"/>
                  <a:pt x="3073587" y="1431674"/>
                </a:cubicBezTo>
                <a:close/>
                <a:moveTo>
                  <a:pt x="2253089" y="1426931"/>
                </a:moveTo>
                <a:cubicBezTo>
                  <a:pt x="2293672" y="1440064"/>
                  <a:pt x="2295609" y="1463730"/>
                  <a:pt x="2301078" y="1465110"/>
                </a:cubicBezTo>
                <a:cubicBezTo>
                  <a:pt x="2298430" y="1481823"/>
                  <a:pt x="2287490" y="1479065"/>
                  <a:pt x="2270199" y="1480498"/>
                </a:cubicBezTo>
                <a:cubicBezTo>
                  <a:pt x="2271080" y="1474926"/>
                  <a:pt x="2254672" y="1470787"/>
                  <a:pt x="2249201" y="1469408"/>
                </a:cubicBezTo>
                <a:cubicBezTo>
                  <a:pt x="2250968" y="1458266"/>
                  <a:pt x="2232265" y="1450651"/>
                  <a:pt x="2234914" y="1433937"/>
                </a:cubicBezTo>
                <a:cubicBezTo>
                  <a:pt x="2241267" y="1429745"/>
                  <a:pt x="2244444" y="1427649"/>
                  <a:pt x="2253089" y="1426931"/>
                </a:cubicBezTo>
                <a:close/>
                <a:moveTo>
                  <a:pt x="3167368" y="1424962"/>
                </a:moveTo>
                <a:cubicBezTo>
                  <a:pt x="3175630" y="1426621"/>
                  <a:pt x="3183149" y="1424404"/>
                  <a:pt x="3191410" y="1426063"/>
                </a:cubicBezTo>
                <a:cubicBezTo>
                  <a:pt x="3199275" y="1436029"/>
                  <a:pt x="3195257" y="1465624"/>
                  <a:pt x="3181674" y="1474428"/>
                </a:cubicBezTo>
                <a:cubicBezTo>
                  <a:pt x="3177147" y="1477364"/>
                  <a:pt x="3171558" y="1477987"/>
                  <a:pt x="3164990" y="1474806"/>
                </a:cubicBezTo>
                <a:cubicBezTo>
                  <a:pt x="3146986" y="1463735"/>
                  <a:pt x="3155297" y="1444902"/>
                  <a:pt x="3167368" y="1424962"/>
                </a:cubicBezTo>
                <a:close/>
                <a:moveTo>
                  <a:pt x="8013298" y="1424961"/>
                </a:moveTo>
                <a:cubicBezTo>
                  <a:pt x="8021560" y="1426619"/>
                  <a:pt x="8029079" y="1424403"/>
                  <a:pt x="8037340" y="1426062"/>
                </a:cubicBezTo>
                <a:cubicBezTo>
                  <a:pt x="8045205" y="1436028"/>
                  <a:pt x="8041187" y="1465623"/>
                  <a:pt x="8027604" y="1474427"/>
                </a:cubicBezTo>
                <a:cubicBezTo>
                  <a:pt x="8023077" y="1477362"/>
                  <a:pt x="8017488" y="1477986"/>
                  <a:pt x="8010920" y="1474805"/>
                </a:cubicBezTo>
                <a:cubicBezTo>
                  <a:pt x="7992916" y="1463734"/>
                  <a:pt x="8001227" y="1444902"/>
                  <a:pt x="8013298" y="1424961"/>
                </a:cubicBezTo>
                <a:close/>
                <a:moveTo>
                  <a:pt x="2362670" y="1423213"/>
                </a:moveTo>
                <a:cubicBezTo>
                  <a:pt x="2381943" y="1421231"/>
                  <a:pt x="2389183" y="1430147"/>
                  <a:pt x="2402438" y="1433613"/>
                </a:cubicBezTo>
                <a:cubicBezTo>
                  <a:pt x="2405875" y="1474007"/>
                  <a:pt x="2379923" y="1482276"/>
                  <a:pt x="2363836" y="1472439"/>
                </a:cubicBezTo>
                <a:cubicBezTo>
                  <a:pt x="2358473" y="1469160"/>
                  <a:pt x="2354208" y="1463868"/>
                  <a:pt x="2352491" y="1457084"/>
                </a:cubicBezTo>
                <a:cubicBezTo>
                  <a:pt x="2350202" y="1448040"/>
                  <a:pt x="2352447" y="1436339"/>
                  <a:pt x="2362670" y="1423213"/>
                </a:cubicBezTo>
                <a:close/>
                <a:moveTo>
                  <a:pt x="2934701" y="1420716"/>
                </a:moveTo>
                <a:cubicBezTo>
                  <a:pt x="2948270" y="1434173"/>
                  <a:pt x="2972448" y="1444940"/>
                  <a:pt x="2978553" y="1463107"/>
                </a:cubicBezTo>
                <a:cubicBezTo>
                  <a:pt x="2972262" y="1459071"/>
                  <a:pt x="2939820" y="1433500"/>
                  <a:pt x="2934701" y="1420716"/>
                </a:cubicBezTo>
                <a:close/>
                <a:moveTo>
                  <a:pt x="9085824" y="1418369"/>
                </a:moveTo>
                <a:cubicBezTo>
                  <a:pt x="9098376" y="1425556"/>
                  <a:pt x="9107663" y="1436901"/>
                  <a:pt x="9097863" y="1449365"/>
                </a:cubicBezTo>
                <a:cubicBezTo>
                  <a:pt x="9094597" y="1453520"/>
                  <a:pt x="9091331" y="1457675"/>
                  <a:pt x="9090779" y="1453744"/>
                </a:cubicBezTo>
                <a:cubicBezTo>
                  <a:pt x="9086962" y="1453968"/>
                  <a:pt x="9086412" y="1450037"/>
                  <a:pt x="9082044" y="1446331"/>
                </a:cubicBezTo>
                <a:cubicBezTo>
                  <a:pt x="9077124" y="1438694"/>
                  <a:pt x="9075472" y="1426902"/>
                  <a:pt x="9078739" y="1422747"/>
                </a:cubicBezTo>
                <a:cubicBezTo>
                  <a:pt x="9082005" y="1418593"/>
                  <a:pt x="9085824" y="1418369"/>
                  <a:pt x="9085824" y="1418369"/>
                </a:cubicBezTo>
                <a:close/>
                <a:moveTo>
                  <a:pt x="9130518" y="1416722"/>
                </a:moveTo>
                <a:cubicBezTo>
                  <a:pt x="9133151" y="1418035"/>
                  <a:pt x="9136474" y="1420776"/>
                  <a:pt x="9140634" y="1422488"/>
                </a:cubicBezTo>
                <a:lnTo>
                  <a:pt x="9130604" y="1434819"/>
                </a:lnTo>
                <a:cubicBezTo>
                  <a:pt x="9126175" y="1431166"/>
                  <a:pt x="9121199" y="1423630"/>
                  <a:pt x="9124542" y="1419519"/>
                </a:cubicBezTo>
                <a:cubicBezTo>
                  <a:pt x="9125942" y="1415523"/>
                  <a:pt x="9127884" y="1415408"/>
                  <a:pt x="9130518" y="1416722"/>
                </a:cubicBezTo>
                <a:close/>
                <a:moveTo>
                  <a:pt x="2930268" y="1412526"/>
                </a:moveTo>
                <a:cubicBezTo>
                  <a:pt x="2931674" y="1417882"/>
                  <a:pt x="2931674" y="1417882"/>
                  <a:pt x="2935106" y="1420084"/>
                </a:cubicBezTo>
                <a:cubicBezTo>
                  <a:pt x="2935106" y="1420084"/>
                  <a:pt x="2929650" y="1421036"/>
                  <a:pt x="2929650" y="1421036"/>
                </a:cubicBezTo>
                <a:cubicBezTo>
                  <a:pt x="2928243" y="1415680"/>
                  <a:pt x="2926220" y="1418835"/>
                  <a:pt x="2930268" y="1412526"/>
                </a:cubicBezTo>
                <a:close/>
                <a:moveTo>
                  <a:pt x="9711323" y="1412416"/>
                </a:moveTo>
                <a:cubicBezTo>
                  <a:pt x="9722578" y="1410456"/>
                  <a:pt x="9734323" y="1415337"/>
                  <a:pt x="9740359" y="1424427"/>
                </a:cubicBezTo>
                <a:cubicBezTo>
                  <a:pt x="9744383" y="1430488"/>
                  <a:pt x="9745870" y="1438418"/>
                  <a:pt x="9742982" y="1447436"/>
                </a:cubicBezTo>
                <a:cubicBezTo>
                  <a:pt x="9720128" y="1454456"/>
                  <a:pt x="9695112" y="1466883"/>
                  <a:pt x="9685218" y="1441458"/>
                </a:cubicBezTo>
                <a:cubicBezTo>
                  <a:pt x="9689299" y="1423178"/>
                  <a:pt x="9700066" y="1414375"/>
                  <a:pt x="9711323" y="1412416"/>
                </a:cubicBezTo>
                <a:close/>
                <a:moveTo>
                  <a:pt x="3402384" y="1409152"/>
                </a:moveTo>
                <a:cubicBezTo>
                  <a:pt x="3411723" y="1408020"/>
                  <a:pt x="3417377" y="1409273"/>
                  <a:pt x="3421033" y="1412806"/>
                </a:cubicBezTo>
                <a:cubicBezTo>
                  <a:pt x="3424687" y="1416339"/>
                  <a:pt x="3426340" y="1422150"/>
                  <a:pt x="3427677" y="1430132"/>
                </a:cubicBezTo>
                <a:cubicBezTo>
                  <a:pt x="3414207" y="1430989"/>
                  <a:pt x="3410267" y="1423709"/>
                  <a:pt x="3402384" y="1409152"/>
                </a:cubicBezTo>
                <a:close/>
                <a:moveTo>
                  <a:pt x="8248314" y="1409151"/>
                </a:moveTo>
                <a:cubicBezTo>
                  <a:pt x="8257653" y="1408019"/>
                  <a:pt x="8263307" y="1409272"/>
                  <a:pt x="8266963" y="1412805"/>
                </a:cubicBezTo>
                <a:cubicBezTo>
                  <a:pt x="8270617" y="1416338"/>
                  <a:pt x="8272270" y="1422149"/>
                  <a:pt x="8273607" y="1430131"/>
                </a:cubicBezTo>
                <a:cubicBezTo>
                  <a:pt x="8260137" y="1430988"/>
                  <a:pt x="8256197" y="1423708"/>
                  <a:pt x="8248314" y="1409151"/>
                </a:cubicBezTo>
                <a:close/>
                <a:moveTo>
                  <a:pt x="2661139" y="1409056"/>
                </a:moveTo>
                <a:cubicBezTo>
                  <a:pt x="2671607" y="1407413"/>
                  <a:pt x="2682486" y="1409944"/>
                  <a:pt x="2688232" y="1416407"/>
                </a:cubicBezTo>
                <a:cubicBezTo>
                  <a:pt x="2692063" y="1420716"/>
                  <a:pt x="2693611" y="1426773"/>
                  <a:pt x="2691237" y="1434506"/>
                </a:cubicBezTo>
                <a:cubicBezTo>
                  <a:pt x="2672426" y="1452589"/>
                  <a:pt x="2660268" y="1432415"/>
                  <a:pt x="2636519" y="1426739"/>
                </a:cubicBezTo>
                <a:cubicBezTo>
                  <a:pt x="2640616" y="1416511"/>
                  <a:pt x="2650671" y="1410697"/>
                  <a:pt x="2661139" y="1409056"/>
                </a:cubicBezTo>
                <a:close/>
                <a:moveTo>
                  <a:pt x="9319122" y="1406328"/>
                </a:moveTo>
                <a:cubicBezTo>
                  <a:pt x="9327253" y="1409358"/>
                  <a:pt x="9345866" y="1422420"/>
                  <a:pt x="9354613" y="1436398"/>
                </a:cubicBezTo>
                <a:cubicBezTo>
                  <a:pt x="9357530" y="1441058"/>
                  <a:pt x="9359349" y="1445820"/>
                  <a:pt x="9359320" y="1450346"/>
                </a:cubicBezTo>
                <a:cubicBezTo>
                  <a:pt x="9359280" y="1456380"/>
                  <a:pt x="9355953" y="1461996"/>
                  <a:pt x="9347552" y="1466393"/>
                </a:cubicBezTo>
                <a:cubicBezTo>
                  <a:pt x="9333551" y="1446657"/>
                  <a:pt x="9311285" y="1437753"/>
                  <a:pt x="9310982" y="1423274"/>
                </a:cubicBezTo>
                <a:cubicBezTo>
                  <a:pt x="9310882" y="1418448"/>
                  <a:pt x="9313222" y="1413001"/>
                  <a:pt x="9319122" y="1406328"/>
                </a:cubicBezTo>
                <a:close/>
                <a:moveTo>
                  <a:pt x="2914254" y="1402249"/>
                </a:moveTo>
                <a:cubicBezTo>
                  <a:pt x="2915969" y="1403350"/>
                  <a:pt x="2917685" y="1404452"/>
                  <a:pt x="2918719" y="1405671"/>
                </a:cubicBezTo>
                <a:cubicBezTo>
                  <a:pt x="2919752" y="1406891"/>
                  <a:pt x="2920104" y="1408231"/>
                  <a:pt x="2919092" y="1409807"/>
                </a:cubicBezTo>
                <a:cubicBezTo>
                  <a:pt x="2917068" y="1412962"/>
                  <a:pt x="2913636" y="1410759"/>
                  <a:pt x="2912229" y="1405403"/>
                </a:cubicBezTo>
                <a:cubicBezTo>
                  <a:pt x="2912229" y="1405403"/>
                  <a:pt x="2914254" y="1402249"/>
                  <a:pt x="2914254" y="1402249"/>
                </a:cubicBezTo>
                <a:close/>
                <a:moveTo>
                  <a:pt x="7935942" y="1400581"/>
                </a:moveTo>
                <a:cubicBezTo>
                  <a:pt x="7932003" y="1407401"/>
                  <a:pt x="7941881" y="1425566"/>
                  <a:pt x="7944851" y="1438059"/>
                </a:cubicBezTo>
                <a:lnTo>
                  <a:pt x="7944754" y="1447659"/>
                </a:lnTo>
                <a:lnTo>
                  <a:pt x="7946254" y="1449175"/>
                </a:lnTo>
                <a:lnTo>
                  <a:pt x="7946967" y="1451389"/>
                </a:lnTo>
                <a:lnTo>
                  <a:pt x="7951188" y="1457784"/>
                </a:lnTo>
                <a:cubicBezTo>
                  <a:pt x="7952142" y="1461360"/>
                  <a:pt x="7953094" y="1464935"/>
                  <a:pt x="7953094" y="1464935"/>
                </a:cubicBezTo>
                <a:lnTo>
                  <a:pt x="7950321" y="1461810"/>
                </a:lnTo>
                <a:lnTo>
                  <a:pt x="7951270" y="1464756"/>
                </a:lnTo>
                <a:cubicBezTo>
                  <a:pt x="7951266" y="1470119"/>
                  <a:pt x="7949338" y="1475456"/>
                  <a:pt x="7944739" y="1480177"/>
                </a:cubicBezTo>
                <a:lnTo>
                  <a:pt x="7937854" y="1481399"/>
                </a:lnTo>
                <a:lnTo>
                  <a:pt x="7939014" y="1484086"/>
                </a:lnTo>
                <a:cubicBezTo>
                  <a:pt x="7941872" y="1494812"/>
                  <a:pt x="7945450" y="1493841"/>
                  <a:pt x="7947356" y="1500990"/>
                </a:cubicBezTo>
                <a:cubicBezTo>
                  <a:pt x="7953794" y="1510746"/>
                  <a:pt x="7952122" y="1518866"/>
                  <a:pt x="7954026" y="1526015"/>
                </a:cubicBezTo>
                <a:lnTo>
                  <a:pt x="7967175" y="1556285"/>
                </a:lnTo>
                <a:lnTo>
                  <a:pt x="7974811" y="1548927"/>
                </a:lnTo>
                <a:lnTo>
                  <a:pt x="7977569" y="1547055"/>
                </a:lnTo>
                <a:lnTo>
                  <a:pt x="7974563" y="1540603"/>
                </a:lnTo>
                <a:cubicBezTo>
                  <a:pt x="7971750" y="1531661"/>
                  <a:pt x="7970033" y="1522331"/>
                  <a:pt x="7969627" y="1513572"/>
                </a:cubicBezTo>
                <a:lnTo>
                  <a:pt x="7969785" y="1512325"/>
                </a:lnTo>
                <a:lnTo>
                  <a:pt x="7969062" y="1510441"/>
                </a:lnTo>
                <a:lnTo>
                  <a:pt x="7969952" y="1510971"/>
                </a:lnTo>
                <a:lnTo>
                  <a:pt x="7972566" y="1489961"/>
                </a:lnTo>
                <a:lnTo>
                  <a:pt x="7974688" y="1487434"/>
                </a:lnTo>
                <a:lnTo>
                  <a:pt x="7974078" y="1486079"/>
                </a:lnTo>
                <a:cubicBezTo>
                  <a:pt x="7961924" y="1454874"/>
                  <a:pt x="7945237" y="1421064"/>
                  <a:pt x="7935942" y="1400581"/>
                </a:cubicBezTo>
                <a:close/>
                <a:moveTo>
                  <a:pt x="8769580" y="1394704"/>
                </a:moveTo>
                <a:cubicBezTo>
                  <a:pt x="8773266" y="1401149"/>
                  <a:pt x="8776291" y="1407281"/>
                  <a:pt x="8778342" y="1413199"/>
                </a:cubicBezTo>
                <a:cubicBezTo>
                  <a:pt x="8784493" y="1430955"/>
                  <a:pt x="8781873" y="1446788"/>
                  <a:pt x="8762017" y="1463397"/>
                </a:cubicBezTo>
                <a:cubicBezTo>
                  <a:pt x="8747360" y="1460063"/>
                  <a:pt x="8743131" y="1445409"/>
                  <a:pt x="8745626" y="1430327"/>
                </a:cubicBezTo>
                <a:cubicBezTo>
                  <a:pt x="8748121" y="1415248"/>
                  <a:pt x="8757341" y="1399742"/>
                  <a:pt x="8769580" y="1394704"/>
                </a:cubicBezTo>
                <a:close/>
                <a:moveTo>
                  <a:pt x="2900810" y="1382934"/>
                </a:moveTo>
                <a:cubicBezTo>
                  <a:pt x="2904501" y="1387752"/>
                  <a:pt x="2906346" y="1390162"/>
                  <a:pt x="2907512" y="1392747"/>
                </a:cubicBezTo>
                <a:cubicBezTo>
                  <a:pt x="2908680" y="1395332"/>
                  <a:pt x="2909168" y="1398095"/>
                  <a:pt x="2910144" y="1403619"/>
                </a:cubicBezTo>
                <a:cubicBezTo>
                  <a:pt x="2906941" y="1401564"/>
                  <a:pt x="2898309" y="1400923"/>
                  <a:pt x="2897333" y="1395398"/>
                </a:cubicBezTo>
                <a:cubicBezTo>
                  <a:pt x="2896357" y="1389873"/>
                  <a:pt x="2896357" y="1389873"/>
                  <a:pt x="2900810" y="1382934"/>
                </a:cubicBezTo>
                <a:close/>
                <a:moveTo>
                  <a:pt x="9144071" y="1379441"/>
                </a:moveTo>
                <a:cubicBezTo>
                  <a:pt x="9146881" y="1379022"/>
                  <a:pt x="9150219" y="1378953"/>
                  <a:pt x="9153908" y="1379689"/>
                </a:cubicBezTo>
                <a:cubicBezTo>
                  <a:pt x="9157598" y="1380425"/>
                  <a:pt x="9161639" y="1381965"/>
                  <a:pt x="9165857" y="1384766"/>
                </a:cubicBezTo>
                <a:cubicBezTo>
                  <a:pt x="9170215" y="1388574"/>
                  <a:pt x="9179499" y="1400223"/>
                  <a:pt x="9175705" y="1400445"/>
                </a:cubicBezTo>
                <a:cubicBezTo>
                  <a:pt x="9172476" y="1404700"/>
                  <a:pt x="9176270" y="1404477"/>
                  <a:pt x="9176836" y="1408508"/>
                </a:cubicBezTo>
                <a:cubicBezTo>
                  <a:pt x="9167146" y="1421271"/>
                  <a:pt x="9156330" y="1425970"/>
                  <a:pt x="9143817" y="1418576"/>
                </a:cubicBezTo>
                <a:cubicBezTo>
                  <a:pt x="9135099" y="1410958"/>
                  <a:pt x="9122020" y="1399534"/>
                  <a:pt x="9127914" y="1386994"/>
                </a:cubicBezTo>
                <a:cubicBezTo>
                  <a:pt x="9131709" y="1386772"/>
                  <a:pt x="9131144" y="1382739"/>
                  <a:pt x="9134938" y="1382518"/>
                </a:cubicBezTo>
                <a:cubicBezTo>
                  <a:pt x="9134938" y="1382518"/>
                  <a:pt x="9138449" y="1380279"/>
                  <a:pt x="9144071" y="1379441"/>
                </a:cubicBezTo>
                <a:close/>
                <a:moveTo>
                  <a:pt x="8853821" y="1375047"/>
                </a:moveTo>
                <a:cubicBezTo>
                  <a:pt x="8854212" y="1375297"/>
                  <a:pt x="8853656" y="1376164"/>
                  <a:pt x="8852542" y="1377899"/>
                </a:cubicBezTo>
                <a:cubicBezTo>
                  <a:pt x="8856554" y="1385372"/>
                  <a:pt x="8853434" y="1383370"/>
                  <a:pt x="8854327" y="1388842"/>
                </a:cubicBezTo>
                <a:cubicBezTo>
                  <a:pt x="8855221" y="1394312"/>
                  <a:pt x="8866365" y="1411262"/>
                  <a:pt x="8871712" y="1409795"/>
                </a:cubicBezTo>
                <a:cubicBezTo>
                  <a:pt x="8869486" y="1413265"/>
                  <a:pt x="8870378" y="1418736"/>
                  <a:pt x="8870378" y="1418736"/>
                </a:cubicBezTo>
                <a:cubicBezTo>
                  <a:pt x="8865032" y="1420203"/>
                  <a:pt x="8861913" y="1418201"/>
                  <a:pt x="8858793" y="1416200"/>
                </a:cubicBezTo>
                <a:cubicBezTo>
                  <a:pt x="8857900" y="1410727"/>
                  <a:pt x="8860126" y="1407259"/>
                  <a:pt x="8859234" y="1401787"/>
                </a:cubicBezTo>
                <a:cubicBezTo>
                  <a:pt x="8856114" y="1399784"/>
                  <a:pt x="8849875" y="1395780"/>
                  <a:pt x="8848981" y="1390309"/>
                </a:cubicBezTo>
                <a:cubicBezTo>
                  <a:pt x="8848089" y="1384838"/>
                  <a:pt x="8849423" y="1375897"/>
                  <a:pt x="8849423" y="1375897"/>
                </a:cubicBezTo>
                <a:cubicBezTo>
                  <a:pt x="8852095" y="1375163"/>
                  <a:pt x="8853432" y="1374797"/>
                  <a:pt x="8853821" y="1375047"/>
                </a:cubicBezTo>
                <a:close/>
                <a:moveTo>
                  <a:pt x="3084772" y="1372909"/>
                </a:moveTo>
                <a:cubicBezTo>
                  <a:pt x="3091189" y="1372797"/>
                  <a:pt x="3097189" y="1374230"/>
                  <a:pt x="3099359" y="1378040"/>
                </a:cubicBezTo>
                <a:cubicBezTo>
                  <a:pt x="3091695" y="1382792"/>
                  <a:pt x="3086230" y="1384118"/>
                  <a:pt x="3080765" y="1385446"/>
                </a:cubicBezTo>
                <a:cubicBezTo>
                  <a:pt x="3073101" y="1390197"/>
                  <a:pt x="3069833" y="1388100"/>
                  <a:pt x="3067692" y="1377056"/>
                </a:cubicBezTo>
                <a:cubicBezTo>
                  <a:pt x="3071523" y="1374680"/>
                  <a:pt x="3078356" y="1373021"/>
                  <a:pt x="3084772" y="1372909"/>
                </a:cubicBezTo>
                <a:close/>
                <a:moveTo>
                  <a:pt x="9612836" y="1371618"/>
                </a:moveTo>
                <a:cubicBezTo>
                  <a:pt x="9612433" y="1375631"/>
                  <a:pt x="9611625" y="1383658"/>
                  <a:pt x="9618886" y="1387800"/>
                </a:cubicBezTo>
                <a:cubicBezTo>
                  <a:pt x="9610414" y="1395700"/>
                  <a:pt x="9601940" y="1403597"/>
                  <a:pt x="9595083" y="1395442"/>
                </a:cubicBezTo>
                <a:cubicBezTo>
                  <a:pt x="9591655" y="1391365"/>
                  <a:pt x="9588226" y="1387287"/>
                  <a:pt x="9589032" y="1379260"/>
                </a:cubicBezTo>
                <a:cubicBezTo>
                  <a:pt x="9597505" y="1371362"/>
                  <a:pt x="9608600" y="1375566"/>
                  <a:pt x="9612836" y="1371618"/>
                </a:cubicBezTo>
                <a:close/>
                <a:moveTo>
                  <a:pt x="3112706" y="1371085"/>
                </a:moveTo>
                <a:cubicBezTo>
                  <a:pt x="3110480" y="1374554"/>
                  <a:pt x="3113624" y="1376573"/>
                  <a:pt x="3113624" y="1376573"/>
                </a:cubicBezTo>
                <a:cubicBezTo>
                  <a:pt x="3113624" y="1376573"/>
                  <a:pt x="3113624" y="1376573"/>
                  <a:pt x="3115851" y="1373103"/>
                </a:cubicBezTo>
                <a:cubicBezTo>
                  <a:pt x="3116311" y="1375847"/>
                  <a:pt x="3115197" y="1377582"/>
                  <a:pt x="3113970" y="1378630"/>
                </a:cubicBezTo>
                <a:cubicBezTo>
                  <a:pt x="3112742" y="1379679"/>
                  <a:pt x="3111398" y="1380041"/>
                  <a:pt x="3111398" y="1380041"/>
                </a:cubicBezTo>
                <a:cubicBezTo>
                  <a:pt x="3106026" y="1381493"/>
                  <a:pt x="3100654" y="1382944"/>
                  <a:pt x="3099735" y="1377455"/>
                </a:cubicBezTo>
                <a:cubicBezTo>
                  <a:pt x="3099735" y="1377455"/>
                  <a:pt x="3101962" y="1373985"/>
                  <a:pt x="3112706" y="1371085"/>
                </a:cubicBezTo>
                <a:close/>
                <a:moveTo>
                  <a:pt x="8963063" y="1359273"/>
                </a:moveTo>
                <a:cubicBezTo>
                  <a:pt x="8967631" y="1358103"/>
                  <a:pt x="8972306" y="1358058"/>
                  <a:pt x="8976675" y="1359487"/>
                </a:cubicBezTo>
                <a:cubicBezTo>
                  <a:pt x="8982499" y="1361393"/>
                  <a:pt x="8987780" y="1365919"/>
                  <a:pt x="8991538" y="1373892"/>
                </a:cubicBezTo>
                <a:cubicBezTo>
                  <a:pt x="8988880" y="1389961"/>
                  <a:pt x="8962014" y="1412045"/>
                  <a:pt x="8949910" y="1415052"/>
                </a:cubicBezTo>
                <a:cubicBezTo>
                  <a:pt x="8939468" y="1408016"/>
                  <a:pt x="8935595" y="1399268"/>
                  <a:pt x="8935975" y="1390767"/>
                </a:cubicBezTo>
                <a:cubicBezTo>
                  <a:pt x="8936614" y="1376423"/>
                  <a:pt x="8949358" y="1362784"/>
                  <a:pt x="8963063" y="1359273"/>
                </a:cubicBezTo>
                <a:close/>
                <a:moveTo>
                  <a:pt x="10049732" y="1356587"/>
                </a:moveTo>
                <a:cubicBezTo>
                  <a:pt x="10063926" y="1357017"/>
                  <a:pt x="10085022" y="1365044"/>
                  <a:pt x="10084716" y="1368108"/>
                </a:cubicBezTo>
                <a:cubicBezTo>
                  <a:pt x="10088602" y="1368173"/>
                  <a:pt x="10088192" y="1372261"/>
                  <a:pt x="10092080" y="1372325"/>
                </a:cubicBezTo>
                <a:cubicBezTo>
                  <a:pt x="10092080" y="1372325"/>
                  <a:pt x="10095968" y="1372390"/>
                  <a:pt x="10099444" y="1376541"/>
                </a:cubicBezTo>
                <a:cubicBezTo>
                  <a:pt x="10101182" y="1378617"/>
                  <a:pt x="10102920" y="1380694"/>
                  <a:pt x="10103636" y="1383264"/>
                </a:cubicBezTo>
                <a:cubicBezTo>
                  <a:pt x="10104350" y="1385835"/>
                  <a:pt x="10104042" y="1388900"/>
                  <a:pt x="10101688" y="1392952"/>
                </a:cubicBezTo>
                <a:cubicBezTo>
                  <a:pt x="10071818" y="1380173"/>
                  <a:pt x="10056268" y="1379913"/>
                  <a:pt x="10034176" y="1367264"/>
                </a:cubicBezTo>
                <a:cubicBezTo>
                  <a:pt x="10034588" y="1363177"/>
                  <a:pt x="10038474" y="1363241"/>
                  <a:pt x="10038884" y="1359156"/>
                </a:cubicBezTo>
                <a:cubicBezTo>
                  <a:pt x="10041034" y="1357145"/>
                  <a:pt x="10045000" y="1356444"/>
                  <a:pt x="10049732" y="1356587"/>
                </a:cubicBezTo>
                <a:close/>
                <a:moveTo>
                  <a:pt x="9361783" y="1349447"/>
                </a:moveTo>
                <a:cubicBezTo>
                  <a:pt x="9372551" y="1346508"/>
                  <a:pt x="9387372" y="1351095"/>
                  <a:pt x="9390093" y="1367615"/>
                </a:cubicBezTo>
                <a:cubicBezTo>
                  <a:pt x="9395053" y="1380646"/>
                  <a:pt x="9386099" y="1394598"/>
                  <a:pt x="9388821" y="1411119"/>
                </a:cubicBezTo>
                <a:cubicBezTo>
                  <a:pt x="9379626" y="1415066"/>
                  <a:pt x="9373682" y="1417407"/>
                  <a:pt x="9368631" y="1416628"/>
                </a:cubicBezTo>
                <a:lnTo>
                  <a:pt x="9366819" y="1415015"/>
                </a:lnTo>
                <a:lnTo>
                  <a:pt x="9328138" y="1394997"/>
                </a:lnTo>
                <a:cubicBezTo>
                  <a:pt x="9324708" y="1390920"/>
                  <a:pt x="9318658" y="1374738"/>
                  <a:pt x="9322895" y="1370789"/>
                </a:cubicBezTo>
                <a:cubicBezTo>
                  <a:pt x="9327130" y="1366839"/>
                  <a:pt x="9330964" y="1366904"/>
                  <a:pt x="9334797" y="1366966"/>
                </a:cubicBezTo>
                <a:lnTo>
                  <a:pt x="9352454" y="1377039"/>
                </a:lnTo>
                <a:lnTo>
                  <a:pt x="9352277" y="1368583"/>
                </a:lnTo>
                <a:cubicBezTo>
                  <a:pt x="9354281" y="1359405"/>
                  <a:pt x="9357972" y="1351925"/>
                  <a:pt x="9361783" y="1349447"/>
                </a:cubicBezTo>
                <a:close/>
                <a:moveTo>
                  <a:pt x="8841108" y="1346072"/>
                </a:moveTo>
                <a:cubicBezTo>
                  <a:pt x="8842082" y="1351684"/>
                  <a:pt x="8851486" y="1372681"/>
                  <a:pt x="8845979" y="1374133"/>
                </a:cubicBezTo>
                <a:cubicBezTo>
                  <a:pt x="8845979" y="1374133"/>
                  <a:pt x="8845004" y="1368521"/>
                  <a:pt x="8844030" y="1362909"/>
                </a:cubicBezTo>
                <a:cubicBezTo>
                  <a:pt x="8843057" y="1357296"/>
                  <a:pt x="8843057" y="1357296"/>
                  <a:pt x="8837549" y="1358748"/>
                </a:cubicBezTo>
                <a:cubicBezTo>
                  <a:pt x="8836574" y="1353137"/>
                  <a:pt x="8836574" y="1353137"/>
                  <a:pt x="8841108" y="1346072"/>
                </a:cubicBezTo>
                <a:close/>
                <a:moveTo>
                  <a:pt x="8743502" y="1345918"/>
                </a:moveTo>
                <a:cubicBezTo>
                  <a:pt x="8748425" y="1350382"/>
                  <a:pt x="8751441" y="1356891"/>
                  <a:pt x="8752917" y="1364397"/>
                </a:cubicBezTo>
                <a:cubicBezTo>
                  <a:pt x="8757343" y="1386913"/>
                  <a:pt x="8747901" y="1418401"/>
                  <a:pt x="8734450" y="1430580"/>
                </a:cubicBezTo>
                <a:cubicBezTo>
                  <a:pt x="8716682" y="1432650"/>
                  <a:pt x="8705004" y="1428250"/>
                  <a:pt x="8698322" y="1420519"/>
                </a:cubicBezTo>
                <a:cubicBezTo>
                  <a:pt x="8678276" y="1397331"/>
                  <a:pt x="8703193" y="1344183"/>
                  <a:pt x="8743502" y="1345918"/>
                </a:cubicBezTo>
                <a:close/>
                <a:moveTo>
                  <a:pt x="9473162" y="1340795"/>
                </a:moveTo>
                <a:cubicBezTo>
                  <a:pt x="9486714" y="1343798"/>
                  <a:pt x="9504527" y="1357417"/>
                  <a:pt x="9512146" y="1366425"/>
                </a:cubicBezTo>
                <a:cubicBezTo>
                  <a:pt x="9500005" y="1374117"/>
                  <a:pt x="9471724" y="1353907"/>
                  <a:pt x="9461565" y="1341896"/>
                </a:cubicBezTo>
                <a:cubicBezTo>
                  <a:pt x="9464601" y="1339973"/>
                  <a:pt x="9468644" y="1339794"/>
                  <a:pt x="9473162" y="1340795"/>
                </a:cubicBezTo>
                <a:close/>
                <a:moveTo>
                  <a:pt x="2165477" y="1339649"/>
                </a:moveTo>
                <a:cubicBezTo>
                  <a:pt x="2172648" y="1338423"/>
                  <a:pt x="2180501" y="1340276"/>
                  <a:pt x="2187577" y="1346567"/>
                </a:cubicBezTo>
                <a:cubicBezTo>
                  <a:pt x="2184740" y="1370307"/>
                  <a:pt x="2185972" y="1398213"/>
                  <a:pt x="2158718" y="1396962"/>
                </a:cubicBezTo>
                <a:cubicBezTo>
                  <a:pt x="2128596" y="1374694"/>
                  <a:pt x="2143966" y="1343322"/>
                  <a:pt x="2165477" y="1339649"/>
                </a:cubicBezTo>
                <a:close/>
                <a:moveTo>
                  <a:pt x="8601188" y="1338220"/>
                </a:moveTo>
                <a:cubicBezTo>
                  <a:pt x="8635094" y="1360446"/>
                  <a:pt x="8624763" y="1369125"/>
                  <a:pt x="8615555" y="1385810"/>
                </a:cubicBezTo>
                <a:cubicBezTo>
                  <a:pt x="8607360" y="1382257"/>
                  <a:pt x="8596468" y="1386932"/>
                  <a:pt x="8587711" y="1379374"/>
                </a:cubicBezTo>
                <a:cubicBezTo>
                  <a:pt x="8587711" y="1379374"/>
                  <a:pt x="8583332" y="1375595"/>
                  <a:pt x="8582211" y="1367588"/>
                </a:cubicBezTo>
                <a:cubicBezTo>
                  <a:pt x="8572893" y="1356027"/>
                  <a:pt x="8582663" y="1343344"/>
                  <a:pt x="8582663" y="1343344"/>
                </a:cubicBezTo>
                <a:cubicBezTo>
                  <a:pt x="8582663" y="1343344"/>
                  <a:pt x="8582663" y="1343344"/>
                  <a:pt x="8578845" y="1343569"/>
                </a:cubicBezTo>
                <a:cubicBezTo>
                  <a:pt x="8586479" y="1343120"/>
                  <a:pt x="8593554" y="1338668"/>
                  <a:pt x="8601188" y="1338220"/>
                </a:cubicBezTo>
                <a:close/>
                <a:moveTo>
                  <a:pt x="2740740" y="1319269"/>
                </a:moveTo>
                <a:cubicBezTo>
                  <a:pt x="2748797" y="1321299"/>
                  <a:pt x="2761630" y="1322933"/>
                  <a:pt x="2766078" y="1332856"/>
                </a:cubicBezTo>
                <a:cubicBezTo>
                  <a:pt x="2767561" y="1336163"/>
                  <a:pt x="2768113" y="1340391"/>
                  <a:pt x="2767245" y="1345862"/>
                </a:cubicBezTo>
                <a:cubicBezTo>
                  <a:pt x="2769496" y="1349275"/>
                  <a:pt x="2759269" y="1360922"/>
                  <a:pt x="2753897" y="1359567"/>
                </a:cubicBezTo>
                <a:cubicBezTo>
                  <a:pt x="2740034" y="1358919"/>
                  <a:pt x="2739520" y="1344564"/>
                  <a:pt x="2733632" y="1328856"/>
                </a:cubicBezTo>
                <a:cubicBezTo>
                  <a:pt x="2739004" y="1330211"/>
                  <a:pt x="2739872" y="1324739"/>
                  <a:pt x="2740740" y="1319269"/>
                </a:cubicBezTo>
                <a:close/>
                <a:moveTo>
                  <a:pt x="8530472" y="1315495"/>
                </a:moveTo>
                <a:cubicBezTo>
                  <a:pt x="8534868" y="1316194"/>
                  <a:pt x="8539488" y="1317900"/>
                  <a:pt x="8544416" y="1321111"/>
                </a:cubicBezTo>
                <a:cubicBezTo>
                  <a:pt x="8535443" y="1334637"/>
                  <a:pt x="8530262" y="1347340"/>
                  <a:pt x="8526038" y="1360087"/>
                </a:cubicBezTo>
                <a:lnTo>
                  <a:pt x="8522649" y="1370620"/>
                </a:lnTo>
                <a:lnTo>
                  <a:pt x="8534652" y="1367575"/>
                </a:lnTo>
                <a:cubicBezTo>
                  <a:pt x="8542148" y="1367387"/>
                  <a:pt x="8550717" y="1369650"/>
                  <a:pt x="8560360" y="1376128"/>
                </a:cubicBezTo>
                <a:cubicBezTo>
                  <a:pt x="8571106" y="1383545"/>
                  <a:pt x="8581169" y="1393015"/>
                  <a:pt x="8585736" y="1404819"/>
                </a:cubicBezTo>
                <a:lnTo>
                  <a:pt x="8587412" y="1420191"/>
                </a:lnTo>
                <a:lnTo>
                  <a:pt x="8594156" y="1407954"/>
                </a:lnTo>
                <a:cubicBezTo>
                  <a:pt x="8596942" y="1403043"/>
                  <a:pt x="8600429" y="1398012"/>
                  <a:pt x="8605556" y="1394184"/>
                </a:cubicBezTo>
                <a:cubicBezTo>
                  <a:pt x="8637144" y="1402167"/>
                  <a:pt x="8619889" y="1428398"/>
                  <a:pt x="8602538" y="1429664"/>
                </a:cubicBezTo>
                <a:lnTo>
                  <a:pt x="8587536" y="1421330"/>
                </a:lnTo>
                <a:lnTo>
                  <a:pt x="8587861" y="1424313"/>
                </a:lnTo>
                <a:cubicBezTo>
                  <a:pt x="8586794" y="1431419"/>
                  <a:pt x="8583751" y="1439143"/>
                  <a:pt x="8578131" y="1447522"/>
                </a:cubicBezTo>
                <a:cubicBezTo>
                  <a:pt x="8575399" y="1455731"/>
                  <a:pt x="8574840" y="1451740"/>
                  <a:pt x="8571547" y="1455958"/>
                </a:cubicBezTo>
                <a:cubicBezTo>
                  <a:pt x="8568256" y="1460175"/>
                  <a:pt x="8565524" y="1468385"/>
                  <a:pt x="8566083" y="1472376"/>
                </a:cubicBezTo>
                <a:cubicBezTo>
                  <a:pt x="8549001" y="1461306"/>
                  <a:pt x="8542977" y="1473734"/>
                  <a:pt x="8517074" y="1455133"/>
                </a:cubicBezTo>
                <a:cubicBezTo>
                  <a:pt x="8491451" y="1438529"/>
                  <a:pt x="8487176" y="1418405"/>
                  <a:pt x="8490569" y="1402360"/>
                </a:cubicBezTo>
                <a:lnTo>
                  <a:pt x="8495201" y="1390102"/>
                </a:lnTo>
                <a:lnTo>
                  <a:pt x="8485860" y="1382134"/>
                </a:lnTo>
                <a:cubicBezTo>
                  <a:pt x="8515490" y="1359602"/>
                  <a:pt x="8472590" y="1341707"/>
                  <a:pt x="8494725" y="1322813"/>
                </a:cubicBezTo>
                <a:cubicBezTo>
                  <a:pt x="8506100" y="1320350"/>
                  <a:pt x="8517279" y="1313396"/>
                  <a:pt x="8530472" y="1315495"/>
                </a:cubicBezTo>
                <a:close/>
                <a:moveTo>
                  <a:pt x="1641661" y="1309128"/>
                </a:moveTo>
                <a:cubicBezTo>
                  <a:pt x="1663248" y="1305807"/>
                  <a:pt x="1685380" y="1327757"/>
                  <a:pt x="1682446" y="1348069"/>
                </a:cubicBezTo>
                <a:cubicBezTo>
                  <a:pt x="1681141" y="1357099"/>
                  <a:pt x="1674887" y="1365803"/>
                  <a:pt x="1661431" y="1371822"/>
                </a:cubicBezTo>
                <a:cubicBezTo>
                  <a:pt x="1645100" y="1347723"/>
                  <a:pt x="1625671" y="1347279"/>
                  <a:pt x="1621205" y="1321870"/>
                </a:cubicBezTo>
                <a:cubicBezTo>
                  <a:pt x="1627329" y="1314150"/>
                  <a:pt x="1634465" y="1310236"/>
                  <a:pt x="1641661" y="1309128"/>
                </a:cubicBezTo>
                <a:close/>
                <a:moveTo>
                  <a:pt x="1709694" y="1300477"/>
                </a:moveTo>
                <a:cubicBezTo>
                  <a:pt x="1725211" y="1297119"/>
                  <a:pt x="1745913" y="1322490"/>
                  <a:pt x="1742710" y="1338625"/>
                </a:cubicBezTo>
                <a:cubicBezTo>
                  <a:pt x="1726112" y="1317512"/>
                  <a:pt x="1706670" y="1320689"/>
                  <a:pt x="1709694" y="1300477"/>
                </a:cubicBezTo>
                <a:close/>
                <a:moveTo>
                  <a:pt x="9174277" y="1291628"/>
                </a:moveTo>
                <a:cubicBezTo>
                  <a:pt x="9176183" y="1292851"/>
                  <a:pt x="9177343" y="1296077"/>
                  <a:pt x="9179663" y="1302527"/>
                </a:cubicBezTo>
                <a:lnTo>
                  <a:pt x="9176555" y="1317672"/>
                </a:lnTo>
                <a:lnTo>
                  <a:pt x="9178191" y="1321569"/>
                </a:lnTo>
                <a:cubicBezTo>
                  <a:pt x="9178333" y="1325024"/>
                  <a:pt x="9176961" y="1328949"/>
                  <a:pt x="9172663" y="1332824"/>
                </a:cubicBezTo>
                <a:lnTo>
                  <a:pt x="9168420" y="1335519"/>
                </a:lnTo>
                <a:lnTo>
                  <a:pt x="9158698" y="1348616"/>
                </a:lnTo>
                <a:lnTo>
                  <a:pt x="9155349" y="1342148"/>
                </a:lnTo>
                <a:lnTo>
                  <a:pt x="9140651" y="1340183"/>
                </a:lnTo>
                <a:cubicBezTo>
                  <a:pt x="9132450" y="1343992"/>
                  <a:pt x="9127756" y="1351809"/>
                  <a:pt x="9120348" y="1347736"/>
                </a:cubicBezTo>
                <a:cubicBezTo>
                  <a:pt x="9132847" y="1340052"/>
                  <a:pt x="9137144" y="1336177"/>
                  <a:pt x="9145346" y="1332368"/>
                </a:cubicBezTo>
                <a:lnTo>
                  <a:pt x="9147598" y="1327167"/>
                </a:lnTo>
                <a:lnTo>
                  <a:pt x="9147163" y="1326328"/>
                </a:lnTo>
                <a:lnTo>
                  <a:pt x="9148701" y="1324618"/>
                </a:lnTo>
                <a:lnTo>
                  <a:pt x="9150438" y="1320611"/>
                </a:lnTo>
                <a:lnTo>
                  <a:pt x="9152152" y="1319880"/>
                </a:lnTo>
                <a:lnTo>
                  <a:pt x="9156932" y="1310268"/>
                </a:lnTo>
                <a:cubicBezTo>
                  <a:pt x="9160862" y="1301627"/>
                  <a:pt x="9164412" y="1292739"/>
                  <a:pt x="9164412" y="1292739"/>
                </a:cubicBezTo>
                <a:cubicBezTo>
                  <a:pt x="9169717" y="1291183"/>
                  <a:pt x="9172370" y="1290404"/>
                  <a:pt x="9174277" y="1291628"/>
                </a:cubicBezTo>
                <a:close/>
                <a:moveTo>
                  <a:pt x="1328698" y="1290316"/>
                </a:moveTo>
                <a:cubicBezTo>
                  <a:pt x="1332190" y="1292302"/>
                  <a:pt x="1335683" y="1294288"/>
                  <a:pt x="1337312" y="1290770"/>
                </a:cubicBezTo>
                <a:cubicBezTo>
                  <a:pt x="1341037" y="1301782"/>
                  <a:pt x="1339407" y="1305301"/>
                  <a:pt x="1341270" y="1310807"/>
                </a:cubicBezTo>
                <a:cubicBezTo>
                  <a:pt x="1342900" y="1307288"/>
                  <a:pt x="1344762" y="1312794"/>
                  <a:pt x="1344762" y="1312794"/>
                </a:cubicBezTo>
                <a:cubicBezTo>
                  <a:pt x="1344762" y="1312794"/>
                  <a:pt x="1344762" y="1312794"/>
                  <a:pt x="1355005" y="1309728"/>
                </a:cubicBezTo>
                <a:cubicBezTo>
                  <a:pt x="1355005" y="1309728"/>
                  <a:pt x="1378986" y="1305583"/>
                  <a:pt x="1389929" y="1329594"/>
                </a:cubicBezTo>
                <a:cubicBezTo>
                  <a:pt x="1384806" y="1331128"/>
                  <a:pt x="1395981" y="1364164"/>
                  <a:pt x="1382476" y="1374269"/>
                </a:cubicBezTo>
                <a:cubicBezTo>
                  <a:pt x="1375725" y="1379322"/>
                  <a:pt x="1370603" y="1380855"/>
                  <a:pt x="1363851" y="1385907"/>
                </a:cubicBezTo>
                <a:cubicBezTo>
                  <a:pt x="1353374" y="1379947"/>
                  <a:pt x="1338008" y="1384545"/>
                  <a:pt x="1323574" y="1358547"/>
                </a:cubicBezTo>
                <a:cubicBezTo>
                  <a:pt x="1310770" y="1329030"/>
                  <a:pt x="1338010" y="1317847"/>
                  <a:pt x="1334517" y="1315859"/>
                </a:cubicBezTo>
                <a:cubicBezTo>
                  <a:pt x="1332655" y="1310354"/>
                  <a:pt x="1332655" y="1310354"/>
                  <a:pt x="1329163" y="1308368"/>
                </a:cubicBezTo>
                <a:cubicBezTo>
                  <a:pt x="1330794" y="1304848"/>
                  <a:pt x="1330560" y="1295822"/>
                  <a:pt x="1328698" y="1290316"/>
                </a:cubicBezTo>
                <a:close/>
                <a:moveTo>
                  <a:pt x="2736854" y="1284416"/>
                </a:moveTo>
                <a:cubicBezTo>
                  <a:pt x="2737605" y="1323841"/>
                  <a:pt x="2712550" y="1331488"/>
                  <a:pt x="2689840" y="1342023"/>
                </a:cubicBezTo>
                <a:cubicBezTo>
                  <a:pt x="2686461" y="1325030"/>
                  <a:pt x="2704760" y="1283396"/>
                  <a:pt x="2736854" y="1284416"/>
                </a:cubicBezTo>
                <a:close/>
                <a:moveTo>
                  <a:pt x="3106328" y="1284072"/>
                </a:moveTo>
                <a:cubicBezTo>
                  <a:pt x="3110720" y="1284651"/>
                  <a:pt x="3115351" y="1287765"/>
                  <a:pt x="3120867" y="1291905"/>
                </a:cubicBezTo>
                <a:cubicBezTo>
                  <a:pt x="3126383" y="1296046"/>
                  <a:pt x="3127850" y="1301132"/>
                  <a:pt x="3128822" y="1306207"/>
                </a:cubicBezTo>
                <a:cubicBezTo>
                  <a:pt x="3129796" y="1311284"/>
                  <a:pt x="3130274" y="1316352"/>
                  <a:pt x="3133816" y="1320460"/>
                </a:cubicBezTo>
                <a:cubicBezTo>
                  <a:pt x="3125512" y="1324369"/>
                  <a:pt x="3112852" y="1332255"/>
                  <a:pt x="3098277" y="1319865"/>
                </a:cubicBezTo>
                <a:cubicBezTo>
                  <a:pt x="3094735" y="1315759"/>
                  <a:pt x="3094735" y="1315759"/>
                  <a:pt x="3095142" y="1311716"/>
                </a:cubicBezTo>
                <a:cubicBezTo>
                  <a:pt x="3092006" y="1303568"/>
                  <a:pt x="3088464" y="1299460"/>
                  <a:pt x="3093225" y="1291443"/>
                </a:cubicBezTo>
                <a:cubicBezTo>
                  <a:pt x="3097785" y="1285447"/>
                  <a:pt x="3101936" y="1283493"/>
                  <a:pt x="3106328" y="1284072"/>
                </a:cubicBezTo>
                <a:close/>
                <a:moveTo>
                  <a:pt x="7952258" y="1284071"/>
                </a:moveTo>
                <a:cubicBezTo>
                  <a:pt x="7956650" y="1284650"/>
                  <a:pt x="7961281" y="1287764"/>
                  <a:pt x="7966797" y="1291904"/>
                </a:cubicBezTo>
                <a:cubicBezTo>
                  <a:pt x="7972313" y="1296045"/>
                  <a:pt x="7973780" y="1301131"/>
                  <a:pt x="7974752" y="1306207"/>
                </a:cubicBezTo>
                <a:cubicBezTo>
                  <a:pt x="7975726" y="1311284"/>
                  <a:pt x="7976204" y="1316351"/>
                  <a:pt x="7979746" y="1320459"/>
                </a:cubicBezTo>
                <a:cubicBezTo>
                  <a:pt x="7971442" y="1324367"/>
                  <a:pt x="7958782" y="1332254"/>
                  <a:pt x="7944207" y="1319864"/>
                </a:cubicBezTo>
                <a:cubicBezTo>
                  <a:pt x="7940665" y="1315758"/>
                  <a:pt x="7940665" y="1315758"/>
                  <a:pt x="7941072" y="1311715"/>
                </a:cubicBezTo>
                <a:cubicBezTo>
                  <a:pt x="7937936" y="1303568"/>
                  <a:pt x="7934394" y="1299459"/>
                  <a:pt x="7939155" y="1291441"/>
                </a:cubicBezTo>
                <a:cubicBezTo>
                  <a:pt x="7943715" y="1285446"/>
                  <a:pt x="7947866" y="1283492"/>
                  <a:pt x="7952258" y="1284071"/>
                </a:cubicBezTo>
                <a:close/>
                <a:moveTo>
                  <a:pt x="8978530" y="1272176"/>
                </a:moveTo>
                <a:cubicBezTo>
                  <a:pt x="8980090" y="1273176"/>
                  <a:pt x="8981337" y="1276380"/>
                  <a:pt x="8982310" y="1280011"/>
                </a:cubicBezTo>
                <a:cubicBezTo>
                  <a:pt x="8983283" y="1283642"/>
                  <a:pt x="8983983" y="1287698"/>
                  <a:pt x="8984450" y="1290402"/>
                </a:cubicBezTo>
                <a:cubicBezTo>
                  <a:pt x="8987570" y="1292405"/>
                  <a:pt x="8988503" y="1297813"/>
                  <a:pt x="8986317" y="1301219"/>
                </a:cubicBezTo>
                <a:cubicBezTo>
                  <a:pt x="8986317" y="1301219"/>
                  <a:pt x="8987251" y="1306628"/>
                  <a:pt x="8990369" y="1308630"/>
                </a:cubicBezTo>
                <a:cubicBezTo>
                  <a:pt x="8992237" y="1319446"/>
                  <a:pt x="8990052" y="1322852"/>
                  <a:pt x="8987865" y="1326259"/>
                </a:cubicBezTo>
                <a:cubicBezTo>
                  <a:pt x="8987865" y="1326259"/>
                  <a:pt x="8986933" y="1320850"/>
                  <a:pt x="8983812" y="1318847"/>
                </a:cubicBezTo>
                <a:cubicBezTo>
                  <a:pt x="8983812" y="1318847"/>
                  <a:pt x="8982879" y="1313440"/>
                  <a:pt x="8981945" y="1308032"/>
                </a:cubicBezTo>
                <a:cubicBezTo>
                  <a:pt x="8981945" y="1308032"/>
                  <a:pt x="8978826" y="1306030"/>
                  <a:pt x="8975705" y="1304027"/>
                </a:cubicBezTo>
                <a:cubicBezTo>
                  <a:pt x="8970719" y="1291208"/>
                  <a:pt x="8966665" y="1283798"/>
                  <a:pt x="8978530" y="1272176"/>
                </a:cubicBezTo>
                <a:close/>
                <a:moveTo>
                  <a:pt x="2814951" y="1267347"/>
                </a:moveTo>
                <a:cubicBezTo>
                  <a:pt x="2832319" y="1266568"/>
                  <a:pt x="2844246" y="1303177"/>
                  <a:pt x="2856402" y="1321380"/>
                </a:cubicBezTo>
                <a:cubicBezTo>
                  <a:pt x="2846792" y="1335559"/>
                  <a:pt x="2842507" y="1338668"/>
                  <a:pt x="2826414" y="1343139"/>
                </a:cubicBezTo>
                <a:cubicBezTo>
                  <a:pt x="2805399" y="1325959"/>
                  <a:pt x="2800480" y="1304307"/>
                  <a:pt x="2795561" y="1282656"/>
                </a:cubicBezTo>
                <a:cubicBezTo>
                  <a:pt x="2802769" y="1272021"/>
                  <a:pt x="2809163" y="1267606"/>
                  <a:pt x="2814951" y="1267347"/>
                </a:cubicBezTo>
                <a:close/>
                <a:moveTo>
                  <a:pt x="8156518" y="1261211"/>
                </a:moveTo>
                <a:cubicBezTo>
                  <a:pt x="8163016" y="1265975"/>
                  <a:pt x="8169516" y="1270738"/>
                  <a:pt x="8176014" y="1275500"/>
                </a:cubicBezTo>
                <a:cubicBezTo>
                  <a:pt x="8175405" y="1297584"/>
                  <a:pt x="8164896" y="1318046"/>
                  <a:pt x="8146372" y="1319254"/>
                </a:cubicBezTo>
                <a:cubicBezTo>
                  <a:pt x="8140198" y="1319656"/>
                  <a:pt x="8133134" y="1317919"/>
                  <a:pt x="8125248" y="1313392"/>
                </a:cubicBezTo>
                <a:cubicBezTo>
                  <a:pt x="8122404" y="1296286"/>
                  <a:pt x="8139868" y="1264026"/>
                  <a:pt x="8156518" y="1261211"/>
                </a:cubicBezTo>
                <a:close/>
                <a:moveTo>
                  <a:pt x="7840335" y="1257833"/>
                </a:moveTo>
                <a:cubicBezTo>
                  <a:pt x="7837710" y="1262379"/>
                  <a:pt x="7857020" y="1291644"/>
                  <a:pt x="7842475" y="1280254"/>
                </a:cubicBezTo>
                <a:cubicBezTo>
                  <a:pt x="7863215" y="1314882"/>
                  <a:pt x="7879902" y="1348693"/>
                  <a:pt x="7895127" y="1382420"/>
                </a:cubicBezTo>
                <a:lnTo>
                  <a:pt x="7917621" y="1434529"/>
                </a:lnTo>
                <a:lnTo>
                  <a:pt x="7919517" y="1431673"/>
                </a:lnTo>
                <a:cubicBezTo>
                  <a:pt x="7924335" y="1431894"/>
                  <a:pt x="7929470" y="1433855"/>
                  <a:pt x="7934175" y="1436969"/>
                </a:cubicBezTo>
                <a:lnTo>
                  <a:pt x="7937387" y="1440214"/>
                </a:lnTo>
                <a:lnTo>
                  <a:pt x="7934886" y="1434411"/>
                </a:lnTo>
                <a:cubicBezTo>
                  <a:pt x="7931877" y="1428518"/>
                  <a:pt x="7928181" y="1421853"/>
                  <a:pt x="7924486" y="1415188"/>
                </a:cubicBezTo>
                <a:cubicBezTo>
                  <a:pt x="7920674" y="1400890"/>
                  <a:pt x="7914238" y="1391134"/>
                  <a:pt x="7917817" y="1390166"/>
                </a:cubicBezTo>
                <a:cubicBezTo>
                  <a:pt x="7912332" y="1383983"/>
                  <a:pt x="7913284" y="1387559"/>
                  <a:pt x="7906848" y="1377805"/>
                </a:cubicBezTo>
                <a:cubicBezTo>
                  <a:pt x="7899458" y="1364474"/>
                  <a:pt x="7891112" y="1347569"/>
                  <a:pt x="7882770" y="1330663"/>
                </a:cubicBezTo>
                <a:cubicBezTo>
                  <a:pt x="7874428" y="1313758"/>
                  <a:pt x="7866085" y="1296854"/>
                  <a:pt x="7864179" y="1289703"/>
                </a:cubicBezTo>
                <a:cubicBezTo>
                  <a:pt x="7854884" y="1269223"/>
                  <a:pt x="7854163" y="1280919"/>
                  <a:pt x="7840335" y="1257833"/>
                </a:cubicBezTo>
                <a:close/>
                <a:moveTo>
                  <a:pt x="2678726" y="1250551"/>
                </a:moveTo>
                <a:cubicBezTo>
                  <a:pt x="2682850" y="1255631"/>
                  <a:pt x="2684751" y="1261152"/>
                  <a:pt x="2684928" y="1266343"/>
                </a:cubicBezTo>
                <a:cubicBezTo>
                  <a:pt x="2685461" y="1281916"/>
                  <a:pt x="2670499" y="1294519"/>
                  <a:pt x="2653656" y="1283325"/>
                </a:cubicBezTo>
                <a:cubicBezTo>
                  <a:pt x="2656141" y="1260926"/>
                  <a:pt x="2665076" y="1252835"/>
                  <a:pt x="2678726" y="1250551"/>
                </a:cubicBezTo>
                <a:close/>
                <a:moveTo>
                  <a:pt x="9114128" y="1242578"/>
                </a:moveTo>
                <a:cubicBezTo>
                  <a:pt x="9116575" y="1242111"/>
                  <a:pt x="9119347" y="1243175"/>
                  <a:pt x="9122771" y="1247303"/>
                </a:cubicBezTo>
                <a:cubicBezTo>
                  <a:pt x="9126400" y="1249402"/>
                  <a:pt x="9128112" y="1251466"/>
                  <a:pt x="9127804" y="1254515"/>
                </a:cubicBezTo>
                <a:cubicBezTo>
                  <a:pt x="9127498" y="1257565"/>
                  <a:pt x="9125172" y="1261597"/>
                  <a:pt x="9120727" y="1267633"/>
                </a:cubicBezTo>
                <a:cubicBezTo>
                  <a:pt x="9112243" y="1275635"/>
                  <a:pt x="9107593" y="1283703"/>
                  <a:pt x="9103760" y="1283639"/>
                </a:cubicBezTo>
                <a:cubicBezTo>
                  <a:pt x="9103351" y="1287704"/>
                  <a:pt x="9099111" y="1291705"/>
                  <a:pt x="9098700" y="1295771"/>
                </a:cubicBezTo>
                <a:cubicBezTo>
                  <a:pt x="9098700" y="1295771"/>
                  <a:pt x="9098700" y="1295771"/>
                  <a:pt x="9094868" y="1295707"/>
                </a:cubicBezTo>
                <a:cubicBezTo>
                  <a:pt x="9100337" y="1279508"/>
                  <a:pt x="9098549" y="1259117"/>
                  <a:pt x="9107441" y="1247047"/>
                </a:cubicBezTo>
                <a:cubicBezTo>
                  <a:pt x="9109561" y="1245047"/>
                  <a:pt x="9111682" y="1243047"/>
                  <a:pt x="9114128" y="1242578"/>
                </a:cubicBezTo>
                <a:close/>
                <a:moveTo>
                  <a:pt x="8411990" y="1241019"/>
                </a:moveTo>
                <a:cubicBezTo>
                  <a:pt x="8425647" y="1251558"/>
                  <a:pt x="8435294" y="1295922"/>
                  <a:pt x="8424694" y="1309893"/>
                </a:cubicBezTo>
                <a:lnTo>
                  <a:pt x="8416767" y="1310930"/>
                </a:lnTo>
                <a:lnTo>
                  <a:pt x="8416977" y="1311344"/>
                </a:lnTo>
                <a:cubicBezTo>
                  <a:pt x="8419886" y="1331803"/>
                  <a:pt x="8407274" y="1358460"/>
                  <a:pt x="8408472" y="1384041"/>
                </a:cubicBezTo>
                <a:cubicBezTo>
                  <a:pt x="8414972" y="1398474"/>
                  <a:pt x="8434137" y="1396359"/>
                  <a:pt x="8427970" y="1427338"/>
                </a:cubicBezTo>
                <a:cubicBezTo>
                  <a:pt x="8381758" y="1423466"/>
                  <a:pt x="8347392" y="1408871"/>
                  <a:pt x="8323602" y="1384698"/>
                </a:cubicBezTo>
                <a:cubicBezTo>
                  <a:pt x="8315672" y="1376641"/>
                  <a:pt x="8308918" y="1367519"/>
                  <a:pt x="8303290" y="1357376"/>
                </a:cubicBezTo>
                <a:cubicBezTo>
                  <a:pt x="8327358" y="1335584"/>
                  <a:pt x="8354767" y="1356480"/>
                  <a:pt x="8378054" y="1365871"/>
                </a:cubicBezTo>
                <a:cubicBezTo>
                  <a:pt x="8379633" y="1351743"/>
                  <a:pt x="8379586" y="1334007"/>
                  <a:pt x="8382887" y="1319590"/>
                </a:cubicBezTo>
                <a:lnTo>
                  <a:pt x="8386965" y="1310374"/>
                </a:lnTo>
                <a:lnTo>
                  <a:pt x="8374668" y="1301920"/>
                </a:lnTo>
                <a:lnTo>
                  <a:pt x="8372857" y="1292084"/>
                </a:lnTo>
                <a:lnTo>
                  <a:pt x="8372532" y="1292482"/>
                </a:lnTo>
                <a:cubicBezTo>
                  <a:pt x="8356165" y="1301295"/>
                  <a:pt x="8334998" y="1286190"/>
                  <a:pt x="8312229" y="1281247"/>
                </a:cubicBezTo>
                <a:cubicBezTo>
                  <a:pt x="8321247" y="1265069"/>
                  <a:pt x="8331684" y="1257440"/>
                  <a:pt x="8344018" y="1256821"/>
                </a:cubicBezTo>
                <a:cubicBezTo>
                  <a:pt x="8350184" y="1256513"/>
                  <a:pt x="8356825" y="1257953"/>
                  <a:pt x="8364001" y="1260955"/>
                </a:cubicBezTo>
                <a:lnTo>
                  <a:pt x="8376262" y="1268087"/>
                </a:lnTo>
                <a:lnTo>
                  <a:pt x="8380150" y="1258905"/>
                </a:lnTo>
                <a:cubicBezTo>
                  <a:pt x="8387138" y="1249994"/>
                  <a:pt x="8397839" y="1243024"/>
                  <a:pt x="8411990" y="1241019"/>
                </a:cubicBezTo>
                <a:close/>
                <a:moveTo>
                  <a:pt x="2546908" y="1240336"/>
                </a:moveTo>
                <a:cubicBezTo>
                  <a:pt x="2571091" y="1265317"/>
                  <a:pt x="2599127" y="1290473"/>
                  <a:pt x="2588620" y="1313862"/>
                </a:cubicBezTo>
                <a:cubicBezTo>
                  <a:pt x="2565669" y="1316787"/>
                  <a:pt x="2544990" y="1284012"/>
                  <a:pt x="2536400" y="1263725"/>
                </a:cubicBezTo>
                <a:cubicBezTo>
                  <a:pt x="2543757" y="1256106"/>
                  <a:pt x="2539551" y="1247957"/>
                  <a:pt x="2546908" y="1240336"/>
                </a:cubicBezTo>
                <a:close/>
                <a:moveTo>
                  <a:pt x="9168148" y="1237488"/>
                </a:moveTo>
                <a:cubicBezTo>
                  <a:pt x="9189461" y="1233883"/>
                  <a:pt x="9213832" y="1239887"/>
                  <a:pt x="9225163" y="1255328"/>
                </a:cubicBezTo>
                <a:cubicBezTo>
                  <a:pt x="9210450" y="1272281"/>
                  <a:pt x="9196459" y="1284770"/>
                  <a:pt x="9181179" y="1289524"/>
                </a:cubicBezTo>
                <a:cubicBezTo>
                  <a:pt x="9165900" y="1294275"/>
                  <a:pt x="9149333" y="1291291"/>
                  <a:pt x="9129480" y="1277290"/>
                </a:cubicBezTo>
                <a:cubicBezTo>
                  <a:pt x="9128578" y="1254300"/>
                  <a:pt x="9146834" y="1241090"/>
                  <a:pt x="9168148" y="1237488"/>
                </a:cubicBezTo>
                <a:close/>
                <a:moveTo>
                  <a:pt x="2203169" y="1225942"/>
                </a:moveTo>
                <a:cubicBezTo>
                  <a:pt x="2225149" y="1229017"/>
                  <a:pt x="2240734" y="1235013"/>
                  <a:pt x="2245622" y="1252129"/>
                </a:cubicBezTo>
                <a:cubicBezTo>
                  <a:pt x="2247252" y="1257834"/>
                  <a:pt x="2247693" y="1264776"/>
                  <a:pt x="2246786" y="1273255"/>
                </a:cubicBezTo>
                <a:cubicBezTo>
                  <a:pt x="2233616" y="1282630"/>
                  <a:pt x="2220012" y="1277073"/>
                  <a:pt x="2211051" y="1266039"/>
                </a:cubicBezTo>
                <a:cubicBezTo>
                  <a:pt x="2202089" y="1255003"/>
                  <a:pt x="2197770" y="1238488"/>
                  <a:pt x="2203169" y="1225942"/>
                </a:cubicBezTo>
                <a:close/>
                <a:moveTo>
                  <a:pt x="2686624" y="1212176"/>
                </a:moveTo>
                <a:cubicBezTo>
                  <a:pt x="2703518" y="1209341"/>
                  <a:pt x="2736611" y="1229175"/>
                  <a:pt x="2693634" y="1247069"/>
                </a:cubicBezTo>
                <a:cubicBezTo>
                  <a:pt x="2672181" y="1223735"/>
                  <a:pt x="2676487" y="1213875"/>
                  <a:pt x="2686624" y="1212176"/>
                </a:cubicBezTo>
                <a:close/>
                <a:moveTo>
                  <a:pt x="8999256" y="1209318"/>
                </a:moveTo>
                <a:cubicBezTo>
                  <a:pt x="8998839" y="1213454"/>
                  <a:pt x="9002821" y="1213520"/>
                  <a:pt x="9002405" y="1217655"/>
                </a:cubicBezTo>
                <a:cubicBezTo>
                  <a:pt x="9005555" y="1225992"/>
                  <a:pt x="9005555" y="1225992"/>
                  <a:pt x="9001157" y="1230060"/>
                </a:cubicBezTo>
                <a:cubicBezTo>
                  <a:pt x="8996760" y="1234129"/>
                  <a:pt x="8985230" y="1229794"/>
                  <a:pt x="8980832" y="1233863"/>
                </a:cubicBezTo>
                <a:cubicBezTo>
                  <a:pt x="8980832" y="1233863"/>
                  <a:pt x="8980832" y="1233863"/>
                  <a:pt x="8977682" y="1225526"/>
                </a:cubicBezTo>
                <a:cubicBezTo>
                  <a:pt x="8978097" y="1221390"/>
                  <a:pt x="8978513" y="1217256"/>
                  <a:pt x="8982911" y="1213187"/>
                </a:cubicBezTo>
                <a:cubicBezTo>
                  <a:pt x="8987309" y="1209119"/>
                  <a:pt x="8995274" y="1209253"/>
                  <a:pt x="8999256" y="1209318"/>
                </a:cubicBezTo>
                <a:close/>
                <a:moveTo>
                  <a:pt x="3252538" y="1200034"/>
                </a:moveTo>
                <a:cubicBezTo>
                  <a:pt x="3245486" y="1215758"/>
                  <a:pt x="3235744" y="1236374"/>
                  <a:pt x="3223972" y="1254891"/>
                </a:cubicBezTo>
                <a:lnTo>
                  <a:pt x="3222113" y="1257357"/>
                </a:lnTo>
                <a:lnTo>
                  <a:pt x="3229139" y="1254460"/>
                </a:lnTo>
                <a:cubicBezTo>
                  <a:pt x="3237124" y="1252866"/>
                  <a:pt x="3245976" y="1252500"/>
                  <a:pt x="3255250" y="1253205"/>
                </a:cubicBezTo>
                <a:cubicBezTo>
                  <a:pt x="3310894" y="1257433"/>
                  <a:pt x="3381767" y="1300221"/>
                  <a:pt x="3372144" y="1347712"/>
                </a:cubicBezTo>
                <a:cubicBezTo>
                  <a:pt x="3329864" y="1320742"/>
                  <a:pt x="3290296" y="1316603"/>
                  <a:pt x="3249532" y="1293734"/>
                </a:cubicBezTo>
                <a:lnTo>
                  <a:pt x="3214362" y="1267638"/>
                </a:lnTo>
                <a:lnTo>
                  <a:pt x="3204876" y="1280219"/>
                </a:lnTo>
                <a:cubicBezTo>
                  <a:pt x="3198058" y="1287555"/>
                  <a:pt x="3190816" y="1293491"/>
                  <a:pt x="3183231" y="1297155"/>
                </a:cubicBezTo>
                <a:cubicBezTo>
                  <a:pt x="3154465" y="1259726"/>
                  <a:pt x="3225724" y="1206827"/>
                  <a:pt x="3252538" y="1200034"/>
                </a:cubicBezTo>
                <a:close/>
                <a:moveTo>
                  <a:pt x="8098468" y="1200033"/>
                </a:moveTo>
                <a:lnTo>
                  <a:pt x="8072150" y="1250574"/>
                </a:lnTo>
                <a:lnTo>
                  <a:pt x="8091916" y="1265433"/>
                </a:lnTo>
                <a:cubicBezTo>
                  <a:pt x="8093388" y="1291677"/>
                  <a:pt x="8079389" y="1311706"/>
                  <a:pt x="8061840" y="1319085"/>
                </a:cubicBezTo>
                <a:cubicBezTo>
                  <a:pt x="8044292" y="1326469"/>
                  <a:pt x="8023198" y="1321203"/>
                  <a:pt x="8010489" y="1296861"/>
                </a:cubicBezTo>
                <a:cubicBezTo>
                  <a:pt x="8009488" y="1273482"/>
                  <a:pt x="8020680" y="1253928"/>
                  <a:pt x="8036707" y="1246067"/>
                </a:cubicBezTo>
                <a:lnTo>
                  <a:pt x="8037369" y="1246016"/>
                </a:lnTo>
                <a:lnTo>
                  <a:pt x="8042972" y="1237105"/>
                </a:lnTo>
                <a:cubicBezTo>
                  <a:pt x="8060543" y="1218352"/>
                  <a:pt x="8085061" y="1203429"/>
                  <a:pt x="8098468" y="1200033"/>
                </a:cubicBezTo>
                <a:close/>
                <a:moveTo>
                  <a:pt x="9383479" y="1192887"/>
                </a:moveTo>
                <a:cubicBezTo>
                  <a:pt x="9422993" y="1188167"/>
                  <a:pt x="9437086" y="1236848"/>
                  <a:pt x="9416744" y="1253019"/>
                </a:cubicBezTo>
                <a:cubicBezTo>
                  <a:pt x="9409960" y="1258408"/>
                  <a:pt x="9399353" y="1260187"/>
                  <a:pt x="9384584" y="1255171"/>
                </a:cubicBezTo>
                <a:cubicBezTo>
                  <a:pt x="9386556" y="1227226"/>
                  <a:pt x="9371019" y="1213625"/>
                  <a:pt x="9383479" y="1192887"/>
                </a:cubicBezTo>
                <a:close/>
                <a:moveTo>
                  <a:pt x="8826837" y="1189935"/>
                </a:moveTo>
                <a:cubicBezTo>
                  <a:pt x="8837865" y="1218043"/>
                  <a:pt x="8826549" y="1254954"/>
                  <a:pt x="8809274" y="1277263"/>
                </a:cubicBezTo>
                <a:lnTo>
                  <a:pt x="8801956" y="1283764"/>
                </a:lnTo>
                <a:lnTo>
                  <a:pt x="8810513" y="1282691"/>
                </a:lnTo>
                <a:cubicBezTo>
                  <a:pt x="8823797" y="1286075"/>
                  <a:pt x="8836672" y="1296978"/>
                  <a:pt x="8844734" y="1318869"/>
                </a:cubicBezTo>
                <a:cubicBezTo>
                  <a:pt x="8841370" y="1325251"/>
                  <a:pt x="8837771" y="1330219"/>
                  <a:pt x="8834024" y="1334304"/>
                </a:cubicBezTo>
                <a:lnTo>
                  <a:pt x="8824682" y="1342473"/>
                </a:lnTo>
                <a:lnTo>
                  <a:pt x="8836110" y="1366431"/>
                </a:lnTo>
                <a:cubicBezTo>
                  <a:pt x="8844327" y="1394203"/>
                  <a:pt x="8843213" y="1422984"/>
                  <a:pt x="8824750" y="1432798"/>
                </a:cubicBezTo>
                <a:cubicBezTo>
                  <a:pt x="8820712" y="1409566"/>
                  <a:pt x="8812244" y="1391287"/>
                  <a:pt x="8804862" y="1372120"/>
                </a:cubicBezTo>
                <a:lnTo>
                  <a:pt x="8800984" y="1359900"/>
                </a:lnTo>
                <a:lnTo>
                  <a:pt x="8798724" y="1361529"/>
                </a:lnTo>
                <a:cubicBezTo>
                  <a:pt x="8745017" y="1337910"/>
                  <a:pt x="8756083" y="1299658"/>
                  <a:pt x="8781786" y="1286295"/>
                </a:cubicBezTo>
                <a:lnTo>
                  <a:pt x="8789596" y="1285315"/>
                </a:lnTo>
                <a:lnTo>
                  <a:pt x="8787099" y="1264484"/>
                </a:lnTo>
                <a:cubicBezTo>
                  <a:pt x="8790260" y="1234480"/>
                  <a:pt x="8810975" y="1204297"/>
                  <a:pt x="8826837" y="1189935"/>
                </a:cubicBezTo>
                <a:close/>
                <a:moveTo>
                  <a:pt x="8901501" y="1184186"/>
                </a:moveTo>
                <a:cubicBezTo>
                  <a:pt x="8905456" y="1184453"/>
                  <a:pt x="8909762" y="1187202"/>
                  <a:pt x="8914204" y="1190944"/>
                </a:cubicBezTo>
                <a:cubicBezTo>
                  <a:pt x="8923091" y="1198428"/>
                  <a:pt x="8920317" y="1206598"/>
                  <a:pt x="8920317" y="1206598"/>
                </a:cubicBezTo>
                <a:cubicBezTo>
                  <a:pt x="8914212" y="1218963"/>
                  <a:pt x="8903109" y="1223620"/>
                  <a:pt x="8890335" y="1216363"/>
                </a:cubicBezTo>
                <a:cubicBezTo>
                  <a:pt x="8885336" y="1208651"/>
                  <a:pt x="8888110" y="1200483"/>
                  <a:pt x="8890884" y="1192314"/>
                </a:cubicBezTo>
                <a:cubicBezTo>
                  <a:pt x="8893936" y="1186131"/>
                  <a:pt x="8897545" y="1183917"/>
                  <a:pt x="8901501" y="1184186"/>
                </a:cubicBezTo>
                <a:close/>
                <a:moveTo>
                  <a:pt x="8503289" y="1182297"/>
                </a:moveTo>
                <a:cubicBezTo>
                  <a:pt x="8534662" y="1183546"/>
                  <a:pt x="8558300" y="1196303"/>
                  <a:pt x="8568722" y="1231760"/>
                </a:cubicBezTo>
                <a:cubicBezTo>
                  <a:pt x="8560740" y="1232911"/>
                  <a:pt x="8561726" y="1240982"/>
                  <a:pt x="8562709" y="1249051"/>
                </a:cubicBezTo>
                <a:cubicBezTo>
                  <a:pt x="8558393" y="1253716"/>
                  <a:pt x="8553189" y="1257085"/>
                  <a:pt x="8547424" y="1259329"/>
                </a:cubicBezTo>
                <a:cubicBezTo>
                  <a:pt x="8541657" y="1261576"/>
                  <a:pt x="8535327" y="1262698"/>
                  <a:pt x="8528759" y="1262871"/>
                </a:cubicBezTo>
                <a:cubicBezTo>
                  <a:pt x="8489348" y="1263905"/>
                  <a:pt x="8441339" y="1230758"/>
                  <a:pt x="8454726" y="1200911"/>
                </a:cubicBezTo>
                <a:cubicBezTo>
                  <a:pt x="8457276" y="1195223"/>
                  <a:pt x="8462054" y="1189658"/>
                  <a:pt x="8469542" y="1184471"/>
                </a:cubicBezTo>
                <a:cubicBezTo>
                  <a:pt x="8481514" y="1182744"/>
                  <a:pt x="8492832" y="1181881"/>
                  <a:pt x="8503289" y="1182297"/>
                </a:cubicBezTo>
                <a:close/>
                <a:moveTo>
                  <a:pt x="3032556" y="1175584"/>
                </a:moveTo>
                <a:cubicBezTo>
                  <a:pt x="3039746" y="1181280"/>
                  <a:pt x="3047448" y="1183066"/>
                  <a:pt x="3058491" y="1189657"/>
                </a:cubicBezTo>
                <a:cubicBezTo>
                  <a:pt x="3057723" y="1195522"/>
                  <a:pt x="3053682" y="1203650"/>
                  <a:pt x="3047363" y="1210242"/>
                </a:cubicBezTo>
                <a:lnTo>
                  <a:pt x="3043353" y="1213236"/>
                </a:lnTo>
                <a:lnTo>
                  <a:pt x="3054701" y="1221472"/>
                </a:lnTo>
                <a:cubicBezTo>
                  <a:pt x="3065316" y="1232857"/>
                  <a:pt x="3068880" y="1246853"/>
                  <a:pt x="3056525" y="1259220"/>
                </a:cubicBezTo>
                <a:cubicBezTo>
                  <a:pt x="3015330" y="1257249"/>
                  <a:pt x="3020131" y="1245392"/>
                  <a:pt x="2976910" y="1220760"/>
                </a:cubicBezTo>
                <a:cubicBezTo>
                  <a:pt x="2977795" y="1214253"/>
                  <a:pt x="2980292" y="1209385"/>
                  <a:pt x="2983908" y="1205927"/>
                </a:cubicBezTo>
                <a:cubicBezTo>
                  <a:pt x="2990238" y="1199866"/>
                  <a:pt x="3000000" y="1198103"/>
                  <a:pt x="3010567" y="1199388"/>
                </a:cubicBezTo>
                <a:lnTo>
                  <a:pt x="3013426" y="1200279"/>
                </a:lnTo>
                <a:lnTo>
                  <a:pt x="3013118" y="1195249"/>
                </a:lnTo>
                <a:cubicBezTo>
                  <a:pt x="3015105" y="1187652"/>
                  <a:pt x="3021905" y="1181171"/>
                  <a:pt x="3032556" y="1175584"/>
                </a:cubicBezTo>
                <a:close/>
                <a:moveTo>
                  <a:pt x="2835274" y="1174990"/>
                </a:moveTo>
                <a:cubicBezTo>
                  <a:pt x="2845655" y="1187444"/>
                  <a:pt x="2837090" y="1195487"/>
                  <a:pt x="2827704" y="1211703"/>
                </a:cubicBezTo>
                <a:cubicBezTo>
                  <a:pt x="2824242" y="1207552"/>
                  <a:pt x="2811396" y="1219618"/>
                  <a:pt x="2807113" y="1223638"/>
                </a:cubicBezTo>
                <a:cubicBezTo>
                  <a:pt x="2800193" y="1215337"/>
                  <a:pt x="2783474" y="1227336"/>
                  <a:pt x="2773093" y="1214883"/>
                </a:cubicBezTo>
                <a:cubicBezTo>
                  <a:pt x="2773915" y="1206710"/>
                  <a:pt x="2774326" y="1202623"/>
                  <a:pt x="2779020" y="1194516"/>
                </a:cubicBezTo>
                <a:cubicBezTo>
                  <a:pt x="2812868" y="1166430"/>
                  <a:pt x="2830991" y="1179012"/>
                  <a:pt x="2835274" y="1174990"/>
                </a:cubicBezTo>
                <a:close/>
                <a:moveTo>
                  <a:pt x="1856541" y="1162303"/>
                </a:moveTo>
                <a:cubicBezTo>
                  <a:pt x="1858513" y="1162876"/>
                  <a:pt x="1860283" y="1163883"/>
                  <a:pt x="1860283" y="1163883"/>
                </a:cubicBezTo>
                <a:cubicBezTo>
                  <a:pt x="1865761" y="1171380"/>
                  <a:pt x="1857403" y="1179765"/>
                  <a:pt x="1854193" y="1186698"/>
                </a:cubicBezTo>
                <a:cubicBezTo>
                  <a:pt x="1859672" y="1194193"/>
                  <a:pt x="1840688" y="1196534"/>
                  <a:pt x="1846166" y="1204030"/>
                </a:cubicBezTo>
                <a:cubicBezTo>
                  <a:pt x="1825579" y="1209839"/>
                  <a:pt x="1835259" y="1237244"/>
                  <a:pt x="1806315" y="1251438"/>
                </a:cubicBezTo>
                <a:cubicBezTo>
                  <a:pt x="1807672" y="1241261"/>
                  <a:pt x="1810279" y="1232613"/>
                  <a:pt x="1813462" y="1224982"/>
                </a:cubicBezTo>
                <a:cubicBezTo>
                  <a:pt x="1823018" y="1202084"/>
                  <a:pt x="1837784" y="1188313"/>
                  <a:pt x="1839696" y="1169691"/>
                </a:cubicBezTo>
                <a:cubicBezTo>
                  <a:pt x="1839696" y="1169691"/>
                  <a:pt x="1839696" y="1169691"/>
                  <a:pt x="1849990" y="1166787"/>
                </a:cubicBezTo>
                <a:cubicBezTo>
                  <a:pt x="1851595" y="1163321"/>
                  <a:pt x="1851595" y="1163321"/>
                  <a:pt x="1851595" y="1163321"/>
                </a:cubicBezTo>
                <a:cubicBezTo>
                  <a:pt x="1852398" y="1161588"/>
                  <a:pt x="1854570" y="1161728"/>
                  <a:pt x="1856541" y="1162303"/>
                </a:cubicBezTo>
                <a:close/>
                <a:moveTo>
                  <a:pt x="2890974" y="1156040"/>
                </a:moveTo>
                <a:cubicBezTo>
                  <a:pt x="2890562" y="1160127"/>
                  <a:pt x="2894054" y="1164279"/>
                  <a:pt x="2893642" y="1168366"/>
                </a:cubicBezTo>
                <a:cubicBezTo>
                  <a:pt x="2885015" y="1176408"/>
                  <a:pt x="2874131" y="1168039"/>
                  <a:pt x="2874542" y="1163953"/>
                </a:cubicBezTo>
                <a:cubicBezTo>
                  <a:pt x="2878855" y="1159932"/>
                  <a:pt x="2886660" y="1160061"/>
                  <a:pt x="2890974" y="1156040"/>
                </a:cubicBezTo>
                <a:close/>
                <a:moveTo>
                  <a:pt x="8187378" y="1143834"/>
                </a:moveTo>
                <a:cubicBezTo>
                  <a:pt x="8188352" y="1149446"/>
                  <a:pt x="8197101" y="1150074"/>
                  <a:pt x="8198074" y="1155685"/>
                </a:cubicBezTo>
                <a:cubicBezTo>
                  <a:pt x="8198074" y="1155685"/>
                  <a:pt x="8197184" y="1158855"/>
                  <a:pt x="8196295" y="1162024"/>
                </a:cubicBezTo>
                <a:lnTo>
                  <a:pt x="8194576" y="1168143"/>
                </a:lnTo>
                <a:lnTo>
                  <a:pt x="8200984" y="1171651"/>
                </a:lnTo>
                <a:cubicBezTo>
                  <a:pt x="8208458" y="1172999"/>
                  <a:pt x="8215034" y="1168372"/>
                  <a:pt x="8219265" y="1181658"/>
                </a:cubicBezTo>
                <a:cubicBezTo>
                  <a:pt x="8218221" y="1189621"/>
                  <a:pt x="8213316" y="1196689"/>
                  <a:pt x="8200686" y="1201963"/>
                </a:cubicBezTo>
                <a:cubicBezTo>
                  <a:pt x="8191550" y="1195742"/>
                  <a:pt x="8188339" y="1189870"/>
                  <a:pt x="8188089" y="1184171"/>
                </a:cubicBezTo>
                <a:lnTo>
                  <a:pt x="8192884" y="1168661"/>
                </a:lnTo>
                <a:lnTo>
                  <a:pt x="8189979" y="1169192"/>
                </a:lnTo>
                <a:cubicBezTo>
                  <a:pt x="8189573" y="1168932"/>
                  <a:pt x="8190140" y="1168049"/>
                  <a:pt x="8191273" y="1166283"/>
                </a:cubicBezTo>
                <a:cubicBezTo>
                  <a:pt x="8182525" y="1165656"/>
                  <a:pt x="8179284" y="1163575"/>
                  <a:pt x="8176043" y="1161495"/>
                </a:cubicBezTo>
                <a:cubicBezTo>
                  <a:pt x="8175069" y="1155883"/>
                  <a:pt x="8179603" y="1148818"/>
                  <a:pt x="8187378" y="1143834"/>
                </a:cubicBezTo>
                <a:close/>
                <a:moveTo>
                  <a:pt x="2287433" y="1118424"/>
                </a:moveTo>
                <a:cubicBezTo>
                  <a:pt x="2290974" y="1120439"/>
                  <a:pt x="2292583" y="1116961"/>
                  <a:pt x="2296126" y="1118977"/>
                </a:cubicBezTo>
                <a:cubicBezTo>
                  <a:pt x="2304821" y="1119527"/>
                  <a:pt x="2308361" y="1121541"/>
                  <a:pt x="2310293" y="1127035"/>
                </a:cubicBezTo>
                <a:cubicBezTo>
                  <a:pt x="2313833" y="1129049"/>
                  <a:pt x="2312223" y="1132527"/>
                  <a:pt x="2314154" y="1138020"/>
                </a:cubicBezTo>
                <a:cubicBezTo>
                  <a:pt x="2312543" y="1141498"/>
                  <a:pt x="2307391" y="1142963"/>
                  <a:pt x="2307391" y="1142963"/>
                </a:cubicBezTo>
                <a:cubicBezTo>
                  <a:pt x="2302239" y="1144426"/>
                  <a:pt x="2302239" y="1144426"/>
                  <a:pt x="2304169" y="1149918"/>
                </a:cubicBezTo>
                <a:cubicBezTo>
                  <a:pt x="2304169" y="1149918"/>
                  <a:pt x="2300628" y="1147905"/>
                  <a:pt x="2300628" y="1147905"/>
                </a:cubicBezTo>
                <a:cubicBezTo>
                  <a:pt x="2302239" y="1144426"/>
                  <a:pt x="2300628" y="1147905"/>
                  <a:pt x="2295475" y="1149368"/>
                </a:cubicBezTo>
                <a:cubicBezTo>
                  <a:pt x="2290003" y="1141861"/>
                  <a:pt x="2286461" y="1139846"/>
                  <a:pt x="2284531" y="1134353"/>
                </a:cubicBezTo>
                <a:cubicBezTo>
                  <a:pt x="2283567" y="1131607"/>
                  <a:pt x="2283004" y="1127990"/>
                  <a:pt x="2283326" y="1124878"/>
                </a:cubicBezTo>
                <a:cubicBezTo>
                  <a:pt x="2283650" y="1121765"/>
                  <a:pt x="2284857" y="1119157"/>
                  <a:pt x="2287433" y="1118424"/>
                </a:cubicBezTo>
                <a:close/>
                <a:moveTo>
                  <a:pt x="9452011" y="1113573"/>
                </a:moveTo>
                <a:cubicBezTo>
                  <a:pt x="9453686" y="1122153"/>
                  <a:pt x="9458411" y="1127971"/>
                  <a:pt x="9460086" y="1136551"/>
                </a:cubicBezTo>
                <a:cubicBezTo>
                  <a:pt x="9454481" y="1149199"/>
                  <a:pt x="9427565" y="1161266"/>
                  <a:pt x="9414911" y="1153317"/>
                </a:cubicBezTo>
                <a:cubicBezTo>
                  <a:pt x="9410693" y="1150670"/>
                  <a:pt x="9408059" y="1145796"/>
                  <a:pt x="9408327" y="1137981"/>
                </a:cubicBezTo>
                <a:cubicBezTo>
                  <a:pt x="9411075" y="1115299"/>
                  <a:pt x="9430362" y="1112981"/>
                  <a:pt x="9452011" y="1113573"/>
                </a:cubicBezTo>
                <a:close/>
                <a:moveTo>
                  <a:pt x="2712331" y="1109026"/>
                </a:moveTo>
                <a:cubicBezTo>
                  <a:pt x="2712331" y="1109026"/>
                  <a:pt x="2714813" y="1111093"/>
                  <a:pt x="2717189" y="1113845"/>
                </a:cubicBezTo>
                <a:cubicBezTo>
                  <a:pt x="2719566" y="1116599"/>
                  <a:pt x="2721836" y="1120041"/>
                  <a:pt x="2721413" y="1122789"/>
                </a:cubicBezTo>
                <a:cubicBezTo>
                  <a:pt x="2722833" y="1131730"/>
                  <a:pt x="2706663" y="1127583"/>
                  <a:pt x="2703543" y="1129642"/>
                </a:cubicBezTo>
                <a:cubicBezTo>
                  <a:pt x="2698153" y="1128259"/>
                  <a:pt x="2692763" y="1126878"/>
                  <a:pt x="2693613" y="1121378"/>
                </a:cubicBezTo>
                <a:cubicBezTo>
                  <a:pt x="2694461" y="1115879"/>
                  <a:pt x="2692190" y="1112438"/>
                  <a:pt x="2700701" y="1111761"/>
                </a:cubicBezTo>
                <a:cubicBezTo>
                  <a:pt x="2703820" y="1109702"/>
                  <a:pt x="2709211" y="1111085"/>
                  <a:pt x="2712331" y="1109026"/>
                </a:cubicBezTo>
                <a:close/>
                <a:moveTo>
                  <a:pt x="3132855" y="1105487"/>
                </a:moveTo>
                <a:cubicBezTo>
                  <a:pt x="3138277" y="1104242"/>
                  <a:pt x="3144310" y="1104482"/>
                  <a:pt x="3150560" y="1106590"/>
                </a:cubicBezTo>
                <a:cubicBezTo>
                  <a:pt x="3158893" y="1109398"/>
                  <a:pt x="3167614" y="1115522"/>
                  <a:pt x="3175796" y="1125852"/>
                </a:cubicBezTo>
                <a:cubicBezTo>
                  <a:pt x="3184419" y="1146156"/>
                  <a:pt x="3154860" y="1176654"/>
                  <a:pt x="3135330" y="1171776"/>
                </a:cubicBezTo>
                <a:cubicBezTo>
                  <a:pt x="3127234" y="1163441"/>
                  <a:pt x="3119141" y="1155106"/>
                  <a:pt x="3111046" y="1146772"/>
                </a:cubicBezTo>
                <a:cubicBezTo>
                  <a:pt x="3105799" y="1126373"/>
                  <a:pt x="3116586" y="1109230"/>
                  <a:pt x="3132855" y="1105487"/>
                </a:cubicBezTo>
                <a:close/>
                <a:moveTo>
                  <a:pt x="8630584" y="1102311"/>
                </a:moveTo>
                <a:cubicBezTo>
                  <a:pt x="8653715" y="1122088"/>
                  <a:pt x="8673291" y="1154382"/>
                  <a:pt x="8677392" y="1161946"/>
                </a:cubicBezTo>
                <a:cubicBezTo>
                  <a:pt x="8679442" y="1165729"/>
                  <a:pt x="8679907" y="1168492"/>
                  <a:pt x="8678903" y="1170930"/>
                </a:cubicBezTo>
                <a:cubicBezTo>
                  <a:pt x="8677897" y="1173368"/>
                  <a:pt x="8675423" y="1175479"/>
                  <a:pt x="8671596" y="1177955"/>
                </a:cubicBezTo>
                <a:cubicBezTo>
                  <a:pt x="8652182" y="1180294"/>
                  <a:pt x="8646222" y="1161671"/>
                  <a:pt x="8632607" y="1148002"/>
                </a:cubicBezTo>
                <a:cubicBezTo>
                  <a:pt x="8634849" y="1144508"/>
                  <a:pt x="8633919" y="1138979"/>
                  <a:pt x="8630747" y="1136943"/>
                </a:cubicBezTo>
                <a:cubicBezTo>
                  <a:pt x="8629818" y="1131415"/>
                  <a:pt x="8628889" y="1125886"/>
                  <a:pt x="8626647" y="1129379"/>
                </a:cubicBezTo>
                <a:cubicBezTo>
                  <a:pt x="8623858" y="1112792"/>
                  <a:pt x="8620687" y="1110756"/>
                  <a:pt x="8630584" y="1102311"/>
                </a:cubicBezTo>
                <a:close/>
                <a:moveTo>
                  <a:pt x="3672391" y="1096438"/>
                </a:moveTo>
                <a:cubicBezTo>
                  <a:pt x="3673449" y="1097330"/>
                  <a:pt x="3675564" y="1099113"/>
                  <a:pt x="3679531" y="1100789"/>
                </a:cubicBezTo>
                <a:cubicBezTo>
                  <a:pt x="3683763" y="1104356"/>
                  <a:pt x="3687465" y="1104139"/>
                  <a:pt x="3684295" y="1108141"/>
                </a:cubicBezTo>
                <a:cubicBezTo>
                  <a:pt x="3681122" y="1112143"/>
                  <a:pt x="3681122" y="1112143"/>
                  <a:pt x="3670017" y="1112795"/>
                </a:cubicBezTo>
                <a:cubicBezTo>
                  <a:pt x="3673189" y="1108792"/>
                  <a:pt x="3673189" y="1108792"/>
                  <a:pt x="3668956" y="1105226"/>
                </a:cubicBezTo>
                <a:cubicBezTo>
                  <a:pt x="3668956" y="1105226"/>
                  <a:pt x="3668956" y="1105226"/>
                  <a:pt x="3665256" y="1105443"/>
                </a:cubicBezTo>
                <a:cubicBezTo>
                  <a:pt x="3664724" y="1101657"/>
                  <a:pt x="3668425" y="1101441"/>
                  <a:pt x="3667895" y="1097655"/>
                </a:cubicBezTo>
                <a:cubicBezTo>
                  <a:pt x="3667895" y="1097655"/>
                  <a:pt x="3671597" y="1097437"/>
                  <a:pt x="3671597" y="1097437"/>
                </a:cubicBezTo>
                <a:cubicBezTo>
                  <a:pt x="3671332" y="1095546"/>
                  <a:pt x="3671332" y="1095546"/>
                  <a:pt x="3672391" y="1096438"/>
                </a:cubicBezTo>
                <a:close/>
                <a:moveTo>
                  <a:pt x="8518321" y="1096438"/>
                </a:moveTo>
                <a:cubicBezTo>
                  <a:pt x="8519379" y="1097329"/>
                  <a:pt x="8521494" y="1099112"/>
                  <a:pt x="8525461" y="1100788"/>
                </a:cubicBezTo>
                <a:cubicBezTo>
                  <a:pt x="8529693" y="1104355"/>
                  <a:pt x="8533395" y="1104138"/>
                  <a:pt x="8530225" y="1108140"/>
                </a:cubicBezTo>
                <a:cubicBezTo>
                  <a:pt x="8527052" y="1112142"/>
                  <a:pt x="8527052" y="1112142"/>
                  <a:pt x="8515947" y="1112794"/>
                </a:cubicBezTo>
                <a:cubicBezTo>
                  <a:pt x="8519119" y="1108791"/>
                  <a:pt x="8519119" y="1108791"/>
                  <a:pt x="8514886" y="1105226"/>
                </a:cubicBezTo>
                <a:cubicBezTo>
                  <a:pt x="8514886" y="1105226"/>
                  <a:pt x="8514886" y="1105226"/>
                  <a:pt x="8511186" y="1105442"/>
                </a:cubicBezTo>
                <a:cubicBezTo>
                  <a:pt x="8510654" y="1101657"/>
                  <a:pt x="8514355" y="1101440"/>
                  <a:pt x="8513825" y="1097654"/>
                </a:cubicBezTo>
                <a:cubicBezTo>
                  <a:pt x="8513825" y="1097654"/>
                  <a:pt x="8517527" y="1097436"/>
                  <a:pt x="8517527" y="1097436"/>
                </a:cubicBezTo>
                <a:cubicBezTo>
                  <a:pt x="8517262" y="1095545"/>
                  <a:pt x="8517262" y="1095545"/>
                  <a:pt x="8518321" y="1096438"/>
                </a:cubicBezTo>
                <a:close/>
                <a:moveTo>
                  <a:pt x="3093191" y="1078399"/>
                </a:moveTo>
                <a:cubicBezTo>
                  <a:pt x="3111749" y="1118258"/>
                  <a:pt x="3079188" y="1179912"/>
                  <a:pt x="3045147" y="1156699"/>
                </a:cubicBezTo>
                <a:cubicBezTo>
                  <a:pt x="3040286" y="1153383"/>
                  <a:pt x="3035392" y="1148335"/>
                  <a:pt x="3030614" y="1141246"/>
                </a:cubicBezTo>
                <a:cubicBezTo>
                  <a:pt x="3040040" y="1115803"/>
                  <a:pt x="3048417" y="1067080"/>
                  <a:pt x="3093191" y="1078399"/>
                </a:cubicBezTo>
                <a:close/>
                <a:moveTo>
                  <a:pt x="7917527" y="1077814"/>
                </a:moveTo>
                <a:cubicBezTo>
                  <a:pt x="7923610" y="1076264"/>
                  <a:pt x="7930726" y="1076276"/>
                  <a:pt x="7939121" y="1078398"/>
                </a:cubicBezTo>
                <a:cubicBezTo>
                  <a:pt x="7943760" y="1088362"/>
                  <a:pt x="7945205" y="1099690"/>
                  <a:pt x="7944230" y="1110712"/>
                </a:cubicBezTo>
                <a:lnTo>
                  <a:pt x="7938424" y="1129530"/>
                </a:lnTo>
                <a:lnTo>
                  <a:pt x="7939192" y="1129569"/>
                </a:lnTo>
                <a:lnTo>
                  <a:pt x="7957945" y="1137580"/>
                </a:lnTo>
                <a:lnTo>
                  <a:pt x="7959812" y="1119883"/>
                </a:lnTo>
                <a:cubicBezTo>
                  <a:pt x="7963887" y="1112580"/>
                  <a:pt x="7970651" y="1107358"/>
                  <a:pt x="7978785" y="1105486"/>
                </a:cubicBezTo>
                <a:cubicBezTo>
                  <a:pt x="7984207" y="1104241"/>
                  <a:pt x="7990240" y="1104481"/>
                  <a:pt x="7996490" y="1106589"/>
                </a:cubicBezTo>
                <a:cubicBezTo>
                  <a:pt x="8004823" y="1109397"/>
                  <a:pt x="8013544" y="1115521"/>
                  <a:pt x="8021726" y="1125852"/>
                </a:cubicBezTo>
                <a:cubicBezTo>
                  <a:pt x="8028193" y="1141079"/>
                  <a:pt x="8013183" y="1162041"/>
                  <a:pt x="7997035" y="1169512"/>
                </a:cubicBezTo>
                <a:lnTo>
                  <a:pt x="7991764" y="1170268"/>
                </a:lnTo>
                <a:lnTo>
                  <a:pt x="7992788" y="1174375"/>
                </a:lnTo>
                <a:lnTo>
                  <a:pt x="7995702" y="1178921"/>
                </a:lnTo>
                <a:lnTo>
                  <a:pt x="7993964" y="1179084"/>
                </a:lnTo>
                <a:lnTo>
                  <a:pt x="7998326" y="1196571"/>
                </a:lnTo>
                <a:cubicBezTo>
                  <a:pt x="7995438" y="1219210"/>
                  <a:pt x="7978200" y="1241757"/>
                  <a:pt x="7958770" y="1246863"/>
                </a:cubicBezTo>
                <a:cubicBezTo>
                  <a:pt x="7935378" y="1237564"/>
                  <a:pt x="7924579" y="1217237"/>
                  <a:pt x="7924154" y="1196755"/>
                </a:cubicBezTo>
                <a:lnTo>
                  <a:pt x="7929661" y="1173127"/>
                </a:lnTo>
                <a:lnTo>
                  <a:pt x="7922654" y="1171136"/>
                </a:lnTo>
                <a:lnTo>
                  <a:pt x="7905274" y="1161395"/>
                </a:lnTo>
                <a:lnTo>
                  <a:pt x="7903676" y="1161633"/>
                </a:lnTo>
                <a:cubicBezTo>
                  <a:pt x="7899564" y="1161175"/>
                  <a:pt x="7895332" y="1159600"/>
                  <a:pt x="7891077" y="1156698"/>
                </a:cubicBezTo>
                <a:cubicBezTo>
                  <a:pt x="7886216" y="1153382"/>
                  <a:pt x="7881322" y="1148334"/>
                  <a:pt x="7876544" y="1141245"/>
                </a:cubicBezTo>
                <a:lnTo>
                  <a:pt x="7877017" y="1139842"/>
                </a:lnTo>
                <a:lnTo>
                  <a:pt x="7868820" y="1131223"/>
                </a:lnTo>
                <a:lnTo>
                  <a:pt x="7880340" y="1129975"/>
                </a:lnTo>
                <a:lnTo>
                  <a:pt x="7884002" y="1119100"/>
                </a:lnTo>
                <a:cubicBezTo>
                  <a:pt x="7890325" y="1101170"/>
                  <a:pt x="7899279" y="1082465"/>
                  <a:pt x="7917527" y="1077814"/>
                </a:cubicBezTo>
                <a:close/>
                <a:moveTo>
                  <a:pt x="2637747" y="1075226"/>
                </a:moveTo>
                <a:cubicBezTo>
                  <a:pt x="2656184" y="1083653"/>
                  <a:pt x="2662186" y="1097497"/>
                  <a:pt x="2660077" y="1113613"/>
                </a:cubicBezTo>
                <a:cubicBezTo>
                  <a:pt x="2642796" y="1126210"/>
                  <a:pt x="2617831" y="1107966"/>
                  <a:pt x="2620468" y="1087821"/>
                </a:cubicBezTo>
                <a:cubicBezTo>
                  <a:pt x="2624787" y="1084673"/>
                  <a:pt x="2629635" y="1077496"/>
                  <a:pt x="2637747" y="1075226"/>
                </a:cubicBezTo>
                <a:close/>
                <a:moveTo>
                  <a:pt x="2491783" y="1072205"/>
                </a:moveTo>
                <a:cubicBezTo>
                  <a:pt x="2480800" y="1097387"/>
                  <a:pt x="2474570" y="1128423"/>
                  <a:pt x="2455816" y="1150484"/>
                </a:cubicBezTo>
                <a:cubicBezTo>
                  <a:pt x="2445213" y="1124528"/>
                  <a:pt x="2454011" y="1070850"/>
                  <a:pt x="2491783" y="1072205"/>
                </a:cubicBezTo>
                <a:close/>
                <a:moveTo>
                  <a:pt x="9056004" y="1071435"/>
                </a:moveTo>
                <a:cubicBezTo>
                  <a:pt x="9059887" y="1070996"/>
                  <a:pt x="9063618" y="1072065"/>
                  <a:pt x="9067249" y="1074135"/>
                </a:cubicBezTo>
                <a:cubicBezTo>
                  <a:pt x="9070677" y="1078213"/>
                  <a:pt x="9069869" y="1086240"/>
                  <a:pt x="9064825" y="1098216"/>
                </a:cubicBezTo>
                <a:cubicBezTo>
                  <a:pt x="9056757" y="1102101"/>
                  <a:pt x="9046471" y="1089869"/>
                  <a:pt x="9039209" y="1085727"/>
                </a:cubicBezTo>
                <a:cubicBezTo>
                  <a:pt x="9043446" y="1081777"/>
                  <a:pt x="9047681" y="1077827"/>
                  <a:pt x="9043849" y="1077763"/>
                </a:cubicBezTo>
                <a:cubicBezTo>
                  <a:pt x="9048085" y="1073815"/>
                  <a:pt x="9052119" y="1071873"/>
                  <a:pt x="9056004" y="1071435"/>
                </a:cubicBezTo>
                <a:close/>
                <a:moveTo>
                  <a:pt x="9702645" y="1056133"/>
                </a:moveTo>
                <a:cubicBezTo>
                  <a:pt x="9727450" y="1055597"/>
                  <a:pt x="9746022" y="1063521"/>
                  <a:pt x="9763822" y="1057728"/>
                </a:cubicBezTo>
                <a:cubicBezTo>
                  <a:pt x="9763822" y="1057728"/>
                  <a:pt x="9763822" y="1057728"/>
                  <a:pt x="9770646" y="1065964"/>
                </a:cubicBezTo>
                <a:cubicBezTo>
                  <a:pt x="9774465" y="1066028"/>
                  <a:pt x="9774465" y="1066028"/>
                  <a:pt x="9774465" y="1066028"/>
                </a:cubicBezTo>
                <a:cubicBezTo>
                  <a:pt x="9776375" y="1066060"/>
                  <a:pt x="9777127" y="1068104"/>
                  <a:pt x="9777400" y="1070137"/>
                </a:cubicBezTo>
                <a:cubicBezTo>
                  <a:pt x="9777674" y="1072173"/>
                  <a:pt x="9777470" y="1074200"/>
                  <a:pt x="9777470" y="1074200"/>
                </a:cubicBezTo>
                <a:cubicBezTo>
                  <a:pt x="9772834" y="1082245"/>
                  <a:pt x="9761782" y="1077998"/>
                  <a:pt x="9754143" y="1077870"/>
                </a:cubicBezTo>
                <a:cubicBezTo>
                  <a:pt x="9749509" y="1085915"/>
                  <a:pt x="9739682" y="1069507"/>
                  <a:pt x="9735045" y="1077551"/>
                </a:cubicBezTo>
                <a:cubicBezTo>
                  <a:pt x="9721397" y="1061079"/>
                  <a:pt x="9700260" y="1081029"/>
                  <a:pt x="9675561" y="1060313"/>
                </a:cubicBezTo>
                <a:cubicBezTo>
                  <a:pt x="9685416" y="1057431"/>
                  <a:pt x="9694377" y="1056313"/>
                  <a:pt x="9702645" y="1056133"/>
                </a:cubicBezTo>
                <a:close/>
                <a:moveTo>
                  <a:pt x="8931247" y="1052547"/>
                </a:moveTo>
                <a:cubicBezTo>
                  <a:pt x="8935002" y="1051540"/>
                  <a:pt x="8939044" y="1051590"/>
                  <a:pt x="8942927" y="1052982"/>
                </a:cubicBezTo>
                <a:cubicBezTo>
                  <a:pt x="8961183" y="1078855"/>
                  <a:pt x="8930975" y="1091425"/>
                  <a:pt x="8917324" y="1082463"/>
                </a:cubicBezTo>
                <a:cubicBezTo>
                  <a:pt x="8911310" y="1068100"/>
                  <a:pt x="8919982" y="1055567"/>
                  <a:pt x="8931247" y="1052547"/>
                </a:cubicBezTo>
                <a:close/>
                <a:moveTo>
                  <a:pt x="8965838" y="1051798"/>
                </a:moveTo>
                <a:cubicBezTo>
                  <a:pt x="8986137" y="1054647"/>
                  <a:pt x="9007725" y="1082726"/>
                  <a:pt x="9018335" y="1114102"/>
                </a:cubicBezTo>
                <a:cubicBezTo>
                  <a:pt x="9028945" y="1145477"/>
                  <a:pt x="9028577" y="1180151"/>
                  <a:pt x="9004968" y="1196193"/>
                </a:cubicBezTo>
                <a:cubicBezTo>
                  <a:pt x="9008133" y="1138571"/>
                  <a:pt x="8951952" y="1114745"/>
                  <a:pt x="8965838" y="1051798"/>
                </a:cubicBezTo>
                <a:close/>
                <a:moveTo>
                  <a:pt x="9274406" y="1050392"/>
                </a:moveTo>
                <a:cubicBezTo>
                  <a:pt x="9287094" y="1049489"/>
                  <a:pt x="9308923" y="1054319"/>
                  <a:pt x="9311797" y="1054367"/>
                </a:cubicBezTo>
                <a:cubicBezTo>
                  <a:pt x="9311797" y="1054367"/>
                  <a:pt x="9315629" y="1054430"/>
                  <a:pt x="9319462" y="1054494"/>
                </a:cubicBezTo>
                <a:cubicBezTo>
                  <a:pt x="9322896" y="1058519"/>
                  <a:pt x="9322496" y="1062481"/>
                  <a:pt x="9326331" y="1062546"/>
                </a:cubicBezTo>
                <a:cubicBezTo>
                  <a:pt x="9313637" y="1074237"/>
                  <a:pt x="9302537" y="1070083"/>
                  <a:pt x="9291437" y="1065930"/>
                </a:cubicBezTo>
                <a:cubicBezTo>
                  <a:pt x="9284171" y="1061839"/>
                  <a:pt x="9280338" y="1061776"/>
                  <a:pt x="9272274" y="1065609"/>
                </a:cubicBezTo>
                <a:cubicBezTo>
                  <a:pt x="9272274" y="1065609"/>
                  <a:pt x="9272274" y="1065609"/>
                  <a:pt x="9265406" y="1057558"/>
                </a:cubicBezTo>
                <a:lnTo>
                  <a:pt x="9265805" y="1053596"/>
                </a:lnTo>
                <a:cubicBezTo>
                  <a:pt x="9266962" y="1051632"/>
                  <a:pt x="9270176" y="1050693"/>
                  <a:pt x="9274406" y="1050392"/>
                </a:cubicBezTo>
                <a:close/>
                <a:moveTo>
                  <a:pt x="2923954" y="1042446"/>
                </a:moveTo>
                <a:cubicBezTo>
                  <a:pt x="2947155" y="1042020"/>
                  <a:pt x="2961905" y="1056963"/>
                  <a:pt x="2970777" y="1075942"/>
                </a:cubicBezTo>
                <a:cubicBezTo>
                  <a:pt x="2979649" y="1094921"/>
                  <a:pt x="2982643" y="1117936"/>
                  <a:pt x="2982328" y="1133656"/>
                </a:cubicBezTo>
                <a:cubicBezTo>
                  <a:pt x="2969984" y="1121679"/>
                  <a:pt x="2956889" y="1110383"/>
                  <a:pt x="2946130" y="1096329"/>
                </a:cubicBezTo>
                <a:cubicBezTo>
                  <a:pt x="2935370" y="1082274"/>
                  <a:pt x="2926948" y="1065459"/>
                  <a:pt x="2923954" y="1042446"/>
                </a:cubicBezTo>
                <a:close/>
                <a:moveTo>
                  <a:pt x="7769884" y="1042445"/>
                </a:moveTo>
                <a:cubicBezTo>
                  <a:pt x="7793085" y="1042019"/>
                  <a:pt x="7807835" y="1056962"/>
                  <a:pt x="7816707" y="1075941"/>
                </a:cubicBezTo>
                <a:cubicBezTo>
                  <a:pt x="7825579" y="1094920"/>
                  <a:pt x="7828573" y="1117935"/>
                  <a:pt x="7828258" y="1133655"/>
                </a:cubicBezTo>
                <a:cubicBezTo>
                  <a:pt x="7815914" y="1121678"/>
                  <a:pt x="7802819" y="1110382"/>
                  <a:pt x="7792060" y="1096329"/>
                </a:cubicBezTo>
                <a:cubicBezTo>
                  <a:pt x="7781300" y="1082273"/>
                  <a:pt x="7772878" y="1065458"/>
                  <a:pt x="7769884" y="1042445"/>
                </a:cubicBezTo>
                <a:close/>
                <a:moveTo>
                  <a:pt x="1476988" y="1041192"/>
                </a:moveTo>
                <a:cubicBezTo>
                  <a:pt x="1506556" y="1046099"/>
                  <a:pt x="1497377" y="1078770"/>
                  <a:pt x="1482721" y="1082748"/>
                </a:cubicBezTo>
                <a:cubicBezTo>
                  <a:pt x="1464143" y="1074858"/>
                  <a:pt x="1463635" y="1049129"/>
                  <a:pt x="1476988" y="1041192"/>
                </a:cubicBezTo>
                <a:close/>
                <a:moveTo>
                  <a:pt x="2351583" y="1040988"/>
                </a:moveTo>
                <a:cubicBezTo>
                  <a:pt x="2353969" y="1043928"/>
                  <a:pt x="2355513" y="1048270"/>
                  <a:pt x="2356380" y="1053303"/>
                </a:cubicBezTo>
                <a:cubicBezTo>
                  <a:pt x="2358979" y="1068405"/>
                  <a:pt x="2355488" y="1089739"/>
                  <a:pt x="2350424" y="1098151"/>
                </a:cubicBezTo>
                <a:cubicBezTo>
                  <a:pt x="2337702" y="1102018"/>
                  <a:pt x="2328590" y="1099747"/>
                  <a:pt x="2322782" y="1094324"/>
                </a:cubicBezTo>
                <a:cubicBezTo>
                  <a:pt x="2305360" y="1078058"/>
                  <a:pt x="2317684" y="1033422"/>
                  <a:pt x="2351583" y="1040988"/>
                </a:cubicBezTo>
                <a:close/>
                <a:moveTo>
                  <a:pt x="8148272" y="1026789"/>
                </a:moveTo>
                <a:cubicBezTo>
                  <a:pt x="8157877" y="1026464"/>
                  <a:pt x="8167250" y="1028282"/>
                  <a:pt x="8170867" y="1032736"/>
                </a:cubicBezTo>
                <a:cubicBezTo>
                  <a:pt x="8174833" y="1071650"/>
                  <a:pt x="8144192" y="1075241"/>
                  <a:pt x="8130463" y="1057728"/>
                </a:cubicBezTo>
                <a:cubicBezTo>
                  <a:pt x="8125886" y="1051889"/>
                  <a:pt x="8123189" y="1043705"/>
                  <a:pt x="8124277" y="1033702"/>
                </a:cubicBezTo>
                <a:cubicBezTo>
                  <a:pt x="8128827" y="1029583"/>
                  <a:pt x="8138666" y="1027114"/>
                  <a:pt x="8148272" y="1026789"/>
                </a:cubicBezTo>
                <a:close/>
                <a:moveTo>
                  <a:pt x="3355149" y="1026668"/>
                </a:moveTo>
                <a:cubicBezTo>
                  <a:pt x="3425010" y="1032721"/>
                  <a:pt x="3499363" y="1096063"/>
                  <a:pt x="3432327" y="1197196"/>
                </a:cubicBezTo>
                <a:cubicBezTo>
                  <a:pt x="3424154" y="1203008"/>
                  <a:pt x="3415030" y="1206282"/>
                  <a:pt x="3405377" y="1207442"/>
                </a:cubicBezTo>
                <a:cubicBezTo>
                  <a:pt x="3396930" y="1208457"/>
                  <a:pt x="3388078" y="1207854"/>
                  <a:pt x="3379105" y="1205917"/>
                </a:cubicBezTo>
                <a:lnTo>
                  <a:pt x="3359284" y="1198927"/>
                </a:lnTo>
                <a:lnTo>
                  <a:pt x="3354756" y="1201964"/>
                </a:lnTo>
                <a:cubicBezTo>
                  <a:pt x="3350188" y="1198854"/>
                  <a:pt x="3347101" y="1195830"/>
                  <a:pt x="3345125" y="1192872"/>
                </a:cubicBezTo>
                <a:lnTo>
                  <a:pt x="3344401" y="1190748"/>
                </a:lnTo>
                <a:lnTo>
                  <a:pt x="3302727" y="1160203"/>
                </a:lnTo>
                <a:cubicBezTo>
                  <a:pt x="3274126" y="1130733"/>
                  <a:pt x="3257183" y="1093620"/>
                  <a:pt x="3270028" y="1067109"/>
                </a:cubicBezTo>
                <a:lnTo>
                  <a:pt x="3282944" y="1051558"/>
                </a:lnTo>
                <a:lnTo>
                  <a:pt x="3278347" y="1033703"/>
                </a:lnTo>
                <a:cubicBezTo>
                  <a:pt x="3282897" y="1029584"/>
                  <a:pt x="3292736" y="1027115"/>
                  <a:pt x="3302342" y="1026790"/>
                </a:cubicBezTo>
                <a:cubicBezTo>
                  <a:pt x="3307145" y="1026628"/>
                  <a:pt x="3311889" y="1027001"/>
                  <a:pt x="3315885" y="1027971"/>
                </a:cubicBezTo>
                <a:lnTo>
                  <a:pt x="3318810" y="1029511"/>
                </a:lnTo>
                <a:lnTo>
                  <a:pt x="3321268" y="1028503"/>
                </a:lnTo>
                <a:cubicBezTo>
                  <a:pt x="3331987" y="1026239"/>
                  <a:pt x="3343506" y="1025658"/>
                  <a:pt x="3355149" y="1026668"/>
                </a:cubicBezTo>
                <a:close/>
                <a:moveTo>
                  <a:pt x="10050638" y="1025877"/>
                </a:moveTo>
                <a:cubicBezTo>
                  <a:pt x="10102344" y="1039848"/>
                  <a:pt x="10116792" y="1149448"/>
                  <a:pt x="10078406" y="1182483"/>
                </a:cubicBezTo>
                <a:cubicBezTo>
                  <a:pt x="10050404" y="1186243"/>
                  <a:pt x="10022408" y="1190000"/>
                  <a:pt x="9994408" y="1193756"/>
                </a:cubicBezTo>
                <a:cubicBezTo>
                  <a:pt x="9947542" y="1172597"/>
                  <a:pt x="9930756" y="1123140"/>
                  <a:pt x="9947780" y="1083342"/>
                </a:cubicBezTo>
                <a:cubicBezTo>
                  <a:pt x="9953458" y="1070075"/>
                  <a:pt x="9962890" y="1057881"/>
                  <a:pt x="9976220" y="1048168"/>
                </a:cubicBezTo>
                <a:cubicBezTo>
                  <a:pt x="9993990" y="1035216"/>
                  <a:pt x="10018688" y="1026675"/>
                  <a:pt x="10050638" y="1025877"/>
                </a:cubicBezTo>
                <a:close/>
                <a:moveTo>
                  <a:pt x="8067544" y="1023287"/>
                </a:moveTo>
                <a:cubicBezTo>
                  <a:pt x="8107226" y="1034501"/>
                  <a:pt x="8103165" y="1083504"/>
                  <a:pt x="8077765" y="1090007"/>
                </a:cubicBezTo>
                <a:cubicBezTo>
                  <a:pt x="8069297" y="1092175"/>
                  <a:pt x="8058460" y="1089622"/>
                  <a:pt x="8046081" y="1079370"/>
                </a:cubicBezTo>
                <a:cubicBezTo>
                  <a:pt x="8058082" y="1055172"/>
                  <a:pt x="8048067" y="1036951"/>
                  <a:pt x="8067544" y="1023287"/>
                </a:cubicBezTo>
                <a:close/>
                <a:moveTo>
                  <a:pt x="8818913" y="1013114"/>
                </a:moveTo>
                <a:cubicBezTo>
                  <a:pt x="8818194" y="1021943"/>
                  <a:pt x="8823058" y="1023762"/>
                  <a:pt x="8815373" y="1036050"/>
                </a:cubicBezTo>
                <a:cubicBezTo>
                  <a:pt x="8810510" y="1034231"/>
                  <a:pt x="8805647" y="1032412"/>
                  <a:pt x="8800783" y="1030593"/>
                </a:cubicBezTo>
                <a:cubicBezTo>
                  <a:pt x="8804985" y="1020035"/>
                  <a:pt x="8809188" y="1009476"/>
                  <a:pt x="8818913" y="1013114"/>
                </a:cubicBezTo>
                <a:close/>
                <a:moveTo>
                  <a:pt x="3206332" y="1011520"/>
                </a:moveTo>
                <a:lnTo>
                  <a:pt x="3221294" y="1023649"/>
                </a:lnTo>
                <a:lnTo>
                  <a:pt x="3221614" y="1023288"/>
                </a:lnTo>
                <a:cubicBezTo>
                  <a:pt x="3261296" y="1034502"/>
                  <a:pt x="3257235" y="1083505"/>
                  <a:pt x="3231835" y="1090008"/>
                </a:cubicBezTo>
                <a:cubicBezTo>
                  <a:pt x="3223367" y="1092176"/>
                  <a:pt x="3212530" y="1089623"/>
                  <a:pt x="3200151" y="1079370"/>
                </a:cubicBezTo>
                <a:cubicBezTo>
                  <a:pt x="3203151" y="1073321"/>
                  <a:pt x="3204776" y="1067645"/>
                  <a:pt x="3205829" y="1062321"/>
                </a:cubicBezTo>
                <a:lnTo>
                  <a:pt x="3206607" y="1057154"/>
                </a:lnTo>
                <a:lnTo>
                  <a:pt x="3203984" y="1057628"/>
                </a:lnTo>
                <a:cubicBezTo>
                  <a:pt x="3195215" y="1056780"/>
                  <a:pt x="3198652" y="1046605"/>
                  <a:pt x="3175930" y="1035518"/>
                </a:cubicBezTo>
                <a:cubicBezTo>
                  <a:pt x="3177768" y="1023662"/>
                  <a:pt x="3183295" y="1016583"/>
                  <a:pt x="3190058" y="1013228"/>
                </a:cubicBezTo>
                <a:cubicBezTo>
                  <a:pt x="3195131" y="1010713"/>
                  <a:pt x="3200900" y="1010291"/>
                  <a:pt x="3206332" y="1011520"/>
                </a:cubicBezTo>
                <a:close/>
                <a:moveTo>
                  <a:pt x="2839607" y="997839"/>
                </a:moveTo>
                <a:cubicBezTo>
                  <a:pt x="2851815" y="1009643"/>
                  <a:pt x="2863106" y="1023546"/>
                  <a:pt x="2871292" y="1040895"/>
                </a:cubicBezTo>
                <a:cubicBezTo>
                  <a:pt x="2879479" y="1058243"/>
                  <a:pt x="2884560" y="1079038"/>
                  <a:pt x="2884353" y="1104622"/>
                </a:cubicBezTo>
                <a:cubicBezTo>
                  <a:pt x="2864836" y="1124197"/>
                  <a:pt x="2845708" y="1116994"/>
                  <a:pt x="2832405" y="1099249"/>
                </a:cubicBezTo>
                <a:cubicBezTo>
                  <a:pt x="2810231" y="1069673"/>
                  <a:pt x="2804241" y="1010815"/>
                  <a:pt x="2839607" y="997839"/>
                </a:cubicBezTo>
                <a:close/>
                <a:moveTo>
                  <a:pt x="2940882" y="997020"/>
                </a:moveTo>
                <a:cubicBezTo>
                  <a:pt x="2948109" y="997998"/>
                  <a:pt x="2952670" y="1000802"/>
                  <a:pt x="2955205" y="1004524"/>
                </a:cubicBezTo>
                <a:cubicBezTo>
                  <a:pt x="2962812" y="1015696"/>
                  <a:pt x="2952201" y="1035155"/>
                  <a:pt x="2940775" y="1038524"/>
                </a:cubicBezTo>
                <a:cubicBezTo>
                  <a:pt x="2923284" y="1031241"/>
                  <a:pt x="2926396" y="1005438"/>
                  <a:pt x="2940882" y="997020"/>
                </a:cubicBezTo>
                <a:close/>
                <a:moveTo>
                  <a:pt x="7786812" y="997019"/>
                </a:moveTo>
                <a:cubicBezTo>
                  <a:pt x="7794039" y="997997"/>
                  <a:pt x="7798600" y="1000801"/>
                  <a:pt x="7801135" y="1004524"/>
                </a:cubicBezTo>
                <a:cubicBezTo>
                  <a:pt x="7808742" y="1015695"/>
                  <a:pt x="7798131" y="1035154"/>
                  <a:pt x="7786705" y="1038523"/>
                </a:cubicBezTo>
                <a:cubicBezTo>
                  <a:pt x="7769214" y="1031240"/>
                  <a:pt x="7772326" y="1005437"/>
                  <a:pt x="7786812" y="997019"/>
                </a:cubicBezTo>
                <a:close/>
                <a:moveTo>
                  <a:pt x="3452386" y="995516"/>
                </a:moveTo>
                <a:cubicBezTo>
                  <a:pt x="3463599" y="996031"/>
                  <a:pt x="3479069" y="1008516"/>
                  <a:pt x="3479590" y="1020314"/>
                </a:cubicBezTo>
                <a:cubicBezTo>
                  <a:pt x="3472636" y="1031768"/>
                  <a:pt x="3464988" y="1027493"/>
                  <a:pt x="3461598" y="1035188"/>
                </a:cubicBezTo>
                <a:cubicBezTo>
                  <a:pt x="3446125" y="1022703"/>
                  <a:pt x="3445605" y="1010905"/>
                  <a:pt x="3452386" y="995516"/>
                </a:cubicBezTo>
                <a:close/>
                <a:moveTo>
                  <a:pt x="8298316" y="995515"/>
                </a:moveTo>
                <a:cubicBezTo>
                  <a:pt x="8309529" y="996030"/>
                  <a:pt x="8324999" y="1008515"/>
                  <a:pt x="8325520" y="1020313"/>
                </a:cubicBezTo>
                <a:cubicBezTo>
                  <a:pt x="8318566" y="1031767"/>
                  <a:pt x="8310918" y="1027493"/>
                  <a:pt x="8307528" y="1035187"/>
                </a:cubicBezTo>
                <a:cubicBezTo>
                  <a:pt x="8292055" y="1022702"/>
                  <a:pt x="8291535" y="1010904"/>
                  <a:pt x="8298316" y="995515"/>
                </a:cubicBezTo>
                <a:close/>
                <a:moveTo>
                  <a:pt x="9591594" y="991829"/>
                </a:moveTo>
                <a:cubicBezTo>
                  <a:pt x="9600948" y="1004656"/>
                  <a:pt x="9586135" y="1033859"/>
                  <a:pt x="9570086" y="1037465"/>
                </a:cubicBezTo>
                <a:cubicBezTo>
                  <a:pt x="9582667" y="1013739"/>
                  <a:pt x="9571888" y="997249"/>
                  <a:pt x="9591594" y="991829"/>
                </a:cubicBezTo>
                <a:close/>
                <a:moveTo>
                  <a:pt x="2274958" y="990824"/>
                </a:moveTo>
                <a:cubicBezTo>
                  <a:pt x="2277597" y="991212"/>
                  <a:pt x="2280275" y="992734"/>
                  <a:pt x="2283027" y="996529"/>
                </a:cubicBezTo>
                <a:cubicBezTo>
                  <a:pt x="2259247" y="1018664"/>
                  <a:pt x="2252712" y="1032776"/>
                  <a:pt x="2232199" y="1047853"/>
                </a:cubicBezTo>
                <a:cubicBezTo>
                  <a:pt x="2228629" y="1045822"/>
                  <a:pt x="2230262" y="1042295"/>
                  <a:pt x="2226693" y="1040264"/>
                </a:cubicBezTo>
                <a:cubicBezTo>
                  <a:pt x="2225725" y="1037485"/>
                  <a:pt x="2226689" y="1033576"/>
                  <a:pt x="2228736" y="1029307"/>
                </a:cubicBezTo>
                <a:cubicBezTo>
                  <a:pt x="2234878" y="1016503"/>
                  <a:pt x="2250761" y="1000464"/>
                  <a:pt x="2253440" y="1001986"/>
                </a:cubicBezTo>
                <a:cubicBezTo>
                  <a:pt x="2255073" y="998458"/>
                  <a:pt x="2258643" y="1000489"/>
                  <a:pt x="2260277" y="996961"/>
                </a:cubicBezTo>
                <a:cubicBezTo>
                  <a:pt x="2260277" y="996961"/>
                  <a:pt x="2261911" y="993432"/>
                  <a:pt x="2267113" y="991935"/>
                </a:cubicBezTo>
                <a:cubicBezTo>
                  <a:pt x="2269716" y="991186"/>
                  <a:pt x="2272317" y="990437"/>
                  <a:pt x="2274958" y="990824"/>
                </a:cubicBezTo>
                <a:close/>
                <a:moveTo>
                  <a:pt x="10306824" y="982634"/>
                </a:moveTo>
                <a:cubicBezTo>
                  <a:pt x="10346074" y="1061520"/>
                  <a:pt x="10406804" y="1193611"/>
                  <a:pt x="10389752" y="1279912"/>
                </a:cubicBezTo>
                <a:cubicBezTo>
                  <a:pt x="10275296" y="1280983"/>
                  <a:pt x="10279956" y="1049215"/>
                  <a:pt x="10306824" y="982634"/>
                </a:cubicBezTo>
                <a:close/>
                <a:moveTo>
                  <a:pt x="1969932" y="971102"/>
                </a:moveTo>
                <a:cubicBezTo>
                  <a:pt x="1977987" y="979322"/>
                  <a:pt x="1982190" y="987364"/>
                  <a:pt x="1990246" y="995584"/>
                </a:cubicBezTo>
                <a:cubicBezTo>
                  <a:pt x="1983231" y="1010961"/>
                  <a:pt x="1971320" y="1002565"/>
                  <a:pt x="1959410" y="994169"/>
                </a:cubicBezTo>
                <a:cubicBezTo>
                  <a:pt x="1962917" y="986479"/>
                  <a:pt x="1958716" y="978437"/>
                  <a:pt x="1969932" y="971102"/>
                </a:cubicBezTo>
                <a:close/>
                <a:moveTo>
                  <a:pt x="2529486" y="943398"/>
                </a:moveTo>
                <a:cubicBezTo>
                  <a:pt x="2543028" y="947046"/>
                  <a:pt x="2559155" y="958695"/>
                  <a:pt x="2571550" y="963458"/>
                </a:cubicBezTo>
                <a:cubicBezTo>
                  <a:pt x="2570182" y="981615"/>
                  <a:pt x="2568074" y="987032"/>
                  <a:pt x="2556790" y="1001375"/>
                </a:cubicBezTo>
                <a:cubicBezTo>
                  <a:pt x="2531317" y="1000923"/>
                  <a:pt x="2517127" y="986128"/>
                  <a:pt x="2502938" y="971333"/>
                </a:cubicBezTo>
                <a:cubicBezTo>
                  <a:pt x="2504990" y="944100"/>
                  <a:pt x="2515945" y="939749"/>
                  <a:pt x="2529486" y="943398"/>
                </a:cubicBezTo>
                <a:close/>
                <a:moveTo>
                  <a:pt x="3298752" y="924374"/>
                </a:moveTo>
                <a:cubicBezTo>
                  <a:pt x="3298152" y="930019"/>
                  <a:pt x="3303527" y="930254"/>
                  <a:pt x="3308901" y="930489"/>
                </a:cubicBezTo>
                <a:cubicBezTo>
                  <a:pt x="3327175" y="958577"/>
                  <a:pt x="3282335" y="1016476"/>
                  <a:pt x="3259653" y="999630"/>
                </a:cubicBezTo>
                <a:cubicBezTo>
                  <a:pt x="3256414" y="997222"/>
                  <a:pt x="3253625" y="993291"/>
                  <a:pt x="3251538" y="987529"/>
                </a:cubicBezTo>
                <a:cubicBezTo>
                  <a:pt x="3255139" y="953661"/>
                  <a:pt x="3265903" y="928611"/>
                  <a:pt x="3298752" y="924374"/>
                </a:cubicBezTo>
                <a:close/>
                <a:moveTo>
                  <a:pt x="8144682" y="924373"/>
                </a:moveTo>
                <a:cubicBezTo>
                  <a:pt x="8144082" y="930018"/>
                  <a:pt x="8149457" y="930253"/>
                  <a:pt x="8154831" y="930488"/>
                </a:cubicBezTo>
                <a:cubicBezTo>
                  <a:pt x="8173105" y="958576"/>
                  <a:pt x="8128265" y="1016475"/>
                  <a:pt x="8105583" y="999629"/>
                </a:cubicBezTo>
                <a:cubicBezTo>
                  <a:pt x="8102344" y="997221"/>
                  <a:pt x="8099555" y="993290"/>
                  <a:pt x="8097468" y="987528"/>
                </a:cubicBezTo>
                <a:cubicBezTo>
                  <a:pt x="8101069" y="953661"/>
                  <a:pt x="8111833" y="928610"/>
                  <a:pt x="8144682" y="924373"/>
                </a:cubicBezTo>
                <a:close/>
                <a:moveTo>
                  <a:pt x="8798894" y="922124"/>
                </a:moveTo>
                <a:cubicBezTo>
                  <a:pt x="8800933" y="921858"/>
                  <a:pt x="8803259" y="922330"/>
                  <a:pt x="8806117" y="924167"/>
                </a:cubicBezTo>
                <a:cubicBezTo>
                  <a:pt x="8817442" y="953274"/>
                  <a:pt x="8776978" y="1025477"/>
                  <a:pt x="8738341" y="1014280"/>
                </a:cubicBezTo>
                <a:cubicBezTo>
                  <a:pt x="8754224" y="989023"/>
                  <a:pt x="8771521" y="967405"/>
                  <a:pt x="8781739" y="927593"/>
                </a:cubicBezTo>
                <a:cubicBezTo>
                  <a:pt x="8789249" y="930375"/>
                  <a:pt x="8792777" y="922924"/>
                  <a:pt x="8798894" y="922124"/>
                </a:cubicBezTo>
                <a:close/>
                <a:moveTo>
                  <a:pt x="9536198" y="919583"/>
                </a:moveTo>
                <a:cubicBezTo>
                  <a:pt x="9545736" y="922058"/>
                  <a:pt x="9552205" y="926996"/>
                  <a:pt x="9556133" y="933128"/>
                </a:cubicBezTo>
                <a:cubicBezTo>
                  <a:pt x="9567911" y="951520"/>
                  <a:pt x="9556804" y="980645"/>
                  <a:pt x="9537044" y="986188"/>
                </a:cubicBezTo>
                <a:cubicBezTo>
                  <a:pt x="9528260" y="988653"/>
                  <a:pt x="9517768" y="986459"/>
                  <a:pt x="9506816" y="976593"/>
                </a:cubicBezTo>
                <a:cubicBezTo>
                  <a:pt x="9522237" y="951902"/>
                  <a:pt x="9514774" y="933959"/>
                  <a:pt x="9536198" y="919583"/>
                </a:cubicBezTo>
                <a:close/>
                <a:moveTo>
                  <a:pt x="9060348" y="916950"/>
                </a:moveTo>
                <a:cubicBezTo>
                  <a:pt x="9066507" y="917532"/>
                  <a:pt x="9072723" y="919645"/>
                  <a:pt x="9078374" y="923078"/>
                </a:cubicBezTo>
                <a:cubicBezTo>
                  <a:pt x="9069338" y="944210"/>
                  <a:pt x="9054874" y="951395"/>
                  <a:pt x="9034081" y="953402"/>
                </a:cubicBezTo>
                <a:cubicBezTo>
                  <a:pt x="9031367" y="946431"/>
                  <a:pt x="9038144" y="930581"/>
                  <a:pt x="9042663" y="920014"/>
                </a:cubicBezTo>
                <a:cubicBezTo>
                  <a:pt x="9048086" y="917320"/>
                  <a:pt x="9054189" y="916368"/>
                  <a:pt x="9060348" y="916950"/>
                </a:cubicBezTo>
                <a:close/>
                <a:moveTo>
                  <a:pt x="2275048" y="902614"/>
                </a:moveTo>
                <a:cubicBezTo>
                  <a:pt x="2294297" y="897471"/>
                  <a:pt x="2305742" y="905046"/>
                  <a:pt x="2311509" y="919865"/>
                </a:cubicBezTo>
                <a:cubicBezTo>
                  <a:pt x="2303032" y="941761"/>
                  <a:pt x="2273779" y="943033"/>
                  <a:pt x="2266569" y="924507"/>
                </a:cubicBezTo>
                <a:cubicBezTo>
                  <a:pt x="2268689" y="919034"/>
                  <a:pt x="2269368" y="909855"/>
                  <a:pt x="2275048" y="902614"/>
                </a:cubicBezTo>
                <a:close/>
                <a:moveTo>
                  <a:pt x="2611718" y="893247"/>
                </a:moveTo>
                <a:cubicBezTo>
                  <a:pt x="2643784" y="918316"/>
                  <a:pt x="2640453" y="1016322"/>
                  <a:pt x="2597868" y="1019440"/>
                </a:cubicBezTo>
                <a:cubicBezTo>
                  <a:pt x="2606911" y="974767"/>
                  <a:pt x="2591759" y="940885"/>
                  <a:pt x="2611718" y="893247"/>
                </a:cubicBezTo>
                <a:close/>
                <a:moveTo>
                  <a:pt x="3625249" y="888214"/>
                </a:moveTo>
                <a:cubicBezTo>
                  <a:pt x="3645393" y="891036"/>
                  <a:pt x="3656666" y="911343"/>
                  <a:pt x="3663951" y="932983"/>
                </a:cubicBezTo>
                <a:lnTo>
                  <a:pt x="3671432" y="960127"/>
                </a:lnTo>
                <a:lnTo>
                  <a:pt x="3701700" y="928385"/>
                </a:lnTo>
                <a:cubicBezTo>
                  <a:pt x="3729495" y="906435"/>
                  <a:pt x="3761845" y="894859"/>
                  <a:pt x="3799789" y="897172"/>
                </a:cubicBezTo>
                <a:cubicBezTo>
                  <a:pt x="3800808" y="908591"/>
                  <a:pt x="3801828" y="920009"/>
                  <a:pt x="3791840" y="938188"/>
                </a:cubicBezTo>
                <a:cubicBezTo>
                  <a:pt x="3755919" y="938212"/>
                  <a:pt x="3729705" y="964676"/>
                  <a:pt x="3702279" y="987834"/>
                </a:cubicBezTo>
                <a:lnTo>
                  <a:pt x="3674589" y="1008385"/>
                </a:lnTo>
                <a:lnTo>
                  <a:pt x="3674217" y="1011284"/>
                </a:lnTo>
                <a:cubicBezTo>
                  <a:pt x="3672159" y="1015349"/>
                  <a:pt x="3669001" y="1018555"/>
                  <a:pt x="3664428" y="1020545"/>
                </a:cubicBezTo>
                <a:cubicBezTo>
                  <a:pt x="3657957" y="1023778"/>
                  <a:pt x="3651157" y="1024954"/>
                  <a:pt x="3644467" y="1024354"/>
                </a:cubicBezTo>
                <a:lnTo>
                  <a:pt x="3635461" y="1021159"/>
                </a:lnTo>
                <a:lnTo>
                  <a:pt x="3630944" y="1021880"/>
                </a:lnTo>
                <a:lnTo>
                  <a:pt x="3632106" y="1019969"/>
                </a:lnTo>
                <a:lnTo>
                  <a:pt x="3625163" y="1017506"/>
                </a:lnTo>
                <a:cubicBezTo>
                  <a:pt x="3613097" y="1009763"/>
                  <a:pt x="3603221" y="996038"/>
                  <a:pt x="3599038" y="978580"/>
                </a:cubicBezTo>
                <a:cubicBezTo>
                  <a:pt x="3584932" y="925207"/>
                  <a:pt x="3601964" y="891817"/>
                  <a:pt x="3601964" y="891817"/>
                </a:cubicBezTo>
                <a:cubicBezTo>
                  <a:pt x="3610832" y="888275"/>
                  <a:pt x="3618533" y="887273"/>
                  <a:pt x="3625249" y="888214"/>
                </a:cubicBezTo>
                <a:close/>
                <a:moveTo>
                  <a:pt x="8471179" y="888213"/>
                </a:moveTo>
                <a:cubicBezTo>
                  <a:pt x="8491323" y="891036"/>
                  <a:pt x="8502596" y="911342"/>
                  <a:pt x="8509881" y="932982"/>
                </a:cubicBezTo>
                <a:cubicBezTo>
                  <a:pt x="8513120" y="942601"/>
                  <a:pt x="8515569" y="952484"/>
                  <a:pt x="8517661" y="961212"/>
                </a:cubicBezTo>
                <a:cubicBezTo>
                  <a:pt x="8522622" y="979170"/>
                  <a:pt x="8526325" y="999089"/>
                  <a:pt x="8520147" y="1011283"/>
                </a:cubicBezTo>
                <a:cubicBezTo>
                  <a:pt x="8518089" y="1015348"/>
                  <a:pt x="8514931" y="1018555"/>
                  <a:pt x="8510358" y="1020544"/>
                </a:cubicBezTo>
                <a:cubicBezTo>
                  <a:pt x="8484472" y="1033477"/>
                  <a:pt x="8453334" y="1013495"/>
                  <a:pt x="8444968" y="978579"/>
                </a:cubicBezTo>
                <a:cubicBezTo>
                  <a:pt x="8430862" y="925206"/>
                  <a:pt x="8447894" y="891816"/>
                  <a:pt x="8447894" y="891816"/>
                </a:cubicBezTo>
                <a:cubicBezTo>
                  <a:pt x="8456762" y="888274"/>
                  <a:pt x="8464463" y="887272"/>
                  <a:pt x="8471179" y="888213"/>
                </a:cubicBezTo>
                <a:close/>
                <a:moveTo>
                  <a:pt x="8019691" y="860558"/>
                </a:moveTo>
                <a:cubicBezTo>
                  <a:pt x="8039730" y="864128"/>
                  <a:pt x="8066082" y="890848"/>
                  <a:pt x="8051912" y="911059"/>
                </a:cubicBezTo>
                <a:cubicBezTo>
                  <a:pt x="8036783" y="925489"/>
                  <a:pt x="7974188" y="900444"/>
                  <a:pt x="8003490" y="865804"/>
                </a:cubicBezTo>
                <a:cubicBezTo>
                  <a:pt x="8007033" y="860750"/>
                  <a:pt x="8013011" y="859368"/>
                  <a:pt x="8019691" y="860558"/>
                </a:cubicBezTo>
                <a:close/>
                <a:moveTo>
                  <a:pt x="3814729" y="844472"/>
                </a:moveTo>
                <a:cubicBezTo>
                  <a:pt x="3819073" y="845423"/>
                  <a:pt x="3822193" y="847425"/>
                  <a:pt x="3822640" y="850161"/>
                </a:cubicBezTo>
                <a:cubicBezTo>
                  <a:pt x="3823978" y="858368"/>
                  <a:pt x="3825319" y="866575"/>
                  <a:pt x="3819139" y="872023"/>
                </a:cubicBezTo>
                <a:cubicBezTo>
                  <a:pt x="3817078" y="873839"/>
                  <a:pt x="3814182" y="875349"/>
                  <a:pt x="3810173" y="876448"/>
                </a:cubicBezTo>
                <a:cubicBezTo>
                  <a:pt x="3810173" y="876448"/>
                  <a:pt x="3810173" y="876448"/>
                  <a:pt x="3807054" y="874447"/>
                </a:cubicBezTo>
                <a:cubicBezTo>
                  <a:pt x="3800815" y="870442"/>
                  <a:pt x="3797695" y="868440"/>
                  <a:pt x="3794575" y="866438"/>
                </a:cubicBezTo>
                <a:cubicBezTo>
                  <a:pt x="3793683" y="860967"/>
                  <a:pt x="3794124" y="846555"/>
                  <a:pt x="3799469" y="845087"/>
                </a:cubicBezTo>
                <a:cubicBezTo>
                  <a:pt x="3804814" y="843620"/>
                  <a:pt x="3810384" y="843521"/>
                  <a:pt x="3814729" y="844472"/>
                </a:cubicBezTo>
                <a:close/>
                <a:moveTo>
                  <a:pt x="8660659" y="844471"/>
                </a:moveTo>
                <a:cubicBezTo>
                  <a:pt x="8665003" y="845422"/>
                  <a:pt x="8668123" y="847424"/>
                  <a:pt x="8668570" y="850160"/>
                </a:cubicBezTo>
                <a:cubicBezTo>
                  <a:pt x="8669908" y="858367"/>
                  <a:pt x="8671249" y="866574"/>
                  <a:pt x="8665069" y="872022"/>
                </a:cubicBezTo>
                <a:cubicBezTo>
                  <a:pt x="8663008" y="873838"/>
                  <a:pt x="8660112" y="875348"/>
                  <a:pt x="8656103" y="876448"/>
                </a:cubicBezTo>
                <a:cubicBezTo>
                  <a:pt x="8656103" y="876448"/>
                  <a:pt x="8656103" y="876448"/>
                  <a:pt x="8652984" y="874446"/>
                </a:cubicBezTo>
                <a:cubicBezTo>
                  <a:pt x="8646745" y="870442"/>
                  <a:pt x="8643625" y="868439"/>
                  <a:pt x="8640505" y="866437"/>
                </a:cubicBezTo>
                <a:cubicBezTo>
                  <a:pt x="8639613" y="860966"/>
                  <a:pt x="8640054" y="846554"/>
                  <a:pt x="8645399" y="845086"/>
                </a:cubicBezTo>
                <a:cubicBezTo>
                  <a:pt x="8650744" y="843619"/>
                  <a:pt x="8656314" y="843520"/>
                  <a:pt x="8660659" y="844471"/>
                </a:cubicBezTo>
                <a:close/>
                <a:moveTo>
                  <a:pt x="7934289" y="842635"/>
                </a:moveTo>
                <a:cubicBezTo>
                  <a:pt x="7954260" y="856843"/>
                  <a:pt x="7950445" y="869212"/>
                  <a:pt x="7936156" y="889214"/>
                </a:cubicBezTo>
                <a:cubicBezTo>
                  <a:pt x="7903814" y="871235"/>
                  <a:pt x="7914290" y="863600"/>
                  <a:pt x="7934289" y="842635"/>
                </a:cubicBezTo>
                <a:close/>
                <a:moveTo>
                  <a:pt x="9147049" y="835096"/>
                </a:moveTo>
                <a:cubicBezTo>
                  <a:pt x="9167319" y="874645"/>
                  <a:pt x="9165263" y="860910"/>
                  <a:pt x="9165415" y="909804"/>
                </a:cubicBezTo>
                <a:cubicBezTo>
                  <a:pt x="9137219" y="913104"/>
                  <a:pt x="9109021" y="916403"/>
                  <a:pt x="9080825" y="919704"/>
                </a:cubicBezTo>
                <a:cubicBezTo>
                  <a:pt x="9084787" y="898276"/>
                  <a:pt x="9074651" y="878501"/>
                  <a:pt x="9072593" y="864770"/>
                </a:cubicBezTo>
                <a:lnTo>
                  <a:pt x="9076961" y="861246"/>
                </a:lnTo>
                <a:lnTo>
                  <a:pt x="9074430" y="862558"/>
                </a:lnTo>
                <a:cubicBezTo>
                  <a:pt x="9066557" y="865880"/>
                  <a:pt x="9058833" y="867724"/>
                  <a:pt x="9057150" y="865722"/>
                </a:cubicBezTo>
                <a:cubicBezTo>
                  <a:pt x="9063687" y="856949"/>
                  <a:pt x="9075126" y="841600"/>
                  <a:pt x="9084865" y="837877"/>
                </a:cubicBezTo>
                <a:cubicBezTo>
                  <a:pt x="9088111" y="836636"/>
                  <a:pt x="9091168" y="836687"/>
                  <a:pt x="9093792" y="838704"/>
                </a:cubicBezTo>
                <a:cubicBezTo>
                  <a:pt x="9095476" y="840706"/>
                  <a:pt x="9095278" y="842677"/>
                  <a:pt x="9094609" y="844639"/>
                </a:cubicBezTo>
                <a:lnTo>
                  <a:pt x="9093495" y="847909"/>
                </a:lnTo>
                <a:lnTo>
                  <a:pt x="9102991" y="840250"/>
                </a:lnTo>
                <a:cubicBezTo>
                  <a:pt x="9114813" y="835373"/>
                  <a:pt x="9128912" y="833724"/>
                  <a:pt x="9147049" y="835096"/>
                </a:cubicBezTo>
                <a:close/>
                <a:moveTo>
                  <a:pt x="8943815" y="809875"/>
                </a:moveTo>
                <a:cubicBezTo>
                  <a:pt x="8950960" y="815892"/>
                  <a:pt x="8955249" y="826558"/>
                  <a:pt x="8956988" y="839242"/>
                </a:cubicBezTo>
                <a:cubicBezTo>
                  <a:pt x="8962211" y="877302"/>
                  <a:pt x="8944501" y="933547"/>
                  <a:pt x="8912192" y="936983"/>
                </a:cubicBezTo>
                <a:cubicBezTo>
                  <a:pt x="8927531" y="891846"/>
                  <a:pt x="8917128" y="858359"/>
                  <a:pt x="8943815" y="809875"/>
                </a:cubicBezTo>
                <a:close/>
                <a:moveTo>
                  <a:pt x="3295715" y="805920"/>
                </a:moveTo>
                <a:cubicBezTo>
                  <a:pt x="3322390" y="803483"/>
                  <a:pt x="3333661" y="809242"/>
                  <a:pt x="3336078" y="817503"/>
                </a:cubicBezTo>
                <a:cubicBezTo>
                  <a:pt x="3343334" y="842290"/>
                  <a:pt x="3270918" y="889624"/>
                  <a:pt x="3295715" y="805920"/>
                </a:cubicBezTo>
                <a:close/>
                <a:moveTo>
                  <a:pt x="8141645" y="805919"/>
                </a:moveTo>
                <a:cubicBezTo>
                  <a:pt x="8168320" y="803482"/>
                  <a:pt x="8179591" y="809241"/>
                  <a:pt x="8182008" y="817502"/>
                </a:cubicBezTo>
                <a:cubicBezTo>
                  <a:pt x="8189264" y="842289"/>
                  <a:pt x="8116848" y="889623"/>
                  <a:pt x="8141645" y="805919"/>
                </a:cubicBezTo>
                <a:close/>
                <a:moveTo>
                  <a:pt x="9254131" y="803219"/>
                </a:moveTo>
                <a:cubicBezTo>
                  <a:pt x="9258991" y="802631"/>
                  <a:pt x="9263819" y="802955"/>
                  <a:pt x="9268477" y="804982"/>
                </a:cubicBezTo>
                <a:cubicBezTo>
                  <a:pt x="9268477" y="804982"/>
                  <a:pt x="9268477" y="804982"/>
                  <a:pt x="9264595" y="804916"/>
                </a:cubicBezTo>
                <a:cubicBezTo>
                  <a:pt x="9264595" y="804916"/>
                  <a:pt x="9268477" y="804982"/>
                  <a:pt x="9268086" y="808874"/>
                </a:cubicBezTo>
                <a:cubicBezTo>
                  <a:pt x="9247499" y="820225"/>
                  <a:pt x="9216830" y="815812"/>
                  <a:pt x="9212948" y="815747"/>
                </a:cubicBezTo>
                <a:cubicBezTo>
                  <a:pt x="9213340" y="811856"/>
                  <a:pt x="9213340" y="811856"/>
                  <a:pt x="9213340" y="811856"/>
                </a:cubicBezTo>
                <a:cubicBezTo>
                  <a:pt x="9224693" y="814970"/>
                  <a:pt x="9239552" y="804986"/>
                  <a:pt x="9254131" y="803219"/>
                </a:cubicBezTo>
                <a:close/>
                <a:moveTo>
                  <a:pt x="9190758" y="803195"/>
                </a:moveTo>
                <a:cubicBezTo>
                  <a:pt x="9190758" y="803195"/>
                  <a:pt x="9190758" y="803195"/>
                  <a:pt x="9194249" y="807347"/>
                </a:cubicBezTo>
                <a:cubicBezTo>
                  <a:pt x="9186445" y="807216"/>
                  <a:pt x="9180898" y="823496"/>
                  <a:pt x="9173915" y="815194"/>
                </a:cubicBezTo>
                <a:cubicBezTo>
                  <a:pt x="9178228" y="811172"/>
                  <a:pt x="9186445" y="807216"/>
                  <a:pt x="9190758" y="803195"/>
                </a:cubicBezTo>
                <a:close/>
                <a:moveTo>
                  <a:pt x="2651778" y="796700"/>
                </a:moveTo>
                <a:cubicBezTo>
                  <a:pt x="2666025" y="795531"/>
                  <a:pt x="2679168" y="797945"/>
                  <a:pt x="2681095" y="808792"/>
                </a:cubicBezTo>
                <a:cubicBezTo>
                  <a:pt x="2681645" y="811890"/>
                  <a:pt x="2681281" y="815678"/>
                  <a:pt x="2679764" y="820267"/>
                </a:cubicBezTo>
                <a:cubicBezTo>
                  <a:pt x="2655332" y="819235"/>
                  <a:pt x="2632574" y="831159"/>
                  <a:pt x="2621984" y="822659"/>
                </a:cubicBezTo>
                <a:cubicBezTo>
                  <a:pt x="2618454" y="819827"/>
                  <a:pt x="2616277" y="814723"/>
                  <a:pt x="2615840" y="806115"/>
                </a:cubicBezTo>
                <a:cubicBezTo>
                  <a:pt x="2622181" y="802624"/>
                  <a:pt x="2637531" y="797870"/>
                  <a:pt x="2651778" y="796700"/>
                </a:cubicBezTo>
                <a:close/>
                <a:moveTo>
                  <a:pt x="8567712" y="782443"/>
                </a:moveTo>
                <a:cubicBezTo>
                  <a:pt x="8592450" y="789982"/>
                  <a:pt x="8601001" y="806122"/>
                  <a:pt x="8586713" y="826123"/>
                </a:cubicBezTo>
                <a:cubicBezTo>
                  <a:pt x="8573398" y="816650"/>
                  <a:pt x="8562926" y="824284"/>
                  <a:pt x="8549610" y="814811"/>
                </a:cubicBezTo>
                <a:cubicBezTo>
                  <a:pt x="8559135" y="801476"/>
                  <a:pt x="8562948" y="789110"/>
                  <a:pt x="8567712" y="782443"/>
                </a:cubicBezTo>
                <a:close/>
                <a:moveTo>
                  <a:pt x="2981477" y="766037"/>
                </a:moveTo>
                <a:cubicBezTo>
                  <a:pt x="2992945" y="766563"/>
                  <a:pt x="3000770" y="770992"/>
                  <a:pt x="3008955" y="783579"/>
                </a:cubicBezTo>
                <a:cubicBezTo>
                  <a:pt x="3002031" y="799542"/>
                  <a:pt x="3005671" y="795640"/>
                  <a:pt x="2990923" y="807173"/>
                </a:cubicBezTo>
                <a:cubicBezTo>
                  <a:pt x="2982918" y="798665"/>
                  <a:pt x="2974913" y="790157"/>
                  <a:pt x="2966908" y="781650"/>
                </a:cubicBezTo>
                <a:cubicBezTo>
                  <a:pt x="2974372" y="777922"/>
                  <a:pt x="2977835" y="769940"/>
                  <a:pt x="2981477" y="766037"/>
                </a:cubicBezTo>
                <a:close/>
                <a:moveTo>
                  <a:pt x="7827407" y="766036"/>
                </a:moveTo>
                <a:cubicBezTo>
                  <a:pt x="7838875" y="766562"/>
                  <a:pt x="7846700" y="770991"/>
                  <a:pt x="7854885" y="783578"/>
                </a:cubicBezTo>
                <a:cubicBezTo>
                  <a:pt x="7847961" y="799541"/>
                  <a:pt x="7851601" y="795639"/>
                  <a:pt x="7836853" y="807172"/>
                </a:cubicBezTo>
                <a:cubicBezTo>
                  <a:pt x="7828848" y="798664"/>
                  <a:pt x="7820843" y="790157"/>
                  <a:pt x="7812838" y="781649"/>
                </a:cubicBezTo>
                <a:cubicBezTo>
                  <a:pt x="7820302" y="777921"/>
                  <a:pt x="7823765" y="769940"/>
                  <a:pt x="7827407" y="766036"/>
                </a:cubicBezTo>
                <a:close/>
                <a:moveTo>
                  <a:pt x="9276026" y="760766"/>
                </a:moveTo>
                <a:cubicBezTo>
                  <a:pt x="9279076" y="769003"/>
                  <a:pt x="9279076" y="769003"/>
                  <a:pt x="9274383" y="777111"/>
                </a:cubicBezTo>
                <a:cubicBezTo>
                  <a:pt x="9270511" y="777046"/>
                  <a:pt x="9270100" y="781132"/>
                  <a:pt x="9266640" y="776981"/>
                </a:cubicBezTo>
                <a:cubicBezTo>
                  <a:pt x="9257663" y="789111"/>
                  <a:pt x="9221589" y="800788"/>
                  <a:pt x="9206514" y="796441"/>
                </a:cubicBezTo>
                <a:cubicBezTo>
                  <a:pt x="9237313" y="760117"/>
                  <a:pt x="9258486" y="780939"/>
                  <a:pt x="9276026" y="760766"/>
                </a:cubicBezTo>
                <a:close/>
                <a:moveTo>
                  <a:pt x="7908896" y="758394"/>
                </a:moveTo>
                <a:cubicBezTo>
                  <a:pt x="7936326" y="765759"/>
                  <a:pt x="7969123" y="793981"/>
                  <a:pt x="7969504" y="816107"/>
                </a:cubicBezTo>
                <a:cubicBezTo>
                  <a:pt x="7964588" y="822534"/>
                  <a:pt x="7959692" y="826850"/>
                  <a:pt x="7954869" y="829434"/>
                </a:cubicBezTo>
                <a:cubicBezTo>
                  <a:pt x="7921112" y="847525"/>
                  <a:pt x="7891061" y="780769"/>
                  <a:pt x="7884654" y="758980"/>
                </a:cubicBezTo>
                <a:cubicBezTo>
                  <a:pt x="7891206" y="755802"/>
                  <a:pt x="7899754" y="755940"/>
                  <a:pt x="7908896" y="758394"/>
                </a:cubicBezTo>
                <a:close/>
                <a:moveTo>
                  <a:pt x="9044765" y="756897"/>
                </a:moveTo>
                <a:cubicBezTo>
                  <a:pt x="9048544" y="758969"/>
                  <a:pt x="9050334" y="761010"/>
                  <a:pt x="9050630" y="763025"/>
                </a:cubicBezTo>
                <a:cubicBezTo>
                  <a:pt x="9050925" y="765041"/>
                  <a:pt x="9049728" y="767030"/>
                  <a:pt x="9047535" y="769004"/>
                </a:cubicBezTo>
                <a:cubicBezTo>
                  <a:pt x="9047535" y="769004"/>
                  <a:pt x="9043151" y="772950"/>
                  <a:pt x="9038764" y="776897"/>
                </a:cubicBezTo>
                <a:cubicBezTo>
                  <a:pt x="9034379" y="780844"/>
                  <a:pt x="9033974" y="784857"/>
                  <a:pt x="9033974" y="784857"/>
                </a:cubicBezTo>
                <a:cubicBezTo>
                  <a:pt x="9029590" y="788804"/>
                  <a:pt x="9025607" y="788738"/>
                  <a:pt x="9022029" y="784657"/>
                </a:cubicBezTo>
                <a:cubicBezTo>
                  <a:pt x="9022029" y="784657"/>
                  <a:pt x="9026819" y="776697"/>
                  <a:pt x="9026819" y="776697"/>
                </a:cubicBezTo>
                <a:cubicBezTo>
                  <a:pt x="9035589" y="768804"/>
                  <a:pt x="9039975" y="764857"/>
                  <a:pt x="9044765" y="756897"/>
                </a:cubicBezTo>
                <a:close/>
                <a:moveTo>
                  <a:pt x="10929692" y="745610"/>
                </a:moveTo>
                <a:cubicBezTo>
                  <a:pt x="11008268" y="805622"/>
                  <a:pt x="10980916" y="1044708"/>
                  <a:pt x="10869620" y="1053789"/>
                </a:cubicBezTo>
                <a:lnTo>
                  <a:pt x="10874648" y="1026480"/>
                </a:lnTo>
                <a:lnTo>
                  <a:pt x="10868130" y="1036944"/>
                </a:lnTo>
                <a:cubicBezTo>
                  <a:pt x="10851788" y="1049648"/>
                  <a:pt x="10827188" y="1039095"/>
                  <a:pt x="10802588" y="1028543"/>
                </a:cubicBezTo>
                <a:cubicBezTo>
                  <a:pt x="10809198" y="1008017"/>
                  <a:pt x="10796100" y="990718"/>
                  <a:pt x="10822416" y="966966"/>
                </a:cubicBezTo>
                <a:lnTo>
                  <a:pt x="10877272" y="1012217"/>
                </a:lnTo>
                <a:lnTo>
                  <a:pt x="10883944" y="975981"/>
                </a:lnTo>
                <a:cubicBezTo>
                  <a:pt x="10891052" y="901331"/>
                  <a:pt x="10883968" y="833244"/>
                  <a:pt x="10929692" y="745610"/>
                </a:cubicBezTo>
                <a:close/>
                <a:moveTo>
                  <a:pt x="3310378" y="738221"/>
                </a:moveTo>
                <a:cubicBezTo>
                  <a:pt x="3315756" y="736812"/>
                  <a:pt x="3321458" y="736908"/>
                  <a:pt x="3326958" y="738999"/>
                </a:cubicBezTo>
                <a:cubicBezTo>
                  <a:pt x="3334961" y="735137"/>
                  <a:pt x="3346364" y="735328"/>
                  <a:pt x="3353565" y="739444"/>
                </a:cubicBezTo>
                <a:cubicBezTo>
                  <a:pt x="3356965" y="743496"/>
                  <a:pt x="3358464" y="747518"/>
                  <a:pt x="3358587" y="751015"/>
                </a:cubicBezTo>
                <a:cubicBezTo>
                  <a:pt x="3358712" y="754514"/>
                  <a:pt x="3357461" y="757491"/>
                  <a:pt x="3355359" y="759452"/>
                </a:cubicBezTo>
                <a:cubicBezTo>
                  <a:pt x="3325142" y="794910"/>
                  <a:pt x="3292539" y="778380"/>
                  <a:pt x="3284535" y="782243"/>
                </a:cubicBezTo>
                <a:cubicBezTo>
                  <a:pt x="3274336" y="770085"/>
                  <a:pt x="3274336" y="770085"/>
                  <a:pt x="3295748" y="746467"/>
                </a:cubicBezTo>
                <a:cubicBezTo>
                  <a:pt x="3299951" y="742543"/>
                  <a:pt x="3305002" y="739630"/>
                  <a:pt x="3310378" y="738221"/>
                </a:cubicBezTo>
                <a:close/>
                <a:moveTo>
                  <a:pt x="8156308" y="738220"/>
                </a:moveTo>
                <a:cubicBezTo>
                  <a:pt x="8161686" y="736811"/>
                  <a:pt x="8167388" y="736907"/>
                  <a:pt x="8172888" y="738998"/>
                </a:cubicBezTo>
                <a:cubicBezTo>
                  <a:pt x="8180891" y="735136"/>
                  <a:pt x="8192294" y="735327"/>
                  <a:pt x="8199495" y="739443"/>
                </a:cubicBezTo>
                <a:cubicBezTo>
                  <a:pt x="8202895" y="743495"/>
                  <a:pt x="8204394" y="747517"/>
                  <a:pt x="8204517" y="751015"/>
                </a:cubicBezTo>
                <a:cubicBezTo>
                  <a:pt x="8204642" y="754513"/>
                  <a:pt x="8203391" y="757490"/>
                  <a:pt x="8201289" y="759452"/>
                </a:cubicBezTo>
                <a:cubicBezTo>
                  <a:pt x="8171072" y="794909"/>
                  <a:pt x="8138469" y="778379"/>
                  <a:pt x="8130465" y="782242"/>
                </a:cubicBezTo>
                <a:cubicBezTo>
                  <a:pt x="8120266" y="770084"/>
                  <a:pt x="8120266" y="770084"/>
                  <a:pt x="8141678" y="746466"/>
                </a:cubicBezTo>
                <a:cubicBezTo>
                  <a:pt x="8145881" y="742542"/>
                  <a:pt x="8150932" y="739629"/>
                  <a:pt x="8156308" y="738220"/>
                </a:cubicBezTo>
                <a:close/>
                <a:moveTo>
                  <a:pt x="9024832" y="724402"/>
                </a:moveTo>
                <a:cubicBezTo>
                  <a:pt x="9028129" y="728633"/>
                  <a:pt x="9028548" y="724464"/>
                  <a:pt x="9032264" y="724526"/>
                </a:cubicBezTo>
                <a:cubicBezTo>
                  <a:pt x="9028129" y="728633"/>
                  <a:pt x="9026871" y="741143"/>
                  <a:pt x="9022315" y="749420"/>
                </a:cubicBezTo>
                <a:cubicBezTo>
                  <a:pt x="9018599" y="749358"/>
                  <a:pt x="9014463" y="753466"/>
                  <a:pt x="9010746" y="753404"/>
                </a:cubicBezTo>
                <a:cubicBezTo>
                  <a:pt x="9011167" y="749234"/>
                  <a:pt x="9008288" y="740832"/>
                  <a:pt x="9012005" y="740894"/>
                </a:cubicBezTo>
                <a:cubicBezTo>
                  <a:pt x="9012424" y="736725"/>
                  <a:pt x="9019857" y="736848"/>
                  <a:pt x="9019857" y="736848"/>
                </a:cubicBezTo>
                <a:cubicBezTo>
                  <a:pt x="9020277" y="732679"/>
                  <a:pt x="9020697" y="728509"/>
                  <a:pt x="9024832" y="724402"/>
                </a:cubicBezTo>
                <a:close/>
                <a:moveTo>
                  <a:pt x="2677971" y="720390"/>
                </a:moveTo>
                <a:cubicBezTo>
                  <a:pt x="2682169" y="731175"/>
                  <a:pt x="2679716" y="758139"/>
                  <a:pt x="2663036" y="770717"/>
                </a:cubicBezTo>
                <a:cubicBezTo>
                  <a:pt x="2639360" y="765316"/>
                  <a:pt x="2637377" y="749137"/>
                  <a:pt x="2649862" y="725772"/>
                </a:cubicBezTo>
                <a:cubicBezTo>
                  <a:pt x="2658492" y="725773"/>
                  <a:pt x="2665723" y="722182"/>
                  <a:pt x="2677971" y="720390"/>
                </a:cubicBezTo>
                <a:close/>
                <a:moveTo>
                  <a:pt x="8313418" y="717626"/>
                </a:moveTo>
                <a:cubicBezTo>
                  <a:pt x="8325912" y="786258"/>
                  <a:pt x="8244845" y="826930"/>
                  <a:pt x="8201048" y="837377"/>
                </a:cubicBezTo>
                <a:cubicBezTo>
                  <a:pt x="8214664" y="814701"/>
                  <a:pt x="8227148" y="791153"/>
                  <a:pt x="8244031" y="770078"/>
                </a:cubicBezTo>
                <a:cubicBezTo>
                  <a:pt x="8260918" y="749005"/>
                  <a:pt x="8282200" y="730406"/>
                  <a:pt x="8313418" y="717626"/>
                </a:cubicBezTo>
                <a:close/>
                <a:moveTo>
                  <a:pt x="9087300" y="703174"/>
                </a:moveTo>
                <a:cubicBezTo>
                  <a:pt x="9090552" y="703038"/>
                  <a:pt x="9093590" y="703848"/>
                  <a:pt x="9096261" y="705916"/>
                </a:cubicBezTo>
                <a:cubicBezTo>
                  <a:pt x="9103520" y="710086"/>
                  <a:pt x="9098873" y="718106"/>
                  <a:pt x="9090396" y="726060"/>
                </a:cubicBezTo>
                <a:cubicBezTo>
                  <a:pt x="9076865" y="746076"/>
                  <a:pt x="9064961" y="749925"/>
                  <a:pt x="9054682" y="737607"/>
                </a:cubicBezTo>
                <a:cubicBezTo>
                  <a:pt x="9055089" y="733565"/>
                  <a:pt x="9060141" y="721506"/>
                  <a:pt x="9056308" y="721442"/>
                </a:cubicBezTo>
                <a:cubicBezTo>
                  <a:pt x="9065847" y="712492"/>
                  <a:pt x="9077540" y="703579"/>
                  <a:pt x="9087300" y="703174"/>
                </a:cubicBezTo>
                <a:close/>
                <a:moveTo>
                  <a:pt x="8365488" y="695134"/>
                </a:moveTo>
                <a:cubicBezTo>
                  <a:pt x="8397698" y="713136"/>
                  <a:pt x="8426115" y="708331"/>
                  <a:pt x="8451690" y="721594"/>
                </a:cubicBezTo>
                <a:cubicBezTo>
                  <a:pt x="8438428" y="729696"/>
                  <a:pt x="8419722" y="740185"/>
                  <a:pt x="8401133" y="742596"/>
                </a:cubicBezTo>
                <a:cubicBezTo>
                  <a:pt x="8382542" y="745007"/>
                  <a:pt x="8364072" y="739337"/>
                  <a:pt x="8351280" y="715120"/>
                </a:cubicBezTo>
                <a:cubicBezTo>
                  <a:pt x="8356018" y="708460"/>
                  <a:pt x="8360752" y="701796"/>
                  <a:pt x="8365488" y="695134"/>
                </a:cubicBezTo>
                <a:close/>
                <a:moveTo>
                  <a:pt x="3020540" y="682287"/>
                </a:moveTo>
                <a:cubicBezTo>
                  <a:pt x="3023803" y="682970"/>
                  <a:pt x="3027165" y="685035"/>
                  <a:pt x="3030562" y="689111"/>
                </a:cubicBezTo>
                <a:cubicBezTo>
                  <a:pt x="3032463" y="689143"/>
                  <a:pt x="3033960" y="693189"/>
                  <a:pt x="3034456" y="697721"/>
                </a:cubicBezTo>
                <a:cubicBezTo>
                  <a:pt x="3034952" y="702251"/>
                  <a:pt x="3034447" y="707268"/>
                  <a:pt x="3032343" y="709242"/>
                </a:cubicBezTo>
                <a:cubicBezTo>
                  <a:pt x="3023531" y="721156"/>
                  <a:pt x="3012935" y="712939"/>
                  <a:pt x="2998136" y="708672"/>
                </a:cubicBezTo>
                <a:cubicBezTo>
                  <a:pt x="3002341" y="704721"/>
                  <a:pt x="2998943" y="700643"/>
                  <a:pt x="2995545" y="696567"/>
                </a:cubicBezTo>
                <a:cubicBezTo>
                  <a:pt x="3001853" y="690641"/>
                  <a:pt x="3010753" y="680237"/>
                  <a:pt x="3020540" y="682287"/>
                </a:cubicBezTo>
                <a:close/>
                <a:moveTo>
                  <a:pt x="7866470" y="682286"/>
                </a:moveTo>
                <a:cubicBezTo>
                  <a:pt x="7869733" y="682969"/>
                  <a:pt x="7873095" y="685035"/>
                  <a:pt x="7876492" y="689110"/>
                </a:cubicBezTo>
                <a:cubicBezTo>
                  <a:pt x="7878393" y="689143"/>
                  <a:pt x="7879890" y="693188"/>
                  <a:pt x="7880386" y="697720"/>
                </a:cubicBezTo>
                <a:cubicBezTo>
                  <a:pt x="7880882" y="702251"/>
                  <a:pt x="7880377" y="707267"/>
                  <a:pt x="7878273" y="709242"/>
                </a:cubicBezTo>
                <a:cubicBezTo>
                  <a:pt x="7869461" y="721156"/>
                  <a:pt x="7858865" y="712938"/>
                  <a:pt x="7844066" y="708671"/>
                </a:cubicBezTo>
                <a:cubicBezTo>
                  <a:pt x="7848271" y="704720"/>
                  <a:pt x="7844873" y="700642"/>
                  <a:pt x="7841475" y="696566"/>
                </a:cubicBezTo>
                <a:cubicBezTo>
                  <a:pt x="7847783" y="690640"/>
                  <a:pt x="7856683" y="680236"/>
                  <a:pt x="7866470" y="682286"/>
                </a:cubicBezTo>
                <a:close/>
                <a:moveTo>
                  <a:pt x="3095618" y="679910"/>
                </a:moveTo>
                <a:cubicBezTo>
                  <a:pt x="3153320" y="700708"/>
                  <a:pt x="3182325" y="802177"/>
                  <a:pt x="3125870" y="816343"/>
                </a:cubicBezTo>
                <a:cubicBezTo>
                  <a:pt x="3117807" y="818366"/>
                  <a:pt x="3107998" y="818609"/>
                  <a:pt x="3096280" y="816579"/>
                </a:cubicBezTo>
                <a:cubicBezTo>
                  <a:pt x="3080365" y="779246"/>
                  <a:pt x="3040378" y="718687"/>
                  <a:pt x="3095618" y="679910"/>
                </a:cubicBezTo>
                <a:close/>
                <a:moveTo>
                  <a:pt x="9734425" y="674054"/>
                </a:moveTo>
                <a:cubicBezTo>
                  <a:pt x="9741912" y="703077"/>
                  <a:pt x="9708325" y="707915"/>
                  <a:pt x="9698751" y="696126"/>
                </a:cubicBezTo>
                <a:cubicBezTo>
                  <a:pt x="9698442" y="675945"/>
                  <a:pt x="9721761" y="665061"/>
                  <a:pt x="9734425" y="674054"/>
                </a:cubicBezTo>
                <a:close/>
                <a:moveTo>
                  <a:pt x="7667520" y="655012"/>
                </a:moveTo>
                <a:cubicBezTo>
                  <a:pt x="7674696" y="659002"/>
                  <a:pt x="7687579" y="661447"/>
                  <a:pt x="7696235" y="670972"/>
                </a:cubicBezTo>
                <a:cubicBezTo>
                  <a:pt x="7697911" y="700204"/>
                  <a:pt x="7683754" y="715915"/>
                  <a:pt x="7660940" y="722099"/>
                </a:cubicBezTo>
                <a:cubicBezTo>
                  <a:pt x="7632224" y="706139"/>
                  <a:pt x="7639002" y="662743"/>
                  <a:pt x="7667520" y="655012"/>
                </a:cubicBezTo>
                <a:close/>
                <a:moveTo>
                  <a:pt x="9446590" y="639359"/>
                </a:moveTo>
                <a:cubicBezTo>
                  <a:pt x="9446188" y="643356"/>
                  <a:pt x="9445787" y="647353"/>
                  <a:pt x="9449664" y="647418"/>
                </a:cubicBezTo>
                <a:cubicBezTo>
                  <a:pt x="9441104" y="655283"/>
                  <a:pt x="9437226" y="655218"/>
                  <a:pt x="9432945" y="659151"/>
                </a:cubicBezTo>
                <a:cubicBezTo>
                  <a:pt x="9436823" y="659217"/>
                  <a:pt x="9432544" y="663149"/>
                  <a:pt x="9432544" y="663149"/>
                </a:cubicBezTo>
                <a:cubicBezTo>
                  <a:pt x="9432544" y="663149"/>
                  <a:pt x="9432544" y="663149"/>
                  <a:pt x="9439495" y="671274"/>
                </a:cubicBezTo>
                <a:cubicBezTo>
                  <a:pt x="9439495" y="671274"/>
                  <a:pt x="9452997" y="691521"/>
                  <a:pt x="9435474" y="711250"/>
                </a:cubicBezTo>
                <a:cubicBezTo>
                  <a:pt x="9431998" y="707187"/>
                  <a:pt x="9406317" y="730783"/>
                  <a:pt x="9391609" y="722528"/>
                </a:cubicBezTo>
                <a:cubicBezTo>
                  <a:pt x="9384254" y="718401"/>
                  <a:pt x="9380780" y="714339"/>
                  <a:pt x="9373425" y="710212"/>
                </a:cubicBezTo>
                <a:cubicBezTo>
                  <a:pt x="9374631" y="698219"/>
                  <a:pt x="9364203" y="686031"/>
                  <a:pt x="9382129" y="662306"/>
                </a:cubicBezTo>
                <a:cubicBezTo>
                  <a:pt x="9403932" y="638645"/>
                  <a:pt x="9425190" y="659022"/>
                  <a:pt x="9425592" y="655024"/>
                </a:cubicBezTo>
                <a:cubicBezTo>
                  <a:pt x="9429872" y="651091"/>
                  <a:pt x="9429872" y="651091"/>
                  <a:pt x="9430274" y="647093"/>
                </a:cubicBezTo>
                <a:cubicBezTo>
                  <a:pt x="9434152" y="647159"/>
                  <a:pt x="9442310" y="643291"/>
                  <a:pt x="9446590" y="639359"/>
                </a:cubicBezTo>
                <a:close/>
                <a:moveTo>
                  <a:pt x="2834177" y="593317"/>
                </a:moveTo>
                <a:cubicBezTo>
                  <a:pt x="2837580" y="592872"/>
                  <a:pt x="2841413" y="592937"/>
                  <a:pt x="2843128" y="594974"/>
                </a:cubicBezTo>
                <a:cubicBezTo>
                  <a:pt x="2844944" y="596010"/>
                  <a:pt x="2845510" y="597527"/>
                  <a:pt x="2845334" y="599283"/>
                </a:cubicBezTo>
                <a:cubicBezTo>
                  <a:pt x="2844804" y="604551"/>
                  <a:pt x="2837579" y="611968"/>
                  <a:pt x="2837277" y="614978"/>
                </a:cubicBezTo>
                <a:cubicBezTo>
                  <a:pt x="2833040" y="618926"/>
                  <a:pt x="2828805" y="622876"/>
                  <a:pt x="2825375" y="618798"/>
                </a:cubicBezTo>
                <a:cubicBezTo>
                  <a:pt x="2821946" y="614721"/>
                  <a:pt x="2818113" y="614658"/>
                  <a:pt x="2822753" y="606694"/>
                </a:cubicBezTo>
                <a:cubicBezTo>
                  <a:pt x="2823157" y="602682"/>
                  <a:pt x="2827394" y="598732"/>
                  <a:pt x="2827798" y="594718"/>
                </a:cubicBezTo>
                <a:cubicBezTo>
                  <a:pt x="2827798" y="594718"/>
                  <a:pt x="2830773" y="593763"/>
                  <a:pt x="2834177" y="593317"/>
                </a:cubicBezTo>
                <a:close/>
                <a:moveTo>
                  <a:pt x="7680107" y="593316"/>
                </a:moveTo>
                <a:cubicBezTo>
                  <a:pt x="7683510" y="592871"/>
                  <a:pt x="7687343" y="592936"/>
                  <a:pt x="7689058" y="594973"/>
                </a:cubicBezTo>
                <a:cubicBezTo>
                  <a:pt x="7690874" y="596010"/>
                  <a:pt x="7691440" y="597526"/>
                  <a:pt x="7691264" y="599283"/>
                </a:cubicBezTo>
                <a:cubicBezTo>
                  <a:pt x="7690734" y="604550"/>
                  <a:pt x="7683509" y="611967"/>
                  <a:pt x="7683207" y="614977"/>
                </a:cubicBezTo>
                <a:cubicBezTo>
                  <a:pt x="7678970" y="618925"/>
                  <a:pt x="7674735" y="622875"/>
                  <a:pt x="7671305" y="618797"/>
                </a:cubicBezTo>
                <a:cubicBezTo>
                  <a:pt x="7667876" y="614720"/>
                  <a:pt x="7664043" y="614657"/>
                  <a:pt x="7668683" y="606694"/>
                </a:cubicBezTo>
                <a:cubicBezTo>
                  <a:pt x="7669087" y="602681"/>
                  <a:pt x="7673324" y="598731"/>
                  <a:pt x="7673728" y="594717"/>
                </a:cubicBezTo>
                <a:cubicBezTo>
                  <a:pt x="7673728" y="594717"/>
                  <a:pt x="7676703" y="593762"/>
                  <a:pt x="7680107" y="593316"/>
                </a:cubicBezTo>
                <a:close/>
                <a:moveTo>
                  <a:pt x="3673839" y="559531"/>
                </a:moveTo>
                <a:cubicBezTo>
                  <a:pt x="3677324" y="559590"/>
                  <a:pt x="3673839" y="559531"/>
                  <a:pt x="3680368" y="564027"/>
                </a:cubicBezTo>
                <a:cubicBezTo>
                  <a:pt x="3676442" y="568347"/>
                  <a:pt x="3676883" y="563968"/>
                  <a:pt x="3673839" y="559531"/>
                </a:cubicBezTo>
                <a:close/>
                <a:moveTo>
                  <a:pt x="8519769" y="559530"/>
                </a:moveTo>
                <a:cubicBezTo>
                  <a:pt x="8523254" y="559589"/>
                  <a:pt x="8519769" y="559530"/>
                  <a:pt x="8526298" y="564026"/>
                </a:cubicBezTo>
                <a:cubicBezTo>
                  <a:pt x="8522372" y="568346"/>
                  <a:pt x="8522813" y="563968"/>
                  <a:pt x="8519769" y="559530"/>
                </a:cubicBezTo>
                <a:close/>
                <a:moveTo>
                  <a:pt x="7561730" y="556957"/>
                </a:moveTo>
                <a:cubicBezTo>
                  <a:pt x="7576596" y="553871"/>
                  <a:pt x="7591108" y="555972"/>
                  <a:pt x="7590914" y="570378"/>
                </a:cubicBezTo>
                <a:cubicBezTo>
                  <a:pt x="7589690" y="576712"/>
                  <a:pt x="7585642" y="580868"/>
                  <a:pt x="7580174" y="583359"/>
                </a:cubicBezTo>
                <a:cubicBezTo>
                  <a:pt x="7563768" y="590832"/>
                  <a:pt x="7534576" y="583316"/>
                  <a:pt x="7530416" y="574646"/>
                </a:cubicBezTo>
                <a:cubicBezTo>
                  <a:pt x="7531641" y="568314"/>
                  <a:pt x="7546863" y="560044"/>
                  <a:pt x="7561730" y="556957"/>
                </a:cubicBezTo>
                <a:close/>
                <a:moveTo>
                  <a:pt x="8297241" y="552763"/>
                </a:moveTo>
                <a:cubicBezTo>
                  <a:pt x="8307505" y="551247"/>
                  <a:pt x="8317395" y="551482"/>
                  <a:pt x="8326264" y="553893"/>
                </a:cubicBezTo>
                <a:cubicBezTo>
                  <a:pt x="8338090" y="557108"/>
                  <a:pt x="8348100" y="564192"/>
                  <a:pt x="8354758" y="576154"/>
                </a:cubicBezTo>
                <a:cubicBezTo>
                  <a:pt x="8327948" y="620978"/>
                  <a:pt x="8288579" y="663389"/>
                  <a:pt x="8217452" y="681293"/>
                </a:cubicBezTo>
                <a:cubicBezTo>
                  <a:pt x="8185522" y="659384"/>
                  <a:pt x="8190854" y="628354"/>
                  <a:pt x="8212240" y="602164"/>
                </a:cubicBezTo>
                <a:cubicBezTo>
                  <a:pt x="8232290" y="577610"/>
                  <a:pt x="8266449" y="557310"/>
                  <a:pt x="8297241" y="552763"/>
                </a:cubicBezTo>
                <a:close/>
                <a:moveTo>
                  <a:pt x="4117934" y="548931"/>
                </a:moveTo>
                <a:cubicBezTo>
                  <a:pt x="4120226" y="550431"/>
                  <a:pt x="4122859" y="553399"/>
                  <a:pt x="4126565" y="555410"/>
                </a:cubicBezTo>
                <a:lnTo>
                  <a:pt x="4113684" y="566890"/>
                </a:lnTo>
                <a:cubicBezTo>
                  <a:pt x="4110174" y="562933"/>
                  <a:pt x="4107055" y="555084"/>
                  <a:pt x="4111348" y="551258"/>
                </a:cubicBezTo>
                <a:cubicBezTo>
                  <a:pt x="4113691" y="547399"/>
                  <a:pt x="4115642" y="547430"/>
                  <a:pt x="4117934" y="548931"/>
                </a:cubicBezTo>
                <a:close/>
                <a:moveTo>
                  <a:pt x="8963864" y="548931"/>
                </a:moveTo>
                <a:cubicBezTo>
                  <a:pt x="8966156" y="550430"/>
                  <a:pt x="8968789" y="553398"/>
                  <a:pt x="8972495" y="555409"/>
                </a:cubicBezTo>
                <a:lnTo>
                  <a:pt x="8959614" y="566889"/>
                </a:lnTo>
                <a:cubicBezTo>
                  <a:pt x="8956104" y="562932"/>
                  <a:pt x="8952985" y="555083"/>
                  <a:pt x="8957278" y="551257"/>
                </a:cubicBezTo>
                <a:cubicBezTo>
                  <a:pt x="8959621" y="547398"/>
                  <a:pt x="8961572" y="547430"/>
                  <a:pt x="8963864" y="548931"/>
                </a:cubicBezTo>
                <a:close/>
                <a:moveTo>
                  <a:pt x="4073294" y="547211"/>
                </a:moveTo>
                <a:cubicBezTo>
                  <a:pt x="4078646" y="551246"/>
                  <a:pt x="4082942" y="556253"/>
                  <a:pt x="4084313" y="561703"/>
                </a:cubicBezTo>
                <a:cubicBezTo>
                  <a:pt x="4085685" y="567154"/>
                  <a:pt x="4084131" y="573047"/>
                  <a:pt x="4077788" y="578862"/>
                </a:cubicBezTo>
                <a:cubicBezTo>
                  <a:pt x="4073559" y="582739"/>
                  <a:pt x="4069330" y="586616"/>
                  <a:pt x="4069727" y="582674"/>
                </a:cubicBezTo>
                <a:cubicBezTo>
                  <a:pt x="4065894" y="582611"/>
                  <a:pt x="4066290" y="578670"/>
                  <a:pt x="4062854" y="574666"/>
                </a:cubicBezTo>
                <a:cubicBezTo>
                  <a:pt x="4059814" y="566720"/>
                  <a:pt x="4061003" y="554899"/>
                  <a:pt x="4065233" y="551022"/>
                </a:cubicBezTo>
                <a:cubicBezTo>
                  <a:pt x="4069461" y="547146"/>
                  <a:pt x="4073294" y="547211"/>
                  <a:pt x="4073294" y="547211"/>
                </a:cubicBezTo>
                <a:close/>
                <a:moveTo>
                  <a:pt x="8919224" y="547211"/>
                </a:moveTo>
                <a:cubicBezTo>
                  <a:pt x="8924576" y="551246"/>
                  <a:pt x="8928872" y="556252"/>
                  <a:pt x="8930243" y="561702"/>
                </a:cubicBezTo>
                <a:cubicBezTo>
                  <a:pt x="8931615" y="567153"/>
                  <a:pt x="8930061" y="573046"/>
                  <a:pt x="8923718" y="578861"/>
                </a:cubicBezTo>
                <a:cubicBezTo>
                  <a:pt x="8919489" y="582739"/>
                  <a:pt x="8915260" y="586615"/>
                  <a:pt x="8915657" y="582674"/>
                </a:cubicBezTo>
                <a:cubicBezTo>
                  <a:pt x="8911824" y="582610"/>
                  <a:pt x="8912220" y="578669"/>
                  <a:pt x="8908784" y="574665"/>
                </a:cubicBezTo>
                <a:cubicBezTo>
                  <a:pt x="8905744" y="566719"/>
                  <a:pt x="8906933" y="554898"/>
                  <a:pt x="8911163" y="551021"/>
                </a:cubicBezTo>
                <a:cubicBezTo>
                  <a:pt x="8915391" y="547145"/>
                  <a:pt x="8919224" y="547211"/>
                  <a:pt x="8919224" y="547211"/>
                </a:cubicBezTo>
                <a:close/>
                <a:moveTo>
                  <a:pt x="4140282" y="512964"/>
                </a:moveTo>
                <a:cubicBezTo>
                  <a:pt x="4146048" y="512555"/>
                  <a:pt x="4153564" y="513692"/>
                  <a:pt x="4160573" y="519882"/>
                </a:cubicBezTo>
                <a:cubicBezTo>
                  <a:pt x="4162274" y="521934"/>
                  <a:pt x="4164724" y="526024"/>
                  <a:pt x="4166273" y="529592"/>
                </a:cubicBezTo>
                <a:cubicBezTo>
                  <a:pt x="4167823" y="533160"/>
                  <a:pt x="4168470" y="536208"/>
                  <a:pt x="4166566" y="536176"/>
                </a:cubicBezTo>
                <a:cubicBezTo>
                  <a:pt x="4162350" y="540153"/>
                  <a:pt x="4166158" y="540218"/>
                  <a:pt x="4165753" y="544258"/>
                </a:cubicBezTo>
                <a:cubicBezTo>
                  <a:pt x="4153104" y="556192"/>
                  <a:pt x="4141270" y="560043"/>
                  <a:pt x="4130655" y="551768"/>
                </a:cubicBezTo>
                <a:cubicBezTo>
                  <a:pt x="4123848" y="543557"/>
                  <a:pt x="4113639" y="531243"/>
                  <a:pt x="4122478" y="519245"/>
                </a:cubicBezTo>
                <a:cubicBezTo>
                  <a:pt x="4126289" y="519309"/>
                  <a:pt x="4126695" y="515268"/>
                  <a:pt x="4130504" y="515331"/>
                </a:cubicBezTo>
                <a:cubicBezTo>
                  <a:pt x="4130504" y="515331"/>
                  <a:pt x="4134516" y="513374"/>
                  <a:pt x="4140282" y="512964"/>
                </a:cubicBezTo>
                <a:close/>
                <a:moveTo>
                  <a:pt x="8986212" y="512964"/>
                </a:moveTo>
                <a:cubicBezTo>
                  <a:pt x="8991978" y="512554"/>
                  <a:pt x="8999494" y="513691"/>
                  <a:pt x="9006503" y="519882"/>
                </a:cubicBezTo>
                <a:cubicBezTo>
                  <a:pt x="9008204" y="521933"/>
                  <a:pt x="9010654" y="526024"/>
                  <a:pt x="9012203" y="529592"/>
                </a:cubicBezTo>
                <a:cubicBezTo>
                  <a:pt x="9013753" y="533159"/>
                  <a:pt x="9014400" y="536207"/>
                  <a:pt x="9012496" y="536175"/>
                </a:cubicBezTo>
                <a:cubicBezTo>
                  <a:pt x="9008280" y="540152"/>
                  <a:pt x="9012088" y="540217"/>
                  <a:pt x="9011683" y="544257"/>
                </a:cubicBezTo>
                <a:cubicBezTo>
                  <a:pt x="8999034" y="556191"/>
                  <a:pt x="8987200" y="560042"/>
                  <a:pt x="8976585" y="551767"/>
                </a:cubicBezTo>
                <a:cubicBezTo>
                  <a:pt x="8969778" y="543557"/>
                  <a:pt x="8959569" y="531242"/>
                  <a:pt x="8968408" y="519244"/>
                </a:cubicBezTo>
                <a:cubicBezTo>
                  <a:pt x="8972219" y="519308"/>
                  <a:pt x="8972625" y="515267"/>
                  <a:pt x="8976434" y="515330"/>
                </a:cubicBezTo>
                <a:cubicBezTo>
                  <a:pt x="8976434" y="515330"/>
                  <a:pt x="8980446" y="513373"/>
                  <a:pt x="8986212" y="512964"/>
                </a:cubicBezTo>
                <a:close/>
                <a:moveTo>
                  <a:pt x="2927852" y="502459"/>
                </a:moveTo>
                <a:cubicBezTo>
                  <a:pt x="2930032" y="502330"/>
                  <a:pt x="2932558" y="503260"/>
                  <a:pt x="2935797" y="506020"/>
                </a:cubicBezTo>
                <a:cubicBezTo>
                  <a:pt x="2938646" y="513342"/>
                  <a:pt x="2937869" y="522466"/>
                  <a:pt x="2929836" y="535195"/>
                </a:cubicBezTo>
                <a:cubicBezTo>
                  <a:pt x="2908852" y="536881"/>
                  <a:pt x="2908204" y="524096"/>
                  <a:pt x="2907558" y="511311"/>
                </a:cubicBezTo>
                <a:cubicBezTo>
                  <a:pt x="2917855" y="512749"/>
                  <a:pt x="2921305" y="502844"/>
                  <a:pt x="2927852" y="502459"/>
                </a:cubicBezTo>
                <a:close/>
                <a:moveTo>
                  <a:pt x="7773782" y="502458"/>
                </a:moveTo>
                <a:cubicBezTo>
                  <a:pt x="7775962" y="502329"/>
                  <a:pt x="7778488" y="503259"/>
                  <a:pt x="7781727" y="506020"/>
                </a:cubicBezTo>
                <a:cubicBezTo>
                  <a:pt x="7784576" y="513341"/>
                  <a:pt x="7783799" y="522466"/>
                  <a:pt x="7775766" y="535194"/>
                </a:cubicBezTo>
                <a:cubicBezTo>
                  <a:pt x="7754782" y="536881"/>
                  <a:pt x="7754134" y="524095"/>
                  <a:pt x="7753488" y="511310"/>
                </a:cubicBezTo>
                <a:cubicBezTo>
                  <a:pt x="7763785" y="512748"/>
                  <a:pt x="7767235" y="502843"/>
                  <a:pt x="7773782" y="502458"/>
                </a:cubicBezTo>
                <a:close/>
                <a:moveTo>
                  <a:pt x="7863472" y="474412"/>
                </a:moveTo>
                <a:cubicBezTo>
                  <a:pt x="7890884" y="475358"/>
                  <a:pt x="7927105" y="491183"/>
                  <a:pt x="7931913" y="527224"/>
                </a:cubicBezTo>
                <a:cubicBezTo>
                  <a:pt x="7877372" y="542615"/>
                  <a:pt x="7860649" y="508155"/>
                  <a:pt x="7840484" y="478226"/>
                </a:cubicBezTo>
                <a:cubicBezTo>
                  <a:pt x="7846176" y="475433"/>
                  <a:pt x="7854334" y="474096"/>
                  <a:pt x="7863472" y="474412"/>
                </a:cubicBezTo>
                <a:close/>
                <a:moveTo>
                  <a:pt x="3539846" y="455455"/>
                </a:moveTo>
                <a:cubicBezTo>
                  <a:pt x="3547312" y="455830"/>
                  <a:pt x="3555252" y="458718"/>
                  <a:pt x="3563248" y="465866"/>
                </a:cubicBezTo>
                <a:cubicBezTo>
                  <a:pt x="3567677" y="469949"/>
                  <a:pt x="3571816" y="474527"/>
                  <a:pt x="3575058" y="479592"/>
                </a:cubicBezTo>
                <a:cubicBezTo>
                  <a:pt x="3584785" y="494786"/>
                  <a:pt x="3586448" y="514356"/>
                  <a:pt x="3563734" y="538025"/>
                </a:cubicBezTo>
                <a:cubicBezTo>
                  <a:pt x="3559063" y="545965"/>
                  <a:pt x="3559465" y="541962"/>
                  <a:pt x="3555197" y="545901"/>
                </a:cubicBezTo>
                <a:cubicBezTo>
                  <a:pt x="3550928" y="549837"/>
                  <a:pt x="3546257" y="557775"/>
                  <a:pt x="3545854" y="561776"/>
                </a:cubicBezTo>
                <a:cubicBezTo>
                  <a:pt x="3531597" y="549513"/>
                  <a:pt x="3522655" y="561389"/>
                  <a:pt x="3501470" y="540993"/>
                </a:cubicBezTo>
                <a:cubicBezTo>
                  <a:pt x="3472955" y="516466"/>
                  <a:pt x="3483505" y="488583"/>
                  <a:pt x="3496714" y="472769"/>
                </a:cubicBezTo>
                <a:cubicBezTo>
                  <a:pt x="3499311" y="475819"/>
                  <a:pt x="3517449" y="454329"/>
                  <a:pt x="3539846" y="455455"/>
                </a:cubicBezTo>
                <a:close/>
                <a:moveTo>
                  <a:pt x="3895905" y="455305"/>
                </a:moveTo>
                <a:cubicBezTo>
                  <a:pt x="3904083" y="453798"/>
                  <a:pt x="3912933" y="455032"/>
                  <a:pt x="3922513" y="460386"/>
                </a:cubicBezTo>
                <a:cubicBezTo>
                  <a:pt x="3924933" y="502828"/>
                  <a:pt x="3870314" y="553958"/>
                  <a:pt x="3846773" y="523734"/>
                </a:cubicBezTo>
                <a:cubicBezTo>
                  <a:pt x="3843410" y="519416"/>
                  <a:pt x="3840680" y="513438"/>
                  <a:pt x="3838843" y="505538"/>
                </a:cubicBezTo>
                <a:cubicBezTo>
                  <a:pt x="3852880" y="489001"/>
                  <a:pt x="3871371" y="459824"/>
                  <a:pt x="3895905" y="455305"/>
                </a:cubicBezTo>
                <a:close/>
                <a:moveTo>
                  <a:pt x="8741835" y="455304"/>
                </a:moveTo>
                <a:cubicBezTo>
                  <a:pt x="8750013" y="453798"/>
                  <a:pt x="8758863" y="455031"/>
                  <a:pt x="8768443" y="460385"/>
                </a:cubicBezTo>
                <a:cubicBezTo>
                  <a:pt x="8770863" y="502828"/>
                  <a:pt x="8716244" y="553957"/>
                  <a:pt x="8692703" y="523733"/>
                </a:cubicBezTo>
                <a:cubicBezTo>
                  <a:pt x="8689340" y="519415"/>
                  <a:pt x="8686610" y="513437"/>
                  <a:pt x="8684773" y="505538"/>
                </a:cubicBezTo>
                <a:cubicBezTo>
                  <a:pt x="8698810" y="489000"/>
                  <a:pt x="8717301" y="459823"/>
                  <a:pt x="8741835" y="455304"/>
                </a:cubicBezTo>
                <a:close/>
                <a:moveTo>
                  <a:pt x="3612745" y="431327"/>
                </a:moveTo>
                <a:cubicBezTo>
                  <a:pt x="3619804" y="437476"/>
                  <a:pt x="3624330" y="442576"/>
                  <a:pt x="3626942" y="447018"/>
                </a:cubicBezTo>
                <a:cubicBezTo>
                  <a:pt x="3634780" y="460339"/>
                  <a:pt x="3625401" y="467720"/>
                  <a:pt x="3615565" y="479617"/>
                </a:cubicBezTo>
                <a:cubicBezTo>
                  <a:pt x="3608304" y="475475"/>
                  <a:pt x="3596403" y="479296"/>
                  <a:pt x="3589544" y="471141"/>
                </a:cubicBezTo>
                <a:cubicBezTo>
                  <a:pt x="3589544" y="471141"/>
                  <a:pt x="3586116" y="467064"/>
                  <a:pt x="3586923" y="459037"/>
                </a:cubicBezTo>
                <a:cubicBezTo>
                  <a:pt x="3580469" y="446869"/>
                  <a:pt x="3593178" y="435021"/>
                  <a:pt x="3593178" y="435021"/>
                </a:cubicBezTo>
                <a:cubicBezTo>
                  <a:pt x="3593178" y="435021"/>
                  <a:pt x="3593178" y="435021"/>
                  <a:pt x="3589345" y="434957"/>
                </a:cubicBezTo>
                <a:cubicBezTo>
                  <a:pt x="3597011" y="435084"/>
                  <a:pt x="3605080" y="431198"/>
                  <a:pt x="3612745" y="431327"/>
                </a:cubicBezTo>
                <a:close/>
                <a:moveTo>
                  <a:pt x="8458675" y="431326"/>
                </a:moveTo>
                <a:cubicBezTo>
                  <a:pt x="8465734" y="437475"/>
                  <a:pt x="8470260" y="442575"/>
                  <a:pt x="8472872" y="447017"/>
                </a:cubicBezTo>
                <a:cubicBezTo>
                  <a:pt x="8480710" y="460338"/>
                  <a:pt x="8471331" y="467719"/>
                  <a:pt x="8461495" y="479616"/>
                </a:cubicBezTo>
                <a:cubicBezTo>
                  <a:pt x="8454234" y="475474"/>
                  <a:pt x="8442333" y="479295"/>
                  <a:pt x="8435474" y="471140"/>
                </a:cubicBezTo>
                <a:cubicBezTo>
                  <a:pt x="8435474" y="471140"/>
                  <a:pt x="8432046" y="467063"/>
                  <a:pt x="8432853" y="459036"/>
                </a:cubicBezTo>
                <a:cubicBezTo>
                  <a:pt x="8426399" y="446868"/>
                  <a:pt x="8439108" y="435020"/>
                  <a:pt x="8439108" y="435020"/>
                </a:cubicBezTo>
                <a:cubicBezTo>
                  <a:pt x="8439108" y="435020"/>
                  <a:pt x="8439108" y="435020"/>
                  <a:pt x="8435275" y="434956"/>
                </a:cubicBezTo>
                <a:cubicBezTo>
                  <a:pt x="8442941" y="435083"/>
                  <a:pt x="8451010" y="431197"/>
                  <a:pt x="8458675" y="431326"/>
                </a:cubicBezTo>
                <a:close/>
                <a:moveTo>
                  <a:pt x="8355608" y="421837"/>
                </a:moveTo>
                <a:cubicBezTo>
                  <a:pt x="8368890" y="431102"/>
                  <a:pt x="8381240" y="434768"/>
                  <a:pt x="8388812" y="445000"/>
                </a:cubicBezTo>
                <a:lnTo>
                  <a:pt x="8383671" y="455808"/>
                </a:lnTo>
                <a:lnTo>
                  <a:pt x="8385776" y="455454"/>
                </a:lnTo>
                <a:cubicBezTo>
                  <a:pt x="8393242" y="455829"/>
                  <a:pt x="8401182" y="458718"/>
                  <a:pt x="8409178" y="465865"/>
                </a:cubicBezTo>
                <a:cubicBezTo>
                  <a:pt x="8413607" y="469948"/>
                  <a:pt x="8417746" y="474526"/>
                  <a:pt x="8420988" y="479592"/>
                </a:cubicBezTo>
                <a:cubicBezTo>
                  <a:pt x="8430715" y="494785"/>
                  <a:pt x="8432378" y="514355"/>
                  <a:pt x="8409664" y="538024"/>
                </a:cubicBezTo>
                <a:cubicBezTo>
                  <a:pt x="8404993" y="545964"/>
                  <a:pt x="8405395" y="541962"/>
                  <a:pt x="8401127" y="545900"/>
                </a:cubicBezTo>
                <a:cubicBezTo>
                  <a:pt x="8396858" y="549836"/>
                  <a:pt x="8392187" y="557774"/>
                  <a:pt x="8391784" y="561775"/>
                </a:cubicBezTo>
                <a:cubicBezTo>
                  <a:pt x="8377527" y="549512"/>
                  <a:pt x="8368585" y="561388"/>
                  <a:pt x="8347400" y="540992"/>
                </a:cubicBezTo>
                <a:cubicBezTo>
                  <a:pt x="8318885" y="516465"/>
                  <a:pt x="8329435" y="488583"/>
                  <a:pt x="8342644" y="472769"/>
                </a:cubicBezTo>
                <a:cubicBezTo>
                  <a:pt x="8343293" y="473531"/>
                  <a:pt x="8344914" y="472760"/>
                  <a:pt x="8347330" y="471191"/>
                </a:cubicBezTo>
                <a:lnTo>
                  <a:pt x="8356046" y="465329"/>
                </a:lnTo>
                <a:lnTo>
                  <a:pt x="8353293" y="464762"/>
                </a:lnTo>
                <a:cubicBezTo>
                  <a:pt x="8348027" y="462325"/>
                  <a:pt x="8342631" y="458562"/>
                  <a:pt x="8337418" y="453689"/>
                </a:cubicBezTo>
                <a:cubicBezTo>
                  <a:pt x="8341268" y="441527"/>
                  <a:pt x="8345118" y="429367"/>
                  <a:pt x="8355608" y="421837"/>
                </a:cubicBezTo>
                <a:close/>
                <a:moveTo>
                  <a:pt x="3685502" y="420805"/>
                </a:moveTo>
                <a:cubicBezTo>
                  <a:pt x="3705236" y="427090"/>
                  <a:pt x="3720926" y="444862"/>
                  <a:pt x="3720216" y="464934"/>
                </a:cubicBezTo>
                <a:cubicBezTo>
                  <a:pt x="3719745" y="478317"/>
                  <a:pt x="3711984" y="492717"/>
                  <a:pt x="3693274" y="505414"/>
                </a:cubicBezTo>
                <a:cubicBezTo>
                  <a:pt x="3665576" y="475643"/>
                  <a:pt x="3637106" y="480836"/>
                  <a:pt x="3626540" y="445618"/>
                </a:cubicBezTo>
                <a:cubicBezTo>
                  <a:pt x="3641998" y="419729"/>
                  <a:pt x="3665770" y="414523"/>
                  <a:pt x="3685502" y="420805"/>
                </a:cubicBezTo>
                <a:close/>
                <a:moveTo>
                  <a:pt x="7913136" y="403216"/>
                </a:moveTo>
                <a:cubicBezTo>
                  <a:pt x="7944834" y="398797"/>
                  <a:pt x="7958244" y="409144"/>
                  <a:pt x="7964742" y="428599"/>
                </a:cubicBezTo>
                <a:cubicBezTo>
                  <a:pt x="7958696" y="436568"/>
                  <a:pt x="7951497" y="441388"/>
                  <a:pt x="7944336" y="443531"/>
                </a:cubicBezTo>
                <a:cubicBezTo>
                  <a:pt x="7922850" y="449963"/>
                  <a:pt x="7901706" y="432294"/>
                  <a:pt x="7913136" y="403216"/>
                </a:cubicBezTo>
                <a:close/>
                <a:moveTo>
                  <a:pt x="8189336" y="349219"/>
                </a:moveTo>
                <a:cubicBezTo>
                  <a:pt x="8229834" y="343161"/>
                  <a:pt x="8274848" y="360557"/>
                  <a:pt x="8302178" y="419682"/>
                </a:cubicBezTo>
                <a:cubicBezTo>
                  <a:pt x="8281852" y="455358"/>
                  <a:pt x="8251350" y="482495"/>
                  <a:pt x="8219312" y="495973"/>
                </a:cubicBezTo>
                <a:cubicBezTo>
                  <a:pt x="8187272" y="509449"/>
                  <a:pt x="8153687" y="509263"/>
                  <a:pt x="8127196" y="490296"/>
                </a:cubicBezTo>
                <a:cubicBezTo>
                  <a:pt x="8066874" y="434551"/>
                  <a:pt x="8121836" y="359315"/>
                  <a:pt x="8189336" y="349219"/>
                </a:cubicBezTo>
                <a:close/>
                <a:moveTo>
                  <a:pt x="7283622" y="304139"/>
                </a:moveTo>
                <a:cubicBezTo>
                  <a:pt x="7296906" y="343710"/>
                  <a:pt x="7260115" y="344640"/>
                  <a:pt x="7233474" y="360730"/>
                </a:cubicBezTo>
                <a:cubicBezTo>
                  <a:pt x="7229110" y="342702"/>
                  <a:pt x="7231570" y="329942"/>
                  <a:pt x="7240160" y="320993"/>
                </a:cubicBezTo>
                <a:cubicBezTo>
                  <a:pt x="7248752" y="312048"/>
                  <a:pt x="7263474" y="306917"/>
                  <a:pt x="7283622" y="304139"/>
                </a:cubicBezTo>
                <a:close/>
                <a:moveTo>
                  <a:pt x="3946934" y="301062"/>
                </a:moveTo>
                <a:cubicBezTo>
                  <a:pt x="3950787" y="301626"/>
                  <a:pt x="3954388" y="304675"/>
                  <a:pt x="3957891" y="308722"/>
                </a:cubicBezTo>
                <a:cubicBezTo>
                  <a:pt x="3964894" y="316812"/>
                  <a:pt x="3960192" y="324708"/>
                  <a:pt x="3960192" y="324708"/>
                </a:cubicBezTo>
                <a:cubicBezTo>
                  <a:pt x="3951186" y="336516"/>
                  <a:pt x="3939078" y="340302"/>
                  <a:pt x="3928172" y="332146"/>
                </a:cubicBezTo>
                <a:cubicBezTo>
                  <a:pt x="3925070" y="324120"/>
                  <a:pt x="3929773" y="316225"/>
                  <a:pt x="3934477" y="308329"/>
                </a:cubicBezTo>
                <a:cubicBezTo>
                  <a:pt x="3938979" y="302424"/>
                  <a:pt x="3943082" y="300499"/>
                  <a:pt x="3946934" y="301062"/>
                </a:cubicBezTo>
                <a:close/>
                <a:moveTo>
                  <a:pt x="8792864" y="301062"/>
                </a:moveTo>
                <a:cubicBezTo>
                  <a:pt x="8796717" y="301625"/>
                  <a:pt x="8800318" y="304674"/>
                  <a:pt x="8803821" y="308721"/>
                </a:cubicBezTo>
                <a:cubicBezTo>
                  <a:pt x="8810824" y="316811"/>
                  <a:pt x="8806122" y="324707"/>
                  <a:pt x="8806122" y="324707"/>
                </a:cubicBezTo>
                <a:cubicBezTo>
                  <a:pt x="8797116" y="336516"/>
                  <a:pt x="8785008" y="340301"/>
                  <a:pt x="8774102" y="332145"/>
                </a:cubicBezTo>
                <a:cubicBezTo>
                  <a:pt x="8771000" y="324119"/>
                  <a:pt x="8775703" y="316224"/>
                  <a:pt x="8780407" y="308329"/>
                </a:cubicBezTo>
                <a:cubicBezTo>
                  <a:pt x="8784909" y="302423"/>
                  <a:pt x="8789012" y="300498"/>
                  <a:pt x="8792864" y="301062"/>
                </a:cubicBezTo>
                <a:close/>
                <a:moveTo>
                  <a:pt x="8056789" y="281876"/>
                </a:moveTo>
                <a:cubicBezTo>
                  <a:pt x="8071440" y="281203"/>
                  <a:pt x="8089096" y="286516"/>
                  <a:pt x="8107496" y="300723"/>
                </a:cubicBezTo>
                <a:cubicBezTo>
                  <a:pt x="8117837" y="327839"/>
                  <a:pt x="8090330" y="372901"/>
                  <a:pt x="8066700" y="371123"/>
                </a:cubicBezTo>
                <a:cubicBezTo>
                  <a:pt x="7995870" y="339802"/>
                  <a:pt x="8012828" y="283895"/>
                  <a:pt x="8056789" y="281876"/>
                </a:cubicBezTo>
                <a:close/>
                <a:moveTo>
                  <a:pt x="6840698" y="271493"/>
                </a:moveTo>
                <a:cubicBezTo>
                  <a:pt x="6843557" y="282219"/>
                  <a:pt x="6871466" y="286154"/>
                  <a:pt x="6889592" y="296573"/>
                </a:cubicBezTo>
                <a:cubicBezTo>
                  <a:pt x="6907717" y="306992"/>
                  <a:pt x="6922264" y="318381"/>
                  <a:pt x="6940390" y="328800"/>
                </a:cubicBezTo>
                <a:cubicBezTo>
                  <a:pt x="6980220" y="348669"/>
                  <a:pt x="7016471" y="369508"/>
                  <a:pt x="7048192" y="387743"/>
                </a:cubicBezTo>
                <a:cubicBezTo>
                  <a:pt x="7084443" y="408582"/>
                  <a:pt x="7112586" y="427785"/>
                  <a:pt x="7129990" y="449898"/>
                </a:cubicBezTo>
                <a:cubicBezTo>
                  <a:pt x="7151694" y="459348"/>
                  <a:pt x="7180790" y="482128"/>
                  <a:pt x="7191525" y="479218"/>
                </a:cubicBezTo>
                <a:cubicBezTo>
                  <a:pt x="7193430" y="486368"/>
                  <a:pt x="7219668" y="498421"/>
                  <a:pt x="7212510" y="500362"/>
                </a:cubicBezTo>
                <a:cubicBezTo>
                  <a:pt x="7258776" y="529986"/>
                  <a:pt x="7306951" y="566759"/>
                  <a:pt x="7347014" y="601898"/>
                </a:cubicBezTo>
                <a:cubicBezTo>
                  <a:pt x="7391610" y="639644"/>
                  <a:pt x="7431670" y="674780"/>
                  <a:pt x="7465299" y="700165"/>
                </a:cubicBezTo>
                <a:lnTo>
                  <a:pt x="7494975" y="729191"/>
                </a:lnTo>
                <a:lnTo>
                  <a:pt x="7495792" y="725771"/>
                </a:lnTo>
                <a:lnTo>
                  <a:pt x="7504860" y="724035"/>
                </a:lnTo>
                <a:lnTo>
                  <a:pt x="7479612" y="696283"/>
                </a:lnTo>
                <a:cubicBezTo>
                  <a:pt x="7435018" y="658539"/>
                  <a:pt x="7386843" y="621767"/>
                  <a:pt x="7341296" y="580447"/>
                </a:cubicBezTo>
                <a:cubicBezTo>
                  <a:pt x="7293121" y="543675"/>
                  <a:pt x="7243997" y="503326"/>
                  <a:pt x="7201309" y="472731"/>
                </a:cubicBezTo>
                <a:cubicBezTo>
                  <a:pt x="7212044" y="469820"/>
                  <a:pt x="7220154" y="471456"/>
                  <a:pt x="7217294" y="460732"/>
                </a:cubicBezTo>
                <a:cubicBezTo>
                  <a:pt x="7193452" y="428862"/>
                  <a:pt x="7146465" y="410934"/>
                  <a:pt x="7119275" y="395303"/>
                </a:cubicBezTo>
                <a:cubicBezTo>
                  <a:pt x="7130244" y="407664"/>
                  <a:pt x="7145746" y="422627"/>
                  <a:pt x="7155760" y="431412"/>
                </a:cubicBezTo>
                <a:cubicBezTo>
                  <a:pt x="7155760" y="431412"/>
                  <a:pt x="7155760" y="431412"/>
                  <a:pt x="7152182" y="432383"/>
                </a:cubicBezTo>
                <a:cubicBezTo>
                  <a:pt x="7156714" y="434988"/>
                  <a:pt x="7157666" y="438563"/>
                  <a:pt x="7162197" y="441166"/>
                </a:cubicBezTo>
                <a:cubicBezTo>
                  <a:pt x="7163150" y="444744"/>
                  <a:pt x="7163150" y="444744"/>
                  <a:pt x="7163150" y="444744"/>
                </a:cubicBezTo>
                <a:cubicBezTo>
                  <a:pt x="7158619" y="442137"/>
                  <a:pt x="7158619" y="442137"/>
                  <a:pt x="7154088" y="439534"/>
                </a:cubicBezTo>
                <a:cubicBezTo>
                  <a:pt x="7154088" y="439534"/>
                  <a:pt x="7149558" y="436929"/>
                  <a:pt x="7149558" y="436929"/>
                </a:cubicBezTo>
                <a:cubicBezTo>
                  <a:pt x="7149558" y="436929"/>
                  <a:pt x="7149558" y="436929"/>
                  <a:pt x="7145024" y="434324"/>
                </a:cubicBezTo>
                <a:cubicBezTo>
                  <a:pt x="7122368" y="421300"/>
                  <a:pt x="7088742" y="395915"/>
                  <a:pt x="7080631" y="394279"/>
                </a:cubicBezTo>
                <a:cubicBezTo>
                  <a:pt x="7078726" y="387130"/>
                  <a:pt x="7059648" y="373137"/>
                  <a:pt x="7036988" y="360112"/>
                </a:cubicBezTo>
                <a:cubicBezTo>
                  <a:pt x="7017911" y="346118"/>
                  <a:pt x="6992627" y="337637"/>
                  <a:pt x="6980940" y="336976"/>
                </a:cubicBezTo>
                <a:cubicBezTo>
                  <a:pt x="6966394" y="325585"/>
                  <a:pt x="6959236" y="327525"/>
                  <a:pt x="6957328" y="320374"/>
                </a:cubicBezTo>
                <a:cubicBezTo>
                  <a:pt x="6941110" y="317106"/>
                  <a:pt x="6927516" y="309291"/>
                  <a:pt x="6906764" y="303417"/>
                </a:cubicBezTo>
                <a:cubicBezTo>
                  <a:pt x="6888638" y="292998"/>
                  <a:pt x="6870513" y="282578"/>
                  <a:pt x="6840698" y="271493"/>
                </a:cubicBezTo>
                <a:close/>
                <a:moveTo>
                  <a:pt x="11201872" y="243608"/>
                </a:moveTo>
                <a:cubicBezTo>
                  <a:pt x="11226984" y="323579"/>
                  <a:pt x="11268362" y="366758"/>
                  <a:pt x="11305556" y="431286"/>
                </a:cubicBezTo>
                <a:cubicBezTo>
                  <a:pt x="11299514" y="439008"/>
                  <a:pt x="11291496" y="445251"/>
                  <a:pt x="11279764" y="450238"/>
                </a:cubicBezTo>
                <a:cubicBezTo>
                  <a:pt x="11268024" y="455224"/>
                  <a:pt x="11252572" y="458963"/>
                  <a:pt x="11231654" y="461678"/>
                </a:cubicBezTo>
                <a:cubicBezTo>
                  <a:pt x="11232568" y="364461"/>
                  <a:pt x="11134500" y="425727"/>
                  <a:pt x="11131236" y="349860"/>
                </a:cubicBezTo>
                <a:cubicBezTo>
                  <a:pt x="11143432" y="322271"/>
                  <a:pt x="11146740" y="288033"/>
                  <a:pt x="11170378" y="263840"/>
                </a:cubicBezTo>
                <a:cubicBezTo>
                  <a:pt x="11178254" y="255773"/>
                  <a:pt x="11188394" y="248823"/>
                  <a:pt x="11201872" y="243608"/>
                </a:cubicBezTo>
                <a:close/>
                <a:moveTo>
                  <a:pt x="10279182" y="218805"/>
                </a:moveTo>
                <a:cubicBezTo>
                  <a:pt x="10287144" y="219728"/>
                  <a:pt x="10294458" y="222217"/>
                  <a:pt x="10300300" y="226586"/>
                </a:cubicBezTo>
                <a:cubicBezTo>
                  <a:pt x="10311894" y="259105"/>
                  <a:pt x="10292334" y="268322"/>
                  <a:pt x="10302026" y="287495"/>
                </a:cubicBezTo>
                <a:cubicBezTo>
                  <a:pt x="10255110" y="300098"/>
                  <a:pt x="10231742" y="282621"/>
                  <a:pt x="10212354" y="244273"/>
                </a:cubicBezTo>
                <a:cubicBezTo>
                  <a:pt x="10221184" y="232993"/>
                  <a:pt x="10237328" y="224202"/>
                  <a:pt x="10254186" y="220415"/>
                </a:cubicBezTo>
                <a:cubicBezTo>
                  <a:pt x="10262614" y="218523"/>
                  <a:pt x="10271222" y="217881"/>
                  <a:pt x="10279182" y="218805"/>
                </a:cubicBezTo>
                <a:close/>
                <a:moveTo>
                  <a:pt x="3528385" y="194783"/>
                </a:moveTo>
                <a:cubicBezTo>
                  <a:pt x="3559326" y="214818"/>
                  <a:pt x="3568144" y="248284"/>
                  <a:pt x="3542768" y="290568"/>
                </a:cubicBezTo>
                <a:cubicBezTo>
                  <a:pt x="3506551" y="276725"/>
                  <a:pt x="3491116" y="238504"/>
                  <a:pt x="3504752" y="213707"/>
                </a:cubicBezTo>
                <a:cubicBezTo>
                  <a:pt x="3509296" y="205440"/>
                  <a:pt x="3517073" y="198667"/>
                  <a:pt x="3528385" y="194783"/>
                </a:cubicBezTo>
                <a:close/>
                <a:moveTo>
                  <a:pt x="7984878" y="192496"/>
                </a:moveTo>
                <a:cubicBezTo>
                  <a:pt x="8012973" y="187745"/>
                  <a:pt x="8043910" y="200102"/>
                  <a:pt x="8068283" y="207705"/>
                </a:cubicBezTo>
                <a:cubicBezTo>
                  <a:pt x="8047701" y="222908"/>
                  <a:pt x="8023330" y="215304"/>
                  <a:pt x="8007490" y="259016"/>
                </a:cubicBezTo>
                <a:cubicBezTo>
                  <a:pt x="7992460" y="238108"/>
                  <a:pt x="7983050" y="216252"/>
                  <a:pt x="7984878" y="192496"/>
                </a:cubicBezTo>
                <a:close/>
                <a:moveTo>
                  <a:pt x="3588637" y="185254"/>
                </a:moveTo>
                <a:cubicBezTo>
                  <a:pt x="3589471" y="186217"/>
                  <a:pt x="3591138" y="188146"/>
                  <a:pt x="3594664" y="190106"/>
                </a:cubicBezTo>
                <a:cubicBezTo>
                  <a:pt x="3596331" y="192035"/>
                  <a:pt x="3598095" y="193015"/>
                  <a:pt x="3598928" y="193979"/>
                </a:cubicBezTo>
                <a:cubicBezTo>
                  <a:pt x="3599762" y="194944"/>
                  <a:pt x="3599666" y="195892"/>
                  <a:pt x="3597617" y="197758"/>
                </a:cubicBezTo>
                <a:cubicBezTo>
                  <a:pt x="3593519" y="201491"/>
                  <a:pt x="3593519" y="201491"/>
                  <a:pt x="3582368" y="201304"/>
                </a:cubicBezTo>
                <a:cubicBezTo>
                  <a:pt x="3586468" y="197572"/>
                  <a:pt x="3586468" y="197572"/>
                  <a:pt x="3583132" y="193715"/>
                </a:cubicBezTo>
                <a:cubicBezTo>
                  <a:pt x="3583132" y="193715"/>
                  <a:pt x="3583132" y="193715"/>
                  <a:pt x="3579416" y="193653"/>
                </a:cubicBezTo>
                <a:cubicBezTo>
                  <a:pt x="3579799" y="189858"/>
                  <a:pt x="3583514" y="189919"/>
                  <a:pt x="3583895" y="186125"/>
                </a:cubicBezTo>
                <a:cubicBezTo>
                  <a:pt x="3583895" y="186125"/>
                  <a:pt x="3587613" y="186188"/>
                  <a:pt x="3587613" y="186188"/>
                </a:cubicBezTo>
                <a:cubicBezTo>
                  <a:pt x="3587804" y="184291"/>
                  <a:pt x="3587804" y="184291"/>
                  <a:pt x="3588637" y="185254"/>
                </a:cubicBezTo>
                <a:close/>
                <a:moveTo>
                  <a:pt x="8434567" y="185253"/>
                </a:moveTo>
                <a:cubicBezTo>
                  <a:pt x="8435401" y="186216"/>
                  <a:pt x="8437068" y="188146"/>
                  <a:pt x="8440594" y="190105"/>
                </a:cubicBezTo>
                <a:cubicBezTo>
                  <a:pt x="8442261" y="192034"/>
                  <a:pt x="8444025" y="193014"/>
                  <a:pt x="8444858" y="193979"/>
                </a:cubicBezTo>
                <a:cubicBezTo>
                  <a:pt x="8445692" y="194943"/>
                  <a:pt x="8445596" y="195892"/>
                  <a:pt x="8443547" y="197757"/>
                </a:cubicBezTo>
                <a:cubicBezTo>
                  <a:pt x="8439449" y="201490"/>
                  <a:pt x="8439449" y="201490"/>
                  <a:pt x="8428298" y="201303"/>
                </a:cubicBezTo>
                <a:cubicBezTo>
                  <a:pt x="8432398" y="197571"/>
                  <a:pt x="8432398" y="197571"/>
                  <a:pt x="8429062" y="193714"/>
                </a:cubicBezTo>
                <a:cubicBezTo>
                  <a:pt x="8429062" y="193714"/>
                  <a:pt x="8429062" y="193714"/>
                  <a:pt x="8425346" y="193652"/>
                </a:cubicBezTo>
                <a:cubicBezTo>
                  <a:pt x="8425729" y="189857"/>
                  <a:pt x="8429444" y="189918"/>
                  <a:pt x="8429825" y="186124"/>
                </a:cubicBezTo>
                <a:cubicBezTo>
                  <a:pt x="8429825" y="186124"/>
                  <a:pt x="8433543" y="186188"/>
                  <a:pt x="8433543" y="186188"/>
                </a:cubicBezTo>
                <a:cubicBezTo>
                  <a:pt x="8433734" y="184290"/>
                  <a:pt x="8433734" y="184290"/>
                  <a:pt x="8434567" y="185253"/>
                </a:cubicBezTo>
                <a:close/>
                <a:moveTo>
                  <a:pt x="8566302" y="174273"/>
                </a:moveTo>
                <a:cubicBezTo>
                  <a:pt x="8579084" y="190588"/>
                  <a:pt x="8607676" y="258620"/>
                  <a:pt x="8578502" y="272200"/>
                </a:cubicBezTo>
                <a:cubicBezTo>
                  <a:pt x="8574334" y="274139"/>
                  <a:pt x="8568988" y="274968"/>
                  <a:pt x="8562248" y="274377"/>
                </a:cubicBezTo>
                <a:cubicBezTo>
                  <a:pt x="8557722" y="237701"/>
                  <a:pt x="8535620" y="208205"/>
                  <a:pt x="8544836" y="189393"/>
                </a:cubicBezTo>
                <a:cubicBezTo>
                  <a:pt x="8547907" y="183121"/>
                  <a:pt x="8554460" y="178040"/>
                  <a:pt x="8566302" y="174273"/>
                </a:cubicBezTo>
                <a:close/>
                <a:moveTo>
                  <a:pt x="8765156" y="165397"/>
                </a:moveTo>
                <a:cubicBezTo>
                  <a:pt x="8772471" y="166511"/>
                  <a:pt x="8780139" y="169191"/>
                  <a:pt x="8788097" y="173633"/>
                </a:cubicBezTo>
                <a:cubicBezTo>
                  <a:pt x="8798393" y="200820"/>
                  <a:pt x="8767484" y="223399"/>
                  <a:pt x="8752498" y="237505"/>
                </a:cubicBezTo>
                <a:cubicBezTo>
                  <a:pt x="8732836" y="223473"/>
                  <a:pt x="8713173" y="209441"/>
                  <a:pt x="8710367" y="192559"/>
                </a:cubicBezTo>
                <a:cubicBezTo>
                  <a:pt x="8719735" y="179405"/>
                  <a:pt x="8731208" y="170233"/>
                  <a:pt x="8744319" y="166570"/>
                </a:cubicBezTo>
                <a:cubicBezTo>
                  <a:pt x="8750876" y="164739"/>
                  <a:pt x="8757841" y="164283"/>
                  <a:pt x="8765156" y="165397"/>
                </a:cubicBezTo>
                <a:close/>
                <a:moveTo>
                  <a:pt x="4438722" y="141611"/>
                </a:moveTo>
                <a:cubicBezTo>
                  <a:pt x="4451222" y="144240"/>
                  <a:pt x="4462226" y="141258"/>
                  <a:pt x="4474726" y="143887"/>
                </a:cubicBezTo>
                <a:cubicBezTo>
                  <a:pt x="4487466" y="158486"/>
                  <a:pt x="4484436" y="201062"/>
                  <a:pt x="4465040" y="213372"/>
                </a:cubicBezTo>
                <a:cubicBezTo>
                  <a:pt x="4461807" y="215427"/>
                  <a:pt x="4458119" y="216635"/>
                  <a:pt x="4453976" y="216737"/>
                </a:cubicBezTo>
                <a:cubicBezTo>
                  <a:pt x="4449832" y="216837"/>
                  <a:pt x="4445230" y="215828"/>
                  <a:pt x="4440168" y="213439"/>
                </a:cubicBezTo>
                <a:cubicBezTo>
                  <a:pt x="4412177" y="196956"/>
                  <a:pt x="4422699" y="170028"/>
                  <a:pt x="4438722" y="141611"/>
                </a:cubicBezTo>
                <a:close/>
                <a:moveTo>
                  <a:pt x="7437900" y="100521"/>
                </a:moveTo>
                <a:cubicBezTo>
                  <a:pt x="7455005" y="100420"/>
                  <a:pt x="7471620" y="102826"/>
                  <a:pt x="7487492" y="108690"/>
                </a:cubicBezTo>
                <a:cubicBezTo>
                  <a:pt x="7508656" y="116512"/>
                  <a:pt x="7528497" y="130481"/>
                  <a:pt x="7546418" y="152865"/>
                </a:cubicBezTo>
                <a:cubicBezTo>
                  <a:pt x="7593458" y="216562"/>
                  <a:pt x="7567582" y="289398"/>
                  <a:pt x="7512417" y="329583"/>
                </a:cubicBezTo>
                <a:cubicBezTo>
                  <a:pt x="7495865" y="341639"/>
                  <a:pt x="7476679" y="350756"/>
                  <a:pt x="7456036" y="355806"/>
                </a:cubicBezTo>
                <a:cubicBezTo>
                  <a:pt x="7435391" y="360856"/>
                  <a:pt x="7413288" y="361843"/>
                  <a:pt x="7390906" y="357632"/>
                </a:cubicBezTo>
                <a:cubicBezTo>
                  <a:pt x="7303680" y="288571"/>
                  <a:pt x="7322957" y="216140"/>
                  <a:pt x="7277614" y="143256"/>
                </a:cubicBezTo>
                <a:cubicBezTo>
                  <a:pt x="7313120" y="130189"/>
                  <a:pt x="7349715" y="115683"/>
                  <a:pt x="7385373" y="107376"/>
                </a:cubicBezTo>
                <a:cubicBezTo>
                  <a:pt x="7403201" y="103222"/>
                  <a:pt x="7420795" y="100619"/>
                  <a:pt x="7437900" y="100521"/>
                </a:cubicBezTo>
                <a:close/>
                <a:moveTo>
                  <a:pt x="8117774" y="43065"/>
                </a:moveTo>
                <a:cubicBezTo>
                  <a:pt x="8142035" y="45408"/>
                  <a:pt x="8163032" y="57971"/>
                  <a:pt x="8166697" y="86277"/>
                </a:cubicBezTo>
                <a:cubicBezTo>
                  <a:pt x="8129065" y="79074"/>
                  <a:pt x="8084466" y="81052"/>
                  <a:pt x="8049268" y="61173"/>
                </a:cubicBezTo>
                <a:cubicBezTo>
                  <a:pt x="8065991" y="48600"/>
                  <a:pt x="8093514" y="40722"/>
                  <a:pt x="8117774" y="43065"/>
                </a:cubicBezTo>
                <a:close/>
                <a:moveTo>
                  <a:pt x="7996852" y="22081"/>
                </a:moveTo>
                <a:cubicBezTo>
                  <a:pt x="8052418" y="35972"/>
                  <a:pt x="8048323" y="118152"/>
                  <a:pt x="8032827" y="167336"/>
                </a:cubicBezTo>
                <a:cubicBezTo>
                  <a:pt x="7979254" y="129828"/>
                  <a:pt x="7988050" y="75954"/>
                  <a:pt x="7996852" y="22081"/>
                </a:cubicBezTo>
                <a:close/>
                <a:moveTo>
                  <a:pt x="7619972" y="13658"/>
                </a:moveTo>
                <a:cubicBezTo>
                  <a:pt x="7628258" y="13904"/>
                  <a:pt x="7637633" y="16289"/>
                  <a:pt x="7647990" y="21508"/>
                </a:cubicBezTo>
                <a:cubicBezTo>
                  <a:pt x="7655440" y="49425"/>
                  <a:pt x="7644832" y="63409"/>
                  <a:pt x="7643254" y="84360"/>
                </a:cubicBezTo>
                <a:cubicBezTo>
                  <a:pt x="7588026" y="104088"/>
                  <a:pt x="7570212" y="68524"/>
                  <a:pt x="7579948" y="41059"/>
                </a:cubicBezTo>
                <a:cubicBezTo>
                  <a:pt x="7583190" y="31905"/>
                  <a:pt x="7589496" y="23650"/>
                  <a:pt x="7598492" y="18643"/>
                </a:cubicBezTo>
                <a:cubicBezTo>
                  <a:pt x="7604490" y="15306"/>
                  <a:pt x="7611687" y="13413"/>
                  <a:pt x="7619972" y="13658"/>
                </a:cubicBezTo>
                <a:close/>
                <a:moveTo>
                  <a:pt x="5418815" y="0"/>
                </a:moveTo>
                <a:lnTo>
                  <a:pt x="5433648" y="0"/>
                </a:lnTo>
                <a:lnTo>
                  <a:pt x="5435920" y="9049"/>
                </a:lnTo>
                <a:lnTo>
                  <a:pt x="5446170" y="7967"/>
                </a:lnTo>
                <a:cubicBezTo>
                  <a:pt x="5451446" y="7974"/>
                  <a:pt x="5456398" y="8549"/>
                  <a:pt x="5458663" y="9852"/>
                </a:cubicBezTo>
                <a:cubicBezTo>
                  <a:pt x="5475242" y="7273"/>
                  <a:pt x="5487767" y="3878"/>
                  <a:pt x="5497608" y="1209"/>
                </a:cubicBezTo>
                <a:lnTo>
                  <a:pt x="5504065" y="0"/>
                </a:lnTo>
                <a:lnTo>
                  <a:pt x="6169037" y="0"/>
                </a:lnTo>
                <a:lnTo>
                  <a:pt x="6190756" y="6868"/>
                </a:lnTo>
                <a:cubicBezTo>
                  <a:pt x="6219618" y="14374"/>
                  <a:pt x="6247527" y="18308"/>
                  <a:pt x="6286171" y="19333"/>
                </a:cubicBezTo>
                <a:cubicBezTo>
                  <a:pt x="6324094" y="32051"/>
                  <a:pt x="6364644" y="40226"/>
                  <a:pt x="6409725" y="51000"/>
                </a:cubicBezTo>
                <a:cubicBezTo>
                  <a:pt x="6451228" y="62749"/>
                  <a:pt x="6499888" y="72557"/>
                  <a:pt x="6554985" y="92119"/>
                </a:cubicBezTo>
                <a:cubicBezTo>
                  <a:pt x="6563095" y="93755"/>
                  <a:pt x="6577642" y="105143"/>
                  <a:pt x="6560468" y="98299"/>
                </a:cubicBezTo>
                <a:cubicBezTo>
                  <a:pt x="6608408" y="119801"/>
                  <a:pt x="6668038" y="141970"/>
                  <a:pt x="6720510" y="166077"/>
                </a:cubicBezTo>
                <a:cubicBezTo>
                  <a:pt x="6724089" y="165108"/>
                  <a:pt x="6724089" y="165108"/>
                  <a:pt x="6728618" y="167712"/>
                </a:cubicBezTo>
                <a:cubicBezTo>
                  <a:pt x="6728618" y="167712"/>
                  <a:pt x="6729570" y="171287"/>
                  <a:pt x="6729570" y="171287"/>
                </a:cubicBezTo>
                <a:cubicBezTo>
                  <a:pt x="6733150" y="170316"/>
                  <a:pt x="6742214" y="175528"/>
                  <a:pt x="6750322" y="177162"/>
                </a:cubicBezTo>
                <a:cubicBezTo>
                  <a:pt x="6750322" y="177162"/>
                  <a:pt x="6750322" y="177162"/>
                  <a:pt x="6748650" y="185282"/>
                </a:cubicBezTo>
                <a:cubicBezTo>
                  <a:pt x="6761293" y="189521"/>
                  <a:pt x="6777512" y="192790"/>
                  <a:pt x="6794684" y="199634"/>
                </a:cubicBezTo>
                <a:cubicBezTo>
                  <a:pt x="6811858" y="206480"/>
                  <a:pt x="6825452" y="214292"/>
                  <a:pt x="6827358" y="221443"/>
                </a:cubicBezTo>
                <a:cubicBezTo>
                  <a:pt x="6896048" y="248821"/>
                  <a:pt x="6975710" y="288558"/>
                  <a:pt x="7053698" y="336416"/>
                </a:cubicBezTo>
                <a:cubicBezTo>
                  <a:pt x="7130730" y="380697"/>
                  <a:pt x="7209670" y="432128"/>
                  <a:pt x="7281454" y="485503"/>
                </a:cubicBezTo>
                <a:cubicBezTo>
                  <a:pt x="7296001" y="496891"/>
                  <a:pt x="7293376" y="501437"/>
                  <a:pt x="7303392" y="510222"/>
                </a:cubicBezTo>
                <a:cubicBezTo>
                  <a:pt x="7332486" y="533002"/>
                  <a:pt x="7356096" y="549600"/>
                  <a:pt x="7380660" y="569775"/>
                </a:cubicBezTo>
                <a:cubicBezTo>
                  <a:pt x="7405222" y="589948"/>
                  <a:pt x="7429786" y="610123"/>
                  <a:pt x="7459832" y="636479"/>
                </a:cubicBezTo>
                <a:cubicBezTo>
                  <a:pt x="7485348" y="660228"/>
                  <a:pt x="7519928" y="689186"/>
                  <a:pt x="7541866" y="713905"/>
                </a:cubicBezTo>
                <a:cubicBezTo>
                  <a:pt x="7552834" y="726266"/>
                  <a:pt x="7562850" y="735049"/>
                  <a:pt x="7583835" y="756195"/>
                </a:cubicBezTo>
                <a:cubicBezTo>
                  <a:pt x="7599333" y="771160"/>
                  <a:pt x="7623178" y="803030"/>
                  <a:pt x="7638679" y="817994"/>
                </a:cubicBezTo>
                <a:cubicBezTo>
                  <a:pt x="7655132" y="836535"/>
                  <a:pt x="7670866" y="866770"/>
                  <a:pt x="7709256" y="910029"/>
                </a:cubicBezTo>
                <a:cubicBezTo>
                  <a:pt x="7720224" y="922389"/>
                  <a:pt x="7732146" y="938323"/>
                  <a:pt x="7743115" y="950682"/>
                </a:cubicBezTo>
                <a:cubicBezTo>
                  <a:pt x="7749552" y="960438"/>
                  <a:pt x="7755988" y="970193"/>
                  <a:pt x="7766006" y="978978"/>
                </a:cubicBezTo>
                <a:cubicBezTo>
                  <a:pt x="7766960" y="982552"/>
                  <a:pt x="7771488" y="985157"/>
                  <a:pt x="7768864" y="989703"/>
                </a:cubicBezTo>
                <a:cubicBezTo>
                  <a:pt x="7768864" y="989703"/>
                  <a:pt x="7767912" y="986127"/>
                  <a:pt x="7763380" y="983523"/>
                </a:cubicBezTo>
                <a:cubicBezTo>
                  <a:pt x="7753364" y="974738"/>
                  <a:pt x="7746927" y="964984"/>
                  <a:pt x="7739538" y="951652"/>
                </a:cubicBezTo>
                <a:cubicBezTo>
                  <a:pt x="7729521" y="942869"/>
                  <a:pt x="7722130" y="929538"/>
                  <a:pt x="7712116" y="920753"/>
                </a:cubicBezTo>
                <a:cubicBezTo>
                  <a:pt x="7708536" y="921724"/>
                  <a:pt x="7710442" y="928874"/>
                  <a:pt x="7721411" y="941235"/>
                </a:cubicBezTo>
                <a:cubicBezTo>
                  <a:pt x="7726896" y="947415"/>
                  <a:pt x="7732380" y="953594"/>
                  <a:pt x="7734286" y="960744"/>
                </a:cubicBezTo>
                <a:cubicBezTo>
                  <a:pt x="7738818" y="963347"/>
                  <a:pt x="7735239" y="964318"/>
                  <a:pt x="7735239" y="964318"/>
                </a:cubicBezTo>
                <a:cubicBezTo>
                  <a:pt x="7731659" y="965289"/>
                  <a:pt x="7730708" y="961715"/>
                  <a:pt x="7729755" y="958140"/>
                </a:cubicBezTo>
                <a:cubicBezTo>
                  <a:pt x="7726176" y="959108"/>
                  <a:pt x="7725222" y="955533"/>
                  <a:pt x="7725222" y="955533"/>
                </a:cubicBezTo>
                <a:cubicBezTo>
                  <a:pt x="7725222" y="955533"/>
                  <a:pt x="7724272" y="951960"/>
                  <a:pt x="7723318" y="948386"/>
                </a:cubicBezTo>
                <a:cubicBezTo>
                  <a:pt x="7707098" y="945115"/>
                  <a:pt x="7694223" y="925604"/>
                  <a:pt x="7676817" y="903492"/>
                </a:cubicBezTo>
                <a:cubicBezTo>
                  <a:pt x="7659412" y="881375"/>
                  <a:pt x="7638424" y="860230"/>
                  <a:pt x="7619346" y="846237"/>
                </a:cubicBezTo>
                <a:cubicBezTo>
                  <a:pt x="7601941" y="824122"/>
                  <a:pt x="7575472" y="796796"/>
                  <a:pt x="7553536" y="772077"/>
                </a:cubicBezTo>
                <a:lnTo>
                  <a:pt x="7524248" y="743883"/>
                </a:lnTo>
                <a:lnTo>
                  <a:pt x="7524263" y="744880"/>
                </a:lnTo>
                <a:lnTo>
                  <a:pt x="7519342" y="753191"/>
                </a:lnTo>
                <a:lnTo>
                  <a:pt x="7576658" y="815642"/>
                </a:lnTo>
                <a:cubicBezTo>
                  <a:pt x="7618628" y="857931"/>
                  <a:pt x="7657970" y="904765"/>
                  <a:pt x="7680142" y="944758"/>
                </a:cubicBezTo>
                <a:cubicBezTo>
                  <a:pt x="7685626" y="950937"/>
                  <a:pt x="7701126" y="965902"/>
                  <a:pt x="7709470" y="982807"/>
                </a:cubicBezTo>
                <a:cubicBezTo>
                  <a:pt x="7724970" y="997768"/>
                  <a:pt x="7717812" y="999710"/>
                  <a:pt x="7728782" y="1012072"/>
                </a:cubicBezTo>
                <a:cubicBezTo>
                  <a:pt x="7735218" y="1021826"/>
                  <a:pt x="7745234" y="1030611"/>
                  <a:pt x="7756203" y="1042970"/>
                </a:cubicBezTo>
                <a:cubicBezTo>
                  <a:pt x="7776468" y="1075810"/>
                  <a:pt x="7800312" y="1107680"/>
                  <a:pt x="7821531" y="1144094"/>
                </a:cubicBezTo>
                <a:cubicBezTo>
                  <a:pt x="7833928" y="1161817"/>
                  <a:pt x="7845431" y="1179782"/>
                  <a:pt x="7856725" y="1198763"/>
                </a:cubicBezTo>
                <a:lnTo>
                  <a:pt x="7859575" y="1203865"/>
                </a:lnTo>
                <a:lnTo>
                  <a:pt x="7859048" y="1195248"/>
                </a:lnTo>
                <a:cubicBezTo>
                  <a:pt x="7861035" y="1187651"/>
                  <a:pt x="7867835" y="1181171"/>
                  <a:pt x="7878486" y="1175583"/>
                </a:cubicBezTo>
                <a:cubicBezTo>
                  <a:pt x="7885676" y="1181279"/>
                  <a:pt x="7893378" y="1183065"/>
                  <a:pt x="7904421" y="1189656"/>
                </a:cubicBezTo>
                <a:cubicBezTo>
                  <a:pt x="7903268" y="1198453"/>
                  <a:pt x="7894753" y="1212343"/>
                  <a:pt x="7882229" y="1218503"/>
                </a:cubicBezTo>
                <a:lnTo>
                  <a:pt x="7869378" y="1221412"/>
                </a:lnTo>
                <a:lnTo>
                  <a:pt x="7890667" y="1259523"/>
                </a:lnTo>
                <a:cubicBezTo>
                  <a:pt x="7902589" y="1275455"/>
                  <a:pt x="7894479" y="1273821"/>
                  <a:pt x="7896384" y="1280971"/>
                </a:cubicBezTo>
                <a:cubicBezTo>
                  <a:pt x="7910932" y="1292360"/>
                  <a:pt x="7912118" y="1311206"/>
                  <a:pt x="7924040" y="1327142"/>
                </a:cubicBezTo>
                <a:lnTo>
                  <a:pt x="7949911" y="1374629"/>
                </a:lnTo>
                <a:lnTo>
                  <a:pt x="7958636" y="1371084"/>
                </a:lnTo>
                <a:cubicBezTo>
                  <a:pt x="7956410" y="1374553"/>
                  <a:pt x="7959554" y="1376572"/>
                  <a:pt x="7959554" y="1376572"/>
                </a:cubicBezTo>
                <a:cubicBezTo>
                  <a:pt x="7959554" y="1376572"/>
                  <a:pt x="7959554" y="1376572"/>
                  <a:pt x="7961781" y="1373102"/>
                </a:cubicBezTo>
                <a:cubicBezTo>
                  <a:pt x="7962241" y="1375846"/>
                  <a:pt x="7961127" y="1377581"/>
                  <a:pt x="7959900" y="1378630"/>
                </a:cubicBezTo>
                <a:cubicBezTo>
                  <a:pt x="7958672" y="1379678"/>
                  <a:pt x="7957328" y="1380040"/>
                  <a:pt x="7957328" y="1380040"/>
                </a:cubicBezTo>
                <a:lnTo>
                  <a:pt x="7953238" y="1380754"/>
                </a:lnTo>
                <a:lnTo>
                  <a:pt x="7979582" y="1434751"/>
                </a:lnTo>
                <a:cubicBezTo>
                  <a:pt x="7983396" y="1449051"/>
                  <a:pt x="7981722" y="1457174"/>
                  <a:pt x="7988159" y="1466926"/>
                </a:cubicBezTo>
                <a:lnTo>
                  <a:pt x="7991366" y="1474715"/>
                </a:lnTo>
                <a:lnTo>
                  <a:pt x="7998504" y="1473847"/>
                </a:lnTo>
                <a:cubicBezTo>
                  <a:pt x="8014780" y="1476052"/>
                  <a:pt x="8038622" y="1490768"/>
                  <a:pt x="8071766" y="1525669"/>
                </a:cubicBezTo>
                <a:cubicBezTo>
                  <a:pt x="8063427" y="1544594"/>
                  <a:pt x="8055100" y="1558334"/>
                  <a:pt x="8046997" y="1567852"/>
                </a:cubicBezTo>
                <a:lnTo>
                  <a:pt x="8033400" y="1577626"/>
                </a:lnTo>
                <a:lnTo>
                  <a:pt x="8037974" y="1589029"/>
                </a:lnTo>
                <a:cubicBezTo>
                  <a:pt x="8043693" y="1603290"/>
                  <a:pt x="8049295" y="1617108"/>
                  <a:pt x="8054421" y="1629134"/>
                </a:cubicBezTo>
                <a:lnTo>
                  <a:pt x="8055536" y="1633317"/>
                </a:lnTo>
                <a:lnTo>
                  <a:pt x="8061651" y="1636034"/>
                </a:lnTo>
                <a:lnTo>
                  <a:pt x="8073835" y="1631098"/>
                </a:lnTo>
                <a:cubicBezTo>
                  <a:pt x="8077236" y="1631529"/>
                  <a:pt x="8081065" y="1633322"/>
                  <a:pt x="8085412" y="1637103"/>
                </a:cubicBezTo>
                <a:cubicBezTo>
                  <a:pt x="8089198" y="1636880"/>
                  <a:pt x="8095227" y="1652672"/>
                  <a:pt x="8092004" y="1656898"/>
                </a:cubicBezTo>
                <a:lnTo>
                  <a:pt x="8089087" y="1660024"/>
                </a:lnTo>
                <a:lnTo>
                  <a:pt x="8095079" y="1684277"/>
                </a:lnTo>
                <a:cubicBezTo>
                  <a:pt x="8094585" y="1697059"/>
                  <a:pt x="8091962" y="1710000"/>
                  <a:pt x="8084348" y="1718761"/>
                </a:cubicBezTo>
                <a:lnTo>
                  <a:pt x="8079939" y="1721449"/>
                </a:lnTo>
                <a:lnTo>
                  <a:pt x="8082466" y="1729592"/>
                </a:lnTo>
                <a:lnTo>
                  <a:pt x="8098193" y="1732696"/>
                </a:lnTo>
                <a:lnTo>
                  <a:pt x="8091922" y="1721609"/>
                </a:lnTo>
                <a:cubicBezTo>
                  <a:pt x="8088113" y="1706423"/>
                  <a:pt x="8094522" y="1687592"/>
                  <a:pt x="8098936" y="1676358"/>
                </a:cubicBezTo>
                <a:lnTo>
                  <a:pt x="8102151" y="1667961"/>
                </a:lnTo>
                <a:lnTo>
                  <a:pt x="8098359" y="1667898"/>
                </a:lnTo>
                <a:lnTo>
                  <a:pt x="8102887" y="1663677"/>
                </a:lnTo>
                <a:lnTo>
                  <a:pt x="8102971" y="1662858"/>
                </a:lnTo>
                <a:cubicBezTo>
                  <a:pt x="8106856" y="1662923"/>
                  <a:pt x="8107260" y="1658909"/>
                  <a:pt x="8103374" y="1658844"/>
                </a:cubicBezTo>
                <a:cubicBezTo>
                  <a:pt x="8107865" y="1652889"/>
                  <a:pt x="8111283" y="1647922"/>
                  <a:pt x="8114450" y="1645461"/>
                </a:cubicBezTo>
                <a:lnTo>
                  <a:pt x="8118214" y="1646117"/>
                </a:lnTo>
                <a:lnTo>
                  <a:pt x="8117683" y="1623835"/>
                </a:lnTo>
                <a:lnTo>
                  <a:pt x="8118753" y="1617469"/>
                </a:lnTo>
                <a:lnTo>
                  <a:pt x="8116829" y="1615891"/>
                </a:lnTo>
                <a:lnTo>
                  <a:pt x="8119614" y="1612352"/>
                </a:lnTo>
                <a:lnTo>
                  <a:pt x="8122989" y="1592281"/>
                </a:lnTo>
                <a:cubicBezTo>
                  <a:pt x="8126397" y="1583782"/>
                  <a:pt x="8131752" y="1577979"/>
                  <a:pt x="8139972" y="1576904"/>
                </a:cubicBezTo>
                <a:lnTo>
                  <a:pt x="8143953" y="1604014"/>
                </a:lnTo>
                <a:lnTo>
                  <a:pt x="8145033" y="1605379"/>
                </a:lnTo>
                <a:lnTo>
                  <a:pt x="8144297" y="1607129"/>
                </a:lnTo>
                <a:lnTo>
                  <a:pt x="8147459" y="1638909"/>
                </a:lnTo>
                <a:lnTo>
                  <a:pt x="8142206" y="1669079"/>
                </a:lnTo>
                <a:lnTo>
                  <a:pt x="8146529" y="1669931"/>
                </a:lnTo>
                <a:cubicBezTo>
                  <a:pt x="8161383" y="1667353"/>
                  <a:pt x="8181687" y="1654125"/>
                  <a:pt x="8203182" y="1672575"/>
                </a:cubicBezTo>
                <a:cubicBezTo>
                  <a:pt x="8194606" y="1680472"/>
                  <a:pt x="8208129" y="1700797"/>
                  <a:pt x="8195261" y="1712643"/>
                </a:cubicBezTo>
                <a:cubicBezTo>
                  <a:pt x="8168921" y="1742355"/>
                  <a:pt x="8156233" y="1745157"/>
                  <a:pt x="8140573" y="1739430"/>
                </a:cubicBezTo>
                <a:lnTo>
                  <a:pt x="8139511" y="1738946"/>
                </a:lnTo>
                <a:lnTo>
                  <a:pt x="8116847" y="1738999"/>
                </a:lnTo>
                <a:lnTo>
                  <a:pt x="8113326" y="1731170"/>
                </a:lnTo>
                <a:lnTo>
                  <a:pt x="8113106" y="1731371"/>
                </a:lnTo>
                <a:lnTo>
                  <a:pt x="8107024" y="1736238"/>
                </a:lnTo>
                <a:lnTo>
                  <a:pt x="8120779" y="1756024"/>
                </a:lnTo>
                <a:lnTo>
                  <a:pt x="8125168" y="1751819"/>
                </a:lnTo>
                <a:cubicBezTo>
                  <a:pt x="8129350" y="1748410"/>
                  <a:pt x="8133382" y="1746489"/>
                  <a:pt x="8137015" y="1748539"/>
                </a:cubicBezTo>
                <a:cubicBezTo>
                  <a:pt x="8158015" y="1768771"/>
                  <a:pt x="8122960" y="1811924"/>
                  <a:pt x="8117930" y="1823769"/>
                </a:cubicBezTo>
                <a:cubicBezTo>
                  <a:pt x="8117930" y="1823769"/>
                  <a:pt x="8117531" y="1827738"/>
                  <a:pt x="8113298" y="1831643"/>
                </a:cubicBezTo>
                <a:lnTo>
                  <a:pt x="8108959" y="1832668"/>
                </a:lnTo>
                <a:lnTo>
                  <a:pt x="8109690" y="1836490"/>
                </a:lnTo>
                <a:cubicBezTo>
                  <a:pt x="8114456" y="1854363"/>
                  <a:pt x="8125654" y="1881994"/>
                  <a:pt x="8132561" y="1922288"/>
                </a:cubicBezTo>
                <a:cubicBezTo>
                  <a:pt x="8130887" y="1930412"/>
                  <a:pt x="8131840" y="1933985"/>
                  <a:pt x="8131121" y="1945680"/>
                </a:cubicBezTo>
                <a:cubicBezTo>
                  <a:pt x="8132308" y="1964526"/>
                  <a:pt x="8138510" y="1959011"/>
                  <a:pt x="8141370" y="1969735"/>
                </a:cubicBezTo>
                <a:lnTo>
                  <a:pt x="8143321" y="1980906"/>
                </a:lnTo>
                <a:lnTo>
                  <a:pt x="8164386" y="1987118"/>
                </a:lnTo>
                <a:cubicBezTo>
                  <a:pt x="8196368" y="2009548"/>
                  <a:pt x="8215352" y="2063117"/>
                  <a:pt x="8185430" y="2100970"/>
                </a:cubicBezTo>
                <a:lnTo>
                  <a:pt x="8158191" y="2099419"/>
                </a:lnTo>
                <a:lnTo>
                  <a:pt x="8163968" y="2155279"/>
                </a:lnTo>
                <a:cubicBezTo>
                  <a:pt x="8165270" y="2181763"/>
                  <a:pt x="8165678" y="2208485"/>
                  <a:pt x="8166832" y="2232609"/>
                </a:cubicBezTo>
                <a:lnTo>
                  <a:pt x="8174050" y="2293285"/>
                </a:lnTo>
                <a:lnTo>
                  <a:pt x="8179305" y="2289024"/>
                </a:lnTo>
                <a:lnTo>
                  <a:pt x="8178548" y="2288247"/>
                </a:lnTo>
                <a:cubicBezTo>
                  <a:pt x="8172882" y="2279555"/>
                  <a:pt x="8179983" y="2275383"/>
                  <a:pt x="8191266" y="2266905"/>
                </a:cubicBezTo>
                <a:lnTo>
                  <a:pt x="8196189" y="2277600"/>
                </a:lnTo>
                <a:lnTo>
                  <a:pt x="8218807" y="2277410"/>
                </a:lnTo>
                <a:cubicBezTo>
                  <a:pt x="8226790" y="2280036"/>
                  <a:pt x="8233994" y="2285031"/>
                  <a:pt x="8239574" y="2291415"/>
                </a:cubicBezTo>
                <a:lnTo>
                  <a:pt x="8239992" y="2292262"/>
                </a:lnTo>
                <a:lnTo>
                  <a:pt x="8246903" y="2291530"/>
                </a:lnTo>
                <a:cubicBezTo>
                  <a:pt x="8253456" y="2294203"/>
                  <a:pt x="8260601" y="2301032"/>
                  <a:pt x="8264721" y="2308647"/>
                </a:cubicBezTo>
                <a:lnTo>
                  <a:pt x="8264924" y="2309326"/>
                </a:lnTo>
                <a:lnTo>
                  <a:pt x="8285553" y="2309214"/>
                </a:lnTo>
                <a:cubicBezTo>
                  <a:pt x="8317769" y="2313057"/>
                  <a:pt x="8348639" y="2327667"/>
                  <a:pt x="8366493" y="2341443"/>
                </a:cubicBezTo>
                <a:cubicBezTo>
                  <a:pt x="8354384" y="2350296"/>
                  <a:pt x="8340313" y="2355817"/>
                  <a:pt x="8325629" y="2358589"/>
                </a:cubicBezTo>
                <a:cubicBezTo>
                  <a:pt x="8303604" y="2362746"/>
                  <a:pt x="8280200" y="2360725"/>
                  <a:pt x="8259982" y="2354506"/>
                </a:cubicBezTo>
                <a:lnTo>
                  <a:pt x="8241440" y="2346223"/>
                </a:lnTo>
                <a:lnTo>
                  <a:pt x="8241416" y="2346308"/>
                </a:lnTo>
                <a:lnTo>
                  <a:pt x="8205933" y="2338211"/>
                </a:lnTo>
                <a:lnTo>
                  <a:pt x="8206445" y="2341683"/>
                </a:lnTo>
                <a:cubicBezTo>
                  <a:pt x="8205836" y="2345477"/>
                  <a:pt x="8203865" y="2349797"/>
                  <a:pt x="8199773" y="2354992"/>
                </a:cubicBezTo>
                <a:cubicBezTo>
                  <a:pt x="8193996" y="2356695"/>
                  <a:pt x="8188340" y="2356369"/>
                  <a:pt x="8183349" y="2354539"/>
                </a:cubicBezTo>
                <a:lnTo>
                  <a:pt x="8176177" y="2349069"/>
                </a:lnTo>
                <a:lnTo>
                  <a:pt x="8172966" y="2392307"/>
                </a:lnTo>
                <a:lnTo>
                  <a:pt x="8177216" y="2389124"/>
                </a:lnTo>
                <a:cubicBezTo>
                  <a:pt x="8169454" y="2435069"/>
                  <a:pt x="8206009" y="2458998"/>
                  <a:pt x="8217706" y="2491634"/>
                </a:cubicBezTo>
                <a:lnTo>
                  <a:pt x="8219832" y="2502202"/>
                </a:lnTo>
                <a:lnTo>
                  <a:pt x="8236906" y="2508103"/>
                </a:lnTo>
                <a:cubicBezTo>
                  <a:pt x="8239758" y="2510237"/>
                  <a:pt x="8241569" y="2512981"/>
                  <a:pt x="8241709" y="2516526"/>
                </a:cubicBezTo>
                <a:cubicBezTo>
                  <a:pt x="8240875" y="2521924"/>
                  <a:pt x="8235584" y="2520568"/>
                  <a:pt x="8232521" y="2522589"/>
                </a:cubicBezTo>
                <a:lnTo>
                  <a:pt x="8220076" y="2516948"/>
                </a:lnTo>
                <a:lnTo>
                  <a:pt x="8218557" y="2528310"/>
                </a:lnTo>
                <a:cubicBezTo>
                  <a:pt x="8214104" y="2546036"/>
                  <a:pt x="8205819" y="2560080"/>
                  <a:pt x="8195231" y="2570687"/>
                </a:cubicBezTo>
                <a:lnTo>
                  <a:pt x="8167434" y="2586966"/>
                </a:lnTo>
                <a:lnTo>
                  <a:pt x="8163358" y="2622647"/>
                </a:lnTo>
                <a:lnTo>
                  <a:pt x="8162640" y="2629289"/>
                </a:lnTo>
                <a:lnTo>
                  <a:pt x="8164266" y="2630037"/>
                </a:lnTo>
                <a:cubicBezTo>
                  <a:pt x="8166403" y="2630797"/>
                  <a:pt x="8167147" y="2631274"/>
                  <a:pt x="8166034" y="2633009"/>
                </a:cubicBezTo>
                <a:cubicBezTo>
                  <a:pt x="8169007" y="2634917"/>
                  <a:pt x="8166781" y="2638386"/>
                  <a:pt x="8163807" y="2636478"/>
                </a:cubicBezTo>
                <a:lnTo>
                  <a:pt x="8161909" y="2636052"/>
                </a:lnTo>
                <a:lnTo>
                  <a:pt x="8155192" y="2698175"/>
                </a:lnTo>
                <a:lnTo>
                  <a:pt x="8147780" y="2744030"/>
                </a:lnTo>
                <a:lnTo>
                  <a:pt x="8160034" y="2744272"/>
                </a:lnTo>
                <a:cubicBezTo>
                  <a:pt x="8157255" y="2752264"/>
                  <a:pt x="8154476" y="2760255"/>
                  <a:pt x="8151698" y="2768245"/>
                </a:cubicBezTo>
                <a:cubicBezTo>
                  <a:pt x="8151562" y="2767274"/>
                  <a:pt x="8149352" y="2767159"/>
                  <a:pt x="8146115" y="2767533"/>
                </a:cubicBezTo>
                <a:lnTo>
                  <a:pt x="8143914" y="2767948"/>
                </a:lnTo>
                <a:lnTo>
                  <a:pt x="8130568" y="2850521"/>
                </a:lnTo>
                <a:cubicBezTo>
                  <a:pt x="8127224" y="2866762"/>
                  <a:pt x="8131756" y="2869367"/>
                  <a:pt x="8129362" y="2889183"/>
                </a:cubicBezTo>
                <a:cubicBezTo>
                  <a:pt x="8123878" y="2883001"/>
                  <a:pt x="8122438" y="2906393"/>
                  <a:pt x="8118860" y="2907363"/>
                </a:cubicBezTo>
                <a:cubicBezTo>
                  <a:pt x="8111450" y="2951542"/>
                  <a:pt x="8098322" y="2974268"/>
                  <a:pt x="8085428" y="3012264"/>
                </a:cubicBezTo>
                <a:cubicBezTo>
                  <a:pt x="8086381" y="3015839"/>
                  <a:pt x="8086260" y="3022581"/>
                  <a:pt x="8085035" y="3030579"/>
                </a:cubicBezTo>
                <a:lnTo>
                  <a:pt x="8079819" y="3049809"/>
                </a:lnTo>
                <a:lnTo>
                  <a:pt x="8086335" y="3045051"/>
                </a:lnTo>
                <a:cubicBezTo>
                  <a:pt x="8092499" y="3042335"/>
                  <a:pt x="8099148" y="3039642"/>
                  <a:pt x="8104695" y="3033900"/>
                </a:cubicBezTo>
                <a:lnTo>
                  <a:pt x="8114765" y="3044297"/>
                </a:lnTo>
                <a:lnTo>
                  <a:pt x="8172238" y="2994387"/>
                </a:lnTo>
                <a:lnTo>
                  <a:pt x="8194582" y="2976055"/>
                </a:lnTo>
                <a:lnTo>
                  <a:pt x="8198508" y="2970649"/>
                </a:lnTo>
                <a:lnTo>
                  <a:pt x="8199039" y="2970332"/>
                </a:lnTo>
                <a:lnTo>
                  <a:pt x="8197155" y="2944273"/>
                </a:lnTo>
                <a:cubicBezTo>
                  <a:pt x="8197817" y="2931640"/>
                  <a:pt x="8200972" y="2920978"/>
                  <a:pt x="8209103" y="2914398"/>
                </a:cubicBezTo>
                <a:lnTo>
                  <a:pt x="8219268" y="2910300"/>
                </a:lnTo>
                <a:lnTo>
                  <a:pt x="8210544" y="2899321"/>
                </a:lnTo>
                <a:cubicBezTo>
                  <a:pt x="8207811" y="2893532"/>
                  <a:pt x="8206549" y="2887247"/>
                  <a:pt x="8208860" y="2883109"/>
                </a:cubicBezTo>
                <a:cubicBezTo>
                  <a:pt x="8216006" y="2887403"/>
                  <a:pt x="8219369" y="2891637"/>
                  <a:pt x="8222732" y="2895869"/>
                </a:cubicBezTo>
                <a:cubicBezTo>
                  <a:pt x="8226306" y="2898018"/>
                  <a:pt x="8227987" y="2900135"/>
                  <a:pt x="8227726" y="2902741"/>
                </a:cubicBezTo>
                <a:lnTo>
                  <a:pt x="8223837" y="2908459"/>
                </a:lnTo>
                <a:lnTo>
                  <a:pt x="8225339" y="2907854"/>
                </a:lnTo>
                <a:lnTo>
                  <a:pt x="8245274" y="2908759"/>
                </a:lnTo>
                <a:lnTo>
                  <a:pt x="8245493" y="2908553"/>
                </a:lnTo>
                <a:cubicBezTo>
                  <a:pt x="8247696" y="2907423"/>
                  <a:pt x="8249571" y="2907312"/>
                  <a:pt x="8251444" y="2907202"/>
                </a:cubicBezTo>
                <a:lnTo>
                  <a:pt x="8250859" y="2909013"/>
                </a:lnTo>
                <a:lnTo>
                  <a:pt x="8250897" y="2909015"/>
                </a:lnTo>
                <a:lnTo>
                  <a:pt x="8250755" y="2909339"/>
                </a:lnTo>
                <a:lnTo>
                  <a:pt x="8248809" y="2915363"/>
                </a:lnTo>
                <a:lnTo>
                  <a:pt x="8247101" y="2917606"/>
                </a:lnTo>
                <a:lnTo>
                  <a:pt x="8242899" y="2927115"/>
                </a:lnTo>
                <a:lnTo>
                  <a:pt x="8243539" y="2931683"/>
                </a:lnTo>
                <a:lnTo>
                  <a:pt x="8241546" y="2935140"/>
                </a:lnTo>
                <a:lnTo>
                  <a:pt x="8276512" y="2905062"/>
                </a:lnTo>
                <a:cubicBezTo>
                  <a:pt x="8290710" y="2893236"/>
                  <a:pt x="8305109" y="2881762"/>
                  <a:pt x="8319040" y="2871626"/>
                </a:cubicBezTo>
                <a:lnTo>
                  <a:pt x="8321599" y="2869621"/>
                </a:lnTo>
                <a:lnTo>
                  <a:pt x="8317629" y="2866995"/>
                </a:lnTo>
                <a:cubicBezTo>
                  <a:pt x="8310373" y="2861007"/>
                  <a:pt x="8304248" y="2854756"/>
                  <a:pt x="8299801" y="2849119"/>
                </a:cubicBezTo>
                <a:cubicBezTo>
                  <a:pt x="8308941" y="2845608"/>
                  <a:pt x="8318949" y="2844703"/>
                  <a:pt x="8329004" y="2845747"/>
                </a:cubicBezTo>
                <a:lnTo>
                  <a:pt x="8344743" y="2851492"/>
                </a:lnTo>
                <a:lnTo>
                  <a:pt x="8350334" y="2847113"/>
                </a:lnTo>
                <a:cubicBezTo>
                  <a:pt x="8360471" y="2839896"/>
                  <a:pt x="8370399" y="2833442"/>
                  <a:pt x="8380380" y="2827177"/>
                </a:cubicBezTo>
                <a:lnTo>
                  <a:pt x="8389694" y="2821235"/>
                </a:lnTo>
                <a:lnTo>
                  <a:pt x="8385235" y="2820857"/>
                </a:lnTo>
                <a:cubicBezTo>
                  <a:pt x="8381721" y="2819815"/>
                  <a:pt x="8377920" y="2817880"/>
                  <a:pt x="8373816" y="2814671"/>
                </a:cubicBezTo>
                <a:cubicBezTo>
                  <a:pt x="8369666" y="2810456"/>
                  <a:pt x="8369666" y="2810456"/>
                  <a:pt x="8369489" y="2806423"/>
                </a:cubicBezTo>
                <a:cubicBezTo>
                  <a:pt x="8367324" y="2802297"/>
                  <a:pt x="8365206" y="2799182"/>
                  <a:pt x="8364079" y="2796112"/>
                </a:cubicBezTo>
                <a:lnTo>
                  <a:pt x="8364205" y="2793812"/>
                </a:lnTo>
                <a:lnTo>
                  <a:pt x="8359143" y="2790061"/>
                </a:lnTo>
                <a:cubicBezTo>
                  <a:pt x="8346406" y="2782739"/>
                  <a:pt x="8332461" y="2777976"/>
                  <a:pt x="8319302" y="2772540"/>
                </a:cubicBezTo>
                <a:lnTo>
                  <a:pt x="8319036" y="2772403"/>
                </a:lnTo>
                <a:lnTo>
                  <a:pt x="8315631" y="2779554"/>
                </a:lnTo>
                <a:cubicBezTo>
                  <a:pt x="8310039" y="2784271"/>
                  <a:pt x="8303433" y="2787946"/>
                  <a:pt x="8299822" y="2793749"/>
                </a:cubicBezTo>
                <a:cubicBezTo>
                  <a:pt x="8284894" y="2784111"/>
                  <a:pt x="8280694" y="2771051"/>
                  <a:pt x="8282796" y="2760657"/>
                </a:cubicBezTo>
                <a:lnTo>
                  <a:pt x="8287156" y="2753022"/>
                </a:lnTo>
                <a:lnTo>
                  <a:pt x="8281081" y="2747497"/>
                </a:lnTo>
                <a:cubicBezTo>
                  <a:pt x="8277102" y="2742643"/>
                  <a:pt x="8273714" y="2736950"/>
                  <a:pt x="8271095" y="2730130"/>
                </a:cubicBezTo>
                <a:cubicBezTo>
                  <a:pt x="8265569" y="2717470"/>
                  <a:pt x="8263104" y="2705388"/>
                  <a:pt x="8263107" y="2694137"/>
                </a:cubicBezTo>
                <a:lnTo>
                  <a:pt x="8267158" y="2675706"/>
                </a:lnTo>
                <a:lnTo>
                  <a:pt x="8266132" y="2675035"/>
                </a:lnTo>
                <a:cubicBezTo>
                  <a:pt x="8262024" y="2668650"/>
                  <a:pt x="8262217" y="2658021"/>
                  <a:pt x="8268538" y="2646456"/>
                </a:cubicBezTo>
                <a:lnTo>
                  <a:pt x="8277855" y="2652348"/>
                </a:lnTo>
                <a:lnTo>
                  <a:pt x="8287975" y="2638596"/>
                </a:lnTo>
                <a:lnTo>
                  <a:pt x="8301643" y="2629810"/>
                </a:lnTo>
                <a:lnTo>
                  <a:pt x="8305183" y="2618895"/>
                </a:lnTo>
                <a:lnTo>
                  <a:pt x="8294842" y="2621155"/>
                </a:lnTo>
                <a:cubicBezTo>
                  <a:pt x="8290683" y="2620527"/>
                  <a:pt x="8286102" y="2618317"/>
                  <a:pt x="8281194" y="2614095"/>
                </a:cubicBezTo>
                <a:cubicBezTo>
                  <a:pt x="8280664" y="2602078"/>
                  <a:pt x="8294915" y="2582742"/>
                  <a:pt x="8306268" y="2583264"/>
                </a:cubicBezTo>
                <a:cubicBezTo>
                  <a:pt x="8310229" y="2587443"/>
                  <a:pt x="8314191" y="2591625"/>
                  <a:pt x="8318152" y="2595801"/>
                </a:cubicBezTo>
                <a:lnTo>
                  <a:pt x="8315191" y="2601363"/>
                </a:lnTo>
                <a:lnTo>
                  <a:pt x="8327751" y="2583734"/>
                </a:lnTo>
                <a:cubicBezTo>
                  <a:pt x="8344136" y="2567349"/>
                  <a:pt x="8365531" y="2557612"/>
                  <a:pt x="8389319" y="2560880"/>
                </a:cubicBezTo>
                <a:cubicBezTo>
                  <a:pt x="8401213" y="2562514"/>
                  <a:pt x="8413706" y="2567397"/>
                  <a:pt x="8426470" y="2576328"/>
                </a:cubicBezTo>
                <a:cubicBezTo>
                  <a:pt x="8434785" y="2583016"/>
                  <a:pt x="8440859" y="2591127"/>
                  <a:pt x="8445693" y="2600301"/>
                </a:cubicBezTo>
                <a:lnTo>
                  <a:pt x="8453350" y="2621908"/>
                </a:lnTo>
                <a:lnTo>
                  <a:pt x="8459355" y="2625903"/>
                </a:lnTo>
                <a:lnTo>
                  <a:pt x="8455874" y="2629033"/>
                </a:lnTo>
                <a:lnTo>
                  <a:pt x="8462439" y="2647560"/>
                </a:lnTo>
                <a:cubicBezTo>
                  <a:pt x="8467476" y="2664903"/>
                  <a:pt x="8473095" y="2683429"/>
                  <a:pt x="8482664" y="2701933"/>
                </a:cubicBezTo>
                <a:lnTo>
                  <a:pt x="8476102" y="2701639"/>
                </a:lnTo>
                <a:lnTo>
                  <a:pt x="8479915" y="2706246"/>
                </a:lnTo>
                <a:cubicBezTo>
                  <a:pt x="8485011" y="2713823"/>
                  <a:pt x="8488491" y="2721278"/>
                  <a:pt x="8488772" y="2727926"/>
                </a:cubicBezTo>
                <a:cubicBezTo>
                  <a:pt x="8488961" y="2732358"/>
                  <a:pt x="8487727" y="2736431"/>
                  <a:pt x="8484606" y="2739945"/>
                </a:cubicBezTo>
                <a:cubicBezTo>
                  <a:pt x="8471988" y="2755985"/>
                  <a:pt x="8447399" y="2756484"/>
                  <a:pt x="8425307" y="2743810"/>
                </a:cubicBezTo>
                <a:lnTo>
                  <a:pt x="8421712" y="2740865"/>
                </a:lnTo>
                <a:lnTo>
                  <a:pt x="8403669" y="2784932"/>
                </a:lnTo>
                <a:lnTo>
                  <a:pt x="8399635" y="2797783"/>
                </a:lnTo>
                <a:lnTo>
                  <a:pt x="8402480" y="2801899"/>
                </a:lnTo>
                <a:lnTo>
                  <a:pt x="8406660" y="2810413"/>
                </a:lnTo>
                <a:lnTo>
                  <a:pt x="8442965" y="2787255"/>
                </a:lnTo>
                <a:cubicBezTo>
                  <a:pt x="8456895" y="2777120"/>
                  <a:pt x="8471971" y="2765064"/>
                  <a:pt x="8487046" y="2753008"/>
                </a:cubicBezTo>
                <a:lnTo>
                  <a:pt x="8519253" y="2727984"/>
                </a:lnTo>
                <a:lnTo>
                  <a:pt x="8511721" y="2722780"/>
                </a:lnTo>
                <a:lnTo>
                  <a:pt x="8510056" y="2719867"/>
                </a:lnTo>
                <a:lnTo>
                  <a:pt x="8505760" y="2717439"/>
                </a:lnTo>
                <a:cubicBezTo>
                  <a:pt x="8499487" y="2713742"/>
                  <a:pt x="8494134" y="2710500"/>
                  <a:pt x="8490936" y="2708656"/>
                </a:cubicBezTo>
                <a:cubicBezTo>
                  <a:pt x="8490373" y="2704625"/>
                  <a:pt x="8490373" y="2704625"/>
                  <a:pt x="8490373" y="2704625"/>
                </a:cubicBezTo>
                <a:cubicBezTo>
                  <a:pt x="8491751" y="2700478"/>
                  <a:pt x="8494524" y="2699300"/>
                  <a:pt x="8498552" y="2700081"/>
                </a:cubicBezTo>
                <a:lnTo>
                  <a:pt x="8504188" y="2702667"/>
                </a:lnTo>
                <a:lnTo>
                  <a:pt x="8502782" y="2687370"/>
                </a:lnTo>
                <a:cubicBezTo>
                  <a:pt x="8507443" y="2684296"/>
                  <a:pt x="8510381" y="2678609"/>
                  <a:pt x="8515633" y="2673893"/>
                </a:cubicBezTo>
                <a:lnTo>
                  <a:pt x="8521561" y="2670440"/>
                </a:lnTo>
                <a:lnTo>
                  <a:pt x="8512740" y="2670717"/>
                </a:lnTo>
                <a:cubicBezTo>
                  <a:pt x="8507951" y="2668173"/>
                  <a:pt x="8503172" y="2663898"/>
                  <a:pt x="8498556" y="2657555"/>
                </a:cubicBezTo>
                <a:cubicBezTo>
                  <a:pt x="8506077" y="2637277"/>
                  <a:pt x="8513313" y="2603959"/>
                  <a:pt x="8535252" y="2590316"/>
                </a:cubicBezTo>
                <a:lnTo>
                  <a:pt x="8540071" y="2589283"/>
                </a:lnTo>
                <a:lnTo>
                  <a:pt x="8543481" y="2584857"/>
                </a:lnTo>
                <a:lnTo>
                  <a:pt x="8543366" y="2584040"/>
                </a:lnTo>
                <a:cubicBezTo>
                  <a:pt x="8547236" y="2583812"/>
                  <a:pt x="8546675" y="2579809"/>
                  <a:pt x="8542805" y="2580035"/>
                </a:cubicBezTo>
                <a:cubicBezTo>
                  <a:pt x="8545834" y="2573805"/>
                  <a:pt x="8548035" y="2568629"/>
                  <a:pt x="8550587" y="2565957"/>
                </a:cubicBezTo>
                <a:cubicBezTo>
                  <a:pt x="8553139" y="2563285"/>
                  <a:pt x="8556040" y="2563115"/>
                  <a:pt x="8560471" y="2566890"/>
                </a:cubicBezTo>
                <a:cubicBezTo>
                  <a:pt x="8568773" y="2570439"/>
                  <a:pt x="8566025" y="2578672"/>
                  <a:pt x="8574886" y="2586224"/>
                </a:cubicBezTo>
                <a:cubicBezTo>
                  <a:pt x="8592049" y="2597325"/>
                  <a:pt x="8610781" y="2563936"/>
                  <a:pt x="8645106" y="2586137"/>
                </a:cubicBezTo>
                <a:cubicBezTo>
                  <a:pt x="8638490" y="2594598"/>
                  <a:pt x="8656774" y="2613704"/>
                  <a:pt x="8646848" y="2626397"/>
                </a:cubicBezTo>
                <a:cubicBezTo>
                  <a:pt x="8621498" y="2668249"/>
                  <a:pt x="8608766" y="2660922"/>
                  <a:pt x="8579993" y="2650505"/>
                </a:cubicBezTo>
                <a:cubicBezTo>
                  <a:pt x="8583864" y="2650277"/>
                  <a:pt x="8579431" y="2646501"/>
                  <a:pt x="8579431" y="2646501"/>
                </a:cubicBezTo>
                <a:cubicBezTo>
                  <a:pt x="8570570" y="2638949"/>
                  <a:pt x="8570066" y="2663196"/>
                  <a:pt x="8557335" y="2655871"/>
                </a:cubicBezTo>
                <a:lnTo>
                  <a:pt x="8554516" y="2652535"/>
                </a:lnTo>
                <a:lnTo>
                  <a:pt x="8552999" y="2652423"/>
                </a:lnTo>
                <a:lnTo>
                  <a:pt x="8540310" y="2666465"/>
                </a:lnTo>
                <a:lnTo>
                  <a:pt x="8542368" y="2666248"/>
                </a:lnTo>
                <a:cubicBezTo>
                  <a:pt x="8557433" y="2668801"/>
                  <a:pt x="8564527" y="2677862"/>
                  <a:pt x="8568244" y="2686029"/>
                </a:cubicBezTo>
                <a:lnTo>
                  <a:pt x="8570260" y="2691970"/>
                </a:lnTo>
                <a:lnTo>
                  <a:pt x="8576258" y="2687864"/>
                </a:lnTo>
                <a:lnTo>
                  <a:pt x="8578075" y="2684418"/>
                </a:lnTo>
                <a:cubicBezTo>
                  <a:pt x="8578891" y="2683373"/>
                  <a:pt x="8578891" y="2683373"/>
                  <a:pt x="8576981" y="2683484"/>
                </a:cubicBezTo>
                <a:cubicBezTo>
                  <a:pt x="8583506" y="2675117"/>
                  <a:pt x="8589477" y="2662790"/>
                  <a:pt x="8597666" y="2666302"/>
                </a:cubicBezTo>
                <a:lnTo>
                  <a:pt x="8601790" y="2671788"/>
                </a:lnTo>
                <a:lnTo>
                  <a:pt x="8628175" y="2655214"/>
                </a:lnTo>
                <a:lnTo>
                  <a:pt x="8702622" y="2611655"/>
                </a:lnTo>
                <a:lnTo>
                  <a:pt x="8699067" y="2581542"/>
                </a:lnTo>
                <a:cubicBezTo>
                  <a:pt x="8697433" y="2567819"/>
                  <a:pt x="8695221" y="2553598"/>
                  <a:pt x="8690919" y="2538938"/>
                </a:cubicBezTo>
                <a:cubicBezTo>
                  <a:pt x="8734130" y="2510113"/>
                  <a:pt x="8727422" y="2480959"/>
                  <a:pt x="8735868" y="2453146"/>
                </a:cubicBezTo>
                <a:cubicBezTo>
                  <a:pt x="8771298" y="2448113"/>
                  <a:pt x="8807598" y="2414597"/>
                  <a:pt x="8845025" y="2397502"/>
                </a:cubicBezTo>
                <a:cubicBezTo>
                  <a:pt x="8866428" y="2407553"/>
                  <a:pt x="8887548" y="2413497"/>
                  <a:pt x="8908669" y="2419442"/>
                </a:cubicBezTo>
                <a:lnTo>
                  <a:pt x="8943107" y="2431314"/>
                </a:lnTo>
                <a:lnTo>
                  <a:pt x="8951209" y="2416233"/>
                </a:lnTo>
                <a:lnTo>
                  <a:pt x="8959944" y="2437118"/>
                </a:lnTo>
                <a:lnTo>
                  <a:pt x="8972314" y="2441381"/>
                </a:lnTo>
                <a:lnTo>
                  <a:pt x="8979868" y="2469344"/>
                </a:lnTo>
                <a:lnTo>
                  <a:pt x="9029293" y="2438914"/>
                </a:lnTo>
                <a:cubicBezTo>
                  <a:pt x="9086676" y="2404405"/>
                  <a:pt x="9147384" y="2381977"/>
                  <a:pt x="9200192" y="2355149"/>
                </a:cubicBezTo>
                <a:cubicBezTo>
                  <a:pt x="9212668" y="2351870"/>
                  <a:pt x="9217244" y="2344194"/>
                  <a:pt x="9223479" y="2342556"/>
                </a:cubicBezTo>
                <a:lnTo>
                  <a:pt x="9367133" y="2277186"/>
                </a:lnTo>
                <a:lnTo>
                  <a:pt x="9361680" y="2278989"/>
                </a:lnTo>
                <a:cubicBezTo>
                  <a:pt x="9361497" y="2274827"/>
                  <a:pt x="9357393" y="2266333"/>
                  <a:pt x="9361130" y="2266504"/>
                </a:cubicBezTo>
                <a:cubicBezTo>
                  <a:pt x="9360946" y="2262343"/>
                  <a:pt x="9368421" y="2262685"/>
                  <a:pt x="9368421" y="2262685"/>
                </a:cubicBezTo>
                <a:cubicBezTo>
                  <a:pt x="9368237" y="2258524"/>
                  <a:pt x="9368054" y="2254362"/>
                  <a:pt x="9371607" y="2250373"/>
                </a:cubicBezTo>
                <a:cubicBezTo>
                  <a:pt x="9375530" y="2254705"/>
                  <a:pt x="9375345" y="2250544"/>
                  <a:pt x="9379083" y="2250715"/>
                </a:cubicBezTo>
                <a:cubicBezTo>
                  <a:pt x="9377306" y="2252710"/>
                  <a:pt x="9376556" y="2256829"/>
                  <a:pt x="9375828" y="2261468"/>
                </a:cubicBezTo>
                <a:lnTo>
                  <a:pt x="9372884" y="2274569"/>
                </a:lnTo>
                <a:lnTo>
                  <a:pt x="9403900" y="2260455"/>
                </a:lnTo>
                <a:lnTo>
                  <a:pt x="9404491" y="2254956"/>
                </a:lnTo>
                <a:cubicBezTo>
                  <a:pt x="9404818" y="2251448"/>
                  <a:pt x="9404684" y="2248423"/>
                  <a:pt x="9402757" y="2248334"/>
                </a:cubicBezTo>
                <a:cubicBezTo>
                  <a:pt x="9411029" y="2239656"/>
                  <a:pt x="9421467" y="2231078"/>
                  <a:pt x="9431199" y="2230958"/>
                </a:cubicBezTo>
                <a:cubicBezTo>
                  <a:pt x="9434444" y="2230918"/>
                  <a:pt x="9437607" y="2231819"/>
                  <a:pt x="9440588" y="2233969"/>
                </a:cubicBezTo>
                <a:lnTo>
                  <a:pt x="9444471" y="2241993"/>
                </a:lnTo>
                <a:lnTo>
                  <a:pt x="9501634" y="2215981"/>
                </a:lnTo>
                <a:lnTo>
                  <a:pt x="9493971" y="2213408"/>
                </a:lnTo>
                <a:cubicBezTo>
                  <a:pt x="9488365" y="2209360"/>
                  <a:pt x="9485520" y="2204318"/>
                  <a:pt x="9484815" y="2198799"/>
                </a:cubicBezTo>
                <a:lnTo>
                  <a:pt x="9485756" y="2194335"/>
                </a:lnTo>
                <a:lnTo>
                  <a:pt x="9477124" y="2195735"/>
                </a:lnTo>
                <a:lnTo>
                  <a:pt x="9487296" y="2187032"/>
                </a:lnTo>
                <a:lnTo>
                  <a:pt x="9488498" y="2181334"/>
                </a:lnTo>
                <a:cubicBezTo>
                  <a:pt x="9503275" y="2151580"/>
                  <a:pt x="9556012" y="2122895"/>
                  <a:pt x="9568955" y="2160080"/>
                </a:cubicBezTo>
                <a:lnTo>
                  <a:pt x="9567417" y="2189632"/>
                </a:lnTo>
                <a:lnTo>
                  <a:pt x="9673907" y="2150529"/>
                </a:lnTo>
                <a:cubicBezTo>
                  <a:pt x="9724321" y="2133234"/>
                  <a:pt x="9776504" y="2116283"/>
                  <a:pt x="9831804" y="2098512"/>
                </a:cubicBezTo>
                <a:cubicBezTo>
                  <a:pt x="9842617" y="2089198"/>
                  <a:pt x="9838041" y="2096874"/>
                  <a:pt x="9850513" y="2093596"/>
                </a:cubicBezTo>
                <a:lnTo>
                  <a:pt x="10026940" y="2045729"/>
                </a:lnTo>
                <a:lnTo>
                  <a:pt x="10018506" y="2043154"/>
                </a:lnTo>
                <a:cubicBezTo>
                  <a:pt x="10013930" y="2040496"/>
                  <a:pt x="10010134" y="2036605"/>
                  <a:pt x="10004830" y="2030153"/>
                </a:cubicBezTo>
                <a:cubicBezTo>
                  <a:pt x="10012028" y="2003983"/>
                  <a:pt x="10029832" y="1990716"/>
                  <a:pt x="10047638" y="1977449"/>
                </a:cubicBezTo>
                <a:cubicBezTo>
                  <a:pt x="10060280" y="1979733"/>
                  <a:pt x="10066906" y="1983792"/>
                  <a:pt x="10069488" y="1988979"/>
                </a:cubicBezTo>
                <a:cubicBezTo>
                  <a:pt x="10073360" y="1996761"/>
                  <a:pt x="10068136" y="2007086"/>
                  <a:pt x="10060478" y="2017775"/>
                </a:cubicBezTo>
                <a:lnTo>
                  <a:pt x="10042266" y="2041678"/>
                </a:lnTo>
                <a:lnTo>
                  <a:pt x="10189740" y="2009799"/>
                </a:lnTo>
                <a:lnTo>
                  <a:pt x="10204028" y="1989026"/>
                </a:lnTo>
                <a:cubicBezTo>
                  <a:pt x="10226610" y="1966151"/>
                  <a:pt x="10248360" y="1972452"/>
                  <a:pt x="10269146" y="1990615"/>
                </a:cubicBezTo>
                <a:lnTo>
                  <a:pt x="10269220" y="1990701"/>
                </a:lnTo>
                <a:lnTo>
                  <a:pt x="10281940" y="1987508"/>
                </a:lnTo>
                <a:cubicBezTo>
                  <a:pt x="10303200" y="1982734"/>
                  <a:pt x="10323880" y="1978916"/>
                  <a:pt x="10346542" y="1976200"/>
                </a:cubicBezTo>
                <a:lnTo>
                  <a:pt x="10349026" y="1975947"/>
                </a:lnTo>
                <a:lnTo>
                  <a:pt x="10319376" y="1957195"/>
                </a:lnTo>
                <a:cubicBezTo>
                  <a:pt x="10285344" y="1941978"/>
                  <a:pt x="10258380" y="1942614"/>
                  <a:pt x="10259596" y="1904610"/>
                </a:cubicBezTo>
                <a:cubicBezTo>
                  <a:pt x="10288432" y="1892326"/>
                  <a:pt x="10329530" y="1917724"/>
                  <a:pt x="10346884" y="1948432"/>
                </a:cubicBezTo>
                <a:lnTo>
                  <a:pt x="10353882" y="1975449"/>
                </a:lnTo>
                <a:lnTo>
                  <a:pt x="10362010" y="1974618"/>
                </a:lnTo>
                <a:lnTo>
                  <a:pt x="10364452" y="1969058"/>
                </a:lnTo>
                <a:cubicBezTo>
                  <a:pt x="10377058" y="1966589"/>
                  <a:pt x="10385060" y="1967891"/>
                  <a:pt x="10389938" y="1971671"/>
                </a:cubicBezTo>
                <a:lnTo>
                  <a:pt x="10391824" y="1976558"/>
                </a:lnTo>
                <a:lnTo>
                  <a:pt x="10393520" y="1976806"/>
                </a:lnTo>
                <a:cubicBezTo>
                  <a:pt x="10451312" y="1968094"/>
                  <a:pt x="10480836" y="1953861"/>
                  <a:pt x="10501206" y="1954982"/>
                </a:cubicBezTo>
                <a:cubicBezTo>
                  <a:pt x="10516798" y="1950885"/>
                  <a:pt x="10536338" y="1948988"/>
                  <a:pt x="10554320" y="1947500"/>
                </a:cubicBezTo>
                <a:lnTo>
                  <a:pt x="10568772" y="1946264"/>
                </a:lnTo>
                <a:lnTo>
                  <a:pt x="10575112" y="1931223"/>
                </a:lnTo>
                <a:cubicBezTo>
                  <a:pt x="10581542" y="1936538"/>
                  <a:pt x="10590244" y="1936471"/>
                  <a:pt x="10595288" y="1938220"/>
                </a:cubicBezTo>
                <a:lnTo>
                  <a:pt x="10595936" y="1942807"/>
                </a:lnTo>
                <a:lnTo>
                  <a:pt x="10598080" y="1942476"/>
                </a:lnTo>
                <a:cubicBezTo>
                  <a:pt x="10643398" y="1937044"/>
                  <a:pt x="10687056" y="1925570"/>
                  <a:pt x="10754408" y="1927297"/>
                </a:cubicBezTo>
                <a:cubicBezTo>
                  <a:pt x="10758982" y="1919622"/>
                  <a:pt x="10785592" y="1919103"/>
                  <a:pt x="10804300" y="1914188"/>
                </a:cubicBezTo>
                <a:cubicBezTo>
                  <a:pt x="10804300" y="1914188"/>
                  <a:pt x="10810536" y="1912547"/>
                  <a:pt x="10818436" y="1916949"/>
                </a:cubicBezTo>
                <a:cubicBezTo>
                  <a:pt x="10824672" y="1915310"/>
                  <a:pt x="10830910" y="1913670"/>
                  <a:pt x="10829250" y="1907632"/>
                </a:cubicBezTo>
                <a:cubicBezTo>
                  <a:pt x="10901580" y="1927476"/>
                  <a:pt x="10963948" y="1911086"/>
                  <a:pt x="11020080" y="1896336"/>
                </a:cubicBezTo>
                <a:cubicBezTo>
                  <a:pt x="11017164" y="1910054"/>
                  <a:pt x="11072044" y="1915061"/>
                  <a:pt x="11131494" y="1912388"/>
                </a:cubicBezTo>
                <a:cubicBezTo>
                  <a:pt x="11186370" y="1917393"/>
                  <a:pt x="11244162" y="1908682"/>
                  <a:pt x="11239180" y="1890565"/>
                </a:cubicBezTo>
                <a:cubicBezTo>
                  <a:pt x="11259552" y="1891688"/>
                  <a:pt x="11279924" y="1892809"/>
                  <a:pt x="11300292" y="1893932"/>
                </a:cubicBezTo>
                <a:cubicBezTo>
                  <a:pt x="11308192" y="1898331"/>
                  <a:pt x="11316088" y="1902730"/>
                  <a:pt x="11323986" y="1907132"/>
                </a:cubicBezTo>
                <a:cubicBezTo>
                  <a:pt x="11323986" y="1907132"/>
                  <a:pt x="11323986" y="1907132"/>
                  <a:pt x="11311916" y="1936207"/>
                </a:cubicBezTo>
                <a:lnTo>
                  <a:pt x="11378470" y="1942125"/>
                </a:lnTo>
                <a:lnTo>
                  <a:pt x="11378470" y="9814820"/>
                </a:lnTo>
                <a:lnTo>
                  <a:pt x="11234784" y="9820188"/>
                </a:lnTo>
                <a:lnTo>
                  <a:pt x="11139324" y="9822582"/>
                </a:lnTo>
                <a:lnTo>
                  <a:pt x="11144584" y="9830799"/>
                </a:lnTo>
                <a:cubicBezTo>
                  <a:pt x="11104480" y="9868680"/>
                  <a:pt x="11075062" y="9868038"/>
                  <a:pt x="11046084" y="9848034"/>
                </a:cubicBezTo>
                <a:lnTo>
                  <a:pt x="11053782" y="9824728"/>
                </a:lnTo>
                <a:lnTo>
                  <a:pt x="11033876" y="9825226"/>
                </a:lnTo>
                <a:cubicBezTo>
                  <a:pt x="11001030" y="9827383"/>
                  <a:pt x="11010588" y="9837823"/>
                  <a:pt x="10991880" y="9842739"/>
                </a:cubicBezTo>
                <a:cubicBezTo>
                  <a:pt x="10910396" y="9838251"/>
                  <a:pt x="10830572" y="9839801"/>
                  <a:pt x="10741188" y="9830912"/>
                </a:cubicBezTo>
                <a:cubicBezTo>
                  <a:pt x="10700446" y="9828666"/>
                  <a:pt x="10659704" y="9826422"/>
                  <a:pt x="10619324" y="9822462"/>
                </a:cubicBezTo>
                <a:lnTo>
                  <a:pt x="10507780" y="9804999"/>
                </a:lnTo>
                <a:lnTo>
                  <a:pt x="10518940" y="9851974"/>
                </a:lnTo>
                <a:lnTo>
                  <a:pt x="10602316" y="9860928"/>
                </a:lnTo>
                <a:cubicBezTo>
                  <a:pt x="10671330" y="9868695"/>
                  <a:pt x="10746580" y="9874823"/>
                  <a:pt x="10815588" y="9882589"/>
                </a:cubicBezTo>
                <a:cubicBezTo>
                  <a:pt x="10890836" y="9888719"/>
                  <a:pt x="10958188" y="9890446"/>
                  <a:pt x="11019300" y="9893814"/>
                </a:cubicBezTo>
                <a:cubicBezTo>
                  <a:pt x="11052144" y="9891657"/>
                  <a:pt x="11091224" y="9887864"/>
                  <a:pt x="11117832" y="9887345"/>
                </a:cubicBezTo>
                <a:cubicBezTo>
                  <a:pt x="11131968" y="9890108"/>
                  <a:pt x="11125732" y="9891748"/>
                  <a:pt x="11133630" y="9896149"/>
                </a:cubicBezTo>
                <a:cubicBezTo>
                  <a:pt x="11139868" y="9894509"/>
                  <a:pt x="11144440" y="9886830"/>
                  <a:pt x="11144440" y="9886830"/>
                </a:cubicBezTo>
                <a:cubicBezTo>
                  <a:pt x="11172712" y="9892350"/>
                  <a:pt x="11168136" y="9900029"/>
                  <a:pt x="11186844" y="9895113"/>
                </a:cubicBezTo>
                <a:cubicBezTo>
                  <a:pt x="11225928" y="9891320"/>
                  <a:pt x="11205556" y="9890197"/>
                  <a:pt x="11244638" y="9886403"/>
                </a:cubicBezTo>
                <a:cubicBezTo>
                  <a:pt x="11275824" y="9878209"/>
                  <a:pt x="11319888" y="9892531"/>
                  <a:pt x="11368120" y="9873378"/>
                </a:cubicBezTo>
                <a:lnTo>
                  <a:pt x="11378470" y="9873352"/>
                </a:lnTo>
                <a:lnTo>
                  <a:pt x="11378470" y="9927604"/>
                </a:lnTo>
                <a:lnTo>
                  <a:pt x="11373088" y="9927925"/>
                </a:lnTo>
                <a:cubicBezTo>
                  <a:pt x="11348662" y="9930296"/>
                  <a:pt x="11324444" y="9933422"/>
                  <a:pt x="11298668" y="9936958"/>
                </a:cubicBezTo>
                <a:cubicBezTo>
                  <a:pt x="11264162" y="9933076"/>
                  <a:pt x="11235892" y="9927552"/>
                  <a:pt x="11195148" y="9925310"/>
                </a:cubicBezTo>
                <a:cubicBezTo>
                  <a:pt x="11163964" y="9933504"/>
                  <a:pt x="11170204" y="9931864"/>
                  <a:pt x="11104512" y="9936176"/>
                </a:cubicBezTo>
                <a:cubicBezTo>
                  <a:pt x="11077904" y="9936693"/>
                  <a:pt x="11059196" y="9941610"/>
                  <a:pt x="11046720" y="9944888"/>
                </a:cubicBezTo>
                <a:cubicBezTo>
                  <a:pt x="11002860" y="9943462"/>
                  <a:pt x="10957024" y="9940939"/>
                  <a:pt x="10905108" y="9937579"/>
                </a:cubicBezTo>
                <a:lnTo>
                  <a:pt x="10748384" y="9926766"/>
                </a:lnTo>
                <a:lnTo>
                  <a:pt x="10774528" y="9951113"/>
                </a:lnTo>
                <a:lnTo>
                  <a:pt x="10917004" y="9959547"/>
                </a:lnTo>
                <a:cubicBezTo>
                  <a:pt x="11025096" y="9963521"/>
                  <a:pt x="11137450" y="9964755"/>
                  <a:pt x="11254224" y="9960780"/>
                </a:cubicBezTo>
                <a:lnTo>
                  <a:pt x="11378470" y="9953696"/>
                </a:lnTo>
                <a:lnTo>
                  <a:pt x="11378470" y="10004146"/>
                </a:lnTo>
                <a:lnTo>
                  <a:pt x="11167056" y="10017683"/>
                </a:lnTo>
                <a:lnTo>
                  <a:pt x="10892970" y="10017696"/>
                </a:lnTo>
                <a:lnTo>
                  <a:pt x="10911092" y="10034720"/>
                </a:lnTo>
                <a:cubicBezTo>
                  <a:pt x="10923320" y="10054953"/>
                  <a:pt x="10924584" y="10081232"/>
                  <a:pt x="10908948" y="10101210"/>
                </a:cubicBezTo>
                <a:cubicBezTo>
                  <a:pt x="10894828" y="10103316"/>
                  <a:pt x="10874448" y="10113412"/>
                  <a:pt x="10852458" y="10109632"/>
                </a:cubicBezTo>
                <a:cubicBezTo>
                  <a:pt x="10835912" y="10090924"/>
                  <a:pt x="10828396" y="10072636"/>
                  <a:pt x="10828144" y="10055027"/>
                </a:cubicBezTo>
                <a:lnTo>
                  <a:pt x="10845884" y="10008515"/>
                </a:lnTo>
                <a:lnTo>
                  <a:pt x="10836332" y="10006650"/>
                </a:lnTo>
                <a:cubicBezTo>
                  <a:pt x="10815960" y="10005529"/>
                  <a:pt x="10804628" y="10006886"/>
                  <a:pt x="10792314" y="10007695"/>
                </a:cubicBezTo>
                <a:lnTo>
                  <a:pt x="10767376" y="10006566"/>
                </a:lnTo>
                <a:lnTo>
                  <a:pt x="10764852" y="10018553"/>
                </a:lnTo>
                <a:lnTo>
                  <a:pt x="10743348" y="10005484"/>
                </a:lnTo>
                <a:lnTo>
                  <a:pt x="10742372" y="10005438"/>
                </a:lnTo>
                <a:cubicBezTo>
                  <a:pt x="10707868" y="10001556"/>
                  <a:pt x="10685836" y="9994394"/>
                  <a:pt x="10665464" y="9993271"/>
                </a:cubicBezTo>
                <a:cubicBezTo>
                  <a:pt x="10645096" y="9992150"/>
                  <a:pt x="10624722" y="9991027"/>
                  <a:pt x="10590216" y="9987142"/>
                </a:cubicBezTo>
                <a:cubicBezTo>
                  <a:pt x="10568184" y="9979982"/>
                  <a:pt x="10533680" y="9976096"/>
                  <a:pt x="10505408" y="9970576"/>
                </a:cubicBezTo>
                <a:cubicBezTo>
                  <a:pt x="10499176" y="9972214"/>
                  <a:pt x="10497512" y="9966175"/>
                  <a:pt x="10491276" y="9967813"/>
                </a:cubicBezTo>
                <a:lnTo>
                  <a:pt x="10483824" y="9966359"/>
                </a:lnTo>
                <a:lnTo>
                  <a:pt x="10482176" y="9969132"/>
                </a:lnTo>
                <a:lnTo>
                  <a:pt x="10485036" y="9969453"/>
                </a:lnTo>
                <a:lnTo>
                  <a:pt x="10489234" y="9973550"/>
                </a:lnTo>
                <a:lnTo>
                  <a:pt x="10479990" y="9972791"/>
                </a:lnTo>
                <a:lnTo>
                  <a:pt x="10464036" y="9999542"/>
                </a:lnTo>
                <a:cubicBezTo>
                  <a:pt x="10432012" y="10037111"/>
                  <a:pt x="10389916" y="10057944"/>
                  <a:pt x="10346782" y="10038691"/>
                </a:cubicBezTo>
                <a:lnTo>
                  <a:pt x="10352206" y="9958786"/>
                </a:lnTo>
                <a:lnTo>
                  <a:pt x="10278004" y="9946153"/>
                </a:lnTo>
                <a:cubicBezTo>
                  <a:pt x="10194860" y="9935625"/>
                  <a:pt x="10117952" y="9923456"/>
                  <a:pt x="10055176" y="9914050"/>
                </a:cubicBezTo>
                <a:cubicBezTo>
                  <a:pt x="9945014" y="9878246"/>
                  <a:pt x="9825706" y="9857794"/>
                  <a:pt x="9703071" y="9825265"/>
                </a:cubicBezTo>
                <a:cubicBezTo>
                  <a:pt x="9586673" y="9791097"/>
                  <a:pt x="9470279" y="9756931"/>
                  <a:pt x="9367609" y="9699726"/>
                </a:cubicBezTo>
                <a:cubicBezTo>
                  <a:pt x="9339339" y="9694204"/>
                  <a:pt x="9296937" y="9685921"/>
                  <a:pt x="9257448" y="9663920"/>
                </a:cubicBezTo>
                <a:cubicBezTo>
                  <a:pt x="9213385" y="9649598"/>
                  <a:pt x="9165999" y="9623196"/>
                  <a:pt x="9126511" y="9601197"/>
                </a:cubicBezTo>
                <a:cubicBezTo>
                  <a:pt x="9077869" y="9594550"/>
                  <a:pt x="9005133" y="9548912"/>
                  <a:pt x="8978116" y="9523633"/>
                </a:cubicBezTo>
                <a:cubicBezTo>
                  <a:pt x="8978116" y="9523633"/>
                  <a:pt x="8978116" y="9523633"/>
                  <a:pt x="8962321" y="9514831"/>
                </a:cubicBezTo>
                <a:cubicBezTo>
                  <a:pt x="8962321" y="9514831"/>
                  <a:pt x="8962321" y="9514831"/>
                  <a:pt x="8968558" y="9513193"/>
                </a:cubicBezTo>
                <a:cubicBezTo>
                  <a:pt x="8970219" y="9519232"/>
                  <a:pt x="8970219" y="9519232"/>
                  <a:pt x="8976455" y="9517592"/>
                </a:cubicBezTo>
                <a:cubicBezTo>
                  <a:pt x="8984355" y="9521993"/>
                  <a:pt x="8992250" y="9526392"/>
                  <a:pt x="8990590" y="9520355"/>
                </a:cubicBezTo>
                <a:cubicBezTo>
                  <a:pt x="8990590" y="9520355"/>
                  <a:pt x="8982692" y="9515954"/>
                  <a:pt x="8974795" y="9511553"/>
                </a:cubicBezTo>
                <a:cubicBezTo>
                  <a:pt x="8974795" y="9511553"/>
                  <a:pt x="8974795" y="9511553"/>
                  <a:pt x="8973134" y="9505516"/>
                </a:cubicBezTo>
                <a:cubicBezTo>
                  <a:pt x="8966898" y="9507154"/>
                  <a:pt x="8965237" y="9501115"/>
                  <a:pt x="8959000" y="9502753"/>
                </a:cubicBezTo>
                <a:cubicBezTo>
                  <a:pt x="8959000" y="9502753"/>
                  <a:pt x="8959000" y="9502753"/>
                  <a:pt x="8963577" y="9495076"/>
                </a:cubicBezTo>
                <a:cubicBezTo>
                  <a:pt x="8963577" y="9495076"/>
                  <a:pt x="8963577" y="9495076"/>
                  <a:pt x="8931984" y="9477474"/>
                </a:cubicBezTo>
                <a:cubicBezTo>
                  <a:pt x="8931984" y="9477474"/>
                  <a:pt x="8931984" y="9477474"/>
                  <a:pt x="8927409" y="9485153"/>
                </a:cubicBezTo>
                <a:cubicBezTo>
                  <a:pt x="8919512" y="9480752"/>
                  <a:pt x="8913277" y="9482392"/>
                  <a:pt x="8913277" y="9482392"/>
                </a:cubicBezTo>
                <a:cubicBezTo>
                  <a:pt x="8913277" y="9482392"/>
                  <a:pt x="8914937" y="9488431"/>
                  <a:pt x="8930730" y="9497231"/>
                </a:cubicBezTo>
                <a:cubicBezTo>
                  <a:pt x="8885836" y="9479890"/>
                  <a:pt x="8844222" y="9447115"/>
                  <a:pt x="8789571" y="9411392"/>
                </a:cubicBezTo>
                <a:lnTo>
                  <a:pt x="8736741" y="9379267"/>
                </a:lnTo>
                <a:lnTo>
                  <a:pt x="8737867" y="9379551"/>
                </a:lnTo>
                <a:cubicBezTo>
                  <a:pt x="8745765" y="9383950"/>
                  <a:pt x="8745765" y="9383950"/>
                  <a:pt x="8744104" y="9377911"/>
                </a:cubicBezTo>
                <a:cubicBezTo>
                  <a:pt x="8744104" y="9377911"/>
                  <a:pt x="8736207" y="9373510"/>
                  <a:pt x="8728310" y="9369111"/>
                </a:cubicBezTo>
                <a:cubicBezTo>
                  <a:pt x="8726649" y="9363071"/>
                  <a:pt x="8720410" y="9364710"/>
                  <a:pt x="8718750" y="9358670"/>
                </a:cubicBezTo>
                <a:cubicBezTo>
                  <a:pt x="8717920" y="9355651"/>
                  <a:pt x="8713738" y="9351084"/>
                  <a:pt x="8707738" y="9345983"/>
                </a:cubicBezTo>
                <a:lnTo>
                  <a:pt x="8689540" y="9332794"/>
                </a:lnTo>
                <a:lnTo>
                  <a:pt x="8678110" y="9338110"/>
                </a:lnTo>
                <a:cubicBezTo>
                  <a:pt x="8673257" y="9338697"/>
                  <a:pt x="8667788" y="9337756"/>
                  <a:pt x="8661021" y="9335168"/>
                </a:cubicBezTo>
                <a:cubicBezTo>
                  <a:pt x="8658695" y="9326232"/>
                  <a:pt x="8657464" y="9323175"/>
                  <a:pt x="8657276" y="9319941"/>
                </a:cubicBezTo>
                <a:lnTo>
                  <a:pt x="8657619" y="9315941"/>
                </a:lnTo>
                <a:lnTo>
                  <a:pt x="8646009" y="9313032"/>
                </a:lnTo>
                <a:cubicBezTo>
                  <a:pt x="8644349" y="9306993"/>
                  <a:pt x="8638112" y="9308631"/>
                  <a:pt x="8630215" y="9304230"/>
                </a:cubicBezTo>
                <a:cubicBezTo>
                  <a:pt x="8628554" y="9298189"/>
                  <a:pt x="8620659" y="9293792"/>
                  <a:pt x="8614420" y="9295432"/>
                </a:cubicBezTo>
                <a:cubicBezTo>
                  <a:pt x="8614420" y="9295432"/>
                  <a:pt x="8615251" y="9298451"/>
                  <a:pt x="8617068" y="9302021"/>
                </a:cubicBezTo>
                <a:lnTo>
                  <a:pt x="8622032" y="9307746"/>
                </a:lnTo>
                <a:lnTo>
                  <a:pt x="8524224" y="9234951"/>
                </a:lnTo>
                <a:lnTo>
                  <a:pt x="8452481" y="9176097"/>
                </a:lnTo>
                <a:lnTo>
                  <a:pt x="8454400" y="9175593"/>
                </a:lnTo>
                <a:cubicBezTo>
                  <a:pt x="8454400" y="9175593"/>
                  <a:pt x="8452740" y="9169554"/>
                  <a:pt x="8446503" y="9171194"/>
                </a:cubicBezTo>
                <a:cubicBezTo>
                  <a:pt x="8446503" y="9171194"/>
                  <a:pt x="8446503" y="9171194"/>
                  <a:pt x="8452740" y="9169554"/>
                </a:cubicBezTo>
                <a:cubicBezTo>
                  <a:pt x="8452740" y="9169554"/>
                  <a:pt x="8478094" y="9188794"/>
                  <a:pt x="8493887" y="9197592"/>
                </a:cubicBezTo>
                <a:cubicBezTo>
                  <a:pt x="8485992" y="9193195"/>
                  <a:pt x="8466876" y="9172315"/>
                  <a:pt x="8449417" y="9157474"/>
                </a:cubicBezTo>
                <a:cubicBezTo>
                  <a:pt x="8430301" y="9136596"/>
                  <a:pt x="8408270" y="9129436"/>
                  <a:pt x="8402033" y="9131076"/>
                </a:cubicBezTo>
                <a:cubicBezTo>
                  <a:pt x="8394136" y="9126675"/>
                  <a:pt x="8386236" y="9122274"/>
                  <a:pt x="8386236" y="9122274"/>
                </a:cubicBezTo>
                <a:cubicBezTo>
                  <a:pt x="8386236" y="9122274"/>
                  <a:pt x="8387897" y="9128313"/>
                  <a:pt x="8395796" y="9132714"/>
                </a:cubicBezTo>
                <a:cubicBezTo>
                  <a:pt x="8395796" y="9132714"/>
                  <a:pt x="8395796" y="9132714"/>
                  <a:pt x="8397456" y="9138753"/>
                </a:cubicBezTo>
                <a:lnTo>
                  <a:pt x="8380878" y="9126307"/>
                </a:lnTo>
                <a:lnTo>
                  <a:pt x="8376641" y="9146975"/>
                </a:lnTo>
                <a:cubicBezTo>
                  <a:pt x="8373475" y="9151560"/>
                  <a:pt x="8368967" y="9155301"/>
                  <a:pt x="8363173" y="9157622"/>
                </a:cubicBezTo>
                <a:cubicBezTo>
                  <a:pt x="8355448" y="9160719"/>
                  <a:pt x="8345436" y="9161297"/>
                  <a:pt x="8333269" y="9158006"/>
                </a:cubicBezTo>
                <a:cubicBezTo>
                  <a:pt x="8314747" y="9146665"/>
                  <a:pt x="8317667" y="9101850"/>
                  <a:pt x="8334742" y="9093165"/>
                </a:cubicBezTo>
                <a:lnTo>
                  <a:pt x="8338173" y="9093694"/>
                </a:lnTo>
                <a:lnTo>
                  <a:pt x="8328722" y="9086394"/>
                </a:lnTo>
                <a:cubicBezTo>
                  <a:pt x="8306745" y="9070314"/>
                  <a:pt x="8288975" y="9060414"/>
                  <a:pt x="8285230" y="9071110"/>
                </a:cubicBezTo>
                <a:cubicBezTo>
                  <a:pt x="8285230" y="9071110"/>
                  <a:pt x="8285230" y="9071110"/>
                  <a:pt x="8283569" y="9065071"/>
                </a:cubicBezTo>
                <a:cubicBezTo>
                  <a:pt x="8277330" y="9066709"/>
                  <a:pt x="8275672" y="9060674"/>
                  <a:pt x="8267774" y="9056271"/>
                </a:cubicBezTo>
                <a:cubicBezTo>
                  <a:pt x="8266114" y="9050234"/>
                  <a:pt x="8258216" y="9045831"/>
                  <a:pt x="8251978" y="9047471"/>
                </a:cubicBezTo>
                <a:lnTo>
                  <a:pt x="8256206" y="9053681"/>
                </a:lnTo>
                <a:lnTo>
                  <a:pt x="8246382" y="9044002"/>
                </a:lnTo>
                <a:lnTo>
                  <a:pt x="8250587" y="9078868"/>
                </a:lnTo>
                <a:cubicBezTo>
                  <a:pt x="8249228" y="9106029"/>
                  <a:pt x="8240528" y="9134528"/>
                  <a:pt x="8232888" y="9146129"/>
                </a:cubicBezTo>
                <a:cubicBezTo>
                  <a:pt x="8226266" y="9119494"/>
                  <a:pt x="8217359" y="9079704"/>
                  <a:pt x="8218834" y="9047939"/>
                </a:cubicBezTo>
                <a:lnTo>
                  <a:pt x="8223829" y="9021782"/>
                </a:lnTo>
                <a:lnTo>
                  <a:pt x="8206886" y="9005089"/>
                </a:lnTo>
                <a:cubicBezTo>
                  <a:pt x="8186418" y="8985375"/>
                  <a:pt x="8166155" y="8966416"/>
                  <a:pt x="8143920" y="8946358"/>
                </a:cubicBezTo>
                <a:lnTo>
                  <a:pt x="8088066" y="8896572"/>
                </a:lnTo>
                <a:lnTo>
                  <a:pt x="8086525" y="8897556"/>
                </a:lnTo>
                <a:cubicBezTo>
                  <a:pt x="8083388" y="8899221"/>
                  <a:pt x="8079660" y="8900585"/>
                  <a:pt x="8077305" y="8899380"/>
                </a:cubicBezTo>
                <a:cubicBezTo>
                  <a:pt x="8073088" y="8898856"/>
                  <a:pt x="8073038" y="8894739"/>
                  <a:pt x="8073919" y="8890282"/>
                </a:cubicBezTo>
                <a:lnTo>
                  <a:pt x="8075001" y="8884807"/>
                </a:lnTo>
                <a:lnTo>
                  <a:pt x="8010510" y="8826004"/>
                </a:lnTo>
                <a:cubicBezTo>
                  <a:pt x="8016745" y="8824366"/>
                  <a:pt x="8016745" y="8824366"/>
                  <a:pt x="8015084" y="8818325"/>
                </a:cubicBezTo>
                <a:cubicBezTo>
                  <a:pt x="8015084" y="8818325"/>
                  <a:pt x="8013424" y="8812284"/>
                  <a:pt x="8005526" y="8807887"/>
                </a:cubicBezTo>
                <a:cubicBezTo>
                  <a:pt x="8005526" y="8807887"/>
                  <a:pt x="8003866" y="8801846"/>
                  <a:pt x="7997628" y="8803486"/>
                </a:cubicBezTo>
                <a:cubicBezTo>
                  <a:pt x="7997628" y="8803486"/>
                  <a:pt x="7995967" y="8797447"/>
                  <a:pt x="7989730" y="8799087"/>
                </a:cubicBezTo>
                <a:cubicBezTo>
                  <a:pt x="7994306" y="8791408"/>
                  <a:pt x="8003866" y="8801846"/>
                  <a:pt x="8010103" y="8800208"/>
                </a:cubicBezTo>
                <a:cubicBezTo>
                  <a:pt x="7989325" y="8773291"/>
                  <a:pt x="7954412" y="8743610"/>
                  <a:pt x="7925739" y="8712296"/>
                </a:cubicBezTo>
                <a:cubicBezTo>
                  <a:pt x="7906620" y="8691416"/>
                  <a:pt x="7903297" y="8679338"/>
                  <a:pt x="7892078" y="8662859"/>
                </a:cubicBezTo>
                <a:cubicBezTo>
                  <a:pt x="7873792" y="8645000"/>
                  <a:pt x="7852286" y="8621512"/>
                  <a:pt x="7830157" y="8595759"/>
                </a:cubicBezTo>
                <a:lnTo>
                  <a:pt x="7772064" y="8524370"/>
                </a:lnTo>
                <a:lnTo>
                  <a:pt x="7763060" y="8524145"/>
                </a:lnTo>
                <a:cubicBezTo>
                  <a:pt x="7738383" y="8513908"/>
                  <a:pt x="7713730" y="8487569"/>
                  <a:pt x="7711227" y="8464555"/>
                </a:cubicBezTo>
                <a:lnTo>
                  <a:pt x="7712342" y="8462441"/>
                </a:lnTo>
                <a:lnTo>
                  <a:pt x="7700859" y="8450852"/>
                </a:lnTo>
                <a:cubicBezTo>
                  <a:pt x="7681793" y="8433198"/>
                  <a:pt x="7665167" y="8421378"/>
                  <a:pt x="7651864" y="8421635"/>
                </a:cubicBezTo>
                <a:cubicBezTo>
                  <a:pt x="7697996" y="8467790"/>
                  <a:pt x="7715858" y="8508426"/>
                  <a:pt x="7773208" y="8571060"/>
                </a:cubicBezTo>
                <a:cubicBezTo>
                  <a:pt x="7770294" y="8584778"/>
                  <a:pt x="7739956" y="8547423"/>
                  <a:pt x="7738702" y="8567178"/>
                </a:cubicBezTo>
                <a:cubicBezTo>
                  <a:pt x="7759478" y="8594097"/>
                  <a:pt x="7788156" y="8625413"/>
                  <a:pt x="7816831" y="8656733"/>
                </a:cubicBezTo>
                <a:cubicBezTo>
                  <a:pt x="7821812" y="8674848"/>
                  <a:pt x="7834694" y="8697365"/>
                  <a:pt x="7838014" y="8709443"/>
                </a:cubicBezTo>
                <a:cubicBezTo>
                  <a:pt x="7783986" y="8658886"/>
                  <a:pt x="7745754" y="8617130"/>
                  <a:pt x="7699623" y="8570971"/>
                </a:cubicBezTo>
                <a:cubicBezTo>
                  <a:pt x="7669701" y="8535125"/>
                  <a:pt x="7638846" y="8495882"/>
                  <a:pt x="7599693" y="8446980"/>
                </a:cubicBezTo>
                <a:lnTo>
                  <a:pt x="7592621" y="8438204"/>
                </a:lnTo>
                <a:lnTo>
                  <a:pt x="7589650" y="8440573"/>
                </a:lnTo>
                <a:lnTo>
                  <a:pt x="7589138" y="8449988"/>
                </a:lnTo>
                <a:cubicBezTo>
                  <a:pt x="7588916" y="8454052"/>
                  <a:pt x="7587750" y="8458396"/>
                  <a:pt x="7582800" y="8463854"/>
                </a:cubicBezTo>
                <a:cubicBezTo>
                  <a:pt x="7573787" y="8458512"/>
                  <a:pt x="7568555" y="8452058"/>
                  <a:pt x="7559542" y="8446716"/>
                </a:cubicBezTo>
                <a:lnTo>
                  <a:pt x="7570206" y="8435629"/>
                </a:lnTo>
                <a:lnTo>
                  <a:pt x="7550060" y="8420501"/>
                </a:lnTo>
                <a:cubicBezTo>
                  <a:pt x="7554153" y="8417121"/>
                  <a:pt x="7543198" y="8407225"/>
                  <a:pt x="7539899" y="8398585"/>
                </a:cubicBezTo>
                <a:lnTo>
                  <a:pt x="7541160" y="8388821"/>
                </a:lnTo>
                <a:lnTo>
                  <a:pt x="7533898" y="8378782"/>
                </a:lnTo>
                <a:lnTo>
                  <a:pt x="7485128" y="8375900"/>
                </a:lnTo>
                <a:cubicBezTo>
                  <a:pt x="7419346" y="8352068"/>
                  <a:pt x="7347590" y="8275569"/>
                  <a:pt x="7374474" y="8220196"/>
                </a:cubicBezTo>
                <a:cubicBezTo>
                  <a:pt x="7402702" y="8251808"/>
                  <a:pt x="7432740" y="8270499"/>
                  <a:pt x="7462024" y="8291845"/>
                </a:cubicBezTo>
                <a:lnTo>
                  <a:pt x="7487288" y="8312958"/>
                </a:lnTo>
                <a:lnTo>
                  <a:pt x="7477710" y="8299035"/>
                </a:lnTo>
                <a:cubicBezTo>
                  <a:pt x="7456932" y="8272120"/>
                  <a:pt x="7442392" y="8243563"/>
                  <a:pt x="7410394" y="8200168"/>
                </a:cubicBezTo>
                <a:cubicBezTo>
                  <a:pt x="7407072" y="8188088"/>
                  <a:pt x="7403748" y="8176008"/>
                  <a:pt x="7399233" y="8162627"/>
                </a:cubicBezTo>
                <a:lnTo>
                  <a:pt x="7383572" y="8123859"/>
                </a:lnTo>
                <a:lnTo>
                  <a:pt x="7390462" y="8127696"/>
                </a:lnTo>
                <a:cubicBezTo>
                  <a:pt x="7390462" y="8127696"/>
                  <a:pt x="7390462" y="8127696"/>
                  <a:pt x="7388802" y="8121659"/>
                </a:cubicBezTo>
                <a:cubicBezTo>
                  <a:pt x="7388802" y="8121659"/>
                  <a:pt x="7388802" y="8121659"/>
                  <a:pt x="7387142" y="8115620"/>
                </a:cubicBezTo>
                <a:cubicBezTo>
                  <a:pt x="7417480" y="8152975"/>
                  <a:pt x="7439511" y="8160139"/>
                  <a:pt x="7455306" y="8168937"/>
                </a:cubicBezTo>
                <a:cubicBezTo>
                  <a:pt x="7469442" y="8171698"/>
                  <a:pt x="7491472" y="8178862"/>
                  <a:pt x="7521809" y="8216217"/>
                </a:cubicBezTo>
                <a:cubicBezTo>
                  <a:pt x="7527637" y="8188781"/>
                  <a:pt x="7482764" y="8122870"/>
                  <a:pt x="7447442" y="8067396"/>
                </a:cubicBezTo>
                <a:cubicBezTo>
                  <a:pt x="7407547" y="8019599"/>
                  <a:pt x="7370976" y="7983882"/>
                  <a:pt x="7384262" y="8032194"/>
                </a:cubicBezTo>
                <a:cubicBezTo>
                  <a:pt x="7384262" y="8032194"/>
                  <a:pt x="7384262" y="8032194"/>
                  <a:pt x="7397142" y="8054710"/>
                </a:cubicBezTo>
                <a:cubicBezTo>
                  <a:pt x="7389246" y="8050311"/>
                  <a:pt x="7389246" y="8050311"/>
                  <a:pt x="7389246" y="8050311"/>
                </a:cubicBezTo>
                <a:lnTo>
                  <a:pt x="7390906" y="8056350"/>
                </a:lnTo>
                <a:cubicBezTo>
                  <a:pt x="7392566" y="8062389"/>
                  <a:pt x="7398803" y="8060749"/>
                  <a:pt x="7400464" y="8066790"/>
                </a:cubicBezTo>
                <a:cubicBezTo>
                  <a:pt x="7395888" y="8074467"/>
                  <a:pt x="7375111" y="8047548"/>
                  <a:pt x="7363889" y="8031071"/>
                </a:cubicBezTo>
                <a:cubicBezTo>
                  <a:pt x="7362636" y="8050828"/>
                  <a:pt x="7343520" y="8029950"/>
                  <a:pt x="7353485" y="8066184"/>
                </a:cubicBezTo>
                <a:cubicBezTo>
                  <a:pt x="7353485" y="8066184"/>
                  <a:pt x="7351824" y="8060145"/>
                  <a:pt x="7345590" y="8061783"/>
                </a:cubicBezTo>
                <a:lnTo>
                  <a:pt x="7347250" y="8067822"/>
                </a:lnTo>
                <a:lnTo>
                  <a:pt x="7312547" y="8011515"/>
                </a:lnTo>
                <a:lnTo>
                  <a:pt x="7287919" y="8000823"/>
                </a:lnTo>
                <a:lnTo>
                  <a:pt x="7268514" y="7995956"/>
                </a:lnTo>
                <a:lnTo>
                  <a:pt x="7267123" y="7999828"/>
                </a:lnTo>
                <a:cubicBezTo>
                  <a:pt x="7266435" y="8001103"/>
                  <a:pt x="7266435" y="8001103"/>
                  <a:pt x="7268298" y="8000420"/>
                </a:cubicBezTo>
                <a:cubicBezTo>
                  <a:pt x="7262788" y="8010615"/>
                  <a:pt x="7258250" y="8024546"/>
                  <a:pt x="7249825" y="8023540"/>
                </a:cubicBezTo>
                <a:cubicBezTo>
                  <a:pt x="7236217" y="8018296"/>
                  <a:pt x="7234194" y="8002679"/>
                  <a:pt x="7235675" y="7986800"/>
                </a:cubicBezTo>
                <a:lnTo>
                  <a:pt x="7236038" y="7984652"/>
                </a:lnTo>
                <a:lnTo>
                  <a:pt x="7223716" y="7975202"/>
                </a:lnTo>
                <a:lnTo>
                  <a:pt x="7216923" y="7963997"/>
                </a:lnTo>
                <a:lnTo>
                  <a:pt x="7181362" y="8014101"/>
                </a:lnTo>
                <a:lnTo>
                  <a:pt x="7147565" y="8058779"/>
                </a:lnTo>
                <a:lnTo>
                  <a:pt x="7147648" y="8059684"/>
                </a:lnTo>
                <a:cubicBezTo>
                  <a:pt x="7149832" y="8074756"/>
                  <a:pt x="7153730" y="8090954"/>
                  <a:pt x="7161916" y="8109967"/>
                </a:cubicBezTo>
                <a:cubicBezTo>
                  <a:pt x="7151369" y="8112134"/>
                  <a:pt x="7157970" y="8125560"/>
                  <a:pt x="7143993" y="8125476"/>
                </a:cubicBezTo>
                <a:cubicBezTo>
                  <a:pt x="7137135" y="8120974"/>
                  <a:pt x="7131263" y="8112573"/>
                  <a:pt x="7126918" y="8102333"/>
                </a:cubicBezTo>
                <a:lnTo>
                  <a:pt x="7124037" y="8089884"/>
                </a:lnTo>
                <a:lnTo>
                  <a:pt x="7102652" y="8118153"/>
                </a:lnTo>
                <a:lnTo>
                  <a:pt x="7035918" y="8199103"/>
                </a:lnTo>
                <a:lnTo>
                  <a:pt x="7056362" y="8236551"/>
                </a:lnTo>
                <a:lnTo>
                  <a:pt x="7056762" y="8245294"/>
                </a:lnTo>
                <a:lnTo>
                  <a:pt x="7062765" y="8250951"/>
                </a:lnTo>
                <a:cubicBezTo>
                  <a:pt x="7065184" y="8254362"/>
                  <a:pt x="7066205" y="8258284"/>
                  <a:pt x="7065871" y="8264849"/>
                </a:cubicBezTo>
                <a:lnTo>
                  <a:pt x="7057326" y="8257651"/>
                </a:lnTo>
                <a:lnTo>
                  <a:pt x="7057769" y="8267328"/>
                </a:lnTo>
                <a:cubicBezTo>
                  <a:pt x="7053598" y="8295134"/>
                  <a:pt x="7033574" y="8319688"/>
                  <a:pt x="6990443" y="8321819"/>
                </a:cubicBezTo>
                <a:cubicBezTo>
                  <a:pt x="6981083" y="8310547"/>
                  <a:pt x="6973588" y="8298192"/>
                  <a:pt x="6968154" y="8285619"/>
                </a:cubicBezTo>
                <a:lnTo>
                  <a:pt x="6964527" y="8271915"/>
                </a:lnTo>
                <a:lnTo>
                  <a:pt x="6940602" y="8298470"/>
                </a:lnTo>
                <a:cubicBezTo>
                  <a:pt x="6920924" y="8320344"/>
                  <a:pt x="6901247" y="8340445"/>
                  <a:pt x="6880412" y="8354634"/>
                </a:cubicBezTo>
                <a:cubicBezTo>
                  <a:pt x="6838741" y="8406658"/>
                  <a:pt x="6797071" y="8425577"/>
                  <a:pt x="6746142" y="8468143"/>
                </a:cubicBezTo>
                <a:cubicBezTo>
                  <a:pt x="6722992" y="8487061"/>
                  <a:pt x="6699844" y="8510708"/>
                  <a:pt x="6681322" y="8529628"/>
                </a:cubicBezTo>
                <a:lnTo>
                  <a:pt x="6646357" y="8554066"/>
                </a:lnTo>
                <a:lnTo>
                  <a:pt x="6643864" y="8561794"/>
                </a:lnTo>
                <a:lnTo>
                  <a:pt x="6639576" y="8558805"/>
                </a:lnTo>
                <a:lnTo>
                  <a:pt x="6593351" y="8591113"/>
                </a:lnTo>
                <a:cubicBezTo>
                  <a:pt x="6560942" y="8610029"/>
                  <a:pt x="6528531" y="8633677"/>
                  <a:pt x="6491492" y="8666786"/>
                </a:cubicBezTo>
                <a:lnTo>
                  <a:pt x="6446273" y="8693107"/>
                </a:lnTo>
                <a:lnTo>
                  <a:pt x="6446565" y="8700804"/>
                </a:lnTo>
                <a:cubicBezTo>
                  <a:pt x="6443623" y="8709304"/>
                  <a:pt x="6437766" y="8716667"/>
                  <a:pt x="6430100" y="8721215"/>
                </a:cubicBezTo>
                <a:cubicBezTo>
                  <a:pt x="6424989" y="8724246"/>
                  <a:pt x="6419074" y="8726027"/>
                  <a:pt x="6412683" y="8726056"/>
                </a:cubicBezTo>
                <a:lnTo>
                  <a:pt x="6398762" y="8720762"/>
                </a:lnTo>
                <a:lnTo>
                  <a:pt x="6387895" y="8727087"/>
                </a:lnTo>
                <a:cubicBezTo>
                  <a:pt x="6352592" y="8748369"/>
                  <a:pt x="6315552" y="8770834"/>
                  <a:pt x="6273882" y="8794482"/>
                </a:cubicBezTo>
                <a:cubicBezTo>
                  <a:pt x="6255362" y="8806307"/>
                  <a:pt x="6236842" y="8815766"/>
                  <a:pt x="6217743" y="8825225"/>
                </a:cubicBezTo>
                <a:lnTo>
                  <a:pt x="6175148" y="8847191"/>
                </a:lnTo>
                <a:lnTo>
                  <a:pt x="6184054" y="8866581"/>
                </a:lnTo>
                <a:cubicBezTo>
                  <a:pt x="6176842" y="8872231"/>
                  <a:pt x="6172968" y="8879568"/>
                  <a:pt x="6163818" y="8888886"/>
                </a:cubicBezTo>
                <a:cubicBezTo>
                  <a:pt x="6158808" y="8886357"/>
                  <a:pt x="6152746" y="8879812"/>
                  <a:pt x="6148730" y="8871396"/>
                </a:cubicBezTo>
                <a:lnTo>
                  <a:pt x="6147708" y="8860970"/>
                </a:lnTo>
                <a:lnTo>
                  <a:pt x="6135344" y="8866905"/>
                </a:lnTo>
                <a:lnTo>
                  <a:pt x="6107044" y="8881730"/>
                </a:lnTo>
                <a:lnTo>
                  <a:pt x="6108571" y="8882234"/>
                </a:lnTo>
                <a:cubicBezTo>
                  <a:pt x="6106294" y="8885097"/>
                  <a:pt x="6102446" y="8886759"/>
                  <a:pt x="6097737" y="8887531"/>
                </a:cubicBezTo>
                <a:lnTo>
                  <a:pt x="6095519" y="8887397"/>
                </a:lnTo>
                <a:lnTo>
                  <a:pt x="6033122" y="8917453"/>
                </a:lnTo>
                <a:cubicBezTo>
                  <a:pt x="5996083" y="8936371"/>
                  <a:pt x="5968302" y="8941101"/>
                  <a:pt x="5931261" y="8955290"/>
                </a:cubicBezTo>
                <a:cubicBezTo>
                  <a:pt x="5908111" y="8964748"/>
                  <a:pt x="5880330" y="8978938"/>
                  <a:pt x="5857182" y="8988398"/>
                </a:cubicBezTo>
                <a:cubicBezTo>
                  <a:pt x="5810882" y="9007313"/>
                  <a:pt x="5746062" y="9026233"/>
                  <a:pt x="5695130" y="9040423"/>
                </a:cubicBezTo>
                <a:cubicBezTo>
                  <a:pt x="5699762" y="9035693"/>
                  <a:pt x="5699762" y="9035693"/>
                  <a:pt x="5699762" y="9030961"/>
                </a:cubicBezTo>
                <a:cubicBezTo>
                  <a:pt x="5685871" y="9030961"/>
                  <a:pt x="5676612" y="9035693"/>
                  <a:pt x="5662721" y="9035693"/>
                </a:cubicBezTo>
                <a:cubicBezTo>
                  <a:pt x="5658092" y="9045151"/>
                  <a:pt x="5644201" y="9049881"/>
                  <a:pt x="5625680" y="9054611"/>
                </a:cubicBezTo>
                <a:cubicBezTo>
                  <a:pt x="5634942" y="9049881"/>
                  <a:pt x="5630310" y="9045151"/>
                  <a:pt x="5625680" y="9045151"/>
                </a:cubicBezTo>
                <a:cubicBezTo>
                  <a:pt x="5611792" y="9049881"/>
                  <a:pt x="5602530" y="9054611"/>
                  <a:pt x="5593272" y="9054611"/>
                </a:cubicBezTo>
                <a:cubicBezTo>
                  <a:pt x="5579380" y="9059339"/>
                  <a:pt x="5565490" y="9064071"/>
                  <a:pt x="5556232" y="9068797"/>
                </a:cubicBezTo>
                <a:cubicBezTo>
                  <a:pt x="5556232" y="9068797"/>
                  <a:pt x="5556232" y="9068797"/>
                  <a:pt x="5551603" y="9068797"/>
                </a:cubicBezTo>
                <a:lnTo>
                  <a:pt x="5542036" y="9071729"/>
                </a:lnTo>
                <a:lnTo>
                  <a:pt x="5546407" y="9071744"/>
                </a:lnTo>
                <a:cubicBezTo>
                  <a:pt x="5547408" y="9075587"/>
                  <a:pt x="5543628" y="9076970"/>
                  <a:pt x="5544628" y="9080815"/>
                </a:cubicBezTo>
                <a:cubicBezTo>
                  <a:pt x="5543239" y="9083428"/>
                  <a:pt x="5539645" y="9085532"/>
                  <a:pt x="5535022" y="9087159"/>
                </a:cubicBezTo>
                <a:cubicBezTo>
                  <a:pt x="5521155" y="9092036"/>
                  <a:pt x="5498017" y="9092611"/>
                  <a:pt x="5497267" y="9089727"/>
                </a:cubicBezTo>
                <a:cubicBezTo>
                  <a:pt x="5493487" y="9091111"/>
                  <a:pt x="5492487" y="9087268"/>
                  <a:pt x="5488706" y="9088651"/>
                </a:cubicBezTo>
                <a:lnTo>
                  <a:pt x="5487368" y="9088483"/>
                </a:lnTo>
                <a:lnTo>
                  <a:pt x="5459000" y="9097176"/>
                </a:lnTo>
                <a:cubicBezTo>
                  <a:pt x="5435851" y="9104271"/>
                  <a:pt x="5412702" y="9109001"/>
                  <a:pt x="5390131" y="9113140"/>
                </a:cubicBezTo>
                <a:lnTo>
                  <a:pt x="5351313" y="9120509"/>
                </a:lnTo>
                <a:lnTo>
                  <a:pt x="5351370" y="9125167"/>
                </a:lnTo>
                <a:cubicBezTo>
                  <a:pt x="5351168" y="9127811"/>
                  <a:pt x="5350725" y="9129562"/>
                  <a:pt x="5350039" y="9129902"/>
                </a:cubicBezTo>
                <a:cubicBezTo>
                  <a:pt x="5351458" y="9133549"/>
                  <a:pt x="5347803" y="9135366"/>
                  <a:pt x="5349221" y="9139014"/>
                </a:cubicBezTo>
                <a:cubicBezTo>
                  <a:pt x="5349221" y="9139014"/>
                  <a:pt x="5350641" y="9142661"/>
                  <a:pt x="5348404" y="9148124"/>
                </a:cubicBezTo>
                <a:cubicBezTo>
                  <a:pt x="5346168" y="9153589"/>
                  <a:pt x="5343930" y="9159051"/>
                  <a:pt x="5335198" y="9159037"/>
                </a:cubicBezTo>
                <a:cubicBezTo>
                  <a:pt x="5335102" y="9150380"/>
                  <a:pt x="5334675" y="9142976"/>
                  <a:pt x="5334127" y="9136311"/>
                </a:cubicBezTo>
                <a:lnTo>
                  <a:pt x="5332917" y="9124002"/>
                </a:lnTo>
                <a:lnTo>
                  <a:pt x="5324732" y="9125556"/>
                </a:lnTo>
                <a:lnTo>
                  <a:pt x="5316612" y="9127628"/>
                </a:lnTo>
                <a:lnTo>
                  <a:pt x="5318425" y="9132322"/>
                </a:lnTo>
                <a:cubicBezTo>
                  <a:pt x="5280342" y="9140668"/>
                  <a:pt x="5309240" y="9173639"/>
                  <a:pt x="5279719" y="9181712"/>
                </a:cubicBezTo>
                <a:cubicBezTo>
                  <a:pt x="5268312" y="9179399"/>
                  <a:pt x="5254749" y="9181168"/>
                  <a:pt x="5244094" y="9174065"/>
                </a:cubicBezTo>
                <a:cubicBezTo>
                  <a:pt x="5240542" y="9171698"/>
                  <a:pt x="5237313" y="9168343"/>
                  <a:pt x="5234596" y="9163526"/>
                </a:cubicBezTo>
                <a:lnTo>
                  <a:pt x="5270256" y="9136764"/>
                </a:lnTo>
                <a:lnTo>
                  <a:pt x="5139297" y="9160372"/>
                </a:lnTo>
                <a:lnTo>
                  <a:pt x="5138386" y="9160913"/>
                </a:lnTo>
                <a:lnTo>
                  <a:pt x="5137556" y="9160686"/>
                </a:lnTo>
                <a:lnTo>
                  <a:pt x="5089536" y="9169342"/>
                </a:lnTo>
                <a:lnTo>
                  <a:pt x="5094351" y="9172694"/>
                </a:lnTo>
                <a:cubicBezTo>
                  <a:pt x="5100572" y="9180760"/>
                  <a:pt x="5098389" y="9189608"/>
                  <a:pt x="5092032" y="9197170"/>
                </a:cubicBezTo>
                <a:cubicBezTo>
                  <a:pt x="5076136" y="9216066"/>
                  <a:pt x="5034164" y="9226896"/>
                  <a:pt x="5032283" y="9197252"/>
                </a:cubicBezTo>
                <a:lnTo>
                  <a:pt x="5038974" y="9175963"/>
                </a:lnTo>
                <a:lnTo>
                  <a:pt x="4957802" y="9184084"/>
                </a:lnTo>
                <a:cubicBezTo>
                  <a:pt x="4919607" y="9187039"/>
                  <a:pt x="4880250" y="9189406"/>
                  <a:pt x="4838580" y="9191771"/>
                </a:cubicBezTo>
                <a:cubicBezTo>
                  <a:pt x="4829320" y="9196497"/>
                  <a:pt x="4833950" y="9191771"/>
                  <a:pt x="4824690" y="9191771"/>
                </a:cubicBezTo>
                <a:cubicBezTo>
                  <a:pt x="4776074" y="9194136"/>
                  <a:pt x="4728620" y="9194136"/>
                  <a:pt x="4683474" y="9192951"/>
                </a:cubicBezTo>
                <a:lnTo>
                  <a:pt x="4573878" y="9187864"/>
                </a:lnTo>
                <a:lnTo>
                  <a:pt x="4560031" y="9200294"/>
                </a:lnTo>
                <a:cubicBezTo>
                  <a:pt x="4540040" y="9212667"/>
                  <a:pt x="4526182" y="9203891"/>
                  <a:pt x="4515249" y="9186635"/>
                </a:cubicBezTo>
                <a:lnTo>
                  <a:pt x="4515215" y="9186559"/>
                </a:lnTo>
                <a:lnTo>
                  <a:pt x="4505800" y="9186449"/>
                </a:lnTo>
                <a:cubicBezTo>
                  <a:pt x="4490172" y="9185856"/>
                  <a:pt x="4475127" y="9184674"/>
                  <a:pt x="4458922" y="9182309"/>
                </a:cubicBezTo>
                <a:lnTo>
                  <a:pt x="4457152" y="9182017"/>
                </a:lnTo>
                <a:lnTo>
                  <a:pt x="4474110" y="9201404"/>
                </a:lnTo>
                <a:cubicBezTo>
                  <a:pt x="4494774" y="9219050"/>
                  <a:pt x="4513564" y="9223762"/>
                  <a:pt x="4505484" y="9251285"/>
                </a:cubicBezTo>
                <a:cubicBezTo>
                  <a:pt x="4483182" y="9254722"/>
                  <a:pt x="4459564" y="9228283"/>
                  <a:pt x="4453398" y="9202525"/>
                </a:cubicBezTo>
                <a:lnTo>
                  <a:pt x="4453695" y="9181448"/>
                </a:lnTo>
                <a:lnTo>
                  <a:pt x="4440980" y="9179352"/>
                </a:lnTo>
                <a:cubicBezTo>
                  <a:pt x="4434615" y="9177581"/>
                  <a:pt x="4428826" y="9175216"/>
                  <a:pt x="4426512" y="9172851"/>
                </a:cubicBezTo>
                <a:cubicBezTo>
                  <a:pt x="4384840" y="9168121"/>
                  <a:pt x="4361690" y="9172851"/>
                  <a:pt x="4347802" y="9168121"/>
                </a:cubicBezTo>
                <a:cubicBezTo>
                  <a:pt x="4324652" y="9168121"/>
                  <a:pt x="4292241" y="9158660"/>
                  <a:pt x="4278350" y="9158660"/>
                </a:cubicBezTo>
                <a:cubicBezTo>
                  <a:pt x="4245941" y="9153932"/>
                  <a:pt x="4213530" y="9153932"/>
                  <a:pt x="4167230" y="9139744"/>
                </a:cubicBezTo>
                <a:cubicBezTo>
                  <a:pt x="4162600" y="9144470"/>
                  <a:pt x="4144080" y="9139744"/>
                  <a:pt x="4130189" y="9139744"/>
                </a:cubicBezTo>
                <a:cubicBezTo>
                  <a:pt x="4130189" y="9139744"/>
                  <a:pt x="4125560" y="9139744"/>
                  <a:pt x="4120932" y="9135014"/>
                </a:cubicBezTo>
                <a:cubicBezTo>
                  <a:pt x="4116300" y="9135014"/>
                  <a:pt x="4111669" y="9135014"/>
                  <a:pt x="4111669" y="9139744"/>
                </a:cubicBezTo>
                <a:cubicBezTo>
                  <a:pt x="4065371" y="9111366"/>
                  <a:pt x="4019071" y="9111366"/>
                  <a:pt x="3977399" y="9111366"/>
                </a:cubicBezTo>
                <a:cubicBezTo>
                  <a:pt x="3980873" y="9104273"/>
                  <a:pt x="3960906" y="9094517"/>
                  <a:pt x="3933126" y="9086092"/>
                </a:cubicBezTo>
                <a:lnTo>
                  <a:pt x="3903484" y="9078302"/>
                </a:lnTo>
                <a:lnTo>
                  <a:pt x="3888331" y="9079152"/>
                </a:lnTo>
                <a:lnTo>
                  <a:pt x="3876411" y="9071686"/>
                </a:lnTo>
                <a:lnTo>
                  <a:pt x="3850075" y="9065252"/>
                </a:lnTo>
                <a:cubicBezTo>
                  <a:pt x="3835028" y="9064069"/>
                  <a:pt x="3824611" y="9066434"/>
                  <a:pt x="3824611" y="9073529"/>
                </a:cubicBezTo>
                <a:cubicBezTo>
                  <a:pt x="3810720" y="9068797"/>
                  <a:pt x="3796830" y="9064071"/>
                  <a:pt x="3782942" y="9059339"/>
                </a:cubicBezTo>
                <a:cubicBezTo>
                  <a:pt x="3778309" y="9054611"/>
                  <a:pt x="3773680" y="9049881"/>
                  <a:pt x="3769050" y="9045151"/>
                </a:cubicBezTo>
                <a:cubicBezTo>
                  <a:pt x="3769050" y="9045151"/>
                  <a:pt x="3769050" y="9045151"/>
                  <a:pt x="3782942" y="9026233"/>
                </a:cubicBezTo>
                <a:cubicBezTo>
                  <a:pt x="3745900" y="9012044"/>
                  <a:pt x="3708861" y="8997856"/>
                  <a:pt x="3681080" y="8988398"/>
                </a:cubicBezTo>
                <a:cubicBezTo>
                  <a:pt x="3676452" y="8993124"/>
                  <a:pt x="3690339" y="9002586"/>
                  <a:pt x="3699602" y="9007313"/>
                </a:cubicBezTo>
                <a:cubicBezTo>
                  <a:pt x="3685710" y="9012044"/>
                  <a:pt x="3653300" y="8997856"/>
                  <a:pt x="3639412" y="8993124"/>
                </a:cubicBezTo>
                <a:cubicBezTo>
                  <a:pt x="3602371" y="8974208"/>
                  <a:pt x="3574591" y="8950560"/>
                  <a:pt x="3542180" y="8931640"/>
                </a:cubicBezTo>
                <a:cubicBezTo>
                  <a:pt x="3509771" y="8912725"/>
                  <a:pt x="3477360" y="8898535"/>
                  <a:pt x="3431060" y="8884345"/>
                </a:cubicBezTo>
                <a:cubicBezTo>
                  <a:pt x="3389390" y="8855966"/>
                  <a:pt x="3343092" y="8832318"/>
                  <a:pt x="3292161" y="8803944"/>
                </a:cubicBezTo>
                <a:cubicBezTo>
                  <a:pt x="3269010" y="8789755"/>
                  <a:pt x="3243545" y="8775565"/>
                  <a:pt x="3216344" y="8759603"/>
                </a:cubicBezTo>
                <a:lnTo>
                  <a:pt x="3173964" y="8732582"/>
                </a:lnTo>
                <a:lnTo>
                  <a:pt x="3178779" y="8741236"/>
                </a:lnTo>
                <a:cubicBezTo>
                  <a:pt x="3179876" y="8745667"/>
                  <a:pt x="3179101" y="8750714"/>
                  <a:pt x="3174373" y="8757180"/>
                </a:cubicBezTo>
                <a:cubicBezTo>
                  <a:pt x="3163632" y="8763390"/>
                  <a:pt x="3153714" y="8773922"/>
                  <a:pt x="3140559" y="8776280"/>
                </a:cubicBezTo>
                <a:cubicBezTo>
                  <a:pt x="3136172" y="8777066"/>
                  <a:pt x="3131427" y="8776944"/>
                  <a:pt x="3126170" y="8775451"/>
                </a:cubicBezTo>
                <a:cubicBezTo>
                  <a:pt x="3133009" y="8759234"/>
                  <a:pt x="3136268" y="8745087"/>
                  <a:pt x="3138585" y="8731217"/>
                </a:cubicBezTo>
                <a:lnTo>
                  <a:pt x="3141645" y="8711976"/>
                </a:lnTo>
                <a:lnTo>
                  <a:pt x="3130110" y="8704622"/>
                </a:lnTo>
                <a:cubicBezTo>
                  <a:pt x="3120850" y="8699892"/>
                  <a:pt x="3106960" y="8680974"/>
                  <a:pt x="3125480" y="8695160"/>
                </a:cubicBezTo>
                <a:lnTo>
                  <a:pt x="3058052" y="8641484"/>
                </a:lnTo>
                <a:lnTo>
                  <a:pt x="3068824" y="8661698"/>
                </a:lnTo>
                <a:cubicBezTo>
                  <a:pt x="3076526" y="8717490"/>
                  <a:pt x="3016121" y="8738897"/>
                  <a:pt x="2976804" y="8718008"/>
                </a:cubicBezTo>
                <a:cubicBezTo>
                  <a:pt x="2953214" y="8705477"/>
                  <a:pt x="2937215" y="8677719"/>
                  <a:pt x="2948072" y="8633026"/>
                </a:cubicBezTo>
                <a:lnTo>
                  <a:pt x="2952902" y="8631537"/>
                </a:lnTo>
                <a:lnTo>
                  <a:pt x="2934881" y="8633863"/>
                </a:lnTo>
                <a:cubicBezTo>
                  <a:pt x="2929820" y="8628298"/>
                  <a:pt x="2928069" y="8621758"/>
                  <a:pt x="2928667" y="8615093"/>
                </a:cubicBezTo>
                <a:lnTo>
                  <a:pt x="2931695" y="8607589"/>
                </a:lnTo>
                <a:lnTo>
                  <a:pt x="2921247" y="8610677"/>
                </a:lnTo>
                <a:cubicBezTo>
                  <a:pt x="2918277" y="8600117"/>
                  <a:pt x="2913419" y="8593135"/>
                  <a:pt x="2913822" y="8584279"/>
                </a:cubicBezTo>
                <a:cubicBezTo>
                  <a:pt x="2921915" y="8577041"/>
                  <a:pt x="2928864" y="8576019"/>
                  <a:pt x="2934112" y="8579235"/>
                </a:cubicBezTo>
                <a:lnTo>
                  <a:pt x="2940401" y="8591957"/>
                </a:lnTo>
                <a:lnTo>
                  <a:pt x="2952747" y="8580396"/>
                </a:lnTo>
                <a:cubicBezTo>
                  <a:pt x="2958894" y="8576629"/>
                  <a:pt x="2965468" y="8574439"/>
                  <a:pt x="2971508" y="8574675"/>
                </a:cubicBezTo>
                <a:cubicBezTo>
                  <a:pt x="2979098" y="8583021"/>
                  <a:pt x="2979447" y="8594636"/>
                  <a:pt x="2975569" y="8605444"/>
                </a:cubicBezTo>
                <a:lnTo>
                  <a:pt x="2954524" y="8631037"/>
                </a:lnTo>
                <a:lnTo>
                  <a:pt x="2959411" y="8629530"/>
                </a:lnTo>
                <a:lnTo>
                  <a:pt x="2960569" y="8625596"/>
                </a:lnTo>
                <a:cubicBezTo>
                  <a:pt x="2962360" y="8623159"/>
                  <a:pt x="2965209" y="8621078"/>
                  <a:pt x="2969342" y="8619485"/>
                </a:cubicBezTo>
                <a:lnTo>
                  <a:pt x="2974283" y="8624944"/>
                </a:lnTo>
                <a:lnTo>
                  <a:pt x="2986985" y="8621026"/>
                </a:lnTo>
                <a:lnTo>
                  <a:pt x="3035903" y="8626931"/>
                </a:lnTo>
                <a:lnTo>
                  <a:pt x="3037376" y="8624988"/>
                </a:lnTo>
                <a:lnTo>
                  <a:pt x="2954171" y="8558003"/>
                </a:lnTo>
                <a:cubicBezTo>
                  <a:pt x="2949540" y="8558003"/>
                  <a:pt x="2949540" y="8558003"/>
                  <a:pt x="2944912" y="8553276"/>
                </a:cubicBezTo>
                <a:cubicBezTo>
                  <a:pt x="2944912" y="8553276"/>
                  <a:pt x="2944912" y="8548546"/>
                  <a:pt x="2944912" y="8548546"/>
                </a:cubicBezTo>
                <a:cubicBezTo>
                  <a:pt x="2940279" y="8548546"/>
                  <a:pt x="2931020" y="8539086"/>
                  <a:pt x="2921762" y="8534356"/>
                </a:cubicBezTo>
                <a:lnTo>
                  <a:pt x="2922319" y="8533217"/>
                </a:lnTo>
                <a:lnTo>
                  <a:pt x="2920354" y="8534464"/>
                </a:lnTo>
                <a:lnTo>
                  <a:pt x="2921211" y="8534460"/>
                </a:lnTo>
                <a:cubicBezTo>
                  <a:pt x="2892963" y="8567623"/>
                  <a:pt x="2870131" y="8544500"/>
                  <a:pt x="2854005" y="8562870"/>
                </a:cubicBezTo>
                <a:cubicBezTo>
                  <a:pt x="2850326" y="8554287"/>
                  <a:pt x="2850326" y="8554287"/>
                  <a:pt x="2854438" y="8546653"/>
                </a:cubicBezTo>
                <a:cubicBezTo>
                  <a:pt x="2858335" y="8547128"/>
                  <a:pt x="2858443" y="8543074"/>
                  <a:pt x="2862231" y="8547603"/>
                </a:cubicBezTo>
                <a:cubicBezTo>
                  <a:pt x="2866290" y="8541998"/>
                  <a:pt x="2877166" y="8537223"/>
                  <a:pt x="2888962" y="8534595"/>
                </a:cubicBezTo>
                <a:lnTo>
                  <a:pt x="2901189" y="8534544"/>
                </a:lnTo>
                <a:lnTo>
                  <a:pt x="2886650" y="8521043"/>
                </a:lnTo>
                <a:lnTo>
                  <a:pt x="2887458" y="8519953"/>
                </a:lnTo>
                <a:lnTo>
                  <a:pt x="2872846" y="8522617"/>
                </a:lnTo>
                <a:cubicBezTo>
                  <a:pt x="2868007" y="8522693"/>
                  <a:pt x="2863129" y="8521855"/>
                  <a:pt x="2858297" y="8519330"/>
                </a:cubicBezTo>
                <a:cubicBezTo>
                  <a:pt x="2858297" y="8519330"/>
                  <a:pt x="2858297" y="8519330"/>
                  <a:pt x="2862203" y="8519807"/>
                </a:cubicBezTo>
                <a:cubicBezTo>
                  <a:pt x="2862203" y="8519807"/>
                  <a:pt x="2858297" y="8519330"/>
                  <a:pt x="2858401" y="8515468"/>
                </a:cubicBezTo>
                <a:cubicBezTo>
                  <a:pt x="2868323" y="8510868"/>
                  <a:pt x="2881073" y="8510487"/>
                  <a:pt x="2891830" y="8511314"/>
                </a:cubicBezTo>
                <a:lnTo>
                  <a:pt x="2893687" y="8511549"/>
                </a:lnTo>
                <a:lnTo>
                  <a:pt x="2897643" y="8506211"/>
                </a:lnTo>
                <a:lnTo>
                  <a:pt x="2875460" y="8491791"/>
                </a:lnTo>
                <a:cubicBezTo>
                  <a:pt x="2856938" y="8477601"/>
                  <a:pt x="2843051" y="8463413"/>
                  <a:pt x="2843051" y="8453955"/>
                </a:cubicBezTo>
                <a:cubicBezTo>
                  <a:pt x="2806011" y="8425576"/>
                  <a:pt x="2766655" y="8392469"/>
                  <a:pt x="2726721" y="8355815"/>
                </a:cubicBezTo>
                <a:lnTo>
                  <a:pt x="2659640" y="8288946"/>
                </a:lnTo>
                <a:lnTo>
                  <a:pt x="2656967" y="8292368"/>
                </a:lnTo>
                <a:cubicBezTo>
                  <a:pt x="2655988" y="8288607"/>
                  <a:pt x="2655010" y="8284848"/>
                  <a:pt x="2651240" y="8286227"/>
                </a:cubicBezTo>
                <a:lnTo>
                  <a:pt x="2653551" y="8282876"/>
                </a:lnTo>
                <a:lnTo>
                  <a:pt x="2606919" y="8236392"/>
                </a:lnTo>
                <a:cubicBezTo>
                  <a:pt x="2528212" y="8155991"/>
                  <a:pt x="2449501" y="8066128"/>
                  <a:pt x="2380051" y="7976265"/>
                </a:cubicBezTo>
                <a:cubicBezTo>
                  <a:pt x="2373106" y="7966806"/>
                  <a:pt x="2370790" y="7960894"/>
                  <a:pt x="2369054" y="7955573"/>
                </a:cubicBezTo>
                <a:lnTo>
                  <a:pt x="2363640" y="7943238"/>
                </a:lnTo>
                <a:lnTo>
                  <a:pt x="2351958" y="7943909"/>
                </a:lnTo>
                <a:cubicBezTo>
                  <a:pt x="2346441" y="7941987"/>
                  <a:pt x="2341118" y="7938534"/>
                  <a:pt x="2336535" y="7933454"/>
                </a:cubicBezTo>
                <a:cubicBezTo>
                  <a:pt x="2330419" y="7926682"/>
                  <a:pt x="2325614" y="7917017"/>
                  <a:pt x="2323398" y="7904243"/>
                </a:cubicBezTo>
                <a:lnTo>
                  <a:pt x="2328229" y="7894258"/>
                </a:lnTo>
                <a:lnTo>
                  <a:pt x="2322753" y="7886995"/>
                </a:lnTo>
                <a:cubicBezTo>
                  <a:pt x="2310599" y="7871032"/>
                  <a:pt x="2299025" y="7855661"/>
                  <a:pt x="2287450" y="7839107"/>
                </a:cubicBezTo>
                <a:cubicBezTo>
                  <a:pt x="2275875" y="7822554"/>
                  <a:pt x="2264300" y="7806000"/>
                  <a:pt x="2252146" y="7788265"/>
                </a:cubicBezTo>
                <a:lnTo>
                  <a:pt x="2232328" y="7758652"/>
                </a:lnTo>
                <a:lnTo>
                  <a:pt x="2230636" y="7765994"/>
                </a:lnTo>
                <a:cubicBezTo>
                  <a:pt x="2228867" y="7769690"/>
                  <a:pt x="2225060" y="7770991"/>
                  <a:pt x="2220495" y="7770555"/>
                </a:cubicBezTo>
                <a:cubicBezTo>
                  <a:pt x="2206796" y="7769248"/>
                  <a:pt x="2186254" y="7752307"/>
                  <a:pt x="2193331" y="7737517"/>
                </a:cubicBezTo>
                <a:cubicBezTo>
                  <a:pt x="2195425" y="7734805"/>
                  <a:pt x="2199770" y="7733625"/>
                  <a:pt x="2204866" y="7733783"/>
                </a:cubicBezTo>
                <a:lnTo>
                  <a:pt x="2219570" y="7739591"/>
                </a:lnTo>
                <a:lnTo>
                  <a:pt x="2213370" y="7730327"/>
                </a:lnTo>
                <a:cubicBezTo>
                  <a:pt x="2190220" y="7692491"/>
                  <a:pt x="2157809" y="7645194"/>
                  <a:pt x="2139289" y="7607358"/>
                </a:cubicBezTo>
                <a:cubicBezTo>
                  <a:pt x="2130030" y="7588440"/>
                  <a:pt x="2120770" y="7574251"/>
                  <a:pt x="2102248" y="7541143"/>
                </a:cubicBezTo>
                <a:cubicBezTo>
                  <a:pt x="2098777" y="7535231"/>
                  <a:pt x="2095015" y="7527841"/>
                  <a:pt x="2091109" y="7519712"/>
                </a:cubicBezTo>
                <a:lnTo>
                  <a:pt x="2082255" y="7500641"/>
                </a:lnTo>
                <a:lnTo>
                  <a:pt x="2072326" y="7494679"/>
                </a:lnTo>
                <a:lnTo>
                  <a:pt x="2069610" y="7505797"/>
                </a:lnTo>
                <a:cubicBezTo>
                  <a:pt x="2062250" y="7519245"/>
                  <a:pt x="2046145" y="7523275"/>
                  <a:pt x="2032827" y="7514154"/>
                </a:cubicBezTo>
                <a:cubicBezTo>
                  <a:pt x="2024934" y="7508750"/>
                  <a:pt x="2018020" y="7498727"/>
                  <a:pt x="2014485" y="7483312"/>
                </a:cubicBezTo>
                <a:lnTo>
                  <a:pt x="2022362" y="7473822"/>
                </a:lnTo>
                <a:lnTo>
                  <a:pt x="2018586" y="7452016"/>
                </a:lnTo>
                <a:lnTo>
                  <a:pt x="2015028" y="7453460"/>
                </a:lnTo>
                <a:cubicBezTo>
                  <a:pt x="2005985" y="7465141"/>
                  <a:pt x="2017206" y="7486942"/>
                  <a:pt x="1995140" y="7489435"/>
                </a:cubicBezTo>
                <a:cubicBezTo>
                  <a:pt x="1983644" y="7485285"/>
                  <a:pt x="1970079" y="7484870"/>
                  <a:pt x="1959227" y="7476047"/>
                </a:cubicBezTo>
                <a:cubicBezTo>
                  <a:pt x="1955609" y="7473106"/>
                  <a:pt x="1952294" y="7469231"/>
                  <a:pt x="1949454" y="7463971"/>
                </a:cubicBezTo>
                <a:cubicBezTo>
                  <a:pt x="1964316" y="7457879"/>
                  <a:pt x="1975344" y="7450402"/>
                  <a:pt x="1985529" y="7442372"/>
                </a:cubicBezTo>
                <a:lnTo>
                  <a:pt x="2005478" y="7426344"/>
                </a:lnTo>
                <a:lnTo>
                  <a:pt x="1992543" y="7423172"/>
                </a:lnTo>
                <a:cubicBezTo>
                  <a:pt x="1968953" y="7410641"/>
                  <a:pt x="1952954" y="7382883"/>
                  <a:pt x="1963811" y="7338191"/>
                </a:cubicBezTo>
                <a:lnTo>
                  <a:pt x="1968641" y="7336701"/>
                </a:lnTo>
                <a:lnTo>
                  <a:pt x="1950620" y="7339027"/>
                </a:lnTo>
                <a:cubicBezTo>
                  <a:pt x="1945559" y="7333462"/>
                  <a:pt x="1943808" y="7326922"/>
                  <a:pt x="1944406" y="7320257"/>
                </a:cubicBezTo>
                <a:lnTo>
                  <a:pt x="1947434" y="7312753"/>
                </a:lnTo>
                <a:lnTo>
                  <a:pt x="1936986" y="7315841"/>
                </a:lnTo>
                <a:lnTo>
                  <a:pt x="1931090" y="7294880"/>
                </a:lnTo>
                <a:lnTo>
                  <a:pt x="1897049" y="7299330"/>
                </a:lnTo>
                <a:cubicBezTo>
                  <a:pt x="1890548" y="7285850"/>
                  <a:pt x="1899644" y="7275704"/>
                  <a:pt x="1910206" y="7273427"/>
                </a:cubicBezTo>
                <a:cubicBezTo>
                  <a:pt x="1915487" y="7272289"/>
                  <a:pt x="1921134" y="7273118"/>
                  <a:pt x="1925380" y="7276482"/>
                </a:cubicBezTo>
                <a:lnTo>
                  <a:pt x="1930075" y="7289148"/>
                </a:lnTo>
                <a:lnTo>
                  <a:pt x="1940773" y="7283001"/>
                </a:lnTo>
                <a:cubicBezTo>
                  <a:pt x="1944178" y="7282243"/>
                  <a:pt x="1947227" y="7282791"/>
                  <a:pt x="1949851" y="7284399"/>
                </a:cubicBezTo>
                <a:lnTo>
                  <a:pt x="1956140" y="7297121"/>
                </a:lnTo>
                <a:lnTo>
                  <a:pt x="1968486" y="7285560"/>
                </a:lnTo>
                <a:lnTo>
                  <a:pt x="1987062" y="7279895"/>
                </a:lnTo>
                <a:lnTo>
                  <a:pt x="1972611" y="7247911"/>
                </a:lnTo>
                <a:lnTo>
                  <a:pt x="1963630" y="7227270"/>
                </a:lnTo>
                <a:lnTo>
                  <a:pt x="1952283" y="7234522"/>
                </a:lnTo>
                <a:cubicBezTo>
                  <a:pt x="1952283" y="7234522"/>
                  <a:pt x="1952283" y="7234522"/>
                  <a:pt x="1948464" y="7229988"/>
                </a:cubicBezTo>
                <a:cubicBezTo>
                  <a:pt x="1951410" y="7230348"/>
                  <a:pt x="1953864" y="7228359"/>
                  <a:pt x="1956184" y="7226211"/>
                </a:cubicBezTo>
                <a:lnTo>
                  <a:pt x="1961567" y="7222527"/>
                </a:lnTo>
                <a:lnTo>
                  <a:pt x="1957534" y="7213259"/>
                </a:lnTo>
                <a:lnTo>
                  <a:pt x="1946377" y="7222647"/>
                </a:lnTo>
                <a:lnTo>
                  <a:pt x="1938762" y="7223001"/>
                </a:lnTo>
                <a:lnTo>
                  <a:pt x="1937695" y="7231320"/>
                </a:lnTo>
                <a:cubicBezTo>
                  <a:pt x="1929891" y="7228310"/>
                  <a:pt x="1921356" y="7231001"/>
                  <a:pt x="1915911" y="7230896"/>
                </a:cubicBezTo>
                <a:lnTo>
                  <a:pt x="1912597" y="7223839"/>
                </a:lnTo>
                <a:lnTo>
                  <a:pt x="1909843" y="7223906"/>
                </a:lnTo>
                <a:cubicBezTo>
                  <a:pt x="1903025" y="7225503"/>
                  <a:pt x="1895847" y="7227669"/>
                  <a:pt x="1888585" y="7227782"/>
                </a:cubicBezTo>
                <a:cubicBezTo>
                  <a:pt x="1883746" y="7227858"/>
                  <a:pt x="1878868" y="7227019"/>
                  <a:pt x="1874036" y="7224495"/>
                </a:cubicBezTo>
                <a:cubicBezTo>
                  <a:pt x="1874036" y="7224495"/>
                  <a:pt x="1874036" y="7224495"/>
                  <a:pt x="1877942" y="7224971"/>
                </a:cubicBezTo>
                <a:cubicBezTo>
                  <a:pt x="1877942" y="7224971"/>
                  <a:pt x="1874036" y="7224495"/>
                  <a:pt x="1874140" y="7220632"/>
                </a:cubicBezTo>
                <a:lnTo>
                  <a:pt x="1906757" y="7216580"/>
                </a:lnTo>
                <a:lnTo>
                  <a:pt x="1899822" y="7210411"/>
                </a:lnTo>
                <a:cubicBezTo>
                  <a:pt x="1899627" y="7202406"/>
                  <a:pt x="1902398" y="7196351"/>
                  <a:pt x="1906924" y="7192081"/>
                </a:cubicBezTo>
                <a:lnTo>
                  <a:pt x="1915206" y="7188502"/>
                </a:lnTo>
                <a:lnTo>
                  <a:pt x="1913191" y="7177793"/>
                </a:lnTo>
                <a:cubicBezTo>
                  <a:pt x="1913193" y="7170614"/>
                  <a:pt x="1913398" y="7163000"/>
                  <a:pt x="1910567" y="7154762"/>
                </a:cubicBezTo>
                <a:cubicBezTo>
                  <a:pt x="1919065" y="7150760"/>
                  <a:pt x="1924596" y="7148383"/>
                  <a:pt x="1929788" y="7149128"/>
                </a:cubicBezTo>
                <a:cubicBezTo>
                  <a:pt x="1934980" y="7149872"/>
                  <a:pt x="1939834" y="7153738"/>
                  <a:pt x="1946980" y="7162221"/>
                </a:cubicBezTo>
                <a:cubicBezTo>
                  <a:pt x="1946980" y="7162221"/>
                  <a:pt x="1948867" y="7167712"/>
                  <a:pt x="1948867" y="7167712"/>
                </a:cubicBezTo>
                <a:lnTo>
                  <a:pt x="1953675" y="7191870"/>
                </a:lnTo>
                <a:lnTo>
                  <a:pt x="1953882" y="7192003"/>
                </a:lnTo>
                <a:lnTo>
                  <a:pt x="1954090" y="7191154"/>
                </a:lnTo>
                <a:lnTo>
                  <a:pt x="1954792" y="7192589"/>
                </a:lnTo>
                <a:lnTo>
                  <a:pt x="1962396" y="7197487"/>
                </a:lnTo>
                <a:lnTo>
                  <a:pt x="1960334" y="7204737"/>
                </a:lnTo>
                <a:lnTo>
                  <a:pt x="1967897" y="7224050"/>
                </a:lnTo>
                <a:lnTo>
                  <a:pt x="1968317" y="7224275"/>
                </a:lnTo>
                <a:lnTo>
                  <a:pt x="1968051" y="7224445"/>
                </a:lnTo>
                <a:lnTo>
                  <a:pt x="1977241" y="7247911"/>
                </a:lnTo>
                <a:cubicBezTo>
                  <a:pt x="1986501" y="7262099"/>
                  <a:pt x="1991130" y="7281016"/>
                  <a:pt x="2000389" y="7295206"/>
                </a:cubicBezTo>
                <a:cubicBezTo>
                  <a:pt x="2005022" y="7295206"/>
                  <a:pt x="2005022" y="7285747"/>
                  <a:pt x="1995760" y="7266827"/>
                </a:cubicBezTo>
                <a:cubicBezTo>
                  <a:pt x="1991130" y="7257367"/>
                  <a:pt x="1986501" y="7247911"/>
                  <a:pt x="1986501" y="7238449"/>
                </a:cubicBezTo>
                <a:cubicBezTo>
                  <a:pt x="1981870" y="7233721"/>
                  <a:pt x="1986501" y="7233721"/>
                  <a:pt x="1986501" y="7233721"/>
                </a:cubicBezTo>
                <a:cubicBezTo>
                  <a:pt x="1991130" y="7233721"/>
                  <a:pt x="1991130" y="7238449"/>
                  <a:pt x="1991130" y="7243179"/>
                </a:cubicBezTo>
                <a:cubicBezTo>
                  <a:pt x="1995760" y="7243179"/>
                  <a:pt x="1995760" y="7247911"/>
                  <a:pt x="1995760" y="7247911"/>
                </a:cubicBezTo>
                <a:cubicBezTo>
                  <a:pt x="1995760" y="7247911"/>
                  <a:pt x="1995760" y="7252639"/>
                  <a:pt x="1995760" y="7257367"/>
                </a:cubicBezTo>
                <a:cubicBezTo>
                  <a:pt x="2005021" y="7262097"/>
                  <a:pt x="2011966" y="7271557"/>
                  <a:pt x="2018332" y="7283973"/>
                </a:cubicBezTo>
                <a:lnTo>
                  <a:pt x="2025896" y="7301533"/>
                </a:lnTo>
                <a:lnTo>
                  <a:pt x="2031022" y="7292615"/>
                </a:lnTo>
                <a:cubicBezTo>
                  <a:pt x="2039317" y="7295103"/>
                  <a:pt x="2045354" y="7299241"/>
                  <a:pt x="2049436" y="7304115"/>
                </a:cubicBezTo>
                <a:lnTo>
                  <a:pt x="2049901" y="7305226"/>
                </a:lnTo>
                <a:lnTo>
                  <a:pt x="2053361" y="7295175"/>
                </a:lnTo>
                <a:lnTo>
                  <a:pt x="2046690" y="7276286"/>
                </a:lnTo>
                <a:cubicBezTo>
                  <a:pt x="2042061" y="7266827"/>
                  <a:pt x="2028171" y="7243179"/>
                  <a:pt x="2023540" y="7219531"/>
                </a:cubicBezTo>
                <a:cubicBezTo>
                  <a:pt x="2009651" y="7195884"/>
                  <a:pt x="2018910" y="7195884"/>
                  <a:pt x="2009651" y="7176964"/>
                </a:cubicBezTo>
                <a:cubicBezTo>
                  <a:pt x="2005022" y="7162778"/>
                  <a:pt x="1995760" y="7148590"/>
                  <a:pt x="1986501" y="7129670"/>
                </a:cubicBezTo>
                <a:cubicBezTo>
                  <a:pt x="1972611" y="7082373"/>
                  <a:pt x="1954090" y="7035078"/>
                  <a:pt x="1940200" y="6983052"/>
                </a:cubicBezTo>
                <a:cubicBezTo>
                  <a:pt x="1921681" y="6931027"/>
                  <a:pt x="1907790" y="6879001"/>
                  <a:pt x="1893900" y="6817516"/>
                </a:cubicBezTo>
                <a:cubicBezTo>
                  <a:pt x="1884641" y="6793869"/>
                  <a:pt x="1893900" y="6798601"/>
                  <a:pt x="1893900" y="6789141"/>
                </a:cubicBezTo>
                <a:cubicBezTo>
                  <a:pt x="1880010" y="6770221"/>
                  <a:pt x="1884641" y="6746575"/>
                  <a:pt x="1875379" y="6722926"/>
                </a:cubicBezTo>
                <a:lnTo>
                  <a:pt x="1860003" y="6658070"/>
                </a:lnTo>
                <a:lnTo>
                  <a:pt x="1856730" y="6662153"/>
                </a:lnTo>
                <a:cubicBezTo>
                  <a:pt x="1855845" y="6664098"/>
                  <a:pt x="1855933" y="6666088"/>
                  <a:pt x="1857966" y="6668167"/>
                </a:cubicBezTo>
                <a:cubicBezTo>
                  <a:pt x="1813706" y="6721728"/>
                  <a:pt x="1703640" y="6692853"/>
                  <a:pt x="1684906" y="6620516"/>
                </a:cubicBezTo>
                <a:lnTo>
                  <a:pt x="1710080" y="6598444"/>
                </a:lnTo>
                <a:lnTo>
                  <a:pt x="1704131" y="6578904"/>
                </a:lnTo>
                <a:cubicBezTo>
                  <a:pt x="1709209" y="6568519"/>
                  <a:pt x="1716532" y="6565508"/>
                  <a:pt x="1721317" y="6567688"/>
                </a:cubicBezTo>
                <a:cubicBezTo>
                  <a:pt x="1731520" y="6570751"/>
                  <a:pt x="1738888" y="6575498"/>
                  <a:pt x="1744293" y="6580988"/>
                </a:cubicBezTo>
                <a:lnTo>
                  <a:pt x="1747036" y="6585336"/>
                </a:lnTo>
                <a:lnTo>
                  <a:pt x="1752612" y="6583906"/>
                </a:lnTo>
                <a:cubicBezTo>
                  <a:pt x="1784357" y="6582949"/>
                  <a:pt x="1817579" y="6598528"/>
                  <a:pt x="1841252" y="6625639"/>
                </a:cubicBezTo>
                <a:lnTo>
                  <a:pt x="1858625" y="6652258"/>
                </a:lnTo>
                <a:lnTo>
                  <a:pt x="1857439" y="6647253"/>
                </a:lnTo>
                <a:cubicBezTo>
                  <a:pt x="1851072" y="6622423"/>
                  <a:pt x="1845285" y="6597593"/>
                  <a:pt x="1842971" y="6571580"/>
                </a:cubicBezTo>
                <a:cubicBezTo>
                  <a:pt x="1842971" y="6552662"/>
                  <a:pt x="1847599" y="6543200"/>
                  <a:pt x="1842971" y="6529014"/>
                </a:cubicBezTo>
                <a:lnTo>
                  <a:pt x="1841607" y="6518332"/>
                </a:lnTo>
                <a:lnTo>
                  <a:pt x="1832714" y="6517016"/>
                </a:lnTo>
                <a:cubicBezTo>
                  <a:pt x="1813784" y="6508852"/>
                  <a:pt x="1789749" y="6482721"/>
                  <a:pt x="1760980" y="6428573"/>
                </a:cubicBezTo>
                <a:lnTo>
                  <a:pt x="1768330" y="6420189"/>
                </a:lnTo>
                <a:lnTo>
                  <a:pt x="1755588" y="6420791"/>
                </a:lnTo>
                <a:cubicBezTo>
                  <a:pt x="1751073" y="6419870"/>
                  <a:pt x="1747596" y="6417891"/>
                  <a:pt x="1746662" y="6415163"/>
                </a:cubicBezTo>
                <a:cubicBezTo>
                  <a:pt x="1743863" y="6406978"/>
                  <a:pt x="1741062" y="6398796"/>
                  <a:pt x="1746277" y="6393315"/>
                </a:cubicBezTo>
                <a:cubicBezTo>
                  <a:pt x="1748015" y="6391488"/>
                  <a:pt x="1750645" y="6389963"/>
                  <a:pt x="1754460" y="6388838"/>
                </a:cubicBezTo>
                <a:cubicBezTo>
                  <a:pt x="1754460" y="6388838"/>
                  <a:pt x="1754460" y="6388838"/>
                  <a:pt x="1757937" y="6390816"/>
                </a:cubicBezTo>
                <a:cubicBezTo>
                  <a:pt x="1764892" y="6394771"/>
                  <a:pt x="1768368" y="6396749"/>
                  <a:pt x="1771846" y="6398727"/>
                </a:cubicBezTo>
                <a:cubicBezTo>
                  <a:pt x="1772779" y="6401455"/>
                  <a:pt x="1773775" y="6406417"/>
                  <a:pt x="1773903" y="6410884"/>
                </a:cubicBezTo>
                <a:lnTo>
                  <a:pt x="1772238" y="6415731"/>
                </a:lnTo>
                <a:lnTo>
                  <a:pt x="1783950" y="6402371"/>
                </a:lnTo>
                <a:cubicBezTo>
                  <a:pt x="1791190" y="6395130"/>
                  <a:pt x="1798017" y="6389330"/>
                  <a:pt x="1804436" y="6384815"/>
                </a:cubicBezTo>
                <a:lnTo>
                  <a:pt x="1823985" y="6377303"/>
                </a:lnTo>
                <a:lnTo>
                  <a:pt x="1822137" y="6361702"/>
                </a:lnTo>
                <a:cubicBezTo>
                  <a:pt x="1819820" y="6342196"/>
                  <a:pt x="1817508" y="6323276"/>
                  <a:pt x="1815191" y="6306723"/>
                </a:cubicBezTo>
                <a:lnTo>
                  <a:pt x="1815191" y="6256857"/>
                </a:lnTo>
                <a:lnTo>
                  <a:pt x="1810561" y="6256046"/>
                </a:lnTo>
                <a:lnTo>
                  <a:pt x="1814144" y="6246082"/>
                </a:lnTo>
                <a:lnTo>
                  <a:pt x="1785474" y="6266630"/>
                </a:lnTo>
                <a:cubicBezTo>
                  <a:pt x="1773418" y="6272898"/>
                  <a:pt x="1761528" y="6274169"/>
                  <a:pt x="1751430" y="6261754"/>
                </a:cubicBezTo>
                <a:cubicBezTo>
                  <a:pt x="1751733" y="6229594"/>
                  <a:pt x="1791195" y="6226659"/>
                  <a:pt x="1813742" y="6203687"/>
                </a:cubicBezTo>
                <a:lnTo>
                  <a:pt x="1814436" y="6193060"/>
                </a:lnTo>
                <a:lnTo>
                  <a:pt x="1813658" y="6173399"/>
                </a:lnTo>
                <a:lnTo>
                  <a:pt x="1787242" y="6160042"/>
                </a:lnTo>
                <a:cubicBezTo>
                  <a:pt x="1779575" y="6152404"/>
                  <a:pt x="1775214" y="6142001"/>
                  <a:pt x="1775821" y="6127664"/>
                </a:cubicBezTo>
                <a:cubicBezTo>
                  <a:pt x="1786101" y="6117215"/>
                  <a:pt x="1797577" y="6112161"/>
                  <a:pt x="1809974" y="6110427"/>
                </a:cubicBezTo>
                <a:lnTo>
                  <a:pt x="1811062" y="6110497"/>
                </a:lnTo>
                <a:lnTo>
                  <a:pt x="1810561" y="6098622"/>
                </a:lnTo>
                <a:cubicBezTo>
                  <a:pt x="1810561" y="6074974"/>
                  <a:pt x="1815191" y="6051325"/>
                  <a:pt x="1815191" y="6032407"/>
                </a:cubicBezTo>
                <a:cubicBezTo>
                  <a:pt x="1815191" y="6008759"/>
                  <a:pt x="1810561" y="5970922"/>
                  <a:pt x="1815191" y="5918898"/>
                </a:cubicBezTo>
                <a:cubicBezTo>
                  <a:pt x="1819820" y="5909438"/>
                  <a:pt x="1819820" y="5904708"/>
                  <a:pt x="1824450" y="5890519"/>
                </a:cubicBezTo>
                <a:lnTo>
                  <a:pt x="1825115" y="5883403"/>
                </a:lnTo>
                <a:lnTo>
                  <a:pt x="1804722" y="5862473"/>
                </a:lnTo>
                <a:cubicBezTo>
                  <a:pt x="1812169" y="5854819"/>
                  <a:pt x="1800115" y="5846271"/>
                  <a:pt x="1811462" y="5838797"/>
                </a:cubicBezTo>
                <a:lnTo>
                  <a:pt x="1821040" y="5843195"/>
                </a:lnTo>
                <a:lnTo>
                  <a:pt x="1821058" y="5842979"/>
                </a:lnTo>
                <a:lnTo>
                  <a:pt x="1797639" y="5828268"/>
                </a:lnTo>
                <a:cubicBezTo>
                  <a:pt x="1774106" y="5799489"/>
                  <a:pt x="1765030" y="5751545"/>
                  <a:pt x="1782330" y="5713893"/>
                </a:cubicBezTo>
                <a:lnTo>
                  <a:pt x="1795024" y="5698044"/>
                </a:lnTo>
                <a:lnTo>
                  <a:pt x="1788097" y="5693204"/>
                </a:lnTo>
                <a:cubicBezTo>
                  <a:pt x="1779569" y="5686127"/>
                  <a:pt x="1771107" y="5677617"/>
                  <a:pt x="1762726" y="5666608"/>
                </a:cubicBezTo>
                <a:cubicBezTo>
                  <a:pt x="1771120" y="5662513"/>
                  <a:pt x="1782609" y="5662911"/>
                  <a:pt x="1794912" y="5666458"/>
                </a:cubicBezTo>
                <a:cubicBezTo>
                  <a:pt x="1804141" y="5669117"/>
                  <a:pt x="1813828" y="5673547"/>
                  <a:pt x="1823013" y="5679180"/>
                </a:cubicBezTo>
                <a:lnTo>
                  <a:pt x="1837101" y="5690378"/>
                </a:lnTo>
                <a:lnTo>
                  <a:pt x="1841236" y="5691786"/>
                </a:lnTo>
                <a:lnTo>
                  <a:pt x="1841665" y="5689023"/>
                </a:lnTo>
                <a:lnTo>
                  <a:pt x="1838611" y="5686422"/>
                </a:lnTo>
                <a:lnTo>
                  <a:pt x="1843724" y="5675753"/>
                </a:lnTo>
                <a:lnTo>
                  <a:pt x="1852230" y="5620934"/>
                </a:lnTo>
                <a:lnTo>
                  <a:pt x="1860374" y="5584287"/>
                </a:lnTo>
                <a:lnTo>
                  <a:pt x="1859686" y="5585600"/>
                </a:lnTo>
                <a:cubicBezTo>
                  <a:pt x="1854313" y="5576071"/>
                  <a:pt x="1844910" y="5559396"/>
                  <a:pt x="1845451" y="5548983"/>
                </a:cubicBezTo>
                <a:cubicBezTo>
                  <a:pt x="1845631" y="5545512"/>
                  <a:pt x="1846916" y="5542738"/>
                  <a:pt x="1849822" y="5541155"/>
                </a:cubicBezTo>
                <a:cubicBezTo>
                  <a:pt x="1854846" y="5539699"/>
                  <a:pt x="1856708" y="5545073"/>
                  <a:pt x="1860150" y="5547030"/>
                </a:cubicBezTo>
                <a:cubicBezTo>
                  <a:pt x="1862802" y="5550696"/>
                  <a:pt x="1863942" y="5559974"/>
                  <a:pt x="1863791" y="5568518"/>
                </a:cubicBezTo>
                <a:lnTo>
                  <a:pt x="1863718" y="5569237"/>
                </a:lnTo>
                <a:lnTo>
                  <a:pt x="1873644" y="5524569"/>
                </a:lnTo>
                <a:lnTo>
                  <a:pt x="1882210" y="5463314"/>
                </a:lnTo>
                <a:lnTo>
                  <a:pt x="1872631" y="5464811"/>
                </a:lnTo>
                <a:cubicBezTo>
                  <a:pt x="1870200" y="5463720"/>
                  <a:pt x="1867769" y="5462629"/>
                  <a:pt x="1866594" y="5460497"/>
                </a:cubicBezTo>
                <a:lnTo>
                  <a:pt x="1867374" y="5455044"/>
                </a:lnTo>
                <a:lnTo>
                  <a:pt x="1861532" y="5457696"/>
                </a:lnTo>
                <a:lnTo>
                  <a:pt x="1860774" y="5458376"/>
                </a:lnTo>
                <a:lnTo>
                  <a:pt x="1860711" y="5458068"/>
                </a:lnTo>
                <a:lnTo>
                  <a:pt x="1856107" y="5460157"/>
                </a:lnTo>
                <a:lnTo>
                  <a:pt x="1843797" y="5456857"/>
                </a:lnTo>
                <a:lnTo>
                  <a:pt x="1824232" y="5466644"/>
                </a:lnTo>
                <a:cubicBezTo>
                  <a:pt x="1817999" y="5457976"/>
                  <a:pt x="1809781" y="5461308"/>
                  <a:pt x="1803547" y="5452642"/>
                </a:cubicBezTo>
                <a:lnTo>
                  <a:pt x="1816849" y="5441902"/>
                </a:lnTo>
                <a:lnTo>
                  <a:pt x="1804785" y="5427683"/>
                </a:lnTo>
                <a:lnTo>
                  <a:pt x="1799413" y="5400272"/>
                </a:lnTo>
                <a:lnTo>
                  <a:pt x="1793977" y="5400909"/>
                </a:lnTo>
                <a:cubicBezTo>
                  <a:pt x="1740811" y="5394324"/>
                  <a:pt x="1690546" y="5354131"/>
                  <a:pt x="1667729" y="5323505"/>
                </a:cubicBezTo>
                <a:cubicBezTo>
                  <a:pt x="1685189" y="5316633"/>
                  <a:pt x="1703945" y="5314529"/>
                  <a:pt x="1722552" y="5316020"/>
                </a:cubicBezTo>
                <a:lnTo>
                  <a:pt x="1735691" y="5318879"/>
                </a:lnTo>
                <a:lnTo>
                  <a:pt x="1726280" y="5305482"/>
                </a:lnTo>
                <a:cubicBezTo>
                  <a:pt x="1700533" y="5249150"/>
                  <a:pt x="1735242" y="5169584"/>
                  <a:pt x="1799113" y="5180301"/>
                </a:cubicBezTo>
                <a:lnTo>
                  <a:pt x="1804060" y="5182399"/>
                </a:lnTo>
                <a:lnTo>
                  <a:pt x="1807285" y="5174416"/>
                </a:lnTo>
                <a:lnTo>
                  <a:pt x="1810486" y="5170876"/>
                </a:lnTo>
                <a:lnTo>
                  <a:pt x="1803213" y="5164116"/>
                </a:lnTo>
                <a:cubicBezTo>
                  <a:pt x="1797619" y="5153229"/>
                  <a:pt x="1797157" y="5140327"/>
                  <a:pt x="1804110" y="5124236"/>
                </a:cubicBezTo>
                <a:cubicBezTo>
                  <a:pt x="1808635" y="5126913"/>
                  <a:pt x="1811709" y="5121995"/>
                  <a:pt x="1814780" y="5117078"/>
                </a:cubicBezTo>
                <a:cubicBezTo>
                  <a:pt x="1831719" y="5113838"/>
                  <a:pt x="1846626" y="5128090"/>
                  <a:pt x="1853977" y="5145002"/>
                </a:cubicBezTo>
                <a:lnTo>
                  <a:pt x="1857021" y="5161631"/>
                </a:lnTo>
                <a:lnTo>
                  <a:pt x="1861586" y="5163897"/>
                </a:lnTo>
                <a:cubicBezTo>
                  <a:pt x="1865373" y="5166885"/>
                  <a:pt x="1868924" y="5171128"/>
                  <a:pt x="1871659" y="5177131"/>
                </a:cubicBezTo>
                <a:cubicBezTo>
                  <a:pt x="1866537" y="5178664"/>
                  <a:pt x="1877712" y="5211701"/>
                  <a:pt x="1864207" y="5221806"/>
                </a:cubicBezTo>
                <a:lnTo>
                  <a:pt x="1862007" y="5223181"/>
                </a:lnTo>
                <a:lnTo>
                  <a:pt x="1877319" y="5252492"/>
                </a:lnTo>
                <a:cubicBezTo>
                  <a:pt x="1887123" y="5274638"/>
                  <a:pt x="1896354" y="5299579"/>
                  <a:pt x="1912631" y="5324717"/>
                </a:cubicBezTo>
                <a:lnTo>
                  <a:pt x="1902775" y="5323945"/>
                </a:lnTo>
                <a:lnTo>
                  <a:pt x="1903444" y="5328793"/>
                </a:lnTo>
                <a:cubicBezTo>
                  <a:pt x="1894353" y="5341087"/>
                  <a:pt x="1880374" y="5345608"/>
                  <a:pt x="1868646" y="5341906"/>
                </a:cubicBezTo>
                <a:lnTo>
                  <a:pt x="1855610" y="5331673"/>
                </a:lnTo>
                <a:lnTo>
                  <a:pt x="1832821" y="5343741"/>
                </a:lnTo>
                <a:lnTo>
                  <a:pt x="1811647" y="5352346"/>
                </a:lnTo>
                <a:lnTo>
                  <a:pt x="1820161" y="5359440"/>
                </a:lnTo>
                <a:lnTo>
                  <a:pt x="1820218" y="5359343"/>
                </a:lnTo>
                <a:cubicBezTo>
                  <a:pt x="1829971" y="5364231"/>
                  <a:pt x="1840278" y="5368801"/>
                  <a:pt x="1850031" y="5373689"/>
                </a:cubicBezTo>
                <a:lnTo>
                  <a:pt x="1851210" y="5374413"/>
                </a:lnTo>
                <a:lnTo>
                  <a:pt x="1854927" y="5359343"/>
                </a:lnTo>
                <a:cubicBezTo>
                  <a:pt x="1855597" y="5354245"/>
                  <a:pt x="1855196" y="5349023"/>
                  <a:pt x="1852361" y="5342972"/>
                </a:cubicBezTo>
                <a:cubicBezTo>
                  <a:pt x="1861127" y="5343519"/>
                  <a:pt x="1861127" y="5343519"/>
                  <a:pt x="1866640" y="5351093"/>
                </a:cubicBezTo>
                <a:cubicBezTo>
                  <a:pt x="1865014" y="5354607"/>
                  <a:pt x="1868582" y="5356638"/>
                  <a:pt x="1863386" y="5358120"/>
                </a:cubicBezTo>
                <a:cubicBezTo>
                  <a:pt x="1865250" y="5361400"/>
                  <a:pt x="1866402" y="5366217"/>
                  <a:pt x="1866924" y="5371786"/>
                </a:cubicBezTo>
                <a:lnTo>
                  <a:pt x="1866763" y="5383960"/>
                </a:lnTo>
                <a:lnTo>
                  <a:pt x="1876512" y="5389945"/>
                </a:lnTo>
                <a:lnTo>
                  <a:pt x="1880240" y="5394911"/>
                </a:lnTo>
                <a:lnTo>
                  <a:pt x="1882311" y="5380183"/>
                </a:lnTo>
                <a:cubicBezTo>
                  <a:pt x="1883740" y="5375501"/>
                  <a:pt x="1885993" y="5371219"/>
                  <a:pt x="1889731" y="5367780"/>
                </a:cubicBezTo>
                <a:cubicBezTo>
                  <a:pt x="1889731" y="5367780"/>
                  <a:pt x="1889731" y="5367780"/>
                  <a:pt x="1888100" y="5371303"/>
                </a:cubicBezTo>
                <a:cubicBezTo>
                  <a:pt x="1888100" y="5371303"/>
                  <a:pt x="1889731" y="5367780"/>
                  <a:pt x="1893132" y="5369715"/>
                </a:cubicBezTo>
                <a:lnTo>
                  <a:pt x="1886571" y="5403345"/>
                </a:lnTo>
                <a:lnTo>
                  <a:pt x="1892117" y="5410734"/>
                </a:lnTo>
                <a:lnTo>
                  <a:pt x="1897950" y="5383272"/>
                </a:lnTo>
                <a:cubicBezTo>
                  <a:pt x="1904317" y="5361991"/>
                  <a:pt x="1912419" y="5339523"/>
                  <a:pt x="1921681" y="5313510"/>
                </a:cubicBezTo>
                <a:lnTo>
                  <a:pt x="1928431" y="5276915"/>
                </a:lnTo>
                <a:lnTo>
                  <a:pt x="1900563" y="5260198"/>
                </a:lnTo>
                <a:cubicBezTo>
                  <a:pt x="1873765" y="5233055"/>
                  <a:pt x="1864045" y="5185772"/>
                  <a:pt x="1876386" y="5146729"/>
                </a:cubicBezTo>
                <a:lnTo>
                  <a:pt x="1886034" y="5132343"/>
                </a:lnTo>
                <a:lnTo>
                  <a:pt x="1882112" y="5124305"/>
                </a:lnTo>
                <a:cubicBezTo>
                  <a:pt x="1884407" y="5120156"/>
                  <a:pt x="1887306" y="5117536"/>
                  <a:pt x="1890558" y="5115852"/>
                </a:cubicBezTo>
                <a:lnTo>
                  <a:pt x="1898521" y="5113723"/>
                </a:lnTo>
                <a:lnTo>
                  <a:pt x="1906352" y="5102044"/>
                </a:lnTo>
                <a:cubicBezTo>
                  <a:pt x="1921167" y="5105250"/>
                  <a:pt x="1933644" y="5111292"/>
                  <a:pt x="1943790" y="5119397"/>
                </a:cubicBezTo>
                <a:lnTo>
                  <a:pt x="1966113" y="5147689"/>
                </a:lnTo>
                <a:lnTo>
                  <a:pt x="1972611" y="5124325"/>
                </a:lnTo>
                <a:cubicBezTo>
                  <a:pt x="1991130" y="5077031"/>
                  <a:pt x="2014281" y="5015546"/>
                  <a:pt x="2037430" y="4954061"/>
                </a:cubicBezTo>
                <a:cubicBezTo>
                  <a:pt x="2065210" y="4892577"/>
                  <a:pt x="2088361" y="4831094"/>
                  <a:pt x="2116141" y="4774339"/>
                </a:cubicBezTo>
                <a:cubicBezTo>
                  <a:pt x="2120771" y="4764879"/>
                  <a:pt x="2121928" y="4758967"/>
                  <a:pt x="2123085" y="4752463"/>
                </a:cubicBezTo>
                <a:lnTo>
                  <a:pt x="2123854" y="4749651"/>
                </a:lnTo>
                <a:lnTo>
                  <a:pt x="2109852" y="4734506"/>
                </a:lnTo>
                <a:cubicBezTo>
                  <a:pt x="2112938" y="4724680"/>
                  <a:pt x="2120884" y="4719585"/>
                  <a:pt x="2129777" y="4716675"/>
                </a:cubicBezTo>
                <a:lnTo>
                  <a:pt x="2143326" y="4714182"/>
                </a:lnTo>
                <a:lnTo>
                  <a:pt x="2144354" y="4712411"/>
                </a:lnTo>
                <a:cubicBezTo>
                  <a:pt x="2145946" y="4709898"/>
                  <a:pt x="2147393" y="4708124"/>
                  <a:pt x="2148550" y="4708124"/>
                </a:cubicBezTo>
                <a:cubicBezTo>
                  <a:pt x="2171700" y="4656099"/>
                  <a:pt x="2194852" y="4632451"/>
                  <a:pt x="2222629" y="4589883"/>
                </a:cubicBezTo>
                <a:cubicBezTo>
                  <a:pt x="2222629" y="4580424"/>
                  <a:pt x="2231889" y="4556778"/>
                  <a:pt x="2245779" y="4537860"/>
                </a:cubicBezTo>
                <a:lnTo>
                  <a:pt x="2253217" y="4523750"/>
                </a:lnTo>
                <a:lnTo>
                  <a:pt x="2242652" y="4522048"/>
                </a:lnTo>
                <a:cubicBezTo>
                  <a:pt x="2240477" y="4519367"/>
                  <a:pt x="2239714" y="4515248"/>
                  <a:pt x="2241637" y="4509659"/>
                </a:cubicBezTo>
                <a:cubicBezTo>
                  <a:pt x="2245816" y="4508441"/>
                  <a:pt x="2249251" y="4507897"/>
                  <a:pt x="2252985" y="4507722"/>
                </a:cubicBezTo>
                <a:lnTo>
                  <a:pt x="2261569" y="4507905"/>
                </a:lnTo>
                <a:lnTo>
                  <a:pt x="2261985" y="4507117"/>
                </a:lnTo>
                <a:cubicBezTo>
                  <a:pt x="2267772" y="4498840"/>
                  <a:pt x="2273560" y="4492927"/>
                  <a:pt x="2278190" y="4490561"/>
                </a:cubicBezTo>
                <a:cubicBezTo>
                  <a:pt x="2287450" y="4476375"/>
                  <a:pt x="2296711" y="4466914"/>
                  <a:pt x="2305970" y="4452725"/>
                </a:cubicBezTo>
                <a:lnTo>
                  <a:pt x="2319916" y="4418537"/>
                </a:lnTo>
                <a:lnTo>
                  <a:pt x="2314434" y="4417122"/>
                </a:lnTo>
                <a:lnTo>
                  <a:pt x="2310019" y="4416583"/>
                </a:lnTo>
                <a:lnTo>
                  <a:pt x="2293233" y="4415823"/>
                </a:lnTo>
                <a:cubicBezTo>
                  <a:pt x="2285832" y="4397903"/>
                  <a:pt x="2306206" y="4379834"/>
                  <a:pt x="2316028" y="4368897"/>
                </a:cubicBezTo>
                <a:cubicBezTo>
                  <a:pt x="2322760" y="4372942"/>
                  <a:pt x="2329492" y="4376987"/>
                  <a:pt x="2334814" y="4381449"/>
                </a:cubicBezTo>
                <a:lnTo>
                  <a:pt x="2337357" y="4385154"/>
                </a:lnTo>
                <a:lnTo>
                  <a:pt x="2349376" y="4369368"/>
                </a:lnTo>
                <a:cubicBezTo>
                  <a:pt x="2355742" y="4361682"/>
                  <a:pt x="2361530" y="4355770"/>
                  <a:pt x="2366160" y="4353404"/>
                </a:cubicBezTo>
                <a:cubicBezTo>
                  <a:pt x="2370790" y="4348675"/>
                  <a:pt x="2375420" y="4343945"/>
                  <a:pt x="2380051" y="4343945"/>
                </a:cubicBezTo>
                <a:cubicBezTo>
                  <a:pt x="2380051" y="4348675"/>
                  <a:pt x="2375420" y="4348675"/>
                  <a:pt x="2375420" y="4348675"/>
                </a:cubicBezTo>
                <a:cubicBezTo>
                  <a:pt x="2375420" y="4348675"/>
                  <a:pt x="2370790" y="4353404"/>
                  <a:pt x="2366160" y="4362865"/>
                </a:cubicBezTo>
                <a:cubicBezTo>
                  <a:pt x="2366160" y="4365230"/>
                  <a:pt x="2362688" y="4372324"/>
                  <a:pt x="2357479" y="4381191"/>
                </a:cubicBezTo>
                <a:lnTo>
                  <a:pt x="2339569" y="4408358"/>
                </a:lnTo>
                <a:lnTo>
                  <a:pt x="2353320" y="4410036"/>
                </a:lnTo>
                <a:cubicBezTo>
                  <a:pt x="2353320" y="4410036"/>
                  <a:pt x="2353320" y="4410036"/>
                  <a:pt x="2360824" y="4418837"/>
                </a:cubicBezTo>
                <a:lnTo>
                  <a:pt x="2360718" y="4422767"/>
                </a:lnTo>
                <a:lnTo>
                  <a:pt x="2354094" y="4424581"/>
                </a:lnTo>
                <a:lnTo>
                  <a:pt x="2380115" y="4465527"/>
                </a:lnTo>
                <a:lnTo>
                  <a:pt x="2391625" y="4452136"/>
                </a:lnTo>
                <a:cubicBezTo>
                  <a:pt x="2398570" y="4442085"/>
                  <a:pt x="2405514" y="4431444"/>
                  <a:pt x="2412458" y="4424348"/>
                </a:cubicBezTo>
                <a:cubicBezTo>
                  <a:pt x="2426349" y="4400700"/>
                  <a:pt x="2443712" y="4374688"/>
                  <a:pt x="2462811" y="4348675"/>
                </a:cubicBezTo>
                <a:lnTo>
                  <a:pt x="2470014" y="4339705"/>
                </a:lnTo>
                <a:lnTo>
                  <a:pt x="2474146" y="4324993"/>
                </a:lnTo>
                <a:lnTo>
                  <a:pt x="2488500" y="4316685"/>
                </a:lnTo>
                <a:lnTo>
                  <a:pt x="2523578" y="4273002"/>
                </a:lnTo>
                <a:lnTo>
                  <a:pt x="2576593" y="4208019"/>
                </a:lnTo>
                <a:lnTo>
                  <a:pt x="2556790" y="4196432"/>
                </a:lnTo>
                <a:cubicBezTo>
                  <a:pt x="2558801" y="4185842"/>
                  <a:pt x="2563808" y="4180366"/>
                  <a:pt x="2570107" y="4179008"/>
                </a:cubicBezTo>
                <a:cubicBezTo>
                  <a:pt x="2576407" y="4177651"/>
                  <a:pt x="2583999" y="4180412"/>
                  <a:pt x="2591178" y="4186293"/>
                </a:cubicBezTo>
                <a:lnTo>
                  <a:pt x="2586593" y="4195507"/>
                </a:lnTo>
                <a:lnTo>
                  <a:pt x="2634702" y="4131116"/>
                </a:lnTo>
                <a:lnTo>
                  <a:pt x="2640790" y="4127384"/>
                </a:lnTo>
                <a:lnTo>
                  <a:pt x="2636263" y="4121385"/>
                </a:lnTo>
                <a:cubicBezTo>
                  <a:pt x="2645194" y="4114304"/>
                  <a:pt x="2653481" y="4111100"/>
                  <a:pt x="2661765" y="4110848"/>
                </a:cubicBezTo>
                <a:lnTo>
                  <a:pt x="2663234" y="4111261"/>
                </a:lnTo>
                <a:lnTo>
                  <a:pt x="2737957" y="4032616"/>
                </a:lnTo>
                <a:lnTo>
                  <a:pt x="2737521" y="4032233"/>
                </a:lnTo>
                <a:cubicBezTo>
                  <a:pt x="2737939" y="4014075"/>
                  <a:pt x="2750334" y="4001734"/>
                  <a:pt x="2765951" y="3994706"/>
                </a:cubicBezTo>
                <a:lnTo>
                  <a:pt x="2767844" y="3994201"/>
                </a:lnTo>
                <a:lnTo>
                  <a:pt x="2768695" y="3988022"/>
                </a:lnTo>
                <a:cubicBezTo>
                  <a:pt x="2770655" y="3980752"/>
                  <a:pt x="2774709" y="3976930"/>
                  <a:pt x="2778909" y="3973586"/>
                </a:cubicBezTo>
                <a:lnTo>
                  <a:pt x="2786713" y="3965449"/>
                </a:lnTo>
                <a:lnTo>
                  <a:pt x="2798495" y="3936256"/>
                </a:lnTo>
                <a:lnTo>
                  <a:pt x="2774639" y="3938938"/>
                </a:lnTo>
                <a:cubicBezTo>
                  <a:pt x="2738083" y="3946522"/>
                  <a:pt x="2706511" y="3962831"/>
                  <a:pt x="2676854" y="3977929"/>
                </a:cubicBezTo>
                <a:lnTo>
                  <a:pt x="2676306" y="3978188"/>
                </a:lnTo>
                <a:lnTo>
                  <a:pt x="2688880" y="3978764"/>
                </a:lnTo>
                <a:cubicBezTo>
                  <a:pt x="2692813" y="3983747"/>
                  <a:pt x="2693774" y="3993638"/>
                  <a:pt x="2692055" y="4003383"/>
                </a:cubicBezTo>
                <a:lnTo>
                  <a:pt x="2690509" y="4008095"/>
                </a:lnTo>
                <a:lnTo>
                  <a:pt x="2705463" y="4020752"/>
                </a:lnTo>
                <a:cubicBezTo>
                  <a:pt x="2707393" y="4026011"/>
                  <a:pt x="2708272" y="4032713"/>
                  <a:pt x="2707783" y="4041036"/>
                </a:cubicBezTo>
                <a:cubicBezTo>
                  <a:pt x="2695994" y="4049048"/>
                  <a:pt x="2680798" y="4061984"/>
                  <a:pt x="2664832" y="4068838"/>
                </a:cubicBezTo>
                <a:lnTo>
                  <a:pt x="2663450" y="4069086"/>
                </a:lnTo>
                <a:lnTo>
                  <a:pt x="2664664" y="4070350"/>
                </a:lnTo>
                <a:cubicBezTo>
                  <a:pt x="2669602" y="4077845"/>
                  <a:pt x="2672806" y="4087203"/>
                  <a:pt x="2675566" y="4093498"/>
                </a:cubicBezTo>
                <a:cubicBezTo>
                  <a:pt x="2662352" y="4104431"/>
                  <a:pt x="2649137" y="4115367"/>
                  <a:pt x="2637894" y="4114375"/>
                </a:cubicBezTo>
                <a:lnTo>
                  <a:pt x="2635175" y="4105835"/>
                </a:lnTo>
                <a:lnTo>
                  <a:pt x="2632857" y="4108222"/>
                </a:lnTo>
                <a:cubicBezTo>
                  <a:pt x="2627612" y="4112658"/>
                  <a:pt x="2621560" y="4115572"/>
                  <a:pt x="2614096" y="4113438"/>
                </a:cubicBezTo>
                <a:cubicBezTo>
                  <a:pt x="2617273" y="4110475"/>
                  <a:pt x="2621699" y="4105837"/>
                  <a:pt x="2626351" y="4101629"/>
                </a:cubicBezTo>
                <a:lnTo>
                  <a:pt x="2632504" y="4097452"/>
                </a:lnTo>
                <a:lnTo>
                  <a:pt x="2629137" y="4086878"/>
                </a:lnTo>
                <a:lnTo>
                  <a:pt x="2636987" y="4071148"/>
                </a:lnTo>
                <a:lnTo>
                  <a:pt x="2617263" y="4060149"/>
                </a:lnTo>
                <a:cubicBezTo>
                  <a:pt x="2620850" y="4044227"/>
                  <a:pt x="2632249" y="4029527"/>
                  <a:pt x="2645810" y="4019314"/>
                </a:cubicBezTo>
                <a:lnTo>
                  <a:pt x="2653285" y="4015254"/>
                </a:lnTo>
                <a:lnTo>
                  <a:pt x="2652371" y="4005911"/>
                </a:lnTo>
                <a:lnTo>
                  <a:pt x="2661528" y="3985163"/>
                </a:lnTo>
                <a:lnTo>
                  <a:pt x="2633423" y="3998427"/>
                </a:lnTo>
                <a:lnTo>
                  <a:pt x="2599542" y="4007305"/>
                </a:lnTo>
                <a:lnTo>
                  <a:pt x="2602810" y="4017458"/>
                </a:lnTo>
                <a:cubicBezTo>
                  <a:pt x="2602807" y="4022821"/>
                  <a:pt x="2600879" y="4028158"/>
                  <a:pt x="2596279" y="4032879"/>
                </a:cubicBezTo>
                <a:cubicBezTo>
                  <a:pt x="2584889" y="4036301"/>
                  <a:pt x="2573500" y="4039724"/>
                  <a:pt x="2557560" y="4027157"/>
                </a:cubicBezTo>
                <a:lnTo>
                  <a:pt x="2557397" y="4019736"/>
                </a:lnTo>
                <a:lnTo>
                  <a:pt x="2537136" y="4015363"/>
                </a:lnTo>
                <a:cubicBezTo>
                  <a:pt x="2527458" y="4014652"/>
                  <a:pt x="2518349" y="4014284"/>
                  <a:pt x="2509636" y="4010744"/>
                </a:cubicBezTo>
                <a:cubicBezTo>
                  <a:pt x="2514021" y="4007414"/>
                  <a:pt x="2519311" y="4003563"/>
                  <a:pt x="2525060" y="4000149"/>
                </a:cubicBezTo>
                <a:lnTo>
                  <a:pt x="2530380" y="3997817"/>
                </a:lnTo>
                <a:lnTo>
                  <a:pt x="2479053" y="3980316"/>
                </a:lnTo>
                <a:lnTo>
                  <a:pt x="2441665" y="3955406"/>
                </a:lnTo>
                <a:lnTo>
                  <a:pt x="2432687" y="3973822"/>
                </a:lnTo>
                <a:lnTo>
                  <a:pt x="2456896" y="3992847"/>
                </a:lnTo>
                <a:cubicBezTo>
                  <a:pt x="2465400" y="3999491"/>
                  <a:pt x="2472971" y="4006725"/>
                  <a:pt x="2476023" y="4015809"/>
                </a:cubicBezTo>
                <a:cubicBezTo>
                  <a:pt x="2471305" y="4012781"/>
                  <a:pt x="2451877" y="3997641"/>
                  <a:pt x="2440298" y="3984867"/>
                </a:cubicBezTo>
                <a:lnTo>
                  <a:pt x="2432594" y="3974012"/>
                </a:lnTo>
                <a:lnTo>
                  <a:pt x="2430582" y="3978139"/>
                </a:lnTo>
                <a:cubicBezTo>
                  <a:pt x="2422204" y="3976537"/>
                  <a:pt x="2416506" y="3973126"/>
                  <a:pt x="2414059" y="3968246"/>
                </a:cubicBezTo>
                <a:lnTo>
                  <a:pt x="2414902" y="3962957"/>
                </a:lnTo>
                <a:lnTo>
                  <a:pt x="2412899" y="3963498"/>
                </a:lnTo>
                <a:cubicBezTo>
                  <a:pt x="2411612" y="3962672"/>
                  <a:pt x="2410403" y="3960782"/>
                  <a:pt x="2409699" y="3958104"/>
                </a:cubicBezTo>
                <a:cubicBezTo>
                  <a:pt x="2409699" y="3958104"/>
                  <a:pt x="2411724" y="3954950"/>
                  <a:pt x="2411724" y="3954950"/>
                </a:cubicBezTo>
                <a:lnTo>
                  <a:pt x="2415693" y="3957992"/>
                </a:lnTo>
                <a:lnTo>
                  <a:pt x="2417039" y="3949545"/>
                </a:lnTo>
                <a:cubicBezTo>
                  <a:pt x="2421598" y="3952275"/>
                  <a:pt x="2425603" y="3952112"/>
                  <a:pt x="2429608" y="3951949"/>
                </a:cubicBezTo>
                <a:lnTo>
                  <a:pt x="2439244" y="3953792"/>
                </a:lnTo>
                <a:lnTo>
                  <a:pt x="2411963" y="3935616"/>
                </a:lnTo>
                <a:cubicBezTo>
                  <a:pt x="2372281" y="3901045"/>
                  <a:pt x="2342720" y="3857728"/>
                  <a:pt x="2323480" y="3810433"/>
                </a:cubicBezTo>
                <a:lnTo>
                  <a:pt x="2313123" y="3769065"/>
                </a:lnTo>
                <a:lnTo>
                  <a:pt x="2304583" y="3776339"/>
                </a:lnTo>
                <a:cubicBezTo>
                  <a:pt x="2299393" y="3770114"/>
                  <a:pt x="2288691" y="3775307"/>
                  <a:pt x="2279285" y="3773039"/>
                </a:cubicBezTo>
                <a:lnTo>
                  <a:pt x="2276470" y="3771278"/>
                </a:lnTo>
                <a:lnTo>
                  <a:pt x="2274004" y="3774450"/>
                </a:lnTo>
                <a:cubicBezTo>
                  <a:pt x="2269043" y="3780727"/>
                  <a:pt x="2264504" y="3784458"/>
                  <a:pt x="2255176" y="3781568"/>
                </a:cubicBezTo>
                <a:cubicBezTo>
                  <a:pt x="2254738" y="3775331"/>
                  <a:pt x="2258199" y="3768858"/>
                  <a:pt x="2263477" y="3763489"/>
                </a:cubicBezTo>
                <a:lnTo>
                  <a:pt x="2273494" y="3757514"/>
                </a:lnTo>
                <a:lnTo>
                  <a:pt x="2276490" y="3747217"/>
                </a:lnTo>
                <a:cubicBezTo>
                  <a:pt x="2284952" y="3740196"/>
                  <a:pt x="2292431" y="3735716"/>
                  <a:pt x="2298957" y="3732883"/>
                </a:cubicBezTo>
                <a:lnTo>
                  <a:pt x="2303746" y="3731610"/>
                </a:lnTo>
                <a:lnTo>
                  <a:pt x="2298826" y="3711958"/>
                </a:lnTo>
                <a:lnTo>
                  <a:pt x="2298692" y="3706270"/>
                </a:lnTo>
                <a:lnTo>
                  <a:pt x="2288004" y="3713930"/>
                </a:lnTo>
                <a:cubicBezTo>
                  <a:pt x="2275948" y="3720198"/>
                  <a:pt x="2264058" y="3721469"/>
                  <a:pt x="2253960" y="3709054"/>
                </a:cubicBezTo>
                <a:cubicBezTo>
                  <a:pt x="2254187" y="3684934"/>
                  <a:pt x="2276442" y="3677253"/>
                  <a:pt x="2297066" y="3665228"/>
                </a:cubicBezTo>
                <a:lnTo>
                  <a:pt x="2297712" y="3664750"/>
                </a:lnTo>
                <a:lnTo>
                  <a:pt x="2297395" y="3651310"/>
                </a:lnTo>
                <a:cubicBezTo>
                  <a:pt x="2301008" y="3590891"/>
                  <a:pt x="2319794" y="3532076"/>
                  <a:pt x="2354098" y="3483107"/>
                </a:cubicBezTo>
                <a:cubicBezTo>
                  <a:pt x="2384294" y="3435885"/>
                  <a:pt x="2422016" y="3404288"/>
                  <a:pt x="2464152" y="3385794"/>
                </a:cubicBezTo>
                <a:lnTo>
                  <a:pt x="2522506" y="3369707"/>
                </a:lnTo>
                <a:lnTo>
                  <a:pt x="2515037" y="3367339"/>
                </a:lnTo>
                <a:cubicBezTo>
                  <a:pt x="2506192" y="3362878"/>
                  <a:pt x="2499818" y="3355669"/>
                  <a:pt x="2506285" y="3347702"/>
                </a:cubicBezTo>
                <a:cubicBezTo>
                  <a:pt x="2511410" y="3343161"/>
                  <a:pt x="2517564" y="3343997"/>
                  <a:pt x="2523132" y="3347278"/>
                </a:cubicBezTo>
                <a:cubicBezTo>
                  <a:pt x="2528699" y="3350559"/>
                  <a:pt x="2533683" y="3356286"/>
                  <a:pt x="2536465" y="3361525"/>
                </a:cubicBezTo>
                <a:lnTo>
                  <a:pt x="2537901" y="3367514"/>
                </a:lnTo>
                <a:lnTo>
                  <a:pt x="2600689" y="3367097"/>
                </a:lnTo>
                <a:cubicBezTo>
                  <a:pt x="2648540" y="3372286"/>
                  <a:pt x="2697693" y="3388056"/>
                  <a:pt x="2745036" y="3411885"/>
                </a:cubicBezTo>
                <a:lnTo>
                  <a:pt x="2754749" y="3417700"/>
                </a:lnTo>
                <a:lnTo>
                  <a:pt x="2766658" y="3394414"/>
                </a:lnTo>
                <a:cubicBezTo>
                  <a:pt x="2771935" y="3387197"/>
                  <a:pt x="2777134" y="3382913"/>
                  <a:pt x="2782092" y="3380917"/>
                </a:cubicBezTo>
                <a:lnTo>
                  <a:pt x="2788723" y="3381029"/>
                </a:lnTo>
                <a:lnTo>
                  <a:pt x="2793185" y="3358621"/>
                </a:lnTo>
                <a:cubicBezTo>
                  <a:pt x="2819860" y="3356184"/>
                  <a:pt x="2831131" y="3361943"/>
                  <a:pt x="2833548" y="3370204"/>
                </a:cubicBezTo>
                <a:cubicBezTo>
                  <a:pt x="2835362" y="3376401"/>
                  <a:pt x="2832197" y="3384007"/>
                  <a:pt x="2826815" y="3390622"/>
                </a:cubicBezTo>
                <a:lnTo>
                  <a:pt x="2811939" y="3401375"/>
                </a:lnTo>
                <a:lnTo>
                  <a:pt x="2818328" y="3416457"/>
                </a:lnTo>
                <a:cubicBezTo>
                  <a:pt x="2820246" y="3425661"/>
                  <a:pt x="2820340" y="3434942"/>
                  <a:pt x="2818060" y="3442128"/>
                </a:cubicBezTo>
                <a:lnTo>
                  <a:pt x="2811268" y="3451539"/>
                </a:lnTo>
                <a:lnTo>
                  <a:pt x="2814302" y="3453356"/>
                </a:lnTo>
                <a:lnTo>
                  <a:pt x="2866679" y="3495497"/>
                </a:lnTo>
                <a:lnTo>
                  <a:pt x="2868878" y="3491387"/>
                </a:lnTo>
                <a:lnTo>
                  <a:pt x="2867872" y="3489428"/>
                </a:lnTo>
                <a:cubicBezTo>
                  <a:pt x="2872196" y="3478698"/>
                  <a:pt x="2881481" y="3469795"/>
                  <a:pt x="2886442" y="3471620"/>
                </a:cubicBezTo>
                <a:cubicBezTo>
                  <a:pt x="2893883" y="3474361"/>
                  <a:pt x="2901323" y="3477100"/>
                  <a:pt x="2901842" y="3485089"/>
                </a:cubicBezTo>
                <a:cubicBezTo>
                  <a:pt x="2902015" y="3487752"/>
                  <a:pt x="2901418" y="3490998"/>
                  <a:pt x="2899796" y="3495022"/>
                </a:cubicBezTo>
                <a:cubicBezTo>
                  <a:pt x="2899796" y="3495022"/>
                  <a:pt x="2899796" y="3495022"/>
                  <a:pt x="2896235" y="3496792"/>
                </a:cubicBezTo>
                <a:lnTo>
                  <a:pt x="2889969" y="3499905"/>
                </a:lnTo>
                <a:lnTo>
                  <a:pt x="2916268" y="3514826"/>
                </a:lnTo>
                <a:cubicBezTo>
                  <a:pt x="2923330" y="3520978"/>
                  <a:pt x="2929957" y="3528204"/>
                  <a:pt x="2935948" y="3536761"/>
                </a:cubicBezTo>
                <a:lnTo>
                  <a:pt x="2947881" y="3559271"/>
                </a:lnTo>
                <a:lnTo>
                  <a:pt x="2949856" y="3548217"/>
                </a:lnTo>
                <a:cubicBezTo>
                  <a:pt x="2961069" y="3548732"/>
                  <a:pt x="2976539" y="3561217"/>
                  <a:pt x="2977060" y="3573015"/>
                </a:cubicBezTo>
                <a:cubicBezTo>
                  <a:pt x="2970106" y="3584469"/>
                  <a:pt x="2962458" y="3580194"/>
                  <a:pt x="2959068" y="3587889"/>
                </a:cubicBezTo>
                <a:lnTo>
                  <a:pt x="2948059" y="3571954"/>
                </a:lnTo>
                <a:lnTo>
                  <a:pt x="2941476" y="3581211"/>
                </a:lnTo>
                <a:cubicBezTo>
                  <a:pt x="2929747" y="3591611"/>
                  <a:pt x="2914351" y="3590202"/>
                  <a:pt x="2899964" y="3582212"/>
                </a:cubicBezTo>
                <a:lnTo>
                  <a:pt x="2892076" y="3574448"/>
                </a:lnTo>
                <a:lnTo>
                  <a:pt x="2895588" y="3592431"/>
                </a:lnTo>
                <a:lnTo>
                  <a:pt x="2946715" y="3590026"/>
                </a:lnTo>
                <a:cubicBezTo>
                  <a:pt x="2965707" y="3591392"/>
                  <a:pt x="2984616" y="3595271"/>
                  <a:pt x="3002477" y="3602452"/>
                </a:cubicBezTo>
                <a:lnTo>
                  <a:pt x="3043832" y="3629392"/>
                </a:lnTo>
                <a:lnTo>
                  <a:pt x="3038982" y="3622132"/>
                </a:lnTo>
                <a:cubicBezTo>
                  <a:pt x="3032316" y="3612152"/>
                  <a:pt x="3026458" y="3599722"/>
                  <a:pt x="3032920" y="3580103"/>
                </a:cubicBezTo>
                <a:cubicBezTo>
                  <a:pt x="3042582" y="3584609"/>
                  <a:pt x="3056413" y="3561961"/>
                  <a:pt x="3070906" y="3568719"/>
                </a:cubicBezTo>
                <a:cubicBezTo>
                  <a:pt x="3088163" y="3574343"/>
                  <a:pt x="3098397" y="3579873"/>
                  <a:pt x="3104289" y="3586221"/>
                </a:cubicBezTo>
                <a:lnTo>
                  <a:pt x="3110948" y="3606569"/>
                </a:lnTo>
                <a:lnTo>
                  <a:pt x="3153260" y="3577754"/>
                </a:lnTo>
                <a:lnTo>
                  <a:pt x="3161066" y="3573405"/>
                </a:lnTo>
                <a:lnTo>
                  <a:pt x="3141937" y="3577056"/>
                </a:lnTo>
                <a:cubicBezTo>
                  <a:pt x="3121866" y="3575255"/>
                  <a:pt x="3102783" y="3557468"/>
                  <a:pt x="3096508" y="3531281"/>
                </a:cubicBezTo>
                <a:cubicBezTo>
                  <a:pt x="3082402" y="3477908"/>
                  <a:pt x="3099434" y="3444518"/>
                  <a:pt x="3099434" y="3444518"/>
                </a:cubicBezTo>
                <a:cubicBezTo>
                  <a:pt x="3108302" y="3440976"/>
                  <a:pt x="3116003" y="3439974"/>
                  <a:pt x="3122719" y="3440915"/>
                </a:cubicBezTo>
                <a:cubicBezTo>
                  <a:pt x="3142863" y="3443738"/>
                  <a:pt x="3154136" y="3464044"/>
                  <a:pt x="3161421" y="3485684"/>
                </a:cubicBezTo>
                <a:lnTo>
                  <a:pt x="3163862" y="3494543"/>
                </a:lnTo>
                <a:lnTo>
                  <a:pt x="3167931" y="3491617"/>
                </a:lnTo>
                <a:cubicBezTo>
                  <a:pt x="3174247" y="3486825"/>
                  <a:pt x="3181239" y="3482212"/>
                  <a:pt x="3190893" y="3483324"/>
                </a:cubicBezTo>
                <a:cubicBezTo>
                  <a:pt x="3191226" y="3490588"/>
                  <a:pt x="3188369" y="3498086"/>
                  <a:pt x="3183642" y="3505181"/>
                </a:cubicBezTo>
                <a:lnTo>
                  <a:pt x="3170266" y="3519258"/>
                </a:lnTo>
                <a:lnTo>
                  <a:pt x="3174621" y="3541111"/>
                </a:lnTo>
                <a:cubicBezTo>
                  <a:pt x="3175395" y="3549860"/>
                  <a:pt x="3174776" y="3557888"/>
                  <a:pt x="3171687" y="3563985"/>
                </a:cubicBezTo>
                <a:lnTo>
                  <a:pt x="3162682" y="3572505"/>
                </a:lnTo>
                <a:lnTo>
                  <a:pt x="3180755" y="3562434"/>
                </a:lnTo>
                <a:lnTo>
                  <a:pt x="3176748" y="3547919"/>
                </a:lnTo>
                <a:cubicBezTo>
                  <a:pt x="3182168" y="3548723"/>
                  <a:pt x="3182562" y="3543156"/>
                  <a:pt x="3182955" y="3537592"/>
                </a:cubicBezTo>
                <a:cubicBezTo>
                  <a:pt x="3189862" y="3533081"/>
                  <a:pt x="3198443" y="3532718"/>
                  <a:pt x="3207163" y="3535073"/>
                </a:cubicBezTo>
                <a:lnTo>
                  <a:pt x="3218585" y="3541357"/>
                </a:lnTo>
                <a:lnTo>
                  <a:pt x="3283341" y="3505275"/>
                </a:lnTo>
                <a:lnTo>
                  <a:pt x="3274087" y="3493303"/>
                </a:lnTo>
                <a:cubicBezTo>
                  <a:pt x="3272029" y="3488921"/>
                  <a:pt x="3271473" y="3484950"/>
                  <a:pt x="3273103" y="3482853"/>
                </a:cubicBezTo>
                <a:cubicBezTo>
                  <a:pt x="3277995" y="3476561"/>
                  <a:pt x="3282886" y="3470270"/>
                  <a:pt x="3290561" y="3472259"/>
                </a:cubicBezTo>
                <a:cubicBezTo>
                  <a:pt x="3293120" y="3472921"/>
                  <a:pt x="3295988" y="3474505"/>
                  <a:pt x="3299269" y="3477314"/>
                </a:cubicBezTo>
                <a:cubicBezTo>
                  <a:pt x="3299269" y="3477314"/>
                  <a:pt x="3299269" y="3477314"/>
                  <a:pt x="3299825" y="3481284"/>
                </a:cubicBezTo>
                <a:lnTo>
                  <a:pt x="3301750" y="3495018"/>
                </a:lnTo>
                <a:lnTo>
                  <a:pt x="3306050" y="3492622"/>
                </a:lnTo>
                <a:cubicBezTo>
                  <a:pt x="3347720" y="3464244"/>
                  <a:pt x="3380129" y="3454784"/>
                  <a:pt x="3380129" y="3435866"/>
                </a:cubicBezTo>
                <a:cubicBezTo>
                  <a:pt x="3389390" y="3435866"/>
                  <a:pt x="3403279" y="3431136"/>
                  <a:pt x="3421799" y="3426406"/>
                </a:cubicBezTo>
                <a:lnTo>
                  <a:pt x="3436470" y="3418185"/>
                </a:lnTo>
                <a:lnTo>
                  <a:pt x="3427388" y="3416218"/>
                </a:lnTo>
                <a:cubicBezTo>
                  <a:pt x="3423343" y="3414015"/>
                  <a:pt x="3420736" y="3410044"/>
                  <a:pt x="3419769" y="3402099"/>
                </a:cubicBezTo>
                <a:cubicBezTo>
                  <a:pt x="3423329" y="3400330"/>
                  <a:pt x="3433199" y="3403852"/>
                  <a:pt x="3438135" y="3405614"/>
                </a:cubicBezTo>
                <a:cubicBezTo>
                  <a:pt x="3441696" y="3403845"/>
                  <a:pt x="3446631" y="3405605"/>
                  <a:pt x="3448005" y="3409136"/>
                </a:cubicBezTo>
                <a:lnTo>
                  <a:pt x="3452626" y="3409131"/>
                </a:lnTo>
                <a:lnTo>
                  <a:pt x="3505140" y="3379703"/>
                </a:lnTo>
                <a:lnTo>
                  <a:pt x="3568550" y="3353254"/>
                </a:lnTo>
                <a:lnTo>
                  <a:pt x="3559179" y="3334771"/>
                </a:lnTo>
                <a:lnTo>
                  <a:pt x="3545034" y="3335821"/>
                </a:lnTo>
                <a:lnTo>
                  <a:pt x="3523046" y="3318850"/>
                </a:lnTo>
                <a:lnTo>
                  <a:pt x="3503704" y="3327544"/>
                </a:lnTo>
                <a:lnTo>
                  <a:pt x="3503604" y="3328282"/>
                </a:lnTo>
                <a:cubicBezTo>
                  <a:pt x="3499761" y="3328507"/>
                  <a:pt x="3496483" y="3332769"/>
                  <a:pt x="3497047" y="3336806"/>
                </a:cubicBezTo>
                <a:cubicBezTo>
                  <a:pt x="3493770" y="3341070"/>
                  <a:pt x="3490491" y="3345330"/>
                  <a:pt x="3494335" y="3345105"/>
                </a:cubicBezTo>
                <a:cubicBezTo>
                  <a:pt x="3484500" y="3357893"/>
                  <a:pt x="3485065" y="3361927"/>
                  <a:pt x="3472968" y="3358569"/>
                </a:cubicBezTo>
                <a:lnTo>
                  <a:pt x="3474800" y="3340534"/>
                </a:lnTo>
                <a:lnTo>
                  <a:pt x="3431060" y="3360193"/>
                </a:lnTo>
                <a:lnTo>
                  <a:pt x="3319234" y="3419039"/>
                </a:lnTo>
                <a:lnTo>
                  <a:pt x="3316609" y="3424724"/>
                </a:lnTo>
                <a:cubicBezTo>
                  <a:pt x="3314548" y="3426540"/>
                  <a:pt x="3311652" y="3428050"/>
                  <a:pt x="3307643" y="3429150"/>
                </a:cubicBezTo>
                <a:cubicBezTo>
                  <a:pt x="3307643" y="3429150"/>
                  <a:pt x="3307643" y="3429150"/>
                  <a:pt x="3304524" y="3427148"/>
                </a:cubicBezTo>
                <a:lnTo>
                  <a:pt x="3304209" y="3426945"/>
                </a:lnTo>
                <a:lnTo>
                  <a:pt x="3278268" y="3440596"/>
                </a:lnTo>
                <a:cubicBezTo>
                  <a:pt x="3273640" y="3440596"/>
                  <a:pt x="3269011" y="3440596"/>
                  <a:pt x="3269011" y="3440596"/>
                </a:cubicBezTo>
                <a:cubicBezTo>
                  <a:pt x="3269011" y="3435866"/>
                  <a:pt x="3273640" y="3435866"/>
                  <a:pt x="3278268" y="3431136"/>
                </a:cubicBezTo>
                <a:lnTo>
                  <a:pt x="3296595" y="3422059"/>
                </a:lnTo>
                <a:lnTo>
                  <a:pt x="3292045" y="3419139"/>
                </a:lnTo>
                <a:lnTo>
                  <a:pt x="3292075" y="3415792"/>
                </a:lnTo>
                <a:lnTo>
                  <a:pt x="3287555" y="3416348"/>
                </a:lnTo>
                <a:cubicBezTo>
                  <a:pt x="3281924" y="3415911"/>
                  <a:pt x="3276388" y="3414033"/>
                  <a:pt x="3272909" y="3409582"/>
                </a:cubicBezTo>
                <a:cubicBezTo>
                  <a:pt x="3272909" y="3409582"/>
                  <a:pt x="3272909" y="3409582"/>
                  <a:pt x="3269431" y="3405132"/>
                </a:cubicBezTo>
                <a:cubicBezTo>
                  <a:pt x="3275030" y="3406049"/>
                  <a:pt x="3281562" y="3407119"/>
                  <a:pt x="3287596" y="3408592"/>
                </a:cubicBezTo>
                <a:lnTo>
                  <a:pt x="3292123" y="3410347"/>
                </a:lnTo>
                <a:lnTo>
                  <a:pt x="3292153" y="3406962"/>
                </a:lnTo>
                <a:cubicBezTo>
                  <a:pt x="3292820" y="3402492"/>
                  <a:pt x="3294267" y="3398522"/>
                  <a:pt x="3296939" y="3397789"/>
                </a:cubicBezTo>
                <a:cubicBezTo>
                  <a:pt x="3302284" y="3396321"/>
                  <a:pt x="3307854" y="3396222"/>
                  <a:pt x="3312199" y="3397173"/>
                </a:cubicBezTo>
                <a:cubicBezTo>
                  <a:pt x="3316543" y="3398124"/>
                  <a:pt x="3319663" y="3400126"/>
                  <a:pt x="3320110" y="3402862"/>
                </a:cubicBezTo>
                <a:lnTo>
                  <a:pt x="3320756" y="3410094"/>
                </a:lnTo>
                <a:lnTo>
                  <a:pt x="3431060" y="3355465"/>
                </a:lnTo>
                <a:lnTo>
                  <a:pt x="3475407" y="3334557"/>
                </a:lnTo>
                <a:lnTo>
                  <a:pt x="3477854" y="3310464"/>
                </a:lnTo>
                <a:cubicBezTo>
                  <a:pt x="3480680" y="3296055"/>
                  <a:pt x="3483929" y="3284672"/>
                  <a:pt x="3485285" y="3280523"/>
                </a:cubicBezTo>
                <a:lnTo>
                  <a:pt x="3490024" y="3274362"/>
                </a:lnTo>
                <a:lnTo>
                  <a:pt x="3475694" y="3268859"/>
                </a:lnTo>
                <a:cubicBezTo>
                  <a:pt x="3462910" y="3252661"/>
                  <a:pt x="3462526" y="3237701"/>
                  <a:pt x="3469229" y="3223454"/>
                </a:cubicBezTo>
                <a:lnTo>
                  <a:pt x="3482437" y="3208371"/>
                </a:lnTo>
                <a:lnTo>
                  <a:pt x="3483858" y="3189412"/>
                </a:lnTo>
                <a:lnTo>
                  <a:pt x="3480352" y="3187344"/>
                </a:lnTo>
                <a:cubicBezTo>
                  <a:pt x="3478389" y="3182397"/>
                  <a:pt x="3479991" y="3176672"/>
                  <a:pt x="3483512" y="3171938"/>
                </a:cubicBezTo>
                <a:lnTo>
                  <a:pt x="3496232" y="3163739"/>
                </a:lnTo>
                <a:lnTo>
                  <a:pt x="3496364" y="3163553"/>
                </a:lnTo>
                <a:lnTo>
                  <a:pt x="3478389" y="3103660"/>
                </a:lnTo>
                <a:cubicBezTo>
                  <a:pt x="3481733" y="3087420"/>
                  <a:pt x="3483407" y="3079299"/>
                  <a:pt x="3483175" y="3064029"/>
                </a:cubicBezTo>
                <a:cubicBezTo>
                  <a:pt x="3500580" y="3086144"/>
                  <a:pt x="3503205" y="3081597"/>
                  <a:pt x="3510361" y="3079658"/>
                </a:cubicBezTo>
                <a:lnTo>
                  <a:pt x="3520152" y="3109891"/>
                </a:lnTo>
                <a:lnTo>
                  <a:pt x="3523963" y="3089108"/>
                </a:lnTo>
                <a:lnTo>
                  <a:pt x="3527930" y="3080732"/>
                </a:lnTo>
                <a:lnTo>
                  <a:pt x="3513474" y="3048147"/>
                </a:lnTo>
                <a:cubicBezTo>
                  <a:pt x="3500598" y="3028637"/>
                  <a:pt x="3491304" y="3008158"/>
                  <a:pt x="3486306" y="2975012"/>
                </a:cubicBezTo>
                <a:lnTo>
                  <a:pt x="3480143" y="2966774"/>
                </a:lnTo>
                <a:lnTo>
                  <a:pt x="3478268" y="2975628"/>
                </a:lnTo>
                <a:cubicBezTo>
                  <a:pt x="3475047" y="2989142"/>
                  <a:pt x="3470847" y="3003143"/>
                  <a:pt x="3466525" y="3009100"/>
                </a:cubicBezTo>
                <a:cubicBezTo>
                  <a:pt x="3469393" y="2999097"/>
                  <a:pt x="3470604" y="2987058"/>
                  <a:pt x="3472693" y="2975534"/>
                </a:cubicBezTo>
                <a:lnTo>
                  <a:pt x="3477374" y="2963072"/>
                </a:lnTo>
                <a:lnTo>
                  <a:pt x="3474384" y="2959076"/>
                </a:lnTo>
                <a:cubicBezTo>
                  <a:pt x="3477961" y="2958105"/>
                  <a:pt x="3477961" y="2958105"/>
                  <a:pt x="3476056" y="2950956"/>
                </a:cubicBezTo>
                <a:cubicBezTo>
                  <a:pt x="3476056" y="2950956"/>
                  <a:pt x="3475102" y="2947381"/>
                  <a:pt x="3475102" y="2947381"/>
                </a:cubicBezTo>
                <a:cubicBezTo>
                  <a:pt x="3474150" y="2943804"/>
                  <a:pt x="3473198" y="2940230"/>
                  <a:pt x="3472244" y="2936655"/>
                </a:cubicBezTo>
                <a:cubicBezTo>
                  <a:pt x="3472244" y="2936655"/>
                  <a:pt x="3472244" y="2936655"/>
                  <a:pt x="3468666" y="2937625"/>
                </a:cubicBezTo>
                <a:cubicBezTo>
                  <a:pt x="3472244" y="2936655"/>
                  <a:pt x="3471291" y="2933079"/>
                  <a:pt x="3470338" y="2929504"/>
                </a:cubicBezTo>
                <a:cubicBezTo>
                  <a:pt x="3465573" y="2911630"/>
                  <a:pt x="3461582" y="2900254"/>
                  <a:pt x="3457768" y="2893142"/>
                </a:cubicBezTo>
                <a:lnTo>
                  <a:pt x="3448297" y="2884269"/>
                </a:lnTo>
                <a:lnTo>
                  <a:pt x="3442365" y="2888615"/>
                </a:lnTo>
                <a:cubicBezTo>
                  <a:pt x="3436849" y="2890018"/>
                  <a:pt x="3431095" y="2888925"/>
                  <a:pt x="3425642" y="2884847"/>
                </a:cubicBezTo>
                <a:cubicBezTo>
                  <a:pt x="3422540" y="2876821"/>
                  <a:pt x="3427243" y="2868926"/>
                  <a:pt x="3431947" y="2861031"/>
                </a:cubicBezTo>
                <a:lnTo>
                  <a:pt x="3436093" y="2858612"/>
                </a:lnTo>
                <a:lnTo>
                  <a:pt x="3426126" y="2821219"/>
                </a:lnTo>
                <a:cubicBezTo>
                  <a:pt x="3421957" y="2805579"/>
                  <a:pt x="3418383" y="2792171"/>
                  <a:pt x="3415047" y="2779656"/>
                </a:cubicBezTo>
                <a:cubicBezTo>
                  <a:pt x="3408376" y="2754632"/>
                  <a:pt x="3399081" y="2734152"/>
                  <a:pt x="3396711" y="2696461"/>
                </a:cubicBezTo>
                <a:cubicBezTo>
                  <a:pt x="3394804" y="2689310"/>
                  <a:pt x="3401242" y="2699068"/>
                  <a:pt x="3399102" y="2676646"/>
                </a:cubicBezTo>
                <a:cubicBezTo>
                  <a:pt x="3394337" y="2658769"/>
                  <a:pt x="3391478" y="2648045"/>
                  <a:pt x="3385761" y="2626594"/>
                </a:cubicBezTo>
                <a:lnTo>
                  <a:pt x="3384430" y="2607192"/>
                </a:lnTo>
                <a:lnTo>
                  <a:pt x="3374001" y="2605223"/>
                </a:lnTo>
                <a:cubicBezTo>
                  <a:pt x="3368224" y="2601570"/>
                  <a:pt x="3363169" y="2595316"/>
                  <a:pt x="3359896" y="2586132"/>
                </a:cubicBezTo>
                <a:cubicBezTo>
                  <a:pt x="3360498" y="2578131"/>
                  <a:pt x="3363061" y="2571222"/>
                  <a:pt x="3366890" y="2565940"/>
                </a:cubicBezTo>
                <a:lnTo>
                  <a:pt x="3380327" y="2556333"/>
                </a:lnTo>
                <a:lnTo>
                  <a:pt x="3376970" y="2521641"/>
                </a:lnTo>
                <a:lnTo>
                  <a:pt x="3376937" y="2518214"/>
                </a:lnTo>
                <a:lnTo>
                  <a:pt x="3374146" y="2516949"/>
                </a:lnTo>
                <a:lnTo>
                  <a:pt x="3372627" y="2528311"/>
                </a:lnTo>
                <a:cubicBezTo>
                  <a:pt x="3354815" y="2599215"/>
                  <a:pt x="3275687" y="2611207"/>
                  <a:pt x="3233140" y="2579942"/>
                </a:cubicBezTo>
                <a:lnTo>
                  <a:pt x="3213376" y="2556809"/>
                </a:lnTo>
                <a:lnTo>
                  <a:pt x="3206774" y="2562999"/>
                </a:lnTo>
                <a:cubicBezTo>
                  <a:pt x="3199109" y="2566981"/>
                  <a:pt x="3191574" y="2568433"/>
                  <a:pt x="3187456" y="2566656"/>
                </a:cubicBezTo>
                <a:cubicBezTo>
                  <a:pt x="3178658" y="2559101"/>
                  <a:pt x="3172576" y="2543312"/>
                  <a:pt x="3182407" y="2530627"/>
                </a:cubicBezTo>
                <a:cubicBezTo>
                  <a:pt x="3185403" y="2524396"/>
                  <a:pt x="3190739" y="2521056"/>
                  <a:pt x="3196554" y="2517687"/>
                </a:cubicBezTo>
                <a:lnTo>
                  <a:pt x="3210005" y="2507333"/>
                </a:lnTo>
                <a:lnTo>
                  <a:pt x="3217214" y="2480329"/>
                </a:lnTo>
                <a:cubicBezTo>
                  <a:pt x="3239587" y="2438997"/>
                  <a:pt x="3286783" y="2428499"/>
                  <a:pt x="3331286" y="2389125"/>
                </a:cubicBezTo>
                <a:cubicBezTo>
                  <a:pt x="3323524" y="2435070"/>
                  <a:pt x="3360079" y="2458998"/>
                  <a:pt x="3371776" y="2491635"/>
                </a:cubicBezTo>
                <a:lnTo>
                  <a:pt x="3373902" y="2502203"/>
                </a:lnTo>
                <a:lnTo>
                  <a:pt x="3376789" y="2503201"/>
                </a:lnTo>
                <a:lnTo>
                  <a:pt x="3376365" y="2459991"/>
                </a:lnTo>
                <a:cubicBezTo>
                  <a:pt x="3376402" y="2440335"/>
                  <a:pt x="3377243" y="2421898"/>
                  <a:pt x="3380588" y="2405657"/>
                </a:cubicBezTo>
                <a:cubicBezTo>
                  <a:pt x="3381426" y="2401596"/>
                  <a:pt x="3382737" y="2399326"/>
                  <a:pt x="3384409" y="2398391"/>
                </a:cubicBezTo>
                <a:lnTo>
                  <a:pt x="3389879" y="2399107"/>
                </a:lnTo>
                <a:lnTo>
                  <a:pt x="3389919" y="2399956"/>
                </a:lnTo>
                <a:lnTo>
                  <a:pt x="3387747" y="2403716"/>
                </a:lnTo>
                <a:cubicBezTo>
                  <a:pt x="3387747" y="2403716"/>
                  <a:pt x="3385120" y="2408262"/>
                  <a:pt x="3386073" y="2411839"/>
                </a:cubicBezTo>
                <a:cubicBezTo>
                  <a:pt x="3387026" y="2415412"/>
                  <a:pt x="3387979" y="2418988"/>
                  <a:pt x="3390606" y="2414442"/>
                </a:cubicBezTo>
                <a:lnTo>
                  <a:pt x="3389919" y="2399956"/>
                </a:lnTo>
                <a:lnTo>
                  <a:pt x="3390372" y="2399172"/>
                </a:lnTo>
                <a:lnTo>
                  <a:pt x="3389879" y="2399107"/>
                </a:lnTo>
                <a:lnTo>
                  <a:pt x="3385757" y="2312072"/>
                </a:lnTo>
                <a:lnTo>
                  <a:pt x="3383202" y="2307798"/>
                </a:lnTo>
                <a:lnTo>
                  <a:pt x="3385323" y="2302898"/>
                </a:lnTo>
                <a:lnTo>
                  <a:pt x="3383973" y="2274402"/>
                </a:lnTo>
                <a:cubicBezTo>
                  <a:pt x="3386007" y="2260434"/>
                  <a:pt x="3386488" y="2247845"/>
                  <a:pt x="3387298" y="2234687"/>
                </a:cubicBezTo>
                <a:lnTo>
                  <a:pt x="3389687" y="2215224"/>
                </a:lnTo>
                <a:lnTo>
                  <a:pt x="3384164" y="2214461"/>
                </a:lnTo>
                <a:cubicBezTo>
                  <a:pt x="3381477" y="2211462"/>
                  <a:pt x="3379089" y="2206255"/>
                  <a:pt x="3375820" y="2199817"/>
                </a:cubicBezTo>
                <a:cubicBezTo>
                  <a:pt x="3382518" y="2194260"/>
                  <a:pt x="3387598" y="2192658"/>
                  <a:pt x="3392177" y="2194087"/>
                </a:cubicBezTo>
                <a:lnTo>
                  <a:pt x="3392270" y="2194174"/>
                </a:lnTo>
                <a:lnTo>
                  <a:pt x="3392590" y="2191563"/>
                </a:lnTo>
                <a:cubicBezTo>
                  <a:pt x="3394031" y="2168172"/>
                  <a:pt x="3397141" y="2136664"/>
                  <a:pt x="3399534" y="2116846"/>
                </a:cubicBezTo>
                <a:cubicBezTo>
                  <a:pt x="3398349" y="2098001"/>
                  <a:pt x="3398349" y="2098001"/>
                  <a:pt x="3402414" y="2070065"/>
                </a:cubicBezTo>
                <a:lnTo>
                  <a:pt x="3412337" y="2014314"/>
                </a:lnTo>
                <a:lnTo>
                  <a:pt x="3410403" y="2014667"/>
                </a:lnTo>
                <a:cubicBezTo>
                  <a:pt x="3404007" y="2014362"/>
                  <a:pt x="3398465" y="2012561"/>
                  <a:pt x="3393796" y="2009671"/>
                </a:cubicBezTo>
                <a:cubicBezTo>
                  <a:pt x="3386796" y="2005338"/>
                  <a:pt x="3381758" y="1998552"/>
                  <a:pt x="3378752" y="1990690"/>
                </a:cubicBezTo>
                <a:lnTo>
                  <a:pt x="3377850" y="1982643"/>
                </a:lnTo>
                <a:lnTo>
                  <a:pt x="3377721" y="1982752"/>
                </a:lnTo>
                <a:cubicBezTo>
                  <a:pt x="3363913" y="1985967"/>
                  <a:pt x="3345489" y="1978200"/>
                  <a:pt x="3338395" y="1956713"/>
                </a:cubicBezTo>
                <a:cubicBezTo>
                  <a:pt x="3345443" y="1942027"/>
                  <a:pt x="3355069" y="1935157"/>
                  <a:pt x="3361058" y="1929276"/>
                </a:cubicBezTo>
                <a:lnTo>
                  <a:pt x="3386070" y="1941308"/>
                </a:lnTo>
                <a:lnTo>
                  <a:pt x="3408364" y="1927896"/>
                </a:lnTo>
                <a:cubicBezTo>
                  <a:pt x="3414771" y="1930982"/>
                  <a:pt x="3420141" y="1936467"/>
                  <a:pt x="3424423" y="1943267"/>
                </a:cubicBezTo>
                <a:lnTo>
                  <a:pt x="3424637" y="1943790"/>
                </a:lnTo>
                <a:lnTo>
                  <a:pt x="3432774" y="1881661"/>
                </a:lnTo>
                <a:lnTo>
                  <a:pt x="3436244" y="1869173"/>
                </a:lnTo>
                <a:lnTo>
                  <a:pt x="3434708" y="1865098"/>
                </a:lnTo>
                <a:lnTo>
                  <a:pt x="3434558" y="1865184"/>
                </a:lnTo>
                <a:lnTo>
                  <a:pt x="3434492" y="1865188"/>
                </a:lnTo>
                <a:lnTo>
                  <a:pt x="3433398" y="1867113"/>
                </a:lnTo>
                <a:lnTo>
                  <a:pt x="3432427" y="1865308"/>
                </a:lnTo>
                <a:lnTo>
                  <a:pt x="3417096" y="1866199"/>
                </a:lnTo>
                <a:lnTo>
                  <a:pt x="3417052" y="1866184"/>
                </a:lnTo>
                <a:lnTo>
                  <a:pt x="3408785" y="1883620"/>
                </a:lnTo>
                <a:cubicBezTo>
                  <a:pt x="3404272" y="1888704"/>
                  <a:pt x="3397829" y="1892725"/>
                  <a:pt x="3388787" y="1894987"/>
                </a:cubicBezTo>
                <a:cubicBezTo>
                  <a:pt x="3385655" y="1890631"/>
                  <a:pt x="3382525" y="1886274"/>
                  <a:pt x="3379392" y="1881918"/>
                </a:cubicBezTo>
                <a:lnTo>
                  <a:pt x="3398748" y="1853941"/>
                </a:lnTo>
                <a:lnTo>
                  <a:pt x="3399178" y="1843627"/>
                </a:lnTo>
                <a:cubicBezTo>
                  <a:pt x="3400609" y="1837347"/>
                  <a:pt x="3403110" y="1830496"/>
                  <a:pt x="3406277" y="1824025"/>
                </a:cubicBezTo>
                <a:lnTo>
                  <a:pt x="3415349" y="1809864"/>
                </a:lnTo>
                <a:lnTo>
                  <a:pt x="3419594" y="1781636"/>
                </a:lnTo>
                <a:cubicBezTo>
                  <a:pt x="3421926" y="1772979"/>
                  <a:pt x="3424982" y="1765362"/>
                  <a:pt x="3428196" y="1759548"/>
                </a:cubicBezTo>
                <a:cubicBezTo>
                  <a:pt x="3435291" y="1767602"/>
                  <a:pt x="3440391" y="1777177"/>
                  <a:pt x="3443743" y="1787302"/>
                </a:cubicBezTo>
                <a:lnTo>
                  <a:pt x="3447005" y="1807322"/>
                </a:lnTo>
                <a:lnTo>
                  <a:pt x="3452518" y="1810551"/>
                </a:lnTo>
                <a:lnTo>
                  <a:pt x="3453631" y="1806165"/>
                </a:lnTo>
                <a:lnTo>
                  <a:pt x="3448035" y="1797943"/>
                </a:lnTo>
                <a:cubicBezTo>
                  <a:pt x="3437542" y="1772341"/>
                  <a:pt x="3445186" y="1745897"/>
                  <a:pt x="3452831" y="1719452"/>
                </a:cubicBezTo>
                <a:lnTo>
                  <a:pt x="3470999" y="1737708"/>
                </a:lnTo>
                <a:lnTo>
                  <a:pt x="3473144" y="1729253"/>
                </a:lnTo>
                <a:lnTo>
                  <a:pt x="3470262" y="1687314"/>
                </a:lnTo>
                <a:cubicBezTo>
                  <a:pt x="3469964" y="1671880"/>
                  <a:pt x="3472305" y="1657887"/>
                  <a:pt x="3482697" y="1646578"/>
                </a:cubicBezTo>
                <a:lnTo>
                  <a:pt x="3489689" y="1664038"/>
                </a:lnTo>
                <a:lnTo>
                  <a:pt x="3497267" y="1634171"/>
                </a:lnTo>
                <a:cubicBezTo>
                  <a:pt x="3519710" y="1574417"/>
                  <a:pt x="3539529" y="1519209"/>
                  <a:pt x="3562926" y="1463033"/>
                </a:cubicBezTo>
                <a:lnTo>
                  <a:pt x="3578243" y="1426480"/>
                </a:lnTo>
                <a:lnTo>
                  <a:pt x="3521448" y="1413632"/>
                </a:lnTo>
                <a:cubicBezTo>
                  <a:pt x="3504106" y="1406478"/>
                  <a:pt x="3489567" y="1396785"/>
                  <a:pt x="3477672" y="1384699"/>
                </a:cubicBezTo>
                <a:cubicBezTo>
                  <a:pt x="3469742" y="1376642"/>
                  <a:pt x="3462988" y="1367520"/>
                  <a:pt x="3457360" y="1357376"/>
                </a:cubicBezTo>
                <a:cubicBezTo>
                  <a:pt x="3481428" y="1335585"/>
                  <a:pt x="3508837" y="1356481"/>
                  <a:pt x="3532124" y="1365872"/>
                </a:cubicBezTo>
                <a:cubicBezTo>
                  <a:pt x="3535281" y="1337616"/>
                  <a:pt x="3531939" y="1294929"/>
                  <a:pt x="3561875" y="1293220"/>
                </a:cubicBezTo>
                <a:cubicBezTo>
                  <a:pt x="3567381" y="1298394"/>
                  <a:pt x="3570075" y="1304525"/>
                  <a:pt x="3571047" y="1311345"/>
                </a:cubicBezTo>
                <a:cubicBezTo>
                  <a:pt x="3573956" y="1331804"/>
                  <a:pt x="3561344" y="1358461"/>
                  <a:pt x="3562542" y="1384042"/>
                </a:cubicBezTo>
                <a:cubicBezTo>
                  <a:pt x="3567417" y="1394866"/>
                  <a:pt x="3579416" y="1396383"/>
                  <a:pt x="3582509" y="1409534"/>
                </a:cubicBezTo>
                <a:lnTo>
                  <a:pt x="3582319" y="1416752"/>
                </a:lnTo>
                <a:lnTo>
                  <a:pt x="3602795" y="1367886"/>
                </a:lnTo>
                <a:cubicBezTo>
                  <a:pt x="3617595" y="1337039"/>
                  <a:pt x="3629770" y="1310737"/>
                  <a:pt x="3641945" y="1284433"/>
                </a:cubicBezTo>
                <a:cubicBezTo>
                  <a:pt x="3650774" y="1274375"/>
                  <a:pt x="3653399" y="1269831"/>
                  <a:pt x="3658651" y="1260737"/>
                </a:cubicBezTo>
                <a:cubicBezTo>
                  <a:pt x="3682282" y="1219831"/>
                  <a:pt x="3700428" y="1172742"/>
                  <a:pt x="3726916" y="1142559"/>
                </a:cubicBezTo>
                <a:cubicBezTo>
                  <a:pt x="3748641" y="1094502"/>
                  <a:pt x="3777035" y="1071471"/>
                  <a:pt x="3807822" y="1028621"/>
                </a:cubicBezTo>
                <a:cubicBezTo>
                  <a:pt x="3821902" y="1009471"/>
                  <a:pt x="3835030" y="986745"/>
                  <a:pt x="3845532" y="968563"/>
                </a:cubicBezTo>
                <a:cubicBezTo>
                  <a:pt x="3866772" y="947471"/>
                  <a:pt x="3884428" y="927348"/>
                  <a:pt x="3901136" y="903651"/>
                </a:cubicBezTo>
                <a:cubicBezTo>
                  <a:pt x="3922373" y="882561"/>
                  <a:pt x="3942660" y="857894"/>
                  <a:pt x="3964616" y="825105"/>
                </a:cubicBezTo>
                <a:cubicBezTo>
                  <a:pt x="4010670" y="781951"/>
                  <a:pt x="4052192" y="736195"/>
                  <a:pt x="4107076" y="682980"/>
                </a:cubicBezTo>
                <a:cubicBezTo>
                  <a:pt x="4130941" y="657342"/>
                  <a:pt x="4156710" y="638855"/>
                  <a:pt x="4184151" y="612249"/>
                </a:cubicBezTo>
                <a:cubicBezTo>
                  <a:pt x="4200136" y="600245"/>
                  <a:pt x="4236408" y="563578"/>
                  <a:pt x="4268381" y="539575"/>
                </a:cubicBezTo>
                <a:cubicBezTo>
                  <a:pt x="4293198" y="517514"/>
                  <a:pt x="4313715" y="508115"/>
                  <a:pt x="4339486" y="489629"/>
                </a:cubicBezTo>
                <a:cubicBezTo>
                  <a:pt x="4355472" y="477629"/>
                  <a:pt x="4374084" y="461081"/>
                  <a:pt x="4390071" y="449080"/>
                </a:cubicBezTo>
                <a:cubicBezTo>
                  <a:pt x="4422044" y="425078"/>
                  <a:pt x="4468331" y="397194"/>
                  <a:pt x="4504837" y="375795"/>
                </a:cubicBezTo>
                <a:cubicBezTo>
                  <a:pt x="4502210" y="380342"/>
                  <a:pt x="4502210" y="380342"/>
                  <a:pt x="4503164" y="383919"/>
                </a:cubicBezTo>
                <a:cubicBezTo>
                  <a:pt x="4513900" y="381007"/>
                  <a:pt x="4520103" y="375491"/>
                  <a:pt x="4530838" y="372581"/>
                </a:cubicBezTo>
                <a:cubicBezTo>
                  <a:pt x="4532510" y="364460"/>
                  <a:pt x="4542292" y="357972"/>
                  <a:pt x="4555654" y="350517"/>
                </a:cubicBezTo>
                <a:cubicBezTo>
                  <a:pt x="4549450" y="356033"/>
                  <a:pt x="4553982" y="358638"/>
                  <a:pt x="4557562" y="357668"/>
                </a:cubicBezTo>
                <a:cubicBezTo>
                  <a:pt x="4567342" y="351180"/>
                  <a:pt x="4573547" y="345668"/>
                  <a:pt x="4580704" y="343727"/>
                </a:cubicBezTo>
                <a:cubicBezTo>
                  <a:pt x="4590487" y="337241"/>
                  <a:pt x="4600271" y="330753"/>
                  <a:pt x="4606474" y="325240"/>
                </a:cubicBezTo>
                <a:cubicBezTo>
                  <a:pt x="4606474" y="325240"/>
                  <a:pt x="4606474" y="325240"/>
                  <a:pt x="4610052" y="324271"/>
                </a:cubicBezTo>
                <a:cubicBezTo>
                  <a:pt x="4633196" y="310328"/>
                  <a:pt x="4656340" y="296386"/>
                  <a:pt x="4675904" y="283415"/>
                </a:cubicBezTo>
                <a:cubicBezTo>
                  <a:pt x="4708831" y="262985"/>
                  <a:pt x="4743663" y="249710"/>
                  <a:pt x="4773963" y="233828"/>
                </a:cubicBezTo>
                <a:cubicBezTo>
                  <a:pt x="4781120" y="231885"/>
                  <a:pt x="4783747" y="227341"/>
                  <a:pt x="4787325" y="226372"/>
                </a:cubicBezTo>
                <a:lnTo>
                  <a:pt x="4946922" y="151441"/>
                </a:lnTo>
                <a:lnTo>
                  <a:pt x="4942525" y="149918"/>
                </a:lnTo>
                <a:cubicBezTo>
                  <a:pt x="4936092" y="145125"/>
                  <a:pt x="4935995" y="137978"/>
                  <a:pt x="4939384" y="130929"/>
                </a:cubicBezTo>
                <a:cubicBezTo>
                  <a:pt x="4947864" y="113316"/>
                  <a:pt x="4978122" y="96335"/>
                  <a:pt x="4985550" y="118348"/>
                </a:cubicBezTo>
                <a:lnTo>
                  <a:pt x="4984667" y="135842"/>
                </a:lnTo>
                <a:lnTo>
                  <a:pt x="5045768" y="112694"/>
                </a:lnTo>
                <a:cubicBezTo>
                  <a:pt x="5074693" y="102454"/>
                  <a:pt x="5104635" y="92419"/>
                  <a:pt x="5136366" y="81900"/>
                </a:cubicBezTo>
                <a:cubicBezTo>
                  <a:pt x="5142570" y="76387"/>
                  <a:pt x="5139943" y="80931"/>
                  <a:pt x="5147100" y="78990"/>
                </a:cubicBezTo>
                <a:cubicBezTo>
                  <a:pt x="5184198" y="67014"/>
                  <a:pt x="5220878" y="57071"/>
                  <a:pt x="5256006" y="48505"/>
                </a:cubicBezTo>
                <a:lnTo>
                  <a:pt x="5341740" y="29384"/>
                </a:lnTo>
                <a:lnTo>
                  <a:pt x="5349936" y="17085"/>
                </a:lnTo>
                <a:cubicBezTo>
                  <a:pt x="5362894" y="3544"/>
                  <a:pt x="5375374" y="7273"/>
                  <a:pt x="5387300" y="18026"/>
                </a:cubicBezTo>
                <a:lnTo>
                  <a:pt x="5387344" y="18078"/>
                </a:lnTo>
                <a:lnTo>
                  <a:pt x="5394642" y="16187"/>
                </a:lnTo>
                <a:cubicBezTo>
                  <a:pt x="5406840" y="13361"/>
                  <a:pt x="5418706" y="11102"/>
                  <a:pt x="5431709" y="9493"/>
                </a:cubicBezTo>
                <a:lnTo>
                  <a:pt x="5433134" y="9343"/>
                </a:lnTo>
                <a:close/>
              </a:path>
            </a:pathLst>
          </a:custGeom>
        </p:spPr>
      </p:pic>
      <p:grpSp>
        <p:nvGrpSpPr>
          <p:cNvPr id="7" name="Group 6"/>
          <p:cNvGrpSpPr/>
          <p:nvPr/>
        </p:nvGrpSpPr>
        <p:grpSpPr>
          <a:xfrm>
            <a:off x="784160" y="3844498"/>
            <a:ext cx="1446017" cy="110876"/>
            <a:chOff x="3624143" y="1019658"/>
            <a:chExt cx="1502841" cy="115233"/>
          </a:xfrm>
        </p:grpSpPr>
        <p:sp>
          <p:nvSpPr>
            <p:cNvPr id="8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75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99" y="1024049"/>
            <a:ext cx="7194303" cy="4809905"/>
          </a:xfrm>
        </p:spPr>
      </p:pic>
      <p:sp>
        <p:nvSpPr>
          <p:cNvPr id="14" name="Rectangle 15"/>
          <p:cNvSpPr/>
          <p:nvPr/>
        </p:nvSpPr>
        <p:spPr>
          <a:xfrm>
            <a:off x="539911" y="780900"/>
            <a:ext cx="516646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МЕНЯЕТСЯ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ЧЕЛОВЕКОМ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6"/>
          <p:cNvGrpSpPr/>
          <p:nvPr/>
        </p:nvGrpSpPr>
        <p:grpSpPr>
          <a:xfrm>
            <a:off x="751503" y="4041784"/>
            <a:ext cx="1446017" cy="110876"/>
            <a:chOff x="3624143" y="1019658"/>
            <a:chExt cx="1502841" cy="115233"/>
          </a:xfrm>
        </p:grpSpPr>
        <p:sp>
          <p:nvSpPr>
            <p:cNvPr id="18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9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0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1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2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3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5020" y="1922119"/>
            <a:ext cx="4431444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Питание должно быть соизмеримо тому, сколько энергии тратит человек: нельзя много есть при сидячей работе и, наоборот, голодать при больших нагрузках. 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 сутки среднему человеку достаточно </a:t>
            </a:r>
            <a:r>
              <a:rPr lang="en-US" dirty="0">
                <a:latin typeface="Arial Narrow" panose="020B0606020202030204" pitchFamily="34" charset="0"/>
              </a:rPr>
              <a:t>                  </a:t>
            </a:r>
            <a:r>
              <a:rPr lang="ru-RU" b="1" dirty="0">
                <a:solidFill>
                  <a:srgbClr val="5D8631"/>
                </a:solidFill>
                <a:latin typeface="Arial Narrow" panose="020B0606020202030204" pitchFamily="34" charset="0"/>
              </a:rPr>
              <a:t>1500- 2000 Ккал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При более высокой калорийности </a:t>
            </a:r>
            <a:r>
              <a:rPr lang="ru-RU" dirty="0">
                <a:solidFill>
                  <a:srgbClr val="656D78"/>
                </a:solidFill>
                <a:latin typeface="Arial Narrow" panose="020B0606020202030204" pitchFamily="34" charset="0"/>
              </a:rPr>
              <a:t>могут появиться висцеральные жировые отложения в области брюшной полости, сальника, брыжейки, в печени, а к 35–40 проявится абдоминальное ожирение и возрастет риск сердечно-сосудистых заболеваний</a:t>
            </a:r>
            <a:endParaRPr lang="en-US" dirty="0">
              <a:solidFill>
                <a:srgbClr val="656D78"/>
              </a:solidFill>
              <a:latin typeface="Arial Narrow" panose="020B060602020203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807" y="773276"/>
            <a:ext cx="6133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КОНТРОЛЬ ЭНЕРГЕТИЧЕСКОГО РАВНОВЕСИЯ</a:t>
            </a:r>
            <a:endParaRPr lang="ru-RU" sz="2400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402011" y="618063"/>
            <a:ext cx="1107967" cy="772089"/>
            <a:chOff x="4146550" y="1468197"/>
            <a:chExt cx="2105026" cy="1658938"/>
          </a:xfrm>
          <a:solidFill>
            <a:srgbClr val="33691E">
              <a:alpha val="45000"/>
            </a:srgbClr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146550" y="2031760"/>
              <a:ext cx="2105025" cy="531813"/>
            </a:xfrm>
            <a:custGeom>
              <a:avLst/>
              <a:gdLst>
                <a:gd name="T0" fmla="*/ 545 w 624"/>
                <a:gd name="T1" fmla="*/ 158 h 158"/>
                <a:gd name="T2" fmla="*/ 79 w 624"/>
                <a:gd name="T3" fmla="*/ 158 h 158"/>
                <a:gd name="T4" fmla="*/ 0 w 624"/>
                <a:gd name="T5" fmla="*/ 79 h 158"/>
                <a:gd name="T6" fmla="*/ 79 w 624"/>
                <a:gd name="T7" fmla="*/ 0 h 158"/>
                <a:gd name="T8" fmla="*/ 545 w 624"/>
                <a:gd name="T9" fmla="*/ 0 h 158"/>
                <a:gd name="T10" fmla="*/ 624 w 624"/>
                <a:gd name="T11" fmla="*/ 79 h 158"/>
                <a:gd name="T12" fmla="*/ 545 w 624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8">
                  <a:moveTo>
                    <a:pt x="545" y="158"/>
                  </a:moveTo>
                  <a:cubicBezTo>
                    <a:pt x="79" y="158"/>
                    <a:pt x="79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9" y="0"/>
                    <a:pt x="624" y="35"/>
                    <a:pt x="624" y="79"/>
                  </a:cubicBezTo>
                  <a:cubicBezTo>
                    <a:pt x="624" y="123"/>
                    <a:pt x="589" y="158"/>
                    <a:pt x="545" y="1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154613" y="1468197"/>
              <a:ext cx="1096963" cy="1658938"/>
            </a:xfrm>
            <a:custGeom>
              <a:avLst/>
              <a:gdLst>
                <a:gd name="T0" fmla="*/ 325 w 325"/>
                <a:gd name="T1" fmla="*/ 246 h 492"/>
                <a:gd name="T2" fmla="*/ 301 w 325"/>
                <a:gd name="T3" fmla="*/ 304 h 492"/>
                <a:gd name="T4" fmla="*/ 300 w 325"/>
                <a:gd name="T5" fmla="*/ 304 h 492"/>
                <a:gd name="T6" fmla="*/ 143 w 325"/>
                <a:gd name="T7" fmla="*/ 461 h 492"/>
                <a:gd name="T8" fmla="*/ 31 w 325"/>
                <a:gd name="T9" fmla="*/ 461 h 492"/>
                <a:gd name="T10" fmla="*/ 31 w 325"/>
                <a:gd name="T11" fmla="*/ 349 h 492"/>
                <a:gd name="T12" fmla="*/ 134 w 325"/>
                <a:gd name="T13" fmla="*/ 246 h 492"/>
                <a:gd name="T14" fmla="*/ 31 w 325"/>
                <a:gd name="T15" fmla="*/ 144 h 492"/>
                <a:gd name="T16" fmla="*/ 31 w 325"/>
                <a:gd name="T17" fmla="*/ 31 h 492"/>
                <a:gd name="T18" fmla="*/ 143 w 325"/>
                <a:gd name="T19" fmla="*/ 31 h 492"/>
                <a:gd name="T20" fmla="*/ 300 w 325"/>
                <a:gd name="T21" fmla="*/ 188 h 492"/>
                <a:gd name="T22" fmla="*/ 301 w 325"/>
                <a:gd name="T23" fmla="*/ 188 h 492"/>
                <a:gd name="T24" fmla="*/ 325 w 325"/>
                <a:gd name="T2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2">
                  <a:moveTo>
                    <a:pt x="325" y="246"/>
                  </a:moveTo>
                  <a:cubicBezTo>
                    <a:pt x="325" y="269"/>
                    <a:pt x="316" y="289"/>
                    <a:pt x="301" y="304"/>
                  </a:cubicBezTo>
                  <a:cubicBezTo>
                    <a:pt x="300" y="304"/>
                    <a:pt x="300" y="304"/>
                    <a:pt x="300" y="304"/>
                  </a:cubicBezTo>
                  <a:cubicBezTo>
                    <a:pt x="143" y="461"/>
                    <a:pt x="143" y="461"/>
                    <a:pt x="143" y="461"/>
                  </a:cubicBezTo>
                  <a:cubicBezTo>
                    <a:pt x="112" y="492"/>
                    <a:pt x="62" y="492"/>
                    <a:pt x="31" y="461"/>
                  </a:cubicBezTo>
                  <a:cubicBezTo>
                    <a:pt x="0" y="430"/>
                    <a:pt x="0" y="380"/>
                    <a:pt x="31" y="349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0" y="113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16" y="203"/>
                    <a:pt x="325" y="223"/>
                    <a:pt x="325" y="2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607050" y="2031760"/>
              <a:ext cx="644525" cy="531813"/>
            </a:xfrm>
            <a:custGeom>
              <a:avLst/>
              <a:gdLst>
                <a:gd name="T0" fmla="*/ 63 w 191"/>
                <a:gd name="T1" fmla="*/ 16 h 158"/>
                <a:gd name="T2" fmla="*/ 50 w 191"/>
                <a:gd name="T3" fmla="*/ 29 h 158"/>
                <a:gd name="T4" fmla="*/ 29 w 191"/>
                <a:gd name="T5" fmla="*/ 107 h 158"/>
                <a:gd name="T6" fmla="*/ 62 w 191"/>
                <a:gd name="T7" fmla="*/ 141 h 158"/>
                <a:gd name="T8" fmla="*/ 112 w 191"/>
                <a:gd name="T9" fmla="*/ 158 h 158"/>
                <a:gd name="T10" fmla="*/ 112 w 191"/>
                <a:gd name="T11" fmla="*/ 158 h 158"/>
                <a:gd name="T12" fmla="*/ 166 w 191"/>
                <a:gd name="T13" fmla="*/ 137 h 158"/>
                <a:gd name="T14" fmla="*/ 167 w 191"/>
                <a:gd name="T15" fmla="*/ 137 h 158"/>
                <a:gd name="T16" fmla="*/ 191 w 191"/>
                <a:gd name="T17" fmla="*/ 79 h 158"/>
                <a:gd name="T18" fmla="*/ 191 w 191"/>
                <a:gd name="T19" fmla="*/ 79 h 158"/>
                <a:gd name="T20" fmla="*/ 191 w 191"/>
                <a:gd name="T21" fmla="*/ 78 h 158"/>
                <a:gd name="T22" fmla="*/ 191 w 191"/>
                <a:gd name="T23" fmla="*/ 78 h 158"/>
                <a:gd name="T24" fmla="*/ 191 w 191"/>
                <a:gd name="T25" fmla="*/ 78 h 158"/>
                <a:gd name="T26" fmla="*/ 191 w 191"/>
                <a:gd name="T27" fmla="*/ 78 h 158"/>
                <a:gd name="T28" fmla="*/ 191 w 191"/>
                <a:gd name="T29" fmla="*/ 77 h 158"/>
                <a:gd name="T30" fmla="*/ 191 w 191"/>
                <a:gd name="T31" fmla="*/ 77 h 158"/>
                <a:gd name="T32" fmla="*/ 191 w 191"/>
                <a:gd name="T33" fmla="*/ 77 h 158"/>
                <a:gd name="T34" fmla="*/ 191 w 191"/>
                <a:gd name="T35" fmla="*/ 77 h 158"/>
                <a:gd name="T36" fmla="*/ 191 w 191"/>
                <a:gd name="T37" fmla="*/ 76 h 158"/>
                <a:gd name="T38" fmla="*/ 191 w 191"/>
                <a:gd name="T39" fmla="*/ 76 h 158"/>
                <a:gd name="T40" fmla="*/ 191 w 191"/>
                <a:gd name="T41" fmla="*/ 76 h 158"/>
                <a:gd name="T42" fmla="*/ 191 w 191"/>
                <a:gd name="T43" fmla="*/ 76 h 158"/>
                <a:gd name="T44" fmla="*/ 191 w 191"/>
                <a:gd name="T45" fmla="*/ 75 h 158"/>
                <a:gd name="T46" fmla="*/ 191 w 191"/>
                <a:gd name="T47" fmla="*/ 75 h 158"/>
                <a:gd name="T48" fmla="*/ 191 w 191"/>
                <a:gd name="T49" fmla="*/ 75 h 158"/>
                <a:gd name="T50" fmla="*/ 191 w 191"/>
                <a:gd name="T51" fmla="*/ 74 h 158"/>
                <a:gd name="T52" fmla="*/ 191 w 191"/>
                <a:gd name="T53" fmla="*/ 74 h 158"/>
                <a:gd name="T54" fmla="*/ 191 w 191"/>
                <a:gd name="T55" fmla="*/ 74 h 158"/>
                <a:gd name="T56" fmla="*/ 191 w 191"/>
                <a:gd name="T57" fmla="*/ 74 h 158"/>
                <a:gd name="T58" fmla="*/ 191 w 191"/>
                <a:gd name="T59" fmla="*/ 73 h 158"/>
                <a:gd name="T60" fmla="*/ 189 w 191"/>
                <a:gd name="T61" fmla="*/ 60 h 158"/>
                <a:gd name="T62" fmla="*/ 189 w 191"/>
                <a:gd name="T63" fmla="*/ 59 h 158"/>
                <a:gd name="T64" fmla="*/ 189 w 191"/>
                <a:gd name="T65" fmla="*/ 59 h 158"/>
                <a:gd name="T66" fmla="*/ 189 w 191"/>
                <a:gd name="T67" fmla="*/ 59 h 158"/>
                <a:gd name="T68" fmla="*/ 189 w 191"/>
                <a:gd name="T69" fmla="*/ 59 h 158"/>
                <a:gd name="T70" fmla="*/ 189 w 191"/>
                <a:gd name="T71" fmla="*/ 58 h 158"/>
                <a:gd name="T72" fmla="*/ 189 w 191"/>
                <a:gd name="T73" fmla="*/ 58 h 158"/>
                <a:gd name="T74" fmla="*/ 189 w 191"/>
                <a:gd name="T75" fmla="*/ 58 h 158"/>
                <a:gd name="T76" fmla="*/ 166 w 191"/>
                <a:gd name="T77" fmla="*/ 21 h 158"/>
                <a:gd name="T78" fmla="*/ 166 w 191"/>
                <a:gd name="T7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58">
                  <a:moveTo>
                    <a:pt x="112" y="0"/>
                  </a:moveTo>
                  <a:cubicBezTo>
                    <a:pt x="94" y="0"/>
                    <a:pt x="77" y="6"/>
                    <a:pt x="63" y="16"/>
                  </a:cubicBezTo>
                  <a:cubicBezTo>
                    <a:pt x="63" y="17"/>
                    <a:pt x="62" y="17"/>
                    <a:pt x="62" y="1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5" y="144"/>
                    <a:pt x="69" y="146"/>
                    <a:pt x="73" y="148"/>
                  </a:cubicBezTo>
                  <a:cubicBezTo>
                    <a:pt x="85" y="155"/>
                    <a:pt x="98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33" y="158"/>
                    <a:pt x="152" y="150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75" y="128"/>
                    <a:pt x="182" y="118"/>
                    <a:pt x="186" y="107"/>
                  </a:cubicBezTo>
                  <a:cubicBezTo>
                    <a:pt x="190" y="98"/>
                    <a:pt x="191" y="8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69"/>
                    <a:pt x="190" y="64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5" y="44"/>
                    <a:pt x="177" y="31"/>
                    <a:pt x="167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52" y="8"/>
                    <a:pt x="133" y="0"/>
                    <a:pt x="1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5337175" y="2031760"/>
              <a:ext cx="647700" cy="265113"/>
            </a:xfrm>
            <a:custGeom>
              <a:avLst/>
              <a:gdLst>
                <a:gd name="T0" fmla="*/ 192 w 192"/>
                <a:gd name="T1" fmla="*/ 0 h 79"/>
                <a:gd name="T2" fmla="*/ 0 w 192"/>
                <a:gd name="T3" fmla="*/ 0 h 79"/>
                <a:gd name="T4" fmla="*/ 80 w 192"/>
                <a:gd name="T5" fmla="*/ 79 h 79"/>
                <a:gd name="T6" fmla="*/ 80 w 192"/>
                <a:gd name="T7" fmla="*/ 79 h 79"/>
                <a:gd name="T8" fmla="*/ 80 w 192"/>
                <a:gd name="T9" fmla="*/ 79 h 79"/>
                <a:gd name="T10" fmla="*/ 130 w 192"/>
                <a:gd name="T11" fmla="*/ 29 h 79"/>
                <a:gd name="T12" fmla="*/ 142 w 192"/>
                <a:gd name="T13" fmla="*/ 18 h 79"/>
                <a:gd name="T14" fmla="*/ 143 w 192"/>
                <a:gd name="T15" fmla="*/ 16 h 79"/>
                <a:gd name="T16" fmla="*/ 19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7"/>
                    <a:pt x="143" y="17"/>
                    <a:pt x="143" y="16"/>
                  </a:cubicBezTo>
                  <a:cubicBezTo>
                    <a:pt x="157" y="6"/>
                    <a:pt x="174" y="0"/>
                    <a:pt x="1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5337175" y="2296872"/>
              <a:ext cx="647700" cy="266700"/>
            </a:xfrm>
            <a:custGeom>
              <a:avLst/>
              <a:gdLst>
                <a:gd name="T0" fmla="*/ 80 w 192"/>
                <a:gd name="T1" fmla="*/ 0 h 79"/>
                <a:gd name="T2" fmla="*/ 0 w 192"/>
                <a:gd name="T3" fmla="*/ 79 h 79"/>
                <a:gd name="T4" fmla="*/ 192 w 192"/>
                <a:gd name="T5" fmla="*/ 79 h 79"/>
                <a:gd name="T6" fmla="*/ 192 w 192"/>
                <a:gd name="T7" fmla="*/ 79 h 79"/>
                <a:gd name="T8" fmla="*/ 153 w 192"/>
                <a:gd name="T9" fmla="*/ 69 h 79"/>
                <a:gd name="T10" fmla="*/ 142 w 192"/>
                <a:gd name="T11" fmla="*/ 62 h 79"/>
                <a:gd name="T12" fmla="*/ 130 w 192"/>
                <a:gd name="T13" fmla="*/ 50 h 79"/>
                <a:gd name="T14" fmla="*/ 109 w 192"/>
                <a:gd name="T15" fmla="*/ 28 h 79"/>
                <a:gd name="T16" fmla="*/ 80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8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78" y="79"/>
                    <a:pt x="165" y="76"/>
                    <a:pt x="153" y="69"/>
                  </a:cubicBezTo>
                  <a:cubicBezTo>
                    <a:pt x="149" y="67"/>
                    <a:pt x="145" y="65"/>
                    <a:pt x="142" y="62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03998" y="1799961"/>
            <a:ext cx="9735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Необходимо </a:t>
            </a:r>
            <a:r>
              <a:rPr lang="ru-RU" sz="2000" dirty="0" smtClean="0">
                <a:latin typeface="Arial Narrow" panose="020B0606020202030204" pitchFamily="34" charset="0"/>
              </a:rPr>
              <a:t>уменьшить </a:t>
            </a:r>
            <a:r>
              <a:rPr lang="ru-RU" sz="2000" dirty="0" err="1" smtClean="0">
                <a:latin typeface="Arial Narrow" panose="020B0606020202030204" pitchFamily="34" charset="0"/>
              </a:rPr>
              <a:t>энергопоступление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и/или </a:t>
            </a:r>
            <a:r>
              <a:rPr lang="ru-RU" sz="2000" dirty="0" smtClean="0">
                <a:latin typeface="Arial Narrow" panose="020B0606020202030204" pitchFamily="34" charset="0"/>
              </a:rPr>
              <a:t>увеличить </a:t>
            </a:r>
            <a:r>
              <a:rPr lang="ru-RU" sz="2000" dirty="0" err="1" smtClean="0">
                <a:latin typeface="Arial Narrow" panose="020B0606020202030204" pitchFamily="34" charset="0"/>
              </a:rPr>
              <a:t>энерготраты</a:t>
            </a:r>
            <a:r>
              <a:rPr lang="ru-RU" dirty="0" smtClean="0">
                <a:latin typeface="Arial Narrow" panose="020B0606020202030204" pitchFamily="34" charset="0"/>
              </a:rPr>
              <a:t>.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998" y="2589009"/>
            <a:ext cx="6301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Питание должно быть соизмеримо тому, сколько энергии тратит человек: нельзя много есть при сидячей работе и, наоборот, голодать при больших нагрузках. 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В сутки среднему человеку </a:t>
            </a:r>
            <a:r>
              <a:rPr lang="ru-RU" sz="2400" dirty="0" smtClean="0">
                <a:latin typeface="Arial Narrow" panose="020B0606020202030204" pitchFamily="34" charset="0"/>
              </a:rPr>
              <a:t>достаточно –</a:t>
            </a:r>
            <a:r>
              <a:rPr lang="ru-RU" sz="2400" b="1" dirty="0" smtClean="0">
                <a:solidFill>
                  <a:srgbClr val="5D8631"/>
                </a:solidFill>
                <a:latin typeface="Arial Narrow" panose="020B0606020202030204" pitchFamily="34" charset="0"/>
              </a:rPr>
              <a:t> 2000 ккал</a:t>
            </a:r>
            <a:endParaRPr lang="ru-RU" sz="2400" b="1" dirty="0">
              <a:solidFill>
                <a:srgbClr val="5D863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818171" y="2306402"/>
            <a:ext cx="1593272" cy="110877"/>
            <a:chOff x="3624143" y="1019658"/>
            <a:chExt cx="1502841" cy="115233"/>
          </a:xfrm>
        </p:grpSpPr>
        <p:sp>
          <p:nvSpPr>
            <p:cNvPr id="12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7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03998" y="4307344"/>
            <a:ext cx="9800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При избыточной массе тела и ожирении 1 степени достаточно снижение калорийности на 300-500 ккал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При 2 и 3 степени, когда индекс массы тела превышает 35 и даже 40кг/м2 – на 500 и даже 1000 ккал. 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Не надо начинать лечение с очень строгих диет и разгрузок. Лучше начать с 1500-1800 ккал, затем снизить калорийность до 1500 – для мужчин, 1200 до 1000 ккал – для женщин. Набор продуктов на 1800ккал и пример диеты на 1500ккал и менее приведены ниже.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17" y="1065800"/>
            <a:ext cx="2811678" cy="2869770"/>
          </a:xfrm>
          <a:custGeom>
            <a:avLst/>
            <a:gdLst>
              <a:gd name="connsiteX0" fmla="*/ 2200275 w 4400550"/>
              <a:gd name="connsiteY0" fmla="*/ 942975 h 4400550"/>
              <a:gd name="connsiteX1" fmla="*/ 3457575 w 4400550"/>
              <a:gd name="connsiteY1" fmla="*/ 2200275 h 4400550"/>
              <a:gd name="connsiteX2" fmla="*/ 2200275 w 4400550"/>
              <a:gd name="connsiteY2" fmla="*/ 3457575 h 4400550"/>
              <a:gd name="connsiteX3" fmla="*/ 942975 w 4400550"/>
              <a:gd name="connsiteY3" fmla="*/ 2200275 h 4400550"/>
              <a:gd name="connsiteX4" fmla="*/ 2200275 w 4400550"/>
              <a:gd name="connsiteY4" fmla="*/ 942975 h 4400550"/>
              <a:gd name="connsiteX5" fmla="*/ 2200275 w 4400550"/>
              <a:gd name="connsiteY5" fmla="*/ 536652 h 4400550"/>
              <a:gd name="connsiteX6" fmla="*/ 536652 w 4400550"/>
              <a:gd name="connsiteY6" fmla="*/ 2200275 h 4400550"/>
              <a:gd name="connsiteX7" fmla="*/ 2200275 w 4400550"/>
              <a:gd name="connsiteY7" fmla="*/ 3863898 h 4400550"/>
              <a:gd name="connsiteX8" fmla="*/ 3863898 w 4400550"/>
              <a:gd name="connsiteY8" fmla="*/ 2200275 h 4400550"/>
              <a:gd name="connsiteX9" fmla="*/ 2200275 w 4400550"/>
              <a:gd name="connsiteY9" fmla="*/ 536652 h 4400550"/>
              <a:gd name="connsiteX10" fmla="*/ 2200275 w 4400550"/>
              <a:gd name="connsiteY10" fmla="*/ 0 h 4400550"/>
              <a:gd name="connsiteX11" fmla="*/ 4400550 w 4400550"/>
              <a:gd name="connsiteY11" fmla="*/ 2200275 h 4400550"/>
              <a:gd name="connsiteX12" fmla="*/ 2200275 w 4400550"/>
              <a:gd name="connsiteY12" fmla="*/ 4400550 h 4400550"/>
              <a:gd name="connsiteX13" fmla="*/ 0 w 4400550"/>
              <a:gd name="connsiteY13" fmla="*/ 2200275 h 4400550"/>
              <a:gd name="connsiteX14" fmla="*/ 2200275 w 4400550"/>
              <a:gd name="connsiteY14" fmla="*/ 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0550" h="4400550">
                <a:moveTo>
                  <a:pt x="2200275" y="942975"/>
                </a:moveTo>
                <a:cubicBezTo>
                  <a:pt x="2894663" y="942975"/>
                  <a:pt x="3457575" y="1505887"/>
                  <a:pt x="3457575" y="2200275"/>
                </a:cubicBezTo>
                <a:cubicBezTo>
                  <a:pt x="3457575" y="2894663"/>
                  <a:pt x="2894663" y="3457575"/>
                  <a:pt x="2200275" y="3457575"/>
                </a:cubicBezTo>
                <a:cubicBezTo>
                  <a:pt x="1505887" y="3457575"/>
                  <a:pt x="942975" y="2894663"/>
                  <a:pt x="942975" y="2200275"/>
                </a:cubicBezTo>
                <a:cubicBezTo>
                  <a:pt x="942975" y="1505887"/>
                  <a:pt x="1505887" y="942975"/>
                  <a:pt x="2200275" y="942975"/>
                </a:cubicBezTo>
                <a:close/>
                <a:moveTo>
                  <a:pt x="2200275" y="536652"/>
                </a:moveTo>
                <a:cubicBezTo>
                  <a:pt x="1281482" y="536652"/>
                  <a:pt x="536652" y="1281481"/>
                  <a:pt x="536652" y="2200275"/>
                </a:cubicBezTo>
                <a:cubicBezTo>
                  <a:pt x="536652" y="3119070"/>
                  <a:pt x="1281482" y="3863898"/>
                  <a:pt x="2200275" y="3863898"/>
                </a:cubicBezTo>
                <a:cubicBezTo>
                  <a:pt x="3119070" y="3863898"/>
                  <a:pt x="3863898" y="3119070"/>
                  <a:pt x="3863898" y="2200275"/>
                </a:cubicBezTo>
                <a:cubicBezTo>
                  <a:pt x="3863898" y="1281481"/>
                  <a:pt x="3119070" y="536652"/>
                  <a:pt x="2200275" y="536652"/>
                </a:cubicBezTo>
                <a:close/>
                <a:moveTo>
                  <a:pt x="2200275" y="0"/>
                </a:moveTo>
                <a:cubicBezTo>
                  <a:pt x="3415454" y="0"/>
                  <a:pt x="4400550" y="985097"/>
                  <a:pt x="4400550" y="2200275"/>
                </a:cubicBezTo>
                <a:cubicBezTo>
                  <a:pt x="4400550" y="3415454"/>
                  <a:pt x="3415454" y="4400550"/>
                  <a:pt x="2200275" y="4400550"/>
                </a:cubicBezTo>
                <a:cubicBezTo>
                  <a:pt x="985097" y="4400550"/>
                  <a:pt x="0" y="3415454"/>
                  <a:pt x="0" y="2200275"/>
                </a:cubicBezTo>
                <a:cubicBezTo>
                  <a:pt x="0" y="985097"/>
                  <a:pt x="985097" y="0"/>
                  <a:pt x="220027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9206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209610" y="4103914"/>
            <a:ext cx="3363686" cy="2541457"/>
          </a:xfrm>
          <a:prstGeom prst="rect">
            <a:avLst/>
          </a:prstGeom>
          <a:solidFill>
            <a:srgbClr val="558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4417" y="1203229"/>
            <a:ext cx="3363686" cy="25414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3" r="-48" b="2040"/>
          <a:stretch/>
        </p:blipFill>
        <p:spPr>
          <a:xfrm>
            <a:off x="1539829" y="1404257"/>
            <a:ext cx="8834255" cy="504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417" y="2900"/>
            <a:ext cx="959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56D78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ОСНОВНЫЕ ПРИНЦИПЫ  </a:t>
            </a:r>
          </a:p>
          <a:p>
            <a:pPr algn="ctr"/>
            <a:r>
              <a:rPr lang="ru-RU" sz="3600" b="1" dirty="0" smtClean="0">
                <a:solidFill>
                  <a:srgbClr val="558B2F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ЗДОРОВОГО ОБРАЗА ЖИЗНИ </a:t>
            </a:r>
            <a:endParaRPr lang="en-US" sz="3600" b="1" dirty="0">
              <a:solidFill>
                <a:srgbClr val="558B2F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7277" y="376083"/>
            <a:ext cx="7105136" cy="1200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КОНТАКТНАЯ</a:t>
            </a:r>
            <a:r>
              <a:rPr lang="ru-RU" sz="4000" b="1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ИНФОРМАЦИЯ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97233" y="4341394"/>
            <a:ext cx="6125229" cy="1878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+mn-lt"/>
              </a:rPr>
              <a:t>Сайт: </a:t>
            </a:r>
            <a:r>
              <a:rPr lang="en-US" sz="2800" b="1" dirty="0">
                <a:latin typeface="+mn-lt"/>
              </a:rPr>
              <a:t>http://chocmp.ru</a:t>
            </a:r>
            <a:endParaRPr lang="ru-RU" sz="2800" b="1" dirty="0">
              <a:latin typeface="+mn-lt"/>
            </a:endParaRPr>
          </a:p>
          <a:p>
            <a:pPr algn="ctr"/>
            <a:r>
              <a:rPr lang="ru-RU" sz="2800" b="1" dirty="0">
                <a:latin typeface="+mn-lt"/>
              </a:rPr>
              <a:t>  Почта: </a:t>
            </a:r>
            <a:r>
              <a:rPr lang="en-US" sz="2800" b="1" dirty="0">
                <a:latin typeface="+mn-lt"/>
              </a:rPr>
              <a:t>chocmp@yandex.ru </a:t>
            </a:r>
            <a:endParaRPr lang="ru-RU" sz="2800" b="1" dirty="0">
              <a:latin typeface="+mn-lt"/>
            </a:endParaRPr>
          </a:p>
          <a:p>
            <a:pPr algn="ctr"/>
            <a:endParaRPr lang="ru-RU" sz="2800" b="1" dirty="0">
              <a:latin typeface="+mn-lt"/>
            </a:endParaRPr>
          </a:p>
          <a:p>
            <a:pPr algn="ctr"/>
            <a:r>
              <a:rPr lang="ru-RU" sz="2800" b="1" dirty="0">
                <a:latin typeface="+mn-lt"/>
              </a:rPr>
              <a:t>Группа в ВК: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Территория здоровья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|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Южный Урал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8" y="2018335"/>
            <a:ext cx="3954162" cy="1516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8180" y="6158384"/>
            <a:ext cx="49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12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515" y="1048659"/>
            <a:ext cx="538591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НЕПРАВИЛЬНОЕ</a:t>
            </a:r>
            <a:b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ПИТАНИЕ!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23236" y="2353630"/>
            <a:ext cx="1142333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9472" y="2518995"/>
            <a:ext cx="437567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Увеличивает риск возникновения сердечно-сосудистых болезней, артериальной гипертонии, ожирения, сахарного диабета, рака.</a:t>
            </a:r>
            <a:endParaRPr lang="en-US" sz="1600" b="1" dirty="0">
              <a:latin typeface="Arial Narrow" panose="020B0606020202030204" pitchFamily="34" charset="0"/>
              <a:ea typeface="Adobe Fan Heiti Std B" panose="020B0700000000000000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2835" y="4451413"/>
            <a:ext cx="1593272" cy="110877"/>
            <a:chOff x="3624143" y="1019658"/>
            <a:chExt cx="1502841" cy="115233"/>
          </a:xfrm>
        </p:grpSpPr>
        <p:sp>
          <p:nvSpPr>
            <p:cNvPr id="8" name="Oval 7"/>
            <p:cNvSpPr/>
            <p:nvPr/>
          </p:nvSpPr>
          <p:spPr bwMode="auto">
            <a:xfrm>
              <a:off x="3624143" y="1019661"/>
              <a:ext cx="115229" cy="1152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901664" y="1019658"/>
              <a:ext cx="115229" cy="1152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79187" y="1019661"/>
              <a:ext cx="115229" cy="1152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6708" y="1019662"/>
              <a:ext cx="115229" cy="11522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734231" y="1019661"/>
              <a:ext cx="115229" cy="1152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11755" y="1019661"/>
              <a:ext cx="115229" cy="11522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</p:grpSp>
      <p:pic>
        <p:nvPicPr>
          <p:cNvPr id="15" name="Рисунок 1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31" y="764498"/>
            <a:ext cx="4885388" cy="4986325"/>
          </a:xfrm>
        </p:spPr>
      </p:pic>
      <p:sp>
        <p:nvSpPr>
          <p:cNvPr id="20" name="Прямоугольник 19"/>
          <p:cNvSpPr/>
          <p:nvPr/>
        </p:nvSpPr>
        <p:spPr>
          <a:xfrm>
            <a:off x="1078915" y="3694217"/>
            <a:ext cx="4354286" cy="17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Пищевые привычки вырабатываются с детства. Но изменить подход к выбору продуктов, сбалансировать </a:t>
            </a:r>
            <a:r>
              <a:rPr lang="ru-RU" dirty="0" smtClean="0">
                <a:latin typeface="Arial Narrow" panose="020B0606020202030204" pitchFamily="34" charset="0"/>
              </a:rPr>
              <a:t>питание </a:t>
            </a:r>
            <a:r>
              <a:rPr lang="ru-RU" dirty="0">
                <a:latin typeface="Arial Narrow" panose="020B0606020202030204" pitchFamily="34" charset="0"/>
              </a:rPr>
              <a:t>можно в любом возрасте. И при этом совершенно не обязательно дожидаться </a:t>
            </a:r>
            <a:r>
              <a:rPr lang="ru-RU" dirty="0" smtClean="0">
                <a:latin typeface="Arial Narrow" panose="020B0606020202030204" pitchFamily="34" charset="0"/>
              </a:rPr>
              <a:t>болезней</a:t>
            </a:r>
            <a:endParaRPr lang="ru-RU" b="1" dirty="0">
              <a:solidFill>
                <a:srgbClr val="33691E"/>
              </a:solidFill>
              <a:latin typeface="Arial Narrow" panose="020B0606020202030204" pitchFamily="34" charset="0"/>
            </a:endParaRPr>
          </a:p>
          <a:p>
            <a:endParaRPr lang="en-US" sz="1867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474" y="915337"/>
            <a:ext cx="959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58B2F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ОЖИРЕНИЕ</a:t>
            </a:r>
            <a:endParaRPr lang="en-US" sz="3600" b="1" dirty="0">
              <a:solidFill>
                <a:srgbClr val="558B2F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27" y="1676297"/>
            <a:ext cx="7304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Основная причина </a:t>
            </a:r>
            <a:r>
              <a:rPr lang="ru-RU" dirty="0">
                <a:latin typeface="Arial Narrow" panose="020B0606020202030204" pitchFamily="34" charset="0"/>
              </a:rPr>
              <a:t>накопления избыточного веса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и </a:t>
            </a:r>
            <a:r>
              <a:rPr lang="ru-RU" dirty="0">
                <a:latin typeface="Arial Narrow" panose="020B0606020202030204" pitchFamily="34" charset="0"/>
              </a:rPr>
              <a:t>развития ожирения в большинстве случаев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является </a:t>
            </a:r>
            <a:r>
              <a:rPr lang="ru-RU" dirty="0">
                <a:latin typeface="Arial Narrow" panose="020B0606020202030204" pitchFamily="34" charset="0"/>
              </a:rPr>
              <a:t>неправильное питание. 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НЕПРАВИЛЬНОЕ ПИТАНИЕ - ПОНЯТИЕ НЕОДНОЗНАЧНОЕ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558B2F"/>
                </a:solidFill>
                <a:latin typeface="Arial Narrow" panose="020B0606020202030204" pitchFamily="34" charset="0"/>
              </a:rPr>
              <a:t>Оно </a:t>
            </a:r>
            <a:r>
              <a:rPr lang="ru-RU" b="1" dirty="0">
                <a:solidFill>
                  <a:srgbClr val="558B2F"/>
                </a:solidFill>
                <a:latin typeface="Arial Narrow" panose="020B0606020202030204" pitchFamily="34" charset="0"/>
              </a:rPr>
              <a:t>включает в </a:t>
            </a:r>
            <a:r>
              <a:rPr lang="ru-RU" b="1" dirty="0" smtClean="0">
                <a:solidFill>
                  <a:srgbClr val="558B2F"/>
                </a:solidFill>
                <a:latin typeface="Arial Narrow" panose="020B0606020202030204" pitchFamily="34" charset="0"/>
              </a:rPr>
              <a:t>себя: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Narrow" panose="020B0606020202030204" pitchFamily="34" charset="0"/>
              </a:rPr>
              <a:t>нарушение </a:t>
            </a:r>
            <a:r>
              <a:rPr lang="ru-RU" dirty="0">
                <a:latin typeface="Arial Narrow" panose="020B0606020202030204" pitchFamily="34" charset="0"/>
              </a:rPr>
              <a:t>пищевого </a:t>
            </a:r>
            <a:r>
              <a:rPr lang="ru-RU" dirty="0" smtClean="0">
                <a:latin typeface="Arial Narrow" panose="020B0606020202030204" pitchFamily="34" charset="0"/>
              </a:rPr>
              <a:t>поведения;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Narrow" panose="020B0606020202030204" pitchFamily="34" charset="0"/>
              </a:rPr>
              <a:t>употребление </a:t>
            </a:r>
            <a:r>
              <a:rPr lang="ru-RU" dirty="0">
                <a:latin typeface="Arial Narrow" panose="020B0606020202030204" pitchFamily="34" charset="0"/>
              </a:rPr>
              <a:t>неподходящих продуктов </a:t>
            </a:r>
            <a:r>
              <a:rPr lang="ru-RU" dirty="0" smtClean="0">
                <a:latin typeface="Arial Narrow" panose="020B0606020202030204" pitchFamily="34" charset="0"/>
              </a:rPr>
              <a:t>питания;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Narrow" panose="020B0606020202030204" pitchFamily="34" charset="0"/>
              </a:rPr>
              <a:t>неправильное </a:t>
            </a:r>
            <a:r>
              <a:rPr lang="ru-RU" dirty="0">
                <a:latin typeface="Arial Narrow" panose="020B0606020202030204" pitchFamily="34" charset="0"/>
              </a:rPr>
              <a:t>усвоение </a:t>
            </a:r>
            <a:r>
              <a:rPr lang="ru-RU" dirty="0" smtClean="0">
                <a:latin typeface="Arial Narrow" panose="020B0606020202030204" pitchFamily="34" charset="0"/>
              </a:rPr>
              <a:t>пищи.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827" y="4814836"/>
            <a:ext cx="11386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Наиболее </a:t>
            </a:r>
            <a:r>
              <a:rPr lang="ru-RU" dirty="0">
                <a:latin typeface="Arial Narrow" panose="020B0606020202030204" pitchFamily="34" charset="0"/>
              </a:rPr>
              <a:t>распространенной причиной ожирения является </a:t>
            </a:r>
            <a:r>
              <a:rPr lang="ru-RU" dirty="0" smtClean="0">
                <a:latin typeface="Arial Narrow" panose="020B0606020202030204" pitchFamily="34" charset="0"/>
              </a:rPr>
              <a:t>– </a:t>
            </a:r>
          </a:p>
          <a:p>
            <a:r>
              <a:rPr lang="ru-RU" dirty="0" smtClean="0">
                <a:solidFill>
                  <a:srgbClr val="558B2F"/>
                </a:solidFill>
                <a:latin typeface="Arial Narrow" panose="020B0606020202030204" pitchFamily="34" charset="0"/>
              </a:rPr>
              <a:t>НАРУШЕНИЕ ПИЩЕВОГО ПОВЕДЕНИЯ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Именно </a:t>
            </a:r>
            <a:r>
              <a:rPr lang="ru-RU" dirty="0">
                <a:latin typeface="Arial Narrow" panose="020B0606020202030204" pitchFamily="34" charset="0"/>
              </a:rPr>
              <a:t>привычка есть не для того, чтобы утолить голод, а для того, чтобы получить удовольствие, чтобы «заесть» неприятности и просто развлечься, приводит к накоплению жира в организме. </a:t>
            </a:r>
            <a:r>
              <a:rPr lang="ru-RU" dirty="0" smtClean="0">
                <a:latin typeface="Arial Narrow" panose="020B0606020202030204" pitchFamily="34" charset="0"/>
              </a:rPr>
              <a:t>Поэтому диетологи </a:t>
            </a:r>
            <a:r>
              <a:rPr lang="ru-RU" dirty="0">
                <a:latin typeface="Arial Narrow" panose="020B0606020202030204" pitchFamily="34" charset="0"/>
              </a:rPr>
              <a:t>часто работают совместно с психотерапевтами.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45" y="915337"/>
            <a:ext cx="6218718" cy="4157657"/>
          </a:xfrm>
          <a:custGeom>
            <a:avLst/>
            <a:gdLst>
              <a:gd name="connsiteX0" fmla="*/ 11378470 w 11378470"/>
              <a:gd name="connsiteY0" fmla="*/ 10228676 h 10286999"/>
              <a:gd name="connsiteX1" fmla="*/ 11378470 w 11378470"/>
              <a:gd name="connsiteY1" fmla="*/ 10239769 h 10286999"/>
              <a:gd name="connsiteX2" fmla="*/ 11364858 w 11378470"/>
              <a:gd name="connsiteY2" fmla="*/ 10286999 h 10286999"/>
              <a:gd name="connsiteX3" fmla="*/ 11296484 w 11378470"/>
              <a:gd name="connsiteY3" fmla="*/ 10286999 h 10286999"/>
              <a:gd name="connsiteX4" fmla="*/ 11310546 w 11378470"/>
              <a:gd name="connsiteY4" fmla="*/ 10264804 h 10286999"/>
              <a:gd name="connsiteX5" fmla="*/ 11343012 w 11378470"/>
              <a:gd name="connsiteY5" fmla="*/ 10237579 h 10286999"/>
              <a:gd name="connsiteX6" fmla="*/ 7429850 w 11378470"/>
              <a:gd name="connsiteY6" fmla="*/ 10212628 h 10286999"/>
              <a:gd name="connsiteX7" fmla="*/ 7448854 w 11378470"/>
              <a:gd name="connsiteY7" fmla="*/ 10248170 h 10286999"/>
              <a:gd name="connsiteX8" fmla="*/ 7445857 w 11378470"/>
              <a:gd name="connsiteY8" fmla="*/ 10286999 h 10286999"/>
              <a:gd name="connsiteX9" fmla="*/ 7333421 w 11378470"/>
              <a:gd name="connsiteY9" fmla="*/ 10286999 h 10286999"/>
              <a:gd name="connsiteX10" fmla="*/ 7342526 w 11378470"/>
              <a:gd name="connsiteY10" fmla="*/ 10261851 h 10286999"/>
              <a:gd name="connsiteX11" fmla="*/ 7429850 w 11378470"/>
              <a:gd name="connsiteY11" fmla="*/ 10212628 h 10286999"/>
              <a:gd name="connsiteX12" fmla="*/ 3873583 w 11378470"/>
              <a:gd name="connsiteY12" fmla="*/ 10202935 h 10286999"/>
              <a:gd name="connsiteX13" fmla="*/ 3890999 w 11378470"/>
              <a:gd name="connsiteY13" fmla="*/ 10220648 h 10286999"/>
              <a:gd name="connsiteX14" fmla="*/ 3869649 w 11378470"/>
              <a:gd name="connsiteY14" fmla="*/ 10237048 h 10286999"/>
              <a:gd name="connsiteX15" fmla="*/ 3864282 w 11378470"/>
              <a:gd name="connsiteY15" fmla="*/ 10207158 h 10286999"/>
              <a:gd name="connsiteX16" fmla="*/ 3873583 w 11378470"/>
              <a:gd name="connsiteY16" fmla="*/ 10202935 h 10286999"/>
              <a:gd name="connsiteX17" fmla="*/ 5073612 w 11378470"/>
              <a:gd name="connsiteY17" fmla="*/ 10187879 h 10286999"/>
              <a:gd name="connsiteX18" fmla="*/ 5134064 w 11378470"/>
              <a:gd name="connsiteY18" fmla="*/ 10196883 h 10286999"/>
              <a:gd name="connsiteX19" fmla="*/ 5129303 w 11378470"/>
              <a:gd name="connsiteY19" fmla="*/ 10238587 h 10286999"/>
              <a:gd name="connsiteX20" fmla="*/ 5072104 w 11378470"/>
              <a:gd name="connsiteY20" fmla="*/ 10245970 h 10286999"/>
              <a:gd name="connsiteX21" fmla="*/ 5073612 w 11378470"/>
              <a:gd name="connsiteY21" fmla="*/ 10187879 h 10286999"/>
              <a:gd name="connsiteX22" fmla="*/ 3229596 w 11378470"/>
              <a:gd name="connsiteY22" fmla="*/ 10182803 h 10286999"/>
              <a:gd name="connsiteX23" fmla="*/ 3249028 w 11378470"/>
              <a:gd name="connsiteY23" fmla="*/ 10188193 h 10286999"/>
              <a:gd name="connsiteX24" fmla="*/ 3235514 w 11378470"/>
              <a:gd name="connsiteY24" fmla="*/ 10255507 h 10286999"/>
              <a:gd name="connsiteX25" fmla="*/ 3215036 w 11378470"/>
              <a:gd name="connsiteY25" fmla="*/ 10186817 h 10286999"/>
              <a:gd name="connsiteX26" fmla="*/ 3229596 w 11378470"/>
              <a:gd name="connsiteY26" fmla="*/ 10182803 h 10286999"/>
              <a:gd name="connsiteX27" fmla="*/ 5973192 w 11378470"/>
              <a:gd name="connsiteY27" fmla="*/ 10173293 h 10286999"/>
              <a:gd name="connsiteX28" fmla="*/ 5958768 w 11378470"/>
              <a:gd name="connsiteY28" fmla="*/ 10248493 h 10286999"/>
              <a:gd name="connsiteX29" fmla="*/ 5973192 w 11378470"/>
              <a:gd name="connsiteY29" fmla="*/ 10173293 h 10286999"/>
              <a:gd name="connsiteX30" fmla="*/ 6595646 w 11378470"/>
              <a:gd name="connsiteY30" fmla="*/ 10127017 h 10286999"/>
              <a:gd name="connsiteX31" fmla="*/ 6613062 w 11378470"/>
              <a:gd name="connsiteY31" fmla="*/ 10144730 h 10286999"/>
              <a:gd name="connsiteX32" fmla="*/ 6591712 w 11378470"/>
              <a:gd name="connsiteY32" fmla="*/ 10161130 h 10286999"/>
              <a:gd name="connsiteX33" fmla="*/ 6586345 w 11378470"/>
              <a:gd name="connsiteY33" fmla="*/ 10131240 h 10286999"/>
              <a:gd name="connsiteX34" fmla="*/ 6595646 w 11378470"/>
              <a:gd name="connsiteY34" fmla="*/ 10127017 h 10286999"/>
              <a:gd name="connsiteX35" fmla="*/ 3522274 w 11378470"/>
              <a:gd name="connsiteY35" fmla="*/ 10117722 h 10286999"/>
              <a:gd name="connsiteX36" fmla="*/ 3557758 w 11378470"/>
              <a:gd name="connsiteY36" fmla="*/ 10118603 h 10286999"/>
              <a:gd name="connsiteX37" fmla="*/ 3605990 w 11378470"/>
              <a:gd name="connsiteY37" fmla="*/ 10219544 h 10286999"/>
              <a:gd name="connsiteX38" fmla="*/ 3562513 w 11378470"/>
              <a:gd name="connsiteY38" fmla="*/ 10274862 h 10286999"/>
              <a:gd name="connsiteX39" fmla="*/ 3536856 w 11378470"/>
              <a:gd name="connsiteY39" fmla="*/ 10283593 h 10286999"/>
              <a:gd name="connsiteX40" fmla="*/ 3500809 w 11378470"/>
              <a:gd name="connsiteY40" fmla="*/ 10126615 h 10286999"/>
              <a:gd name="connsiteX41" fmla="*/ 3522274 w 11378470"/>
              <a:gd name="connsiteY41" fmla="*/ 10117722 h 10286999"/>
              <a:gd name="connsiteX42" fmla="*/ 10397590 w 11378470"/>
              <a:gd name="connsiteY42" fmla="*/ 10115065 h 10286999"/>
              <a:gd name="connsiteX43" fmla="*/ 10433740 w 11378470"/>
              <a:gd name="connsiteY43" fmla="*/ 10193020 h 10286999"/>
              <a:gd name="connsiteX44" fmla="*/ 10397590 w 11378470"/>
              <a:gd name="connsiteY44" fmla="*/ 10115065 h 10286999"/>
              <a:gd name="connsiteX45" fmla="*/ 3107717 w 11378470"/>
              <a:gd name="connsiteY45" fmla="*/ 10060222 h 10286999"/>
              <a:gd name="connsiteX46" fmla="*/ 3123053 w 11378470"/>
              <a:gd name="connsiteY46" fmla="*/ 10166052 h 10286999"/>
              <a:gd name="connsiteX47" fmla="*/ 3091393 w 11378470"/>
              <a:gd name="connsiteY47" fmla="*/ 10183790 h 10286999"/>
              <a:gd name="connsiteX48" fmla="*/ 3107717 w 11378470"/>
              <a:gd name="connsiteY48" fmla="*/ 10060222 h 10286999"/>
              <a:gd name="connsiteX49" fmla="*/ 1995300 w 11378470"/>
              <a:gd name="connsiteY49" fmla="*/ 10025418 h 10286999"/>
              <a:gd name="connsiteX50" fmla="*/ 2033501 w 11378470"/>
              <a:gd name="connsiteY50" fmla="*/ 10074564 h 10286999"/>
              <a:gd name="connsiteX51" fmla="*/ 2002412 w 11378470"/>
              <a:gd name="connsiteY51" fmla="*/ 10101678 h 10286999"/>
              <a:gd name="connsiteX52" fmla="*/ 1955731 w 11378470"/>
              <a:gd name="connsiteY52" fmla="*/ 10066798 h 10286999"/>
              <a:gd name="connsiteX53" fmla="*/ 1995300 w 11378470"/>
              <a:gd name="connsiteY53" fmla="*/ 10025418 h 10286999"/>
              <a:gd name="connsiteX54" fmla="*/ 4262851 w 11378470"/>
              <a:gd name="connsiteY54" fmla="*/ 9999372 h 10286999"/>
              <a:gd name="connsiteX55" fmla="*/ 4274016 w 11378470"/>
              <a:gd name="connsiteY55" fmla="*/ 10026148 h 10286999"/>
              <a:gd name="connsiteX56" fmla="*/ 4272430 w 11378470"/>
              <a:gd name="connsiteY56" fmla="*/ 10046486 h 10286999"/>
              <a:gd name="connsiteX57" fmla="*/ 4262851 w 11378470"/>
              <a:gd name="connsiteY57" fmla="*/ 9999372 h 10286999"/>
              <a:gd name="connsiteX58" fmla="*/ 2875513 w 11378470"/>
              <a:gd name="connsiteY58" fmla="*/ 9978385 h 10286999"/>
              <a:gd name="connsiteX59" fmla="*/ 2883636 w 11378470"/>
              <a:gd name="connsiteY59" fmla="*/ 10010670 h 10286999"/>
              <a:gd name="connsiteX60" fmla="*/ 2862556 w 11378470"/>
              <a:gd name="connsiteY60" fmla="*/ 10018817 h 10286999"/>
              <a:gd name="connsiteX61" fmla="*/ 2847204 w 11378470"/>
              <a:gd name="connsiteY61" fmla="*/ 9992276 h 10286999"/>
              <a:gd name="connsiteX62" fmla="*/ 2875513 w 11378470"/>
              <a:gd name="connsiteY62" fmla="*/ 9978385 h 10286999"/>
              <a:gd name="connsiteX63" fmla="*/ 10489234 w 11378470"/>
              <a:gd name="connsiteY63" fmla="*/ 9973550 h 10286999"/>
              <a:gd name="connsiteX64" fmla="*/ 10492938 w 11378470"/>
              <a:gd name="connsiteY64" fmla="*/ 9973854 h 10286999"/>
              <a:gd name="connsiteX65" fmla="*/ 10489612 w 11378470"/>
              <a:gd name="connsiteY65" fmla="*/ 9973919 h 10286999"/>
              <a:gd name="connsiteX66" fmla="*/ 9769812 w 11378470"/>
              <a:gd name="connsiteY66" fmla="*/ 9924445 h 10286999"/>
              <a:gd name="connsiteX67" fmla="*/ 9847321 w 11378470"/>
              <a:gd name="connsiteY67" fmla="*/ 9956738 h 10286999"/>
              <a:gd name="connsiteX68" fmla="*/ 9767585 w 11378470"/>
              <a:gd name="connsiteY68" fmla="*/ 10087325 h 10286999"/>
              <a:gd name="connsiteX69" fmla="*/ 9769812 w 11378470"/>
              <a:gd name="connsiteY69" fmla="*/ 9924445 h 10286999"/>
              <a:gd name="connsiteX70" fmla="*/ 6984914 w 11378470"/>
              <a:gd name="connsiteY70" fmla="*/ 9923454 h 10286999"/>
              <a:gd name="connsiteX71" fmla="*/ 6996079 w 11378470"/>
              <a:gd name="connsiteY71" fmla="*/ 9950230 h 10286999"/>
              <a:gd name="connsiteX72" fmla="*/ 6994493 w 11378470"/>
              <a:gd name="connsiteY72" fmla="*/ 9970568 h 10286999"/>
              <a:gd name="connsiteX73" fmla="*/ 6984914 w 11378470"/>
              <a:gd name="connsiteY73" fmla="*/ 9923454 h 10286999"/>
              <a:gd name="connsiteX74" fmla="*/ 5597576 w 11378470"/>
              <a:gd name="connsiteY74" fmla="*/ 9902467 h 10286999"/>
              <a:gd name="connsiteX75" fmla="*/ 5605699 w 11378470"/>
              <a:gd name="connsiteY75" fmla="*/ 9934752 h 10286999"/>
              <a:gd name="connsiteX76" fmla="*/ 5584619 w 11378470"/>
              <a:gd name="connsiteY76" fmla="*/ 9942899 h 10286999"/>
              <a:gd name="connsiteX77" fmla="*/ 5569267 w 11378470"/>
              <a:gd name="connsiteY77" fmla="*/ 9916358 h 10286999"/>
              <a:gd name="connsiteX78" fmla="*/ 5597576 w 11378470"/>
              <a:gd name="connsiteY78" fmla="*/ 9902467 h 10286999"/>
              <a:gd name="connsiteX79" fmla="*/ 10519984 w 11378470"/>
              <a:gd name="connsiteY79" fmla="*/ 9901991 h 10286999"/>
              <a:gd name="connsiteX80" fmla="*/ 10510796 w 11378470"/>
              <a:gd name="connsiteY80" fmla="*/ 9902339 h 10286999"/>
              <a:gd name="connsiteX81" fmla="*/ 10504122 w 11378470"/>
              <a:gd name="connsiteY81" fmla="*/ 9930464 h 10286999"/>
              <a:gd name="connsiteX82" fmla="*/ 10649940 w 11378470"/>
              <a:gd name="connsiteY82" fmla="*/ 9943042 h 10286999"/>
              <a:gd name="connsiteX83" fmla="*/ 10628254 w 11378470"/>
              <a:gd name="connsiteY83" fmla="*/ 9918587 h 10286999"/>
              <a:gd name="connsiteX84" fmla="*/ 10627604 w 11378470"/>
              <a:gd name="connsiteY84" fmla="*/ 9914102 h 10286999"/>
              <a:gd name="connsiteX85" fmla="*/ 9335758 w 11378470"/>
              <a:gd name="connsiteY85" fmla="*/ 9845845 h 10286999"/>
              <a:gd name="connsiteX86" fmla="*/ 9367041 w 11378470"/>
              <a:gd name="connsiteY86" fmla="*/ 9853220 h 10286999"/>
              <a:gd name="connsiteX87" fmla="*/ 9356612 w 11378470"/>
              <a:gd name="connsiteY87" fmla="*/ 9965750 h 10286999"/>
              <a:gd name="connsiteX88" fmla="*/ 9268006 w 11378470"/>
              <a:gd name="connsiteY88" fmla="*/ 9869262 h 10286999"/>
              <a:gd name="connsiteX89" fmla="*/ 9310067 w 11378470"/>
              <a:gd name="connsiteY89" fmla="*/ 9848228 h 10286999"/>
              <a:gd name="connsiteX90" fmla="*/ 9335758 w 11378470"/>
              <a:gd name="connsiteY90" fmla="*/ 9845845 h 10286999"/>
              <a:gd name="connsiteX91" fmla="*/ 10382660 w 11378470"/>
              <a:gd name="connsiteY91" fmla="*/ 9831232 h 10286999"/>
              <a:gd name="connsiteX92" fmla="*/ 10367016 w 11378470"/>
              <a:gd name="connsiteY92" fmla="*/ 9832104 h 10286999"/>
              <a:gd name="connsiteX93" fmla="*/ 10374916 w 11378470"/>
              <a:gd name="connsiteY93" fmla="*/ 9836505 h 10286999"/>
              <a:gd name="connsiteX94" fmla="*/ 10380748 w 11378470"/>
              <a:gd name="connsiteY94" fmla="*/ 9837131 h 10286999"/>
              <a:gd name="connsiteX95" fmla="*/ 10383016 w 11378470"/>
              <a:gd name="connsiteY95" fmla="*/ 9831243 h 10286999"/>
              <a:gd name="connsiteX96" fmla="*/ 4493436 w 11378470"/>
              <a:gd name="connsiteY96" fmla="*/ 9813487 h 10286999"/>
              <a:gd name="connsiteX97" fmla="*/ 4553736 w 11378470"/>
              <a:gd name="connsiteY97" fmla="*/ 9821376 h 10286999"/>
              <a:gd name="connsiteX98" fmla="*/ 4564996 w 11378470"/>
              <a:gd name="connsiteY98" fmla="*/ 9910969 h 10286999"/>
              <a:gd name="connsiteX99" fmla="*/ 4538608 w 11378470"/>
              <a:gd name="connsiteY99" fmla="*/ 9931200 h 10286999"/>
              <a:gd name="connsiteX100" fmla="*/ 4482842 w 11378470"/>
              <a:gd name="connsiteY100" fmla="*/ 9933199 h 10286999"/>
              <a:gd name="connsiteX101" fmla="*/ 4493436 w 11378470"/>
              <a:gd name="connsiteY101" fmla="*/ 9813487 h 10286999"/>
              <a:gd name="connsiteX102" fmla="*/ 10282936 w 11378470"/>
              <a:gd name="connsiteY102" fmla="*/ 9755676 h 10286999"/>
              <a:gd name="connsiteX103" fmla="*/ 10263908 w 11378470"/>
              <a:gd name="connsiteY103" fmla="*/ 9797296 h 10286999"/>
              <a:gd name="connsiteX104" fmla="*/ 10307884 w 11378470"/>
              <a:gd name="connsiteY104" fmla="*/ 9805553 h 10286999"/>
              <a:gd name="connsiteX105" fmla="*/ 10387120 w 11378470"/>
              <a:gd name="connsiteY105" fmla="*/ 9824397 h 10286999"/>
              <a:gd name="connsiteX106" fmla="*/ 10414702 w 11378470"/>
              <a:gd name="connsiteY106" fmla="*/ 9783922 h 10286999"/>
              <a:gd name="connsiteX107" fmla="*/ 10356646 w 11378470"/>
              <a:gd name="connsiteY107" fmla="*/ 9770076 h 10286999"/>
              <a:gd name="connsiteX108" fmla="*/ 3921146 w 11378470"/>
              <a:gd name="connsiteY108" fmla="*/ 9755622 h 10286999"/>
              <a:gd name="connsiteX109" fmla="*/ 3912465 w 11378470"/>
              <a:gd name="connsiteY109" fmla="*/ 9774605 h 10286999"/>
              <a:gd name="connsiteX110" fmla="*/ 3918972 w 11378470"/>
              <a:gd name="connsiteY110" fmla="*/ 9768213 h 10286999"/>
              <a:gd name="connsiteX111" fmla="*/ 3962750 w 11378470"/>
              <a:gd name="connsiteY111" fmla="*/ 9786929 h 10286999"/>
              <a:gd name="connsiteX112" fmla="*/ 3937296 w 11378470"/>
              <a:gd name="connsiteY112" fmla="*/ 9828097 h 10286999"/>
              <a:gd name="connsiteX113" fmla="*/ 3924280 w 11378470"/>
              <a:gd name="connsiteY113" fmla="*/ 9808778 h 10286999"/>
              <a:gd name="connsiteX114" fmla="*/ 3918505 w 11378470"/>
              <a:gd name="connsiteY114" fmla="*/ 9820492 h 10286999"/>
              <a:gd name="connsiteX115" fmla="*/ 3903615 w 11378470"/>
              <a:gd name="connsiteY115" fmla="*/ 9829933 h 10286999"/>
              <a:gd name="connsiteX116" fmla="*/ 3889287 w 11378470"/>
              <a:gd name="connsiteY116" fmla="*/ 9830692 h 10286999"/>
              <a:gd name="connsiteX117" fmla="*/ 3869599 w 11378470"/>
              <a:gd name="connsiteY117" fmla="*/ 9888666 h 10286999"/>
              <a:gd name="connsiteX118" fmla="*/ 3820877 w 11378470"/>
              <a:gd name="connsiteY118" fmla="*/ 9969182 h 10286999"/>
              <a:gd name="connsiteX119" fmla="*/ 3921146 w 11378470"/>
              <a:gd name="connsiteY119" fmla="*/ 9755622 h 10286999"/>
              <a:gd name="connsiteX120" fmla="*/ 4761420 w 11378470"/>
              <a:gd name="connsiteY120" fmla="*/ 9709201 h 10286999"/>
              <a:gd name="connsiteX121" fmla="*/ 4769365 w 11378470"/>
              <a:gd name="connsiteY121" fmla="*/ 9721343 h 10286999"/>
              <a:gd name="connsiteX122" fmla="*/ 4774405 w 11378470"/>
              <a:gd name="connsiteY122" fmla="*/ 9738987 h 10286999"/>
              <a:gd name="connsiteX123" fmla="*/ 4742719 w 11378470"/>
              <a:gd name="connsiteY123" fmla="*/ 9760157 h 10286999"/>
              <a:gd name="connsiteX124" fmla="*/ 4761420 w 11378470"/>
              <a:gd name="connsiteY124" fmla="*/ 9709201 h 10286999"/>
              <a:gd name="connsiteX125" fmla="*/ 3368688 w 11378470"/>
              <a:gd name="connsiteY125" fmla="*/ 9703945 h 10286999"/>
              <a:gd name="connsiteX126" fmla="*/ 3356804 w 11378470"/>
              <a:gd name="connsiteY126" fmla="*/ 9737846 h 10286999"/>
              <a:gd name="connsiteX127" fmla="*/ 3368688 w 11378470"/>
              <a:gd name="connsiteY127" fmla="*/ 9703945 h 10286999"/>
              <a:gd name="connsiteX128" fmla="*/ 6628867 w 11378470"/>
              <a:gd name="connsiteY128" fmla="*/ 9703846 h 10286999"/>
              <a:gd name="connsiteX129" fmla="*/ 6644844 w 11378470"/>
              <a:gd name="connsiteY129" fmla="*/ 9706460 h 10286999"/>
              <a:gd name="connsiteX130" fmla="*/ 6609057 w 11378470"/>
              <a:gd name="connsiteY130" fmla="*/ 9754895 h 10286999"/>
              <a:gd name="connsiteX131" fmla="*/ 6592974 w 11378470"/>
              <a:gd name="connsiteY131" fmla="*/ 9739961 h 10286999"/>
              <a:gd name="connsiteX132" fmla="*/ 6628867 w 11378470"/>
              <a:gd name="connsiteY132" fmla="*/ 9703846 h 10286999"/>
              <a:gd name="connsiteX133" fmla="*/ 3496879 w 11378470"/>
              <a:gd name="connsiteY133" fmla="*/ 9686017 h 10286999"/>
              <a:gd name="connsiteX134" fmla="*/ 3516418 w 11378470"/>
              <a:gd name="connsiteY134" fmla="*/ 9713102 h 10286999"/>
              <a:gd name="connsiteX135" fmla="*/ 3517324 w 11378470"/>
              <a:gd name="connsiteY135" fmla="*/ 9751440 h 10286999"/>
              <a:gd name="connsiteX136" fmla="*/ 3495821 w 11378470"/>
              <a:gd name="connsiteY136" fmla="*/ 9768133 h 10286999"/>
              <a:gd name="connsiteX137" fmla="*/ 3496879 w 11378470"/>
              <a:gd name="connsiteY137" fmla="*/ 9686017 h 10286999"/>
              <a:gd name="connsiteX138" fmla="*/ 4296431 w 11378470"/>
              <a:gd name="connsiteY138" fmla="*/ 9682571 h 10286999"/>
              <a:gd name="connsiteX139" fmla="*/ 4297243 w 11378470"/>
              <a:gd name="connsiteY139" fmla="*/ 9915612 h 10286999"/>
              <a:gd name="connsiteX140" fmla="*/ 4296431 w 11378470"/>
              <a:gd name="connsiteY140" fmla="*/ 9682571 h 10286999"/>
              <a:gd name="connsiteX141" fmla="*/ 8738082 w 11378470"/>
              <a:gd name="connsiteY141" fmla="*/ 9664811 h 10286999"/>
              <a:gd name="connsiteX142" fmla="*/ 8768483 w 11378470"/>
              <a:gd name="connsiteY142" fmla="*/ 9677205 h 10286999"/>
              <a:gd name="connsiteX143" fmla="*/ 8735807 w 11378470"/>
              <a:gd name="connsiteY143" fmla="*/ 9746463 h 10286999"/>
              <a:gd name="connsiteX144" fmla="*/ 8738082 w 11378470"/>
              <a:gd name="connsiteY144" fmla="*/ 9664811 h 10286999"/>
              <a:gd name="connsiteX145" fmla="*/ 7483483 w 11378470"/>
              <a:gd name="connsiteY145" fmla="*/ 9633283 h 10286999"/>
              <a:gd name="connsiteX146" fmla="*/ 7491428 w 11378470"/>
              <a:gd name="connsiteY146" fmla="*/ 9645425 h 10286999"/>
              <a:gd name="connsiteX147" fmla="*/ 7496468 w 11378470"/>
              <a:gd name="connsiteY147" fmla="*/ 9663069 h 10286999"/>
              <a:gd name="connsiteX148" fmla="*/ 7464782 w 11378470"/>
              <a:gd name="connsiteY148" fmla="*/ 9684239 h 10286999"/>
              <a:gd name="connsiteX149" fmla="*/ 7483483 w 11378470"/>
              <a:gd name="connsiteY149" fmla="*/ 9633283 h 10286999"/>
              <a:gd name="connsiteX150" fmla="*/ 6090751 w 11378470"/>
              <a:gd name="connsiteY150" fmla="*/ 9628027 h 10286999"/>
              <a:gd name="connsiteX151" fmla="*/ 6078867 w 11378470"/>
              <a:gd name="connsiteY151" fmla="*/ 9661928 h 10286999"/>
              <a:gd name="connsiteX152" fmla="*/ 6090751 w 11378470"/>
              <a:gd name="connsiteY152" fmla="*/ 9628027 h 10286999"/>
              <a:gd name="connsiteX153" fmla="*/ 4396315 w 11378470"/>
              <a:gd name="connsiteY153" fmla="*/ 9615235 h 10286999"/>
              <a:gd name="connsiteX154" fmla="*/ 4398365 w 11378470"/>
              <a:gd name="connsiteY154" fmla="*/ 9639086 h 10286999"/>
              <a:gd name="connsiteX155" fmla="*/ 4388809 w 11378470"/>
              <a:gd name="connsiteY155" fmla="*/ 9650273 h 10286999"/>
              <a:gd name="connsiteX156" fmla="*/ 4375599 w 11378470"/>
              <a:gd name="connsiteY156" fmla="*/ 9647419 h 10286999"/>
              <a:gd name="connsiteX157" fmla="*/ 4367909 w 11378470"/>
              <a:gd name="connsiteY157" fmla="*/ 9633833 h 10286999"/>
              <a:gd name="connsiteX158" fmla="*/ 4396315 w 11378470"/>
              <a:gd name="connsiteY158" fmla="*/ 9615235 h 10286999"/>
              <a:gd name="connsiteX159" fmla="*/ 6218942 w 11378470"/>
              <a:gd name="connsiteY159" fmla="*/ 9610099 h 10286999"/>
              <a:gd name="connsiteX160" fmla="*/ 6238481 w 11378470"/>
              <a:gd name="connsiteY160" fmla="*/ 9637184 h 10286999"/>
              <a:gd name="connsiteX161" fmla="*/ 6239387 w 11378470"/>
              <a:gd name="connsiteY161" fmla="*/ 9675522 h 10286999"/>
              <a:gd name="connsiteX162" fmla="*/ 6217884 w 11378470"/>
              <a:gd name="connsiteY162" fmla="*/ 9692215 h 10286999"/>
              <a:gd name="connsiteX163" fmla="*/ 6218942 w 11378470"/>
              <a:gd name="connsiteY163" fmla="*/ 9610099 h 10286999"/>
              <a:gd name="connsiteX164" fmla="*/ 4775314 w 11378470"/>
              <a:gd name="connsiteY164" fmla="*/ 9605142 h 10286999"/>
              <a:gd name="connsiteX165" fmla="*/ 4777171 w 11378470"/>
              <a:gd name="connsiteY165" fmla="*/ 9612280 h 10286999"/>
              <a:gd name="connsiteX166" fmla="*/ 4780784 w 11378470"/>
              <a:gd name="connsiteY166" fmla="*/ 9610958 h 10286999"/>
              <a:gd name="connsiteX167" fmla="*/ 4779028 w 11378470"/>
              <a:gd name="connsiteY167" fmla="*/ 9619420 h 10286999"/>
              <a:gd name="connsiteX168" fmla="*/ 4775414 w 11378470"/>
              <a:gd name="connsiteY168" fmla="*/ 9620742 h 10286999"/>
              <a:gd name="connsiteX169" fmla="*/ 4774743 w 11378470"/>
              <a:gd name="connsiteY169" fmla="*/ 9621964 h 10286999"/>
              <a:gd name="connsiteX170" fmla="*/ 4767259 w 11378470"/>
              <a:gd name="connsiteY170" fmla="*/ 9619817 h 10286999"/>
              <a:gd name="connsiteX171" fmla="*/ 4761788 w 11378470"/>
              <a:gd name="connsiteY171" fmla="*/ 9614001 h 10286999"/>
              <a:gd name="connsiteX172" fmla="*/ 4775314 w 11378470"/>
              <a:gd name="connsiteY172" fmla="*/ 9605142 h 10286999"/>
              <a:gd name="connsiteX173" fmla="*/ 2921118 w 11378470"/>
              <a:gd name="connsiteY173" fmla="*/ 9591707 h 10286999"/>
              <a:gd name="connsiteX174" fmla="*/ 2936338 w 11378470"/>
              <a:gd name="connsiteY174" fmla="*/ 9595945 h 10286999"/>
              <a:gd name="connsiteX175" fmla="*/ 2944970 w 11378470"/>
              <a:gd name="connsiteY175" fmla="*/ 9627875 h 10286999"/>
              <a:gd name="connsiteX176" fmla="*/ 2904108 w 11378470"/>
              <a:gd name="connsiteY176" fmla="*/ 9656047 h 10286999"/>
              <a:gd name="connsiteX177" fmla="*/ 2888918 w 11378470"/>
              <a:gd name="connsiteY177" fmla="*/ 9648044 h 10286999"/>
              <a:gd name="connsiteX178" fmla="*/ 2876456 w 11378470"/>
              <a:gd name="connsiteY178" fmla="*/ 9620857 h 10286999"/>
              <a:gd name="connsiteX179" fmla="*/ 2921118 w 11378470"/>
              <a:gd name="connsiteY179" fmla="*/ 9591707 h 10286999"/>
              <a:gd name="connsiteX180" fmla="*/ 2574914 w 11378470"/>
              <a:gd name="connsiteY180" fmla="*/ 9588385 h 10286999"/>
              <a:gd name="connsiteX181" fmla="*/ 2576339 w 11378470"/>
              <a:gd name="connsiteY181" fmla="*/ 9605777 h 10286999"/>
              <a:gd name="connsiteX182" fmla="*/ 2592206 w 11378470"/>
              <a:gd name="connsiteY182" fmla="*/ 9615112 h 10286999"/>
              <a:gd name="connsiteX183" fmla="*/ 2569880 w 11378470"/>
              <a:gd name="connsiteY183" fmla="*/ 9664971 h 10286999"/>
              <a:gd name="connsiteX184" fmla="*/ 2517480 w 11378470"/>
              <a:gd name="connsiteY184" fmla="*/ 9683504 h 10286999"/>
              <a:gd name="connsiteX185" fmla="*/ 2519576 w 11378470"/>
              <a:gd name="connsiteY185" fmla="*/ 9589917 h 10286999"/>
              <a:gd name="connsiteX186" fmla="*/ 2551163 w 11378470"/>
              <a:gd name="connsiteY186" fmla="*/ 9595519 h 10286999"/>
              <a:gd name="connsiteX187" fmla="*/ 2551168 w 11378470"/>
              <a:gd name="connsiteY187" fmla="*/ 9594515 h 10286999"/>
              <a:gd name="connsiteX188" fmla="*/ 2574914 w 11378470"/>
              <a:gd name="connsiteY188" fmla="*/ 9588385 h 10286999"/>
              <a:gd name="connsiteX189" fmla="*/ 9581762 w 11378470"/>
              <a:gd name="connsiteY189" fmla="*/ 9578694 h 10286999"/>
              <a:gd name="connsiteX190" fmla="*/ 9578846 w 11378470"/>
              <a:gd name="connsiteY190" fmla="*/ 9592412 h 10286999"/>
              <a:gd name="connsiteX191" fmla="*/ 9830756 w 11378470"/>
              <a:gd name="connsiteY191" fmla="*/ 9681626 h 10286999"/>
              <a:gd name="connsiteX192" fmla="*/ 10000776 w 11378470"/>
              <a:gd name="connsiteY192" fmla="*/ 9740556 h 10286999"/>
              <a:gd name="connsiteX193" fmla="*/ 10214452 w 11378470"/>
              <a:gd name="connsiteY193" fmla="*/ 9788013 h 10286999"/>
              <a:gd name="connsiteX194" fmla="*/ 10256126 w 11378470"/>
              <a:gd name="connsiteY194" fmla="*/ 9795837 h 10286999"/>
              <a:gd name="connsiteX195" fmla="*/ 10227804 w 11378470"/>
              <a:gd name="connsiteY195" fmla="*/ 9744905 h 10286999"/>
              <a:gd name="connsiteX196" fmla="*/ 10158764 w 11378470"/>
              <a:gd name="connsiteY196" fmla="*/ 9731418 h 10286999"/>
              <a:gd name="connsiteX197" fmla="*/ 9967118 w 11378470"/>
              <a:gd name="connsiteY197" fmla="*/ 9691122 h 10286999"/>
              <a:gd name="connsiteX198" fmla="*/ 9904344 w 11378470"/>
              <a:gd name="connsiteY198" fmla="*/ 9681715 h 10286999"/>
              <a:gd name="connsiteX199" fmla="*/ 9896448 w 11378470"/>
              <a:gd name="connsiteY199" fmla="*/ 9677318 h 10286999"/>
              <a:gd name="connsiteX200" fmla="*/ 9876074 w 11378470"/>
              <a:gd name="connsiteY200" fmla="*/ 9676195 h 10286999"/>
              <a:gd name="connsiteX201" fmla="*/ 9866517 w 11378470"/>
              <a:gd name="connsiteY201" fmla="*/ 9665755 h 10286999"/>
              <a:gd name="connsiteX202" fmla="*/ 9814554 w 11378470"/>
              <a:gd name="connsiteY202" fmla="*/ 9647032 h 10286999"/>
              <a:gd name="connsiteX203" fmla="*/ 9773812 w 11378470"/>
              <a:gd name="connsiteY203" fmla="*/ 9644786 h 10286999"/>
              <a:gd name="connsiteX204" fmla="*/ 9688598 w 11378470"/>
              <a:gd name="connsiteY204" fmla="*/ 9602424 h 10286999"/>
              <a:gd name="connsiteX205" fmla="*/ 9581762 w 11378470"/>
              <a:gd name="connsiteY205" fmla="*/ 9578694 h 10286999"/>
              <a:gd name="connsiteX206" fmla="*/ 1177308 w 11378470"/>
              <a:gd name="connsiteY206" fmla="*/ 9560577 h 10286999"/>
              <a:gd name="connsiteX207" fmla="*/ 1184357 w 11378470"/>
              <a:gd name="connsiteY207" fmla="*/ 9634138 h 10286999"/>
              <a:gd name="connsiteX208" fmla="*/ 1140033 w 11378470"/>
              <a:gd name="connsiteY208" fmla="*/ 9585997 h 10286999"/>
              <a:gd name="connsiteX209" fmla="*/ 1177308 w 11378470"/>
              <a:gd name="connsiteY209" fmla="*/ 9560577 h 10286999"/>
              <a:gd name="connsiteX210" fmla="*/ 7118378 w 11378470"/>
              <a:gd name="connsiteY210" fmla="*/ 9539317 h 10286999"/>
              <a:gd name="connsiteX211" fmla="*/ 7120428 w 11378470"/>
              <a:gd name="connsiteY211" fmla="*/ 9563168 h 10286999"/>
              <a:gd name="connsiteX212" fmla="*/ 7110872 w 11378470"/>
              <a:gd name="connsiteY212" fmla="*/ 9574355 h 10286999"/>
              <a:gd name="connsiteX213" fmla="*/ 7097662 w 11378470"/>
              <a:gd name="connsiteY213" fmla="*/ 9571501 h 10286999"/>
              <a:gd name="connsiteX214" fmla="*/ 7089972 w 11378470"/>
              <a:gd name="connsiteY214" fmla="*/ 9557915 h 10286999"/>
              <a:gd name="connsiteX215" fmla="*/ 7118378 w 11378470"/>
              <a:gd name="connsiteY215" fmla="*/ 9539317 h 10286999"/>
              <a:gd name="connsiteX216" fmla="*/ 7497377 w 11378470"/>
              <a:gd name="connsiteY216" fmla="*/ 9529224 h 10286999"/>
              <a:gd name="connsiteX217" fmla="*/ 7499234 w 11378470"/>
              <a:gd name="connsiteY217" fmla="*/ 9536362 h 10286999"/>
              <a:gd name="connsiteX218" fmla="*/ 7502847 w 11378470"/>
              <a:gd name="connsiteY218" fmla="*/ 9535040 h 10286999"/>
              <a:gd name="connsiteX219" fmla="*/ 7501091 w 11378470"/>
              <a:gd name="connsiteY219" fmla="*/ 9543502 h 10286999"/>
              <a:gd name="connsiteX220" fmla="*/ 7497477 w 11378470"/>
              <a:gd name="connsiteY220" fmla="*/ 9544824 h 10286999"/>
              <a:gd name="connsiteX221" fmla="*/ 7496806 w 11378470"/>
              <a:gd name="connsiteY221" fmla="*/ 9546046 h 10286999"/>
              <a:gd name="connsiteX222" fmla="*/ 7489322 w 11378470"/>
              <a:gd name="connsiteY222" fmla="*/ 9543899 h 10286999"/>
              <a:gd name="connsiteX223" fmla="*/ 7483851 w 11378470"/>
              <a:gd name="connsiteY223" fmla="*/ 9538083 h 10286999"/>
              <a:gd name="connsiteX224" fmla="*/ 7497377 w 11378470"/>
              <a:gd name="connsiteY224" fmla="*/ 9529224 h 10286999"/>
              <a:gd name="connsiteX225" fmla="*/ 5643181 w 11378470"/>
              <a:gd name="connsiteY225" fmla="*/ 9515789 h 10286999"/>
              <a:gd name="connsiteX226" fmla="*/ 5658401 w 11378470"/>
              <a:gd name="connsiteY226" fmla="*/ 9520027 h 10286999"/>
              <a:gd name="connsiteX227" fmla="*/ 5667033 w 11378470"/>
              <a:gd name="connsiteY227" fmla="*/ 9551957 h 10286999"/>
              <a:gd name="connsiteX228" fmla="*/ 5626171 w 11378470"/>
              <a:gd name="connsiteY228" fmla="*/ 9580129 h 10286999"/>
              <a:gd name="connsiteX229" fmla="*/ 5610981 w 11378470"/>
              <a:gd name="connsiteY229" fmla="*/ 9572126 h 10286999"/>
              <a:gd name="connsiteX230" fmla="*/ 5598519 w 11378470"/>
              <a:gd name="connsiteY230" fmla="*/ 9544939 h 10286999"/>
              <a:gd name="connsiteX231" fmla="*/ 5643181 w 11378470"/>
              <a:gd name="connsiteY231" fmla="*/ 9515789 h 10286999"/>
              <a:gd name="connsiteX232" fmla="*/ 4639181 w 11378470"/>
              <a:gd name="connsiteY232" fmla="*/ 9514417 h 10286999"/>
              <a:gd name="connsiteX233" fmla="*/ 4759037 w 11378470"/>
              <a:gd name="connsiteY233" fmla="*/ 9593298 h 10286999"/>
              <a:gd name="connsiteX234" fmla="*/ 4677568 w 11378470"/>
              <a:gd name="connsiteY234" fmla="*/ 9582583 h 10286999"/>
              <a:gd name="connsiteX235" fmla="*/ 4639181 w 11378470"/>
              <a:gd name="connsiteY235" fmla="*/ 9514417 h 10286999"/>
              <a:gd name="connsiteX236" fmla="*/ 5296977 w 11378470"/>
              <a:gd name="connsiteY236" fmla="*/ 9512467 h 10286999"/>
              <a:gd name="connsiteX237" fmla="*/ 5284571 w 11378470"/>
              <a:gd name="connsiteY237" fmla="*/ 9551500 h 10286999"/>
              <a:gd name="connsiteX238" fmla="*/ 5273231 w 11378470"/>
              <a:gd name="connsiteY238" fmla="*/ 9518597 h 10286999"/>
              <a:gd name="connsiteX239" fmla="*/ 5296977 w 11378470"/>
              <a:gd name="connsiteY239" fmla="*/ 9512467 h 10286999"/>
              <a:gd name="connsiteX240" fmla="*/ 4909741 w 11378470"/>
              <a:gd name="connsiteY240" fmla="*/ 9500559 h 10286999"/>
              <a:gd name="connsiteX241" fmla="*/ 4905143 w 11378470"/>
              <a:gd name="connsiteY241" fmla="*/ 9525080 h 10286999"/>
              <a:gd name="connsiteX242" fmla="*/ 4894256 w 11378470"/>
              <a:gd name="connsiteY242" fmla="*/ 9506163 h 10286999"/>
              <a:gd name="connsiteX243" fmla="*/ 4909741 w 11378470"/>
              <a:gd name="connsiteY243" fmla="*/ 9500559 h 10286999"/>
              <a:gd name="connsiteX244" fmla="*/ 4815260 w 11378470"/>
              <a:gd name="connsiteY244" fmla="*/ 9499648 h 10286999"/>
              <a:gd name="connsiteX245" fmla="*/ 4855066 w 11378470"/>
              <a:gd name="connsiteY245" fmla="*/ 9557385 h 10286999"/>
              <a:gd name="connsiteX246" fmla="*/ 4819510 w 11378470"/>
              <a:gd name="connsiteY246" fmla="*/ 9578361 h 10286999"/>
              <a:gd name="connsiteX247" fmla="*/ 4788380 w 11378470"/>
              <a:gd name="connsiteY247" fmla="*/ 9505531 h 10286999"/>
              <a:gd name="connsiteX248" fmla="*/ 4815260 w 11378470"/>
              <a:gd name="connsiteY248" fmla="*/ 9499648 h 10286999"/>
              <a:gd name="connsiteX249" fmla="*/ 5459399 w 11378470"/>
              <a:gd name="connsiteY249" fmla="*/ 9496482 h 10286999"/>
              <a:gd name="connsiteX250" fmla="*/ 5490063 w 11378470"/>
              <a:gd name="connsiteY250" fmla="*/ 9523634 h 10286999"/>
              <a:gd name="connsiteX251" fmla="*/ 5455388 w 11378470"/>
              <a:gd name="connsiteY251" fmla="*/ 9520677 h 10286999"/>
              <a:gd name="connsiteX252" fmla="*/ 5459399 w 11378470"/>
              <a:gd name="connsiteY252" fmla="*/ 9496482 h 10286999"/>
              <a:gd name="connsiteX253" fmla="*/ 4125491 w 11378470"/>
              <a:gd name="connsiteY253" fmla="*/ 9491965 h 10286999"/>
              <a:gd name="connsiteX254" fmla="*/ 4144736 w 11378470"/>
              <a:gd name="connsiteY254" fmla="*/ 9508926 h 10286999"/>
              <a:gd name="connsiteX255" fmla="*/ 4144517 w 11378470"/>
              <a:gd name="connsiteY255" fmla="*/ 9518311 h 10286999"/>
              <a:gd name="connsiteX256" fmla="*/ 4138097 w 11378470"/>
              <a:gd name="connsiteY256" fmla="*/ 9524823 h 10286999"/>
              <a:gd name="connsiteX257" fmla="*/ 4129455 w 11378470"/>
              <a:gd name="connsiteY257" fmla="*/ 9530587 h 10286999"/>
              <a:gd name="connsiteX258" fmla="*/ 4107477 w 11378470"/>
              <a:gd name="connsiteY258" fmla="*/ 9531866 h 10286999"/>
              <a:gd name="connsiteX259" fmla="*/ 4096110 w 11378470"/>
              <a:gd name="connsiteY259" fmla="*/ 9519372 h 10286999"/>
              <a:gd name="connsiteX260" fmla="*/ 4094133 w 11378470"/>
              <a:gd name="connsiteY260" fmla="*/ 9511769 h 10286999"/>
              <a:gd name="connsiteX261" fmla="*/ 4125491 w 11378470"/>
              <a:gd name="connsiteY261" fmla="*/ 9491965 h 10286999"/>
              <a:gd name="connsiteX262" fmla="*/ 3665930 w 11378470"/>
              <a:gd name="connsiteY262" fmla="*/ 9491679 h 10286999"/>
              <a:gd name="connsiteX263" fmla="*/ 3687721 w 11378470"/>
              <a:gd name="connsiteY263" fmla="*/ 9496059 h 10286999"/>
              <a:gd name="connsiteX264" fmla="*/ 3696261 w 11378470"/>
              <a:gd name="connsiteY264" fmla="*/ 9513010 h 10286999"/>
              <a:gd name="connsiteX265" fmla="*/ 3695690 w 11378470"/>
              <a:gd name="connsiteY265" fmla="*/ 9542563 h 10286999"/>
              <a:gd name="connsiteX266" fmla="*/ 3656168 w 11378470"/>
              <a:gd name="connsiteY266" fmla="*/ 9565263 h 10286999"/>
              <a:gd name="connsiteX267" fmla="*/ 3654355 w 11378470"/>
              <a:gd name="connsiteY267" fmla="*/ 9574163 h 10286999"/>
              <a:gd name="connsiteX268" fmla="*/ 3641228 w 11378470"/>
              <a:gd name="connsiteY268" fmla="*/ 9587204 h 10286999"/>
              <a:gd name="connsiteX269" fmla="*/ 3635501 w 11378470"/>
              <a:gd name="connsiteY269" fmla="*/ 9581063 h 10286999"/>
              <a:gd name="connsiteX270" fmla="*/ 3647649 w 11378470"/>
              <a:gd name="connsiteY270" fmla="*/ 9564263 h 10286999"/>
              <a:gd name="connsiteX271" fmla="*/ 3646670 w 11378470"/>
              <a:gd name="connsiteY271" fmla="*/ 9560502 h 10286999"/>
              <a:gd name="connsiteX272" fmla="*/ 3637173 w 11378470"/>
              <a:gd name="connsiteY272" fmla="*/ 9555742 h 10286999"/>
              <a:gd name="connsiteX273" fmla="*/ 3627389 w 11378470"/>
              <a:gd name="connsiteY273" fmla="*/ 9518140 h 10286999"/>
              <a:gd name="connsiteX274" fmla="*/ 3665930 w 11378470"/>
              <a:gd name="connsiteY274" fmla="*/ 9491679 h 10286999"/>
              <a:gd name="connsiteX275" fmla="*/ 4136722 w 11378470"/>
              <a:gd name="connsiteY275" fmla="*/ 9472010 h 10286999"/>
              <a:gd name="connsiteX276" fmla="*/ 4143371 w 11378470"/>
              <a:gd name="connsiteY276" fmla="*/ 9477594 h 10286999"/>
              <a:gd name="connsiteX277" fmla="*/ 4144327 w 11378470"/>
              <a:gd name="connsiteY277" fmla="*/ 9485264 h 10286999"/>
              <a:gd name="connsiteX278" fmla="*/ 4138757 w 11378470"/>
              <a:gd name="connsiteY278" fmla="*/ 9489809 h 10286999"/>
              <a:gd name="connsiteX279" fmla="*/ 4128197 w 11378470"/>
              <a:gd name="connsiteY279" fmla="*/ 9487158 h 10286999"/>
              <a:gd name="connsiteX280" fmla="*/ 4971757 w 11378470"/>
              <a:gd name="connsiteY280" fmla="*/ 9471474 h 10286999"/>
              <a:gd name="connsiteX281" fmla="*/ 4987828 w 11378470"/>
              <a:gd name="connsiteY281" fmla="*/ 9562632 h 10286999"/>
              <a:gd name="connsiteX282" fmla="*/ 4969530 w 11378470"/>
              <a:gd name="connsiteY282" fmla="*/ 9581076 h 10286999"/>
              <a:gd name="connsiteX283" fmla="*/ 4971757 w 11378470"/>
              <a:gd name="connsiteY283" fmla="*/ 9471474 h 10286999"/>
              <a:gd name="connsiteX284" fmla="*/ 6828584 w 11378470"/>
              <a:gd name="connsiteY284" fmla="*/ 9467395 h 10286999"/>
              <a:gd name="connsiteX285" fmla="*/ 6849737 w 11378470"/>
              <a:gd name="connsiteY285" fmla="*/ 9574940 h 10286999"/>
              <a:gd name="connsiteX286" fmla="*/ 6815131 w 11378470"/>
              <a:gd name="connsiteY286" fmla="*/ 9590382 h 10286999"/>
              <a:gd name="connsiteX287" fmla="*/ 6828584 w 11378470"/>
              <a:gd name="connsiteY287" fmla="*/ 9467395 h 10286999"/>
              <a:gd name="connsiteX288" fmla="*/ 2958819 w 11378470"/>
              <a:gd name="connsiteY288" fmla="*/ 9465131 h 10286999"/>
              <a:gd name="connsiteX289" fmla="*/ 2846665 w 11378470"/>
              <a:gd name="connsiteY289" fmla="*/ 9524267 h 10286999"/>
              <a:gd name="connsiteX290" fmla="*/ 2958819 w 11378470"/>
              <a:gd name="connsiteY290" fmla="*/ 9465131 h 10286999"/>
              <a:gd name="connsiteX291" fmla="*/ 4171245 w 11378470"/>
              <a:gd name="connsiteY291" fmla="*/ 9441370 h 10286999"/>
              <a:gd name="connsiteX292" fmla="*/ 4173814 w 11378470"/>
              <a:gd name="connsiteY292" fmla="*/ 9441445 h 10286999"/>
              <a:gd name="connsiteX293" fmla="*/ 4183196 w 11378470"/>
              <a:gd name="connsiteY293" fmla="*/ 9446129 h 10286999"/>
              <a:gd name="connsiteX294" fmla="*/ 4189246 w 11378470"/>
              <a:gd name="connsiteY294" fmla="*/ 9457616 h 10286999"/>
              <a:gd name="connsiteX295" fmla="*/ 4188983 w 11378470"/>
              <a:gd name="connsiteY295" fmla="*/ 9468368 h 10286999"/>
              <a:gd name="connsiteX296" fmla="*/ 4182495 w 11378470"/>
              <a:gd name="connsiteY296" fmla="*/ 9474802 h 10286999"/>
              <a:gd name="connsiteX297" fmla="*/ 4167326 w 11378470"/>
              <a:gd name="connsiteY297" fmla="*/ 9447879 h 10286999"/>
              <a:gd name="connsiteX298" fmla="*/ 4171245 w 11378470"/>
              <a:gd name="connsiteY298" fmla="*/ 9441370 h 10286999"/>
              <a:gd name="connsiteX299" fmla="*/ 7361244 w 11378470"/>
              <a:gd name="connsiteY299" fmla="*/ 9438499 h 10286999"/>
              <a:gd name="connsiteX300" fmla="*/ 7481100 w 11378470"/>
              <a:gd name="connsiteY300" fmla="*/ 9517380 h 10286999"/>
              <a:gd name="connsiteX301" fmla="*/ 7399631 w 11378470"/>
              <a:gd name="connsiteY301" fmla="*/ 9506665 h 10286999"/>
              <a:gd name="connsiteX302" fmla="*/ 7361244 w 11378470"/>
              <a:gd name="connsiteY302" fmla="*/ 9438499 h 10286999"/>
              <a:gd name="connsiteX303" fmla="*/ 7631804 w 11378470"/>
              <a:gd name="connsiteY303" fmla="*/ 9424641 h 10286999"/>
              <a:gd name="connsiteX304" fmla="*/ 7627206 w 11378470"/>
              <a:gd name="connsiteY304" fmla="*/ 9449162 h 10286999"/>
              <a:gd name="connsiteX305" fmla="*/ 7616319 w 11378470"/>
              <a:gd name="connsiteY305" fmla="*/ 9430245 h 10286999"/>
              <a:gd name="connsiteX306" fmla="*/ 7631804 w 11378470"/>
              <a:gd name="connsiteY306" fmla="*/ 9424641 h 10286999"/>
              <a:gd name="connsiteX307" fmla="*/ 6387993 w 11378470"/>
              <a:gd name="connsiteY307" fmla="*/ 9415761 h 10286999"/>
              <a:gd name="connsiteX308" fmla="*/ 6409784 w 11378470"/>
              <a:gd name="connsiteY308" fmla="*/ 9420141 h 10286999"/>
              <a:gd name="connsiteX309" fmla="*/ 6418324 w 11378470"/>
              <a:gd name="connsiteY309" fmla="*/ 9437092 h 10286999"/>
              <a:gd name="connsiteX310" fmla="*/ 6417753 w 11378470"/>
              <a:gd name="connsiteY310" fmla="*/ 9466645 h 10286999"/>
              <a:gd name="connsiteX311" fmla="*/ 6378231 w 11378470"/>
              <a:gd name="connsiteY311" fmla="*/ 9489345 h 10286999"/>
              <a:gd name="connsiteX312" fmla="*/ 6376418 w 11378470"/>
              <a:gd name="connsiteY312" fmla="*/ 9498245 h 10286999"/>
              <a:gd name="connsiteX313" fmla="*/ 6363291 w 11378470"/>
              <a:gd name="connsiteY313" fmla="*/ 9511286 h 10286999"/>
              <a:gd name="connsiteX314" fmla="*/ 6357564 w 11378470"/>
              <a:gd name="connsiteY314" fmla="*/ 9505145 h 10286999"/>
              <a:gd name="connsiteX315" fmla="*/ 6369712 w 11378470"/>
              <a:gd name="connsiteY315" fmla="*/ 9488345 h 10286999"/>
              <a:gd name="connsiteX316" fmla="*/ 6368733 w 11378470"/>
              <a:gd name="connsiteY316" fmla="*/ 9484584 h 10286999"/>
              <a:gd name="connsiteX317" fmla="*/ 6359236 w 11378470"/>
              <a:gd name="connsiteY317" fmla="*/ 9479824 h 10286999"/>
              <a:gd name="connsiteX318" fmla="*/ 6349452 w 11378470"/>
              <a:gd name="connsiteY318" fmla="*/ 9442222 h 10286999"/>
              <a:gd name="connsiteX319" fmla="*/ 6387993 w 11378470"/>
              <a:gd name="connsiteY319" fmla="*/ 9415761 h 10286999"/>
              <a:gd name="connsiteX320" fmla="*/ 7693820 w 11378470"/>
              <a:gd name="connsiteY320" fmla="*/ 9395556 h 10286999"/>
              <a:gd name="connsiteX321" fmla="*/ 7709891 w 11378470"/>
              <a:gd name="connsiteY321" fmla="*/ 9486714 h 10286999"/>
              <a:gd name="connsiteX322" fmla="*/ 7691593 w 11378470"/>
              <a:gd name="connsiteY322" fmla="*/ 9505158 h 10286999"/>
              <a:gd name="connsiteX323" fmla="*/ 7693820 w 11378470"/>
              <a:gd name="connsiteY323" fmla="*/ 9395556 h 10286999"/>
              <a:gd name="connsiteX324" fmla="*/ 5680882 w 11378470"/>
              <a:gd name="connsiteY324" fmla="*/ 9389213 h 10286999"/>
              <a:gd name="connsiteX325" fmla="*/ 5568728 w 11378470"/>
              <a:gd name="connsiteY325" fmla="*/ 9448349 h 10286999"/>
              <a:gd name="connsiteX326" fmla="*/ 5680882 w 11378470"/>
              <a:gd name="connsiteY326" fmla="*/ 9389213 h 10286999"/>
              <a:gd name="connsiteX327" fmla="*/ 5937720 w 11378470"/>
              <a:gd name="connsiteY327" fmla="*/ 9379576 h 10286999"/>
              <a:gd name="connsiteX328" fmla="*/ 5970530 w 11378470"/>
              <a:gd name="connsiteY328" fmla="*/ 9385224 h 10286999"/>
              <a:gd name="connsiteX329" fmla="*/ 5969443 w 11378470"/>
              <a:gd name="connsiteY329" fmla="*/ 9407798 h 10286999"/>
              <a:gd name="connsiteX330" fmla="*/ 5938958 w 11378470"/>
              <a:gd name="connsiteY330" fmla="*/ 9411086 h 10286999"/>
              <a:gd name="connsiteX331" fmla="*/ 5937720 w 11378470"/>
              <a:gd name="connsiteY331" fmla="*/ 9379576 h 10286999"/>
              <a:gd name="connsiteX332" fmla="*/ 8729970 w 11378470"/>
              <a:gd name="connsiteY332" fmla="*/ 9375149 h 10286999"/>
              <a:gd name="connsiteX333" fmla="*/ 8736741 w 11378470"/>
              <a:gd name="connsiteY333" fmla="*/ 9379267 h 10286999"/>
              <a:gd name="connsiteX334" fmla="*/ 8731580 w 11378470"/>
              <a:gd name="connsiteY334" fmla="*/ 9377964 h 10286999"/>
              <a:gd name="connsiteX335" fmla="*/ 8729970 w 11378470"/>
              <a:gd name="connsiteY335" fmla="*/ 9375149 h 10286999"/>
              <a:gd name="connsiteX336" fmla="*/ 4661708 w 11378470"/>
              <a:gd name="connsiteY336" fmla="*/ 9363641 h 10286999"/>
              <a:gd name="connsiteX337" fmla="*/ 4676101 w 11378470"/>
              <a:gd name="connsiteY337" fmla="*/ 9364057 h 10286999"/>
              <a:gd name="connsiteX338" fmla="*/ 4682775 w 11378470"/>
              <a:gd name="connsiteY338" fmla="*/ 9374020 h 10286999"/>
              <a:gd name="connsiteX339" fmla="*/ 4687501 w 11378470"/>
              <a:gd name="connsiteY339" fmla="*/ 9381399 h 10286999"/>
              <a:gd name="connsiteX340" fmla="*/ 4684941 w 11378470"/>
              <a:gd name="connsiteY340" fmla="*/ 9398035 h 10286999"/>
              <a:gd name="connsiteX341" fmla="*/ 4688668 w 11378470"/>
              <a:gd name="connsiteY341" fmla="*/ 9396670 h 10286999"/>
              <a:gd name="connsiteX342" fmla="*/ 4667291 w 11378470"/>
              <a:gd name="connsiteY342" fmla="*/ 9408629 h 10286999"/>
              <a:gd name="connsiteX343" fmla="*/ 4648051 w 11378470"/>
              <a:gd name="connsiteY343" fmla="*/ 9366057 h 10286999"/>
              <a:gd name="connsiteX344" fmla="*/ 4661708 w 11378470"/>
              <a:gd name="connsiteY344" fmla="*/ 9363641 h 10286999"/>
              <a:gd name="connsiteX345" fmla="*/ 4938701 w 11378470"/>
              <a:gd name="connsiteY345" fmla="*/ 9355638 h 10286999"/>
              <a:gd name="connsiteX346" fmla="*/ 4957019 w 11378470"/>
              <a:gd name="connsiteY346" fmla="*/ 9356811 h 10286999"/>
              <a:gd name="connsiteX347" fmla="*/ 4952128 w 11378470"/>
              <a:gd name="connsiteY347" fmla="*/ 9393175 h 10286999"/>
              <a:gd name="connsiteX348" fmla="*/ 4938701 w 11378470"/>
              <a:gd name="connsiteY348" fmla="*/ 9355638 h 10286999"/>
              <a:gd name="connsiteX349" fmla="*/ 3986449 w 11378470"/>
              <a:gd name="connsiteY349" fmla="*/ 9353067 h 10286999"/>
              <a:gd name="connsiteX350" fmla="*/ 3990406 w 11378470"/>
              <a:gd name="connsiteY350" fmla="*/ 9368272 h 10286999"/>
              <a:gd name="connsiteX351" fmla="*/ 3966697 w 11378470"/>
              <a:gd name="connsiteY351" fmla="*/ 9396270 h 10286999"/>
              <a:gd name="connsiteX352" fmla="*/ 3957096 w 11378470"/>
              <a:gd name="connsiteY352" fmla="*/ 9397118 h 10286999"/>
              <a:gd name="connsiteX353" fmla="*/ 3955878 w 11378470"/>
              <a:gd name="connsiteY353" fmla="*/ 9376746 h 10286999"/>
              <a:gd name="connsiteX354" fmla="*/ 3986449 w 11378470"/>
              <a:gd name="connsiteY354" fmla="*/ 9353067 h 10286999"/>
              <a:gd name="connsiteX355" fmla="*/ 1819326 w 11378470"/>
              <a:gd name="connsiteY355" fmla="*/ 9343364 h 10286999"/>
              <a:gd name="connsiteX356" fmla="*/ 1858158 w 11378470"/>
              <a:gd name="connsiteY356" fmla="*/ 9391588 h 10286999"/>
              <a:gd name="connsiteX357" fmla="*/ 1807058 w 11378470"/>
              <a:gd name="connsiteY357" fmla="*/ 9464973 h 10286999"/>
              <a:gd name="connsiteX358" fmla="*/ 1774386 w 11378470"/>
              <a:gd name="connsiteY358" fmla="*/ 9461174 h 10286999"/>
              <a:gd name="connsiteX359" fmla="*/ 1732318 w 11378470"/>
              <a:gd name="connsiteY359" fmla="*/ 9423369 h 10286999"/>
              <a:gd name="connsiteX360" fmla="*/ 1819326 w 11378470"/>
              <a:gd name="connsiteY360" fmla="*/ 9343364 h 10286999"/>
              <a:gd name="connsiteX361" fmla="*/ 3806748 w 11378470"/>
              <a:gd name="connsiteY361" fmla="*/ 9341194 h 10286999"/>
              <a:gd name="connsiteX362" fmla="*/ 3807699 w 11378470"/>
              <a:gd name="connsiteY362" fmla="*/ 9344855 h 10286999"/>
              <a:gd name="connsiteX363" fmla="*/ 3771224 w 11378470"/>
              <a:gd name="connsiteY363" fmla="*/ 9367789 h 10286999"/>
              <a:gd name="connsiteX364" fmla="*/ 3756755 w 11378470"/>
              <a:gd name="connsiteY364" fmla="*/ 9371520 h 10286999"/>
              <a:gd name="connsiteX365" fmla="*/ 3760530 w 11378470"/>
              <a:gd name="connsiteY365" fmla="*/ 9370137 h 10286999"/>
              <a:gd name="connsiteX366" fmla="*/ 3755802 w 11378470"/>
              <a:gd name="connsiteY366" fmla="*/ 9367858 h 10286999"/>
              <a:gd name="connsiteX367" fmla="*/ 3806748 w 11378470"/>
              <a:gd name="connsiteY367" fmla="*/ 9341194 h 10286999"/>
              <a:gd name="connsiteX368" fmla="*/ 3129049 w 11378470"/>
              <a:gd name="connsiteY368" fmla="*/ 9335378 h 10286999"/>
              <a:gd name="connsiteX369" fmla="*/ 3160547 w 11378470"/>
              <a:gd name="connsiteY369" fmla="*/ 9355833 h 10286999"/>
              <a:gd name="connsiteX370" fmla="*/ 3126308 w 11378470"/>
              <a:gd name="connsiteY370" fmla="*/ 9388637 h 10286999"/>
              <a:gd name="connsiteX371" fmla="*/ 3129049 w 11378470"/>
              <a:gd name="connsiteY371" fmla="*/ 9335378 h 10286999"/>
              <a:gd name="connsiteX372" fmla="*/ 2818091 w 11378470"/>
              <a:gd name="connsiteY372" fmla="*/ 9332305 h 10286999"/>
              <a:gd name="connsiteX373" fmla="*/ 2868978 w 11378470"/>
              <a:gd name="connsiteY373" fmla="*/ 9365863 h 10286999"/>
              <a:gd name="connsiteX374" fmla="*/ 2796765 w 11378470"/>
              <a:gd name="connsiteY374" fmla="*/ 9453525 h 10286999"/>
              <a:gd name="connsiteX375" fmla="*/ 2818091 w 11378470"/>
              <a:gd name="connsiteY375" fmla="*/ 9332305 h 10286999"/>
              <a:gd name="connsiteX376" fmla="*/ 6915141 w 11378470"/>
              <a:gd name="connsiteY376" fmla="*/ 9331360 h 10286999"/>
              <a:gd name="connsiteX377" fmla="*/ 6995714 w 11378470"/>
              <a:gd name="connsiteY377" fmla="*/ 9400015 h 10286999"/>
              <a:gd name="connsiteX378" fmla="*/ 6941146 w 11378470"/>
              <a:gd name="connsiteY378" fmla="*/ 9449286 h 10286999"/>
              <a:gd name="connsiteX379" fmla="*/ 6905196 w 11378470"/>
              <a:gd name="connsiteY379" fmla="*/ 9454680 h 10286999"/>
              <a:gd name="connsiteX380" fmla="*/ 6864331 w 11378470"/>
              <a:gd name="connsiteY380" fmla="*/ 9444674 h 10286999"/>
              <a:gd name="connsiteX381" fmla="*/ 6860160 w 11378470"/>
              <a:gd name="connsiteY381" fmla="*/ 9448905 h 10286999"/>
              <a:gd name="connsiteX382" fmla="*/ 6851518 w 11378470"/>
              <a:gd name="connsiteY382" fmla="*/ 9454669 h 10286999"/>
              <a:gd name="connsiteX383" fmla="*/ 6829540 w 11378470"/>
              <a:gd name="connsiteY383" fmla="*/ 9455948 h 10286999"/>
              <a:gd name="connsiteX384" fmla="*/ 6818173 w 11378470"/>
              <a:gd name="connsiteY384" fmla="*/ 9443454 h 10286999"/>
              <a:gd name="connsiteX385" fmla="*/ 6816196 w 11378470"/>
              <a:gd name="connsiteY385" fmla="*/ 9435851 h 10286999"/>
              <a:gd name="connsiteX386" fmla="*/ 6847554 w 11378470"/>
              <a:gd name="connsiteY386" fmla="*/ 9416047 h 10286999"/>
              <a:gd name="connsiteX387" fmla="*/ 6858869 w 11378470"/>
              <a:gd name="connsiteY387" fmla="*/ 9422810 h 10286999"/>
              <a:gd name="connsiteX388" fmla="*/ 6861283 w 11378470"/>
              <a:gd name="connsiteY388" fmla="*/ 9425915 h 10286999"/>
              <a:gd name="connsiteX389" fmla="*/ 6859468 w 11378470"/>
              <a:gd name="connsiteY389" fmla="*/ 9413552 h 10286999"/>
              <a:gd name="connsiteX390" fmla="*/ 6850260 w 11378470"/>
              <a:gd name="connsiteY390" fmla="*/ 9411240 h 10286999"/>
              <a:gd name="connsiteX391" fmla="*/ 6858785 w 11378470"/>
              <a:gd name="connsiteY391" fmla="*/ 9396092 h 10286999"/>
              <a:gd name="connsiteX392" fmla="*/ 6864115 w 11378470"/>
              <a:gd name="connsiteY392" fmla="*/ 9400568 h 10286999"/>
              <a:gd name="connsiteX393" fmla="*/ 6872320 w 11378470"/>
              <a:gd name="connsiteY393" fmla="*/ 9381288 h 10286999"/>
              <a:gd name="connsiteX394" fmla="*/ 6915141 w 11378470"/>
              <a:gd name="connsiteY394" fmla="*/ 9331360 h 10286999"/>
              <a:gd name="connsiteX395" fmla="*/ 8175266 w 11378470"/>
              <a:gd name="connsiteY395" fmla="*/ 9331161 h 10286999"/>
              <a:gd name="connsiteX396" fmla="*/ 8261872 w 11378470"/>
              <a:gd name="connsiteY396" fmla="*/ 9569481 h 10286999"/>
              <a:gd name="connsiteX397" fmla="*/ 8175266 w 11378470"/>
              <a:gd name="connsiteY397" fmla="*/ 9331161 h 10286999"/>
              <a:gd name="connsiteX398" fmla="*/ 4023516 w 11378470"/>
              <a:gd name="connsiteY398" fmla="*/ 9322498 h 10286999"/>
              <a:gd name="connsiteX399" fmla="*/ 4026785 w 11378470"/>
              <a:gd name="connsiteY399" fmla="*/ 9329357 h 10286999"/>
              <a:gd name="connsiteX400" fmla="*/ 4026578 w 11378470"/>
              <a:gd name="connsiteY400" fmla="*/ 9334265 h 10286999"/>
              <a:gd name="connsiteX401" fmla="*/ 4020370 w 11378470"/>
              <a:gd name="connsiteY401" fmla="*/ 9340833 h 10286999"/>
              <a:gd name="connsiteX402" fmla="*/ 4019820 w 11378470"/>
              <a:gd name="connsiteY402" fmla="*/ 9353922 h 10286999"/>
              <a:gd name="connsiteX403" fmla="*/ 4012592 w 11378470"/>
              <a:gd name="connsiteY403" fmla="*/ 9356566 h 10286999"/>
              <a:gd name="connsiteX404" fmla="*/ 4013696 w 11378470"/>
              <a:gd name="connsiteY404" fmla="*/ 9330388 h 10286999"/>
              <a:gd name="connsiteX405" fmla="*/ 4023516 w 11378470"/>
              <a:gd name="connsiteY405" fmla="*/ 9322498 h 10286999"/>
              <a:gd name="connsiteX406" fmla="*/ 5101405 w 11378470"/>
              <a:gd name="connsiteY406" fmla="*/ 9322001 h 10286999"/>
              <a:gd name="connsiteX407" fmla="*/ 5120507 w 11378470"/>
              <a:gd name="connsiteY407" fmla="*/ 9322923 h 10286999"/>
              <a:gd name="connsiteX408" fmla="*/ 5149992 w 11378470"/>
              <a:gd name="connsiteY408" fmla="*/ 9378314 h 10286999"/>
              <a:gd name="connsiteX409" fmla="*/ 5128572 w 11378470"/>
              <a:gd name="connsiteY409" fmla="*/ 9407791 h 10286999"/>
              <a:gd name="connsiteX410" fmla="*/ 5115089 w 11378470"/>
              <a:gd name="connsiteY410" fmla="*/ 9412207 h 10286999"/>
              <a:gd name="connsiteX411" fmla="*/ 5090180 w 11378470"/>
              <a:gd name="connsiteY411" fmla="*/ 9326556 h 10286999"/>
              <a:gd name="connsiteX412" fmla="*/ 5101405 w 11378470"/>
              <a:gd name="connsiteY412" fmla="*/ 9322001 h 10286999"/>
              <a:gd name="connsiteX413" fmla="*/ 4559668 w 11378470"/>
              <a:gd name="connsiteY413" fmla="*/ 9311578 h 10286999"/>
              <a:gd name="connsiteX414" fmla="*/ 4564396 w 11378470"/>
              <a:gd name="connsiteY414" fmla="*/ 9315485 h 10286999"/>
              <a:gd name="connsiteX415" fmla="*/ 4556549 w 11378470"/>
              <a:gd name="connsiteY415" fmla="*/ 9313848 h 10286999"/>
              <a:gd name="connsiteX416" fmla="*/ 4559668 w 11378470"/>
              <a:gd name="connsiteY416" fmla="*/ 9311578 h 10286999"/>
              <a:gd name="connsiteX417" fmla="*/ 8631877 w 11378470"/>
              <a:gd name="connsiteY417" fmla="*/ 9310271 h 10286999"/>
              <a:gd name="connsiteX418" fmla="*/ 8633538 w 11378470"/>
              <a:gd name="connsiteY418" fmla="*/ 9316308 h 10286999"/>
              <a:gd name="connsiteX419" fmla="*/ 8627109 w 11378470"/>
              <a:gd name="connsiteY419" fmla="*/ 9311524 h 10286999"/>
              <a:gd name="connsiteX420" fmla="*/ 8622032 w 11378470"/>
              <a:gd name="connsiteY420" fmla="*/ 9307746 h 10286999"/>
              <a:gd name="connsiteX421" fmla="*/ 8627109 w 11378470"/>
              <a:gd name="connsiteY421" fmla="*/ 9311524 h 10286999"/>
              <a:gd name="connsiteX422" fmla="*/ 8625640 w 11378470"/>
              <a:gd name="connsiteY422" fmla="*/ 9311909 h 10286999"/>
              <a:gd name="connsiteX423" fmla="*/ 3831222 w 11378470"/>
              <a:gd name="connsiteY423" fmla="*/ 9303103 h 10286999"/>
              <a:gd name="connsiteX424" fmla="*/ 3844261 w 11378470"/>
              <a:gd name="connsiteY424" fmla="*/ 9307562 h 10286999"/>
              <a:gd name="connsiteX425" fmla="*/ 3842043 w 11378470"/>
              <a:gd name="connsiteY425" fmla="*/ 9365201 h 10286999"/>
              <a:gd name="connsiteX426" fmla="*/ 3819407 w 11378470"/>
              <a:gd name="connsiteY426" fmla="*/ 9362813 h 10286999"/>
              <a:gd name="connsiteX427" fmla="*/ 3817540 w 11378470"/>
              <a:gd name="connsiteY427" fmla="*/ 9359640 h 10286999"/>
              <a:gd name="connsiteX428" fmla="*/ 3805072 w 11378470"/>
              <a:gd name="connsiteY428" fmla="*/ 9380497 h 10286999"/>
              <a:gd name="connsiteX429" fmla="*/ 3764578 w 11378470"/>
              <a:gd name="connsiteY429" fmla="*/ 9414261 h 10286999"/>
              <a:gd name="connsiteX430" fmla="*/ 3760578 w 11378470"/>
              <a:gd name="connsiteY430" fmla="*/ 9398886 h 10286999"/>
              <a:gd name="connsiteX431" fmla="*/ 3768106 w 11378470"/>
              <a:gd name="connsiteY431" fmla="*/ 9396131 h 10286999"/>
              <a:gd name="connsiteX432" fmla="*/ 3805391 w 11378470"/>
              <a:gd name="connsiteY432" fmla="*/ 9361173 h 10286999"/>
              <a:gd name="connsiteX433" fmla="*/ 3816226 w 11378470"/>
              <a:gd name="connsiteY433" fmla="*/ 9357408 h 10286999"/>
              <a:gd name="connsiteX434" fmla="*/ 3809624 w 11378470"/>
              <a:gd name="connsiteY434" fmla="*/ 9346191 h 10286999"/>
              <a:gd name="connsiteX435" fmla="*/ 3820649 w 11378470"/>
              <a:gd name="connsiteY435" fmla="*/ 9307498 h 10286999"/>
              <a:gd name="connsiteX436" fmla="*/ 3831222 w 11378470"/>
              <a:gd name="connsiteY436" fmla="*/ 9303103 h 10286999"/>
              <a:gd name="connsiteX437" fmla="*/ 4001923 w 11378470"/>
              <a:gd name="connsiteY437" fmla="*/ 9298453 h 10286999"/>
              <a:gd name="connsiteX438" fmla="*/ 4000015 w 11378470"/>
              <a:gd name="connsiteY438" fmla="*/ 9307419 h 10286999"/>
              <a:gd name="connsiteX439" fmla="*/ 3989439 w 11378470"/>
              <a:gd name="connsiteY439" fmla="*/ 9331963 h 10286999"/>
              <a:gd name="connsiteX440" fmla="*/ 3982621 w 11378470"/>
              <a:gd name="connsiteY440" fmla="*/ 9322055 h 10286999"/>
              <a:gd name="connsiteX441" fmla="*/ 3988400 w 11378470"/>
              <a:gd name="connsiteY441" fmla="*/ 9311672 h 10286999"/>
              <a:gd name="connsiteX442" fmla="*/ 3990308 w 11378470"/>
              <a:gd name="connsiteY442" fmla="*/ 9302704 h 10286999"/>
              <a:gd name="connsiteX443" fmla="*/ 4001923 w 11378470"/>
              <a:gd name="connsiteY443" fmla="*/ 9298453 h 10286999"/>
              <a:gd name="connsiteX444" fmla="*/ 3255632 w 11378470"/>
              <a:gd name="connsiteY444" fmla="*/ 9290261 h 10286999"/>
              <a:gd name="connsiteX445" fmla="*/ 3275951 w 11378470"/>
              <a:gd name="connsiteY445" fmla="*/ 9291896 h 10286999"/>
              <a:gd name="connsiteX446" fmla="*/ 3251201 w 11378470"/>
              <a:gd name="connsiteY446" fmla="*/ 9305718 h 10286999"/>
              <a:gd name="connsiteX447" fmla="*/ 3191522 w 11378470"/>
              <a:gd name="connsiteY447" fmla="*/ 9326972 h 10286999"/>
              <a:gd name="connsiteX448" fmla="*/ 3182108 w 11378470"/>
              <a:gd name="connsiteY448" fmla="*/ 9322065 h 10286999"/>
              <a:gd name="connsiteX449" fmla="*/ 3178395 w 11378470"/>
              <a:gd name="connsiteY449" fmla="*/ 9323423 h 10286999"/>
              <a:gd name="connsiteX450" fmla="*/ 3172696 w 11378470"/>
              <a:gd name="connsiteY450" fmla="*/ 9317157 h 10286999"/>
              <a:gd name="connsiteX451" fmla="*/ 3193988 w 11378470"/>
              <a:gd name="connsiteY451" fmla="*/ 9305188 h 10286999"/>
              <a:gd name="connsiteX452" fmla="*/ 3212558 w 11378470"/>
              <a:gd name="connsiteY452" fmla="*/ 9298391 h 10286999"/>
              <a:gd name="connsiteX453" fmla="*/ 3255632 w 11378470"/>
              <a:gd name="connsiteY453" fmla="*/ 9290261 h 10286999"/>
              <a:gd name="connsiteX454" fmla="*/ 7383771 w 11378470"/>
              <a:gd name="connsiteY454" fmla="*/ 9287723 h 10286999"/>
              <a:gd name="connsiteX455" fmla="*/ 7398164 w 11378470"/>
              <a:gd name="connsiteY455" fmla="*/ 9288139 h 10286999"/>
              <a:gd name="connsiteX456" fmla="*/ 7404838 w 11378470"/>
              <a:gd name="connsiteY456" fmla="*/ 9298102 h 10286999"/>
              <a:gd name="connsiteX457" fmla="*/ 7409564 w 11378470"/>
              <a:gd name="connsiteY457" fmla="*/ 9305481 h 10286999"/>
              <a:gd name="connsiteX458" fmla="*/ 7407004 w 11378470"/>
              <a:gd name="connsiteY458" fmla="*/ 9322117 h 10286999"/>
              <a:gd name="connsiteX459" fmla="*/ 7410731 w 11378470"/>
              <a:gd name="connsiteY459" fmla="*/ 9320752 h 10286999"/>
              <a:gd name="connsiteX460" fmla="*/ 7389354 w 11378470"/>
              <a:gd name="connsiteY460" fmla="*/ 9332711 h 10286999"/>
              <a:gd name="connsiteX461" fmla="*/ 7370114 w 11378470"/>
              <a:gd name="connsiteY461" fmla="*/ 9290139 h 10286999"/>
              <a:gd name="connsiteX462" fmla="*/ 7383771 w 11378470"/>
              <a:gd name="connsiteY462" fmla="*/ 9287723 h 10286999"/>
              <a:gd name="connsiteX463" fmla="*/ 4876553 w 11378470"/>
              <a:gd name="connsiteY463" fmla="*/ 9285579 h 10286999"/>
              <a:gd name="connsiteX464" fmla="*/ 4888527 w 11378470"/>
              <a:gd name="connsiteY464" fmla="*/ 9343210 h 10286999"/>
              <a:gd name="connsiteX465" fmla="*/ 4872134 w 11378470"/>
              <a:gd name="connsiteY465" fmla="*/ 9352440 h 10286999"/>
              <a:gd name="connsiteX466" fmla="*/ 4876553 w 11378470"/>
              <a:gd name="connsiteY466" fmla="*/ 9285579 h 10286999"/>
              <a:gd name="connsiteX467" fmla="*/ 6541631 w 11378470"/>
              <a:gd name="connsiteY467" fmla="*/ 9280329 h 10286999"/>
              <a:gd name="connsiteX468" fmla="*/ 6486641 w 11378470"/>
              <a:gd name="connsiteY468" fmla="*/ 9338343 h 10286999"/>
              <a:gd name="connsiteX469" fmla="*/ 6482641 w 11378470"/>
              <a:gd name="connsiteY469" fmla="*/ 9322968 h 10286999"/>
              <a:gd name="connsiteX470" fmla="*/ 6490169 w 11378470"/>
              <a:gd name="connsiteY470" fmla="*/ 9320213 h 10286999"/>
              <a:gd name="connsiteX471" fmla="*/ 6541631 w 11378470"/>
              <a:gd name="connsiteY471" fmla="*/ 9280329 h 10286999"/>
              <a:gd name="connsiteX472" fmla="*/ 7660764 w 11378470"/>
              <a:gd name="connsiteY472" fmla="*/ 9279720 h 10286999"/>
              <a:gd name="connsiteX473" fmla="*/ 7679082 w 11378470"/>
              <a:gd name="connsiteY473" fmla="*/ 9280893 h 10286999"/>
              <a:gd name="connsiteX474" fmla="*/ 7674191 w 11378470"/>
              <a:gd name="connsiteY474" fmla="*/ 9317257 h 10286999"/>
              <a:gd name="connsiteX475" fmla="*/ 7660764 w 11378470"/>
              <a:gd name="connsiteY475" fmla="*/ 9279720 h 10286999"/>
              <a:gd name="connsiteX476" fmla="*/ 6708512 w 11378470"/>
              <a:gd name="connsiteY476" fmla="*/ 9277149 h 10286999"/>
              <a:gd name="connsiteX477" fmla="*/ 6712469 w 11378470"/>
              <a:gd name="connsiteY477" fmla="*/ 9292354 h 10286999"/>
              <a:gd name="connsiteX478" fmla="*/ 6688760 w 11378470"/>
              <a:gd name="connsiteY478" fmla="*/ 9320352 h 10286999"/>
              <a:gd name="connsiteX479" fmla="*/ 6679159 w 11378470"/>
              <a:gd name="connsiteY479" fmla="*/ 9321200 h 10286999"/>
              <a:gd name="connsiteX480" fmla="*/ 6677941 w 11378470"/>
              <a:gd name="connsiteY480" fmla="*/ 9300828 h 10286999"/>
              <a:gd name="connsiteX481" fmla="*/ 6708512 w 11378470"/>
              <a:gd name="connsiteY481" fmla="*/ 9277149 h 10286999"/>
              <a:gd name="connsiteX482" fmla="*/ 6528811 w 11378470"/>
              <a:gd name="connsiteY482" fmla="*/ 9265276 h 10286999"/>
              <a:gd name="connsiteX483" fmla="*/ 6529762 w 11378470"/>
              <a:gd name="connsiteY483" fmla="*/ 9268937 h 10286999"/>
              <a:gd name="connsiteX484" fmla="*/ 6493287 w 11378470"/>
              <a:gd name="connsiteY484" fmla="*/ 9291871 h 10286999"/>
              <a:gd name="connsiteX485" fmla="*/ 6478818 w 11378470"/>
              <a:gd name="connsiteY485" fmla="*/ 9295602 h 10286999"/>
              <a:gd name="connsiteX486" fmla="*/ 6482593 w 11378470"/>
              <a:gd name="connsiteY486" fmla="*/ 9294219 h 10286999"/>
              <a:gd name="connsiteX487" fmla="*/ 6477865 w 11378470"/>
              <a:gd name="connsiteY487" fmla="*/ 9291940 h 10286999"/>
              <a:gd name="connsiteX488" fmla="*/ 6528811 w 11378470"/>
              <a:gd name="connsiteY488" fmla="*/ 9265276 h 10286999"/>
              <a:gd name="connsiteX489" fmla="*/ 4143365 w 11378470"/>
              <a:gd name="connsiteY489" fmla="*/ 9265062 h 10286999"/>
              <a:gd name="connsiteX490" fmla="*/ 4112293 w 11378470"/>
              <a:gd name="connsiteY490" fmla="*/ 9348027 h 10286999"/>
              <a:gd name="connsiteX491" fmla="*/ 4067866 w 11378470"/>
              <a:gd name="connsiteY491" fmla="*/ 9319223 h 10286999"/>
              <a:gd name="connsiteX492" fmla="*/ 4143365 w 11378470"/>
              <a:gd name="connsiteY492" fmla="*/ 9265062 h 10286999"/>
              <a:gd name="connsiteX493" fmla="*/ 4720479 w 11378470"/>
              <a:gd name="connsiteY493" fmla="*/ 9264283 h 10286999"/>
              <a:gd name="connsiteX494" fmla="*/ 4737348 w 11378470"/>
              <a:gd name="connsiteY494" fmla="*/ 9268287 h 10286999"/>
              <a:gd name="connsiteX495" fmla="*/ 4767554 w 11378470"/>
              <a:gd name="connsiteY495" fmla="*/ 9295365 h 10286999"/>
              <a:gd name="connsiteX496" fmla="*/ 4765275 w 11378470"/>
              <a:gd name="connsiteY496" fmla="*/ 9328148 h 10286999"/>
              <a:gd name="connsiteX497" fmla="*/ 4729504 w 11378470"/>
              <a:gd name="connsiteY497" fmla="*/ 9359792 h 10286999"/>
              <a:gd name="connsiteX498" fmla="*/ 4703325 w 11378470"/>
              <a:gd name="connsiteY498" fmla="*/ 9359066 h 10286999"/>
              <a:gd name="connsiteX499" fmla="*/ 4678177 w 11378470"/>
              <a:gd name="connsiteY499" fmla="*/ 9294067 h 10286999"/>
              <a:gd name="connsiteX500" fmla="*/ 4683738 w 11378470"/>
              <a:gd name="connsiteY500" fmla="*/ 9283786 h 10286999"/>
              <a:gd name="connsiteX501" fmla="*/ 4687338 w 11378470"/>
              <a:gd name="connsiteY501" fmla="*/ 9265978 h 10286999"/>
              <a:gd name="connsiteX502" fmla="*/ 4720479 w 11378470"/>
              <a:gd name="connsiteY502" fmla="*/ 9264283 h 10286999"/>
              <a:gd name="connsiteX503" fmla="*/ 3520088 w 11378470"/>
              <a:gd name="connsiteY503" fmla="*/ 9261559 h 10286999"/>
              <a:gd name="connsiteX504" fmla="*/ 3524524 w 11378470"/>
              <a:gd name="connsiteY504" fmla="*/ 9325587 h 10286999"/>
              <a:gd name="connsiteX505" fmla="*/ 3480021 w 11378470"/>
              <a:gd name="connsiteY505" fmla="*/ 9296476 h 10286999"/>
              <a:gd name="connsiteX506" fmla="*/ 3520088 w 11378470"/>
              <a:gd name="connsiteY506" fmla="*/ 9261559 h 10286999"/>
              <a:gd name="connsiteX507" fmla="*/ 4290126 w 11378470"/>
              <a:gd name="connsiteY507" fmla="*/ 9261323 h 10286999"/>
              <a:gd name="connsiteX508" fmla="*/ 4314778 w 11378470"/>
              <a:gd name="connsiteY508" fmla="*/ 9342908 h 10286999"/>
              <a:gd name="connsiteX509" fmla="*/ 4229022 w 11378470"/>
              <a:gd name="connsiteY509" fmla="*/ 9300535 h 10286999"/>
              <a:gd name="connsiteX510" fmla="*/ 4290126 w 11378470"/>
              <a:gd name="connsiteY510" fmla="*/ 9261323 h 10286999"/>
              <a:gd name="connsiteX511" fmla="*/ 5851112 w 11378470"/>
              <a:gd name="connsiteY511" fmla="*/ 9259460 h 10286999"/>
              <a:gd name="connsiteX512" fmla="*/ 5882610 w 11378470"/>
              <a:gd name="connsiteY512" fmla="*/ 9279915 h 10286999"/>
              <a:gd name="connsiteX513" fmla="*/ 5848371 w 11378470"/>
              <a:gd name="connsiteY513" fmla="*/ 9312719 h 10286999"/>
              <a:gd name="connsiteX514" fmla="*/ 5851112 w 11378470"/>
              <a:gd name="connsiteY514" fmla="*/ 9259460 h 10286999"/>
              <a:gd name="connsiteX515" fmla="*/ 5705342 w 11378470"/>
              <a:gd name="connsiteY515" fmla="*/ 9253678 h 10286999"/>
              <a:gd name="connsiteX516" fmla="*/ 5720943 w 11378470"/>
              <a:gd name="connsiteY516" fmla="*/ 9262366 h 10286999"/>
              <a:gd name="connsiteX517" fmla="*/ 5699586 w 11378470"/>
              <a:gd name="connsiteY517" fmla="*/ 9351469 h 10286999"/>
              <a:gd name="connsiteX518" fmla="*/ 5656874 w 11378470"/>
              <a:gd name="connsiteY518" fmla="*/ 9336617 h 10286999"/>
              <a:gd name="connsiteX519" fmla="*/ 5690910 w 11378470"/>
              <a:gd name="connsiteY519" fmla="*/ 9254127 h 10286999"/>
              <a:gd name="connsiteX520" fmla="*/ 5705342 w 11378470"/>
              <a:gd name="connsiteY520" fmla="*/ 9253678 h 10286999"/>
              <a:gd name="connsiteX521" fmla="*/ 6561099 w 11378470"/>
              <a:gd name="connsiteY521" fmla="*/ 9251122 h 10286999"/>
              <a:gd name="connsiteX522" fmla="*/ 6566729 w 11378470"/>
              <a:gd name="connsiteY522" fmla="*/ 9251298 h 10286999"/>
              <a:gd name="connsiteX523" fmla="*/ 6554552 w 11378470"/>
              <a:gd name="connsiteY523" fmla="*/ 9268383 h 10286999"/>
              <a:gd name="connsiteX524" fmla="*/ 6549758 w 11378470"/>
              <a:gd name="connsiteY524" fmla="*/ 9265928 h 10286999"/>
              <a:gd name="connsiteX525" fmla="*/ 6561099 w 11378470"/>
              <a:gd name="connsiteY525" fmla="*/ 9251122 h 10286999"/>
              <a:gd name="connsiteX526" fmla="*/ 2660572 w 11378470"/>
              <a:gd name="connsiteY526" fmla="*/ 9249992 h 10286999"/>
              <a:gd name="connsiteX527" fmla="*/ 2664739 w 11378470"/>
              <a:gd name="connsiteY527" fmla="*/ 9314582 h 10286999"/>
              <a:gd name="connsiteX528" fmla="*/ 2660572 w 11378470"/>
              <a:gd name="connsiteY528" fmla="*/ 9249992 h 10286999"/>
              <a:gd name="connsiteX529" fmla="*/ 7823468 w 11378470"/>
              <a:gd name="connsiteY529" fmla="*/ 9246083 h 10286999"/>
              <a:gd name="connsiteX530" fmla="*/ 7842570 w 11378470"/>
              <a:gd name="connsiteY530" fmla="*/ 9247005 h 10286999"/>
              <a:gd name="connsiteX531" fmla="*/ 7872055 w 11378470"/>
              <a:gd name="connsiteY531" fmla="*/ 9302396 h 10286999"/>
              <a:gd name="connsiteX532" fmla="*/ 7850635 w 11378470"/>
              <a:gd name="connsiteY532" fmla="*/ 9331873 h 10286999"/>
              <a:gd name="connsiteX533" fmla="*/ 7837152 w 11378470"/>
              <a:gd name="connsiteY533" fmla="*/ 9336289 h 10286999"/>
              <a:gd name="connsiteX534" fmla="*/ 7812243 w 11378470"/>
              <a:gd name="connsiteY534" fmla="*/ 9250638 h 10286999"/>
              <a:gd name="connsiteX535" fmla="*/ 7823468 w 11378470"/>
              <a:gd name="connsiteY535" fmla="*/ 9246083 h 10286999"/>
              <a:gd name="connsiteX536" fmla="*/ 3940253 w 11378470"/>
              <a:gd name="connsiteY536" fmla="*/ 9238256 h 10286999"/>
              <a:gd name="connsiteX537" fmla="*/ 3922985 w 11378470"/>
              <a:gd name="connsiteY537" fmla="*/ 9273690 h 10286999"/>
              <a:gd name="connsiteX538" fmla="*/ 3914073 w 11378470"/>
              <a:gd name="connsiteY538" fmla="*/ 9276254 h 10286999"/>
              <a:gd name="connsiteX539" fmla="*/ 3911180 w 11378470"/>
              <a:gd name="connsiteY539" fmla="*/ 9265135 h 10286999"/>
              <a:gd name="connsiteX540" fmla="*/ 3940253 w 11378470"/>
              <a:gd name="connsiteY540" fmla="*/ 9238256 h 10286999"/>
              <a:gd name="connsiteX541" fmla="*/ 7281731 w 11378470"/>
              <a:gd name="connsiteY541" fmla="*/ 9235660 h 10286999"/>
              <a:gd name="connsiteX542" fmla="*/ 7286459 w 11378470"/>
              <a:gd name="connsiteY542" fmla="*/ 9239567 h 10286999"/>
              <a:gd name="connsiteX543" fmla="*/ 7278612 w 11378470"/>
              <a:gd name="connsiteY543" fmla="*/ 9237930 h 10286999"/>
              <a:gd name="connsiteX544" fmla="*/ 7281731 w 11378470"/>
              <a:gd name="connsiteY544" fmla="*/ 9235660 h 10286999"/>
              <a:gd name="connsiteX545" fmla="*/ 3354242 w 11378470"/>
              <a:gd name="connsiteY545" fmla="*/ 9233476 h 10286999"/>
              <a:gd name="connsiteX546" fmla="*/ 3478458 w 11378470"/>
              <a:gd name="connsiteY546" fmla="*/ 9375530 h 10286999"/>
              <a:gd name="connsiteX547" fmla="*/ 3354242 w 11378470"/>
              <a:gd name="connsiteY547" fmla="*/ 9233476 h 10286999"/>
              <a:gd name="connsiteX548" fmla="*/ 5977695 w 11378470"/>
              <a:gd name="connsiteY548" fmla="*/ 9214343 h 10286999"/>
              <a:gd name="connsiteX549" fmla="*/ 5998014 w 11378470"/>
              <a:gd name="connsiteY549" fmla="*/ 9215978 h 10286999"/>
              <a:gd name="connsiteX550" fmla="*/ 5973264 w 11378470"/>
              <a:gd name="connsiteY550" fmla="*/ 9229800 h 10286999"/>
              <a:gd name="connsiteX551" fmla="*/ 5913585 w 11378470"/>
              <a:gd name="connsiteY551" fmla="*/ 9251054 h 10286999"/>
              <a:gd name="connsiteX552" fmla="*/ 5904171 w 11378470"/>
              <a:gd name="connsiteY552" fmla="*/ 9246147 h 10286999"/>
              <a:gd name="connsiteX553" fmla="*/ 5900458 w 11378470"/>
              <a:gd name="connsiteY553" fmla="*/ 9247505 h 10286999"/>
              <a:gd name="connsiteX554" fmla="*/ 5894759 w 11378470"/>
              <a:gd name="connsiteY554" fmla="*/ 9241239 h 10286999"/>
              <a:gd name="connsiteX555" fmla="*/ 5916051 w 11378470"/>
              <a:gd name="connsiteY555" fmla="*/ 9229270 h 10286999"/>
              <a:gd name="connsiteX556" fmla="*/ 5934621 w 11378470"/>
              <a:gd name="connsiteY556" fmla="*/ 9222473 h 10286999"/>
              <a:gd name="connsiteX557" fmla="*/ 5977695 w 11378470"/>
              <a:gd name="connsiteY557" fmla="*/ 9214343 h 10286999"/>
              <a:gd name="connsiteX558" fmla="*/ 3737456 w 11378470"/>
              <a:gd name="connsiteY558" fmla="*/ 9212951 h 10286999"/>
              <a:gd name="connsiteX559" fmla="*/ 3747753 w 11378470"/>
              <a:gd name="connsiteY559" fmla="*/ 9213735 h 10286999"/>
              <a:gd name="connsiteX560" fmla="*/ 3747552 w 11378470"/>
              <a:gd name="connsiteY560" fmla="*/ 9221264 h 10286999"/>
              <a:gd name="connsiteX561" fmla="*/ 3751291 w 11378470"/>
              <a:gd name="connsiteY561" fmla="*/ 9221720 h 10286999"/>
              <a:gd name="connsiteX562" fmla="*/ 3747350 w 11378470"/>
              <a:gd name="connsiteY562" fmla="*/ 9228793 h 10286999"/>
              <a:gd name="connsiteX563" fmla="*/ 3743609 w 11378470"/>
              <a:gd name="connsiteY563" fmla="*/ 9228339 h 10286999"/>
              <a:gd name="connsiteX564" fmla="*/ 3742649 w 11378470"/>
              <a:gd name="connsiteY564" fmla="*/ 9229164 h 10286999"/>
              <a:gd name="connsiteX565" fmla="*/ 3736230 w 11378470"/>
              <a:gd name="connsiteY565" fmla="*/ 9223660 h 10286999"/>
              <a:gd name="connsiteX566" fmla="*/ 3732691 w 11378470"/>
              <a:gd name="connsiteY566" fmla="*/ 9215675 h 10286999"/>
              <a:gd name="connsiteX567" fmla="*/ 3737456 w 11378470"/>
              <a:gd name="connsiteY567" fmla="*/ 9212951 h 10286999"/>
              <a:gd name="connsiteX568" fmla="*/ 7598616 w 11378470"/>
              <a:gd name="connsiteY568" fmla="*/ 9209661 h 10286999"/>
              <a:gd name="connsiteX569" fmla="*/ 7610590 w 11378470"/>
              <a:gd name="connsiteY569" fmla="*/ 9267292 h 10286999"/>
              <a:gd name="connsiteX570" fmla="*/ 7594197 w 11378470"/>
              <a:gd name="connsiteY570" fmla="*/ 9276522 h 10286999"/>
              <a:gd name="connsiteX571" fmla="*/ 7598616 w 11378470"/>
              <a:gd name="connsiteY571" fmla="*/ 9209661 h 10286999"/>
              <a:gd name="connsiteX572" fmla="*/ 5564543 w 11378470"/>
              <a:gd name="connsiteY572" fmla="*/ 9199995 h 10286999"/>
              <a:gd name="connsiteX573" fmla="*/ 5596070 w 11378470"/>
              <a:gd name="connsiteY573" fmla="*/ 9231520 h 10286999"/>
              <a:gd name="connsiteX574" fmla="*/ 5555353 w 11378470"/>
              <a:gd name="connsiteY574" fmla="*/ 9249569 h 10286999"/>
              <a:gd name="connsiteX575" fmla="*/ 5564543 w 11378470"/>
              <a:gd name="connsiteY575" fmla="*/ 9199995 h 10286999"/>
              <a:gd name="connsiteX576" fmla="*/ 7442542 w 11378470"/>
              <a:gd name="connsiteY576" fmla="*/ 9188365 h 10286999"/>
              <a:gd name="connsiteX577" fmla="*/ 7459411 w 11378470"/>
              <a:gd name="connsiteY577" fmla="*/ 9192369 h 10286999"/>
              <a:gd name="connsiteX578" fmla="*/ 7489617 w 11378470"/>
              <a:gd name="connsiteY578" fmla="*/ 9219447 h 10286999"/>
              <a:gd name="connsiteX579" fmla="*/ 7487338 w 11378470"/>
              <a:gd name="connsiteY579" fmla="*/ 9252230 h 10286999"/>
              <a:gd name="connsiteX580" fmla="*/ 7451567 w 11378470"/>
              <a:gd name="connsiteY580" fmla="*/ 9283874 h 10286999"/>
              <a:gd name="connsiteX581" fmla="*/ 7425388 w 11378470"/>
              <a:gd name="connsiteY581" fmla="*/ 9283148 h 10286999"/>
              <a:gd name="connsiteX582" fmla="*/ 7400240 w 11378470"/>
              <a:gd name="connsiteY582" fmla="*/ 9218149 h 10286999"/>
              <a:gd name="connsiteX583" fmla="*/ 7405801 w 11378470"/>
              <a:gd name="connsiteY583" fmla="*/ 9207868 h 10286999"/>
              <a:gd name="connsiteX584" fmla="*/ 7409401 w 11378470"/>
              <a:gd name="connsiteY584" fmla="*/ 9190060 h 10286999"/>
              <a:gd name="connsiteX585" fmla="*/ 7442542 w 11378470"/>
              <a:gd name="connsiteY585" fmla="*/ 9188365 h 10286999"/>
              <a:gd name="connsiteX586" fmla="*/ 2580759 w 11378470"/>
              <a:gd name="connsiteY586" fmla="*/ 9181982 h 10286999"/>
              <a:gd name="connsiteX587" fmla="*/ 2589469 w 11378470"/>
              <a:gd name="connsiteY587" fmla="*/ 9190400 h 10286999"/>
              <a:gd name="connsiteX588" fmla="*/ 2596362 w 11378470"/>
              <a:gd name="connsiteY588" fmla="*/ 9208240 h 10286999"/>
              <a:gd name="connsiteX589" fmla="*/ 2557656 w 11378470"/>
              <a:gd name="connsiteY589" fmla="*/ 9257630 h 10286999"/>
              <a:gd name="connsiteX590" fmla="*/ 2522031 w 11378470"/>
              <a:gd name="connsiteY590" fmla="*/ 9249983 h 10286999"/>
              <a:gd name="connsiteX591" fmla="*/ 2512533 w 11378470"/>
              <a:gd name="connsiteY591" fmla="*/ 9239444 h 10286999"/>
              <a:gd name="connsiteX592" fmla="*/ 2580759 w 11378470"/>
              <a:gd name="connsiteY592" fmla="*/ 9181982 h 10286999"/>
              <a:gd name="connsiteX593" fmla="*/ 6084794 w 11378470"/>
              <a:gd name="connsiteY593" fmla="*/ 9180282 h 10286999"/>
              <a:gd name="connsiteX594" fmla="*/ 6098213 w 11378470"/>
              <a:gd name="connsiteY594" fmla="*/ 9190552 h 10286999"/>
              <a:gd name="connsiteX595" fmla="*/ 6077815 w 11378470"/>
              <a:gd name="connsiteY595" fmla="*/ 9212875 h 10286999"/>
              <a:gd name="connsiteX596" fmla="*/ 6065183 w 11378470"/>
              <a:gd name="connsiteY596" fmla="*/ 9187857 h 10286999"/>
              <a:gd name="connsiteX597" fmla="*/ 6084794 w 11378470"/>
              <a:gd name="connsiteY597" fmla="*/ 9180282 h 10286999"/>
              <a:gd name="connsiteX598" fmla="*/ 8203953 w 11378470"/>
              <a:gd name="connsiteY598" fmla="*/ 9172860 h 10286999"/>
              <a:gd name="connsiteX599" fmla="*/ 8254254 w 11378470"/>
              <a:gd name="connsiteY599" fmla="*/ 9280989 h 10286999"/>
              <a:gd name="connsiteX600" fmla="*/ 8107040 w 11378470"/>
              <a:gd name="connsiteY600" fmla="*/ 9269111 h 10286999"/>
              <a:gd name="connsiteX601" fmla="*/ 8203953 w 11378470"/>
              <a:gd name="connsiteY601" fmla="*/ 9172860 h 10286999"/>
              <a:gd name="connsiteX602" fmla="*/ 8446503 w 11378470"/>
              <a:gd name="connsiteY602" fmla="*/ 9171194 h 10286999"/>
              <a:gd name="connsiteX603" fmla="*/ 8452481 w 11378470"/>
              <a:gd name="connsiteY603" fmla="*/ 9176097 h 10286999"/>
              <a:gd name="connsiteX604" fmla="*/ 8448164 w 11378470"/>
              <a:gd name="connsiteY604" fmla="*/ 9177233 h 10286999"/>
              <a:gd name="connsiteX605" fmla="*/ 8446503 w 11378470"/>
              <a:gd name="connsiteY605" fmla="*/ 9171194 h 10286999"/>
              <a:gd name="connsiteX606" fmla="*/ 5612679 w 11378470"/>
              <a:gd name="connsiteY606" fmla="*/ 9169083 h 10286999"/>
              <a:gd name="connsiteX607" fmla="*/ 5645370 w 11378470"/>
              <a:gd name="connsiteY607" fmla="*/ 9174123 h 10286999"/>
              <a:gd name="connsiteX608" fmla="*/ 5654578 w 11378470"/>
              <a:gd name="connsiteY608" fmla="*/ 9222893 h 10286999"/>
              <a:gd name="connsiteX609" fmla="*/ 5641110 w 11378470"/>
              <a:gd name="connsiteY609" fmla="*/ 9233540 h 10286999"/>
              <a:gd name="connsiteX610" fmla="*/ 5611206 w 11378470"/>
              <a:gd name="connsiteY610" fmla="*/ 9233924 h 10286999"/>
              <a:gd name="connsiteX611" fmla="*/ 5612679 w 11378470"/>
              <a:gd name="connsiteY611" fmla="*/ 9169083 h 10286999"/>
              <a:gd name="connsiteX612" fmla="*/ 6662316 w 11378470"/>
              <a:gd name="connsiteY612" fmla="*/ 9162338 h 10286999"/>
              <a:gd name="connsiteX613" fmla="*/ 6645048 w 11378470"/>
              <a:gd name="connsiteY613" fmla="*/ 9197772 h 10286999"/>
              <a:gd name="connsiteX614" fmla="*/ 6636136 w 11378470"/>
              <a:gd name="connsiteY614" fmla="*/ 9200336 h 10286999"/>
              <a:gd name="connsiteX615" fmla="*/ 6633243 w 11378470"/>
              <a:gd name="connsiteY615" fmla="*/ 9189217 h 10286999"/>
              <a:gd name="connsiteX616" fmla="*/ 6662316 w 11378470"/>
              <a:gd name="connsiteY616" fmla="*/ 9162338 h 10286999"/>
              <a:gd name="connsiteX617" fmla="*/ 6716080 w 11378470"/>
              <a:gd name="connsiteY617" fmla="*/ 9151978 h 10286999"/>
              <a:gd name="connsiteX618" fmla="*/ 6777370 w 11378470"/>
              <a:gd name="connsiteY618" fmla="*/ 9248077 h 10286999"/>
              <a:gd name="connsiteX619" fmla="*/ 6756689 w 11378470"/>
              <a:gd name="connsiteY619" fmla="*/ 9263091 h 10286999"/>
              <a:gd name="connsiteX620" fmla="*/ 6742340 w 11378470"/>
              <a:gd name="connsiteY620" fmla="*/ 9267122 h 10286999"/>
              <a:gd name="connsiteX621" fmla="*/ 6741883 w 11378470"/>
              <a:gd name="connsiteY621" fmla="*/ 9278004 h 10286999"/>
              <a:gd name="connsiteX622" fmla="*/ 6734655 w 11378470"/>
              <a:gd name="connsiteY622" fmla="*/ 9280648 h 10286999"/>
              <a:gd name="connsiteX623" fmla="*/ 6735589 w 11378470"/>
              <a:gd name="connsiteY623" fmla="*/ 9269031 h 10286999"/>
              <a:gd name="connsiteX624" fmla="*/ 6735591 w 11378470"/>
              <a:gd name="connsiteY624" fmla="*/ 9268918 h 10286999"/>
              <a:gd name="connsiteX625" fmla="*/ 6716005 w 11378470"/>
              <a:gd name="connsiteY625" fmla="*/ 9267084 h 10286999"/>
              <a:gd name="connsiteX626" fmla="*/ 6670550 w 11378470"/>
              <a:gd name="connsiteY626" fmla="*/ 9192909 h 10286999"/>
              <a:gd name="connsiteX627" fmla="*/ 6716080 w 11378470"/>
              <a:gd name="connsiteY627" fmla="*/ 9151978 h 10286999"/>
              <a:gd name="connsiteX628" fmla="*/ 2790159 w 11378470"/>
              <a:gd name="connsiteY628" fmla="*/ 9147544 h 10286999"/>
              <a:gd name="connsiteX629" fmla="*/ 2824344 w 11378470"/>
              <a:gd name="connsiteY629" fmla="*/ 9147662 h 10286999"/>
              <a:gd name="connsiteX630" fmla="*/ 2822565 w 11378470"/>
              <a:gd name="connsiteY630" fmla="*/ 9156733 h 10286999"/>
              <a:gd name="connsiteX631" fmla="*/ 2812959 w 11378470"/>
              <a:gd name="connsiteY631" fmla="*/ 9163077 h 10286999"/>
              <a:gd name="connsiteX632" fmla="*/ 2775204 w 11378470"/>
              <a:gd name="connsiteY632" fmla="*/ 9165645 h 10286999"/>
              <a:gd name="connsiteX633" fmla="*/ 2766643 w 11378470"/>
              <a:gd name="connsiteY633" fmla="*/ 9164569 h 10286999"/>
              <a:gd name="connsiteX634" fmla="*/ 2758085 w 11378470"/>
              <a:gd name="connsiteY634" fmla="*/ 9163492 h 10286999"/>
              <a:gd name="connsiteX635" fmla="*/ 2750303 w 11378470"/>
              <a:gd name="connsiteY635" fmla="*/ 9149502 h 10286999"/>
              <a:gd name="connsiteX636" fmla="*/ 2790159 w 11378470"/>
              <a:gd name="connsiteY636" fmla="*/ 9147544 h 10286999"/>
              <a:gd name="connsiteX637" fmla="*/ 2873028 w 11378470"/>
              <a:gd name="connsiteY637" fmla="*/ 9138281 h 10286999"/>
              <a:gd name="connsiteX638" fmla="*/ 2957456 w 11378470"/>
              <a:gd name="connsiteY638" fmla="*/ 9235332 h 10286999"/>
              <a:gd name="connsiteX639" fmla="*/ 2931950 w 11378470"/>
              <a:gd name="connsiteY639" fmla="*/ 9277093 h 10286999"/>
              <a:gd name="connsiteX640" fmla="*/ 2873028 w 11378470"/>
              <a:gd name="connsiteY640" fmla="*/ 9138281 h 10286999"/>
              <a:gd name="connsiteX641" fmla="*/ 3663957 w 11378470"/>
              <a:gd name="connsiteY641" fmla="*/ 9137503 h 10286999"/>
              <a:gd name="connsiteX642" fmla="*/ 3673350 w 11378470"/>
              <a:gd name="connsiteY642" fmla="*/ 9142226 h 10286999"/>
              <a:gd name="connsiteX643" fmla="*/ 3674318 w 11378470"/>
              <a:gd name="connsiteY643" fmla="*/ 9145953 h 10286999"/>
              <a:gd name="connsiteX644" fmla="*/ 3667102 w 11378470"/>
              <a:gd name="connsiteY644" fmla="*/ 9152038 h 10286999"/>
              <a:gd name="connsiteX645" fmla="*/ 3629600 w 11378470"/>
              <a:gd name="connsiteY645" fmla="*/ 9162320 h 10286999"/>
              <a:gd name="connsiteX646" fmla="*/ 3622147 w 11378470"/>
              <a:gd name="connsiteY646" fmla="*/ 9165048 h 10286999"/>
              <a:gd name="connsiteX647" fmla="*/ 3612755 w 11378470"/>
              <a:gd name="connsiteY647" fmla="*/ 9160323 h 10286999"/>
              <a:gd name="connsiteX648" fmla="*/ 3645325 w 11378470"/>
              <a:gd name="connsiteY648" fmla="*/ 9144323 h 10286999"/>
              <a:gd name="connsiteX649" fmla="*/ 3663957 w 11378470"/>
              <a:gd name="connsiteY649" fmla="*/ 9137503 h 10286999"/>
              <a:gd name="connsiteX650" fmla="*/ 6459519 w 11378470"/>
              <a:gd name="connsiteY650" fmla="*/ 9137033 h 10286999"/>
              <a:gd name="connsiteX651" fmla="*/ 6469816 w 11378470"/>
              <a:gd name="connsiteY651" fmla="*/ 9137817 h 10286999"/>
              <a:gd name="connsiteX652" fmla="*/ 6469615 w 11378470"/>
              <a:gd name="connsiteY652" fmla="*/ 9145346 h 10286999"/>
              <a:gd name="connsiteX653" fmla="*/ 6473354 w 11378470"/>
              <a:gd name="connsiteY653" fmla="*/ 9145802 h 10286999"/>
              <a:gd name="connsiteX654" fmla="*/ 6469413 w 11378470"/>
              <a:gd name="connsiteY654" fmla="*/ 9152875 h 10286999"/>
              <a:gd name="connsiteX655" fmla="*/ 6465672 w 11378470"/>
              <a:gd name="connsiteY655" fmla="*/ 9152421 h 10286999"/>
              <a:gd name="connsiteX656" fmla="*/ 6464712 w 11378470"/>
              <a:gd name="connsiteY656" fmla="*/ 9153246 h 10286999"/>
              <a:gd name="connsiteX657" fmla="*/ 6458293 w 11378470"/>
              <a:gd name="connsiteY657" fmla="*/ 9147742 h 10286999"/>
              <a:gd name="connsiteX658" fmla="*/ 6454754 w 11378470"/>
              <a:gd name="connsiteY658" fmla="*/ 9139757 h 10286999"/>
              <a:gd name="connsiteX659" fmla="*/ 6459519 w 11378470"/>
              <a:gd name="connsiteY659" fmla="*/ 9137033 h 10286999"/>
              <a:gd name="connsiteX660" fmla="*/ 8286606 w 11378470"/>
              <a:gd name="connsiteY660" fmla="*/ 9124077 h 10286999"/>
              <a:gd name="connsiteX661" fmla="*/ 8318133 w 11378470"/>
              <a:gd name="connsiteY661" fmla="*/ 9155602 h 10286999"/>
              <a:gd name="connsiteX662" fmla="*/ 8277416 w 11378470"/>
              <a:gd name="connsiteY662" fmla="*/ 9173651 h 10286999"/>
              <a:gd name="connsiteX663" fmla="*/ 8286606 w 11378470"/>
              <a:gd name="connsiteY663" fmla="*/ 9124077 h 10286999"/>
              <a:gd name="connsiteX664" fmla="*/ 3328842 w 11378470"/>
              <a:gd name="connsiteY664" fmla="*/ 9114742 h 10286999"/>
              <a:gd name="connsiteX665" fmla="*/ 3392492 w 11378470"/>
              <a:gd name="connsiteY665" fmla="*/ 9176080 h 10286999"/>
              <a:gd name="connsiteX666" fmla="*/ 3291644 w 11378470"/>
              <a:gd name="connsiteY666" fmla="*/ 9209406 h 10286999"/>
              <a:gd name="connsiteX667" fmla="*/ 3328842 w 11378470"/>
              <a:gd name="connsiteY667" fmla="*/ 9114742 h 10286999"/>
              <a:gd name="connsiteX668" fmla="*/ 1762079 w 11378470"/>
              <a:gd name="connsiteY668" fmla="*/ 9109001 h 10286999"/>
              <a:gd name="connsiteX669" fmla="*/ 1608367 w 11378470"/>
              <a:gd name="connsiteY669" fmla="*/ 9279832 h 10286999"/>
              <a:gd name="connsiteX670" fmla="*/ 1762079 w 11378470"/>
              <a:gd name="connsiteY670" fmla="*/ 9109001 h 10286999"/>
              <a:gd name="connsiteX671" fmla="*/ 5502176 w 11378470"/>
              <a:gd name="connsiteY671" fmla="*/ 9095553 h 10286999"/>
              <a:gd name="connsiteX672" fmla="*/ 5510825 w 11378470"/>
              <a:gd name="connsiteY672" fmla="*/ 9222047 h 10286999"/>
              <a:gd name="connsiteX673" fmla="*/ 5502176 w 11378470"/>
              <a:gd name="connsiteY673" fmla="*/ 9095553 h 10286999"/>
              <a:gd name="connsiteX674" fmla="*/ 2827668 w 11378470"/>
              <a:gd name="connsiteY674" fmla="*/ 9091984 h 10286999"/>
              <a:gd name="connsiteX675" fmla="*/ 2851624 w 11378470"/>
              <a:gd name="connsiteY675" fmla="*/ 9094866 h 10286999"/>
              <a:gd name="connsiteX676" fmla="*/ 2850096 w 11378470"/>
              <a:gd name="connsiteY676" fmla="*/ 9141799 h 10286999"/>
              <a:gd name="connsiteX677" fmla="*/ 2799991 w 11378470"/>
              <a:gd name="connsiteY677" fmla="*/ 9135771 h 10286999"/>
              <a:gd name="connsiteX678" fmla="*/ 2827668 w 11378470"/>
              <a:gd name="connsiteY678" fmla="*/ 9091984 h 10286999"/>
              <a:gd name="connsiteX679" fmla="*/ 6386020 w 11378470"/>
              <a:gd name="connsiteY679" fmla="*/ 9061585 h 10286999"/>
              <a:gd name="connsiteX680" fmla="*/ 6395413 w 11378470"/>
              <a:gd name="connsiteY680" fmla="*/ 9066308 h 10286999"/>
              <a:gd name="connsiteX681" fmla="*/ 6396381 w 11378470"/>
              <a:gd name="connsiteY681" fmla="*/ 9070035 h 10286999"/>
              <a:gd name="connsiteX682" fmla="*/ 6389165 w 11378470"/>
              <a:gd name="connsiteY682" fmla="*/ 9076120 h 10286999"/>
              <a:gd name="connsiteX683" fmla="*/ 6351663 w 11378470"/>
              <a:gd name="connsiteY683" fmla="*/ 9086402 h 10286999"/>
              <a:gd name="connsiteX684" fmla="*/ 6344210 w 11378470"/>
              <a:gd name="connsiteY684" fmla="*/ 9089130 h 10286999"/>
              <a:gd name="connsiteX685" fmla="*/ 6334818 w 11378470"/>
              <a:gd name="connsiteY685" fmla="*/ 9084405 h 10286999"/>
              <a:gd name="connsiteX686" fmla="*/ 6367388 w 11378470"/>
              <a:gd name="connsiteY686" fmla="*/ 9068405 h 10286999"/>
              <a:gd name="connsiteX687" fmla="*/ 6386020 w 11378470"/>
              <a:gd name="connsiteY687" fmla="*/ 9061585 h 10286999"/>
              <a:gd name="connsiteX688" fmla="*/ 8256206 w 11378470"/>
              <a:gd name="connsiteY688" fmla="*/ 9053681 h 10286999"/>
              <a:gd name="connsiteX689" fmla="*/ 8271096 w 11378470"/>
              <a:gd name="connsiteY689" fmla="*/ 9068349 h 10286999"/>
              <a:gd name="connsiteX690" fmla="*/ 8263198 w 11378470"/>
              <a:gd name="connsiteY690" fmla="*/ 9063950 h 10286999"/>
              <a:gd name="connsiteX691" fmla="*/ 2481725 w 11378470"/>
              <a:gd name="connsiteY691" fmla="*/ 9053515 h 10286999"/>
              <a:gd name="connsiteX692" fmla="*/ 2492822 w 11378470"/>
              <a:gd name="connsiteY692" fmla="*/ 9055258 h 10286999"/>
              <a:gd name="connsiteX693" fmla="*/ 2499168 w 11378470"/>
              <a:gd name="connsiteY693" fmla="*/ 9072482 h 10286999"/>
              <a:gd name="connsiteX694" fmla="*/ 2463938 w 11378470"/>
              <a:gd name="connsiteY694" fmla="*/ 9082736 h 10286999"/>
              <a:gd name="connsiteX695" fmla="*/ 2481725 w 11378470"/>
              <a:gd name="connsiteY695" fmla="*/ 9053515 h 10286999"/>
              <a:gd name="connsiteX696" fmla="*/ 3373348 w 11378470"/>
              <a:gd name="connsiteY696" fmla="*/ 9040329 h 10286999"/>
              <a:gd name="connsiteX697" fmla="*/ 3390436 w 11378470"/>
              <a:gd name="connsiteY697" fmla="*/ 9045880 h 10286999"/>
              <a:gd name="connsiteX698" fmla="*/ 3385875 w 11378470"/>
              <a:gd name="connsiteY698" fmla="*/ 9069095 h 10286999"/>
              <a:gd name="connsiteX699" fmla="*/ 3373896 w 11378470"/>
              <a:gd name="connsiteY699" fmla="*/ 9075062 h 10286999"/>
              <a:gd name="connsiteX700" fmla="*/ 3362313 w 11378470"/>
              <a:gd name="connsiteY700" fmla="*/ 9066221 h 10286999"/>
              <a:gd name="connsiteX701" fmla="*/ 3358808 w 11378470"/>
              <a:gd name="connsiteY701" fmla="*/ 9049946 h 10286999"/>
              <a:gd name="connsiteX702" fmla="*/ 3373348 w 11378470"/>
              <a:gd name="connsiteY702" fmla="*/ 9040329 h 10286999"/>
              <a:gd name="connsiteX703" fmla="*/ 5738784 w 11378470"/>
              <a:gd name="connsiteY703" fmla="*/ 9030779 h 10286999"/>
              <a:gd name="connsiteX704" fmla="*/ 5768274 w 11378470"/>
              <a:gd name="connsiteY704" fmla="*/ 9048641 h 10286999"/>
              <a:gd name="connsiteX705" fmla="*/ 5763626 w 11378470"/>
              <a:gd name="connsiteY705" fmla="*/ 9058605 h 10286999"/>
              <a:gd name="connsiteX706" fmla="*/ 5768395 w 11378470"/>
              <a:gd name="connsiteY706" fmla="*/ 9070180 h 10286999"/>
              <a:gd name="connsiteX707" fmla="*/ 5740157 w 11378470"/>
              <a:gd name="connsiteY707" fmla="*/ 9083605 h 10286999"/>
              <a:gd name="connsiteX708" fmla="*/ 5737825 w 11378470"/>
              <a:gd name="connsiteY708" fmla="*/ 9068370 h 10286999"/>
              <a:gd name="connsiteX709" fmla="*/ 5740190 w 11378470"/>
              <a:gd name="connsiteY709" fmla="*/ 9066452 h 10286999"/>
              <a:gd name="connsiteX710" fmla="*/ 5728578 w 11378470"/>
              <a:gd name="connsiteY710" fmla="*/ 9059419 h 10286999"/>
              <a:gd name="connsiteX711" fmla="*/ 5738784 w 11378470"/>
              <a:gd name="connsiteY711" fmla="*/ 9030779 h 10286999"/>
              <a:gd name="connsiteX712" fmla="*/ 3694310 w 11378470"/>
              <a:gd name="connsiteY712" fmla="*/ 9029431 h 10286999"/>
              <a:gd name="connsiteX713" fmla="*/ 3667146 w 11378470"/>
              <a:gd name="connsiteY713" fmla="*/ 9133679 h 10286999"/>
              <a:gd name="connsiteX714" fmla="*/ 3627773 w 11378470"/>
              <a:gd name="connsiteY714" fmla="*/ 9118786 h 10286999"/>
              <a:gd name="connsiteX715" fmla="*/ 3694310 w 11378470"/>
              <a:gd name="connsiteY715" fmla="*/ 9029431 h 10286999"/>
              <a:gd name="connsiteX716" fmla="*/ 2849738 w 11378470"/>
              <a:gd name="connsiteY716" fmla="*/ 9027074 h 10286999"/>
              <a:gd name="connsiteX717" fmla="*/ 2850730 w 11378470"/>
              <a:gd name="connsiteY717" fmla="*/ 9030889 h 10286999"/>
              <a:gd name="connsiteX718" fmla="*/ 2855448 w 11378470"/>
              <a:gd name="connsiteY718" fmla="*/ 9033338 h 10286999"/>
              <a:gd name="connsiteX719" fmla="*/ 2851965 w 11378470"/>
              <a:gd name="connsiteY719" fmla="*/ 9051319 h 10286999"/>
              <a:gd name="connsiteX720" fmla="*/ 2845751 w 11378470"/>
              <a:gd name="connsiteY720" fmla="*/ 9058813 h 10286999"/>
              <a:gd name="connsiteX721" fmla="*/ 2838050 w 11378470"/>
              <a:gd name="connsiteY721" fmla="*/ 9060587 h 10286999"/>
              <a:gd name="connsiteX722" fmla="*/ 2832340 w 11378470"/>
              <a:gd name="connsiteY722" fmla="*/ 9054324 h 10286999"/>
              <a:gd name="connsiteX723" fmla="*/ 2828372 w 11378470"/>
              <a:gd name="connsiteY723" fmla="*/ 9039072 h 10286999"/>
              <a:gd name="connsiteX724" fmla="*/ 2833839 w 11378470"/>
              <a:gd name="connsiteY724" fmla="*/ 9028717 h 10286999"/>
              <a:gd name="connsiteX725" fmla="*/ 2842285 w 11378470"/>
              <a:gd name="connsiteY725" fmla="*/ 9029802 h 10286999"/>
              <a:gd name="connsiteX726" fmla="*/ 2849738 w 11378470"/>
              <a:gd name="connsiteY726" fmla="*/ 9027074 h 10286999"/>
              <a:gd name="connsiteX727" fmla="*/ 2514737 w 11378470"/>
              <a:gd name="connsiteY727" fmla="*/ 9024344 h 10286999"/>
              <a:gd name="connsiteX728" fmla="*/ 2534388 w 11378470"/>
              <a:gd name="connsiteY728" fmla="*/ 9060582 h 10286999"/>
              <a:gd name="connsiteX729" fmla="*/ 2502132 w 11378470"/>
              <a:gd name="connsiteY729" fmla="*/ 9044396 h 10286999"/>
              <a:gd name="connsiteX730" fmla="*/ 2514737 w 11378470"/>
              <a:gd name="connsiteY730" fmla="*/ 9024344 h 10286999"/>
              <a:gd name="connsiteX731" fmla="*/ 3198287 w 11378470"/>
              <a:gd name="connsiteY731" fmla="*/ 9024137 h 10286999"/>
              <a:gd name="connsiteX732" fmla="*/ 3261159 w 11378470"/>
              <a:gd name="connsiteY732" fmla="*/ 9118797 h 10286999"/>
              <a:gd name="connsiteX733" fmla="*/ 3194256 w 11378470"/>
              <a:gd name="connsiteY733" fmla="*/ 9128231 h 10286999"/>
              <a:gd name="connsiteX734" fmla="*/ 3198287 w 11378470"/>
              <a:gd name="connsiteY734" fmla="*/ 9024137 h 10286999"/>
              <a:gd name="connsiteX735" fmla="*/ 8082564 w 11378470"/>
              <a:gd name="connsiteY735" fmla="*/ 8994087 h 10286999"/>
              <a:gd name="connsiteX736" fmla="*/ 8114622 w 11378470"/>
              <a:gd name="connsiteY736" fmla="*/ 9142516 h 10286999"/>
              <a:gd name="connsiteX737" fmla="*/ 8023518 w 11378470"/>
              <a:gd name="connsiteY737" fmla="*/ 9119156 h 10286999"/>
              <a:gd name="connsiteX738" fmla="*/ 8052763 w 11378470"/>
              <a:gd name="connsiteY738" fmla="*/ 9007832 h 10286999"/>
              <a:gd name="connsiteX739" fmla="*/ 8053669 w 11378470"/>
              <a:gd name="connsiteY739" fmla="*/ 9007414 h 10286999"/>
              <a:gd name="connsiteX740" fmla="*/ 8053651 w 11378470"/>
              <a:gd name="connsiteY740" fmla="*/ 9006568 h 10286999"/>
              <a:gd name="connsiteX741" fmla="*/ 8055496 w 11378470"/>
              <a:gd name="connsiteY741" fmla="*/ 9006571 h 10286999"/>
              <a:gd name="connsiteX742" fmla="*/ 3397467 w 11378470"/>
              <a:gd name="connsiteY742" fmla="*/ 8975722 h 10286999"/>
              <a:gd name="connsiteX743" fmla="*/ 3412737 w 11378470"/>
              <a:gd name="connsiteY743" fmla="*/ 8989718 h 10286999"/>
              <a:gd name="connsiteX744" fmla="*/ 3412048 w 11378470"/>
              <a:gd name="connsiteY744" fmla="*/ 9011417 h 10286999"/>
              <a:gd name="connsiteX745" fmla="*/ 3382025 w 11378470"/>
              <a:gd name="connsiteY745" fmla="*/ 8996274 h 10286999"/>
              <a:gd name="connsiteX746" fmla="*/ 3397467 w 11378470"/>
              <a:gd name="connsiteY746" fmla="*/ 8975722 h 10286999"/>
              <a:gd name="connsiteX747" fmla="*/ 6610572 w 11378470"/>
              <a:gd name="connsiteY747" fmla="*/ 8965337 h 10286999"/>
              <a:gd name="connsiteX748" fmla="*/ 6637588 w 11378470"/>
              <a:gd name="connsiteY748" fmla="*/ 8982255 h 10286999"/>
              <a:gd name="connsiteX749" fmla="*/ 6625587 w 11378470"/>
              <a:gd name="connsiteY749" fmla="*/ 9002382 h 10286999"/>
              <a:gd name="connsiteX750" fmla="*/ 6596324 w 11378470"/>
              <a:gd name="connsiteY750" fmla="*/ 8994421 h 10286999"/>
              <a:gd name="connsiteX751" fmla="*/ 6610572 w 11378470"/>
              <a:gd name="connsiteY751" fmla="*/ 8965337 h 10286999"/>
              <a:gd name="connsiteX752" fmla="*/ 6095411 w 11378470"/>
              <a:gd name="connsiteY752" fmla="*/ 8964411 h 10286999"/>
              <a:gd name="connsiteX753" fmla="*/ 6112499 w 11378470"/>
              <a:gd name="connsiteY753" fmla="*/ 8969962 h 10286999"/>
              <a:gd name="connsiteX754" fmla="*/ 6107938 w 11378470"/>
              <a:gd name="connsiteY754" fmla="*/ 8993177 h 10286999"/>
              <a:gd name="connsiteX755" fmla="*/ 6095959 w 11378470"/>
              <a:gd name="connsiteY755" fmla="*/ 8999144 h 10286999"/>
              <a:gd name="connsiteX756" fmla="*/ 6084376 w 11378470"/>
              <a:gd name="connsiteY756" fmla="*/ 8990303 h 10286999"/>
              <a:gd name="connsiteX757" fmla="*/ 6080871 w 11378470"/>
              <a:gd name="connsiteY757" fmla="*/ 8974028 h 10286999"/>
              <a:gd name="connsiteX758" fmla="*/ 6095411 w 11378470"/>
              <a:gd name="connsiteY758" fmla="*/ 8964411 h 10286999"/>
              <a:gd name="connsiteX759" fmla="*/ 2515028 w 11378470"/>
              <a:gd name="connsiteY759" fmla="*/ 8961854 h 10286999"/>
              <a:gd name="connsiteX760" fmla="*/ 2531711 w 11378470"/>
              <a:gd name="connsiteY760" fmla="*/ 8970063 h 10286999"/>
              <a:gd name="connsiteX761" fmla="*/ 2483866 w 11378470"/>
              <a:gd name="connsiteY761" fmla="*/ 9004350 h 10286999"/>
              <a:gd name="connsiteX762" fmla="*/ 2468790 w 11378470"/>
              <a:gd name="connsiteY762" fmla="*/ 8993099 h 10286999"/>
              <a:gd name="connsiteX763" fmla="*/ 2515028 w 11378470"/>
              <a:gd name="connsiteY763" fmla="*/ 8961854 h 10286999"/>
              <a:gd name="connsiteX764" fmla="*/ 3239136 w 11378470"/>
              <a:gd name="connsiteY764" fmla="*/ 8959315 h 10286999"/>
              <a:gd name="connsiteX765" fmla="*/ 3250519 w 11378470"/>
              <a:gd name="connsiteY765" fmla="*/ 8971688 h 10286999"/>
              <a:gd name="connsiteX766" fmla="*/ 3230124 w 11378470"/>
              <a:gd name="connsiteY766" fmla="*/ 8987422 h 10286999"/>
              <a:gd name="connsiteX767" fmla="*/ 3218742 w 11378470"/>
              <a:gd name="connsiteY767" fmla="*/ 8975049 h 10286999"/>
              <a:gd name="connsiteX768" fmla="*/ 3239136 w 11378470"/>
              <a:gd name="connsiteY768" fmla="*/ 8959315 h 10286999"/>
              <a:gd name="connsiteX769" fmla="*/ 7500732 w 11378470"/>
              <a:gd name="connsiteY769" fmla="*/ 8958164 h 10286999"/>
              <a:gd name="connsiteX770" fmla="*/ 7536516 w 11378470"/>
              <a:gd name="connsiteY770" fmla="*/ 8967771 h 10286999"/>
              <a:gd name="connsiteX771" fmla="*/ 7547306 w 11378470"/>
              <a:gd name="connsiteY771" fmla="*/ 9060449 h 10286999"/>
              <a:gd name="connsiteX772" fmla="*/ 7540982 w 11378470"/>
              <a:gd name="connsiteY772" fmla="*/ 9082474 h 10286999"/>
              <a:gd name="connsiteX773" fmla="*/ 7548126 w 11378470"/>
              <a:gd name="connsiteY773" fmla="*/ 9077268 h 10286999"/>
              <a:gd name="connsiteX774" fmla="*/ 7629030 w 11378470"/>
              <a:gd name="connsiteY774" fmla="*/ 9063275 h 10286999"/>
              <a:gd name="connsiteX775" fmla="*/ 7724482 w 11378470"/>
              <a:gd name="connsiteY775" fmla="*/ 9139735 h 10286999"/>
              <a:gd name="connsiteX776" fmla="*/ 7710382 w 11378470"/>
              <a:gd name="connsiteY776" fmla="*/ 9188231 h 10286999"/>
              <a:gd name="connsiteX777" fmla="*/ 7483397 w 11378470"/>
              <a:gd name="connsiteY777" fmla="*/ 9124438 h 10286999"/>
              <a:gd name="connsiteX778" fmla="*/ 7483878 w 11378470"/>
              <a:gd name="connsiteY778" fmla="*/ 9124089 h 10286999"/>
              <a:gd name="connsiteX779" fmla="*/ 7457738 w 11378470"/>
              <a:gd name="connsiteY779" fmla="*/ 9089562 h 10286999"/>
              <a:gd name="connsiteX780" fmla="*/ 7500732 w 11378470"/>
              <a:gd name="connsiteY780" fmla="*/ 8958164 h 10286999"/>
              <a:gd name="connsiteX781" fmla="*/ 6589170 w 11378470"/>
              <a:gd name="connsiteY781" fmla="*/ 8953230 h 10286999"/>
              <a:gd name="connsiteX782" fmla="*/ 6604423 w 11378470"/>
              <a:gd name="connsiteY782" fmla="*/ 8956951 h 10286999"/>
              <a:gd name="connsiteX783" fmla="*/ 6602661 w 11378470"/>
              <a:gd name="connsiteY783" fmla="*/ 8965865 h 10286999"/>
              <a:gd name="connsiteX784" fmla="*/ 6593077 w 11378470"/>
              <a:gd name="connsiteY784" fmla="*/ 8976091 h 10286999"/>
              <a:gd name="connsiteX785" fmla="*/ 6581284 w 11378470"/>
              <a:gd name="connsiteY785" fmla="*/ 8977824 h 10286999"/>
              <a:gd name="connsiteX786" fmla="*/ 6575390 w 11378470"/>
              <a:gd name="connsiteY786" fmla="*/ 8955172 h 10286999"/>
              <a:gd name="connsiteX787" fmla="*/ 6589170 w 11378470"/>
              <a:gd name="connsiteY787" fmla="*/ 8953230 h 10286999"/>
              <a:gd name="connsiteX788" fmla="*/ 3340059 w 11378470"/>
              <a:gd name="connsiteY788" fmla="*/ 8949463 h 10286999"/>
              <a:gd name="connsiteX789" fmla="*/ 3386508 w 11378470"/>
              <a:gd name="connsiteY789" fmla="*/ 8958152 h 10286999"/>
              <a:gd name="connsiteX790" fmla="*/ 3375674 w 11378470"/>
              <a:gd name="connsiteY790" fmla="*/ 8963449 h 10286999"/>
              <a:gd name="connsiteX791" fmla="*/ 3329226 w 11378470"/>
              <a:gd name="connsiteY791" fmla="*/ 8954760 h 10286999"/>
              <a:gd name="connsiteX792" fmla="*/ 3340059 w 11378470"/>
              <a:gd name="connsiteY792" fmla="*/ 8949463 h 10286999"/>
              <a:gd name="connsiteX793" fmla="*/ 6700818 w 11378470"/>
              <a:gd name="connsiteY793" fmla="*/ 8947923 h 10286999"/>
              <a:gd name="connsiteX794" fmla="*/ 6710119 w 11378470"/>
              <a:gd name="connsiteY794" fmla="*/ 8955653 h 10286999"/>
              <a:gd name="connsiteX795" fmla="*/ 6706932 w 11378470"/>
              <a:gd name="connsiteY795" fmla="*/ 8981520 h 10286999"/>
              <a:gd name="connsiteX796" fmla="*/ 6681435 w 11378470"/>
              <a:gd name="connsiteY796" fmla="*/ 8971004 h 10286999"/>
              <a:gd name="connsiteX797" fmla="*/ 6700818 w 11378470"/>
              <a:gd name="connsiteY797" fmla="*/ 8947923 h 10286999"/>
              <a:gd name="connsiteX798" fmla="*/ 7265913 w 11378470"/>
              <a:gd name="connsiteY798" fmla="*/ 8947014 h 10286999"/>
              <a:gd name="connsiteX799" fmla="*/ 7305840 w 11378470"/>
              <a:gd name="connsiteY799" fmla="*/ 8961600 h 10286999"/>
              <a:gd name="connsiteX800" fmla="*/ 7295597 w 11378470"/>
              <a:gd name="connsiteY800" fmla="*/ 8988381 h 10286999"/>
              <a:gd name="connsiteX801" fmla="*/ 7268086 w 11378470"/>
              <a:gd name="connsiteY801" fmla="*/ 8997781 h 10286999"/>
              <a:gd name="connsiteX802" fmla="*/ 7265913 w 11378470"/>
              <a:gd name="connsiteY802" fmla="*/ 8947014 h 10286999"/>
              <a:gd name="connsiteX803" fmla="*/ 7414197 w 11378470"/>
              <a:gd name="connsiteY803" fmla="*/ 8930043 h 10286999"/>
              <a:gd name="connsiteX804" fmla="*/ 7429823 w 11378470"/>
              <a:gd name="connsiteY804" fmla="*/ 8941933 h 10286999"/>
              <a:gd name="connsiteX805" fmla="*/ 7431929 w 11378470"/>
              <a:gd name="connsiteY805" fmla="*/ 8955904 h 10286999"/>
              <a:gd name="connsiteX806" fmla="*/ 7414141 w 11378470"/>
              <a:gd name="connsiteY806" fmla="*/ 8971058 h 10286999"/>
              <a:gd name="connsiteX807" fmla="*/ 7393240 w 11378470"/>
              <a:gd name="connsiteY807" fmla="*/ 8935764 h 10286999"/>
              <a:gd name="connsiteX808" fmla="*/ 7414197 w 11378470"/>
              <a:gd name="connsiteY808" fmla="*/ 8930043 h 10286999"/>
              <a:gd name="connsiteX809" fmla="*/ 3062206 w 11378470"/>
              <a:gd name="connsiteY809" fmla="*/ 8926342 h 10286999"/>
              <a:gd name="connsiteX810" fmla="*/ 3075762 w 11378470"/>
              <a:gd name="connsiteY810" fmla="*/ 9123068 h 10286999"/>
              <a:gd name="connsiteX811" fmla="*/ 3043956 w 11378470"/>
              <a:gd name="connsiteY811" fmla="*/ 9140331 h 10286999"/>
              <a:gd name="connsiteX812" fmla="*/ 3046332 w 11378470"/>
              <a:gd name="connsiteY812" fmla="*/ 9146098 h 10286999"/>
              <a:gd name="connsiteX813" fmla="*/ 3018094 w 11378470"/>
              <a:gd name="connsiteY813" fmla="*/ 9159523 h 10286999"/>
              <a:gd name="connsiteX814" fmla="*/ 3015985 w 11378470"/>
              <a:gd name="connsiteY814" fmla="*/ 9145743 h 10286999"/>
              <a:gd name="connsiteX815" fmla="*/ 3001802 w 11378470"/>
              <a:gd name="connsiteY815" fmla="*/ 9148037 h 10286999"/>
              <a:gd name="connsiteX816" fmla="*/ 2910285 w 11378470"/>
              <a:gd name="connsiteY816" fmla="*/ 9111892 h 10286999"/>
              <a:gd name="connsiteX817" fmla="*/ 3062206 w 11378470"/>
              <a:gd name="connsiteY817" fmla="*/ 8926342 h 10286999"/>
              <a:gd name="connsiteX818" fmla="*/ 2889322 w 11378470"/>
              <a:gd name="connsiteY818" fmla="*/ 8908099 h 10286999"/>
              <a:gd name="connsiteX819" fmla="*/ 2906738 w 11378470"/>
              <a:gd name="connsiteY819" fmla="*/ 8925812 h 10286999"/>
              <a:gd name="connsiteX820" fmla="*/ 2885388 w 11378470"/>
              <a:gd name="connsiteY820" fmla="*/ 8942212 h 10286999"/>
              <a:gd name="connsiteX821" fmla="*/ 2880021 w 11378470"/>
              <a:gd name="connsiteY821" fmla="*/ 8912322 h 10286999"/>
              <a:gd name="connsiteX822" fmla="*/ 2889322 w 11378470"/>
              <a:gd name="connsiteY822" fmla="*/ 8908099 h 10286999"/>
              <a:gd name="connsiteX823" fmla="*/ 6119530 w 11378470"/>
              <a:gd name="connsiteY823" fmla="*/ 8899804 h 10286999"/>
              <a:gd name="connsiteX824" fmla="*/ 6134800 w 11378470"/>
              <a:gd name="connsiteY824" fmla="*/ 8913800 h 10286999"/>
              <a:gd name="connsiteX825" fmla="*/ 6134111 w 11378470"/>
              <a:gd name="connsiteY825" fmla="*/ 8935499 h 10286999"/>
              <a:gd name="connsiteX826" fmla="*/ 6104088 w 11378470"/>
              <a:gd name="connsiteY826" fmla="*/ 8920356 h 10286999"/>
              <a:gd name="connsiteX827" fmla="*/ 6119530 w 11378470"/>
              <a:gd name="connsiteY827" fmla="*/ 8899804 h 10286999"/>
              <a:gd name="connsiteX828" fmla="*/ 2981007 w 11378470"/>
              <a:gd name="connsiteY828" fmla="*/ 8884112 h 10286999"/>
              <a:gd name="connsiteX829" fmla="*/ 2938152 w 11378470"/>
              <a:gd name="connsiteY829" fmla="*/ 8981592 h 10286999"/>
              <a:gd name="connsiteX830" fmla="*/ 2981007 w 11378470"/>
              <a:gd name="connsiteY830" fmla="*/ 8884112 h 10286999"/>
              <a:gd name="connsiteX831" fmla="*/ 7543088 w 11378470"/>
              <a:gd name="connsiteY831" fmla="*/ 8880953 h 10286999"/>
              <a:gd name="connsiteX832" fmla="*/ 7599186 w 11378470"/>
              <a:gd name="connsiteY832" fmla="*/ 8899719 h 10286999"/>
              <a:gd name="connsiteX833" fmla="*/ 7572940 w 11378470"/>
              <a:gd name="connsiteY833" fmla="*/ 8956260 h 10286999"/>
              <a:gd name="connsiteX834" fmla="*/ 7558782 w 11378470"/>
              <a:gd name="connsiteY834" fmla="*/ 8949760 h 10286999"/>
              <a:gd name="connsiteX835" fmla="*/ 7548179 w 11378470"/>
              <a:gd name="connsiteY835" fmla="*/ 8956319 h 10286999"/>
              <a:gd name="connsiteX836" fmla="*/ 7534512 w 11378470"/>
              <a:gd name="connsiteY836" fmla="*/ 8958239 h 10286999"/>
              <a:gd name="connsiteX837" fmla="*/ 7525936 w 11378470"/>
              <a:gd name="connsiteY837" fmla="*/ 8940830 h 10286999"/>
              <a:gd name="connsiteX838" fmla="*/ 7529821 w 11378470"/>
              <a:gd name="connsiteY838" fmla="*/ 8934761 h 10286999"/>
              <a:gd name="connsiteX839" fmla="*/ 7511481 w 11378470"/>
              <a:gd name="connsiteY839" fmla="*/ 8922767 h 10286999"/>
              <a:gd name="connsiteX840" fmla="*/ 7543088 w 11378470"/>
              <a:gd name="connsiteY840" fmla="*/ 8880953 h 10286999"/>
              <a:gd name="connsiteX841" fmla="*/ 7034292 w 11378470"/>
              <a:gd name="connsiteY841" fmla="*/ 8879967 h 10286999"/>
              <a:gd name="connsiteX842" fmla="*/ 7042461 w 11378470"/>
              <a:gd name="connsiteY842" fmla="*/ 8892863 h 10286999"/>
              <a:gd name="connsiteX843" fmla="*/ 7022526 w 11378470"/>
              <a:gd name="connsiteY843" fmla="*/ 8927628 h 10286999"/>
              <a:gd name="connsiteX844" fmla="*/ 6997089 w 11378470"/>
              <a:gd name="connsiteY844" fmla="*/ 8917265 h 10286999"/>
              <a:gd name="connsiteX845" fmla="*/ 7034292 w 11378470"/>
              <a:gd name="connsiteY845" fmla="*/ 8879967 h 10286999"/>
              <a:gd name="connsiteX846" fmla="*/ 886784 w 11378470"/>
              <a:gd name="connsiteY846" fmla="*/ 8873191 h 10286999"/>
              <a:gd name="connsiteX847" fmla="*/ 933697 w 11378470"/>
              <a:gd name="connsiteY847" fmla="*/ 8907437 h 10286999"/>
              <a:gd name="connsiteX848" fmla="*/ 902100 w 11378470"/>
              <a:gd name="connsiteY848" fmla="*/ 9015146 h 10286999"/>
              <a:gd name="connsiteX849" fmla="*/ 833709 w 11378470"/>
              <a:gd name="connsiteY849" fmla="*/ 9024946 h 10286999"/>
              <a:gd name="connsiteX850" fmla="*/ 809182 w 11378470"/>
              <a:gd name="connsiteY850" fmla="*/ 9013259 h 10286999"/>
              <a:gd name="connsiteX851" fmla="*/ 886784 w 11378470"/>
              <a:gd name="connsiteY851" fmla="*/ 8873191 h 10286999"/>
              <a:gd name="connsiteX852" fmla="*/ 3341657 w 11378470"/>
              <a:gd name="connsiteY852" fmla="*/ 8861369 h 10286999"/>
              <a:gd name="connsiteX853" fmla="*/ 3335695 w 11378470"/>
              <a:gd name="connsiteY853" fmla="*/ 8901798 h 10286999"/>
              <a:gd name="connsiteX854" fmla="*/ 3341657 w 11378470"/>
              <a:gd name="connsiteY854" fmla="*/ 8861369 h 10286999"/>
              <a:gd name="connsiteX855" fmla="*/ 6415704 w 11378470"/>
              <a:gd name="connsiteY855" fmla="*/ 8855208 h 10286999"/>
              <a:gd name="connsiteX856" fmla="*/ 6442488 w 11378470"/>
              <a:gd name="connsiteY856" fmla="*/ 8866464 h 10286999"/>
              <a:gd name="connsiteX857" fmla="*/ 6446026 w 11378470"/>
              <a:gd name="connsiteY857" fmla="*/ 8878881 h 10286999"/>
              <a:gd name="connsiteX858" fmla="*/ 6441529 w 11378470"/>
              <a:gd name="connsiteY858" fmla="*/ 8902302 h 10286999"/>
              <a:gd name="connsiteX859" fmla="*/ 6445385 w 11378470"/>
              <a:gd name="connsiteY859" fmla="*/ 8902773 h 10286999"/>
              <a:gd name="connsiteX860" fmla="*/ 6422138 w 11378470"/>
              <a:gd name="connsiteY860" fmla="*/ 8903931 h 10286999"/>
              <a:gd name="connsiteX861" fmla="*/ 6415704 w 11378470"/>
              <a:gd name="connsiteY861" fmla="*/ 8855208 h 10286999"/>
              <a:gd name="connsiteX862" fmla="*/ 3032997 w 11378470"/>
              <a:gd name="connsiteY862" fmla="*/ 8841575 h 10286999"/>
              <a:gd name="connsiteX863" fmla="*/ 3016556 w 11378470"/>
              <a:gd name="connsiteY863" fmla="*/ 8888640 h 10286999"/>
              <a:gd name="connsiteX864" fmla="*/ 2979702 w 11378470"/>
              <a:gd name="connsiteY864" fmla="*/ 8846962 h 10286999"/>
              <a:gd name="connsiteX865" fmla="*/ 3032997 w 11378470"/>
              <a:gd name="connsiteY865" fmla="*/ 8841575 h 10286999"/>
              <a:gd name="connsiteX866" fmla="*/ 2407416 w 11378470"/>
              <a:gd name="connsiteY866" fmla="*/ 8815999 h 10286999"/>
              <a:gd name="connsiteX867" fmla="*/ 2406284 w 11378470"/>
              <a:gd name="connsiteY867" fmla="*/ 8863465 h 10286999"/>
              <a:gd name="connsiteX868" fmla="*/ 2359902 w 11378470"/>
              <a:gd name="connsiteY868" fmla="*/ 8825699 h 10286999"/>
              <a:gd name="connsiteX869" fmla="*/ 2407416 w 11378470"/>
              <a:gd name="connsiteY869" fmla="*/ 8815999 h 10286999"/>
              <a:gd name="connsiteX870" fmla="*/ 6610191 w 11378470"/>
              <a:gd name="connsiteY870" fmla="*/ 8801482 h 10286999"/>
              <a:gd name="connsiteX871" fmla="*/ 6616088 w 11378470"/>
              <a:gd name="connsiteY871" fmla="*/ 8807843 h 10286999"/>
              <a:gd name="connsiteX872" fmla="*/ 6615253 w 11378470"/>
              <a:gd name="connsiteY872" fmla="*/ 8820929 h 10286999"/>
              <a:gd name="connsiteX873" fmla="*/ 6600778 w 11378470"/>
              <a:gd name="connsiteY873" fmla="*/ 8830488 h 10286999"/>
              <a:gd name="connsiteX874" fmla="*/ 6594883 w 11378470"/>
              <a:gd name="connsiteY874" fmla="*/ 8824125 h 10286999"/>
              <a:gd name="connsiteX875" fmla="*/ 6591847 w 11378470"/>
              <a:gd name="connsiteY875" fmla="*/ 8812456 h 10286999"/>
              <a:gd name="connsiteX876" fmla="*/ 6610191 w 11378470"/>
              <a:gd name="connsiteY876" fmla="*/ 8801482 h 10286999"/>
              <a:gd name="connsiteX877" fmla="*/ 3153394 w 11378470"/>
              <a:gd name="connsiteY877" fmla="*/ 8798574 h 10286999"/>
              <a:gd name="connsiteX878" fmla="*/ 3170552 w 11378470"/>
              <a:gd name="connsiteY878" fmla="*/ 8804186 h 10286999"/>
              <a:gd name="connsiteX879" fmla="*/ 3181194 w 11378470"/>
              <a:gd name="connsiteY879" fmla="*/ 8837666 h 10286999"/>
              <a:gd name="connsiteX880" fmla="*/ 3173418 w 11378470"/>
              <a:gd name="connsiteY880" fmla="*/ 8840741 h 10286999"/>
              <a:gd name="connsiteX881" fmla="*/ 3163769 w 11378470"/>
              <a:gd name="connsiteY881" fmla="*/ 8842077 h 10286999"/>
              <a:gd name="connsiteX882" fmla="*/ 3142857 w 11378470"/>
              <a:gd name="connsiteY882" fmla="*/ 8832991 h 10286999"/>
              <a:gd name="connsiteX883" fmla="*/ 3135619 w 11378470"/>
              <a:gd name="connsiteY883" fmla="*/ 8816017 h 10286999"/>
              <a:gd name="connsiteX884" fmla="*/ 3135834 w 11378470"/>
              <a:gd name="connsiteY884" fmla="*/ 8807996 h 10286999"/>
              <a:gd name="connsiteX885" fmla="*/ 3153394 w 11378470"/>
              <a:gd name="connsiteY885" fmla="*/ 8798574 h 10286999"/>
              <a:gd name="connsiteX886" fmla="*/ 7193782 w 11378470"/>
              <a:gd name="connsiteY886" fmla="*/ 8797677 h 10286999"/>
              <a:gd name="connsiteX887" fmla="*/ 7199541 w 11378470"/>
              <a:gd name="connsiteY887" fmla="*/ 8799378 h 10286999"/>
              <a:gd name="connsiteX888" fmla="*/ 7203079 w 11378470"/>
              <a:gd name="connsiteY888" fmla="*/ 8811794 h 10286999"/>
              <a:gd name="connsiteX889" fmla="*/ 7198901 w 11378470"/>
              <a:gd name="connsiteY889" fmla="*/ 8823270 h 10286999"/>
              <a:gd name="connsiteX890" fmla="*/ 7192594 w 11378470"/>
              <a:gd name="connsiteY890" fmla="*/ 8823998 h 10286999"/>
              <a:gd name="connsiteX891" fmla="*/ 7183473 w 11378470"/>
              <a:gd name="connsiteY891" fmla="*/ 8821388 h 10286999"/>
              <a:gd name="connsiteX892" fmla="*/ 7187864 w 11378470"/>
              <a:gd name="connsiteY892" fmla="*/ 8801948 h 10286999"/>
              <a:gd name="connsiteX893" fmla="*/ 7193782 w 11378470"/>
              <a:gd name="connsiteY893" fmla="*/ 8797677 h 10286999"/>
              <a:gd name="connsiteX894" fmla="*/ 2780459 w 11378470"/>
              <a:gd name="connsiteY894" fmla="*/ 8791668 h 10286999"/>
              <a:gd name="connsiteX895" fmla="*/ 2810053 w 11378470"/>
              <a:gd name="connsiteY895" fmla="*/ 8808939 h 10286999"/>
              <a:gd name="connsiteX896" fmla="*/ 2801267 w 11378470"/>
              <a:gd name="connsiteY896" fmla="*/ 8856112 h 10286999"/>
              <a:gd name="connsiteX897" fmla="*/ 2784472 w 11378470"/>
              <a:gd name="connsiteY897" fmla="*/ 8860366 h 10286999"/>
              <a:gd name="connsiteX898" fmla="*/ 2755592 w 11378470"/>
              <a:gd name="connsiteY898" fmla="*/ 8849031 h 10286999"/>
              <a:gd name="connsiteX899" fmla="*/ 2780459 w 11378470"/>
              <a:gd name="connsiteY899" fmla="*/ 8791668 h 10286999"/>
              <a:gd name="connsiteX900" fmla="*/ 3186481 w 11378470"/>
              <a:gd name="connsiteY900" fmla="*/ 8790820 h 10286999"/>
              <a:gd name="connsiteX901" fmla="*/ 3189993 w 11378470"/>
              <a:gd name="connsiteY901" fmla="*/ 8806745 h 10286999"/>
              <a:gd name="connsiteX902" fmla="*/ 3183547 w 11378470"/>
              <a:gd name="connsiteY902" fmla="*/ 8808379 h 10286999"/>
              <a:gd name="connsiteX903" fmla="*/ 3174389 w 11378470"/>
              <a:gd name="connsiteY903" fmla="*/ 8800966 h 10286999"/>
              <a:gd name="connsiteX904" fmla="*/ 7709329 w 11378470"/>
              <a:gd name="connsiteY904" fmla="*/ 8789628 h 10286999"/>
              <a:gd name="connsiteX905" fmla="*/ 7631306 w 11378470"/>
              <a:gd name="connsiteY905" fmla="*/ 8841392 h 10286999"/>
              <a:gd name="connsiteX906" fmla="*/ 7663583 w 11378470"/>
              <a:gd name="connsiteY906" fmla="*/ 8803685 h 10286999"/>
              <a:gd name="connsiteX907" fmla="*/ 7709329 w 11378470"/>
              <a:gd name="connsiteY907" fmla="*/ 8789628 h 10286999"/>
              <a:gd name="connsiteX908" fmla="*/ 6479646 w 11378470"/>
              <a:gd name="connsiteY908" fmla="*/ 8780206 h 10286999"/>
              <a:gd name="connsiteX909" fmla="*/ 6525805 w 11378470"/>
              <a:gd name="connsiteY909" fmla="*/ 8805752 h 10286999"/>
              <a:gd name="connsiteX910" fmla="*/ 6535671 w 11378470"/>
              <a:gd name="connsiteY910" fmla="*/ 8874669 h 10286999"/>
              <a:gd name="connsiteX911" fmla="*/ 6493609 w 11378470"/>
              <a:gd name="connsiteY911" fmla="*/ 8887461 h 10286999"/>
              <a:gd name="connsiteX912" fmla="*/ 6469313 w 11378470"/>
              <a:gd name="connsiteY912" fmla="*/ 8874540 h 10286999"/>
              <a:gd name="connsiteX913" fmla="*/ 6463444 w 11378470"/>
              <a:gd name="connsiteY913" fmla="*/ 8802128 h 10286999"/>
              <a:gd name="connsiteX914" fmla="*/ 6471438 w 11378470"/>
              <a:gd name="connsiteY914" fmla="*/ 8795137 h 10286999"/>
              <a:gd name="connsiteX915" fmla="*/ 6479646 w 11378470"/>
              <a:gd name="connsiteY915" fmla="*/ 8780206 h 10286999"/>
              <a:gd name="connsiteX916" fmla="*/ 1999444 w 11378470"/>
              <a:gd name="connsiteY916" fmla="*/ 8778462 h 10286999"/>
              <a:gd name="connsiteX917" fmla="*/ 2036395 w 11378470"/>
              <a:gd name="connsiteY917" fmla="*/ 8796798 h 10286999"/>
              <a:gd name="connsiteX918" fmla="*/ 2000388 w 11378470"/>
              <a:gd name="connsiteY918" fmla="*/ 8873767 h 10286999"/>
              <a:gd name="connsiteX919" fmla="*/ 1965789 w 11378470"/>
              <a:gd name="connsiteY919" fmla="*/ 8782426 h 10286999"/>
              <a:gd name="connsiteX920" fmla="*/ 1999444 w 11378470"/>
              <a:gd name="connsiteY920" fmla="*/ 8778462 h 10286999"/>
              <a:gd name="connsiteX921" fmla="*/ 3227102 w 11378470"/>
              <a:gd name="connsiteY921" fmla="*/ 8778378 h 10286999"/>
              <a:gd name="connsiteX922" fmla="*/ 3229484 w 11378470"/>
              <a:gd name="connsiteY922" fmla="*/ 8779649 h 10286999"/>
              <a:gd name="connsiteX923" fmla="*/ 3236988 w 11378470"/>
              <a:gd name="connsiteY923" fmla="*/ 8788410 h 10286999"/>
              <a:gd name="connsiteX924" fmla="*/ 3236362 w 11378470"/>
              <a:gd name="connsiteY924" fmla="*/ 8811867 h 10286999"/>
              <a:gd name="connsiteX925" fmla="*/ 3228543 w 11378470"/>
              <a:gd name="connsiteY925" fmla="*/ 8814835 h 10286999"/>
              <a:gd name="connsiteX926" fmla="*/ 3221667 w 11378470"/>
              <a:gd name="connsiteY926" fmla="*/ 8782619 h 10286999"/>
              <a:gd name="connsiteX927" fmla="*/ 3227102 w 11378470"/>
              <a:gd name="connsiteY927" fmla="*/ 8778378 h 10286999"/>
              <a:gd name="connsiteX928" fmla="*/ 7701983 w 11378470"/>
              <a:gd name="connsiteY928" fmla="*/ 8764050 h 10286999"/>
              <a:gd name="connsiteX929" fmla="*/ 7749074 w 11378470"/>
              <a:gd name="connsiteY929" fmla="*/ 8792219 h 10286999"/>
              <a:gd name="connsiteX930" fmla="*/ 7767092 w 11378470"/>
              <a:gd name="connsiteY930" fmla="*/ 8829077 h 10286999"/>
              <a:gd name="connsiteX931" fmla="*/ 7817236 w 11378470"/>
              <a:gd name="connsiteY931" fmla="*/ 8799847 h 10286999"/>
              <a:gd name="connsiteX932" fmla="*/ 7878983 w 11378470"/>
              <a:gd name="connsiteY932" fmla="*/ 8785643 h 10286999"/>
              <a:gd name="connsiteX933" fmla="*/ 7957772 w 11378470"/>
              <a:gd name="connsiteY933" fmla="*/ 8803650 h 10286999"/>
              <a:gd name="connsiteX934" fmla="*/ 7964505 w 11378470"/>
              <a:gd name="connsiteY934" fmla="*/ 8810328 h 10286999"/>
              <a:gd name="connsiteX935" fmla="*/ 7967979 w 11378470"/>
              <a:gd name="connsiteY935" fmla="*/ 8810419 h 10286999"/>
              <a:gd name="connsiteX936" fmla="*/ 7968072 w 11378470"/>
              <a:gd name="connsiteY936" fmla="*/ 8813866 h 10286999"/>
              <a:gd name="connsiteX937" fmla="*/ 7991592 w 11378470"/>
              <a:gd name="connsiteY937" fmla="*/ 8837196 h 10286999"/>
              <a:gd name="connsiteX938" fmla="*/ 7980901 w 11378470"/>
              <a:gd name="connsiteY938" fmla="*/ 8982546 h 10286999"/>
              <a:gd name="connsiteX939" fmla="*/ 7964006 w 11378470"/>
              <a:gd name="connsiteY939" fmla="*/ 8999586 h 10286999"/>
              <a:gd name="connsiteX940" fmla="*/ 7968029 w 11378470"/>
              <a:gd name="connsiteY940" fmla="*/ 9002296 h 10286999"/>
              <a:gd name="connsiteX941" fmla="*/ 7969920 w 11378470"/>
              <a:gd name="connsiteY941" fmla="*/ 9009939 h 10286999"/>
              <a:gd name="connsiteX942" fmla="*/ 7964065 w 11378470"/>
              <a:gd name="connsiteY942" fmla="*/ 9017137 h 10286999"/>
              <a:gd name="connsiteX943" fmla="*/ 7949556 w 11378470"/>
              <a:gd name="connsiteY943" fmla="*/ 9024345 h 10286999"/>
              <a:gd name="connsiteX944" fmla="*/ 7939503 w 11378470"/>
              <a:gd name="connsiteY944" fmla="*/ 9020758 h 10286999"/>
              <a:gd name="connsiteX945" fmla="*/ 7939488 w 11378470"/>
              <a:gd name="connsiteY945" fmla="*/ 9019984 h 10286999"/>
              <a:gd name="connsiteX946" fmla="*/ 7914901 w 11378470"/>
              <a:gd name="connsiteY946" fmla="*/ 9035806 h 10286999"/>
              <a:gd name="connsiteX947" fmla="*/ 7885002 w 11378470"/>
              <a:gd name="connsiteY947" fmla="*/ 9046810 h 10286999"/>
              <a:gd name="connsiteX948" fmla="*/ 7883191 w 11378470"/>
              <a:gd name="connsiteY948" fmla="*/ 9054131 h 10286999"/>
              <a:gd name="connsiteX949" fmla="*/ 7876052 w 11378470"/>
              <a:gd name="connsiteY949" fmla="*/ 9066235 h 10286999"/>
              <a:gd name="connsiteX950" fmla="*/ 7871601 w 11378470"/>
              <a:gd name="connsiteY950" fmla="*/ 9073626 h 10286999"/>
              <a:gd name="connsiteX951" fmla="*/ 7867150 w 11378470"/>
              <a:gd name="connsiteY951" fmla="*/ 9081016 h 10286999"/>
              <a:gd name="connsiteX952" fmla="*/ 7851206 w 11378470"/>
              <a:gd name="connsiteY952" fmla="*/ 9082465 h 10286999"/>
              <a:gd name="connsiteX953" fmla="*/ 7862946 w 11378470"/>
              <a:gd name="connsiteY953" fmla="*/ 9052003 h 10286999"/>
              <a:gd name="connsiteX954" fmla="*/ 7819891 w 11378470"/>
              <a:gd name="connsiteY954" fmla="*/ 9055888 h 10286999"/>
              <a:gd name="connsiteX955" fmla="*/ 7665983 w 11378470"/>
              <a:gd name="connsiteY955" fmla="*/ 8951112 h 10286999"/>
              <a:gd name="connsiteX956" fmla="*/ 7706269 w 11378470"/>
              <a:gd name="connsiteY956" fmla="*/ 8885755 h 10286999"/>
              <a:gd name="connsiteX957" fmla="*/ 7752655 w 11378470"/>
              <a:gd name="connsiteY957" fmla="*/ 8839750 h 10286999"/>
              <a:gd name="connsiteX958" fmla="*/ 7748270 w 11378470"/>
              <a:gd name="connsiteY958" fmla="*/ 8839135 h 10286999"/>
              <a:gd name="connsiteX959" fmla="*/ 7701983 w 11378470"/>
              <a:gd name="connsiteY959" fmla="*/ 8764050 h 10286999"/>
              <a:gd name="connsiteX960" fmla="*/ 6347817 w 11378470"/>
              <a:gd name="connsiteY960" fmla="*/ 8763036 h 10286999"/>
              <a:gd name="connsiteX961" fmla="*/ 6351176 w 11378470"/>
              <a:gd name="connsiteY961" fmla="*/ 8768894 h 10286999"/>
              <a:gd name="connsiteX962" fmla="*/ 6344280 w 11378470"/>
              <a:gd name="connsiteY962" fmla="*/ 8763694 h 10286999"/>
              <a:gd name="connsiteX963" fmla="*/ 6347817 w 11378470"/>
              <a:gd name="connsiteY963" fmla="*/ 8763036 h 10286999"/>
              <a:gd name="connsiteX964" fmla="*/ 3037782 w 11378470"/>
              <a:gd name="connsiteY964" fmla="*/ 8750572 h 10286999"/>
              <a:gd name="connsiteX965" fmla="*/ 3049747 w 11378470"/>
              <a:gd name="connsiteY965" fmla="*/ 8753915 h 10286999"/>
              <a:gd name="connsiteX966" fmla="*/ 3017088 w 11378470"/>
              <a:gd name="connsiteY966" fmla="*/ 8808990 h 10286999"/>
              <a:gd name="connsiteX967" fmla="*/ 2998746 w 11378470"/>
              <a:gd name="connsiteY967" fmla="*/ 8778148 h 10286999"/>
              <a:gd name="connsiteX968" fmla="*/ 3037782 w 11378470"/>
              <a:gd name="connsiteY968" fmla="*/ 8750572 h 10286999"/>
              <a:gd name="connsiteX969" fmla="*/ 6436395 w 11378470"/>
              <a:gd name="connsiteY969" fmla="*/ 8750376 h 10286999"/>
              <a:gd name="connsiteX970" fmla="*/ 6417487 w 11378470"/>
              <a:gd name="connsiteY970" fmla="*/ 8773534 h 10286999"/>
              <a:gd name="connsiteX971" fmla="*/ 6416586 w 11378470"/>
              <a:gd name="connsiteY971" fmla="*/ 8786041 h 10286999"/>
              <a:gd name="connsiteX972" fmla="*/ 6395749 w 11378470"/>
              <a:gd name="connsiteY972" fmla="*/ 8801786 h 10286999"/>
              <a:gd name="connsiteX973" fmla="*/ 6390927 w 11378470"/>
              <a:gd name="connsiteY973" fmla="*/ 8783254 h 10286999"/>
              <a:gd name="connsiteX974" fmla="*/ 6419352 w 11378470"/>
              <a:gd name="connsiteY974" fmla="*/ 8764731 h 10286999"/>
              <a:gd name="connsiteX975" fmla="*/ 6436395 w 11378470"/>
              <a:gd name="connsiteY975" fmla="*/ 8750376 h 10286999"/>
              <a:gd name="connsiteX976" fmla="*/ 7235386 w 11378470"/>
              <a:gd name="connsiteY976" fmla="*/ 8729483 h 10286999"/>
              <a:gd name="connsiteX977" fmla="*/ 7255793 w 11378470"/>
              <a:gd name="connsiteY977" fmla="*/ 8755045 h 10286999"/>
              <a:gd name="connsiteX978" fmla="*/ 7263983 w 11378470"/>
              <a:gd name="connsiteY978" fmla="*/ 8785727 h 10286999"/>
              <a:gd name="connsiteX979" fmla="*/ 7204518 w 11378470"/>
              <a:gd name="connsiteY979" fmla="*/ 8755683 h 10286999"/>
              <a:gd name="connsiteX980" fmla="*/ 7235386 w 11378470"/>
              <a:gd name="connsiteY980" fmla="*/ 8729483 h 10286999"/>
              <a:gd name="connsiteX981" fmla="*/ 2221348 w 11378470"/>
              <a:gd name="connsiteY981" fmla="*/ 8728307 h 10286999"/>
              <a:gd name="connsiteX982" fmla="*/ 2233783 w 11378470"/>
              <a:gd name="connsiteY982" fmla="*/ 8728623 h 10286999"/>
              <a:gd name="connsiteX983" fmla="*/ 2251809 w 11378470"/>
              <a:gd name="connsiteY983" fmla="*/ 8736908 h 10286999"/>
              <a:gd name="connsiteX984" fmla="*/ 2260112 w 11378470"/>
              <a:gd name="connsiteY984" fmla="*/ 8797916 h 10286999"/>
              <a:gd name="connsiteX985" fmla="*/ 2228865 w 11378470"/>
              <a:gd name="connsiteY985" fmla="*/ 8815889 h 10286999"/>
              <a:gd name="connsiteX986" fmla="*/ 2214310 w 11378470"/>
              <a:gd name="connsiteY986" fmla="*/ 8814568 h 10286999"/>
              <a:gd name="connsiteX987" fmla="*/ 2221348 w 11378470"/>
              <a:gd name="connsiteY987" fmla="*/ 8728307 h 10286999"/>
              <a:gd name="connsiteX988" fmla="*/ 638142 w 11378470"/>
              <a:gd name="connsiteY988" fmla="*/ 8715951 h 10286999"/>
              <a:gd name="connsiteX989" fmla="*/ 662066 w 11378470"/>
              <a:gd name="connsiteY989" fmla="*/ 8740891 h 10286999"/>
              <a:gd name="connsiteX990" fmla="*/ 607620 w 11378470"/>
              <a:gd name="connsiteY990" fmla="*/ 8780552 h 10286999"/>
              <a:gd name="connsiteX991" fmla="*/ 638142 w 11378470"/>
              <a:gd name="connsiteY991" fmla="*/ 8715951 h 10286999"/>
              <a:gd name="connsiteX992" fmla="*/ 3067942 w 11378470"/>
              <a:gd name="connsiteY992" fmla="*/ 8713003 h 10286999"/>
              <a:gd name="connsiteX993" fmla="*/ 3097525 w 11378470"/>
              <a:gd name="connsiteY993" fmla="*/ 8747478 h 10286999"/>
              <a:gd name="connsiteX994" fmla="*/ 3101738 w 11378470"/>
              <a:gd name="connsiteY994" fmla="*/ 8795355 h 10286999"/>
              <a:gd name="connsiteX995" fmla="*/ 3067942 w 11378470"/>
              <a:gd name="connsiteY995" fmla="*/ 8713003 h 10286999"/>
              <a:gd name="connsiteX996" fmla="*/ 7684144 w 11378470"/>
              <a:gd name="connsiteY996" fmla="*/ 8699288 h 10286999"/>
              <a:gd name="connsiteX997" fmla="*/ 7720519 w 11378470"/>
              <a:gd name="connsiteY997" fmla="*/ 8733379 h 10286999"/>
              <a:gd name="connsiteX998" fmla="*/ 7667487 w 11378470"/>
              <a:gd name="connsiteY998" fmla="*/ 8750198 h 10286999"/>
              <a:gd name="connsiteX999" fmla="*/ 7684144 w 11378470"/>
              <a:gd name="connsiteY999" fmla="*/ 8699288 h 10286999"/>
              <a:gd name="connsiteX1000" fmla="*/ 2065246 w 11378470"/>
              <a:gd name="connsiteY1000" fmla="*/ 8695134 h 10286999"/>
              <a:gd name="connsiteX1001" fmla="*/ 2082428 w 11378470"/>
              <a:gd name="connsiteY1001" fmla="*/ 8703336 h 10286999"/>
              <a:gd name="connsiteX1002" fmla="*/ 2064575 w 11378470"/>
              <a:gd name="connsiteY1002" fmla="*/ 8733917 h 10286999"/>
              <a:gd name="connsiteX1003" fmla="*/ 2065246 w 11378470"/>
              <a:gd name="connsiteY1003" fmla="*/ 8695134 h 10286999"/>
              <a:gd name="connsiteX1004" fmla="*/ 1891252 w 11378470"/>
              <a:gd name="connsiteY1004" fmla="*/ 8683549 h 10286999"/>
              <a:gd name="connsiteX1005" fmla="*/ 1899375 w 11378470"/>
              <a:gd name="connsiteY1005" fmla="*/ 8715834 h 10286999"/>
              <a:gd name="connsiteX1006" fmla="*/ 1878295 w 11378470"/>
              <a:gd name="connsiteY1006" fmla="*/ 8723981 h 10286999"/>
              <a:gd name="connsiteX1007" fmla="*/ 1862943 w 11378470"/>
              <a:gd name="connsiteY1007" fmla="*/ 8697440 h 10286999"/>
              <a:gd name="connsiteX1008" fmla="*/ 1891252 w 11378470"/>
              <a:gd name="connsiteY1008" fmla="*/ 8683549 h 10286999"/>
              <a:gd name="connsiteX1009" fmla="*/ 2700851 w 11378470"/>
              <a:gd name="connsiteY1009" fmla="*/ 8682809 h 10286999"/>
              <a:gd name="connsiteX1010" fmla="*/ 2684237 w 11378470"/>
              <a:gd name="connsiteY1010" fmla="*/ 8778753 h 10286999"/>
              <a:gd name="connsiteX1011" fmla="*/ 2664358 w 11378470"/>
              <a:gd name="connsiteY1011" fmla="*/ 8798289 h 10286999"/>
              <a:gd name="connsiteX1012" fmla="*/ 2684192 w 11378470"/>
              <a:gd name="connsiteY1012" fmla="*/ 8808400 h 10286999"/>
              <a:gd name="connsiteX1013" fmla="*/ 2680154 w 11378470"/>
              <a:gd name="connsiteY1013" fmla="*/ 8839542 h 10286999"/>
              <a:gd name="connsiteX1014" fmla="*/ 2569671 w 11378470"/>
              <a:gd name="connsiteY1014" fmla="*/ 8861873 h 10286999"/>
              <a:gd name="connsiteX1015" fmla="*/ 2645294 w 11378470"/>
              <a:gd name="connsiteY1015" fmla="*/ 8795415 h 10286999"/>
              <a:gd name="connsiteX1016" fmla="*/ 2663591 w 11378470"/>
              <a:gd name="connsiteY1016" fmla="*/ 8798009 h 10286999"/>
              <a:gd name="connsiteX1017" fmla="*/ 2667706 w 11378470"/>
              <a:gd name="connsiteY1017" fmla="*/ 8769496 h 10286999"/>
              <a:gd name="connsiteX1018" fmla="*/ 2700851 w 11378470"/>
              <a:gd name="connsiteY1018" fmla="*/ 8682809 h 10286999"/>
              <a:gd name="connsiteX1019" fmla="*/ 6991380 w 11378470"/>
              <a:gd name="connsiteY1019" fmla="*/ 8681935 h 10286999"/>
              <a:gd name="connsiteX1020" fmla="*/ 7019201 w 11378470"/>
              <a:gd name="connsiteY1020" fmla="*/ 8690946 h 10286999"/>
              <a:gd name="connsiteX1021" fmla="*/ 7022707 w 11378470"/>
              <a:gd name="connsiteY1021" fmla="*/ 8703358 h 10286999"/>
              <a:gd name="connsiteX1022" fmla="*/ 6998650 w 11378470"/>
              <a:gd name="connsiteY1022" fmla="*/ 8715031 h 10286999"/>
              <a:gd name="connsiteX1023" fmla="*/ 6988068 w 11378470"/>
              <a:gd name="connsiteY1023" fmla="*/ 8707124 h 10286999"/>
              <a:gd name="connsiteX1024" fmla="*/ 6984777 w 11378470"/>
              <a:gd name="connsiteY1024" fmla="*/ 8686747 h 10286999"/>
              <a:gd name="connsiteX1025" fmla="*/ 6991380 w 11378470"/>
              <a:gd name="connsiteY1025" fmla="*/ 8681935 h 10286999"/>
              <a:gd name="connsiteX1026" fmla="*/ 7457783 w 11378470"/>
              <a:gd name="connsiteY1026" fmla="*/ 8681634 h 10286999"/>
              <a:gd name="connsiteX1027" fmla="*/ 7459864 w 11378470"/>
              <a:gd name="connsiteY1027" fmla="*/ 8685775 h 10286999"/>
              <a:gd name="connsiteX1028" fmla="*/ 7460077 w 11378470"/>
              <a:gd name="connsiteY1028" fmla="*/ 8683975 h 10286999"/>
              <a:gd name="connsiteX1029" fmla="*/ 7610778 w 11378470"/>
              <a:gd name="connsiteY1029" fmla="*/ 8648473 h 10286999"/>
              <a:gd name="connsiteX1030" fmla="*/ 7647908 w 11378470"/>
              <a:gd name="connsiteY1030" fmla="*/ 8700638 h 10286999"/>
              <a:gd name="connsiteX1031" fmla="*/ 7612280 w 11378470"/>
              <a:gd name="connsiteY1031" fmla="*/ 8704917 h 10286999"/>
              <a:gd name="connsiteX1032" fmla="*/ 7610778 w 11378470"/>
              <a:gd name="connsiteY1032" fmla="*/ 8648473 h 10286999"/>
              <a:gd name="connsiteX1033" fmla="*/ 7054319 w 11378470"/>
              <a:gd name="connsiteY1033" fmla="*/ 8645765 h 10286999"/>
              <a:gd name="connsiteX1034" fmla="*/ 7064158 w 11378470"/>
              <a:gd name="connsiteY1034" fmla="*/ 8674577 h 10286999"/>
              <a:gd name="connsiteX1035" fmla="*/ 7050969 w 11378470"/>
              <a:gd name="connsiteY1035" fmla="*/ 8701052 h 10286999"/>
              <a:gd name="connsiteX1036" fmla="*/ 7017295 w 11378470"/>
              <a:gd name="connsiteY1036" fmla="*/ 8661205 h 10286999"/>
              <a:gd name="connsiteX1037" fmla="*/ 7054319 w 11378470"/>
              <a:gd name="connsiteY1037" fmla="*/ 8645765 h 10286999"/>
              <a:gd name="connsiteX1038" fmla="*/ 1498650 w 11378470"/>
              <a:gd name="connsiteY1038" fmla="*/ 8645354 h 10286999"/>
              <a:gd name="connsiteX1039" fmla="*/ 1479162 w 11378470"/>
              <a:gd name="connsiteY1039" fmla="*/ 8713653 h 10286999"/>
              <a:gd name="connsiteX1040" fmla="*/ 1405889 w 11378470"/>
              <a:gd name="connsiteY1040" fmla="*/ 8728036 h 10286999"/>
              <a:gd name="connsiteX1041" fmla="*/ 1498650 w 11378470"/>
              <a:gd name="connsiteY1041" fmla="*/ 8645354 h 10286999"/>
              <a:gd name="connsiteX1042" fmla="*/ 2030856 w 11378470"/>
              <a:gd name="connsiteY1042" fmla="*/ 8608261 h 10286999"/>
              <a:gd name="connsiteX1043" fmla="*/ 2021520 w 11378470"/>
              <a:gd name="connsiteY1043" fmla="*/ 8664433 h 10286999"/>
              <a:gd name="connsiteX1044" fmla="*/ 2002427 w 11378470"/>
              <a:gd name="connsiteY1044" fmla="*/ 8666278 h 10286999"/>
              <a:gd name="connsiteX1045" fmla="*/ 2030856 w 11378470"/>
              <a:gd name="connsiteY1045" fmla="*/ 8608261 h 10286999"/>
              <a:gd name="connsiteX1046" fmla="*/ 2727964 w 11378470"/>
              <a:gd name="connsiteY1046" fmla="*/ 8586481 h 10286999"/>
              <a:gd name="connsiteX1047" fmla="*/ 2740685 w 11378470"/>
              <a:gd name="connsiteY1047" fmla="*/ 8588965 h 10286999"/>
              <a:gd name="connsiteX1048" fmla="*/ 2759879 w 11378470"/>
              <a:gd name="connsiteY1048" fmla="*/ 8603243 h 10286999"/>
              <a:gd name="connsiteX1049" fmla="*/ 2754701 w 11378470"/>
              <a:gd name="connsiteY1049" fmla="*/ 8650361 h 10286999"/>
              <a:gd name="connsiteX1050" fmla="*/ 2711561 w 11378470"/>
              <a:gd name="connsiteY1050" fmla="*/ 8653057 h 10286999"/>
              <a:gd name="connsiteX1051" fmla="*/ 2707446 w 11378470"/>
              <a:gd name="connsiteY1051" fmla="*/ 8660513 h 10286999"/>
              <a:gd name="connsiteX1052" fmla="*/ 2691622 w 11378470"/>
              <a:gd name="connsiteY1052" fmla="*/ 8666541 h 10286999"/>
              <a:gd name="connsiteX1053" fmla="*/ 2687933 w 11378470"/>
              <a:gd name="connsiteY1053" fmla="*/ 8658132 h 10286999"/>
              <a:gd name="connsiteX1054" fmla="*/ 2703862 w 11378470"/>
              <a:gd name="connsiteY1054" fmla="*/ 8648138 h 10286999"/>
              <a:gd name="connsiteX1055" fmla="*/ 2703967 w 11378470"/>
              <a:gd name="connsiteY1055" fmla="*/ 8644173 h 10286999"/>
              <a:gd name="connsiteX1056" fmla="*/ 2696376 w 11378470"/>
              <a:gd name="connsiteY1056" fmla="*/ 8635288 h 10286999"/>
              <a:gd name="connsiteX1057" fmla="*/ 2697437 w 11378470"/>
              <a:gd name="connsiteY1057" fmla="*/ 8595626 h 10286999"/>
              <a:gd name="connsiteX1058" fmla="*/ 2727964 w 11378470"/>
              <a:gd name="connsiteY1058" fmla="*/ 8586481 h 10286999"/>
              <a:gd name="connsiteX1059" fmla="*/ 2227324 w 11378470"/>
              <a:gd name="connsiteY1059" fmla="*/ 8584172 h 10286999"/>
              <a:gd name="connsiteX1060" fmla="*/ 2178477 w 11378470"/>
              <a:gd name="connsiteY1060" fmla="*/ 8697518 h 10286999"/>
              <a:gd name="connsiteX1061" fmla="*/ 2227324 w 11378470"/>
              <a:gd name="connsiteY1061" fmla="*/ 8584172 h 10286999"/>
              <a:gd name="connsiteX1062" fmla="*/ 7612835 w 11378470"/>
              <a:gd name="connsiteY1062" fmla="*/ 8577693 h 10286999"/>
              <a:gd name="connsiteX1063" fmla="*/ 7613511 w 11378470"/>
              <a:gd name="connsiteY1063" fmla="*/ 8590383 h 10286999"/>
              <a:gd name="connsiteX1064" fmla="*/ 7611357 w 11378470"/>
              <a:gd name="connsiteY1064" fmla="*/ 8595795 h 10286999"/>
              <a:gd name="connsiteX1065" fmla="*/ 7612771 w 11378470"/>
              <a:gd name="connsiteY1065" fmla="*/ 8599433 h 10286999"/>
              <a:gd name="connsiteX1066" fmla="*/ 7609199 w 11378470"/>
              <a:gd name="connsiteY1066" fmla="*/ 8601208 h 10286999"/>
              <a:gd name="connsiteX1067" fmla="*/ 7608660 w 11378470"/>
              <a:gd name="connsiteY1067" fmla="*/ 8602561 h 10286999"/>
              <a:gd name="connsiteX1068" fmla="*/ 7606938 w 11378470"/>
              <a:gd name="connsiteY1068" fmla="*/ 8606887 h 10286999"/>
              <a:gd name="connsiteX1069" fmla="*/ 7624242 w 11378470"/>
              <a:gd name="connsiteY1069" fmla="*/ 8602181 h 10286999"/>
              <a:gd name="connsiteX1070" fmla="*/ 7669722 w 11378470"/>
              <a:gd name="connsiteY1070" fmla="*/ 8617718 h 10286999"/>
              <a:gd name="connsiteX1071" fmla="*/ 7622900 w 11378470"/>
              <a:gd name="connsiteY1071" fmla="*/ 8629756 h 10286999"/>
              <a:gd name="connsiteX1072" fmla="*/ 7603194 w 11378470"/>
              <a:gd name="connsiteY1072" fmla="*/ 8625813 h 10286999"/>
              <a:gd name="connsiteX1073" fmla="*/ 7602969 w 11378470"/>
              <a:gd name="connsiteY1073" fmla="*/ 8627640 h 10286999"/>
              <a:gd name="connsiteX1074" fmla="*/ 7602668 w 11378470"/>
              <a:gd name="connsiteY1074" fmla="*/ 8639187 h 10286999"/>
              <a:gd name="connsiteX1075" fmla="*/ 7586901 w 11378470"/>
              <a:gd name="connsiteY1075" fmla="*/ 8664386 h 10286999"/>
              <a:gd name="connsiteX1076" fmla="*/ 7576927 w 11378470"/>
              <a:gd name="connsiteY1076" fmla="*/ 8660659 h 10286999"/>
              <a:gd name="connsiteX1077" fmla="*/ 7572614 w 11378470"/>
              <a:gd name="connsiteY1077" fmla="*/ 8671483 h 10286999"/>
              <a:gd name="connsiteX1078" fmla="*/ 7556148 w 11378470"/>
              <a:gd name="connsiteY1078" fmla="*/ 8692147 h 10286999"/>
              <a:gd name="connsiteX1079" fmla="*/ 7554988 w 11378470"/>
              <a:gd name="connsiteY1079" fmla="*/ 8692102 h 10286999"/>
              <a:gd name="connsiteX1080" fmla="*/ 7548407 w 11378470"/>
              <a:gd name="connsiteY1080" fmla="*/ 8700625 h 10286999"/>
              <a:gd name="connsiteX1081" fmla="*/ 7459069 w 11378470"/>
              <a:gd name="connsiteY1081" fmla="*/ 8692481 h 10286999"/>
              <a:gd name="connsiteX1082" fmla="*/ 7459664 w 11378470"/>
              <a:gd name="connsiteY1082" fmla="*/ 8687460 h 10286999"/>
              <a:gd name="connsiteX1083" fmla="*/ 7454492 w 11378470"/>
              <a:gd name="connsiteY1083" fmla="*/ 8704880 h 10286999"/>
              <a:gd name="connsiteX1084" fmla="*/ 7434814 w 11378470"/>
              <a:gd name="connsiteY1084" fmla="*/ 8702960 h 10286999"/>
              <a:gd name="connsiteX1085" fmla="*/ 7429180 w 11378470"/>
              <a:gd name="connsiteY1085" fmla="*/ 8697152 h 10286999"/>
              <a:gd name="connsiteX1086" fmla="*/ 7427773 w 11378470"/>
              <a:gd name="connsiteY1086" fmla="*/ 8707955 h 10286999"/>
              <a:gd name="connsiteX1087" fmla="*/ 7400628 w 11378470"/>
              <a:gd name="connsiteY1087" fmla="*/ 8704053 h 10286999"/>
              <a:gd name="connsiteX1088" fmla="*/ 7404233 w 11378470"/>
              <a:gd name="connsiteY1088" fmla="*/ 8683460 h 10286999"/>
              <a:gd name="connsiteX1089" fmla="*/ 7418414 w 11378470"/>
              <a:gd name="connsiteY1089" fmla="*/ 8682862 h 10286999"/>
              <a:gd name="connsiteX1090" fmla="*/ 7412842 w 11378470"/>
              <a:gd name="connsiteY1090" fmla="*/ 8666890 h 10286999"/>
              <a:gd name="connsiteX1091" fmla="*/ 7415208 w 11378470"/>
              <a:gd name="connsiteY1091" fmla="*/ 8647420 h 10286999"/>
              <a:gd name="connsiteX1092" fmla="*/ 7444986 w 11378470"/>
              <a:gd name="connsiteY1092" fmla="*/ 8656170 h 10286999"/>
              <a:gd name="connsiteX1093" fmla="*/ 7451035 w 11378470"/>
              <a:gd name="connsiteY1093" fmla="*/ 8668208 h 10286999"/>
              <a:gd name="connsiteX1094" fmla="*/ 7449523 w 11378470"/>
              <a:gd name="connsiteY1094" fmla="*/ 8654559 h 10286999"/>
              <a:gd name="connsiteX1095" fmla="*/ 7466052 w 11378470"/>
              <a:gd name="connsiteY1095" fmla="*/ 8632750 h 10286999"/>
              <a:gd name="connsiteX1096" fmla="*/ 7471824 w 11378470"/>
              <a:gd name="connsiteY1096" fmla="*/ 8633261 h 10286999"/>
              <a:gd name="connsiteX1097" fmla="*/ 7474724 w 11378470"/>
              <a:gd name="connsiteY1097" fmla="*/ 8626424 h 10286999"/>
              <a:gd name="connsiteX1098" fmla="*/ 7534187 w 11378470"/>
              <a:gd name="connsiteY1098" fmla="*/ 8593684 h 10286999"/>
              <a:gd name="connsiteX1099" fmla="*/ 7564171 w 11378470"/>
              <a:gd name="connsiteY1099" fmla="*/ 8613089 h 10286999"/>
              <a:gd name="connsiteX1100" fmla="*/ 7570592 w 11378470"/>
              <a:gd name="connsiteY1100" fmla="*/ 8631083 h 10286999"/>
              <a:gd name="connsiteX1101" fmla="*/ 7578406 w 11378470"/>
              <a:gd name="connsiteY1101" fmla="*/ 8642558 h 10286999"/>
              <a:gd name="connsiteX1102" fmla="*/ 7576990 w 11378470"/>
              <a:gd name="connsiteY1102" fmla="*/ 8638917 h 10286999"/>
              <a:gd name="connsiteX1103" fmla="*/ 7585980 w 11378470"/>
              <a:gd name="connsiteY1103" fmla="*/ 8618294 h 10286999"/>
              <a:gd name="connsiteX1104" fmla="*/ 7580739 w 11378470"/>
              <a:gd name="connsiteY1104" fmla="*/ 8615268 h 10286999"/>
              <a:gd name="connsiteX1105" fmla="*/ 7588416 w 11378470"/>
              <a:gd name="connsiteY1105" fmla="*/ 8612706 h 10286999"/>
              <a:gd name="connsiteX1106" fmla="*/ 7593598 w 11378470"/>
              <a:gd name="connsiteY1106" fmla="*/ 8600819 h 10286999"/>
              <a:gd name="connsiteX1107" fmla="*/ 7612835 w 11378470"/>
              <a:gd name="connsiteY1107" fmla="*/ 8577693 h 10286999"/>
              <a:gd name="connsiteX1108" fmla="*/ 2637121 w 11378470"/>
              <a:gd name="connsiteY1108" fmla="*/ 8559498 h 10286999"/>
              <a:gd name="connsiteX1109" fmla="*/ 2639953 w 11378470"/>
              <a:gd name="connsiteY1109" fmla="*/ 8601911 h 10286999"/>
              <a:gd name="connsiteX1110" fmla="*/ 2611319 w 11378470"/>
              <a:gd name="connsiteY1110" fmla="*/ 8603390 h 10286999"/>
              <a:gd name="connsiteX1111" fmla="*/ 2591583 w 11378470"/>
              <a:gd name="connsiteY1111" fmla="*/ 8582042 h 10286999"/>
              <a:gd name="connsiteX1112" fmla="*/ 2637121 w 11378470"/>
              <a:gd name="connsiteY1112" fmla="*/ 8559498 h 10286999"/>
              <a:gd name="connsiteX1113" fmla="*/ 608105 w 11378470"/>
              <a:gd name="connsiteY1113" fmla="*/ 8544697 h 10286999"/>
              <a:gd name="connsiteX1114" fmla="*/ 643557 w 11378470"/>
              <a:gd name="connsiteY1114" fmla="*/ 8547892 h 10286999"/>
              <a:gd name="connsiteX1115" fmla="*/ 584688 w 11378470"/>
              <a:gd name="connsiteY1115" fmla="*/ 8636009 h 10286999"/>
              <a:gd name="connsiteX1116" fmla="*/ 549814 w 11378470"/>
              <a:gd name="connsiteY1116" fmla="*/ 8626677 h 10286999"/>
              <a:gd name="connsiteX1117" fmla="*/ 608105 w 11378470"/>
              <a:gd name="connsiteY1117" fmla="*/ 8544697 h 10286999"/>
              <a:gd name="connsiteX1118" fmla="*/ 6699221 w 11378470"/>
              <a:gd name="connsiteY1118" fmla="*/ 8543529 h 10286999"/>
              <a:gd name="connsiteX1119" fmla="*/ 6702298 w 11378470"/>
              <a:gd name="connsiteY1119" fmla="*/ 8548631 h 10286999"/>
              <a:gd name="connsiteX1120" fmla="*/ 6699890 w 11378470"/>
              <a:gd name="connsiteY1120" fmla="*/ 8556459 h 10286999"/>
              <a:gd name="connsiteX1121" fmla="*/ 6693247 w 11378470"/>
              <a:gd name="connsiteY1121" fmla="*/ 8573023 h 10286999"/>
              <a:gd name="connsiteX1122" fmla="*/ 6699221 w 11378470"/>
              <a:gd name="connsiteY1122" fmla="*/ 8543529 h 10286999"/>
              <a:gd name="connsiteX1123" fmla="*/ 7178348 w 11378470"/>
              <a:gd name="connsiteY1123" fmla="*/ 8525566 h 10286999"/>
              <a:gd name="connsiteX1124" fmla="*/ 7179412 w 11378470"/>
              <a:gd name="connsiteY1124" fmla="*/ 8551312 h 10286999"/>
              <a:gd name="connsiteX1125" fmla="*/ 7153152 w 11378470"/>
              <a:gd name="connsiteY1125" fmla="*/ 8530233 h 10286999"/>
              <a:gd name="connsiteX1126" fmla="*/ 7178348 w 11378470"/>
              <a:gd name="connsiteY1126" fmla="*/ 8525566 h 10286999"/>
              <a:gd name="connsiteX1127" fmla="*/ 6907208 w 11378470"/>
              <a:gd name="connsiteY1127" fmla="*/ 8518220 h 10286999"/>
              <a:gd name="connsiteX1128" fmla="*/ 6916664 w 11378470"/>
              <a:gd name="connsiteY1128" fmla="*/ 8521167 h 10286999"/>
              <a:gd name="connsiteX1129" fmla="*/ 6917784 w 11378470"/>
              <a:gd name="connsiteY1129" fmla="*/ 8534459 h 10286999"/>
              <a:gd name="connsiteX1130" fmla="*/ 6928934 w 11378470"/>
              <a:gd name="connsiteY1130" fmla="*/ 8532510 h 10286999"/>
              <a:gd name="connsiteX1131" fmla="*/ 6957401 w 11378470"/>
              <a:gd name="connsiteY1131" fmla="*/ 8535630 h 10286999"/>
              <a:gd name="connsiteX1132" fmla="*/ 6928429 w 11378470"/>
              <a:gd name="connsiteY1132" fmla="*/ 8563923 h 10286999"/>
              <a:gd name="connsiteX1133" fmla="*/ 6929941 w 11378470"/>
              <a:gd name="connsiteY1133" fmla="*/ 8575839 h 10286999"/>
              <a:gd name="connsiteX1134" fmla="*/ 6918973 w 11378470"/>
              <a:gd name="connsiteY1134" fmla="*/ 8581288 h 10286999"/>
              <a:gd name="connsiteX1135" fmla="*/ 6916936 w 11378470"/>
              <a:gd name="connsiteY1135" fmla="*/ 8575146 h 10286999"/>
              <a:gd name="connsiteX1136" fmla="*/ 6901248 w 11378470"/>
              <a:gd name="connsiteY1136" fmla="*/ 8590466 h 10286999"/>
              <a:gd name="connsiteX1137" fmla="*/ 6841954 w 11378470"/>
              <a:gd name="connsiteY1137" fmla="*/ 8627309 h 10286999"/>
              <a:gd name="connsiteX1138" fmla="*/ 6713558 w 11378470"/>
              <a:gd name="connsiteY1138" fmla="*/ 8633010 h 10286999"/>
              <a:gd name="connsiteX1139" fmla="*/ 6716345 w 11378470"/>
              <a:gd name="connsiteY1139" fmla="*/ 8621938 h 10286999"/>
              <a:gd name="connsiteX1140" fmla="*/ 6703166 w 11378470"/>
              <a:gd name="connsiteY1140" fmla="*/ 8628223 h 10286999"/>
              <a:gd name="connsiteX1141" fmla="*/ 6686445 w 11378470"/>
              <a:gd name="connsiteY1141" fmla="*/ 8625687 h 10286999"/>
              <a:gd name="connsiteX1142" fmla="*/ 6659668 w 11378470"/>
              <a:gd name="connsiteY1142" fmla="*/ 8622422 h 10286999"/>
              <a:gd name="connsiteX1143" fmla="*/ 6656375 w 11378470"/>
              <a:gd name="connsiteY1143" fmla="*/ 8602165 h 10286999"/>
              <a:gd name="connsiteX1144" fmla="*/ 6698606 w 11378470"/>
              <a:gd name="connsiteY1144" fmla="*/ 8583493 h 10286999"/>
              <a:gd name="connsiteX1145" fmla="*/ 6725860 w 11378470"/>
              <a:gd name="connsiteY1145" fmla="*/ 8586818 h 10286999"/>
              <a:gd name="connsiteX1146" fmla="*/ 6729890 w 11378470"/>
              <a:gd name="connsiteY1146" fmla="*/ 8594716 h 10286999"/>
              <a:gd name="connsiteX1147" fmla="*/ 6736340 w 11378470"/>
              <a:gd name="connsiteY1147" fmla="*/ 8585064 h 10286999"/>
              <a:gd name="connsiteX1148" fmla="*/ 6901184 w 11378470"/>
              <a:gd name="connsiteY1148" fmla="*/ 8537361 h 10286999"/>
              <a:gd name="connsiteX1149" fmla="*/ 6912407 w 11378470"/>
              <a:gd name="connsiteY1149" fmla="*/ 8535399 h 10286999"/>
              <a:gd name="connsiteX1150" fmla="*/ 6904240 w 11378470"/>
              <a:gd name="connsiteY1150" fmla="*/ 8530615 h 10286999"/>
              <a:gd name="connsiteX1151" fmla="*/ 6907208 w 11378470"/>
              <a:gd name="connsiteY1151" fmla="*/ 8518220 h 10286999"/>
              <a:gd name="connsiteX1152" fmla="*/ 7608624 w 11378470"/>
              <a:gd name="connsiteY1152" fmla="*/ 8510919 h 10286999"/>
              <a:gd name="connsiteX1153" fmla="*/ 7664234 w 11378470"/>
              <a:gd name="connsiteY1153" fmla="*/ 8535846 h 10286999"/>
              <a:gd name="connsiteX1154" fmla="*/ 7668002 w 11378470"/>
              <a:gd name="connsiteY1154" fmla="*/ 8574498 h 10286999"/>
              <a:gd name="connsiteX1155" fmla="*/ 7661418 w 11378470"/>
              <a:gd name="connsiteY1155" fmla="*/ 8587318 h 10286999"/>
              <a:gd name="connsiteX1156" fmla="*/ 7589821 w 11378470"/>
              <a:gd name="connsiteY1156" fmla="*/ 8534625 h 10286999"/>
              <a:gd name="connsiteX1157" fmla="*/ 7608624 w 11378470"/>
              <a:gd name="connsiteY1157" fmla="*/ 8510919 h 10286999"/>
              <a:gd name="connsiteX1158" fmla="*/ 1662824 w 11378470"/>
              <a:gd name="connsiteY1158" fmla="*/ 8499959 h 10286999"/>
              <a:gd name="connsiteX1159" fmla="*/ 1680035 w 11378470"/>
              <a:gd name="connsiteY1159" fmla="*/ 8516633 h 10286999"/>
              <a:gd name="connsiteX1160" fmla="*/ 1640249 w 11378470"/>
              <a:gd name="connsiteY1160" fmla="*/ 8557184 h 10286999"/>
              <a:gd name="connsiteX1161" fmla="*/ 1662824 w 11378470"/>
              <a:gd name="connsiteY1161" fmla="*/ 8499959 h 10286999"/>
              <a:gd name="connsiteX1162" fmla="*/ 2743946 w 11378470"/>
              <a:gd name="connsiteY1162" fmla="*/ 8468966 h 10286999"/>
              <a:gd name="connsiteX1163" fmla="*/ 2766039 w 11378470"/>
              <a:gd name="connsiteY1163" fmla="*/ 8471327 h 10286999"/>
              <a:gd name="connsiteX1164" fmla="*/ 2765411 w 11378470"/>
              <a:gd name="connsiteY1164" fmla="*/ 8517468 h 10286999"/>
              <a:gd name="connsiteX1165" fmla="*/ 2728382 w 11378470"/>
              <a:gd name="connsiteY1165" fmla="*/ 8477371 h 10286999"/>
              <a:gd name="connsiteX1166" fmla="*/ 2743946 w 11378470"/>
              <a:gd name="connsiteY1166" fmla="*/ 8468966 h 10286999"/>
              <a:gd name="connsiteX1167" fmla="*/ 6838313 w 11378470"/>
              <a:gd name="connsiteY1167" fmla="*/ 8436032 h 10286999"/>
              <a:gd name="connsiteX1168" fmla="*/ 6856887 w 11378470"/>
              <a:gd name="connsiteY1168" fmla="*/ 8455883 h 10286999"/>
              <a:gd name="connsiteX1169" fmla="*/ 6850073 w 11378470"/>
              <a:gd name="connsiteY1169" fmla="*/ 8467793 h 10286999"/>
              <a:gd name="connsiteX1170" fmla="*/ 6838313 w 11378470"/>
              <a:gd name="connsiteY1170" fmla="*/ 8436032 h 10286999"/>
              <a:gd name="connsiteX1171" fmla="*/ 1154405 w 11378470"/>
              <a:gd name="connsiteY1171" fmla="*/ 8430507 h 10286999"/>
              <a:gd name="connsiteX1172" fmla="*/ 1204012 w 11378470"/>
              <a:gd name="connsiteY1172" fmla="*/ 8443822 h 10286999"/>
              <a:gd name="connsiteX1173" fmla="*/ 1192081 w 11378470"/>
              <a:gd name="connsiteY1173" fmla="*/ 8496681 h 10286999"/>
              <a:gd name="connsiteX1174" fmla="*/ 1101827 w 11378470"/>
              <a:gd name="connsiteY1174" fmla="*/ 8440592 h 10286999"/>
              <a:gd name="connsiteX1175" fmla="*/ 1154405 w 11378470"/>
              <a:gd name="connsiteY1175" fmla="*/ 8430507 h 10286999"/>
              <a:gd name="connsiteX1176" fmla="*/ 2727526 w 11378470"/>
              <a:gd name="connsiteY1176" fmla="*/ 8428529 h 10286999"/>
              <a:gd name="connsiteX1177" fmla="*/ 2738151 w 11378470"/>
              <a:gd name="connsiteY1177" fmla="*/ 8429388 h 10286999"/>
              <a:gd name="connsiteX1178" fmla="*/ 2744452 w 11378470"/>
              <a:gd name="connsiteY1178" fmla="*/ 8433068 h 10286999"/>
              <a:gd name="connsiteX1179" fmla="*/ 2745229 w 11378470"/>
              <a:gd name="connsiteY1179" fmla="*/ 8439023 h 10286999"/>
              <a:gd name="connsiteX1180" fmla="*/ 2735310 w 11378470"/>
              <a:gd name="connsiteY1180" fmla="*/ 8447286 h 10286999"/>
              <a:gd name="connsiteX1181" fmla="*/ 2723126 w 11378470"/>
              <a:gd name="connsiteY1181" fmla="*/ 8448114 h 10286999"/>
              <a:gd name="connsiteX1182" fmla="*/ 2719905 w 11378470"/>
              <a:gd name="connsiteY1182" fmla="*/ 8442641 h 10286999"/>
              <a:gd name="connsiteX1183" fmla="*/ 2718598 w 11378470"/>
              <a:gd name="connsiteY1183" fmla="*/ 8433245 h 10286999"/>
              <a:gd name="connsiteX1184" fmla="*/ 2727526 w 11378470"/>
              <a:gd name="connsiteY1184" fmla="*/ 8428529 h 10286999"/>
              <a:gd name="connsiteX1185" fmla="*/ 2384427 w 11378470"/>
              <a:gd name="connsiteY1185" fmla="*/ 8409109 h 10286999"/>
              <a:gd name="connsiteX1186" fmla="*/ 2372543 w 11378470"/>
              <a:gd name="connsiteY1186" fmla="*/ 8443010 h 10286999"/>
              <a:gd name="connsiteX1187" fmla="*/ 2384427 w 11378470"/>
              <a:gd name="connsiteY1187" fmla="*/ 8409109 h 10286999"/>
              <a:gd name="connsiteX1188" fmla="*/ 2518150 w 11378470"/>
              <a:gd name="connsiteY1188" fmla="*/ 8390528 h 10286999"/>
              <a:gd name="connsiteX1189" fmla="*/ 2530231 w 11378470"/>
              <a:gd name="connsiteY1189" fmla="*/ 8395782 h 10286999"/>
              <a:gd name="connsiteX1190" fmla="*/ 2526897 w 11378470"/>
              <a:gd name="connsiteY1190" fmla="*/ 8404758 h 10286999"/>
              <a:gd name="connsiteX1191" fmla="*/ 2532157 w 11378470"/>
              <a:gd name="connsiteY1191" fmla="*/ 8418266 h 10286999"/>
              <a:gd name="connsiteX1192" fmla="*/ 2533063 w 11378470"/>
              <a:gd name="connsiteY1192" fmla="*/ 8456604 h 10286999"/>
              <a:gd name="connsiteX1193" fmla="*/ 2511560 w 11378470"/>
              <a:gd name="connsiteY1193" fmla="*/ 8473297 h 10286999"/>
              <a:gd name="connsiteX1194" fmla="*/ 2512618 w 11378470"/>
              <a:gd name="connsiteY1194" fmla="*/ 8391181 h 10286999"/>
              <a:gd name="connsiteX1195" fmla="*/ 2515030 w 11378470"/>
              <a:gd name="connsiteY1195" fmla="*/ 8393045 h 10286999"/>
              <a:gd name="connsiteX1196" fmla="*/ 7289260 w 11378470"/>
              <a:gd name="connsiteY1196" fmla="*/ 8382144 h 10286999"/>
              <a:gd name="connsiteX1197" fmla="*/ 7349987 w 11378470"/>
              <a:gd name="connsiteY1197" fmla="*/ 8413590 h 10286999"/>
              <a:gd name="connsiteX1198" fmla="*/ 7380342 w 11378470"/>
              <a:gd name="connsiteY1198" fmla="*/ 8452321 h 10286999"/>
              <a:gd name="connsiteX1199" fmla="*/ 7394615 w 11378470"/>
              <a:gd name="connsiteY1199" fmla="*/ 8442974 h 10286999"/>
              <a:gd name="connsiteX1200" fmla="*/ 7440540 w 11378470"/>
              <a:gd name="connsiteY1200" fmla="*/ 8424426 h 10286999"/>
              <a:gd name="connsiteX1201" fmla="*/ 7531594 w 11378470"/>
              <a:gd name="connsiteY1201" fmla="*/ 8462435 h 10286999"/>
              <a:gd name="connsiteX1202" fmla="*/ 7510277 w 11378470"/>
              <a:gd name="connsiteY1202" fmla="*/ 8498373 h 10286999"/>
              <a:gd name="connsiteX1203" fmla="*/ 7428696 w 11378470"/>
              <a:gd name="connsiteY1203" fmla="*/ 8480628 h 10286999"/>
              <a:gd name="connsiteX1204" fmla="*/ 7398111 w 11378470"/>
              <a:gd name="connsiteY1204" fmla="*/ 8475309 h 10286999"/>
              <a:gd name="connsiteX1205" fmla="*/ 7421082 w 11378470"/>
              <a:gd name="connsiteY1205" fmla="*/ 8544225 h 10286999"/>
              <a:gd name="connsiteX1206" fmla="*/ 7407440 w 11378470"/>
              <a:gd name="connsiteY1206" fmla="*/ 8600554 h 10286999"/>
              <a:gd name="connsiteX1207" fmla="*/ 7372121 w 11378470"/>
              <a:gd name="connsiteY1207" fmla="*/ 8626060 h 10286999"/>
              <a:gd name="connsiteX1208" fmla="*/ 7219997 w 11378470"/>
              <a:gd name="connsiteY1208" fmla="*/ 8569776 h 10286999"/>
              <a:gd name="connsiteX1209" fmla="*/ 7203982 w 11378470"/>
              <a:gd name="connsiteY1209" fmla="*/ 8539716 h 10286999"/>
              <a:gd name="connsiteX1210" fmla="*/ 7196847 w 11378470"/>
              <a:gd name="connsiteY1210" fmla="*/ 8537772 h 10286999"/>
              <a:gd name="connsiteX1211" fmla="*/ 7201366 w 11378470"/>
              <a:gd name="connsiteY1211" fmla="*/ 8534806 h 10286999"/>
              <a:gd name="connsiteX1212" fmla="*/ 7199173 w 11378470"/>
              <a:gd name="connsiteY1212" fmla="*/ 8530689 h 10286999"/>
              <a:gd name="connsiteX1213" fmla="*/ 7253444 w 11378470"/>
              <a:gd name="connsiteY1213" fmla="*/ 8385767 h 10286999"/>
              <a:gd name="connsiteX1214" fmla="*/ 7289260 w 11378470"/>
              <a:gd name="connsiteY1214" fmla="*/ 8382144 h 10286999"/>
              <a:gd name="connsiteX1215" fmla="*/ 1814472 w 11378470"/>
              <a:gd name="connsiteY1215" fmla="*/ 8350160 h 10286999"/>
              <a:gd name="connsiteX1216" fmla="*/ 1876933 w 11378470"/>
              <a:gd name="connsiteY1216" fmla="*/ 8424759 h 10286999"/>
              <a:gd name="connsiteX1217" fmla="*/ 1847347 w 11378470"/>
              <a:gd name="connsiteY1217" fmla="*/ 8446211 h 10286999"/>
              <a:gd name="connsiteX1218" fmla="*/ 1788543 w 11378470"/>
              <a:gd name="connsiteY1218" fmla="*/ 8426120 h 10286999"/>
              <a:gd name="connsiteX1219" fmla="*/ 1814472 w 11378470"/>
              <a:gd name="connsiteY1219" fmla="*/ 8350160 h 10286999"/>
              <a:gd name="connsiteX1220" fmla="*/ 6948011 w 11378470"/>
              <a:gd name="connsiteY1220" fmla="*/ 8333754 h 10286999"/>
              <a:gd name="connsiteX1221" fmla="*/ 6958947 w 11378470"/>
              <a:gd name="connsiteY1221" fmla="*/ 8338703 h 10286999"/>
              <a:gd name="connsiteX1222" fmla="*/ 6961762 w 11378470"/>
              <a:gd name="connsiteY1222" fmla="*/ 8335679 h 10286999"/>
              <a:gd name="connsiteX1223" fmla="*/ 6978468 w 11378470"/>
              <a:gd name="connsiteY1223" fmla="*/ 8355832 h 10286999"/>
              <a:gd name="connsiteX1224" fmla="*/ 6978409 w 11378470"/>
              <a:gd name="connsiteY1224" fmla="*/ 8355875 h 10286999"/>
              <a:gd name="connsiteX1225" fmla="*/ 6989251 w 11378470"/>
              <a:gd name="connsiteY1225" fmla="*/ 8367198 h 10286999"/>
              <a:gd name="connsiteX1226" fmla="*/ 6982308 w 11378470"/>
              <a:gd name="connsiteY1226" fmla="*/ 8393569 h 10286999"/>
              <a:gd name="connsiteX1227" fmla="*/ 6931266 w 11378470"/>
              <a:gd name="connsiteY1227" fmla="*/ 8335652 h 10286999"/>
              <a:gd name="connsiteX1228" fmla="*/ 6948011 w 11378470"/>
              <a:gd name="connsiteY1228" fmla="*/ 8333754 h 10286999"/>
              <a:gd name="connsiteX1229" fmla="*/ 1623566 w 11378470"/>
              <a:gd name="connsiteY1229" fmla="*/ 8327345 h 10286999"/>
              <a:gd name="connsiteX1230" fmla="*/ 1651755 w 11378470"/>
              <a:gd name="connsiteY1230" fmla="*/ 8346802 h 10286999"/>
              <a:gd name="connsiteX1231" fmla="*/ 1614992 w 11378470"/>
              <a:gd name="connsiteY1231" fmla="*/ 8392562 h 10286999"/>
              <a:gd name="connsiteX1232" fmla="*/ 1623566 w 11378470"/>
              <a:gd name="connsiteY1232" fmla="*/ 8327345 h 10286999"/>
              <a:gd name="connsiteX1233" fmla="*/ 7346393 w 11378470"/>
              <a:gd name="connsiteY1233" fmla="*/ 8320074 h 10286999"/>
              <a:gd name="connsiteX1234" fmla="*/ 7347113 w 11378470"/>
              <a:gd name="connsiteY1234" fmla="*/ 8336388 h 10286999"/>
              <a:gd name="connsiteX1235" fmla="*/ 7335731 w 11378470"/>
              <a:gd name="connsiteY1235" fmla="*/ 8339936 h 10286999"/>
              <a:gd name="connsiteX1236" fmla="*/ 7346393 w 11378470"/>
              <a:gd name="connsiteY1236" fmla="*/ 8320074 h 10286999"/>
              <a:gd name="connsiteX1237" fmla="*/ 7104694 w 11378470"/>
              <a:gd name="connsiteY1237" fmla="*/ 8314462 h 10286999"/>
              <a:gd name="connsiteX1238" fmla="*/ 7170944 w 11378470"/>
              <a:gd name="connsiteY1238" fmla="*/ 8327389 h 10286999"/>
              <a:gd name="connsiteX1239" fmla="*/ 7144932 w 11378470"/>
              <a:gd name="connsiteY1239" fmla="*/ 8384784 h 10286999"/>
              <a:gd name="connsiteX1240" fmla="*/ 7104694 w 11378470"/>
              <a:gd name="connsiteY1240" fmla="*/ 8314462 h 10286999"/>
              <a:gd name="connsiteX1241" fmla="*/ 7346229 w 11378470"/>
              <a:gd name="connsiteY1241" fmla="*/ 8308437 h 10286999"/>
              <a:gd name="connsiteX1242" fmla="*/ 7346615 w 11378470"/>
              <a:gd name="connsiteY1242" fmla="*/ 8317177 h 10286999"/>
              <a:gd name="connsiteX1243" fmla="*/ 7343110 w 11378470"/>
              <a:gd name="connsiteY1243" fmla="*/ 8317016 h 10286999"/>
              <a:gd name="connsiteX1244" fmla="*/ 7346229 w 11378470"/>
              <a:gd name="connsiteY1244" fmla="*/ 8308437 h 10286999"/>
              <a:gd name="connsiteX1245" fmla="*/ 1936857 w 11378470"/>
              <a:gd name="connsiteY1245" fmla="*/ 8296872 h 10286999"/>
              <a:gd name="connsiteX1246" fmla="*/ 1952077 w 11378470"/>
              <a:gd name="connsiteY1246" fmla="*/ 8301109 h 10286999"/>
              <a:gd name="connsiteX1247" fmla="*/ 1960709 w 11378470"/>
              <a:gd name="connsiteY1247" fmla="*/ 8333039 h 10286999"/>
              <a:gd name="connsiteX1248" fmla="*/ 1919847 w 11378470"/>
              <a:gd name="connsiteY1248" fmla="*/ 8361211 h 10286999"/>
              <a:gd name="connsiteX1249" fmla="*/ 1904657 w 11378470"/>
              <a:gd name="connsiteY1249" fmla="*/ 8353208 h 10286999"/>
              <a:gd name="connsiteX1250" fmla="*/ 1892195 w 11378470"/>
              <a:gd name="connsiteY1250" fmla="*/ 8326021 h 10286999"/>
              <a:gd name="connsiteX1251" fmla="*/ 1936857 w 11378470"/>
              <a:gd name="connsiteY1251" fmla="*/ 8296872 h 10286999"/>
              <a:gd name="connsiteX1252" fmla="*/ 7323771 w 11378470"/>
              <a:gd name="connsiteY1252" fmla="*/ 8295303 h 10286999"/>
              <a:gd name="connsiteX1253" fmla="*/ 7327351 w 11378470"/>
              <a:gd name="connsiteY1253" fmla="*/ 8300015 h 10286999"/>
              <a:gd name="connsiteX1254" fmla="*/ 7325689 w 11378470"/>
              <a:gd name="connsiteY1254" fmla="*/ 8307983 h 10286999"/>
              <a:gd name="connsiteX1255" fmla="*/ 7320615 w 11378470"/>
              <a:gd name="connsiteY1255" fmla="*/ 8325011 h 10286999"/>
              <a:gd name="connsiteX1256" fmla="*/ 7323771 w 11378470"/>
              <a:gd name="connsiteY1256" fmla="*/ 8295303 h 10286999"/>
              <a:gd name="connsiteX1257" fmla="*/ 1590653 w 11378470"/>
              <a:gd name="connsiteY1257" fmla="*/ 8293549 h 10286999"/>
              <a:gd name="connsiteX1258" fmla="*/ 1578247 w 11378470"/>
              <a:gd name="connsiteY1258" fmla="*/ 8332582 h 10286999"/>
              <a:gd name="connsiteX1259" fmla="*/ 1566907 w 11378470"/>
              <a:gd name="connsiteY1259" fmla="*/ 8299680 h 10286999"/>
              <a:gd name="connsiteX1260" fmla="*/ 1590653 w 11378470"/>
              <a:gd name="connsiteY1260" fmla="*/ 8293549 h 10286999"/>
              <a:gd name="connsiteX1261" fmla="*/ 7264681 w 11378470"/>
              <a:gd name="connsiteY1261" fmla="*/ 8285986 h 10286999"/>
              <a:gd name="connsiteX1262" fmla="*/ 7271817 w 11378470"/>
              <a:gd name="connsiteY1262" fmla="*/ 8297726 h 10286999"/>
              <a:gd name="connsiteX1263" fmla="*/ 7267773 w 11378470"/>
              <a:gd name="connsiteY1263" fmla="*/ 8313558 h 10286999"/>
              <a:gd name="connsiteX1264" fmla="*/ 7259574 w 11378470"/>
              <a:gd name="connsiteY1264" fmla="*/ 8323221 h 10286999"/>
              <a:gd name="connsiteX1265" fmla="*/ 7246388 w 11378470"/>
              <a:gd name="connsiteY1265" fmla="*/ 8325485 h 10286999"/>
              <a:gd name="connsiteX1266" fmla="*/ 7236987 w 11378470"/>
              <a:gd name="connsiteY1266" fmla="*/ 8320725 h 10286999"/>
              <a:gd name="connsiteX1267" fmla="*/ 7231142 w 11378470"/>
              <a:gd name="connsiteY1267" fmla="*/ 8298261 h 10286999"/>
              <a:gd name="connsiteX1268" fmla="*/ 7264681 w 11378470"/>
              <a:gd name="connsiteY1268" fmla="*/ 8285986 h 10286999"/>
              <a:gd name="connsiteX1269" fmla="*/ 2708446 w 11378470"/>
              <a:gd name="connsiteY1269" fmla="*/ 8251634 h 10286999"/>
              <a:gd name="connsiteX1270" fmla="*/ 2699639 w 11378470"/>
              <a:gd name="connsiteY1270" fmla="*/ 8263174 h 10286999"/>
              <a:gd name="connsiteX1271" fmla="*/ 2698363 w 11378470"/>
              <a:gd name="connsiteY1271" fmla="*/ 8263709 h 10286999"/>
              <a:gd name="connsiteX1272" fmla="*/ 2711675 w 11378470"/>
              <a:gd name="connsiteY1272" fmla="*/ 8277777 h 10286999"/>
              <a:gd name="connsiteX1273" fmla="*/ 2718041 w 11378470"/>
              <a:gd name="connsiteY1273" fmla="*/ 8288419 h 10286999"/>
              <a:gd name="connsiteX1274" fmla="*/ 2773600 w 11378470"/>
              <a:gd name="connsiteY1274" fmla="*/ 8326255 h 10286999"/>
              <a:gd name="connsiteX1275" fmla="*/ 2843051 w 11378470"/>
              <a:gd name="connsiteY1275" fmla="*/ 8387740 h 10286999"/>
              <a:gd name="connsiteX1276" fmla="*/ 2792120 w 11378470"/>
              <a:gd name="connsiteY1276" fmla="*/ 8340444 h 10286999"/>
              <a:gd name="connsiteX1277" fmla="*/ 2741190 w 11378470"/>
              <a:gd name="connsiteY1277" fmla="*/ 8283689 h 10286999"/>
              <a:gd name="connsiteX1278" fmla="*/ 2291360 w 11378470"/>
              <a:gd name="connsiteY1278" fmla="*/ 8250465 h 10286999"/>
              <a:gd name="connsiteX1279" fmla="*/ 2310231 w 11378470"/>
              <a:gd name="connsiteY1279" fmla="*/ 8266552 h 10286999"/>
              <a:gd name="connsiteX1280" fmla="*/ 2314953 w 11378470"/>
              <a:gd name="connsiteY1280" fmla="*/ 8263614 h 10286999"/>
              <a:gd name="connsiteX1281" fmla="*/ 2330805 w 11378470"/>
              <a:gd name="connsiteY1281" fmla="*/ 8261871 h 10286999"/>
              <a:gd name="connsiteX1282" fmla="*/ 2339708 w 11378470"/>
              <a:gd name="connsiteY1282" fmla="*/ 8295487 h 10286999"/>
              <a:gd name="connsiteX1283" fmla="*/ 2327971 w 11378470"/>
              <a:gd name="connsiteY1283" fmla="*/ 8297039 h 10286999"/>
              <a:gd name="connsiteX1284" fmla="*/ 2326773 w 11378470"/>
              <a:gd name="connsiteY1284" fmla="*/ 8297456 h 10286999"/>
              <a:gd name="connsiteX1285" fmla="*/ 2331892 w 11378470"/>
              <a:gd name="connsiteY1285" fmla="*/ 8348780 h 10286999"/>
              <a:gd name="connsiteX1286" fmla="*/ 2291360 w 11378470"/>
              <a:gd name="connsiteY1286" fmla="*/ 8250465 h 10286999"/>
              <a:gd name="connsiteX1287" fmla="*/ 1806094 w 11378470"/>
              <a:gd name="connsiteY1287" fmla="*/ 8243637 h 10286999"/>
              <a:gd name="connsiteX1288" fmla="*/ 1839191 w 11378470"/>
              <a:gd name="connsiteY1288" fmla="*/ 8272265 h 10286999"/>
              <a:gd name="connsiteX1289" fmla="*/ 1819662 w 11378470"/>
              <a:gd name="connsiteY1289" fmla="*/ 8292195 h 10286999"/>
              <a:gd name="connsiteX1290" fmla="*/ 1789820 w 11378470"/>
              <a:gd name="connsiteY1290" fmla="*/ 8289848 h 10286999"/>
              <a:gd name="connsiteX1291" fmla="*/ 1806094 w 11378470"/>
              <a:gd name="connsiteY1291" fmla="*/ 8243637 h 10286999"/>
              <a:gd name="connsiteX1292" fmla="*/ 7102789 w 11378470"/>
              <a:gd name="connsiteY1292" fmla="*/ 8240063 h 10286999"/>
              <a:gd name="connsiteX1293" fmla="*/ 7109486 w 11378470"/>
              <a:gd name="connsiteY1293" fmla="*/ 8247490 h 10286999"/>
              <a:gd name="connsiteX1294" fmla="*/ 7093560 w 11378470"/>
              <a:gd name="connsiteY1294" fmla="*/ 8253683 h 10286999"/>
              <a:gd name="connsiteX1295" fmla="*/ 7089959 w 11378470"/>
              <a:gd name="connsiteY1295" fmla="*/ 8241041 h 10286999"/>
              <a:gd name="connsiteX1296" fmla="*/ 7102789 w 11378470"/>
              <a:gd name="connsiteY1296" fmla="*/ 8240063 h 10286999"/>
              <a:gd name="connsiteX1297" fmla="*/ 7354413 w 11378470"/>
              <a:gd name="connsiteY1297" fmla="*/ 8224500 h 10286999"/>
              <a:gd name="connsiteX1298" fmla="*/ 7352958 w 11378470"/>
              <a:gd name="connsiteY1298" fmla="*/ 8254915 h 10286999"/>
              <a:gd name="connsiteX1299" fmla="*/ 7351385 w 11378470"/>
              <a:gd name="connsiteY1299" fmla="*/ 8266498 h 10286999"/>
              <a:gd name="connsiteX1300" fmla="*/ 7356942 w 11378470"/>
              <a:gd name="connsiteY1300" fmla="*/ 8266736 h 10286999"/>
              <a:gd name="connsiteX1301" fmla="*/ 7383114 w 11378470"/>
              <a:gd name="connsiteY1301" fmla="*/ 8302751 h 10286999"/>
              <a:gd name="connsiteX1302" fmla="*/ 7354362 w 11378470"/>
              <a:gd name="connsiteY1302" fmla="*/ 8305369 h 10286999"/>
              <a:gd name="connsiteX1303" fmla="*/ 7342427 w 11378470"/>
              <a:gd name="connsiteY1303" fmla="*/ 8296609 h 10286999"/>
              <a:gd name="connsiteX1304" fmla="*/ 7342210 w 11378470"/>
              <a:gd name="connsiteY1304" fmla="*/ 8296624 h 10286999"/>
              <a:gd name="connsiteX1305" fmla="*/ 7342266 w 11378470"/>
              <a:gd name="connsiteY1305" fmla="*/ 8296470 h 10286999"/>
              <a:gd name="connsiteX1306" fmla="*/ 7336103 w 11378470"/>
              <a:gd name="connsiteY1306" fmla="*/ 8284073 h 10286999"/>
              <a:gd name="connsiteX1307" fmla="*/ 7342702 w 11378470"/>
              <a:gd name="connsiteY1307" fmla="*/ 8266126 h 10286999"/>
              <a:gd name="connsiteX1308" fmla="*/ 7346892 w 11378470"/>
              <a:gd name="connsiteY1308" fmla="*/ 8266305 h 10286999"/>
              <a:gd name="connsiteX1309" fmla="*/ 7347352 w 11378470"/>
              <a:gd name="connsiteY1309" fmla="*/ 8254659 h 10286999"/>
              <a:gd name="connsiteX1310" fmla="*/ 7354413 w 11378470"/>
              <a:gd name="connsiteY1310" fmla="*/ 8224500 h 10286999"/>
              <a:gd name="connsiteX1311" fmla="*/ 2297638 w 11378470"/>
              <a:gd name="connsiteY1311" fmla="*/ 8185630 h 10286999"/>
              <a:gd name="connsiteX1312" fmla="*/ 2320268 w 11378470"/>
              <a:gd name="connsiteY1312" fmla="*/ 8230298 h 10286999"/>
              <a:gd name="connsiteX1313" fmla="*/ 2263218 w 11378470"/>
              <a:gd name="connsiteY1313" fmla="*/ 8224616 h 10286999"/>
              <a:gd name="connsiteX1314" fmla="*/ 2297638 w 11378470"/>
              <a:gd name="connsiteY1314" fmla="*/ 8185630 h 10286999"/>
              <a:gd name="connsiteX1315" fmla="*/ 1183480 w 11378470"/>
              <a:gd name="connsiteY1315" fmla="*/ 8172699 h 10286999"/>
              <a:gd name="connsiteX1316" fmla="*/ 1317102 w 11378470"/>
              <a:gd name="connsiteY1316" fmla="*/ 8242952 h 10286999"/>
              <a:gd name="connsiteX1317" fmla="*/ 1183480 w 11378470"/>
              <a:gd name="connsiteY1317" fmla="*/ 8172699 h 10286999"/>
              <a:gd name="connsiteX1318" fmla="*/ 7175402 w 11378470"/>
              <a:gd name="connsiteY1318" fmla="*/ 8170436 h 10286999"/>
              <a:gd name="connsiteX1319" fmla="*/ 7198284 w 11378470"/>
              <a:gd name="connsiteY1319" fmla="*/ 8176244 h 10286999"/>
              <a:gd name="connsiteX1320" fmla="*/ 7189377 w 11378470"/>
              <a:gd name="connsiteY1320" fmla="*/ 8199364 h 10286999"/>
              <a:gd name="connsiteX1321" fmla="*/ 7198481 w 11378470"/>
              <a:gd name="connsiteY1321" fmla="*/ 8200774 h 10286999"/>
              <a:gd name="connsiteX1322" fmla="*/ 7207654 w 11378470"/>
              <a:gd name="connsiteY1322" fmla="*/ 8207168 h 10286999"/>
              <a:gd name="connsiteX1323" fmla="*/ 7206286 w 11378470"/>
              <a:gd name="connsiteY1323" fmla="*/ 8213270 h 10286999"/>
              <a:gd name="connsiteX1324" fmla="*/ 7230399 w 11378470"/>
              <a:gd name="connsiteY1324" fmla="*/ 8202972 h 10286999"/>
              <a:gd name="connsiteX1325" fmla="*/ 7249216 w 11378470"/>
              <a:gd name="connsiteY1325" fmla="*/ 8203254 h 10286999"/>
              <a:gd name="connsiteX1326" fmla="*/ 7304597 w 11378470"/>
              <a:gd name="connsiteY1326" fmla="*/ 8228834 h 10286999"/>
              <a:gd name="connsiteX1327" fmla="*/ 7229549 w 11378470"/>
              <a:gd name="connsiteY1327" fmla="*/ 8230465 h 10286999"/>
              <a:gd name="connsiteX1328" fmla="*/ 7205971 w 11378470"/>
              <a:gd name="connsiteY1328" fmla="*/ 8214669 h 10286999"/>
              <a:gd name="connsiteX1329" fmla="*/ 7203215 w 11378470"/>
              <a:gd name="connsiteY1329" fmla="*/ 8226964 h 10286999"/>
              <a:gd name="connsiteX1330" fmla="*/ 7148130 w 11378470"/>
              <a:gd name="connsiteY1330" fmla="*/ 8240582 h 10286999"/>
              <a:gd name="connsiteX1331" fmla="*/ 7153003 w 11378470"/>
              <a:gd name="connsiteY1331" fmla="*/ 8204569 h 10286999"/>
              <a:gd name="connsiteX1332" fmla="*/ 7162824 w 11378470"/>
              <a:gd name="connsiteY1332" fmla="*/ 8202716 h 10286999"/>
              <a:gd name="connsiteX1333" fmla="*/ 7167896 w 11378470"/>
              <a:gd name="connsiteY1333" fmla="*/ 8198686 h 10286999"/>
              <a:gd name="connsiteX1334" fmla="*/ 7164249 w 11378470"/>
              <a:gd name="connsiteY1334" fmla="*/ 8188374 h 10286999"/>
              <a:gd name="connsiteX1335" fmla="*/ 7151375 w 11378470"/>
              <a:gd name="connsiteY1335" fmla="*/ 8173375 h 10286999"/>
              <a:gd name="connsiteX1336" fmla="*/ 7175402 w 11378470"/>
              <a:gd name="connsiteY1336" fmla="*/ 8170436 h 10286999"/>
              <a:gd name="connsiteX1337" fmla="*/ 7281877 w 11378470"/>
              <a:gd name="connsiteY1337" fmla="*/ 8164410 h 10286999"/>
              <a:gd name="connsiteX1338" fmla="*/ 7288999 w 11378470"/>
              <a:gd name="connsiteY1338" fmla="*/ 8173811 h 10286999"/>
              <a:gd name="connsiteX1339" fmla="*/ 7286839 w 11378470"/>
              <a:gd name="connsiteY1339" fmla="*/ 8183477 h 10286999"/>
              <a:gd name="connsiteX1340" fmla="*/ 7276987 w 11378470"/>
              <a:gd name="connsiteY1340" fmla="*/ 8197523 h 10286999"/>
              <a:gd name="connsiteX1341" fmla="*/ 7258468 w 11378470"/>
              <a:gd name="connsiteY1341" fmla="*/ 8202211 h 10286999"/>
              <a:gd name="connsiteX1342" fmla="*/ 7262263 w 11378470"/>
              <a:gd name="connsiteY1342" fmla="*/ 8200823 h 10286999"/>
              <a:gd name="connsiteX1343" fmla="*/ 7260278 w 11378470"/>
              <a:gd name="connsiteY1343" fmla="*/ 8193198 h 10286999"/>
              <a:gd name="connsiteX1344" fmla="*/ 7256483 w 11378470"/>
              <a:gd name="connsiteY1344" fmla="*/ 8194586 h 10286999"/>
              <a:gd name="connsiteX1345" fmla="*/ 7258295 w 11378470"/>
              <a:gd name="connsiteY1345" fmla="*/ 8185571 h 10286999"/>
              <a:gd name="connsiteX1346" fmla="*/ 7281877 w 11378470"/>
              <a:gd name="connsiteY1346" fmla="*/ 8164410 h 10286999"/>
              <a:gd name="connsiteX1347" fmla="*/ 7359588 w 11378470"/>
              <a:gd name="connsiteY1347" fmla="*/ 8162232 h 10286999"/>
              <a:gd name="connsiteX1348" fmla="*/ 7360961 w 11378470"/>
              <a:gd name="connsiteY1348" fmla="*/ 8193307 h 10286999"/>
              <a:gd name="connsiteX1349" fmla="*/ 7357395 w 11378470"/>
              <a:gd name="connsiteY1349" fmla="*/ 8197019 h 10286999"/>
              <a:gd name="connsiteX1350" fmla="*/ 7359588 w 11378470"/>
              <a:gd name="connsiteY1350" fmla="*/ 8162232 h 10286999"/>
              <a:gd name="connsiteX1351" fmla="*/ 7149581 w 11378470"/>
              <a:gd name="connsiteY1351" fmla="*/ 8161945 h 10286999"/>
              <a:gd name="connsiteX1352" fmla="*/ 7140023 w 11378470"/>
              <a:gd name="connsiteY1352" fmla="*/ 8187076 h 10286999"/>
              <a:gd name="connsiteX1353" fmla="*/ 7126316 w 11378470"/>
              <a:gd name="connsiteY1353" fmla="*/ 8188262 h 10286999"/>
              <a:gd name="connsiteX1354" fmla="*/ 7127015 w 11378470"/>
              <a:gd name="connsiteY1354" fmla="*/ 8199265 h 10286999"/>
              <a:gd name="connsiteX1355" fmla="*/ 7104934 w 11378470"/>
              <a:gd name="connsiteY1355" fmla="*/ 8227123 h 10286999"/>
              <a:gd name="connsiteX1356" fmla="*/ 7068128 w 11378470"/>
              <a:gd name="connsiteY1356" fmla="*/ 8182195 h 10286999"/>
              <a:gd name="connsiteX1357" fmla="*/ 7113119 w 11378470"/>
              <a:gd name="connsiteY1357" fmla="*/ 8165762 h 10286999"/>
              <a:gd name="connsiteX1358" fmla="*/ 7116900 w 11378470"/>
              <a:gd name="connsiteY1358" fmla="*/ 8169755 h 10286999"/>
              <a:gd name="connsiteX1359" fmla="*/ 7120613 w 11378470"/>
              <a:gd name="connsiteY1359" fmla="*/ 8167039 h 10286999"/>
              <a:gd name="connsiteX1360" fmla="*/ 7149581 w 11378470"/>
              <a:gd name="connsiteY1360" fmla="*/ 8161945 h 10286999"/>
              <a:gd name="connsiteX1361" fmla="*/ 7223832 w 11378470"/>
              <a:gd name="connsiteY1361" fmla="*/ 8158910 h 10286999"/>
              <a:gd name="connsiteX1362" fmla="*/ 7239602 w 11378470"/>
              <a:gd name="connsiteY1362" fmla="*/ 8172094 h 10286999"/>
              <a:gd name="connsiteX1363" fmla="*/ 7240336 w 11378470"/>
              <a:gd name="connsiteY1363" fmla="*/ 8188741 h 10286999"/>
              <a:gd name="connsiteX1364" fmla="*/ 7223832 w 11378470"/>
              <a:gd name="connsiteY1364" fmla="*/ 8158910 h 10286999"/>
              <a:gd name="connsiteX1365" fmla="*/ 7272339 w 11378470"/>
              <a:gd name="connsiteY1365" fmla="*/ 8151150 h 10286999"/>
              <a:gd name="connsiteX1366" fmla="*/ 7288709 w 11378470"/>
              <a:gd name="connsiteY1366" fmla="*/ 8160182 h 10286999"/>
              <a:gd name="connsiteX1367" fmla="*/ 7272339 w 11378470"/>
              <a:gd name="connsiteY1367" fmla="*/ 8151150 h 10286999"/>
              <a:gd name="connsiteX1368" fmla="*/ 2397814 w 11378470"/>
              <a:gd name="connsiteY1368" fmla="*/ 8146256 h 10286999"/>
              <a:gd name="connsiteX1369" fmla="*/ 2376964 w 11378470"/>
              <a:gd name="connsiteY1369" fmla="*/ 8193045 h 10286999"/>
              <a:gd name="connsiteX1370" fmla="*/ 2362985 w 11378470"/>
              <a:gd name="connsiteY1370" fmla="*/ 8197295 h 10286999"/>
              <a:gd name="connsiteX1371" fmla="*/ 2364890 w 11378470"/>
              <a:gd name="connsiteY1371" fmla="*/ 8198319 h 10286999"/>
              <a:gd name="connsiteX1372" fmla="*/ 2369035 w 11378470"/>
              <a:gd name="connsiteY1372" fmla="*/ 8196555 h 10286999"/>
              <a:gd name="connsiteX1373" fmla="*/ 2430106 w 11378470"/>
              <a:gd name="connsiteY1373" fmla="*/ 8220146 h 10286999"/>
              <a:gd name="connsiteX1374" fmla="*/ 2403197 w 11378470"/>
              <a:gd name="connsiteY1374" fmla="*/ 8221466 h 10286999"/>
              <a:gd name="connsiteX1375" fmla="*/ 2341589 w 11378470"/>
              <a:gd name="connsiteY1375" fmla="*/ 8213384 h 10286999"/>
              <a:gd name="connsiteX1376" fmla="*/ 2334115 w 11378470"/>
              <a:gd name="connsiteY1376" fmla="*/ 8204401 h 10286999"/>
              <a:gd name="connsiteX1377" fmla="*/ 2330272 w 11378470"/>
              <a:gd name="connsiteY1377" fmla="*/ 8203932 h 10286999"/>
              <a:gd name="connsiteX1378" fmla="*/ 2327077 w 11378470"/>
              <a:gd name="connsiteY1378" fmla="*/ 8199582 h 10286999"/>
              <a:gd name="connsiteX1379" fmla="*/ 2319102 w 11378470"/>
              <a:gd name="connsiteY1379" fmla="*/ 8199301 h 10286999"/>
              <a:gd name="connsiteX1380" fmla="*/ 2397814 w 11378470"/>
              <a:gd name="connsiteY1380" fmla="*/ 8146256 h 10286999"/>
              <a:gd name="connsiteX1381" fmla="*/ 7216321 w 11378470"/>
              <a:gd name="connsiteY1381" fmla="*/ 8145075 h 10286999"/>
              <a:gd name="connsiteX1382" fmla="*/ 7218796 w 11378470"/>
              <a:gd name="connsiteY1382" fmla="*/ 8146687 h 10286999"/>
              <a:gd name="connsiteX1383" fmla="*/ 7223182 w 11378470"/>
              <a:gd name="connsiteY1383" fmla="*/ 8158880 h 10286999"/>
              <a:gd name="connsiteX1384" fmla="*/ 7211265 w 11378470"/>
              <a:gd name="connsiteY1384" fmla="*/ 8150339 h 10286999"/>
              <a:gd name="connsiteX1385" fmla="*/ 7214942 w 11378470"/>
              <a:gd name="connsiteY1385" fmla="*/ 8146509 h 10286999"/>
              <a:gd name="connsiteX1386" fmla="*/ 7211087 w 11378470"/>
              <a:gd name="connsiteY1386" fmla="*/ 8146333 h 10286999"/>
              <a:gd name="connsiteX1387" fmla="*/ 7216321 w 11378470"/>
              <a:gd name="connsiteY1387" fmla="*/ 8145075 h 10286999"/>
              <a:gd name="connsiteX1388" fmla="*/ 7482681 w 11378470"/>
              <a:gd name="connsiteY1388" fmla="*/ 8128464 h 10286999"/>
              <a:gd name="connsiteX1389" fmla="*/ 7464871 w 11378470"/>
              <a:gd name="connsiteY1389" fmla="*/ 8157076 h 10286999"/>
              <a:gd name="connsiteX1390" fmla="*/ 7457779 w 11378470"/>
              <a:gd name="connsiteY1390" fmla="*/ 8158250 h 10286999"/>
              <a:gd name="connsiteX1391" fmla="*/ 7482681 w 11378470"/>
              <a:gd name="connsiteY1391" fmla="*/ 8128464 h 10286999"/>
              <a:gd name="connsiteX1392" fmla="*/ 1371086 w 11378470"/>
              <a:gd name="connsiteY1392" fmla="*/ 8117468 h 10286999"/>
              <a:gd name="connsiteX1393" fmla="*/ 1367778 w 11378470"/>
              <a:gd name="connsiteY1393" fmla="*/ 8308715 h 10286999"/>
              <a:gd name="connsiteX1394" fmla="*/ 1371086 w 11378470"/>
              <a:gd name="connsiteY1394" fmla="*/ 8117468 h 10286999"/>
              <a:gd name="connsiteX1395" fmla="*/ 7380905 w 11378470"/>
              <a:gd name="connsiteY1395" fmla="*/ 8117258 h 10286999"/>
              <a:gd name="connsiteX1396" fmla="*/ 7383572 w 11378470"/>
              <a:gd name="connsiteY1396" fmla="*/ 8123859 h 10286999"/>
              <a:gd name="connsiteX1397" fmla="*/ 7382568 w 11378470"/>
              <a:gd name="connsiteY1397" fmla="*/ 8123299 h 10286999"/>
              <a:gd name="connsiteX1398" fmla="*/ 7380905 w 11378470"/>
              <a:gd name="connsiteY1398" fmla="*/ 8117258 h 10286999"/>
              <a:gd name="connsiteX1399" fmla="*/ 7338648 w 11378470"/>
              <a:gd name="connsiteY1399" fmla="*/ 8110739 h 10286999"/>
              <a:gd name="connsiteX1400" fmla="*/ 7355473 w 11378470"/>
              <a:gd name="connsiteY1400" fmla="*/ 8123263 h 10286999"/>
              <a:gd name="connsiteX1401" fmla="*/ 7340148 w 11378470"/>
              <a:gd name="connsiteY1401" fmla="*/ 8169014 h 10286999"/>
              <a:gd name="connsiteX1402" fmla="*/ 7317627 w 11378470"/>
              <a:gd name="connsiteY1402" fmla="*/ 8169640 h 10286999"/>
              <a:gd name="connsiteX1403" fmla="*/ 7338648 w 11378470"/>
              <a:gd name="connsiteY1403" fmla="*/ 8110739 h 10286999"/>
              <a:gd name="connsiteX1404" fmla="*/ 7328312 w 11378470"/>
              <a:gd name="connsiteY1404" fmla="*/ 8089353 h 10286999"/>
              <a:gd name="connsiteX1405" fmla="*/ 7339784 w 11378470"/>
              <a:gd name="connsiteY1405" fmla="*/ 8089731 h 10286999"/>
              <a:gd name="connsiteX1406" fmla="*/ 7342870 w 11378470"/>
              <a:gd name="connsiteY1406" fmla="*/ 8091738 h 10286999"/>
              <a:gd name="connsiteX1407" fmla="*/ 7342608 w 11378470"/>
              <a:gd name="connsiteY1407" fmla="*/ 8095699 h 10286999"/>
              <a:gd name="connsiteX1408" fmla="*/ 7328312 w 11378470"/>
              <a:gd name="connsiteY1408" fmla="*/ 8089353 h 10286999"/>
              <a:gd name="connsiteX1409" fmla="*/ 7419289 w 11378470"/>
              <a:gd name="connsiteY1409" fmla="*/ 8069664 h 10286999"/>
              <a:gd name="connsiteX1410" fmla="*/ 7439675 w 11378470"/>
              <a:gd name="connsiteY1410" fmla="*/ 8094536 h 10286999"/>
              <a:gd name="connsiteX1411" fmla="*/ 7419289 w 11378470"/>
              <a:gd name="connsiteY1411" fmla="*/ 8069664 h 10286999"/>
              <a:gd name="connsiteX1412" fmla="*/ 2160828 w 11378470"/>
              <a:gd name="connsiteY1412" fmla="*/ 8024879 h 10286999"/>
              <a:gd name="connsiteX1413" fmla="*/ 2191712 w 11378470"/>
              <a:gd name="connsiteY1413" fmla="*/ 8032702 h 10286999"/>
              <a:gd name="connsiteX1414" fmla="*/ 2212957 w 11378470"/>
              <a:gd name="connsiteY1414" fmla="*/ 8092314 h 10286999"/>
              <a:gd name="connsiteX1415" fmla="*/ 2208140 w 11378470"/>
              <a:gd name="connsiteY1415" fmla="*/ 8099510 h 10286999"/>
              <a:gd name="connsiteX1416" fmla="*/ 2226687 w 11378470"/>
              <a:gd name="connsiteY1416" fmla="*/ 8129747 h 10286999"/>
              <a:gd name="connsiteX1417" fmla="*/ 2234444 w 11378470"/>
              <a:gd name="connsiteY1417" fmla="*/ 8117051 h 10286999"/>
              <a:gd name="connsiteX1418" fmla="*/ 2245506 w 11378470"/>
              <a:gd name="connsiteY1418" fmla="*/ 8111571 h 10286999"/>
              <a:gd name="connsiteX1419" fmla="*/ 2262325 w 11378470"/>
              <a:gd name="connsiteY1419" fmla="*/ 8172685 h 10286999"/>
              <a:gd name="connsiteX1420" fmla="*/ 2246003 w 11378470"/>
              <a:gd name="connsiteY1420" fmla="*/ 8171414 h 10286999"/>
              <a:gd name="connsiteX1421" fmla="*/ 2245233 w 11378470"/>
              <a:gd name="connsiteY1421" fmla="*/ 8171065 h 10286999"/>
              <a:gd name="connsiteX1422" fmla="*/ 2248076 w 11378470"/>
              <a:gd name="connsiteY1422" fmla="*/ 8178141 h 10286999"/>
              <a:gd name="connsiteX1423" fmla="*/ 2274607 w 11378470"/>
              <a:gd name="connsiteY1423" fmla="*/ 8399803 h 10286999"/>
              <a:gd name="connsiteX1424" fmla="*/ 2133041 w 11378470"/>
              <a:gd name="connsiteY1424" fmla="*/ 8408027 h 10286999"/>
              <a:gd name="connsiteX1425" fmla="*/ 2010244 w 11378470"/>
              <a:gd name="connsiteY1425" fmla="*/ 8372245 h 10286999"/>
              <a:gd name="connsiteX1426" fmla="*/ 1953353 w 11378470"/>
              <a:gd name="connsiteY1426" fmla="*/ 8298031 h 10286999"/>
              <a:gd name="connsiteX1427" fmla="*/ 1942161 w 11378470"/>
              <a:gd name="connsiteY1427" fmla="*/ 8230326 h 10286999"/>
              <a:gd name="connsiteX1428" fmla="*/ 1948441 w 11378470"/>
              <a:gd name="connsiteY1428" fmla="*/ 8208032 h 10286999"/>
              <a:gd name="connsiteX1429" fmla="*/ 1931070 w 11378470"/>
              <a:gd name="connsiteY1429" fmla="*/ 8218374 h 10286999"/>
              <a:gd name="connsiteX1430" fmla="*/ 1862404 w 11378470"/>
              <a:gd name="connsiteY1430" fmla="*/ 8229431 h 10286999"/>
              <a:gd name="connsiteX1431" fmla="*/ 1946489 w 11378470"/>
              <a:gd name="connsiteY1431" fmla="*/ 8176816 h 10286999"/>
              <a:gd name="connsiteX1432" fmla="*/ 1957987 w 11378470"/>
              <a:gd name="connsiteY1432" fmla="*/ 8174145 h 10286999"/>
              <a:gd name="connsiteX1433" fmla="*/ 1958871 w 11378470"/>
              <a:gd name="connsiteY1433" fmla="*/ 8171005 h 10286999"/>
              <a:gd name="connsiteX1434" fmla="*/ 1997288 w 11378470"/>
              <a:gd name="connsiteY1434" fmla="*/ 8123533 h 10286999"/>
              <a:gd name="connsiteX1435" fmla="*/ 2048094 w 11378470"/>
              <a:gd name="connsiteY1435" fmla="*/ 8093238 h 10286999"/>
              <a:gd name="connsiteX1436" fmla="*/ 2023436 w 11378470"/>
              <a:gd name="connsiteY1436" fmla="*/ 8079160 h 10286999"/>
              <a:gd name="connsiteX1437" fmla="*/ 2034346 w 11378470"/>
              <a:gd name="connsiteY1437" fmla="*/ 8062167 h 10286999"/>
              <a:gd name="connsiteX1438" fmla="*/ 2056517 w 11378470"/>
              <a:gd name="connsiteY1438" fmla="*/ 8070178 h 10286999"/>
              <a:gd name="connsiteX1439" fmla="*/ 2048120 w 11378470"/>
              <a:gd name="connsiteY1439" fmla="*/ 8093222 h 10286999"/>
              <a:gd name="connsiteX1440" fmla="*/ 2051214 w 11378470"/>
              <a:gd name="connsiteY1440" fmla="*/ 8091377 h 10286999"/>
              <a:gd name="connsiteX1441" fmla="*/ 2088441 w 11378470"/>
              <a:gd name="connsiteY1441" fmla="*/ 8080874 h 10286999"/>
              <a:gd name="connsiteX1442" fmla="*/ 2091186 w 11378470"/>
              <a:gd name="connsiteY1442" fmla="*/ 8080665 h 10286999"/>
              <a:gd name="connsiteX1443" fmla="*/ 2115770 w 11378470"/>
              <a:gd name="connsiteY1443" fmla="*/ 8044182 h 10286999"/>
              <a:gd name="connsiteX1444" fmla="*/ 2160828 w 11378470"/>
              <a:gd name="connsiteY1444" fmla="*/ 8024879 h 10286999"/>
              <a:gd name="connsiteX1445" fmla="*/ 7290575 w 11378470"/>
              <a:gd name="connsiteY1445" fmla="*/ 8021735 h 10286999"/>
              <a:gd name="connsiteX1446" fmla="*/ 7308914 w 11378470"/>
              <a:gd name="connsiteY1446" fmla="*/ 8045258 h 10286999"/>
              <a:gd name="connsiteX1447" fmla="*/ 7309729 w 11378470"/>
              <a:gd name="connsiteY1447" fmla="*/ 8055224 h 10286999"/>
              <a:gd name="connsiteX1448" fmla="*/ 7316538 w 11378470"/>
              <a:gd name="connsiteY1448" fmla="*/ 8057336 h 10286999"/>
              <a:gd name="connsiteX1449" fmla="*/ 7319460 w 11378470"/>
              <a:gd name="connsiteY1449" fmla="*/ 8097050 h 10286999"/>
              <a:gd name="connsiteX1450" fmla="*/ 7308341 w 11378470"/>
              <a:gd name="connsiteY1450" fmla="*/ 8104436 h 10286999"/>
              <a:gd name="connsiteX1451" fmla="*/ 7306886 w 11378470"/>
              <a:gd name="connsiteY1451" fmla="*/ 8108278 h 10286999"/>
              <a:gd name="connsiteX1452" fmla="*/ 7297072 w 11378470"/>
              <a:gd name="connsiteY1452" fmla="*/ 8110319 h 10286999"/>
              <a:gd name="connsiteX1453" fmla="*/ 7289319 w 11378470"/>
              <a:gd name="connsiteY1453" fmla="*/ 8104370 h 10286999"/>
              <a:gd name="connsiteX1454" fmla="*/ 7288781 w 11378470"/>
              <a:gd name="connsiteY1454" fmla="*/ 8103815 h 10286999"/>
              <a:gd name="connsiteX1455" fmla="*/ 7281077 w 11378470"/>
              <a:gd name="connsiteY1455" fmla="*/ 8102424 h 10286999"/>
              <a:gd name="connsiteX1456" fmla="*/ 7278576 w 11378470"/>
              <a:gd name="connsiteY1456" fmla="*/ 8096012 h 10286999"/>
              <a:gd name="connsiteX1457" fmla="*/ 7267510 w 11378470"/>
              <a:gd name="connsiteY1457" fmla="*/ 8098076 h 10286999"/>
              <a:gd name="connsiteX1458" fmla="*/ 7253108 w 11378470"/>
              <a:gd name="connsiteY1458" fmla="*/ 8108320 h 10286999"/>
              <a:gd name="connsiteX1459" fmla="*/ 7250131 w 11378470"/>
              <a:gd name="connsiteY1459" fmla="*/ 8109853 h 10286999"/>
              <a:gd name="connsiteX1460" fmla="*/ 7245641 w 11378470"/>
              <a:gd name="connsiteY1460" fmla="*/ 8125366 h 10286999"/>
              <a:gd name="connsiteX1461" fmla="*/ 7229462 w 11378470"/>
              <a:gd name="connsiteY1461" fmla="*/ 8122647 h 10286999"/>
              <a:gd name="connsiteX1462" fmla="*/ 7228458 w 11378470"/>
              <a:gd name="connsiteY1462" fmla="*/ 8117253 h 10286999"/>
              <a:gd name="connsiteX1463" fmla="*/ 7211844 w 11378470"/>
              <a:gd name="connsiteY1463" fmla="*/ 8116704 h 10286999"/>
              <a:gd name="connsiteX1464" fmla="*/ 7205799 w 11378470"/>
              <a:gd name="connsiteY1464" fmla="*/ 8077570 h 10286999"/>
              <a:gd name="connsiteX1465" fmla="*/ 7268890 w 11378470"/>
              <a:gd name="connsiteY1465" fmla="*/ 8033807 h 10286999"/>
              <a:gd name="connsiteX1466" fmla="*/ 7269873 w 11378470"/>
              <a:gd name="connsiteY1466" fmla="*/ 8037582 h 10286999"/>
              <a:gd name="connsiteX1467" fmla="*/ 7290575 w 11378470"/>
              <a:gd name="connsiteY1467" fmla="*/ 8021735 h 10286999"/>
              <a:gd name="connsiteX1468" fmla="*/ 1431147 w 11378470"/>
              <a:gd name="connsiteY1468" fmla="*/ 8012835 h 10286999"/>
              <a:gd name="connsiteX1469" fmla="*/ 1437036 w 11378470"/>
              <a:gd name="connsiteY1469" fmla="*/ 8102468 h 10286999"/>
              <a:gd name="connsiteX1470" fmla="*/ 1341288 w 11378470"/>
              <a:gd name="connsiteY1470" fmla="*/ 8055801 h 10286999"/>
              <a:gd name="connsiteX1471" fmla="*/ 1431147 w 11378470"/>
              <a:gd name="connsiteY1471" fmla="*/ 8012835 h 10286999"/>
              <a:gd name="connsiteX1472" fmla="*/ 2271371 w 11378470"/>
              <a:gd name="connsiteY1472" fmla="*/ 7995426 h 10286999"/>
              <a:gd name="connsiteX1473" fmla="*/ 2291690 w 11378470"/>
              <a:gd name="connsiteY1473" fmla="*/ 7997060 h 10286999"/>
              <a:gd name="connsiteX1474" fmla="*/ 2266940 w 11378470"/>
              <a:gd name="connsiteY1474" fmla="*/ 8010882 h 10286999"/>
              <a:gd name="connsiteX1475" fmla="*/ 2207261 w 11378470"/>
              <a:gd name="connsiteY1475" fmla="*/ 8032137 h 10286999"/>
              <a:gd name="connsiteX1476" fmla="*/ 2197847 w 11378470"/>
              <a:gd name="connsiteY1476" fmla="*/ 8027229 h 10286999"/>
              <a:gd name="connsiteX1477" fmla="*/ 2194134 w 11378470"/>
              <a:gd name="connsiteY1477" fmla="*/ 8028588 h 10286999"/>
              <a:gd name="connsiteX1478" fmla="*/ 2188435 w 11378470"/>
              <a:gd name="connsiteY1478" fmla="*/ 8022321 h 10286999"/>
              <a:gd name="connsiteX1479" fmla="*/ 2209727 w 11378470"/>
              <a:gd name="connsiteY1479" fmla="*/ 8010352 h 10286999"/>
              <a:gd name="connsiteX1480" fmla="*/ 2228297 w 11378470"/>
              <a:gd name="connsiteY1480" fmla="*/ 8003555 h 10286999"/>
              <a:gd name="connsiteX1481" fmla="*/ 2271371 w 11378470"/>
              <a:gd name="connsiteY1481" fmla="*/ 7995426 h 10286999"/>
              <a:gd name="connsiteX1482" fmla="*/ 2132392 w 11378470"/>
              <a:gd name="connsiteY1482" fmla="*/ 7895888 h 10286999"/>
              <a:gd name="connsiteX1483" fmla="*/ 2136812 w 11378470"/>
              <a:gd name="connsiteY1483" fmla="*/ 7899141 h 10286999"/>
              <a:gd name="connsiteX1484" fmla="*/ 2140266 w 11378470"/>
              <a:gd name="connsiteY1484" fmla="*/ 7908874 h 10286999"/>
              <a:gd name="connsiteX1485" fmla="*/ 2133300 w 11378470"/>
              <a:gd name="connsiteY1485" fmla="*/ 7911740 h 10286999"/>
              <a:gd name="connsiteX1486" fmla="*/ 2134397 w 11378470"/>
              <a:gd name="connsiteY1486" fmla="*/ 7915343 h 10286999"/>
              <a:gd name="connsiteX1487" fmla="*/ 2126333 w 11378470"/>
              <a:gd name="connsiteY1487" fmla="*/ 7914604 h 10286999"/>
              <a:gd name="connsiteX1488" fmla="*/ 2125234 w 11378470"/>
              <a:gd name="connsiteY1488" fmla="*/ 7910999 h 10286999"/>
              <a:gd name="connsiteX1489" fmla="*/ 2124091 w 11378470"/>
              <a:gd name="connsiteY1489" fmla="*/ 7910455 h 10286999"/>
              <a:gd name="connsiteX1490" fmla="*/ 2126523 w 11378470"/>
              <a:gd name="connsiteY1490" fmla="*/ 7902359 h 10286999"/>
              <a:gd name="connsiteX1491" fmla="*/ 2132392 w 11378470"/>
              <a:gd name="connsiteY1491" fmla="*/ 7895888 h 10286999"/>
              <a:gd name="connsiteX1492" fmla="*/ 1596498 w 11378470"/>
              <a:gd name="connsiteY1492" fmla="*/ 7887146 h 10286999"/>
              <a:gd name="connsiteX1493" fmla="*/ 1605208 w 11378470"/>
              <a:gd name="connsiteY1493" fmla="*/ 7895565 h 10286999"/>
              <a:gd name="connsiteX1494" fmla="*/ 1612101 w 11378470"/>
              <a:gd name="connsiteY1494" fmla="*/ 7913404 h 10286999"/>
              <a:gd name="connsiteX1495" fmla="*/ 1573395 w 11378470"/>
              <a:gd name="connsiteY1495" fmla="*/ 7962794 h 10286999"/>
              <a:gd name="connsiteX1496" fmla="*/ 1537770 w 11378470"/>
              <a:gd name="connsiteY1496" fmla="*/ 7955147 h 10286999"/>
              <a:gd name="connsiteX1497" fmla="*/ 1528272 w 11378470"/>
              <a:gd name="connsiteY1497" fmla="*/ 7944608 h 10286999"/>
              <a:gd name="connsiteX1498" fmla="*/ 1596498 w 11378470"/>
              <a:gd name="connsiteY1498" fmla="*/ 7887146 h 10286999"/>
              <a:gd name="connsiteX1499" fmla="*/ 1981104 w 11378470"/>
              <a:gd name="connsiteY1499" fmla="*/ 7874178 h 10286999"/>
              <a:gd name="connsiteX1500" fmla="*/ 2017313 w 11378470"/>
              <a:gd name="connsiteY1500" fmla="*/ 7890283 h 10286999"/>
              <a:gd name="connsiteX1501" fmla="*/ 2010186 w 11378470"/>
              <a:gd name="connsiteY1501" fmla="*/ 7904921 h 10286999"/>
              <a:gd name="connsiteX1502" fmla="*/ 1949989 w 11378470"/>
              <a:gd name="connsiteY1502" fmla="*/ 7891623 h 10286999"/>
              <a:gd name="connsiteX1503" fmla="*/ 1981104 w 11378470"/>
              <a:gd name="connsiteY1503" fmla="*/ 7874178 h 10286999"/>
              <a:gd name="connsiteX1504" fmla="*/ 1395757 w 11378470"/>
              <a:gd name="connsiteY1504" fmla="*/ 7854714 h 10286999"/>
              <a:gd name="connsiteX1505" fmla="*/ 1379014 w 11378470"/>
              <a:gd name="connsiteY1505" fmla="*/ 7968138 h 10286999"/>
              <a:gd name="connsiteX1506" fmla="*/ 1323890 w 11378470"/>
              <a:gd name="connsiteY1506" fmla="*/ 7927923 h 10286999"/>
              <a:gd name="connsiteX1507" fmla="*/ 1395757 w 11378470"/>
              <a:gd name="connsiteY1507" fmla="*/ 7854714 h 10286999"/>
              <a:gd name="connsiteX1508" fmla="*/ 1805898 w 11378470"/>
              <a:gd name="connsiteY1508" fmla="*/ 7852708 h 10286999"/>
              <a:gd name="connsiteX1509" fmla="*/ 1840083 w 11378470"/>
              <a:gd name="connsiteY1509" fmla="*/ 7852826 h 10286999"/>
              <a:gd name="connsiteX1510" fmla="*/ 1838304 w 11378470"/>
              <a:gd name="connsiteY1510" fmla="*/ 7861897 h 10286999"/>
              <a:gd name="connsiteX1511" fmla="*/ 1828698 w 11378470"/>
              <a:gd name="connsiteY1511" fmla="*/ 7868241 h 10286999"/>
              <a:gd name="connsiteX1512" fmla="*/ 1790943 w 11378470"/>
              <a:gd name="connsiteY1512" fmla="*/ 7870810 h 10286999"/>
              <a:gd name="connsiteX1513" fmla="*/ 1782382 w 11378470"/>
              <a:gd name="connsiteY1513" fmla="*/ 7869733 h 10286999"/>
              <a:gd name="connsiteX1514" fmla="*/ 1773824 w 11378470"/>
              <a:gd name="connsiteY1514" fmla="*/ 7868656 h 10286999"/>
              <a:gd name="connsiteX1515" fmla="*/ 1766042 w 11378470"/>
              <a:gd name="connsiteY1515" fmla="*/ 7854666 h 10286999"/>
              <a:gd name="connsiteX1516" fmla="*/ 1805898 w 11378470"/>
              <a:gd name="connsiteY1516" fmla="*/ 7852708 h 10286999"/>
              <a:gd name="connsiteX1517" fmla="*/ 1848456 w 11378470"/>
              <a:gd name="connsiteY1517" fmla="*/ 7827192 h 10286999"/>
              <a:gd name="connsiteX1518" fmla="*/ 1874359 w 11378470"/>
              <a:gd name="connsiteY1518" fmla="*/ 7832862 h 10286999"/>
              <a:gd name="connsiteX1519" fmla="*/ 1866071 w 11378470"/>
              <a:gd name="connsiteY1519" fmla="*/ 7856283 h 10286999"/>
              <a:gd name="connsiteX1520" fmla="*/ 1848456 w 11378470"/>
              <a:gd name="connsiteY1520" fmla="*/ 7827192 h 10286999"/>
              <a:gd name="connsiteX1521" fmla="*/ 2020176 w 11378470"/>
              <a:gd name="connsiteY1521" fmla="*/ 7823202 h 10286999"/>
              <a:gd name="connsiteX1522" fmla="*/ 2022484 w 11378470"/>
              <a:gd name="connsiteY1522" fmla="*/ 7845361 h 10286999"/>
              <a:gd name="connsiteX1523" fmla="*/ 2011791 w 11378470"/>
              <a:gd name="connsiteY1523" fmla="*/ 7856879 h 10286999"/>
              <a:gd name="connsiteX1524" fmla="*/ 2014834 w 11378470"/>
              <a:gd name="connsiteY1524" fmla="*/ 7858231 h 10286999"/>
              <a:gd name="connsiteX1525" fmla="*/ 2046785 w 11378470"/>
              <a:gd name="connsiteY1525" fmla="*/ 7874332 h 10286999"/>
              <a:gd name="connsiteX1526" fmla="*/ 2042656 w 11378470"/>
              <a:gd name="connsiteY1526" fmla="*/ 7881964 h 10286999"/>
              <a:gd name="connsiteX1527" fmla="*/ 2031945 w 11378470"/>
              <a:gd name="connsiteY1527" fmla="*/ 7883389 h 10286999"/>
              <a:gd name="connsiteX1528" fmla="*/ 1995925 w 11378470"/>
              <a:gd name="connsiteY1528" fmla="*/ 7868128 h 10286999"/>
              <a:gd name="connsiteX1529" fmla="*/ 1988209 w 11378470"/>
              <a:gd name="connsiteY1529" fmla="*/ 7863120 h 10286999"/>
              <a:gd name="connsiteX1530" fmla="*/ 1980493 w 11378470"/>
              <a:gd name="connsiteY1530" fmla="*/ 7858111 h 10286999"/>
              <a:gd name="connsiteX1531" fmla="*/ 1977014 w 11378470"/>
              <a:gd name="connsiteY1531" fmla="*/ 7841417 h 10286999"/>
              <a:gd name="connsiteX1532" fmla="*/ 2003447 w 11378470"/>
              <a:gd name="connsiteY1532" fmla="*/ 7853169 h 10286999"/>
              <a:gd name="connsiteX1533" fmla="*/ 1996838 w 11378470"/>
              <a:gd name="connsiteY1533" fmla="*/ 7844147 h 10286999"/>
              <a:gd name="connsiteX1534" fmla="*/ 1996503 w 11378470"/>
              <a:gd name="connsiteY1534" fmla="*/ 7825514 h 10286999"/>
              <a:gd name="connsiteX1535" fmla="*/ 2020176 w 11378470"/>
              <a:gd name="connsiteY1535" fmla="*/ 7823202 h 10286999"/>
              <a:gd name="connsiteX1536" fmla="*/ 2032460 w 11378470"/>
              <a:gd name="connsiteY1536" fmla="*/ 7811862 h 10286999"/>
              <a:gd name="connsiteX1537" fmla="*/ 2061950 w 11378470"/>
              <a:gd name="connsiteY1537" fmla="*/ 7829723 h 10286999"/>
              <a:gd name="connsiteX1538" fmla="*/ 2057302 w 11378470"/>
              <a:gd name="connsiteY1538" fmla="*/ 7839687 h 10286999"/>
              <a:gd name="connsiteX1539" fmla="*/ 2062071 w 11378470"/>
              <a:gd name="connsiteY1539" fmla="*/ 7851263 h 10286999"/>
              <a:gd name="connsiteX1540" fmla="*/ 2033833 w 11378470"/>
              <a:gd name="connsiteY1540" fmla="*/ 7864688 h 10286999"/>
              <a:gd name="connsiteX1541" fmla="*/ 2031501 w 11378470"/>
              <a:gd name="connsiteY1541" fmla="*/ 7849452 h 10286999"/>
              <a:gd name="connsiteX1542" fmla="*/ 2033866 w 11378470"/>
              <a:gd name="connsiteY1542" fmla="*/ 7847534 h 10286999"/>
              <a:gd name="connsiteX1543" fmla="*/ 2022254 w 11378470"/>
              <a:gd name="connsiteY1543" fmla="*/ 7840501 h 10286999"/>
              <a:gd name="connsiteX1544" fmla="*/ 2032460 w 11378470"/>
              <a:gd name="connsiteY1544" fmla="*/ 7811862 h 10286999"/>
              <a:gd name="connsiteX1545" fmla="*/ 1566697 w 11378470"/>
              <a:gd name="connsiteY1545" fmla="*/ 7806309 h 10286999"/>
              <a:gd name="connsiteX1546" fmla="*/ 1591373 w 11378470"/>
              <a:gd name="connsiteY1546" fmla="*/ 7866485 h 10286999"/>
              <a:gd name="connsiteX1547" fmla="*/ 1537268 w 11378470"/>
              <a:gd name="connsiteY1547" fmla="*/ 7817905 h 10286999"/>
              <a:gd name="connsiteX1548" fmla="*/ 1566697 w 11378470"/>
              <a:gd name="connsiteY1548" fmla="*/ 7806309 h 10286999"/>
              <a:gd name="connsiteX1549" fmla="*/ 746382 w 11378470"/>
              <a:gd name="connsiteY1549" fmla="*/ 7805558 h 10286999"/>
              <a:gd name="connsiteX1550" fmla="*/ 766696 w 11378470"/>
              <a:gd name="connsiteY1550" fmla="*/ 7808310 h 10286999"/>
              <a:gd name="connsiteX1551" fmla="*/ 760372 w 11378470"/>
              <a:gd name="connsiteY1551" fmla="*/ 7918986 h 10286999"/>
              <a:gd name="connsiteX1552" fmla="*/ 729608 w 11378470"/>
              <a:gd name="connsiteY1552" fmla="*/ 7930457 h 10286999"/>
              <a:gd name="connsiteX1553" fmla="*/ 746382 w 11378470"/>
              <a:gd name="connsiteY1553" fmla="*/ 7805558 h 10286999"/>
              <a:gd name="connsiteX1554" fmla="*/ 2334697 w 11378470"/>
              <a:gd name="connsiteY1554" fmla="*/ 7805269 h 10286999"/>
              <a:gd name="connsiteX1555" fmla="*/ 2321279 w 11378470"/>
              <a:gd name="connsiteY1555" fmla="*/ 7806597 h 10286999"/>
              <a:gd name="connsiteX1556" fmla="*/ 2315610 w 11378470"/>
              <a:gd name="connsiteY1556" fmla="*/ 7805878 h 10286999"/>
              <a:gd name="connsiteX1557" fmla="*/ 2338381 w 11378470"/>
              <a:gd name="connsiteY1557" fmla="*/ 7839107 h 10286999"/>
              <a:gd name="connsiteX1558" fmla="*/ 2371468 w 11378470"/>
              <a:gd name="connsiteY1558" fmla="*/ 7883983 h 10286999"/>
              <a:gd name="connsiteX1559" fmla="*/ 2382882 w 11378470"/>
              <a:gd name="connsiteY1559" fmla="*/ 7888953 h 10286999"/>
              <a:gd name="connsiteX1560" fmla="*/ 2387683 w 11378470"/>
              <a:gd name="connsiteY1560" fmla="*/ 7905975 h 10286999"/>
              <a:gd name="connsiteX1561" fmla="*/ 2407252 w 11378470"/>
              <a:gd name="connsiteY1561" fmla="*/ 7932517 h 10286999"/>
              <a:gd name="connsiteX1562" fmla="*/ 2472649 w 11378470"/>
              <a:gd name="connsiteY1562" fmla="*/ 8018831 h 10286999"/>
              <a:gd name="connsiteX1563" fmla="*/ 2449501 w 11378470"/>
              <a:gd name="connsiteY1563" fmla="*/ 8028291 h 10286999"/>
              <a:gd name="connsiteX1564" fmla="*/ 2546730 w 11378470"/>
              <a:gd name="connsiteY1564" fmla="*/ 8141801 h 10286999"/>
              <a:gd name="connsiteX1565" fmla="*/ 2514321 w 11378470"/>
              <a:gd name="connsiteY1565" fmla="*/ 8085046 h 10286999"/>
              <a:gd name="connsiteX1566" fmla="*/ 2518949 w 11378470"/>
              <a:gd name="connsiteY1566" fmla="*/ 8085046 h 10286999"/>
              <a:gd name="connsiteX1567" fmla="*/ 2509692 w 11378470"/>
              <a:gd name="connsiteY1567" fmla="*/ 8070858 h 10286999"/>
              <a:gd name="connsiteX1568" fmla="*/ 2509692 w 11378470"/>
              <a:gd name="connsiteY1568" fmla="*/ 8066128 h 10286999"/>
              <a:gd name="connsiteX1569" fmla="*/ 2518949 w 11378470"/>
              <a:gd name="connsiteY1569" fmla="*/ 8075586 h 10286999"/>
              <a:gd name="connsiteX1570" fmla="*/ 2523578 w 11378470"/>
              <a:gd name="connsiteY1570" fmla="*/ 8080316 h 10286999"/>
              <a:gd name="connsiteX1571" fmla="*/ 2528212 w 11378470"/>
              <a:gd name="connsiteY1571" fmla="*/ 8085046 h 10286999"/>
              <a:gd name="connsiteX1572" fmla="*/ 2593030 w 11378470"/>
              <a:gd name="connsiteY1572" fmla="*/ 8155991 h 10286999"/>
              <a:gd name="connsiteX1573" fmla="*/ 2634702 w 11378470"/>
              <a:gd name="connsiteY1573" fmla="*/ 8212746 h 10286999"/>
              <a:gd name="connsiteX1574" fmla="*/ 2644668 w 11378470"/>
              <a:gd name="connsiteY1574" fmla="*/ 8222371 h 10286999"/>
              <a:gd name="connsiteX1575" fmla="*/ 2648757 w 11378470"/>
              <a:gd name="connsiteY1575" fmla="*/ 8219892 h 10286999"/>
              <a:gd name="connsiteX1576" fmla="*/ 2657790 w 11378470"/>
              <a:gd name="connsiteY1576" fmla="*/ 8210216 h 10286999"/>
              <a:gd name="connsiteX1577" fmla="*/ 2662234 w 11378470"/>
              <a:gd name="connsiteY1577" fmla="*/ 8206394 h 10286999"/>
              <a:gd name="connsiteX1578" fmla="*/ 2630070 w 11378470"/>
              <a:gd name="connsiteY1578" fmla="*/ 8174907 h 10286999"/>
              <a:gd name="connsiteX1579" fmla="*/ 2551360 w 11378470"/>
              <a:gd name="connsiteY1579" fmla="*/ 8070858 h 10286999"/>
              <a:gd name="connsiteX1580" fmla="*/ 2486540 w 11378470"/>
              <a:gd name="connsiteY1580" fmla="*/ 8014101 h 10286999"/>
              <a:gd name="connsiteX1581" fmla="*/ 2468019 w 11378470"/>
              <a:gd name="connsiteY1581" fmla="*/ 7980995 h 10286999"/>
              <a:gd name="connsiteX1582" fmla="*/ 2338381 w 11378470"/>
              <a:gd name="connsiteY1582" fmla="*/ 7810730 h 10286999"/>
              <a:gd name="connsiteX1583" fmla="*/ 525272 w 11378470"/>
              <a:gd name="connsiteY1583" fmla="*/ 7790159 h 10286999"/>
              <a:gd name="connsiteX1584" fmla="*/ 561653 w 11378470"/>
              <a:gd name="connsiteY1584" fmla="*/ 7859706 h 10286999"/>
              <a:gd name="connsiteX1585" fmla="*/ 512327 w 11378470"/>
              <a:gd name="connsiteY1585" fmla="*/ 7880415 h 10286999"/>
              <a:gd name="connsiteX1586" fmla="*/ 461774 w 11378470"/>
              <a:gd name="connsiteY1586" fmla="*/ 7857056 h 10286999"/>
              <a:gd name="connsiteX1587" fmla="*/ 525272 w 11378470"/>
              <a:gd name="connsiteY1587" fmla="*/ 7790159 h 10286999"/>
              <a:gd name="connsiteX1588" fmla="*/ 1497464 w 11378470"/>
              <a:gd name="connsiteY1588" fmla="*/ 7758680 h 10286999"/>
              <a:gd name="connsiteX1589" fmla="*/ 1508561 w 11378470"/>
              <a:gd name="connsiteY1589" fmla="*/ 7760422 h 10286999"/>
              <a:gd name="connsiteX1590" fmla="*/ 1514907 w 11378470"/>
              <a:gd name="connsiteY1590" fmla="*/ 7777646 h 10286999"/>
              <a:gd name="connsiteX1591" fmla="*/ 1479677 w 11378470"/>
              <a:gd name="connsiteY1591" fmla="*/ 7787900 h 10286999"/>
              <a:gd name="connsiteX1592" fmla="*/ 1497464 w 11378470"/>
              <a:gd name="connsiteY1592" fmla="*/ 7758680 h 10286999"/>
              <a:gd name="connsiteX1593" fmla="*/ 1958217 w 11378470"/>
              <a:gd name="connsiteY1593" fmla="*/ 7757840 h 10286999"/>
              <a:gd name="connsiteX1594" fmla="*/ 1989885 w 11378470"/>
              <a:gd name="connsiteY1594" fmla="*/ 7758690 h 10286999"/>
              <a:gd name="connsiteX1595" fmla="*/ 2023182 w 11378470"/>
              <a:gd name="connsiteY1595" fmla="*/ 7797095 h 10286999"/>
              <a:gd name="connsiteX1596" fmla="*/ 2015651 w 11378470"/>
              <a:gd name="connsiteY1596" fmla="*/ 7815476 h 10286999"/>
              <a:gd name="connsiteX1597" fmla="*/ 1931310 w 11378470"/>
              <a:gd name="connsiteY1597" fmla="*/ 7771638 h 10286999"/>
              <a:gd name="connsiteX1598" fmla="*/ 1958217 w 11378470"/>
              <a:gd name="connsiteY1598" fmla="*/ 7757840 h 10286999"/>
              <a:gd name="connsiteX1599" fmla="*/ 2051077 w 11378470"/>
              <a:gd name="connsiteY1599" fmla="*/ 7755610 h 10286999"/>
              <a:gd name="connsiteX1600" fmla="*/ 2101553 w 11378470"/>
              <a:gd name="connsiteY1600" fmla="*/ 7773097 h 10286999"/>
              <a:gd name="connsiteX1601" fmla="*/ 2101839 w 11378470"/>
              <a:gd name="connsiteY1601" fmla="*/ 7773516 h 10286999"/>
              <a:gd name="connsiteX1602" fmla="*/ 2103299 w 11378470"/>
              <a:gd name="connsiteY1602" fmla="*/ 7773695 h 10286999"/>
              <a:gd name="connsiteX1603" fmla="*/ 2103248 w 11378470"/>
              <a:gd name="connsiteY1603" fmla="*/ 7775580 h 10286999"/>
              <a:gd name="connsiteX1604" fmla="*/ 2108316 w 11378470"/>
              <a:gd name="connsiteY1604" fmla="*/ 7783001 h 10286999"/>
              <a:gd name="connsiteX1605" fmla="*/ 2105745 w 11378470"/>
              <a:gd name="connsiteY1605" fmla="*/ 7784434 h 10286999"/>
              <a:gd name="connsiteX1606" fmla="*/ 2098797 w 11378470"/>
              <a:gd name="connsiteY1606" fmla="*/ 7797357 h 10286999"/>
              <a:gd name="connsiteX1607" fmla="*/ 2090947 w 11378470"/>
              <a:gd name="connsiteY1607" fmla="*/ 7801443 h 10286999"/>
              <a:gd name="connsiteX1608" fmla="*/ 2083261 w 11378470"/>
              <a:gd name="connsiteY1608" fmla="*/ 7799497 h 10286999"/>
              <a:gd name="connsiteX1609" fmla="*/ 2080464 w 11378470"/>
              <a:gd name="connsiteY1609" fmla="*/ 7792955 h 10286999"/>
              <a:gd name="connsiteX1610" fmla="*/ 2064842 w 11378470"/>
              <a:gd name="connsiteY1610" fmla="*/ 7794353 h 10286999"/>
              <a:gd name="connsiteX1611" fmla="*/ 2033945 w 11378470"/>
              <a:gd name="connsiteY1611" fmla="*/ 7768030 h 10286999"/>
              <a:gd name="connsiteX1612" fmla="*/ 2051077 w 11378470"/>
              <a:gd name="connsiteY1612" fmla="*/ 7755610 h 10286999"/>
              <a:gd name="connsiteX1613" fmla="*/ 1865477 w 11378470"/>
              <a:gd name="connsiteY1613" fmla="*/ 7732239 h 10286999"/>
              <a:gd name="connsiteX1614" fmla="*/ 1866469 w 11378470"/>
              <a:gd name="connsiteY1614" fmla="*/ 7736053 h 10286999"/>
              <a:gd name="connsiteX1615" fmla="*/ 1871187 w 11378470"/>
              <a:gd name="connsiteY1615" fmla="*/ 7738502 h 10286999"/>
              <a:gd name="connsiteX1616" fmla="*/ 1867704 w 11378470"/>
              <a:gd name="connsiteY1616" fmla="*/ 7756483 h 10286999"/>
              <a:gd name="connsiteX1617" fmla="*/ 1861490 w 11378470"/>
              <a:gd name="connsiteY1617" fmla="*/ 7763977 h 10286999"/>
              <a:gd name="connsiteX1618" fmla="*/ 1853789 w 11378470"/>
              <a:gd name="connsiteY1618" fmla="*/ 7765751 h 10286999"/>
              <a:gd name="connsiteX1619" fmla="*/ 1848079 w 11378470"/>
              <a:gd name="connsiteY1619" fmla="*/ 7759488 h 10286999"/>
              <a:gd name="connsiteX1620" fmla="*/ 1844111 w 11378470"/>
              <a:gd name="connsiteY1620" fmla="*/ 7744236 h 10286999"/>
              <a:gd name="connsiteX1621" fmla="*/ 1849578 w 11378470"/>
              <a:gd name="connsiteY1621" fmla="*/ 7733881 h 10286999"/>
              <a:gd name="connsiteX1622" fmla="*/ 1858024 w 11378470"/>
              <a:gd name="connsiteY1622" fmla="*/ 7734966 h 10286999"/>
              <a:gd name="connsiteX1623" fmla="*/ 1865477 w 11378470"/>
              <a:gd name="connsiteY1623" fmla="*/ 7732239 h 10286999"/>
              <a:gd name="connsiteX1624" fmla="*/ 1530476 w 11378470"/>
              <a:gd name="connsiteY1624" fmla="*/ 7729509 h 10286999"/>
              <a:gd name="connsiteX1625" fmla="*/ 1550127 w 11378470"/>
              <a:gd name="connsiteY1625" fmla="*/ 7765747 h 10286999"/>
              <a:gd name="connsiteX1626" fmla="*/ 1517871 w 11378470"/>
              <a:gd name="connsiteY1626" fmla="*/ 7749560 h 10286999"/>
              <a:gd name="connsiteX1627" fmla="*/ 1530476 w 11378470"/>
              <a:gd name="connsiteY1627" fmla="*/ 7729509 h 10286999"/>
              <a:gd name="connsiteX1628" fmla="*/ 1608602 w 11378470"/>
              <a:gd name="connsiteY1628" fmla="*/ 7707205 h 10286999"/>
              <a:gd name="connsiteX1629" fmla="*/ 1703165 w 11378470"/>
              <a:gd name="connsiteY1629" fmla="*/ 7798243 h 10286999"/>
              <a:gd name="connsiteX1630" fmla="*/ 1608602 w 11378470"/>
              <a:gd name="connsiteY1630" fmla="*/ 7707205 h 10286999"/>
              <a:gd name="connsiteX1631" fmla="*/ 1530767 w 11378470"/>
              <a:gd name="connsiteY1631" fmla="*/ 7667018 h 10286999"/>
              <a:gd name="connsiteX1632" fmla="*/ 1547450 w 11378470"/>
              <a:gd name="connsiteY1632" fmla="*/ 7675227 h 10286999"/>
              <a:gd name="connsiteX1633" fmla="*/ 1499605 w 11378470"/>
              <a:gd name="connsiteY1633" fmla="*/ 7709514 h 10286999"/>
              <a:gd name="connsiteX1634" fmla="*/ 1484529 w 11378470"/>
              <a:gd name="connsiteY1634" fmla="*/ 7698263 h 10286999"/>
              <a:gd name="connsiteX1635" fmla="*/ 1530767 w 11378470"/>
              <a:gd name="connsiteY1635" fmla="*/ 7667018 h 10286999"/>
              <a:gd name="connsiteX1636" fmla="*/ 1251768 w 11378470"/>
              <a:gd name="connsiteY1636" fmla="*/ 7649627 h 10286999"/>
              <a:gd name="connsiteX1637" fmla="*/ 1361092 w 11378470"/>
              <a:gd name="connsiteY1637" fmla="*/ 7687445 h 10286999"/>
              <a:gd name="connsiteX1638" fmla="*/ 1240736 w 11378470"/>
              <a:gd name="connsiteY1638" fmla="*/ 7840713 h 10286999"/>
              <a:gd name="connsiteX1639" fmla="*/ 1127238 w 11378470"/>
              <a:gd name="connsiteY1639" fmla="*/ 7716031 h 10286999"/>
              <a:gd name="connsiteX1640" fmla="*/ 1251768 w 11378470"/>
              <a:gd name="connsiteY1640" fmla="*/ 7649627 h 10286999"/>
              <a:gd name="connsiteX1641" fmla="*/ 1062840 w 11378470"/>
              <a:gd name="connsiteY1641" fmla="*/ 7634422 h 10286999"/>
              <a:gd name="connsiteX1642" fmla="*/ 1095655 w 11378470"/>
              <a:gd name="connsiteY1642" fmla="*/ 7662287 h 10286999"/>
              <a:gd name="connsiteX1643" fmla="*/ 1063462 w 11378470"/>
              <a:gd name="connsiteY1643" fmla="*/ 7695501 h 10286999"/>
              <a:gd name="connsiteX1644" fmla="*/ 1030848 w 11378470"/>
              <a:gd name="connsiteY1644" fmla="*/ 7655815 h 10286999"/>
              <a:gd name="connsiteX1645" fmla="*/ 1062840 w 11378470"/>
              <a:gd name="connsiteY1645" fmla="*/ 7634422 h 10286999"/>
              <a:gd name="connsiteX1646" fmla="*/ 1906806 w 11378470"/>
              <a:gd name="connsiteY1646" fmla="*/ 7626798 h 10286999"/>
              <a:gd name="connsiteX1647" fmla="*/ 1927019 w 11378470"/>
              <a:gd name="connsiteY1647" fmla="*/ 7643352 h 10286999"/>
              <a:gd name="connsiteX1648" fmla="*/ 1877989 w 11378470"/>
              <a:gd name="connsiteY1648" fmla="*/ 7680168 h 10286999"/>
              <a:gd name="connsiteX1649" fmla="*/ 1906806 w 11378470"/>
              <a:gd name="connsiteY1649" fmla="*/ 7626798 h 10286999"/>
              <a:gd name="connsiteX1650" fmla="*/ 1998246 w 11378470"/>
              <a:gd name="connsiteY1650" fmla="*/ 7557417 h 10286999"/>
              <a:gd name="connsiteX1651" fmla="*/ 2008394 w 11378470"/>
              <a:gd name="connsiteY1651" fmla="*/ 7608690 h 10286999"/>
              <a:gd name="connsiteX1652" fmla="*/ 1996968 w 11378470"/>
              <a:gd name="connsiteY1652" fmla="*/ 7624210 h 10286999"/>
              <a:gd name="connsiteX1653" fmla="*/ 1990061 w 11378470"/>
              <a:gd name="connsiteY1653" fmla="*/ 7643742 h 10286999"/>
              <a:gd name="connsiteX1654" fmla="*/ 1953891 w 11378470"/>
              <a:gd name="connsiteY1654" fmla="*/ 7686756 h 10286999"/>
              <a:gd name="connsiteX1655" fmla="*/ 1955877 w 11378470"/>
              <a:gd name="connsiteY1655" fmla="*/ 7635073 h 10286999"/>
              <a:gd name="connsiteX1656" fmla="*/ 1959321 w 11378470"/>
              <a:gd name="connsiteY1656" fmla="*/ 7630399 h 10286999"/>
              <a:gd name="connsiteX1657" fmla="*/ 1953974 w 11378470"/>
              <a:gd name="connsiteY1657" fmla="*/ 7626086 h 10286999"/>
              <a:gd name="connsiteX1658" fmla="*/ 1939214 w 11378470"/>
              <a:gd name="connsiteY1658" fmla="*/ 7608689 h 10286999"/>
              <a:gd name="connsiteX1659" fmla="*/ 1998246 w 11378470"/>
              <a:gd name="connsiteY1659" fmla="*/ 7557417 h 10286999"/>
              <a:gd name="connsiteX1660" fmla="*/ 2048736 w 11378470"/>
              <a:gd name="connsiteY1660" fmla="*/ 7546740 h 10286999"/>
              <a:gd name="connsiteX1661" fmla="*/ 2032295 w 11378470"/>
              <a:gd name="connsiteY1661" fmla="*/ 7593804 h 10286999"/>
              <a:gd name="connsiteX1662" fmla="*/ 1995441 w 11378470"/>
              <a:gd name="connsiteY1662" fmla="*/ 7552126 h 10286999"/>
              <a:gd name="connsiteX1663" fmla="*/ 2048736 w 11378470"/>
              <a:gd name="connsiteY1663" fmla="*/ 7546740 h 10286999"/>
              <a:gd name="connsiteX1664" fmla="*/ 1416971 w 11378470"/>
              <a:gd name="connsiteY1664" fmla="*/ 7539286 h 10286999"/>
              <a:gd name="connsiteX1665" fmla="*/ 1436759 w 11378470"/>
              <a:gd name="connsiteY1665" fmla="*/ 7546777 h 10286999"/>
              <a:gd name="connsiteX1666" fmla="*/ 1415688 w 11378470"/>
              <a:gd name="connsiteY1666" fmla="*/ 7576528 h 10286999"/>
              <a:gd name="connsiteX1667" fmla="*/ 1375834 w 11378470"/>
              <a:gd name="connsiteY1667" fmla="*/ 7567498 h 10286999"/>
              <a:gd name="connsiteX1668" fmla="*/ 1416971 w 11378470"/>
              <a:gd name="connsiteY1668" fmla="*/ 7539286 h 10286999"/>
              <a:gd name="connsiteX1669" fmla="*/ 2149179 w 11378470"/>
              <a:gd name="connsiteY1669" fmla="*/ 7507747 h 10286999"/>
              <a:gd name="connsiteX1670" fmla="*/ 2148383 w 11378470"/>
              <a:gd name="connsiteY1670" fmla="*/ 7507881 h 10286999"/>
              <a:gd name="connsiteX1671" fmla="*/ 2149034 w 11378470"/>
              <a:gd name="connsiteY1671" fmla="*/ 7514193 h 10286999"/>
              <a:gd name="connsiteX1672" fmla="*/ 2138363 w 11378470"/>
              <a:gd name="connsiteY1672" fmla="*/ 7519646 h 10286999"/>
              <a:gd name="connsiteX1673" fmla="*/ 2137844 w 11378470"/>
              <a:gd name="connsiteY1673" fmla="*/ 7519637 h 10286999"/>
              <a:gd name="connsiteX1674" fmla="*/ 2143920 w 11378470"/>
              <a:gd name="connsiteY1674" fmla="*/ 7531685 h 10286999"/>
              <a:gd name="connsiteX1675" fmla="*/ 2208739 w 11378470"/>
              <a:gd name="connsiteY1675" fmla="*/ 7649924 h 10286999"/>
              <a:gd name="connsiteX1676" fmla="*/ 2275794 w 11378470"/>
              <a:gd name="connsiteY1676" fmla="*/ 7747776 h 10286999"/>
              <a:gd name="connsiteX1677" fmla="*/ 2285070 w 11378470"/>
              <a:gd name="connsiteY1677" fmla="*/ 7753178 h 10286999"/>
              <a:gd name="connsiteX1678" fmla="*/ 2288776 w 11378470"/>
              <a:gd name="connsiteY1678" fmla="*/ 7760044 h 10286999"/>
              <a:gd name="connsiteX1679" fmla="*/ 2286772 w 11378470"/>
              <a:gd name="connsiteY1679" fmla="*/ 7763795 h 10286999"/>
              <a:gd name="connsiteX1680" fmla="*/ 2307456 w 11378470"/>
              <a:gd name="connsiteY1680" fmla="*/ 7793979 h 10286999"/>
              <a:gd name="connsiteX1681" fmla="*/ 2321811 w 11378470"/>
              <a:gd name="connsiteY1681" fmla="*/ 7786171 h 10286999"/>
              <a:gd name="connsiteX1682" fmla="*/ 2279348 w 11378470"/>
              <a:gd name="connsiteY1682" fmla="*/ 7723233 h 10286999"/>
              <a:gd name="connsiteX1683" fmla="*/ 2253881 w 11378470"/>
              <a:gd name="connsiteY1683" fmla="*/ 7687391 h 10286999"/>
              <a:gd name="connsiteX1684" fmla="*/ 2245863 w 11378470"/>
              <a:gd name="connsiteY1684" fmla="*/ 7692586 h 10286999"/>
              <a:gd name="connsiteX1685" fmla="*/ 2234481 w 11378470"/>
              <a:gd name="connsiteY1685" fmla="*/ 7680213 h 10286999"/>
              <a:gd name="connsiteX1686" fmla="*/ 2241284 w 11378470"/>
              <a:gd name="connsiteY1686" fmla="*/ 7669663 h 10286999"/>
              <a:gd name="connsiteX1687" fmla="*/ 2227259 w 11378470"/>
              <a:gd name="connsiteY1687" fmla="*/ 7649924 h 10286999"/>
              <a:gd name="connsiteX1688" fmla="*/ 2180381 w 11378470"/>
              <a:gd name="connsiteY1688" fmla="*/ 7568930 h 10286999"/>
              <a:gd name="connsiteX1689" fmla="*/ 2167616 w 11378470"/>
              <a:gd name="connsiteY1689" fmla="*/ 7543899 h 10286999"/>
              <a:gd name="connsiteX1690" fmla="*/ 2158596 w 11378470"/>
              <a:gd name="connsiteY1690" fmla="*/ 7538155 h 10286999"/>
              <a:gd name="connsiteX1691" fmla="*/ 2151358 w 11378470"/>
              <a:gd name="connsiteY1691" fmla="*/ 7521181 h 10286999"/>
              <a:gd name="connsiteX1692" fmla="*/ 2151573 w 11378470"/>
              <a:gd name="connsiteY1692" fmla="*/ 7513161 h 10286999"/>
              <a:gd name="connsiteX1693" fmla="*/ 2151861 w 11378470"/>
              <a:gd name="connsiteY1693" fmla="*/ 7513006 h 10286999"/>
              <a:gd name="connsiteX1694" fmla="*/ 1796198 w 11378470"/>
              <a:gd name="connsiteY1694" fmla="*/ 7496833 h 10286999"/>
              <a:gd name="connsiteX1695" fmla="*/ 1825792 w 11378470"/>
              <a:gd name="connsiteY1695" fmla="*/ 7514103 h 10286999"/>
              <a:gd name="connsiteX1696" fmla="*/ 1817006 w 11378470"/>
              <a:gd name="connsiteY1696" fmla="*/ 7561276 h 10286999"/>
              <a:gd name="connsiteX1697" fmla="*/ 1800211 w 11378470"/>
              <a:gd name="connsiteY1697" fmla="*/ 7565531 h 10286999"/>
              <a:gd name="connsiteX1698" fmla="*/ 1771331 w 11378470"/>
              <a:gd name="connsiteY1698" fmla="*/ 7554195 h 10286999"/>
              <a:gd name="connsiteX1699" fmla="*/ 1796198 w 11378470"/>
              <a:gd name="connsiteY1699" fmla="*/ 7496833 h 10286999"/>
              <a:gd name="connsiteX1700" fmla="*/ 1948538 w 11378470"/>
              <a:gd name="connsiteY1700" fmla="*/ 7489959 h 10286999"/>
              <a:gd name="connsiteX1701" fmla="*/ 1978221 w 11378470"/>
              <a:gd name="connsiteY1701" fmla="*/ 7496720 h 10286999"/>
              <a:gd name="connsiteX1702" fmla="*/ 1959946 w 11378470"/>
              <a:gd name="connsiteY1702" fmla="*/ 7515443 h 10286999"/>
              <a:gd name="connsiteX1703" fmla="*/ 1929302 w 11378470"/>
              <a:gd name="connsiteY1703" fmla="*/ 7505767 h 10286999"/>
              <a:gd name="connsiteX1704" fmla="*/ 1948538 w 11378470"/>
              <a:gd name="connsiteY1704" fmla="*/ 7489959 h 10286999"/>
              <a:gd name="connsiteX1705" fmla="*/ 2068969 w 11378470"/>
              <a:gd name="connsiteY1705" fmla="*/ 7472027 h 10286999"/>
              <a:gd name="connsiteX1706" fmla="*/ 2070585 w 11378470"/>
              <a:gd name="connsiteY1706" fmla="*/ 7478035 h 10286999"/>
              <a:gd name="connsiteX1707" fmla="*/ 2070782 w 11378470"/>
              <a:gd name="connsiteY1707" fmla="*/ 7475931 h 10286999"/>
              <a:gd name="connsiteX1708" fmla="*/ 1646413 w 11378470"/>
              <a:gd name="connsiteY1708" fmla="*/ 7469402 h 10286999"/>
              <a:gd name="connsiteX1709" fmla="*/ 1666280 w 11378470"/>
              <a:gd name="connsiteY1709" fmla="*/ 7520420 h 10286999"/>
              <a:gd name="connsiteX1710" fmla="*/ 1647646 w 11378470"/>
              <a:gd name="connsiteY1710" fmla="*/ 7524575 h 10286999"/>
              <a:gd name="connsiteX1711" fmla="*/ 1620800 w 11378470"/>
              <a:gd name="connsiteY1711" fmla="*/ 7501551 h 10286999"/>
              <a:gd name="connsiteX1712" fmla="*/ 1646413 w 11378470"/>
              <a:gd name="connsiteY1712" fmla="*/ 7469402 h 10286999"/>
              <a:gd name="connsiteX1713" fmla="*/ 2048029 w 11378470"/>
              <a:gd name="connsiteY1713" fmla="*/ 7425872 h 10286999"/>
              <a:gd name="connsiteX1714" fmla="*/ 2032538 w 11378470"/>
              <a:gd name="connsiteY1714" fmla="*/ 7463455 h 10286999"/>
              <a:gd name="connsiteX1715" fmla="*/ 2053521 w 11378470"/>
              <a:gd name="connsiteY1715" fmla="*/ 7455736 h 10286999"/>
              <a:gd name="connsiteX1716" fmla="*/ 2061948 w 11378470"/>
              <a:gd name="connsiteY1716" fmla="*/ 7458091 h 10286999"/>
              <a:gd name="connsiteX1717" fmla="*/ 2055949 w 11378470"/>
              <a:gd name="connsiteY1717" fmla="*/ 7446552 h 10286999"/>
              <a:gd name="connsiteX1718" fmla="*/ 1313615 w 11378470"/>
              <a:gd name="connsiteY1718" fmla="*/ 7421604 h 10286999"/>
              <a:gd name="connsiteX1719" fmla="*/ 1294454 w 11378470"/>
              <a:gd name="connsiteY1719" fmla="*/ 7520975 h 10286999"/>
              <a:gd name="connsiteX1720" fmla="*/ 1114120 w 11378470"/>
              <a:gd name="connsiteY1720" fmla="*/ 7505393 h 10286999"/>
              <a:gd name="connsiteX1721" fmla="*/ 1313615 w 11378470"/>
              <a:gd name="connsiteY1721" fmla="*/ 7421604 h 10286999"/>
              <a:gd name="connsiteX1722" fmla="*/ 1908815 w 11378470"/>
              <a:gd name="connsiteY1722" fmla="*/ 7417316 h 10286999"/>
              <a:gd name="connsiteX1723" fmla="*/ 1898391 w 11378470"/>
              <a:gd name="connsiteY1723" fmla="*/ 7438476 h 10286999"/>
              <a:gd name="connsiteX1724" fmla="*/ 1908815 w 11378470"/>
              <a:gd name="connsiteY1724" fmla="*/ 7417316 h 10286999"/>
              <a:gd name="connsiteX1725" fmla="*/ 1768680 w 11378470"/>
              <a:gd name="connsiteY1725" fmla="*/ 7410945 h 10286999"/>
              <a:gd name="connsiteX1726" fmla="*/ 1780004 w 11378470"/>
              <a:gd name="connsiteY1726" fmla="*/ 7416025 h 10286999"/>
              <a:gd name="connsiteX1727" fmla="*/ 1770752 w 11378470"/>
              <a:gd name="connsiteY1727" fmla="*/ 7435643 h 10286999"/>
              <a:gd name="connsiteX1728" fmla="*/ 1768680 w 11378470"/>
              <a:gd name="connsiteY1728" fmla="*/ 7410945 h 10286999"/>
              <a:gd name="connsiteX1729" fmla="*/ 1080985 w 11378470"/>
              <a:gd name="connsiteY1729" fmla="*/ 7400298 h 10286999"/>
              <a:gd name="connsiteX1730" fmla="*/ 1098168 w 11378470"/>
              <a:gd name="connsiteY1730" fmla="*/ 7408501 h 10286999"/>
              <a:gd name="connsiteX1731" fmla="*/ 1080315 w 11378470"/>
              <a:gd name="connsiteY1731" fmla="*/ 7439081 h 10286999"/>
              <a:gd name="connsiteX1732" fmla="*/ 1080985 w 11378470"/>
              <a:gd name="connsiteY1732" fmla="*/ 7400298 h 10286999"/>
              <a:gd name="connsiteX1733" fmla="*/ 2083046 w 11378470"/>
              <a:gd name="connsiteY1733" fmla="*/ 7376417 h 10286999"/>
              <a:gd name="connsiteX1734" fmla="*/ 2078963 w 11378470"/>
              <a:gd name="connsiteY1734" fmla="*/ 7402136 h 10286999"/>
              <a:gd name="connsiteX1735" fmla="*/ 2078259 w 11378470"/>
              <a:gd name="connsiteY1735" fmla="*/ 7402805 h 10286999"/>
              <a:gd name="connsiteX1736" fmla="*/ 2088361 w 11378470"/>
              <a:gd name="connsiteY1736" fmla="*/ 7418173 h 10286999"/>
              <a:gd name="connsiteX1737" fmla="*/ 2093418 w 11378470"/>
              <a:gd name="connsiteY1737" fmla="*/ 7428851 h 10286999"/>
              <a:gd name="connsiteX1738" fmla="*/ 2098107 w 11378470"/>
              <a:gd name="connsiteY1738" fmla="*/ 7433995 h 10286999"/>
              <a:gd name="connsiteX1739" fmla="*/ 2113264 w 11378470"/>
              <a:gd name="connsiteY1739" fmla="*/ 7452642 h 10286999"/>
              <a:gd name="connsiteX1740" fmla="*/ 2116416 w 11378470"/>
              <a:gd name="connsiteY1740" fmla="*/ 7474655 h 10286999"/>
              <a:gd name="connsiteX1741" fmla="*/ 2117504 w 11378470"/>
              <a:gd name="connsiteY1741" fmla="*/ 7479304 h 10286999"/>
              <a:gd name="connsiteX1742" fmla="*/ 2123811 w 11378470"/>
              <a:gd name="connsiteY1742" fmla="*/ 7491810 h 10286999"/>
              <a:gd name="connsiteX1743" fmla="*/ 2126057 w 11378470"/>
              <a:gd name="connsiteY1743" fmla="*/ 7489498 h 10286999"/>
              <a:gd name="connsiteX1744" fmla="*/ 2125888 w 11378470"/>
              <a:gd name="connsiteY1744" fmla="*/ 7476287 h 10286999"/>
              <a:gd name="connsiteX1745" fmla="*/ 2129908 w 11378470"/>
              <a:gd name="connsiteY1745" fmla="*/ 7469955 h 10286999"/>
              <a:gd name="connsiteX1746" fmla="*/ 1266830 w 11378470"/>
              <a:gd name="connsiteY1746" fmla="*/ 7356896 h 10286999"/>
              <a:gd name="connsiteX1747" fmla="*/ 1280033 w 11378470"/>
              <a:gd name="connsiteY1747" fmla="*/ 7357498 h 10286999"/>
              <a:gd name="connsiteX1748" fmla="*/ 1318628 w 11378470"/>
              <a:gd name="connsiteY1748" fmla="*/ 7381107 h 10286999"/>
              <a:gd name="connsiteX1749" fmla="*/ 1303934 w 11378470"/>
              <a:gd name="connsiteY1749" fmla="*/ 7404830 h 10286999"/>
              <a:gd name="connsiteX1750" fmla="*/ 1266830 w 11378470"/>
              <a:gd name="connsiteY1750" fmla="*/ 7356896 h 10286999"/>
              <a:gd name="connsiteX1751" fmla="*/ 1046595 w 11378470"/>
              <a:gd name="connsiteY1751" fmla="*/ 7313426 h 10286999"/>
              <a:gd name="connsiteX1752" fmla="*/ 1037259 w 11378470"/>
              <a:gd name="connsiteY1752" fmla="*/ 7369597 h 10286999"/>
              <a:gd name="connsiteX1753" fmla="*/ 1018167 w 11378470"/>
              <a:gd name="connsiteY1753" fmla="*/ 7371442 h 10286999"/>
              <a:gd name="connsiteX1754" fmla="*/ 1046595 w 11378470"/>
              <a:gd name="connsiteY1754" fmla="*/ 7313426 h 10286999"/>
              <a:gd name="connsiteX1755" fmla="*/ 1993576 w 11378470"/>
              <a:gd name="connsiteY1755" fmla="*/ 7294315 h 10286999"/>
              <a:gd name="connsiteX1756" fmla="*/ 1991308 w 11378470"/>
              <a:gd name="connsiteY1756" fmla="*/ 7310608 h 10286999"/>
              <a:gd name="connsiteX1757" fmla="*/ 1970263 w 11378470"/>
              <a:gd name="connsiteY1757" fmla="*/ 7336201 h 10286999"/>
              <a:gd name="connsiteX1758" fmla="*/ 1975150 w 11378470"/>
              <a:gd name="connsiteY1758" fmla="*/ 7334694 h 10286999"/>
              <a:gd name="connsiteX1759" fmla="*/ 1976308 w 11378470"/>
              <a:gd name="connsiteY1759" fmla="*/ 7330761 h 10286999"/>
              <a:gd name="connsiteX1760" fmla="*/ 1985081 w 11378470"/>
              <a:gd name="connsiteY1760" fmla="*/ 7324649 h 10286999"/>
              <a:gd name="connsiteX1761" fmla="*/ 1990022 w 11378470"/>
              <a:gd name="connsiteY1761" fmla="*/ 7330108 h 10286999"/>
              <a:gd name="connsiteX1762" fmla="*/ 2002724 w 11378470"/>
              <a:gd name="connsiteY1762" fmla="*/ 7326190 h 10286999"/>
              <a:gd name="connsiteX1763" fmla="*/ 2008241 w 11378470"/>
              <a:gd name="connsiteY1763" fmla="*/ 7326856 h 10286999"/>
              <a:gd name="connsiteX1764" fmla="*/ 2000389 w 11378470"/>
              <a:gd name="connsiteY1764" fmla="*/ 7309394 h 10286999"/>
              <a:gd name="connsiteX1765" fmla="*/ 1111698 w 11378470"/>
              <a:gd name="connsiteY1765" fmla="*/ 7284530 h 10286999"/>
              <a:gd name="connsiteX1766" fmla="*/ 1163010 w 11378470"/>
              <a:gd name="connsiteY1766" fmla="*/ 7335102 h 10286999"/>
              <a:gd name="connsiteX1767" fmla="*/ 1143673 w 11378470"/>
              <a:gd name="connsiteY1767" fmla="*/ 7351435 h 10286999"/>
              <a:gd name="connsiteX1768" fmla="*/ 1147465 w 11378470"/>
              <a:gd name="connsiteY1768" fmla="*/ 7358338 h 10286999"/>
              <a:gd name="connsiteX1769" fmla="*/ 1125900 w 11378470"/>
              <a:gd name="connsiteY1769" fmla="*/ 7387455 h 10286999"/>
              <a:gd name="connsiteX1770" fmla="*/ 1109316 w 11378470"/>
              <a:gd name="connsiteY1770" fmla="*/ 7370836 h 10286999"/>
              <a:gd name="connsiteX1771" fmla="*/ 1119789 w 11378470"/>
              <a:gd name="connsiteY1771" fmla="*/ 7350007 h 10286999"/>
              <a:gd name="connsiteX1772" fmla="*/ 1129725 w 11378470"/>
              <a:gd name="connsiteY1772" fmla="*/ 7347273 h 10286999"/>
              <a:gd name="connsiteX1773" fmla="*/ 1114305 w 11378470"/>
              <a:gd name="connsiteY1773" fmla="*/ 7334993 h 10286999"/>
              <a:gd name="connsiteX1774" fmla="*/ 1043936 w 11378470"/>
              <a:gd name="connsiteY1774" fmla="*/ 7293529 h 10286999"/>
              <a:gd name="connsiteX1775" fmla="*/ 1111698 w 11378470"/>
              <a:gd name="connsiteY1775" fmla="*/ 7284530 h 10286999"/>
              <a:gd name="connsiteX1776" fmla="*/ 1652860 w 11378470"/>
              <a:gd name="connsiteY1776" fmla="*/ 7264662 h 10286999"/>
              <a:gd name="connsiteX1777" fmla="*/ 1655692 w 11378470"/>
              <a:gd name="connsiteY1777" fmla="*/ 7307075 h 10286999"/>
              <a:gd name="connsiteX1778" fmla="*/ 1627058 w 11378470"/>
              <a:gd name="connsiteY1778" fmla="*/ 7308555 h 10286999"/>
              <a:gd name="connsiteX1779" fmla="*/ 1607322 w 11378470"/>
              <a:gd name="connsiteY1779" fmla="*/ 7287207 h 10286999"/>
              <a:gd name="connsiteX1780" fmla="*/ 1652860 w 11378470"/>
              <a:gd name="connsiteY1780" fmla="*/ 7264662 h 10286999"/>
              <a:gd name="connsiteX1781" fmla="*/ 1719908 w 11378470"/>
              <a:gd name="connsiteY1781" fmla="*/ 7259175 h 10286999"/>
              <a:gd name="connsiteX1782" fmla="*/ 1737590 w 11378470"/>
              <a:gd name="connsiteY1782" fmla="*/ 7293404 h 10286999"/>
              <a:gd name="connsiteX1783" fmla="*/ 1737212 w 11378470"/>
              <a:gd name="connsiteY1783" fmla="*/ 7293804 h 10286999"/>
              <a:gd name="connsiteX1784" fmla="*/ 1743703 w 11378470"/>
              <a:gd name="connsiteY1784" fmla="*/ 7291645 h 10286999"/>
              <a:gd name="connsiteX1785" fmla="*/ 1756424 w 11378470"/>
              <a:gd name="connsiteY1785" fmla="*/ 7294129 h 10286999"/>
              <a:gd name="connsiteX1786" fmla="*/ 1775618 w 11378470"/>
              <a:gd name="connsiteY1786" fmla="*/ 7308408 h 10286999"/>
              <a:gd name="connsiteX1787" fmla="*/ 1770440 w 11378470"/>
              <a:gd name="connsiteY1787" fmla="*/ 7355526 h 10286999"/>
              <a:gd name="connsiteX1788" fmla="*/ 1727300 w 11378470"/>
              <a:gd name="connsiteY1788" fmla="*/ 7358221 h 10286999"/>
              <a:gd name="connsiteX1789" fmla="*/ 1724350 w 11378470"/>
              <a:gd name="connsiteY1789" fmla="*/ 7363567 h 10286999"/>
              <a:gd name="connsiteX1790" fmla="*/ 1726321 w 11378470"/>
              <a:gd name="connsiteY1790" fmla="*/ 7366856 h 10286999"/>
              <a:gd name="connsiteX1791" fmla="*/ 1740166 w 11378470"/>
              <a:gd name="connsiteY1791" fmla="*/ 7437080 h 10286999"/>
              <a:gd name="connsiteX1792" fmla="*/ 1725160 w 11378470"/>
              <a:gd name="connsiteY1792" fmla="*/ 7433315 h 10286999"/>
              <a:gd name="connsiteX1793" fmla="*/ 1720490 w 11378470"/>
              <a:gd name="connsiteY1793" fmla="*/ 7451190 h 10286999"/>
              <a:gd name="connsiteX1794" fmla="*/ 1716989 w 11378470"/>
              <a:gd name="connsiteY1794" fmla="*/ 7456775 h 10286999"/>
              <a:gd name="connsiteX1795" fmla="*/ 1729301 w 11378470"/>
              <a:gd name="connsiteY1795" fmla="*/ 7451964 h 10286999"/>
              <a:gd name="connsiteX1796" fmla="*/ 1760707 w 11378470"/>
              <a:gd name="connsiteY1796" fmla="*/ 7488068 h 10286999"/>
              <a:gd name="connsiteX1797" fmla="*/ 1730761 w 11378470"/>
              <a:gd name="connsiteY1797" fmla="*/ 7506790 h 10286999"/>
              <a:gd name="connsiteX1798" fmla="*/ 1706746 w 11378470"/>
              <a:gd name="connsiteY1798" fmla="*/ 7485593 h 10286999"/>
              <a:gd name="connsiteX1799" fmla="*/ 1709245 w 11378470"/>
              <a:gd name="connsiteY1799" fmla="*/ 7469131 h 10286999"/>
              <a:gd name="connsiteX1800" fmla="*/ 1699976 w 11378470"/>
              <a:gd name="connsiteY1800" fmla="*/ 7483917 h 10286999"/>
              <a:gd name="connsiteX1801" fmla="*/ 1679156 w 11378470"/>
              <a:gd name="connsiteY1801" fmla="*/ 7504377 h 10286999"/>
              <a:gd name="connsiteX1802" fmla="*/ 1690445 w 11378470"/>
              <a:gd name="connsiteY1802" fmla="*/ 7441817 h 10286999"/>
              <a:gd name="connsiteX1803" fmla="*/ 1698217 w 11378470"/>
              <a:gd name="connsiteY1803" fmla="*/ 7419574 h 10286999"/>
              <a:gd name="connsiteX1804" fmla="*/ 1688302 w 11378470"/>
              <a:gd name="connsiteY1804" fmla="*/ 7411554 h 10286999"/>
              <a:gd name="connsiteX1805" fmla="*/ 1656158 w 11378470"/>
              <a:gd name="connsiteY1805" fmla="*/ 7338217 h 10286999"/>
              <a:gd name="connsiteX1806" fmla="*/ 1678102 w 11378470"/>
              <a:gd name="connsiteY1806" fmla="*/ 7326670 h 10286999"/>
              <a:gd name="connsiteX1807" fmla="*/ 1707338 w 11378470"/>
              <a:gd name="connsiteY1807" fmla="*/ 7335188 h 10286999"/>
              <a:gd name="connsiteX1808" fmla="*/ 1718555 w 11378470"/>
              <a:gd name="connsiteY1808" fmla="*/ 7353899 h 10286999"/>
              <a:gd name="connsiteX1809" fmla="*/ 1719601 w 11378470"/>
              <a:gd name="connsiteY1809" fmla="*/ 7353302 h 10286999"/>
              <a:gd name="connsiteX1810" fmla="*/ 1719706 w 11378470"/>
              <a:gd name="connsiteY1810" fmla="*/ 7349338 h 10286999"/>
              <a:gd name="connsiteX1811" fmla="*/ 1712115 w 11378470"/>
              <a:gd name="connsiteY1811" fmla="*/ 7340452 h 10286999"/>
              <a:gd name="connsiteX1812" fmla="*/ 1706592 w 11378470"/>
              <a:gd name="connsiteY1812" fmla="*/ 7327344 h 10286999"/>
              <a:gd name="connsiteX1813" fmla="*/ 1706234 w 11378470"/>
              <a:gd name="connsiteY1813" fmla="*/ 7315633 h 10286999"/>
              <a:gd name="connsiteX1814" fmla="*/ 1697603 w 11378470"/>
              <a:gd name="connsiteY1814" fmla="*/ 7300773 h 10286999"/>
              <a:gd name="connsiteX1815" fmla="*/ 1719908 w 11378470"/>
              <a:gd name="connsiteY1815" fmla="*/ 7259175 h 10286999"/>
              <a:gd name="connsiteX1816" fmla="*/ 1383609 w 11378470"/>
              <a:gd name="connsiteY1816" fmla="*/ 7234520 h 10286999"/>
              <a:gd name="connsiteX1817" fmla="*/ 1363940 w 11378470"/>
              <a:gd name="connsiteY1817" fmla="*/ 7252890 h 10286999"/>
              <a:gd name="connsiteX1818" fmla="*/ 1382904 w 11378470"/>
              <a:gd name="connsiteY1818" fmla="*/ 7271453 h 10286999"/>
              <a:gd name="connsiteX1819" fmla="*/ 1409157 w 11378470"/>
              <a:gd name="connsiteY1819" fmla="*/ 7305937 h 10286999"/>
              <a:gd name="connsiteX1820" fmla="*/ 1363944 w 11378470"/>
              <a:gd name="connsiteY1820" fmla="*/ 7286082 h 10286999"/>
              <a:gd name="connsiteX1821" fmla="*/ 1350188 w 11378470"/>
              <a:gd name="connsiteY1821" fmla="*/ 7265734 h 10286999"/>
              <a:gd name="connsiteX1822" fmla="*/ 1310100 w 11378470"/>
              <a:gd name="connsiteY1822" fmla="*/ 7303173 h 10286999"/>
              <a:gd name="connsiteX1823" fmla="*/ 1265288 w 11378470"/>
              <a:gd name="connsiteY1823" fmla="*/ 7329561 h 10286999"/>
              <a:gd name="connsiteX1824" fmla="*/ 1224587 w 11378470"/>
              <a:gd name="connsiteY1824" fmla="*/ 7340592 h 10286999"/>
              <a:gd name="connsiteX1825" fmla="*/ 1222976 w 11378470"/>
              <a:gd name="connsiteY1825" fmla="*/ 7346208 h 10286999"/>
              <a:gd name="connsiteX1826" fmla="*/ 1194216 w 11378470"/>
              <a:gd name="connsiteY1826" fmla="*/ 7402683 h 10286999"/>
              <a:gd name="connsiteX1827" fmla="*/ 1227684 w 11378470"/>
              <a:gd name="connsiteY1827" fmla="*/ 7290000 h 10286999"/>
              <a:gd name="connsiteX1828" fmla="*/ 1231700 w 11378470"/>
              <a:gd name="connsiteY1828" fmla="*/ 7289827 h 10286999"/>
              <a:gd name="connsiteX1829" fmla="*/ 1231758 w 11378470"/>
              <a:gd name="connsiteY1829" fmla="*/ 7289733 h 10286999"/>
              <a:gd name="connsiteX1830" fmla="*/ 1383609 w 11378470"/>
              <a:gd name="connsiteY1830" fmla="*/ 7234520 h 10286999"/>
              <a:gd name="connsiteX1831" fmla="*/ 1864128 w 11378470"/>
              <a:gd name="connsiteY1831" fmla="*/ 7225212 h 10286999"/>
              <a:gd name="connsiteX1832" fmla="*/ 1881355 w 11378470"/>
              <a:gd name="connsiteY1832" fmla="*/ 7237069 h 10286999"/>
              <a:gd name="connsiteX1833" fmla="*/ 1886400 w 11378470"/>
              <a:gd name="connsiteY1833" fmla="*/ 7246629 h 10286999"/>
              <a:gd name="connsiteX1834" fmla="*/ 1888434 w 11378470"/>
              <a:gd name="connsiteY1834" fmla="*/ 7245147 h 10286999"/>
              <a:gd name="connsiteX1835" fmla="*/ 1936950 w 11378470"/>
              <a:gd name="connsiteY1835" fmla="*/ 7239625 h 10286999"/>
              <a:gd name="connsiteX1836" fmla="*/ 1869744 w 11378470"/>
              <a:gd name="connsiteY1836" fmla="*/ 7268034 h 10286999"/>
              <a:gd name="connsiteX1837" fmla="*/ 1870177 w 11378470"/>
              <a:gd name="connsiteY1837" fmla="*/ 7251818 h 10286999"/>
              <a:gd name="connsiteX1838" fmla="*/ 1877970 w 11378470"/>
              <a:gd name="connsiteY1838" fmla="*/ 7252767 h 10286999"/>
              <a:gd name="connsiteX1839" fmla="*/ 1878725 w 11378470"/>
              <a:gd name="connsiteY1839" fmla="*/ 7252218 h 10286999"/>
              <a:gd name="connsiteX1840" fmla="*/ 1864882 w 11378470"/>
              <a:gd name="connsiteY1840" fmla="*/ 7247577 h 10286999"/>
              <a:gd name="connsiteX1841" fmla="*/ 1853337 w 11378470"/>
              <a:gd name="connsiteY1841" fmla="*/ 7227617 h 10286999"/>
              <a:gd name="connsiteX1842" fmla="*/ 1864128 w 11378470"/>
              <a:gd name="connsiteY1842" fmla="*/ 7225212 h 10286999"/>
              <a:gd name="connsiteX1843" fmla="*/ 1587259 w 11378470"/>
              <a:gd name="connsiteY1843" fmla="*/ 7193503 h 10286999"/>
              <a:gd name="connsiteX1844" fmla="*/ 1631135 w 11378470"/>
              <a:gd name="connsiteY1844" fmla="*/ 7265535 h 10286999"/>
              <a:gd name="connsiteX1845" fmla="*/ 1609897 w 11378470"/>
              <a:gd name="connsiteY1845" fmla="*/ 7266586 h 10286999"/>
              <a:gd name="connsiteX1846" fmla="*/ 1587259 w 11378470"/>
              <a:gd name="connsiteY1846" fmla="*/ 7193503 h 10286999"/>
              <a:gd name="connsiteX1847" fmla="*/ 1759685 w 11378470"/>
              <a:gd name="connsiteY1847" fmla="*/ 7174130 h 10286999"/>
              <a:gd name="connsiteX1848" fmla="*/ 1781778 w 11378470"/>
              <a:gd name="connsiteY1848" fmla="*/ 7176492 h 10286999"/>
              <a:gd name="connsiteX1849" fmla="*/ 1781150 w 11378470"/>
              <a:gd name="connsiteY1849" fmla="*/ 7222633 h 10286999"/>
              <a:gd name="connsiteX1850" fmla="*/ 1766020 w 11378470"/>
              <a:gd name="connsiteY1850" fmla="*/ 7221843 h 10286999"/>
              <a:gd name="connsiteX1851" fmla="*/ 1765032 w 11378470"/>
              <a:gd name="connsiteY1851" fmla="*/ 7221279 h 10286999"/>
              <a:gd name="connsiteX1852" fmla="*/ 1758451 w 11378470"/>
              <a:gd name="connsiteY1852" fmla="*/ 7231064 h 10286999"/>
              <a:gd name="connsiteX1853" fmla="*/ 1734924 w 11378470"/>
              <a:gd name="connsiteY1853" fmla="*/ 7252592 h 10286999"/>
              <a:gd name="connsiteX1854" fmla="*/ 1735512 w 11378470"/>
              <a:gd name="connsiteY1854" fmla="*/ 7209172 h 10286999"/>
              <a:gd name="connsiteX1855" fmla="*/ 1744311 w 11378470"/>
              <a:gd name="connsiteY1855" fmla="*/ 7202681 h 10286999"/>
              <a:gd name="connsiteX1856" fmla="*/ 1742344 w 11378470"/>
              <a:gd name="connsiteY1856" fmla="*/ 7199669 h 10286999"/>
              <a:gd name="connsiteX1857" fmla="*/ 1744121 w 11378470"/>
              <a:gd name="connsiteY1857" fmla="*/ 7182535 h 10286999"/>
              <a:gd name="connsiteX1858" fmla="*/ 1759685 w 11378470"/>
              <a:gd name="connsiteY1858" fmla="*/ 7174130 h 10286999"/>
              <a:gd name="connsiteX1859" fmla="*/ 1590924 w 11378470"/>
              <a:gd name="connsiteY1859" fmla="*/ 7142649 h 10286999"/>
              <a:gd name="connsiteX1860" fmla="*/ 1607875 w 11378470"/>
              <a:gd name="connsiteY1860" fmla="*/ 7143373 h 10286999"/>
              <a:gd name="connsiteX1861" fmla="*/ 1610737 w 11378470"/>
              <a:gd name="connsiteY1861" fmla="*/ 7178843 h 10286999"/>
              <a:gd name="connsiteX1862" fmla="*/ 1590924 w 11378470"/>
              <a:gd name="connsiteY1862" fmla="*/ 7142649 h 10286999"/>
              <a:gd name="connsiteX1863" fmla="*/ 1743265 w 11378470"/>
              <a:gd name="connsiteY1863" fmla="*/ 7133693 h 10286999"/>
              <a:gd name="connsiteX1864" fmla="*/ 1753890 w 11378470"/>
              <a:gd name="connsiteY1864" fmla="*/ 7134552 h 10286999"/>
              <a:gd name="connsiteX1865" fmla="*/ 1760191 w 11378470"/>
              <a:gd name="connsiteY1865" fmla="*/ 7138232 h 10286999"/>
              <a:gd name="connsiteX1866" fmla="*/ 1760968 w 11378470"/>
              <a:gd name="connsiteY1866" fmla="*/ 7144187 h 10286999"/>
              <a:gd name="connsiteX1867" fmla="*/ 1751049 w 11378470"/>
              <a:gd name="connsiteY1867" fmla="*/ 7152450 h 10286999"/>
              <a:gd name="connsiteX1868" fmla="*/ 1738865 w 11378470"/>
              <a:gd name="connsiteY1868" fmla="*/ 7153278 h 10286999"/>
              <a:gd name="connsiteX1869" fmla="*/ 1735644 w 11378470"/>
              <a:gd name="connsiteY1869" fmla="*/ 7147806 h 10286999"/>
              <a:gd name="connsiteX1870" fmla="*/ 1734337 w 11378470"/>
              <a:gd name="connsiteY1870" fmla="*/ 7138409 h 10286999"/>
              <a:gd name="connsiteX1871" fmla="*/ 1743265 w 11378470"/>
              <a:gd name="connsiteY1871" fmla="*/ 7133693 h 10286999"/>
              <a:gd name="connsiteX1872" fmla="*/ 1285024 w 11378470"/>
              <a:gd name="connsiteY1872" fmla="*/ 7124377 h 10286999"/>
              <a:gd name="connsiteX1873" fmla="*/ 1313714 w 11378470"/>
              <a:gd name="connsiteY1873" fmla="*/ 7153228 h 10286999"/>
              <a:gd name="connsiteX1874" fmla="*/ 1264438 w 11378470"/>
              <a:gd name="connsiteY1874" fmla="*/ 7190300 h 10286999"/>
              <a:gd name="connsiteX1875" fmla="*/ 1285024 w 11378470"/>
              <a:gd name="connsiteY1875" fmla="*/ 7124377 h 10286999"/>
              <a:gd name="connsiteX1876" fmla="*/ 914632 w 11378470"/>
              <a:gd name="connsiteY1876" fmla="*/ 7119397 h 10286999"/>
              <a:gd name="connsiteX1877" fmla="*/ 955766 w 11378470"/>
              <a:gd name="connsiteY1877" fmla="*/ 7145767 h 10286999"/>
              <a:gd name="connsiteX1878" fmla="*/ 923513 w 11378470"/>
              <a:gd name="connsiteY1878" fmla="*/ 7179646 h 10286999"/>
              <a:gd name="connsiteX1879" fmla="*/ 914632 w 11378470"/>
              <a:gd name="connsiteY1879" fmla="*/ 7119397 h 10286999"/>
              <a:gd name="connsiteX1880" fmla="*/ 1645428 w 11378470"/>
              <a:gd name="connsiteY1880" fmla="*/ 7103215 h 10286999"/>
              <a:gd name="connsiteX1881" fmla="*/ 1679061 w 11378470"/>
              <a:gd name="connsiteY1881" fmla="*/ 7169530 h 10286999"/>
              <a:gd name="connsiteX1882" fmla="*/ 1645428 w 11378470"/>
              <a:gd name="connsiteY1882" fmla="*/ 7103215 h 10286999"/>
              <a:gd name="connsiteX1883" fmla="*/ 1533889 w 11378470"/>
              <a:gd name="connsiteY1883" fmla="*/ 7095692 h 10286999"/>
              <a:gd name="connsiteX1884" fmla="*/ 1545970 w 11378470"/>
              <a:gd name="connsiteY1884" fmla="*/ 7100947 h 10286999"/>
              <a:gd name="connsiteX1885" fmla="*/ 1535474 w 11378470"/>
              <a:gd name="connsiteY1885" fmla="*/ 7129203 h 10286999"/>
              <a:gd name="connsiteX1886" fmla="*/ 1533889 w 11378470"/>
              <a:gd name="connsiteY1886" fmla="*/ 7095692 h 10286999"/>
              <a:gd name="connsiteX1887" fmla="*/ 639306 w 11378470"/>
              <a:gd name="connsiteY1887" fmla="*/ 7032509 h 10286999"/>
              <a:gd name="connsiteX1888" fmla="*/ 667494 w 11378470"/>
              <a:gd name="connsiteY1888" fmla="*/ 7051966 h 10286999"/>
              <a:gd name="connsiteX1889" fmla="*/ 630731 w 11378470"/>
              <a:gd name="connsiteY1889" fmla="*/ 7097726 h 10286999"/>
              <a:gd name="connsiteX1890" fmla="*/ 639306 w 11378470"/>
              <a:gd name="connsiteY1890" fmla="*/ 7032509 h 10286999"/>
              <a:gd name="connsiteX1891" fmla="*/ 1813591 w 11378470"/>
              <a:gd name="connsiteY1891" fmla="*/ 6991048 h 10286999"/>
              <a:gd name="connsiteX1892" fmla="*/ 1824597 w 11378470"/>
              <a:gd name="connsiteY1892" fmla="*/ 6993045 h 10286999"/>
              <a:gd name="connsiteX1893" fmla="*/ 1811892 w 11378470"/>
              <a:gd name="connsiteY1893" fmla="*/ 7001429 h 10286999"/>
              <a:gd name="connsiteX1894" fmla="*/ 1801904 w 11378470"/>
              <a:gd name="connsiteY1894" fmla="*/ 6993203 h 10286999"/>
              <a:gd name="connsiteX1895" fmla="*/ 1813591 w 11378470"/>
              <a:gd name="connsiteY1895" fmla="*/ 6991048 h 10286999"/>
              <a:gd name="connsiteX1896" fmla="*/ 1829946 w 11378470"/>
              <a:gd name="connsiteY1896" fmla="*/ 6986036 h 10286999"/>
              <a:gd name="connsiteX1897" fmla="*/ 1833879 w 11378470"/>
              <a:gd name="connsiteY1897" fmla="*/ 6987369 h 10286999"/>
              <a:gd name="connsiteX1898" fmla="*/ 1827073 w 11378470"/>
              <a:gd name="connsiteY1898" fmla="*/ 6991861 h 10286999"/>
              <a:gd name="connsiteX1899" fmla="*/ 1825008 w 11378470"/>
              <a:gd name="connsiteY1899" fmla="*/ 6988732 h 10286999"/>
              <a:gd name="connsiteX1900" fmla="*/ 1829946 w 11378470"/>
              <a:gd name="connsiteY1900" fmla="*/ 6986036 h 10286999"/>
              <a:gd name="connsiteX1901" fmla="*/ 1585234 w 11378470"/>
              <a:gd name="connsiteY1901" fmla="*/ 6968912 h 10286999"/>
              <a:gd name="connsiteX1902" fmla="*/ 1615736 w 11378470"/>
              <a:gd name="connsiteY1902" fmla="*/ 6990702 h 10286999"/>
              <a:gd name="connsiteX1903" fmla="*/ 1618311 w 11378470"/>
              <a:gd name="connsiteY1903" fmla="*/ 7014361 h 10286999"/>
              <a:gd name="connsiteX1904" fmla="*/ 1596529 w 11378470"/>
              <a:gd name="connsiteY1904" fmla="*/ 7041921 h 10286999"/>
              <a:gd name="connsiteX1905" fmla="*/ 1580307 w 11378470"/>
              <a:gd name="connsiteY1905" fmla="*/ 7028254 h 10286999"/>
              <a:gd name="connsiteX1906" fmla="*/ 1585234 w 11378470"/>
              <a:gd name="connsiteY1906" fmla="*/ 6968912 h 10286999"/>
              <a:gd name="connsiteX1907" fmla="*/ 1187971 w 11378470"/>
              <a:gd name="connsiteY1907" fmla="*/ 6961581 h 10286999"/>
              <a:gd name="connsiteX1908" fmla="*/ 1197923 w 11378470"/>
              <a:gd name="connsiteY1908" fmla="*/ 6967445 h 10286999"/>
              <a:gd name="connsiteX1909" fmla="*/ 1176712 w 11378470"/>
              <a:gd name="connsiteY1909" fmla="*/ 7021244 h 10286999"/>
              <a:gd name="connsiteX1910" fmla="*/ 1159096 w 11378470"/>
              <a:gd name="connsiteY1910" fmla="*/ 7020162 h 10286999"/>
              <a:gd name="connsiteX1911" fmla="*/ 1187971 w 11378470"/>
              <a:gd name="connsiteY1911" fmla="*/ 6961581 h 10286999"/>
              <a:gd name="connsiteX1912" fmla="*/ 1307100 w 11378470"/>
              <a:gd name="connsiteY1912" fmla="*/ 6955629 h 10286999"/>
              <a:gd name="connsiteX1913" fmla="*/ 1325970 w 11378470"/>
              <a:gd name="connsiteY1913" fmla="*/ 6971716 h 10286999"/>
              <a:gd name="connsiteX1914" fmla="*/ 1330692 w 11378470"/>
              <a:gd name="connsiteY1914" fmla="*/ 6968778 h 10286999"/>
              <a:gd name="connsiteX1915" fmla="*/ 1346544 w 11378470"/>
              <a:gd name="connsiteY1915" fmla="*/ 6967035 h 10286999"/>
              <a:gd name="connsiteX1916" fmla="*/ 1355447 w 11378470"/>
              <a:gd name="connsiteY1916" fmla="*/ 7000651 h 10286999"/>
              <a:gd name="connsiteX1917" fmla="*/ 1343710 w 11378470"/>
              <a:gd name="connsiteY1917" fmla="*/ 7002203 h 10286999"/>
              <a:gd name="connsiteX1918" fmla="*/ 1342512 w 11378470"/>
              <a:gd name="connsiteY1918" fmla="*/ 7002620 h 10286999"/>
              <a:gd name="connsiteX1919" fmla="*/ 1347631 w 11378470"/>
              <a:gd name="connsiteY1919" fmla="*/ 7053944 h 10286999"/>
              <a:gd name="connsiteX1920" fmla="*/ 1307100 w 11378470"/>
              <a:gd name="connsiteY1920" fmla="*/ 6955629 h 10286999"/>
              <a:gd name="connsiteX1921" fmla="*/ 821833 w 11378470"/>
              <a:gd name="connsiteY1921" fmla="*/ 6948801 h 10286999"/>
              <a:gd name="connsiteX1922" fmla="*/ 854931 w 11378470"/>
              <a:gd name="connsiteY1922" fmla="*/ 6977429 h 10286999"/>
              <a:gd name="connsiteX1923" fmla="*/ 835401 w 11378470"/>
              <a:gd name="connsiteY1923" fmla="*/ 6997359 h 10286999"/>
              <a:gd name="connsiteX1924" fmla="*/ 805560 w 11378470"/>
              <a:gd name="connsiteY1924" fmla="*/ 6995012 h 10286999"/>
              <a:gd name="connsiteX1925" fmla="*/ 821833 w 11378470"/>
              <a:gd name="connsiteY1925" fmla="*/ 6948801 h 10286999"/>
              <a:gd name="connsiteX1926" fmla="*/ 1105877 w 11378470"/>
              <a:gd name="connsiteY1926" fmla="*/ 6928636 h 10286999"/>
              <a:gd name="connsiteX1927" fmla="*/ 1145845 w 11378470"/>
              <a:gd name="connsiteY1927" fmla="*/ 6962673 h 10286999"/>
              <a:gd name="connsiteX1928" fmla="*/ 1099416 w 11378470"/>
              <a:gd name="connsiteY1928" fmla="*/ 6956517 h 10286999"/>
              <a:gd name="connsiteX1929" fmla="*/ 1105877 w 11378470"/>
              <a:gd name="connsiteY1929" fmla="*/ 6928636 h 10286999"/>
              <a:gd name="connsiteX1930" fmla="*/ 1590467 w 11378470"/>
              <a:gd name="connsiteY1930" fmla="*/ 6910310 h 10286999"/>
              <a:gd name="connsiteX1931" fmla="*/ 1602816 w 11378470"/>
              <a:gd name="connsiteY1931" fmla="*/ 6912861 h 10286999"/>
              <a:gd name="connsiteX1932" fmla="*/ 1591045 w 11378470"/>
              <a:gd name="connsiteY1932" fmla="*/ 6928538 h 10286999"/>
              <a:gd name="connsiteX1933" fmla="*/ 1590467 w 11378470"/>
              <a:gd name="connsiteY1933" fmla="*/ 6910310 h 10286999"/>
              <a:gd name="connsiteX1934" fmla="*/ 1313378 w 11378470"/>
              <a:gd name="connsiteY1934" fmla="*/ 6890794 h 10286999"/>
              <a:gd name="connsiteX1935" fmla="*/ 1336007 w 11378470"/>
              <a:gd name="connsiteY1935" fmla="*/ 6935462 h 10286999"/>
              <a:gd name="connsiteX1936" fmla="*/ 1278957 w 11378470"/>
              <a:gd name="connsiteY1936" fmla="*/ 6929780 h 10286999"/>
              <a:gd name="connsiteX1937" fmla="*/ 1313378 w 11378470"/>
              <a:gd name="connsiteY1937" fmla="*/ 6890794 h 10286999"/>
              <a:gd name="connsiteX1938" fmla="*/ 1741239 w 11378470"/>
              <a:gd name="connsiteY1938" fmla="*/ 6881825 h 10286999"/>
              <a:gd name="connsiteX1939" fmla="*/ 1861770 w 11378470"/>
              <a:gd name="connsiteY1939" fmla="*/ 6950746 h 10286999"/>
              <a:gd name="connsiteX1940" fmla="*/ 1870326 w 11378470"/>
              <a:gd name="connsiteY1940" fmla="*/ 6966824 h 10286999"/>
              <a:gd name="connsiteX1941" fmla="*/ 1877952 w 11378470"/>
              <a:gd name="connsiteY1941" fmla="*/ 6962777 h 10286999"/>
              <a:gd name="connsiteX1942" fmla="*/ 1906693 w 11378470"/>
              <a:gd name="connsiteY1942" fmla="*/ 6954588 h 10286999"/>
              <a:gd name="connsiteX1943" fmla="*/ 1881255 w 11378470"/>
              <a:gd name="connsiteY1943" fmla="*/ 6967782 h 10286999"/>
              <a:gd name="connsiteX1944" fmla="*/ 1872667 w 11378470"/>
              <a:gd name="connsiteY1944" fmla="*/ 6971223 h 10286999"/>
              <a:gd name="connsiteX1945" fmla="*/ 1878995 w 11378470"/>
              <a:gd name="connsiteY1945" fmla="*/ 6983115 h 10286999"/>
              <a:gd name="connsiteX1946" fmla="*/ 1849402 w 11378470"/>
              <a:gd name="connsiteY1946" fmla="*/ 6978329 h 10286999"/>
              <a:gd name="connsiteX1947" fmla="*/ 1849091 w 11378470"/>
              <a:gd name="connsiteY1947" fmla="*/ 6979577 h 10286999"/>
              <a:gd name="connsiteX1948" fmla="*/ 1848421 w 11378470"/>
              <a:gd name="connsiteY1948" fmla="*/ 6982264 h 10286999"/>
              <a:gd name="connsiteX1949" fmla="*/ 1840891 w 11378470"/>
              <a:gd name="connsiteY1949" fmla="*/ 6978252 h 10286999"/>
              <a:gd name="connsiteX1950" fmla="*/ 1845012 w 11378470"/>
              <a:gd name="connsiteY1950" fmla="*/ 6977619 h 10286999"/>
              <a:gd name="connsiteX1951" fmla="*/ 1838469 w 11378470"/>
              <a:gd name="connsiteY1951" fmla="*/ 6976561 h 10286999"/>
              <a:gd name="connsiteX1952" fmla="*/ 1833356 w 11378470"/>
              <a:gd name="connsiteY1952" fmla="*/ 6974860 h 10286999"/>
              <a:gd name="connsiteX1953" fmla="*/ 1827171 w 11378470"/>
              <a:gd name="connsiteY1953" fmla="*/ 6973764 h 10286999"/>
              <a:gd name="connsiteX1954" fmla="*/ 1811904 w 11378470"/>
              <a:gd name="connsiteY1954" fmla="*/ 6969823 h 10286999"/>
              <a:gd name="connsiteX1955" fmla="*/ 1807489 w 11378470"/>
              <a:gd name="connsiteY1955" fmla="*/ 6969284 h 10286999"/>
              <a:gd name="connsiteX1956" fmla="*/ 1790703 w 11378470"/>
              <a:gd name="connsiteY1956" fmla="*/ 6968524 h 10286999"/>
              <a:gd name="connsiteX1957" fmla="*/ 1790015 w 11378470"/>
              <a:gd name="connsiteY1957" fmla="*/ 6958766 h 10286999"/>
              <a:gd name="connsiteX1958" fmla="*/ 1756920 w 11378470"/>
              <a:gd name="connsiteY1958" fmla="*/ 6932100 h 10286999"/>
              <a:gd name="connsiteX1959" fmla="*/ 1741239 w 11378470"/>
              <a:gd name="connsiteY1959" fmla="*/ 6881825 h 10286999"/>
              <a:gd name="connsiteX1960" fmla="*/ 1477214 w 11378470"/>
              <a:gd name="connsiteY1960" fmla="*/ 6881675 h 10286999"/>
              <a:gd name="connsiteX1961" fmla="*/ 1540771 w 11378470"/>
              <a:gd name="connsiteY1961" fmla="*/ 6895540 h 10286999"/>
              <a:gd name="connsiteX1962" fmla="*/ 1514821 w 11378470"/>
              <a:gd name="connsiteY1962" fmla="*/ 6940862 h 10286999"/>
              <a:gd name="connsiteX1963" fmla="*/ 1455489 w 11378470"/>
              <a:gd name="connsiteY1963" fmla="*/ 6934243 h 10286999"/>
              <a:gd name="connsiteX1964" fmla="*/ 1443487 w 11378470"/>
              <a:gd name="connsiteY1964" fmla="*/ 6925425 h 10286999"/>
              <a:gd name="connsiteX1965" fmla="*/ 1418936 w 11378470"/>
              <a:gd name="connsiteY1965" fmla="*/ 6926630 h 10286999"/>
              <a:gd name="connsiteX1966" fmla="*/ 1357328 w 11378470"/>
              <a:gd name="connsiteY1966" fmla="*/ 6918548 h 10286999"/>
              <a:gd name="connsiteX1967" fmla="*/ 1349854 w 11378470"/>
              <a:gd name="connsiteY1967" fmla="*/ 6909565 h 10286999"/>
              <a:gd name="connsiteX1968" fmla="*/ 1346011 w 11378470"/>
              <a:gd name="connsiteY1968" fmla="*/ 6909096 h 10286999"/>
              <a:gd name="connsiteX1969" fmla="*/ 1342382 w 11378470"/>
              <a:gd name="connsiteY1969" fmla="*/ 6900583 h 10286999"/>
              <a:gd name="connsiteX1970" fmla="*/ 1352607 w 11378470"/>
              <a:gd name="connsiteY1970" fmla="*/ 6896787 h 10286999"/>
              <a:gd name="connsiteX1971" fmla="*/ 1365554 w 11378470"/>
              <a:gd name="connsiteY1971" fmla="*/ 6899375 h 10286999"/>
              <a:gd name="connsiteX1972" fmla="*/ 1384774 w 11378470"/>
              <a:gd name="connsiteY1972" fmla="*/ 6901719 h 10286999"/>
              <a:gd name="connsiteX1973" fmla="*/ 1427280 w 11378470"/>
              <a:gd name="connsiteY1973" fmla="*/ 6914281 h 10286999"/>
              <a:gd name="connsiteX1974" fmla="*/ 1432932 w 11378470"/>
              <a:gd name="connsiteY1974" fmla="*/ 6917638 h 10286999"/>
              <a:gd name="connsiteX1975" fmla="*/ 1425015 w 11378470"/>
              <a:gd name="connsiteY1975" fmla="*/ 6893209 h 10286999"/>
              <a:gd name="connsiteX1976" fmla="*/ 1477214 w 11378470"/>
              <a:gd name="connsiteY1976" fmla="*/ 6881675 h 10286999"/>
              <a:gd name="connsiteX1977" fmla="*/ 1679620 w 11378470"/>
              <a:gd name="connsiteY1977" fmla="*/ 6843497 h 10286999"/>
              <a:gd name="connsiteX1978" fmla="*/ 1692694 w 11378470"/>
              <a:gd name="connsiteY1978" fmla="*/ 6880438 h 10286999"/>
              <a:gd name="connsiteX1979" fmla="*/ 1679620 w 11378470"/>
              <a:gd name="connsiteY1979" fmla="*/ 6843497 h 10286999"/>
              <a:gd name="connsiteX1980" fmla="*/ 1261246 w 11378470"/>
              <a:gd name="connsiteY1980" fmla="*/ 6816735 h 10286999"/>
              <a:gd name="connsiteX1981" fmla="*/ 1278064 w 11378470"/>
              <a:gd name="connsiteY1981" fmla="*/ 6877849 h 10286999"/>
              <a:gd name="connsiteX1982" fmla="*/ 1242275 w 11378470"/>
              <a:gd name="connsiteY1982" fmla="*/ 6867757 h 10286999"/>
              <a:gd name="connsiteX1983" fmla="*/ 1261246 w 11378470"/>
              <a:gd name="connsiteY1983" fmla="*/ 6816735 h 10286999"/>
              <a:gd name="connsiteX1984" fmla="*/ 1877837 w 11378470"/>
              <a:gd name="connsiteY1984" fmla="*/ 6809682 h 10286999"/>
              <a:gd name="connsiteX1985" fmla="*/ 1877078 w 11378470"/>
              <a:gd name="connsiteY1985" fmla="*/ 6829682 h 10286999"/>
              <a:gd name="connsiteX1986" fmla="*/ 1864113 w 11378470"/>
              <a:gd name="connsiteY1986" fmla="*/ 6838237 h 10286999"/>
              <a:gd name="connsiteX1987" fmla="*/ 1877837 w 11378470"/>
              <a:gd name="connsiteY1987" fmla="*/ 6809682 h 10286999"/>
              <a:gd name="connsiteX1988" fmla="*/ 1549548 w 11378470"/>
              <a:gd name="connsiteY1988" fmla="*/ 6804905 h 10286999"/>
              <a:gd name="connsiteX1989" fmla="*/ 1606995 w 11378470"/>
              <a:gd name="connsiteY1989" fmla="*/ 6817717 h 10286999"/>
              <a:gd name="connsiteX1990" fmla="*/ 1558207 w 11378470"/>
              <a:gd name="connsiteY1990" fmla="*/ 6835698 h 10286999"/>
              <a:gd name="connsiteX1991" fmla="*/ 1499958 w 11378470"/>
              <a:gd name="connsiteY1991" fmla="*/ 6834152 h 10286999"/>
              <a:gd name="connsiteX1992" fmla="*/ 1549548 w 11378470"/>
              <a:gd name="connsiteY1992" fmla="*/ 6804905 h 10286999"/>
              <a:gd name="connsiteX1993" fmla="*/ 1880002 w 11378470"/>
              <a:gd name="connsiteY1993" fmla="*/ 6792603 h 10286999"/>
              <a:gd name="connsiteX1994" fmla="*/ 1884293 w 11378470"/>
              <a:gd name="connsiteY1994" fmla="*/ 6796563 h 10286999"/>
              <a:gd name="connsiteX1995" fmla="*/ 1884542 w 11378470"/>
              <a:gd name="connsiteY1995" fmla="*/ 6799484 h 10286999"/>
              <a:gd name="connsiteX1996" fmla="*/ 1877453 w 11378470"/>
              <a:gd name="connsiteY1996" fmla="*/ 6809101 h 10286999"/>
              <a:gd name="connsiteX1997" fmla="*/ 1876881 w 11378470"/>
              <a:gd name="connsiteY1997" fmla="*/ 6794662 h 10286999"/>
              <a:gd name="connsiteX1998" fmla="*/ 1882272 w 11378470"/>
              <a:gd name="connsiteY1998" fmla="*/ 6796044 h 10286999"/>
              <a:gd name="connsiteX1999" fmla="*/ 1880002 w 11378470"/>
              <a:gd name="connsiteY1999" fmla="*/ 6792603 h 10286999"/>
              <a:gd name="connsiteX2000" fmla="*/ 1477942 w 11378470"/>
              <a:gd name="connsiteY2000" fmla="*/ 6790221 h 10286999"/>
              <a:gd name="connsiteX2001" fmla="*/ 1503186 w 11378470"/>
              <a:gd name="connsiteY2001" fmla="*/ 6817185 h 10286999"/>
              <a:gd name="connsiteX2002" fmla="*/ 1465279 w 11378470"/>
              <a:gd name="connsiteY2002" fmla="*/ 6800279 h 10286999"/>
              <a:gd name="connsiteX2003" fmla="*/ 1477942 w 11378470"/>
              <a:gd name="connsiteY2003" fmla="*/ 6790221 h 10286999"/>
              <a:gd name="connsiteX2004" fmla="*/ 1050085 w 11378470"/>
              <a:gd name="connsiteY2004" fmla="*/ 6767331 h 10286999"/>
              <a:gd name="connsiteX2005" fmla="*/ 1072256 w 11378470"/>
              <a:gd name="connsiteY2005" fmla="*/ 6775342 h 10286999"/>
              <a:gd name="connsiteX2006" fmla="*/ 1063850 w 11378470"/>
              <a:gd name="connsiteY2006" fmla="*/ 6798411 h 10286999"/>
              <a:gd name="connsiteX2007" fmla="*/ 1039176 w 11378470"/>
              <a:gd name="connsiteY2007" fmla="*/ 6784324 h 10286999"/>
              <a:gd name="connsiteX2008" fmla="*/ 1050085 w 11378470"/>
              <a:gd name="connsiteY2008" fmla="*/ 6767331 h 10286999"/>
              <a:gd name="connsiteX2009" fmla="*/ 1824091 w 11378470"/>
              <a:gd name="connsiteY2009" fmla="*/ 6753652 h 10286999"/>
              <a:gd name="connsiteX2010" fmla="*/ 1839144 w 11378470"/>
              <a:gd name="connsiteY2010" fmla="*/ 6754858 h 10286999"/>
              <a:gd name="connsiteX2011" fmla="*/ 1838216 w 11378470"/>
              <a:gd name="connsiteY2011" fmla="*/ 6771309 h 10286999"/>
              <a:gd name="connsiteX2012" fmla="*/ 1835262 w 11378470"/>
              <a:gd name="connsiteY2012" fmla="*/ 6774641 h 10286999"/>
              <a:gd name="connsiteX2013" fmla="*/ 1837723 w 11378470"/>
              <a:gd name="connsiteY2013" fmla="*/ 6790227 h 10286999"/>
              <a:gd name="connsiteX2014" fmla="*/ 1823685 w 11378470"/>
              <a:gd name="connsiteY2014" fmla="*/ 6803808 h 10286999"/>
              <a:gd name="connsiteX2015" fmla="*/ 1811683 w 11378470"/>
              <a:gd name="connsiteY2015" fmla="*/ 6794695 h 10286999"/>
              <a:gd name="connsiteX2016" fmla="*/ 1807331 w 11378470"/>
              <a:gd name="connsiteY2016" fmla="*/ 6786273 h 10286999"/>
              <a:gd name="connsiteX2017" fmla="*/ 1804587 w 11378470"/>
              <a:gd name="connsiteY2017" fmla="*/ 6786137 h 10286999"/>
              <a:gd name="connsiteX2018" fmla="*/ 1796174 w 11378470"/>
              <a:gd name="connsiteY2018" fmla="*/ 6780220 h 10286999"/>
              <a:gd name="connsiteX2019" fmla="*/ 1794741 w 11378470"/>
              <a:gd name="connsiteY2019" fmla="*/ 6765255 h 10286999"/>
              <a:gd name="connsiteX2020" fmla="*/ 1807791 w 11378470"/>
              <a:gd name="connsiteY2020" fmla="*/ 6755134 h 10286999"/>
              <a:gd name="connsiteX2021" fmla="*/ 1824091 w 11378470"/>
              <a:gd name="connsiteY2021" fmla="*/ 6753652 h 10286999"/>
              <a:gd name="connsiteX2022" fmla="*/ 1176568 w 11378470"/>
              <a:gd name="connsiteY2022" fmla="*/ 6730043 h 10286999"/>
              <a:gd name="connsiteX2023" fmla="*/ 1207451 w 11378470"/>
              <a:gd name="connsiteY2023" fmla="*/ 6737866 h 10286999"/>
              <a:gd name="connsiteX2024" fmla="*/ 1182441 w 11378470"/>
              <a:gd name="connsiteY2024" fmla="*/ 6838976 h 10286999"/>
              <a:gd name="connsiteX2025" fmla="*/ 1099526 w 11378470"/>
              <a:gd name="connsiteY2025" fmla="*/ 6796808 h 10286999"/>
              <a:gd name="connsiteX2026" fmla="*/ 1176568 w 11378470"/>
              <a:gd name="connsiteY2026" fmla="*/ 6730043 h 10286999"/>
              <a:gd name="connsiteX2027" fmla="*/ 1062924 w 11378470"/>
              <a:gd name="connsiteY2027" fmla="*/ 6726568 h 10286999"/>
              <a:gd name="connsiteX2028" fmla="*/ 1074011 w 11378470"/>
              <a:gd name="connsiteY2028" fmla="*/ 6740290 h 10286999"/>
              <a:gd name="connsiteX2029" fmla="*/ 1072684 w 11378470"/>
              <a:gd name="connsiteY2029" fmla="*/ 6752719 h 10286999"/>
              <a:gd name="connsiteX2030" fmla="*/ 1060555 w 11378470"/>
              <a:gd name="connsiteY2030" fmla="*/ 6750215 h 10286999"/>
              <a:gd name="connsiteX2031" fmla="*/ 1051648 w 11378470"/>
              <a:gd name="connsiteY2031" fmla="*/ 6740753 h 10286999"/>
              <a:gd name="connsiteX2032" fmla="*/ 1052950 w 11378470"/>
              <a:gd name="connsiteY2032" fmla="*/ 6734352 h 10286999"/>
              <a:gd name="connsiteX2033" fmla="*/ 1058090 w 11378470"/>
              <a:gd name="connsiteY2033" fmla="*/ 6726839 h 10286999"/>
              <a:gd name="connsiteX2034" fmla="*/ 1062924 w 11378470"/>
              <a:gd name="connsiteY2034" fmla="*/ 6726568 h 10286999"/>
              <a:gd name="connsiteX2035" fmla="*/ 1790651 w 11378470"/>
              <a:gd name="connsiteY2035" fmla="*/ 6701391 h 10286999"/>
              <a:gd name="connsiteX2036" fmla="*/ 1814090 w 11378470"/>
              <a:gd name="connsiteY2036" fmla="*/ 6704796 h 10286999"/>
              <a:gd name="connsiteX2037" fmla="*/ 1788915 w 11378470"/>
              <a:gd name="connsiteY2037" fmla="*/ 6737438 h 10286999"/>
              <a:gd name="connsiteX2038" fmla="*/ 1790651 w 11378470"/>
              <a:gd name="connsiteY2038" fmla="*/ 6701391 h 10286999"/>
              <a:gd name="connsiteX2039" fmla="*/ 1702972 w 11378470"/>
              <a:gd name="connsiteY2039" fmla="*/ 6685801 h 10286999"/>
              <a:gd name="connsiteX2040" fmla="*/ 1728187 w 11378470"/>
              <a:gd name="connsiteY2040" fmla="*/ 6691862 h 10286999"/>
              <a:gd name="connsiteX2041" fmla="*/ 1728398 w 11378470"/>
              <a:gd name="connsiteY2041" fmla="*/ 6692156 h 10286999"/>
              <a:gd name="connsiteX2042" fmla="*/ 1739937 w 11378470"/>
              <a:gd name="connsiteY2042" fmla="*/ 6694996 h 10286999"/>
              <a:gd name="connsiteX2043" fmla="*/ 1761330 w 11378470"/>
              <a:gd name="connsiteY2043" fmla="*/ 6731367 h 10286999"/>
              <a:gd name="connsiteX2044" fmla="*/ 1713358 w 11378470"/>
              <a:gd name="connsiteY2044" fmla="*/ 6785265 h 10286999"/>
              <a:gd name="connsiteX2045" fmla="*/ 1652968 w 11378470"/>
              <a:gd name="connsiteY2045" fmla="*/ 6742903 h 10286999"/>
              <a:gd name="connsiteX2046" fmla="*/ 1664382 w 11378470"/>
              <a:gd name="connsiteY2046" fmla="*/ 6721026 h 10286999"/>
              <a:gd name="connsiteX2047" fmla="*/ 1665503 w 11378470"/>
              <a:gd name="connsiteY2047" fmla="*/ 6717313 h 10286999"/>
              <a:gd name="connsiteX2048" fmla="*/ 1661567 w 11378470"/>
              <a:gd name="connsiteY2048" fmla="*/ 6710331 h 10286999"/>
              <a:gd name="connsiteX2049" fmla="*/ 1702972 w 11378470"/>
              <a:gd name="connsiteY2049" fmla="*/ 6685801 h 10286999"/>
              <a:gd name="connsiteX2050" fmla="*/ 1604569 w 11378470"/>
              <a:gd name="connsiteY2050" fmla="*/ 6658284 h 10286999"/>
              <a:gd name="connsiteX2051" fmla="*/ 1628172 w 11378470"/>
              <a:gd name="connsiteY2051" fmla="*/ 6672584 h 10286999"/>
              <a:gd name="connsiteX2052" fmla="*/ 1573659 w 11378470"/>
              <a:gd name="connsiteY2052" fmla="*/ 6726504 h 10286999"/>
              <a:gd name="connsiteX2053" fmla="*/ 1554731 w 11378470"/>
              <a:gd name="connsiteY2053" fmla="*/ 6702353 h 10286999"/>
              <a:gd name="connsiteX2054" fmla="*/ 1604569 w 11378470"/>
              <a:gd name="connsiteY2054" fmla="*/ 6658284 h 10286999"/>
              <a:gd name="connsiteX2055" fmla="*/ 1587273 w 11378470"/>
              <a:gd name="connsiteY2055" fmla="*/ 6635658 h 10286999"/>
              <a:gd name="connsiteX2056" fmla="*/ 1598847 w 11378470"/>
              <a:gd name="connsiteY2056" fmla="*/ 6635783 h 10286999"/>
              <a:gd name="connsiteX2057" fmla="*/ 1639940 w 11378470"/>
              <a:gd name="connsiteY2057" fmla="*/ 6665617 h 10286999"/>
              <a:gd name="connsiteX2058" fmla="*/ 1628366 w 11378470"/>
              <a:gd name="connsiteY2058" fmla="*/ 6665491 h 10286999"/>
              <a:gd name="connsiteX2059" fmla="*/ 1587273 w 11378470"/>
              <a:gd name="connsiteY2059" fmla="*/ 6635658 h 10286999"/>
              <a:gd name="connsiteX2060" fmla="*/ 1101374 w 11378470"/>
              <a:gd name="connsiteY2060" fmla="*/ 6598060 h 10286999"/>
              <a:gd name="connsiteX2061" fmla="*/ 1125034 w 11378470"/>
              <a:gd name="connsiteY2061" fmla="*/ 6599936 h 10286999"/>
              <a:gd name="connsiteX2062" fmla="*/ 1142129 w 11378470"/>
              <a:gd name="connsiteY2062" fmla="*/ 6607968 h 10286999"/>
              <a:gd name="connsiteX2063" fmla="*/ 1142263 w 11378470"/>
              <a:gd name="connsiteY2063" fmla="*/ 6607523 h 10286999"/>
              <a:gd name="connsiteX2064" fmla="*/ 1148131 w 11378470"/>
              <a:gd name="connsiteY2064" fmla="*/ 6601052 h 10286999"/>
              <a:gd name="connsiteX2065" fmla="*/ 1152551 w 11378470"/>
              <a:gd name="connsiteY2065" fmla="*/ 6604305 h 10286999"/>
              <a:gd name="connsiteX2066" fmla="*/ 1156005 w 11378470"/>
              <a:gd name="connsiteY2066" fmla="*/ 6614038 h 10286999"/>
              <a:gd name="connsiteX2067" fmla="*/ 1153430 w 11378470"/>
              <a:gd name="connsiteY2067" fmla="*/ 6613278 h 10286999"/>
              <a:gd name="connsiteX2068" fmla="*/ 1159702 w 11378470"/>
              <a:gd name="connsiteY2068" fmla="*/ 6616225 h 10286999"/>
              <a:gd name="connsiteX2069" fmla="*/ 1194436 w 11378470"/>
              <a:gd name="connsiteY2069" fmla="*/ 6701148 h 10286999"/>
              <a:gd name="connsiteX2070" fmla="*/ 1171271 w 11378470"/>
              <a:gd name="connsiteY2070" fmla="*/ 6716475 h 10286999"/>
              <a:gd name="connsiteX2071" fmla="*/ 1066809 w 11378470"/>
              <a:gd name="connsiteY2071" fmla="*/ 6624953 h 10286999"/>
              <a:gd name="connsiteX2072" fmla="*/ 1079624 w 11378470"/>
              <a:gd name="connsiteY2072" fmla="*/ 6605629 h 10286999"/>
              <a:gd name="connsiteX2073" fmla="*/ 1101374 w 11378470"/>
              <a:gd name="connsiteY2073" fmla="*/ 6598060 h 10286999"/>
              <a:gd name="connsiteX2074" fmla="*/ 1490234 w 11378470"/>
              <a:gd name="connsiteY2074" fmla="*/ 6594369 h 10286999"/>
              <a:gd name="connsiteX2075" fmla="*/ 1501751 w 11378470"/>
              <a:gd name="connsiteY2075" fmla="*/ 6597772 h 10286999"/>
              <a:gd name="connsiteX2076" fmla="*/ 1509039 w 11378470"/>
              <a:gd name="connsiteY2076" fmla="*/ 6614641 h 10286999"/>
              <a:gd name="connsiteX2077" fmla="*/ 1485683 w 11378470"/>
              <a:gd name="connsiteY2077" fmla="*/ 6619780 h 10286999"/>
              <a:gd name="connsiteX2078" fmla="*/ 1478396 w 11378470"/>
              <a:gd name="connsiteY2078" fmla="*/ 6602913 h 10286999"/>
              <a:gd name="connsiteX2079" fmla="*/ 1490234 w 11378470"/>
              <a:gd name="connsiteY2079" fmla="*/ 6594369 h 10286999"/>
              <a:gd name="connsiteX2080" fmla="*/ 1229517 w 11378470"/>
              <a:gd name="connsiteY2080" fmla="*/ 6593511 h 10286999"/>
              <a:gd name="connsiteX2081" fmla="*/ 1239197 w 11378470"/>
              <a:gd name="connsiteY2081" fmla="*/ 6600110 h 10286999"/>
              <a:gd name="connsiteX2082" fmla="*/ 1224822 w 11378470"/>
              <a:gd name="connsiteY2082" fmla="*/ 6631155 h 10286999"/>
              <a:gd name="connsiteX2083" fmla="*/ 1212705 w 11378470"/>
              <a:gd name="connsiteY2083" fmla="*/ 6628622 h 10286999"/>
              <a:gd name="connsiteX2084" fmla="*/ 1209771 w 11378470"/>
              <a:gd name="connsiteY2084" fmla="*/ 6599986 h 10286999"/>
              <a:gd name="connsiteX2085" fmla="*/ 1220069 w 11378470"/>
              <a:gd name="connsiteY2085" fmla="*/ 6593585 h 10286999"/>
              <a:gd name="connsiteX2086" fmla="*/ 1229517 w 11378470"/>
              <a:gd name="connsiteY2086" fmla="*/ 6593511 h 10286999"/>
              <a:gd name="connsiteX2087" fmla="*/ 996843 w 11378470"/>
              <a:gd name="connsiteY2087" fmla="*/ 6579342 h 10286999"/>
              <a:gd name="connsiteX2088" fmla="*/ 1033053 w 11378470"/>
              <a:gd name="connsiteY2088" fmla="*/ 6595447 h 10286999"/>
              <a:gd name="connsiteX2089" fmla="*/ 1025933 w 11378470"/>
              <a:gd name="connsiteY2089" fmla="*/ 6610068 h 10286999"/>
              <a:gd name="connsiteX2090" fmla="*/ 1026216 w 11378470"/>
              <a:gd name="connsiteY2090" fmla="*/ 6610165 h 10286999"/>
              <a:gd name="connsiteX2091" fmla="*/ 1038548 w 11378470"/>
              <a:gd name="connsiteY2091" fmla="*/ 6623350 h 10286999"/>
              <a:gd name="connsiteX2092" fmla="*/ 1007688 w 11378470"/>
              <a:gd name="connsiteY2092" fmla="*/ 6634048 h 10286999"/>
              <a:gd name="connsiteX2093" fmla="*/ 1007812 w 11378470"/>
              <a:gd name="connsiteY2093" fmla="*/ 6611908 h 10286999"/>
              <a:gd name="connsiteX2094" fmla="*/ 1013250 w 11378470"/>
              <a:gd name="connsiteY2094" fmla="*/ 6607017 h 10286999"/>
              <a:gd name="connsiteX2095" fmla="*/ 993974 w 11378470"/>
              <a:gd name="connsiteY2095" fmla="*/ 6602351 h 10286999"/>
              <a:gd name="connsiteX2096" fmla="*/ 965728 w 11378470"/>
              <a:gd name="connsiteY2096" fmla="*/ 6596787 h 10286999"/>
              <a:gd name="connsiteX2097" fmla="*/ 996843 w 11378470"/>
              <a:gd name="connsiteY2097" fmla="*/ 6579342 h 10286999"/>
              <a:gd name="connsiteX2098" fmla="*/ 1265725 w 11378470"/>
              <a:gd name="connsiteY2098" fmla="*/ 6576732 h 10286999"/>
              <a:gd name="connsiteX2099" fmla="*/ 1323523 w 11378470"/>
              <a:gd name="connsiteY2099" fmla="*/ 6603303 h 10286999"/>
              <a:gd name="connsiteX2100" fmla="*/ 1322547 w 11378470"/>
              <a:gd name="connsiteY2100" fmla="*/ 6616045 h 10286999"/>
              <a:gd name="connsiteX2101" fmla="*/ 1323066 w 11378470"/>
              <a:gd name="connsiteY2101" fmla="*/ 6615660 h 10286999"/>
              <a:gd name="connsiteX2102" fmla="*/ 1339759 w 11378470"/>
              <a:gd name="connsiteY2102" fmla="*/ 6616774 h 10286999"/>
              <a:gd name="connsiteX2103" fmla="*/ 1343283 w 11378470"/>
              <a:gd name="connsiteY2103" fmla="*/ 6618623 h 10286999"/>
              <a:gd name="connsiteX2104" fmla="*/ 1339138 w 11378470"/>
              <a:gd name="connsiteY2104" fmla="*/ 6609407 h 10286999"/>
              <a:gd name="connsiteX2105" fmla="*/ 1383256 w 11378470"/>
              <a:gd name="connsiteY2105" fmla="*/ 6587427 h 10286999"/>
              <a:gd name="connsiteX2106" fmla="*/ 1398621 w 11378470"/>
              <a:gd name="connsiteY2106" fmla="*/ 6594117 h 10286999"/>
              <a:gd name="connsiteX2107" fmla="*/ 1408024 w 11378470"/>
              <a:gd name="connsiteY2107" fmla="*/ 6627460 h 10286999"/>
              <a:gd name="connsiteX2108" fmla="*/ 1392016 w 11378470"/>
              <a:gd name="connsiteY2108" fmla="*/ 6647676 h 10286999"/>
              <a:gd name="connsiteX2109" fmla="*/ 1389446 w 11378470"/>
              <a:gd name="connsiteY2109" fmla="*/ 6647824 h 10286999"/>
              <a:gd name="connsiteX2110" fmla="*/ 1392217 w 11378470"/>
              <a:gd name="connsiteY2110" fmla="*/ 6649695 h 10286999"/>
              <a:gd name="connsiteX2111" fmla="*/ 1346003 w 11378470"/>
              <a:gd name="connsiteY2111" fmla="*/ 6669197 h 10286999"/>
              <a:gd name="connsiteX2112" fmla="*/ 1323220 w 11378470"/>
              <a:gd name="connsiteY2112" fmla="*/ 6657414 h 10286999"/>
              <a:gd name="connsiteX2113" fmla="*/ 1310719 w 11378470"/>
              <a:gd name="connsiteY2113" fmla="*/ 6644513 h 10286999"/>
              <a:gd name="connsiteX2114" fmla="*/ 1303074 w 11378470"/>
              <a:gd name="connsiteY2114" fmla="*/ 6654540 h 10286999"/>
              <a:gd name="connsiteX2115" fmla="*/ 1258902 w 11378470"/>
              <a:gd name="connsiteY2115" fmla="*/ 6665956 h 10286999"/>
              <a:gd name="connsiteX2116" fmla="*/ 1265725 w 11378470"/>
              <a:gd name="connsiteY2116" fmla="*/ 6576732 h 10286999"/>
              <a:gd name="connsiteX2117" fmla="*/ 864196 w 11378470"/>
              <a:gd name="connsiteY2117" fmla="*/ 6532356 h 10286999"/>
              <a:gd name="connsiteX2118" fmla="*/ 890098 w 11378470"/>
              <a:gd name="connsiteY2118" fmla="*/ 6538026 h 10286999"/>
              <a:gd name="connsiteX2119" fmla="*/ 881811 w 11378470"/>
              <a:gd name="connsiteY2119" fmla="*/ 6561447 h 10286999"/>
              <a:gd name="connsiteX2120" fmla="*/ 864196 w 11378470"/>
              <a:gd name="connsiteY2120" fmla="*/ 6532356 h 10286999"/>
              <a:gd name="connsiteX2121" fmla="*/ 1035916 w 11378470"/>
              <a:gd name="connsiteY2121" fmla="*/ 6528366 h 10286999"/>
              <a:gd name="connsiteX2122" fmla="*/ 1038223 w 11378470"/>
              <a:gd name="connsiteY2122" fmla="*/ 6550525 h 10286999"/>
              <a:gd name="connsiteX2123" fmla="*/ 1027530 w 11378470"/>
              <a:gd name="connsiteY2123" fmla="*/ 6562043 h 10286999"/>
              <a:gd name="connsiteX2124" fmla="*/ 1030573 w 11378470"/>
              <a:gd name="connsiteY2124" fmla="*/ 6563395 h 10286999"/>
              <a:gd name="connsiteX2125" fmla="*/ 1062524 w 11378470"/>
              <a:gd name="connsiteY2125" fmla="*/ 6579496 h 10286999"/>
              <a:gd name="connsiteX2126" fmla="*/ 1058395 w 11378470"/>
              <a:gd name="connsiteY2126" fmla="*/ 6587128 h 10286999"/>
              <a:gd name="connsiteX2127" fmla="*/ 1047684 w 11378470"/>
              <a:gd name="connsiteY2127" fmla="*/ 6588553 h 10286999"/>
              <a:gd name="connsiteX2128" fmla="*/ 1011664 w 11378470"/>
              <a:gd name="connsiteY2128" fmla="*/ 6573292 h 10286999"/>
              <a:gd name="connsiteX2129" fmla="*/ 1003948 w 11378470"/>
              <a:gd name="connsiteY2129" fmla="*/ 6568284 h 10286999"/>
              <a:gd name="connsiteX2130" fmla="*/ 996232 w 11378470"/>
              <a:gd name="connsiteY2130" fmla="*/ 6563275 h 10286999"/>
              <a:gd name="connsiteX2131" fmla="*/ 992754 w 11378470"/>
              <a:gd name="connsiteY2131" fmla="*/ 6546581 h 10286999"/>
              <a:gd name="connsiteX2132" fmla="*/ 1019187 w 11378470"/>
              <a:gd name="connsiteY2132" fmla="*/ 6558333 h 10286999"/>
              <a:gd name="connsiteX2133" fmla="*/ 1012578 w 11378470"/>
              <a:gd name="connsiteY2133" fmla="*/ 6549311 h 10286999"/>
              <a:gd name="connsiteX2134" fmla="*/ 1012242 w 11378470"/>
              <a:gd name="connsiteY2134" fmla="*/ 6530678 h 10286999"/>
              <a:gd name="connsiteX2135" fmla="*/ 1035916 w 11378470"/>
              <a:gd name="connsiteY2135" fmla="*/ 6528366 h 10286999"/>
              <a:gd name="connsiteX2136" fmla="*/ 1759148 w 11378470"/>
              <a:gd name="connsiteY2136" fmla="*/ 6509085 h 10286999"/>
              <a:gd name="connsiteX2137" fmla="*/ 1774466 w 11378470"/>
              <a:gd name="connsiteY2137" fmla="*/ 6513628 h 10286999"/>
              <a:gd name="connsiteX2138" fmla="*/ 1778164 w 11378470"/>
              <a:gd name="connsiteY2138" fmla="*/ 6532501 h 10286999"/>
              <a:gd name="connsiteX2139" fmla="*/ 1753163 w 11378470"/>
              <a:gd name="connsiteY2139" fmla="*/ 6539901 h 10286999"/>
              <a:gd name="connsiteX2140" fmla="*/ 1759148 w 11378470"/>
              <a:gd name="connsiteY2140" fmla="*/ 6509085 h 10286999"/>
              <a:gd name="connsiteX2141" fmla="*/ 1776904 w 11378470"/>
              <a:gd name="connsiteY2141" fmla="*/ 6488505 h 10286999"/>
              <a:gd name="connsiteX2142" fmla="*/ 1787053 w 11378470"/>
              <a:gd name="connsiteY2142" fmla="*/ 6496894 h 10286999"/>
              <a:gd name="connsiteX2143" fmla="*/ 1783839 w 11378470"/>
              <a:gd name="connsiteY2143" fmla="*/ 6499015 h 10286999"/>
              <a:gd name="connsiteX2144" fmla="*/ 1773294 w 11378470"/>
              <a:gd name="connsiteY2144" fmla="*/ 6511003 h 10286999"/>
              <a:gd name="connsiteX2145" fmla="*/ 1761735 w 11378470"/>
              <a:gd name="connsiteY2145" fmla="*/ 6493486 h 10286999"/>
              <a:gd name="connsiteX2146" fmla="*/ 1776904 w 11378470"/>
              <a:gd name="connsiteY2146" fmla="*/ 6488505 h 10286999"/>
              <a:gd name="connsiteX2147" fmla="*/ 1103720 w 11378470"/>
              <a:gd name="connsiteY2147" fmla="*/ 6472954 h 10286999"/>
              <a:gd name="connsiteX2148" fmla="*/ 1111325 w 11378470"/>
              <a:gd name="connsiteY2148" fmla="*/ 6477917 h 10286999"/>
              <a:gd name="connsiteX2149" fmla="*/ 1119038 w 11378470"/>
              <a:gd name="connsiteY2149" fmla="*/ 6478859 h 10286999"/>
              <a:gd name="connsiteX2150" fmla="*/ 1118930 w 11378470"/>
              <a:gd name="connsiteY2150" fmla="*/ 6482881 h 10286999"/>
              <a:gd name="connsiteX2151" fmla="*/ 1122680 w 11378470"/>
              <a:gd name="connsiteY2151" fmla="*/ 6487374 h 10286999"/>
              <a:gd name="connsiteX2152" fmla="*/ 1114536 w 11378470"/>
              <a:gd name="connsiteY2152" fmla="*/ 6502521 h 10286999"/>
              <a:gd name="connsiteX2153" fmla="*/ 1106686 w 11378470"/>
              <a:gd name="connsiteY2153" fmla="*/ 6506607 h 10286999"/>
              <a:gd name="connsiteX2154" fmla="*/ 1099000 w 11378470"/>
              <a:gd name="connsiteY2154" fmla="*/ 6504661 h 10286999"/>
              <a:gd name="connsiteX2155" fmla="*/ 1095359 w 11378470"/>
              <a:gd name="connsiteY2155" fmla="*/ 6496146 h 10286999"/>
              <a:gd name="connsiteX2156" fmla="*/ 1095789 w 11378470"/>
              <a:gd name="connsiteY2156" fmla="*/ 6480058 h 10286999"/>
              <a:gd name="connsiteX2157" fmla="*/ 1103720 w 11378470"/>
              <a:gd name="connsiteY2157" fmla="*/ 6472954 h 10286999"/>
              <a:gd name="connsiteX2158" fmla="*/ 1653469 w 11378470"/>
              <a:gd name="connsiteY2158" fmla="*/ 6463590 h 10286999"/>
              <a:gd name="connsiteX2159" fmla="*/ 1659957 w 11378470"/>
              <a:gd name="connsiteY2159" fmla="*/ 6510654 h 10286999"/>
              <a:gd name="connsiteX2160" fmla="*/ 1635485 w 11378470"/>
              <a:gd name="connsiteY2160" fmla="*/ 6506581 h 10286999"/>
              <a:gd name="connsiteX2161" fmla="*/ 1653469 w 11378470"/>
              <a:gd name="connsiteY2161" fmla="*/ 6463590 h 10286999"/>
              <a:gd name="connsiteX2162" fmla="*/ 973957 w 11378470"/>
              <a:gd name="connsiteY2162" fmla="*/ 6463004 h 10286999"/>
              <a:gd name="connsiteX2163" fmla="*/ 1005624 w 11378470"/>
              <a:gd name="connsiteY2163" fmla="*/ 6463854 h 10286999"/>
              <a:gd name="connsiteX2164" fmla="*/ 1038921 w 11378470"/>
              <a:gd name="connsiteY2164" fmla="*/ 6502259 h 10286999"/>
              <a:gd name="connsiteX2165" fmla="*/ 1031390 w 11378470"/>
              <a:gd name="connsiteY2165" fmla="*/ 6520640 h 10286999"/>
              <a:gd name="connsiteX2166" fmla="*/ 947049 w 11378470"/>
              <a:gd name="connsiteY2166" fmla="*/ 6476802 h 10286999"/>
              <a:gd name="connsiteX2167" fmla="*/ 973957 w 11378470"/>
              <a:gd name="connsiteY2167" fmla="*/ 6463004 h 10286999"/>
              <a:gd name="connsiteX2168" fmla="*/ 1288335 w 11378470"/>
              <a:gd name="connsiteY2168" fmla="*/ 6451077 h 10286999"/>
              <a:gd name="connsiteX2169" fmla="*/ 1294922 w 11378470"/>
              <a:gd name="connsiteY2169" fmla="*/ 6483162 h 10286999"/>
              <a:gd name="connsiteX2170" fmla="*/ 1288335 w 11378470"/>
              <a:gd name="connsiteY2170" fmla="*/ 6451077 h 10286999"/>
              <a:gd name="connsiteX2171" fmla="*/ 1369610 w 11378470"/>
              <a:gd name="connsiteY2171" fmla="*/ 6446451 h 10286999"/>
              <a:gd name="connsiteX2172" fmla="*/ 1392487 w 11378470"/>
              <a:gd name="connsiteY2172" fmla="*/ 6450112 h 10286999"/>
              <a:gd name="connsiteX2173" fmla="*/ 1394147 w 11378470"/>
              <a:gd name="connsiteY2173" fmla="*/ 6464068 h 10286999"/>
              <a:gd name="connsiteX2174" fmla="*/ 1393817 w 11378470"/>
              <a:gd name="connsiteY2174" fmla="*/ 6468570 h 10286999"/>
              <a:gd name="connsiteX2175" fmla="*/ 1418113 w 11378470"/>
              <a:gd name="connsiteY2175" fmla="*/ 6466829 h 10286999"/>
              <a:gd name="connsiteX2176" fmla="*/ 1417181 w 11378470"/>
              <a:gd name="connsiteY2176" fmla="*/ 6475919 h 10286999"/>
              <a:gd name="connsiteX2177" fmla="*/ 1417790 w 11378470"/>
              <a:gd name="connsiteY2177" fmla="*/ 6475005 h 10286999"/>
              <a:gd name="connsiteX2178" fmla="*/ 1460354 w 11378470"/>
              <a:gd name="connsiteY2178" fmla="*/ 6472266 h 10286999"/>
              <a:gd name="connsiteX2179" fmla="*/ 1469984 w 11378470"/>
              <a:gd name="connsiteY2179" fmla="*/ 6476745 h 10286999"/>
              <a:gd name="connsiteX2180" fmla="*/ 1486960 w 11378470"/>
              <a:gd name="connsiteY2180" fmla="*/ 6478202 h 10286999"/>
              <a:gd name="connsiteX2181" fmla="*/ 1482294 w 11378470"/>
              <a:gd name="connsiteY2181" fmla="*/ 6530752 h 10286999"/>
              <a:gd name="connsiteX2182" fmla="*/ 1423278 w 11378470"/>
              <a:gd name="connsiteY2182" fmla="*/ 6567683 h 10286999"/>
              <a:gd name="connsiteX2183" fmla="*/ 1394547 w 11378470"/>
              <a:gd name="connsiteY2183" fmla="*/ 6534405 h 10286999"/>
              <a:gd name="connsiteX2184" fmla="*/ 1396522 w 11378470"/>
              <a:gd name="connsiteY2184" fmla="*/ 6506958 h 10286999"/>
              <a:gd name="connsiteX2185" fmla="*/ 1404243 w 11378470"/>
              <a:gd name="connsiteY2185" fmla="*/ 6495358 h 10286999"/>
              <a:gd name="connsiteX2186" fmla="*/ 1375616 w 11378470"/>
              <a:gd name="connsiteY2186" fmla="*/ 6507941 h 10286999"/>
              <a:gd name="connsiteX2187" fmla="*/ 1306999 w 11378470"/>
              <a:gd name="connsiteY2187" fmla="*/ 6507952 h 10286999"/>
              <a:gd name="connsiteX2188" fmla="*/ 1353922 w 11378470"/>
              <a:gd name="connsiteY2188" fmla="*/ 6482430 h 10286999"/>
              <a:gd name="connsiteX2189" fmla="*/ 1350544 w 11378470"/>
              <a:gd name="connsiteY2189" fmla="*/ 6475727 h 10286999"/>
              <a:gd name="connsiteX2190" fmla="*/ 1369610 w 11378470"/>
              <a:gd name="connsiteY2190" fmla="*/ 6446451 h 10286999"/>
              <a:gd name="connsiteX2191" fmla="*/ 1220605 w 11378470"/>
              <a:gd name="connsiteY2191" fmla="*/ 6438947 h 10286999"/>
              <a:gd name="connsiteX2192" fmla="*/ 1246375 w 11378470"/>
              <a:gd name="connsiteY2192" fmla="*/ 6471158 h 10286999"/>
              <a:gd name="connsiteX2193" fmla="*/ 1236234 w 11378470"/>
              <a:gd name="connsiteY2193" fmla="*/ 6475719 h 10286999"/>
              <a:gd name="connsiteX2194" fmla="*/ 1209070 w 11378470"/>
              <a:gd name="connsiteY2194" fmla="*/ 6442681 h 10286999"/>
              <a:gd name="connsiteX2195" fmla="*/ 1220605 w 11378470"/>
              <a:gd name="connsiteY2195" fmla="*/ 6438947 h 10286999"/>
              <a:gd name="connsiteX2196" fmla="*/ 1553487 w 11378470"/>
              <a:gd name="connsiteY2196" fmla="*/ 6436844 h 10286999"/>
              <a:gd name="connsiteX2197" fmla="*/ 1596761 w 11378470"/>
              <a:gd name="connsiteY2197" fmla="*/ 6509874 h 10286999"/>
              <a:gd name="connsiteX2198" fmla="*/ 1582410 w 11378470"/>
              <a:gd name="connsiteY2198" fmla="*/ 6512393 h 10286999"/>
              <a:gd name="connsiteX2199" fmla="*/ 1543786 w 11378470"/>
              <a:gd name="connsiteY2199" fmla="*/ 6443647 h 10286999"/>
              <a:gd name="connsiteX2200" fmla="*/ 1553487 w 11378470"/>
              <a:gd name="connsiteY2200" fmla="*/ 6436844 h 10286999"/>
              <a:gd name="connsiteX2201" fmla="*/ 831016 w 11378470"/>
              <a:gd name="connsiteY2201" fmla="*/ 6387910 h 10286999"/>
              <a:gd name="connsiteX2202" fmla="*/ 827256 w 11378470"/>
              <a:gd name="connsiteY2202" fmla="*/ 6486397 h 10286999"/>
              <a:gd name="connsiteX2203" fmla="*/ 791436 w 11378470"/>
              <a:gd name="connsiteY2203" fmla="*/ 6481234 h 10286999"/>
              <a:gd name="connsiteX2204" fmla="*/ 761777 w 11378470"/>
              <a:gd name="connsiteY2204" fmla="*/ 6425150 h 10286999"/>
              <a:gd name="connsiteX2205" fmla="*/ 831016 w 11378470"/>
              <a:gd name="connsiteY2205" fmla="*/ 6387910 h 10286999"/>
              <a:gd name="connsiteX2206" fmla="*/ 1089656 w 11378470"/>
              <a:gd name="connsiteY2206" fmla="*/ 6369470 h 10286999"/>
              <a:gd name="connsiteX2207" fmla="*/ 1105669 w 11378470"/>
              <a:gd name="connsiteY2207" fmla="*/ 6385358 h 10286999"/>
              <a:gd name="connsiteX2208" fmla="*/ 1074601 w 11378470"/>
              <a:gd name="connsiteY2208" fmla="*/ 6412237 h 10286999"/>
              <a:gd name="connsiteX2209" fmla="*/ 1089656 w 11378470"/>
              <a:gd name="connsiteY2209" fmla="*/ 6369470 h 10286999"/>
              <a:gd name="connsiteX2210" fmla="*/ 1461188 w 11378470"/>
              <a:gd name="connsiteY2210" fmla="*/ 6366240 h 10286999"/>
              <a:gd name="connsiteX2211" fmla="*/ 1434251 w 11378470"/>
              <a:gd name="connsiteY2211" fmla="*/ 6398454 h 10286999"/>
              <a:gd name="connsiteX2212" fmla="*/ 1461188 w 11378470"/>
              <a:gd name="connsiteY2212" fmla="*/ 6366240 h 10286999"/>
              <a:gd name="connsiteX2213" fmla="*/ 346372 w 11378470"/>
              <a:gd name="connsiteY2213" fmla="*/ 6348813 h 10286999"/>
              <a:gd name="connsiteX2214" fmla="*/ 404821 w 11378470"/>
              <a:gd name="connsiteY2214" fmla="*/ 6381198 h 10286999"/>
              <a:gd name="connsiteX2215" fmla="*/ 345360 w 11378470"/>
              <a:gd name="connsiteY2215" fmla="*/ 6417373 h 10286999"/>
              <a:gd name="connsiteX2216" fmla="*/ 282303 w 11378470"/>
              <a:gd name="connsiteY2216" fmla="*/ 6376288 h 10286999"/>
              <a:gd name="connsiteX2217" fmla="*/ 346372 w 11378470"/>
              <a:gd name="connsiteY2217" fmla="*/ 6348813 h 10286999"/>
              <a:gd name="connsiteX2218" fmla="*/ 1447235 w 11378470"/>
              <a:gd name="connsiteY2218" fmla="*/ 6347747 h 10286999"/>
              <a:gd name="connsiteX2219" fmla="*/ 1449270 w 11378470"/>
              <a:gd name="connsiteY2219" fmla="*/ 6350714 h 10286999"/>
              <a:gd name="connsiteX2220" fmla="*/ 1445275 w 11378470"/>
              <a:gd name="connsiteY2220" fmla="*/ 6356158 h 10286999"/>
              <a:gd name="connsiteX2221" fmla="*/ 1447235 w 11378470"/>
              <a:gd name="connsiteY2221" fmla="*/ 6347747 h 10286999"/>
              <a:gd name="connsiteX2222" fmla="*/ 922545 w 11378470"/>
              <a:gd name="connsiteY2222" fmla="*/ 6331962 h 10286999"/>
              <a:gd name="connsiteX2223" fmla="*/ 942758 w 11378470"/>
              <a:gd name="connsiteY2223" fmla="*/ 6348516 h 10286999"/>
              <a:gd name="connsiteX2224" fmla="*/ 893729 w 11378470"/>
              <a:gd name="connsiteY2224" fmla="*/ 6385332 h 10286999"/>
              <a:gd name="connsiteX2225" fmla="*/ 922545 w 11378470"/>
              <a:gd name="connsiteY2225" fmla="*/ 6331962 h 10286999"/>
              <a:gd name="connsiteX2226" fmla="*/ 1865034 w 11378470"/>
              <a:gd name="connsiteY2226" fmla="*/ 6311059 h 10286999"/>
              <a:gd name="connsiteX2227" fmla="*/ 1867278 w 11378470"/>
              <a:gd name="connsiteY2227" fmla="*/ 6358748 h 10286999"/>
              <a:gd name="connsiteX2228" fmla="*/ 1871366 w 11378470"/>
              <a:gd name="connsiteY2228" fmla="*/ 6398241 h 10286999"/>
              <a:gd name="connsiteX2229" fmla="*/ 1877130 w 11378470"/>
              <a:gd name="connsiteY2229" fmla="*/ 6408340 h 10286999"/>
              <a:gd name="connsiteX2230" fmla="*/ 1880334 w 11378470"/>
              <a:gd name="connsiteY2230" fmla="*/ 6477664 h 10286999"/>
              <a:gd name="connsiteX2231" fmla="*/ 1879745 w 11378470"/>
              <a:gd name="connsiteY2231" fmla="*/ 6479151 h 10286999"/>
              <a:gd name="connsiteX2232" fmla="*/ 1880010 w 11378470"/>
              <a:gd name="connsiteY2232" fmla="*/ 6481717 h 10286999"/>
              <a:gd name="connsiteX2233" fmla="*/ 1879107 w 11378470"/>
              <a:gd name="connsiteY2233" fmla="*/ 6480765 h 10286999"/>
              <a:gd name="connsiteX2234" fmla="*/ 1874535 w 11378470"/>
              <a:gd name="connsiteY2234" fmla="*/ 6492319 h 10286999"/>
              <a:gd name="connsiteX2235" fmla="*/ 1875959 w 11378470"/>
              <a:gd name="connsiteY2235" fmla="*/ 6492234 h 10286999"/>
              <a:gd name="connsiteX2236" fmla="*/ 1897617 w 11378470"/>
              <a:gd name="connsiteY2236" fmla="*/ 6519675 h 10286999"/>
              <a:gd name="connsiteX2237" fmla="*/ 1880394 w 11378470"/>
              <a:gd name="connsiteY2237" fmla="*/ 6530903 h 10286999"/>
              <a:gd name="connsiteX2238" fmla="*/ 1868798 w 11378470"/>
              <a:gd name="connsiteY2238" fmla="*/ 6528732 h 10286999"/>
              <a:gd name="connsiteX2239" fmla="*/ 1875380 w 11378470"/>
              <a:gd name="connsiteY2239" fmla="*/ 6574537 h 10286999"/>
              <a:gd name="connsiteX2240" fmla="*/ 1884641 w 11378470"/>
              <a:gd name="connsiteY2240" fmla="*/ 6628335 h 10286999"/>
              <a:gd name="connsiteX2241" fmla="*/ 1889270 w 11378470"/>
              <a:gd name="connsiteY2241" fmla="*/ 6566850 h 10286999"/>
              <a:gd name="connsiteX2242" fmla="*/ 1884641 w 11378470"/>
              <a:gd name="connsiteY2242" fmla="*/ 6552662 h 10286999"/>
              <a:gd name="connsiteX2243" fmla="*/ 1884641 w 11378470"/>
              <a:gd name="connsiteY2243" fmla="*/ 6543200 h 10286999"/>
              <a:gd name="connsiteX2244" fmla="*/ 1889270 w 11378470"/>
              <a:gd name="connsiteY2244" fmla="*/ 6552662 h 10286999"/>
              <a:gd name="connsiteX2245" fmla="*/ 1893900 w 11378470"/>
              <a:gd name="connsiteY2245" fmla="*/ 6566850 h 10286999"/>
              <a:gd name="connsiteX2246" fmla="*/ 1903160 w 11378470"/>
              <a:gd name="connsiteY2246" fmla="*/ 6614147 h 10286999"/>
              <a:gd name="connsiteX2247" fmla="*/ 1903160 w 11378470"/>
              <a:gd name="connsiteY2247" fmla="*/ 6647253 h 10286999"/>
              <a:gd name="connsiteX2248" fmla="*/ 1912419 w 11378470"/>
              <a:gd name="connsiteY2248" fmla="*/ 6666170 h 10286999"/>
              <a:gd name="connsiteX2249" fmla="*/ 1926311 w 11378470"/>
              <a:gd name="connsiteY2249" fmla="*/ 6732385 h 10286999"/>
              <a:gd name="connsiteX2250" fmla="*/ 1935570 w 11378470"/>
              <a:gd name="connsiteY2250" fmla="*/ 6789141 h 10286999"/>
              <a:gd name="connsiteX2251" fmla="*/ 1954090 w 11378470"/>
              <a:gd name="connsiteY2251" fmla="*/ 6836438 h 10286999"/>
              <a:gd name="connsiteX2252" fmla="*/ 1952932 w 11378470"/>
              <a:gd name="connsiteY2252" fmla="*/ 6813380 h 10286999"/>
              <a:gd name="connsiteX2253" fmla="*/ 1952909 w 11378470"/>
              <a:gd name="connsiteY2253" fmla="*/ 6811839 h 10286999"/>
              <a:gd name="connsiteX2254" fmla="*/ 1951966 w 11378470"/>
              <a:gd name="connsiteY2254" fmla="*/ 6807986 h 10286999"/>
              <a:gd name="connsiteX2255" fmla="*/ 1952864 w 11378470"/>
              <a:gd name="connsiteY2255" fmla="*/ 6788216 h 10286999"/>
              <a:gd name="connsiteX2256" fmla="*/ 1954119 w 11378470"/>
              <a:gd name="connsiteY2256" fmla="*/ 6786512 h 10286999"/>
              <a:gd name="connsiteX2257" fmla="*/ 1950327 w 11378470"/>
              <a:gd name="connsiteY2257" fmla="*/ 6768750 h 10286999"/>
              <a:gd name="connsiteX2258" fmla="*/ 1948280 w 11378470"/>
              <a:gd name="connsiteY2258" fmla="*/ 6766501 h 10286999"/>
              <a:gd name="connsiteX2259" fmla="*/ 1949377 w 11378470"/>
              <a:gd name="connsiteY2259" fmla="*/ 6764302 h 10286999"/>
              <a:gd name="connsiteX2260" fmla="*/ 1940773 w 11378470"/>
              <a:gd name="connsiteY2260" fmla="*/ 6724003 h 10286999"/>
              <a:gd name="connsiteX2261" fmla="*/ 1930467 w 11378470"/>
              <a:gd name="connsiteY2261" fmla="*/ 6724879 h 10286999"/>
              <a:gd name="connsiteX2262" fmla="*/ 1930990 w 11378470"/>
              <a:gd name="connsiteY2262" fmla="*/ 6705331 h 10286999"/>
              <a:gd name="connsiteX2263" fmla="*/ 1936173 w 11378470"/>
              <a:gd name="connsiteY2263" fmla="*/ 6702458 h 10286999"/>
              <a:gd name="connsiteX2264" fmla="*/ 1928047 w 11378470"/>
              <a:gd name="connsiteY2264" fmla="*/ 6664398 h 10286999"/>
              <a:gd name="connsiteX2265" fmla="*/ 1907790 w 11378470"/>
              <a:gd name="connsiteY2265" fmla="*/ 6524284 h 10286999"/>
              <a:gd name="connsiteX2266" fmla="*/ 1903160 w 11378470"/>
              <a:gd name="connsiteY2266" fmla="*/ 6500637 h 10286999"/>
              <a:gd name="connsiteX2267" fmla="*/ 1903160 w 11378470"/>
              <a:gd name="connsiteY2267" fmla="*/ 6467529 h 10286999"/>
              <a:gd name="connsiteX2268" fmla="*/ 1889270 w 11378470"/>
              <a:gd name="connsiteY2268" fmla="*/ 6372938 h 10286999"/>
              <a:gd name="connsiteX2269" fmla="*/ 1888251 w 11378470"/>
              <a:gd name="connsiteY2269" fmla="*/ 6357029 h 10286999"/>
              <a:gd name="connsiteX2270" fmla="*/ 1884229 w 11378470"/>
              <a:gd name="connsiteY2270" fmla="*/ 6345152 h 10286999"/>
              <a:gd name="connsiteX2271" fmla="*/ 1887431 w 11378470"/>
              <a:gd name="connsiteY2271" fmla="*/ 6344246 h 10286999"/>
              <a:gd name="connsiteX2272" fmla="*/ 1885939 w 11378470"/>
              <a:gd name="connsiteY2272" fmla="*/ 6320962 h 10286999"/>
              <a:gd name="connsiteX2273" fmla="*/ 1885075 w 11378470"/>
              <a:gd name="connsiteY2273" fmla="*/ 6319063 h 10286999"/>
              <a:gd name="connsiteX2274" fmla="*/ 1871560 w 11378470"/>
              <a:gd name="connsiteY2274" fmla="*/ 6328915 h 10286999"/>
              <a:gd name="connsiteX2275" fmla="*/ 1780146 w 11378470"/>
              <a:gd name="connsiteY2275" fmla="*/ 6304737 h 10286999"/>
              <a:gd name="connsiteX2276" fmla="*/ 1792828 w 11378470"/>
              <a:gd name="connsiteY2276" fmla="*/ 6304759 h 10286999"/>
              <a:gd name="connsiteX2277" fmla="*/ 1752646 w 11378470"/>
              <a:gd name="connsiteY2277" fmla="*/ 6334268 h 10286999"/>
              <a:gd name="connsiteX2278" fmla="*/ 1780146 w 11378470"/>
              <a:gd name="connsiteY2278" fmla="*/ 6304737 h 10286999"/>
              <a:gd name="connsiteX2279" fmla="*/ 1408500 w 11378470"/>
              <a:gd name="connsiteY2279" fmla="*/ 6287873 h 10286999"/>
              <a:gd name="connsiteX2280" fmla="*/ 1426812 w 11378470"/>
              <a:gd name="connsiteY2280" fmla="*/ 6333876 h 10286999"/>
              <a:gd name="connsiteX2281" fmla="*/ 1417746 w 11378470"/>
              <a:gd name="connsiteY2281" fmla="*/ 6380519 h 10286999"/>
              <a:gd name="connsiteX2282" fmla="*/ 1417059 w 11378470"/>
              <a:gd name="connsiteY2282" fmla="*/ 6379398 h 10286999"/>
              <a:gd name="connsiteX2283" fmla="*/ 1412016 w 11378470"/>
              <a:gd name="connsiteY2283" fmla="*/ 6389684 h 10286999"/>
              <a:gd name="connsiteX2284" fmla="*/ 1408074 w 11378470"/>
              <a:gd name="connsiteY2284" fmla="*/ 6399088 h 10286999"/>
              <a:gd name="connsiteX2285" fmla="*/ 1379905 w 11378470"/>
              <a:gd name="connsiteY2285" fmla="*/ 6374346 h 10286999"/>
              <a:gd name="connsiteX2286" fmla="*/ 1378290 w 11378470"/>
              <a:gd name="connsiteY2286" fmla="*/ 6357630 h 10286999"/>
              <a:gd name="connsiteX2287" fmla="*/ 1385714 w 11378470"/>
              <a:gd name="connsiteY2287" fmla="*/ 6342786 h 10286999"/>
              <a:gd name="connsiteX2288" fmla="*/ 1396897 w 11378470"/>
              <a:gd name="connsiteY2288" fmla="*/ 6318638 h 10286999"/>
              <a:gd name="connsiteX2289" fmla="*/ 1400769 w 11378470"/>
              <a:gd name="connsiteY2289" fmla="*/ 6318667 h 10286999"/>
              <a:gd name="connsiteX2290" fmla="*/ 1401652 w 11378470"/>
              <a:gd name="connsiteY2290" fmla="*/ 6304135 h 10286999"/>
              <a:gd name="connsiteX2291" fmla="*/ 1408500 w 11378470"/>
              <a:gd name="connsiteY2291" fmla="*/ 6287873 h 10286999"/>
              <a:gd name="connsiteX2292" fmla="*/ 1612360 w 11378470"/>
              <a:gd name="connsiteY2292" fmla="*/ 6256083 h 10286999"/>
              <a:gd name="connsiteX2293" fmla="*/ 1639468 w 11378470"/>
              <a:gd name="connsiteY2293" fmla="*/ 6267338 h 10286999"/>
              <a:gd name="connsiteX2294" fmla="*/ 1645894 w 11378470"/>
              <a:gd name="connsiteY2294" fmla="*/ 6319777 h 10286999"/>
              <a:gd name="connsiteX2295" fmla="*/ 1610240 w 11378470"/>
              <a:gd name="connsiteY2295" fmla="*/ 6335295 h 10286999"/>
              <a:gd name="connsiteX2296" fmla="*/ 1614143 w 11378470"/>
              <a:gd name="connsiteY2296" fmla="*/ 6335771 h 10286999"/>
              <a:gd name="connsiteX2297" fmla="*/ 1626509 w 11378470"/>
              <a:gd name="connsiteY2297" fmla="*/ 6351190 h 10286999"/>
              <a:gd name="connsiteX2298" fmla="*/ 1639225 w 11378470"/>
              <a:gd name="connsiteY2298" fmla="*/ 6341800 h 10286999"/>
              <a:gd name="connsiteX2299" fmla="*/ 1619446 w 11378470"/>
              <a:gd name="connsiteY2299" fmla="*/ 6433288 h 10286999"/>
              <a:gd name="connsiteX2300" fmla="*/ 1600498 w 11378470"/>
              <a:gd name="connsiteY2300" fmla="*/ 6424559 h 10286999"/>
              <a:gd name="connsiteX2301" fmla="*/ 1592069 w 11378470"/>
              <a:gd name="connsiteY2301" fmla="*/ 6414072 h 10286999"/>
              <a:gd name="connsiteX2302" fmla="*/ 1584327 w 11378470"/>
              <a:gd name="connsiteY2302" fmla="*/ 6417245 h 10286999"/>
              <a:gd name="connsiteX2303" fmla="*/ 1585831 w 11378470"/>
              <a:gd name="connsiteY2303" fmla="*/ 6364389 h 10286999"/>
              <a:gd name="connsiteX2304" fmla="*/ 1601447 w 11378470"/>
              <a:gd name="connsiteY2304" fmla="*/ 6370635 h 10286999"/>
              <a:gd name="connsiteX2305" fmla="*/ 1606190 w 11378470"/>
              <a:gd name="connsiteY2305" fmla="*/ 6366194 h 10286999"/>
              <a:gd name="connsiteX2306" fmla="*/ 1610501 w 11378470"/>
              <a:gd name="connsiteY2306" fmla="*/ 6363010 h 10286999"/>
              <a:gd name="connsiteX2307" fmla="*/ 1601799 w 11378470"/>
              <a:gd name="connsiteY2307" fmla="*/ 6358107 h 10286999"/>
              <a:gd name="connsiteX2308" fmla="*/ 1586824 w 11378470"/>
              <a:gd name="connsiteY2308" fmla="*/ 6332439 h 10286999"/>
              <a:gd name="connsiteX2309" fmla="*/ 1594842 w 11378470"/>
              <a:gd name="connsiteY2309" fmla="*/ 6325470 h 10286999"/>
              <a:gd name="connsiteX2310" fmla="*/ 1587248 w 11378470"/>
              <a:gd name="connsiteY2310" fmla="*/ 6316597 h 10286999"/>
              <a:gd name="connsiteX2311" fmla="*/ 1592529 w 11378470"/>
              <a:gd name="connsiteY2311" fmla="*/ 6265586 h 10286999"/>
              <a:gd name="connsiteX2312" fmla="*/ 1612360 w 11378470"/>
              <a:gd name="connsiteY2312" fmla="*/ 6256083 h 10286999"/>
              <a:gd name="connsiteX2313" fmla="*/ 432710 w 11378470"/>
              <a:gd name="connsiteY2313" fmla="*/ 6244450 h 10286999"/>
              <a:gd name="connsiteX2314" fmla="*/ 452498 w 11378470"/>
              <a:gd name="connsiteY2314" fmla="*/ 6251941 h 10286999"/>
              <a:gd name="connsiteX2315" fmla="*/ 431427 w 11378470"/>
              <a:gd name="connsiteY2315" fmla="*/ 6281692 h 10286999"/>
              <a:gd name="connsiteX2316" fmla="*/ 391573 w 11378470"/>
              <a:gd name="connsiteY2316" fmla="*/ 6272662 h 10286999"/>
              <a:gd name="connsiteX2317" fmla="*/ 432710 w 11378470"/>
              <a:gd name="connsiteY2317" fmla="*/ 6244450 h 10286999"/>
              <a:gd name="connsiteX2318" fmla="*/ 1522978 w 11378470"/>
              <a:gd name="connsiteY2318" fmla="*/ 6228038 h 10286999"/>
              <a:gd name="connsiteX2319" fmla="*/ 1541737 w 11378470"/>
              <a:gd name="connsiteY2319" fmla="*/ 6234881 h 10286999"/>
              <a:gd name="connsiteX2320" fmla="*/ 1516453 w 11378470"/>
              <a:gd name="connsiteY2320" fmla="*/ 6265456 h 10286999"/>
              <a:gd name="connsiteX2321" fmla="*/ 1477818 w 11378470"/>
              <a:gd name="connsiteY2321" fmla="*/ 6257751 h 10286999"/>
              <a:gd name="connsiteX2322" fmla="*/ 1522978 w 11378470"/>
              <a:gd name="connsiteY2322" fmla="*/ 6228038 h 10286999"/>
              <a:gd name="connsiteX2323" fmla="*/ 964277 w 11378470"/>
              <a:gd name="connsiteY2323" fmla="*/ 6195123 h 10286999"/>
              <a:gd name="connsiteX2324" fmla="*/ 993960 w 11378470"/>
              <a:gd name="connsiteY2324" fmla="*/ 6201884 h 10286999"/>
              <a:gd name="connsiteX2325" fmla="*/ 975685 w 11378470"/>
              <a:gd name="connsiteY2325" fmla="*/ 6220607 h 10286999"/>
              <a:gd name="connsiteX2326" fmla="*/ 945041 w 11378470"/>
              <a:gd name="connsiteY2326" fmla="*/ 6210931 h 10286999"/>
              <a:gd name="connsiteX2327" fmla="*/ 964277 w 11378470"/>
              <a:gd name="connsiteY2327" fmla="*/ 6195123 h 10286999"/>
              <a:gd name="connsiteX2328" fmla="*/ 1852646 w 11378470"/>
              <a:gd name="connsiteY2328" fmla="*/ 6180037 h 10286999"/>
              <a:gd name="connsiteX2329" fmla="*/ 1852230 w 11378470"/>
              <a:gd name="connsiteY2329" fmla="*/ 6193213 h 10286999"/>
              <a:gd name="connsiteX2330" fmla="*/ 1853690 w 11378470"/>
              <a:gd name="connsiteY2330" fmla="*/ 6206629 h 10286999"/>
              <a:gd name="connsiteX2331" fmla="*/ 1860288 w 11378470"/>
              <a:gd name="connsiteY2331" fmla="*/ 6220525 h 10286999"/>
              <a:gd name="connsiteX2332" fmla="*/ 1860935 w 11378470"/>
              <a:gd name="connsiteY2332" fmla="*/ 6225176 h 10286999"/>
              <a:gd name="connsiteX2333" fmla="*/ 1868898 w 11378470"/>
              <a:gd name="connsiteY2333" fmla="*/ 6233662 h 10286999"/>
              <a:gd name="connsiteX2334" fmla="*/ 1863391 w 11378470"/>
              <a:gd name="connsiteY2334" fmla="*/ 6242823 h 10286999"/>
              <a:gd name="connsiteX2335" fmla="*/ 1865277 w 11378470"/>
              <a:gd name="connsiteY2335" fmla="*/ 6256371 h 10286999"/>
              <a:gd name="connsiteX2336" fmla="*/ 1866534 w 11378470"/>
              <a:gd name="connsiteY2336" fmla="*/ 6253856 h 10286999"/>
              <a:gd name="connsiteX2337" fmla="*/ 1866508 w 11378470"/>
              <a:gd name="connsiteY2337" fmla="*/ 6253326 h 10286999"/>
              <a:gd name="connsiteX2338" fmla="*/ 1867187 w 11378470"/>
              <a:gd name="connsiteY2338" fmla="*/ 6252550 h 10286999"/>
              <a:gd name="connsiteX2339" fmla="*/ 1881460 w 11378470"/>
              <a:gd name="connsiteY2339" fmla="*/ 6224003 h 10286999"/>
              <a:gd name="connsiteX2340" fmla="*/ 1880276 w 11378470"/>
              <a:gd name="connsiteY2340" fmla="*/ 6183430 h 10286999"/>
              <a:gd name="connsiteX2341" fmla="*/ 1585895 w 11378470"/>
              <a:gd name="connsiteY2341" fmla="*/ 6180023 h 10286999"/>
              <a:gd name="connsiteX2342" fmla="*/ 1609074 w 11378470"/>
              <a:gd name="connsiteY2342" fmla="*/ 6184941 h 10286999"/>
              <a:gd name="connsiteX2343" fmla="*/ 1529697 w 11378470"/>
              <a:gd name="connsiteY2343" fmla="*/ 6223657 h 10286999"/>
              <a:gd name="connsiteX2344" fmla="*/ 1585895 w 11378470"/>
              <a:gd name="connsiteY2344" fmla="*/ 6180023 h 10286999"/>
              <a:gd name="connsiteX2345" fmla="*/ 662152 w 11378470"/>
              <a:gd name="connsiteY2345" fmla="*/ 6174566 h 10286999"/>
              <a:gd name="connsiteX2346" fmla="*/ 682019 w 11378470"/>
              <a:gd name="connsiteY2346" fmla="*/ 6225584 h 10286999"/>
              <a:gd name="connsiteX2347" fmla="*/ 663385 w 11378470"/>
              <a:gd name="connsiteY2347" fmla="*/ 6229739 h 10286999"/>
              <a:gd name="connsiteX2348" fmla="*/ 636539 w 11378470"/>
              <a:gd name="connsiteY2348" fmla="*/ 6206715 h 10286999"/>
              <a:gd name="connsiteX2349" fmla="*/ 662152 w 11378470"/>
              <a:gd name="connsiteY2349" fmla="*/ 6174566 h 10286999"/>
              <a:gd name="connsiteX2350" fmla="*/ 1099576 w 11378470"/>
              <a:gd name="connsiteY2350" fmla="*/ 6166010 h 10286999"/>
              <a:gd name="connsiteX2351" fmla="*/ 1114258 w 11378470"/>
              <a:gd name="connsiteY2351" fmla="*/ 6168838 h 10286999"/>
              <a:gd name="connsiteX2352" fmla="*/ 1099511 w 11378470"/>
              <a:gd name="connsiteY2352" fmla="*/ 6206716 h 10286999"/>
              <a:gd name="connsiteX2353" fmla="*/ 1084943 w 11378470"/>
              <a:gd name="connsiteY2353" fmla="*/ 6197968 h 10286999"/>
              <a:gd name="connsiteX2354" fmla="*/ 1099576 w 11378470"/>
              <a:gd name="connsiteY2354" fmla="*/ 6166010 h 10286999"/>
              <a:gd name="connsiteX2355" fmla="*/ 1173788 w 11378470"/>
              <a:gd name="connsiteY2355" fmla="*/ 6159096 h 10286999"/>
              <a:gd name="connsiteX2356" fmla="*/ 1192252 w 11378470"/>
              <a:gd name="connsiteY2356" fmla="*/ 6173618 h 10286999"/>
              <a:gd name="connsiteX2357" fmla="*/ 1180696 w 11378470"/>
              <a:gd name="connsiteY2357" fmla="*/ 6210245 h 10286999"/>
              <a:gd name="connsiteX2358" fmla="*/ 1164122 w 11378470"/>
              <a:gd name="connsiteY2358" fmla="*/ 6213045 h 10286999"/>
              <a:gd name="connsiteX2359" fmla="*/ 1164773 w 11378470"/>
              <a:gd name="connsiteY2359" fmla="*/ 6219357 h 10286999"/>
              <a:gd name="connsiteX2360" fmla="*/ 1141701 w 11378470"/>
              <a:gd name="connsiteY2360" fmla="*/ 6224588 h 10286999"/>
              <a:gd name="connsiteX2361" fmla="*/ 1131393 w 11378470"/>
              <a:gd name="connsiteY2361" fmla="*/ 6216051 h 10286999"/>
              <a:gd name="connsiteX2362" fmla="*/ 1134788 w 11378470"/>
              <a:gd name="connsiteY2362" fmla="*/ 6201879 h 10286999"/>
              <a:gd name="connsiteX2363" fmla="*/ 1141796 w 11378470"/>
              <a:gd name="connsiteY2363" fmla="*/ 6194662 h 10286999"/>
              <a:gd name="connsiteX2364" fmla="*/ 1141627 w 11378470"/>
              <a:gd name="connsiteY2364" fmla="*/ 6181451 h 10286999"/>
              <a:gd name="connsiteX2365" fmla="*/ 1173788 w 11378470"/>
              <a:gd name="connsiteY2365" fmla="*/ 6159096 h 10286999"/>
              <a:gd name="connsiteX2366" fmla="*/ 745041 w 11378470"/>
              <a:gd name="connsiteY2366" fmla="*/ 6157128 h 10286999"/>
              <a:gd name="connsiteX2367" fmla="*/ 776446 w 11378470"/>
              <a:gd name="connsiteY2367" fmla="*/ 6193232 h 10286999"/>
              <a:gd name="connsiteX2368" fmla="*/ 746500 w 11378470"/>
              <a:gd name="connsiteY2368" fmla="*/ 6211954 h 10286999"/>
              <a:gd name="connsiteX2369" fmla="*/ 722486 w 11378470"/>
              <a:gd name="connsiteY2369" fmla="*/ 6190757 h 10286999"/>
              <a:gd name="connsiteX2370" fmla="*/ 745041 w 11378470"/>
              <a:gd name="connsiteY2370" fmla="*/ 6157128 h 10286999"/>
              <a:gd name="connsiteX2371" fmla="*/ 1479220 w 11378470"/>
              <a:gd name="connsiteY2371" fmla="*/ 6147337 h 10286999"/>
              <a:gd name="connsiteX2372" fmla="*/ 1498440 w 11378470"/>
              <a:gd name="connsiteY2372" fmla="*/ 6161660 h 10286999"/>
              <a:gd name="connsiteX2373" fmla="*/ 1470430 w 11378470"/>
              <a:gd name="connsiteY2373" fmla="*/ 6170548 h 10286999"/>
              <a:gd name="connsiteX2374" fmla="*/ 1479220 w 11378470"/>
              <a:gd name="connsiteY2374" fmla="*/ 6147337 h 10286999"/>
              <a:gd name="connsiteX2375" fmla="*/ 924554 w 11378470"/>
              <a:gd name="connsiteY2375" fmla="*/ 6122480 h 10286999"/>
              <a:gd name="connsiteX2376" fmla="*/ 914130 w 11378470"/>
              <a:gd name="connsiteY2376" fmla="*/ 6143640 h 10286999"/>
              <a:gd name="connsiteX2377" fmla="*/ 924554 w 11378470"/>
              <a:gd name="connsiteY2377" fmla="*/ 6122480 h 10286999"/>
              <a:gd name="connsiteX2378" fmla="*/ 1376811 w 11378470"/>
              <a:gd name="connsiteY2378" fmla="*/ 6117152 h 10286999"/>
              <a:gd name="connsiteX2379" fmla="*/ 1421235 w 11378470"/>
              <a:gd name="connsiteY2379" fmla="*/ 6180459 h 10286999"/>
              <a:gd name="connsiteX2380" fmla="*/ 1376811 w 11378470"/>
              <a:gd name="connsiteY2380" fmla="*/ 6117152 h 10286999"/>
              <a:gd name="connsiteX2381" fmla="*/ 784419 w 11378470"/>
              <a:gd name="connsiteY2381" fmla="*/ 6116109 h 10286999"/>
              <a:gd name="connsiteX2382" fmla="*/ 795743 w 11378470"/>
              <a:gd name="connsiteY2382" fmla="*/ 6121189 h 10286999"/>
              <a:gd name="connsiteX2383" fmla="*/ 786491 w 11378470"/>
              <a:gd name="connsiteY2383" fmla="*/ 6140807 h 10286999"/>
              <a:gd name="connsiteX2384" fmla="*/ 784419 w 11378470"/>
              <a:gd name="connsiteY2384" fmla="*/ 6116109 h 10286999"/>
              <a:gd name="connsiteX2385" fmla="*/ 1685349 w 11378470"/>
              <a:gd name="connsiteY2385" fmla="*/ 6087938 h 10286999"/>
              <a:gd name="connsiteX2386" fmla="*/ 1729683 w 11378470"/>
              <a:gd name="connsiteY2386" fmla="*/ 6117583 h 10286999"/>
              <a:gd name="connsiteX2387" fmla="*/ 1729766 w 11378470"/>
              <a:gd name="connsiteY2387" fmla="*/ 6117822 h 10286999"/>
              <a:gd name="connsiteX2388" fmla="*/ 1755579 w 11378470"/>
              <a:gd name="connsiteY2388" fmla="*/ 6123600 h 10286999"/>
              <a:gd name="connsiteX2389" fmla="*/ 1775305 w 11378470"/>
              <a:gd name="connsiteY2389" fmla="*/ 6135545 h 10286999"/>
              <a:gd name="connsiteX2390" fmla="*/ 1779807 w 11378470"/>
              <a:gd name="connsiteY2390" fmla="*/ 6148246 h 10286999"/>
              <a:gd name="connsiteX2391" fmla="*/ 1777399 w 11378470"/>
              <a:gd name="connsiteY2391" fmla="*/ 6158607 h 10286999"/>
              <a:gd name="connsiteX2392" fmla="*/ 1782334 w 11378470"/>
              <a:gd name="connsiteY2392" fmla="*/ 6161438 h 10286999"/>
              <a:gd name="connsiteX2393" fmla="*/ 1788986 w 11378470"/>
              <a:gd name="connsiteY2393" fmla="*/ 6175597 h 10286999"/>
              <a:gd name="connsiteX2394" fmla="*/ 1775261 w 11378470"/>
              <a:gd name="connsiteY2394" fmla="*/ 6200608 h 10286999"/>
              <a:gd name="connsiteX2395" fmla="*/ 1756017 w 11378470"/>
              <a:gd name="connsiteY2395" fmla="*/ 6205414 h 10286999"/>
              <a:gd name="connsiteX2396" fmla="*/ 1743005 w 11378470"/>
              <a:gd name="connsiteY2396" fmla="*/ 6199262 h 10286999"/>
              <a:gd name="connsiteX2397" fmla="*/ 1737626 w 11378470"/>
              <a:gd name="connsiteY2397" fmla="*/ 6191145 h 10286999"/>
              <a:gd name="connsiteX2398" fmla="*/ 1714956 w 11378470"/>
              <a:gd name="connsiteY2398" fmla="*/ 6191040 h 10286999"/>
              <a:gd name="connsiteX2399" fmla="*/ 1636812 w 11378470"/>
              <a:gd name="connsiteY2399" fmla="*/ 6153228 h 10286999"/>
              <a:gd name="connsiteX2400" fmla="*/ 1677159 w 11378470"/>
              <a:gd name="connsiteY2400" fmla="*/ 6112923 h 10286999"/>
              <a:gd name="connsiteX2401" fmla="*/ 1689497 w 11378470"/>
              <a:gd name="connsiteY2401" fmla="*/ 6113088 h 10286999"/>
              <a:gd name="connsiteX2402" fmla="*/ 1682397 w 11378470"/>
              <a:gd name="connsiteY2402" fmla="*/ 6103959 h 10286999"/>
              <a:gd name="connsiteX2403" fmla="*/ 1679287 w 11378470"/>
              <a:gd name="connsiteY2403" fmla="*/ 6095000 h 10286999"/>
              <a:gd name="connsiteX2404" fmla="*/ 1685349 w 11378470"/>
              <a:gd name="connsiteY2404" fmla="*/ 6087938 h 10286999"/>
              <a:gd name="connsiteX2405" fmla="*/ 282569 w 11378470"/>
              <a:gd name="connsiteY2405" fmla="*/ 6062060 h 10286999"/>
              <a:gd name="connsiteX2406" fmla="*/ 295772 w 11378470"/>
              <a:gd name="connsiteY2406" fmla="*/ 6062662 h 10286999"/>
              <a:gd name="connsiteX2407" fmla="*/ 334367 w 11378470"/>
              <a:gd name="connsiteY2407" fmla="*/ 6086271 h 10286999"/>
              <a:gd name="connsiteX2408" fmla="*/ 319673 w 11378470"/>
              <a:gd name="connsiteY2408" fmla="*/ 6109994 h 10286999"/>
              <a:gd name="connsiteX2409" fmla="*/ 282569 w 11378470"/>
              <a:gd name="connsiteY2409" fmla="*/ 6062060 h 10286999"/>
              <a:gd name="connsiteX2410" fmla="*/ 1398306 w 11378470"/>
              <a:gd name="connsiteY2410" fmla="*/ 6050128 h 10286999"/>
              <a:gd name="connsiteX2411" fmla="*/ 1446762 w 11378470"/>
              <a:gd name="connsiteY2411" fmla="*/ 6072657 h 10286999"/>
              <a:gd name="connsiteX2412" fmla="*/ 1428714 w 11378470"/>
              <a:gd name="connsiteY2412" fmla="*/ 6096964 h 10286999"/>
              <a:gd name="connsiteX2413" fmla="*/ 1398306 w 11378470"/>
              <a:gd name="connsiteY2413" fmla="*/ 6050128 h 10286999"/>
              <a:gd name="connsiteX2414" fmla="*/ 155593 w 11378470"/>
              <a:gd name="connsiteY2414" fmla="*/ 6049649 h 10286999"/>
              <a:gd name="connsiteX2415" fmla="*/ 141639 w 11378470"/>
              <a:gd name="connsiteY2415" fmla="*/ 6092619 h 10286999"/>
              <a:gd name="connsiteX2416" fmla="*/ 125055 w 11378470"/>
              <a:gd name="connsiteY2416" fmla="*/ 6076000 h 10286999"/>
              <a:gd name="connsiteX2417" fmla="*/ 155593 w 11378470"/>
              <a:gd name="connsiteY2417" fmla="*/ 6049649 h 10286999"/>
              <a:gd name="connsiteX2418" fmla="*/ 1249007 w 11378470"/>
              <a:gd name="connsiteY2418" fmla="*/ 6010888 h 10286999"/>
              <a:gd name="connsiteX2419" fmla="*/ 1297848 w 11378470"/>
              <a:gd name="connsiteY2419" fmla="*/ 6044906 h 10286999"/>
              <a:gd name="connsiteX2420" fmla="*/ 1301591 w 11378470"/>
              <a:gd name="connsiteY2420" fmla="*/ 6055900 h 10286999"/>
              <a:gd name="connsiteX2421" fmla="*/ 1312324 w 11378470"/>
              <a:gd name="connsiteY2421" fmla="*/ 6070873 h 10286999"/>
              <a:gd name="connsiteX2422" fmla="*/ 1297676 w 11378470"/>
              <a:gd name="connsiteY2422" fmla="*/ 6085815 h 10286999"/>
              <a:gd name="connsiteX2423" fmla="*/ 1294878 w 11378470"/>
              <a:gd name="connsiteY2423" fmla="*/ 6089060 h 10286999"/>
              <a:gd name="connsiteX2424" fmla="*/ 1305349 w 11378470"/>
              <a:gd name="connsiteY2424" fmla="*/ 6091300 h 10286999"/>
              <a:gd name="connsiteX2425" fmla="*/ 1313724 w 11378470"/>
              <a:gd name="connsiteY2425" fmla="*/ 6100034 h 10286999"/>
              <a:gd name="connsiteX2426" fmla="*/ 1274344 w 11378470"/>
              <a:gd name="connsiteY2426" fmla="*/ 6110956 h 10286999"/>
              <a:gd name="connsiteX2427" fmla="*/ 1277543 w 11378470"/>
              <a:gd name="connsiteY2427" fmla="*/ 6101771 h 10286999"/>
              <a:gd name="connsiteX2428" fmla="*/ 1275347 w 11378470"/>
              <a:gd name="connsiteY2428" fmla="*/ 6103037 h 10286999"/>
              <a:gd name="connsiteX2429" fmla="*/ 1211041 w 11378470"/>
              <a:gd name="connsiteY2429" fmla="*/ 6079758 h 10286999"/>
              <a:gd name="connsiteX2430" fmla="*/ 1212677 w 11378470"/>
              <a:gd name="connsiteY2430" fmla="*/ 6033307 h 10286999"/>
              <a:gd name="connsiteX2431" fmla="*/ 1231674 w 11378470"/>
              <a:gd name="connsiteY2431" fmla="*/ 6016128 h 10286999"/>
              <a:gd name="connsiteX2432" fmla="*/ 1249007 w 11378470"/>
              <a:gd name="connsiteY2432" fmla="*/ 6010888 h 10286999"/>
              <a:gd name="connsiteX2433" fmla="*/ 1501440 w 11378470"/>
              <a:gd name="connsiteY2433" fmla="*/ 6001883 h 10286999"/>
              <a:gd name="connsiteX2434" fmla="*/ 1507672 w 11378470"/>
              <a:gd name="connsiteY2434" fmla="*/ 6009221 h 10286999"/>
              <a:gd name="connsiteX2435" fmla="*/ 1496145 w 11378470"/>
              <a:gd name="connsiteY2435" fmla="*/ 6033884 h 10286999"/>
              <a:gd name="connsiteX2436" fmla="*/ 1475765 w 11378470"/>
              <a:gd name="connsiteY2436" fmla="*/ 6019909 h 10286999"/>
              <a:gd name="connsiteX2437" fmla="*/ 1501440 w 11378470"/>
              <a:gd name="connsiteY2437" fmla="*/ 6001883 h 10286999"/>
              <a:gd name="connsiteX2438" fmla="*/ 1073161 w 11378470"/>
              <a:gd name="connsiteY2438" fmla="*/ 5988543 h 10286999"/>
              <a:gd name="connsiteX2439" fmla="*/ 1112452 w 11378470"/>
              <a:gd name="connsiteY2439" fmla="*/ 6010156 h 10286999"/>
              <a:gd name="connsiteX2440" fmla="*/ 1039847 w 11378470"/>
              <a:gd name="connsiteY2440" fmla="*/ 6189072 h 10286999"/>
              <a:gd name="connsiteX2441" fmla="*/ 1034325 w 11378470"/>
              <a:gd name="connsiteY2441" fmla="*/ 6157180 h 10286999"/>
              <a:gd name="connsiteX2442" fmla="*/ 1030768 w 11378470"/>
              <a:gd name="connsiteY2442" fmla="*/ 6158624 h 10286999"/>
              <a:gd name="connsiteX2443" fmla="*/ 1010879 w 11378470"/>
              <a:gd name="connsiteY2443" fmla="*/ 6194599 h 10286999"/>
              <a:gd name="connsiteX2444" fmla="*/ 974966 w 11378470"/>
              <a:gd name="connsiteY2444" fmla="*/ 6181211 h 10286999"/>
              <a:gd name="connsiteX2445" fmla="*/ 965193 w 11378470"/>
              <a:gd name="connsiteY2445" fmla="*/ 6169135 h 10286999"/>
              <a:gd name="connsiteX2446" fmla="*/ 1032284 w 11378470"/>
              <a:gd name="connsiteY2446" fmla="*/ 6122616 h 10286999"/>
              <a:gd name="connsiteX2447" fmla="*/ 1033785 w 11378470"/>
              <a:gd name="connsiteY2447" fmla="*/ 6124266 h 10286999"/>
              <a:gd name="connsiteX2448" fmla="*/ 1039284 w 11378470"/>
              <a:gd name="connsiteY2448" fmla="*/ 6089503 h 10286999"/>
              <a:gd name="connsiteX2449" fmla="*/ 1052878 w 11378470"/>
              <a:gd name="connsiteY2449" fmla="*/ 6047921 h 10286999"/>
              <a:gd name="connsiteX2450" fmla="*/ 1046080 w 11378470"/>
              <a:gd name="connsiteY2450" fmla="*/ 6047394 h 10286999"/>
              <a:gd name="connsiteX2451" fmla="*/ 1032640 w 11378470"/>
              <a:gd name="connsiteY2451" fmla="*/ 6039537 h 10286999"/>
              <a:gd name="connsiteX2452" fmla="*/ 1046761 w 11378470"/>
              <a:gd name="connsiteY2452" fmla="*/ 5997779 h 10286999"/>
              <a:gd name="connsiteX2453" fmla="*/ 1065175 w 11378470"/>
              <a:gd name="connsiteY2453" fmla="*/ 6009279 h 10286999"/>
              <a:gd name="connsiteX2454" fmla="*/ 1065640 w 11378470"/>
              <a:gd name="connsiteY2454" fmla="*/ 6010390 h 10286999"/>
              <a:gd name="connsiteX2455" fmla="*/ 925946 w 11378470"/>
              <a:gd name="connsiteY2455" fmla="*/ 5978591 h 10286999"/>
              <a:gd name="connsiteX2456" fmla="*/ 947887 w 11378470"/>
              <a:gd name="connsiteY2456" fmla="*/ 5999905 h 10286999"/>
              <a:gd name="connsiteX2457" fmla="*/ 912788 w 11378470"/>
              <a:gd name="connsiteY2457" fmla="*/ 6004494 h 10286999"/>
              <a:gd name="connsiteX2458" fmla="*/ 925946 w 11378470"/>
              <a:gd name="connsiteY2458" fmla="*/ 5978591 h 10286999"/>
              <a:gd name="connsiteX2459" fmla="*/ 250484 w 11378470"/>
              <a:gd name="connsiteY2459" fmla="*/ 5952181 h 10286999"/>
              <a:gd name="connsiteX2460" fmla="*/ 323000 w 11378470"/>
              <a:gd name="connsiteY2460" fmla="*/ 6026493 h 10286999"/>
              <a:gd name="connsiteX2461" fmla="*/ 279287 w 11378470"/>
              <a:gd name="connsiteY2461" fmla="*/ 6056712 h 10286999"/>
              <a:gd name="connsiteX2462" fmla="*/ 250484 w 11378470"/>
              <a:gd name="connsiteY2462" fmla="*/ 5952181 h 10286999"/>
              <a:gd name="connsiteX2463" fmla="*/ 1240234 w 11378470"/>
              <a:gd name="connsiteY2463" fmla="*/ 5950257 h 10286999"/>
              <a:gd name="connsiteX2464" fmla="*/ 1265433 w 11378470"/>
              <a:gd name="connsiteY2464" fmla="*/ 5973861 h 10286999"/>
              <a:gd name="connsiteX2465" fmla="*/ 1247147 w 11378470"/>
              <a:gd name="connsiteY2465" fmla="*/ 5994220 h 10286999"/>
              <a:gd name="connsiteX2466" fmla="*/ 1235019 w 11378470"/>
              <a:gd name="connsiteY2466" fmla="*/ 5991715 h 10286999"/>
              <a:gd name="connsiteX2467" fmla="*/ 1215591 w 11378470"/>
              <a:gd name="connsiteY2467" fmla="*/ 5976269 h 10286999"/>
              <a:gd name="connsiteX2468" fmla="*/ 1213980 w 11378470"/>
              <a:gd name="connsiteY2468" fmla="*/ 5979748 h 10286999"/>
              <a:gd name="connsiteX2469" fmla="*/ 1220139 w 11378470"/>
              <a:gd name="connsiteY2469" fmla="*/ 5956884 h 10286999"/>
              <a:gd name="connsiteX2470" fmla="*/ 1240234 w 11378470"/>
              <a:gd name="connsiteY2470" fmla="*/ 5950257 h 10286999"/>
              <a:gd name="connsiteX2471" fmla="*/ 1368855 w 11378470"/>
              <a:gd name="connsiteY2471" fmla="*/ 5948794 h 10286999"/>
              <a:gd name="connsiteX2472" fmla="*/ 1362101 w 11378470"/>
              <a:gd name="connsiteY2472" fmla="*/ 5952944 h 10286999"/>
              <a:gd name="connsiteX2473" fmla="*/ 1368855 w 11378470"/>
              <a:gd name="connsiteY2473" fmla="*/ 5948794 h 10286999"/>
              <a:gd name="connsiteX2474" fmla="*/ 367889 w 11378470"/>
              <a:gd name="connsiteY2474" fmla="*/ 5946513 h 10286999"/>
              <a:gd name="connsiteX2475" fmla="*/ 424896 w 11378470"/>
              <a:gd name="connsiteY2475" fmla="*/ 6011101 h 10286999"/>
              <a:gd name="connsiteX2476" fmla="*/ 367889 w 11378470"/>
              <a:gd name="connsiteY2476" fmla="*/ 5946513 h 10286999"/>
              <a:gd name="connsiteX2477" fmla="*/ 1688092 w 11378470"/>
              <a:gd name="connsiteY2477" fmla="*/ 5934588 h 10286999"/>
              <a:gd name="connsiteX2478" fmla="*/ 1706663 w 11378470"/>
              <a:gd name="connsiteY2478" fmla="*/ 5946642 h 10286999"/>
              <a:gd name="connsiteX2479" fmla="*/ 1707079 w 11378470"/>
              <a:gd name="connsiteY2479" fmla="*/ 5956632 h 10286999"/>
              <a:gd name="connsiteX2480" fmla="*/ 1703985 w 11378470"/>
              <a:gd name="connsiteY2480" fmla="*/ 5958673 h 10286999"/>
              <a:gd name="connsiteX2481" fmla="*/ 1691609 w 11378470"/>
              <a:gd name="connsiteY2481" fmla="*/ 5966840 h 10286999"/>
              <a:gd name="connsiteX2482" fmla="*/ 1674070 w 11378470"/>
              <a:gd name="connsiteY2482" fmla="*/ 5953720 h 10286999"/>
              <a:gd name="connsiteX2483" fmla="*/ 1688092 w 11378470"/>
              <a:gd name="connsiteY2483" fmla="*/ 5934588 h 10286999"/>
              <a:gd name="connsiteX2484" fmla="*/ 879867 w 11378470"/>
              <a:gd name="connsiteY2484" fmla="*/ 5930376 h 10286999"/>
              <a:gd name="connsiteX2485" fmla="*/ 904725 w 11378470"/>
              <a:gd name="connsiteY2485" fmla="*/ 5956694 h 10286999"/>
              <a:gd name="connsiteX2486" fmla="*/ 869076 w 11378470"/>
              <a:gd name="connsiteY2486" fmla="*/ 5932781 h 10286999"/>
              <a:gd name="connsiteX2487" fmla="*/ 879867 w 11378470"/>
              <a:gd name="connsiteY2487" fmla="*/ 5930376 h 10286999"/>
              <a:gd name="connsiteX2488" fmla="*/ 1485381 w 11378470"/>
              <a:gd name="connsiteY2488" fmla="*/ 5924366 h 10286999"/>
              <a:gd name="connsiteX2489" fmla="*/ 1508680 w 11378470"/>
              <a:gd name="connsiteY2489" fmla="*/ 5930021 h 10286999"/>
              <a:gd name="connsiteX2490" fmla="*/ 1503984 w 11378470"/>
              <a:gd name="connsiteY2490" fmla="*/ 5935651 h 10286999"/>
              <a:gd name="connsiteX2491" fmla="*/ 1526550 w 11378470"/>
              <a:gd name="connsiteY2491" fmla="*/ 5960427 h 10286999"/>
              <a:gd name="connsiteX2492" fmla="*/ 1547985 w 11378470"/>
              <a:gd name="connsiteY2492" fmla="*/ 5994139 h 10286999"/>
              <a:gd name="connsiteX2493" fmla="*/ 1494558 w 11378470"/>
              <a:gd name="connsiteY2493" fmla="*/ 5955736 h 10286999"/>
              <a:gd name="connsiteX2494" fmla="*/ 1497217 w 11378470"/>
              <a:gd name="connsiteY2494" fmla="*/ 5943763 h 10286999"/>
              <a:gd name="connsiteX2495" fmla="*/ 1490640 w 11378470"/>
              <a:gd name="connsiteY2495" fmla="*/ 5951648 h 10286999"/>
              <a:gd name="connsiteX2496" fmla="*/ 1413901 w 11378470"/>
              <a:gd name="connsiteY2496" fmla="*/ 5964445 h 10286999"/>
              <a:gd name="connsiteX2497" fmla="*/ 1485381 w 11378470"/>
              <a:gd name="connsiteY2497" fmla="*/ 5924366 h 10286999"/>
              <a:gd name="connsiteX2498" fmla="*/ 1167658 w 11378470"/>
              <a:gd name="connsiteY2498" fmla="*/ 5920796 h 10286999"/>
              <a:gd name="connsiteX2499" fmla="*/ 1183161 w 11378470"/>
              <a:gd name="connsiteY2499" fmla="*/ 5942971 h 10286999"/>
              <a:gd name="connsiteX2500" fmla="*/ 1171877 w 11378470"/>
              <a:gd name="connsiteY2500" fmla="*/ 5976617 h 10286999"/>
              <a:gd name="connsiteX2501" fmla="*/ 1164652 w 11378470"/>
              <a:gd name="connsiteY2501" fmla="*/ 5977494 h 10286999"/>
              <a:gd name="connsiteX2502" fmla="*/ 1178373 w 11378470"/>
              <a:gd name="connsiteY2502" fmla="*/ 5987555 h 10286999"/>
              <a:gd name="connsiteX2503" fmla="*/ 1188852 w 11378470"/>
              <a:gd name="connsiteY2503" fmla="*/ 6048631 h 10286999"/>
              <a:gd name="connsiteX2504" fmla="*/ 1125353 w 11378470"/>
              <a:gd name="connsiteY2504" fmla="*/ 6019017 h 10286999"/>
              <a:gd name="connsiteX2505" fmla="*/ 1150524 w 11378470"/>
              <a:gd name="connsiteY2505" fmla="*/ 5975441 h 10286999"/>
              <a:gd name="connsiteX2506" fmla="*/ 1160282 w 11378470"/>
              <a:gd name="connsiteY2506" fmla="*/ 5974946 h 10286999"/>
              <a:gd name="connsiteX2507" fmla="*/ 1154877 w 11378470"/>
              <a:gd name="connsiteY2507" fmla="*/ 5966947 h 10286999"/>
              <a:gd name="connsiteX2508" fmla="*/ 1155556 w 11378470"/>
              <a:gd name="connsiteY2508" fmla="*/ 5942292 h 10286999"/>
              <a:gd name="connsiteX2509" fmla="*/ 1167658 w 11378470"/>
              <a:gd name="connsiteY2509" fmla="*/ 5920796 h 10286999"/>
              <a:gd name="connsiteX2510" fmla="*/ 762161 w 11378470"/>
              <a:gd name="connsiteY2510" fmla="*/ 5906289 h 10286999"/>
              <a:gd name="connsiteX2511" fmla="*/ 779925 w 11378470"/>
              <a:gd name="connsiteY2511" fmla="*/ 5910870 h 10286999"/>
              <a:gd name="connsiteX2512" fmla="*/ 750664 w 11378470"/>
              <a:gd name="connsiteY2512" fmla="*/ 5957756 h 10286999"/>
              <a:gd name="connsiteX2513" fmla="*/ 762161 w 11378470"/>
              <a:gd name="connsiteY2513" fmla="*/ 5906289 h 10286999"/>
              <a:gd name="connsiteX2514" fmla="*/ 1475997 w 11378470"/>
              <a:gd name="connsiteY2514" fmla="*/ 5893247 h 10286999"/>
              <a:gd name="connsiteX2515" fmla="*/ 1479941 w 11378470"/>
              <a:gd name="connsiteY2515" fmla="*/ 5904440 h 10286999"/>
              <a:gd name="connsiteX2516" fmla="*/ 1487166 w 11378470"/>
              <a:gd name="connsiteY2516" fmla="*/ 5908550 h 10286999"/>
              <a:gd name="connsiteX2517" fmla="*/ 1485859 w 11378470"/>
              <a:gd name="connsiteY2517" fmla="*/ 5921230 h 10286999"/>
              <a:gd name="connsiteX2518" fmla="*/ 1475997 w 11378470"/>
              <a:gd name="connsiteY2518" fmla="*/ 5893247 h 10286999"/>
              <a:gd name="connsiteX2519" fmla="*/ 1279171 w 11378470"/>
              <a:gd name="connsiteY2519" fmla="*/ 5890230 h 10286999"/>
              <a:gd name="connsiteX2520" fmla="*/ 1294898 w 11378470"/>
              <a:gd name="connsiteY2520" fmla="*/ 5902470 h 10286999"/>
              <a:gd name="connsiteX2521" fmla="*/ 1296715 w 11378470"/>
              <a:gd name="connsiteY2521" fmla="*/ 5920429 h 10286999"/>
              <a:gd name="connsiteX2522" fmla="*/ 1290812 w 11378470"/>
              <a:gd name="connsiteY2522" fmla="*/ 5930165 h 10286999"/>
              <a:gd name="connsiteX2523" fmla="*/ 1294972 w 11378470"/>
              <a:gd name="connsiteY2523" fmla="*/ 5929540 h 10286999"/>
              <a:gd name="connsiteX2524" fmla="*/ 1299230 w 11378470"/>
              <a:gd name="connsiteY2524" fmla="*/ 5929982 h 10286999"/>
              <a:gd name="connsiteX2525" fmla="*/ 1301212 w 11378470"/>
              <a:gd name="connsiteY2525" fmla="*/ 5922634 h 10286999"/>
              <a:gd name="connsiteX2526" fmla="*/ 1315386 w 11378470"/>
              <a:gd name="connsiteY2526" fmla="*/ 5929581 h 10286999"/>
              <a:gd name="connsiteX2527" fmla="*/ 1313952 w 11378470"/>
              <a:gd name="connsiteY2527" fmla="*/ 5931509 h 10286999"/>
              <a:gd name="connsiteX2528" fmla="*/ 1325675 w 11378470"/>
              <a:gd name="connsiteY2528" fmla="*/ 5932725 h 10286999"/>
              <a:gd name="connsiteX2529" fmla="*/ 1360088 w 11378470"/>
              <a:gd name="connsiteY2529" fmla="*/ 5947152 h 10286999"/>
              <a:gd name="connsiteX2530" fmla="*/ 1364976 w 11378470"/>
              <a:gd name="connsiteY2530" fmla="*/ 5967948 h 10286999"/>
              <a:gd name="connsiteX2531" fmla="*/ 1364716 w 11378470"/>
              <a:gd name="connsiteY2531" fmla="*/ 5976708 h 10286999"/>
              <a:gd name="connsiteX2532" fmla="*/ 1366490 w 11378470"/>
              <a:gd name="connsiteY2532" fmla="*/ 5980410 h 10286999"/>
              <a:gd name="connsiteX2533" fmla="*/ 1361508 w 11378470"/>
              <a:gd name="connsiteY2533" fmla="*/ 5995913 h 10286999"/>
              <a:gd name="connsiteX2534" fmla="*/ 1356333 w 11378470"/>
              <a:gd name="connsiteY2534" fmla="*/ 5988116 h 10286999"/>
              <a:gd name="connsiteX2535" fmla="*/ 1354774 w 11378470"/>
              <a:gd name="connsiteY2535" fmla="*/ 5984064 h 10286999"/>
              <a:gd name="connsiteX2536" fmla="*/ 1342247 w 11378470"/>
              <a:gd name="connsiteY2536" fmla="*/ 5974037 h 10286999"/>
              <a:gd name="connsiteX2537" fmla="*/ 1338895 w 11378470"/>
              <a:gd name="connsiteY2537" fmla="*/ 5973005 h 10286999"/>
              <a:gd name="connsiteX2538" fmla="*/ 1338045 w 11378470"/>
              <a:gd name="connsiteY2538" fmla="*/ 5974786 h 10286999"/>
              <a:gd name="connsiteX2539" fmla="*/ 1316343 w 11378470"/>
              <a:gd name="connsiteY2539" fmla="*/ 5983713 h 10286999"/>
              <a:gd name="connsiteX2540" fmla="*/ 1310462 w 11378470"/>
              <a:gd name="connsiteY2540" fmla="*/ 5977766 h 10286999"/>
              <a:gd name="connsiteX2541" fmla="*/ 1316717 w 11378470"/>
              <a:gd name="connsiteY2541" fmla="*/ 5966179 h 10286999"/>
              <a:gd name="connsiteX2542" fmla="*/ 1313440 w 11378470"/>
              <a:gd name="connsiteY2542" fmla="*/ 5965171 h 10286999"/>
              <a:gd name="connsiteX2543" fmla="*/ 1238474 w 11378470"/>
              <a:gd name="connsiteY2543" fmla="*/ 5938031 h 10286999"/>
              <a:gd name="connsiteX2544" fmla="*/ 1262339 w 11378470"/>
              <a:gd name="connsiteY2544" fmla="*/ 5934444 h 10286999"/>
              <a:gd name="connsiteX2545" fmla="*/ 1259322 w 11378470"/>
              <a:gd name="connsiteY2545" fmla="*/ 5929572 h 10286999"/>
              <a:gd name="connsiteX2546" fmla="*/ 1259163 w 11378470"/>
              <a:gd name="connsiteY2546" fmla="*/ 5906774 h 10286999"/>
              <a:gd name="connsiteX2547" fmla="*/ 1271751 w 11378470"/>
              <a:gd name="connsiteY2547" fmla="*/ 5893282 h 10286999"/>
              <a:gd name="connsiteX2548" fmla="*/ 1279171 w 11378470"/>
              <a:gd name="connsiteY2548" fmla="*/ 5890230 h 10286999"/>
              <a:gd name="connsiteX2549" fmla="*/ 1426795 w 11378470"/>
              <a:gd name="connsiteY2549" fmla="*/ 5888972 h 10286999"/>
              <a:gd name="connsiteX2550" fmla="*/ 1386088 w 11378470"/>
              <a:gd name="connsiteY2550" fmla="*/ 5979621 h 10286999"/>
              <a:gd name="connsiteX2551" fmla="*/ 1426795 w 11378470"/>
              <a:gd name="connsiteY2551" fmla="*/ 5888972 h 10286999"/>
              <a:gd name="connsiteX2552" fmla="*/ 1891056 w 11378470"/>
              <a:gd name="connsiteY2552" fmla="*/ 5885214 h 10286999"/>
              <a:gd name="connsiteX2553" fmla="*/ 1882550 w 11378470"/>
              <a:gd name="connsiteY2553" fmla="*/ 5891134 h 10286999"/>
              <a:gd name="connsiteX2554" fmla="*/ 1865615 w 11378470"/>
              <a:gd name="connsiteY2554" fmla="*/ 5890188 h 10286999"/>
              <a:gd name="connsiteX2555" fmla="*/ 1865583 w 11378470"/>
              <a:gd name="connsiteY2555" fmla="*/ 5890161 h 10286999"/>
              <a:gd name="connsiteX2556" fmla="*/ 1873130 w 11378470"/>
              <a:gd name="connsiteY2556" fmla="*/ 5909084 h 10286999"/>
              <a:gd name="connsiteX2557" fmla="*/ 1866407 w 11378470"/>
              <a:gd name="connsiteY2557" fmla="*/ 5937258 h 10286999"/>
              <a:gd name="connsiteX2558" fmla="*/ 1859289 w 11378470"/>
              <a:gd name="connsiteY2558" fmla="*/ 5926684 h 10286999"/>
              <a:gd name="connsiteX2559" fmla="*/ 1857439 w 11378470"/>
              <a:gd name="connsiteY2559" fmla="*/ 5949122 h 10286999"/>
              <a:gd name="connsiteX2560" fmla="*/ 1852230 w 11378470"/>
              <a:gd name="connsiteY2560" fmla="*/ 6065514 h 10286999"/>
              <a:gd name="connsiteX2561" fmla="*/ 1853386 w 11378470"/>
              <a:gd name="connsiteY2561" fmla="*/ 6113943 h 10286999"/>
              <a:gd name="connsiteX2562" fmla="*/ 1877813 w 11378470"/>
              <a:gd name="connsiteY2562" fmla="*/ 6119576 h 10286999"/>
              <a:gd name="connsiteX2563" fmla="*/ 1875379 w 11378470"/>
              <a:gd name="connsiteY2563" fmla="*/ 6108080 h 10286999"/>
              <a:gd name="connsiteX2564" fmla="*/ 1877799 w 11378470"/>
              <a:gd name="connsiteY2564" fmla="*/ 6061125 h 10286999"/>
              <a:gd name="connsiteX2565" fmla="*/ 1876819 w 11378470"/>
              <a:gd name="connsiteY2565" fmla="*/ 6057658 h 10286999"/>
              <a:gd name="connsiteX2566" fmla="*/ 1878043 w 11378470"/>
              <a:gd name="connsiteY2566" fmla="*/ 6056378 h 10286999"/>
              <a:gd name="connsiteX2567" fmla="*/ 1880589 w 11378470"/>
              <a:gd name="connsiteY2567" fmla="*/ 6006985 h 10286999"/>
              <a:gd name="connsiteX2568" fmla="*/ 1889270 w 11378470"/>
              <a:gd name="connsiteY2568" fmla="*/ 5895249 h 10286999"/>
              <a:gd name="connsiteX2569" fmla="*/ 997530 w 11378470"/>
              <a:gd name="connsiteY2569" fmla="*/ 5873397 h 10286999"/>
              <a:gd name="connsiteX2570" fmla="*/ 1000453 w 11378470"/>
              <a:gd name="connsiteY2570" fmla="*/ 5876127 h 10286999"/>
              <a:gd name="connsiteX2571" fmla="*/ 997521 w 11378470"/>
              <a:gd name="connsiteY2571" fmla="*/ 5891504 h 10286999"/>
              <a:gd name="connsiteX2572" fmla="*/ 990891 w 11378470"/>
              <a:gd name="connsiteY2572" fmla="*/ 5887733 h 10286999"/>
              <a:gd name="connsiteX2573" fmla="*/ 989330 w 11378470"/>
              <a:gd name="connsiteY2573" fmla="*/ 5891104 h 10286999"/>
              <a:gd name="connsiteX2574" fmla="*/ 984261 w 11378470"/>
              <a:gd name="connsiteY2574" fmla="*/ 5883961 h 10286999"/>
              <a:gd name="connsiteX2575" fmla="*/ 985823 w 11378470"/>
              <a:gd name="connsiteY2575" fmla="*/ 5880587 h 10286999"/>
              <a:gd name="connsiteX2576" fmla="*/ 985385 w 11378470"/>
              <a:gd name="connsiteY2576" fmla="*/ 5879274 h 10286999"/>
              <a:gd name="connsiteX2577" fmla="*/ 992261 w 11378470"/>
              <a:gd name="connsiteY2577" fmla="*/ 5875728 h 10286999"/>
              <a:gd name="connsiteX2578" fmla="*/ 997530 w 11378470"/>
              <a:gd name="connsiteY2578" fmla="*/ 5873397 h 10286999"/>
              <a:gd name="connsiteX2579" fmla="*/ 1618755 w 11378470"/>
              <a:gd name="connsiteY2579" fmla="*/ 5864621 h 10286999"/>
              <a:gd name="connsiteX2580" fmla="*/ 1626668 w 11378470"/>
              <a:gd name="connsiteY2580" fmla="*/ 5879203 h 10286999"/>
              <a:gd name="connsiteX2581" fmla="*/ 1625531 w 11378470"/>
              <a:gd name="connsiteY2581" fmla="*/ 5892722 h 10286999"/>
              <a:gd name="connsiteX2582" fmla="*/ 1627708 w 11378470"/>
              <a:gd name="connsiteY2582" fmla="*/ 5892616 h 10286999"/>
              <a:gd name="connsiteX2583" fmla="*/ 1626941 w 11378470"/>
              <a:gd name="connsiteY2583" fmla="*/ 5875546 h 10286999"/>
              <a:gd name="connsiteX2584" fmla="*/ 1631245 w 11378470"/>
              <a:gd name="connsiteY2584" fmla="*/ 5880340 h 10286999"/>
              <a:gd name="connsiteX2585" fmla="*/ 1630783 w 11378470"/>
              <a:gd name="connsiteY2585" fmla="*/ 5888278 h 10286999"/>
              <a:gd name="connsiteX2586" fmla="*/ 1630157 w 11378470"/>
              <a:gd name="connsiteY2586" fmla="*/ 5892497 h 10286999"/>
              <a:gd name="connsiteX2587" fmla="*/ 1638815 w 11378470"/>
              <a:gd name="connsiteY2587" fmla="*/ 5892077 h 10286999"/>
              <a:gd name="connsiteX2588" fmla="*/ 1654817 w 11378470"/>
              <a:gd name="connsiteY2588" fmla="*/ 5929716 h 10286999"/>
              <a:gd name="connsiteX2589" fmla="*/ 1574585 w 11378470"/>
              <a:gd name="connsiteY2589" fmla="*/ 5937834 h 10286999"/>
              <a:gd name="connsiteX2590" fmla="*/ 1588871 w 11378470"/>
              <a:gd name="connsiteY2590" fmla="*/ 5909518 h 10286999"/>
              <a:gd name="connsiteX2591" fmla="*/ 1593522 w 11378470"/>
              <a:gd name="connsiteY2591" fmla="*/ 5906991 h 10286999"/>
              <a:gd name="connsiteX2592" fmla="*/ 1595446 w 11378470"/>
              <a:gd name="connsiteY2592" fmla="*/ 5893980 h 10286999"/>
              <a:gd name="connsiteX2593" fmla="*/ 1618755 w 11378470"/>
              <a:gd name="connsiteY2593" fmla="*/ 5864621 h 10286999"/>
              <a:gd name="connsiteX2594" fmla="*/ 945527 w 11378470"/>
              <a:gd name="connsiteY2594" fmla="*/ 5854292 h 10286999"/>
              <a:gd name="connsiteX2595" fmla="*/ 962719 w 11378470"/>
              <a:gd name="connsiteY2595" fmla="*/ 5867385 h 10286999"/>
              <a:gd name="connsiteX2596" fmla="*/ 964606 w 11378470"/>
              <a:gd name="connsiteY2596" fmla="*/ 5872876 h 10286999"/>
              <a:gd name="connsiteX2597" fmla="*/ 969414 w 11378470"/>
              <a:gd name="connsiteY2597" fmla="*/ 5897034 h 10286999"/>
              <a:gd name="connsiteX2598" fmla="*/ 978136 w 11378470"/>
              <a:gd name="connsiteY2598" fmla="*/ 5902651 h 10286999"/>
              <a:gd name="connsiteX2599" fmla="*/ 962116 w 11378470"/>
              <a:gd name="connsiteY2599" fmla="*/ 5927811 h 10286999"/>
              <a:gd name="connsiteX2600" fmla="*/ 954502 w 11378470"/>
              <a:gd name="connsiteY2600" fmla="*/ 5928165 h 10286999"/>
              <a:gd name="connsiteX2601" fmla="*/ 953434 w 11378470"/>
              <a:gd name="connsiteY2601" fmla="*/ 5936484 h 10286999"/>
              <a:gd name="connsiteX2602" fmla="*/ 931651 w 11378470"/>
              <a:gd name="connsiteY2602" fmla="*/ 5936060 h 10286999"/>
              <a:gd name="connsiteX2603" fmla="*/ 926671 w 11378470"/>
              <a:gd name="connsiteY2603" fmla="*/ 5925457 h 10286999"/>
              <a:gd name="connsiteX2604" fmla="*/ 915561 w 11378470"/>
              <a:gd name="connsiteY2604" fmla="*/ 5915575 h 10286999"/>
              <a:gd name="connsiteX2605" fmla="*/ 922663 w 11378470"/>
              <a:gd name="connsiteY2605" fmla="*/ 5897245 h 10286999"/>
              <a:gd name="connsiteX2606" fmla="*/ 930945 w 11378470"/>
              <a:gd name="connsiteY2606" fmla="*/ 5893666 h 10286999"/>
              <a:gd name="connsiteX2607" fmla="*/ 928930 w 11378470"/>
              <a:gd name="connsiteY2607" fmla="*/ 5882957 h 10286999"/>
              <a:gd name="connsiteX2608" fmla="*/ 926307 w 11378470"/>
              <a:gd name="connsiteY2608" fmla="*/ 5859926 h 10286999"/>
              <a:gd name="connsiteX2609" fmla="*/ 945527 w 11378470"/>
              <a:gd name="connsiteY2609" fmla="*/ 5854292 h 10286999"/>
              <a:gd name="connsiteX2610" fmla="*/ 606664 w 11378470"/>
              <a:gd name="connsiteY2610" fmla="*/ 5847813 h 10286999"/>
              <a:gd name="connsiteX2611" fmla="*/ 623615 w 11378470"/>
              <a:gd name="connsiteY2611" fmla="*/ 5848537 h 10286999"/>
              <a:gd name="connsiteX2612" fmla="*/ 626476 w 11378470"/>
              <a:gd name="connsiteY2612" fmla="*/ 5884007 h 10286999"/>
              <a:gd name="connsiteX2613" fmla="*/ 606664 w 11378470"/>
              <a:gd name="connsiteY2613" fmla="*/ 5847813 h 10286999"/>
              <a:gd name="connsiteX2614" fmla="*/ 300763 w 11378470"/>
              <a:gd name="connsiteY2614" fmla="*/ 5829541 h 10286999"/>
              <a:gd name="connsiteX2615" fmla="*/ 329453 w 11378470"/>
              <a:gd name="connsiteY2615" fmla="*/ 5858392 h 10286999"/>
              <a:gd name="connsiteX2616" fmla="*/ 280177 w 11378470"/>
              <a:gd name="connsiteY2616" fmla="*/ 5895464 h 10286999"/>
              <a:gd name="connsiteX2617" fmla="*/ 300763 w 11378470"/>
              <a:gd name="connsiteY2617" fmla="*/ 5829541 h 10286999"/>
              <a:gd name="connsiteX2618" fmla="*/ 1899120 w 11378470"/>
              <a:gd name="connsiteY2618" fmla="*/ 5826798 h 10286999"/>
              <a:gd name="connsiteX2619" fmla="*/ 1872989 w 11378470"/>
              <a:gd name="connsiteY2619" fmla="*/ 5845732 h 10286999"/>
              <a:gd name="connsiteX2620" fmla="*/ 1882217 w 11378470"/>
              <a:gd name="connsiteY2620" fmla="*/ 5848267 h 10286999"/>
              <a:gd name="connsiteX2621" fmla="*/ 1895803 w 11378470"/>
              <a:gd name="connsiteY2621" fmla="*/ 5858548 h 10286999"/>
              <a:gd name="connsiteX2622" fmla="*/ 1898530 w 11378470"/>
              <a:gd name="connsiteY2622" fmla="*/ 5843225 h 10286999"/>
              <a:gd name="connsiteX2623" fmla="*/ 1752960 w 11378470"/>
              <a:gd name="connsiteY2623" fmla="*/ 5824081 h 10286999"/>
              <a:gd name="connsiteX2624" fmla="*/ 1779484 w 11378470"/>
              <a:gd name="connsiteY2624" fmla="*/ 5833256 h 10286999"/>
              <a:gd name="connsiteX2625" fmla="*/ 1767706 w 11378470"/>
              <a:gd name="connsiteY2625" fmla="*/ 5859727 h 10286999"/>
              <a:gd name="connsiteX2626" fmla="*/ 1752960 w 11378470"/>
              <a:gd name="connsiteY2626" fmla="*/ 5824081 h 10286999"/>
              <a:gd name="connsiteX2627" fmla="*/ 487524 w 11378470"/>
              <a:gd name="connsiteY2627" fmla="*/ 5813956 h 10286999"/>
              <a:gd name="connsiteX2628" fmla="*/ 538628 w 11378470"/>
              <a:gd name="connsiteY2628" fmla="*/ 5959371 h 10286999"/>
              <a:gd name="connsiteX2629" fmla="*/ 487524 w 11378470"/>
              <a:gd name="connsiteY2629" fmla="*/ 5813956 h 10286999"/>
              <a:gd name="connsiteX2630" fmla="*/ 661167 w 11378470"/>
              <a:gd name="connsiteY2630" fmla="*/ 5808379 h 10286999"/>
              <a:gd name="connsiteX2631" fmla="*/ 694800 w 11378470"/>
              <a:gd name="connsiteY2631" fmla="*/ 5874694 h 10286999"/>
              <a:gd name="connsiteX2632" fmla="*/ 661167 w 11378470"/>
              <a:gd name="connsiteY2632" fmla="*/ 5808379 h 10286999"/>
              <a:gd name="connsiteX2633" fmla="*/ 980921 w 11378470"/>
              <a:gd name="connsiteY2633" fmla="*/ 5803863 h 10286999"/>
              <a:gd name="connsiteX2634" fmla="*/ 988283 w 11378470"/>
              <a:gd name="connsiteY2634" fmla="*/ 5877452 h 10286999"/>
              <a:gd name="connsiteX2635" fmla="*/ 980921 w 11378470"/>
              <a:gd name="connsiteY2635" fmla="*/ 5803863 h 10286999"/>
              <a:gd name="connsiteX2636" fmla="*/ 1106335 w 11378470"/>
              <a:gd name="connsiteY2636" fmla="*/ 5773215 h 10286999"/>
              <a:gd name="connsiteX2637" fmla="*/ 1115141 w 11378470"/>
              <a:gd name="connsiteY2637" fmla="*/ 5906312 h 10286999"/>
              <a:gd name="connsiteX2638" fmla="*/ 1106335 w 11378470"/>
              <a:gd name="connsiteY2638" fmla="*/ 5773215 h 10286999"/>
              <a:gd name="connsiteX2639" fmla="*/ 1681777 w 11378470"/>
              <a:gd name="connsiteY2639" fmla="*/ 5729330 h 10286999"/>
              <a:gd name="connsiteX2640" fmla="*/ 1705466 w 11378470"/>
              <a:gd name="connsiteY2640" fmla="*/ 5736303 h 10286999"/>
              <a:gd name="connsiteX2641" fmla="*/ 1707328 w 11378470"/>
              <a:gd name="connsiteY2641" fmla="*/ 5753371 h 10286999"/>
              <a:gd name="connsiteX2642" fmla="*/ 1659835 w 11378470"/>
              <a:gd name="connsiteY2642" fmla="*/ 5764171 h 10286999"/>
              <a:gd name="connsiteX2643" fmla="*/ 1658711 w 11378470"/>
              <a:gd name="connsiteY2643" fmla="*/ 5739139 h 10286999"/>
              <a:gd name="connsiteX2644" fmla="*/ 1681777 w 11378470"/>
              <a:gd name="connsiteY2644" fmla="*/ 5729330 h 10286999"/>
              <a:gd name="connsiteX2645" fmla="*/ 829330 w 11378470"/>
              <a:gd name="connsiteY2645" fmla="*/ 5696212 h 10286999"/>
              <a:gd name="connsiteX2646" fmla="*/ 840336 w 11378470"/>
              <a:gd name="connsiteY2646" fmla="*/ 5698209 h 10286999"/>
              <a:gd name="connsiteX2647" fmla="*/ 827631 w 11378470"/>
              <a:gd name="connsiteY2647" fmla="*/ 5706593 h 10286999"/>
              <a:gd name="connsiteX2648" fmla="*/ 817643 w 11378470"/>
              <a:gd name="connsiteY2648" fmla="*/ 5698367 h 10286999"/>
              <a:gd name="connsiteX2649" fmla="*/ 829330 w 11378470"/>
              <a:gd name="connsiteY2649" fmla="*/ 5696212 h 10286999"/>
              <a:gd name="connsiteX2650" fmla="*/ 845685 w 11378470"/>
              <a:gd name="connsiteY2650" fmla="*/ 5691200 h 10286999"/>
              <a:gd name="connsiteX2651" fmla="*/ 849618 w 11378470"/>
              <a:gd name="connsiteY2651" fmla="*/ 5692533 h 10286999"/>
              <a:gd name="connsiteX2652" fmla="*/ 842812 w 11378470"/>
              <a:gd name="connsiteY2652" fmla="*/ 5697025 h 10286999"/>
              <a:gd name="connsiteX2653" fmla="*/ 840748 w 11378470"/>
              <a:gd name="connsiteY2653" fmla="*/ 5693896 h 10286999"/>
              <a:gd name="connsiteX2654" fmla="*/ 845685 w 11378470"/>
              <a:gd name="connsiteY2654" fmla="*/ 5691200 h 10286999"/>
              <a:gd name="connsiteX2655" fmla="*/ 865500 w 11378470"/>
              <a:gd name="connsiteY2655" fmla="*/ 5682053 h 10286999"/>
              <a:gd name="connsiteX2656" fmla="*/ 864160 w 11378470"/>
              <a:gd name="connsiteY2656" fmla="*/ 5687428 h 10286999"/>
              <a:gd name="connsiteX2657" fmla="*/ 856630 w 11378470"/>
              <a:gd name="connsiteY2657" fmla="*/ 5683416 h 10286999"/>
              <a:gd name="connsiteX2658" fmla="*/ 865500 w 11378470"/>
              <a:gd name="connsiteY2658" fmla="*/ 5682053 h 10286999"/>
              <a:gd name="connsiteX2659" fmla="*/ 600974 w 11378470"/>
              <a:gd name="connsiteY2659" fmla="*/ 5674076 h 10286999"/>
              <a:gd name="connsiteX2660" fmla="*/ 631475 w 11378470"/>
              <a:gd name="connsiteY2660" fmla="*/ 5695866 h 10286999"/>
              <a:gd name="connsiteX2661" fmla="*/ 634051 w 11378470"/>
              <a:gd name="connsiteY2661" fmla="*/ 5719525 h 10286999"/>
              <a:gd name="connsiteX2662" fmla="*/ 612268 w 11378470"/>
              <a:gd name="connsiteY2662" fmla="*/ 5747085 h 10286999"/>
              <a:gd name="connsiteX2663" fmla="*/ 596046 w 11378470"/>
              <a:gd name="connsiteY2663" fmla="*/ 5733418 h 10286999"/>
              <a:gd name="connsiteX2664" fmla="*/ 600974 w 11378470"/>
              <a:gd name="connsiteY2664" fmla="*/ 5674076 h 10286999"/>
              <a:gd name="connsiteX2665" fmla="*/ 1525640 w 11378470"/>
              <a:gd name="connsiteY2665" fmla="*/ 5667141 h 10286999"/>
              <a:gd name="connsiteX2666" fmla="*/ 1548516 w 11378470"/>
              <a:gd name="connsiteY2666" fmla="*/ 5687760 h 10286999"/>
              <a:gd name="connsiteX2667" fmla="*/ 1550109 w 11378470"/>
              <a:gd name="connsiteY2667" fmla="*/ 5694036 h 10286999"/>
              <a:gd name="connsiteX2668" fmla="*/ 1516824 w 11378470"/>
              <a:gd name="connsiteY2668" fmla="*/ 5680582 h 10286999"/>
              <a:gd name="connsiteX2669" fmla="*/ 1514790 w 11378470"/>
              <a:gd name="connsiteY2669" fmla="*/ 5671602 h 10286999"/>
              <a:gd name="connsiteX2670" fmla="*/ 1525640 w 11378470"/>
              <a:gd name="connsiteY2670" fmla="*/ 5667141 h 10286999"/>
              <a:gd name="connsiteX2671" fmla="*/ 203710 w 11378470"/>
              <a:gd name="connsiteY2671" fmla="*/ 5666745 h 10286999"/>
              <a:gd name="connsiteX2672" fmla="*/ 213662 w 11378470"/>
              <a:gd name="connsiteY2672" fmla="*/ 5672609 h 10286999"/>
              <a:gd name="connsiteX2673" fmla="*/ 192450 w 11378470"/>
              <a:gd name="connsiteY2673" fmla="*/ 5726408 h 10286999"/>
              <a:gd name="connsiteX2674" fmla="*/ 174835 w 11378470"/>
              <a:gd name="connsiteY2674" fmla="*/ 5725326 h 10286999"/>
              <a:gd name="connsiteX2675" fmla="*/ 203710 w 11378470"/>
              <a:gd name="connsiteY2675" fmla="*/ 5666745 h 10286999"/>
              <a:gd name="connsiteX2676" fmla="*/ 922432 w 11378470"/>
              <a:gd name="connsiteY2676" fmla="*/ 5659752 h 10286999"/>
              <a:gd name="connsiteX2677" fmla="*/ 865913 w 11378470"/>
              <a:gd name="connsiteY2677" fmla="*/ 5682680 h 10286999"/>
              <a:gd name="connsiteX2678" fmla="*/ 922432 w 11378470"/>
              <a:gd name="connsiteY2678" fmla="*/ 5659752 h 10286999"/>
              <a:gd name="connsiteX2679" fmla="*/ 975890 w 11378470"/>
              <a:gd name="connsiteY2679" fmla="*/ 5634653 h 10286999"/>
              <a:gd name="connsiteX2680" fmla="*/ 951690 w 11378470"/>
              <a:gd name="connsiteY2680" fmla="*/ 5650623 h 10286999"/>
              <a:gd name="connsiteX2681" fmla="*/ 946463 w 11378470"/>
              <a:gd name="connsiteY2681" fmla="*/ 5649283 h 10286999"/>
              <a:gd name="connsiteX2682" fmla="*/ 975890 w 11378470"/>
              <a:gd name="connsiteY2682" fmla="*/ 5634653 h 10286999"/>
              <a:gd name="connsiteX2683" fmla="*/ 121615 w 11378470"/>
              <a:gd name="connsiteY2683" fmla="*/ 5633800 h 10286999"/>
              <a:gd name="connsiteX2684" fmla="*/ 161584 w 11378470"/>
              <a:gd name="connsiteY2684" fmla="*/ 5667837 h 10286999"/>
              <a:gd name="connsiteX2685" fmla="*/ 115154 w 11378470"/>
              <a:gd name="connsiteY2685" fmla="*/ 5661681 h 10286999"/>
              <a:gd name="connsiteX2686" fmla="*/ 121615 w 11378470"/>
              <a:gd name="connsiteY2686" fmla="*/ 5633800 h 10286999"/>
              <a:gd name="connsiteX2687" fmla="*/ 1008237 w 11378470"/>
              <a:gd name="connsiteY2687" fmla="*/ 5627283 h 10286999"/>
              <a:gd name="connsiteX2688" fmla="*/ 1061874 w 11378470"/>
              <a:gd name="connsiteY2688" fmla="*/ 5682607 h 10286999"/>
              <a:gd name="connsiteX2689" fmla="*/ 1035348 w 11378470"/>
              <a:gd name="connsiteY2689" fmla="*/ 5710537 h 10286999"/>
              <a:gd name="connsiteX2690" fmla="*/ 983941 w 11378470"/>
              <a:gd name="connsiteY2690" fmla="*/ 5627957 h 10286999"/>
              <a:gd name="connsiteX2691" fmla="*/ 1008237 w 11378470"/>
              <a:gd name="connsiteY2691" fmla="*/ 5627283 h 10286999"/>
              <a:gd name="connsiteX2692" fmla="*/ 606206 w 11378470"/>
              <a:gd name="connsiteY2692" fmla="*/ 5615474 h 10286999"/>
              <a:gd name="connsiteX2693" fmla="*/ 618555 w 11378470"/>
              <a:gd name="connsiteY2693" fmla="*/ 5618025 h 10286999"/>
              <a:gd name="connsiteX2694" fmla="*/ 606784 w 11378470"/>
              <a:gd name="connsiteY2694" fmla="*/ 5633702 h 10286999"/>
              <a:gd name="connsiteX2695" fmla="*/ 606206 w 11378470"/>
              <a:gd name="connsiteY2695" fmla="*/ 5615474 h 10286999"/>
              <a:gd name="connsiteX2696" fmla="*/ 1455828 w 11378470"/>
              <a:gd name="connsiteY2696" fmla="*/ 5589844 h 10286999"/>
              <a:gd name="connsiteX2697" fmla="*/ 1469536 w 11378470"/>
              <a:gd name="connsiteY2697" fmla="*/ 5599778 h 10286999"/>
              <a:gd name="connsiteX2698" fmla="*/ 1469093 w 11378470"/>
              <a:gd name="connsiteY2698" fmla="*/ 5605683 h 10286999"/>
              <a:gd name="connsiteX2699" fmla="*/ 1453231 w 11378470"/>
              <a:gd name="connsiteY2699" fmla="*/ 5595172 h 10286999"/>
              <a:gd name="connsiteX2700" fmla="*/ 1455828 w 11378470"/>
              <a:gd name="connsiteY2700" fmla="*/ 5589844 h 10286999"/>
              <a:gd name="connsiteX2701" fmla="*/ 492953 w 11378470"/>
              <a:gd name="connsiteY2701" fmla="*/ 5586839 h 10286999"/>
              <a:gd name="connsiteX2702" fmla="*/ 556511 w 11378470"/>
              <a:gd name="connsiteY2702" fmla="*/ 5600704 h 10286999"/>
              <a:gd name="connsiteX2703" fmla="*/ 530560 w 11378470"/>
              <a:gd name="connsiteY2703" fmla="*/ 5646026 h 10286999"/>
              <a:gd name="connsiteX2704" fmla="*/ 440754 w 11378470"/>
              <a:gd name="connsiteY2704" fmla="*/ 5598373 h 10286999"/>
              <a:gd name="connsiteX2705" fmla="*/ 492953 w 11378470"/>
              <a:gd name="connsiteY2705" fmla="*/ 5586839 h 10286999"/>
              <a:gd name="connsiteX2706" fmla="*/ 1530318 w 11378470"/>
              <a:gd name="connsiteY2706" fmla="*/ 5578514 h 10286999"/>
              <a:gd name="connsiteX2707" fmla="*/ 1543365 w 11378470"/>
              <a:gd name="connsiteY2707" fmla="*/ 5591429 h 10286999"/>
              <a:gd name="connsiteX2708" fmla="*/ 1543586 w 11378470"/>
              <a:gd name="connsiteY2708" fmla="*/ 5600344 h 10286999"/>
              <a:gd name="connsiteX2709" fmla="*/ 1533480 w 11378470"/>
              <a:gd name="connsiteY2709" fmla="*/ 5603385 h 10286999"/>
              <a:gd name="connsiteX2710" fmla="*/ 1512826 w 11378470"/>
              <a:gd name="connsiteY2710" fmla="*/ 5591634 h 10286999"/>
              <a:gd name="connsiteX2711" fmla="*/ 1512606 w 11378470"/>
              <a:gd name="connsiteY2711" fmla="*/ 5582721 h 10286999"/>
              <a:gd name="connsiteX2712" fmla="*/ 1530318 w 11378470"/>
              <a:gd name="connsiteY2712" fmla="*/ 5578514 h 10286999"/>
              <a:gd name="connsiteX2713" fmla="*/ 1720509 w 11378470"/>
              <a:gd name="connsiteY2713" fmla="*/ 5551173 h 10286999"/>
              <a:gd name="connsiteX2714" fmla="*/ 1739241 w 11378470"/>
              <a:gd name="connsiteY2714" fmla="*/ 5570351 h 10286999"/>
              <a:gd name="connsiteX2715" fmla="*/ 1738198 w 11378470"/>
              <a:gd name="connsiteY2715" fmla="*/ 5582542 h 10286999"/>
              <a:gd name="connsiteX2716" fmla="*/ 1736765 w 11378470"/>
              <a:gd name="connsiteY2716" fmla="*/ 5582036 h 10286999"/>
              <a:gd name="connsiteX2717" fmla="*/ 1736499 w 11378470"/>
              <a:gd name="connsiteY2717" fmla="*/ 5583536 h 10286999"/>
              <a:gd name="connsiteX2718" fmla="*/ 1753879 w 11378470"/>
              <a:gd name="connsiteY2718" fmla="*/ 5576388 h 10286999"/>
              <a:gd name="connsiteX2719" fmla="*/ 1750751 w 11378470"/>
              <a:gd name="connsiteY2719" fmla="*/ 5606952 h 10286999"/>
              <a:gd name="connsiteX2720" fmla="*/ 1742251 w 11378470"/>
              <a:gd name="connsiteY2720" fmla="*/ 5606265 h 10286999"/>
              <a:gd name="connsiteX2721" fmla="*/ 1733856 w 11378470"/>
              <a:gd name="connsiteY2721" fmla="*/ 5598490 h 10286999"/>
              <a:gd name="connsiteX2722" fmla="*/ 1732100 w 11378470"/>
              <a:gd name="connsiteY2722" fmla="*/ 5608419 h 10286999"/>
              <a:gd name="connsiteX2723" fmla="*/ 1705149 w 11378470"/>
              <a:gd name="connsiteY2723" fmla="*/ 5624181 h 10286999"/>
              <a:gd name="connsiteX2724" fmla="*/ 1621934 w 11378470"/>
              <a:gd name="connsiteY2724" fmla="*/ 5579420 h 10286999"/>
              <a:gd name="connsiteX2725" fmla="*/ 1675822 w 11378470"/>
              <a:gd name="connsiteY2725" fmla="*/ 5566067 h 10286999"/>
              <a:gd name="connsiteX2726" fmla="*/ 1705697 w 11378470"/>
              <a:gd name="connsiteY2726" fmla="*/ 5567850 h 10286999"/>
              <a:gd name="connsiteX2727" fmla="*/ 1726672 w 11378470"/>
              <a:gd name="connsiteY2727" fmla="*/ 5574420 h 10286999"/>
              <a:gd name="connsiteX2728" fmla="*/ 1725645 w 11378470"/>
              <a:gd name="connsiteY2728" fmla="*/ 5571140 h 10286999"/>
              <a:gd name="connsiteX2729" fmla="*/ 1726751 w 11378470"/>
              <a:gd name="connsiteY2729" fmla="*/ 5567508 h 10286999"/>
              <a:gd name="connsiteX2730" fmla="*/ 1717385 w 11378470"/>
              <a:gd name="connsiteY2730" fmla="*/ 5557919 h 10286999"/>
              <a:gd name="connsiteX2731" fmla="*/ 1720509 w 11378470"/>
              <a:gd name="connsiteY2731" fmla="*/ 5551173 h 10286999"/>
              <a:gd name="connsiteX2732" fmla="*/ 1763147 w 11378470"/>
              <a:gd name="connsiteY2732" fmla="*/ 5549973 h 10286999"/>
              <a:gd name="connsiteX2733" fmla="*/ 1767360 w 11378470"/>
              <a:gd name="connsiteY2733" fmla="*/ 5555224 h 10286999"/>
              <a:gd name="connsiteX2734" fmla="*/ 1771025 w 11378470"/>
              <a:gd name="connsiteY2734" fmla="*/ 5566440 h 10286999"/>
              <a:gd name="connsiteX2735" fmla="*/ 1774117 w 11378470"/>
              <a:gd name="connsiteY2735" fmla="*/ 5570843 h 10286999"/>
              <a:gd name="connsiteX2736" fmla="*/ 1775084 w 11378470"/>
              <a:gd name="connsiteY2736" fmla="*/ 5570431 h 10286999"/>
              <a:gd name="connsiteX2737" fmla="*/ 1775932 w 11378470"/>
              <a:gd name="connsiteY2737" fmla="*/ 5573428 h 10286999"/>
              <a:gd name="connsiteX2738" fmla="*/ 1776363 w 11378470"/>
              <a:gd name="connsiteY2738" fmla="*/ 5574042 h 10286999"/>
              <a:gd name="connsiteX2739" fmla="*/ 1776203 w 11378470"/>
              <a:gd name="connsiteY2739" fmla="*/ 5574387 h 10286999"/>
              <a:gd name="connsiteX2740" fmla="*/ 1779057 w 11378470"/>
              <a:gd name="connsiteY2740" fmla="*/ 5584475 h 10286999"/>
              <a:gd name="connsiteX2741" fmla="*/ 1756909 w 11378470"/>
              <a:gd name="connsiteY2741" fmla="*/ 5594868 h 10286999"/>
              <a:gd name="connsiteX2742" fmla="*/ 1758293 w 11378470"/>
              <a:gd name="connsiteY2742" fmla="*/ 5577592 h 10286999"/>
              <a:gd name="connsiteX2743" fmla="*/ 1765091 w 11378470"/>
              <a:gd name="connsiteY2743" fmla="*/ 5574693 h 10286999"/>
              <a:gd name="connsiteX2744" fmla="*/ 1761214 w 11378470"/>
              <a:gd name="connsiteY2744" fmla="*/ 5563712 h 10286999"/>
              <a:gd name="connsiteX2745" fmla="*/ 1755168 w 11378470"/>
              <a:gd name="connsiteY2745" fmla="*/ 5552853 h 10286999"/>
              <a:gd name="connsiteX2746" fmla="*/ 1763147 w 11378470"/>
              <a:gd name="connsiteY2746" fmla="*/ 5549973 h 10286999"/>
              <a:gd name="connsiteX2747" fmla="*/ 1309736 w 11378470"/>
              <a:gd name="connsiteY2747" fmla="*/ 5538338 h 10286999"/>
              <a:gd name="connsiteX2748" fmla="*/ 1361912 w 11378470"/>
              <a:gd name="connsiteY2748" fmla="*/ 5559033 h 10286999"/>
              <a:gd name="connsiteX2749" fmla="*/ 1363830 w 11378470"/>
              <a:gd name="connsiteY2749" fmla="*/ 5559109 h 10286999"/>
              <a:gd name="connsiteX2750" fmla="*/ 1363275 w 11378470"/>
              <a:gd name="connsiteY2750" fmla="*/ 5557809 h 10286999"/>
              <a:gd name="connsiteX2751" fmla="*/ 1366448 w 11378470"/>
              <a:gd name="connsiteY2751" fmla="*/ 5556867 h 10286999"/>
              <a:gd name="connsiteX2752" fmla="*/ 1371527 w 11378470"/>
              <a:gd name="connsiteY2752" fmla="*/ 5555362 h 10286999"/>
              <a:gd name="connsiteX2753" fmla="*/ 1373230 w 11378470"/>
              <a:gd name="connsiteY2753" fmla="*/ 5555233 h 10286999"/>
              <a:gd name="connsiteX2754" fmla="*/ 1376489 w 11378470"/>
              <a:gd name="connsiteY2754" fmla="*/ 5559610 h 10286999"/>
              <a:gd name="connsiteX2755" fmla="*/ 1383559 w 11378470"/>
              <a:gd name="connsiteY2755" fmla="*/ 5559891 h 10286999"/>
              <a:gd name="connsiteX2756" fmla="*/ 1405583 w 11378470"/>
              <a:gd name="connsiteY2756" fmla="*/ 5563024 h 10286999"/>
              <a:gd name="connsiteX2757" fmla="*/ 1444033 w 11378470"/>
              <a:gd name="connsiteY2757" fmla="*/ 5605537 h 10286999"/>
              <a:gd name="connsiteX2758" fmla="*/ 1453887 w 11378470"/>
              <a:gd name="connsiteY2758" fmla="*/ 5621147 h 10286999"/>
              <a:gd name="connsiteX2759" fmla="*/ 1463608 w 11378470"/>
              <a:gd name="connsiteY2759" fmla="*/ 5632862 h 10286999"/>
              <a:gd name="connsiteX2760" fmla="*/ 1464557 w 11378470"/>
              <a:gd name="connsiteY2760" fmla="*/ 5634390 h 10286999"/>
              <a:gd name="connsiteX2761" fmla="*/ 1492552 w 11378470"/>
              <a:gd name="connsiteY2761" fmla="*/ 5651889 h 10286999"/>
              <a:gd name="connsiteX2762" fmla="*/ 1509685 w 11378470"/>
              <a:gd name="connsiteY2762" fmla="*/ 5680538 h 10286999"/>
              <a:gd name="connsiteX2763" fmla="*/ 1504892 w 11378470"/>
              <a:gd name="connsiteY2763" fmla="*/ 5714934 h 10286999"/>
              <a:gd name="connsiteX2764" fmla="*/ 1495351 w 11378470"/>
              <a:gd name="connsiteY2764" fmla="*/ 5722615 h 10286999"/>
              <a:gd name="connsiteX2765" fmla="*/ 1494289 w 11378470"/>
              <a:gd name="connsiteY2765" fmla="*/ 5771351 h 10286999"/>
              <a:gd name="connsiteX2766" fmla="*/ 1493588 w 11378470"/>
              <a:gd name="connsiteY2766" fmla="*/ 5772902 h 10286999"/>
              <a:gd name="connsiteX2767" fmla="*/ 1501577 w 11378470"/>
              <a:gd name="connsiteY2767" fmla="*/ 5801350 h 10286999"/>
              <a:gd name="connsiteX2768" fmla="*/ 1495258 w 11378470"/>
              <a:gd name="connsiteY2768" fmla="*/ 5820851 h 10286999"/>
              <a:gd name="connsiteX2769" fmla="*/ 1481089 w 11378470"/>
              <a:gd name="connsiteY2769" fmla="*/ 5826728 h 10286999"/>
              <a:gd name="connsiteX2770" fmla="*/ 1478810 w 11378470"/>
              <a:gd name="connsiteY2770" fmla="*/ 5826050 h 10286999"/>
              <a:gd name="connsiteX2771" fmla="*/ 1477667 w 11378470"/>
              <a:gd name="connsiteY2771" fmla="*/ 5826387 h 10286999"/>
              <a:gd name="connsiteX2772" fmla="*/ 1464807 w 11378470"/>
              <a:gd name="connsiteY2772" fmla="*/ 5821079 h 10286999"/>
              <a:gd name="connsiteX2773" fmla="*/ 1450822 w 11378470"/>
              <a:gd name="connsiteY2773" fmla="*/ 5834390 h 10286999"/>
              <a:gd name="connsiteX2774" fmla="*/ 1424835 w 11378470"/>
              <a:gd name="connsiteY2774" fmla="*/ 5851660 h 10286999"/>
              <a:gd name="connsiteX2775" fmla="*/ 1444820 w 11378470"/>
              <a:gd name="connsiteY2775" fmla="*/ 5858418 h 10286999"/>
              <a:gd name="connsiteX2776" fmla="*/ 1443909 w 11378470"/>
              <a:gd name="connsiteY2776" fmla="*/ 5857815 h 10286999"/>
              <a:gd name="connsiteX2777" fmla="*/ 1443654 w 11378470"/>
              <a:gd name="connsiteY2777" fmla="*/ 5848882 h 10286999"/>
              <a:gd name="connsiteX2778" fmla="*/ 1455695 w 11378470"/>
              <a:gd name="connsiteY2778" fmla="*/ 5851336 h 10286999"/>
              <a:gd name="connsiteX2779" fmla="*/ 1457021 w 11378470"/>
              <a:gd name="connsiteY2779" fmla="*/ 5860326 h 10286999"/>
              <a:gd name="connsiteX2780" fmla="*/ 1460900 w 11378470"/>
              <a:gd name="connsiteY2780" fmla="*/ 5860701 h 10286999"/>
              <a:gd name="connsiteX2781" fmla="*/ 1472769 w 11378470"/>
              <a:gd name="connsiteY2781" fmla="*/ 5856576 h 10286999"/>
              <a:gd name="connsiteX2782" fmla="*/ 1466898 w 11378470"/>
              <a:gd name="connsiteY2782" fmla="*/ 5848043 h 10286999"/>
              <a:gd name="connsiteX2783" fmla="*/ 1468460 w 11378470"/>
              <a:gd name="connsiteY2783" fmla="*/ 5829104 h 10286999"/>
              <a:gd name="connsiteX2784" fmla="*/ 1477667 w 11378470"/>
              <a:gd name="connsiteY2784" fmla="*/ 5826387 h 10286999"/>
              <a:gd name="connsiteX2785" fmla="*/ 1479794 w 11378470"/>
              <a:gd name="connsiteY2785" fmla="*/ 5827265 h 10286999"/>
              <a:gd name="connsiteX2786" fmla="*/ 1481089 w 11378470"/>
              <a:gd name="connsiteY2786" fmla="*/ 5826728 h 10286999"/>
              <a:gd name="connsiteX2787" fmla="*/ 1497696 w 11378470"/>
              <a:gd name="connsiteY2787" fmla="*/ 5831669 h 10286999"/>
              <a:gd name="connsiteX2788" fmla="*/ 1487624 w 11378470"/>
              <a:gd name="connsiteY2788" fmla="*/ 5859571 h 10286999"/>
              <a:gd name="connsiteX2789" fmla="*/ 1477190 w 11378470"/>
              <a:gd name="connsiteY2789" fmla="*/ 5859584 h 10286999"/>
              <a:gd name="connsiteX2790" fmla="*/ 1474044 w 11378470"/>
              <a:gd name="connsiteY2790" fmla="*/ 5879488 h 10286999"/>
              <a:gd name="connsiteX2791" fmla="*/ 1471425 w 11378470"/>
              <a:gd name="connsiteY2791" fmla="*/ 5883989 h 10286999"/>
              <a:gd name="connsiteX2792" fmla="*/ 1471878 w 11378470"/>
              <a:gd name="connsiteY2792" fmla="*/ 5886359 h 10286999"/>
              <a:gd name="connsiteX2793" fmla="*/ 1472238 w 11378470"/>
              <a:gd name="connsiteY2793" fmla="*/ 5891509 h 10286999"/>
              <a:gd name="connsiteX2794" fmla="*/ 1468760 w 11378470"/>
              <a:gd name="connsiteY2794" fmla="*/ 5889532 h 10286999"/>
              <a:gd name="connsiteX2795" fmla="*/ 1468498 w 11378470"/>
              <a:gd name="connsiteY2795" fmla="*/ 5889019 h 10286999"/>
              <a:gd name="connsiteX2796" fmla="*/ 1462559 w 11378470"/>
              <a:gd name="connsiteY2796" fmla="*/ 5899225 h 10286999"/>
              <a:gd name="connsiteX2797" fmla="*/ 1440943 w 11378470"/>
              <a:gd name="connsiteY2797" fmla="*/ 5877079 h 10286999"/>
              <a:gd name="connsiteX2798" fmla="*/ 1424716 w 11378470"/>
              <a:gd name="connsiteY2798" fmla="*/ 5851739 h 10286999"/>
              <a:gd name="connsiteX2799" fmla="*/ 1419409 w 11378470"/>
              <a:gd name="connsiteY2799" fmla="*/ 5855265 h 10286999"/>
              <a:gd name="connsiteX2800" fmla="*/ 1386914 w 11378470"/>
              <a:gd name="connsiteY2800" fmla="*/ 5880792 h 10286999"/>
              <a:gd name="connsiteX2801" fmla="*/ 1296189 w 11378470"/>
              <a:gd name="connsiteY2801" fmla="*/ 5871617 h 10286999"/>
              <a:gd name="connsiteX2802" fmla="*/ 1204369 w 11378470"/>
              <a:gd name="connsiteY2802" fmla="*/ 5786680 h 10286999"/>
              <a:gd name="connsiteX2803" fmla="*/ 1188826 w 11378470"/>
              <a:gd name="connsiteY2803" fmla="*/ 5643001 h 10286999"/>
              <a:gd name="connsiteX2804" fmla="*/ 1309736 w 11378470"/>
              <a:gd name="connsiteY2804" fmla="*/ 5538338 h 10286999"/>
              <a:gd name="connsiteX2805" fmla="*/ 1541675 w 11378470"/>
              <a:gd name="connsiteY2805" fmla="*/ 5537334 h 10286999"/>
              <a:gd name="connsiteX2806" fmla="*/ 1546956 w 11378470"/>
              <a:gd name="connsiteY2806" fmla="*/ 5553761 h 10286999"/>
              <a:gd name="connsiteX2807" fmla="*/ 1531717 w 11378470"/>
              <a:gd name="connsiteY2807" fmla="*/ 5549565 h 10286999"/>
              <a:gd name="connsiteX2808" fmla="*/ 1532256 w 11378470"/>
              <a:gd name="connsiteY2808" fmla="*/ 5542602 h 10286999"/>
              <a:gd name="connsiteX2809" fmla="*/ 1541675 w 11378470"/>
              <a:gd name="connsiteY2809" fmla="*/ 5537334 h 10286999"/>
              <a:gd name="connsiteX2810" fmla="*/ 1404166 w 11378470"/>
              <a:gd name="connsiteY2810" fmla="*/ 5527106 h 10286999"/>
              <a:gd name="connsiteX2811" fmla="*/ 1406453 w 11378470"/>
              <a:gd name="connsiteY2811" fmla="*/ 5534614 h 10286999"/>
              <a:gd name="connsiteX2812" fmla="*/ 1442356 w 11378470"/>
              <a:gd name="connsiteY2812" fmla="*/ 5583218 h 10286999"/>
              <a:gd name="connsiteX2813" fmla="*/ 1389163 w 11378470"/>
              <a:gd name="connsiteY2813" fmla="*/ 5533276 h 10286999"/>
              <a:gd name="connsiteX2814" fmla="*/ 1404166 w 11378470"/>
              <a:gd name="connsiteY2814" fmla="*/ 5527106 h 10286999"/>
              <a:gd name="connsiteX2815" fmla="*/ 1434284 w 11378470"/>
              <a:gd name="connsiteY2815" fmla="*/ 5518098 h 10286999"/>
              <a:gd name="connsiteX2816" fmla="*/ 1451619 w 11378470"/>
              <a:gd name="connsiteY2816" fmla="*/ 5546981 h 10286999"/>
              <a:gd name="connsiteX2817" fmla="*/ 1457478 w 11378470"/>
              <a:gd name="connsiteY2817" fmla="*/ 5567873 h 10286999"/>
              <a:gd name="connsiteX2818" fmla="*/ 1453907 w 11378470"/>
              <a:gd name="connsiteY2818" fmla="*/ 5569342 h 10286999"/>
              <a:gd name="connsiteX2819" fmla="*/ 1433597 w 11378470"/>
              <a:gd name="connsiteY2819" fmla="*/ 5534203 h 10286999"/>
              <a:gd name="connsiteX2820" fmla="*/ 1430711 w 11378470"/>
              <a:gd name="connsiteY2820" fmla="*/ 5519567 h 10286999"/>
              <a:gd name="connsiteX2821" fmla="*/ 1431857 w 11378470"/>
              <a:gd name="connsiteY2821" fmla="*/ 5523332 h 10286999"/>
              <a:gd name="connsiteX2822" fmla="*/ 1434284 w 11378470"/>
              <a:gd name="connsiteY2822" fmla="*/ 5518098 h 10286999"/>
              <a:gd name="connsiteX2823" fmla="*/ 1137158 w 11378470"/>
              <a:gd name="connsiteY2823" fmla="*/ 5516894 h 10286999"/>
              <a:gd name="connsiteX2824" fmla="*/ 1145047 w 11378470"/>
              <a:gd name="connsiteY2824" fmla="*/ 5547172 h 10286999"/>
              <a:gd name="connsiteX2825" fmla="*/ 1141293 w 11378470"/>
              <a:gd name="connsiteY2825" fmla="*/ 5551307 h 10286999"/>
              <a:gd name="connsiteX2826" fmla="*/ 1150182 w 11378470"/>
              <a:gd name="connsiteY2826" fmla="*/ 5558689 h 10286999"/>
              <a:gd name="connsiteX2827" fmla="*/ 1146377 w 11378470"/>
              <a:gd name="connsiteY2827" fmla="*/ 5592742 h 10286999"/>
              <a:gd name="connsiteX2828" fmla="*/ 1099686 w 11378470"/>
              <a:gd name="connsiteY2828" fmla="*/ 5603811 h 10286999"/>
              <a:gd name="connsiteX2829" fmla="*/ 1088994 w 11378470"/>
              <a:gd name="connsiteY2829" fmla="*/ 5590178 h 10286999"/>
              <a:gd name="connsiteX2830" fmla="*/ 1087663 w 11378470"/>
              <a:gd name="connsiteY2830" fmla="*/ 5559182 h 10286999"/>
              <a:gd name="connsiteX2831" fmla="*/ 1093456 w 11378470"/>
              <a:gd name="connsiteY2831" fmla="*/ 5554332 h 10286999"/>
              <a:gd name="connsiteX2832" fmla="*/ 1086601 w 11378470"/>
              <a:gd name="connsiteY2832" fmla="*/ 5540107 h 10286999"/>
              <a:gd name="connsiteX2833" fmla="*/ 1137158 w 11378470"/>
              <a:gd name="connsiteY2833" fmla="*/ 5516894 h 10286999"/>
              <a:gd name="connsiteX2834" fmla="*/ 1190381 w 11378470"/>
              <a:gd name="connsiteY2834" fmla="*/ 5516888 h 10286999"/>
              <a:gd name="connsiteX2835" fmla="*/ 1190518 w 11378470"/>
              <a:gd name="connsiteY2835" fmla="*/ 5553803 h 10286999"/>
              <a:gd name="connsiteX2836" fmla="*/ 1190381 w 11378470"/>
              <a:gd name="connsiteY2836" fmla="*/ 5516888 h 10286999"/>
              <a:gd name="connsiteX2837" fmla="*/ 893576 w 11378470"/>
              <a:gd name="connsiteY2837" fmla="*/ 5514846 h 10286999"/>
              <a:gd name="connsiteX2838" fmla="*/ 892817 w 11378470"/>
              <a:gd name="connsiteY2838" fmla="*/ 5534846 h 10286999"/>
              <a:gd name="connsiteX2839" fmla="*/ 879852 w 11378470"/>
              <a:gd name="connsiteY2839" fmla="*/ 5543401 h 10286999"/>
              <a:gd name="connsiteX2840" fmla="*/ 893576 w 11378470"/>
              <a:gd name="connsiteY2840" fmla="*/ 5514846 h 10286999"/>
              <a:gd name="connsiteX2841" fmla="*/ 565287 w 11378470"/>
              <a:gd name="connsiteY2841" fmla="*/ 5510069 h 10286999"/>
              <a:gd name="connsiteX2842" fmla="*/ 622734 w 11378470"/>
              <a:gd name="connsiteY2842" fmla="*/ 5522881 h 10286999"/>
              <a:gd name="connsiteX2843" fmla="*/ 573946 w 11378470"/>
              <a:gd name="connsiteY2843" fmla="*/ 5540862 h 10286999"/>
              <a:gd name="connsiteX2844" fmla="*/ 515697 w 11378470"/>
              <a:gd name="connsiteY2844" fmla="*/ 5539316 h 10286999"/>
              <a:gd name="connsiteX2845" fmla="*/ 565287 w 11378470"/>
              <a:gd name="connsiteY2845" fmla="*/ 5510069 h 10286999"/>
              <a:gd name="connsiteX2846" fmla="*/ 1074276 w 11378470"/>
              <a:gd name="connsiteY2846" fmla="*/ 5508766 h 10286999"/>
              <a:gd name="connsiteX2847" fmla="*/ 1078107 w 11378470"/>
              <a:gd name="connsiteY2847" fmla="*/ 5551666 h 10286999"/>
              <a:gd name="connsiteX2848" fmla="*/ 1069198 w 11378470"/>
              <a:gd name="connsiteY2848" fmla="*/ 5550693 h 10286999"/>
              <a:gd name="connsiteX2849" fmla="*/ 1070443 w 11378470"/>
              <a:gd name="connsiteY2849" fmla="*/ 5553779 h 10286999"/>
              <a:gd name="connsiteX2850" fmla="*/ 1067613 w 11378470"/>
              <a:gd name="connsiteY2850" fmla="*/ 5573045 h 10286999"/>
              <a:gd name="connsiteX2851" fmla="*/ 1061779 w 11378470"/>
              <a:gd name="connsiteY2851" fmla="*/ 5557058 h 10286999"/>
              <a:gd name="connsiteX2852" fmla="*/ 1060452 w 11378470"/>
              <a:gd name="connsiteY2852" fmla="*/ 5549739 h 10286999"/>
              <a:gd name="connsiteX2853" fmla="*/ 1049420 w 11378470"/>
              <a:gd name="connsiteY2853" fmla="*/ 5548536 h 10286999"/>
              <a:gd name="connsiteX2854" fmla="*/ 1029125 w 11378470"/>
              <a:gd name="connsiteY2854" fmla="*/ 5523997 h 10286999"/>
              <a:gd name="connsiteX2855" fmla="*/ 1074276 w 11378470"/>
              <a:gd name="connsiteY2855" fmla="*/ 5508766 h 10286999"/>
              <a:gd name="connsiteX2856" fmla="*/ 895741 w 11378470"/>
              <a:gd name="connsiteY2856" fmla="*/ 5497767 h 10286999"/>
              <a:gd name="connsiteX2857" fmla="*/ 900032 w 11378470"/>
              <a:gd name="connsiteY2857" fmla="*/ 5501727 h 10286999"/>
              <a:gd name="connsiteX2858" fmla="*/ 900281 w 11378470"/>
              <a:gd name="connsiteY2858" fmla="*/ 5504648 h 10286999"/>
              <a:gd name="connsiteX2859" fmla="*/ 893193 w 11378470"/>
              <a:gd name="connsiteY2859" fmla="*/ 5514265 h 10286999"/>
              <a:gd name="connsiteX2860" fmla="*/ 892621 w 11378470"/>
              <a:gd name="connsiteY2860" fmla="*/ 5499826 h 10286999"/>
              <a:gd name="connsiteX2861" fmla="*/ 898011 w 11378470"/>
              <a:gd name="connsiteY2861" fmla="*/ 5501208 h 10286999"/>
              <a:gd name="connsiteX2862" fmla="*/ 895741 w 11378470"/>
              <a:gd name="connsiteY2862" fmla="*/ 5497767 h 10286999"/>
              <a:gd name="connsiteX2863" fmla="*/ 493681 w 11378470"/>
              <a:gd name="connsiteY2863" fmla="*/ 5495385 h 10286999"/>
              <a:gd name="connsiteX2864" fmla="*/ 518925 w 11378470"/>
              <a:gd name="connsiteY2864" fmla="*/ 5522349 h 10286999"/>
              <a:gd name="connsiteX2865" fmla="*/ 481018 w 11378470"/>
              <a:gd name="connsiteY2865" fmla="*/ 5505443 h 10286999"/>
              <a:gd name="connsiteX2866" fmla="*/ 493681 w 11378470"/>
              <a:gd name="connsiteY2866" fmla="*/ 5495385 h 10286999"/>
              <a:gd name="connsiteX2867" fmla="*/ 1534151 w 11378470"/>
              <a:gd name="connsiteY2867" fmla="*/ 5490572 h 10286999"/>
              <a:gd name="connsiteX2868" fmla="*/ 1540288 w 11378470"/>
              <a:gd name="connsiteY2868" fmla="*/ 5492971 h 10286999"/>
              <a:gd name="connsiteX2869" fmla="*/ 1547349 w 11378470"/>
              <a:gd name="connsiteY2869" fmla="*/ 5496988 h 10286999"/>
              <a:gd name="connsiteX2870" fmla="*/ 1540001 w 11378470"/>
              <a:gd name="connsiteY2870" fmla="*/ 5532120 h 10286999"/>
              <a:gd name="connsiteX2871" fmla="*/ 1506953 w 11378470"/>
              <a:gd name="connsiteY2871" fmla="*/ 5526425 h 10286999"/>
              <a:gd name="connsiteX2872" fmla="*/ 1506626 w 11378470"/>
              <a:gd name="connsiteY2872" fmla="*/ 5517502 h 10286999"/>
              <a:gd name="connsiteX2873" fmla="*/ 1508421 w 11378470"/>
              <a:gd name="connsiteY2873" fmla="*/ 5507603 h 10286999"/>
              <a:gd name="connsiteX2874" fmla="*/ 1522964 w 11378470"/>
              <a:gd name="connsiteY2874" fmla="*/ 5491852 h 10286999"/>
              <a:gd name="connsiteX2875" fmla="*/ 1534151 w 11378470"/>
              <a:gd name="connsiteY2875" fmla="*/ 5490572 h 10286999"/>
              <a:gd name="connsiteX2876" fmla="*/ 1309978 w 11378470"/>
              <a:gd name="connsiteY2876" fmla="*/ 5489588 h 10286999"/>
              <a:gd name="connsiteX2877" fmla="*/ 1371033 w 11378470"/>
              <a:gd name="connsiteY2877" fmla="*/ 5537504 h 10286999"/>
              <a:gd name="connsiteX2878" fmla="*/ 1376360 w 11378470"/>
              <a:gd name="connsiteY2878" fmla="*/ 5544928 h 10286999"/>
              <a:gd name="connsiteX2879" fmla="*/ 1371527 w 11378470"/>
              <a:gd name="connsiteY2879" fmla="*/ 5555362 h 10286999"/>
              <a:gd name="connsiteX2880" fmla="*/ 1319510 w 11378470"/>
              <a:gd name="connsiteY2880" fmla="*/ 5525772 h 10286999"/>
              <a:gd name="connsiteX2881" fmla="*/ 1314184 w 11378470"/>
              <a:gd name="connsiteY2881" fmla="*/ 5518348 h 10286999"/>
              <a:gd name="connsiteX2882" fmla="*/ 1309978 w 11378470"/>
              <a:gd name="connsiteY2882" fmla="*/ 5489588 h 10286999"/>
              <a:gd name="connsiteX2883" fmla="*/ 1729411 w 11378470"/>
              <a:gd name="connsiteY2883" fmla="*/ 5485123 h 10286999"/>
              <a:gd name="connsiteX2884" fmla="*/ 1738525 w 11378470"/>
              <a:gd name="connsiteY2884" fmla="*/ 5485913 h 10286999"/>
              <a:gd name="connsiteX2885" fmla="*/ 1741357 w 11378470"/>
              <a:gd name="connsiteY2885" fmla="*/ 5491116 h 10286999"/>
              <a:gd name="connsiteX2886" fmla="*/ 1759050 w 11378470"/>
              <a:gd name="connsiteY2886" fmla="*/ 5486564 h 10286999"/>
              <a:gd name="connsiteX2887" fmla="*/ 1814769 w 11378470"/>
              <a:gd name="connsiteY2887" fmla="*/ 5497462 h 10286999"/>
              <a:gd name="connsiteX2888" fmla="*/ 1763389 w 11378470"/>
              <a:gd name="connsiteY2888" fmla="*/ 5517168 h 10286999"/>
              <a:gd name="connsiteX2889" fmla="*/ 1752511 w 11378470"/>
              <a:gd name="connsiteY2889" fmla="*/ 5518812 h 10286999"/>
              <a:gd name="connsiteX2890" fmla="*/ 1754093 w 11378470"/>
              <a:gd name="connsiteY2890" fmla="*/ 5523334 h 10286999"/>
              <a:gd name="connsiteX2891" fmla="*/ 1742960 w 11378470"/>
              <a:gd name="connsiteY2891" fmla="*/ 5534550 h 10286999"/>
              <a:gd name="connsiteX2892" fmla="*/ 1743196 w 11378470"/>
              <a:gd name="connsiteY2892" fmla="*/ 5541339 h 10286999"/>
              <a:gd name="connsiteX2893" fmla="*/ 1729768 w 11378470"/>
              <a:gd name="connsiteY2893" fmla="*/ 5550010 h 10286999"/>
              <a:gd name="connsiteX2894" fmla="*/ 1719023 w 11378470"/>
              <a:gd name="connsiteY2894" fmla="*/ 5544899 h 10286999"/>
              <a:gd name="connsiteX2895" fmla="*/ 1711509 w 11378470"/>
              <a:gd name="connsiteY2895" fmla="*/ 5521427 h 10286999"/>
              <a:gd name="connsiteX2896" fmla="*/ 1712216 w 11378470"/>
              <a:gd name="connsiteY2896" fmla="*/ 5518460 h 10286999"/>
              <a:gd name="connsiteX2897" fmla="*/ 1705283 w 11378470"/>
              <a:gd name="connsiteY2897" fmla="*/ 5517603 h 10286999"/>
              <a:gd name="connsiteX2898" fmla="*/ 1722846 w 11378470"/>
              <a:gd name="connsiteY2898" fmla="*/ 5500229 h 10286999"/>
              <a:gd name="connsiteX2899" fmla="*/ 1723274 w 11378470"/>
              <a:gd name="connsiteY2899" fmla="*/ 5492206 h 10286999"/>
              <a:gd name="connsiteX2900" fmla="*/ 1729411 w 11378470"/>
              <a:gd name="connsiteY2900" fmla="*/ 5485123 h 10286999"/>
              <a:gd name="connsiteX2901" fmla="*/ 839830 w 11378470"/>
              <a:gd name="connsiteY2901" fmla="*/ 5458816 h 10286999"/>
              <a:gd name="connsiteX2902" fmla="*/ 854883 w 11378470"/>
              <a:gd name="connsiteY2902" fmla="*/ 5460022 h 10286999"/>
              <a:gd name="connsiteX2903" fmla="*/ 839947 w 11378470"/>
              <a:gd name="connsiteY2903" fmla="*/ 5492274 h 10286999"/>
              <a:gd name="connsiteX2904" fmla="*/ 831227 w 11378470"/>
              <a:gd name="connsiteY2904" fmla="*/ 5491842 h 10286999"/>
              <a:gd name="connsiteX2905" fmla="*/ 811914 w 11378470"/>
              <a:gd name="connsiteY2905" fmla="*/ 5485384 h 10286999"/>
              <a:gd name="connsiteX2906" fmla="*/ 810480 w 11378470"/>
              <a:gd name="connsiteY2906" fmla="*/ 5470419 h 10286999"/>
              <a:gd name="connsiteX2907" fmla="*/ 823530 w 11378470"/>
              <a:gd name="connsiteY2907" fmla="*/ 5460298 h 10286999"/>
              <a:gd name="connsiteX2908" fmla="*/ 839830 w 11378470"/>
              <a:gd name="connsiteY2908" fmla="*/ 5458816 h 10286999"/>
              <a:gd name="connsiteX2909" fmla="*/ 1916668 w 11378470"/>
              <a:gd name="connsiteY2909" fmla="*/ 5454743 h 10286999"/>
              <a:gd name="connsiteX2910" fmla="*/ 1908377 w 11378470"/>
              <a:gd name="connsiteY2910" fmla="*/ 5457268 h 10286999"/>
              <a:gd name="connsiteX2911" fmla="*/ 1893900 w 11378470"/>
              <a:gd name="connsiteY2911" fmla="*/ 5535801 h 10286999"/>
              <a:gd name="connsiteX2912" fmla="*/ 1898530 w 11378470"/>
              <a:gd name="connsiteY2912" fmla="*/ 5535801 h 10286999"/>
              <a:gd name="connsiteX2913" fmla="*/ 974763 w 11378470"/>
              <a:gd name="connsiteY2913" fmla="*/ 5450128 h 10286999"/>
              <a:gd name="connsiteX2914" fmla="*/ 1015042 w 11378470"/>
              <a:gd name="connsiteY2914" fmla="*/ 5478617 h 10286999"/>
              <a:gd name="connsiteX2915" fmla="*/ 1008630 w 11378470"/>
              <a:gd name="connsiteY2915" fmla="*/ 5494024 h 10286999"/>
              <a:gd name="connsiteX2916" fmla="*/ 964019 w 11378470"/>
              <a:gd name="connsiteY2916" fmla="*/ 5471665 h 10286999"/>
              <a:gd name="connsiteX2917" fmla="*/ 974763 w 11378470"/>
              <a:gd name="connsiteY2917" fmla="*/ 5450128 h 10286999"/>
              <a:gd name="connsiteX2918" fmla="*/ 78662 w 11378470"/>
              <a:gd name="connsiteY2918" fmla="*/ 5431732 h 10286999"/>
              <a:gd name="connsiteX2919" fmla="*/ 89750 w 11378470"/>
              <a:gd name="connsiteY2919" fmla="*/ 5445454 h 10286999"/>
              <a:gd name="connsiteX2920" fmla="*/ 88423 w 11378470"/>
              <a:gd name="connsiteY2920" fmla="*/ 5457883 h 10286999"/>
              <a:gd name="connsiteX2921" fmla="*/ 76294 w 11378470"/>
              <a:gd name="connsiteY2921" fmla="*/ 5455379 h 10286999"/>
              <a:gd name="connsiteX2922" fmla="*/ 67387 w 11378470"/>
              <a:gd name="connsiteY2922" fmla="*/ 5445917 h 10286999"/>
              <a:gd name="connsiteX2923" fmla="*/ 68689 w 11378470"/>
              <a:gd name="connsiteY2923" fmla="*/ 5439516 h 10286999"/>
              <a:gd name="connsiteX2924" fmla="*/ 73829 w 11378470"/>
              <a:gd name="connsiteY2924" fmla="*/ 5432003 h 10286999"/>
              <a:gd name="connsiteX2925" fmla="*/ 78662 w 11378470"/>
              <a:gd name="connsiteY2925" fmla="*/ 5431732 h 10286999"/>
              <a:gd name="connsiteX2926" fmla="*/ 350171 w 11378470"/>
              <a:gd name="connsiteY2926" fmla="*/ 5422414 h 10286999"/>
              <a:gd name="connsiteX2927" fmla="*/ 449741 w 11378470"/>
              <a:gd name="connsiteY2927" fmla="*/ 5568558 h 10286999"/>
              <a:gd name="connsiteX2928" fmla="*/ 415693 w 11378470"/>
              <a:gd name="connsiteY2928" fmla="*/ 5583421 h 10286999"/>
              <a:gd name="connsiteX2929" fmla="*/ 350171 w 11378470"/>
              <a:gd name="connsiteY2929" fmla="*/ 5422414 h 10286999"/>
              <a:gd name="connsiteX2930" fmla="*/ 806391 w 11378470"/>
              <a:gd name="connsiteY2930" fmla="*/ 5406555 h 10286999"/>
              <a:gd name="connsiteX2931" fmla="*/ 829830 w 11378470"/>
              <a:gd name="connsiteY2931" fmla="*/ 5409960 h 10286999"/>
              <a:gd name="connsiteX2932" fmla="*/ 804654 w 11378470"/>
              <a:gd name="connsiteY2932" fmla="*/ 5442602 h 10286999"/>
              <a:gd name="connsiteX2933" fmla="*/ 806391 w 11378470"/>
              <a:gd name="connsiteY2933" fmla="*/ 5406555 h 10286999"/>
              <a:gd name="connsiteX2934" fmla="*/ 1267319 w 11378470"/>
              <a:gd name="connsiteY2934" fmla="*/ 5398326 h 10286999"/>
              <a:gd name="connsiteX2935" fmla="*/ 1273332 w 11378470"/>
              <a:gd name="connsiteY2935" fmla="*/ 5404322 h 10286999"/>
              <a:gd name="connsiteX2936" fmla="*/ 1275283 w 11378470"/>
              <a:gd name="connsiteY2936" fmla="*/ 5405038 h 10286999"/>
              <a:gd name="connsiteX2937" fmla="*/ 1280401 w 11378470"/>
              <a:gd name="connsiteY2937" fmla="*/ 5402582 h 10286999"/>
              <a:gd name="connsiteX2938" fmla="*/ 1295807 w 11378470"/>
              <a:gd name="connsiteY2938" fmla="*/ 5403387 h 10286999"/>
              <a:gd name="connsiteX2939" fmla="*/ 1316532 w 11378470"/>
              <a:gd name="connsiteY2939" fmla="*/ 5427595 h 10286999"/>
              <a:gd name="connsiteX2940" fmla="*/ 1319412 w 11378470"/>
              <a:gd name="connsiteY2940" fmla="*/ 5440231 h 10286999"/>
              <a:gd name="connsiteX2941" fmla="*/ 1314130 w 11378470"/>
              <a:gd name="connsiteY2941" fmla="*/ 5463564 h 10286999"/>
              <a:gd name="connsiteX2942" fmla="*/ 1311288 w 11378470"/>
              <a:gd name="connsiteY2942" fmla="*/ 5465452 h 10286999"/>
              <a:gd name="connsiteX2943" fmla="*/ 1311295 w 11378470"/>
              <a:gd name="connsiteY2943" fmla="*/ 5469563 h 10286999"/>
              <a:gd name="connsiteX2944" fmla="*/ 1288885 w 11378470"/>
              <a:gd name="connsiteY2944" fmla="*/ 5495241 h 10286999"/>
              <a:gd name="connsiteX2945" fmla="*/ 1285378 w 11378470"/>
              <a:gd name="connsiteY2945" fmla="*/ 5493245 h 10286999"/>
              <a:gd name="connsiteX2946" fmla="*/ 1282593 w 11378470"/>
              <a:gd name="connsiteY2946" fmla="*/ 5518392 h 10286999"/>
              <a:gd name="connsiteX2947" fmla="*/ 1228561 w 11378470"/>
              <a:gd name="connsiteY2947" fmla="*/ 5495173 h 10286999"/>
              <a:gd name="connsiteX2948" fmla="*/ 1222185 w 11378470"/>
              <a:gd name="connsiteY2948" fmla="*/ 5488834 h 10286999"/>
              <a:gd name="connsiteX2949" fmla="*/ 1220591 w 11378470"/>
              <a:gd name="connsiteY2949" fmla="*/ 5492274 h 10286999"/>
              <a:gd name="connsiteX2950" fmla="*/ 1218565 w 11378470"/>
              <a:gd name="connsiteY2950" fmla="*/ 5486425 h 10286999"/>
              <a:gd name="connsiteX2951" fmla="*/ 1217850 w 11378470"/>
              <a:gd name="connsiteY2951" fmla="*/ 5486017 h 10286999"/>
              <a:gd name="connsiteX2952" fmla="*/ 1214344 w 11378470"/>
              <a:gd name="connsiteY2952" fmla="*/ 5484023 h 10286999"/>
              <a:gd name="connsiteX2953" fmla="*/ 1206593 w 11378470"/>
              <a:gd name="connsiteY2953" fmla="*/ 5468477 h 10286999"/>
              <a:gd name="connsiteX2954" fmla="*/ 1208718 w 11378470"/>
              <a:gd name="connsiteY2954" fmla="*/ 5465300 h 10286999"/>
              <a:gd name="connsiteX2955" fmla="*/ 1200142 w 11378470"/>
              <a:gd name="connsiteY2955" fmla="*/ 5461744 h 10286999"/>
              <a:gd name="connsiteX2956" fmla="*/ 1197199 w 11378470"/>
              <a:gd name="connsiteY2956" fmla="*/ 5465129 h 10286999"/>
              <a:gd name="connsiteX2957" fmla="*/ 1095885 w 11378470"/>
              <a:gd name="connsiteY2957" fmla="*/ 5454729 h 10286999"/>
              <a:gd name="connsiteX2958" fmla="*/ 1157657 w 11378470"/>
              <a:gd name="connsiteY2958" fmla="*/ 5439715 h 10286999"/>
              <a:gd name="connsiteX2959" fmla="*/ 1161802 w 11378470"/>
              <a:gd name="connsiteY2959" fmla="*/ 5439380 h 10286999"/>
              <a:gd name="connsiteX2960" fmla="*/ 1161427 w 11378470"/>
              <a:gd name="connsiteY2960" fmla="*/ 5439132 h 10286999"/>
              <a:gd name="connsiteX2961" fmla="*/ 1154245 w 11378470"/>
              <a:gd name="connsiteY2961" fmla="*/ 5417377 h 10286999"/>
              <a:gd name="connsiteX2962" fmla="*/ 1213971 w 11378470"/>
              <a:gd name="connsiteY2962" fmla="*/ 5435641 h 10286999"/>
              <a:gd name="connsiteX2963" fmla="*/ 1239427 w 11378470"/>
              <a:gd name="connsiteY2963" fmla="*/ 5452663 h 10286999"/>
              <a:gd name="connsiteX2964" fmla="*/ 1241958 w 11378470"/>
              <a:gd name="connsiteY2964" fmla="*/ 5449055 h 10286999"/>
              <a:gd name="connsiteX2965" fmla="*/ 1243650 w 11378470"/>
              <a:gd name="connsiteY2965" fmla="*/ 5439088 h 10286999"/>
              <a:gd name="connsiteX2966" fmla="*/ 1240532 w 11378470"/>
              <a:gd name="connsiteY2966" fmla="*/ 5438815 h 10286999"/>
              <a:gd name="connsiteX2967" fmla="*/ 1228613 w 11378470"/>
              <a:gd name="connsiteY2967" fmla="*/ 5426790 h 10286999"/>
              <a:gd name="connsiteX2968" fmla="*/ 1234806 w 11378470"/>
              <a:gd name="connsiteY2968" fmla="*/ 5420010 h 10286999"/>
              <a:gd name="connsiteX2969" fmla="*/ 1244406 w 11378470"/>
              <a:gd name="connsiteY2969" fmla="*/ 5426113 h 10286999"/>
              <a:gd name="connsiteX2970" fmla="*/ 1245692 w 11378470"/>
              <a:gd name="connsiteY2970" fmla="*/ 5427060 h 10286999"/>
              <a:gd name="connsiteX2971" fmla="*/ 1246420 w 11378470"/>
              <a:gd name="connsiteY2971" fmla="*/ 5422774 h 10286999"/>
              <a:gd name="connsiteX2972" fmla="*/ 1267319 w 11378470"/>
              <a:gd name="connsiteY2972" fmla="*/ 5398326 h 10286999"/>
              <a:gd name="connsiteX2973" fmla="*/ 1931565 w 11378470"/>
              <a:gd name="connsiteY2973" fmla="*/ 5388166 h 10286999"/>
              <a:gd name="connsiteX2974" fmla="*/ 1924525 w 11378470"/>
              <a:gd name="connsiteY2974" fmla="*/ 5388563 h 10286999"/>
              <a:gd name="connsiteX2975" fmla="*/ 1924303 w 11378470"/>
              <a:gd name="connsiteY2975" fmla="*/ 5388318 h 10286999"/>
              <a:gd name="connsiteX2976" fmla="*/ 1910684 w 11378470"/>
              <a:gd name="connsiteY2976" fmla="*/ 5444756 h 10286999"/>
              <a:gd name="connsiteX2977" fmla="*/ 1909578 w 11378470"/>
              <a:gd name="connsiteY2977" fmla="*/ 5450755 h 10286999"/>
              <a:gd name="connsiteX2978" fmla="*/ 1917691 w 11378470"/>
              <a:gd name="connsiteY2978" fmla="*/ 5450172 h 10286999"/>
              <a:gd name="connsiteX2979" fmla="*/ 1416463 w 11378470"/>
              <a:gd name="connsiteY2979" fmla="*/ 5383790 h 10286999"/>
              <a:gd name="connsiteX2980" fmla="*/ 1430451 w 11378470"/>
              <a:gd name="connsiteY2980" fmla="*/ 5394617 h 10286999"/>
              <a:gd name="connsiteX2981" fmla="*/ 1435076 w 11378470"/>
              <a:gd name="connsiteY2981" fmla="*/ 5409032 h 10286999"/>
              <a:gd name="connsiteX2982" fmla="*/ 1468333 w 11378470"/>
              <a:gd name="connsiteY2982" fmla="*/ 5421797 h 10286999"/>
              <a:gd name="connsiteX2983" fmla="*/ 1483445 w 11378470"/>
              <a:gd name="connsiteY2983" fmla="*/ 5459565 h 10286999"/>
              <a:gd name="connsiteX2984" fmla="*/ 1467692 w 11378470"/>
              <a:gd name="connsiteY2984" fmla="*/ 5462862 h 10286999"/>
              <a:gd name="connsiteX2985" fmla="*/ 1449709 w 11378470"/>
              <a:gd name="connsiteY2985" fmla="*/ 5433438 h 10286999"/>
              <a:gd name="connsiteX2986" fmla="*/ 1436584 w 11378470"/>
              <a:gd name="connsiteY2986" fmla="*/ 5413731 h 10286999"/>
              <a:gd name="connsiteX2987" fmla="*/ 1437239 w 11378470"/>
              <a:gd name="connsiteY2987" fmla="*/ 5415773 h 10286999"/>
              <a:gd name="connsiteX2988" fmla="*/ 1394796 w 11378470"/>
              <a:gd name="connsiteY2988" fmla="*/ 5433885 h 10286999"/>
              <a:gd name="connsiteX2989" fmla="*/ 1416463 w 11378470"/>
              <a:gd name="connsiteY2989" fmla="*/ 5383790 h 10286999"/>
              <a:gd name="connsiteX2990" fmla="*/ 1170718 w 11378470"/>
              <a:gd name="connsiteY2990" fmla="*/ 5369620 h 10286999"/>
              <a:gd name="connsiteX2991" fmla="*/ 1169079 w 11378470"/>
              <a:gd name="connsiteY2991" fmla="*/ 5373162 h 10286999"/>
              <a:gd name="connsiteX2992" fmla="*/ 1176161 w 11378470"/>
              <a:gd name="connsiteY2992" fmla="*/ 5377190 h 10286999"/>
              <a:gd name="connsiteX2993" fmla="*/ 1177802 w 11378470"/>
              <a:gd name="connsiteY2993" fmla="*/ 5373650 h 10286999"/>
              <a:gd name="connsiteX2994" fmla="*/ 1183244 w 11378470"/>
              <a:gd name="connsiteY2994" fmla="*/ 5381220 h 10286999"/>
              <a:gd name="connsiteX2995" fmla="*/ 1182389 w 11378470"/>
              <a:gd name="connsiteY2995" fmla="*/ 5412056 h 10286999"/>
              <a:gd name="connsiteX2996" fmla="*/ 1164681 w 11378470"/>
              <a:gd name="connsiteY2996" fmla="*/ 5401982 h 10286999"/>
              <a:gd name="connsiteX2997" fmla="*/ 1161158 w 11378470"/>
              <a:gd name="connsiteY2997" fmla="*/ 5385435 h 10286999"/>
              <a:gd name="connsiteX2998" fmla="*/ 1170718 w 11378470"/>
              <a:gd name="connsiteY2998" fmla="*/ 5369620 h 10286999"/>
              <a:gd name="connsiteX2999" fmla="*/ 1641148 w 11378470"/>
              <a:gd name="connsiteY2999" fmla="*/ 5341766 h 10286999"/>
              <a:gd name="connsiteX3000" fmla="*/ 1653514 w 11378470"/>
              <a:gd name="connsiteY3000" fmla="*/ 5355500 h 10286999"/>
              <a:gd name="connsiteX3001" fmla="*/ 1654971 w 11378470"/>
              <a:gd name="connsiteY3001" fmla="*/ 5373723 h 10286999"/>
              <a:gd name="connsiteX3002" fmla="*/ 1660629 w 11378470"/>
              <a:gd name="connsiteY3002" fmla="*/ 5392308 h 10286999"/>
              <a:gd name="connsiteX3003" fmla="*/ 1655621 w 11378470"/>
              <a:gd name="connsiteY3003" fmla="*/ 5402733 h 10286999"/>
              <a:gd name="connsiteX3004" fmla="*/ 1651985 w 11378470"/>
              <a:gd name="connsiteY3004" fmla="*/ 5404227 h 10286999"/>
              <a:gd name="connsiteX3005" fmla="*/ 1646475 w 11378470"/>
              <a:gd name="connsiteY3005" fmla="*/ 5397473 h 10286999"/>
              <a:gd name="connsiteX3006" fmla="*/ 1646051 w 11378470"/>
              <a:gd name="connsiteY3006" fmla="*/ 5395751 h 10286999"/>
              <a:gd name="connsiteX3007" fmla="*/ 1639635 w 11378470"/>
              <a:gd name="connsiteY3007" fmla="*/ 5404026 h 10286999"/>
              <a:gd name="connsiteX3008" fmla="*/ 1620152 w 11378470"/>
              <a:gd name="connsiteY3008" fmla="*/ 5403970 h 10286999"/>
              <a:gd name="connsiteX3009" fmla="*/ 1638253 w 11378470"/>
              <a:gd name="connsiteY3009" fmla="*/ 5379207 h 10286999"/>
              <a:gd name="connsiteX3010" fmla="*/ 1642472 w 11378470"/>
              <a:gd name="connsiteY3010" fmla="*/ 5381232 h 10286999"/>
              <a:gd name="connsiteX3011" fmla="*/ 1640982 w 11378470"/>
              <a:gd name="connsiteY3011" fmla="*/ 5375178 h 10286999"/>
              <a:gd name="connsiteX3012" fmla="*/ 1638402 w 11378470"/>
              <a:gd name="connsiteY3012" fmla="*/ 5359623 h 10286999"/>
              <a:gd name="connsiteX3013" fmla="*/ 1636139 w 11378470"/>
              <a:gd name="connsiteY3013" fmla="*/ 5352189 h 10286999"/>
              <a:gd name="connsiteX3014" fmla="*/ 1641148 w 11378470"/>
              <a:gd name="connsiteY3014" fmla="*/ 5341766 h 10286999"/>
              <a:gd name="connsiteX3015" fmla="*/ 30024 w 11378470"/>
              <a:gd name="connsiteY3015" fmla="*/ 5311249 h 10286999"/>
              <a:gd name="connsiteX3016" fmla="*/ 54286 w 11378470"/>
              <a:gd name="connsiteY3016" fmla="*/ 5328514 h 10286999"/>
              <a:gd name="connsiteX3017" fmla="*/ 23426 w 11378470"/>
              <a:gd name="connsiteY3017" fmla="*/ 5339212 h 10286999"/>
              <a:gd name="connsiteX3018" fmla="*/ 30024 w 11378470"/>
              <a:gd name="connsiteY3018" fmla="*/ 5311249 h 10286999"/>
              <a:gd name="connsiteX3019" fmla="*/ 245256 w 11378470"/>
              <a:gd name="connsiteY3019" fmla="*/ 5298675 h 10286999"/>
              <a:gd name="connsiteX3020" fmla="*/ 254936 w 11378470"/>
              <a:gd name="connsiteY3020" fmla="*/ 5305274 h 10286999"/>
              <a:gd name="connsiteX3021" fmla="*/ 240561 w 11378470"/>
              <a:gd name="connsiteY3021" fmla="*/ 5336319 h 10286999"/>
              <a:gd name="connsiteX3022" fmla="*/ 228444 w 11378470"/>
              <a:gd name="connsiteY3022" fmla="*/ 5333786 h 10286999"/>
              <a:gd name="connsiteX3023" fmla="*/ 225510 w 11378470"/>
              <a:gd name="connsiteY3023" fmla="*/ 5305150 h 10286999"/>
              <a:gd name="connsiteX3024" fmla="*/ 235808 w 11378470"/>
              <a:gd name="connsiteY3024" fmla="*/ 5298749 h 10286999"/>
              <a:gd name="connsiteX3025" fmla="*/ 245256 w 11378470"/>
              <a:gd name="connsiteY3025" fmla="*/ 5298675 h 10286999"/>
              <a:gd name="connsiteX3026" fmla="*/ 878697 w 11378470"/>
              <a:gd name="connsiteY3026" fmla="*/ 5277588 h 10286999"/>
              <a:gd name="connsiteX3027" fmla="*/ 1079927 w 11378470"/>
              <a:gd name="connsiteY3027" fmla="*/ 5356844 h 10286999"/>
              <a:gd name="connsiteX3028" fmla="*/ 1000130 w 11378470"/>
              <a:gd name="connsiteY3028" fmla="*/ 5415953 h 10286999"/>
              <a:gd name="connsiteX3029" fmla="*/ 878697 w 11378470"/>
              <a:gd name="connsiteY3029" fmla="*/ 5277588 h 10286999"/>
              <a:gd name="connsiteX3030" fmla="*/ 1294351 w 11378470"/>
              <a:gd name="connsiteY3030" fmla="*/ 5273100 h 10286999"/>
              <a:gd name="connsiteX3031" fmla="*/ 1344761 w 11378470"/>
              <a:gd name="connsiteY3031" fmla="*/ 5274918 h 10286999"/>
              <a:gd name="connsiteX3032" fmla="*/ 1390941 w 11378470"/>
              <a:gd name="connsiteY3032" fmla="*/ 5282347 h 10286999"/>
              <a:gd name="connsiteX3033" fmla="*/ 1401886 w 11378470"/>
              <a:gd name="connsiteY3033" fmla="*/ 5292668 h 10286999"/>
              <a:gd name="connsiteX3034" fmla="*/ 1404355 w 11378470"/>
              <a:gd name="connsiteY3034" fmla="*/ 5290684 h 10286999"/>
              <a:gd name="connsiteX3035" fmla="*/ 1419365 w 11378470"/>
              <a:gd name="connsiteY3035" fmla="*/ 5314175 h 10286999"/>
              <a:gd name="connsiteX3036" fmla="*/ 1404995 w 11378470"/>
              <a:gd name="connsiteY3036" fmla="*/ 5318998 h 10286999"/>
              <a:gd name="connsiteX3037" fmla="*/ 1402187 w 11378470"/>
              <a:gd name="connsiteY3037" fmla="*/ 5336205 h 10286999"/>
              <a:gd name="connsiteX3038" fmla="*/ 1294351 w 11378470"/>
              <a:gd name="connsiteY3038" fmla="*/ 5273100 h 10286999"/>
              <a:gd name="connsiteX3039" fmla="*/ 1097535 w 11378470"/>
              <a:gd name="connsiteY3039" fmla="*/ 5271658 h 10286999"/>
              <a:gd name="connsiteX3040" fmla="*/ 1118398 w 11378470"/>
              <a:gd name="connsiteY3040" fmla="*/ 5283526 h 10286999"/>
              <a:gd name="connsiteX3041" fmla="*/ 1103902 w 11378470"/>
              <a:gd name="connsiteY3041" fmla="*/ 5314832 h 10286999"/>
              <a:gd name="connsiteX3042" fmla="*/ 1081172 w 11378470"/>
              <a:gd name="connsiteY3042" fmla="*/ 5297506 h 10286999"/>
              <a:gd name="connsiteX3043" fmla="*/ 1079750 w 11378470"/>
              <a:gd name="connsiteY3043" fmla="*/ 5285161 h 10286999"/>
              <a:gd name="connsiteX3044" fmla="*/ 1087360 w 11378470"/>
              <a:gd name="connsiteY3044" fmla="*/ 5274658 h 10286999"/>
              <a:gd name="connsiteX3045" fmla="*/ 1097535 w 11378470"/>
              <a:gd name="connsiteY3045" fmla="*/ 5271658 h 10286999"/>
              <a:gd name="connsiteX3046" fmla="*/ 1976701 w 11378470"/>
              <a:gd name="connsiteY3046" fmla="*/ 5234955 h 10286999"/>
              <a:gd name="connsiteX3047" fmla="*/ 1956985 w 11378470"/>
              <a:gd name="connsiteY3047" fmla="*/ 5302277 h 10286999"/>
              <a:gd name="connsiteX3048" fmla="*/ 1941128 w 11378470"/>
              <a:gd name="connsiteY3048" fmla="*/ 5370976 h 10286999"/>
              <a:gd name="connsiteX3049" fmla="*/ 1941681 w 11378470"/>
              <a:gd name="connsiteY3049" fmla="*/ 5371394 h 10286999"/>
              <a:gd name="connsiteX3050" fmla="*/ 1944914 w 11378470"/>
              <a:gd name="connsiteY3050" fmla="*/ 5388695 h 10286999"/>
              <a:gd name="connsiteX3051" fmla="*/ 1957910 w 11378470"/>
              <a:gd name="connsiteY3051" fmla="*/ 5404644 h 10286999"/>
              <a:gd name="connsiteX3052" fmla="*/ 1945430 w 11378470"/>
              <a:gd name="connsiteY3052" fmla="*/ 5395403 h 10286999"/>
              <a:gd name="connsiteX3053" fmla="*/ 1937261 w 11378470"/>
              <a:gd name="connsiteY3053" fmla="*/ 5388505 h 10286999"/>
              <a:gd name="connsiteX3054" fmla="*/ 1903160 w 11378470"/>
              <a:gd name="connsiteY3054" fmla="*/ 5545261 h 10286999"/>
              <a:gd name="connsiteX3055" fmla="*/ 1897170 w 11378470"/>
              <a:gd name="connsiteY3055" fmla="*/ 5587278 h 10286999"/>
              <a:gd name="connsiteX3056" fmla="*/ 1900207 w 11378470"/>
              <a:gd name="connsiteY3056" fmla="*/ 5592850 h 10286999"/>
              <a:gd name="connsiteX3057" fmla="*/ 1899405 w 11378470"/>
              <a:gd name="connsiteY3057" fmla="*/ 5593723 h 10286999"/>
              <a:gd name="connsiteX3058" fmla="*/ 1895672 w 11378470"/>
              <a:gd name="connsiteY3058" fmla="*/ 5597786 h 10286999"/>
              <a:gd name="connsiteX3059" fmla="*/ 1894479 w 11378470"/>
              <a:gd name="connsiteY3059" fmla="*/ 5606154 h 10286999"/>
              <a:gd name="connsiteX3060" fmla="*/ 1889313 w 11378470"/>
              <a:gd name="connsiteY3060" fmla="*/ 5677104 h 10286999"/>
              <a:gd name="connsiteX3061" fmla="*/ 1889890 w 11378470"/>
              <a:gd name="connsiteY3061" fmla="*/ 5677805 h 10286999"/>
              <a:gd name="connsiteX3062" fmla="*/ 1888386 w 11378470"/>
              <a:gd name="connsiteY3062" fmla="*/ 5680962 h 10286999"/>
              <a:gd name="connsiteX3063" fmla="*/ 1880010 w 11378470"/>
              <a:gd name="connsiteY3063" fmla="*/ 5711977 h 10286999"/>
              <a:gd name="connsiteX3064" fmla="*/ 1876997 w 11378470"/>
              <a:gd name="connsiteY3064" fmla="*/ 5725454 h 10286999"/>
              <a:gd name="connsiteX3065" fmla="*/ 1882811 w 11378470"/>
              <a:gd name="connsiteY3065" fmla="*/ 5732428 h 10286999"/>
              <a:gd name="connsiteX3066" fmla="*/ 1900500 w 11378470"/>
              <a:gd name="connsiteY3066" fmla="*/ 5779170 h 10286999"/>
              <a:gd name="connsiteX3067" fmla="*/ 1900730 w 11378470"/>
              <a:gd name="connsiteY3067" fmla="*/ 5781944 h 10286999"/>
              <a:gd name="connsiteX3068" fmla="*/ 1900845 w 11378470"/>
              <a:gd name="connsiteY3068" fmla="*/ 5778784 h 10286999"/>
              <a:gd name="connsiteX3069" fmla="*/ 1903160 w 11378470"/>
              <a:gd name="connsiteY3069" fmla="*/ 5710795 h 10286999"/>
              <a:gd name="connsiteX3070" fmla="*/ 1920891 w 11378470"/>
              <a:gd name="connsiteY3070" fmla="*/ 5636700 h 10286999"/>
              <a:gd name="connsiteX3071" fmla="*/ 1917120 w 11378470"/>
              <a:gd name="connsiteY3071" fmla="*/ 5634544 h 10286999"/>
              <a:gd name="connsiteX3072" fmla="*/ 1903460 w 11378470"/>
              <a:gd name="connsiteY3072" fmla="*/ 5620834 h 10286999"/>
              <a:gd name="connsiteX3073" fmla="*/ 1920723 w 11378470"/>
              <a:gd name="connsiteY3073" fmla="*/ 5589421 h 10286999"/>
              <a:gd name="connsiteX3074" fmla="*/ 1927858 w 11378470"/>
              <a:gd name="connsiteY3074" fmla="*/ 5603038 h 10286999"/>
              <a:gd name="connsiteX3075" fmla="*/ 1929855 w 11378470"/>
              <a:gd name="connsiteY3075" fmla="*/ 5593073 h 10286999"/>
              <a:gd name="connsiteX3076" fmla="*/ 1930941 w 11378470"/>
              <a:gd name="connsiteY3076" fmla="*/ 5554719 h 10286999"/>
              <a:gd name="connsiteX3077" fmla="*/ 1938253 w 11378470"/>
              <a:gd name="connsiteY3077" fmla="*/ 5523436 h 10286999"/>
              <a:gd name="connsiteX3078" fmla="*/ 1931845 w 11378470"/>
              <a:gd name="connsiteY3078" fmla="*/ 5485825 h 10286999"/>
              <a:gd name="connsiteX3079" fmla="*/ 1949097 w 11378470"/>
              <a:gd name="connsiteY3079" fmla="*/ 5477060 h 10286999"/>
              <a:gd name="connsiteX3080" fmla="*/ 2002303 w 11378470"/>
              <a:gd name="connsiteY3080" fmla="*/ 5249468 h 10286999"/>
              <a:gd name="connsiteX3081" fmla="*/ 2001481 w 11378470"/>
              <a:gd name="connsiteY3081" fmla="*/ 5250114 h 10286999"/>
              <a:gd name="connsiteX3082" fmla="*/ 1990640 w 11378470"/>
              <a:gd name="connsiteY3082" fmla="*/ 5250852 h 10286999"/>
              <a:gd name="connsiteX3083" fmla="*/ 1982626 w 11378470"/>
              <a:gd name="connsiteY3083" fmla="*/ 5245082 h 10286999"/>
              <a:gd name="connsiteX3084" fmla="*/ 395917 w 11378470"/>
              <a:gd name="connsiteY3084" fmla="*/ 5233875 h 10286999"/>
              <a:gd name="connsiteX3085" fmla="*/ 424298 w 11378470"/>
              <a:gd name="connsiteY3085" fmla="*/ 5254262 h 10286999"/>
              <a:gd name="connsiteX3086" fmla="*/ 346395 w 11378470"/>
              <a:gd name="connsiteY3086" fmla="*/ 5330669 h 10286999"/>
              <a:gd name="connsiteX3087" fmla="*/ 316324 w 11378470"/>
              <a:gd name="connsiteY3087" fmla="*/ 5317390 h 10286999"/>
              <a:gd name="connsiteX3088" fmla="*/ 395917 w 11378470"/>
              <a:gd name="connsiteY3088" fmla="*/ 5233875 h 10286999"/>
              <a:gd name="connsiteX3089" fmla="*/ 1972462 w 11378470"/>
              <a:gd name="connsiteY3089" fmla="*/ 5222948 h 10286999"/>
              <a:gd name="connsiteX3090" fmla="*/ 1964984 w 11378470"/>
              <a:gd name="connsiteY3090" fmla="*/ 5247071 h 10286999"/>
              <a:gd name="connsiteX3091" fmla="*/ 1954479 w 11378470"/>
              <a:gd name="connsiteY3091" fmla="*/ 5263260 h 10286999"/>
              <a:gd name="connsiteX3092" fmla="*/ 1948303 w 11378470"/>
              <a:gd name="connsiteY3092" fmla="*/ 5281586 h 10286999"/>
              <a:gd name="connsiteX3093" fmla="*/ 1930941 w 11378470"/>
              <a:gd name="connsiteY3093" fmla="*/ 5360806 h 10286999"/>
              <a:gd name="connsiteX3094" fmla="*/ 1930438 w 11378470"/>
              <a:gd name="connsiteY3094" fmla="*/ 5362889 h 10286999"/>
              <a:gd name="connsiteX3095" fmla="*/ 1936332 w 11378470"/>
              <a:gd name="connsiteY3095" fmla="*/ 5367348 h 10286999"/>
              <a:gd name="connsiteX3096" fmla="*/ 1972611 w 11378470"/>
              <a:gd name="connsiteY3096" fmla="*/ 5228377 h 10286999"/>
              <a:gd name="connsiteX3097" fmla="*/ 1973571 w 11378470"/>
              <a:gd name="connsiteY3097" fmla="*/ 5226661 h 10286999"/>
              <a:gd name="connsiteX3098" fmla="*/ 1107440 w 11378470"/>
              <a:gd name="connsiteY3098" fmla="*/ 5202862 h 10286999"/>
              <a:gd name="connsiteX3099" fmla="*/ 1254939 w 11378470"/>
              <a:gd name="connsiteY3099" fmla="*/ 5269450 h 10286999"/>
              <a:gd name="connsiteX3100" fmla="*/ 1155777 w 11378470"/>
              <a:gd name="connsiteY3100" fmla="*/ 5267844 h 10286999"/>
              <a:gd name="connsiteX3101" fmla="*/ 1105563 w 11378470"/>
              <a:gd name="connsiteY3101" fmla="*/ 5255568 h 10286999"/>
              <a:gd name="connsiteX3102" fmla="*/ 1072765 w 11378470"/>
              <a:gd name="connsiteY3102" fmla="*/ 5237328 h 10286999"/>
              <a:gd name="connsiteX3103" fmla="*/ 1063889 w 11378470"/>
              <a:gd name="connsiteY3103" fmla="*/ 5247323 h 10286999"/>
              <a:gd name="connsiteX3104" fmla="*/ 1044739 w 11378470"/>
              <a:gd name="connsiteY3104" fmla="*/ 5250381 h 10286999"/>
              <a:gd name="connsiteX3105" fmla="*/ 1055634 w 11378470"/>
              <a:gd name="connsiteY3105" fmla="*/ 5234810 h 10286999"/>
              <a:gd name="connsiteX3106" fmla="*/ 1069504 w 11378470"/>
              <a:gd name="connsiteY3106" fmla="*/ 5235514 h 10286999"/>
              <a:gd name="connsiteX3107" fmla="*/ 1054800 w 11378470"/>
              <a:gd name="connsiteY3107" fmla="*/ 5227337 h 10286999"/>
              <a:gd name="connsiteX3108" fmla="*/ 1107440 w 11378470"/>
              <a:gd name="connsiteY3108" fmla="*/ 5202862 h 10286999"/>
              <a:gd name="connsiteX3109" fmla="*/ 1274624 w 11378470"/>
              <a:gd name="connsiteY3109" fmla="*/ 5194465 h 10286999"/>
              <a:gd name="connsiteX3110" fmla="*/ 1288537 w 11378470"/>
              <a:gd name="connsiteY3110" fmla="*/ 5202930 h 10286999"/>
              <a:gd name="connsiteX3111" fmla="*/ 1259817 w 11378470"/>
              <a:gd name="connsiteY3111" fmla="*/ 5195381 h 10286999"/>
              <a:gd name="connsiteX3112" fmla="*/ 1274624 w 11378470"/>
              <a:gd name="connsiteY3112" fmla="*/ 5194465 h 10286999"/>
              <a:gd name="connsiteX3113" fmla="*/ 792643 w 11378470"/>
              <a:gd name="connsiteY3113" fmla="*/ 5193669 h 10286999"/>
              <a:gd name="connsiteX3114" fmla="*/ 802793 w 11378470"/>
              <a:gd name="connsiteY3114" fmla="*/ 5202058 h 10286999"/>
              <a:gd name="connsiteX3115" fmla="*/ 799578 w 11378470"/>
              <a:gd name="connsiteY3115" fmla="*/ 5204179 h 10286999"/>
              <a:gd name="connsiteX3116" fmla="*/ 789033 w 11378470"/>
              <a:gd name="connsiteY3116" fmla="*/ 5216167 h 10286999"/>
              <a:gd name="connsiteX3117" fmla="*/ 777474 w 11378470"/>
              <a:gd name="connsiteY3117" fmla="*/ 5198650 h 10286999"/>
              <a:gd name="connsiteX3118" fmla="*/ 792643 w 11378470"/>
              <a:gd name="connsiteY3118" fmla="*/ 5193669 h 10286999"/>
              <a:gd name="connsiteX3119" fmla="*/ 1690482 w 11378470"/>
              <a:gd name="connsiteY3119" fmla="*/ 5187222 h 10286999"/>
              <a:gd name="connsiteX3120" fmla="*/ 1700333 w 11378470"/>
              <a:gd name="connsiteY3120" fmla="*/ 5187514 h 10286999"/>
              <a:gd name="connsiteX3121" fmla="*/ 1671852 w 11378470"/>
              <a:gd name="connsiteY3121" fmla="*/ 5214427 h 10286999"/>
              <a:gd name="connsiteX3122" fmla="*/ 1690482 w 11378470"/>
              <a:gd name="connsiteY3122" fmla="*/ 5187222 h 10286999"/>
              <a:gd name="connsiteX3123" fmla="*/ 669208 w 11378470"/>
              <a:gd name="connsiteY3123" fmla="*/ 5168754 h 10286999"/>
              <a:gd name="connsiteX3124" fmla="*/ 675696 w 11378470"/>
              <a:gd name="connsiteY3124" fmla="*/ 5215818 h 10286999"/>
              <a:gd name="connsiteX3125" fmla="*/ 651224 w 11378470"/>
              <a:gd name="connsiteY3125" fmla="*/ 5211745 h 10286999"/>
              <a:gd name="connsiteX3126" fmla="*/ 669208 w 11378470"/>
              <a:gd name="connsiteY3126" fmla="*/ 5168754 h 10286999"/>
              <a:gd name="connsiteX3127" fmla="*/ 1709774 w 11378470"/>
              <a:gd name="connsiteY3127" fmla="*/ 5157575 h 10286999"/>
              <a:gd name="connsiteX3128" fmla="*/ 1737109 w 11378470"/>
              <a:gd name="connsiteY3128" fmla="*/ 5192142 h 10286999"/>
              <a:gd name="connsiteX3129" fmla="*/ 1710209 w 11378470"/>
              <a:gd name="connsiteY3129" fmla="*/ 5189258 h 10286999"/>
              <a:gd name="connsiteX3130" fmla="*/ 1694584 w 11378470"/>
              <a:gd name="connsiteY3130" fmla="*/ 5159678 h 10286999"/>
              <a:gd name="connsiteX3131" fmla="*/ 1709774 w 11378470"/>
              <a:gd name="connsiteY3131" fmla="*/ 5157575 h 10286999"/>
              <a:gd name="connsiteX3132" fmla="*/ 569226 w 11378470"/>
              <a:gd name="connsiteY3132" fmla="*/ 5142008 h 10286999"/>
              <a:gd name="connsiteX3133" fmla="*/ 612500 w 11378470"/>
              <a:gd name="connsiteY3133" fmla="*/ 5215038 h 10286999"/>
              <a:gd name="connsiteX3134" fmla="*/ 598149 w 11378470"/>
              <a:gd name="connsiteY3134" fmla="*/ 5217557 h 10286999"/>
              <a:gd name="connsiteX3135" fmla="*/ 559525 w 11378470"/>
              <a:gd name="connsiteY3135" fmla="*/ 5148811 h 10286999"/>
              <a:gd name="connsiteX3136" fmla="*/ 569226 w 11378470"/>
              <a:gd name="connsiteY3136" fmla="*/ 5142008 h 10286999"/>
              <a:gd name="connsiteX3137" fmla="*/ 1478365 w 11378470"/>
              <a:gd name="connsiteY3137" fmla="*/ 5084235 h 10286999"/>
              <a:gd name="connsiteX3138" fmla="*/ 1507135 w 11378470"/>
              <a:gd name="connsiteY3138" fmla="*/ 5163518 h 10286999"/>
              <a:gd name="connsiteX3139" fmla="*/ 1428503 w 11378470"/>
              <a:gd name="connsiteY3139" fmla="*/ 5255805 h 10286999"/>
              <a:gd name="connsiteX3140" fmla="*/ 1417626 w 11378470"/>
              <a:gd name="connsiteY3140" fmla="*/ 5249211 h 10286999"/>
              <a:gd name="connsiteX3141" fmla="*/ 1397390 w 11378470"/>
              <a:gd name="connsiteY3141" fmla="*/ 5198227 h 10286999"/>
              <a:gd name="connsiteX3142" fmla="*/ 1400806 w 11378470"/>
              <a:gd name="connsiteY3142" fmla="*/ 5170188 h 10286999"/>
              <a:gd name="connsiteX3143" fmla="*/ 1380731 w 11378470"/>
              <a:gd name="connsiteY3143" fmla="*/ 5171420 h 10286999"/>
              <a:gd name="connsiteX3144" fmla="*/ 1390482 w 11378470"/>
              <a:gd name="connsiteY3144" fmla="*/ 5152322 h 10286999"/>
              <a:gd name="connsiteX3145" fmla="*/ 1402683 w 11378470"/>
              <a:gd name="connsiteY3145" fmla="*/ 5154780 h 10286999"/>
              <a:gd name="connsiteX3146" fmla="*/ 1403961 w 11378470"/>
              <a:gd name="connsiteY3146" fmla="*/ 5144302 h 10286999"/>
              <a:gd name="connsiteX3147" fmla="*/ 1478365 w 11378470"/>
              <a:gd name="connsiteY3147" fmla="*/ 5084235 h 10286999"/>
              <a:gd name="connsiteX3148" fmla="*/ 476927 w 11378470"/>
              <a:gd name="connsiteY3148" fmla="*/ 5071404 h 10286999"/>
              <a:gd name="connsiteX3149" fmla="*/ 449990 w 11378470"/>
              <a:gd name="connsiteY3149" fmla="*/ 5103618 h 10286999"/>
              <a:gd name="connsiteX3150" fmla="*/ 476927 w 11378470"/>
              <a:gd name="connsiteY3150" fmla="*/ 5071404 h 10286999"/>
              <a:gd name="connsiteX3151" fmla="*/ 1023615 w 11378470"/>
              <a:gd name="connsiteY3151" fmla="*/ 5056559 h 10286999"/>
              <a:gd name="connsiteX3152" fmla="*/ 1086641 w 11378470"/>
              <a:gd name="connsiteY3152" fmla="*/ 5093775 h 10286999"/>
              <a:gd name="connsiteX3153" fmla="*/ 1134125 w 11378470"/>
              <a:gd name="connsiteY3153" fmla="*/ 5093482 h 10286999"/>
              <a:gd name="connsiteX3154" fmla="*/ 1052871 w 11378470"/>
              <a:gd name="connsiteY3154" fmla="*/ 5171640 h 10286999"/>
              <a:gd name="connsiteX3155" fmla="*/ 1019664 w 11378470"/>
              <a:gd name="connsiteY3155" fmla="*/ 5179147 h 10286999"/>
              <a:gd name="connsiteX3156" fmla="*/ 1057709 w 11378470"/>
              <a:gd name="connsiteY3156" fmla="*/ 5114228 h 10286999"/>
              <a:gd name="connsiteX3157" fmla="*/ 1003330 w 11378470"/>
              <a:gd name="connsiteY3157" fmla="*/ 5057604 h 10286999"/>
              <a:gd name="connsiteX3158" fmla="*/ 1023615 w 11378470"/>
              <a:gd name="connsiteY3158" fmla="*/ 5056559 h 10286999"/>
              <a:gd name="connsiteX3159" fmla="*/ 412636 w 11378470"/>
              <a:gd name="connsiteY3159" fmla="*/ 5023802 h 10286999"/>
              <a:gd name="connsiteX3160" fmla="*/ 425251 w 11378470"/>
              <a:gd name="connsiteY3160" fmla="*/ 5023897 h 10286999"/>
              <a:gd name="connsiteX3161" fmla="*/ 431658 w 11378470"/>
              <a:gd name="connsiteY3161" fmla="*/ 5030265 h 10286999"/>
              <a:gd name="connsiteX3162" fmla="*/ 423813 w 11378470"/>
              <a:gd name="connsiteY3162" fmla="*/ 5104252 h 10286999"/>
              <a:gd name="connsiteX3163" fmla="*/ 395644 w 11378470"/>
              <a:gd name="connsiteY3163" fmla="*/ 5079510 h 10286999"/>
              <a:gd name="connsiteX3164" fmla="*/ 394029 w 11378470"/>
              <a:gd name="connsiteY3164" fmla="*/ 5062794 h 10286999"/>
              <a:gd name="connsiteX3165" fmla="*/ 401453 w 11378470"/>
              <a:gd name="connsiteY3165" fmla="*/ 5047950 h 10286999"/>
              <a:gd name="connsiteX3166" fmla="*/ 412636 w 11378470"/>
              <a:gd name="connsiteY3166" fmla="*/ 5023802 h 10286999"/>
              <a:gd name="connsiteX3167" fmla="*/ 981689 w 11378470"/>
              <a:gd name="connsiteY3167" fmla="*/ 5021818 h 10286999"/>
              <a:gd name="connsiteX3168" fmla="*/ 986437 w 11378470"/>
              <a:gd name="connsiteY3168" fmla="*/ 5033316 h 10286999"/>
              <a:gd name="connsiteX3169" fmla="*/ 986162 w 11378470"/>
              <a:gd name="connsiteY3169" fmla="*/ 5053152 h 10286999"/>
              <a:gd name="connsiteX3170" fmla="*/ 933743 w 11378470"/>
              <a:gd name="connsiteY3170" fmla="*/ 5085450 h 10286999"/>
              <a:gd name="connsiteX3171" fmla="*/ 904655 w 11378470"/>
              <a:gd name="connsiteY3171" fmla="*/ 5064158 h 10286999"/>
              <a:gd name="connsiteX3172" fmla="*/ 899968 w 11378470"/>
              <a:gd name="connsiteY3172" fmla="*/ 5050316 h 10286999"/>
              <a:gd name="connsiteX3173" fmla="*/ 981689 w 11378470"/>
              <a:gd name="connsiteY3173" fmla="*/ 5021818 h 10286999"/>
              <a:gd name="connsiteX3174" fmla="*/ 1852968 w 11378470"/>
              <a:gd name="connsiteY3174" fmla="*/ 5018908 h 10286999"/>
              <a:gd name="connsiteX3175" fmla="*/ 1857541 w 11378470"/>
              <a:gd name="connsiteY3175" fmla="*/ 5029542 h 10286999"/>
              <a:gd name="connsiteX3176" fmla="*/ 1846905 w 11378470"/>
              <a:gd name="connsiteY3176" fmla="*/ 5079196 h 10286999"/>
              <a:gd name="connsiteX3177" fmla="*/ 1842333 w 11378470"/>
              <a:gd name="connsiteY3177" fmla="*/ 5068563 h 10286999"/>
              <a:gd name="connsiteX3178" fmla="*/ 1852968 w 11378470"/>
              <a:gd name="connsiteY3178" fmla="*/ 5018908 h 10286999"/>
              <a:gd name="connsiteX3179" fmla="*/ 1258759 w 11378470"/>
              <a:gd name="connsiteY3179" fmla="*/ 5012584 h 10286999"/>
              <a:gd name="connsiteX3180" fmla="*/ 1266832 w 11378470"/>
              <a:gd name="connsiteY3180" fmla="*/ 5019326 h 10286999"/>
              <a:gd name="connsiteX3181" fmla="*/ 1230542 w 11378470"/>
              <a:gd name="connsiteY3181" fmla="*/ 5022895 h 10286999"/>
              <a:gd name="connsiteX3182" fmla="*/ 1258759 w 11378470"/>
              <a:gd name="connsiteY3182" fmla="*/ 5012584 h 10286999"/>
              <a:gd name="connsiteX3183" fmla="*/ 1632824 w 11378470"/>
              <a:gd name="connsiteY3183" fmla="*/ 4974668 h 10286999"/>
              <a:gd name="connsiteX3184" fmla="*/ 1649026 w 11378470"/>
              <a:gd name="connsiteY3184" fmla="*/ 4989899 h 10286999"/>
              <a:gd name="connsiteX3185" fmla="*/ 1628131 w 11378470"/>
              <a:gd name="connsiteY3185" fmla="*/ 4994550 h 10286999"/>
              <a:gd name="connsiteX3186" fmla="*/ 1632824 w 11378470"/>
              <a:gd name="connsiteY3186" fmla="*/ 4974668 h 10286999"/>
              <a:gd name="connsiteX3187" fmla="*/ 1058695 w 11378470"/>
              <a:gd name="connsiteY3187" fmla="*/ 4939938 h 10286999"/>
              <a:gd name="connsiteX3188" fmla="*/ 1115896 w 11378470"/>
              <a:gd name="connsiteY3188" fmla="*/ 4968911 h 10286999"/>
              <a:gd name="connsiteX3189" fmla="*/ 992479 w 11378470"/>
              <a:gd name="connsiteY3189" fmla="*/ 4970150 h 10286999"/>
              <a:gd name="connsiteX3190" fmla="*/ 1058695 w 11378470"/>
              <a:gd name="connsiteY3190" fmla="*/ 4939938 h 10286999"/>
              <a:gd name="connsiteX3191" fmla="*/ 1545081 w 11378470"/>
              <a:gd name="connsiteY3191" fmla="*/ 4923258 h 10286999"/>
              <a:gd name="connsiteX3192" fmla="*/ 1569822 w 11378470"/>
              <a:gd name="connsiteY3192" fmla="*/ 4924832 h 10286999"/>
              <a:gd name="connsiteX3193" fmla="*/ 1579933 w 11378470"/>
              <a:gd name="connsiteY3193" fmla="*/ 4967686 h 10286999"/>
              <a:gd name="connsiteX3194" fmla="*/ 1545081 w 11378470"/>
              <a:gd name="connsiteY3194" fmla="*/ 4923258 h 10286999"/>
              <a:gd name="connsiteX3195" fmla="*/ 1838816 w 11378470"/>
              <a:gd name="connsiteY3195" fmla="*/ 4906098 h 10286999"/>
              <a:gd name="connsiteX3196" fmla="*/ 1851422 w 11378470"/>
              <a:gd name="connsiteY3196" fmla="*/ 4913462 h 10286999"/>
              <a:gd name="connsiteX3197" fmla="*/ 1852976 w 11378470"/>
              <a:gd name="connsiteY3197" fmla="*/ 4925370 h 10286999"/>
              <a:gd name="connsiteX3198" fmla="*/ 1842754 w 11378470"/>
              <a:gd name="connsiteY3198" fmla="*/ 4936429 h 10286999"/>
              <a:gd name="connsiteX3199" fmla="*/ 1847932 w 11378470"/>
              <a:gd name="connsiteY3199" fmla="*/ 4940131 h 10286999"/>
              <a:gd name="connsiteX3200" fmla="*/ 1847352 w 11378470"/>
              <a:gd name="connsiteY3200" fmla="*/ 4975254 h 10286999"/>
              <a:gd name="connsiteX3201" fmla="*/ 1830434 w 11378470"/>
              <a:gd name="connsiteY3201" fmla="*/ 4940056 h 10286999"/>
              <a:gd name="connsiteX3202" fmla="*/ 1836794 w 11378470"/>
              <a:gd name="connsiteY3202" fmla="*/ 4934496 h 10286999"/>
              <a:gd name="connsiteX3203" fmla="*/ 1831618 w 11378470"/>
              <a:gd name="connsiteY3203" fmla="*/ 4928403 h 10286999"/>
              <a:gd name="connsiteX3204" fmla="*/ 1826344 w 11378470"/>
              <a:gd name="connsiteY3204" fmla="*/ 4919591 h 10286999"/>
              <a:gd name="connsiteX3205" fmla="*/ 1838816 w 11378470"/>
              <a:gd name="connsiteY3205" fmla="*/ 4906098 h 10286999"/>
              <a:gd name="connsiteX3206" fmla="*/ 1511565 w 11378470"/>
              <a:gd name="connsiteY3206" fmla="*/ 4902286 h 10286999"/>
              <a:gd name="connsiteX3207" fmla="*/ 1519178 w 11378470"/>
              <a:gd name="connsiteY3207" fmla="*/ 4910098 h 10286999"/>
              <a:gd name="connsiteX3208" fmla="*/ 1522055 w 11378470"/>
              <a:gd name="connsiteY3208" fmla="*/ 4922983 h 10286999"/>
              <a:gd name="connsiteX3209" fmla="*/ 1527695 w 11378470"/>
              <a:gd name="connsiteY3209" fmla="*/ 4941505 h 10286999"/>
              <a:gd name="connsiteX3210" fmla="*/ 1530858 w 11378470"/>
              <a:gd name="connsiteY3210" fmla="*/ 5006898 h 10286999"/>
              <a:gd name="connsiteX3211" fmla="*/ 1518752 w 11378470"/>
              <a:gd name="connsiteY3211" fmla="*/ 4982829 h 10286999"/>
              <a:gd name="connsiteX3212" fmla="*/ 1513011 w 11378470"/>
              <a:gd name="connsiteY3212" fmla="*/ 4958486 h 10286999"/>
              <a:gd name="connsiteX3213" fmla="*/ 1490340 w 11378470"/>
              <a:gd name="connsiteY3213" fmla="*/ 4964660 h 10286999"/>
              <a:gd name="connsiteX3214" fmla="*/ 1473635 w 11378470"/>
              <a:gd name="connsiteY3214" fmla="*/ 4952721 h 10286999"/>
              <a:gd name="connsiteX3215" fmla="*/ 1470388 w 11378470"/>
              <a:gd name="connsiteY3215" fmla="*/ 4918043 h 10286999"/>
              <a:gd name="connsiteX3216" fmla="*/ 1492727 w 11378470"/>
              <a:gd name="connsiteY3216" fmla="*/ 4915801 h 10286999"/>
              <a:gd name="connsiteX3217" fmla="*/ 1504089 w 11378470"/>
              <a:gd name="connsiteY3217" fmla="*/ 4917380 h 10286999"/>
              <a:gd name="connsiteX3218" fmla="*/ 1506379 w 11378470"/>
              <a:gd name="connsiteY3218" fmla="*/ 4912755 h 10286999"/>
              <a:gd name="connsiteX3219" fmla="*/ 1505251 w 11378470"/>
              <a:gd name="connsiteY3219" fmla="*/ 4909051 h 10286999"/>
              <a:gd name="connsiteX3220" fmla="*/ 1511565 w 11378470"/>
              <a:gd name="connsiteY3220" fmla="*/ 4902286 h 10286999"/>
              <a:gd name="connsiteX3221" fmla="*/ 1446947 w 11378470"/>
              <a:gd name="connsiteY3221" fmla="*/ 4892318 h 10286999"/>
              <a:gd name="connsiteX3222" fmla="*/ 1439881 w 11378470"/>
              <a:gd name="connsiteY3222" fmla="*/ 4916086 h 10286999"/>
              <a:gd name="connsiteX3223" fmla="*/ 1444479 w 11378470"/>
              <a:gd name="connsiteY3223" fmla="*/ 4919214 h 10286999"/>
              <a:gd name="connsiteX3224" fmla="*/ 1452494 w 11378470"/>
              <a:gd name="connsiteY3224" fmla="*/ 4933003 h 10286999"/>
              <a:gd name="connsiteX3225" fmla="*/ 1425363 w 11378470"/>
              <a:gd name="connsiteY3225" fmla="*/ 4954755 h 10286999"/>
              <a:gd name="connsiteX3226" fmla="*/ 1419190 w 11378470"/>
              <a:gd name="connsiteY3226" fmla="*/ 4944652 h 10286999"/>
              <a:gd name="connsiteX3227" fmla="*/ 1418323 w 11378470"/>
              <a:gd name="connsiteY3227" fmla="*/ 4943726 h 10286999"/>
              <a:gd name="connsiteX3228" fmla="*/ 1373469 w 11378470"/>
              <a:gd name="connsiteY3228" fmla="*/ 4969192 h 10286999"/>
              <a:gd name="connsiteX3229" fmla="*/ 1446947 w 11378470"/>
              <a:gd name="connsiteY3229" fmla="*/ 4892318 h 10286999"/>
              <a:gd name="connsiteX3230" fmla="*/ 1931617 w 11378470"/>
              <a:gd name="connsiteY3230" fmla="*/ 4889208 h 10286999"/>
              <a:gd name="connsiteX3231" fmla="*/ 1913469 w 11378470"/>
              <a:gd name="connsiteY3231" fmla="*/ 4911061 h 10286999"/>
              <a:gd name="connsiteX3232" fmla="*/ 1931617 w 11378470"/>
              <a:gd name="connsiteY3232" fmla="*/ 4889208 h 10286999"/>
              <a:gd name="connsiteX3233" fmla="*/ 1958718 w 11378470"/>
              <a:gd name="connsiteY3233" fmla="*/ 4888729 h 10286999"/>
              <a:gd name="connsiteX3234" fmla="*/ 1964452 w 11378470"/>
              <a:gd name="connsiteY3234" fmla="*/ 4930284 h 10286999"/>
              <a:gd name="connsiteX3235" fmla="*/ 1958718 w 11378470"/>
              <a:gd name="connsiteY3235" fmla="*/ 4888729 h 10286999"/>
              <a:gd name="connsiteX3236" fmla="*/ 1739617 w 11378470"/>
              <a:gd name="connsiteY3236" fmla="*/ 4880771 h 10286999"/>
              <a:gd name="connsiteX3237" fmla="*/ 1752052 w 11378470"/>
              <a:gd name="connsiteY3237" fmla="*/ 4881086 h 10286999"/>
              <a:gd name="connsiteX3238" fmla="*/ 1770078 w 11378470"/>
              <a:gd name="connsiteY3238" fmla="*/ 4889371 h 10286999"/>
              <a:gd name="connsiteX3239" fmla="*/ 1778381 w 11378470"/>
              <a:gd name="connsiteY3239" fmla="*/ 4950380 h 10286999"/>
              <a:gd name="connsiteX3240" fmla="*/ 1747134 w 11378470"/>
              <a:gd name="connsiteY3240" fmla="*/ 4968352 h 10286999"/>
              <a:gd name="connsiteX3241" fmla="*/ 1732579 w 11378470"/>
              <a:gd name="connsiteY3241" fmla="*/ 4967031 h 10286999"/>
              <a:gd name="connsiteX3242" fmla="*/ 1739617 w 11378470"/>
              <a:gd name="connsiteY3242" fmla="*/ 4880771 h 10286999"/>
              <a:gd name="connsiteX3243" fmla="*/ 939513 w 11378470"/>
              <a:gd name="connsiteY3243" fmla="*/ 4859637 h 10286999"/>
              <a:gd name="connsiteX3244" fmla="*/ 948804 w 11378470"/>
              <a:gd name="connsiteY3244" fmla="*/ 4865654 h 10286999"/>
              <a:gd name="connsiteX3245" fmla="*/ 948262 w 11378470"/>
              <a:gd name="connsiteY3245" fmla="*/ 4884686 h 10286999"/>
              <a:gd name="connsiteX3246" fmla="*/ 913070 w 11378470"/>
              <a:gd name="connsiteY3246" fmla="*/ 4880748 h 10286999"/>
              <a:gd name="connsiteX3247" fmla="*/ 939513 w 11378470"/>
              <a:gd name="connsiteY3247" fmla="*/ 4859637 h 10286999"/>
              <a:gd name="connsiteX3248" fmla="*/ 1459185 w 11378470"/>
              <a:gd name="connsiteY3248" fmla="*/ 4856118 h 10286999"/>
              <a:gd name="connsiteX3249" fmla="*/ 1508769 w 11378470"/>
              <a:gd name="connsiteY3249" fmla="*/ 4871802 h 10286999"/>
              <a:gd name="connsiteX3250" fmla="*/ 1477093 w 11378470"/>
              <a:gd name="connsiteY3250" fmla="*/ 4910581 h 10286999"/>
              <a:gd name="connsiteX3251" fmla="*/ 1459185 w 11378470"/>
              <a:gd name="connsiteY3251" fmla="*/ 4856118 h 10286999"/>
              <a:gd name="connsiteX3252" fmla="*/ 1583515 w 11378470"/>
              <a:gd name="connsiteY3252" fmla="*/ 4847597 h 10286999"/>
              <a:gd name="connsiteX3253" fmla="*/ 1600697 w 11378470"/>
              <a:gd name="connsiteY3253" fmla="*/ 4855800 h 10286999"/>
              <a:gd name="connsiteX3254" fmla="*/ 1582844 w 11378470"/>
              <a:gd name="connsiteY3254" fmla="*/ 4886380 h 10286999"/>
              <a:gd name="connsiteX3255" fmla="*/ 1583515 w 11378470"/>
              <a:gd name="connsiteY3255" fmla="*/ 4847597 h 10286999"/>
              <a:gd name="connsiteX3256" fmla="*/ 692899 w 11378470"/>
              <a:gd name="connsiteY3256" fmla="*/ 4818087 h 10286999"/>
              <a:gd name="connsiteX3257" fmla="*/ 715294 w 11378470"/>
              <a:gd name="connsiteY3257" fmla="*/ 4818386 h 10286999"/>
              <a:gd name="connsiteX3258" fmla="*/ 744255 w 11378470"/>
              <a:gd name="connsiteY3258" fmla="*/ 4822706 h 10286999"/>
              <a:gd name="connsiteX3259" fmla="*/ 791044 w 11378470"/>
              <a:gd name="connsiteY3259" fmla="*/ 4840709 h 10286999"/>
              <a:gd name="connsiteX3260" fmla="*/ 795546 w 11378470"/>
              <a:gd name="connsiteY3260" fmla="*/ 4853410 h 10286999"/>
              <a:gd name="connsiteX3261" fmla="*/ 730696 w 11378470"/>
              <a:gd name="connsiteY3261" fmla="*/ 4896204 h 10286999"/>
              <a:gd name="connsiteX3262" fmla="*/ 652551 w 11378470"/>
              <a:gd name="connsiteY3262" fmla="*/ 4858392 h 10286999"/>
              <a:gd name="connsiteX3263" fmla="*/ 692899 w 11378470"/>
              <a:gd name="connsiteY3263" fmla="*/ 4818087 h 10286999"/>
              <a:gd name="connsiteX3264" fmla="*/ 1625702 w 11378470"/>
              <a:gd name="connsiteY3264" fmla="*/ 4797462 h 10286999"/>
              <a:gd name="connsiteX3265" fmla="*/ 1629777 w 11378470"/>
              <a:gd name="connsiteY3265" fmla="*/ 4817359 h 10286999"/>
              <a:gd name="connsiteX3266" fmla="*/ 1625702 w 11378470"/>
              <a:gd name="connsiteY3266" fmla="*/ 4797462 h 10286999"/>
              <a:gd name="connsiteX3267" fmla="*/ 1454926 w 11378470"/>
              <a:gd name="connsiteY3267" fmla="*/ 4796073 h 10286999"/>
              <a:gd name="connsiteX3268" fmla="*/ 1475515 w 11378470"/>
              <a:gd name="connsiteY3268" fmla="*/ 4807181 h 10286999"/>
              <a:gd name="connsiteX3269" fmla="*/ 1490024 w 11378470"/>
              <a:gd name="connsiteY3269" fmla="*/ 4812424 h 10286999"/>
              <a:gd name="connsiteX3270" fmla="*/ 1495296 w 11378470"/>
              <a:gd name="connsiteY3270" fmla="*/ 4823762 h 10286999"/>
              <a:gd name="connsiteX3271" fmla="*/ 1461582 w 11378470"/>
              <a:gd name="connsiteY3271" fmla="*/ 4826253 h 10286999"/>
              <a:gd name="connsiteX3272" fmla="*/ 1439530 w 11378470"/>
              <a:gd name="connsiteY3272" fmla="*/ 4806232 h 10286999"/>
              <a:gd name="connsiteX3273" fmla="*/ 1454926 w 11378470"/>
              <a:gd name="connsiteY3273" fmla="*/ 4796073 h 10286999"/>
              <a:gd name="connsiteX3274" fmla="*/ 1776482 w 11378470"/>
              <a:gd name="connsiteY3274" fmla="*/ 4781399 h 10286999"/>
              <a:gd name="connsiteX3275" fmla="*/ 1814445 w 11378470"/>
              <a:gd name="connsiteY3275" fmla="*/ 4812838 h 10286999"/>
              <a:gd name="connsiteX3276" fmla="*/ 1814551 w 11378470"/>
              <a:gd name="connsiteY3276" fmla="*/ 4829595 h 10286999"/>
              <a:gd name="connsiteX3277" fmla="*/ 1787873 w 11378470"/>
              <a:gd name="connsiteY3277" fmla="*/ 4851696 h 10286999"/>
              <a:gd name="connsiteX3278" fmla="*/ 1751780 w 11378470"/>
              <a:gd name="connsiteY3278" fmla="*/ 4823576 h 10286999"/>
              <a:gd name="connsiteX3279" fmla="*/ 1755093 w 11378470"/>
              <a:gd name="connsiteY3279" fmla="*/ 4805240 h 10286999"/>
              <a:gd name="connsiteX3280" fmla="*/ 1776482 w 11378470"/>
              <a:gd name="connsiteY3280" fmla="*/ 4781399 h 10286999"/>
              <a:gd name="connsiteX3281" fmla="*/ 1208171 w 11378470"/>
              <a:gd name="connsiteY3281" fmla="*/ 4770884 h 10286999"/>
              <a:gd name="connsiteX3282" fmla="*/ 1261206 w 11378470"/>
              <a:gd name="connsiteY3282" fmla="*/ 4814570 h 10286999"/>
              <a:gd name="connsiteX3283" fmla="*/ 1237375 w 11378470"/>
              <a:gd name="connsiteY3283" fmla="*/ 4843530 h 10286999"/>
              <a:gd name="connsiteX3284" fmla="*/ 1187463 w 11378470"/>
              <a:gd name="connsiteY3284" fmla="*/ 4772009 h 10286999"/>
              <a:gd name="connsiteX3285" fmla="*/ 1208171 w 11378470"/>
              <a:gd name="connsiteY3285" fmla="*/ 4770884 h 10286999"/>
              <a:gd name="connsiteX3286" fmla="*/ 1263088 w 11378470"/>
              <a:gd name="connsiteY3286" fmla="*/ 4767401 h 10286999"/>
              <a:gd name="connsiteX3287" fmla="*/ 1302374 w 11378470"/>
              <a:gd name="connsiteY3287" fmla="*/ 4802656 h 10286999"/>
              <a:gd name="connsiteX3288" fmla="*/ 1265500 w 11378470"/>
              <a:gd name="connsiteY3288" fmla="*/ 4804251 h 10286999"/>
              <a:gd name="connsiteX3289" fmla="*/ 1242629 w 11378470"/>
              <a:gd name="connsiteY3289" fmla="*/ 4767921 h 10286999"/>
              <a:gd name="connsiteX3290" fmla="*/ 1263088 w 11378470"/>
              <a:gd name="connsiteY3290" fmla="*/ 4767401 h 10286999"/>
              <a:gd name="connsiteX3291" fmla="*/ 992478 w 11378470"/>
              <a:gd name="connsiteY3291" fmla="*/ 4757952 h 10286999"/>
              <a:gd name="connsiteX3292" fmla="*/ 1001304 w 11378470"/>
              <a:gd name="connsiteY3292" fmla="*/ 4760208 h 10286999"/>
              <a:gd name="connsiteX3293" fmla="*/ 1004769 w 11378470"/>
              <a:gd name="connsiteY3293" fmla="*/ 4769735 h 10286999"/>
              <a:gd name="connsiteX3294" fmla="*/ 992814 w 11378470"/>
              <a:gd name="connsiteY3294" fmla="*/ 4781126 h 10286999"/>
              <a:gd name="connsiteX3295" fmla="*/ 1002354 w 11378470"/>
              <a:gd name="connsiteY3295" fmla="*/ 4784613 h 10286999"/>
              <a:gd name="connsiteX3296" fmla="*/ 1014306 w 11378470"/>
              <a:gd name="connsiteY3296" fmla="*/ 4799030 h 10286999"/>
              <a:gd name="connsiteX3297" fmla="*/ 959167 w 11378470"/>
              <a:gd name="connsiteY3297" fmla="*/ 4813242 h 10286999"/>
              <a:gd name="connsiteX3298" fmla="*/ 949748 w 11378470"/>
              <a:gd name="connsiteY3298" fmla="*/ 4796532 h 10286999"/>
              <a:gd name="connsiteX3299" fmla="*/ 954244 w 11378470"/>
              <a:gd name="connsiteY3299" fmla="*/ 4791373 h 10286999"/>
              <a:gd name="connsiteX3300" fmla="*/ 950728 w 11378470"/>
              <a:gd name="connsiteY3300" fmla="*/ 4790474 h 10286999"/>
              <a:gd name="connsiteX3301" fmla="*/ 942152 w 11378470"/>
              <a:gd name="connsiteY3301" fmla="*/ 4791161 h 10286999"/>
              <a:gd name="connsiteX3302" fmla="*/ 918997 w 11378470"/>
              <a:gd name="connsiteY3302" fmla="*/ 4776599 h 10286999"/>
              <a:gd name="connsiteX3303" fmla="*/ 992478 w 11378470"/>
              <a:gd name="connsiteY3303" fmla="*/ 4757952 h 10286999"/>
              <a:gd name="connsiteX3304" fmla="*/ 1427319 w 11378470"/>
              <a:gd name="connsiteY3304" fmla="*/ 4755472 h 10286999"/>
              <a:gd name="connsiteX3305" fmla="*/ 1429673 w 11378470"/>
              <a:gd name="connsiteY3305" fmla="*/ 4756723 h 10286999"/>
              <a:gd name="connsiteX3306" fmla="*/ 1431447 w 11378470"/>
              <a:gd name="connsiteY3306" fmla="*/ 4761727 h 10286999"/>
              <a:gd name="connsiteX3307" fmla="*/ 1428611 w 11378470"/>
              <a:gd name="connsiteY3307" fmla="*/ 4763599 h 10286999"/>
              <a:gd name="connsiteX3308" fmla="*/ 1427319 w 11378470"/>
              <a:gd name="connsiteY3308" fmla="*/ 4755472 h 10286999"/>
              <a:gd name="connsiteX3309" fmla="*/ 264746 w 11378470"/>
              <a:gd name="connsiteY3309" fmla="*/ 4716052 h 10286999"/>
              <a:gd name="connsiteX3310" fmla="*/ 313587 w 11378470"/>
              <a:gd name="connsiteY3310" fmla="*/ 4750070 h 10286999"/>
              <a:gd name="connsiteX3311" fmla="*/ 317330 w 11378470"/>
              <a:gd name="connsiteY3311" fmla="*/ 4761064 h 10286999"/>
              <a:gd name="connsiteX3312" fmla="*/ 328063 w 11378470"/>
              <a:gd name="connsiteY3312" fmla="*/ 4776037 h 10286999"/>
              <a:gd name="connsiteX3313" fmla="*/ 291086 w 11378470"/>
              <a:gd name="connsiteY3313" fmla="*/ 4808201 h 10286999"/>
              <a:gd name="connsiteX3314" fmla="*/ 226780 w 11378470"/>
              <a:gd name="connsiteY3314" fmla="*/ 4784922 h 10286999"/>
              <a:gd name="connsiteX3315" fmla="*/ 228416 w 11378470"/>
              <a:gd name="connsiteY3315" fmla="*/ 4738471 h 10286999"/>
              <a:gd name="connsiteX3316" fmla="*/ 247413 w 11378470"/>
              <a:gd name="connsiteY3316" fmla="*/ 4721292 h 10286999"/>
              <a:gd name="connsiteX3317" fmla="*/ 264746 w 11378470"/>
              <a:gd name="connsiteY3317" fmla="*/ 4716052 h 10286999"/>
              <a:gd name="connsiteX3318" fmla="*/ 2098559 w 11378470"/>
              <a:gd name="connsiteY3318" fmla="*/ 4714607 h 10286999"/>
              <a:gd name="connsiteX3319" fmla="*/ 2063913 w 11378470"/>
              <a:gd name="connsiteY3319" fmla="*/ 4749980 h 10286999"/>
              <a:gd name="connsiteX3320" fmla="*/ 2017595 w 11378470"/>
              <a:gd name="connsiteY3320" fmla="*/ 4760581 h 10286999"/>
              <a:gd name="connsiteX3321" fmla="*/ 2098559 w 11378470"/>
              <a:gd name="connsiteY3321" fmla="*/ 4714607 h 10286999"/>
              <a:gd name="connsiteX3322" fmla="*/ 1856231 w 11378470"/>
              <a:gd name="connsiteY3322" fmla="*/ 4710929 h 10286999"/>
              <a:gd name="connsiteX3323" fmla="*/ 1938827 w 11378470"/>
              <a:gd name="connsiteY3323" fmla="*/ 4795868 h 10286999"/>
              <a:gd name="connsiteX3324" fmla="*/ 1856231 w 11378470"/>
              <a:gd name="connsiteY3324" fmla="*/ 4710929 h 10286999"/>
              <a:gd name="connsiteX3325" fmla="*/ 1796539 w 11378470"/>
              <a:gd name="connsiteY3325" fmla="*/ 4685326 h 10286999"/>
              <a:gd name="connsiteX3326" fmla="*/ 1811930 w 11378470"/>
              <a:gd name="connsiteY3326" fmla="*/ 4691514 h 10286999"/>
              <a:gd name="connsiteX3327" fmla="*/ 1821335 w 11378470"/>
              <a:gd name="connsiteY3327" fmla="*/ 4709194 h 10286999"/>
              <a:gd name="connsiteX3328" fmla="*/ 1819023 w 11378470"/>
              <a:gd name="connsiteY3328" fmla="*/ 4705691 h 10286999"/>
              <a:gd name="connsiteX3329" fmla="*/ 1812721 w 11378470"/>
              <a:gd name="connsiteY3329" fmla="*/ 4709849 h 10286999"/>
              <a:gd name="connsiteX3330" fmla="*/ 1815033 w 11378470"/>
              <a:gd name="connsiteY3330" fmla="*/ 4713353 h 10286999"/>
              <a:gd name="connsiteX3331" fmla="*/ 1806418 w 11378470"/>
              <a:gd name="connsiteY3331" fmla="*/ 4714008 h 10286999"/>
              <a:gd name="connsiteX3332" fmla="*/ 1780783 w 11378470"/>
              <a:gd name="connsiteY3332" fmla="*/ 4695723 h 10286999"/>
              <a:gd name="connsiteX3333" fmla="*/ 1796539 w 11378470"/>
              <a:gd name="connsiteY3333" fmla="*/ 4685326 h 10286999"/>
              <a:gd name="connsiteX3334" fmla="*/ 1227131 w 11378470"/>
              <a:gd name="connsiteY3334" fmla="*/ 4682826 h 10286999"/>
              <a:gd name="connsiteX3335" fmla="*/ 1254760 w 11378470"/>
              <a:gd name="connsiteY3335" fmla="*/ 4689738 h 10286999"/>
              <a:gd name="connsiteX3336" fmla="*/ 1243708 w 11378470"/>
              <a:gd name="connsiteY3336" fmla="*/ 4686974 h 10286999"/>
              <a:gd name="connsiteX3337" fmla="*/ 1237280 w 11378470"/>
              <a:gd name="connsiteY3337" fmla="*/ 4691216 h 10286999"/>
              <a:gd name="connsiteX3338" fmla="*/ 1227131 w 11378470"/>
              <a:gd name="connsiteY3338" fmla="*/ 4682826 h 10286999"/>
              <a:gd name="connsiteX3339" fmla="*/ 1297789 w 11378470"/>
              <a:gd name="connsiteY3339" fmla="*/ 4680652 h 10286999"/>
              <a:gd name="connsiteX3340" fmla="*/ 1305423 w 11378470"/>
              <a:gd name="connsiteY3340" fmla="*/ 4685492 h 10286999"/>
              <a:gd name="connsiteX3341" fmla="*/ 1298413 w 11378470"/>
              <a:gd name="connsiteY3341" fmla="*/ 4695056 h 10286999"/>
              <a:gd name="connsiteX3342" fmla="*/ 1285413 w 11378470"/>
              <a:gd name="connsiteY3342" fmla="*/ 4688817 h 10286999"/>
              <a:gd name="connsiteX3343" fmla="*/ 1270767 w 11378470"/>
              <a:gd name="connsiteY3343" fmla="*/ 4693543 h 10286999"/>
              <a:gd name="connsiteX3344" fmla="*/ 1257768 w 11378470"/>
              <a:gd name="connsiteY3344" fmla="*/ 4687304 h 10286999"/>
              <a:gd name="connsiteX3345" fmla="*/ 1260863 w 11378470"/>
              <a:gd name="connsiteY3345" fmla="*/ 4685262 h 10286999"/>
              <a:gd name="connsiteX3346" fmla="*/ 1271591 w 11378470"/>
              <a:gd name="connsiteY3346" fmla="*/ 4688061 h 10286999"/>
              <a:gd name="connsiteX3347" fmla="*/ 1297789 w 11378470"/>
              <a:gd name="connsiteY3347" fmla="*/ 4680652 h 10286999"/>
              <a:gd name="connsiteX3348" fmla="*/ 1705960 w 11378470"/>
              <a:gd name="connsiteY3348" fmla="*/ 4678644 h 10286999"/>
              <a:gd name="connsiteX3349" fmla="*/ 1711016 w 11378470"/>
              <a:gd name="connsiteY3349" fmla="*/ 4684381 h 10286999"/>
              <a:gd name="connsiteX3350" fmla="*/ 1723300 w 11378470"/>
              <a:gd name="connsiteY3350" fmla="*/ 4685718 h 10286999"/>
              <a:gd name="connsiteX3351" fmla="*/ 1727884 w 11378470"/>
              <a:gd name="connsiteY3351" fmla="*/ 4695211 h 10286999"/>
              <a:gd name="connsiteX3352" fmla="*/ 1719191 w 11378470"/>
              <a:gd name="connsiteY3352" fmla="*/ 4715967 h 10286999"/>
              <a:gd name="connsiteX3353" fmla="*/ 1725156 w 11378470"/>
              <a:gd name="connsiteY3353" fmla="*/ 4728930 h 10286999"/>
              <a:gd name="connsiteX3354" fmla="*/ 1734269 w 11378470"/>
              <a:gd name="connsiteY3354" fmla="*/ 4737124 h 10286999"/>
              <a:gd name="connsiteX3355" fmla="*/ 1745593 w 11378470"/>
              <a:gd name="connsiteY3355" fmla="*/ 4736635 h 10286999"/>
              <a:gd name="connsiteX3356" fmla="*/ 1742032 w 11378470"/>
              <a:gd name="connsiteY3356" fmla="*/ 4745147 h 10286999"/>
              <a:gd name="connsiteX3357" fmla="*/ 1748333 w 11378470"/>
              <a:gd name="connsiteY3357" fmla="*/ 4752624 h 10286999"/>
              <a:gd name="connsiteX3358" fmla="*/ 1746683 w 11378470"/>
              <a:gd name="connsiteY3358" fmla="*/ 4747276 h 10286999"/>
              <a:gd name="connsiteX3359" fmla="*/ 1774405 w 11378470"/>
              <a:gd name="connsiteY3359" fmla="*/ 4697129 h 10286999"/>
              <a:gd name="connsiteX3360" fmla="*/ 1775540 w 11378470"/>
              <a:gd name="connsiteY3360" fmla="*/ 4738374 h 10286999"/>
              <a:gd name="connsiteX3361" fmla="*/ 1752897 w 11378470"/>
              <a:gd name="connsiteY3361" fmla="*/ 4761791 h 10286999"/>
              <a:gd name="connsiteX3362" fmla="*/ 1757502 w 11378470"/>
              <a:gd name="connsiteY3362" fmla="*/ 4780812 h 10286999"/>
              <a:gd name="connsiteX3363" fmla="*/ 1724005 w 11378470"/>
              <a:gd name="connsiteY3363" fmla="*/ 4797910 h 10286999"/>
              <a:gd name="connsiteX3364" fmla="*/ 1723907 w 11378470"/>
              <a:gd name="connsiteY3364" fmla="*/ 4797887 h 10286999"/>
              <a:gd name="connsiteX3365" fmla="*/ 1715265 w 11378470"/>
              <a:gd name="connsiteY3365" fmla="*/ 4821561 h 10286999"/>
              <a:gd name="connsiteX3366" fmla="*/ 1696746 w 11378470"/>
              <a:gd name="connsiteY3366" fmla="*/ 4849982 h 10286999"/>
              <a:gd name="connsiteX3367" fmla="*/ 1688016 w 11378470"/>
              <a:gd name="connsiteY3367" fmla="*/ 4816947 h 10286999"/>
              <a:gd name="connsiteX3368" fmla="*/ 1693428 w 11378470"/>
              <a:gd name="connsiteY3368" fmla="*/ 4789791 h 10286999"/>
              <a:gd name="connsiteX3369" fmla="*/ 1679418 w 11378470"/>
              <a:gd name="connsiteY3369" fmla="*/ 4780391 h 10286999"/>
              <a:gd name="connsiteX3370" fmla="*/ 1666974 w 11378470"/>
              <a:gd name="connsiteY3370" fmla="*/ 4745416 h 10286999"/>
              <a:gd name="connsiteX3371" fmla="*/ 1670094 w 11378470"/>
              <a:gd name="connsiteY3371" fmla="*/ 4743358 h 10286999"/>
              <a:gd name="connsiteX3372" fmla="*/ 1650045 w 11378470"/>
              <a:gd name="connsiteY3372" fmla="*/ 4726546 h 10286999"/>
              <a:gd name="connsiteX3373" fmla="*/ 1691785 w 11378470"/>
              <a:gd name="connsiteY3373" fmla="*/ 4690554 h 10286999"/>
              <a:gd name="connsiteX3374" fmla="*/ 1694687 w 11378470"/>
              <a:gd name="connsiteY3374" fmla="*/ 4689749 h 10286999"/>
              <a:gd name="connsiteX3375" fmla="*/ 1698313 w 11378470"/>
              <a:gd name="connsiteY3375" fmla="*/ 4686178 h 10286999"/>
              <a:gd name="connsiteX3376" fmla="*/ 1697500 w 11378470"/>
              <a:gd name="connsiteY3376" fmla="*/ 4684946 h 10286999"/>
              <a:gd name="connsiteX3377" fmla="*/ 1699138 w 11378470"/>
              <a:gd name="connsiteY3377" fmla="*/ 4685366 h 10286999"/>
              <a:gd name="connsiteX3378" fmla="*/ 1918856 w 11378470"/>
              <a:gd name="connsiteY3378" fmla="*/ 4668640 h 10286999"/>
              <a:gd name="connsiteX3379" fmla="*/ 1929845 w 11378470"/>
              <a:gd name="connsiteY3379" fmla="*/ 4674354 h 10286999"/>
              <a:gd name="connsiteX3380" fmla="*/ 1935574 w 11378470"/>
              <a:gd name="connsiteY3380" fmla="*/ 4687243 h 10286999"/>
              <a:gd name="connsiteX3381" fmla="*/ 1933926 w 11378470"/>
              <a:gd name="connsiteY3381" fmla="*/ 4698207 h 10286999"/>
              <a:gd name="connsiteX3382" fmla="*/ 1915363 w 11378470"/>
              <a:gd name="connsiteY3382" fmla="*/ 4710458 h 10286999"/>
              <a:gd name="connsiteX3383" fmla="*/ 1901666 w 11378470"/>
              <a:gd name="connsiteY3383" fmla="*/ 4697271 h 10286999"/>
              <a:gd name="connsiteX3384" fmla="*/ 1897741 w 11378470"/>
              <a:gd name="connsiteY3384" fmla="*/ 4686911 h 10286999"/>
              <a:gd name="connsiteX3385" fmla="*/ 1894305 w 11378470"/>
              <a:gd name="connsiteY3385" fmla="*/ 4691347 h 10286999"/>
              <a:gd name="connsiteX3386" fmla="*/ 1874005 w 11378470"/>
              <a:gd name="connsiteY3386" fmla="*/ 4689846 h 10286999"/>
              <a:gd name="connsiteX3387" fmla="*/ 1900673 w 11378470"/>
              <a:gd name="connsiteY3387" fmla="*/ 4670830 h 10286999"/>
              <a:gd name="connsiteX3388" fmla="*/ 1900474 w 11378470"/>
              <a:gd name="connsiteY3388" fmla="*/ 4672632 h 10286999"/>
              <a:gd name="connsiteX3389" fmla="*/ 1903487 w 11378470"/>
              <a:gd name="connsiteY3389" fmla="*/ 4668904 h 10286999"/>
              <a:gd name="connsiteX3390" fmla="*/ 1918856 w 11378470"/>
              <a:gd name="connsiteY3390" fmla="*/ 4668640 h 10286999"/>
              <a:gd name="connsiteX3391" fmla="*/ 255973 w 11378470"/>
              <a:gd name="connsiteY3391" fmla="*/ 4655421 h 10286999"/>
              <a:gd name="connsiteX3392" fmla="*/ 281172 w 11378470"/>
              <a:gd name="connsiteY3392" fmla="*/ 4679025 h 10286999"/>
              <a:gd name="connsiteX3393" fmla="*/ 262886 w 11378470"/>
              <a:gd name="connsiteY3393" fmla="*/ 4699384 h 10286999"/>
              <a:gd name="connsiteX3394" fmla="*/ 250758 w 11378470"/>
              <a:gd name="connsiteY3394" fmla="*/ 4696879 h 10286999"/>
              <a:gd name="connsiteX3395" fmla="*/ 231330 w 11378470"/>
              <a:gd name="connsiteY3395" fmla="*/ 4681433 h 10286999"/>
              <a:gd name="connsiteX3396" fmla="*/ 229719 w 11378470"/>
              <a:gd name="connsiteY3396" fmla="*/ 4684912 h 10286999"/>
              <a:gd name="connsiteX3397" fmla="*/ 235878 w 11378470"/>
              <a:gd name="connsiteY3397" fmla="*/ 4662048 h 10286999"/>
              <a:gd name="connsiteX3398" fmla="*/ 255973 w 11378470"/>
              <a:gd name="connsiteY3398" fmla="*/ 4655421 h 10286999"/>
              <a:gd name="connsiteX3399" fmla="*/ 384594 w 11378470"/>
              <a:gd name="connsiteY3399" fmla="*/ 4653958 h 10286999"/>
              <a:gd name="connsiteX3400" fmla="*/ 377840 w 11378470"/>
              <a:gd name="connsiteY3400" fmla="*/ 4658108 h 10286999"/>
              <a:gd name="connsiteX3401" fmla="*/ 384594 w 11378470"/>
              <a:gd name="connsiteY3401" fmla="*/ 4653958 h 10286999"/>
              <a:gd name="connsiteX3402" fmla="*/ 703831 w 11378470"/>
              <a:gd name="connsiteY3402" fmla="*/ 4639752 h 10286999"/>
              <a:gd name="connsiteX3403" fmla="*/ 722402 w 11378470"/>
              <a:gd name="connsiteY3403" fmla="*/ 4651806 h 10286999"/>
              <a:gd name="connsiteX3404" fmla="*/ 722818 w 11378470"/>
              <a:gd name="connsiteY3404" fmla="*/ 4661796 h 10286999"/>
              <a:gd name="connsiteX3405" fmla="*/ 719725 w 11378470"/>
              <a:gd name="connsiteY3405" fmla="*/ 4663837 h 10286999"/>
              <a:gd name="connsiteX3406" fmla="*/ 707348 w 11378470"/>
              <a:gd name="connsiteY3406" fmla="*/ 4672004 h 10286999"/>
              <a:gd name="connsiteX3407" fmla="*/ 689809 w 11378470"/>
              <a:gd name="connsiteY3407" fmla="*/ 4658884 h 10286999"/>
              <a:gd name="connsiteX3408" fmla="*/ 703831 w 11378470"/>
              <a:gd name="connsiteY3408" fmla="*/ 4639752 h 10286999"/>
              <a:gd name="connsiteX3409" fmla="*/ 1078591 w 11378470"/>
              <a:gd name="connsiteY3409" fmla="*/ 4632644 h 10286999"/>
              <a:gd name="connsiteX3410" fmla="*/ 1158924 w 11378470"/>
              <a:gd name="connsiteY3410" fmla="*/ 4707837 h 10286999"/>
              <a:gd name="connsiteX3411" fmla="*/ 1078591 w 11378470"/>
              <a:gd name="connsiteY3411" fmla="*/ 4632644 h 10286999"/>
              <a:gd name="connsiteX3412" fmla="*/ 1934049 w 11378470"/>
              <a:gd name="connsiteY3412" fmla="*/ 4628494 h 10286999"/>
              <a:gd name="connsiteX3413" fmla="*/ 1945699 w 11378470"/>
              <a:gd name="connsiteY3413" fmla="*/ 4639515 h 10286999"/>
              <a:gd name="connsiteX3414" fmla="*/ 1932439 w 11378470"/>
              <a:gd name="connsiteY3414" fmla="*/ 4631972 h 10286999"/>
              <a:gd name="connsiteX3415" fmla="*/ 1934049 w 11378470"/>
              <a:gd name="connsiteY3415" fmla="*/ 4628494 h 10286999"/>
              <a:gd name="connsiteX3416" fmla="*/ 13268 w 11378470"/>
              <a:gd name="connsiteY3416" fmla="*/ 4578561 h 10286999"/>
              <a:gd name="connsiteX3417" fmla="*/ 16192 w 11378470"/>
              <a:gd name="connsiteY3417" fmla="*/ 4581291 h 10286999"/>
              <a:gd name="connsiteX3418" fmla="*/ 13259 w 11378470"/>
              <a:gd name="connsiteY3418" fmla="*/ 4596668 h 10286999"/>
              <a:gd name="connsiteX3419" fmla="*/ 6630 w 11378470"/>
              <a:gd name="connsiteY3419" fmla="*/ 4592897 h 10286999"/>
              <a:gd name="connsiteX3420" fmla="*/ 5068 w 11378470"/>
              <a:gd name="connsiteY3420" fmla="*/ 4596268 h 10286999"/>
              <a:gd name="connsiteX3421" fmla="*/ 0 w 11378470"/>
              <a:gd name="connsiteY3421" fmla="*/ 4589125 h 10286999"/>
              <a:gd name="connsiteX3422" fmla="*/ 1561 w 11378470"/>
              <a:gd name="connsiteY3422" fmla="*/ 4585751 h 10286999"/>
              <a:gd name="connsiteX3423" fmla="*/ 1123 w 11378470"/>
              <a:gd name="connsiteY3423" fmla="*/ 4584438 h 10286999"/>
              <a:gd name="connsiteX3424" fmla="*/ 8000 w 11378470"/>
              <a:gd name="connsiteY3424" fmla="*/ 4580892 h 10286999"/>
              <a:gd name="connsiteX3425" fmla="*/ 13268 w 11378470"/>
              <a:gd name="connsiteY3425" fmla="*/ 4578561 h 10286999"/>
              <a:gd name="connsiteX3426" fmla="*/ 1913249 w 11378470"/>
              <a:gd name="connsiteY3426" fmla="*/ 4577964 h 10286999"/>
              <a:gd name="connsiteX3427" fmla="*/ 1942933 w 11378470"/>
              <a:gd name="connsiteY3427" fmla="*/ 4591134 h 10286999"/>
              <a:gd name="connsiteX3428" fmla="*/ 1834681 w 11378470"/>
              <a:gd name="connsiteY3428" fmla="*/ 4658496 h 10286999"/>
              <a:gd name="connsiteX3429" fmla="*/ 1799674 w 11378470"/>
              <a:gd name="connsiteY3429" fmla="*/ 4624837 h 10286999"/>
              <a:gd name="connsiteX3430" fmla="*/ 1913249 w 11378470"/>
              <a:gd name="connsiteY3430" fmla="*/ 4577964 h 10286999"/>
              <a:gd name="connsiteX3431" fmla="*/ 1507421 w 11378470"/>
              <a:gd name="connsiteY3431" fmla="*/ 4576172 h 10286999"/>
              <a:gd name="connsiteX3432" fmla="*/ 1515029 w 11378470"/>
              <a:gd name="connsiteY3432" fmla="*/ 4581068 h 10286999"/>
              <a:gd name="connsiteX3433" fmla="*/ 1516683 w 11378470"/>
              <a:gd name="connsiteY3433" fmla="*/ 4604582 h 10286999"/>
              <a:gd name="connsiteX3434" fmla="*/ 1492186 w 11378470"/>
              <a:gd name="connsiteY3434" fmla="*/ 4606239 h 10286999"/>
              <a:gd name="connsiteX3435" fmla="*/ 1495073 w 11378470"/>
              <a:gd name="connsiteY3435" fmla="*/ 4577973 h 10286999"/>
              <a:gd name="connsiteX3436" fmla="*/ 1507421 w 11378470"/>
              <a:gd name="connsiteY3436" fmla="*/ 4576172 h 10286999"/>
              <a:gd name="connsiteX3437" fmla="*/ 913710 w 11378470"/>
              <a:gd name="connsiteY3437" fmla="*/ 4568281 h 10286999"/>
              <a:gd name="connsiteX3438" fmla="*/ 933247 w 11378470"/>
              <a:gd name="connsiteY3438" fmla="*/ 4580806 h 10286999"/>
              <a:gd name="connsiteX3439" fmla="*/ 922349 w 11378470"/>
              <a:gd name="connsiteY3439" fmla="*/ 4591936 h 10286999"/>
              <a:gd name="connsiteX3440" fmla="*/ 913710 w 11378470"/>
              <a:gd name="connsiteY3440" fmla="*/ 4568281 h 10286999"/>
              <a:gd name="connsiteX3441" fmla="*/ 1313488 w 11378470"/>
              <a:gd name="connsiteY3441" fmla="*/ 4556551 h 10286999"/>
              <a:gd name="connsiteX3442" fmla="*/ 1334263 w 11378470"/>
              <a:gd name="connsiteY3442" fmla="*/ 4611282 h 10286999"/>
              <a:gd name="connsiteX3443" fmla="*/ 1306416 w 11378470"/>
              <a:gd name="connsiteY3443" fmla="*/ 4614188 h 10286999"/>
              <a:gd name="connsiteX3444" fmla="*/ 1313488 w 11378470"/>
              <a:gd name="connsiteY3444" fmla="*/ 4556551 h 10286999"/>
              <a:gd name="connsiteX3445" fmla="*/ 1459257 w 11378470"/>
              <a:gd name="connsiteY3445" fmla="*/ 4553058 h 10286999"/>
              <a:gd name="connsiteX3446" fmla="*/ 1460304 w 11378470"/>
              <a:gd name="connsiteY3446" fmla="*/ 4595030 h 10286999"/>
              <a:gd name="connsiteX3447" fmla="*/ 1459550 w 11378470"/>
              <a:gd name="connsiteY3447" fmla="*/ 4600756 h 10286999"/>
              <a:gd name="connsiteX3448" fmla="*/ 1470162 w 11378470"/>
              <a:gd name="connsiteY3448" fmla="*/ 4605725 h 10286999"/>
              <a:gd name="connsiteX3449" fmla="*/ 1486205 w 11378470"/>
              <a:gd name="connsiteY3449" fmla="*/ 4623755 h 10286999"/>
              <a:gd name="connsiteX3450" fmla="*/ 1497942 w 11378470"/>
              <a:gd name="connsiteY3450" fmla="*/ 4658405 h 10286999"/>
              <a:gd name="connsiteX3451" fmla="*/ 1508100 w 11378470"/>
              <a:gd name="connsiteY3451" fmla="*/ 4638209 h 10286999"/>
              <a:gd name="connsiteX3452" fmla="*/ 1600345 w 11378470"/>
              <a:gd name="connsiteY3452" fmla="*/ 4681613 h 10286999"/>
              <a:gd name="connsiteX3453" fmla="*/ 1604504 w 11378470"/>
              <a:gd name="connsiteY3453" fmla="*/ 4706010 h 10286999"/>
              <a:gd name="connsiteX3454" fmla="*/ 1621125 w 11378470"/>
              <a:gd name="connsiteY3454" fmla="*/ 4722430 h 10286999"/>
              <a:gd name="connsiteX3455" fmla="*/ 1630112 w 11378470"/>
              <a:gd name="connsiteY3455" fmla="*/ 4738339 h 10286999"/>
              <a:gd name="connsiteX3456" fmla="*/ 1629395 w 11378470"/>
              <a:gd name="connsiteY3456" fmla="*/ 4756018 h 10286999"/>
              <a:gd name="connsiteX3457" fmla="*/ 1636914 w 11378470"/>
              <a:gd name="connsiteY3457" fmla="*/ 4756691 h 10286999"/>
              <a:gd name="connsiteX3458" fmla="*/ 1637118 w 11378470"/>
              <a:gd name="connsiteY3458" fmla="*/ 4755322 h 10286999"/>
              <a:gd name="connsiteX3459" fmla="*/ 1663083 w 11378470"/>
              <a:gd name="connsiteY3459" fmla="*/ 4767822 h 10286999"/>
              <a:gd name="connsiteX3460" fmla="*/ 1597644 w 11378470"/>
              <a:gd name="connsiteY3460" fmla="*/ 4796186 h 10286999"/>
              <a:gd name="connsiteX3461" fmla="*/ 1589203 w 11378470"/>
              <a:gd name="connsiteY3461" fmla="*/ 4796817 h 10286999"/>
              <a:gd name="connsiteX3462" fmla="*/ 1584641 w 11378470"/>
              <a:gd name="connsiteY3462" fmla="*/ 4792420 h 10286999"/>
              <a:gd name="connsiteX3463" fmla="*/ 1583164 w 11378470"/>
              <a:gd name="connsiteY3463" fmla="*/ 4788529 h 10286999"/>
              <a:gd name="connsiteX3464" fmla="*/ 1580129 w 11378470"/>
              <a:gd name="connsiteY3464" fmla="*/ 4789011 h 10286999"/>
              <a:gd name="connsiteX3465" fmla="*/ 1578368 w 11378470"/>
              <a:gd name="connsiteY3465" fmla="*/ 4788446 h 10286999"/>
              <a:gd name="connsiteX3466" fmla="*/ 1570864 w 11378470"/>
              <a:gd name="connsiteY3466" fmla="*/ 4789162 h 10286999"/>
              <a:gd name="connsiteX3467" fmla="*/ 1571308 w 11378470"/>
              <a:gd name="connsiteY3467" fmla="*/ 4786182 h 10286999"/>
              <a:gd name="connsiteX3468" fmla="*/ 1559260 w 11378470"/>
              <a:gd name="connsiteY3468" fmla="*/ 4782318 h 10286999"/>
              <a:gd name="connsiteX3469" fmla="*/ 1557518 w 11378470"/>
              <a:gd name="connsiteY3469" fmla="*/ 4780843 h 10286999"/>
              <a:gd name="connsiteX3470" fmla="*/ 1557529 w 11378470"/>
              <a:gd name="connsiteY3470" fmla="*/ 4791671 h 10286999"/>
              <a:gd name="connsiteX3471" fmla="*/ 1555292 w 11378470"/>
              <a:gd name="connsiteY3471" fmla="*/ 4794852 h 10286999"/>
              <a:gd name="connsiteX3472" fmla="*/ 1551729 w 11378470"/>
              <a:gd name="connsiteY3472" fmla="*/ 4826409 h 10286999"/>
              <a:gd name="connsiteX3473" fmla="*/ 1506305 w 11378470"/>
              <a:gd name="connsiteY3473" fmla="*/ 4834271 h 10286999"/>
              <a:gd name="connsiteX3474" fmla="*/ 1501037 w 11378470"/>
              <a:gd name="connsiteY3474" fmla="*/ 4797461 h 10286999"/>
              <a:gd name="connsiteX3475" fmla="*/ 1513902 w 11378470"/>
              <a:gd name="connsiteY3475" fmla="*/ 4787964 h 10286999"/>
              <a:gd name="connsiteX3476" fmla="*/ 1514463 w 11378470"/>
              <a:gd name="connsiteY3476" fmla="*/ 4787837 h 10286999"/>
              <a:gd name="connsiteX3477" fmla="*/ 1528224 w 11378470"/>
              <a:gd name="connsiteY3477" fmla="*/ 4769626 h 10286999"/>
              <a:gd name="connsiteX3478" fmla="*/ 1511513 w 11378470"/>
              <a:gd name="connsiteY3478" fmla="*/ 4773250 h 10286999"/>
              <a:gd name="connsiteX3479" fmla="*/ 1512223 w 11378470"/>
              <a:gd name="connsiteY3479" fmla="*/ 4767693 h 10286999"/>
              <a:gd name="connsiteX3480" fmla="*/ 1537720 w 11378470"/>
              <a:gd name="connsiteY3480" fmla="*/ 4756593 h 10286999"/>
              <a:gd name="connsiteX3481" fmla="*/ 1545226 w 11378470"/>
              <a:gd name="connsiteY3481" fmla="*/ 4754268 h 10286999"/>
              <a:gd name="connsiteX3482" fmla="*/ 1545314 w 11378470"/>
              <a:gd name="connsiteY3482" fmla="*/ 4754054 h 10286999"/>
              <a:gd name="connsiteX3483" fmla="*/ 1528934 w 11378470"/>
              <a:gd name="connsiteY3483" fmla="*/ 4751192 h 10286999"/>
              <a:gd name="connsiteX3484" fmla="*/ 1503122 w 11378470"/>
              <a:gd name="connsiteY3484" fmla="*/ 4731098 h 10286999"/>
              <a:gd name="connsiteX3485" fmla="*/ 1498479 w 11378470"/>
              <a:gd name="connsiteY3485" fmla="*/ 4717278 h 10286999"/>
              <a:gd name="connsiteX3486" fmla="*/ 1498028 w 11378470"/>
              <a:gd name="connsiteY3486" fmla="*/ 4721709 h 10286999"/>
              <a:gd name="connsiteX3487" fmla="*/ 1469896 w 11378470"/>
              <a:gd name="connsiteY3487" fmla="*/ 4746567 h 10286999"/>
              <a:gd name="connsiteX3488" fmla="*/ 1442822 w 11378470"/>
              <a:gd name="connsiteY3488" fmla="*/ 4741452 h 10286999"/>
              <a:gd name="connsiteX3489" fmla="*/ 1427103 w 11378470"/>
              <a:gd name="connsiteY3489" fmla="*/ 4601031 h 10286999"/>
              <a:gd name="connsiteX3490" fmla="*/ 1437672 w 11378470"/>
              <a:gd name="connsiteY3490" fmla="*/ 4603916 h 10286999"/>
              <a:gd name="connsiteX3491" fmla="*/ 1439121 w 11378470"/>
              <a:gd name="connsiteY3491" fmla="*/ 4602918 h 10286999"/>
              <a:gd name="connsiteX3492" fmla="*/ 1435840 w 11378470"/>
              <a:gd name="connsiteY3492" fmla="*/ 4589150 h 10286999"/>
              <a:gd name="connsiteX3493" fmla="*/ 1459257 w 11378470"/>
              <a:gd name="connsiteY3493" fmla="*/ 4553058 h 10286999"/>
              <a:gd name="connsiteX3494" fmla="*/ 827202 w 11378470"/>
              <a:gd name="connsiteY3494" fmla="*/ 4543961 h 10286999"/>
              <a:gd name="connsiteX3495" fmla="*/ 882146 w 11378470"/>
              <a:gd name="connsiteY3495" fmla="*/ 4642422 h 10286999"/>
              <a:gd name="connsiteX3496" fmla="*/ 820461 w 11378470"/>
              <a:gd name="connsiteY3496" fmla="*/ 4567637 h 10286999"/>
              <a:gd name="connsiteX3497" fmla="*/ 827202 w 11378470"/>
              <a:gd name="connsiteY3497" fmla="*/ 4543961 h 10286999"/>
              <a:gd name="connsiteX3498" fmla="*/ 1946113 w 11378470"/>
              <a:gd name="connsiteY3498" fmla="*/ 4537017 h 10286999"/>
              <a:gd name="connsiteX3499" fmla="*/ 1993683 w 11378470"/>
              <a:gd name="connsiteY3499" fmla="*/ 4541399 h 10286999"/>
              <a:gd name="connsiteX3500" fmla="*/ 2025913 w 11378470"/>
              <a:gd name="connsiteY3500" fmla="*/ 4556165 h 10286999"/>
              <a:gd name="connsiteX3501" fmla="*/ 2028542 w 11378470"/>
              <a:gd name="connsiteY3501" fmla="*/ 4549345 h 10286999"/>
              <a:gd name="connsiteX3502" fmla="*/ 2036419 w 11378470"/>
              <a:gd name="connsiteY3502" fmla="*/ 4542991 h 10286999"/>
              <a:gd name="connsiteX3503" fmla="*/ 2048500 w 11378470"/>
              <a:gd name="connsiteY3503" fmla="*/ 4548246 h 10286999"/>
              <a:gd name="connsiteX3504" fmla="*/ 2042592 w 11378470"/>
              <a:gd name="connsiteY3504" fmla="*/ 4564151 h 10286999"/>
              <a:gd name="connsiteX3505" fmla="*/ 2087541 w 11378470"/>
              <a:gd name="connsiteY3505" fmla="*/ 4593534 h 10286999"/>
              <a:gd name="connsiteX3506" fmla="*/ 2133800 w 11378470"/>
              <a:gd name="connsiteY3506" fmla="*/ 4624717 h 10286999"/>
              <a:gd name="connsiteX3507" fmla="*/ 2109747 w 11378470"/>
              <a:gd name="connsiteY3507" fmla="*/ 4659291 h 10286999"/>
              <a:gd name="connsiteX3508" fmla="*/ 1946113 w 11378470"/>
              <a:gd name="connsiteY3508" fmla="*/ 4537017 h 10286999"/>
              <a:gd name="connsiteX3509" fmla="*/ 1223914 w 11378470"/>
              <a:gd name="connsiteY3509" fmla="*/ 4526969 h 10286999"/>
              <a:gd name="connsiteX3510" fmla="*/ 1234281 w 11378470"/>
              <a:gd name="connsiteY3510" fmla="*/ 4529220 h 10286999"/>
              <a:gd name="connsiteX3511" fmla="*/ 1244927 w 11378470"/>
              <a:gd name="connsiteY3511" fmla="*/ 4531893 h 10286999"/>
              <a:gd name="connsiteX3512" fmla="*/ 1253344 w 11378470"/>
              <a:gd name="connsiteY3512" fmla="*/ 4531189 h 10286999"/>
              <a:gd name="connsiteX3513" fmla="*/ 1268448 w 11378470"/>
              <a:gd name="connsiteY3513" fmla="*/ 4540619 h 10286999"/>
              <a:gd name="connsiteX3514" fmla="*/ 1260031 w 11378470"/>
              <a:gd name="connsiteY3514" fmla="*/ 4541323 h 10286999"/>
              <a:gd name="connsiteX3515" fmla="*/ 1249385 w 11378470"/>
              <a:gd name="connsiteY3515" fmla="*/ 4538651 h 10286999"/>
              <a:gd name="connsiteX3516" fmla="*/ 1243198 w 11378470"/>
              <a:gd name="connsiteY3516" fmla="*/ 4542734 h 10286999"/>
              <a:gd name="connsiteX3517" fmla="*/ 1215218 w 11378470"/>
              <a:gd name="connsiteY3517" fmla="*/ 4527253 h 10286999"/>
              <a:gd name="connsiteX3518" fmla="*/ 1223914 w 11378470"/>
              <a:gd name="connsiteY3518" fmla="*/ 4526969 h 10286999"/>
              <a:gd name="connsiteX3519" fmla="*/ 1789304 w 11378470"/>
              <a:gd name="connsiteY3519" fmla="*/ 4506216 h 10286999"/>
              <a:gd name="connsiteX3520" fmla="*/ 1796200 w 11378470"/>
              <a:gd name="connsiteY3520" fmla="*/ 4506518 h 10286999"/>
              <a:gd name="connsiteX3521" fmla="*/ 1805906 w 11378470"/>
              <a:gd name="connsiteY3521" fmla="*/ 4510891 h 10286999"/>
              <a:gd name="connsiteX3522" fmla="*/ 1804448 w 11378470"/>
              <a:gd name="connsiteY3522" fmla="*/ 4519854 h 10286999"/>
              <a:gd name="connsiteX3523" fmla="*/ 1806712 w 11378470"/>
              <a:gd name="connsiteY3523" fmla="*/ 4527288 h 10286999"/>
              <a:gd name="connsiteX3524" fmla="*/ 1802990 w 11378470"/>
              <a:gd name="connsiteY3524" fmla="*/ 4528818 h 10286999"/>
              <a:gd name="connsiteX3525" fmla="*/ 1800401 w 11378470"/>
              <a:gd name="connsiteY3525" fmla="*/ 4534065 h 10286999"/>
              <a:gd name="connsiteX3526" fmla="*/ 1783253 w 11378470"/>
              <a:gd name="connsiteY3526" fmla="*/ 4532754 h 10286999"/>
              <a:gd name="connsiteX3527" fmla="*/ 1776338 w 11378470"/>
              <a:gd name="connsiteY3527" fmla="*/ 4527233 h 10286999"/>
              <a:gd name="connsiteX3528" fmla="*/ 1775005 w 11378470"/>
              <a:gd name="connsiteY3528" fmla="*/ 4519416 h 10286999"/>
              <a:gd name="connsiteX3529" fmla="*/ 1781315 w 11378470"/>
              <a:gd name="connsiteY3529" fmla="*/ 4512639 h 10286999"/>
              <a:gd name="connsiteX3530" fmla="*/ 1789304 w 11378470"/>
              <a:gd name="connsiteY3530" fmla="*/ 4506216 h 10286999"/>
              <a:gd name="connsiteX3531" fmla="*/ 1141836 w 11378470"/>
              <a:gd name="connsiteY3531" fmla="*/ 4479808 h 10286999"/>
              <a:gd name="connsiteX3532" fmla="*/ 1155787 w 11378470"/>
              <a:gd name="connsiteY3532" fmla="*/ 4484758 h 10286999"/>
              <a:gd name="connsiteX3533" fmla="*/ 1164185 w 11378470"/>
              <a:gd name="connsiteY3533" fmla="*/ 4493315 h 10286999"/>
              <a:gd name="connsiteX3534" fmla="*/ 1166139 w 11378470"/>
              <a:gd name="connsiteY3534" fmla="*/ 4482846 h 10286999"/>
              <a:gd name="connsiteX3535" fmla="*/ 1175037 w 11378470"/>
              <a:gd name="connsiteY3535" fmla="*/ 4483343 h 10286999"/>
              <a:gd name="connsiteX3536" fmla="*/ 1185874 w 11378470"/>
              <a:gd name="connsiteY3536" fmla="*/ 4489508 h 10286999"/>
              <a:gd name="connsiteX3537" fmla="*/ 1181120 w 11378470"/>
              <a:gd name="connsiteY3537" fmla="*/ 4509633 h 10286999"/>
              <a:gd name="connsiteX3538" fmla="*/ 1172221 w 11378470"/>
              <a:gd name="connsiteY3538" fmla="*/ 4509136 h 10286999"/>
              <a:gd name="connsiteX3539" fmla="*/ 1166936 w 11378470"/>
              <a:gd name="connsiteY3539" fmla="*/ 4503496 h 10286999"/>
              <a:gd name="connsiteX3540" fmla="*/ 1159682 w 11378470"/>
              <a:gd name="connsiteY3540" fmla="*/ 4513433 h 10286999"/>
              <a:gd name="connsiteX3541" fmla="*/ 1133261 w 11378470"/>
              <a:gd name="connsiteY3541" fmla="*/ 4545025 h 10286999"/>
              <a:gd name="connsiteX3542" fmla="*/ 1141836 w 11378470"/>
              <a:gd name="connsiteY3542" fmla="*/ 4479808 h 10286999"/>
              <a:gd name="connsiteX3543" fmla="*/ 1428189 w 11378470"/>
              <a:gd name="connsiteY3543" fmla="*/ 4442206 h 10286999"/>
              <a:gd name="connsiteX3544" fmla="*/ 1425259 w 11378470"/>
              <a:gd name="connsiteY3544" fmla="*/ 4448530 h 10286999"/>
              <a:gd name="connsiteX3545" fmla="*/ 1428189 w 11378470"/>
              <a:gd name="connsiteY3545" fmla="*/ 4442206 h 10286999"/>
              <a:gd name="connsiteX3546" fmla="*/ 1232073 w 11378470"/>
              <a:gd name="connsiteY3546" fmla="*/ 4440363 h 10286999"/>
              <a:gd name="connsiteX3547" fmla="*/ 1256670 w 11378470"/>
              <a:gd name="connsiteY3547" fmla="*/ 4445860 h 10286999"/>
              <a:gd name="connsiteX3548" fmla="*/ 1243897 w 11378470"/>
              <a:gd name="connsiteY3548" fmla="*/ 4487716 h 10286999"/>
              <a:gd name="connsiteX3549" fmla="*/ 1217766 w 11378470"/>
              <a:gd name="connsiteY3549" fmla="*/ 4477930 h 10286999"/>
              <a:gd name="connsiteX3550" fmla="*/ 1207827 w 11378470"/>
              <a:gd name="connsiteY3550" fmla="*/ 4449695 h 10286999"/>
              <a:gd name="connsiteX3551" fmla="*/ 1232073 w 11378470"/>
              <a:gd name="connsiteY3551" fmla="*/ 4440363 h 10286999"/>
              <a:gd name="connsiteX3552" fmla="*/ 1693649 w 11378470"/>
              <a:gd name="connsiteY3552" fmla="*/ 4439249 h 10286999"/>
              <a:gd name="connsiteX3553" fmla="*/ 1693609 w 11378470"/>
              <a:gd name="connsiteY3553" fmla="*/ 4468176 h 10286999"/>
              <a:gd name="connsiteX3554" fmla="*/ 1699181 w 11378470"/>
              <a:gd name="connsiteY3554" fmla="*/ 4458480 h 10286999"/>
              <a:gd name="connsiteX3555" fmla="*/ 1716082 w 11378470"/>
              <a:gd name="connsiteY3555" fmla="*/ 4450627 h 10286999"/>
              <a:gd name="connsiteX3556" fmla="*/ 1727783 w 11378470"/>
              <a:gd name="connsiteY3556" fmla="*/ 4471336 h 10286999"/>
              <a:gd name="connsiteX3557" fmla="*/ 1708457 w 11378470"/>
              <a:gd name="connsiteY3557" fmla="*/ 4482420 h 10286999"/>
              <a:gd name="connsiteX3558" fmla="*/ 1693596 w 11378470"/>
              <a:gd name="connsiteY3558" fmla="*/ 4477307 h 10286999"/>
              <a:gd name="connsiteX3559" fmla="*/ 1693591 w 11378470"/>
              <a:gd name="connsiteY3559" fmla="*/ 4480638 h 10286999"/>
              <a:gd name="connsiteX3560" fmla="*/ 1692627 w 11378470"/>
              <a:gd name="connsiteY3560" fmla="*/ 4499962 h 10286999"/>
              <a:gd name="connsiteX3561" fmla="*/ 1708072 w 11378470"/>
              <a:gd name="connsiteY3561" fmla="*/ 4503629 h 10286999"/>
              <a:gd name="connsiteX3562" fmla="*/ 1722924 w 11378470"/>
              <a:gd name="connsiteY3562" fmla="*/ 4510150 h 10286999"/>
              <a:gd name="connsiteX3563" fmla="*/ 1725967 w 11378470"/>
              <a:gd name="connsiteY3563" fmla="*/ 4517095 h 10286999"/>
              <a:gd name="connsiteX3564" fmla="*/ 1707279 w 11378470"/>
              <a:gd name="connsiteY3564" fmla="*/ 4513374 h 10286999"/>
              <a:gd name="connsiteX3565" fmla="*/ 1692614 w 11378470"/>
              <a:gd name="connsiteY3565" fmla="*/ 4500228 h 10286999"/>
              <a:gd name="connsiteX3566" fmla="*/ 1691809 w 11378470"/>
              <a:gd name="connsiteY3566" fmla="*/ 4516371 h 10286999"/>
              <a:gd name="connsiteX3567" fmla="*/ 1683159 w 11378470"/>
              <a:gd name="connsiteY3567" fmla="*/ 4515686 h 10286999"/>
              <a:gd name="connsiteX3568" fmla="*/ 1677518 w 11378470"/>
              <a:gd name="connsiteY3568" fmla="*/ 4506472 h 10286999"/>
              <a:gd name="connsiteX3569" fmla="*/ 1676884 w 11378470"/>
              <a:gd name="connsiteY3569" fmla="*/ 4467356 h 10286999"/>
              <a:gd name="connsiteX3570" fmla="*/ 1678339 w 11378470"/>
              <a:gd name="connsiteY3570" fmla="*/ 4458273 h 10286999"/>
              <a:gd name="connsiteX3571" fmla="*/ 1679794 w 11378470"/>
              <a:gd name="connsiteY3571" fmla="*/ 4449189 h 10286999"/>
              <a:gd name="connsiteX3572" fmla="*/ 1693649 w 11378470"/>
              <a:gd name="connsiteY3572" fmla="*/ 4439249 h 10286999"/>
              <a:gd name="connsiteX3573" fmla="*/ 1636800 w 11378470"/>
              <a:gd name="connsiteY3573" fmla="*/ 4434870 h 10286999"/>
              <a:gd name="connsiteX3574" fmla="*/ 1665350 w 11378470"/>
              <a:gd name="connsiteY3574" fmla="*/ 4456254 h 10286999"/>
              <a:gd name="connsiteX3575" fmla="*/ 1665290 w 11378470"/>
              <a:gd name="connsiteY3575" fmla="*/ 4495884 h 10286999"/>
              <a:gd name="connsiteX3576" fmla="*/ 1649019 w 11378470"/>
              <a:gd name="connsiteY3576" fmla="*/ 4495296 h 10286999"/>
              <a:gd name="connsiteX3577" fmla="*/ 1636800 w 11378470"/>
              <a:gd name="connsiteY3577" fmla="*/ 4434870 h 10286999"/>
              <a:gd name="connsiteX3578" fmla="*/ 2087788 w 11378470"/>
              <a:gd name="connsiteY3578" fmla="*/ 4427500 h 10286999"/>
              <a:gd name="connsiteX3579" fmla="*/ 2121251 w 11378470"/>
              <a:gd name="connsiteY3579" fmla="*/ 4447851 h 10286999"/>
              <a:gd name="connsiteX3580" fmla="*/ 2115451 w 11378470"/>
              <a:gd name="connsiteY3580" fmla="*/ 4470614 h 10286999"/>
              <a:gd name="connsiteX3581" fmla="*/ 2077283 w 11378470"/>
              <a:gd name="connsiteY3581" fmla="*/ 4474883 h 10286999"/>
              <a:gd name="connsiteX3582" fmla="*/ 2070872 w 11378470"/>
              <a:gd name="connsiteY3582" fmla="*/ 4435251 h 10286999"/>
              <a:gd name="connsiteX3583" fmla="*/ 2087788 w 11378470"/>
              <a:gd name="connsiteY3583" fmla="*/ 4427500 h 10286999"/>
              <a:gd name="connsiteX3584" fmla="*/ 1086807 w 11378470"/>
              <a:gd name="connsiteY3584" fmla="*/ 4426841 h 10286999"/>
              <a:gd name="connsiteX3585" fmla="*/ 1156452 w 11378470"/>
              <a:gd name="connsiteY3585" fmla="*/ 4472309 h 10286999"/>
              <a:gd name="connsiteX3586" fmla="*/ 1008581 w 11378470"/>
              <a:gd name="connsiteY3586" fmla="*/ 4449609 h 10286999"/>
              <a:gd name="connsiteX3587" fmla="*/ 1086807 w 11378470"/>
              <a:gd name="connsiteY3587" fmla="*/ 4426841 h 10286999"/>
              <a:gd name="connsiteX3588" fmla="*/ 1860365 w 11378470"/>
              <a:gd name="connsiteY3588" fmla="*/ 4422272 h 10286999"/>
              <a:gd name="connsiteX3589" fmla="*/ 1950998 w 11378470"/>
              <a:gd name="connsiteY3589" fmla="*/ 4495325 h 10286999"/>
              <a:gd name="connsiteX3590" fmla="*/ 1902157 w 11378470"/>
              <a:gd name="connsiteY3590" fmla="*/ 4468348 h 10286999"/>
              <a:gd name="connsiteX3591" fmla="*/ 1860365 w 11378470"/>
              <a:gd name="connsiteY3591" fmla="*/ 4422272 h 10286999"/>
              <a:gd name="connsiteX3592" fmla="*/ 2332018 w 11378470"/>
              <a:gd name="connsiteY3592" fmla="*/ 4421474 h 10286999"/>
              <a:gd name="connsiteX3593" fmla="*/ 2322754 w 11378470"/>
              <a:gd name="connsiteY3593" fmla="*/ 4437946 h 10286999"/>
              <a:gd name="connsiteX3594" fmla="*/ 2310599 w 11378470"/>
              <a:gd name="connsiteY3594" fmla="*/ 4447997 h 10286999"/>
              <a:gd name="connsiteX3595" fmla="*/ 2310599 w 11378470"/>
              <a:gd name="connsiteY3595" fmla="*/ 4452725 h 10286999"/>
              <a:gd name="connsiteX3596" fmla="*/ 2305970 w 11378470"/>
              <a:gd name="connsiteY3596" fmla="*/ 4462187 h 10286999"/>
              <a:gd name="connsiteX3597" fmla="*/ 2278190 w 11378470"/>
              <a:gd name="connsiteY3597" fmla="*/ 4495293 h 10286999"/>
              <a:gd name="connsiteX3598" fmla="*/ 2278190 w 11378470"/>
              <a:gd name="connsiteY3598" fmla="*/ 4514210 h 10286999"/>
              <a:gd name="connsiteX3599" fmla="*/ 2237084 w 11378470"/>
              <a:gd name="connsiteY3599" fmla="*/ 4585594 h 10286999"/>
              <a:gd name="connsiteX3600" fmla="*/ 2245795 w 11378470"/>
              <a:gd name="connsiteY3600" fmla="*/ 4580992 h 10286999"/>
              <a:gd name="connsiteX3601" fmla="*/ 2256420 w 11378470"/>
              <a:gd name="connsiteY3601" fmla="*/ 4581851 h 10286999"/>
              <a:gd name="connsiteX3602" fmla="*/ 2262721 w 11378470"/>
              <a:gd name="connsiteY3602" fmla="*/ 4585531 h 10286999"/>
              <a:gd name="connsiteX3603" fmla="*/ 2263498 w 11378470"/>
              <a:gd name="connsiteY3603" fmla="*/ 4591486 h 10286999"/>
              <a:gd name="connsiteX3604" fmla="*/ 2253579 w 11378470"/>
              <a:gd name="connsiteY3604" fmla="*/ 4599749 h 10286999"/>
              <a:gd name="connsiteX3605" fmla="*/ 2241395 w 11378470"/>
              <a:gd name="connsiteY3605" fmla="*/ 4600577 h 10286999"/>
              <a:gd name="connsiteX3606" fmla="*/ 2238174 w 11378470"/>
              <a:gd name="connsiteY3606" fmla="*/ 4595105 h 10286999"/>
              <a:gd name="connsiteX3607" fmla="*/ 2236897 w 11378470"/>
              <a:gd name="connsiteY3607" fmla="*/ 4585920 h 10286999"/>
              <a:gd name="connsiteX3608" fmla="*/ 2231889 w 11378470"/>
              <a:gd name="connsiteY3608" fmla="*/ 4594615 h 10286999"/>
              <a:gd name="connsiteX3609" fmla="*/ 2190220 w 11378470"/>
              <a:gd name="connsiteY3609" fmla="*/ 4651367 h 10286999"/>
              <a:gd name="connsiteX3610" fmla="*/ 2167068 w 11378470"/>
              <a:gd name="connsiteY3610" fmla="*/ 4712852 h 10286999"/>
              <a:gd name="connsiteX3611" fmla="*/ 2158623 w 11378470"/>
              <a:gd name="connsiteY3611" fmla="*/ 4726457 h 10286999"/>
              <a:gd name="connsiteX3612" fmla="*/ 2160540 w 11378470"/>
              <a:gd name="connsiteY3612" fmla="*/ 4735053 h 10286999"/>
              <a:gd name="connsiteX3613" fmla="*/ 2158222 w 11378470"/>
              <a:gd name="connsiteY3613" fmla="*/ 4754374 h 10286999"/>
              <a:gd name="connsiteX3614" fmla="*/ 2140733 w 11378470"/>
              <a:gd name="connsiteY3614" fmla="*/ 4755278 h 10286999"/>
              <a:gd name="connsiteX3615" fmla="*/ 2136975 w 11378470"/>
              <a:gd name="connsiteY3615" fmla="*/ 4761332 h 10286999"/>
              <a:gd name="connsiteX3616" fmla="*/ 2106878 w 11378470"/>
              <a:gd name="connsiteY3616" fmla="*/ 4831094 h 10286999"/>
              <a:gd name="connsiteX3617" fmla="*/ 2076222 w 11378470"/>
              <a:gd name="connsiteY3617" fmla="*/ 4902675 h 10286999"/>
              <a:gd name="connsiteX3618" fmla="*/ 2086724 w 11378470"/>
              <a:gd name="connsiteY3618" fmla="*/ 4898915 h 10286999"/>
              <a:gd name="connsiteX3619" fmla="*/ 2100413 w 11378470"/>
              <a:gd name="connsiteY3619" fmla="*/ 4907733 h 10286999"/>
              <a:gd name="connsiteX3620" fmla="*/ 2090048 w 11378470"/>
              <a:gd name="connsiteY3620" fmla="*/ 4947402 h 10286999"/>
              <a:gd name="connsiteX3621" fmla="*/ 2069522 w 11378470"/>
              <a:gd name="connsiteY3621" fmla="*/ 4945082 h 10286999"/>
              <a:gd name="connsiteX3622" fmla="*/ 2061399 w 11378470"/>
              <a:gd name="connsiteY3622" fmla="*/ 4937287 h 10286999"/>
              <a:gd name="connsiteX3623" fmla="*/ 2042061 w 11378470"/>
              <a:gd name="connsiteY3623" fmla="*/ 4982439 h 10286999"/>
              <a:gd name="connsiteX3624" fmla="*/ 2009651 w 11378470"/>
              <a:gd name="connsiteY3624" fmla="*/ 5086491 h 10286999"/>
              <a:gd name="connsiteX3625" fmla="*/ 1981870 w 11378470"/>
              <a:gd name="connsiteY3625" fmla="*/ 5147975 h 10286999"/>
              <a:gd name="connsiteX3626" fmla="*/ 1974408 w 11378470"/>
              <a:gd name="connsiteY3626" fmla="*/ 5173986 h 10286999"/>
              <a:gd name="connsiteX3627" fmla="*/ 1976139 w 11378470"/>
              <a:gd name="connsiteY3627" fmla="*/ 5179996 h 10286999"/>
              <a:gd name="connsiteX3628" fmla="*/ 1976130 w 11378470"/>
              <a:gd name="connsiteY3628" fmla="*/ 5180382 h 10286999"/>
              <a:gd name="connsiteX3629" fmla="*/ 1995610 w 11378470"/>
              <a:gd name="connsiteY3629" fmla="*/ 5174341 h 10286999"/>
              <a:gd name="connsiteX3630" fmla="*/ 2013077 w 11378470"/>
              <a:gd name="connsiteY3630" fmla="*/ 5176165 h 10286999"/>
              <a:gd name="connsiteX3631" fmla="*/ 2022942 w 11378470"/>
              <a:gd name="connsiteY3631" fmla="*/ 5184772 h 10286999"/>
              <a:gd name="connsiteX3632" fmla="*/ 2035170 w 11378470"/>
              <a:gd name="connsiteY3632" fmla="*/ 5148559 h 10286999"/>
              <a:gd name="connsiteX3633" fmla="*/ 2033361 w 11378470"/>
              <a:gd name="connsiteY3633" fmla="*/ 5150341 h 10286999"/>
              <a:gd name="connsiteX3634" fmla="*/ 2002135 w 11378470"/>
              <a:gd name="connsiteY3634" fmla="*/ 5156813 h 10286999"/>
              <a:gd name="connsiteX3635" fmla="*/ 1987059 w 11378470"/>
              <a:gd name="connsiteY3635" fmla="*/ 5145562 h 10286999"/>
              <a:gd name="connsiteX3636" fmla="*/ 2033297 w 11378470"/>
              <a:gd name="connsiteY3636" fmla="*/ 5114317 h 10286999"/>
              <a:gd name="connsiteX3637" fmla="*/ 2044819 w 11378470"/>
              <a:gd name="connsiteY3637" fmla="*/ 5119986 h 10286999"/>
              <a:gd name="connsiteX3638" fmla="*/ 2056529 w 11378470"/>
              <a:gd name="connsiteY3638" fmla="*/ 5085307 h 10286999"/>
              <a:gd name="connsiteX3639" fmla="*/ 2087710 w 11378470"/>
              <a:gd name="connsiteY3639" fmla="*/ 5006383 h 10286999"/>
              <a:gd name="connsiteX3640" fmla="*/ 2100346 w 11378470"/>
              <a:gd name="connsiteY3640" fmla="*/ 4979328 h 10286999"/>
              <a:gd name="connsiteX3641" fmla="*/ 2098199 w 11378470"/>
              <a:gd name="connsiteY3641" fmla="*/ 4980739 h 10286999"/>
              <a:gd name="connsiteX3642" fmla="*/ 2098426 w 11378470"/>
              <a:gd name="connsiteY3642" fmla="*/ 4967948 h 10286999"/>
              <a:gd name="connsiteX3643" fmla="*/ 2100945 w 11378470"/>
              <a:gd name="connsiteY3643" fmla="*/ 4962680 h 10286999"/>
              <a:gd name="connsiteX3644" fmla="*/ 2099800 w 11378470"/>
              <a:gd name="connsiteY3644" fmla="*/ 4958919 h 10286999"/>
              <a:gd name="connsiteX3645" fmla="*/ 2103465 w 11378470"/>
              <a:gd name="connsiteY3645" fmla="*/ 4957413 h 10286999"/>
              <a:gd name="connsiteX3646" fmla="*/ 2108503 w 11378470"/>
              <a:gd name="connsiteY3646" fmla="*/ 4946876 h 10286999"/>
              <a:gd name="connsiteX3647" fmla="*/ 2112623 w 11378470"/>
              <a:gd name="connsiteY3647" fmla="*/ 4919789 h 10286999"/>
              <a:gd name="connsiteX3648" fmla="*/ 2113687 w 11378470"/>
              <a:gd name="connsiteY3648" fmla="*/ 4918125 h 10286999"/>
              <a:gd name="connsiteX3649" fmla="*/ 2105931 w 11378470"/>
              <a:gd name="connsiteY3649" fmla="*/ 4906204 h 10286999"/>
              <a:gd name="connsiteX3650" fmla="*/ 2141630 w 11378470"/>
              <a:gd name="connsiteY3650" fmla="*/ 4838580 h 10286999"/>
              <a:gd name="connsiteX3651" fmla="*/ 2160008 w 11378470"/>
              <a:gd name="connsiteY3651" fmla="*/ 4857003 h 10286999"/>
              <a:gd name="connsiteX3652" fmla="*/ 2162959 w 11378470"/>
              <a:gd name="connsiteY3652" fmla="*/ 4866868 h 10286999"/>
              <a:gd name="connsiteX3653" fmla="*/ 2167068 w 11378470"/>
              <a:gd name="connsiteY3653" fmla="*/ 4854740 h 10286999"/>
              <a:gd name="connsiteX3654" fmla="*/ 2198322 w 11378470"/>
              <a:gd name="connsiteY3654" fmla="*/ 4791483 h 10286999"/>
              <a:gd name="connsiteX3655" fmla="*/ 2209005 w 11378470"/>
              <a:gd name="connsiteY3655" fmla="*/ 4770814 h 10286999"/>
              <a:gd name="connsiteX3656" fmla="*/ 2208731 w 11378470"/>
              <a:gd name="connsiteY3656" fmla="*/ 4761850 h 10286999"/>
              <a:gd name="connsiteX3657" fmla="*/ 2215706 w 11378470"/>
              <a:gd name="connsiteY3657" fmla="*/ 4748090 h 10286999"/>
              <a:gd name="connsiteX3658" fmla="*/ 2221478 w 11378470"/>
              <a:gd name="connsiteY3658" fmla="*/ 4746685 h 10286999"/>
              <a:gd name="connsiteX3659" fmla="*/ 2232451 w 11378470"/>
              <a:gd name="connsiteY3659" fmla="*/ 4725455 h 10286999"/>
              <a:gd name="connsiteX3660" fmla="*/ 2230913 w 11378470"/>
              <a:gd name="connsiteY3660" fmla="*/ 4723717 h 10286999"/>
              <a:gd name="connsiteX3661" fmla="*/ 2234629 w 11378470"/>
              <a:gd name="connsiteY3661" fmla="*/ 4721240 h 10286999"/>
              <a:gd name="connsiteX3662" fmla="*/ 2236520 w 11378470"/>
              <a:gd name="connsiteY3662" fmla="*/ 4717582 h 10286999"/>
              <a:gd name="connsiteX3663" fmla="*/ 2263277 w 11378470"/>
              <a:gd name="connsiteY3663" fmla="*/ 4666133 h 10286999"/>
              <a:gd name="connsiteX3664" fmla="*/ 2253894 w 11378470"/>
              <a:gd name="connsiteY3664" fmla="*/ 4660779 h 10286999"/>
              <a:gd name="connsiteX3665" fmla="*/ 2246651 w 11378470"/>
              <a:gd name="connsiteY3665" fmla="*/ 4629834 h 10286999"/>
              <a:gd name="connsiteX3666" fmla="*/ 2262215 w 11378470"/>
              <a:gd name="connsiteY3666" fmla="*/ 4621429 h 10286999"/>
              <a:gd name="connsiteX3667" fmla="*/ 2284308 w 11378470"/>
              <a:gd name="connsiteY3667" fmla="*/ 4623791 h 10286999"/>
              <a:gd name="connsiteX3668" fmla="*/ 2284675 w 11378470"/>
              <a:gd name="connsiteY3668" fmla="*/ 4624987 h 10286999"/>
              <a:gd name="connsiteX3669" fmla="*/ 2315229 w 11378470"/>
              <a:gd name="connsiteY3669" fmla="*/ 4566234 h 10286999"/>
              <a:gd name="connsiteX3670" fmla="*/ 2349955 w 11378470"/>
              <a:gd name="connsiteY3670" fmla="*/ 4519533 h 10286999"/>
              <a:gd name="connsiteX3671" fmla="*/ 2356565 w 11378470"/>
              <a:gd name="connsiteY3671" fmla="*/ 4509172 h 10286999"/>
              <a:gd name="connsiteX3672" fmla="*/ 2355119 w 11378470"/>
              <a:gd name="connsiteY3672" fmla="*/ 4497004 h 10286999"/>
              <a:gd name="connsiteX3673" fmla="*/ 2339953 w 11378470"/>
              <a:gd name="connsiteY3673" fmla="*/ 4442977 h 10286999"/>
              <a:gd name="connsiteX3674" fmla="*/ 2347059 w 11378470"/>
              <a:gd name="connsiteY3674" fmla="*/ 4424138 h 10286999"/>
              <a:gd name="connsiteX3675" fmla="*/ 1808995 w 11378470"/>
              <a:gd name="connsiteY3675" fmla="*/ 4420975 h 10286999"/>
              <a:gd name="connsiteX3676" fmla="*/ 1795565 w 11378470"/>
              <a:gd name="connsiteY3676" fmla="*/ 4423280 h 10286999"/>
              <a:gd name="connsiteX3677" fmla="*/ 1808702 w 11378470"/>
              <a:gd name="connsiteY3677" fmla="*/ 4432699 h 10286999"/>
              <a:gd name="connsiteX3678" fmla="*/ 1808604 w 11378470"/>
              <a:gd name="connsiteY3678" fmla="*/ 4432113 h 10286999"/>
              <a:gd name="connsiteX3679" fmla="*/ 2000522 w 11378470"/>
              <a:gd name="connsiteY3679" fmla="*/ 4420058 h 10286999"/>
              <a:gd name="connsiteX3680" fmla="*/ 2019712 w 11378470"/>
              <a:gd name="connsiteY3680" fmla="*/ 4436408 h 10286999"/>
              <a:gd name="connsiteX3681" fmla="*/ 2000522 w 11378470"/>
              <a:gd name="connsiteY3681" fmla="*/ 4420058 h 10286999"/>
              <a:gd name="connsiteX3682" fmla="*/ 387895 w 11378470"/>
              <a:gd name="connsiteY3682" fmla="*/ 4390586 h 10286999"/>
              <a:gd name="connsiteX3683" fmla="*/ 415143 w 11378470"/>
              <a:gd name="connsiteY3683" fmla="*/ 4485492 h 10286999"/>
              <a:gd name="connsiteX3684" fmla="*/ 395295 w 11378470"/>
              <a:gd name="connsiteY3684" fmla="*/ 4485374 h 10286999"/>
              <a:gd name="connsiteX3685" fmla="*/ 387895 w 11378470"/>
              <a:gd name="connsiteY3685" fmla="*/ 4390586 h 10286999"/>
              <a:gd name="connsiteX3686" fmla="*/ 1259523 w 11378470"/>
              <a:gd name="connsiteY3686" fmla="*/ 4383615 h 10286999"/>
              <a:gd name="connsiteX3687" fmla="*/ 1268651 w 11378470"/>
              <a:gd name="connsiteY3687" fmla="*/ 4395398 h 10286999"/>
              <a:gd name="connsiteX3688" fmla="*/ 1276414 w 11378470"/>
              <a:gd name="connsiteY3688" fmla="*/ 4417394 h 10286999"/>
              <a:gd name="connsiteX3689" fmla="*/ 1285458 w 11378470"/>
              <a:gd name="connsiteY3689" fmla="*/ 4426933 h 10286999"/>
              <a:gd name="connsiteX3690" fmla="*/ 1283848 w 11378470"/>
              <a:gd name="connsiteY3690" fmla="*/ 4430411 h 10286999"/>
              <a:gd name="connsiteX3691" fmla="*/ 1244448 w 11378470"/>
              <a:gd name="connsiteY3691" fmla="*/ 4399210 h 10286999"/>
              <a:gd name="connsiteX3692" fmla="*/ 1243069 w 11378470"/>
              <a:gd name="connsiteY3692" fmla="*/ 4391284 h 10286999"/>
              <a:gd name="connsiteX3693" fmla="*/ 1250891 w 11378470"/>
              <a:gd name="connsiteY3693" fmla="*/ 4385297 h 10286999"/>
              <a:gd name="connsiteX3694" fmla="*/ 1259523 w 11378470"/>
              <a:gd name="connsiteY3694" fmla="*/ 4383615 h 10286999"/>
              <a:gd name="connsiteX3695" fmla="*/ 2069728 w 11378470"/>
              <a:gd name="connsiteY3695" fmla="*/ 4375651 h 10286999"/>
              <a:gd name="connsiteX3696" fmla="*/ 2084877 w 11378470"/>
              <a:gd name="connsiteY3696" fmla="*/ 4382797 h 10286999"/>
              <a:gd name="connsiteX3697" fmla="*/ 2088236 w 11378470"/>
              <a:gd name="connsiteY3697" fmla="*/ 4397367 h 10286999"/>
              <a:gd name="connsiteX3698" fmla="*/ 2047631 w 11378470"/>
              <a:gd name="connsiteY3698" fmla="*/ 4399224 h 10286999"/>
              <a:gd name="connsiteX3699" fmla="*/ 2049730 w 11378470"/>
              <a:gd name="connsiteY3699" fmla="*/ 4382361 h 10286999"/>
              <a:gd name="connsiteX3700" fmla="*/ 2069728 w 11378470"/>
              <a:gd name="connsiteY3700" fmla="*/ 4375651 h 10286999"/>
              <a:gd name="connsiteX3701" fmla="*/ 810652 w 11378470"/>
              <a:gd name="connsiteY3701" fmla="*/ 4371622 h 10286999"/>
              <a:gd name="connsiteX3702" fmla="*/ 881877 w 11378470"/>
              <a:gd name="connsiteY3702" fmla="*/ 4452163 h 10286999"/>
              <a:gd name="connsiteX3703" fmla="*/ 778465 w 11378470"/>
              <a:gd name="connsiteY3703" fmla="*/ 4371772 h 10286999"/>
              <a:gd name="connsiteX3704" fmla="*/ 810652 w 11378470"/>
              <a:gd name="connsiteY3704" fmla="*/ 4371622 h 10286999"/>
              <a:gd name="connsiteX3705" fmla="*/ 1070073 w 11378470"/>
              <a:gd name="connsiteY3705" fmla="*/ 4365933 h 10286999"/>
              <a:gd name="connsiteX3706" fmla="*/ 1091109 w 11378470"/>
              <a:gd name="connsiteY3706" fmla="*/ 4377900 h 10286999"/>
              <a:gd name="connsiteX3707" fmla="*/ 1069316 w 11378470"/>
              <a:gd name="connsiteY3707" fmla="*/ 4396265 h 10286999"/>
              <a:gd name="connsiteX3708" fmla="*/ 1063915 w 11378470"/>
              <a:gd name="connsiteY3708" fmla="*/ 4388798 h 10286999"/>
              <a:gd name="connsiteX3709" fmla="*/ 1063050 w 11378470"/>
              <a:gd name="connsiteY3709" fmla="*/ 4375121 h 10286999"/>
              <a:gd name="connsiteX3710" fmla="*/ 1070073 w 11378470"/>
              <a:gd name="connsiteY3710" fmla="*/ 4365933 h 10286999"/>
              <a:gd name="connsiteX3711" fmla="*/ 1324423 w 11378470"/>
              <a:gd name="connsiteY3711" fmla="*/ 4355642 h 10286999"/>
              <a:gd name="connsiteX3712" fmla="*/ 1337012 w 11378470"/>
              <a:gd name="connsiteY3712" fmla="*/ 4364617 h 10286999"/>
              <a:gd name="connsiteX3713" fmla="*/ 1341237 w 11378470"/>
              <a:gd name="connsiteY3713" fmla="*/ 4364699 h 10286999"/>
              <a:gd name="connsiteX3714" fmla="*/ 1349290 w 11378470"/>
              <a:gd name="connsiteY3714" fmla="*/ 4374312 h 10286999"/>
              <a:gd name="connsiteX3715" fmla="*/ 1350035 w 11378470"/>
              <a:gd name="connsiteY3715" fmla="*/ 4379283 h 10286999"/>
              <a:gd name="connsiteX3716" fmla="*/ 1358074 w 11378470"/>
              <a:gd name="connsiteY3716" fmla="*/ 4393476 h 10286999"/>
              <a:gd name="connsiteX3717" fmla="*/ 1350803 w 11378470"/>
              <a:gd name="connsiteY3717" fmla="*/ 4393917 h 10286999"/>
              <a:gd name="connsiteX3718" fmla="*/ 1343054 w 11378470"/>
              <a:gd name="connsiteY3718" fmla="*/ 4406562 h 10286999"/>
              <a:gd name="connsiteX3719" fmla="*/ 1343318 w 11378470"/>
              <a:gd name="connsiteY3719" fmla="*/ 4408245 h 10286999"/>
              <a:gd name="connsiteX3720" fmla="*/ 1344981 w 11378470"/>
              <a:gd name="connsiteY3720" fmla="*/ 4409310 h 10286999"/>
              <a:gd name="connsiteX3721" fmla="*/ 1357461 w 11378470"/>
              <a:gd name="connsiteY3721" fmla="*/ 4424728 h 10286999"/>
              <a:gd name="connsiteX3722" fmla="*/ 1337931 w 11378470"/>
              <a:gd name="connsiteY3722" fmla="*/ 4444658 h 10286999"/>
              <a:gd name="connsiteX3723" fmla="*/ 1308090 w 11378470"/>
              <a:gd name="connsiteY3723" fmla="*/ 4442311 h 10286999"/>
              <a:gd name="connsiteX3724" fmla="*/ 1324363 w 11378470"/>
              <a:gd name="connsiteY3724" fmla="*/ 4396100 h 10286999"/>
              <a:gd name="connsiteX3725" fmla="*/ 1338430 w 11378470"/>
              <a:gd name="connsiteY3725" fmla="*/ 4405113 h 10286999"/>
              <a:gd name="connsiteX3726" fmla="*/ 1337809 w 11378470"/>
              <a:gd name="connsiteY3726" fmla="*/ 4399104 h 10286999"/>
              <a:gd name="connsiteX3727" fmla="*/ 1333967 w 11378470"/>
              <a:gd name="connsiteY3727" fmla="*/ 4394939 h 10286999"/>
              <a:gd name="connsiteX3728" fmla="*/ 1333023 w 11378470"/>
              <a:gd name="connsiteY3728" fmla="*/ 4394997 h 10286999"/>
              <a:gd name="connsiteX3729" fmla="*/ 1332084 w 11378470"/>
              <a:gd name="connsiteY3729" fmla="*/ 4392898 h 10286999"/>
              <a:gd name="connsiteX3730" fmla="*/ 1329122 w 11378470"/>
              <a:gd name="connsiteY3730" fmla="*/ 4389688 h 10286999"/>
              <a:gd name="connsiteX3731" fmla="*/ 1329148 w 11378470"/>
              <a:gd name="connsiteY3731" fmla="*/ 4387824 h 10286999"/>
              <a:gd name="connsiteX3732" fmla="*/ 1322295 w 11378470"/>
              <a:gd name="connsiteY3732" fmla="*/ 4379562 h 10286999"/>
              <a:gd name="connsiteX3733" fmla="*/ 1309298 w 11378470"/>
              <a:gd name="connsiteY3733" fmla="*/ 4365623 h 10286999"/>
              <a:gd name="connsiteX3734" fmla="*/ 1324423 w 11378470"/>
              <a:gd name="connsiteY3734" fmla="*/ 4355642 h 10286999"/>
              <a:gd name="connsiteX3735" fmla="*/ 1654592 w 11378470"/>
              <a:gd name="connsiteY3735" fmla="*/ 4315944 h 10286999"/>
              <a:gd name="connsiteX3736" fmla="*/ 1659898 w 11378470"/>
              <a:gd name="connsiteY3736" fmla="*/ 4341924 h 10286999"/>
              <a:gd name="connsiteX3737" fmla="*/ 1635127 w 11378470"/>
              <a:gd name="connsiteY3737" fmla="*/ 4343831 h 10286999"/>
              <a:gd name="connsiteX3738" fmla="*/ 1654592 w 11378470"/>
              <a:gd name="connsiteY3738" fmla="*/ 4315944 h 10286999"/>
              <a:gd name="connsiteX3739" fmla="*/ 1801557 w 11378470"/>
              <a:gd name="connsiteY3739" fmla="*/ 4301227 h 10286999"/>
              <a:gd name="connsiteX3740" fmla="*/ 1797276 w 11378470"/>
              <a:gd name="connsiteY3740" fmla="*/ 4316403 h 10286999"/>
              <a:gd name="connsiteX3741" fmla="*/ 1793420 w 11378470"/>
              <a:gd name="connsiteY3741" fmla="*/ 4318424 h 10286999"/>
              <a:gd name="connsiteX3742" fmla="*/ 1818696 w 11378470"/>
              <a:gd name="connsiteY3742" fmla="*/ 4321979 h 10286999"/>
              <a:gd name="connsiteX3743" fmla="*/ 1822361 w 11378470"/>
              <a:gd name="connsiteY3743" fmla="*/ 4324075 h 10286999"/>
              <a:gd name="connsiteX3744" fmla="*/ 1823276 w 11378470"/>
              <a:gd name="connsiteY3744" fmla="*/ 4321555 h 10286999"/>
              <a:gd name="connsiteX3745" fmla="*/ 1837264 w 11378470"/>
              <a:gd name="connsiteY3745" fmla="*/ 4308764 h 10286999"/>
              <a:gd name="connsiteX3746" fmla="*/ 1834074 w 11378470"/>
              <a:gd name="connsiteY3746" fmla="*/ 4307919 h 10286999"/>
              <a:gd name="connsiteX3747" fmla="*/ 1817743 w 11378470"/>
              <a:gd name="connsiteY3747" fmla="*/ 4304962 h 10286999"/>
              <a:gd name="connsiteX3748" fmla="*/ 1811957 w 11378470"/>
              <a:gd name="connsiteY3748" fmla="*/ 4301768 h 10286999"/>
              <a:gd name="connsiteX3749" fmla="*/ 1073374 w 11378470"/>
              <a:gd name="connsiteY3749" fmla="*/ 4297015 h 10286999"/>
              <a:gd name="connsiteX3750" fmla="*/ 1106213 w 11378470"/>
              <a:gd name="connsiteY3750" fmla="*/ 4312869 h 10286999"/>
              <a:gd name="connsiteX3751" fmla="*/ 1099839 w 11378470"/>
              <a:gd name="connsiteY3751" fmla="*/ 4346522 h 10286999"/>
              <a:gd name="connsiteX3752" fmla="*/ 1043112 w 11378470"/>
              <a:gd name="connsiteY3752" fmla="*/ 4331442 h 10286999"/>
              <a:gd name="connsiteX3753" fmla="*/ 1073374 w 11378470"/>
              <a:gd name="connsiteY3753" fmla="*/ 4297015 h 10286999"/>
              <a:gd name="connsiteX3754" fmla="*/ 263551 w 11378470"/>
              <a:gd name="connsiteY3754" fmla="*/ 4296819 h 10286999"/>
              <a:gd name="connsiteX3755" fmla="*/ 279100 w 11378470"/>
              <a:gd name="connsiteY3755" fmla="*/ 4301189 h 10286999"/>
              <a:gd name="connsiteX3756" fmla="*/ 272934 w 11378470"/>
              <a:gd name="connsiteY3756" fmla="*/ 4333478 h 10286999"/>
              <a:gd name="connsiteX3757" fmla="*/ 253711 w 11378470"/>
              <a:gd name="connsiteY3757" fmla="*/ 4318068 h 10286999"/>
              <a:gd name="connsiteX3758" fmla="*/ 252112 w 11378470"/>
              <a:gd name="connsiteY3758" fmla="*/ 4303736 h 10286999"/>
              <a:gd name="connsiteX3759" fmla="*/ 263551 w 11378470"/>
              <a:gd name="connsiteY3759" fmla="*/ 4296819 h 10286999"/>
              <a:gd name="connsiteX3760" fmla="*/ 936463 w 11378470"/>
              <a:gd name="connsiteY3760" fmla="*/ 4294585 h 10286999"/>
              <a:gd name="connsiteX3761" fmla="*/ 946252 w 11378470"/>
              <a:gd name="connsiteY3761" fmla="*/ 4347365 h 10286999"/>
              <a:gd name="connsiteX3762" fmla="*/ 919199 w 11378470"/>
              <a:gd name="connsiteY3762" fmla="*/ 4325998 h 10286999"/>
              <a:gd name="connsiteX3763" fmla="*/ 936463 w 11378470"/>
              <a:gd name="connsiteY3763" fmla="*/ 4294585 h 10286999"/>
              <a:gd name="connsiteX3764" fmla="*/ 7141116 w 11378470"/>
              <a:gd name="connsiteY3764" fmla="*/ 4287191 h 10286999"/>
              <a:gd name="connsiteX3765" fmla="*/ 7144324 w 11378470"/>
              <a:gd name="connsiteY3765" fmla="*/ 4287191 h 10286999"/>
              <a:gd name="connsiteX3766" fmla="*/ 7144324 w 11378470"/>
              <a:gd name="connsiteY3766" fmla="*/ 4291921 h 10286999"/>
              <a:gd name="connsiteX3767" fmla="*/ 546057 w 11378470"/>
              <a:gd name="connsiteY3767" fmla="*/ 4283678 h 10286999"/>
              <a:gd name="connsiteX3768" fmla="*/ 559104 w 11378470"/>
              <a:gd name="connsiteY3768" fmla="*/ 4296593 h 10286999"/>
              <a:gd name="connsiteX3769" fmla="*/ 559325 w 11378470"/>
              <a:gd name="connsiteY3769" fmla="*/ 4305508 h 10286999"/>
              <a:gd name="connsiteX3770" fmla="*/ 549219 w 11378470"/>
              <a:gd name="connsiteY3770" fmla="*/ 4308549 h 10286999"/>
              <a:gd name="connsiteX3771" fmla="*/ 528565 w 11378470"/>
              <a:gd name="connsiteY3771" fmla="*/ 4296798 h 10286999"/>
              <a:gd name="connsiteX3772" fmla="*/ 528345 w 11378470"/>
              <a:gd name="connsiteY3772" fmla="*/ 4287885 h 10286999"/>
              <a:gd name="connsiteX3773" fmla="*/ 546057 w 11378470"/>
              <a:gd name="connsiteY3773" fmla="*/ 4283678 h 10286999"/>
              <a:gd name="connsiteX3774" fmla="*/ 736248 w 11378470"/>
              <a:gd name="connsiteY3774" fmla="*/ 4256337 h 10286999"/>
              <a:gd name="connsiteX3775" fmla="*/ 754980 w 11378470"/>
              <a:gd name="connsiteY3775" fmla="*/ 4275515 h 10286999"/>
              <a:gd name="connsiteX3776" fmla="*/ 753937 w 11378470"/>
              <a:gd name="connsiteY3776" fmla="*/ 4287706 h 10286999"/>
              <a:gd name="connsiteX3777" fmla="*/ 743009 w 11378470"/>
              <a:gd name="connsiteY3777" fmla="*/ 4281490 h 10286999"/>
              <a:gd name="connsiteX3778" fmla="*/ 742490 w 11378470"/>
              <a:gd name="connsiteY3778" fmla="*/ 4272672 h 10286999"/>
              <a:gd name="connsiteX3779" fmla="*/ 733125 w 11378470"/>
              <a:gd name="connsiteY3779" fmla="*/ 4263083 h 10286999"/>
              <a:gd name="connsiteX3780" fmla="*/ 736248 w 11378470"/>
              <a:gd name="connsiteY3780" fmla="*/ 4256337 h 10286999"/>
              <a:gd name="connsiteX3781" fmla="*/ 778886 w 11378470"/>
              <a:gd name="connsiteY3781" fmla="*/ 4255137 h 10286999"/>
              <a:gd name="connsiteX3782" fmla="*/ 783100 w 11378470"/>
              <a:gd name="connsiteY3782" fmla="*/ 4260388 h 10286999"/>
              <a:gd name="connsiteX3783" fmla="*/ 786764 w 11378470"/>
              <a:gd name="connsiteY3783" fmla="*/ 4271604 h 10286999"/>
              <a:gd name="connsiteX3784" fmla="*/ 792103 w 11378470"/>
              <a:gd name="connsiteY3784" fmla="*/ 4279206 h 10286999"/>
              <a:gd name="connsiteX3785" fmla="*/ 787082 w 11378470"/>
              <a:gd name="connsiteY3785" fmla="*/ 4290048 h 10286999"/>
              <a:gd name="connsiteX3786" fmla="*/ 781744 w 11378470"/>
              <a:gd name="connsiteY3786" fmla="*/ 4282444 h 10286999"/>
              <a:gd name="connsiteX3787" fmla="*/ 770908 w 11378470"/>
              <a:gd name="connsiteY3787" fmla="*/ 4258017 h 10286999"/>
              <a:gd name="connsiteX3788" fmla="*/ 778886 w 11378470"/>
              <a:gd name="connsiteY3788" fmla="*/ 4255137 h 10286999"/>
              <a:gd name="connsiteX3789" fmla="*/ 1517675 w 11378470"/>
              <a:gd name="connsiteY3789" fmla="*/ 4249895 h 10286999"/>
              <a:gd name="connsiteX3790" fmla="*/ 1532334 w 11378470"/>
              <a:gd name="connsiteY3790" fmla="*/ 4251240 h 10286999"/>
              <a:gd name="connsiteX3791" fmla="*/ 1542241 w 11378470"/>
              <a:gd name="connsiteY3791" fmla="*/ 4268498 h 10286999"/>
              <a:gd name="connsiteX3792" fmla="*/ 1488006 w 11378470"/>
              <a:gd name="connsiteY3792" fmla="*/ 4284472 h 10286999"/>
              <a:gd name="connsiteX3793" fmla="*/ 1475808 w 11378470"/>
              <a:gd name="connsiteY3793" fmla="*/ 4270168 h 10286999"/>
              <a:gd name="connsiteX3794" fmla="*/ 1517675 w 11378470"/>
              <a:gd name="connsiteY3794" fmla="*/ 4249895 h 10286999"/>
              <a:gd name="connsiteX3795" fmla="*/ 865561 w 11378470"/>
              <a:gd name="connsiteY3795" fmla="*/ 4246319 h 10286999"/>
              <a:gd name="connsiteX3796" fmla="*/ 875889 w 11378470"/>
              <a:gd name="connsiteY3796" fmla="*/ 4252194 h 10286999"/>
              <a:gd name="connsiteX3797" fmla="*/ 875425 w 11378470"/>
              <a:gd name="connsiteY3797" fmla="*/ 4290764 h 10286999"/>
              <a:gd name="connsiteX3798" fmla="*/ 861190 w 11378470"/>
              <a:gd name="connsiteY3798" fmla="*/ 4254147 h 10286999"/>
              <a:gd name="connsiteX3799" fmla="*/ 865561 w 11378470"/>
              <a:gd name="connsiteY3799" fmla="*/ 4246319 h 10286999"/>
              <a:gd name="connsiteX3800" fmla="*/ 7162562 w 11378470"/>
              <a:gd name="connsiteY3800" fmla="*/ 4243830 h 10286999"/>
              <a:gd name="connsiteX3801" fmla="*/ 7160344 w 11378470"/>
              <a:gd name="connsiteY3801" fmla="*/ 4245398 h 10286999"/>
              <a:gd name="connsiteX3802" fmla="*/ 7128074 w 11378470"/>
              <a:gd name="connsiteY3802" fmla="*/ 4267947 h 10286999"/>
              <a:gd name="connsiteX3803" fmla="*/ 7141116 w 11378470"/>
              <a:gd name="connsiteY3803" fmla="*/ 4287191 h 10286999"/>
              <a:gd name="connsiteX3804" fmla="*/ 7139694 w 11378470"/>
              <a:gd name="connsiteY3804" fmla="*/ 4287191 h 10286999"/>
              <a:gd name="connsiteX3805" fmla="*/ 7144324 w 11378470"/>
              <a:gd name="connsiteY3805" fmla="*/ 4291921 h 10286999"/>
              <a:gd name="connsiteX3806" fmla="*/ 7139694 w 11378470"/>
              <a:gd name="connsiteY3806" fmla="*/ 4291921 h 10286999"/>
              <a:gd name="connsiteX3807" fmla="*/ 7131591 w 11378470"/>
              <a:gd name="connsiteY3807" fmla="*/ 4281279 h 10286999"/>
              <a:gd name="connsiteX3808" fmla="*/ 7123178 w 11378470"/>
              <a:gd name="connsiteY3808" fmla="*/ 4271366 h 10286999"/>
              <a:gd name="connsiteX3809" fmla="*/ 7122052 w 11378470"/>
              <a:gd name="connsiteY3809" fmla="*/ 4272153 h 10286999"/>
              <a:gd name="connsiteX3810" fmla="*/ 7126382 w 11378470"/>
              <a:gd name="connsiteY3810" fmla="*/ 4278915 h 10286999"/>
              <a:gd name="connsiteX3811" fmla="*/ 7139694 w 11378470"/>
              <a:gd name="connsiteY3811" fmla="*/ 4301381 h 10286999"/>
              <a:gd name="connsiteX3812" fmla="*/ 7143546 w 11378470"/>
              <a:gd name="connsiteY3812" fmla="*/ 4306628 h 10286999"/>
              <a:gd name="connsiteX3813" fmla="*/ 7159024 w 11378470"/>
              <a:gd name="connsiteY3813" fmla="*/ 4270825 h 10286999"/>
              <a:gd name="connsiteX3814" fmla="*/ 7169530 w 11378470"/>
              <a:gd name="connsiteY3814" fmla="*/ 4249121 h 10286999"/>
              <a:gd name="connsiteX3815" fmla="*/ 557415 w 11378470"/>
              <a:gd name="connsiteY3815" fmla="*/ 4242498 h 10286999"/>
              <a:gd name="connsiteX3816" fmla="*/ 562695 w 11378470"/>
              <a:gd name="connsiteY3816" fmla="*/ 4258925 h 10286999"/>
              <a:gd name="connsiteX3817" fmla="*/ 547456 w 11378470"/>
              <a:gd name="connsiteY3817" fmla="*/ 4254729 h 10286999"/>
              <a:gd name="connsiteX3818" fmla="*/ 547995 w 11378470"/>
              <a:gd name="connsiteY3818" fmla="*/ 4247766 h 10286999"/>
              <a:gd name="connsiteX3819" fmla="*/ 557415 w 11378470"/>
              <a:gd name="connsiteY3819" fmla="*/ 4242498 h 10286999"/>
              <a:gd name="connsiteX3820" fmla="*/ 2465505 w 11378470"/>
              <a:gd name="connsiteY3820" fmla="*/ 4221794 h 10286999"/>
              <a:gd name="connsiteX3821" fmla="*/ 2487542 w 11378470"/>
              <a:gd name="connsiteY3821" fmla="*/ 4290553 h 10286999"/>
              <a:gd name="connsiteX3822" fmla="*/ 2466363 w 11378470"/>
              <a:gd name="connsiteY3822" fmla="*/ 4303795 h 10286999"/>
              <a:gd name="connsiteX3823" fmla="*/ 2465505 w 11378470"/>
              <a:gd name="connsiteY3823" fmla="*/ 4221794 h 10286999"/>
              <a:gd name="connsiteX3824" fmla="*/ 2172905 w 11378470"/>
              <a:gd name="connsiteY3824" fmla="*/ 4220957 h 10286999"/>
              <a:gd name="connsiteX3825" fmla="*/ 2184933 w 11378470"/>
              <a:gd name="connsiteY3825" fmla="*/ 4224376 h 10286999"/>
              <a:gd name="connsiteX3826" fmla="*/ 2197570 w 11378470"/>
              <a:gd name="connsiteY3826" fmla="*/ 4247454 h 10286999"/>
              <a:gd name="connsiteX3827" fmla="*/ 2196499 w 11378470"/>
              <a:gd name="connsiteY3827" fmla="*/ 4264191 h 10286999"/>
              <a:gd name="connsiteX3828" fmla="*/ 2217305 w 11378470"/>
              <a:gd name="connsiteY3828" fmla="*/ 4266377 h 10286999"/>
              <a:gd name="connsiteX3829" fmla="*/ 2214248 w 11378470"/>
              <a:gd name="connsiteY3829" fmla="*/ 4287871 h 10286999"/>
              <a:gd name="connsiteX3830" fmla="*/ 2213421 w 11378470"/>
              <a:gd name="connsiteY3830" fmla="*/ 4288747 h 10286999"/>
              <a:gd name="connsiteX3831" fmla="*/ 2236442 w 11378470"/>
              <a:gd name="connsiteY3831" fmla="*/ 4286776 h 10286999"/>
              <a:gd name="connsiteX3832" fmla="*/ 2236663 w 11378470"/>
              <a:gd name="connsiteY3832" fmla="*/ 4306445 h 10286999"/>
              <a:gd name="connsiteX3833" fmla="*/ 2234795 w 11378470"/>
              <a:gd name="connsiteY3833" fmla="*/ 4317920 h 10286999"/>
              <a:gd name="connsiteX3834" fmla="*/ 2239379 w 11378470"/>
              <a:gd name="connsiteY3834" fmla="*/ 4317980 h 10286999"/>
              <a:gd name="connsiteX3835" fmla="*/ 2245515 w 11378470"/>
              <a:gd name="connsiteY3835" fmla="*/ 4340327 h 10286999"/>
              <a:gd name="connsiteX3836" fmla="*/ 2242736 w 11378470"/>
              <a:gd name="connsiteY3836" fmla="*/ 4346121 h 10286999"/>
              <a:gd name="connsiteX3837" fmla="*/ 2262373 w 11378470"/>
              <a:gd name="connsiteY3837" fmla="*/ 4345040 h 10286999"/>
              <a:gd name="connsiteX3838" fmla="*/ 2275942 w 11378470"/>
              <a:gd name="connsiteY3838" fmla="*/ 4350634 h 10286999"/>
              <a:gd name="connsiteX3839" fmla="*/ 2279506 w 11378470"/>
              <a:gd name="connsiteY3839" fmla="*/ 4349508 h 10286999"/>
              <a:gd name="connsiteX3840" fmla="*/ 2286580 w 11378470"/>
              <a:gd name="connsiteY3840" fmla="*/ 4353597 h 10286999"/>
              <a:gd name="connsiteX3841" fmla="*/ 2287189 w 11378470"/>
              <a:gd name="connsiteY3841" fmla="*/ 4356084 h 10286999"/>
              <a:gd name="connsiteX3842" fmla="*/ 2289280 w 11378470"/>
              <a:gd name="connsiteY3842" fmla="*/ 4352746 h 10286999"/>
              <a:gd name="connsiteX3843" fmla="*/ 2312098 w 11378470"/>
              <a:gd name="connsiteY3843" fmla="*/ 4343382 h 10286999"/>
              <a:gd name="connsiteX3844" fmla="*/ 2336653 w 11378470"/>
              <a:gd name="connsiteY3844" fmla="*/ 4345741 h 10286999"/>
              <a:gd name="connsiteX3845" fmla="*/ 2322657 w 11378470"/>
              <a:gd name="connsiteY3845" fmla="*/ 4368898 h 10286999"/>
              <a:gd name="connsiteX3846" fmla="*/ 2292900 w 11378470"/>
              <a:gd name="connsiteY3846" fmla="*/ 4371142 h 10286999"/>
              <a:gd name="connsiteX3847" fmla="*/ 2289580 w 11378470"/>
              <a:gd name="connsiteY3847" fmla="*/ 4371775 h 10286999"/>
              <a:gd name="connsiteX3848" fmla="*/ 2289609 w 11378470"/>
              <a:gd name="connsiteY3848" fmla="*/ 4382684 h 10286999"/>
              <a:gd name="connsiteX3849" fmla="*/ 2279678 w 11378470"/>
              <a:gd name="connsiteY3849" fmla="*/ 4390916 h 10286999"/>
              <a:gd name="connsiteX3850" fmla="*/ 2274761 w 11378470"/>
              <a:gd name="connsiteY3850" fmla="*/ 4388562 h 10286999"/>
              <a:gd name="connsiteX3851" fmla="*/ 2254998 w 11378470"/>
              <a:gd name="connsiteY3851" fmla="*/ 4411358 h 10286999"/>
              <a:gd name="connsiteX3852" fmla="*/ 2228353 w 11378470"/>
              <a:gd name="connsiteY3852" fmla="*/ 4416890 h 10286999"/>
              <a:gd name="connsiteX3853" fmla="*/ 2222732 w 11378470"/>
              <a:gd name="connsiteY3853" fmla="*/ 4375338 h 10286999"/>
              <a:gd name="connsiteX3854" fmla="*/ 2227347 w 11378470"/>
              <a:gd name="connsiteY3854" fmla="*/ 4356501 h 10286999"/>
              <a:gd name="connsiteX3855" fmla="*/ 2225896 w 11378470"/>
              <a:gd name="connsiteY3855" fmla="*/ 4356895 h 10286999"/>
              <a:gd name="connsiteX3856" fmla="*/ 2210380 w 11378470"/>
              <a:gd name="connsiteY3856" fmla="*/ 4351364 h 10286999"/>
              <a:gd name="connsiteX3857" fmla="*/ 2197251 w 11378470"/>
              <a:gd name="connsiteY3857" fmla="*/ 4332741 h 10286999"/>
              <a:gd name="connsiteX3858" fmla="*/ 2131570 w 11378470"/>
              <a:gd name="connsiteY3858" fmla="*/ 4335134 h 10286999"/>
              <a:gd name="connsiteX3859" fmla="*/ 2039601 w 11378470"/>
              <a:gd name="connsiteY3859" fmla="*/ 4337525 h 10286999"/>
              <a:gd name="connsiteX3860" fmla="*/ 2066525 w 11378470"/>
              <a:gd name="connsiteY3860" fmla="*/ 4319561 h 10286999"/>
              <a:gd name="connsiteX3861" fmla="*/ 2063764 w 11378470"/>
              <a:gd name="connsiteY3861" fmla="*/ 4316893 h 10286999"/>
              <a:gd name="connsiteX3862" fmla="*/ 2022816 w 11378470"/>
              <a:gd name="connsiteY3862" fmla="*/ 4313277 h 10286999"/>
              <a:gd name="connsiteX3863" fmla="*/ 2020514 w 11378470"/>
              <a:gd name="connsiteY3863" fmla="*/ 4275020 h 10286999"/>
              <a:gd name="connsiteX3864" fmla="*/ 2027597 w 11378470"/>
              <a:gd name="connsiteY3864" fmla="*/ 4261193 h 10286999"/>
              <a:gd name="connsiteX3865" fmla="*/ 2097300 w 11378470"/>
              <a:gd name="connsiteY3865" fmla="*/ 4303697 h 10286999"/>
              <a:gd name="connsiteX3866" fmla="*/ 2096400 w 11378470"/>
              <a:gd name="connsiteY3866" fmla="*/ 4305737 h 10286999"/>
              <a:gd name="connsiteX3867" fmla="*/ 2130412 w 11378470"/>
              <a:gd name="connsiteY3867" fmla="*/ 4296686 h 10286999"/>
              <a:gd name="connsiteX3868" fmla="*/ 2154508 w 11378470"/>
              <a:gd name="connsiteY3868" fmla="*/ 4294245 h 10286999"/>
              <a:gd name="connsiteX3869" fmla="*/ 2152016 w 11378470"/>
              <a:gd name="connsiteY3869" fmla="*/ 4292312 h 10286999"/>
              <a:gd name="connsiteX3870" fmla="*/ 2172905 w 11378470"/>
              <a:gd name="connsiteY3870" fmla="*/ 4220957 h 10286999"/>
              <a:gd name="connsiteX3871" fmla="*/ 2337343 w 11378470"/>
              <a:gd name="connsiteY3871" fmla="*/ 4219095 h 10286999"/>
              <a:gd name="connsiteX3872" fmla="*/ 2326215 w 11378470"/>
              <a:gd name="connsiteY3872" fmla="*/ 4251107 h 10286999"/>
              <a:gd name="connsiteX3873" fmla="*/ 2337343 w 11378470"/>
              <a:gd name="connsiteY3873" fmla="*/ 4219095 h 10286999"/>
              <a:gd name="connsiteX3874" fmla="*/ 1552615 w 11378470"/>
              <a:gd name="connsiteY3874" fmla="*/ 4214630 h 10286999"/>
              <a:gd name="connsiteX3875" fmla="*/ 1574786 w 11378470"/>
              <a:gd name="connsiteY3875" fmla="*/ 4222641 h 10286999"/>
              <a:gd name="connsiteX3876" fmla="*/ 1566380 w 11378470"/>
              <a:gd name="connsiteY3876" fmla="*/ 4245710 h 10286999"/>
              <a:gd name="connsiteX3877" fmla="*/ 1541705 w 11378470"/>
              <a:gd name="connsiteY3877" fmla="*/ 4231623 h 10286999"/>
              <a:gd name="connsiteX3878" fmla="*/ 1552615 w 11378470"/>
              <a:gd name="connsiteY3878" fmla="*/ 4214630 h 10286999"/>
              <a:gd name="connsiteX3879" fmla="*/ 1972819 w 11378470"/>
              <a:gd name="connsiteY3879" fmla="*/ 4210721 h 10286999"/>
              <a:gd name="connsiteX3880" fmla="*/ 2002780 w 11378470"/>
              <a:gd name="connsiteY3880" fmla="*/ 4242849 h 10286999"/>
              <a:gd name="connsiteX3881" fmla="*/ 1991662 w 11378470"/>
              <a:gd name="connsiteY3881" fmla="*/ 4260783 h 10286999"/>
              <a:gd name="connsiteX3882" fmla="*/ 1996497 w 11378470"/>
              <a:gd name="connsiteY3882" fmla="*/ 4261287 h 10286999"/>
              <a:gd name="connsiteX3883" fmla="*/ 2003465 w 11378470"/>
              <a:gd name="connsiteY3883" fmla="*/ 4270880 h 10286999"/>
              <a:gd name="connsiteX3884" fmla="*/ 2009304 w 11378470"/>
              <a:gd name="connsiteY3884" fmla="*/ 4300758 h 10286999"/>
              <a:gd name="connsiteX3885" fmla="*/ 1984784 w 11378470"/>
              <a:gd name="connsiteY3885" fmla="*/ 4291632 h 10286999"/>
              <a:gd name="connsiteX3886" fmla="*/ 1981585 w 11378470"/>
              <a:gd name="connsiteY3886" fmla="*/ 4262966 h 10286999"/>
              <a:gd name="connsiteX3887" fmla="*/ 1965651 w 11378470"/>
              <a:gd name="connsiteY3887" fmla="*/ 4265463 h 10286999"/>
              <a:gd name="connsiteX3888" fmla="*/ 1950524 w 11378470"/>
              <a:gd name="connsiteY3888" fmla="*/ 4229724 h 10286999"/>
              <a:gd name="connsiteX3889" fmla="*/ 1972819 w 11378470"/>
              <a:gd name="connsiteY3889" fmla="*/ 4210721 h 10286999"/>
              <a:gd name="connsiteX3890" fmla="*/ 2046513 w 11378470"/>
              <a:gd name="connsiteY3890" fmla="*/ 4201897 h 10286999"/>
              <a:gd name="connsiteX3891" fmla="*/ 2053798 w 11378470"/>
              <a:gd name="connsiteY3891" fmla="*/ 4205141 h 10286999"/>
              <a:gd name="connsiteX3892" fmla="*/ 2030229 w 11378470"/>
              <a:gd name="connsiteY3892" fmla="*/ 4204179 h 10286999"/>
              <a:gd name="connsiteX3893" fmla="*/ 2046513 w 11378470"/>
              <a:gd name="connsiteY3893" fmla="*/ 4201897 h 10286999"/>
              <a:gd name="connsiteX3894" fmla="*/ 2510620 w 11378470"/>
              <a:gd name="connsiteY3894" fmla="*/ 4197624 h 10286999"/>
              <a:gd name="connsiteX3895" fmla="*/ 2514476 w 11378470"/>
              <a:gd name="connsiteY3895" fmla="*/ 4198096 h 10286999"/>
              <a:gd name="connsiteX3896" fmla="*/ 2505467 w 11378470"/>
              <a:gd name="connsiteY3896" fmla="*/ 4245558 h 10286999"/>
              <a:gd name="connsiteX3897" fmla="*/ 2499079 w 11378470"/>
              <a:gd name="connsiteY3897" fmla="*/ 4249331 h 10286999"/>
              <a:gd name="connsiteX3898" fmla="*/ 2490040 w 11378470"/>
              <a:gd name="connsiteY3898" fmla="*/ 4243675 h 10286999"/>
              <a:gd name="connsiteX3899" fmla="*/ 2490579 w 11378470"/>
              <a:gd name="connsiteY3899" fmla="*/ 4223508 h 10286999"/>
              <a:gd name="connsiteX3900" fmla="*/ 2506439 w 11378470"/>
              <a:gd name="connsiteY3900" fmla="*/ 4209255 h 10286999"/>
              <a:gd name="connsiteX3901" fmla="*/ 2510620 w 11378470"/>
              <a:gd name="connsiteY3901" fmla="*/ 4197624 h 10286999"/>
              <a:gd name="connsiteX3902" fmla="*/ 549890 w 11378470"/>
              <a:gd name="connsiteY3902" fmla="*/ 4195736 h 10286999"/>
              <a:gd name="connsiteX3903" fmla="*/ 556027 w 11378470"/>
              <a:gd name="connsiteY3903" fmla="*/ 4198135 h 10286999"/>
              <a:gd name="connsiteX3904" fmla="*/ 563088 w 11378470"/>
              <a:gd name="connsiteY3904" fmla="*/ 4202152 h 10286999"/>
              <a:gd name="connsiteX3905" fmla="*/ 555741 w 11378470"/>
              <a:gd name="connsiteY3905" fmla="*/ 4237284 h 10286999"/>
              <a:gd name="connsiteX3906" fmla="*/ 522692 w 11378470"/>
              <a:gd name="connsiteY3906" fmla="*/ 4231589 h 10286999"/>
              <a:gd name="connsiteX3907" fmla="*/ 522365 w 11378470"/>
              <a:gd name="connsiteY3907" fmla="*/ 4222666 h 10286999"/>
              <a:gd name="connsiteX3908" fmla="*/ 524160 w 11378470"/>
              <a:gd name="connsiteY3908" fmla="*/ 4212767 h 10286999"/>
              <a:gd name="connsiteX3909" fmla="*/ 538703 w 11378470"/>
              <a:gd name="connsiteY3909" fmla="*/ 4197016 h 10286999"/>
              <a:gd name="connsiteX3910" fmla="*/ 549890 w 11378470"/>
              <a:gd name="connsiteY3910" fmla="*/ 4195736 h 10286999"/>
              <a:gd name="connsiteX3911" fmla="*/ 745150 w 11378470"/>
              <a:gd name="connsiteY3911" fmla="*/ 4190287 h 10286999"/>
              <a:gd name="connsiteX3912" fmla="*/ 761193 w 11378470"/>
              <a:gd name="connsiteY3912" fmla="*/ 4203807 h 10286999"/>
              <a:gd name="connsiteX3913" fmla="*/ 757287 w 11378470"/>
              <a:gd name="connsiteY3913" fmla="*/ 4241137 h 10286999"/>
              <a:gd name="connsiteX3914" fmla="*/ 743165 w 11378470"/>
              <a:gd name="connsiteY3914" fmla="*/ 4233105 h 10286999"/>
              <a:gd name="connsiteX3915" fmla="*/ 739013 w 11378470"/>
              <a:gd name="connsiteY3915" fmla="*/ 4197370 h 10286999"/>
              <a:gd name="connsiteX3916" fmla="*/ 745150 w 11378470"/>
              <a:gd name="connsiteY3916" fmla="*/ 4190287 h 10286999"/>
              <a:gd name="connsiteX3917" fmla="*/ 2366589 w 11378470"/>
              <a:gd name="connsiteY3917" fmla="*/ 4165994 h 10286999"/>
              <a:gd name="connsiteX3918" fmla="*/ 2383894 w 11378470"/>
              <a:gd name="connsiteY3918" fmla="*/ 4168506 h 10286999"/>
              <a:gd name="connsiteX3919" fmla="*/ 2398645 w 11378470"/>
              <a:gd name="connsiteY3919" fmla="*/ 4176527 h 10286999"/>
              <a:gd name="connsiteX3920" fmla="*/ 2408108 w 11378470"/>
              <a:gd name="connsiteY3920" fmla="*/ 4191711 h 10286999"/>
              <a:gd name="connsiteX3921" fmla="*/ 2423870 w 11378470"/>
              <a:gd name="connsiteY3921" fmla="*/ 4215597 h 10286999"/>
              <a:gd name="connsiteX3922" fmla="*/ 2410618 w 11378470"/>
              <a:gd name="connsiteY3922" fmla="*/ 4229240 h 10286999"/>
              <a:gd name="connsiteX3923" fmla="*/ 2351483 w 11378470"/>
              <a:gd name="connsiteY3923" fmla="*/ 4180095 h 10286999"/>
              <a:gd name="connsiteX3924" fmla="*/ 2366589 w 11378470"/>
              <a:gd name="connsiteY3924" fmla="*/ 4165994 h 10286999"/>
              <a:gd name="connsiteX3925" fmla="*/ 877573 w 11378470"/>
              <a:gd name="connsiteY3925" fmla="*/ 4141771 h 10286999"/>
              <a:gd name="connsiteX3926" fmla="*/ 876513 w 11378470"/>
              <a:gd name="connsiteY3926" fmla="*/ 4163541 h 10286999"/>
              <a:gd name="connsiteX3927" fmla="*/ 872363 w 11378470"/>
              <a:gd name="connsiteY3927" fmla="*/ 4143282 h 10286999"/>
              <a:gd name="connsiteX3928" fmla="*/ 877573 w 11378470"/>
              <a:gd name="connsiteY3928" fmla="*/ 4141771 h 10286999"/>
              <a:gd name="connsiteX3929" fmla="*/ 2205502 w 11378470"/>
              <a:gd name="connsiteY3929" fmla="*/ 4133101 h 10286999"/>
              <a:gd name="connsiteX3930" fmla="*/ 2243141 w 11378470"/>
              <a:gd name="connsiteY3930" fmla="*/ 4156488 h 10286999"/>
              <a:gd name="connsiteX3931" fmla="*/ 2239938 w 11378470"/>
              <a:gd name="connsiteY3931" fmla="*/ 4171173 h 10286999"/>
              <a:gd name="connsiteX3932" fmla="*/ 2166320 w 11378470"/>
              <a:gd name="connsiteY3932" fmla="*/ 4170285 h 10286999"/>
              <a:gd name="connsiteX3933" fmla="*/ 2167981 w 11378470"/>
              <a:gd name="connsiteY3933" fmla="*/ 4164784 h 10286999"/>
              <a:gd name="connsiteX3934" fmla="*/ 2156911 w 11378470"/>
              <a:gd name="connsiteY3934" fmla="*/ 4146603 h 10286999"/>
              <a:gd name="connsiteX3935" fmla="*/ 2172666 w 11378470"/>
              <a:gd name="connsiteY3935" fmla="*/ 4139821 h 10286999"/>
              <a:gd name="connsiteX3936" fmla="*/ 2176643 w 11378470"/>
              <a:gd name="connsiteY3936" fmla="*/ 4142318 h 10286999"/>
              <a:gd name="connsiteX3937" fmla="*/ 2179346 w 11378470"/>
              <a:gd name="connsiteY3937" fmla="*/ 4139017 h 10286999"/>
              <a:gd name="connsiteX3938" fmla="*/ 2205502 w 11378470"/>
              <a:gd name="connsiteY3938" fmla="*/ 4133101 h 10286999"/>
              <a:gd name="connsiteX3939" fmla="*/ 1164398 w 11378470"/>
              <a:gd name="connsiteY3939" fmla="*/ 4124355 h 10286999"/>
              <a:gd name="connsiteX3940" fmla="*/ 1153361 w 11378470"/>
              <a:gd name="connsiteY3940" fmla="*/ 4157628 h 10286999"/>
              <a:gd name="connsiteX3941" fmla="*/ 1145308 w 11378470"/>
              <a:gd name="connsiteY3941" fmla="*/ 4175020 h 10286999"/>
              <a:gd name="connsiteX3942" fmla="*/ 1135165 w 11378470"/>
              <a:gd name="connsiteY3942" fmla="*/ 4178039 h 10286999"/>
              <a:gd name="connsiteX3943" fmla="*/ 1131705 w 11378470"/>
              <a:gd name="connsiteY3943" fmla="*/ 4176070 h 10286999"/>
              <a:gd name="connsiteX3944" fmla="*/ 1132258 w 11378470"/>
              <a:gd name="connsiteY3944" fmla="*/ 4166909 h 10286999"/>
              <a:gd name="connsiteX3945" fmla="*/ 1151034 w 11378470"/>
              <a:gd name="connsiteY3945" fmla="*/ 4134330 h 10286999"/>
              <a:gd name="connsiteX3946" fmla="*/ 1154254 w 11378470"/>
              <a:gd name="connsiteY3946" fmla="*/ 4127374 h 10286999"/>
              <a:gd name="connsiteX3947" fmla="*/ 1164398 w 11378470"/>
              <a:gd name="connsiteY3947" fmla="*/ 4124355 h 10286999"/>
              <a:gd name="connsiteX3948" fmla="*/ 1688352 w 11378470"/>
              <a:gd name="connsiteY3948" fmla="*/ 4110055 h 10286999"/>
              <a:gd name="connsiteX3949" fmla="*/ 1716722 w 11378470"/>
              <a:gd name="connsiteY3949" fmla="*/ 4174669 h 10286999"/>
              <a:gd name="connsiteX3950" fmla="*/ 1712559 w 11378470"/>
              <a:gd name="connsiteY3950" fmla="*/ 4188601 h 10286999"/>
              <a:gd name="connsiteX3951" fmla="*/ 1731779 w 11378470"/>
              <a:gd name="connsiteY3951" fmla="*/ 4214215 h 10286999"/>
              <a:gd name="connsiteX3952" fmla="*/ 1733160 w 11378470"/>
              <a:gd name="connsiteY3952" fmla="*/ 4237326 h 10286999"/>
              <a:gd name="connsiteX3953" fmla="*/ 1731700 w 11378470"/>
              <a:gd name="connsiteY3953" fmla="*/ 4240845 h 10286999"/>
              <a:gd name="connsiteX3954" fmla="*/ 1739448 w 11378470"/>
              <a:gd name="connsiteY3954" fmla="*/ 4238520 h 10286999"/>
              <a:gd name="connsiteX3955" fmla="*/ 1759689 w 11378470"/>
              <a:gd name="connsiteY3955" fmla="*/ 4223355 h 10286999"/>
              <a:gd name="connsiteX3956" fmla="*/ 1787132 w 11378470"/>
              <a:gd name="connsiteY3956" fmla="*/ 4221178 h 10286999"/>
              <a:gd name="connsiteX3957" fmla="*/ 1790846 w 11378470"/>
              <a:gd name="connsiteY3957" fmla="*/ 4232185 h 10286999"/>
              <a:gd name="connsiteX3958" fmla="*/ 1801081 w 11378470"/>
              <a:gd name="connsiteY3958" fmla="*/ 4229113 h 10286999"/>
              <a:gd name="connsiteX3959" fmla="*/ 1844788 w 11378470"/>
              <a:gd name="connsiteY3959" fmla="*/ 4258422 h 10286999"/>
              <a:gd name="connsiteX3960" fmla="*/ 1847100 w 11378470"/>
              <a:gd name="connsiteY3960" fmla="*/ 4281971 h 10286999"/>
              <a:gd name="connsiteX3961" fmla="*/ 1845856 w 11378470"/>
              <a:gd name="connsiteY3961" fmla="*/ 4284246 h 10286999"/>
              <a:gd name="connsiteX3962" fmla="*/ 1861448 w 11378470"/>
              <a:gd name="connsiteY3962" fmla="*/ 4288139 h 10286999"/>
              <a:gd name="connsiteX3963" fmla="*/ 1856657 w 11378470"/>
              <a:gd name="connsiteY3963" fmla="*/ 4301387 h 10286999"/>
              <a:gd name="connsiteX3964" fmla="*/ 1855643 w 11378470"/>
              <a:gd name="connsiteY3964" fmla="*/ 4306996 h 10286999"/>
              <a:gd name="connsiteX3965" fmla="*/ 1866590 w 11378470"/>
              <a:gd name="connsiteY3965" fmla="*/ 4317655 h 10286999"/>
              <a:gd name="connsiteX3966" fmla="*/ 1866938 w 11378470"/>
              <a:gd name="connsiteY3966" fmla="*/ 4318993 h 10286999"/>
              <a:gd name="connsiteX3967" fmla="*/ 1871012 w 11378470"/>
              <a:gd name="connsiteY3967" fmla="*/ 4316918 h 10286999"/>
              <a:gd name="connsiteX3968" fmla="*/ 1884213 w 11378470"/>
              <a:gd name="connsiteY3968" fmla="*/ 4324109 h 10286999"/>
              <a:gd name="connsiteX3969" fmla="*/ 1887387 w 11378470"/>
              <a:gd name="connsiteY3969" fmla="*/ 4341733 h 10286999"/>
              <a:gd name="connsiteX3970" fmla="*/ 1884435 w 11378470"/>
              <a:gd name="connsiteY3970" fmla="*/ 4350239 h 10286999"/>
              <a:gd name="connsiteX3971" fmla="*/ 1887304 w 11378470"/>
              <a:gd name="connsiteY3971" fmla="*/ 4349018 h 10286999"/>
              <a:gd name="connsiteX3972" fmla="*/ 1948375 w 11378470"/>
              <a:gd name="connsiteY3972" fmla="*/ 4372609 h 10286999"/>
              <a:gd name="connsiteX3973" fmla="*/ 1921466 w 11378470"/>
              <a:gd name="connsiteY3973" fmla="*/ 4373929 h 10286999"/>
              <a:gd name="connsiteX3974" fmla="*/ 1887874 w 11378470"/>
              <a:gd name="connsiteY3974" fmla="*/ 4367632 h 10286999"/>
              <a:gd name="connsiteX3975" fmla="*/ 1876691 w 11378470"/>
              <a:gd name="connsiteY3975" fmla="*/ 4366919 h 10286999"/>
              <a:gd name="connsiteX3976" fmla="*/ 1874754 w 11378470"/>
              <a:gd name="connsiteY3976" fmla="*/ 4370423 h 10286999"/>
              <a:gd name="connsiteX3977" fmla="*/ 1869507 w 11378470"/>
              <a:gd name="connsiteY3977" fmla="*/ 4366462 h 10286999"/>
              <a:gd name="connsiteX3978" fmla="*/ 1868581 w 11378470"/>
              <a:gd name="connsiteY3978" fmla="*/ 4366403 h 10286999"/>
              <a:gd name="connsiteX3979" fmla="*/ 1849248 w 11378470"/>
              <a:gd name="connsiteY3979" fmla="*/ 4399170 h 10286999"/>
              <a:gd name="connsiteX3980" fmla="*/ 1824169 w 11378470"/>
              <a:gd name="connsiteY3980" fmla="*/ 4415323 h 10286999"/>
              <a:gd name="connsiteX3981" fmla="*/ 1828500 w 11378470"/>
              <a:gd name="connsiteY3981" fmla="*/ 4419015 h 10286999"/>
              <a:gd name="connsiteX3982" fmla="*/ 1833222 w 11378470"/>
              <a:gd name="connsiteY3982" fmla="*/ 4416077 h 10286999"/>
              <a:gd name="connsiteX3983" fmla="*/ 1849074 w 11378470"/>
              <a:gd name="connsiteY3983" fmla="*/ 4414334 h 10286999"/>
              <a:gd name="connsiteX3984" fmla="*/ 1857977 w 11378470"/>
              <a:gd name="connsiteY3984" fmla="*/ 4447950 h 10286999"/>
              <a:gd name="connsiteX3985" fmla="*/ 1846240 w 11378470"/>
              <a:gd name="connsiteY3985" fmla="*/ 4449502 h 10286999"/>
              <a:gd name="connsiteX3986" fmla="*/ 1845042 w 11378470"/>
              <a:gd name="connsiteY3986" fmla="*/ 4449919 h 10286999"/>
              <a:gd name="connsiteX3987" fmla="*/ 1850161 w 11378470"/>
              <a:gd name="connsiteY3987" fmla="*/ 4501243 h 10286999"/>
              <a:gd name="connsiteX3988" fmla="*/ 1841936 w 11378470"/>
              <a:gd name="connsiteY3988" fmla="*/ 4496582 h 10286999"/>
              <a:gd name="connsiteX3989" fmla="*/ 1836342 w 11378470"/>
              <a:gd name="connsiteY3989" fmla="*/ 4503766 h 10286999"/>
              <a:gd name="connsiteX3990" fmla="*/ 1794726 w 11378470"/>
              <a:gd name="connsiteY3990" fmla="*/ 4498084 h 10286999"/>
              <a:gd name="connsiteX3991" fmla="*/ 1762752 w 11378470"/>
              <a:gd name="connsiteY3991" fmla="*/ 4462375 h 10286999"/>
              <a:gd name="connsiteX3992" fmla="*/ 1760326 w 11378470"/>
              <a:gd name="connsiteY3992" fmla="*/ 4456865 h 10286999"/>
              <a:gd name="connsiteX3993" fmla="*/ 1752871 w 11378470"/>
              <a:gd name="connsiteY3993" fmla="*/ 4463512 h 10286999"/>
              <a:gd name="connsiteX3994" fmla="*/ 1733014 w 11378470"/>
              <a:gd name="connsiteY3994" fmla="*/ 4464069 h 10286999"/>
              <a:gd name="connsiteX3995" fmla="*/ 1718058 w 11378470"/>
              <a:gd name="connsiteY3995" fmla="*/ 4417365 h 10286999"/>
              <a:gd name="connsiteX3996" fmla="*/ 1719498 w 11378470"/>
              <a:gd name="connsiteY3996" fmla="*/ 4401592 h 10286999"/>
              <a:gd name="connsiteX3997" fmla="*/ 1696226 w 11378470"/>
              <a:gd name="connsiteY3997" fmla="*/ 4380951 h 10286999"/>
              <a:gd name="connsiteX3998" fmla="*/ 1696080 w 11378470"/>
              <a:gd name="connsiteY3998" fmla="*/ 4368372 h 10286999"/>
              <a:gd name="connsiteX3999" fmla="*/ 1729128 w 11378470"/>
              <a:gd name="connsiteY3999" fmla="*/ 4330483 h 10286999"/>
              <a:gd name="connsiteX4000" fmla="*/ 1759775 w 11378470"/>
              <a:gd name="connsiteY4000" fmla="*/ 4321840 h 10286999"/>
              <a:gd name="connsiteX4001" fmla="*/ 1744805 w 11378470"/>
              <a:gd name="connsiteY4001" fmla="*/ 4315056 h 10286999"/>
              <a:gd name="connsiteX4002" fmla="*/ 1763775 w 11378470"/>
              <a:gd name="connsiteY4002" fmla="*/ 4264034 h 10286999"/>
              <a:gd name="connsiteX4003" fmla="*/ 1776700 w 11378470"/>
              <a:gd name="connsiteY4003" fmla="*/ 4271597 h 10286999"/>
              <a:gd name="connsiteX4004" fmla="*/ 1773506 w 11378470"/>
              <a:gd name="connsiteY4004" fmla="*/ 4260118 h 10286999"/>
              <a:gd name="connsiteX4005" fmla="*/ 1777354 w 11378470"/>
              <a:gd name="connsiteY4005" fmla="*/ 4242296 h 10286999"/>
              <a:gd name="connsiteX4006" fmla="*/ 1775723 w 11378470"/>
              <a:gd name="connsiteY4006" fmla="*/ 4245816 h 10286999"/>
              <a:gd name="connsiteX4007" fmla="*/ 1738800 w 11378470"/>
              <a:gd name="connsiteY4007" fmla="*/ 4255382 h 10286999"/>
              <a:gd name="connsiteX4008" fmla="*/ 1725159 w 11378470"/>
              <a:gd name="connsiteY4008" fmla="*/ 4256618 h 10286999"/>
              <a:gd name="connsiteX4009" fmla="*/ 1724279 w 11378470"/>
              <a:gd name="connsiteY4009" fmla="*/ 4258739 h 10286999"/>
              <a:gd name="connsiteX4010" fmla="*/ 1684971 w 11378470"/>
              <a:gd name="connsiteY4010" fmla="*/ 4286275 h 10286999"/>
              <a:gd name="connsiteX4011" fmla="*/ 1602056 w 11378470"/>
              <a:gd name="connsiteY4011" fmla="*/ 4244107 h 10286999"/>
              <a:gd name="connsiteX4012" fmla="*/ 1634039 w 11378470"/>
              <a:gd name="connsiteY4012" fmla="*/ 4196645 h 10286999"/>
              <a:gd name="connsiteX4013" fmla="*/ 1650177 w 11378470"/>
              <a:gd name="connsiteY4013" fmla="*/ 4186378 h 10286999"/>
              <a:gd name="connsiteX4014" fmla="*/ 1646623 w 11378470"/>
              <a:gd name="connsiteY4014" fmla="*/ 4180567 h 10286999"/>
              <a:gd name="connsiteX4015" fmla="*/ 1645707 w 11378470"/>
              <a:gd name="connsiteY4015" fmla="*/ 4125113 h 10286999"/>
              <a:gd name="connsiteX4016" fmla="*/ 1688352 w 11378470"/>
              <a:gd name="connsiteY4016" fmla="*/ 4110055 h 10286999"/>
              <a:gd name="connsiteX4017" fmla="*/ 1790741 w 11378470"/>
              <a:gd name="connsiteY4017" fmla="*/ 4109799 h 10286999"/>
              <a:gd name="connsiteX4018" fmla="*/ 1813229 w 11378470"/>
              <a:gd name="connsiteY4018" fmla="*/ 4142187 h 10286999"/>
              <a:gd name="connsiteX4019" fmla="*/ 1790741 w 11378470"/>
              <a:gd name="connsiteY4019" fmla="*/ 4109799 h 10286999"/>
              <a:gd name="connsiteX4020" fmla="*/ 2089803 w 11378470"/>
              <a:gd name="connsiteY4020" fmla="*/ 4082957 h 10286999"/>
              <a:gd name="connsiteX4021" fmla="*/ 2101377 w 11378470"/>
              <a:gd name="connsiteY4021" fmla="*/ 4083083 h 10286999"/>
              <a:gd name="connsiteX4022" fmla="*/ 2142470 w 11378470"/>
              <a:gd name="connsiteY4022" fmla="*/ 4112916 h 10286999"/>
              <a:gd name="connsiteX4023" fmla="*/ 2130896 w 11378470"/>
              <a:gd name="connsiteY4023" fmla="*/ 4112791 h 10286999"/>
              <a:gd name="connsiteX4024" fmla="*/ 2089803 w 11378470"/>
              <a:gd name="connsiteY4024" fmla="*/ 4082957 h 10286999"/>
              <a:gd name="connsiteX4025" fmla="*/ 905470 w 11378470"/>
              <a:gd name="connsiteY4025" fmla="*/ 4072945 h 10286999"/>
              <a:gd name="connsiteX4026" fmla="*/ 903839 w 11378470"/>
              <a:gd name="connsiteY4026" fmla="*/ 4076468 h 10286999"/>
              <a:gd name="connsiteX4027" fmla="*/ 908871 w 11378470"/>
              <a:gd name="connsiteY4027" fmla="*/ 4074879 h 10286999"/>
              <a:gd name="connsiteX4028" fmla="*/ 892827 w 11378470"/>
              <a:gd name="connsiteY4028" fmla="*/ 4128076 h 10286999"/>
              <a:gd name="connsiteX4029" fmla="*/ 889427 w 11378470"/>
              <a:gd name="connsiteY4029" fmla="*/ 4126142 h 10286999"/>
              <a:gd name="connsiteX4030" fmla="*/ 898050 w 11378470"/>
              <a:gd name="connsiteY4030" fmla="*/ 4085348 h 10286999"/>
              <a:gd name="connsiteX4031" fmla="*/ 905470 w 11378470"/>
              <a:gd name="connsiteY4031" fmla="*/ 4072945 h 10286999"/>
              <a:gd name="connsiteX4032" fmla="*/ 1987574 w 11378470"/>
              <a:gd name="connsiteY4032" fmla="*/ 4068717 h 10286999"/>
              <a:gd name="connsiteX4033" fmla="*/ 2002871 w 11378470"/>
              <a:gd name="connsiteY4033" fmla="*/ 4074433 h 10286999"/>
              <a:gd name="connsiteX4034" fmla="*/ 2002813 w 11378470"/>
              <a:gd name="connsiteY4034" fmla="*/ 4086843 h 10286999"/>
              <a:gd name="connsiteX4035" fmla="*/ 1981128 w 11378470"/>
              <a:gd name="connsiteY4035" fmla="*/ 4086330 h 10286999"/>
              <a:gd name="connsiteX4036" fmla="*/ 1987574 w 11378470"/>
              <a:gd name="connsiteY4036" fmla="*/ 4068717 h 10286999"/>
              <a:gd name="connsiteX4037" fmla="*/ 2530004 w 11378470"/>
              <a:gd name="connsiteY4037" fmla="*/ 4059172 h 10286999"/>
              <a:gd name="connsiteX4038" fmla="*/ 2540460 w 11378470"/>
              <a:gd name="connsiteY4038" fmla="*/ 4081114 h 10286999"/>
              <a:gd name="connsiteX4039" fmla="*/ 2533178 w 11378470"/>
              <a:gd name="connsiteY4039" fmla="*/ 4120881 h 10286999"/>
              <a:gd name="connsiteX4040" fmla="*/ 2528481 w 11378470"/>
              <a:gd name="connsiteY4040" fmla="*/ 4127778 h 10286999"/>
              <a:gd name="connsiteX4041" fmla="*/ 2527450 w 11378470"/>
              <a:gd name="connsiteY4041" fmla="*/ 4130926 h 10286999"/>
              <a:gd name="connsiteX4042" fmla="*/ 2523416 w 11378470"/>
              <a:gd name="connsiteY4042" fmla="*/ 4135212 h 10286999"/>
              <a:gd name="connsiteX4043" fmla="*/ 2511597 w 11378470"/>
              <a:gd name="connsiteY4043" fmla="*/ 4152560 h 10286999"/>
              <a:gd name="connsiteX4044" fmla="*/ 2488829 w 11378470"/>
              <a:gd name="connsiteY4044" fmla="*/ 4149949 h 10286999"/>
              <a:gd name="connsiteX4045" fmla="*/ 2482144 w 11378470"/>
              <a:gd name="connsiteY4045" fmla="*/ 4144837 h 10286999"/>
              <a:gd name="connsiteX4046" fmla="*/ 2471487 w 11378470"/>
              <a:gd name="connsiteY4046" fmla="*/ 4150888 h 10286999"/>
              <a:gd name="connsiteX4047" fmla="*/ 2461008 w 11378470"/>
              <a:gd name="connsiteY4047" fmla="*/ 4155983 h 10286999"/>
              <a:gd name="connsiteX4048" fmla="*/ 2456768 w 11378470"/>
              <a:gd name="connsiteY4048" fmla="*/ 4167232 h 10286999"/>
              <a:gd name="connsiteX4049" fmla="*/ 2432997 w 11378470"/>
              <a:gd name="connsiteY4049" fmla="*/ 4172178 h 10286999"/>
              <a:gd name="connsiteX4050" fmla="*/ 2433520 w 11378470"/>
              <a:gd name="connsiteY4050" fmla="*/ 4152631 h 10286999"/>
              <a:gd name="connsiteX4051" fmla="*/ 2465145 w 11378470"/>
              <a:gd name="connsiteY4051" fmla="*/ 4148643 h 10286999"/>
              <a:gd name="connsiteX4052" fmla="*/ 2475147 w 11378470"/>
              <a:gd name="connsiteY4052" fmla="*/ 4143000 h 10286999"/>
              <a:gd name="connsiteX4053" fmla="*/ 2479879 w 11378470"/>
              <a:gd name="connsiteY4053" fmla="*/ 4143106 h 10286999"/>
              <a:gd name="connsiteX4054" fmla="*/ 2475316 w 11378470"/>
              <a:gd name="connsiteY4054" fmla="*/ 4139618 h 10286999"/>
              <a:gd name="connsiteX4055" fmla="*/ 2530004 w 11378470"/>
              <a:gd name="connsiteY4055" fmla="*/ 4059172 h 10286999"/>
              <a:gd name="connsiteX4056" fmla="*/ 2459920 w 11378470"/>
              <a:gd name="connsiteY4056" fmla="*/ 4054709 h 10286999"/>
              <a:gd name="connsiteX4057" fmla="*/ 2463383 w 11378470"/>
              <a:gd name="connsiteY4057" fmla="*/ 4056765 h 10286999"/>
              <a:gd name="connsiteX4058" fmla="*/ 2456370 w 11378470"/>
              <a:gd name="connsiteY4058" fmla="*/ 4055910 h 10286999"/>
              <a:gd name="connsiteX4059" fmla="*/ 2459920 w 11378470"/>
              <a:gd name="connsiteY4059" fmla="*/ 4054709 h 10286999"/>
              <a:gd name="connsiteX4060" fmla="*/ 2607538 w 11378470"/>
              <a:gd name="connsiteY4060" fmla="*/ 4049396 h 10286999"/>
              <a:gd name="connsiteX4061" fmla="*/ 2584462 w 11378470"/>
              <a:gd name="connsiteY4061" fmla="*/ 4099214 h 10286999"/>
              <a:gd name="connsiteX4062" fmla="*/ 2568023 w 11378470"/>
              <a:gd name="connsiteY4062" fmla="*/ 4089928 h 10286999"/>
              <a:gd name="connsiteX4063" fmla="*/ 2565582 w 11378470"/>
              <a:gd name="connsiteY4063" fmla="*/ 4055665 h 10286999"/>
              <a:gd name="connsiteX4064" fmla="*/ 2607538 w 11378470"/>
              <a:gd name="connsiteY4064" fmla="*/ 4049396 h 10286999"/>
              <a:gd name="connsiteX4065" fmla="*/ 1650661 w 11378470"/>
              <a:gd name="connsiteY4065" fmla="*/ 4048352 h 10286999"/>
              <a:gd name="connsiteX4066" fmla="*/ 1655081 w 11378470"/>
              <a:gd name="connsiteY4066" fmla="*/ 4051605 h 10286999"/>
              <a:gd name="connsiteX4067" fmla="*/ 1658535 w 11378470"/>
              <a:gd name="connsiteY4067" fmla="*/ 4061338 h 10286999"/>
              <a:gd name="connsiteX4068" fmla="*/ 1651569 w 11378470"/>
              <a:gd name="connsiteY4068" fmla="*/ 4064203 h 10286999"/>
              <a:gd name="connsiteX4069" fmla="*/ 1652666 w 11378470"/>
              <a:gd name="connsiteY4069" fmla="*/ 4067806 h 10286999"/>
              <a:gd name="connsiteX4070" fmla="*/ 1644602 w 11378470"/>
              <a:gd name="connsiteY4070" fmla="*/ 4067067 h 10286999"/>
              <a:gd name="connsiteX4071" fmla="*/ 1643503 w 11378470"/>
              <a:gd name="connsiteY4071" fmla="*/ 4063463 h 10286999"/>
              <a:gd name="connsiteX4072" fmla="*/ 1642360 w 11378470"/>
              <a:gd name="connsiteY4072" fmla="*/ 4062919 h 10286999"/>
              <a:gd name="connsiteX4073" fmla="*/ 1644792 w 11378470"/>
              <a:gd name="connsiteY4073" fmla="*/ 4054822 h 10286999"/>
              <a:gd name="connsiteX4074" fmla="*/ 1650661 w 11378470"/>
              <a:gd name="connsiteY4074" fmla="*/ 4048352 h 10286999"/>
              <a:gd name="connsiteX4075" fmla="*/ 868100 w 11378470"/>
              <a:gd name="connsiteY4075" fmla="*/ 4048136 h 10286999"/>
              <a:gd name="connsiteX4076" fmla="*/ 882379 w 11378470"/>
              <a:gd name="connsiteY4076" fmla="*/ 4056258 h 10286999"/>
              <a:gd name="connsiteX4077" fmla="*/ 879126 w 11378470"/>
              <a:gd name="connsiteY4077" fmla="*/ 4063285 h 10286999"/>
              <a:gd name="connsiteX4078" fmla="*/ 872569 w 11378470"/>
              <a:gd name="connsiteY4078" fmla="*/ 4126140 h 10286999"/>
              <a:gd name="connsiteX4079" fmla="*/ 868100 w 11378470"/>
              <a:gd name="connsiteY4079" fmla="*/ 4048136 h 10286999"/>
              <a:gd name="connsiteX4080" fmla="*/ 1992764 w 11378470"/>
              <a:gd name="connsiteY4080" fmla="*/ 4041669 h 10286999"/>
              <a:gd name="connsiteX4081" fmla="*/ 2004281 w 11378470"/>
              <a:gd name="connsiteY4081" fmla="*/ 4045072 h 10286999"/>
              <a:gd name="connsiteX4082" fmla="*/ 2011569 w 11378470"/>
              <a:gd name="connsiteY4082" fmla="*/ 4061940 h 10286999"/>
              <a:gd name="connsiteX4083" fmla="*/ 1988213 w 11378470"/>
              <a:gd name="connsiteY4083" fmla="*/ 4067080 h 10286999"/>
              <a:gd name="connsiteX4084" fmla="*/ 1980926 w 11378470"/>
              <a:gd name="connsiteY4084" fmla="*/ 4050213 h 10286999"/>
              <a:gd name="connsiteX4085" fmla="*/ 1992764 w 11378470"/>
              <a:gd name="connsiteY4085" fmla="*/ 4041669 h 10286999"/>
              <a:gd name="connsiteX4086" fmla="*/ 1819217 w 11378470"/>
              <a:gd name="connsiteY4086" fmla="*/ 4033682 h 10286999"/>
              <a:gd name="connsiteX4087" fmla="*/ 1848226 w 11378470"/>
              <a:gd name="connsiteY4087" fmla="*/ 4045198 h 10286999"/>
              <a:gd name="connsiteX4088" fmla="*/ 1857530 w 11378470"/>
              <a:gd name="connsiteY4088" fmla="*/ 4038782 h 10286999"/>
              <a:gd name="connsiteX4089" fmla="*/ 1885786 w 11378470"/>
              <a:gd name="connsiteY4089" fmla="*/ 4034726 h 10286999"/>
              <a:gd name="connsiteX4090" fmla="*/ 1901151 w 11378470"/>
              <a:gd name="connsiteY4090" fmla="*/ 4041417 h 10286999"/>
              <a:gd name="connsiteX4091" fmla="*/ 1906091 w 11378470"/>
              <a:gd name="connsiteY4091" fmla="*/ 4058935 h 10286999"/>
              <a:gd name="connsiteX4092" fmla="*/ 1909537 w 11378470"/>
              <a:gd name="connsiteY4092" fmla="*/ 4048035 h 10286999"/>
              <a:gd name="connsiteX4093" fmla="*/ 1935278 w 11378470"/>
              <a:gd name="connsiteY4093" fmla="*/ 4041013 h 10286999"/>
              <a:gd name="connsiteX4094" fmla="*/ 1949419 w 11378470"/>
              <a:gd name="connsiteY4094" fmla="*/ 4055039 h 10286999"/>
              <a:gd name="connsiteX4095" fmla="*/ 1929126 w 11378470"/>
              <a:gd name="connsiteY4095" fmla="*/ 4098375 h 10286999"/>
              <a:gd name="connsiteX4096" fmla="*/ 1911272 w 11378470"/>
              <a:gd name="connsiteY4096" fmla="*/ 4088472 h 10286999"/>
              <a:gd name="connsiteX4097" fmla="*/ 1904414 w 11378470"/>
              <a:gd name="connsiteY4097" fmla="*/ 4082514 h 10286999"/>
              <a:gd name="connsiteX4098" fmla="*/ 1894546 w 11378470"/>
              <a:gd name="connsiteY4098" fmla="*/ 4094976 h 10286999"/>
              <a:gd name="connsiteX4099" fmla="*/ 1870227 w 11378470"/>
              <a:gd name="connsiteY4099" fmla="*/ 4096373 h 10286999"/>
              <a:gd name="connsiteX4100" fmla="*/ 1854804 w 11378470"/>
              <a:gd name="connsiteY4100" fmla="*/ 4085918 h 10286999"/>
              <a:gd name="connsiteX4101" fmla="*/ 1846868 w 11378470"/>
              <a:gd name="connsiteY4101" fmla="*/ 4068271 h 10286999"/>
              <a:gd name="connsiteX4102" fmla="*/ 1835332 w 11378470"/>
              <a:gd name="connsiteY4102" fmla="*/ 4066916 h 10286999"/>
              <a:gd name="connsiteX4103" fmla="*/ 1796680 w 11378470"/>
              <a:gd name="connsiteY4103" fmla="*/ 4036051 h 10286999"/>
              <a:gd name="connsiteX4104" fmla="*/ 1819217 w 11378470"/>
              <a:gd name="connsiteY4104" fmla="*/ 4033682 h 10286999"/>
              <a:gd name="connsiteX4105" fmla="*/ 2495327 w 11378470"/>
              <a:gd name="connsiteY4105" fmla="*/ 4033541 h 10286999"/>
              <a:gd name="connsiteX4106" fmla="*/ 2520621 w 11378470"/>
              <a:gd name="connsiteY4106" fmla="*/ 4054523 h 10286999"/>
              <a:gd name="connsiteX4107" fmla="*/ 2496219 w 11378470"/>
              <a:gd name="connsiteY4107" fmla="*/ 4038862 h 10286999"/>
              <a:gd name="connsiteX4108" fmla="*/ 2495327 w 11378470"/>
              <a:gd name="connsiteY4108" fmla="*/ 4033541 h 10286999"/>
              <a:gd name="connsiteX4109" fmla="*/ 2223847 w 11378470"/>
              <a:gd name="connsiteY4109" fmla="*/ 4014988 h 10286999"/>
              <a:gd name="connsiteX4110" fmla="*/ 2246823 w 11378470"/>
              <a:gd name="connsiteY4110" fmla="*/ 4028288 h 10286999"/>
              <a:gd name="connsiteX4111" fmla="*/ 2249566 w 11378470"/>
              <a:gd name="connsiteY4111" fmla="*/ 4032636 h 10286999"/>
              <a:gd name="connsiteX4112" fmla="*/ 2255142 w 11378470"/>
              <a:gd name="connsiteY4112" fmla="*/ 4031206 h 10286999"/>
              <a:gd name="connsiteX4113" fmla="*/ 2363864 w 11378470"/>
              <a:gd name="connsiteY4113" fmla="*/ 4103708 h 10286999"/>
              <a:gd name="connsiteX4114" fmla="*/ 2360496 w 11378470"/>
              <a:gd name="connsiteY4114" fmla="*/ 4115467 h 10286999"/>
              <a:gd name="connsiteX4115" fmla="*/ 2317418 w 11378470"/>
              <a:gd name="connsiteY4115" fmla="*/ 4140790 h 10286999"/>
              <a:gd name="connsiteX4116" fmla="*/ 2298849 w 11378470"/>
              <a:gd name="connsiteY4116" fmla="*/ 4140111 h 10286999"/>
              <a:gd name="connsiteX4117" fmla="*/ 2298236 w 11378470"/>
              <a:gd name="connsiteY4117" fmla="*/ 4140680 h 10286999"/>
              <a:gd name="connsiteX4118" fmla="*/ 2278097 w 11378470"/>
              <a:gd name="connsiteY4118" fmla="*/ 4154859 h 10286999"/>
              <a:gd name="connsiteX4119" fmla="*/ 2276492 w 11378470"/>
              <a:gd name="connsiteY4119" fmla="*/ 4165108 h 10286999"/>
              <a:gd name="connsiteX4120" fmla="*/ 2233052 w 11378470"/>
              <a:gd name="connsiteY4120" fmla="*/ 4132738 h 10286999"/>
              <a:gd name="connsiteX4121" fmla="*/ 2235923 w 11378470"/>
              <a:gd name="connsiteY4121" fmla="*/ 4123777 h 10286999"/>
              <a:gd name="connsiteX4122" fmla="*/ 2216156 w 11378470"/>
              <a:gd name="connsiteY4122" fmla="*/ 4113310 h 10286999"/>
              <a:gd name="connsiteX4123" fmla="*/ 2208062 w 11378470"/>
              <a:gd name="connsiteY4123" fmla="*/ 4103955 h 10286999"/>
              <a:gd name="connsiteX4124" fmla="*/ 2207482 w 11378470"/>
              <a:gd name="connsiteY4124" fmla="*/ 4107038 h 10286999"/>
              <a:gd name="connsiteX4125" fmla="*/ 2197349 w 11378470"/>
              <a:gd name="connsiteY4125" fmla="*/ 4119873 h 10286999"/>
              <a:gd name="connsiteX4126" fmla="*/ 2191203 w 11378470"/>
              <a:gd name="connsiteY4126" fmla="*/ 4096233 h 10286999"/>
              <a:gd name="connsiteX4127" fmla="*/ 2194374 w 11378470"/>
              <a:gd name="connsiteY4127" fmla="*/ 4083593 h 10286999"/>
              <a:gd name="connsiteX4128" fmla="*/ 2187436 w 11378470"/>
              <a:gd name="connsiteY4128" fmla="*/ 4067816 h 10286999"/>
              <a:gd name="connsiteX4129" fmla="*/ 2212610 w 11378470"/>
              <a:gd name="connsiteY4129" fmla="*/ 4045744 h 10286999"/>
              <a:gd name="connsiteX4130" fmla="*/ 2206661 w 11378470"/>
              <a:gd name="connsiteY4130" fmla="*/ 4026203 h 10286999"/>
              <a:gd name="connsiteX4131" fmla="*/ 2223847 w 11378470"/>
              <a:gd name="connsiteY4131" fmla="*/ 4014988 h 10286999"/>
              <a:gd name="connsiteX4132" fmla="*/ 1563018 w 11378470"/>
              <a:gd name="connsiteY4132" fmla="*/ 3987560 h 10286999"/>
              <a:gd name="connsiteX4133" fmla="*/ 1580264 w 11378470"/>
              <a:gd name="connsiteY4133" fmla="*/ 3988581 h 10286999"/>
              <a:gd name="connsiteX4134" fmla="*/ 1577612 w 11378470"/>
              <a:gd name="connsiteY4134" fmla="*/ 4013441 h 10286999"/>
              <a:gd name="connsiteX4135" fmla="*/ 1560366 w 11378470"/>
              <a:gd name="connsiteY4135" fmla="*/ 4012421 h 10286999"/>
              <a:gd name="connsiteX4136" fmla="*/ 1563018 w 11378470"/>
              <a:gd name="connsiteY4136" fmla="*/ 3987560 h 10286999"/>
              <a:gd name="connsiteX4137" fmla="*/ 1750559 w 11378470"/>
              <a:gd name="connsiteY4137" fmla="*/ 3979632 h 10286999"/>
              <a:gd name="connsiteX4138" fmla="*/ 1798548 w 11378470"/>
              <a:gd name="connsiteY4138" fmla="*/ 4017810 h 10286999"/>
              <a:gd name="connsiteX4139" fmla="*/ 1767669 w 11378470"/>
              <a:gd name="connsiteY4139" fmla="*/ 4033199 h 10286999"/>
              <a:gd name="connsiteX4140" fmla="*/ 1746671 w 11378470"/>
              <a:gd name="connsiteY4140" fmla="*/ 4022109 h 10286999"/>
              <a:gd name="connsiteX4141" fmla="*/ 1732384 w 11378470"/>
              <a:gd name="connsiteY4141" fmla="*/ 3986638 h 10286999"/>
              <a:gd name="connsiteX4142" fmla="*/ 1750559 w 11378470"/>
              <a:gd name="connsiteY4142" fmla="*/ 3979632 h 10286999"/>
              <a:gd name="connsiteX4143" fmla="*/ 1860140 w 11378470"/>
              <a:gd name="connsiteY4143" fmla="*/ 3975914 h 10286999"/>
              <a:gd name="connsiteX4144" fmla="*/ 1899908 w 11378470"/>
              <a:gd name="connsiteY4144" fmla="*/ 3986314 h 10286999"/>
              <a:gd name="connsiteX4145" fmla="*/ 1861306 w 11378470"/>
              <a:gd name="connsiteY4145" fmla="*/ 4025140 h 10286999"/>
              <a:gd name="connsiteX4146" fmla="*/ 1849961 w 11378470"/>
              <a:gd name="connsiteY4146" fmla="*/ 4009786 h 10286999"/>
              <a:gd name="connsiteX4147" fmla="*/ 1860140 w 11378470"/>
              <a:gd name="connsiteY4147" fmla="*/ 3975914 h 10286999"/>
              <a:gd name="connsiteX4148" fmla="*/ 1538445 w 11378470"/>
              <a:gd name="connsiteY4148" fmla="*/ 3975666 h 10286999"/>
              <a:gd name="connsiteX4149" fmla="*/ 1540753 w 11378470"/>
              <a:gd name="connsiteY4149" fmla="*/ 3997824 h 10286999"/>
              <a:gd name="connsiteX4150" fmla="*/ 1530060 w 11378470"/>
              <a:gd name="connsiteY4150" fmla="*/ 4009343 h 10286999"/>
              <a:gd name="connsiteX4151" fmla="*/ 1533103 w 11378470"/>
              <a:gd name="connsiteY4151" fmla="*/ 4010695 h 10286999"/>
              <a:gd name="connsiteX4152" fmla="*/ 1565054 w 11378470"/>
              <a:gd name="connsiteY4152" fmla="*/ 4026795 h 10286999"/>
              <a:gd name="connsiteX4153" fmla="*/ 1560925 w 11378470"/>
              <a:gd name="connsiteY4153" fmla="*/ 4034427 h 10286999"/>
              <a:gd name="connsiteX4154" fmla="*/ 1550214 w 11378470"/>
              <a:gd name="connsiteY4154" fmla="*/ 4035853 h 10286999"/>
              <a:gd name="connsiteX4155" fmla="*/ 1514194 w 11378470"/>
              <a:gd name="connsiteY4155" fmla="*/ 4020592 h 10286999"/>
              <a:gd name="connsiteX4156" fmla="*/ 1506478 w 11378470"/>
              <a:gd name="connsiteY4156" fmla="*/ 4015584 h 10286999"/>
              <a:gd name="connsiteX4157" fmla="*/ 1498762 w 11378470"/>
              <a:gd name="connsiteY4157" fmla="*/ 4010575 h 10286999"/>
              <a:gd name="connsiteX4158" fmla="*/ 1495283 w 11378470"/>
              <a:gd name="connsiteY4158" fmla="*/ 3993881 h 10286999"/>
              <a:gd name="connsiteX4159" fmla="*/ 1521716 w 11378470"/>
              <a:gd name="connsiteY4159" fmla="*/ 4005632 h 10286999"/>
              <a:gd name="connsiteX4160" fmla="*/ 1515107 w 11378470"/>
              <a:gd name="connsiteY4160" fmla="*/ 3996611 h 10286999"/>
              <a:gd name="connsiteX4161" fmla="*/ 1514772 w 11378470"/>
              <a:gd name="connsiteY4161" fmla="*/ 3977978 h 10286999"/>
              <a:gd name="connsiteX4162" fmla="*/ 1538445 w 11378470"/>
              <a:gd name="connsiteY4162" fmla="*/ 3975666 h 10286999"/>
              <a:gd name="connsiteX4163" fmla="*/ 2158609 w 11378470"/>
              <a:gd name="connsiteY4163" fmla="*/ 3961756 h 10286999"/>
              <a:gd name="connsiteX4164" fmla="*/ 2185702 w 11378470"/>
              <a:gd name="connsiteY4164" fmla="*/ 3969108 h 10286999"/>
              <a:gd name="connsiteX4165" fmla="*/ 2188707 w 11378470"/>
              <a:gd name="connsiteY4165" fmla="*/ 3987208 h 10286999"/>
              <a:gd name="connsiteX4166" fmla="*/ 2133989 w 11378470"/>
              <a:gd name="connsiteY4166" fmla="*/ 3979440 h 10286999"/>
              <a:gd name="connsiteX4167" fmla="*/ 2158609 w 11378470"/>
              <a:gd name="connsiteY4167" fmla="*/ 3961756 h 10286999"/>
              <a:gd name="connsiteX4168" fmla="*/ 2261678 w 11378470"/>
              <a:gd name="connsiteY4168" fmla="*/ 3956385 h 10286999"/>
              <a:gd name="connsiteX4169" fmla="*/ 2276996 w 11378470"/>
              <a:gd name="connsiteY4169" fmla="*/ 3960928 h 10286999"/>
              <a:gd name="connsiteX4170" fmla="*/ 2280694 w 11378470"/>
              <a:gd name="connsiteY4170" fmla="*/ 3979801 h 10286999"/>
              <a:gd name="connsiteX4171" fmla="*/ 2255693 w 11378470"/>
              <a:gd name="connsiteY4171" fmla="*/ 3987201 h 10286999"/>
              <a:gd name="connsiteX4172" fmla="*/ 2261678 w 11378470"/>
              <a:gd name="connsiteY4172" fmla="*/ 3956385 h 10286999"/>
              <a:gd name="connsiteX4173" fmla="*/ 1361674 w 11378470"/>
              <a:gd name="connsiteY4173" fmla="*/ 3941880 h 10286999"/>
              <a:gd name="connsiteX4174" fmla="*/ 1474984 w 11378470"/>
              <a:gd name="connsiteY4174" fmla="*/ 3983778 h 10286999"/>
              <a:gd name="connsiteX4175" fmla="*/ 1510469 w 11378470"/>
              <a:gd name="connsiteY4175" fmla="*/ 4027260 h 10286999"/>
              <a:gd name="connsiteX4176" fmla="*/ 1517773 w 11378470"/>
              <a:gd name="connsiteY4176" fmla="*/ 4027667 h 10286999"/>
              <a:gd name="connsiteX4177" fmla="*/ 1535582 w 11378470"/>
              <a:gd name="connsiteY4177" fmla="*/ 4042746 h 10286999"/>
              <a:gd name="connsiteX4178" fmla="*/ 1529323 w 11378470"/>
              <a:gd name="connsiteY4178" fmla="*/ 4055603 h 10286999"/>
              <a:gd name="connsiteX4179" fmla="*/ 1540714 w 11378470"/>
              <a:gd name="connsiteY4179" fmla="*/ 4083163 h 10286999"/>
              <a:gd name="connsiteX4180" fmla="*/ 1548624 w 11378470"/>
              <a:gd name="connsiteY4180" fmla="*/ 4125305 h 10286999"/>
              <a:gd name="connsiteX4181" fmla="*/ 1501927 w 11378470"/>
              <a:gd name="connsiteY4181" fmla="*/ 4202794 h 10286999"/>
              <a:gd name="connsiteX4182" fmla="*/ 1500336 w 11378470"/>
              <a:gd name="connsiteY4182" fmla="*/ 4204166 h 10286999"/>
              <a:gd name="connsiteX4183" fmla="*/ 1508414 w 11378470"/>
              <a:gd name="connsiteY4183" fmla="*/ 4208381 h 10286999"/>
              <a:gd name="connsiteX4184" fmla="*/ 1505276 w 11378470"/>
              <a:gd name="connsiteY4184" fmla="*/ 4229072 h 10286999"/>
              <a:gd name="connsiteX4185" fmla="*/ 1503068 w 11378470"/>
              <a:gd name="connsiteY4185" fmla="*/ 4230074 h 10286999"/>
              <a:gd name="connsiteX4186" fmla="*/ 1469099 w 11378470"/>
              <a:gd name="connsiteY4186" fmla="*/ 4257336 h 10286999"/>
              <a:gd name="connsiteX4187" fmla="*/ 1444841 w 11378470"/>
              <a:gd name="connsiteY4187" fmla="*/ 4252325 h 10286999"/>
              <a:gd name="connsiteX4188" fmla="*/ 1444903 w 11378470"/>
              <a:gd name="connsiteY4188" fmla="*/ 4251739 h 10286999"/>
              <a:gd name="connsiteX4189" fmla="*/ 1386937 w 11378470"/>
              <a:gd name="connsiteY4189" fmla="*/ 4289535 h 10286999"/>
              <a:gd name="connsiteX4190" fmla="*/ 1329891 w 11378470"/>
              <a:gd name="connsiteY4190" fmla="*/ 4338475 h 10286999"/>
              <a:gd name="connsiteX4191" fmla="*/ 1251431 w 11378470"/>
              <a:gd name="connsiteY4191" fmla="*/ 4216679 h 10286999"/>
              <a:gd name="connsiteX4192" fmla="*/ 1219283 w 11378470"/>
              <a:gd name="connsiteY4192" fmla="*/ 4089331 h 10286999"/>
              <a:gd name="connsiteX4193" fmla="*/ 1252607 w 11378470"/>
              <a:gd name="connsiteY4193" fmla="*/ 4001194 h 10286999"/>
              <a:gd name="connsiteX4194" fmla="*/ 1361674 w 11378470"/>
              <a:gd name="connsiteY4194" fmla="*/ 3941880 h 10286999"/>
              <a:gd name="connsiteX4195" fmla="*/ 2378489 w 11378470"/>
              <a:gd name="connsiteY4195" fmla="*/ 3939534 h 10286999"/>
              <a:gd name="connsiteX4196" fmla="*/ 2400147 w 11378470"/>
              <a:gd name="connsiteY4196" fmla="*/ 3966975 h 10286999"/>
              <a:gd name="connsiteX4197" fmla="*/ 2363210 w 11378470"/>
              <a:gd name="connsiteY4197" fmla="*/ 3974512 h 10286999"/>
              <a:gd name="connsiteX4198" fmla="*/ 2341171 w 11378470"/>
              <a:gd name="connsiteY4198" fmla="*/ 3941753 h 10286999"/>
              <a:gd name="connsiteX4199" fmla="*/ 2378489 w 11378470"/>
              <a:gd name="connsiteY4199" fmla="*/ 3939534 h 10286999"/>
              <a:gd name="connsiteX4200" fmla="*/ 2398280 w 11378470"/>
              <a:gd name="connsiteY4200" fmla="*/ 3935635 h 10286999"/>
              <a:gd name="connsiteX4201" fmla="*/ 2404982 w 11378470"/>
              <a:gd name="connsiteY4201" fmla="*/ 3945449 h 10286999"/>
              <a:gd name="connsiteX4202" fmla="*/ 2407614 w 11378470"/>
              <a:gd name="connsiteY4202" fmla="*/ 3956320 h 10286999"/>
              <a:gd name="connsiteX4203" fmla="*/ 2394803 w 11378470"/>
              <a:gd name="connsiteY4203" fmla="*/ 3948099 h 10286999"/>
              <a:gd name="connsiteX4204" fmla="*/ 2398280 w 11378470"/>
              <a:gd name="connsiteY4204" fmla="*/ 3935635 h 10286999"/>
              <a:gd name="connsiteX4205" fmla="*/ 1606249 w 11378470"/>
              <a:gd name="connsiteY4205" fmla="*/ 3920254 h 10286999"/>
              <a:gd name="connsiteX4206" fmla="*/ 1613855 w 11378470"/>
              <a:gd name="connsiteY4206" fmla="*/ 3925217 h 10286999"/>
              <a:gd name="connsiteX4207" fmla="*/ 1621568 w 11378470"/>
              <a:gd name="connsiteY4207" fmla="*/ 3926159 h 10286999"/>
              <a:gd name="connsiteX4208" fmla="*/ 1621460 w 11378470"/>
              <a:gd name="connsiteY4208" fmla="*/ 3930181 h 10286999"/>
              <a:gd name="connsiteX4209" fmla="*/ 1625210 w 11378470"/>
              <a:gd name="connsiteY4209" fmla="*/ 3934674 h 10286999"/>
              <a:gd name="connsiteX4210" fmla="*/ 1617066 w 11378470"/>
              <a:gd name="connsiteY4210" fmla="*/ 3949820 h 10286999"/>
              <a:gd name="connsiteX4211" fmla="*/ 1609216 w 11378470"/>
              <a:gd name="connsiteY4211" fmla="*/ 3953907 h 10286999"/>
              <a:gd name="connsiteX4212" fmla="*/ 1601530 w 11378470"/>
              <a:gd name="connsiteY4212" fmla="*/ 3951960 h 10286999"/>
              <a:gd name="connsiteX4213" fmla="*/ 1597889 w 11378470"/>
              <a:gd name="connsiteY4213" fmla="*/ 3943446 h 10286999"/>
              <a:gd name="connsiteX4214" fmla="*/ 1598319 w 11378470"/>
              <a:gd name="connsiteY4214" fmla="*/ 3927358 h 10286999"/>
              <a:gd name="connsiteX4215" fmla="*/ 1606249 w 11378470"/>
              <a:gd name="connsiteY4215" fmla="*/ 3920254 h 10286999"/>
              <a:gd name="connsiteX4216" fmla="*/ 1476487 w 11378470"/>
              <a:gd name="connsiteY4216" fmla="*/ 3910304 h 10286999"/>
              <a:gd name="connsiteX4217" fmla="*/ 1508154 w 11378470"/>
              <a:gd name="connsiteY4217" fmla="*/ 3911153 h 10286999"/>
              <a:gd name="connsiteX4218" fmla="*/ 1541451 w 11378470"/>
              <a:gd name="connsiteY4218" fmla="*/ 3949559 h 10286999"/>
              <a:gd name="connsiteX4219" fmla="*/ 1533920 w 11378470"/>
              <a:gd name="connsiteY4219" fmla="*/ 3967940 h 10286999"/>
              <a:gd name="connsiteX4220" fmla="*/ 1449579 w 11378470"/>
              <a:gd name="connsiteY4220" fmla="*/ 3924102 h 10286999"/>
              <a:gd name="connsiteX4221" fmla="*/ 1476487 w 11378470"/>
              <a:gd name="connsiteY4221" fmla="*/ 3910304 h 10286999"/>
              <a:gd name="connsiteX4222" fmla="*/ 1790865 w 11378470"/>
              <a:gd name="connsiteY4222" fmla="*/ 3898377 h 10286999"/>
              <a:gd name="connsiteX4223" fmla="*/ 1797452 w 11378470"/>
              <a:gd name="connsiteY4223" fmla="*/ 3930462 h 10286999"/>
              <a:gd name="connsiteX4224" fmla="*/ 1790865 w 11378470"/>
              <a:gd name="connsiteY4224" fmla="*/ 3898377 h 10286999"/>
              <a:gd name="connsiteX4225" fmla="*/ 1872140 w 11378470"/>
              <a:gd name="connsiteY4225" fmla="*/ 3893751 h 10286999"/>
              <a:gd name="connsiteX4226" fmla="*/ 1895016 w 11378470"/>
              <a:gd name="connsiteY4226" fmla="*/ 3897412 h 10286999"/>
              <a:gd name="connsiteX4227" fmla="*/ 1896676 w 11378470"/>
              <a:gd name="connsiteY4227" fmla="*/ 3911368 h 10286999"/>
              <a:gd name="connsiteX4228" fmla="*/ 1896347 w 11378470"/>
              <a:gd name="connsiteY4228" fmla="*/ 3915870 h 10286999"/>
              <a:gd name="connsiteX4229" fmla="*/ 1920643 w 11378470"/>
              <a:gd name="connsiteY4229" fmla="*/ 3914129 h 10286999"/>
              <a:gd name="connsiteX4230" fmla="*/ 1919711 w 11378470"/>
              <a:gd name="connsiteY4230" fmla="*/ 3923218 h 10286999"/>
              <a:gd name="connsiteX4231" fmla="*/ 1920320 w 11378470"/>
              <a:gd name="connsiteY4231" fmla="*/ 3922305 h 10286999"/>
              <a:gd name="connsiteX4232" fmla="*/ 1962884 w 11378470"/>
              <a:gd name="connsiteY4232" fmla="*/ 3919566 h 10286999"/>
              <a:gd name="connsiteX4233" fmla="*/ 1972514 w 11378470"/>
              <a:gd name="connsiteY4233" fmla="*/ 3924044 h 10286999"/>
              <a:gd name="connsiteX4234" fmla="*/ 1989490 w 11378470"/>
              <a:gd name="connsiteY4234" fmla="*/ 3925502 h 10286999"/>
              <a:gd name="connsiteX4235" fmla="*/ 1984824 w 11378470"/>
              <a:gd name="connsiteY4235" fmla="*/ 3978052 h 10286999"/>
              <a:gd name="connsiteX4236" fmla="*/ 1925808 w 11378470"/>
              <a:gd name="connsiteY4236" fmla="*/ 4014983 h 10286999"/>
              <a:gd name="connsiteX4237" fmla="*/ 1897076 w 11378470"/>
              <a:gd name="connsiteY4237" fmla="*/ 3981705 h 10286999"/>
              <a:gd name="connsiteX4238" fmla="*/ 1899052 w 11378470"/>
              <a:gd name="connsiteY4238" fmla="*/ 3954258 h 10286999"/>
              <a:gd name="connsiteX4239" fmla="*/ 1906773 w 11378470"/>
              <a:gd name="connsiteY4239" fmla="*/ 3942658 h 10286999"/>
              <a:gd name="connsiteX4240" fmla="*/ 1878145 w 11378470"/>
              <a:gd name="connsiteY4240" fmla="*/ 3955241 h 10286999"/>
              <a:gd name="connsiteX4241" fmla="*/ 1809529 w 11378470"/>
              <a:gd name="connsiteY4241" fmla="*/ 3955252 h 10286999"/>
              <a:gd name="connsiteX4242" fmla="*/ 1856451 w 11378470"/>
              <a:gd name="connsiteY4242" fmla="*/ 3929730 h 10286999"/>
              <a:gd name="connsiteX4243" fmla="*/ 1853074 w 11378470"/>
              <a:gd name="connsiteY4243" fmla="*/ 3923027 h 10286999"/>
              <a:gd name="connsiteX4244" fmla="*/ 1872140 w 11378470"/>
              <a:gd name="connsiteY4244" fmla="*/ 3893751 h 10286999"/>
              <a:gd name="connsiteX4245" fmla="*/ 1662947 w 11378470"/>
              <a:gd name="connsiteY4245" fmla="*/ 3892350 h 10286999"/>
              <a:gd name="connsiteX4246" fmla="*/ 1685047 w 11378470"/>
              <a:gd name="connsiteY4246" fmla="*/ 3899268 h 10286999"/>
              <a:gd name="connsiteX4247" fmla="*/ 1656188 w 11378470"/>
              <a:gd name="connsiteY4247" fmla="*/ 3949663 h 10286999"/>
              <a:gd name="connsiteX4248" fmla="*/ 1662947 w 11378470"/>
              <a:gd name="connsiteY4248" fmla="*/ 3892350 h 10286999"/>
              <a:gd name="connsiteX4249" fmla="*/ 1723135 w 11378470"/>
              <a:gd name="connsiteY4249" fmla="*/ 3886247 h 10286999"/>
              <a:gd name="connsiteX4250" fmla="*/ 1748905 w 11378470"/>
              <a:gd name="connsiteY4250" fmla="*/ 3918457 h 10286999"/>
              <a:gd name="connsiteX4251" fmla="*/ 1738764 w 11378470"/>
              <a:gd name="connsiteY4251" fmla="*/ 3923019 h 10286999"/>
              <a:gd name="connsiteX4252" fmla="*/ 1711600 w 11378470"/>
              <a:gd name="connsiteY4252" fmla="*/ 3889981 h 10286999"/>
              <a:gd name="connsiteX4253" fmla="*/ 1723135 w 11378470"/>
              <a:gd name="connsiteY4253" fmla="*/ 3886247 h 10286999"/>
              <a:gd name="connsiteX4254" fmla="*/ 2238210 w 11378470"/>
              <a:gd name="connsiteY4254" fmla="*/ 3871970 h 10286999"/>
              <a:gd name="connsiteX4255" fmla="*/ 2263548 w 11378470"/>
              <a:gd name="connsiteY4255" fmla="*/ 3885557 h 10286999"/>
              <a:gd name="connsiteX4256" fmla="*/ 2264715 w 11378470"/>
              <a:gd name="connsiteY4256" fmla="*/ 3898564 h 10286999"/>
              <a:gd name="connsiteX4257" fmla="*/ 2251367 w 11378470"/>
              <a:gd name="connsiteY4257" fmla="*/ 3912268 h 10286999"/>
              <a:gd name="connsiteX4258" fmla="*/ 2231102 w 11378470"/>
              <a:gd name="connsiteY4258" fmla="*/ 3881557 h 10286999"/>
              <a:gd name="connsiteX4259" fmla="*/ 2238210 w 11378470"/>
              <a:gd name="connsiteY4259" fmla="*/ 3871970 h 10286999"/>
              <a:gd name="connsiteX4260" fmla="*/ 2866309 w 11378470"/>
              <a:gd name="connsiteY4260" fmla="*/ 3868760 h 10286999"/>
              <a:gd name="connsiteX4261" fmla="*/ 2855240 w 11378470"/>
              <a:gd name="connsiteY4261" fmla="*/ 3885498 h 10286999"/>
              <a:gd name="connsiteX4262" fmla="*/ 2845686 w 11378470"/>
              <a:gd name="connsiteY4262" fmla="*/ 3872163 h 10286999"/>
              <a:gd name="connsiteX4263" fmla="*/ 2821444 w 11378470"/>
              <a:gd name="connsiteY4263" fmla="*/ 3918450 h 10286999"/>
              <a:gd name="connsiteX4264" fmla="*/ 2831964 w 11378470"/>
              <a:gd name="connsiteY4264" fmla="*/ 3914840 h 10286999"/>
              <a:gd name="connsiteX4265" fmla="*/ 2820126 w 11378470"/>
              <a:gd name="connsiteY4265" fmla="*/ 3948045 h 10286999"/>
              <a:gd name="connsiteX4266" fmla="*/ 2896284 w 11378470"/>
              <a:gd name="connsiteY4266" fmla="*/ 3883215 h 10286999"/>
              <a:gd name="connsiteX4267" fmla="*/ 2891893 w 11378470"/>
              <a:gd name="connsiteY4267" fmla="*/ 3881098 h 10286999"/>
              <a:gd name="connsiteX4268" fmla="*/ 1139131 w 11378470"/>
              <a:gd name="connsiteY4268" fmla="*/ 3861829 h 10286999"/>
              <a:gd name="connsiteX4269" fmla="*/ 1179916 w 11378470"/>
              <a:gd name="connsiteY4269" fmla="*/ 3900770 h 10286999"/>
              <a:gd name="connsiteX4270" fmla="*/ 1158901 w 11378470"/>
              <a:gd name="connsiteY4270" fmla="*/ 3924523 h 10286999"/>
              <a:gd name="connsiteX4271" fmla="*/ 1118675 w 11378470"/>
              <a:gd name="connsiteY4271" fmla="*/ 3874571 h 10286999"/>
              <a:gd name="connsiteX4272" fmla="*/ 1139131 w 11378470"/>
              <a:gd name="connsiteY4272" fmla="*/ 3861829 h 10286999"/>
              <a:gd name="connsiteX4273" fmla="*/ 1207164 w 11378470"/>
              <a:gd name="connsiteY4273" fmla="*/ 3853178 h 10286999"/>
              <a:gd name="connsiteX4274" fmla="*/ 1240180 w 11378470"/>
              <a:gd name="connsiteY4274" fmla="*/ 3891326 h 10286999"/>
              <a:gd name="connsiteX4275" fmla="*/ 1207164 w 11378470"/>
              <a:gd name="connsiteY4275" fmla="*/ 3853178 h 10286999"/>
              <a:gd name="connsiteX4276" fmla="*/ 826168 w 11378470"/>
              <a:gd name="connsiteY4276" fmla="*/ 3843018 h 10286999"/>
              <a:gd name="connsiteX4277" fmla="*/ 834782 w 11378470"/>
              <a:gd name="connsiteY4277" fmla="*/ 3843471 h 10286999"/>
              <a:gd name="connsiteX4278" fmla="*/ 838740 w 11378470"/>
              <a:gd name="connsiteY4278" fmla="*/ 3863509 h 10286999"/>
              <a:gd name="connsiteX4279" fmla="*/ 842232 w 11378470"/>
              <a:gd name="connsiteY4279" fmla="*/ 3865496 h 10286999"/>
              <a:gd name="connsiteX4280" fmla="*/ 852475 w 11378470"/>
              <a:gd name="connsiteY4280" fmla="*/ 3862430 h 10286999"/>
              <a:gd name="connsiteX4281" fmla="*/ 887399 w 11378470"/>
              <a:gd name="connsiteY4281" fmla="*/ 3882296 h 10286999"/>
              <a:gd name="connsiteX4282" fmla="*/ 879946 w 11378470"/>
              <a:gd name="connsiteY4282" fmla="*/ 3926970 h 10286999"/>
              <a:gd name="connsiteX4283" fmla="*/ 861321 w 11378470"/>
              <a:gd name="connsiteY4283" fmla="*/ 3938608 h 10286999"/>
              <a:gd name="connsiteX4284" fmla="*/ 821044 w 11378470"/>
              <a:gd name="connsiteY4284" fmla="*/ 3911248 h 10286999"/>
              <a:gd name="connsiteX4285" fmla="*/ 831987 w 11378470"/>
              <a:gd name="connsiteY4285" fmla="*/ 3868561 h 10286999"/>
              <a:gd name="connsiteX4286" fmla="*/ 826633 w 11378470"/>
              <a:gd name="connsiteY4286" fmla="*/ 3861069 h 10286999"/>
              <a:gd name="connsiteX4287" fmla="*/ 826168 w 11378470"/>
              <a:gd name="connsiteY4287" fmla="*/ 3843018 h 10286999"/>
              <a:gd name="connsiteX4288" fmla="*/ 2234324 w 11378470"/>
              <a:gd name="connsiteY4288" fmla="*/ 3837118 h 10286999"/>
              <a:gd name="connsiteX4289" fmla="*/ 2187310 w 11378470"/>
              <a:gd name="connsiteY4289" fmla="*/ 3894724 h 10286999"/>
              <a:gd name="connsiteX4290" fmla="*/ 2234324 w 11378470"/>
              <a:gd name="connsiteY4290" fmla="*/ 3837118 h 10286999"/>
              <a:gd name="connsiteX4291" fmla="*/ 2256990 w 11378470"/>
              <a:gd name="connsiteY4291" fmla="*/ 3836138 h 10286999"/>
              <a:gd name="connsiteX4292" fmla="*/ 2260467 w 11378470"/>
              <a:gd name="connsiteY4292" fmla="*/ 3838115 h 10286999"/>
              <a:gd name="connsiteX4293" fmla="*/ 2274376 w 11378470"/>
              <a:gd name="connsiteY4293" fmla="*/ 3846027 h 10286999"/>
              <a:gd name="connsiteX4294" fmla="*/ 2273276 w 11378470"/>
              <a:gd name="connsiteY4294" fmla="*/ 3867374 h 10286999"/>
              <a:gd name="connsiteX4295" fmla="*/ 2249192 w 11378470"/>
              <a:gd name="connsiteY4295" fmla="*/ 3862463 h 10286999"/>
              <a:gd name="connsiteX4296" fmla="*/ 2248807 w 11378470"/>
              <a:gd name="connsiteY4296" fmla="*/ 3840615 h 10286999"/>
              <a:gd name="connsiteX4297" fmla="*/ 2256990 w 11378470"/>
              <a:gd name="connsiteY4297" fmla="*/ 3836138 h 10286999"/>
              <a:gd name="connsiteX4298" fmla="*/ 2312421 w 11378470"/>
              <a:gd name="connsiteY4298" fmla="*/ 3820047 h 10286999"/>
              <a:gd name="connsiteX4299" fmla="*/ 2353872 w 11378470"/>
              <a:gd name="connsiteY4299" fmla="*/ 3874081 h 10286999"/>
              <a:gd name="connsiteX4300" fmla="*/ 2323884 w 11378470"/>
              <a:gd name="connsiteY4300" fmla="*/ 3895841 h 10286999"/>
              <a:gd name="connsiteX4301" fmla="*/ 2293031 w 11378470"/>
              <a:gd name="connsiteY4301" fmla="*/ 3835357 h 10286999"/>
              <a:gd name="connsiteX4302" fmla="*/ 2312421 w 11378470"/>
              <a:gd name="connsiteY4302" fmla="*/ 3820047 h 10286999"/>
              <a:gd name="connsiteX4303" fmla="*/ 1949765 w 11378470"/>
              <a:gd name="connsiteY4303" fmla="*/ 3795047 h 10286999"/>
              <a:gd name="connsiteX4304" fmla="*/ 1951800 w 11378470"/>
              <a:gd name="connsiteY4304" fmla="*/ 3798014 h 10286999"/>
              <a:gd name="connsiteX4305" fmla="*/ 1947805 w 11378470"/>
              <a:gd name="connsiteY4305" fmla="*/ 3803458 h 10286999"/>
              <a:gd name="connsiteX4306" fmla="*/ 1949765 w 11378470"/>
              <a:gd name="connsiteY4306" fmla="*/ 3795047 h 10286999"/>
              <a:gd name="connsiteX4307" fmla="*/ 2044378 w 11378470"/>
              <a:gd name="connsiteY4307" fmla="*/ 3793037 h 10286999"/>
              <a:gd name="connsiteX4308" fmla="*/ 2073733 w 11378470"/>
              <a:gd name="connsiteY4308" fmla="*/ 3825422 h 10286999"/>
              <a:gd name="connsiteX4309" fmla="*/ 2074755 w 11378470"/>
              <a:gd name="connsiteY4309" fmla="*/ 3820634 h 10286999"/>
              <a:gd name="connsiteX4310" fmla="*/ 2088361 w 11378470"/>
              <a:gd name="connsiteY4310" fmla="*/ 3811689 h 10286999"/>
              <a:gd name="connsiteX4311" fmla="*/ 2120435 w 11378470"/>
              <a:gd name="connsiteY4311" fmla="*/ 3837231 h 10286999"/>
              <a:gd name="connsiteX4312" fmla="*/ 2086857 w 11378470"/>
              <a:gd name="connsiteY4312" fmla="*/ 3864545 h 10286999"/>
              <a:gd name="connsiteX4313" fmla="*/ 2086288 w 11378470"/>
              <a:gd name="connsiteY4313" fmla="*/ 3863888 h 10286999"/>
              <a:gd name="connsiteX4314" fmla="*/ 2086090 w 11378470"/>
              <a:gd name="connsiteY4314" fmla="*/ 3866564 h 10286999"/>
              <a:gd name="connsiteX4315" fmla="*/ 2033870 w 11378470"/>
              <a:gd name="connsiteY4315" fmla="*/ 3816427 h 10286999"/>
              <a:gd name="connsiteX4316" fmla="*/ 2044378 w 11378470"/>
              <a:gd name="connsiteY4316" fmla="*/ 3793037 h 10286999"/>
              <a:gd name="connsiteX4317" fmla="*/ 1425075 w 11378470"/>
              <a:gd name="connsiteY4317" fmla="*/ 3779261 h 10286999"/>
              <a:gd name="connsiteX4318" fmla="*/ 1445288 w 11378470"/>
              <a:gd name="connsiteY4318" fmla="*/ 3795816 h 10286999"/>
              <a:gd name="connsiteX4319" fmla="*/ 1396259 w 11378470"/>
              <a:gd name="connsiteY4319" fmla="*/ 3832632 h 10286999"/>
              <a:gd name="connsiteX4320" fmla="*/ 1425075 w 11378470"/>
              <a:gd name="connsiteY4320" fmla="*/ 3779261 h 10286999"/>
              <a:gd name="connsiteX4321" fmla="*/ 1700639 w 11378470"/>
              <a:gd name="connsiteY4321" fmla="*/ 3778642 h 10286999"/>
              <a:gd name="connsiteX4322" fmla="*/ 1743092 w 11378470"/>
              <a:gd name="connsiteY4322" fmla="*/ 3804830 h 10286999"/>
              <a:gd name="connsiteX4323" fmla="*/ 1744256 w 11378470"/>
              <a:gd name="connsiteY4323" fmla="*/ 3825957 h 10286999"/>
              <a:gd name="connsiteX4324" fmla="*/ 1708521 w 11378470"/>
              <a:gd name="connsiteY4324" fmla="*/ 3818740 h 10286999"/>
              <a:gd name="connsiteX4325" fmla="*/ 1700639 w 11378470"/>
              <a:gd name="connsiteY4325" fmla="*/ 3778642 h 10286999"/>
              <a:gd name="connsiteX4326" fmla="*/ 2184094 w 11378470"/>
              <a:gd name="connsiteY4326" fmla="*/ 3764877 h 10286999"/>
              <a:gd name="connsiteX4327" fmla="*/ 2191104 w 11378470"/>
              <a:gd name="connsiteY4327" fmla="*/ 3799770 h 10286999"/>
              <a:gd name="connsiteX4328" fmla="*/ 2184094 w 11378470"/>
              <a:gd name="connsiteY4328" fmla="*/ 3764877 h 10286999"/>
              <a:gd name="connsiteX4329" fmla="*/ 1911030 w 11378470"/>
              <a:gd name="connsiteY4329" fmla="*/ 3735172 h 10286999"/>
              <a:gd name="connsiteX4330" fmla="*/ 1929341 w 11378470"/>
              <a:gd name="connsiteY4330" fmla="*/ 3781176 h 10286999"/>
              <a:gd name="connsiteX4331" fmla="*/ 1920276 w 11378470"/>
              <a:gd name="connsiteY4331" fmla="*/ 3827819 h 10286999"/>
              <a:gd name="connsiteX4332" fmla="*/ 1911030 w 11378470"/>
              <a:gd name="connsiteY4332" fmla="*/ 3735172 h 10286999"/>
              <a:gd name="connsiteX4333" fmla="*/ 1354011 w 11378470"/>
              <a:gd name="connsiteY4333" fmla="*/ 3715004 h 10286999"/>
              <a:gd name="connsiteX4334" fmla="*/ 1357753 w 11378470"/>
              <a:gd name="connsiteY4334" fmla="*/ 3716585 h 10286999"/>
              <a:gd name="connsiteX4335" fmla="*/ 1351663 w 11378470"/>
              <a:gd name="connsiteY4335" fmla="*/ 3739399 h 10286999"/>
              <a:gd name="connsiteX4336" fmla="*/ 1343637 w 11378470"/>
              <a:gd name="connsiteY4336" fmla="*/ 3756731 h 10286999"/>
              <a:gd name="connsiteX4337" fmla="*/ 1303785 w 11378470"/>
              <a:gd name="connsiteY4337" fmla="*/ 3804138 h 10286999"/>
              <a:gd name="connsiteX4338" fmla="*/ 1310932 w 11378470"/>
              <a:gd name="connsiteY4338" fmla="*/ 3777683 h 10286999"/>
              <a:gd name="connsiteX4339" fmla="*/ 1337167 w 11378470"/>
              <a:gd name="connsiteY4339" fmla="*/ 3722392 h 10286999"/>
              <a:gd name="connsiteX4340" fmla="*/ 1347460 w 11378470"/>
              <a:gd name="connsiteY4340" fmla="*/ 3719488 h 10286999"/>
              <a:gd name="connsiteX4341" fmla="*/ 1349065 w 11378470"/>
              <a:gd name="connsiteY4341" fmla="*/ 3716022 h 10286999"/>
              <a:gd name="connsiteX4342" fmla="*/ 1354011 w 11378470"/>
              <a:gd name="connsiteY4342" fmla="*/ 3715004 h 10286999"/>
              <a:gd name="connsiteX4343" fmla="*/ 2114890 w 11378470"/>
              <a:gd name="connsiteY4343" fmla="*/ 3703383 h 10286999"/>
              <a:gd name="connsiteX4344" fmla="*/ 2141998 w 11378470"/>
              <a:gd name="connsiteY4344" fmla="*/ 3714638 h 10286999"/>
              <a:gd name="connsiteX4345" fmla="*/ 2148424 w 11378470"/>
              <a:gd name="connsiteY4345" fmla="*/ 3767077 h 10286999"/>
              <a:gd name="connsiteX4346" fmla="*/ 2112770 w 11378470"/>
              <a:gd name="connsiteY4346" fmla="*/ 3782595 h 10286999"/>
              <a:gd name="connsiteX4347" fmla="*/ 2116673 w 11378470"/>
              <a:gd name="connsiteY4347" fmla="*/ 3783070 h 10286999"/>
              <a:gd name="connsiteX4348" fmla="*/ 2152266 w 11378470"/>
              <a:gd name="connsiteY4348" fmla="*/ 3831556 h 10286999"/>
              <a:gd name="connsiteX4349" fmla="*/ 2152401 w 11378470"/>
              <a:gd name="connsiteY4349" fmla="*/ 3832371 h 10286999"/>
              <a:gd name="connsiteX4350" fmla="*/ 2159474 w 11378470"/>
              <a:gd name="connsiteY4350" fmla="*/ 3812096 h 10286999"/>
              <a:gd name="connsiteX4351" fmla="*/ 2176196 w 11378470"/>
              <a:gd name="connsiteY4351" fmla="*/ 3803252 h 10286999"/>
              <a:gd name="connsiteX4352" fmla="*/ 2182398 w 11378470"/>
              <a:gd name="connsiteY4352" fmla="*/ 3819044 h 10286999"/>
              <a:gd name="connsiteX4353" fmla="*/ 2163193 w 11378470"/>
              <a:gd name="connsiteY4353" fmla="*/ 3840285 h 10286999"/>
              <a:gd name="connsiteX4354" fmla="*/ 2153127 w 11378470"/>
              <a:gd name="connsiteY4354" fmla="*/ 3836732 h 10286999"/>
              <a:gd name="connsiteX4355" fmla="*/ 2154216 w 11378470"/>
              <a:gd name="connsiteY4355" fmla="*/ 3843280 h 10286999"/>
              <a:gd name="connsiteX4356" fmla="*/ 2142613 w 11378470"/>
              <a:gd name="connsiteY4356" fmla="*/ 3837891 h 10286999"/>
              <a:gd name="connsiteX4357" fmla="*/ 2138816 w 11378470"/>
              <a:gd name="connsiteY4357" fmla="*/ 3833455 h 10286999"/>
              <a:gd name="connsiteX4358" fmla="*/ 2134914 w 11378470"/>
              <a:gd name="connsiteY4358" fmla="*/ 3832979 h 10286999"/>
              <a:gd name="connsiteX4359" fmla="*/ 2135021 w 11378470"/>
              <a:gd name="connsiteY4359" fmla="*/ 3829018 h 10286999"/>
              <a:gd name="connsiteX4360" fmla="*/ 2127427 w 11378470"/>
              <a:gd name="connsiteY4360" fmla="*/ 3820145 h 10286999"/>
              <a:gd name="connsiteX4361" fmla="*/ 2104329 w 11378470"/>
              <a:gd name="connsiteY4361" fmla="*/ 3805407 h 10286999"/>
              <a:gd name="connsiteX4362" fmla="*/ 2089354 w 11378470"/>
              <a:gd name="connsiteY4362" fmla="*/ 3779739 h 10286999"/>
              <a:gd name="connsiteX4363" fmla="*/ 2097372 w 11378470"/>
              <a:gd name="connsiteY4363" fmla="*/ 3772770 h 10286999"/>
              <a:gd name="connsiteX4364" fmla="*/ 2089778 w 11378470"/>
              <a:gd name="connsiteY4364" fmla="*/ 3763896 h 10286999"/>
              <a:gd name="connsiteX4365" fmla="*/ 2095059 w 11378470"/>
              <a:gd name="connsiteY4365" fmla="*/ 3712886 h 10286999"/>
              <a:gd name="connsiteX4366" fmla="*/ 2114890 w 11378470"/>
              <a:gd name="connsiteY4366" fmla="*/ 3703383 h 10286999"/>
              <a:gd name="connsiteX4367" fmla="*/ 935240 w 11378470"/>
              <a:gd name="connsiteY4367" fmla="*/ 3691750 h 10286999"/>
              <a:gd name="connsiteX4368" fmla="*/ 955028 w 11378470"/>
              <a:gd name="connsiteY4368" fmla="*/ 3699241 h 10286999"/>
              <a:gd name="connsiteX4369" fmla="*/ 933957 w 11378470"/>
              <a:gd name="connsiteY4369" fmla="*/ 3728992 h 10286999"/>
              <a:gd name="connsiteX4370" fmla="*/ 894103 w 11378470"/>
              <a:gd name="connsiteY4370" fmla="*/ 3719961 h 10286999"/>
              <a:gd name="connsiteX4371" fmla="*/ 935240 w 11378470"/>
              <a:gd name="connsiteY4371" fmla="*/ 3691750 h 10286999"/>
              <a:gd name="connsiteX4372" fmla="*/ 2025508 w 11378470"/>
              <a:gd name="connsiteY4372" fmla="*/ 3675338 h 10286999"/>
              <a:gd name="connsiteX4373" fmla="*/ 2044267 w 11378470"/>
              <a:gd name="connsiteY4373" fmla="*/ 3682181 h 10286999"/>
              <a:gd name="connsiteX4374" fmla="*/ 2018983 w 11378470"/>
              <a:gd name="connsiteY4374" fmla="*/ 3712756 h 10286999"/>
              <a:gd name="connsiteX4375" fmla="*/ 1980348 w 11378470"/>
              <a:gd name="connsiteY4375" fmla="*/ 3705051 h 10286999"/>
              <a:gd name="connsiteX4376" fmla="*/ 2025508 w 11378470"/>
              <a:gd name="connsiteY4376" fmla="*/ 3675338 h 10286999"/>
              <a:gd name="connsiteX4377" fmla="*/ 1784903 w 11378470"/>
              <a:gd name="connsiteY4377" fmla="*/ 3671125 h 10286999"/>
              <a:gd name="connsiteX4378" fmla="*/ 1793596 w 11378470"/>
              <a:gd name="connsiteY4378" fmla="*/ 3671678 h 10286999"/>
              <a:gd name="connsiteX4379" fmla="*/ 1807763 w 11378470"/>
              <a:gd name="connsiteY4379" fmla="*/ 3679736 h 10286999"/>
              <a:gd name="connsiteX4380" fmla="*/ 1811624 w 11378470"/>
              <a:gd name="connsiteY4380" fmla="*/ 3690722 h 10286999"/>
              <a:gd name="connsiteX4381" fmla="*/ 1804861 w 11378470"/>
              <a:gd name="connsiteY4381" fmla="*/ 3695664 h 10286999"/>
              <a:gd name="connsiteX4382" fmla="*/ 1801639 w 11378470"/>
              <a:gd name="connsiteY4382" fmla="*/ 3702619 h 10286999"/>
              <a:gd name="connsiteX4383" fmla="*/ 1798098 w 11378470"/>
              <a:gd name="connsiteY4383" fmla="*/ 3700606 h 10286999"/>
              <a:gd name="connsiteX4384" fmla="*/ 1792945 w 11378470"/>
              <a:gd name="connsiteY4384" fmla="*/ 3702069 h 10286999"/>
              <a:gd name="connsiteX4385" fmla="*/ 1782001 w 11378470"/>
              <a:gd name="connsiteY4385" fmla="*/ 3687054 h 10286999"/>
              <a:gd name="connsiteX4386" fmla="*/ 1780796 w 11378470"/>
              <a:gd name="connsiteY4386" fmla="*/ 3677579 h 10286999"/>
              <a:gd name="connsiteX4387" fmla="*/ 1784903 w 11378470"/>
              <a:gd name="connsiteY4387" fmla="*/ 3671125 h 10286999"/>
              <a:gd name="connsiteX4388" fmla="*/ 3104784 w 11378470"/>
              <a:gd name="connsiteY4388" fmla="*/ 3664931 h 10286999"/>
              <a:gd name="connsiteX4389" fmla="*/ 3096997 w 11378470"/>
              <a:gd name="connsiteY4389" fmla="*/ 3672274 h 10286999"/>
              <a:gd name="connsiteX4390" fmla="*/ 3079821 w 11378470"/>
              <a:gd name="connsiteY4390" fmla="*/ 3676092 h 10286999"/>
              <a:gd name="connsiteX4391" fmla="*/ 3085372 w 11378470"/>
              <a:gd name="connsiteY4391" fmla="*/ 3694045 h 10286999"/>
              <a:gd name="connsiteX4392" fmla="*/ 2209801 w 11378470"/>
              <a:gd name="connsiteY4392" fmla="*/ 3661727 h 10286999"/>
              <a:gd name="connsiteX4393" fmla="*/ 2214659 w 11378470"/>
              <a:gd name="connsiteY4393" fmla="*/ 3666546 h 10286999"/>
              <a:gd name="connsiteX4394" fmla="*/ 2218883 w 11378470"/>
              <a:gd name="connsiteY4394" fmla="*/ 3675490 h 10286999"/>
              <a:gd name="connsiteX4395" fmla="*/ 2201013 w 11378470"/>
              <a:gd name="connsiteY4395" fmla="*/ 3682343 h 10286999"/>
              <a:gd name="connsiteX4396" fmla="*/ 2191083 w 11378470"/>
              <a:gd name="connsiteY4396" fmla="*/ 3674079 h 10286999"/>
              <a:gd name="connsiteX4397" fmla="*/ 2198171 w 11378470"/>
              <a:gd name="connsiteY4397" fmla="*/ 3664462 h 10286999"/>
              <a:gd name="connsiteX4398" fmla="*/ 2209801 w 11378470"/>
              <a:gd name="connsiteY4398" fmla="*/ 3661727 h 10286999"/>
              <a:gd name="connsiteX4399" fmla="*/ 1466807 w 11378470"/>
              <a:gd name="connsiteY4399" fmla="*/ 3642423 h 10286999"/>
              <a:gd name="connsiteX4400" fmla="*/ 1496490 w 11378470"/>
              <a:gd name="connsiteY4400" fmla="*/ 3649184 h 10286999"/>
              <a:gd name="connsiteX4401" fmla="*/ 1478215 w 11378470"/>
              <a:gd name="connsiteY4401" fmla="*/ 3667907 h 10286999"/>
              <a:gd name="connsiteX4402" fmla="*/ 1447571 w 11378470"/>
              <a:gd name="connsiteY4402" fmla="*/ 3658231 h 10286999"/>
              <a:gd name="connsiteX4403" fmla="*/ 1466807 w 11378470"/>
              <a:gd name="connsiteY4403" fmla="*/ 3642423 h 10286999"/>
              <a:gd name="connsiteX4404" fmla="*/ 2135217 w 11378470"/>
              <a:gd name="connsiteY4404" fmla="*/ 3627927 h 10286999"/>
              <a:gd name="connsiteX4405" fmla="*/ 2157547 w 11378470"/>
              <a:gd name="connsiteY4405" fmla="*/ 3666314 h 10286999"/>
              <a:gd name="connsiteX4406" fmla="*/ 2117938 w 11378470"/>
              <a:gd name="connsiteY4406" fmla="*/ 3640523 h 10286999"/>
              <a:gd name="connsiteX4407" fmla="*/ 2135217 w 11378470"/>
              <a:gd name="connsiteY4407" fmla="*/ 3627927 h 10286999"/>
              <a:gd name="connsiteX4408" fmla="*/ 1989253 w 11378470"/>
              <a:gd name="connsiteY4408" fmla="*/ 3624906 h 10286999"/>
              <a:gd name="connsiteX4409" fmla="*/ 1953286 w 11378470"/>
              <a:gd name="connsiteY4409" fmla="*/ 3703186 h 10286999"/>
              <a:gd name="connsiteX4410" fmla="*/ 1989253 w 11378470"/>
              <a:gd name="connsiteY4410" fmla="*/ 3624906 h 10286999"/>
              <a:gd name="connsiteX4411" fmla="*/ 3162324 w 11378470"/>
              <a:gd name="connsiteY4411" fmla="*/ 3623618 h 10286999"/>
              <a:gd name="connsiteX4412" fmla="*/ 3151921 w 11378470"/>
              <a:gd name="connsiteY4412" fmla="*/ 3623855 h 10286999"/>
              <a:gd name="connsiteX4413" fmla="*/ 3152060 w 11378470"/>
              <a:gd name="connsiteY4413" fmla="*/ 3625111 h 10286999"/>
              <a:gd name="connsiteX4414" fmla="*/ 3131295 w 11378470"/>
              <a:gd name="connsiteY4414" fmla="*/ 3639748 h 10286999"/>
              <a:gd name="connsiteX4415" fmla="*/ 3118638 w 11378470"/>
              <a:gd name="connsiteY4415" fmla="*/ 3642089 h 10286999"/>
              <a:gd name="connsiteX4416" fmla="*/ 3119263 w 11378470"/>
              <a:gd name="connsiteY4416" fmla="*/ 3642446 h 10286999"/>
              <a:gd name="connsiteX4417" fmla="*/ 3120547 w 11378470"/>
              <a:gd name="connsiteY4417" fmla="*/ 3650066 h 10286999"/>
              <a:gd name="connsiteX4418" fmla="*/ 3106096 w 11378470"/>
              <a:gd name="connsiteY4418" fmla="*/ 3663693 h 10286999"/>
              <a:gd name="connsiteX4419" fmla="*/ 3116322 w 11378470"/>
              <a:gd name="connsiteY4419" fmla="*/ 3708488 h 10286999"/>
              <a:gd name="connsiteX4420" fmla="*/ 3120850 w 11378470"/>
              <a:gd name="connsiteY4420" fmla="*/ 3705452 h 10286999"/>
              <a:gd name="connsiteX4421" fmla="*/ 3134960 w 11378470"/>
              <a:gd name="connsiteY4421" fmla="*/ 3695724 h 10286999"/>
              <a:gd name="connsiteX4422" fmla="*/ 3139776 w 11378470"/>
              <a:gd name="connsiteY4422" fmla="*/ 3665353 h 10286999"/>
              <a:gd name="connsiteX4423" fmla="*/ 3162684 w 11378470"/>
              <a:gd name="connsiteY4423" fmla="*/ 3624013 h 10286999"/>
              <a:gd name="connsiteX4424" fmla="*/ 1164682 w 11378470"/>
              <a:gd name="connsiteY4424" fmla="*/ 3621866 h 10286999"/>
              <a:gd name="connsiteX4425" fmla="*/ 1184549 w 11378470"/>
              <a:gd name="connsiteY4425" fmla="*/ 3672884 h 10286999"/>
              <a:gd name="connsiteX4426" fmla="*/ 1165915 w 11378470"/>
              <a:gd name="connsiteY4426" fmla="*/ 3677039 h 10286999"/>
              <a:gd name="connsiteX4427" fmla="*/ 1139069 w 11378470"/>
              <a:gd name="connsiteY4427" fmla="*/ 3654015 h 10286999"/>
              <a:gd name="connsiteX4428" fmla="*/ 1164682 w 11378470"/>
              <a:gd name="connsiteY4428" fmla="*/ 3621866 h 10286999"/>
              <a:gd name="connsiteX4429" fmla="*/ 3120298 w 11378470"/>
              <a:gd name="connsiteY4429" fmla="*/ 3613730 h 10286999"/>
              <a:gd name="connsiteX4430" fmla="*/ 3120055 w 11378470"/>
              <a:gd name="connsiteY4430" fmla="*/ 3613891 h 10286999"/>
              <a:gd name="connsiteX4431" fmla="*/ 3120440 w 11378470"/>
              <a:gd name="connsiteY4431" fmla="*/ 3613855 h 10286999"/>
              <a:gd name="connsiteX4432" fmla="*/ 1602106 w 11378470"/>
              <a:gd name="connsiteY4432" fmla="*/ 3613310 h 10286999"/>
              <a:gd name="connsiteX4433" fmla="*/ 1616788 w 11378470"/>
              <a:gd name="connsiteY4433" fmla="*/ 3616138 h 10286999"/>
              <a:gd name="connsiteX4434" fmla="*/ 1602041 w 11378470"/>
              <a:gd name="connsiteY4434" fmla="*/ 3654016 h 10286999"/>
              <a:gd name="connsiteX4435" fmla="*/ 1587473 w 11378470"/>
              <a:gd name="connsiteY4435" fmla="*/ 3645268 h 10286999"/>
              <a:gd name="connsiteX4436" fmla="*/ 1602106 w 11378470"/>
              <a:gd name="connsiteY4436" fmla="*/ 3613310 h 10286999"/>
              <a:gd name="connsiteX4437" fmla="*/ 1676317 w 11378470"/>
              <a:gd name="connsiteY4437" fmla="*/ 3606396 h 10286999"/>
              <a:gd name="connsiteX4438" fmla="*/ 1694782 w 11378470"/>
              <a:gd name="connsiteY4438" fmla="*/ 3620918 h 10286999"/>
              <a:gd name="connsiteX4439" fmla="*/ 1683226 w 11378470"/>
              <a:gd name="connsiteY4439" fmla="*/ 3657544 h 10286999"/>
              <a:gd name="connsiteX4440" fmla="*/ 1666652 w 11378470"/>
              <a:gd name="connsiteY4440" fmla="*/ 3660345 h 10286999"/>
              <a:gd name="connsiteX4441" fmla="*/ 1667303 w 11378470"/>
              <a:gd name="connsiteY4441" fmla="*/ 3666657 h 10286999"/>
              <a:gd name="connsiteX4442" fmla="*/ 1644231 w 11378470"/>
              <a:gd name="connsiteY4442" fmla="*/ 3671888 h 10286999"/>
              <a:gd name="connsiteX4443" fmla="*/ 1633923 w 11378470"/>
              <a:gd name="connsiteY4443" fmla="*/ 3663351 h 10286999"/>
              <a:gd name="connsiteX4444" fmla="*/ 1637317 w 11378470"/>
              <a:gd name="connsiteY4444" fmla="*/ 3649178 h 10286999"/>
              <a:gd name="connsiteX4445" fmla="*/ 1644326 w 11378470"/>
              <a:gd name="connsiteY4445" fmla="*/ 3641961 h 10286999"/>
              <a:gd name="connsiteX4446" fmla="*/ 1644157 w 11378470"/>
              <a:gd name="connsiteY4446" fmla="*/ 3628751 h 10286999"/>
              <a:gd name="connsiteX4447" fmla="*/ 1676317 w 11378470"/>
              <a:gd name="connsiteY4447" fmla="*/ 3606396 h 10286999"/>
              <a:gd name="connsiteX4448" fmla="*/ 1247571 w 11378470"/>
              <a:gd name="connsiteY4448" fmla="*/ 3604427 h 10286999"/>
              <a:gd name="connsiteX4449" fmla="*/ 1278976 w 11378470"/>
              <a:gd name="connsiteY4449" fmla="*/ 3640532 h 10286999"/>
              <a:gd name="connsiteX4450" fmla="*/ 1249030 w 11378470"/>
              <a:gd name="connsiteY4450" fmla="*/ 3659253 h 10286999"/>
              <a:gd name="connsiteX4451" fmla="*/ 1225016 w 11378470"/>
              <a:gd name="connsiteY4451" fmla="*/ 3638056 h 10286999"/>
              <a:gd name="connsiteX4452" fmla="*/ 1247571 w 11378470"/>
              <a:gd name="connsiteY4452" fmla="*/ 3604427 h 10286999"/>
              <a:gd name="connsiteX4453" fmla="*/ 2265076 w 11378470"/>
              <a:gd name="connsiteY4453" fmla="*/ 3597388 h 10286999"/>
              <a:gd name="connsiteX4454" fmla="*/ 2291516 w 11378470"/>
              <a:gd name="connsiteY4454" fmla="*/ 3622897 h 10286999"/>
              <a:gd name="connsiteX4455" fmla="*/ 2277791 w 11378470"/>
              <a:gd name="connsiteY4455" fmla="*/ 3647908 h 10286999"/>
              <a:gd name="connsiteX4456" fmla="*/ 2258547 w 11378470"/>
              <a:gd name="connsiteY4456" fmla="*/ 3652714 h 10286999"/>
              <a:gd name="connsiteX4457" fmla="*/ 2234907 w 11378470"/>
              <a:gd name="connsiteY4457" fmla="*/ 3630523 h 10286999"/>
              <a:gd name="connsiteX4458" fmla="*/ 2265076 w 11378470"/>
              <a:gd name="connsiteY4458" fmla="*/ 3597388 h 10286999"/>
              <a:gd name="connsiteX4459" fmla="*/ 1981750 w 11378470"/>
              <a:gd name="connsiteY4459" fmla="*/ 3594637 h 10286999"/>
              <a:gd name="connsiteX4460" fmla="*/ 2000970 w 11378470"/>
              <a:gd name="connsiteY4460" fmla="*/ 3608960 h 10286999"/>
              <a:gd name="connsiteX4461" fmla="*/ 1972960 w 11378470"/>
              <a:gd name="connsiteY4461" fmla="*/ 3617848 h 10286999"/>
              <a:gd name="connsiteX4462" fmla="*/ 1981750 w 11378470"/>
              <a:gd name="connsiteY4462" fmla="*/ 3594637 h 10286999"/>
              <a:gd name="connsiteX4463" fmla="*/ 974457 w 11378470"/>
              <a:gd name="connsiteY4463" fmla="*/ 3593894 h 10286999"/>
              <a:gd name="connsiteX4464" fmla="*/ 980191 w 11378470"/>
              <a:gd name="connsiteY4464" fmla="*/ 3635449 h 10286999"/>
              <a:gd name="connsiteX4465" fmla="*/ 974457 w 11378470"/>
              <a:gd name="connsiteY4465" fmla="*/ 3593894 h 10286999"/>
              <a:gd name="connsiteX4466" fmla="*/ 1849053 w 11378470"/>
              <a:gd name="connsiteY4466" fmla="*/ 3593689 h 10286999"/>
              <a:gd name="connsiteX4467" fmla="*/ 1853850 w 11378470"/>
              <a:gd name="connsiteY4467" fmla="*/ 3606005 h 10286999"/>
              <a:gd name="connsiteX4468" fmla="*/ 1847894 w 11378470"/>
              <a:gd name="connsiteY4468" fmla="*/ 3650853 h 10286999"/>
              <a:gd name="connsiteX4469" fmla="*/ 1820252 w 11378470"/>
              <a:gd name="connsiteY4469" fmla="*/ 3647025 h 10286999"/>
              <a:gd name="connsiteX4470" fmla="*/ 1849053 w 11378470"/>
              <a:gd name="connsiteY4470" fmla="*/ 3593689 h 10286999"/>
              <a:gd name="connsiteX4471" fmla="*/ 910242 w 11378470"/>
              <a:gd name="connsiteY4471" fmla="*/ 3576595 h 10286999"/>
              <a:gd name="connsiteX4472" fmla="*/ 943228 w 11378470"/>
              <a:gd name="connsiteY4472" fmla="*/ 3645291 h 10286999"/>
              <a:gd name="connsiteX4473" fmla="*/ 910242 w 11378470"/>
              <a:gd name="connsiteY4473" fmla="*/ 3576595 h 10286999"/>
              <a:gd name="connsiteX4474" fmla="*/ 1427084 w 11378470"/>
              <a:gd name="connsiteY4474" fmla="*/ 3569780 h 10286999"/>
              <a:gd name="connsiteX4475" fmla="*/ 1416660 w 11378470"/>
              <a:gd name="connsiteY4475" fmla="*/ 3590939 h 10286999"/>
              <a:gd name="connsiteX4476" fmla="*/ 1427084 w 11378470"/>
              <a:gd name="connsiteY4476" fmla="*/ 3569780 h 10286999"/>
              <a:gd name="connsiteX4477" fmla="*/ 1286949 w 11378470"/>
              <a:gd name="connsiteY4477" fmla="*/ 3563408 h 10286999"/>
              <a:gd name="connsiteX4478" fmla="*/ 1298273 w 11378470"/>
              <a:gd name="connsiteY4478" fmla="*/ 3568488 h 10286999"/>
              <a:gd name="connsiteX4479" fmla="*/ 1289021 w 11378470"/>
              <a:gd name="connsiteY4479" fmla="*/ 3588107 h 10286999"/>
              <a:gd name="connsiteX4480" fmla="*/ 1286949 w 11378470"/>
              <a:gd name="connsiteY4480" fmla="*/ 3563408 h 10286999"/>
              <a:gd name="connsiteX4481" fmla="*/ 3312542 w 11378470"/>
              <a:gd name="connsiteY4481" fmla="*/ 3537762 h 10286999"/>
              <a:gd name="connsiteX4482" fmla="*/ 3313969 w 11378470"/>
              <a:gd name="connsiteY4482" fmla="*/ 3539396 h 10286999"/>
              <a:gd name="connsiteX4483" fmla="*/ 3304784 w 11378470"/>
              <a:gd name="connsiteY4483" fmla="*/ 3566945 h 10286999"/>
              <a:gd name="connsiteX4484" fmla="*/ 3296551 w 11378470"/>
              <a:gd name="connsiteY4484" fmla="*/ 3568936 h 10286999"/>
              <a:gd name="connsiteX4485" fmla="*/ 3298478 w 11378470"/>
              <a:gd name="connsiteY4485" fmla="*/ 3572458 h 10286999"/>
              <a:gd name="connsiteX4486" fmla="*/ 3320520 w 11378470"/>
              <a:gd name="connsiteY4486" fmla="*/ 3561792 h 10286999"/>
              <a:gd name="connsiteX4487" fmla="*/ 3337247 w 11378470"/>
              <a:gd name="connsiteY4487" fmla="*/ 3552590 h 10286999"/>
              <a:gd name="connsiteX4488" fmla="*/ 1794865 w 11378470"/>
              <a:gd name="connsiteY4488" fmla="*/ 3535816 h 10286999"/>
              <a:gd name="connsiteX4489" fmla="*/ 1816254 w 11378470"/>
              <a:gd name="connsiteY4489" fmla="*/ 3547334 h 10286999"/>
              <a:gd name="connsiteX4490" fmla="*/ 1776874 w 11378470"/>
              <a:gd name="connsiteY4490" fmla="*/ 3558256 h 10286999"/>
              <a:gd name="connsiteX4491" fmla="*/ 1779735 w 11378470"/>
              <a:gd name="connsiteY4491" fmla="*/ 3550039 h 10286999"/>
              <a:gd name="connsiteX4492" fmla="*/ 1753858 w 11378470"/>
              <a:gd name="connsiteY4492" fmla="*/ 3577539 h 10286999"/>
              <a:gd name="connsiteX4493" fmla="*/ 1729669 w 11378470"/>
              <a:gd name="connsiteY4493" fmla="*/ 3600554 h 10286999"/>
              <a:gd name="connsiteX4494" fmla="*/ 1724163 w 11378470"/>
              <a:gd name="connsiteY4494" fmla="*/ 3592965 h 10286999"/>
              <a:gd name="connsiteX4495" fmla="*/ 1726206 w 11378470"/>
              <a:gd name="connsiteY4495" fmla="*/ 3582008 h 10286999"/>
              <a:gd name="connsiteX4496" fmla="*/ 1750910 w 11378470"/>
              <a:gd name="connsiteY4496" fmla="*/ 3554687 h 10286999"/>
              <a:gd name="connsiteX4497" fmla="*/ 1757747 w 11378470"/>
              <a:gd name="connsiteY4497" fmla="*/ 3549662 h 10286999"/>
              <a:gd name="connsiteX4498" fmla="*/ 1764583 w 11378470"/>
              <a:gd name="connsiteY4498" fmla="*/ 3544636 h 10286999"/>
              <a:gd name="connsiteX4499" fmla="*/ 1772428 w 11378470"/>
              <a:gd name="connsiteY4499" fmla="*/ 3543525 h 10286999"/>
              <a:gd name="connsiteX4500" fmla="*/ 1780112 w 11378470"/>
              <a:gd name="connsiteY4500" fmla="*/ 3548958 h 10286999"/>
              <a:gd name="connsiteX4501" fmla="*/ 1782702 w 11378470"/>
              <a:gd name="connsiteY4501" fmla="*/ 3541521 h 10286999"/>
              <a:gd name="connsiteX4502" fmla="*/ 1794865 w 11378470"/>
              <a:gd name="connsiteY4502" fmla="*/ 3535816 h 10286999"/>
              <a:gd name="connsiteX4503" fmla="*/ 2187879 w 11378470"/>
              <a:gd name="connsiteY4503" fmla="*/ 3535238 h 10286999"/>
              <a:gd name="connsiteX4504" fmla="*/ 2232213 w 11378470"/>
              <a:gd name="connsiteY4504" fmla="*/ 3564883 h 10286999"/>
              <a:gd name="connsiteX4505" fmla="*/ 2236039 w 11378470"/>
              <a:gd name="connsiteY4505" fmla="*/ 3575910 h 10286999"/>
              <a:gd name="connsiteX4506" fmla="*/ 2241487 w 11378470"/>
              <a:gd name="connsiteY4506" fmla="*/ 3583434 h 10286999"/>
              <a:gd name="connsiteX4507" fmla="*/ 2242362 w 11378470"/>
              <a:gd name="connsiteY4507" fmla="*/ 3610483 h 10286999"/>
              <a:gd name="connsiteX4508" fmla="*/ 2184927 w 11378470"/>
              <a:gd name="connsiteY4508" fmla="*/ 3551259 h 10286999"/>
              <a:gd name="connsiteX4509" fmla="*/ 2181817 w 11378470"/>
              <a:gd name="connsiteY4509" fmla="*/ 3542300 h 10286999"/>
              <a:gd name="connsiteX4510" fmla="*/ 2187879 w 11378470"/>
              <a:gd name="connsiteY4510" fmla="*/ 3535238 h 10286999"/>
              <a:gd name="connsiteX4511" fmla="*/ 1467403 w 11378470"/>
              <a:gd name="connsiteY4511" fmla="*/ 3523804 h 10286999"/>
              <a:gd name="connsiteX4512" fmla="*/ 1487716 w 11378470"/>
              <a:gd name="connsiteY4512" fmla="*/ 3548285 h 10286999"/>
              <a:gd name="connsiteX4513" fmla="*/ 1456880 w 11378470"/>
              <a:gd name="connsiteY4513" fmla="*/ 3546870 h 10286999"/>
              <a:gd name="connsiteX4514" fmla="*/ 1467403 w 11378470"/>
              <a:gd name="connsiteY4514" fmla="*/ 3523804 h 10286999"/>
              <a:gd name="connsiteX4515" fmla="*/ 785099 w 11378470"/>
              <a:gd name="connsiteY4515" fmla="*/ 3509360 h 10286999"/>
              <a:gd name="connsiteX4516" fmla="*/ 798302 w 11378470"/>
              <a:gd name="connsiteY4516" fmla="*/ 3509962 h 10286999"/>
              <a:gd name="connsiteX4517" fmla="*/ 836897 w 11378470"/>
              <a:gd name="connsiteY4517" fmla="*/ 3533570 h 10286999"/>
              <a:gd name="connsiteX4518" fmla="*/ 822203 w 11378470"/>
              <a:gd name="connsiteY4518" fmla="*/ 3557293 h 10286999"/>
              <a:gd name="connsiteX4519" fmla="*/ 785099 w 11378470"/>
              <a:gd name="connsiteY4519" fmla="*/ 3509360 h 10286999"/>
              <a:gd name="connsiteX4520" fmla="*/ 1789988 w 11378470"/>
              <a:gd name="connsiteY4520" fmla="*/ 3498287 h 10286999"/>
              <a:gd name="connsiteX4521" fmla="*/ 1793322 w 11378470"/>
              <a:gd name="connsiteY4521" fmla="*/ 3525444 h 10286999"/>
              <a:gd name="connsiteX4522" fmla="*/ 1781583 w 11378470"/>
              <a:gd name="connsiteY4522" fmla="*/ 3521355 h 10286999"/>
              <a:gd name="connsiteX4523" fmla="*/ 1789988 w 11378470"/>
              <a:gd name="connsiteY4523" fmla="*/ 3498287 h 10286999"/>
              <a:gd name="connsiteX4524" fmla="*/ 658124 w 11378470"/>
              <a:gd name="connsiteY4524" fmla="*/ 3496949 h 10286999"/>
              <a:gd name="connsiteX4525" fmla="*/ 644169 w 11378470"/>
              <a:gd name="connsiteY4525" fmla="*/ 3539919 h 10286999"/>
              <a:gd name="connsiteX4526" fmla="*/ 627585 w 11378470"/>
              <a:gd name="connsiteY4526" fmla="*/ 3523300 h 10286999"/>
              <a:gd name="connsiteX4527" fmla="*/ 658124 w 11378470"/>
              <a:gd name="connsiteY4527" fmla="*/ 3496949 h 10286999"/>
              <a:gd name="connsiteX4528" fmla="*/ 2026956 w 11378470"/>
              <a:gd name="connsiteY4528" fmla="*/ 3496099 h 10286999"/>
              <a:gd name="connsiteX4529" fmla="*/ 2069020 w 11378470"/>
              <a:gd name="connsiteY4529" fmla="*/ 3516160 h 10286999"/>
              <a:gd name="connsiteX4530" fmla="*/ 2054260 w 11378470"/>
              <a:gd name="connsiteY4530" fmla="*/ 3554076 h 10286999"/>
              <a:gd name="connsiteX4531" fmla="*/ 2000408 w 11378470"/>
              <a:gd name="connsiteY4531" fmla="*/ 3524034 h 10286999"/>
              <a:gd name="connsiteX4532" fmla="*/ 2026956 w 11378470"/>
              <a:gd name="connsiteY4532" fmla="*/ 3496099 h 10286999"/>
              <a:gd name="connsiteX4533" fmla="*/ 2998490 w 11378470"/>
              <a:gd name="connsiteY4533" fmla="*/ 3492801 h 10286999"/>
              <a:gd name="connsiteX4534" fmla="*/ 3056409 w 11378470"/>
              <a:gd name="connsiteY4534" fmla="*/ 3554286 h 10286999"/>
              <a:gd name="connsiteX4535" fmla="*/ 3008165 w 11378470"/>
              <a:gd name="connsiteY4535" fmla="*/ 3535088 h 10286999"/>
              <a:gd name="connsiteX4536" fmla="*/ 2967420 w 11378470"/>
              <a:gd name="connsiteY4536" fmla="*/ 3495600 h 10286999"/>
              <a:gd name="connsiteX4537" fmla="*/ 2998490 w 11378470"/>
              <a:gd name="connsiteY4537" fmla="*/ 3492801 h 10286999"/>
              <a:gd name="connsiteX4538" fmla="*/ 3321798 w 11378470"/>
              <a:gd name="connsiteY4538" fmla="*/ 3492035 h 10286999"/>
              <a:gd name="connsiteX4539" fmla="*/ 3310681 w 11378470"/>
              <a:gd name="connsiteY4539" fmla="*/ 3497351 h 10286999"/>
              <a:gd name="connsiteX4540" fmla="*/ 3301420 w 11378470"/>
              <a:gd name="connsiteY4540" fmla="*/ 3502081 h 10286999"/>
              <a:gd name="connsiteX4541" fmla="*/ 3234285 w 11378470"/>
              <a:gd name="connsiteY4541" fmla="*/ 3543464 h 10286999"/>
              <a:gd name="connsiteX4542" fmla="*/ 3228599 w 11378470"/>
              <a:gd name="connsiteY4542" fmla="*/ 3546866 h 10286999"/>
              <a:gd name="connsiteX4543" fmla="*/ 3232208 w 11378470"/>
              <a:gd name="connsiteY4543" fmla="*/ 3548851 h 10286999"/>
              <a:gd name="connsiteX4544" fmla="*/ 3243651 w 11378470"/>
              <a:gd name="connsiteY4544" fmla="*/ 3563574 h 10286999"/>
              <a:gd name="connsiteX4545" fmla="*/ 3252021 w 11378470"/>
              <a:gd name="connsiteY4545" fmla="*/ 3564301 h 10286999"/>
              <a:gd name="connsiteX4546" fmla="*/ 3251003 w 11378470"/>
              <a:gd name="connsiteY4546" fmla="*/ 3568356 h 10286999"/>
              <a:gd name="connsiteX4547" fmla="*/ 3271273 w 11378470"/>
              <a:gd name="connsiteY4547" fmla="*/ 3561987 h 10286999"/>
              <a:gd name="connsiteX4548" fmla="*/ 3267632 w 11378470"/>
              <a:gd name="connsiteY4548" fmla="*/ 3551601 h 10286999"/>
              <a:gd name="connsiteX4549" fmla="*/ 3277052 w 11378470"/>
              <a:gd name="connsiteY4549" fmla="*/ 3563444 h 10286999"/>
              <a:gd name="connsiteX4550" fmla="*/ 3279671 w 11378470"/>
              <a:gd name="connsiteY4550" fmla="*/ 3565060 h 10286999"/>
              <a:gd name="connsiteX4551" fmla="*/ 3275533 w 11378470"/>
              <a:gd name="connsiteY4551" fmla="*/ 3547485 h 10286999"/>
              <a:gd name="connsiteX4552" fmla="*/ 3281966 w 11378470"/>
              <a:gd name="connsiteY4552" fmla="*/ 3524247 h 10286999"/>
              <a:gd name="connsiteX4553" fmla="*/ 3300650 w 11378470"/>
              <a:gd name="connsiteY4553" fmla="*/ 3527272 h 10286999"/>
              <a:gd name="connsiteX4554" fmla="*/ 3298989 w 11378470"/>
              <a:gd name="connsiteY4554" fmla="*/ 3525506 h 10286999"/>
              <a:gd name="connsiteX4555" fmla="*/ 3308571 w 11378470"/>
              <a:gd name="connsiteY4555" fmla="*/ 3502556 h 10286999"/>
              <a:gd name="connsiteX4556" fmla="*/ 1230166 w 11378470"/>
              <a:gd name="connsiteY4556" fmla="*/ 3488103 h 10286999"/>
              <a:gd name="connsiteX4557" fmla="*/ 1262176 w 11378470"/>
              <a:gd name="connsiteY4557" fmla="*/ 3535929 h 10286999"/>
              <a:gd name="connsiteX4558" fmla="*/ 1208211 w 11378470"/>
              <a:gd name="connsiteY4558" fmla="*/ 3565427 h 10286999"/>
              <a:gd name="connsiteX4559" fmla="*/ 1188201 w 11378470"/>
              <a:gd name="connsiteY4559" fmla="*/ 3528857 h 10286999"/>
              <a:gd name="connsiteX4560" fmla="*/ 1230166 w 11378470"/>
              <a:gd name="connsiteY4560" fmla="*/ 3488103 h 10286999"/>
              <a:gd name="connsiteX4561" fmla="*/ 1772518 w 11378470"/>
              <a:gd name="connsiteY4561" fmla="*/ 3455315 h 10286999"/>
              <a:gd name="connsiteX4562" fmla="*/ 1808979 w 11378470"/>
              <a:gd name="connsiteY4562" fmla="*/ 3472566 h 10286999"/>
              <a:gd name="connsiteX4563" fmla="*/ 1764039 w 11378470"/>
              <a:gd name="connsiteY4563" fmla="*/ 3477209 h 10286999"/>
              <a:gd name="connsiteX4564" fmla="*/ 1772518 w 11378470"/>
              <a:gd name="connsiteY4564" fmla="*/ 3455315 h 10286999"/>
              <a:gd name="connsiteX4565" fmla="*/ 2908573 w 11378470"/>
              <a:gd name="connsiteY4565" fmla="*/ 3452062 h 10286999"/>
              <a:gd name="connsiteX4566" fmla="*/ 2916690 w 11378470"/>
              <a:gd name="connsiteY4566" fmla="*/ 3457683 h 10286999"/>
              <a:gd name="connsiteX4567" fmla="*/ 2908091 w 11378470"/>
              <a:gd name="connsiteY4567" fmla="*/ 3479200 h 10286999"/>
              <a:gd name="connsiteX4568" fmla="*/ 2896912 w 11378470"/>
              <a:gd name="connsiteY4568" fmla="*/ 3475497 h 10286999"/>
              <a:gd name="connsiteX4569" fmla="*/ 2908573 w 11378470"/>
              <a:gd name="connsiteY4569" fmla="*/ 3452062 h 10286999"/>
              <a:gd name="connsiteX4570" fmla="*/ 2003970 w 11378470"/>
              <a:gd name="connsiteY4570" fmla="*/ 3449183 h 10286999"/>
              <a:gd name="connsiteX4571" fmla="*/ 2010202 w 11378470"/>
              <a:gd name="connsiteY4571" fmla="*/ 3456521 h 10286999"/>
              <a:gd name="connsiteX4572" fmla="*/ 1998675 w 11378470"/>
              <a:gd name="connsiteY4572" fmla="*/ 3481184 h 10286999"/>
              <a:gd name="connsiteX4573" fmla="*/ 1978295 w 11378470"/>
              <a:gd name="connsiteY4573" fmla="*/ 3467208 h 10286999"/>
              <a:gd name="connsiteX4574" fmla="*/ 2003970 w 11378470"/>
              <a:gd name="connsiteY4574" fmla="*/ 3449183 h 10286999"/>
              <a:gd name="connsiteX4575" fmla="*/ 1575691 w 11378470"/>
              <a:gd name="connsiteY4575" fmla="*/ 3435842 h 10286999"/>
              <a:gd name="connsiteX4576" fmla="*/ 1614981 w 11378470"/>
              <a:gd name="connsiteY4576" fmla="*/ 3457456 h 10286999"/>
              <a:gd name="connsiteX4577" fmla="*/ 1542377 w 11378470"/>
              <a:gd name="connsiteY4577" fmla="*/ 3636372 h 10286999"/>
              <a:gd name="connsiteX4578" fmla="*/ 1536855 w 11378470"/>
              <a:gd name="connsiteY4578" fmla="*/ 3604479 h 10286999"/>
              <a:gd name="connsiteX4579" fmla="*/ 1533297 w 11378470"/>
              <a:gd name="connsiteY4579" fmla="*/ 3605924 h 10286999"/>
              <a:gd name="connsiteX4580" fmla="*/ 1513409 w 11378470"/>
              <a:gd name="connsiteY4580" fmla="*/ 3641898 h 10286999"/>
              <a:gd name="connsiteX4581" fmla="*/ 1477496 w 11378470"/>
              <a:gd name="connsiteY4581" fmla="*/ 3628511 h 10286999"/>
              <a:gd name="connsiteX4582" fmla="*/ 1467723 w 11378470"/>
              <a:gd name="connsiteY4582" fmla="*/ 3616435 h 10286999"/>
              <a:gd name="connsiteX4583" fmla="*/ 1534814 w 11378470"/>
              <a:gd name="connsiteY4583" fmla="*/ 3569916 h 10286999"/>
              <a:gd name="connsiteX4584" fmla="*/ 1536314 w 11378470"/>
              <a:gd name="connsiteY4584" fmla="*/ 3571566 h 10286999"/>
              <a:gd name="connsiteX4585" fmla="*/ 1541813 w 11378470"/>
              <a:gd name="connsiteY4585" fmla="*/ 3536802 h 10286999"/>
              <a:gd name="connsiteX4586" fmla="*/ 1555407 w 11378470"/>
              <a:gd name="connsiteY4586" fmla="*/ 3495221 h 10286999"/>
              <a:gd name="connsiteX4587" fmla="*/ 1548610 w 11378470"/>
              <a:gd name="connsiteY4587" fmla="*/ 3494694 h 10286999"/>
              <a:gd name="connsiteX4588" fmla="*/ 1535170 w 11378470"/>
              <a:gd name="connsiteY4588" fmla="*/ 3486837 h 10286999"/>
              <a:gd name="connsiteX4589" fmla="*/ 1549291 w 11378470"/>
              <a:gd name="connsiteY4589" fmla="*/ 3445079 h 10286999"/>
              <a:gd name="connsiteX4590" fmla="*/ 1567705 w 11378470"/>
              <a:gd name="connsiteY4590" fmla="*/ 3456579 h 10286999"/>
              <a:gd name="connsiteX4591" fmla="*/ 1568170 w 11378470"/>
              <a:gd name="connsiteY4591" fmla="*/ 3457690 h 10286999"/>
              <a:gd name="connsiteX4592" fmla="*/ 2921885 w 11378470"/>
              <a:gd name="connsiteY4592" fmla="*/ 3428317 h 10286999"/>
              <a:gd name="connsiteX4593" fmla="*/ 2897358 w 11378470"/>
              <a:gd name="connsiteY4593" fmla="*/ 3446769 h 10286999"/>
              <a:gd name="connsiteX4594" fmla="*/ 2921885 w 11378470"/>
              <a:gd name="connsiteY4594" fmla="*/ 3428317 h 10286999"/>
              <a:gd name="connsiteX4595" fmla="*/ 1428476 w 11378470"/>
              <a:gd name="connsiteY4595" fmla="*/ 3425891 h 10286999"/>
              <a:gd name="connsiteX4596" fmla="*/ 1450417 w 11378470"/>
              <a:gd name="connsiteY4596" fmla="*/ 3447205 h 10286999"/>
              <a:gd name="connsiteX4597" fmla="*/ 1415318 w 11378470"/>
              <a:gd name="connsiteY4597" fmla="*/ 3451793 h 10286999"/>
              <a:gd name="connsiteX4598" fmla="*/ 1428476 w 11378470"/>
              <a:gd name="connsiteY4598" fmla="*/ 3425891 h 10286999"/>
              <a:gd name="connsiteX4599" fmla="*/ 870419 w 11378470"/>
              <a:gd name="connsiteY4599" fmla="*/ 3393813 h 10286999"/>
              <a:gd name="connsiteX4600" fmla="*/ 927426 w 11378470"/>
              <a:gd name="connsiteY4600" fmla="*/ 3458401 h 10286999"/>
              <a:gd name="connsiteX4601" fmla="*/ 870419 w 11378470"/>
              <a:gd name="connsiteY4601" fmla="*/ 3393813 h 10286999"/>
              <a:gd name="connsiteX4602" fmla="*/ 1382397 w 11378470"/>
              <a:gd name="connsiteY4602" fmla="*/ 3377676 h 10286999"/>
              <a:gd name="connsiteX4603" fmla="*/ 1407255 w 11378470"/>
              <a:gd name="connsiteY4603" fmla="*/ 3403994 h 10286999"/>
              <a:gd name="connsiteX4604" fmla="*/ 1371606 w 11378470"/>
              <a:gd name="connsiteY4604" fmla="*/ 3380080 h 10286999"/>
              <a:gd name="connsiteX4605" fmla="*/ 1382397 w 11378470"/>
              <a:gd name="connsiteY4605" fmla="*/ 3377676 h 10286999"/>
              <a:gd name="connsiteX4606" fmla="*/ 3182292 w 11378470"/>
              <a:gd name="connsiteY4606" fmla="*/ 3374843 h 10286999"/>
              <a:gd name="connsiteX4607" fmla="*/ 3243120 w 11378470"/>
              <a:gd name="connsiteY4607" fmla="*/ 3396454 h 10286999"/>
              <a:gd name="connsiteX4608" fmla="*/ 3182292 w 11378470"/>
              <a:gd name="connsiteY4608" fmla="*/ 3374843 h 10286999"/>
              <a:gd name="connsiteX4609" fmla="*/ 3578180 w 11378470"/>
              <a:gd name="connsiteY4609" fmla="*/ 3372251 h 10286999"/>
              <a:gd name="connsiteX4610" fmla="*/ 3528290 w 11378470"/>
              <a:gd name="connsiteY4610" fmla="*/ 3393301 h 10286999"/>
              <a:gd name="connsiteX4611" fmla="*/ 3329425 w 11378470"/>
              <a:gd name="connsiteY4611" fmla="*/ 3488388 h 10286999"/>
              <a:gd name="connsiteX4612" fmla="*/ 3345462 w 11378470"/>
              <a:gd name="connsiteY4612" fmla="*/ 3484184 h 10286999"/>
              <a:gd name="connsiteX4613" fmla="*/ 3367825 w 11378470"/>
              <a:gd name="connsiteY4613" fmla="*/ 3483983 h 10286999"/>
              <a:gd name="connsiteX4614" fmla="*/ 3378298 w 11378470"/>
              <a:gd name="connsiteY4614" fmla="*/ 3485344 h 10286999"/>
              <a:gd name="connsiteX4615" fmla="*/ 3380423 w 11378470"/>
              <a:gd name="connsiteY4615" fmla="*/ 3481128 h 10286999"/>
              <a:gd name="connsiteX4616" fmla="*/ 3387168 w 11378470"/>
              <a:gd name="connsiteY4616" fmla="*/ 3473509 h 10286999"/>
              <a:gd name="connsiteX4617" fmla="*/ 3394386 w 11378470"/>
              <a:gd name="connsiteY4617" fmla="*/ 3465911 h 10286999"/>
              <a:gd name="connsiteX4618" fmla="*/ 3397819 w 11378470"/>
              <a:gd name="connsiteY4618" fmla="*/ 3458139 h 10286999"/>
              <a:gd name="connsiteX4619" fmla="*/ 3412606 w 11378470"/>
              <a:gd name="connsiteY4619" fmla="*/ 3450889 h 10286999"/>
              <a:gd name="connsiteX4620" fmla="*/ 3409171 w 11378470"/>
              <a:gd name="connsiteY4620" fmla="*/ 3458660 h 10286999"/>
              <a:gd name="connsiteX4621" fmla="*/ 3401953 w 11378470"/>
              <a:gd name="connsiteY4621" fmla="*/ 3466258 h 10286999"/>
              <a:gd name="connsiteX4622" fmla="*/ 3402305 w 11378470"/>
              <a:gd name="connsiteY4622" fmla="*/ 3474204 h 10286999"/>
              <a:gd name="connsiteX4623" fmla="*/ 3392804 w 11378470"/>
              <a:gd name="connsiteY4623" fmla="*/ 3487230 h 10286999"/>
              <a:gd name="connsiteX4624" fmla="*/ 3396150 w 11378470"/>
              <a:gd name="connsiteY4624" fmla="*/ 3487666 h 10286999"/>
              <a:gd name="connsiteX4625" fmla="*/ 3422311 w 11378470"/>
              <a:gd name="connsiteY4625" fmla="*/ 3493133 h 10286999"/>
              <a:gd name="connsiteX4626" fmla="*/ 3426936 w 11378470"/>
              <a:gd name="connsiteY4626" fmla="*/ 3496110 h 10286999"/>
              <a:gd name="connsiteX4627" fmla="*/ 3433279 w 11378470"/>
              <a:gd name="connsiteY4627" fmla="*/ 3480295 h 10286999"/>
              <a:gd name="connsiteX4628" fmla="*/ 3457657 w 11378470"/>
              <a:gd name="connsiteY4628" fmla="*/ 3476869 h 10286999"/>
              <a:gd name="connsiteX4629" fmla="*/ 3457278 w 11378470"/>
              <a:gd name="connsiteY4629" fmla="*/ 3504803 h 10286999"/>
              <a:gd name="connsiteX4630" fmla="*/ 3456849 w 11378470"/>
              <a:gd name="connsiteY4630" fmla="*/ 3505739 h 10286999"/>
              <a:gd name="connsiteX4631" fmla="*/ 3458262 w 11378470"/>
              <a:gd name="connsiteY4631" fmla="*/ 3505036 h 10286999"/>
              <a:gd name="connsiteX4632" fmla="*/ 3477360 w 11378470"/>
              <a:gd name="connsiteY4632" fmla="*/ 3497351 h 10286999"/>
              <a:gd name="connsiteX4633" fmla="*/ 3481990 w 11378470"/>
              <a:gd name="connsiteY4633" fmla="*/ 3483162 h 10286999"/>
              <a:gd name="connsiteX4634" fmla="*/ 3560699 w 11378470"/>
              <a:gd name="connsiteY4634" fmla="*/ 3445324 h 10286999"/>
              <a:gd name="connsiteX4635" fmla="*/ 3571696 w 11378470"/>
              <a:gd name="connsiteY4635" fmla="*/ 3451828 h 10286999"/>
              <a:gd name="connsiteX4636" fmla="*/ 3572155 w 11378470"/>
              <a:gd name="connsiteY4636" fmla="*/ 3451682 h 10286999"/>
              <a:gd name="connsiteX4637" fmla="*/ 3575288 w 11378470"/>
              <a:gd name="connsiteY4637" fmla="*/ 3427386 h 10286999"/>
              <a:gd name="connsiteX4638" fmla="*/ 3581313 w 11378470"/>
              <a:gd name="connsiteY4638" fmla="*/ 3396544 h 10286999"/>
              <a:gd name="connsiteX4639" fmla="*/ 3585438 w 11378470"/>
              <a:gd name="connsiteY4639" fmla="*/ 3386565 h 10286999"/>
              <a:gd name="connsiteX4640" fmla="*/ 3174179 w 11378470"/>
              <a:gd name="connsiteY4640" fmla="*/ 3369147 h 10286999"/>
              <a:gd name="connsiteX4641" fmla="*/ 3182338 w 11378470"/>
              <a:gd name="connsiteY4641" fmla="*/ 3374123 h 10286999"/>
              <a:gd name="connsiteX4642" fmla="*/ 3177901 w 11378470"/>
              <a:gd name="connsiteY4642" fmla="*/ 3377036 h 10286999"/>
              <a:gd name="connsiteX4643" fmla="*/ 3174179 w 11378470"/>
              <a:gd name="connsiteY4643" fmla="*/ 3369147 h 10286999"/>
              <a:gd name="connsiteX4644" fmla="*/ 3154582 w 11378470"/>
              <a:gd name="connsiteY4644" fmla="*/ 3365937 h 10286999"/>
              <a:gd name="connsiteX4645" fmla="*/ 3162742 w 11378470"/>
              <a:gd name="connsiteY4645" fmla="*/ 3370912 h 10286999"/>
              <a:gd name="connsiteX4646" fmla="*/ 3154344 w 11378470"/>
              <a:gd name="connsiteY4646" fmla="*/ 3369537 h 10286999"/>
              <a:gd name="connsiteX4647" fmla="*/ 3154582 w 11378470"/>
              <a:gd name="connsiteY4647" fmla="*/ 3365937 h 10286999"/>
              <a:gd name="connsiteX4648" fmla="*/ 3132757 w 11378470"/>
              <a:gd name="connsiteY4648" fmla="*/ 3353628 h 10286999"/>
              <a:gd name="connsiteX4649" fmla="*/ 3151567 w 11378470"/>
              <a:gd name="connsiteY4649" fmla="*/ 3368718 h 10286999"/>
              <a:gd name="connsiteX4650" fmla="*/ 3135889 w 11378470"/>
              <a:gd name="connsiteY4650" fmla="*/ 3366149 h 10286999"/>
              <a:gd name="connsiteX4651" fmla="*/ 3132757 w 11378470"/>
              <a:gd name="connsiteY4651" fmla="*/ 3353628 h 10286999"/>
              <a:gd name="connsiteX4652" fmla="*/ 1264691 w 11378470"/>
              <a:gd name="connsiteY4652" fmla="*/ 3353588 h 10286999"/>
              <a:gd name="connsiteX4653" fmla="*/ 1282455 w 11378470"/>
              <a:gd name="connsiteY4653" fmla="*/ 3358170 h 10286999"/>
              <a:gd name="connsiteX4654" fmla="*/ 1253194 w 11378470"/>
              <a:gd name="connsiteY4654" fmla="*/ 3405055 h 10286999"/>
              <a:gd name="connsiteX4655" fmla="*/ 1264691 w 11378470"/>
              <a:gd name="connsiteY4655" fmla="*/ 3353588 h 10286999"/>
              <a:gd name="connsiteX4656" fmla="*/ 1978527 w 11378470"/>
              <a:gd name="connsiteY4656" fmla="*/ 3340547 h 10286999"/>
              <a:gd name="connsiteX4657" fmla="*/ 1982471 w 11378470"/>
              <a:gd name="connsiteY4657" fmla="*/ 3351740 h 10286999"/>
              <a:gd name="connsiteX4658" fmla="*/ 1989696 w 11378470"/>
              <a:gd name="connsiteY4658" fmla="*/ 3355849 h 10286999"/>
              <a:gd name="connsiteX4659" fmla="*/ 1988389 w 11378470"/>
              <a:gd name="connsiteY4659" fmla="*/ 3368530 h 10286999"/>
              <a:gd name="connsiteX4660" fmla="*/ 1978527 w 11378470"/>
              <a:gd name="connsiteY4660" fmla="*/ 3340547 h 10286999"/>
              <a:gd name="connsiteX4661" fmla="*/ 1929325 w 11378470"/>
              <a:gd name="connsiteY4661" fmla="*/ 3336272 h 10286999"/>
              <a:gd name="connsiteX4662" fmla="*/ 1923892 w 11378470"/>
              <a:gd name="connsiteY4662" fmla="*/ 3389699 h 10286999"/>
              <a:gd name="connsiteX4663" fmla="*/ 1916940 w 11378470"/>
              <a:gd name="connsiteY4663" fmla="*/ 3397035 h 10286999"/>
              <a:gd name="connsiteX4664" fmla="*/ 1923328 w 11378470"/>
              <a:gd name="connsiteY4664" fmla="*/ 3404824 h 10286999"/>
              <a:gd name="connsiteX4665" fmla="*/ 1946931 w 11378470"/>
              <a:gd name="connsiteY4665" fmla="*/ 3381141 h 10286999"/>
              <a:gd name="connsiteX4666" fmla="*/ 1987911 w 11378470"/>
              <a:gd name="connsiteY4666" fmla="*/ 3371666 h 10286999"/>
              <a:gd name="connsiteX4667" fmla="*/ 2011210 w 11378470"/>
              <a:gd name="connsiteY4667" fmla="*/ 3377321 h 10286999"/>
              <a:gd name="connsiteX4668" fmla="*/ 2006514 w 11378470"/>
              <a:gd name="connsiteY4668" fmla="*/ 3382951 h 10286999"/>
              <a:gd name="connsiteX4669" fmla="*/ 2029080 w 11378470"/>
              <a:gd name="connsiteY4669" fmla="*/ 3407726 h 10286999"/>
              <a:gd name="connsiteX4670" fmla="*/ 2050515 w 11378470"/>
              <a:gd name="connsiteY4670" fmla="*/ 3441439 h 10286999"/>
              <a:gd name="connsiteX4671" fmla="*/ 1997088 w 11378470"/>
              <a:gd name="connsiteY4671" fmla="*/ 3403036 h 10286999"/>
              <a:gd name="connsiteX4672" fmla="*/ 1999747 w 11378470"/>
              <a:gd name="connsiteY4672" fmla="*/ 3391063 h 10286999"/>
              <a:gd name="connsiteX4673" fmla="*/ 1993170 w 11378470"/>
              <a:gd name="connsiteY4673" fmla="*/ 3398947 h 10286999"/>
              <a:gd name="connsiteX4674" fmla="*/ 1953775 w 11378470"/>
              <a:gd name="connsiteY4674" fmla="*/ 3413182 h 10286999"/>
              <a:gd name="connsiteX4675" fmla="*/ 1929414 w 11378470"/>
              <a:gd name="connsiteY4675" fmla="*/ 3412244 h 10286999"/>
              <a:gd name="connsiteX4676" fmla="*/ 1935574 w 11378470"/>
              <a:gd name="connsiteY4676" fmla="*/ 3419753 h 10286999"/>
              <a:gd name="connsiteX4677" fmla="*/ 1944825 w 11378470"/>
              <a:gd name="connsiteY4677" fmla="*/ 3485346 h 10286999"/>
              <a:gd name="connsiteX4678" fmla="*/ 1919606 w 11378470"/>
              <a:gd name="connsiteY4678" fmla="*/ 3499712 h 10286999"/>
              <a:gd name="connsiteX4679" fmla="*/ 1928504 w 11378470"/>
              <a:gd name="connsiteY4679" fmla="*/ 3503076 h 10286999"/>
              <a:gd name="connsiteX4680" fmla="*/ 1949292 w 11378470"/>
              <a:gd name="connsiteY4680" fmla="*/ 3519957 h 10286999"/>
              <a:gd name="connsiteX4681" fmla="*/ 1931244 w 11378470"/>
              <a:gd name="connsiteY4681" fmla="*/ 3544264 h 10286999"/>
              <a:gd name="connsiteX4682" fmla="*/ 1891935 w 11378470"/>
              <a:gd name="connsiteY4682" fmla="*/ 3518291 h 10286999"/>
              <a:gd name="connsiteX4683" fmla="*/ 1893522 w 11378470"/>
              <a:gd name="connsiteY4683" fmla="*/ 3514571 h 10286999"/>
              <a:gd name="connsiteX4684" fmla="*/ 1891619 w 11378470"/>
              <a:gd name="connsiteY4684" fmla="*/ 3515655 h 10286999"/>
              <a:gd name="connsiteX4685" fmla="*/ 1831279 w 11378470"/>
              <a:gd name="connsiteY4685" fmla="*/ 3450155 h 10286999"/>
              <a:gd name="connsiteX4686" fmla="*/ 1839493 w 11378470"/>
              <a:gd name="connsiteY4686" fmla="*/ 3422830 h 10286999"/>
              <a:gd name="connsiteX4687" fmla="*/ 1829216 w 11378470"/>
              <a:gd name="connsiteY4687" fmla="*/ 3429895 h 10286999"/>
              <a:gd name="connsiteX4688" fmla="*/ 1818873 w 11378470"/>
              <a:gd name="connsiteY4688" fmla="*/ 3431012 h 10286999"/>
              <a:gd name="connsiteX4689" fmla="*/ 1812992 w 11378470"/>
              <a:gd name="connsiteY4689" fmla="*/ 3425066 h 10286999"/>
              <a:gd name="connsiteX4690" fmla="*/ 1819247 w 11378470"/>
              <a:gd name="connsiteY4690" fmla="*/ 3413478 h 10286999"/>
              <a:gd name="connsiteX4691" fmla="*/ 1815969 w 11378470"/>
              <a:gd name="connsiteY4691" fmla="*/ 3412470 h 10286999"/>
              <a:gd name="connsiteX4692" fmla="*/ 1741004 w 11378470"/>
              <a:gd name="connsiteY4692" fmla="*/ 3385331 h 10286999"/>
              <a:gd name="connsiteX4693" fmla="*/ 1764869 w 11378470"/>
              <a:gd name="connsiteY4693" fmla="*/ 3381743 h 10286999"/>
              <a:gd name="connsiteX4694" fmla="*/ 1761852 w 11378470"/>
              <a:gd name="connsiteY4694" fmla="*/ 3376872 h 10286999"/>
              <a:gd name="connsiteX4695" fmla="*/ 1761692 w 11378470"/>
              <a:gd name="connsiteY4695" fmla="*/ 3354073 h 10286999"/>
              <a:gd name="connsiteX4696" fmla="*/ 1774281 w 11378470"/>
              <a:gd name="connsiteY4696" fmla="*/ 3340581 h 10286999"/>
              <a:gd name="connsiteX4697" fmla="*/ 1781700 w 11378470"/>
              <a:gd name="connsiteY4697" fmla="*/ 3337530 h 10286999"/>
              <a:gd name="connsiteX4698" fmla="*/ 1797427 w 11378470"/>
              <a:gd name="connsiteY4698" fmla="*/ 3349770 h 10286999"/>
              <a:gd name="connsiteX4699" fmla="*/ 1799244 w 11378470"/>
              <a:gd name="connsiteY4699" fmla="*/ 3367729 h 10286999"/>
              <a:gd name="connsiteX4700" fmla="*/ 1793342 w 11378470"/>
              <a:gd name="connsiteY4700" fmla="*/ 3377465 h 10286999"/>
              <a:gd name="connsiteX4701" fmla="*/ 1797501 w 11378470"/>
              <a:gd name="connsiteY4701" fmla="*/ 3376840 h 10286999"/>
              <a:gd name="connsiteX4702" fmla="*/ 1801760 w 11378470"/>
              <a:gd name="connsiteY4702" fmla="*/ 3377281 h 10286999"/>
              <a:gd name="connsiteX4703" fmla="*/ 1803742 w 11378470"/>
              <a:gd name="connsiteY4703" fmla="*/ 3369934 h 10286999"/>
              <a:gd name="connsiteX4704" fmla="*/ 1817916 w 11378470"/>
              <a:gd name="connsiteY4704" fmla="*/ 3376881 h 10286999"/>
              <a:gd name="connsiteX4705" fmla="*/ 1816481 w 11378470"/>
              <a:gd name="connsiteY4705" fmla="*/ 3378809 h 10286999"/>
              <a:gd name="connsiteX4706" fmla="*/ 1828204 w 11378470"/>
              <a:gd name="connsiteY4706" fmla="*/ 3380025 h 10286999"/>
              <a:gd name="connsiteX4707" fmla="*/ 1862617 w 11378470"/>
              <a:gd name="connsiteY4707" fmla="*/ 3394452 h 10286999"/>
              <a:gd name="connsiteX4708" fmla="*/ 1862845 w 11378470"/>
              <a:gd name="connsiteY4708" fmla="*/ 3395422 h 10286999"/>
              <a:gd name="connsiteX4709" fmla="*/ 1884903 w 11378470"/>
              <a:gd name="connsiteY4709" fmla="*/ 3382231 h 10286999"/>
              <a:gd name="connsiteX4710" fmla="*/ 1886944 w 11378470"/>
              <a:gd name="connsiteY4710" fmla="*/ 3382945 h 10286999"/>
              <a:gd name="connsiteX4711" fmla="*/ 1889401 w 11378470"/>
              <a:gd name="connsiteY4711" fmla="*/ 3375520 h 10286999"/>
              <a:gd name="connsiteX4712" fmla="*/ 1929325 w 11378470"/>
              <a:gd name="connsiteY4712" fmla="*/ 3336272 h 10286999"/>
              <a:gd name="connsiteX4713" fmla="*/ 2873842 w 11378470"/>
              <a:gd name="connsiteY4713" fmla="*/ 3327396 h 10286999"/>
              <a:gd name="connsiteX4714" fmla="*/ 2878699 w 11378470"/>
              <a:gd name="connsiteY4714" fmla="*/ 3331257 h 10286999"/>
              <a:gd name="connsiteX4715" fmla="*/ 2866855 w 11378470"/>
              <a:gd name="connsiteY4715" fmla="*/ 3337703 h 10286999"/>
              <a:gd name="connsiteX4716" fmla="*/ 2864959 w 11378470"/>
              <a:gd name="connsiteY4716" fmla="*/ 3332230 h 10286999"/>
              <a:gd name="connsiteX4717" fmla="*/ 2863349 w 11378470"/>
              <a:gd name="connsiteY4717" fmla="*/ 3335708 h 10286999"/>
              <a:gd name="connsiteX4718" fmla="*/ 2864248 w 11378470"/>
              <a:gd name="connsiteY4718" fmla="*/ 3330177 h 10286999"/>
              <a:gd name="connsiteX4719" fmla="*/ 2866569 w 11378470"/>
              <a:gd name="connsiteY4719" fmla="*/ 3328751 h 10286999"/>
              <a:gd name="connsiteX4720" fmla="*/ 2873842 w 11378470"/>
              <a:gd name="connsiteY4720" fmla="*/ 3327396 h 10286999"/>
              <a:gd name="connsiteX4721" fmla="*/ 3506586 w 11378470"/>
              <a:gd name="connsiteY4721" fmla="*/ 3306149 h 10286999"/>
              <a:gd name="connsiteX4722" fmla="*/ 3504614 w 11378470"/>
              <a:gd name="connsiteY4722" fmla="*/ 3320787 h 10286999"/>
              <a:gd name="connsiteX4723" fmla="*/ 3517612 w 11378470"/>
              <a:gd name="connsiteY4723" fmla="*/ 3314659 h 10286999"/>
              <a:gd name="connsiteX4724" fmla="*/ 3063732 w 11378470"/>
              <a:gd name="connsiteY4724" fmla="*/ 3303878 h 10286999"/>
              <a:gd name="connsiteX4725" fmla="*/ 3078010 w 11378470"/>
              <a:gd name="connsiteY4725" fmla="*/ 3312000 h 10286999"/>
              <a:gd name="connsiteX4726" fmla="*/ 3076748 w 11378470"/>
              <a:gd name="connsiteY4726" fmla="*/ 3324466 h 10286999"/>
              <a:gd name="connsiteX4727" fmla="*/ 3063732 w 11378470"/>
              <a:gd name="connsiteY4727" fmla="*/ 3303878 h 10286999"/>
              <a:gd name="connsiteX4728" fmla="*/ 1448057 w 11378470"/>
              <a:gd name="connsiteY4728" fmla="*/ 3301592 h 10286999"/>
              <a:gd name="connsiteX4729" fmla="*/ 1465249 w 11378470"/>
              <a:gd name="connsiteY4729" fmla="*/ 3314685 h 10286999"/>
              <a:gd name="connsiteX4730" fmla="*/ 1467136 w 11378470"/>
              <a:gd name="connsiteY4730" fmla="*/ 3320176 h 10286999"/>
              <a:gd name="connsiteX4731" fmla="*/ 1471944 w 11378470"/>
              <a:gd name="connsiteY4731" fmla="*/ 3344333 h 10286999"/>
              <a:gd name="connsiteX4732" fmla="*/ 1480665 w 11378470"/>
              <a:gd name="connsiteY4732" fmla="*/ 3349951 h 10286999"/>
              <a:gd name="connsiteX4733" fmla="*/ 1464646 w 11378470"/>
              <a:gd name="connsiteY4733" fmla="*/ 3375111 h 10286999"/>
              <a:gd name="connsiteX4734" fmla="*/ 1457032 w 11378470"/>
              <a:gd name="connsiteY4734" fmla="*/ 3375465 h 10286999"/>
              <a:gd name="connsiteX4735" fmla="*/ 1455964 w 11378470"/>
              <a:gd name="connsiteY4735" fmla="*/ 3383784 h 10286999"/>
              <a:gd name="connsiteX4736" fmla="*/ 1434181 w 11378470"/>
              <a:gd name="connsiteY4736" fmla="*/ 3383360 h 10286999"/>
              <a:gd name="connsiteX4737" fmla="*/ 1429201 w 11378470"/>
              <a:gd name="connsiteY4737" fmla="*/ 3372757 h 10286999"/>
              <a:gd name="connsiteX4738" fmla="*/ 1418091 w 11378470"/>
              <a:gd name="connsiteY4738" fmla="*/ 3362875 h 10286999"/>
              <a:gd name="connsiteX4739" fmla="*/ 1425193 w 11378470"/>
              <a:gd name="connsiteY4739" fmla="*/ 3344544 h 10286999"/>
              <a:gd name="connsiteX4740" fmla="*/ 1433475 w 11378470"/>
              <a:gd name="connsiteY4740" fmla="*/ 3340966 h 10286999"/>
              <a:gd name="connsiteX4741" fmla="*/ 1431460 w 11378470"/>
              <a:gd name="connsiteY4741" fmla="*/ 3330257 h 10286999"/>
              <a:gd name="connsiteX4742" fmla="*/ 1428837 w 11378470"/>
              <a:gd name="connsiteY4742" fmla="*/ 3307226 h 10286999"/>
              <a:gd name="connsiteX4743" fmla="*/ 1448057 w 11378470"/>
              <a:gd name="connsiteY4743" fmla="*/ 3301592 h 10286999"/>
              <a:gd name="connsiteX4744" fmla="*/ 3057167 w 11378470"/>
              <a:gd name="connsiteY4744" fmla="*/ 3296747 h 10286999"/>
              <a:gd name="connsiteX4745" fmla="*/ 3061328 w 11378470"/>
              <a:gd name="connsiteY4745" fmla="*/ 3302110 h 10286999"/>
              <a:gd name="connsiteX4746" fmla="*/ 3059863 w 11378470"/>
              <a:gd name="connsiteY4746" fmla="*/ 3305273 h 10286999"/>
              <a:gd name="connsiteX4747" fmla="*/ 3053678 w 11378470"/>
              <a:gd name="connsiteY4747" fmla="*/ 3297759 h 10286999"/>
              <a:gd name="connsiteX4748" fmla="*/ 3057167 w 11378470"/>
              <a:gd name="connsiteY4748" fmla="*/ 3296747 h 10286999"/>
              <a:gd name="connsiteX4749" fmla="*/ 1109194 w 11378470"/>
              <a:gd name="connsiteY4749" fmla="*/ 3295112 h 10286999"/>
              <a:gd name="connsiteX4750" fmla="*/ 1126145 w 11378470"/>
              <a:gd name="connsiteY4750" fmla="*/ 3295836 h 10286999"/>
              <a:gd name="connsiteX4751" fmla="*/ 1129006 w 11378470"/>
              <a:gd name="connsiteY4751" fmla="*/ 3331306 h 10286999"/>
              <a:gd name="connsiteX4752" fmla="*/ 1109194 w 11378470"/>
              <a:gd name="connsiteY4752" fmla="*/ 3295112 h 10286999"/>
              <a:gd name="connsiteX4753" fmla="*/ 2359994 w 11378470"/>
              <a:gd name="connsiteY4753" fmla="*/ 3288769 h 10286999"/>
              <a:gd name="connsiteX4754" fmla="*/ 2401996 w 11378470"/>
              <a:gd name="connsiteY4754" fmla="*/ 3308619 h 10286999"/>
              <a:gd name="connsiteX4755" fmla="*/ 2403767 w 11378470"/>
              <a:gd name="connsiteY4755" fmla="*/ 3325428 h 10286999"/>
              <a:gd name="connsiteX4756" fmla="*/ 2368145 w 11378470"/>
              <a:gd name="connsiteY4756" fmla="*/ 3337488 h 10286999"/>
              <a:gd name="connsiteX4757" fmla="*/ 2365988 w 11378470"/>
              <a:gd name="connsiteY4757" fmla="*/ 3335645 h 10286999"/>
              <a:gd name="connsiteX4758" fmla="*/ 2366036 w 11378470"/>
              <a:gd name="connsiteY4758" fmla="*/ 3335867 h 10286999"/>
              <a:gd name="connsiteX4759" fmla="*/ 2356506 w 11378470"/>
              <a:gd name="connsiteY4759" fmla="*/ 3342155 h 10286999"/>
              <a:gd name="connsiteX4760" fmla="*/ 2347987 w 11378470"/>
              <a:gd name="connsiteY4760" fmla="*/ 3322333 h 10286999"/>
              <a:gd name="connsiteX4761" fmla="*/ 2353849 w 11378470"/>
              <a:gd name="connsiteY4761" fmla="*/ 3320979 h 10286999"/>
              <a:gd name="connsiteX4762" fmla="*/ 2350636 w 11378470"/>
              <a:gd name="connsiteY4762" fmla="*/ 3310938 h 10286999"/>
              <a:gd name="connsiteX4763" fmla="*/ 2359994 w 11378470"/>
              <a:gd name="connsiteY4763" fmla="*/ 3288769 h 10286999"/>
              <a:gd name="connsiteX4764" fmla="*/ 2044835 w 11378470"/>
              <a:gd name="connsiteY4764" fmla="*/ 3283538 h 10286999"/>
              <a:gd name="connsiteX4765" fmla="*/ 2084027 w 11378470"/>
              <a:gd name="connsiteY4765" fmla="*/ 3322739 h 10286999"/>
              <a:gd name="connsiteX4766" fmla="*/ 2098749 w 11378470"/>
              <a:gd name="connsiteY4766" fmla="*/ 3339567 h 10286999"/>
              <a:gd name="connsiteX4767" fmla="*/ 2106400 w 11378470"/>
              <a:gd name="connsiteY4767" fmla="*/ 3322621 h 10286999"/>
              <a:gd name="connsiteX4768" fmla="*/ 2121285 w 11378470"/>
              <a:gd name="connsiteY4768" fmla="*/ 3311921 h 10286999"/>
              <a:gd name="connsiteX4769" fmla="*/ 2129198 w 11378470"/>
              <a:gd name="connsiteY4769" fmla="*/ 3326503 h 10286999"/>
              <a:gd name="connsiteX4770" fmla="*/ 2128061 w 11378470"/>
              <a:gd name="connsiteY4770" fmla="*/ 3340022 h 10286999"/>
              <a:gd name="connsiteX4771" fmla="*/ 2130238 w 11378470"/>
              <a:gd name="connsiteY4771" fmla="*/ 3339916 h 10286999"/>
              <a:gd name="connsiteX4772" fmla="*/ 2129471 w 11378470"/>
              <a:gd name="connsiteY4772" fmla="*/ 3322846 h 10286999"/>
              <a:gd name="connsiteX4773" fmla="*/ 2133775 w 11378470"/>
              <a:gd name="connsiteY4773" fmla="*/ 3327640 h 10286999"/>
              <a:gd name="connsiteX4774" fmla="*/ 2133313 w 11378470"/>
              <a:gd name="connsiteY4774" fmla="*/ 3335578 h 10286999"/>
              <a:gd name="connsiteX4775" fmla="*/ 2132687 w 11378470"/>
              <a:gd name="connsiteY4775" fmla="*/ 3339797 h 10286999"/>
              <a:gd name="connsiteX4776" fmla="*/ 2141345 w 11378470"/>
              <a:gd name="connsiteY4776" fmla="*/ 3339377 h 10286999"/>
              <a:gd name="connsiteX4777" fmla="*/ 2148064 w 11378470"/>
              <a:gd name="connsiteY4777" fmla="*/ 3349618 h 10286999"/>
              <a:gd name="connsiteX4778" fmla="*/ 2149248 w 11378470"/>
              <a:gd name="connsiteY4778" fmla="*/ 3349402 h 10286999"/>
              <a:gd name="connsiteX4779" fmla="*/ 2178565 w 11378470"/>
              <a:gd name="connsiteY4779" fmla="*/ 3361493 h 10286999"/>
              <a:gd name="connsiteX4780" fmla="*/ 2177234 w 11378470"/>
              <a:gd name="connsiteY4780" fmla="*/ 3372968 h 10286999"/>
              <a:gd name="connsiteX4781" fmla="*/ 2157077 w 11378470"/>
              <a:gd name="connsiteY4781" fmla="*/ 3375332 h 10286999"/>
              <a:gd name="connsiteX4782" fmla="*/ 2157347 w 11378470"/>
              <a:gd name="connsiteY4782" fmla="*/ 3377016 h 10286999"/>
              <a:gd name="connsiteX4783" fmla="*/ 2146858 w 11378470"/>
              <a:gd name="connsiteY4783" fmla="*/ 3396858 h 10286999"/>
              <a:gd name="connsiteX4784" fmla="*/ 2144316 w 11378470"/>
              <a:gd name="connsiteY4784" fmla="*/ 3397997 h 10286999"/>
              <a:gd name="connsiteX4785" fmla="*/ 2159679 w 11378470"/>
              <a:gd name="connsiteY4785" fmla="*/ 3420656 h 10286999"/>
              <a:gd name="connsiteX4786" fmla="*/ 2178789 w 11378470"/>
              <a:gd name="connsiteY4786" fmla="*/ 3471229 h 10286999"/>
              <a:gd name="connsiteX4787" fmla="*/ 2125627 w 11378470"/>
              <a:gd name="connsiteY4787" fmla="*/ 3462684 h 10286999"/>
              <a:gd name="connsiteX4788" fmla="*/ 2109593 w 11378470"/>
              <a:gd name="connsiteY4788" fmla="*/ 3446644 h 10286999"/>
              <a:gd name="connsiteX4789" fmla="*/ 2126541 w 11378470"/>
              <a:gd name="connsiteY4789" fmla="*/ 3475803 h 10286999"/>
              <a:gd name="connsiteX4790" fmla="*/ 2095338 w 11378470"/>
              <a:gd name="connsiteY4790" fmla="*/ 3572141 h 10286999"/>
              <a:gd name="connsiteX4791" fmla="*/ 2099876 w 11378470"/>
              <a:gd name="connsiteY4791" fmla="*/ 3479481 h 10286999"/>
              <a:gd name="connsiteX4792" fmla="*/ 2109125 w 11378470"/>
              <a:gd name="connsiteY4792" fmla="*/ 3446176 h 10286999"/>
              <a:gd name="connsiteX4793" fmla="*/ 2102785 w 11378470"/>
              <a:gd name="connsiteY4793" fmla="*/ 3439834 h 10286999"/>
              <a:gd name="connsiteX4794" fmla="*/ 2044835 w 11378470"/>
              <a:gd name="connsiteY4794" fmla="*/ 3283538 h 10286999"/>
              <a:gd name="connsiteX4795" fmla="*/ 3043176 w 11378470"/>
              <a:gd name="connsiteY4795" fmla="*/ 3281674 h 10286999"/>
              <a:gd name="connsiteX4796" fmla="*/ 3046965 w 11378470"/>
              <a:gd name="connsiteY4796" fmla="*/ 3294168 h 10286999"/>
              <a:gd name="connsiteX4797" fmla="*/ 3046159 w 11378470"/>
              <a:gd name="connsiteY4797" fmla="*/ 3299696 h 10286999"/>
              <a:gd name="connsiteX4798" fmla="*/ 3048457 w 11378470"/>
              <a:gd name="connsiteY4798" fmla="*/ 3303178 h 10286999"/>
              <a:gd name="connsiteX4799" fmla="*/ 3045353 w 11378470"/>
              <a:gd name="connsiteY4799" fmla="*/ 3305226 h 10286999"/>
              <a:gd name="connsiteX4800" fmla="*/ 3043743 w 11378470"/>
              <a:gd name="connsiteY4800" fmla="*/ 3316283 h 10286999"/>
              <a:gd name="connsiteX4801" fmla="*/ 3048218 w 11378470"/>
              <a:gd name="connsiteY4801" fmla="*/ 3343315 h 10286999"/>
              <a:gd name="connsiteX4802" fmla="*/ 3038790 w 11378470"/>
              <a:gd name="connsiteY4802" fmla="*/ 3369527 h 10286999"/>
              <a:gd name="connsiteX4803" fmla="*/ 3027989 w 11378470"/>
              <a:gd name="connsiteY4803" fmla="*/ 3366659 h 10286999"/>
              <a:gd name="connsiteX4804" fmla="*/ 3026378 w 11378470"/>
              <a:gd name="connsiteY4804" fmla="*/ 3377718 h 10286999"/>
              <a:gd name="connsiteX4805" fmla="*/ 2983742 w 11378470"/>
              <a:gd name="connsiteY4805" fmla="*/ 3400855 h 10286999"/>
              <a:gd name="connsiteX4806" fmla="*/ 2976854 w 11378470"/>
              <a:gd name="connsiteY4806" fmla="*/ 3395253 h 10286999"/>
              <a:gd name="connsiteX4807" fmla="*/ 2953580 w 11378470"/>
              <a:gd name="connsiteY4807" fmla="*/ 3408745 h 10286999"/>
              <a:gd name="connsiteX4808" fmla="*/ 2895126 w 11378470"/>
              <a:gd name="connsiteY4808" fmla="*/ 3396527 h 10286999"/>
              <a:gd name="connsiteX4809" fmla="*/ 2924915 w 11378470"/>
              <a:gd name="connsiteY4809" fmla="*/ 3364252 h 10286999"/>
              <a:gd name="connsiteX4810" fmla="*/ 2925428 w 11378470"/>
              <a:gd name="connsiteY4810" fmla="*/ 3364001 h 10286999"/>
              <a:gd name="connsiteX4811" fmla="*/ 2895398 w 11378470"/>
              <a:gd name="connsiteY4811" fmla="*/ 3360204 h 10286999"/>
              <a:gd name="connsiteX4812" fmla="*/ 2875418 w 11378470"/>
              <a:gd name="connsiteY4812" fmla="*/ 3340379 h 10286999"/>
              <a:gd name="connsiteX4813" fmla="*/ 2907970 w 11378470"/>
              <a:gd name="connsiteY4813" fmla="*/ 3334492 h 10286999"/>
              <a:gd name="connsiteX4814" fmla="*/ 2908049 w 11378470"/>
              <a:gd name="connsiteY4814" fmla="*/ 3332165 h 10286999"/>
              <a:gd name="connsiteX4815" fmla="*/ 2894477 w 11378470"/>
              <a:gd name="connsiteY4815" fmla="*/ 3335696 h 10286999"/>
              <a:gd name="connsiteX4816" fmla="*/ 2878971 w 11378470"/>
              <a:gd name="connsiteY4816" fmla="*/ 3330670 h 10286999"/>
              <a:gd name="connsiteX4817" fmla="*/ 2896257 w 11378470"/>
              <a:gd name="connsiteY4817" fmla="*/ 3323154 h 10286999"/>
              <a:gd name="connsiteX4818" fmla="*/ 2904562 w 11378470"/>
              <a:gd name="connsiteY4818" fmla="*/ 3321371 h 10286999"/>
              <a:gd name="connsiteX4819" fmla="*/ 2908216 w 11378470"/>
              <a:gd name="connsiteY4819" fmla="*/ 3327242 h 10286999"/>
              <a:gd name="connsiteX4820" fmla="*/ 2908270 w 11378470"/>
              <a:gd name="connsiteY4820" fmla="*/ 3325623 h 10286999"/>
              <a:gd name="connsiteX4821" fmla="*/ 2919682 w 11378470"/>
              <a:gd name="connsiteY4821" fmla="*/ 3302725 h 10286999"/>
              <a:gd name="connsiteX4822" fmla="*/ 2943184 w 11378470"/>
              <a:gd name="connsiteY4822" fmla="*/ 3328581 h 10286999"/>
              <a:gd name="connsiteX4823" fmla="*/ 2946357 w 11378470"/>
              <a:gd name="connsiteY4823" fmla="*/ 3330867 h 10286999"/>
              <a:gd name="connsiteX4824" fmla="*/ 2963477 w 11378470"/>
              <a:gd name="connsiteY4824" fmla="*/ 3332082 h 10286999"/>
              <a:gd name="connsiteX4825" fmla="*/ 2968856 w 11378470"/>
              <a:gd name="connsiteY4825" fmla="*/ 3334289 h 10286999"/>
              <a:gd name="connsiteX4826" fmla="*/ 2976735 w 11378470"/>
              <a:gd name="connsiteY4826" fmla="*/ 3328642 h 10286999"/>
              <a:gd name="connsiteX4827" fmla="*/ 2988814 w 11378470"/>
              <a:gd name="connsiteY4827" fmla="*/ 3327542 h 10286999"/>
              <a:gd name="connsiteX4828" fmla="*/ 3025005 w 11378470"/>
              <a:gd name="connsiteY4828" fmla="*/ 3348638 h 10286999"/>
              <a:gd name="connsiteX4829" fmla="*/ 3022708 w 11378470"/>
              <a:gd name="connsiteY4829" fmla="*/ 3345156 h 10286999"/>
              <a:gd name="connsiteX4830" fmla="*/ 3035534 w 11378470"/>
              <a:gd name="connsiteY4830" fmla="*/ 3289606 h 10286999"/>
              <a:gd name="connsiteX4831" fmla="*/ 3036801 w 11378470"/>
              <a:gd name="connsiteY4831" fmla="*/ 3288293 h 10286999"/>
              <a:gd name="connsiteX4832" fmla="*/ 3035830 w 11378470"/>
              <a:gd name="connsiteY4832" fmla="*/ 3287605 h 10286999"/>
              <a:gd name="connsiteX4833" fmla="*/ 3037820 w 11378470"/>
              <a:gd name="connsiteY4833" fmla="*/ 3287235 h 10286999"/>
              <a:gd name="connsiteX4834" fmla="*/ 803293 w 11378470"/>
              <a:gd name="connsiteY4834" fmla="*/ 3276841 h 10286999"/>
              <a:gd name="connsiteX4835" fmla="*/ 831983 w 11378470"/>
              <a:gd name="connsiteY4835" fmla="*/ 3305692 h 10286999"/>
              <a:gd name="connsiteX4836" fmla="*/ 782707 w 11378470"/>
              <a:gd name="connsiteY4836" fmla="*/ 3342764 h 10286999"/>
              <a:gd name="connsiteX4837" fmla="*/ 803293 w 11378470"/>
              <a:gd name="connsiteY4837" fmla="*/ 3276841 h 10286999"/>
              <a:gd name="connsiteX4838" fmla="*/ 2175441 w 11378470"/>
              <a:gd name="connsiteY4838" fmla="*/ 3273091 h 10286999"/>
              <a:gd name="connsiteX4839" fmla="*/ 2160506 w 11378470"/>
              <a:gd name="connsiteY4839" fmla="*/ 3323418 h 10286999"/>
              <a:gd name="connsiteX4840" fmla="*/ 2147332 w 11378470"/>
              <a:gd name="connsiteY4840" fmla="*/ 3278473 h 10286999"/>
              <a:gd name="connsiteX4841" fmla="*/ 2175441 w 11378470"/>
              <a:gd name="connsiteY4841" fmla="*/ 3273091 h 10286999"/>
              <a:gd name="connsiteX4842" fmla="*/ 2255490 w 11378470"/>
              <a:gd name="connsiteY4842" fmla="*/ 3271381 h 10286999"/>
              <a:gd name="connsiteX4843" fmla="*/ 2282014 w 11378470"/>
              <a:gd name="connsiteY4843" fmla="*/ 3280555 h 10286999"/>
              <a:gd name="connsiteX4844" fmla="*/ 2270236 w 11378470"/>
              <a:gd name="connsiteY4844" fmla="*/ 3307027 h 10286999"/>
              <a:gd name="connsiteX4845" fmla="*/ 2255490 w 11378470"/>
              <a:gd name="connsiteY4845" fmla="*/ 3271381 h 10286999"/>
              <a:gd name="connsiteX4846" fmla="*/ 3452973 w 11378470"/>
              <a:gd name="connsiteY4846" fmla="*/ 3270272 h 10286999"/>
              <a:gd name="connsiteX4847" fmla="*/ 3457933 w 11378470"/>
              <a:gd name="connsiteY4847" fmla="*/ 3304542 h 10286999"/>
              <a:gd name="connsiteX4848" fmla="*/ 3450313 w 11378470"/>
              <a:gd name="connsiteY4848" fmla="*/ 3275255 h 10286999"/>
              <a:gd name="connsiteX4849" fmla="*/ 3452973 w 11378470"/>
              <a:gd name="connsiteY4849" fmla="*/ 3270272 h 10286999"/>
              <a:gd name="connsiteX4850" fmla="*/ 1163697 w 11378470"/>
              <a:gd name="connsiteY4850" fmla="*/ 3255679 h 10286999"/>
              <a:gd name="connsiteX4851" fmla="*/ 1197330 w 11378470"/>
              <a:gd name="connsiteY4851" fmla="*/ 3321993 h 10286999"/>
              <a:gd name="connsiteX4852" fmla="*/ 1163697 w 11378470"/>
              <a:gd name="connsiteY4852" fmla="*/ 3255679 h 10286999"/>
              <a:gd name="connsiteX4853" fmla="*/ 2615131 w 11378470"/>
              <a:gd name="connsiteY4853" fmla="*/ 3254777 h 10286999"/>
              <a:gd name="connsiteX4854" fmla="*/ 2627457 w 11378470"/>
              <a:gd name="connsiteY4854" fmla="*/ 3254782 h 10286999"/>
              <a:gd name="connsiteX4855" fmla="*/ 2690480 w 11378470"/>
              <a:gd name="connsiteY4855" fmla="*/ 3309767 h 10286999"/>
              <a:gd name="connsiteX4856" fmla="*/ 2667300 w 11378470"/>
              <a:gd name="connsiteY4856" fmla="*/ 3316951 h 10286999"/>
              <a:gd name="connsiteX4857" fmla="*/ 2593460 w 11378470"/>
              <a:gd name="connsiteY4857" fmla="*/ 3277947 h 10286999"/>
              <a:gd name="connsiteX4858" fmla="*/ 2603970 w 11378470"/>
              <a:gd name="connsiteY4858" fmla="*/ 3261122 h 10286999"/>
              <a:gd name="connsiteX4859" fmla="*/ 2615131 w 11378470"/>
              <a:gd name="connsiteY4859" fmla="*/ 3254777 h 10286999"/>
              <a:gd name="connsiteX4860" fmla="*/ 2828708 w 11378470"/>
              <a:gd name="connsiteY4860" fmla="*/ 3234057 h 10286999"/>
              <a:gd name="connsiteX4861" fmla="*/ 2816913 w 11378470"/>
              <a:gd name="connsiteY4861" fmla="*/ 3277781 h 10286999"/>
              <a:gd name="connsiteX4862" fmla="*/ 2802578 w 11378470"/>
              <a:gd name="connsiteY4862" fmla="*/ 3293892 h 10286999"/>
              <a:gd name="connsiteX4863" fmla="*/ 2807848 w 11378470"/>
              <a:gd name="connsiteY4863" fmla="*/ 3290922 h 10286999"/>
              <a:gd name="connsiteX4864" fmla="*/ 2824428 w 11378470"/>
              <a:gd name="connsiteY4864" fmla="*/ 3291700 h 10286999"/>
              <a:gd name="connsiteX4865" fmla="*/ 2851035 w 11378470"/>
              <a:gd name="connsiteY4865" fmla="*/ 3292145 h 10286999"/>
              <a:gd name="connsiteX4866" fmla="*/ 2856057 w 11378470"/>
              <a:gd name="connsiteY4866" fmla="*/ 3303717 h 10286999"/>
              <a:gd name="connsiteX4867" fmla="*/ 2852829 w 11378470"/>
              <a:gd name="connsiteY4867" fmla="*/ 3312154 h 10286999"/>
              <a:gd name="connsiteX4868" fmla="*/ 2782005 w 11378470"/>
              <a:gd name="connsiteY4868" fmla="*/ 3334944 h 10286999"/>
              <a:gd name="connsiteX4869" fmla="*/ 2775758 w 11378470"/>
              <a:gd name="connsiteY4869" fmla="*/ 3321353 h 10286999"/>
              <a:gd name="connsiteX4870" fmla="*/ 2777643 w 11378470"/>
              <a:gd name="connsiteY4870" fmla="*/ 3318353 h 10286999"/>
              <a:gd name="connsiteX4871" fmla="*/ 2777034 w 11378470"/>
              <a:gd name="connsiteY4871" fmla="*/ 3318030 h 10286999"/>
              <a:gd name="connsiteX4872" fmla="*/ 2766034 w 11378470"/>
              <a:gd name="connsiteY4872" fmla="*/ 3325266 h 10286999"/>
              <a:gd name="connsiteX4873" fmla="*/ 2768168 w 11378470"/>
              <a:gd name="connsiteY4873" fmla="*/ 3310606 h 10286999"/>
              <a:gd name="connsiteX4874" fmla="*/ 2764881 w 11378470"/>
              <a:gd name="connsiteY4874" fmla="*/ 3303130 h 10286999"/>
              <a:gd name="connsiteX4875" fmla="*/ 2768387 w 11378470"/>
              <a:gd name="connsiteY4875" fmla="*/ 3291086 h 10286999"/>
              <a:gd name="connsiteX4876" fmla="*/ 2775604 w 11378470"/>
              <a:gd name="connsiteY4876" fmla="*/ 3284919 h 10286999"/>
              <a:gd name="connsiteX4877" fmla="*/ 2785709 w 11378470"/>
              <a:gd name="connsiteY4877" fmla="*/ 3266145 h 10286999"/>
              <a:gd name="connsiteX4878" fmla="*/ 2828708 w 11378470"/>
              <a:gd name="connsiteY4878" fmla="*/ 3234057 h 10286999"/>
              <a:gd name="connsiteX4879" fmla="*/ 3203723 w 11378470"/>
              <a:gd name="connsiteY4879" fmla="*/ 3212365 h 10286999"/>
              <a:gd name="connsiteX4880" fmla="*/ 3256354 w 11378470"/>
              <a:gd name="connsiteY4880" fmla="*/ 3244145 h 10286999"/>
              <a:gd name="connsiteX4881" fmla="*/ 3257597 w 11378470"/>
              <a:gd name="connsiteY4881" fmla="*/ 3245728 h 10286999"/>
              <a:gd name="connsiteX4882" fmla="*/ 3260811 w 11378470"/>
              <a:gd name="connsiteY4882" fmla="*/ 3242122 h 10286999"/>
              <a:gd name="connsiteX4883" fmla="*/ 3261000 w 11378470"/>
              <a:gd name="connsiteY4883" fmla="*/ 3250061 h 10286999"/>
              <a:gd name="connsiteX4884" fmla="*/ 3267263 w 11378470"/>
              <a:gd name="connsiteY4884" fmla="*/ 3258037 h 10286999"/>
              <a:gd name="connsiteX4885" fmla="*/ 3267458 w 11378470"/>
              <a:gd name="connsiteY4885" fmla="*/ 3257630 h 10286999"/>
              <a:gd name="connsiteX4886" fmla="*/ 3284884 w 11378470"/>
              <a:gd name="connsiteY4886" fmla="*/ 3243356 h 10286999"/>
              <a:gd name="connsiteX4887" fmla="*/ 3296840 w 11378470"/>
              <a:gd name="connsiteY4887" fmla="*/ 3244848 h 10286999"/>
              <a:gd name="connsiteX4888" fmla="*/ 3302784 w 11378470"/>
              <a:gd name="connsiteY4888" fmla="*/ 3255213 h 10286999"/>
              <a:gd name="connsiteX4889" fmla="*/ 3309430 w 11378470"/>
              <a:gd name="connsiteY4889" fmla="*/ 3249370 h 10286999"/>
              <a:gd name="connsiteX4890" fmla="*/ 3340110 w 11378470"/>
              <a:gd name="connsiteY4890" fmla="*/ 3266306 h 10286999"/>
              <a:gd name="connsiteX4891" fmla="*/ 3349936 w 11378470"/>
              <a:gd name="connsiteY4891" fmla="*/ 3284150 h 10286999"/>
              <a:gd name="connsiteX4892" fmla="*/ 3385883 w 11378470"/>
              <a:gd name="connsiteY4892" fmla="*/ 3248435 h 10286999"/>
              <a:gd name="connsiteX4893" fmla="*/ 3442168 w 11378470"/>
              <a:gd name="connsiteY4893" fmla="*/ 3334944 h 10286999"/>
              <a:gd name="connsiteX4894" fmla="*/ 3370960 w 11378470"/>
              <a:gd name="connsiteY4894" fmla="*/ 3365030 h 10286999"/>
              <a:gd name="connsiteX4895" fmla="*/ 3352167 w 11378470"/>
              <a:gd name="connsiteY4895" fmla="*/ 3356960 h 10286999"/>
              <a:gd name="connsiteX4896" fmla="*/ 3348249 w 11378470"/>
              <a:gd name="connsiteY4896" fmla="*/ 3365368 h 10286999"/>
              <a:gd name="connsiteX4897" fmla="*/ 3319339 w 11378470"/>
              <a:gd name="connsiteY4897" fmla="*/ 3368127 h 10286999"/>
              <a:gd name="connsiteX4898" fmla="*/ 3304729 w 11378470"/>
              <a:gd name="connsiteY4898" fmla="*/ 3349072 h 10286999"/>
              <a:gd name="connsiteX4899" fmla="*/ 3325287 w 11378470"/>
              <a:gd name="connsiteY4899" fmla="*/ 3333500 h 10286999"/>
              <a:gd name="connsiteX4900" fmla="*/ 3334302 w 11378470"/>
              <a:gd name="connsiteY4900" fmla="*/ 3332167 h 10286999"/>
              <a:gd name="connsiteX4901" fmla="*/ 3335419 w 11378470"/>
              <a:gd name="connsiteY4901" fmla="*/ 3318752 h 10286999"/>
              <a:gd name="connsiteX4902" fmla="*/ 3333477 w 11378470"/>
              <a:gd name="connsiteY4902" fmla="*/ 3322605 h 10286999"/>
              <a:gd name="connsiteX4903" fmla="*/ 3305230 w 11378470"/>
              <a:gd name="connsiteY4903" fmla="*/ 3328985 h 10286999"/>
              <a:gd name="connsiteX4904" fmla="*/ 3287861 w 11378470"/>
              <a:gd name="connsiteY4904" fmla="*/ 3320976 h 10286999"/>
              <a:gd name="connsiteX4905" fmla="*/ 3286440 w 11378470"/>
              <a:gd name="connsiteY4905" fmla="*/ 3321221 h 10286999"/>
              <a:gd name="connsiteX4906" fmla="*/ 3274475 w 11378470"/>
              <a:gd name="connsiteY4906" fmla="*/ 3325931 h 10286999"/>
              <a:gd name="connsiteX4907" fmla="*/ 3274409 w 11378470"/>
              <a:gd name="connsiteY4907" fmla="*/ 3325889 h 10286999"/>
              <a:gd name="connsiteX4908" fmla="*/ 3284918 w 11378470"/>
              <a:gd name="connsiteY4908" fmla="*/ 3341193 h 10286999"/>
              <a:gd name="connsiteX4909" fmla="*/ 3239427 w 11378470"/>
              <a:gd name="connsiteY4909" fmla="*/ 3343713 h 10286999"/>
              <a:gd name="connsiteX4910" fmla="*/ 3213089 w 11378470"/>
              <a:gd name="connsiteY4910" fmla="*/ 3335146 h 10286999"/>
              <a:gd name="connsiteX4911" fmla="*/ 3203096 w 11378470"/>
              <a:gd name="connsiteY4911" fmla="*/ 3347437 h 10286999"/>
              <a:gd name="connsiteX4912" fmla="*/ 3185159 w 11378470"/>
              <a:gd name="connsiteY4912" fmla="*/ 3350313 h 10286999"/>
              <a:gd name="connsiteX4913" fmla="*/ 3209830 w 11378470"/>
              <a:gd name="connsiteY4913" fmla="*/ 3260822 h 10286999"/>
              <a:gd name="connsiteX4914" fmla="*/ 3203723 w 11378470"/>
              <a:gd name="connsiteY4914" fmla="*/ 3212365 h 10286999"/>
              <a:gd name="connsiteX4915" fmla="*/ 3270864 w 11378470"/>
              <a:gd name="connsiteY4915" fmla="*/ 3194396 h 10286999"/>
              <a:gd name="connsiteX4916" fmla="*/ 3316574 w 11378470"/>
              <a:gd name="connsiteY4916" fmla="*/ 3198992 h 10286999"/>
              <a:gd name="connsiteX4917" fmla="*/ 3349674 w 11378470"/>
              <a:gd name="connsiteY4917" fmla="*/ 3230129 h 10286999"/>
              <a:gd name="connsiteX4918" fmla="*/ 3270864 w 11378470"/>
              <a:gd name="connsiteY4918" fmla="*/ 3194396 h 10286999"/>
              <a:gd name="connsiteX4919" fmla="*/ 3445378 w 11378470"/>
              <a:gd name="connsiteY4919" fmla="*/ 3178332 h 10286999"/>
              <a:gd name="connsiteX4920" fmla="*/ 3450251 w 11378470"/>
              <a:gd name="connsiteY4920" fmla="*/ 3242702 h 10286999"/>
              <a:gd name="connsiteX4921" fmla="*/ 3445378 w 11378470"/>
              <a:gd name="connsiteY4921" fmla="*/ 3178332 h 10286999"/>
              <a:gd name="connsiteX4922" fmla="*/ 2184307 w 11378470"/>
              <a:gd name="connsiteY4922" fmla="*/ 3176630 h 10286999"/>
              <a:gd name="connsiteX4923" fmla="*/ 2207996 w 11378470"/>
              <a:gd name="connsiteY4923" fmla="*/ 3183603 h 10286999"/>
              <a:gd name="connsiteX4924" fmla="*/ 2209858 w 11378470"/>
              <a:gd name="connsiteY4924" fmla="*/ 3200671 h 10286999"/>
              <a:gd name="connsiteX4925" fmla="*/ 2162365 w 11378470"/>
              <a:gd name="connsiteY4925" fmla="*/ 3211471 h 10286999"/>
              <a:gd name="connsiteX4926" fmla="*/ 2161241 w 11378470"/>
              <a:gd name="connsiteY4926" fmla="*/ 3186439 h 10286999"/>
              <a:gd name="connsiteX4927" fmla="*/ 2184307 w 11378470"/>
              <a:gd name="connsiteY4927" fmla="*/ 3176630 h 10286999"/>
              <a:gd name="connsiteX4928" fmla="*/ 3447300 w 11378470"/>
              <a:gd name="connsiteY4928" fmla="*/ 3168608 h 10286999"/>
              <a:gd name="connsiteX4929" fmla="*/ 3446055 w 11378470"/>
              <a:gd name="connsiteY4929" fmla="*/ 3178084 h 10286999"/>
              <a:gd name="connsiteX4930" fmla="*/ 3441595 w 11378470"/>
              <a:gd name="connsiteY4930" fmla="*/ 3175206 h 10286999"/>
              <a:gd name="connsiteX4931" fmla="*/ 3447300 w 11378470"/>
              <a:gd name="connsiteY4931" fmla="*/ 3168608 h 10286999"/>
              <a:gd name="connsiteX4932" fmla="*/ 2705103 w 11378470"/>
              <a:gd name="connsiteY4932" fmla="*/ 3167986 h 10286999"/>
              <a:gd name="connsiteX4933" fmla="*/ 2724248 w 11378470"/>
              <a:gd name="connsiteY4933" fmla="*/ 3173911 h 10286999"/>
              <a:gd name="connsiteX4934" fmla="*/ 2686762 w 11378470"/>
              <a:gd name="connsiteY4934" fmla="*/ 3180267 h 10286999"/>
              <a:gd name="connsiteX4935" fmla="*/ 2705103 w 11378470"/>
              <a:gd name="connsiteY4935" fmla="*/ 3167986 h 10286999"/>
              <a:gd name="connsiteX4936" fmla="*/ 3188584 w 11378470"/>
              <a:gd name="connsiteY4936" fmla="*/ 3163882 h 10286999"/>
              <a:gd name="connsiteX4937" fmla="*/ 3178413 w 11378470"/>
              <a:gd name="connsiteY4937" fmla="*/ 3198305 h 10286999"/>
              <a:gd name="connsiteX4938" fmla="*/ 3188584 w 11378470"/>
              <a:gd name="connsiteY4938" fmla="*/ 3163882 h 10286999"/>
              <a:gd name="connsiteX4939" fmla="*/ 2414493 w 11378470"/>
              <a:gd name="connsiteY4939" fmla="*/ 3159551 h 10286999"/>
              <a:gd name="connsiteX4940" fmla="*/ 2524619 w 11378470"/>
              <a:gd name="connsiteY4940" fmla="*/ 3164044 h 10286999"/>
              <a:gd name="connsiteX4941" fmla="*/ 2558497 w 11378470"/>
              <a:gd name="connsiteY4941" fmla="*/ 3178119 h 10286999"/>
              <a:gd name="connsiteX4942" fmla="*/ 2519189 w 11378470"/>
              <a:gd name="connsiteY4942" fmla="*/ 3335527 h 10286999"/>
              <a:gd name="connsiteX4943" fmla="*/ 2502248 w 11378470"/>
              <a:gd name="connsiteY4943" fmla="*/ 3331840 h 10286999"/>
              <a:gd name="connsiteX4944" fmla="*/ 2506425 w 11378470"/>
              <a:gd name="connsiteY4944" fmla="*/ 3336279 h 10286999"/>
              <a:gd name="connsiteX4945" fmla="*/ 2488393 w 11378470"/>
              <a:gd name="connsiteY4945" fmla="*/ 3359874 h 10286999"/>
              <a:gd name="connsiteX4946" fmla="*/ 2464378 w 11378470"/>
              <a:gd name="connsiteY4946" fmla="*/ 3334351 h 10286999"/>
              <a:gd name="connsiteX4947" fmla="*/ 2476818 w 11378470"/>
              <a:gd name="connsiteY4947" fmla="*/ 3321019 h 10286999"/>
              <a:gd name="connsiteX4948" fmla="*/ 2451687 w 11378470"/>
              <a:gd name="connsiteY4948" fmla="*/ 3300786 h 10286999"/>
              <a:gd name="connsiteX4949" fmla="*/ 2414493 w 11378470"/>
              <a:gd name="connsiteY4949" fmla="*/ 3159551 h 10286999"/>
              <a:gd name="connsiteX4950" fmla="*/ 3442300 w 11378470"/>
              <a:gd name="connsiteY4950" fmla="*/ 3149391 h 10286999"/>
              <a:gd name="connsiteX4951" fmla="*/ 3441055 w 11378470"/>
              <a:gd name="connsiteY4951" fmla="*/ 3158866 h 10286999"/>
              <a:gd name="connsiteX4952" fmla="*/ 3438912 w 11378470"/>
              <a:gd name="connsiteY4952" fmla="*/ 3150630 h 10286999"/>
              <a:gd name="connsiteX4953" fmla="*/ 3442300 w 11378470"/>
              <a:gd name="connsiteY4953" fmla="*/ 3149391 h 10286999"/>
              <a:gd name="connsiteX4954" fmla="*/ 3257514 w 11378470"/>
              <a:gd name="connsiteY4954" fmla="*/ 3146019 h 10286999"/>
              <a:gd name="connsiteX4955" fmla="*/ 3265313 w 11378470"/>
              <a:gd name="connsiteY4955" fmla="*/ 3155650 h 10286999"/>
              <a:gd name="connsiteX4956" fmla="*/ 3270510 w 11378470"/>
              <a:gd name="connsiteY4956" fmla="*/ 3205690 h 10286999"/>
              <a:gd name="connsiteX4957" fmla="*/ 3257514 w 11378470"/>
              <a:gd name="connsiteY4957" fmla="*/ 3146019 h 10286999"/>
              <a:gd name="connsiteX4958" fmla="*/ 1331860 w 11378470"/>
              <a:gd name="connsiteY4958" fmla="*/ 3143512 h 10286999"/>
              <a:gd name="connsiteX4959" fmla="*/ 1342866 w 11378470"/>
              <a:gd name="connsiteY4959" fmla="*/ 3145509 h 10286999"/>
              <a:gd name="connsiteX4960" fmla="*/ 1330161 w 11378470"/>
              <a:gd name="connsiteY4960" fmla="*/ 3153893 h 10286999"/>
              <a:gd name="connsiteX4961" fmla="*/ 1320173 w 11378470"/>
              <a:gd name="connsiteY4961" fmla="*/ 3145666 h 10286999"/>
              <a:gd name="connsiteX4962" fmla="*/ 1331860 w 11378470"/>
              <a:gd name="connsiteY4962" fmla="*/ 3143512 h 10286999"/>
              <a:gd name="connsiteX4963" fmla="*/ 1348215 w 11378470"/>
              <a:gd name="connsiteY4963" fmla="*/ 3138499 h 10286999"/>
              <a:gd name="connsiteX4964" fmla="*/ 1352148 w 11378470"/>
              <a:gd name="connsiteY4964" fmla="*/ 3139833 h 10286999"/>
              <a:gd name="connsiteX4965" fmla="*/ 1345342 w 11378470"/>
              <a:gd name="connsiteY4965" fmla="*/ 3144325 h 10286999"/>
              <a:gd name="connsiteX4966" fmla="*/ 1343278 w 11378470"/>
              <a:gd name="connsiteY4966" fmla="*/ 3141196 h 10286999"/>
              <a:gd name="connsiteX4967" fmla="*/ 1348215 w 11378470"/>
              <a:gd name="connsiteY4967" fmla="*/ 3138499 h 10286999"/>
              <a:gd name="connsiteX4968" fmla="*/ 1368030 w 11378470"/>
              <a:gd name="connsiteY4968" fmla="*/ 3129353 h 10286999"/>
              <a:gd name="connsiteX4969" fmla="*/ 1366690 w 11378470"/>
              <a:gd name="connsiteY4969" fmla="*/ 3134727 h 10286999"/>
              <a:gd name="connsiteX4970" fmla="*/ 1359160 w 11378470"/>
              <a:gd name="connsiteY4970" fmla="*/ 3130716 h 10286999"/>
              <a:gd name="connsiteX4971" fmla="*/ 1368030 w 11378470"/>
              <a:gd name="connsiteY4971" fmla="*/ 3129353 h 10286999"/>
              <a:gd name="connsiteX4972" fmla="*/ 3444715 w 11378470"/>
              <a:gd name="connsiteY4972" fmla="*/ 3124450 h 10286999"/>
              <a:gd name="connsiteX4973" fmla="*/ 3438536 w 11378470"/>
              <a:gd name="connsiteY4973" fmla="*/ 3147759 h 10286999"/>
              <a:gd name="connsiteX4974" fmla="*/ 3434535 w 11378470"/>
              <a:gd name="connsiteY4974" fmla="*/ 3132384 h 10286999"/>
              <a:gd name="connsiteX4975" fmla="*/ 3444715 w 11378470"/>
              <a:gd name="connsiteY4975" fmla="*/ 3124450 h 10286999"/>
              <a:gd name="connsiteX4976" fmla="*/ 1103504 w 11378470"/>
              <a:gd name="connsiteY4976" fmla="*/ 3121376 h 10286999"/>
              <a:gd name="connsiteX4977" fmla="*/ 1134005 w 11378470"/>
              <a:gd name="connsiteY4977" fmla="*/ 3143166 h 10286999"/>
              <a:gd name="connsiteX4978" fmla="*/ 1136581 w 11378470"/>
              <a:gd name="connsiteY4978" fmla="*/ 3166825 h 10286999"/>
              <a:gd name="connsiteX4979" fmla="*/ 1114798 w 11378470"/>
              <a:gd name="connsiteY4979" fmla="*/ 3194385 h 10286999"/>
              <a:gd name="connsiteX4980" fmla="*/ 1098576 w 11378470"/>
              <a:gd name="connsiteY4980" fmla="*/ 3180718 h 10286999"/>
              <a:gd name="connsiteX4981" fmla="*/ 1103504 w 11378470"/>
              <a:gd name="connsiteY4981" fmla="*/ 3121376 h 10286999"/>
              <a:gd name="connsiteX4982" fmla="*/ 2028170 w 11378470"/>
              <a:gd name="connsiteY4982" fmla="*/ 3114441 h 10286999"/>
              <a:gd name="connsiteX4983" fmla="*/ 2051046 w 11378470"/>
              <a:gd name="connsiteY4983" fmla="*/ 3135060 h 10286999"/>
              <a:gd name="connsiteX4984" fmla="*/ 2052639 w 11378470"/>
              <a:gd name="connsiteY4984" fmla="*/ 3141335 h 10286999"/>
              <a:gd name="connsiteX4985" fmla="*/ 2019354 w 11378470"/>
              <a:gd name="connsiteY4985" fmla="*/ 3127882 h 10286999"/>
              <a:gd name="connsiteX4986" fmla="*/ 2017320 w 11378470"/>
              <a:gd name="connsiteY4986" fmla="*/ 3118902 h 10286999"/>
              <a:gd name="connsiteX4987" fmla="*/ 2028170 w 11378470"/>
              <a:gd name="connsiteY4987" fmla="*/ 3114441 h 10286999"/>
              <a:gd name="connsiteX4988" fmla="*/ 706240 w 11378470"/>
              <a:gd name="connsiteY4988" fmla="*/ 3114044 h 10286999"/>
              <a:gd name="connsiteX4989" fmla="*/ 716192 w 11378470"/>
              <a:gd name="connsiteY4989" fmla="*/ 3119909 h 10286999"/>
              <a:gd name="connsiteX4990" fmla="*/ 694981 w 11378470"/>
              <a:gd name="connsiteY4990" fmla="*/ 3173708 h 10286999"/>
              <a:gd name="connsiteX4991" fmla="*/ 677365 w 11378470"/>
              <a:gd name="connsiteY4991" fmla="*/ 3172626 h 10286999"/>
              <a:gd name="connsiteX4992" fmla="*/ 706240 w 11378470"/>
              <a:gd name="connsiteY4992" fmla="*/ 3114044 h 10286999"/>
              <a:gd name="connsiteX4993" fmla="*/ 3171309 w 11378470"/>
              <a:gd name="connsiteY4993" fmla="*/ 3112232 h 10286999"/>
              <a:gd name="connsiteX4994" fmla="*/ 3177838 w 11378470"/>
              <a:gd name="connsiteY4994" fmla="*/ 3116728 h 10286999"/>
              <a:gd name="connsiteX4995" fmla="*/ 3171309 w 11378470"/>
              <a:gd name="connsiteY4995" fmla="*/ 3112232 h 10286999"/>
              <a:gd name="connsiteX4996" fmla="*/ 1424962 w 11378470"/>
              <a:gd name="connsiteY4996" fmla="*/ 3107052 h 10286999"/>
              <a:gd name="connsiteX4997" fmla="*/ 1368443 w 11378470"/>
              <a:gd name="connsiteY4997" fmla="*/ 3129979 h 10286999"/>
              <a:gd name="connsiteX4998" fmla="*/ 1424962 w 11378470"/>
              <a:gd name="connsiteY4998" fmla="*/ 3107052 h 10286999"/>
              <a:gd name="connsiteX4999" fmla="*/ 2330210 w 11378470"/>
              <a:gd name="connsiteY4999" fmla="*/ 3096432 h 10286999"/>
              <a:gd name="connsiteX5000" fmla="*/ 2342683 w 11378470"/>
              <a:gd name="connsiteY5000" fmla="*/ 3130505 h 10286999"/>
              <a:gd name="connsiteX5001" fmla="*/ 2351757 w 11378470"/>
              <a:gd name="connsiteY5001" fmla="*/ 3111570 h 10286999"/>
              <a:gd name="connsiteX5002" fmla="*/ 2373065 w 11378470"/>
              <a:gd name="connsiteY5002" fmla="*/ 3110872 h 10286999"/>
              <a:gd name="connsiteX5003" fmla="*/ 2392420 w 11378470"/>
              <a:gd name="connsiteY5003" fmla="*/ 3125105 h 10286999"/>
              <a:gd name="connsiteX5004" fmla="*/ 2355511 w 11378470"/>
              <a:gd name="connsiteY5004" fmla="*/ 3145964 h 10286999"/>
              <a:gd name="connsiteX5005" fmla="*/ 2345093 w 11378470"/>
              <a:gd name="connsiteY5005" fmla="*/ 3137088 h 10286999"/>
              <a:gd name="connsiteX5006" fmla="*/ 2345388 w 11378470"/>
              <a:gd name="connsiteY5006" fmla="*/ 3137896 h 10286999"/>
              <a:gd name="connsiteX5007" fmla="*/ 2333492 w 11378470"/>
              <a:gd name="connsiteY5007" fmla="*/ 3238515 h 10286999"/>
              <a:gd name="connsiteX5008" fmla="*/ 2332262 w 11378470"/>
              <a:gd name="connsiteY5008" fmla="*/ 3241208 h 10286999"/>
              <a:gd name="connsiteX5009" fmla="*/ 2334299 w 11378470"/>
              <a:gd name="connsiteY5009" fmla="*/ 3242586 h 10286999"/>
              <a:gd name="connsiteX5010" fmla="*/ 2341785 w 11378470"/>
              <a:gd name="connsiteY5010" fmla="*/ 3258524 h 10286999"/>
              <a:gd name="connsiteX5011" fmla="*/ 2340429 w 11378470"/>
              <a:gd name="connsiteY5011" fmla="*/ 3285849 h 10286999"/>
              <a:gd name="connsiteX5012" fmla="*/ 2343927 w 11378470"/>
              <a:gd name="connsiteY5012" fmla="*/ 3296277 h 10286999"/>
              <a:gd name="connsiteX5013" fmla="*/ 2340903 w 11378470"/>
              <a:gd name="connsiteY5013" fmla="*/ 3298273 h 10286999"/>
              <a:gd name="connsiteX5014" fmla="*/ 2329451 w 11378470"/>
              <a:gd name="connsiteY5014" fmla="*/ 3293258 h 10286999"/>
              <a:gd name="connsiteX5015" fmla="*/ 2329418 w 11378470"/>
              <a:gd name="connsiteY5015" fmla="*/ 3289442 h 10286999"/>
              <a:gd name="connsiteX5016" fmla="*/ 2326705 w 11378470"/>
              <a:gd name="connsiteY5016" fmla="*/ 3287920 h 10286999"/>
              <a:gd name="connsiteX5017" fmla="*/ 2315439 w 11378470"/>
              <a:gd name="connsiteY5017" fmla="*/ 3269784 h 10286999"/>
              <a:gd name="connsiteX5018" fmla="*/ 2315119 w 11378470"/>
              <a:gd name="connsiteY5018" fmla="*/ 3270205 h 10286999"/>
              <a:gd name="connsiteX5019" fmla="*/ 2314195 w 11378470"/>
              <a:gd name="connsiteY5019" fmla="*/ 3267782 h 10286999"/>
              <a:gd name="connsiteX5020" fmla="*/ 2311075 w 11378470"/>
              <a:gd name="connsiteY5020" fmla="*/ 3262759 h 10286999"/>
              <a:gd name="connsiteX5021" fmla="*/ 2310748 w 11378470"/>
              <a:gd name="connsiteY5021" fmla="*/ 3258738 h 10286999"/>
              <a:gd name="connsiteX5022" fmla="*/ 2300111 w 11378470"/>
              <a:gd name="connsiteY5022" fmla="*/ 3230837 h 10286999"/>
              <a:gd name="connsiteX5023" fmla="*/ 2289905 w 11378470"/>
              <a:gd name="connsiteY5023" fmla="*/ 3183321 h 10286999"/>
              <a:gd name="connsiteX5024" fmla="*/ 2330210 w 11378470"/>
              <a:gd name="connsiteY5024" fmla="*/ 3096432 h 10286999"/>
              <a:gd name="connsiteX5025" fmla="*/ 1478420 w 11378470"/>
              <a:gd name="connsiteY5025" fmla="*/ 3081953 h 10286999"/>
              <a:gd name="connsiteX5026" fmla="*/ 1454220 w 11378470"/>
              <a:gd name="connsiteY5026" fmla="*/ 3097923 h 10286999"/>
              <a:gd name="connsiteX5027" fmla="*/ 1448993 w 11378470"/>
              <a:gd name="connsiteY5027" fmla="*/ 3096582 h 10286999"/>
              <a:gd name="connsiteX5028" fmla="*/ 1478420 w 11378470"/>
              <a:gd name="connsiteY5028" fmla="*/ 3081953 h 10286999"/>
              <a:gd name="connsiteX5029" fmla="*/ 8060300 w 11378470"/>
              <a:gd name="connsiteY5029" fmla="*/ 3081675 h 10286999"/>
              <a:gd name="connsiteX5030" fmla="*/ 8025177 w 11378470"/>
              <a:gd name="connsiteY5030" fmla="*/ 3097567 h 10286999"/>
              <a:gd name="connsiteX5031" fmla="*/ 8010002 w 11378470"/>
              <a:gd name="connsiteY5031" fmla="*/ 3108427 h 10286999"/>
              <a:gd name="connsiteX5032" fmla="*/ 8003739 w 11378470"/>
              <a:gd name="connsiteY5032" fmla="*/ 3147119 h 10286999"/>
              <a:gd name="connsiteX5033" fmla="*/ 8037911 w 11378470"/>
              <a:gd name="connsiteY5033" fmla="*/ 3113867 h 10286999"/>
              <a:gd name="connsiteX5034" fmla="*/ 8061196 w 11378470"/>
              <a:gd name="connsiteY5034" fmla="*/ 3092631 h 10286999"/>
              <a:gd name="connsiteX5035" fmla="*/ 8060266 w 11378470"/>
              <a:gd name="connsiteY5035" fmla="*/ 3085213 h 10286999"/>
              <a:gd name="connsiteX5036" fmla="*/ 624146 w 11378470"/>
              <a:gd name="connsiteY5036" fmla="*/ 3081100 h 10286999"/>
              <a:gd name="connsiteX5037" fmla="*/ 664114 w 11378470"/>
              <a:gd name="connsiteY5037" fmla="*/ 3115137 h 10286999"/>
              <a:gd name="connsiteX5038" fmla="*/ 617685 w 11378470"/>
              <a:gd name="connsiteY5038" fmla="*/ 3108981 h 10286999"/>
              <a:gd name="connsiteX5039" fmla="*/ 624146 w 11378470"/>
              <a:gd name="connsiteY5039" fmla="*/ 3081100 h 10286999"/>
              <a:gd name="connsiteX5040" fmla="*/ 1510767 w 11378470"/>
              <a:gd name="connsiteY5040" fmla="*/ 3074583 h 10286999"/>
              <a:gd name="connsiteX5041" fmla="*/ 1564404 w 11378470"/>
              <a:gd name="connsiteY5041" fmla="*/ 3129907 h 10286999"/>
              <a:gd name="connsiteX5042" fmla="*/ 1537878 w 11378470"/>
              <a:gd name="connsiteY5042" fmla="*/ 3157837 h 10286999"/>
              <a:gd name="connsiteX5043" fmla="*/ 1486471 w 11378470"/>
              <a:gd name="connsiteY5043" fmla="*/ 3075257 h 10286999"/>
              <a:gd name="connsiteX5044" fmla="*/ 1510767 w 11378470"/>
              <a:gd name="connsiteY5044" fmla="*/ 3074583 h 10286999"/>
              <a:gd name="connsiteX5045" fmla="*/ 1108736 w 11378470"/>
              <a:gd name="connsiteY5045" fmla="*/ 3062774 h 10286999"/>
              <a:gd name="connsiteX5046" fmla="*/ 1121085 w 11378470"/>
              <a:gd name="connsiteY5046" fmla="*/ 3065325 h 10286999"/>
              <a:gd name="connsiteX5047" fmla="*/ 1109314 w 11378470"/>
              <a:gd name="connsiteY5047" fmla="*/ 3081002 h 10286999"/>
              <a:gd name="connsiteX5048" fmla="*/ 1108736 w 11378470"/>
              <a:gd name="connsiteY5048" fmla="*/ 3062774 h 10286999"/>
              <a:gd name="connsiteX5049" fmla="*/ 2425322 w 11378470"/>
              <a:gd name="connsiteY5049" fmla="*/ 3055160 h 10286999"/>
              <a:gd name="connsiteX5050" fmla="*/ 2433267 w 11378470"/>
              <a:gd name="connsiteY5050" fmla="*/ 3058722 h 10286999"/>
              <a:gd name="connsiteX5051" fmla="*/ 2427306 w 11378470"/>
              <a:gd name="connsiteY5051" fmla="*/ 3087896 h 10286999"/>
              <a:gd name="connsiteX5052" fmla="*/ 2405028 w 11378470"/>
              <a:gd name="connsiteY5052" fmla="*/ 3064012 h 10286999"/>
              <a:gd name="connsiteX5053" fmla="*/ 2425322 w 11378470"/>
              <a:gd name="connsiteY5053" fmla="*/ 3055160 h 10286999"/>
              <a:gd name="connsiteX5054" fmla="*/ 3462250 w 11378470"/>
              <a:gd name="connsiteY5054" fmla="*/ 3041190 h 10286999"/>
              <a:gd name="connsiteX5055" fmla="*/ 3460605 w 11378470"/>
              <a:gd name="connsiteY5055" fmla="*/ 3057535 h 10286999"/>
              <a:gd name="connsiteX5056" fmla="*/ 3448696 w 11378470"/>
              <a:gd name="connsiteY5056" fmla="*/ 3061430 h 10286999"/>
              <a:gd name="connsiteX5057" fmla="*/ 3462250 w 11378470"/>
              <a:gd name="connsiteY5057" fmla="*/ 3041190 h 10286999"/>
              <a:gd name="connsiteX5058" fmla="*/ 2591881 w 11378470"/>
              <a:gd name="connsiteY5058" fmla="*/ 3041040 h 10286999"/>
              <a:gd name="connsiteX5059" fmla="*/ 2615292 w 11378470"/>
              <a:gd name="connsiteY5059" fmla="*/ 3060166 h 10286999"/>
              <a:gd name="connsiteX5060" fmla="*/ 2609303 w 11378470"/>
              <a:gd name="connsiteY5060" fmla="*/ 3060452 h 10286999"/>
              <a:gd name="connsiteX5061" fmla="*/ 2603478 w 11378470"/>
              <a:gd name="connsiteY5061" fmla="*/ 3054658 h 10286999"/>
              <a:gd name="connsiteX5062" fmla="*/ 2591881 w 11378470"/>
              <a:gd name="connsiteY5062" fmla="*/ 3041040 h 10286999"/>
              <a:gd name="connsiteX5063" fmla="*/ 1958358 w 11378470"/>
              <a:gd name="connsiteY5063" fmla="*/ 3037144 h 10286999"/>
              <a:gd name="connsiteX5064" fmla="*/ 1972066 w 11378470"/>
              <a:gd name="connsiteY5064" fmla="*/ 3047078 h 10286999"/>
              <a:gd name="connsiteX5065" fmla="*/ 1971623 w 11378470"/>
              <a:gd name="connsiteY5065" fmla="*/ 3052983 h 10286999"/>
              <a:gd name="connsiteX5066" fmla="*/ 1955761 w 11378470"/>
              <a:gd name="connsiteY5066" fmla="*/ 3042472 h 10286999"/>
              <a:gd name="connsiteX5067" fmla="*/ 1958358 w 11378470"/>
              <a:gd name="connsiteY5067" fmla="*/ 3037144 h 10286999"/>
              <a:gd name="connsiteX5068" fmla="*/ 995483 w 11378470"/>
              <a:gd name="connsiteY5068" fmla="*/ 3034139 h 10286999"/>
              <a:gd name="connsiteX5069" fmla="*/ 1059041 w 11378470"/>
              <a:gd name="connsiteY5069" fmla="*/ 3048003 h 10286999"/>
              <a:gd name="connsiteX5070" fmla="*/ 1033090 w 11378470"/>
              <a:gd name="connsiteY5070" fmla="*/ 3093326 h 10286999"/>
              <a:gd name="connsiteX5071" fmla="*/ 943284 w 11378470"/>
              <a:gd name="connsiteY5071" fmla="*/ 3045672 h 10286999"/>
              <a:gd name="connsiteX5072" fmla="*/ 995483 w 11378470"/>
              <a:gd name="connsiteY5072" fmla="*/ 3034139 h 10286999"/>
              <a:gd name="connsiteX5073" fmla="*/ 3258765 w 11378470"/>
              <a:gd name="connsiteY5073" fmla="*/ 3033901 h 10286999"/>
              <a:gd name="connsiteX5074" fmla="*/ 3271981 w 11378470"/>
              <a:gd name="connsiteY5074" fmla="*/ 3070485 h 10286999"/>
              <a:gd name="connsiteX5075" fmla="*/ 3268283 w 11378470"/>
              <a:gd name="connsiteY5075" fmla="*/ 3074313 h 10286999"/>
              <a:gd name="connsiteX5076" fmla="*/ 3226543 w 11378470"/>
              <a:gd name="connsiteY5076" fmla="*/ 3092385 h 10286999"/>
              <a:gd name="connsiteX5077" fmla="*/ 3224951 w 11378470"/>
              <a:gd name="connsiteY5077" fmla="*/ 3056336 h 10286999"/>
              <a:gd name="connsiteX5078" fmla="*/ 3258765 w 11378470"/>
              <a:gd name="connsiteY5078" fmla="*/ 3033901 h 10286999"/>
              <a:gd name="connsiteX5079" fmla="*/ 3463773 w 11378470"/>
              <a:gd name="connsiteY5079" fmla="*/ 3029521 h 10286999"/>
              <a:gd name="connsiteX5080" fmla="*/ 3466110 w 11378470"/>
              <a:gd name="connsiteY5080" fmla="*/ 3032302 h 10286999"/>
              <a:gd name="connsiteX5081" fmla="*/ 3462892 w 11378470"/>
              <a:gd name="connsiteY5081" fmla="*/ 3038277 h 10286999"/>
              <a:gd name="connsiteX5082" fmla="*/ 3459408 w 11378470"/>
              <a:gd name="connsiteY5082" fmla="*/ 3038218 h 10286999"/>
              <a:gd name="connsiteX5083" fmla="*/ 3463773 w 11378470"/>
              <a:gd name="connsiteY5083" fmla="*/ 3029521 h 10286999"/>
              <a:gd name="connsiteX5084" fmla="*/ 2387910 w 11378470"/>
              <a:gd name="connsiteY5084" fmla="*/ 3021262 h 10286999"/>
              <a:gd name="connsiteX5085" fmla="*/ 2393063 w 11378470"/>
              <a:gd name="connsiteY5085" fmla="*/ 3022401 h 10286999"/>
              <a:gd name="connsiteX5086" fmla="*/ 2402737 w 11378470"/>
              <a:gd name="connsiteY5086" fmla="*/ 3040150 h 10286999"/>
              <a:gd name="connsiteX5087" fmla="*/ 2396321 w 11378470"/>
              <a:gd name="connsiteY5087" fmla="*/ 3047132 h 10286999"/>
              <a:gd name="connsiteX5088" fmla="*/ 2383759 w 11378470"/>
              <a:gd name="connsiteY5088" fmla="*/ 3047954 h 10286999"/>
              <a:gd name="connsiteX5089" fmla="*/ 2375260 w 11378470"/>
              <a:gd name="connsiteY5089" fmla="*/ 3034068 h 10286999"/>
              <a:gd name="connsiteX5090" fmla="*/ 2381675 w 11378470"/>
              <a:gd name="connsiteY5090" fmla="*/ 3027084 h 10286999"/>
              <a:gd name="connsiteX5091" fmla="*/ 2387910 w 11378470"/>
              <a:gd name="connsiteY5091" fmla="*/ 3021262 h 10286999"/>
              <a:gd name="connsiteX5092" fmla="*/ 2277614 w 11378470"/>
              <a:gd name="connsiteY5092" fmla="*/ 3017731 h 10286999"/>
              <a:gd name="connsiteX5093" fmla="*/ 2259439 w 11378470"/>
              <a:gd name="connsiteY5093" fmla="*/ 3042168 h 10286999"/>
              <a:gd name="connsiteX5094" fmla="*/ 2277614 w 11378470"/>
              <a:gd name="connsiteY5094" fmla="*/ 3017731 h 10286999"/>
              <a:gd name="connsiteX5095" fmla="*/ 2178352 w 11378470"/>
              <a:gd name="connsiteY5095" fmla="*/ 3013366 h 10286999"/>
              <a:gd name="connsiteX5096" fmla="*/ 2240041 w 11378470"/>
              <a:gd name="connsiteY5096" fmla="*/ 3025114 h 10286999"/>
              <a:gd name="connsiteX5097" fmla="*/ 2239029 w 11378470"/>
              <a:gd name="connsiteY5097" fmla="*/ 3030836 h 10286999"/>
              <a:gd name="connsiteX5098" fmla="*/ 2256409 w 11378470"/>
              <a:gd name="connsiteY5098" fmla="*/ 3023687 h 10286999"/>
              <a:gd name="connsiteX5099" fmla="*/ 2253281 w 11378470"/>
              <a:gd name="connsiteY5099" fmla="*/ 3054252 h 10286999"/>
              <a:gd name="connsiteX5100" fmla="*/ 2244781 w 11378470"/>
              <a:gd name="connsiteY5100" fmla="*/ 3053565 h 10286999"/>
              <a:gd name="connsiteX5101" fmla="*/ 2236386 w 11378470"/>
              <a:gd name="connsiteY5101" fmla="*/ 3045790 h 10286999"/>
              <a:gd name="connsiteX5102" fmla="*/ 2234630 w 11378470"/>
              <a:gd name="connsiteY5102" fmla="*/ 3055718 h 10286999"/>
              <a:gd name="connsiteX5103" fmla="*/ 2207679 w 11378470"/>
              <a:gd name="connsiteY5103" fmla="*/ 3071480 h 10286999"/>
              <a:gd name="connsiteX5104" fmla="*/ 2124464 w 11378470"/>
              <a:gd name="connsiteY5104" fmla="*/ 3026720 h 10286999"/>
              <a:gd name="connsiteX5105" fmla="*/ 2178352 w 11378470"/>
              <a:gd name="connsiteY5105" fmla="*/ 3013366 h 10286999"/>
              <a:gd name="connsiteX5106" fmla="*/ 2716305 w 11378470"/>
              <a:gd name="connsiteY5106" fmla="*/ 2999597 h 10286999"/>
              <a:gd name="connsiteX5107" fmla="*/ 2824203 w 11378470"/>
              <a:gd name="connsiteY5107" fmla="*/ 3006951 h 10286999"/>
              <a:gd name="connsiteX5108" fmla="*/ 2810699 w 11378470"/>
              <a:gd name="connsiteY5108" fmla="*/ 3091298 h 10286999"/>
              <a:gd name="connsiteX5109" fmla="*/ 2810263 w 11378470"/>
              <a:gd name="connsiteY5109" fmla="*/ 3111621 h 10286999"/>
              <a:gd name="connsiteX5110" fmla="*/ 2817433 w 11378470"/>
              <a:gd name="connsiteY5110" fmla="*/ 3116054 h 10286999"/>
              <a:gd name="connsiteX5111" fmla="*/ 2830199 w 11378470"/>
              <a:gd name="connsiteY5111" fmla="*/ 3128656 h 10286999"/>
              <a:gd name="connsiteX5112" fmla="*/ 2805691 w 11378470"/>
              <a:gd name="connsiteY5112" fmla="*/ 3163201 h 10286999"/>
              <a:gd name="connsiteX5113" fmla="*/ 2778874 w 11378470"/>
              <a:gd name="connsiteY5113" fmla="*/ 3164117 h 10286999"/>
              <a:gd name="connsiteX5114" fmla="*/ 2774265 w 11378470"/>
              <a:gd name="connsiteY5114" fmla="*/ 3161258 h 10286999"/>
              <a:gd name="connsiteX5115" fmla="*/ 2762711 w 11378470"/>
              <a:gd name="connsiteY5115" fmla="*/ 3168037 h 10286999"/>
              <a:gd name="connsiteX5116" fmla="*/ 2686601 w 11378470"/>
              <a:gd name="connsiteY5116" fmla="*/ 3007464 h 10286999"/>
              <a:gd name="connsiteX5117" fmla="*/ 2716305 w 11378470"/>
              <a:gd name="connsiteY5117" fmla="*/ 2999597 h 10286999"/>
              <a:gd name="connsiteX5118" fmla="*/ 1621985 w 11378470"/>
              <a:gd name="connsiteY5118" fmla="*/ 2992362 h 10286999"/>
              <a:gd name="connsiteX5119" fmla="*/ 1652712 w 11378470"/>
              <a:gd name="connsiteY5119" fmla="*/ 3005988 h 10286999"/>
              <a:gd name="connsiteX5120" fmla="*/ 1648907 w 11378470"/>
              <a:gd name="connsiteY5120" fmla="*/ 3040041 h 10286999"/>
              <a:gd name="connsiteX5121" fmla="*/ 1602216 w 11378470"/>
              <a:gd name="connsiteY5121" fmla="*/ 3051110 h 10286999"/>
              <a:gd name="connsiteX5122" fmla="*/ 1591524 w 11378470"/>
              <a:gd name="connsiteY5122" fmla="*/ 3037477 h 10286999"/>
              <a:gd name="connsiteX5123" fmla="*/ 1590193 w 11378470"/>
              <a:gd name="connsiteY5123" fmla="*/ 3006482 h 10286999"/>
              <a:gd name="connsiteX5124" fmla="*/ 1621985 w 11378470"/>
              <a:gd name="connsiteY5124" fmla="*/ 2992362 h 10286999"/>
              <a:gd name="connsiteX5125" fmla="*/ 1812266 w 11378470"/>
              <a:gd name="connsiteY5125" fmla="*/ 2985638 h 10286999"/>
              <a:gd name="connsiteX5126" fmla="*/ 1864442 w 11378470"/>
              <a:gd name="connsiteY5126" fmla="*/ 3006333 h 10286999"/>
              <a:gd name="connsiteX5127" fmla="*/ 1866360 w 11378470"/>
              <a:gd name="connsiteY5127" fmla="*/ 3006409 h 10286999"/>
              <a:gd name="connsiteX5128" fmla="*/ 1865804 w 11378470"/>
              <a:gd name="connsiteY5128" fmla="*/ 3005109 h 10286999"/>
              <a:gd name="connsiteX5129" fmla="*/ 1868978 w 11378470"/>
              <a:gd name="connsiteY5129" fmla="*/ 3004167 h 10286999"/>
              <a:gd name="connsiteX5130" fmla="*/ 1874057 w 11378470"/>
              <a:gd name="connsiteY5130" fmla="*/ 3002661 h 10286999"/>
              <a:gd name="connsiteX5131" fmla="*/ 1875760 w 11378470"/>
              <a:gd name="connsiteY5131" fmla="*/ 3002533 h 10286999"/>
              <a:gd name="connsiteX5132" fmla="*/ 1879019 w 11378470"/>
              <a:gd name="connsiteY5132" fmla="*/ 3006909 h 10286999"/>
              <a:gd name="connsiteX5133" fmla="*/ 1886089 w 11378470"/>
              <a:gd name="connsiteY5133" fmla="*/ 3007190 h 10286999"/>
              <a:gd name="connsiteX5134" fmla="*/ 1908113 w 11378470"/>
              <a:gd name="connsiteY5134" fmla="*/ 3010324 h 10286999"/>
              <a:gd name="connsiteX5135" fmla="*/ 1946563 w 11378470"/>
              <a:gd name="connsiteY5135" fmla="*/ 3052836 h 10286999"/>
              <a:gd name="connsiteX5136" fmla="*/ 1956417 w 11378470"/>
              <a:gd name="connsiteY5136" fmla="*/ 3068446 h 10286999"/>
              <a:gd name="connsiteX5137" fmla="*/ 1966138 w 11378470"/>
              <a:gd name="connsiteY5137" fmla="*/ 3080161 h 10286999"/>
              <a:gd name="connsiteX5138" fmla="*/ 1967087 w 11378470"/>
              <a:gd name="connsiteY5138" fmla="*/ 3081690 h 10286999"/>
              <a:gd name="connsiteX5139" fmla="*/ 1995082 w 11378470"/>
              <a:gd name="connsiteY5139" fmla="*/ 3099189 h 10286999"/>
              <a:gd name="connsiteX5140" fmla="*/ 2012215 w 11378470"/>
              <a:gd name="connsiteY5140" fmla="*/ 3127838 h 10286999"/>
              <a:gd name="connsiteX5141" fmla="*/ 2007422 w 11378470"/>
              <a:gd name="connsiteY5141" fmla="*/ 3162234 h 10286999"/>
              <a:gd name="connsiteX5142" fmla="*/ 1997881 w 11378470"/>
              <a:gd name="connsiteY5142" fmla="*/ 3169914 h 10286999"/>
              <a:gd name="connsiteX5143" fmla="*/ 1996819 w 11378470"/>
              <a:gd name="connsiteY5143" fmla="*/ 3218651 h 10286999"/>
              <a:gd name="connsiteX5144" fmla="*/ 1996118 w 11378470"/>
              <a:gd name="connsiteY5144" fmla="*/ 3220202 h 10286999"/>
              <a:gd name="connsiteX5145" fmla="*/ 2004107 w 11378470"/>
              <a:gd name="connsiteY5145" fmla="*/ 3248650 h 10286999"/>
              <a:gd name="connsiteX5146" fmla="*/ 1997788 w 11378470"/>
              <a:gd name="connsiteY5146" fmla="*/ 3268151 h 10286999"/>
              <a:gd name="connsiteX5147" fmla="*/ 1983619 w 11378470"/>
              <a:gd name="connsiteY5147" fmla="*/ 3274027 h 10286999"/>
              <a:gd name="connsiteX5148" fmla="*/ 1981340 w 11378470"/>
              <a:gd name="connsiteY5148" fmla="*/ 3273349 h 10286999"/>
              <a:gd name="connsiteX5149" fmla="*/ 1980197 w 11378470"/>
              <a:gd name="connsiteY5149" fmla="*/ 3273686 h 10286999"/>
              <a:gd name="connsiteX5150" fmla="*/ 1967336 w 11378470"/>
              <a:gd name="connsiteY5150" fmla="*/ 3268379 h 10286999"/>
              <a:gd name="connsiteX5151" fmla="*/ 1953352 w 11378470"/>
              <a:gd name="connsiteY5151" fmla="*/ 3281690 h 10286999"/>
              <a:gd name="connsiteX5152" fmla="*/ 1933779 w 11378470"/>
              <a:gd name="connsiteY5152" fmla="*/ 3294698 h 10286999"/>
              <a:gd name="connsiteX5153" fmla="*/ 1933773 w 11378470"/>
              <a:gd name="connsiteY5153" fmla="*/ 3295494 h 10286999"/>
              <a:gd name="connsiteX5154" fmla="*/ 1931308 w 11378470"/>
              <a:gd name="connsiteY5154" fmla="*/ 3300293 h 10286999"/>
              <a:gd name="connsiteX5155" fmla="*/ 1947349 w 11378470"/>
              <a:gd name="connsiteY5155" fmla="*/ 3305718 h 10286999"/>
              <a:gd name="connsiteX5156" fmla="*/ 1946439 w 11378470"/>
              <a:gd name="connsiteY5156" fmla="*/ 3305115 h 10286999"/>
              <a:gd name="connsiteX5157" fmla="*/ 1946183 w 11378470"/>
              <a:gd name="connsiteY5157" fmla="*/ 3296181 h 10286999"/>
              <a:gd name="connsiteX5158" fmla="*/ 1958225 w 11378470"/>
              <a:gd name="connsiteY5158" fmla="*/ 3298636 h 10286999"/>
              <a:gd name="connsiteX5159" fmla="*/ 1959551 w 11378470"/>
              <a:gd name="connsiteY5159" fmla="*/ 3307626 h 10286999"/>
              <a:gd name="connsiteX5160" fmla="*/ 1963429 w 11378470"/>
              <a:gd name="connsiteY5160" fmla="*/ 3308001 h 10286999"/>
              <a:gd name="connsiteX5161" fmla="*/ 1975299 w 11378470"/>
              <a:gd name="connsiteY5161" fmla="*/ 3303876 h 10286999"/>
              <a:gd name="connsiteX5162" fmla="*/ 1969427 w 11378470"/>
              <a:gd name="connsiteY5162" fmla="*/ 3295342 h 10286999"/>
              <a:gd name="connsiteX5163" fmla="*/ 1970989 w 11378470"/>
              <a:gd name="connsiteY5163" fmla="*/ 3276404 h 10286999"/>
              <a:gd name="connsiteX5164" fmla="*/ 1980197 w 11378470"/>
              <a:gd name="connsiteY5164" fmla="*/ 3273686 h 10286999"/>
              <a:gd name="connsiteX5165" fmla="*/ 1982324 w 11378470"/>
              <a:gd name="connsiteY5165" fmla="*/ 3274565 h 10286999"/>
              <a:gd name="connsiteX5166" fmla="*/ 1983619 w 11378470"/>
              <a:gd name="connsiteY5166" fmla="*/ 3274027 h 10286999"/>
              <a:gd name="connsiteX5167" fmla="*/ 2000226 w 11378470"/>
              <a:gd name="connsiteY5167" fmla="*/ 3278968 h 10286999"/>
              <a:gd name="connsiteX5168" fmla="*/ 1990154 w 11378470"/>
              <a:gd name="connsiteY5168" fmla="*/ 3306870 h 10286999"/>
              <a:gd name="connsiteX5169" fmla="*/ 1979719 w 11378470"/>
              <a:gd name="connsiteY5169" fmla="*/ 3306884 h 10286999"/>
              <a:gd name="connsiteX5170" fmla="*/ 1976574 w 11378470"/>
              <a:gd name="connsiteY5170" fmla="*/ 3326788 h 10286999"/>
              <a:gd name="connsiteX5171" fmla="*/ 1973955 w 11378470"/>
              <a:gd name="connsiteY5171" fmla="*/ 3331289 h 10286999"/>
              <a:gd name="connsiteX5172" fmla="*/ 1974407 w 11378470"/>
              <a:gd name="connsiteY5172" fmla="*/ 3333659 h 10286999"/>
              <a:gd name="connsiteX5173" fmla="*/ 1974768 w 11378470"/>
              <a:gd name="connsiteY5173" fmla="*/ 3338809 h 10286999"/>
              <a:gd name="connsiteX5174" fmla="*/ 1971290 w 11378470"/>
              <a:gd name="connsiteY5174" fmla="*/ 3336831 h 10286999"/>
              <a:gd name="connsiteX5175" fmla="*/ 1971028 w 11378470"/>
              <a:gd name="connsiteY5175" fmla="*/ 3336319 h 10286999"/>
              <a:gd name="connsiteX5176" fmla="*/ 1965089 w 11378470"/>
              <a:gd name="connsiteY5176" fmla="*/ 3346525 h 10286999"/>
              <a:gd name="connsiteX5177" fmla="*/ 1943472 w 11378470"/>
              <a:gd name="connsiteY5177" fmla="*/ 3324378 h 10286999"/>
              <a:gd name="connsiteX5178" fmla="*/ 1929858 w 11378470"/>
              <a:gd name="connsiteY5178" fmla="*/ 3303117 h 10286999"/>
              <a:gd name="connsiteX5179" fmla="*/ 1916876 w 11378470"/>
              <a:gd name="connsiteY5179" fmla="*/ 3328394 h 10286999"/>
              <a:gd name="connsiteX5180" fmla="*/ 1865124 w 11378470"/>
              <a:gd name="connsiteY5180" fmla="*/ 3376220 h 10286999"/>
              <a:gd name="connsiteX5181" fmla="*/ 1856419 w 11378470"/>
              <a:gd name="connsiteY5181" fmla="*/ 3346293 h 10286999"/>
              <a:gd name="connsiteX5182" fmla="*/ 1860256 w 11378470"/>
              <a:gd name="connsiteY5182" fmla="*/ 3317168 h 10286999"/>
              <a:gd name="connsiteX5183" fmla="*/ 1861643 w 11378470"/>
              <a:gd name="connsiteY5183" fmla="*/ 3313398 h 10286999"/>
              <a:gd name="connsiteX5184" fmla="*/ 1861302 w 11378470"/>
              <a:gd name="connsiteY5184" fmla="*/ 3313217 h 10286999"/>
              <a:gd name="connsiteX5185" fmla="*/ 1798719 w 11378470"/>
              <a:gd name="connsiteY5185" fmla="*/ 3318917 h 10286999"/>
              <a:gd name="connsiteX5186" fmla="*/ 1756924 w 11378470"/>
              <a:gd name="connsiteY5186" fmla="*/ 3275331 h 10286999"/>
              <a:gd name="connsiteX5187" fmla="*/ 1720664 w 11378470"/>
              <a:gd name="connsiteY5187" fmla="*/ 3245358 h 10286999"/>
              <a:gd name="connsiteX5188" fmla="*/ 1730832 w 11378470"/>
              <a:gd name="connsiteY5188" fmla="*/ 3268227 h 10286999"/>
              <a:gd name="connsiteX5189" fmla="*/ 1699917 w 11378470"/>
              <a:gd name="connsiteY5189" fmla="*/ 3391706 h 10286999"/>
              <a:gd name="connsiteX5190" fmla="*/ 1683142 w 11378470"/>
              <a:gd name="connsiteY5190" fmla="*/ 3393811 h 10286999"/>
              <a:gd name="connsiteX5191" fmla="*/ 1682494 w 11378470"/>
              <a:gd name="connsiteY5191" fmla="*/ 3394712 h 10286999"/>
              <a:gd name="connsiteX5192" fmla="*/ 1674407 w 11378470"/>
              <a:gd name="connsiteY5192" fmla="*/ 3423917 h 10286999"/>
              <a:gd name="connsiteX5193" fmla="*/ 1667182 w 11378470"/>
              <a:gd name="connsiteY5193" fmla="*/ 3424794 h 10286999"/>
              <a:gd name="connsiteX5194" fmla="*/ 1680903 w 11378470"/>
              <a:gd name="connsiteY5194" fmla="*/ 3434855 h 10286999"/>
              <a:gd name="connsiteX5195" fmla="*/ 1691382 w 11378470"/>
              <a:gd name="connsiteY5195" fmla="*/ 3495931 h 10286999"/>
              <a:gd name="connsiteX5196" fmla="*/ 1627883 w 11378470"/>
              <a:gd name="connsiteY5196" fmla="*/ 3466317 h 10286999"/>
              <a:gd name="connsiteX5197" fmla="*/ 1653054 w 11378470"/>
              <a:gd name="connsiteY5197" fmla="*/ 3422740 h 10286999"/>
              <a:gd name="connsiteX5198" fmla="*/ 1662812 w 11378470"/>
              <a:gd name="connsiteY5198" fmla="*/ 3422245 h 10286999"/>
              <a:gd name="connsiteX5199" fmla="*/ 1657407 w 11378470"/>
              <a:gd name="connsiteY5199" fmla="*/ 3414247 h 10286999"/>
              <a:gd name="connsiteX5200" fmla="*/ 1658086 w 11378470"/>
              <a:gd name="connsiteY5200" fmla="*/ 3389592 h 10286999"/>
              <a:gd name="connsiteX5201" fmla="*/ 1658571 w 11378470"/>
              <a:gd name="connsiteY5201" fmla="*/ 3388245 h 10286999"/>
              <a:gd name="connsiteX5202" fmla="*/ 1641038 w 11378470"/>
              <a:gd name="connsiteY5202" fmla="*/ 3381621 h 10286999"/>
              <a:gd name="connsiteX5203" fmla="*/ 1699775 w 11378470"/>
              <a:gd name="connsiteY5203" fmla="*/ 3217857 h 10286999"/>
              <a:gd name="connsiteX5204" fmla="*/ 1705963 w 11378470"/>
              <a:gd name="connsiteY5204" fmla="*/ 3225331 h 10286999"/>
              <a:gd name="connsiteX5205" fmla="*/ 1699127 w 11378470"/>
              <a:gd name="connsiteY5205" fmla="*/ 3162140 h 10286999"/>
              <a:gd name="connsiteX5206" fmla="*/ 1691355 w 11378470"/>
              <a:gd name="connsiteY5206" fmla="*/ 3090301 h 10286999"/>
              <a:gd name="connsiteX5207" fmla="*/ 1812266 w 11378470"/>
              <a:gd name="connsiteY5207" fmla="*/ 2985638 h 10286999"/>
              <a:gd name="connsiteX5208" fmla="*/ 1906696 w 11378470"/>
              <a:gd name="connsiteY5208" fmla="*/ 2974405 h 10286999"/>
              <a:gd name="connsiteX5209" fmla="*/ 1908983 w 11378470"/>
              <a:gd name="connsiteY5209" fmla="*/ 2981914 h 10286999"/>
              <a:gd name="connsiteX5210" fmla="*/ 1944885 w 11378470"/>
              <a:gd name="connsiteY5210" fmla="*/ 3030518 h 10286999"/>
              <a:gd name="connsiteX5211" fmla="*/ 1891693 w 11378470"/>
              <a:gd name="connsiteY5211" fmla="*/ 2980575 h 10286999"/>
              <a:gd name="connsiteX5212" fmla="*/ 1906696 w 11378470"/>
              <a:gd name="connsiteY5212" fmla="*/ 2974405 h 10286999"/>
              <a:gd name="connsiteX5213" fmla="*/ 1936814 w 11378470"/>
              <a:gd name="connsiteY5213" fmla="*/ 2965397 h 10286999"/>
              <a:gd name="connsiteX5214" fmla="*/ 1954149 w 11378470"/>
              <a:gd name="connsiteY5214" fmla="*/ 2994281 h 10286999"/>
              <a:gd name="connsiteX5215" fmla="*/ 1960008 w 11378470"/>
              <a:gd name="connsiteY5215" fmla="*/ 3015173 h 10286999"/>
              <a:gd name="connsiteX5216" fmla="*/ 1956437 w 11378470"/>
              <a:gd name="connsiteY5216" fmla="*/ 3016642 h 10286999"/>
              <a:gd name="connsiteX5217" fmla="*/ 1936127 w 11378470"/>
              <a:gd name="connsiteY5217" fmla="*/ 2981502 h 10286999"/>
              <a:gd name="connsiteX5218" fmla="*/ 1933240 w 11378470"/>
              <a:gd name="connsiteY5218" fmla="*/ 2966867 h 10286999"/>
              <a:gd name="connsiteX5219" fmla="*/ 1934387 w 11378470"/>
              <a:gd name="connsiteY5219" fmla="*/ 2970631 h 10286999"/>
              <a:gd name="connsiteX5220" fmla="*/ 1936814 w 11378470"/>
              <a:gd name="connsiteY5220" fmla="*/ 2965397 h 10286999"/>
              <a:gd name="connsiteX5221" fmla="*/ 1692910 w 11378470"/>
              <a:gd name="connsiteY5221" fmla="*/ 2964188 h 10286999"/>
              <a:gd name="connsiteX5222" fmla="*/ 1693048 w 11378470"/>
              <a:gd name="connsiteY5222" fmla="*/ 3001103 h 10286999"/>
              <a:gd name="connsiteX5223" fmla="*/ 1692910 w 11378470"/>
              <a:gd name="connsiteY5223" fmla="*/ 2964188 h 10286999"/>
              <a:gd name="connsiteX5224" fmla="*/ 1396106 w 11378470"/>
              <a:gd name="connsiteY5224" fmla="*/ 2962146 h 10286999"/>
              <a:gd name="connsiteX5225" fmla="*/ 1395347 w 11378470"/>
              <a:gd name="connsiteY5225" fmla="*/ 2982145 h 10286999"/>
              <a:gd name="connsiteX5226" fmla="*/ 1382382 w 11378470"/>
              <a:gd name="connsiteY5226" fmla="*/ 2990700 h 10286999"/>
              <a:gd name="connsiteX5227" fmla="*/ 1396106 w 11378470"/>
              <a:gd name="connsiteY5227" fmla="*/ 2962146 h 10286999"/>
              <a:gd name="connsiteX5228" fmla="*/ 1067817 w 11378470"/>
              <a:gd name="connsiteY5228" fmla="*/ 2957369 h 10286999"/>
              <a:gd name="connsiteX5229" fmla="*/ 1125264 w 11378470"/>
              <a:gd name="connsiteY5229" fmla="*/ 2970181 h 10286999"/>
              <a:gd name="connsiteX5230" fmla="*/ 1076476 w 11378470"/>
              <a:gd name="connsiteY5230" fmla="*/ 2988162 h 10286999"/>
              <a:gd name="connsiteX5231" fmla="*/ 1018227 w 11378470"/>
              <a:gd name="connsiteY5231" fmla="*/ 2986616 h 10286999"/>
              <a:gd name="connsiteX5232" fmla="*/ 1067817 w 11378470"/>
              <a:gd name="connsiteY5232" fmla="*/ 2957369 h 10286999"/>
              <a:gd name="connsiteX5233" fmla="*/ 2925730 w 11378470"/>
              <a:gd name="connsiteY5233" fmla="*/ 2956642 h 10286999"/>
              <a:gd name="connsiteX5234" fmla="*/ 2935380 w 11378470"/>
              <a:gd name="connsiteY5234" fmla="*/ 2966348 h 10286999"/>
              <a:gd name="connsiteX5235" fmla="*/ 2934898 w 11378470"/>
              <a:gd name="connsiteY5235" fmla="*/ 2957154 h 10286999"/>
              <a:gd name="connsiteX5236" fmla="*/ 1576805 w 11378470"/>
              <a:gd name="connsiteY5236" fmla="*/ 2956065 h 10286999"/>
              <a:gd name="connsiteX5237" fmla="*/ 1580637 w 11378470"/>
              <a:gd name="connsiteY5237" fmla="*/ 2998966 h 10286999"/>
              <a:gd name="connsiteX5238" fmla="*/ 1571728 w 11378470"/>
              <a:gd name="connsiteY5238" fmla="*/ 2997993 h 10286999"/>
              <a:gd name="connsiteX5239" fmla="*/ 1572972 w 11378470"/>
              <a:gd name="connsiteY5239" fmla="*/ 3001079 h 10286999"/>
              <a:gd name="connsiteX5240" fmla="*/ 1570143 w 11378470"/>
              <a:gd name="connsiteY5240" fmla="*/ 3020344 h 10286999"/>
              <a:gd name="connsiteX5241" fmla="*/ 1564309 w 11378470"/>
              <a:gd name="connsiteY5241" fmla="*/ 3004358 h 10286999"/>
              <a:gd name="connsiteX5242" fmla="*/ 1562982 w 11378470"/>
              <a:gd name="connsiteY5242" fmla="*/ 2997039 h 10286999"/>
              <a:gd name="connsiteX5243" fmla="*/ 1551950 w 11378470"/>
              <a:gd name="connsiteY5243" fmla="*/ 2995836 h 10286999"/>
              <a:gd name="connsiteX5244" fmla="*/ 1531655 w 11378470"/>
              <a:gd name="connsiteY5244" fmla="*/ 2971296 h 10286999"/>
              <a:gd name="connsiteX5245" fmla="*/ 1576805 w 11378470"/>
              <a:gd name="connsiteY5245" fmla="*/ 2956065 h 10286999"/>
              <a:gd name="connsiteX5246" fmla="*/ 2828568 w 11378470"/>
              <a:gd name="connsiteY5246" fmla="*/ 2954268 h 10286999"/>
              <a:gd name="connsiteX5247" fmla="*/ 2830547 w 11378470"/>
              <a:gd name="connsiteY5247" fmla="*/ 2958691 h 10286999"/>
              <a:gd name="connsiteX5248" fmla="*/ 2824138 w 11378470"/>
              <a:gd name="connsiteY5248" fmla="*/ 2963834 h 10286999"/>
              <a:gd name="connsiteX5249" fmla="*/ 2819341 w 11378470"/>
              <a:gd name="connsiteY5249" fmla="*/ 2965500 h 10286999"/>
              <a:gd name="connsiteX5250" fmla="*/ 2824173 w 11378470"/>
              <a:gd name="connsiteY5250" fmla="*/ 2955065 h 10286999"/>
              <a:gd name="connsiteX5251" fmla="*/ 2828568 w 11378470"/>
              <a:gd name="connsiteY5251" fmla="*/ 2954268 h 10286999"/>
              <a:gd name="connsiteX5252" fmla="*/ 1398271 w 11378470"/>
              <a:gd name="connsiteY5252" fmla="*/ 2945067 h 10286999"/>
              <a:gd name="connsiteX5253" fmla="*/ 1402562 w 11378470"/>
              <a:gd name="connsiteY5253" fmla="*/ 2949026 h 10286999"/>
              <a:gd name="connsiteX5254" fmla="*/ 1402811 w 11378470"/>
              <a:gd name="connsiteY5254" fmla="*/ 2951948 h 10286999"/>
              <a:gd name="connsiteX5255" fmla="*/ 1395723 w 11378470"/>
              <a:gd name="connsiteY5255" fmla="*/ 2961564 h 10286999"/>
              <a:gd name="connsiteX5256" fmla="*/ 1395151 w 11378470"/>
              <a:gd name="connsiteY5256" fmla="*/ 2947126 h 10286999"/>
              <a:gd name="connsiteX5257" fmla="*/ 1400541 w 11378470"/>
              <a:gd name="connsiteY5257" fmla="*/ 2948508 h 10286999"/>
              <a:gd name="connsiteX5258" fmla="*/ 1398271 w 11378470"/>
              <a:gd name="connsiteY5258" fmla="*/ 2945067 h 10286999"/>
              <a:gd name="connsiteX5259" fmla="*/ 996211 w 11378470"/>
              <a:gd name="connsiteY5259" fmla="*/ 2942685 h 10286999"/>
              <a:gd name="connsiteX5260" fmla="*/ 1021455 w 11378470"/>
              <a:gd name="connsiteY5260" fmla="*/ 2969648 h 10286999"/>
              <a:gd name="connsiteX5261" fmla="*/ 983548 w 11378470"/>
              <a:gd name="connsiteY5261" fmla="*/ 2952743 h 10286999"/>
              <a:gd name="connsiteX5262" fmla="*/ 996211 w 11378470"/>
              <a:gd name="connsiteY5262" fmla="*/ 2942685 h 10286999"/>
              <a:gd name="connsiteX5263" fmla="*/ 1812508 w 11378470"/>
              <a:gd name="connsiteY5263" fmla="*/ 2936888 h 10286999"/>
              <a:gd name="connsiteX5264" fmla="*/ 1873563 w 11378470"/>
              <a:gd name="connsiteY5264" fmla="*/ 2984804 h 10286999"/>
              <a:gd name="connsiteX5265" fmla="*/ 1878889 w 11378470"/>
              <a:gd name="connsiteY5265" fmla="*/ 2992228 h 10286999"/>
              <a:gd name="connsiteX5266" fmla="*/ 1874057 w 11378470"/>
              <a:gd name="connsiteY5266" fmla="*/ 3002661 h 10286999"/>
              <a:gd name="connsiteX5267" fmla="*/ 1822040 w 11378470"/>
              <a:gd name="connsiteY5267" fmla="*/ 2973072 h 10286999"/>
              <a:gd name="connsiteX5268" fmla="*/ 1816713 w 11378470"/>
              <a:gd name="connsiteY5268" fmla="*/ 2965648 h 10286999"/>
              <a:gd name="connsiteX5269" fmla="*/ 1812508 w 11378470"/>
              <a:gd name="connsiteY5269" fmla="*/ 2936888 h 10286999"/>
              <a:gd name="connsiteX5270" fmla="*/ 2261580 w 11378470"/>
              <a:gd name="connsiteY5270" fmla="*/ 2933864 h 10286999"/>
              <a:gd name="connsiteX5271" fmla="*/ 2317299 w 11378470"/>
              <a:gd name="connsiteY5271" fmla="*/ 2944761 h 10286999"/>
              <a:gd name="connsiteX5272" fmla="*/ 2265919 w 11378470"/>
              <a:gd name="connsiteY5272" fmla="*/ 2964468 h 10286999"/>
              <a:gd name="connsiteX5273" fmla="*/ 2242318 w 11378470"/>
              <a:gd name="connsiteY5273" fmla="*/ 2968035 h 10286999"/>
              <a:gd name="connsiteX5274" fmla="*/ 2245181 w 11378470"/>
              <a:gd name="connsiteY5274" fmla="*/ 2972954 h 10286999"/>
              <a:gd name="connsiteX5275" fmla="*/ 2232298 w 11378470"/>
              <a:gd name="connsiteY5275" fmla="*/ 2997309 h 10286999"/>
              <a:gd name="connsiteX5276" fmla="*/ 2221553 w 11378470"/>
              <a:gd name="connsiteY5276" fmla="*/ 2992199 h 10286999"/>
              <a:gd name="connsiteX5277" fmla="*/ 2214039 w 11378470"/>
              <a:gd name="connsiteY5277" fmla="*/ 2968727 h 10286999"/>
              <a:gd name="connsiteX5278" fmla="*/ 2214746 w 11378470"/>
              <a:gd name="connsiteY5278" fmla="*/ 2965760 h 10286999"/>
              <a:gd name="connsiteX5279" fmla="*/ 2207813 w 11378470"/>
              <a:gd name="connsiteY5279" fmla="*/ 2964902 h 10286999"/>
              <a:gd name="connsiteX5280" fmla="*/ 2261580 w 11378470"/>
              <a:gd name="connsiteY5280" fmla="*/ 2933864 h 10286999"/>
              <a:gd name="connsiteX5281" fmla="*/ 2502926 w 11378470"/>
              <a:gd name="connsiteY5281" fmla="*/ 2923375 h 10286999"/>
              <a:gd name="connsiteX5282" fmla="*/ 2605774 w 11378470"/>
              <a:gd name="connsiteY5282" fmla="*/ 2947109 h 10286999"/>
              <a:gd name="connsiteX5283" fmla="*/ 2575301 w 11378470"/>
              <a:gd name="connsiteY5283" fmla="*/ 2959429 h 10286999"/>
              <a:gd name="connsiteX5284" fmla="*/ 2538479 w 11378470"/>
              <a:gd name="connsiteY5284" fmla="*/ 2967918 h 10286999"/>
              <a:gd name="connsiteX5285" fmla="*/ 2470828 w 11378470"/>
              <a:gd name="connsiteY5285" fmla="*/ 2935846 h 10286999"/>
              <a:gd name="connsiteX5286" fmla="*/ 2502926 w 11378470"/>
              <a:gd name="connsiteY5286" fmla="*/ 2923375 h 10286999"/>
              <a:gd name="connsiteX5287" fmla="*/ 1342360 w 11378470"/>
              <a:gd name="connsiteY5287" fmla="*/ 2906116 h 10286999"/>
              <a:gd name="connsiteX5288" fmla="*/ 1357413 w 11378470"/>
              <a:gd name="connsiteY5288" fmla="*/ 2907322 h 10286999"/>
              <a:gd name="connsiteX5289" fmla="*/ 1342477 w 11378470"/>
              <a:gd name="connsiteY5289" fmla="*/ 2939574 h 10286999"/>
              <a:gd name="connsiteX5290" fmla="*/ 1333757 w 11378470"/>
              <a:gd name="connsiteY5290" fmla="*/ 2939141 h 10286999"/>
              <a:gd name="connsiteX5291" fmla="*/ 1314444 w 11378470"/>
              <a:gd name="connsiteY5291" fmla="*/ 2932683 h 10286999"/>
              <a:gd name="connsiteX5292" fmla="*/ 1313010 w 11378470"/>
              <a:gd name="connsiteY5292" fmla="*/ 2917719 h 10286999"/>
              <a:gd name="connsiteX5293" fmla="*/ 1326060 w 11378470"/>
              <a:gd name="connsiteY5293" fmla="*/ 2907598 h 10286999"/>
              <a:gd name="connsiteX5294" fmla="*/ 1342360 w 11378470"/>
              <a:gd name="connsiteY5294" fmla="*/ 2906116 h 10286999"/>
              <a:gd name="connsiteX5295" fmla="*/ 1477293 w 11378470"/>
              <a:gd name="connsiteY5295" fmla="*/ 2897428 h 10286999"/>
              <a:gd name="connsiteX5296" fmla="*/ 1517571 w 11378470"/>
              <a:gd name="connsiteY5296" fmla="*/ 2925916 h 10286999"/>
              <a:gd name="connsiteX5297" fmla="*/ 1511160 w 11378470"/>
              <a:gd name="connsiteY5297" fmla="*/ 2941324 h 10286999"/>
              <a:gd name="connsiteX5298" fmla="*/ 1466549 w 11378470"/>
              <a:gd name="connsiteY5298" fmla="*/ 2918964 h 10286999"/>
              <a:gd name="connsiteX5299" fmla="*/ 1477293 w 11378470"/>
              <a:gd name="connsiteY5299" fmla="*/ 2897428 h 10286999"/>
              <a:gd name="connsiteX5300" fmla="*/ 2375468 w 11378470"/>
              <a:gd name="connsiteY5300" fmla="*/ 2888981 h 10286999"/>
              <a:gd name="connsiteX5301" fmla="*/ 2389294 w 11378470"/>
              <a:gd name="connsiteY5301" fmla="*/ 2889569 h 10286999"/>
              <a:gd name="connsiteX5302" fmla="*/ 2408748 w 11378470"/>
              <a:gd name="connsiteY5302" fmla="*/ 2898297 h 10286999"/>
              <a:gd name="connsiteX5303" fmla="*/ 2421075 w 11378470"/>
              <a:gd name="connsiteY5303" fmla="*/ 2897410 h 10286999"/>
              <a:gd name="connsiteX5304" fmla="*/ 2422206 w 11378470"/>
              <a:gd name="connsiteY5304" fmla="*/ 2901126 h 10286999"/>
              <a:gd name="connsiteX5305" fmla="*/ 2375161 w 11378470"/>
              <a:gd name="connsiteY5305" fmla="*/ 2912111 h 10286999"/>
              <a:gd name="connsiteX5306" fmla="*/ 2369124 w 11378470"/>
              <a:gd name="connsiteY5306" fmla="*/ 2907797 h 10286999"/>
              <a:gd name="connsiteX5307" fmla="*/ 2370634 w 11378470"/>
              <a:gd name="connsiteY5307" fmla="*/ 2897242 h 10286999"/>
              <a:gd name="connsiteX5308" fmla="*/ 2375468 w 11378470"/>
              <a:gd name="connsiteY5308" fmla="*/ 2888981 h 10286999"/>
              <a:gd name="connsiteX5309" fmla="*/ 2600915 w 11378470"/>
              <a:gd name="connsiteY5309" fmla="*/ 2887834 h 10286999"/>
              <a:gd name="connsiteX5310" fmla="*/ 2619356 w 11378470"/>
              <a:gd name="connsiteY5310" fmla="*/ 2895422 h 10286999"/>
              <a:gd name="connsiteX5311" fmla="*/ 2600915 w 11378470"/>
              <a:gd name="connsiteY5311" fmla="*/ 2887834 h 10286999"/>
              <a:gd name="connsiteX5312" fmla="*/ 3362930 w 11378470"/>
              <a:gd name="connsiteY5312" fmla="*/ 2883109 h 10286999"/>
              <a:gd name="connsiteX5313" fmla="*/ 3376802 w 11378470"/>
              <a:gd name="connsiteY5313" fmla="*/ 2895870 h 10286999"/>
              <a:gd name="connsiteX5314" fmla="*/ 3381796 w 11378470"/>
              <a:gd name="connsiteY5314" fmla="*/ 2902742 h 10286999"/>
              <a:gd name="connsiteX5315" fmla="*/ 3377907 w 11378470"/>
              <a:gd name="connsiteY5315" fmla="*/ 2908460 h 10286999"/>
              <a:gd name="connsiteX5316" fmla="*/ 3379409 w 11378470"/>
              <a:gd name="connsiteY5316" fmla="*/ 2907854 h 10286999"/>
              <a:gd name="connsiteX5317" fmla="*/ 3399344 w 11378470"/>
              <a:gd name="connsiteY5317" fmla="*/ 2908760 h 10286999"/>
              <a:gd name="connsiteX5318" fmla="*/ 3399563 w 11378470"/>
              <a:gd name="connsiteY5318" fmla="*/ 2908553 h 10286999"/>
              <a:gd name="connsiteX5319" fmla="*/ 3405514 w 11378470"/>
              <a:gd name="connsiteY5319" fmla="*/ 2907203 h 10286999"/>
              <a:gd name="connsiteX5320" fmla="*/ 3404929 w 11378470"/>
              <a:gd name="connsiteY5320" fmla="*/ 2909014 h 10286999"/>
              <a:gd name="connsiteX5321" fmla="*/ 3404967 w 11378470"/>
              <a:gd name="connsiteY5321" fmla="*/ 2909016 h 10286999"/>
              <a:gd name="connsiteX5322" fmla="*/ 3404825 w 11378470"/>
              <a:gd name="connsiteY5322" fmla="*/ 2909340 h 10286999"/>
              <a:gd name="connsiteX5323" fmla="*/ 3402879 w 11378470"/>
              <a:gd name="connsiteY5323" fmla="*/ 2915363 h 10286999"/>
              <a:gd name="connsiteX5324" fmla="*/ 3401171 w 11378470"/>
              <a:gd name="connsiteY5324" fmla="*/ 2917607 h 10286999"/>
              <a:gd name="connsiteX5325" fmla="*/ 3396969 w 11378470"/>
              <a:gd name="connsiteY5325" fmla="*/ 2927115 h 10286999"/>
              <a:gd name="connsiteX5326" fmla="*/ 3397609 w 11378470"/>
              <a:gd name="connsiteY5326" fmla="*/ 2931684 h 10286999"/>
              <a:gd name="connsiteX5327" fmla="*/ 3390034 w 11378470"/>
              <a:gd name="connsiteY5327" fmla="*/ 2944825 h 10286999"/>
              <a:gd name="connsiteX5328" fmla="*/ 3385912 w 11378470"/>
              <a:gd name="connsiteY5328" fmla="*/ 2964429 h 10286999"/>
              <a:gd name="connsiteX5329" fmla="*/ 3392753 w 11378470"/>
              <a:gd name="connsiteY5329" fmla="*/ 2964834 h 10286999"/>
              <a:gd name="connsiteX5330" fmla="*/ 3404376 w 11378470"/>
              <a:gd name="connsiteY5330" fmla="*/ 2971675 h 10286999"/>
              <a:gd name="connsiteX5331" fmla="*/ 3409110 w 11378470"/>
              <a:gd name="connsiteY5331" fmla="*/ 2980183 h 10286999"/>
              <a:gd name="connsiteX5332" fmla="*/ 3409616 w 11378470"/>
              <a:gd name="connsiteY5332" fmla="*/ 2972535 h 10286999"/>
              <a:gd name="connsiteX5333" fmla="*/ 3425214 w 11378470"/>
              <a:gd name="connsiteY5333" fmla="*/ 2979166 h 10286999"/>
              <a:gd name="connsiteX5334" fmla="*/ 3428380 w 11378470"/>
              <a:gd name="connsiteY5334" fmla="*/ 2991911 h 10286999"/>
              <a:gd name="connsiteX5335" fmla="*/ 3424414 w 11378470"/>
              <a:gd name="connsiteY5335" fmla="*/ 2991261 h 10286999"/>
              <a:gd name="connsiteX5336" fmla="*/ 3411286 w 11378470"/>
              <a:gd name="connsiteY5336" fmla="*/ 2992427 h 10286999"/>
              <a:gd name="connsiteX5337" fmla="*/ 3412650 w 11378470"/>
              <a:gd name="connsiteY5337" fmla="*/ 3006105 h 10286999"/>
              <a:gd name="connsiteX5338" fmla="*/ 3410606 w 11378470"/>
              <a:gd name="connsiteY5338" fmla="*/ 3011296 h 10286999"/>
              <a:gd name="connsiteX5339" fmla="*/ 3419983 w 11378470"/>
              <a:gd name="connsiteY5339" fmla="*/ 3013087 h 10286999"/>
              <a:gd name="connsiteX5340" fmla="*/ 3418939 w 11378470"/>
              <a:gd name="connsiteY5340" fmla="*/ 3017549 h 10286999"/>
              <a:gd name="connsiteX5341" fmla="*/ 3436460 w 11378470"/>
              <a:gd name="connsiteY5341" fmla="*/ 3013031 h 10286999"/>
              <a:gd name="connsiteX5342" fmla="*/ 3463879 w 11378470"/>
              <a:gd name="connsiteY5342" fmla="*/ 3009630 h 10286999"/>
              <a:gd name="connsiteX5343" fmla="*/ 3465595 w 11378470"/>
              <a:gd name="connsiteY5343" fmla="*/ 3010255 h 10286999"/>
              <a:gd name="connsiteX5344" fmla="*/ 3465828 w 11378470"/>
              <a:gd name="connsiteY5344" fmla="*/ 3009088 h 10286999"/>
              <a:gd name="connsiteX5345" fmla="*/ 3466974 w 11378470"/>
              <a:gd name="connsiteY5345" fmla="*/ 3010758 h 10286999"/>
              <a:gd name="connsiteX5346" fmla="*/ 3474225 w 11378470"/>
              <a:gd name="connsiteY5346" fmla="*/ 3013404 h 10286999"/>
              <a:gd name="connsiteX5347" fmla="*/ 3464337 w 11378470"/>
              <a:gd name="connsiteY5347" fmla="*/ 3021928 h 10286999"/>
              <a:gd name="connsiteX5348" fmla="*/ 3458957 w 11378470"/>
              <a:gd name="connsiteY5348" fmla="*/ 3023431 h 10286999"/>
              <a:gd name="connsiteX5349" fmla="*/ 3456704 w 11378470"/>
              <a:gd name="connsiteY5349" fmla="*/ 3026941 h 10286999"/>
              <a:gd name="connsiteX5350" fmla="*/ 3453575 w 11378470"/>
              <a:gd name="connsiteY5350" fmla="*/ 3024932 h 10286999"/>
              <a:gd name="connsiteX5351" fmla="*/ 3442812 w 11378470"/>
              <a:gd name="connsiteY5351" fmla="*/ 3027939 h 10286999"/>
              <a:gd name="connsiteX5352" fmla="*/ 3419908 w 11378470"/>
              <a:gd name="connsiteY5352" fmla="*/ 3042977 h 10286999"/>
              <a:gd name="connsiteX5353" fmla="*/ 3412756 w 11378470"/>
              <a:gd name="connsiteY5353" fmla="*/ 3043961 h 10286999"/>
              <a:gd name="connsiteX5354" fmla="*/ 3412480 w 11378470"/>
              <a:gd name="connsiteY5354" fmla="*/ 3045141 h 10286999"/>
              <a:gd name="connsiteX5355" fmla="*/ 3393809 w 11378470"/>
              <a:gd name="connsiteY5355" fmla="*/ 3069458 h 10286999"/>
              <a:gd name="connsiteX5356" fmla="*/ 3407485 w 11378470"/>
              <a:gd name="connsiteY5356" fmla="*/ 3076798 h 10286999"/>
              <a:gd name="connsiteX5357" fmla="*/ 3412435 w 11378470"/>
              <a:gd name="connsiteY5357" fmla="*/ 3157097 h 10286999"/>
              <a:gd name="connsiteX5358" fmla="*/ 3351049 w 11378470"/>
              <a:gd name="connsiteY5358" fmla="*/ 3082710 h 10286999"/>
              <a:gd name="connsiteX5359" fmla="*/ 3351716 w 11378470"/>
              <a:gd name="connsiteY5359" fmla="*/ 3082123 h 10286999"/>
              <a:gd name="connsiteX5360" fmla="*/ 3344243 w 11378470"/>
              <a:gd name="connsiteY5360" fmla="*/ 3076435 h 10286999"/>
              <a:gd name="connsiteX5361" fmla="*/ 3336313 w 11378470"/>
              <a:gd name="connsiteY5361" fmla="*/ 3058240 h 10286999"/>
              <a:gd name="connsiteX5362" fmla="*/ 3355186 w 11378470"/>
              <a:gd name="connsiteY5362" fmla="*/ 3035508 h 10286999"/>
              <a:gd name="connsiteX5363" fmla="*/ 3355141 w 11378470"/>
              <a:gd name="connsiteY5363" fmla="*/ 3035487 h 10286999"/>
              <a:gd name="connsiteX5364" fmla="*/ 3341187 w 11378470"/>
              <a:gd name="connsiteY5364" fmla="*/ 3007326 h 10286999"/>
              <a:gd name="connsiteX5365" fmla="*/ 3343065 w 11378470"/>
              <a:gd name="connsiteY5365" fmla="*/ 2983750 h 10286999"/>
              <a:gd name="connsiteX5366" fmla="*/ 3352578 w 11378470"/>
              <a:gd name="connsiteY5366" fmla="*/ 2970649 h 10286999"/>
              <a:gd name="connsiteX5367" fmla="*/ 3353109 w 11378470"/>
              <a:gd name="connsiteY5367" fmla="*/ 2970334 h 10286999"/>
              <a:gd name="connsiteX5368" fmla="*/ 3351225 w 11378470"/>
              <a:gd name="connsiteY5368" fmla="*/ 2944274 h 10286999"/>
              <a:gd name="connsiteX5369" fmla="*/ 3363173 w 11378470"/>
              <a:gd name="connsiteY5369" fmla="*/ 2914399 h 10286999"/>
              <a:gd name="connsiteX5370" fmla="*/ 3373338 w 11378470"/>
              <a:gd name="connsiteY5370" fmla="*/ 2910301 h 10286999"/>
              <a:gd name="connsiteX5371" fmla="*/ 3364614 w 11378470"/>
              <a:gd name="connsiteY5371" fmla="*/ 2899322 h 10286999"/>
              <a:gd name="connsiteX5372" fmla="*/ 3362930 w 11378470"/>
              <a:gd name="connsiteY5372" fmla="*/ 2883109 h 10286999"/>
              <a:gd name="connsiteX5373" fmla="*/ 581193 w 11378470"/>
              <a:gd name="connsiteY5373" fmla="*/ 2879031 h 10286999"/>
              <a:gd name="connsiteX5374" fmla="*/ 592280 w 11378470"/>
              <a:gd name="connsiteY5374" fmla="*/ 2892754 h 10286999"/>
              <a:gd name="connsiteX5375" fmla="*/ 590953 w 11378470"/>
              <a:gd name="connsiteY5375" fmla="*/ 2905182 h 10286999"/>
              <a:gd name="connsiteX5376" fmla="*/ 578824 w 11378470"/>
              <a:gd name="connsiteY5376" fmla="*/ 2902679 h 10286999"/>
              <a:gd name="connsiteX5377" fmla="*/ 569917 w 11378470"/>
              <a:gd name="connsiteY5377" fmla="*/ 2893216 h 10286999"/>
              <a:gd name="connsiteX5378" fmla="*/ 571219 w 11378470"/>
              <a:gd name="connsiteY5378" fmla="*/ 2886816 h 10286999"/>
              <a:gd name="connsiteX5379" fmla="*/ 576359 w 11378470"/>
              <a:gd name="connsiteY5379" fmla="*/ 2879303 h 10286999"/>
              <a:gd name="connsiteX5380" fmla="*/ 581193 w 11378470"/>
              <a:gd name="connsiteY5380" fmla="*/ 2879031 h 10286999"/>
              <a:gd name="connsiteX5381" fmla="*/ 3357417 w 11378470"/>
              <a:gd name="connsiteY5381" fmla="*/ 2869448 h 10286999"/>
              <a:gd name="connsiteX5382" fmla="*/ 3359661 w 11378470"/>
              <a:gd name="connsiteY5382" fmla="*/ 2870992 h 10286999"/>
              <a:gd name="connsiteX5383" fmla="*/ 3363846 w 11378470"/>
              <a:gd name="connsiteY5383" fmla="*/ 2877093 h 10286999"/>
              <a:gd name="connsiteX5384" fmla="*/ 3362283 w 11378470"/>
              <a:gd name="connsiteY5384" fmla="*/ 2883098 h 10286999"/>
              <a:gd name="connsiteX5385" fmla="*/ 3351591 w 11378470"/>
              <a:gd name="connsiteY5385" fmla="*/ 2874878 h 10286999"/>
              <a:gd name="connsiteX5386" fmla="*/ 3355829 w 11378470"/>
              <a:gd name="connsiteY5386" fmla="*/ 2870929 h 10286999"/>
              <a:gd name="connsiteX5387" fmla="*/ 3351996 w 11378470"/>
              <a:gd name="connsiteY5387" fmla="*/ 2870865 h 10286999"/>
              <a:gd name="connsiteX5388" fmla="*/ 3357417 w 11378470"/>
              <a:gd name="connsiteY5388" fmla="*/ 2869448 h 10286999"/>
              <a:gd name="connsiteX5389" fmla="*/ 8203347 w 11378470"/>
              <a:gd name="connsiteY5389" fmla="*/ 2869447 h 10286999"/>
              <a:gd name="connsiteX5390" fmla="*/ 8205591 w 11378470"/>
              <a:gd name="connsiteY5390" fmla="*/ 2870991 h 10286999"/>
              <a:gd name="connsiteX5391" fmla="*/ 8209776 w 11378470"/>
              <a:gd name="connsiteY5391" fmla="*/ 2877093 h 10286999"/>
              <a:gd name="connsiteX5392" fmla="*/ 8208213 w 11378470"/>
              <a:gd name="connsiteY5392" fmla="*/ 2883097 h 10286999"/>
              <a:gd name="connsiteX5393" fmla="*/ 8197521 w 11378470"/>
              <a:gd name="connsiteY5393" fmla="*/ 2874878 h 10286999"/>
              <a:gd name="connsiteX5394" fmla="*/ 8201759 w 11378470"/>
              <a:gd name="connsiteY5394" fmla="*/ 2870928 h 10286999"/>
              <a:gd name="connsiteX5395" fmla="*/ 8197926 w 11378470"/>
              <a:gd name="connsiteY5395" fmla="*/ 2870864 h 10286999"/>
              <a:gd name="connsiteX5396" fmla="*/ 8203347 w 11378470"/>
              <a:gd name="connsiteY5396" fmla="*/ 2869447 h 10286999"/>
              <a:gd name="connsiteX5397" fmla="*/ 2364066 w 11378470"/>
              <a:gd name="connsiteY5397" fmla="*/ 2862260 h 10286999"/>
              <a:gd name="connsiteX5398" fmla="*/ 2380706 w 11378470"/>
              <a:gd name="connsiteY5398" fmla="*/ 2865949 h 10286999"/>
              <a:gd name="connsiteX5399" fmla="*/ 2326762 w 11378470"/>
              <a:gd name="connsiteY5399" fmla="*/ 2913944 h 10286999"/>
              <a:gd name="connsiteX5400" fmla="*/ 2306077 w 11378470"/>
              <a:gd name="connsiteY5400" fmla="*/ 2899942 h 10286999"/>
              <a:gd name="connsiteX5401" fmla="*/ 2364066 w 11378470"/>
              <a:gd name="connsiteY5401" fmla="*/ 2862260 h 10286999"/>
              <a:gd name="connsiteX5402" fmla="*/ 1308921 w 11378470"/>
              <a:gd name="connsiteY5402" fmla="*/ 2853855 h 10286999"/>
              <a:gd name="connsiteX5403" fmla="*/ 1332360 w 11378470"/>
              <a:gd name="connsiteY5403" fmla="*/ 2857259 h 10286999"/>
              <a:gd name="connsiteX5404" fmla="*/ 1307184 w 11378470"/>
              <a:gd name="connsiteY5404" fmla="*/ 2889902 h 10286999"/>
              <a:gd name="connsiteX5405" fmla="*/ 1308921 w 11378470"/>
              <a:gd name="connsiteY5405" fmla="*/ 2853855 h 10286999"/>
              <a:gd name="connsiteX5406" fmla="*/ 1769849 w 11378470"/>
              <a:gd name="connsiteY5406" fmla="*/ 2845626 h 10286999"/>
              <a:gd name="connsiteX5407" fmla="*/ 1775862 w 11378470"/>
              <a:gd name="connsiteY5407" fmla="*/ 2851621 h 10286999"/>
              <a:gd name="connsiteX5408" fmla="*/ 1777813 w 11378470"/>
              <a:gd name="connsiteY5408" fmla="*/ 2852337 h 10286999"/>
              <a:gd name="connsiteX5409" fmla="*/ 1782930 w 11378470"/>
              <a:gd name="connsiteY5409" fmla="*/ 2849881 h 10286999"/>
              <a:gd name="connsiteX5410" fmla="*/ 1798337 w 11378470"/>
              <a:gd name="connsiteY5410" fmla="*/ 2850686 h 10286999"/>
              <a:gd name="connsiteX5411" fmla="*/ 1819062 w 11378470"/>
              <a:gd name="connsiteY5411" fmla="*/ 2874895 h 10286999"/>
              <a:gd name="connsiteX5412" fmla="*/ 1821941 w 11378470"/>
              <a:gd name="connsiteY5412" fmla="*/ 2887530 h 10286999"/>
              <a:gd name="connsiteX5413" fmla="*/ 1816660 w 11378470"/>
              <a:gd name="connsiteY5413" fmla="*/ 2910864 h 10286999"/>
              <a:gd name="connsiteX5414" fmla="*/ 1813817 w 11378470"/>
              <a:gd name="connsiteY5414" fmla="*/ 2912752 h 10286999"/>
              <a:gd name="connsiteX5415" fmla="*/ 1813825 w 11378470"/>
              <a:gd name="connsiteY5415" fmla="*/ 2916863 h 10286999"/>
              <a:gd name="connsiteX5416" fmla="*/ 1791415 w 11378470"/>
              <a:gd name="connsiteY5416" fmla="*/ 2942540 h 10286999"/>
              <a:gd name="connsiteX5417" fmla="*/ 1787908 w 11378470"/>
              <a:gd name="connsiteY5417" fmla="*/ 2940544 h 10286999"/>
              <a:gd name="connsiteX5418" fmla="*/ 1785123 w 11378470"/>
              <a:gd name="connsiteY5418" fmla="*/ 2965691 h 10286999"/>
              <a:gd name="connsiteX5419" fmla="*/ 1731090 w 11378470"/>
              <a:gd name="connsiteY5419" fmla="*/ 2942473 h 10286999"/>
              <a:gd name="connsiteX5420" fmla="*/ 1724715 w 11378470"/>
              <a:gd name="connsiteY5420" fmla="*/ 2936133 h 10286999"/>
              <a:gd name="connsiteX5421" fmla="*/ 1723121 w 11378470"/>
              <a:gd name="connsiteY5421" fmla="*/ 2939573 h 10286999"/>
              <a:gd name="connsiteX5422" fmla="*/ 1721095 w 11378470"/>
              <a:gd name="connsiteY5422" fmla="*/ 2933724 h 10286999"/>
              <a:gd name="connsiteX5423" fmla="*/ 1720380 w 11378470"/>
              <a:gd name="connsiteY5423" fmla="*/ 2933317 h 10286999"/>
              <a:gd name="connsiteX5424" fmla="*/ 1716874 w 11378470"/>
              <a:gd name="connsiteY5424" fmla="*/ 2931323 h 10286999"/>
              <a:gd name="connsiteX5425" fmla="*/ 1709123 w 11378470"/>
              <a:gd name="connsiteY5425" fmla="*/ 2915776 h 10286999"/>
              <a:gd name="connsiteX5426" fmla="*/ 1711248 w 11378470"/>
              <a:gd name="connsiteY5426" fmla="*/ 2912600 h 10286999"/>
              <a:gd name="connsiteX5427" fmla="*/ 1702672 w 11378470"/>
              <a:gd name="connsiteY5427" fmla="*/ 2909044 h 10286999"/>
              <a:gd name="connsiteX5428" fmla="*/ 1699728 w 11378470"/>
              <a:gd name="connsiteY5428" fmla="*/ 2912429 h 10286999"/>
              <a:gd name="connsiteX5429" fmla="*/ 1598414 w 11378470"/>
              <a:gd name="connsiteY5429" fmla="*/ 2902028 h 10286999"/>
              <a:gd name="connsiteX5430" fmla="*/ 1660187 w 11378470"/>
              <a:gd name="connsiteY5430" fmla="*/ 2887015 h 10286999"/>
              <a:gd name="connsiteX5431" fmla="*/ 1664332 w 11378470"/>
              <a:gd name="connsiteY5431" fmla="*/ 2886680 h 10286999"/>
              <a:gd name="connsiteX5432" fmla="*/ 1663957 w 11378470"/>
              <a:gd name="connsiteY5432" fmla="*/ 2886431 h 10286999"/>
              <a:gd name="connsiteX5433" fmla="*/ 1656775 w 11378470"/>
              <a:gd name="connsiteY5433" fmla="*/ 2864677 h 10286999"/>
              <a:gd name="connsiteX5434" fmla="*/ 1716500 w 11378470"/>
              <a:gd name="connsiteY5434" fmla="*/ 2882941 h 10286999"/>
              <a:gd name="connsiteX5435" fmla="*/ 1741957 w 11378470"/>
              <a:gd name="connsiteY5435" fmla="*/ 2899963 h 10286999"/>
              <a:gd name="connsiteX5436" fmla="*/ 1744487 w 11378470"/>
              <a:gd name="connsiteY5436" fmla="*/ 2896354 h 10286999"/>
              <a:gd name="connsiteX5437" fmla="*/ 1746180 w 11378470"/>
              <a:gd name="connsiteY5437" fmla="*/ 2886388 h 10286999"/>
              <a:gd name="connsiteX5438" fmla="*/ 1743062 w 11378470"/>
              <a:gd name="connsiteY5438" fmla="*/ 2886115 h 10286999"/>
              <a:gd name="connsiteX5439" fmla="*/ 1731143 w 11378470"/>
              <a:gd name="connsiteY5439" fmla="*/ 2874089 h 10286999"/>
              <a:gd name="connsiteX5440" fmla="*/ 1737336 w 11378470"/>
              <a:gd name="connsiteY5440" fmla="*/ 2867309 h 10286999"/>
              <a:gd name="connsiteX5441" fmla="*/ 1746936 w 11378470"/>
              <a:gd name="connsiteY5441" fmla="*/ 2873413 h 10286999"/>
              <a:gd name="connsiteX5442" fmla="*/ 1748222 w 11378470"/>
              <a:gd name="connsiteY5442" fmla="*/ 2874359 h 10286999"/>
              <a:gd name="connsiteX5443" fmla="*/ 1748950 w 11378470"/>
              <a:gd name="connsiteY5443" fmla="*/ 2870074 h 10286999"/>
              <a:gd name="connsiteX5444" fmla="*/ 1769849 w 11378470"/>
              <a:gd name="connsiteY5444" fmla="*/ 2845626 h 10286999"/>
              <a:gd name="connsiteX5445" fmla="*/ 1918993 w 11378470"/>
              <a:gd name="connsiteY5445" fmla="*/ 2831090 h 10286999"/>
              <a:gd name="connsiteX5446" fmla="*/ 1932981 w 11378470"/>
              <a:gd name="connsiteY5446" fmla="*/ 2841917 h 10286999"/>
              <a:gd name="connsiteX5447" fmla="*/ 1937606 w 11378470"/>
              <a:gd name="connsiteY5447" fmla="*/ 2856332 h 10286999"/>
              <a:gd name="connsiteX5448" fmla="*/ 1970863 w 11378470"/>
              <a:gd name="connsiteY5448" fmla="*/ 2869097 h 10286999"/>
              <a:gd name="connsiteX5449" fmla="*/ 1985975 w 11378470"/>
              <a:gd name="connsiteY5449" fmla="*/ 2906865 h 10286999"/>
              <a:gd name="connsiteX5450" fmla="*/ 1970221 w 11378470"/>
              <a:gd name="connsiteY5450" fmla="*/ 2910161 h 10286999"/>
              <a:gd name="connsiteX5451" fmla="*/ 1952239 w 11378470"/>
              <a:gd name="connsiteY5451" fmla="*/ 2880738 h 10286999"/>
              <a:gd name="connsiteX5452" fmla="*/ 1939113 w 11378470"/>
              <a:gd name="connsiteY5452" fmla="*/ 2861031 h 10286999"/>
              <a:gd name="connsiteX5453" fmla="*/ 1939769 w 11378470"/>
              <a:gd name="connsiteY5453" fmla="*/ 2863073 h 10286999"/>
              <a:gd name="connsiteX5454" fmla="*/ 1897326 w 11378470"/>
              <a:gd name="connsiteY5454" fmla="*/ 2881184 h 10286999"/>
              <a:gd name="connsiteX5455" fmla="*/ 1918993 w 11378470"/>
              <a:gd name="connsiteY5455" fmla="*/ 2831090 h 10286999"/>
              <a:gd name="connsiteX5456" fmla="*/ 1673248 w 11378470"/>
              <a:gd name="connsiteY5456" fmla="*/ 2816920 h 10286999"/>
              <a:gd name="connsiteX5457" fmla="*/ 1671609 w 11378470"/>
              <a:gd name="connsiteY5457" fmla="*/ 2820461 h 10286999"/>
              <a:gd name="connsiteX5458" fmla="*/ 1678691 w 11378470"/>
              <a:gd name="connsiteY5458" fmla="*/ 2824490 h 10286999"/>
              <a:gd name="connsiteX5459" fmla="*/ 1680332 w 11378470"/>
              <a:gd name="connsiteY5459" fmla="*/ 2820949 h 10286999"/>
              <a:gd name="connsiteX5460" fmla="*/ 1685774 w 11378470"/>
              <a:gd name="connsiteY5460" fmla="*/ 2828520 h 10286999"/>
              <a:gd name="connsiteX5461" fmla="*/ 1684919 w 11378470"/>
              <a:gd name="connsiteY5461" fmla="*/ 2859355 h 10286999"/>
              <a:gd name="connsiteX5462" fmla="*/ 1667211 w 11378470"/>
              <a:gd name="connsiteY5462" fmla="*/ 2849281 h 10286999"/>
              <a:gd name="connsiteX5463" fmla="*/ 1663688 w 11378470"/>
              <a:gd name="connsiteY5463" fmla="*/ 2832735 h 10286999"/>
              <a:gd name="connsiteX5464" fmla="*/ 1673248 w 11378470"/>
              <a:gd name="connsiteY5464" fmla="*/ 2816920 h 10286999"/>
              <a:gd name="connsiteX5465" fmla="*/ 2430992 w 11378470"/>
              <a:gd name="connsiteY5465" fmla="*/ 2808694 h 10286999"/>
              <a:gd name="connsiteX5466" fmla="*/ 2447444 w 11378470"/>
              <a:gd name="connsiteY5466" fmla="*/ 2835995 h 10286999"/>
              <a:gd name="connsiteX5467" fmla="*/ 2460440 w 11378470"/>
              <a:gd name="connsiteY5467" fmla="*/ 2851944 h 10286999"/>
              <a:gd name="connsiteX5468" fmla="*/ 2439058 w 11378470"/>
              <a:gd name="connsiteY5468" fmla="*/ 2835186 h 10286999"/>
              <a:gd name="connsiteX5469" fmla="*/ 2427055 w 11378470"/>
              <a:gd name="connsiteY5469" fmla="*/ 2835863 h 10286999"/>
              <a:gd name="connsiteX5470" fmla="*/ 2412906 w 11378470"/>
              <a:gd name="connsiteY5470" fmla="*/ 2816132 h 10286999"/>
              <a:gd name="connsiteX5471" fmla="*/ 2430992 w 11378470"/>
              <a:gd name="connsiteY5471" fmla="*/ 2808694 h 10286999"/>
              <a:gd name="connsiteX5472" fmla="*/ 3345769 w 11378470"/>
              <a:gd name="connsiteY5472" fmla="*/ 2798628 h 10286999"/>
              <a:gd name="connsiteX5473" fmla="*/ 3353264 w 11378470"/>
              <a:gd name="connsiteY5473" fmla="*/ 2804334 h 10286999"/>
              <a:gd name="connsiteX5474" fmla="*/ 3373015 w 11378470"/>
              <a:gd name="connsiteY5474" fmla="*/ 2839919 h 10286999"/>
              <a:gd name="connsiteX5475" fmla="*/ 3377555 w 11378470"/>
              <a:gd name="connsiteY5475" fmla="*/ 2846800 h 10286999"/>
              <a:gd name="connsiteX5476" fmla="*/ 3375938 w 11378470"/>
              <a:gd name="connsiteY5476" fmla="*/ 2857745 h 10286999"/>
              <a:gd name="connsiteX5477" fmla="*/ 3352424 w 11378470"/>
              <a:gd name="connsiteY5477" fmla="*/ 2828810 h 10286999"/>
              <a:gd name="connsiteX5478" fmla="*/ 3341073 w 11378470"/>
              <a:gd name="connsiteY5478" fmla="*/ 2811606 h 10286999"/>
              <a:gd name="connsiteX5479" fmla="*/ 3342690 w 11378470"/>
              <a:gd name="connsiteY5479" fmla="*/ 2800660 h 10286999"/>
              <a:gd name="connsiteX5480" fmla="*/ 8191699 w 11378470"/>
              <a:gd name="connsiteY5480" fmla="*/ 2798628 h 10286999"/>
              <a:gd name="connsiteX5481" fmla="*/ 8199194 w 11378470"/>
              <a:gd name="connsiteY5481" fmla="*/ 2804334 h 10286999"/>
              <a:gd name="connsiteX5482" fmla="*/ 8218945 w 11378470"/>
              <a:gd name="connsiteY5482" fmla="*/ 2839918 h 10286999"/>
              <a:gd name="connsiteX5483" fmla="*/ 8223485 w 11378470"/>
              <a:gd name="connsiteY5483" fmla="*/ 2846799 h 10286999"/>
              <a:gd name="connsiteX5484" fmla="*/ 8221868 w 11378470"/>
              <a:gd name="connsiteY5484" fmla="*/ 2857744 h 10286999"/>
              <a:gd name="connsiteX5485" fmla="*/ 8198354 w 11378470"/>
              <a:gd name="connsiteY5485" fmla="*/ 2828809 h 10286999"/>
              <a:gd name="connsiteX5486" fmla="*/ 8187003 w 11378470"/>
              <a:gd name="connsiteY5486" fmla="*/ 2811605 h 10286999"/>
              <a:gd name="connsiteX5487" fmla="*/ 8188620 w 11378470"/>
              <a:gd name="connsiteY5487" fmla="*/ 2800660 h 10286999"/>
              <a:gd name="connsiteX5488" fmla="*/ 2528679 w 11378470"/>
              <a:gd name="connsiteY5488" fmla="*/ 2790416 h 10286999"/>
              <a:gd name="connsiteX5489" fmla="*/ 2531216 w 11378470"/>
              <a:gd name="connsiteY5489" fmla="*/ 2793176 h 10286999"/>
              <a:gd name="connsiteX5490" fmla="*/ 2530738 w 11378470"/>
              <a:gd name="connsiteY5490" fmla="*/ 2797176 h 10286999"/>
              <a:gd name="connsiteX5491" fmla="*/ 2528679 w 11378470"/>
              <a:gd name="connsiteY5491" fmla="*/ 2790416 h 10286999"/>
              <a:gd name="connsiteX5492" fmla="*/ 2143678 w 11378470"/>
              <a:gd name="connsiteY5492" fmla="*/ 2789066 h 10286999"/>
              <a:gd name="connsiteX5493" fmla="*/ 2156044 w 11378470"/>
              <a:gd name="connsiteY5493" fmla="*/ 2802800 h 10286999"/>
              <a:gd name="connsiteX5494" fmla="*/ 2157501 w 11378470"/>
              <a:gd name="connsiteY5494" fmla="*/ 2821022 h 10286999"/>
              <a:gd name="connsiteX5495" fmla="*/ 2163159 w 11378470"/>
              <a:gd name="connsiteY5495" fmla="*/ 2839607 h 10286999"/>
              <a:gd name="connsiteX5496" fmla="*/ 2158151 w 11378470"/>
              <a:gd name="connsiteY5496" fmla="*/ 2850032 h 10286999"/>
              <a:gd name="connsiteX5497" fmla="*/ 2154515 w 11378470"/>
              <a:gd name="connsiteY5497" fmla="*/ 2851527 h 10286999"/>
              <a:gd name="connsiteX5498" fmla="*/ 2149005 w 11378470"/>
              <a:gd name="connsiteY5498" fmla="*/ 2844773 h 10286999"/>
              <a:gd name="connsiteX5499" fmla="*/ 2148581 w 11378470"/>
              <a:gd name="connsiteY5499" fmla="*/ 2843051 h 10286999"/>
              <a:gd name="connsiteX5500" fmla="*/ 2142165 w 11378470"/>
              <a:gd name="connsiteY5500" fmla="*/ 2851325 h 10286999"/>
              <a:gd name="connsiteX5501" fmla="*/ 2122682 w 11378470"/>
              <a:gd name="connsiteY5501" fmla="*/ 2851269 h 10286999"/>
              <a:gd name="connsiteX5502" fmla="*/ 2140783 w 11378470"/>
              <a:gd name="connsiteY5502" fmla="*/ 2826507 h 10286999"/>
              <a:gd name="connsiteX5503" fmla="*/ 2145002 w 11378470"/>
              <a:gd name="connsiteY5503" fmla="*/ 2828531 h 10286999"/>
              <a:gd name="connsiteX5504" fmla="*/ 2143512 w 11378470"/>
              <a:gd name="connsiteY5504" fmla="*/ 2822478 h 10286999"/>
              <a:gd name="connsiteX5505" fmla="*/ 2140932 w 11378470"/>
              <a:gd name="connsiteY5505" fmla="*/ 2806923 h 10286999"/>
              <a:gd name="connsiteX5506" fmla="*/ 2138669 w 11378470"/>
              <a:gd name="connsiteY5506" fmla="*/ 2799489 h 10286999"/>
              <a:gd name="connsiteX5507" fmla="*/ 2143678 w 11378470"/>
              <a:gd name="connsiteY5507" fmla="*/ 2789066 h 10286999"/>
              <a:gd name="connsiteX5508" fmla="*/ 3262428 w 11378470"/>
              <a:gd name="connsiteY5508" fmla="*/ 2778857 h 10286999"/>
              <a:gd name="connsiteX5509" fmla="*/ 3288018 w 11378470"/>
              <a:gd name="connsiteY5509" fmla="*/ 2830694 h 10286999"/>
              <a:gd name="connsiteX5510" fmla="*/ 3262428 w 11378470"/>
              <a:gd name="connsiteY5510" fmla="*/ 2778857 h 10286999"/>
              <a:gd name="connsiteX5511" fmla="*/ 2564109 w 11378470"/>
              <a:gd name="connsiteY5511" fmla="*/ 2775993 h 10286999"/>
              <a:gd name="connsiteX5512" fmla="*/ 2547074 w 11378470"/>
              <a:gd name="connsiteY5512" fmla="*/ 2794939 h 10286999"/>
              <a:gd name="connsiteX5513" fmla="*/ 2541363 w 11378470"/>
              <a:gd name="connsiteY5513" fmla="*/ 2783378 h 10286999"/>
              <a:gd name="connsiteX5514" fmla="*/ 2564109 w 11378470"/>
              <a:gd name="connsiteY5514" fmla="*/ 2775993 h 10286999"/>
              <a:gd name="connsiteX5515" fmla="*/ 532555 w 11378470"/>
              <a:gd name="connsiteY5515" fmla="*/ 2758549 h 10286999"/>
              <a:gd name="connsiteX5516" fmla="*/ 556817 w 11378470"/>
              <a:gd name="connsiteY5516" fmla="*/ 2775814 h 10286999"/>
              <a:gd name="connsiteX5517" fmla="*/ 525957 w 11378470"/>
              <a:gd name="connsiteY5517" fmla="*/ 2786511 h 10286999"/>
              <a:gd name="connsiteX5518" fmla="*/ 532555 w 11378470"/>
              <a:gd name="connsiteY5518" fmla="*/ 2758549 h 10286999"/>
              <a:gd name="connsiteX5519" fmla="*/ 747786 w 11378470"/>
              <a:gd name="connsiteY5519" fmla="*/ 2745975 h 10286999"/>
              <a:gd name="connsiteX5520" fmla="*/ 757466 w 11378470"/>
              <a:gd name="connsiteY5520" fmla="*/ 2752573 h 10286999"/>
              <a:gd name="connsiteX5521" fmla="*/ 743091 w 11378470"/>
              <a:gd name="connsiteY5521" fmla="*/ 2783619 h 10286999"/>
              <a:gd name="connsiteX5522" fmla="*/ 730974 w 11378470"/>
              <a:gd name="connsiteY5522" fmla="*/ 2781085 h 10286999"/>
              <a:gd name="connsiteX5523" fmla="*/ 728040 w 11378470"/>
              <a:gd name="connsiteY5523" fmla="*/ 2752449 h 10286999"/>
              <a:gd name="connsiteX5524" fmla="*/ 738338 w 11378470"/>
              <a:gd name="connsiteY5524" fmla="*/ 2746048 h 10286999"/>
              <a:gd name="connsiteX5525" fmla="*/ 747786 w 11378470"/>
              <a:gd name="connsiteY5525" fmla="*/ 2745975 h 10286999"/>
              <a:gd name="connsiteX5526" fmla="*/ 3289179 w 11378470"/>
              <a:gd name="connsiteY5526" fmla="*/ 2743780 h 10286999"/>
              <a:gd name="connsiteX5527" fmla="*/ 3314104 w 11378470"/>
              <a:gd name="connsiteY5527" fmla="*/ 2744273 h 10286999"/>
              <a:gd name="connsiteX5528" fmla="*/ 3305768 w 11378470"/>
              <a:gd name="connsiteY5528" fmla="*/ 2768246 h 10286999"/>
              <a:gd name="connsiteX5529" fmla="*/ 3271508 w 11378470"/>
              <a:gd name="connsiteY5529" fmla="*/ 2774173 h 10286999"/>
              <a:gd name="connsiteX5530" fmla="*/ 3268787 w 11378470"/>
              <a:gd name="connsiteY5530" fmla="*/ 2754762 h 10286999"/>
              <a:gd name="connsiteX5531" fmla="*/ 3289179 w 11378470"/>
              <a:gd name="connsiteY5531" fmla="*/ 2743780 h 10286999"/>
              <a:gd name="connsiteX5532" fmla="*/ 1796880 w 11378470"/>
              <a:gd name="connsiteY5532" fmla="*/ 2720399 h 10286999"/>
              <a:gd name="connsiteX5533" fmla="*/ 1847291 w 11378470"/>
              <a:gd name="connsiteY5533" fmla="*/ 2722217 h 10286999"/>
              <a:gd name="connsiteX5534" fmla="*/ 1893471 w 11378470"/>
              <a:gd name="connsiteY5534" fmla="*/ 2729646 h 10286999"/>
              <a:gd name="connsiteX5535" fmla="*/ 1904415 w 11378470"/>
              <a:gd name="connsiteY5535" fmla="*/ 2739967 h 10286999"/>
              <a:gd name="connsiteX5536" fmla="*/ 1906885 w 11378470"/>
              <a:gd name="connsiteY5536" fmla="*/ 2737984 h 10286999"/>
              <a:gd name="connsiteX5537" fmla="*/ 1921895 w 11378470"/>
              <a:gd name="connsiteY5537" fmla="*/ 2761475 h 10286999"/>
              <a:gd name="connsiteX5538" fmla="*/ 1907525 w 11378470"/>
              <a:gd name="connsiteY5538" fmla="*/ 2766298 h 10286999"/>
              <a:gd name="connsiteX5539" fmla="*/ 1904716 w 11378470"/>
              <a:gd name="connsiteY5539" fmla="*/ 2783504 h 10286999"/>
              <a:gd name="connsiteX5540" fmla="*/ 1843993 w 11378470"/>
              <a:gd name="connsiteY5540" fmla="*/ 2753799 h 10286999"/>
              <a:gd name="connsiteX5541" fmla="*/ 1841359 w 11378470"/>
              <a:gd name="connsiteY5541" fmla="*/ 2752653 h 10286999"/>
              <a:gd name="connsiteX5542" fmla="*/ 1848823 w 11378470"/>
              <a:gd name="connsiteY5542" fmla="*/ 2765287 h 10286999"/>
              <a:gd name="connsiteX5543" fmla="*/ 1858096 w 11378470"/>
              <a:gd name="connsiteY5543" fmla="*/ 2794322 h 10286999"/>
              <a:gd name="connsiteX5544" fmla="*/ 1786707 w 11378470"/>
              <a:gd name="connsiteY5544" fmla="*/ 2787692 h 10286999"/>
              <a:gd name="connsiteX5545" fmla="*/ 1824680 w 11378470"/>
              <a:gd name="connsiteY5545" fmla="*/ 2751934 h 10286999"/>
              <a:gd name="connsiteX5546" fmla="*/ 1839441 w 11378470"/>
              <a:gd name="connsiteY5546" fmla="*/ 2751817 h 10286999"/>
              <a:gd name="connsiteX5547" fmla="*/ 1815776 w 11378470"/>
              <a:gd name="connsiteY5547" fmla="*/ 2741514 h 10286999"/>
              <a:gd name="connsiteX5548" fmla="*/ 1796880 w 11378470"/>
              <a:gd name="connsiteY5548" fmla="*/ 2720399 h 10286999"/>
              <a:gd name="connsiteX5549" fmla="*/ 1600065 w 11378470"/>
              <a:gd name="connsiteY5549" fmla="*/ 2718957 h 10286999"/>
              <a:gd name="connsiteX5550" fmla="*/ 1620927 w 11378470"/>
              <a:gd name="connsiteY5550" fmla="*/ 2730826 h 10286999"/>
              <a:gd name="connsiteX5551" fmla="*/ 1606432 w 11378470"/>
              <a:gd name="connsiteY5551" fmla="*/ 2762131 h 10286999"/>
              <a:gd name="connsiteX5552" fmla="*/ 1583702 w 11378470"/>
              <a:gd name="connsiteY5552" fmla="*/ 2744806 h 10286999"/>
              <a:gd name="connsiteX5553" fmla="*/ 1582279 w 11378470"/>
              <a:gd name="connsiteY5553" fmla="*/ 2732461 h 10286999"/>
              <a:gd name="connsiteX5554" fmla="*/ 1589889 w 11378470"/>
              <a:gd name="connsiteY5554" fmla="*/ 2721958 h 10286999"/>
              <a:gd name="connsiteX5555" fmla="*/ 1600065 w 11378470"/>
              <a:gd name="connsiteY5555" fmla="*/ 2718957 h 10286999"/>
              <a:gd name="connsiteX5556" fmla="*/ 3328351 w 11378470"/>
              <a:gd name="connsiteY5556" fmla="*/ 2703557 h 10286999"/>
              <a:gd name="connsiteX5557" fmla="*/ 3364688 w 11378470"/>
              <a:gd name="connsiteY5557" fmla="*/ 2726581 h 10286999"/>
              <a:gd name="connsiteX5558" fmla="*/ 3371908 w 11378470"/>
              <a:gd name="connsiteY5558" fmla="*/ 2736169 h 10286999"/>
              <a:gd name="connsiteX5559" fmla="*/ 3377204 w 11378470"/>
              <a:gd name="connsiteY5559" fmla="*/ 2739576 h 10286999"/>
              <a:gd name="connsiteX5560" fmla="*/ 3390942 w 11378470"/>
              <a:gd name="connsiteY5560" fmla="*/ 2815849 h 10286999"/>
              <a:gd name="connsiteX5561" fmla="*/ 3370408 w 11378470"/>
              <a:gd name="connsiteY5561" fmla="*/ 2804750 h 10286999"/>
              <a:gd name="connsiteX5562" fmla="*/ 3355470 w 11378470"/>
              <a:gd name="connsiteY5562" fmla="*/ 2787186 h 10286999"/>
              <a:gd name="connsiteX5563" fmla="*/ 3352228 w 11378470"/>
              <a:gd name="connsiteY5563" fmla="*/ 2790827 h 10286999"/>
              <a:gd name="connsiteX5564" fmla="*/ 3332728 w 11378470"/>
              <a:gd name="connsiteY5564" fmla="*/ 2791434 h 10286999"/>
              <a:gd name="connsiteX5565" fmla="*/ 3333624 w 11378470"/>
              <a:gd name="connsiteY5565" fmla="*/ 2778961 h 10286999"/>
              <a:gd name="connsiteX5566" fmla="*/ 3331972 w 11378470"/>
              <a:gd name="connsiteY5566" fmla="*/ 2778367 h 10286999"/>
              <a:gd name="connsiteX5567" fmla="*/ 3328351 w 11378470"/>
              <a:gd name="connsiteY5567" fmla="*/ 2703557 h 10286999"/>
              <a:gd name="connsiteX5568" fmla="*/ 8174281 w 11378470"/>
              <a:gd name="connsiteY5568" fmla="*/ 2703556 h 10286999"/>
              <a:gd name="connsiteX5569" fmla="*/ 8228460 w 11378470"/>
              <a:gd name="connsiteY5569" fmla="*/ 2750276 h 10286999"/>
              <a:gd name="connsiteX5570" fmla="*/ 8211616 w 11378470"/>
              <a:gd name="connsiteY5570" fmla="*/ 2771404 h 10286999"/>
              <a:gd name="connsiteX5571" fmla="*/ 8214306 w 11378470"/>
              <a:gd name="connsiteY5571" fmla="*/ 2772693 h 10286999"/>
              <a:gd name="connsiteX5572" fmla="*/ 8198158 w 11378470"/>
              <a:gd name="connsiteY5572" fmla="*/ 2790827 h 10286999"/>
              <a:gd name="connsiteX5573" fmla="*/ 8178658 w 11378470"/>
              <a:gd name="connsiteY5573" fmla="*/ 2791434 h 10286999"/>
              <a:gd name="connsiteX5574" fmla="*/ 8179554 w 11378470"/>
              <a:gd name="connsiteY5574" fmla="*/ 2778960 h 10286999"/>
              <a:gd name="connsiteX5575" fmla="*/ 8177902 w 11378470"/>
              <a:gd name="connsiteY5575" fmla="*/ 2778366 h 10286999"/>
              <a:gd name="connsiteX5576" fmla="*/ 8174281 w 11378470"/>
              <a:gd name="connsiteY5576" fmla="*/ 2703556 h 10286999"/>
              <a:gd name="connsiteX5577" fmla="*/ 3287314 w 11378470"/>
              <a:gd name="connsiteY5577" fmla="*/ 2700233 h 10286999"/>
              <a:gd name="connsiteX5578" fmla="*/ 3298671 w 11378470"/>
              <a:gd name="connsiteY5578" fmla="*/ 2709608 h 10286999"/>
              <a:gd name="connsiteX5579" fmla="*/ 3294708 w 11378470"/>
              <a:gd name="connsiteY5579" fmla="*/ 2713120 h 10286999"/>
              <a:gd name="connsiteX5580" fmla="*/ 3298564 w 11378470"/>
              <a:gd name="connsiteY5580" fmla="*/ 2713590 h 10286999"/>
              <a:gd name="connsiteX5581" fmla="*/ 3293221 w 11378470"/>
              <a:gd name="connsiteY5581" fmla="*/ 2714436 h 10286999"/>
              <a:gd name="connsiteX5582" fmla="*/ 3290852 w 11378470"/>
              <a:gd name="connsiteY5582" fmla="*/ 2712650 h 10286999"/>
              <a:gd name="connsiteX5583" fmla="*/ 3287314 w 11378470"/>
              <a:gd name="connsiteY5583" fmla="*/ 2700233 h 10286999"/>
              <a:gd name="connsiteX5584" fmla="*/ 1558163 w 11378470"/>
              <a:gd name="connsiteY5584" fmla="*/ 2682109 h 10286999"/>
              <a:gd name="connsiteX5585" fmla="*/ 1576695 w 11378470"/>
              <a:gd name="connsiteY5585" fmla="*/ 2683051 h 10286999"/>
              <a:gd name="connsiteX5586" fmla="*/ 1547268 w 11378470"/>
              <a:gd name="connsiteY5586" fmla="*/ 2697680 h 10286999"/>
              <a:gd name="connsiteX5587" fmla="*/ 1558163 w 11378470"/>
              <a:gd name="connsiteY5587" fmla="*/ 2682109 h 10286999"/>
              <a:gd name="connsiteX5588" fmla="*/ 3272210 w 11378470"/>
              <a:gd name="connsiteY5588" fmla="*/ 2669337 h 10286999"/>
              <a:gd name="connsiteX5589" fmla="*/ 3286662 w 11378470"/>
              <a:gd name="connsiteY5589" fmla="*/ 2700154 h 10286999"/>
              <a:gd name="connsiteX5590" fmla="*/ 3271767 w 11378470"/>
              <a:gd name="connsiteY5590" fmla="*/ 2685886 h 10286999"/>
              <a:gd name="connsiteX5591" fmla="*/ 3272210 w 11378470"/>
              <a:gd name="connsiteY5591" fmla="*/ 2669337 h 10286999"/>
              <a:gd name="connsiteX5592" fmla="*/ 8118140 w 11378470"/>
              <a:gd name="connsiteY5592" fmla="*/ 2669336 h 10286999"/>
              <a:gd name="connsiteX5593" fmla="*/ 8132592 w 11378470"/>
              <a:gd name="connsiteY5593" fmla="*/ 2700153 h 10286999"/>
              <a:gd name="connsiteX5594" fmla="*/ 8117697 w 11378470"/>
              <a:gd name="connsiteY5594" fmla="*/ 2685885 h 10286999"/>
              <a:gd name="connsiteX5595" fmla="*/ 8118140 w 11378470"/>
              <a:gd name="connsiteY5595" fmla="*/ 2669336 h 10286999"/>
              <a:gd name="connsiteX5596" fmla="*/ 3236338 w 11378470"/>
              <a:gd name="connsiteY5596" fmla="*/ 2645343 h 10286999"/>
              <a:gd name="connsiteX5597" fmla="*/ 3246741 w 11378470"/>
              <a:gd name="connsiteY5597" fmla="*/ 2652689 h 10286999"/>
              <a:gd name="connsiteX5598" fmla="*/ 3239541 w 11378470"/>
              <a:gd name="connsiteY5598" fmla="*/ 2661966 h 10286999"/>
              <a:gd name="connsiteX5599" fmla="*/ 3243025 w 11378470"/>
              <a:gd name="connsiteY5599" fmla="*/ 2661918 h 10286999"/>
              <a:gd name="connsiteX5600" fmla="*/ 3240753 w 11378470"/>
              <a:gd name="connsiteY5600" fmla="*/ 2698446 h 10286999"/>
              <a:gd name="connsiteX5601" fmla="*/ 3221827 w 11378470"/>
              <a:gd name="connsiteY5601" fmla="*/ 2709788 h 10286999"/>
              <a:gd name="connsiteX5602" fmla="*/ 3186428 w 11378470"/>
              <a:gd name="connsiteY5602" fmla="*/ 2700024 h 10286999"/>
              <a:gd name="connsiteX5603" fmla="*/ 3189420 w 11378470"/>
              <a:gd name="connsiteY5603" fmla="*/ 2679810 h 10286999"/>
              <a:gd name="connsiteX5604" fmla="*/ 3209881 w 11378470"/>
              <a:gd name="connsiteY5604" fmla="*/ 2666120 h 10286999"/>
              <a:gd name="connsiteX5605" fmla="*/ 3224861 w 11378470"/>
              <a:gd name="connsiteY5605" fmla="*/ 2662445 h 10286999"/>
              <a:gd name="connsiteX5606" fmla="*/ 3224596 w 11378470"/>
              <a:gd name="connsiteY5606" fmla="*/ 2654740 h 10286999"/>
              <a:gd name="connsiteX5607" fmla="*/ 3236338 w 11378470"/>
              <a:gd name="connsiteY5607" fmla="*/ 2645343 h 10286999"/>
              <a:gd name="connsiteX5608" fmla="*/ 1777154 w 11378470"/>
              <a:gd name="connsiteY5608" fmla="*/ 2641765 h 10286999"/>
              <a:gd name="connsiteX5609" fmla="*/ 1791067 w 11378470"/>
              <a:gd name="connsiteY5609" fmla="*/ 2650229 h 10286999"/>
              <a:gd name="connsiteX5610" fmla="*/ 1762347 w 11378470"/>
              <a:gd name="connsiteY5610" fmla="*/ 2642680 h 10286999"/>
              <a:gd name="connsiteX5611" fmla="*/ 1777154 w 11378470"/>
              <a:gd name="connsiteY5611" fmla="*/ 2641765 h 10286999"/>
              <a:gd name="connsiteX5612" fmla="*/ 1295173 w 11378470"/>
              <a:gd name="connsiteY5612" fmla="*/ 2640968 h 10286999"/>
              <a:gd name="connsiteX5613" fmla="*/ 1305323 w 11378470"/>
              <a:gd name="connsiteY5613" fmla="*/ 2649358 h 10286999"/>
              <a:gd name="connsiteX5614" fmla="*/ 1302108 w 11378470"/>
              <a:gd name="connsiteY5614" fmla="*/ 2651479 h 10286999"/>
              <a:gd name="connsiteX5615" fmla="*/ 1291563 w 11378470"/>
              <a:gd name="connsiteY5615" fmla="*/ 2663467 h 10286999"/>
              <a:gd name="connsiteX5616" fmla="*/ 1280004 w 11378470"/>
              <a:gd name="connsiteY5616" fmla="*/ 2645950 h 10286999"/>
              <a:gd name="connsiteX5617" fmla="*/ 1295173 w 11378470"/>
              <a:gd name="connsiteY5617" fmla="*/ 2640968 h 10286999"/>
              <a:gd name="connsiteX5618" fmla="*/ 2193012 w 11378470"/>
              <a:gd name="connsiteY5618" fmla="*/ 2634521 h 10286999"/>
              <a:gd name="connsiteX5619" fmla="*/ 2202863 w 11378470"/>
              <a:gd name="connsiteY5619" fmla="*/ 2634813 h 10286999"/>
              <a:gd name="connsiteX5620" fmla="*/ 2174382 w 11378470"/>
              <a:gd name="connsiteY5620" fmla="*/ 2661727 h 10286999"/>
              <a:gd name="connsiteX5621" fmla="*/ 2193012 w 11378470"/>
              <a:gd name="connsiteY5621" fmla="*/ 2634521 h 10286999"/>
              <a:gd name="connsiteX5622" fmla="*/ 3283441 w 11378470"/>
              <a:gd name="connsiteY5622" fmla="*/ 2634238 h 10286999"/>
              <a:gd name="connsiteX5623" fmla="*/ 3294699 w 11378470"/>
              <a:gd name="connsiteY5623" fmla="*/ 2634380 h 10286999"/>
              <a:gd name="connsiteX5624" fmla="*/ 3310508 w 11378470"/>
              <a:gd name="connsiteY5624" fmla="*/ 2659109 h 10286999"/>
              <a:gd name="connsiteX5625" fmla="*/ 3287816 w 11378470"/>
              <a:gd name="connsiteY5625" fmla="*/ 2659136 h 10286999"/>
              <a:gd name="connsiteX5626" fmla="*/ 3284052 w 11378470"/>
              <a:gd name="connsiteY5626" fmla="*/ 2655156 h 10286999"/>
              <a:gd name="connsiteX5627" fmla="*/ 3280821 w 11378470"/>
              <a:gd name="connsiteY5627" fmla="*/ 2652023 h 10286999"/>
              <a:gd name="connsiteX5628" fmla="*/ 3281005 w 11378470"/>
              <a:gd name="connsiteY5628" fmla="*/ 2651934 h 10286999"/>
              <a:gd name="connsiteX5629" fmla="*/ 3273506 w 11378470"/>
              <a:gd name="connsiteY5629" fmla="*/ 2644004 h 10286999"/>
              <a:gd name="connsiteX5630" fmla="*/ 3283441 w 11378470"/>
              <a:gd name="connsiteY5630" fmla="*/ 2634238 h 10286999"/>
              <a:gd name="connsiteX5631" fmla="*/ 2301643 w 11378470"/>
              <a:gd name="connsiteY5631" fmla="*/ 2627601 h 10286999"/>
              <a:gd name="connsiteX5632" fmla="*/ 2341097 w 11378470"/>
              <a:gd name="connsiteY5632" fmla="*/ 2644335 h 10286999"/>
              <a:gd name="connsiteX5633" fmla="*/ 2415161 w 11378470"/>
              <a:gd name="connsiteY5633" fmla="*/ 2772017 h 10286999"/>
              <a:gd name="connsiteX5634" fmla="*/ 2405305 w 11378470"/>
              <a:gd name="connsiteY5634" fmla="*/ 2771244 h 10286999"/>
              <a:gd name="connsiteX5635" fmla="*/ 2405974 w 11378470"/>
              <a:gd name="connsiteY5635" fmla="*/ 2776092 h 10286999"/>
              <a:gd name="connsiteX5636" fmla="*/ 2371176 w 11378470"/>
              <a:gd name="connsiteY5636" fmla="*/ 2789206 h 10286999"/>
              <a:gd name="connsiteX5637" fmla="*/ 2358140 w 11378470"/>
              <a:gd name="connsiteY5637" fmla="*/ 2778972 h 10286999"/>
              <a:gd name="connsiteX5638" fmla="*/ 2335351 w 11378470"/>
              <a:gd name="connsiteY5638" fmla="*/ 2791041 h 10286999"/>
              <a:gd name="connsiteX5639" fmla="*/ 2311347 w 11378470"/>
              <a:gd name="connsiteY5639" fmla="*/ 2800796 h 10286999"/>
              <a:gd name="connsiteX5640" fmla="*/ 2275869 w 11378470"/>
              <a:gd name="connsiteY5640" fmla="*/ 2797166 h 10286999"/>
              <a:gd name="connsiteX5641" fmla="*/ 2301643 w 11378470"/>
              <a:gd name="connsiteY5641" fmla="*/ 2627601 h 10286999"/>
              <a:gd name="connsiteX5642" fmla="*/ 3308207 w 11378470"/>
              <a:gd name="connsiteY5642" fmla="*/ 2625374 h 10286999"/>
              <a:gd name="connsiteX5643" fmla="*/ 3320104 w 11378470"/>
              <a:gd name="connsiteY5643" fmla="*/ 2633010 h 10286999"/>
              <a:gd name="connsiteX5644" fmla="*/ 3317877 w 11378470"/>
              <a:gd name="connsiteY5644" fmla="*/ 2636479 h 10286999"/>
              <a:gd name="connsiteX5645" fmla="*/ 3308207 w 11378470"/>
              <a:gd name="connsiteY5645" fmla="*/ 2625374 h 10286999"/>
              <a:gd name="connsiteX5646" fmla="*/ 3194307 w 11378470"/>
              <a:gd name="connsiteY5646" fmla="*/ 2616156 h 10286999"/>
              <a:gd name="connsiteX5647" fmla="*/ 3206187 w 11378470"/>
              <a:gd name="connsiteY5647" fmla="*/ 2623134 h 10286999"/>
              <a:gd name="connsiteX5648" fmla="*/ 3211048 w 11378470"/>
              <a:gd name="connsiteY5648" fmla="*/ 2634742 h 10286999"/>
              <a:gd name="connsiteX5649" fmla="*/ 3192330 w 11378470"/>
              <a:gd name="connsiteY5649" fmla="*/ 2647093 h 10286999"/>
              <a:gd name="connsiteX5650" fmla="*/ 3185797 w 11378470"/>
              <a:gd name="connsiteY5650" fmla="*/ 2616832 h 10286999"/>
              <a:gd name="connsiteX5651" fmla="*/ 3194307 w 11378470"/>
              <a:gd name="connsiteY5651" fmla="*/ 2616156 h 10286999"/>
              <a:gd name="connsiteX5652" fmla="*/ 1171738 w 11378470"/>
              <a:gd name="connsiteY5652" fmla="*/ 2616053 h 10286999"/>
              <a:gd name="connsiteX5653" fmla="*/ 1178226 w 11378470"/>
              <a:gd name="connsiteY5653" fmla="*/ 2663118 h 10286999"/>
              <a:gd name="connsiteX5654" fmla="*/ 1153754 w 11378470"/>
              <a:gd name="connsiteY5654" fmla="*/ 2659044 h 10286999"/>
              <a:gd name="connsiteX5655" fmla="*/ 1171738 w 11378470"/>
              <a:gd name="connsiteY5655" fmla="*/ 2616053 h 10286999"/>
              <a:gd name="connsiteX5656" fmla="*/ 2212304 w 11378470"/>
              <a:gd name="connsiteY5656" fmla="*/ 2604875 h 10286999"/>
              <a:gd name="connsiteX5657" fmla="*/ 2239639 w 11378470"/>
              <a:gd name="connsiteY5657" fmla="*/ 2639442 h 10286999"/>
              <a:gd name="connsiteX5658" fmla="*/ 2212739 w 11378470"/>
              <a:gd name="connsiteY5658" fmla="*/ 2636558 h 10286999"/>
              <a:gd name="connsiteX5659" fmla="*/ 2197114 w 11378470"/>
              <a:gd name="connsiteY5659" fmla="*/ 2606978 h 10286999"/>
              <a:gd name="connsiteX5660" fmla="*/ 2212304 w 11378470"/>
              <a:gd name="connsiteY5660" fmla="*/ 2604875 h 10286999"/>
              <a:gd name="connsiteX5661" fmla="*/ 8149996 w 11378470"/>
              <a:gd name="connsiteY5661" fmla="*/ 2592942 h 10286999"/>
              <a:gd name="connsiteX5662" fmla="*/ 8116310 w 11378470"/>
              <a:gd name="connsiteY5662" fmla="*/ 2595035 h 10286999"/>
              <a:gd name="connsiteX5663" fmla="*/ 8114607 w 11378470"/>
              <a:gd name="connsiteY5663" fmla="*/ 2594345 h 10286999"/>
              <a:gd name="connsiteX5664" fmla="*/ 8113987 w 11378470"/>
              <a:gd name="connsiteY5664" fmla="*/ 2602970 h 10286999"/>
              <a:gd name="connsiteX5665" fmla="*/ 8092918 w 11378470"/>
              <a:gd name="connsiteY5665" fmla="*/ 2738060 h 10286999"/>
              <a:gd name="connsiteX5666" fmla="*/ 8085787 w 11378470"/>
              <a:gd name="connsiteY5666" fmla="*/ 2749096 h 10286999"/>
              <a:gd name="connsiteX5667" fmla="*/ 8078827 w 11378470"/>
              <a:gd name="connsiteY5667" fmla="*/ 2767069 h 10286999"/>
              <a:gd name="connsiteX5668" fmla="*/ 8094607 w 11378470"/>
              <a:gd name="connsiteY5668" fmla="*/ 2791599 h 10286999"/>
              <a:gd name="connsiteX5669" fmla="*/ 8075866 w 11378470"/>
              <a:gd name="connsiteY5669" fmla="*/ 2788648 h 10286999"/>
              <a:gd name="connsiteX5670" fmla="*/ 8075006 w 11378470"/>
              <a:gd name="connsiteY5670" fmla="*/ 2800417 h 10286999"/>
              <a:gd name="connsiteX5671" fmla="*/ 8063596 w 11378470"/>
              <a:gd name="connsiteY5671" fmla="*/ 2854783 h 10286999"/>
              <a:gd name="connsiteX5672" fmla="*/ 8053867 w 11378470"/>
              <a:gd name="connsiteY5672" fmla="*/ 2897242 h 10286999"/>
              <a:gd name="connsiteX5673" fmla="*/ 8085899 w 11378470"/>
              <a:gd name="connsiteY5673" fmla="*/ 2942832 h 10286999"/>
              <a:gd name="connsiteX5674" fmla="*/ 8073487 w 11378470"/>
              <a:gd name="connsiteY5674" fmla="*/ 3012078 h 10286999"/>
              <a:gd name="connsiteX5675" fmla="*/ 8067256 w 11378470"/>
              <a:gd name="connsiteY5675" fmla="*/ 3046840 h 10286999"/>
              <a:gd name="connsiteX5676" fmla="*/ 8077318 w 11378470"/>
              <a:gd name="connsiteY5676" fmla="*/ 3010630 h 10286999"/>
              <a:gd name="connsiteX5677" fmla="*/ 8098090 w 11378470"/>
              <a:gd name="connsiteY5677" fmla="*/ 2958998 h 10286999"/>
              <a:gd name="connsiteX5678" fmla="*/ 8103594 w 11378470"/>
              <a:gd name="connsiteY5678" fmla="*/ 2907670 h 10286999"/>
              <a:gd name="connsiteX5679" fmla="*/ 8126290 w 11378470"/>
              <a:gd name="connsiteY5679" fmla="*/ 2805681 h 10286999"/>
              <a:gd name="connsiteX5680" fmla="*/ 8131690 w 11378470"/>
              <a:gd name="connsiteY5680" fmla="*/ 2770429 h 10286999"/>
              <a:gd name="connsiteX5681" fmla="*/ 8122714 w 11378470"/>
              <a:gd name="connsiteY5681" fmla="*/ 2772699 h 10286999"/>
              <a:gd name="connsiteX5682" fmla="*/ 8117438 w 11378470"/>
              <a:gd name="connsiteY5682" fmla="*/ 2774172 h 10286999"/>
              <a:gd name="connsiteX5683" fmla="*/ 8114717 w 11378470"/>
              <a:gd name="connsiteY5683" fmla="*/ 2754762 h 10286999"/>
              <a:gd name="connsiteX5684" fmla="*/ 8135109 w 11378470"/>
              <a:gd name="connsiteY5684" fmla="*/ 2743779 h 10286999"/>
              <a:gd name="connsiteX5685" fmla="*/ 8135771 w 11378470"/>
              <a:gd name="connsiteY5685" fmla="*/ 2743792 h 10286999"/>
              <a:gd name="connsiteX5686" fmla="*/ 8136093 w 11378470"/>
              <a:gd name="connsiteY5686" fmla="*/ 2741688 h 10286999"/>
              <a:gd name="connsiteX5687" fmla="*/ 8140296 w 11378470"/>
              <a:gd name="connsiteY5687" fmla="*/ 2714254 h 10286999"/>
              <a:gd name="connsiteX5688" fmla="*/ 8139151 w 11378470"/>
              <a:gd name="connsiteY5688" fmla="*/ 2714436 h 10286999"/>
              <a:gd name="connsiteX5689" fmla="*/ 8136782 w 11378470"/>
              <a:gd name="connsiteY5689" fmla="*/ 2712649 h 10286999"/>
              <a:gd name="connsiteX5690" fmla="*/ 8133244 w 11378470"/>
              <a:gd name="connsiteY5690" fmla="*/ 2700232 h 10286999"/>
              <a:gd name="connsiteX5691" fmla="*/ 8136110 w 11378470"/>
              <a:gd name="connsiteY5691" fmla="*/ 2701581 h 10286999"/>
              <a:gd name="connsiteX5692" fmla="*/ 8141462 w 11378470"/>
              <a:gd name="connsiteY5692" fmla="*/ 2706640 h 10286999"/>
              <a:gd name="connsiteX5693" fmla="*/ 8145896 w 11378470"/>
              <a:gd name="connsiteY5693" fmla="*/ 2677695 h 10286999"/>
              <a:gd name="connsiteX5694" fmla="*/ 8148138 w 11378470"/>
              <a:gd name="connsiteY5694" fmla="*/ 2659119 h 10286999"/>
              <a:gd name="connsiteX5695" fmla="*/ 8133746 w 11378470"/>
              <a:gd name="connsiteY5695" fmla="*/ 2659136 h 10286999"/>
              <a:gd name="connsiteX5696" fmla="*/ 8129982 w 11378470"/>
              <a:gd name="connsiteY5696" fmla="*/ 2655155 h 10286999"/>
              <a:gd name="connsiteX5697" fmla="*/ 8126751 w 11378470"/>
              <a:gd name="connsiteY5697" fmla="*/ 2652022 h 10286999"/>
              <a:gd name="connsiteX5698" fmla="*/ 8126935 w 11378470"/>
              <a:gd name="connsiteY5698" fmla="*/ 2651933 h 10286999"/>
              <a:gd name="connsiteX5699" fmla="*/ 8119436 w 11378470"/>
              <a:gd name="connsiteY5699" fmla="*/ 2644003 h 10286999"/>
              <a:gd name="connsiteX5700" fmla="*/ 8129371 w 11378470"/>
              <a:gd name="connsiteY5700" fmla="*/ 2634237 h 10286999"/>
              <a:gd name="connsiteX5701" fmla="*/ 8140629 w 11378470"/>
              <a:gd name="connsiteY5701" fmla="*/ 2634380 h 10286999"/>
              <a:gd name="connsiteX5702" fmla="*/ 8150115 w 11378470"/>
              <a:gd name="connsiteY5702" fmla="*/ 2642736 h 10286999"/>
              <a:gd name="connsiteX5703" fmla="*/ 8150978 w 11378470"/>
              <a:gd name="connsiteY5703" fmla="*/ 2635586 h 10286999"/>
              <a:gd name="connsiteX5704" fmla="*/ 1071756 w 11378470"/>
              <a:gd name="connsiteY5704" fmla="*/ 2589308 h 10286999"/>
              <a:gd name="connsiteX5705" fmla="*/ 1115030 w 11378470"/>
              <a:gd name="connsiteY5705" fmla="*/ 2662338 h 10286999"/>
              <a:gd name="connsiteX5706" fmla="*/ 1100679 w 11378470"/>
              <a:gd name="connsiteY5706" fmla="*/ 2664857 h 10286999"/>
              <a:gd name="connsiteX5707" fmla="*/ 1062055 w 11378470"/>
              <a:gd name="connsiteY5707" fmla="*/ 2596111 h 10286999"/>
              <a:gd name="connsiteX5708" fmla="*/ 1071756 w 11378470"/>
              <a:gd name="connsiteY5708" fmla="*/ 2589308 h 10286999"/>
              <a:gd name="connsiteX5709" fmla="*/ 8306981 w 11378470"/>
              <a:gd name="connsiteY5709" fmla="*/ 2573490 h 10286999"/>
              <a:gd name="connsiteX5710" fmla="*/ 8325757 w 11378470"/>
              <a:gd name="connsiteY5710" fmla="*/ 2581217 h 10286999"/>
              <a:gd name="connsiteX5711" fmla="*/ 8324892 w 11378470"/>
              <a:gd name="connsiteY5711" fmla="*/ 2586815 h 10286999"/>
              <a:gd name="connsiteX5712" fmla="*/ 8306981 w 11378470"/>
              <a:gd name="connsiteY5712" fmla="*/ 2573490 h 10286999"/>
              <a:gd name="connsiteX5713" fmla="*/ 2317310 w 11378470"/>
              <a:gd name="connsiteY5713" fmla="*/ 2564378 h 10286999"/>
              <a:gd name="connsiteX5714" fmla="*/ 2356507 w 11378470"/>
              <a:gd name="connsiteY5714" fmla="*/ 2592301 h 10286999"/>
              <a:gd name="connsiteX5715" fmla="*/ 2350366 w 11378470"/>
              <a:gd name="connsiteY5715" fmla="*/ 2636188 h 10286999"/>
              <a:gd name="connsiteX5716" fmla="*/ 2335641 w 11378470"/>
              <a:gd name="connsiteY5716" fmla="*/ 2639206 h 10286999"/>
              <a:gd name="connsiteX5717" fmla="*/ 2306640 w 11378470"/>
              <a:gd name="connsiteY5717" fmla="*/ 2571535 h 10286999"/>
              <a:gd name="connsiteX5718" fmla="*/ 2317310 w 11378470"/>
              <a:gd name="connsiteY5718" fmla="*/ 2564378 h 10286999"/>
              <a:gd name="connsiteX5719" fmla="*/ 3173148 w 11378470"/>
              <a:gd name="connsiteY5719" fmla="*/ 2562831 h 10286999"/>
              <a:gd name="connsiteX5720" fmla="*/ 3160223 w 11378470"/>
              <a:gd name="connsiteY5720" fmla="*/ 2625173 h 10286999"/>
              <a:gd name="connsiteX5721" fmla="*/ 3173148 w 11378470"/>
              <a:gd name="connsiteY5721" fmla="*/ 2562831 h 10286999"/>
              <a:gd name="connsiteX5722" fmla="*/ 8227414 w 11378470"/>
              <a:gd name="connsiteY5722" fmla="*/ 2555505 h 10286999"/>
              <a:gd name="connsiteX5723" fmla="*/ 8262759 w 11378470"/>
              <a:gd name="connsiteY5723" fmla="*/ 2576699 h 10286999"/>
              <a:gd name="connsiteX5724" fmla="*/ 8205826 w 11378470"/>
              <a:gd name="connsiteY5724" fmla="*/ 2586132 h 10286999"/>
              <a:gd name="connsiteX5725" fmla="*/ 8227414 w 11378470"/>
              <a:gd name="connsiteY5725" fmla="*/ 2555505 h 10286999"/>
              <a:gd name="connsiteX5726" fmla="*/ 3172752 w 11378470"/>
              <a:gd name="connsiteY5726" fmla="*/ 2554611 h 10286999"/>
              <a:gd name="connsiteX5727" fmla="*/ 3177588 w 11378470"/>
              <a:gd name="connsiteY5727" fmla="*/ 2554656 h 10286999"/>
              <a:gd name="connsiteX5728" fmla="*/ 3173849 w 11378470"/>
              <a:gd name="connsiteY5728" fmla="*/ 2562917 h 10286999"/>
              <a:gd name="connsiteX5729" fmla="*/ 3170459 w 11378470"/>
              <a:gd name="connsiteY5729" fmla="*/ 2558145 h 10286999"/>
              <a:gd name="connsiteX5730" fmla="*/ 3172752 w 11378470"/>
              <a:gd name="connsiteY5730" fmla="*/ 2554611 h 10286999"/>
              <a:gd name="connsiteX5731" fmla="*/ 3174624 w 11378470"/>
              <a:gd name="connsiteY5731" fmla="*/ 2533957 h 10286999"/>
              <a:gd name="connsiteX5732" fmla="*/ 3178131 w 11378470"/>
              <a:gd name="connsiteY5732" fmla="*/ 2534385 h 10286999"/>
              <a:gd name="connsiteX5733" fmla="*/ 3174392 w 11378470"/>
              <a:gd name="connsiteY5733" fmla="*/ 2542646 h 10286999"/>
              <a:gd name="connsiteX5734" fmla="*/ 3174624 w 11378470"/>
              <a:gd name="connsiteY5734" fmla="*/ 2533957 h 10286999"/>
              <a:gd name="connsiteX5735" fmla="*/ 1980895 w 11378470"/>
              <a:gd name="connsiteY5735" fmla="*/ 2531535 h 10286999"/>
              <a:gd name="connsiteX5736" fmla="*/ 2009665 w 11378470"/>
              <a:gd name="connsiteY5736" fmla="*/ 2610818 h 10286999"/>
              <a:gd name="connsiteX5737" fmla="*/ 1931033 w 11378470"/>
              <a:gd name="connsiteY5737" fmla="*/ 2703104 h 10286999"/>
              <a:gd name="connsiteX5738" fmla="*/ 1920155 w 11378470"/>
              <a:gd name="connsiteY5738" fmla="*/ 2696511 h 10286999"/>
              <a:gd name="connsiteX5739" fmla="*/ 1899920 w 11378470"/>
              <a:gd name="connsiteY5739" fmla="*/ 2645526 h 10286999"/>
              <a:gd name="connsiteX5740" fmla="*/ 1903335 w 11378470"/>
              <a:gd name="connsiteY5740" fmla="*/ 2617488 h 10286999"/>
              <a:gd name="connsiteX5741" fmla="*/ 1883260 w 11378470"/>
              <a:gd name="connsiteY5741" fmla="*/ 2618719 h 10286999"/>
              <a:gd name="connsiteX5742" fmla="*/ 1893012 w 11378470"/>
              <a:gd name="connsiteY5742" fmla="*/ 2599622 h 10286999"/>
              <a:gd name="connsiteX5743" fmla="*/ 1905213 w 11378470"/>
              <a:gd name="connsiteY5743" fmla="*/ 2602080 h 10286999"/>
              <a:gd name="connsiteX5744" fmla="*/ 1906491 w 11378470"/>
              <a:gd name="connsiteY5744" fmla="*/ 2591602 h 10286999"/>
              <a:gd name="connsiteX5745" fmla="*/ 1980895 w 11378470"/>
              <a:gd name="connsiteY5745" fmla="*/ 2531535 h 10286999"/>
              <a:gd name="connsiteX5746" fmla="*/ 2681242 w 11378470"/>
              <a:gd name="connsiteY5746" fmla="*/ 2525773 h 10286999"/>
              <a:gd name="connsiteX5747" fmla="*/ 2695444 w 11378470"/>
              <a:gd name="connsiteY5747" fmla="*/ 2534033 h 10286999"/>
              <a:gd name="connsiteX5748" fmla="*/ 2657917 w 11378470"/>
              <a:gd name="connsiteY5748" fmla="*/ 2612127 h 10286999"/>
              <a:gd name="connsiteX5749" fmla="*/ 2631762 w 11378470"/>
              <a:gd name="connsiteY5749" fmla="*/ 2610926 h 10286999"/>
              <a:gd name="connsiteX5750" fmla="*/ 2681242 w 11378470"/>
              <a:gd name="connsiteY5750" fmla="*/ 2525773 h 10286999"/>
              <a:gd name="connsiteX5751" fmla="*/ 8531524 w 11378470"/>
              <a:gd name="connsiteY5751" fmla="*/ 2524936 h 10286999"/>
              <a:gd name="connsiteX5752" fmla="*/ 8541513 w 11378470"/>
              <a:gd name="connsiteY5752" fmla="*/ 2527072 h 10286999"/>
              <a:gd name="connsiteX5753" fmla="*/ 8549348 w 11378470"/>
              <a:gd name="connsiteY5753" fmla="*/ 2548056 h 10286999"/>
              <a:gd name="connsiteX5754" fmla="*/ 8543495 w 11378470"/>
              <a:gd name="connsiteY5754" fmla="*/ 2555415 h 10286999"/>
              <a:gd name="connsiteX5755" fmla="*/ 8539678 w 11378470"/>
              <a:gd name="connsiteY5755" fmla="*/ 2554790 h 10286999"/>
              <a:gd name="connsiteX5756" fmla="*/ 8524407 w 11378470"/>
              <a:gd name="connsiteY5756" fmla="*/ 2552287 h 10286999"/>
              <a:gd name="connsiteX5757" fmla="*/ 8518081 w 11378470"/>
              <a:gd name="connsiteY5757" fmla="*/ 2531238 h 10286999"/>
              <a:gd name="connsiteX5758" fmla="*/ 8531524 w 11378470"/>
              <a:gd name="connsiteY5758" fmla="*/ 2524936 h 10286999"/>
              <a:gd name="connsiteX5759" fmla="*/ 2448369 w 11378470"/>
              <a:gd name="connsiteY5759" fmla="*/ 2523867 h 10286999"/>
              <a:gd name="connsiteX5760" fmla="*/ 2567270 w 11378470"/>
              <a:gd name="connsiteY5760" fmla="*/ 2628699 h 10286999"/>
              <a:gd name="connsiteX5761" fmla="*/ 2525866 w 11378470"/>
              <a:gd name="connsiteY5761" fmla="*/ 2669809 h 10286999"/>
              <a:gd name="connsiteX5762" fmla="*/ 2524779 w 11378470"/>
              <a:gd name="connsiteY5762" fmla="*/ 2667741 h 10286999"/>
              <a:gd name="connsiteX5763" fmla="*/ 2514180 w 11378470"/>
              <a:gd name="connsiteY5763" fmla="*/ 2689421 h 10286999"/>
              <a:gd name="connsiteX5764" fmla="*/ 2493170 w 11378470"/>
              <a:gd name="connsiteY5764" fmla="*/ 2698152 h 10286999"/>
              <a:gd name="connsiteX5765" fmla="*/ 2477900 w 11378470"/>
              <a:gd name="connsiteY5765" fmla="*/ 2679980 h 10286999"/>
              <a:gd name="connsiteX5766" fmla="*/ 2474992 w 11378470"/>
              <a:gd name="connsiteY5766" fmla="*/ 2670248 h 10286999"/>
              <a:gd name="connsiteX5767" fmla="*/ 2467514 w 11378470"/>
              <a:gd name="connsiteY5767" fmla="*/ 2694371 h 10286999"/>
              <a:gd name="connsiteX5768" fmla="*/ 2447514 w 11378470"/>
              <a:gd name="connsiteY5768" fmla="*/ 2725193 h 10286999"/>
              <a:gd name="connsiteX5769" fmla="*/ 2435399 w 11378470"/>
              <a:gd name="connsiteY5769" fmla="*/ 2726877 h 10286999"/>
              <a:gd name="connsiteX5770" fmla="*/ 2378916 w 11378470"/>
              <a:gd name="connsiteY5770" fmla="*/ 2594028 h 10286999"/>
              <a:gd name="connsiteX5771" fmla="*/ 2388564 w 11378470"/>
              <a:gd name="connsiteY5771" fmla="*/ 2579643 h 10286999"/>
              <a:gd name="connsiteX5772" fmla="*/ 2384642 w 11378470"/>
              <a:gd name="connsiteY5772" fmla="*/ 2571605 h 10286999"/>
              <a:gd name="connsiteX5773" fmla="*/ 2393088 w 11378470"/>
              <a:gd name="connsiteY5773" fmla="*/ 2563152 h 10286999"/>
              <a:gd name="connsiteX5774" fmla="*/ 2401051 w 11378470"/>
              <a:gd name="connsiteY5774" fmla="*/ 2561022 h 10286999"/>
              <a:gd name="connsiteX5775" fmla="*/ 2408882 w 11378470"/>
              <a:gd name="connsiteY5775" fmla="*/ 2549344 h 10286999"/>
              <a:gd name="connsiteX5776" fmla="*/ 2430853 w 11378470"/>
              <a:gd name="connsiteY5776" fmla="*/ 2559527 h 10286999"/>
              <a:gd name="connsiteX5777" fmla="*/ 2432647 w 11378470"/>
              <a:gd name="connsiteY5777" fmla="*/ 2546524 h 10286999"/>
              <a:gd name="connsiteX5778" fmla="*/ 2448369 w 11378470"/>
              <a:gd name="connsiteY5778" fmla="*/ 2523867 h 10286999"/>
              <a:gd name="connsiteX5779" fmla="*/ 979457 w 11378470"/>
              <a:gd name="connsiteY5779" fmla="*/ 2518703 h 10286999"/>
              <a:gd name="connsiteX5780" fmla="*/ 952520 w 11378470"/>
              <a:gd name="connsiteY5780" fmla="*/ 2550917 h 10286999"/>
              <a:gd name="connsiteX5781" fmla="*/ 979457 w 11378470"/>
              <a:gd name="connsiteY5781" fmla="*/ 2518703 h 10286999"/>
              <a:gd name="connsiteX5782" fmla="*/ 2641471 w 11378470"/>
              <a:gd name="connsiteY5782" fmla="*/ 2513447 h 10286999"/>
              <a:gd name="connsiteX5783" fmla="*/ 2648880 w 11378470"/>
              <a:gd name="connsiteY5783" fmla="*/ 2519116 h 10286999"/>
              <a:gd name="connsiteX5784" fmla="*/ 2648479 w 11378470"/>
              <a:gd name="connsiteY5784" fmla="*/ 2523095 h 10286999"/>
              <a:gd name="connsiteX5785" fmla="*/ 2646878 w 11378470"/>
              <a:gd name="connsiteY5785" fmla="*/ 2539017 h 10286999"/>
              <a:gd name="connsiteX5786" fmla="*/ 2626914 w 11378470"/>
              <a:gd name="connsiteY5786" fmla="*/ 2546656 h 10286999"/>
              <a:gd name="connsiteX5787" fmla="*/ 2621652 w 11378470"/>
              <a:gd name="connsiteY5787" fmla="*/ 2522647 h 10286999"/>
              <a:gd name="connsiteX5788" fmla="*/ 2641471 w 11378470"/>
              <a:gd name="connsiteY5788" fmla="*/ 2513447 h 10286999"/>
              <a:gd name="connsiteX5789" fmla="*/ 3179921 w 11378470"/>
              <a:gd name="connsiteY5789" fmla="*/ 2511869 h 10286999"/>
              <a:gd name="connsiteX5790" fmla="*/ 3187166 w 11378470"/>
              <a:gd name="connsiteY5790" fmla="*/ 2512244 h 10286999"/>
              <a:gd name="connsiteX5791" fmla="*/ 3175053 w 11378470"/>
              <a:gd name="connsiteY5791" fmla="*/ 2531104 h 10286999"/>
              <a:gd name="connsiteX5792" fmla="*/ 3175486 w 11378470"/>
              <a:gd name="connsiteY5792" fmla="*/ 2514888 h 10286999"/>
              <a:gd name="connsiteX5793" fmla="*/ 3179921 w 11378470"/>
              <a:gd name="connsiteY5793" fmla="*/ 2511869 h 10286999"/>
              <a:gd name="connsiteX5794" fmla="*/ 1526145 w 11378470"/>
              <a:gd name="connsiteY5794" fmla="*/ 2503859 h 10286999"/>
              <a:gd name="connsiteX5795" fmla="*/ 1589171 w 11378470"/>
              <a:gd name="connsiteY5795" fmla="*/ 2541074 h 10286999"/>
              <a:gd name="connsiteX5796" fmla="*/ 1636654 w 11378470"/>
              <a:gd name="connsiteY5796" fmla="*/ 2540782 h 10286999"/>
              <a:gd name="connsiteX5797" fmla="*/ 1555401 w 11378470"/>
              <a:gd name="connsiteY5797" fmla="*/ 2618940 h 10286999"/>
              <a:gd name="connsiteX5798" fmla="*/ 1522193 w 11378470"/>
              <a:gd name="connsiteY5798" fmla="*/ 2626447 h 10286999"/>
              <a:gd name="connsiteX5799" fmla="*/ 1560239 w 11378470"/>
              <a:gd name="connsiteY5799" fmla="*/ 2561528 h 10286999"/>
              <a:gd name="connsiteX5800" fmla="*/ 1505859 w 11378470"/>
              <a:gd name="connsiteY5800" fmla="*/ 2504903 h 10286999"/>
              <a:gd name="connsiteX5801" fmla="*/ 1526145 w 11378470"/>
              <a:gd name="connsiteY5801" fmla="*/ 2503859 h 10286999"/>
              <a:gd name="connsiteX5802" fmla="*/ 8357412 w 11378470"/>
              <a:gd name="connsiteY5802" fmla="*/ 2503321 h 10286999"/>
              <a:gd name="connsiteX5803" fmla="*/ 8349405 w 11378470"/>
              <a:gd name="connsiteY5803" fmla="*/ 2532471 h 10286999"/>
              <a:gd name="connsiteX5804" fmla="*/ 8346718 w 11378470"/>
              <a:gd name="connsiteY5804" fmla="*/ 2527113 h 10286999"/>
              <a:gd name="connsiteX5805" fmla="*/ 8349658 w 11378470"/>
              <a:gd name="connsiteY5805" fmla="*/ 2519438 h 10286999"/>
              <a:gd name="connsiteX5806" fmla="*/ 8357412 w 11378470"/>
              <a:gd name="connsiteY5806" fmla="*/ 2503321 h 10286999"/>
              <a:gd name="connsiteX5807" fmla="*/ 8589644 w 11378470"/>
              <a:gd name="connsiteY5807" fmla="*/ 2487224 h 10286999"/>
              <a:gd name="connsiteX5808" fmla="*/ 8608391 w 11378470"/>
              <a:gd name="connsiteY5808" fmla="*/ 2488162 h 10286999"/>
              <a:gd name="connsiteX5809" fmla="*/ 8604503 w 11378470"/>
              <a:gd name="connsiteY5809" fmla="*/ 2488390 h 10286999"/>
              <a:gd name="connsiteX5810" fmla="*/ 8605636 w 11378470"/>
              <a:gd name="connsiteY5810" fmla="*/ 2496477 h 10286999"/>
              <a:gd name="connsiteX5811" fmla="*/ 8609523 w 11378470"/>
              <a:gd name="connsiteY5811" fmla="*/ 2496249 h 10286999"/>
              <a:gd name="connsiteX5812" fmla="*/ 8606770 w 11378470"/>
              <a:gd name="connsiteY5812" fmla="*/ 2504564 h 10286999"/>
              <a:gd name="connsiteX5813" fmla="*/ 8581263 w 11378470"/>
              <a:gd name="connsiteY5813" fmla="*/ 2518294 h 10286999"/>
              <a:gd name="connsiteX5814" fmla="*/ 8578430 w 11378470"/>
              <a:gd name="connsiteY5814" fmla="*/ 2498075 h 10286999"/>
              <a:gd name="connsiteX5815" fmla="*/ 8589644 w 11378470"/>
              <a:gd name="connsiteY5815" fmla="*/ 2487224 h 10286999"/>
              <a:gd name="connsiteX5816" fmla="*/ 915166 w 11378470"/>
              <a:gd name="connsiteY5816" fmla="*/ 2471102 h 10286999"/>
              <a:gd name="connsiteX5817" fmla="*/ 927781 w 11378470"/>
              <a:gd name="connsiteY5817" fmla="*/ 2471197 h 10286999"/>
              <a:gd name="connsiteX5818" fmla="*/ 934188 w 11378470"/>
              <a:gd name="connsiteY5818" fmla="*/ 2477565 h 10286999"/>
              <a:gd name="connsiteX5819" fmla="*/ 926343 w 11378470"/>
              <a:gd name="connsiteY5819" fmla="*/ 2551551 h 10286999"/>
              <a:gd name="connsiteX5820" fmla="*/ 898174 w 11378470"/>
              <a:gd name="connsiteY5820" fmla="*/ 2526810 h 10286999"/>
              <a:gd name="connsiteX5821" fmla="*/ 896559 w 11378470"/>
              <a:gd name="connsiteY5821" fmla="*/ 2510094 h 10286999"/>
              <a:gd name="connsiteX5822" fmla="*/ 903983 w 11378470"/>
              <a:gd name="connsiteY5822" fmla="*/ 2495249 h 10286999"/>
              <a:gd name="connsiteX5823" fmla="*/ 915166 w 11378470"/>
              <a:gd name="connsiteY5823" fmla="*/ 2471102 h 10286999"/>
              <a:gd name="connsiteX5824" fmla="*/ 8400229 w 11378470"/>
              <a:gd name="connsiteY5824" fmla="*/ 2470705 h 10286999"/>
              <a:gd name="connsiteX5825" fmla="*/ 8407342 w 11378470"/>
              <a:gd name="connsiteY5825" fmla="*/ 2471674 h 10286999"/>
              <a:gd name="connsiteX5826" fmla="*/ 8379608 w 11378470"/>
              <a:gd name="connsiteY5826" fmla="*/ 2493484 h 10286999"/>
              <a:gd name="connsiteX5827" fmla="*/ 8400229 w 11378470"/>
              <a:gd name="connsiteY5827" fmla="*/ 2470705 h 10286999"/>
              <a:gd name="connsiteX5828" fmla="*/ 1484219 w 11378470"/>
              <a:gd name="connsiteY5828" fmla="*/ 2469117 h 10286999"/>
              <a:gd name="connsiteX5829" fmla="*/ 1488967 w 11378470"/>
              <a:gd name="connsiteY5829" fmla="*/ 2480615 h 10286999"/>
              <a:gd name="connsiteX5830" fmla="*/ 1488691 w 11378470"/>
              <a:gd name="connsiteY5830" fmla="*/ 2500452 h 10286999"/>
              <a:gd name="connsiteX5831" fmla="*/ 1436273 w 11378470"/>
              <a:gd name="connsiteY5831" fmla="*/ 2532750 h 10286999"/>
              <a:gd name="connsiteX5832" fmla="*/ 1407185 w 11378470"/>
              <a:gd name="connsiteY5832" fmla="*/ 2511458 h 10286999"/>
              <a:gd name="connsiteX5833" fmla="*/ 1402498 w 11378470"/>
              <a:gd name="connsiteY5833" fmla="*/ 2497615 h 10286999"/>
              <a:gd name="connsiteX5834" fmla="*/ 1484219 w 11378470"/>
              <a:gd name="connsiteY5834" fmla="*/ 2469117 h 10286999"/>
              <a:gd name="connsiteX5835" fmla="*/ 2355498 w 11378470"/>
              <a:gd name="connsiteY5835" fmla="*/ 2466208 h 10286999"/>
              <a:gd name="connsiteX5836" fmla="*/ 2360071 w 11378470"/>
              <a:gd name="connsiteY5836" fmla="*/ 2476841 h 10286999"/>
              <a:gd name="connsiteX5837" fmla="*/ 2349435 w 11378470"/>
              <a:gd name="connsiteY5837" fmla="*/ 2526495 h 10286999"/>
              <a:gd name="connsiteX5838" fmla="*/ 2344863 w 11378470"/>
              <a:gd name="connsiteY5838" fmla="*/ 2515863 h 10286999"/>
              <a:gd name="connsiteX5839" fmla="*/ 2355498 w 11378470"/>
              <a:gd name="connsiteY5839" fmla="*/ 2466208 h 10286999"/>
              <a:gd name="connsiteX5840" fmla="*/ 1761289 w 11378470"/>
              <a:gd name="connsiteY5840" fmla="*/ 2459884 h 10286999"/>
              <a:gd name="connsiteX5841" fmla="*/ 1769361 w 11378470"/>
              <a:gd name="connsiteY5841" fmla="*/ 2466625 h 10286999"/>
              <a:gd name="connsiteX5842" fmla="*/ 1733072 w 11378470"/>
              <a:gd name="connsiteY5842" fmla="*/ 2470194 h 10286999"/>
              <a:gd name="connsiteX5843" fmla="*/ 1761289 w 11378470"/>
              <a:gd name="connsiteY5843" fmla="*/ 2459884 h 10286999"/>
              <a:gd name="connsiteX5844" fmla="*/ 2784268 w 11378470"/>
              <a:gd name="connsiteY5844" fmla="*/ 2453735 h 10286999"/>
              <a:gd name="connsiteX5845" fmla="*/ 2930868 w 11378470"/>
              <a:gd name="connsiteY5845" fmla="*/ 2470391 h 10286999"/>
              <a:gd name="connsiteX5846" fmla="*/ 2933970 w 11378470"/>
              <a:gd name="connsiteY5846" fmla="*/ 2472861 h 10286999"/>
              <a:gd name="connsiteX5847" fmla="*/ 2984308 w 11378470"/>
              <a:gd name="connsiteY5847" fmla="*/ 2481593 h 10286999"/>
              <a:gd name="connsiteX5848" fmla="*/ 3118730 w 11378470"/>
              <a:gd name="connsiteY5848" fmla="*/ 2541753 h 10286999"/>
              <a:gd name="connsiteX5849" fmla="*/ 3153071 w 11378470"/>
              <a:gd name="connsiteY5849" fmla="*/ 2651393 h 10286999"/>
              <a:gd name="connsiteX5850" fmla="*/ 3153929 w 11378470"/>
              <a:gd name="connsiteY5850" fmla="*/ 2653365 h 10286999"/>
              <a:gd name="connsiteX5851" fmla="*/ 3155279 w 11378470"/>
              <a:gd name="connsiteY5851" fmla="*/ 2652170 h 10286999"/>
              <a:gd name="connsiteX5852" fmla="*/ 3155081 w 11378470"/>
              <a:gd name="connsiteY5852" fmla="*/ 2656009 h 10286999"/>
              <a:gd name="connsiteX5853" fmla="*/ 3173280 w 11378470"/>
              <a:gd name="connsiteY5853" fmla="*/ 2697804 h 10286999"/>
              <a:gd name="connsiteX5854" fmla="*/ 3176914 w 11378470"/>
              <a:gd name="connsiteY5854" fmla="*/ 2740357 h 10286999"/>
              <a:gd name="connsiteX5855" fmla="*/ 3202810 w 11378470"/>
              <a:gd name="connsiteY5855" fmla="*/ 2751700 h 10286999"/>
              <a:gd name="connsiteX5856" fmla="*/ 3248677 w 11378470"/>
              <a:gd name="connsiteY5856" fmla="*/ 2791599 h 10286999"/>
              <a:gd name="connsiteX5857" fmla="*/ 3190746 w 11378470"/>
              <a:gd name="connsiteY5857" fmla="*/ 2782478 h 10286999"/>
              <a:gd name="connsiteX5858" fmla="*/ 3168160 w 11378470"/>
              <a:gd name="connsiteY5858" fmla="*/ 2773056 h 10286999"/>
              <a:gd name="connsiteX5859" fmla="*/ 3155991 w 11378470"/>
              <a:gd name="connsiteY5859" fmla="*/ 2811036 h 10286999"/>
              <a:gd name="connsiteX5860" fmla="*/ 3142288 w 11378470"/>
              <a:gd name="connsiteY5860" fmla="*/ 2832746 h 10286999"/>
              <a:gd name="connsiteX5861" fmla="*/ 3173380 w 11378470"/>
              <a:gd name="connsiteY5861" fmla="*/ 2836051 h 10286999"/>
              <a:gd name="connsiteX5862" fmla="*/ 3239969 w 11378470"/>
              <a:gd name="connsiteY5862" fmla="*/ 2942833 h 10286999"/>
              <a:gd name="connsiteX5863" fmla="*/ 3215145 w 11378470"/>
              <a:gd name="connsiteY5863" fmla="*/ 3081325 h 10286999"/>
              <a:gd name="connsiteX5864" fmla="*/ 3179247 w 11378470"/>
              <a:gd name="connsiteY5864" fmla="*/ 3097568 h 10286999"/>
              <a:gd name="connsiteX5865" fmla="*/ 3164072 w 11378470"/>
              <a:gd name="connsiteY5865" fmla="*/ 3108428 h 10286999"/>
              <a:gd name="connsiteX5866" fmla="*/ 3155013 w 11378470"/>
              <a:gd name="connsiteY5866" fmla="*/ 3164396 h 10286999"/>
              <a:gd name="connsiteX5867" fmla="*/ 3132481 w 11378470"/>
              <a:gd name="connsiteY5867" fmla="*/ 3203118 h 10286999"/>
              <a:gd name="connsiteX5868" fmla="*/ 3123615 w 11378470"/>
              <a:gd name="connsiteY5868" fmla="*/ 3210843 h 10286999"/>
              <a:gd name="connsiteX5869" fmla="*/ 3130715 w 11378470"/>
              <a:gd name="connsiteY5869" fmla="*/ 3213493 h 10286999"/>
              <a:gd name="connsiteX5870" fmla="*/ 3196493 w 11378470"/>
              <a:gd name="connsiteY5870" fmla="*/ 3260764 h 10286999"/>
              <a:gd name="connsiteX5871" fmla="*/ 3177606 w 11378470"/>
              <a:gd name="connsiteY5871" fmla="*/ 3269370 h 10286999"/>
              <a:gd name="connsiteX5872" fmla="*/ 3187854 w 11378470"/>
              <a:gd name="connsiteY5872" fmla="*/ 3285398 h 10286999"/>
              <a:gd name="connsiteX5873" fmla="*/ 3186173 w 11378470"/>
              <a:gd name="connsiteY5873" fmla="*/ 3301871 h 10286999"/>
              <a:gd name="connsiteX5874" fmla="*/ 3165212 w 11378470"/>
              <a:gd name="connsiteY5874" fmla="*/ 3288851 h 10286999"/>
              <a:gd name="connsiteX5875" fmla="*/ 3147494 w 11378470"/>
              <a:gd name="connsiteY5875" fmla="*/ 3277379 h 10286999"/>
              <a:gd name="connsiteX5876" fmla="*/ 3145947 w 11378470"/>
              <a:gd name="connsiteY5876" fmla="*/ 3277702 h 10286999"/>
              <a:gd name="connsiteX5877" fmla="*/ 3099820 w 11378470"/>
              <a:gd name="connsiteY5877" fmla="*/ 3271732 h 10286999"/>
              <a:gd name="connsiteX5878" fmla="*/ 3064141 w 11378470"/>
              <a:gd name="connsiteY5878" fmla="*/ 3254181 h 10286999"/>
              <a:gd name="connsiteX5879" fmla="*/ 3032103 w 11378470"/>
              <a:gd name="connsiteY5879" fmla="*/ 3277880 h 10286999"/>
              <a:gd name="connsiteX5880" fmla="*/ 3022457 w 11378470"/>
              <a:gd name="connsiteY5880" fmla="*/ 3272715 h 10286999"/>
              <a:gd name="connsiteX5881" fmla="*/ 3025956 w 11378470"/>
              <a:gd name="connsiteY5881" fmla="*/ 3275596 h 10286999"/>
              <a:gd name="connsiteX5882" fmla="*/ 3036123 w 11378470"/>
              <a:gd name="connsiteY5882" fmla="*/ 3286972 h 10286999"/>
              <a:gd name="connsiteX5883" fmla="*/ 3007930 w 11378470"/>
              <a:gd name="connsiteY5883" fmla="*/ 3267740 h 10286999"/>
              <a:gd name="connsiteX5884" fmla="*/ 3003873 w 11378470"/>
              <a:gd name="connsiteY5884" fmla="*/ 3263756 h 10286999"/>
              <a:gd name="connsiteX5885" fmla="*/ 2983416 w 11378470"/>
              <a:gd name="connsiteY5885" fmla="*/ 3262257 h 10286999"/>
              <a:gd name="connsiteX5886" fmla="*/ 2942552 w 11378470"/>
              <a:gd name="connsiteY5886" fmla="*/ 3271766 h 10286999"/>
              <a:gd name="connsiteX5887" fmla="*/ 2862564 w 11378470"/>
              <a:gd name="connsiteY5887" fmla="*/ 3189659 h 10286999"/>
              <a:gd name="connsiteX5888" fmla="*/ 2867216 w 11378470"/>
              <a:gd name="connsiteY5888" fmla="*/ 3046007 h 10286999"/>
              <a:gd name="connsiteX5889" fmla="*/ 2899923 w 11378470"/>
              <a:gd name="connsiteY5889" fmla="*/ 3018132 h 10286999"/>
              <a:gd name="connsiteX5890" fmla="*/ 2917543 w 11378470"/>
              <a:gd name="connsiteY5890" fmla="*/ 2997292 h 10286999"/>
              <a:gd name="connsiteX5891" fmla="*/ 2901945 w 11378470"/>
              <a:gd name="connsiteY5891" fmla="*/ 2983995 h 10286999"/>
              <a:gd name="connsiteX5892" fmla="*/ 2889836 w 11378470"/>
              <a:gd name="connsiteY5892" fmla="*/ 2961372 h 10286999"/>
              <a:gd name="connsiteX5893" fmla="*/ 2890913 w 11378470"/>
              <a:gd name="connsiteY5893" fmla="*/ 2954695 h 10286999"/>
              <a:gd name="connsiteX5894" fmla="*/ 2883705 w 11378470"/>
              <a:gd name="connsiteY5894" fmla="*/ 2954293 h 10286999"/>
              <a:gd name="connsiteX5895" fmla="*/ 2881462 w 11378470"/>
              <a:gd name="connsiteY5895" fmla="*/ 2956439 h 10286999"/>
              <a:gd name="connsiteX5896" fmla="*/ 2877494 w 11378470"/>
              <a:gd name="connsiteY5896" fmla="*/ 2953945 h 10286999"/>
              <a:gd name="connsiteX5897" fmla="*/ 2855350 w 11378470"/>
              <a:gd name="connsiteY5897" fmla="*/ 2952708 h 10286999"/>
              <a:gd name="connsiteX5898" fmla="*/ 2814696 w 11378470"/>
              <a:gd name="connsiteY5898" fmla="*/ 2938935 h 10286999"/>
              <a:gd name="connsiteX5899" fmla="*/ 2817028 w 11378470"/>
              <a:gd name="connsiteY5899" fmla="*/ 2944171 h 10286999"/>
              <a:gd name="connsiteX5900" fmla="*/ 2807840 w 11378470"/>
              <a:gd name="connsiteY5900" fmla="*/ 2966810 h 10286999"/>
              <a:gd name="connsiteX5901" fmla="*/ 2790061 w 11378470"/>
              <a:gd name="connsiteY5901" fmla="*/ 2974448 h 10286999"/>
              <a:gd name="connsiteX5902" fmla="*/ 2743444 w 11378470"/>
              <a:gd name="connsiteY5902" fmla="*/ 2913667 h 10286999"/>
              <a:gd name="connsiteX5903" fmla="*/ 2747259 w 11378470"/>
              <a:gd name="connsiteY5903" fmla="*/ 2895393 h 10286999"/>
              <a:gd name="connsiteX5904" fmla="*/ 2734374 w 11378470"/>
              <a:gd name="connsiteY5904" fmla="*/ 2884919 h 10286999"/>
              <a:gd name="connsiteX5905" fmla="*/ 2689677 w 11378470"/>
              <a:gd name="connsiteY5905" fmla="*/ 2813324 h 10286999"/>
              <a:gd name="connsiteX5906" fmla="*/ 2682633 w 11378470"/>
              <a:gd name="connsiteY5906" fmla="*/ 2783397 h 10286999"/>
              <a:gd name="connsiteX5907" fmla="*/ 2680799 w 11378470"/>
              <a:gd name="connsiteY5907" fmla="*/ 2786039 h 10286999"/>
              <a:gd name="connsiteX5908" fmla="*/ 2662090 w 11378470"/>
              <a:gd name="connsiteY5908" fmla="*/ 2790724 h 10286999"/>
              <a:gd name="connsiteX5909" fmla="*/ 2609097 w 11378470"/>
              <a:gd name="connsiteY5909" fmla="*/ 2669972 h 10286999"/>
              <a:gd name="connsiteX5910" fmla="*/ 2677131 w 11378470"/>
              <a:gd name="connsiteY5910" fmla="*/ 2734358 h 10286999"/>
              <a:gd name="connsiteX5911" fmla="*/ 2681363 w 11378470"/>
              <a:gd name="connsiteY5911" fmla="*/ 2744339 h 10286999"/>
              <a:gd name="connsiteX5912" fmla="*/ 2683761 w 11378470"/>
              <a:gd name="connsiteY5912" fmla="*/ 2686942 h 10286999"/>
              <a:gd name="connsiteX5913" fmla="*/ 2701382 w 11378470"/>
              <a:gd name="connsiteY5913" fmla="*/ 2634878 h 10286999"/>
              <a:gd name="connsiteX5914" fmla="*/ 2699767 w 11378470"/>
              <a:gd name="connsiteY5914" fmla="*/ 2616034 h 10286999"/>
              <a:gd name="connsiteX5915" fmla="*/ 2692599 w 11378470"/>
              <a:gd name="connsiteY5915" fmla="*/ 2552349 h 10286999"/>
              <a:gd name="connsiteX5916" fmla="*/ 2738433 w 11378470"/>
              <a:gd name="connsiteY5916" fmla="*/ 2503042 h 10286999"/>
              <a:gd name="connsiteX5917" fmla="*/ 2762513 w 11378470"/>
              <a:gd name="connsiteY5917" fmla="*/ 2477137 h 10286999"/>
              <a:gd name="connsiteX5918" fmla="*/ 2763849 w 11378470"/>
              <a:gd name="connsiteY5918" fmla="*/ 2464880 h 10286999"/>
              <a:gd name="connsiteX5919" fmla="*/ 2770995 w 11378470"/>
              <a:gd name="connsiteY5919" fmla="*/ 2464272 h 10286999"/>
              <a:gd name="connsiteX5920" fmla="*/ 2770608 w 11378470"/>
              <a:gd name="connsiteY5920" fmla="*/ 2454980 h 10286999"/>
              <a:gd name="connsiteX5921" fmla="*/ 2778777 w 11378470"/>
              <a:gd name="connsiteY5921" fmla="*/ 2459642 h 10286999"/>
              <a:gd name="connsiteX5922" fmla="*/ 8501151 w 11378470"/>
              <a:gd name="connsiteY5922" fmla="*/ 2449536 h 10286999"/>
              <a:gd name="connsiteX5923" fmla="*/ 8501682 w 11378470"/>
              <a:gd name="connsiteY5923" fmla="*/ 2469471 h 10286999"/>
              <a:gd name="connsiteX5924" fmla="*/ 8501151 w 11378470"/>
              <a:gd name="connsiteY5924" fmla="*/ 2449536 h 10286999"/>
              <a:gd name="connsiteX5925" fmla="*/ 2135354 w 11378470"/>
              <a:gd name="connsiteY5925" fmla="*/ 2421968 h 10286999"/>
              <a:gd name="connsiteX5926" fmla="*/ 2151556 w 11378470"/>
              <a:gd name="connsiteY5926" fmla="*/ 2437199 h 10286999"/>
              <a:gd name="connsiteX5927" fmla="*/ 2130661 w 11378470"/>
              <a:gd name="connsiteY5927" fmla="*/ 2441850 h 10286999"/>
              <a:gd name="connsiteX5928" fmla="*/ 2135354 w 11378470"/>
              <a:gd name="connsiteY5928" fmla="*/ 2421968 h 10286999"/>
              <a:gd name="connsiteX5929" fmla="*/ 8245660 w 11378470"/>
              <a:gd name="connsiteY5929" fmla="*/ 2419732 h 10286999"/>
              <a:gd name="connsiteX5930" fmla="*/ 8270693 w 11378470"/>
              <a:gd name="connsiteY5930" fmla="*/ 2423739 h 10286999"/>
              <a:gd name="connsiteX5931" fmla="*/ 8263693 w 11378470"/>
              <a:gd name="connsiteY5931" fmla="*/ 2433489 h 10286999"/>
              <a:gd name="connsiteX5932" fmla="*/ 8252737 w 11378470"/>
              <a:gd name="connsiteY5932" fmla="*/ 2430457 h 10286999"/>
              <a:gd name="connsiteX5933" fmla="*/ 8244139 w 11378470"/>
              <a:gd name="connsiteY5933" fmla="*/ 2430999 h 10286999"/>
              <a:gd name="connsiteX5934" fmla="*/ 8237062 w 11378470"/>
              <a:gd name="connsiteY5934" fmla="*/ 2420274 h 10286999"/>
              <a:gd name="connsiteX5935" fmla="*/ 8245660 w 11378470"/>
              <a:gd name="connsiteY5935" fmla="*/ 2419732 h 10286999"/>
              <a:gd name="connsiteX5936" fmla="*/ 8303074 w 11378470"/>
              <a:gd name="connsiteY5936" fmla="*/ 2412634 h 10286999"/>
              <a:gd name="connsiteX5937" fmla="*/ 8334894 w 11378470"/>
              <a:gd name="connsiteY5937" fmla="*/ 2429144 h 10286999"/>
              <a:gd name="connsiteX5938" fmla="*/ 8338345 w 11378470"/>
              <a:gd name="connsiteY5938" fmla="*/ 2438750 h 10286999"/>
              <a:gd name="connsiteX5939" fmla="*/ 8320367 w 11378470"/>
              <a:gd name="connsiteY5939" fmla="*/ 2445675 h 10286999"/>
              <a:gd name="connsiteX5940" fmla="*/ 8290508 w 11378470"/>
              <a:gd name="connsiteY5940" fmla="*/ 2420926 h 10286999"/>
              <a:gd name="connsiteX5941" fmla="*/ 8303074 w 11378470"/>
              <a:gd name="connsiteY5941" fmla="*/ 2412634 h 10286999"/>
              <a:gd name="connsiteX5942" fmla="*/ 1561224 w 11378470"/>
              <a:gd name="connsiteY5942" fmla="*/ 2387238 h 10286999"/>
              <a:gd name="connsiteX5943" fmla="*/ 1618426 w 11378470"/>
              <a:gd name="connsiteY5943" fmla="*/ 2416210 h 10286999"/>
              <a:gd name="connsiteX5944" fmla="*/ 1495009 w 11378470"/>
              <a:gd name="connsiteY5944" fmla="*/ 2417450 h 10286999"/>
              <a:gd name="connsiteX5945" fmla="*/ 1561224 w 11378470"/>
              <a:gd name="connsiteY5945" fmla="*/ 2387238 h 10286999"/>
              <a:gd name="connsiteX5946" fmla="*/ 8262360 w 11378470"/>
              <a:gd name="connsiteY5946" fmla="*/ 2385022 h 10286999"/>
              <a:gd name="connsiteX5947" fmla="*/ 8270004 w 11378470"/>
              <a:gd name="connsiteY5947" fmla="*/ 2389556 h 10286999"/>
              <a:gd name="connsiteX5948" fmla="*/ 8281929 w 11378470"/>
              <a:gd name="connsiteY5948" fmla="*/ 2386476 h 10286999"/>
              <a:gd name="connsiteX5949" fmla="*/ 8286333 w 11378470"/>
              <a:gd name="connsiteY5949" fmla="*/ 2393148 h 10286999"/>
              <a:gd name="connsiteX5950" fmla="*/ 8262483 w 11378470"/>
              <a:gd name="connsiteY5950" fmla="*/ 2399308 h 10286999"/>
              <a:gd name="connsiteX5951" fmla="*/ 8252636 w 11378470"/>
              <a:gd name="connsiteY5951" fmla="*/ 2391437 h 10286999"/>
              <a:gd name="connsiteX5952" fmla="*/ 8262360 w 11378470"/>
              <a:gd name="connsiteY5952" fmla="*/ 2385022 h 10286999"/>
              <a:gd name="connsiteX5953" fmla="*/ 2047611 w 11378470"/>
              <a:gd name="connsiteY5953" fmla="*/ 2370558 h 10286999"/>
              <a:gd name="connsiteX5954" fmla="*/ 2072352 w 11378470"/>
              <a:gd name="connsiteY5954" fmla="*/ 2372132 h 10286999"/>
              <a:gd name="connsiteX5955" fmla="*/ 2082463 w 11378470"/>
              <a:gd name="connsiteY5955" fmla="*/ 2414986 h 10286999"/>
              <a:gd name="connsiteX5956" fmla="*/ 2047611 w 11378470"/>
              <a:gd name="connsiteY5956" fmla="*/ 2370558 h 10286999"/>
              <a:gd name="connsiteX5957" fmla="*/ 8620330 w 11378470"/>
              <a:gd name="connsiteY5957" fmla="*/ 2368934 h 10286999"/>
              <a:gd name="connsiteX5958" fmla="*/ 8633561 w 11378470"/>
              <a:gd name="connsiteY5958" fmla="*/ 2370660 h 10286999"/>
              <a:gd name="connsiteX5959" fmla="*/ 8642308 w 11378470"/>
              <a:gd name="connsiteY5959" fmla="*/ 2378151 h 10286999"/>
              <a:gd name="connsiteX5960" fmla="*/ 8645646 w 11378470"/>
              <a:gd name="connsiteY5960" fmla="*/ 2401973 h 10286999"/>
              <a:gd name="connsiteX5961" fmla="*/ 8611290 w 11378470"/>
              <a:gd name="connsiteY5961" fmla="*/ 2403991 h 10286999"/>
              <a:gd name="connsiteX5962" fmla="*/ 8611213 w 11378470"/>
              <a:gd name="connsiteY5962" fmla="*/ 2375976 h 10286999"/>
              <a:gd name="connsiteX5963" fmla="*/ 8620330 w 11378470"/>
              <a:gd name="connsiteY5963" fmla="*/ 2368934 h 10286999"/>
              <a:gd name="connsiteX5964" fmla="*/ 8703662 w 11378470"/>
              <a:gd name="connsiteY5964" fmla="*/ 2368788 h 10286999"/>
              <a:gd name="connsiteX5965" fmla="*/ 8646082 w 11378470"/>
              <a:gd name="connsiteY5965" fmla="*/ 2485098 h 10286999"/>
              <a:gd name="connsiteX5966" fmla="*/ 8614715 w 11378470"/>
              <a:gd name="connsiteY5966" fmla="*/ 2466144 h 10286999"/>
              <a:gd name="connsiteX5967" fmla="*/ 8703662 w 11378470"/>
              <a:gd name="connsiteY5967" fmla="*/ 2368788 h 10286999"/>
              <a:gd name="connsiteX5968" fmla="*/ 9076710 w 11378470"/>
              <a:gd name="connsiteY5968" fmla="*/ 2357437 h 10286999"/>
              <a:gd name="connsiteX5969" fmla="*/ 9105036 w 11378470"/>
              <a:gd name="connsiteY5969" fmla="*/ 2383540 h 10286999"/>
              <a:gd name="connsiteX5970" fmla="*/ 9053980 w 11378470"/>
              <a:gd name="connsiteY5970" fmla="*/ 2379513 h 10286999"/>
              <a:gd name="connsiteX5971" fmla="*/ 9076710 w 11378470"/>
              <a:gd name="connsiteY5971" fmla="*/ 2357437 h 10286999"/>
              <a:gd name="connsiteX5972" fmla="*/ 2341346 w 11378470"/>
              <a:gd name="connsiteY5972" fmla="*/ 2353398 h 10286999"/>
              <a:gd name="connsiteX5973" fmla="*/ 2353952 w 11378470"/>
              <a:gd name="connsiteY5973" fmla="*/ 2360762 h 10286999"/>
              <a:gd name="connsiteX5974" fmla="*/ 2355506 w 11378470"/>
              <a:gd name="connsiteY5974" fmla="*/ 2372669 h 10286999"/>
              <a:gd name="connsiteX5975" fmla="*/ 2345284 w 11378470"/>
              <a:gd name="connsiteY5975" fmla="*/ 2383729 h 10286999"/>
              <a:gd name="connsiteX5976" fmla="*/ 2350462 w 11378470"/>
              <a:gd name="connsiteY5976" fmla="*/ 2387430 h 10286999"/>
              <a:gd name="connsiteX5977" fmla="*/ 2349882 w 11378470"/>
              <a:gd name="connsiteY5977" fmla="*/ 2422554 h 10286999"/>
              <a:gd name="connsiteX5978" fmla="*/ 2332964 w 11378470"/>
              <a:gd name="connsiteY5978" fmla="*/ 2387356 h 10286999"/>
              <a:gd name="connsiteX5979" fmla="*/ 2339324 w 11378470"/>
              <a:gd name="connsiteY5979" fmla="*/ 2381796 h 10286999"/>
              <a:gd name="connsiteX5980" fmla="*/ 2334148 w 11378470"/>
              <a:gd name="connsiteY5980" fmla="*/ 2375702 h 10286999"/>
              <a:gd name="connsiteX5981" fmla="*/ 2328874 w 11378470"/>
              <a:gd name="connsiteY5981" fmla="*/ 2366891 h 10286999"/>
              <a:gd name="connsiteX5982" fmla="*/ 2341346 w 11378470"/>
              <a:gd name="connsiteY5982" fmla="*/ 2353398 h 10286999"/>
              <a:gd name="connsiteX5983" fmla="*/ 8572541 w 11378470"/>
              <a:gd name="connsiteY5983" fmla="*/ 2352784 h 10286999"/>
              <a:gd name="connsiteX5984" fmla="*/ 8588503 w 11378470"/>
              <a:gd name="connsiteY5984" fmla="*/ 2370591 h 10286999"/>
              <a:gd name="connsiteX5985" fmla="*/ 8564283 w 11378470"/>
              <a:gd name="connsiteY5985" fmla="*/ 2362687 h 10286999"/>
              <a:gd name="connsiteX5986" fmla="*/ 8572541 w 11378470"/>
              <a:gd name="connsiteY5986" fmla="*/ 2352784 h 10286999"/>
              <a:gd name="connsiteX5987" fmla="*/ 2014095 w 11378470"/>
              <a:gd name="connsiteY5987" fmla="*/ 2349585 h 10286999"/>
              <a:gd name="connsiteX5988" fmla="*/ 2021708 w 11378470"/>
              <a:gd name="connsiteY5988" fmla="*/ 2357397 h 10286999"/>
              <a:gd name="connsiteX5989" fmla="*/ 2024585 w 11378470"/>
              <a:gd name="connsiteY5989" fmla="*/ 2370282 h 10286999"/>
              <a:gd name="connsiteX5990" fmla="*/ 2030225 w 11378470"/>
              <a:gd name="connsiteY5990" fmla="*/ 2388805 h 10286999"/>
              <a:gd name="connsiteX5991" fmla="*/ 2033388 w 11378470"/>
              <a:gd name="connsiteY5991" fmla="*/ 2454197 h 10286999"/>
              <a:gd name="connsiteX5992" fmla="*/ 2021282 w 11378470"/>
              <a:gd name="connsiteY5992" fmla="*/ 2430128 h 10286999"/>
              <a:gd name="connsiteX5993" fmla="*/ 2015541 w 11378470"/>
              <a:gd name="connsiteY5993" fmla="*/ 2405786 h 10286999"/>
              <a:gd name="connsiteX5994" fmla="*/ 1992870 w 11378470"/>
              <a:gd name="connsiteY5994" fmla="*/ 2411960 h 10286999"/>
              <a:gd name="connsiteX5995" fmla="*/ 1976164 w 11378470"/>
              <a:gd name="connsiteY5995" fmla="*/ 2400021 h 10286999"/>
              <a:gd name="connsiteX5996" fmla="*/ 1972917 w 11378470"/>
              <a:gd name="connsiteY5996" fmla="*/ 2365343 h 10286999"/>
              <a:gd name="connsiteX5997" fmla="*/ 1995257 w 11378470"/>
              <a:gd name="connsiteY5997" fmla="*/ 2363101 h 10286999"/>
              <a:gd name="connsiteX5998" fmla="*/ 2006619 w 11378470"/>
              <a:gd name="connsiteY5998" fmla="*/ 2364679 h 10286999"/>
              <a:gd name="connsiteX5999" fmla="*/ 2008909 w 11378470"/>
              <a:gd name="connsiteY5999" fmla="*/ 2360055 h 10286999"/>
              <a:gd name="connsiteX6000" fmla="*/ 2007781 w 11378470"/>
              <a:gd name="connsiteY6000" fmla="*/ 2356351 h 10286999"/>
              <a:gd name="connsiteX6001" fmla="*/ 2014095 w 11378470"/>
              <a:gd name="connsiteY6001" fmla="*/ 2349585 h 10286999"/>
              <a:gd name="connsiteX6002" fmla="*/ 2589254 w 11378470"/>
              <a:gd name="connsiteY6002" fmla="*/ 2346215 h 10286999"/>
              <a:gd name="connsiteX6003" fmla="*/ 2602943 w 11378470"/>
              <a:gd name="connsiteY6003" fmla="*/ 2355033 h 10286999"/>
              <a:gd name="connsiteX6004" fmla="*/ 2592578 w 11378470"/>
              <a:gd name="connsiteY6004" fmla="*/ 2394702 h 10286999"/>
              <a:gd name="connsiteX6005" fmla="*/ 2554006 w 11378470"/>
              <a:gd name="connsiteY6005" fmla="*/ 2375063 h 10286999"/>
              <a:gd name="connsiteX6006" fmla="*/ 2589254 w 11378470"/>
              <a:gd name="connsiteY6006" fmla="*/ 2346215 h 10286999"/>
              <a:gd name="connsiteX6007" fmla="*/ 1949477 w 11378470"/>
              <a:gd name="connsiteY6007" fmla="*/ 2339618 h 10286999"/>
              <a:gd name="connsiteX6008" fmla="*/ 1942410 w 11378470"/>
              <a:gd name="connsiteY6008" fmla="*/ 2363386 h 10286999"/>
              <a:gd name="connsiteX6009" fmla="*/ 1947008 w 11378470"/>
              <a:gd name="connsiteY6009" fmla="*/ 2366514 h 10286999"/>
              <a:gd name="connsiteX6010" fmla="*/ 1955023 w 11378470"/>
              <a:gd name="connsiteY6010" fmla="*/ 2380303 h 10286999"/>
              <a:gd name="connsiteX6011" fmla="*/ 1927892 w 11378470"/>
              <a:gd name="connsiteY6011" fmla="*/ 2402055 h 10286999"/>
              <a:gd name="connsiteX6012" fmla="*/ 1921719 w 11378470"/>
              <a:gd name="connsiteY6012" fmla="*/ 2391952 h 10286999"/>
              <a:gd name="connsiteX6013" fmla="*/ 1920853 w 11378470"/>
              <a:gd name="connsiteY6013" fmla="*/ 2391026 h 10286999"/>
              <a:gd name="connsiteX6014" fmla="*/ 1875999 w 11378470"/>
              <a:gd name="connsiteY6014" fmla="*/ 2416491 h 10286999"/>
              <a:gd name="connsiteX6015" fmla="*/ 1949477 w 11378470"/>
              <a:gd name="connsiteY6015" fmla="*/ 2339618 h 10286999"/>
              <a:gd name="connsiteX6016" fmla="*/ 2434147 w 11378470"/>
              <a:gd name="connsiteY6016" fmla="*/ 2336508 h 10286999"/>
              <a:gd name="connsiteX6017" fmla="*/ 2415999 w 11378470"/>
              <a:gd name="connsiteY6017" fmla="*/ 2358360 h 10286999"/>
              <a:gd name="connsiteX6018" fmla="*/ 2434147 w 11378470"/>
              <a:gd name="connsiteY6018" fmla="*/ 2336508 h 10286999"/>
              <a:gd name="connsiteX6019" fmla="*/ 2887100 w 11378470"/>
              <a:gd name="connsiteY6019" fmla="*/ 2331387 h 10286999"/>
              <a:gd name="connsiteX6020" fmla="*/ 2896012 w 11378470"/>
              <a:gd name="connsiteY6020" fmla="*/ 2334069 h 10286999"/>
              <a:gd name="connsiteX6021" fmla="*/ 2897837 w 11378470"/>
              <a:gd name="connsiteY6021" fmla="*/ 2340302 h 10286999"/>
              <a:gd name="connsiteX6022" fmla="*/ 2911588 w 11378470"/>
              <a:gd name="connsiteY6022" fmla="*/ 2348330 h 10286999"/>
              <a:gd name="connsiteX6023" fmla="*/ 2922673 w 11378470"/>
              <a:gd name="connsiteY6023" fmla="*/ 2443203 h 10286999"/>
              <a:gd name="connsiteX6024" fmla="*/ 2869652 w 11378470"/>
              <a:gd name="connsiteY6024" fmla="*/ 2423677 h 10286999"/>
              <a:gd name="connsiteX6025" fmla="*/ 2863169 w 11378470"/>
              <a:gd name="connsiteY6025" fmla="*/ 2412391 h 10286999"/>
              <a:gd name="connsiteX6026" fmla="*/ 2860856 w 11378470"/>
              <a:gd name="connsiteY6026" fmla="*/ 2414549 h 10286999"/>
              <a:gd name="connsiteX6027" fmla="*/ 2849277 w 11378470"/>
              <a:gd name="connsiteY6027" fmla="*/ 2414356 h 10286999"/>
              <a:gd name="connsiteX6028" fmla="*/ 2853841 w 11378470"/>
              <a:gd name="connsiteY6028" fmla="*/ 2401148 h 10286999"/>
              <a:gd name="connsiteX6029" fmla="*/ 2849530 w 11378470"/>
              <a:gd name="connsiteY6029" fmla="*/ 2401303 h 10286999"/>
              <a:gd name="connsiteX6030" fmla="*/ 2848471 w 11378470"/>
              <a:gd name="connsiteY6030" fmla="*/ 2382242 h 10286999"/>
              <a:gd name="connsiteX6031" fmla="*/ 2851866 w 11378470"/>
              <a:gd name="connsiteY6031" fmla="*/ 2381050 h 10286999"/>
              <a:gd name="connsiteX6032" fmla="*/ 2849752 w 11378470"/>
              <a:gd name="connsiteY6032" fmla="*/ 2367075 h 10286999"/>
              <a:gd name="connsiteX6033" fmla="*/ 2865172 w 11378470"/>
              <a:gd name="connsiteY6033" fmla="*/ 2333494 h 10286999"/>
              <a:gd name="connsiteX6034" fmla="*/ 2884682 w 11378470"/>
              <a:gd name="connsiteY6034" fmla="*/ 2332621 h 10286999"/>
              <a:gd name="connsiteX6035" fmla="*/ 2885356 w 11378470"/>
              <a:gd name="connsiteY6035" fmla="*/ 2333015 h 10286999"/>
              <a:gd name="connsiteX6036" fmla="*/ 3127464 w 11378470"/>
              <a:gd name="connsiteY6036" fmla="*/ 2312648 h 10286999"/>
              <a:gd name="connsiteX6037" fmla="*/ 3155437 w 11378470"/>
              <a:gd name="connsiteY6037" fmla="*/ 2344608 h 10286999"/>
              <a:gd name="connsiteX6038" fmla="*/ 3174599 w 11378470"/>
              <a:gd name="connsiteY6038" fmla="*/ 2366636 h 10286999"/>
              <a:gd name="connsiteX6039" fmla="*/ 3174595 w 11378470"/>
              <a:gd name="connsiteY6039" fmla="*/ 2365516 h 10286999"/>
              <a:gd name="connsiteX6040" fmla="*/ 3185982 w 11378470"/>
              <a:gd name="connsiteY6040" fmla="*/ 2360355 h 10286999"/>
              <a:gd name="connsiteX6041" fmla="*/ 3188114 w 11378470"/>
              <a:gd name="connsiteY6041" fmla="*/ 2370452 h 10286999"/>
              <a:gd name="connsiteX6042" fmla="*/ 3182435 w 11378470"/>
              <a:gd name="connsiteY6042" fmla="*/ 2375643 h 10286999"/>
              <a:gd name="connsiteX6043" fmla="*/ 3183871 w 11378470"/>
              <a:gd name="connsiteY6043" fmla="*/ 2377294 h 10286999"/>
              <a:gd name="connsiteX6044" fmla="*/ 3192637 w 11378470"/>
              <a:gd name="connsiteY6044" fmla="*/ 2408056 h 10286999"/>
              <a:gd name="connsiteX6045" fmla="*/ 3188095 w 11378470"/>
              <a:gd name="connsiteY6045" fmla="*/ 2414823 h 10286999"/>
              <a:gd name="connsiteX6046" fmla="*/ 3214669 w 11378470"/>
              <a:gd name="connsiteY6046" fmla="*/ 2423197 h 10286999"/>
              <a:gd name="connsiteX6047" fmla="*/ 3171004 w 11378470"/>
              <a:gd name="connsiteY6047" fmla="*/ 2489150 h 10286999"/>
              <a:gd name="connsiteX6048" fmla="*/ 3042274 w 11378470"/>
              <a:gd name="connsiteY6048" fmla="*/ 2422208 h 10286999"/>
              <a:gd name="connsiteX6049" fmla="*/ 3121392 w 11378470"/>
              <a:gd name="connsiteY6049" fmla="*/ 2404487 h 10286999"/>
              <a:gd name="connsiteX6050" fmla="*/ 3143579 w 11378470"/>
              <a:gd name="connsiteY6050" fmla="*/ 2406185 h 10286999"/>
              <a:gd name="connsiteX6051" fmla="*/ 3146978 w 11378470"/>
              <a:gd name="connsiteY6051" fmla="*/ 2401377 h 10286999"/>
              <a:gd name="connsiteX6052" fmla="*/ 3151758 w 11378470"/>
              <a:gd name="connsiteY6052" fmla="*/ 2397381 h 10286999"/>
              <a:gd name="connsiteX6053" fmla="*/ 3138194 w 11378470"/>
              <a:gd name="connsiteY6053" fmla="*/ 2369286 h 10286999"/>
              <a:gd name="connsiteX6054" fmla="*/ 3127464 w 11378470"/>
              <a:gd name="connsiteY6054" fmla="*/ 2312648 h 10286999"/>
              <a:gd name="connsiteX6055" fmla="*/ 1442043 w 11378470"/>
              <a:gd name="connsiteY6055" fmla="*/ 2306937 h 10286999"/>
              <a:gd name="connsiteX6056" fmla="*/ 1451334 w 11378470"/>
              <a:gd name="connsiteY6056" fmla="*/ 2312954 h 10286999"/>
              <a:gd name="connsiteX6057" fmla="*/ 1450792 w 11378470"/>
              <a:gd name="connsiteY6057" fmla="*/ 2331986 h 10286999"/>
              <a:gd name="connsiteX6058" fmla="*/ 1415600 w 11378470"/>
              <a:gd name="connsiteY6058" fmla="*/ 2328048 h 10286999"/>
              <a:gd name="connsiteX6059" fmla="*/ 1442043 w 11378470"/>
              <a:gd name="connsiteY6059" fmla="*/ 2306937 h 10286999"/>
              <a:gd name="connsiteX6060" fmla="*/ 1961714 w 11378470"/>
              <a:gd name="connsiteY6060" fmla="*/ 2303418 h 10286999"/>
              <a:gd name="connsiteX6061" fmla="*/ 2011299 w 11378470"/>
              <a:gd name="connsiteY6061" fmla="*/ 2319101 h 10286999"/>
              <a:gd name="connsiteX6062" fmla="*/ 1979623 w 11378470"/>
              <a:gd name="connsiteY6062" fmla="*/ 2357880 h 10286999"/>
              <a:gd name="connsiteX6063" fmla="*/ 1961714 w 11378470"/>
              <a:gd name="connsiteY6063" fmla="*/ 2303418 h 10286999"/>
              <a:gd name="connsiteX6064" fmla="*/ 8409144 w 11378470"/>
              <a:gd name="connsiteY6064" fmla="*/ 2296188 h 10286999"/>
              <a:gd name="connsiteX6065" fmla="*/ 8426239 w 11378470"/>
              <a:gd name="connsiteY6065" fmla="*/ 2316311 h 10286999"/>
              <a:gd name="connsiteX6066" fmla="*/ 8402930 w 11378470"/>
              <a:gd name="connsiteY6066" fmla="*/ 2349967 h 10286999"/>
              <a:gd name="connsiteX6067" fmla="*/ 8409144 w 11378470"/>
              <a:gd name="connsiteY6067" fmla="*/ 2296188 h 10286999"/>
              <a:gd name="connsiteX6068" fmla="*/ 2920725 w 11378470"/>
              <a:gd name="connsiteY6068" fmla="*/ 2290993 h 10286999"/>
              <a:gd name="connsiteX6069" fmla="*/ 2924899 w 11378470"/>
              <a:gd name="connsiteY6069" fmla="*/ 2298317 h 10286999"/>
              <a:gd name="connsiteX6070" fmla="*/ 2944965 w 11378470"/>
              <a:gd name="connsiteY6070" fmla="*/ 2297272 h 10286999"/>
              <a:gd name="connsiteX6071" fmla="*/ 3040772 w 11378470"/>
              <a:gd name="connsiteY6071" fmla="*/ 2387763 h 10286999"/>
              <a:gd name="connsiteX6072" fmla="*/ 2969510 w 11378470"/>
              <a:gd name="connsiteY6072" fmla="*/ 2349786 h 10286999"/>
              <a:gd name="connsiteX6073" fmla="*/ 2943093 w 11378470"/>
              <a:gd name="connsiteY6073" fmla="*/ 2331730 h 10286999"/>
              <a:gd name="connsiteX6074" fmla="*/ 2951607 w 11378470"/>
              <a:gd name="connsiteY6074" fmla="*/ 2348285 h 10286999"/>
              <a:gd name="connsiteX6075" fmla="*/ 2943700 w 11378470"/>
              <a:gd name="connsiteY6075" fmla="*/ 2400305 h 10286999"/>
              <a:gd name="connsiteX6076" fmla="*/ 2910402 w 11378470"/>
              <a:gd name="connsiteY6076" fmla="*/ 2309666 h 10286999"/>
              <a:gd name="connsiteX6077" fmla="*/ 2910515 w 11378470"/>
              <a:gd name="connsiteY6077" fmla="*/ 2309463 h 10286999"/>
              <a:gd name="connsiteX6078" fmla="*/ 2906456 w 11378470"/>
              <a:gd name="connsiteY6078" fmla="*/ 2306689 h 10286999"/>
              <a:gd name="connsiteX6079" fmla="*/ 2914108 w 11378470"/>
              <a:gd name="connsiteY6079" fmla="*/ 2302962 h 10286999"/>
              <a:gd name="connsiteX6080" fmla="*/ 2644160 w 11378470"/>
              <a:gd name="connsiteY6080" fmla="*/ 2285879 h 10286999"/>
              <a:gd name="connsiteX6081" fmla="*/ 2662538 w 11378470"/>
              <a:gd name="connsiteY6081" fmla="*/ 2304303 h 10286999"/>
              <a:gd name="connsiteX6082" fmla="*/ 2666539 w 11378470"/>
              <a:gd name="connsiteY6082" fmla="*/ 2317677 h 10286999"/>
              <a:gd name="connsiteX6083" fmla="*/ 2695995 w 11378470"/>
              <a:gd name="connsiteY6083" fmla="*/ 2321143 h 10286999"/>
              <a:gd name="connsiteX6084" fmla="*/ 2712714 w 11378470"/>
              <a:gd name="connsiteY6084" fmla="*/ 2335428 h 10286999"/>
              <a:gd name="connsiteX6085" fmla="*/ 2716236 w 11378470"/>
              <a:gd name="connsiteY6085" fmla="*/ 2350379 h 10286999"/>
              <a:gd name="connsiteX6086" fmla="*/ 2714352 w 11378470"/>
              <a:gd name="connsiteY6086" fmla="*/ 2359945 h 10286999"/>
              <a:gd name="connsiteX6087" fmla="*/ 2723062 w 11378470"/>
              <a:gd name="connsiteY6087" fmla="*/ 2355573 h 10286999"/>
              <a:gd name="connsiteX6088" fmla="*/ 2737938 w 11378470"/>
              <a:gd name="connsiteY6088" fmla="*/ 2356854 h 10286999"/>
              <a:gd name="connsiteX6089" fmla="*/ 2735361 w 11378470"/>
              <a:gd name="connsiteY6089" fmla="*/ 2425825 h 10286999"/>
              <a:gd name="connsiteX6090" fmla="*/ 2717106 w 11378470"/>
              <a:gd name="connsiteY6090" fmla="*/ 2390283 h 10286999"/>
              <a:gd name="connsiteX6091" fmla="*/ 2709699 w 11378470"/>
              <a:gd name="connsiteY6091" fmla="*/ 2368828 h 10286999"/>
              <a:gd name="connsiteX6092" fmla="*/ 2693306 w 11378470"/>
              <a:gd name="connsiteY6092" fmla="*/ 2386789 h 10286999"/>
              <a:gd name="connsiteX6093" fmla="*/ 2668058 w 11378470"/>
              <a:gd name="connsiteY6093" fmla="*/ 2391883 h 10286999"/>
              <a:gd name="connsiteX6094" fmla="*/ 2648282 w 11378470"/>
              <a:gd name="connsiteY6094" fmla="*/ 2381006 h 10286999"/>
              <a:gd name="connsiteX6095" fmla="*/ 2639608 w 11378470"/>
              <a:gd name="connsiteY6095" fmla="*/ 2382116 h 10286999"/>
              <a:gd name="connsiteX6096" fmla="*/ 2634911 w 11378470"/>
              <a:gd name="connsiteY6096" fmla="*/ 2380265 h 10286999"/>
              <a:gd name="connsiteX6097" fmla="*/ 2621425 w 11378470"/>
              <a:gd name="connsiteY6097" fmla="*/ 2406301 h 10286999"/>
              <a:gd name="connsiteX6098" fmla="*/ 2600729 w 11378470"/>
              <a:gd name="connsiteY6098" fmla="*/ 2428039 h 10286999"/>
              <a:gd name="connsiteX6099" fmla="*/ 2600956 w 11378470"/>
              <a:gd name="connsiteY6099" fmla="*/ 2415247 h 10286999"/>
              <a:gd name="connsiteX6100" fmla="*/ 2603475 w 11378470"/>
              <a:gd name="connsiteY6100" fmla="*/ 2409979 h 10286999"/>
              <a:gd name="connsiteX6101" fmla="*/ 2602330 w 11378470"/>
              <a:gd name="connsiteY6101" fmla="*/ 2406219 h 10286999"/>
              <a:gd name="connsiteX6102" fmla="*/ 2605995 w 11378470"/>
              <a:gd name="connsiteY6102" fmla="*/ 2404712 h 10286999"/>
              <a:gd name="connsiteX6103" fmla="*/ 2611033 w 11378470"/>
              <a:gd name="connsiteY6103" fmla="*/ 2394176 h 10286999"/>
              <a:gd name="connsiteX6104" fmla="*/ 2615153 w 11378470"/>
              <a:gd name="connsiteY6104" fmla="*/ 2367089 h 10286999"/>
              <a:gd name="connsiteX6105" fmla="*/ 2616217 w 11378470"/>
              <a:gd name="connsiteY6105" fmla="*/ 2365425 h 10286999"/>
              <a:gd name="connsiteX6106" fmla="*/ 2608461 w 11378470"/>
              <a:gd name="connsiteY6106" fmla="*/ 2353503 h 10286999"/>
              <a:gd name="connsiteX6107" fmla="*/ 2644160 w 11378470"/>
              <a:gd name="connsiteY6107" fmla="*/ 2285879 h 10286999"/>
              <a:gd name="connsiteX6108" fmla="*/ 1195429 w 11378470"/>
              <a:gd name="connsiteY6108" fmla="*/ 2265387 h 10286999"/>
              <a:gd name="connsiteX6109" fmla="*/ 1217824 w 11378470"/>
              <a:gd name="connsiteY6109" fmla="*/ 2265686 h 10286999"/>
              <a:gd name="connsiteX6110" fmla="*/ 1246785 w 11378470"/>
              <a:gd name="connsiteY6110" fmla="*/ 2270006 h 10286999"/>
              <a:gd name="connsiteX6111" fmla="*/ 1293574 w 11378470"/>
              <a:gd name="connsiteY6111" fmla="*/ 2288009 h 10286999"/>
              <a:gd name="connsiteX6112" fmla="*/ 1298076 w 11378470"/>
              <a:gd name="connsiteY6112" fmla="*/ 2300710 h 10286999"/>
              <a:gd name="connsiteX6113" fmla="*/ 1233226 w 11378470"/>
              <a:gd name="connsiteY6113" fmla="*/ 2343503 h 10286999"/>
              <a:gd name="connsiteX6114" fmla="*/ 1155081 w 11378470"/>
              <a:gd name="connsiteY6114" fmla="*/ 2305691 h 10286999"/>
              <a:gd name="connsiteX6115" fmla="*/ 1195429 w 11378470"/>
              <a:gd name="connsiteY6115" fmla="*/ 2265387 h 10286999"/>
              <a:gd name="connsiteX6116" fmla="*/ 3331146 w 11378470"/>
              <a:gd name="connsiteY6116" fmla="*/ 2263681 h 10286999"/>
              <a:gd name="connsiteX6117" fmla="*/ 3340752 w 11378470"/>
              <a:gd name="connsiteY6117" fmla="*/ 2271295 h 10286999"/>
              <a:gd name="connsiteX6118" fmla="*/ 3345336 w 11378470"/>
              <a:gd name="connsiteY6118" fmla="*/ 2266906 h 10286999"/>
              <a:gd name="connsiteX6119" fmla="*/ 3352856 w 11378470"/>
              <a:gd name="connsiteY6119" fmla="*/ 2283242 h 10286999"/>
              <a:gd name="connsiteX6120" fmla="*/ 3351308 w 11378470"/>
              <a:gd name="connsiteY6120" fmla="*/ 2285647 h 10286999"/>
              <a:gd name="connsiteX6121" fmla="*/ 3352151 w 11378470"/>
              <a:gd name="connsiteY6121" fmla="*/ 2287146 h 10286999"/>
              <a:gd name="connsiteX6122" fmla="*/ 3349273 w 11378470"/>
              <a:gd name="connsiteY6122" fmla="*/ 2311767 h 10286999"/>
              <a:gd name="connsiteX6123" fmla="*/ 3348782 w 11378470"/>
              <a:gd name="connsiteY6123" fmla="*/ 2312303 h 10286999"/>
              <a:gd name="connsiteX6124" fmla="*/ 3349750 w 11378470"/>
              <a:gd name="connsiteY6124" fmla="*/ 2312333 h 10286999"/>
              <a:gd name="connsiteX6125" fmla="*/ 3359017 w 11378470"/>
              <a:gd name="connsiteY6125" fmla="*/ 2331532 h 10286999"/>
              <a:gd name="connsiteX6126" fmla="*/ 3353843 w 11378470"/>
              <a:gd name="connsiteY6126" fmla="*/ 2354993 h 10286999"/>
              <a:gd name="connsiteX6127" fmla="*/ 3324988 w 11378470"/>
              <a:gd name="connsiteY6127" fmla="*/ 2345057 h 10286999"/>
              <a:gd name="connsiteX6128" fmla="*/ 3321204 w 11378470"/>
              <a:gd name="connsiteY6128" fmla="*/ 2333802 h 10286999"/>
              <a:gd name="connsiteX6129" fmla="*/ 3309759 w 11378470"/>
              <a:gd name="connsiteY6129" fmla="*/ 2337096 h 10286999"/>
              <a:gd name="connsiteX6130" fmla="*/ 3304794 w 11378470"/>
              <a:gd name="connsiteY6130" fmla="*/ 2315693 h 10286999"/>
              <a:gd name="connsiteX6131" fmla="*/ 3247223 w 11378470"/>
              <a:gd name="connsiteY6131" fmla="*/ 2336460 h 10286999"/>
              <a:gd name="connsiteX6132" fmla="*/ 3160516 w 11378470"/>
              <a:gd name="connsiteY6132" fmla="*/ 2335424 h 10286999"/>
              <a:gd name="connsiteX6133" fmla="*/ 3237678 w 11378470"/>
              <a:gd name="connsiteY6133" fmla="*/ 2292190 h 10286999"/>
              <a:gd name="connsiteX6134" fmla="*/ 3283856 w 11378470"/>
              <a:gd name="connsiteY6134" fmla="*/ 2296963 h 10286999"/>
              <a:gd name="connsiteX6135" fmla="*/ 3301820 w 11378470"/>
              <a:gd name="connsiteY6135" fmla="*/ 2302873 h 10286999"/>
              <a:gd name="connsiteX6136" fmla="*/ 3299444 w 11378470"/>
              <a:gd name="connsiteY6136" fmla="*/ 2292625 h 10286999"/>
              <a:gd name="connsiteX6137" fmla="*/ 3331146 w 11378470"/>
              <a:gd name="connsiteY6137" fmla="*/ 2263681 h 10286999"/>
              <a:gd name="connsiteX6138" fmla="*/ 8861646 w 11378470"/>
              <a:gd name="connsiteY6138" fmla="*/ 2261455 h 10286999"/>
              <a:gd name="connsiteX6139" fmla="*/ 8886856 w 11378470"/>
              <a:gd name="connsiteY6139" fmla="*/ 2267000 h 10286999"/>
              <a:gd name="connsiteX6140" fmla="*/ 8908264 w 11378470"/>
              <a:gd name="connsiteY6140" fmla="*/ 2279728 h 10286999"/>
              <a:gd name="connsiteX6141" fmla="*/ 8911088 w 11378470"/>
              <a:gd name="connsiteY6141" fmla="*/ 2274692 h 10286999"/>
              <a:gd name="connsiteX6142" fmla="*/ 8948561 w 11378470"/>
              <a:gd name="connsiteY6142" fmla="*/ 2280108 h 10286999"/>
              <a:gd name="connsiteX6143" fmla="*/ 8950327 w 11378470"/>
              <a:gd name="connsiteY6143" fmla="*/ 2309475 h 10286999"/>
              <a:gd name="connsiteX6144" fmla="*/ 8926658 w 11378470"/>
              <a:gd name="connsiteY6144" fmla="*/ 2306840 h 10286999"/>
              <a:gd name="connsiteX6145" fmla="*/ 8908385 w 11378470"/>
              <a:gd name="connsiteY6145" fmla="*/ 2291948 h 10286999"/>
              <a:gd name="connsiteX6146" fmla="*/ 8903968 w 11378470"/>
              <a:gd name="connsiteY6146" fmla="*/ 2323747 h 10286999"/>
              <a:gd name="connsiteX6147" fmla="*/ 8883138 w 11378470"/>
              <a:gd name="connsiteY6147" fmla="*/ 2355579 h 10286999"/>
              <a:gd name="connsiteX6148" fmla="*/ 8760650 w 11378470"/>
              <a:gd name="connsiteY6148" fmla="*/ 2366000 h 10286999"/>
              <a:gd name="connsiteX6149" fmla="*/ 8755968 w 11378470"/>
              <a:gd name="connsiteY6149" fmla="*/ 2353969 h 10286999"/>
              <a:gd name="connsiteX6150" fmla="*/ 8764355 w 11378470"/>
              <a:gd name="connsiteY6150" fmla="*/ 2318889 h 10286999"/>
              <a:gd name="connsiteX6151" fmla="*/ 8755382 w 11378470"/>
              <a:gd name="connsiteY6151" fmla="*/ 2317994 h 10286999"/>
              <a:gd name="connsiteX6152" fmla="*/ 8696429 w 11378470"/>
              <a:gd name="connsiteY6152" fmla="*/ 2295801 h 10286999"/>
              <a:gd name="connsiteX6153" fmla="*/ 8773394 w 11378470"/>
              <a:gd name="connsiteY6153" fmla="*/ 2276236 h 10286999"/>
              <a:gd name="connsiteX6154" fmla="*/ 8808165 w 11378470"/>
              <a:gd name="connsiteY6154" fmla="*/ 2275188 h 10286999"/>
              <a:gd name="connsiteX6155" fmla="*/ 8823382 w 11378470"/>
              <a:gd name="connsiteY6155" fmla="*/ 2266677 h 10286999"/>
              <a:gd name="connsiteX6156" fmla="*/ 8861646 w 11378470"/>
              <a:gd name="connsiteY6156" fmla="*/ 2261455 h 10286999"/>
              <a:gd name="connsiteX6157" fmla="*/ 2128232 w 11378470"/>
              <a:gd name="connsiteY6157" fmla="*/ 2244762 h 10286999"/>
              <a:gd name="connsiteX6158" fmla="*/ 2132307 w 11378470"/>
              <a:gd name="connsiteY6158" fmla="*/ 2264659 h 10286999"/>
              <a:gd name="connsiteX6159" fmla="*/ 2128232 w 11378470"/>
              <a:gd name="connsiteY6159" fmla="*/ 2244762 h 10286999"/>
              <a:gd name="connsiteX6160" fmla="*/ 1957456 w 11378470"/>
              <a:gd name="connsiteY6160" fmla="*/ 2243372 h 10286999"/>
              <a:gd name="connsiteX6161" fmla="*/ 1978045 w 11378470"/>
              <a:gd name="connsiteY6161" fmla="*/ 2254480 h 10286999"/>
              <a:gd name="connsiteX6162" fmla="*/ 1992554 w 11378470"/>
              <a:gd name="connsiteY6162" fmla="*/ 2259723 h 10286999"/>
              <a:gd name="connsiteX6163" fmla="*/ 1997826 w 11378470"/>
              <a:gd name="connsiteY6163" fmla="*/ 2271062 h 10286999"/>
              <a:gd name="connsiteX6164" fmla="*/ 1964111 w 11378470"/>
              <a:gd name="connsiteY6164" fmla="*/ 2273553 h 10286999"/>
              <a:gd name="connsiteX6165" fmla="*/ 1942060 w 11378470"/>
              <a:gd name="connsiteY6165" fmla="*/ 2253531 h 10286999"/>
              <a:gd name="connsiteX6166" fmla="*/ 1957456 w 11378470"/>
              <a:gd name="connsiteY6166" fmla="*/ 2243372 h 10286999"/>
              <a:gd name="connsiteX6167" fmla="*/ 2032984 w 11378470"/>
              <a:gd name="connsiteY6167" fmla="*/ 2231507 h 10286999"/>
              <a:gd name="connsiteX6168" fmla="*/ 2057902 w 11378470"/>
              <a:gd name="connsiteY6168" fmla="*/ 2241443 h 10286999"/>
              <a:gd name="connsiteX6169" fmla="*/ 2008835 w 11378470"/>
              <a:gd name="connsiteY6169" fmla="*/ 2281570 h 10286999"/>
              <a:gd name="connsiteX6170" fmla="*/ 2003567 w 11378470"/>
              <a:gd name="connsiteY6170" fmla="*/ 2244760 h 10286999"/>
              <a:gd name="connsiteX6171" fmla="*/ 2032984 w 11378470"/>
              <a:gd name="connsiteY6171" fmla="*/ 2231507 h 10286999"/>
              <a:gd name="connsiteX6172" fmla="*/ 8491232 w 11378470"/>
              <a:gd name="connsiteY6172" fmla="*/ 2229793 h 10286999"/>
              <a:gd name="connsiteX6173" fmla="*/ 8507325 w 11378470"/>
              <a:gd name="connsiteY6173" fmla="*/ 2239051 h 10286999"/>
              <a:gd name="connsiteX6174" fmla="*/ 8519021 w 11378470"/>
              <a:gd name="connsiteY6174" fmla="*/ 2239935 h 10286999"/>
              <a:gd name="connsiteX6175" fmla="*/ 8545779 w 11378470"/>
              <a:gd name="connsiteY6175" fmla="*/ 2241163 h 10286999"/>
              <a:gd name="connsiteX6176" fmla="*/ 8550480 w 11378470"/>
              <a:gd name="connsiteY6176" fmla="*/ 2261245 h 10286999"/>
              <a:gd name="connsiteX6177" fmla="*/ 8482731 w 11378470"/>
              <a:gd name="connsiteY6177" fmla="*/ 2281976 h 10286999"/>
              <a:gd name="connsiteX6178" fmla="*/ 8478540 w 11378470"/>
              <a:gd name="connsiteY6178" fmla="*/ 2259994 h 10286999"/>
              <a:gd name="connsiteX6179" fmla="*/ 8486123 w 11378470"/>
              <a:gd name="connsiteY6179" fmla="*/ 2250010 h 10286999"/>
              <a:gd name="connsiteX6180" fmla="*/ 8480138 w 11378470"/>
              <a:gd name="connsiteY6180" fmla="*/ 2241277 h 10286999"/>
              <a:gd name="connsiteX6181" fmla="*/ 8491232 w 11378470"/>
              <a:gd name="connsiteY6181" fmla="*/ 2229793 h 10286999"/>
              <a:gd name="connsiteX6182" fmla="*/ 2279012 w 11378470"/>
              <a:gd name="connsiteY6182" fmla="*/ 2228699 h 10286999"/>
              <a:gd name="connsiteX6183" fmla="*/ 2316975 w 11378470"/>
              <a:gd name="connsiteY6183" fmla="*/ 2260137 h 10286999"/>
              <a:gd name="connsiteX6184" fmla="*/ 2317081 w 11378470"/>
              <a:gd name="connsiteY6184" fmla="*/ 2276895 h 10286999"/>
              <a:gd name="connsiteX6185" fmla="*/ 2290403 w 11378470"/>
              <a:gd name="connsiteY6185" fmla="*/ 2298995 h 10286999"/>
              <a:gd name="connsiteX6186" fmla="*/ 2254310 w 11378470"/>
              <a:gd name="connsiteY6186" fmla="*/ 2270876 h 10286999"/>
              <a:gd name="connsiteX6187" fmla="*/ 2257623 w 11378470"/>
              <a:gd name="connsiteY6187" fmla="*/ 2252540 h 10286999"/>
              <a:gd name="connsiteX6188" fmla="*/ 2279012 w 11378470"/>
              <a:gd name="connsiteY6188" fmla="*/ 2228699 h 10286999"/>
              <a:gd name="connsiteX6189" fmla="*/ 8148913 w 11378470"/>
              <a:gd name="connsiteY6189" fmla="*/ 2228365 h 10286999"/>
              <a:gd name="connsiteX6190" fmla="*/ 8145335 w 11378470"/>
              <a:gd name="connsiteY6190" fmla="*/ 2229335 h 10286999"/>
              <a:gd name="connsiteX6191" fmla="*/ 8150060 w 11378470"/>
              <a:gd name="connsiteY6191" fmla="*/ 2362224 h 10286999"/>
              <a:gd name="connsiteX6192" fmla="*/ 8150044 w 11378470"/>
              <a:gd name="connsiteY6192" fmla="*/ 2409471 h 10286999"/>
              <a:gd name="connsiteX6193" fmla="*/ 8156980 w 11378470"/>
              <a:gd name="connsiteY6193" fmla="*/ 2404277 h 10286999"/>
              <a:gd name="connsiteX6194" fmla="*/ 8155544 w 11378470"/>
              <a:gd name="connsiteY6194" fmla="*/ 2368404 h 10286999"/>
              <a:gd name="connsiteX6195" fmla="*/ 8148913 w 11378470"/>
              <a:gd name="connsiteY6195" fmla="*/ 2228365 h 10286999"/>
              <a:gd name="connsiteX6196" fmla="*/ 9018177 w 11378470"/>
              <a:gd name="connsiteY6196" fmla="*/ 2227517 h 10286999"/>
              <a:gd name="connsiteX6197" fmla="*/ 9069048 w 11378470"/>
              <a:gd name="connsiteY6197" fmla="*/ 2245300 h 10286999"/>
              <a:gd name="connsiteX6198" fmla="*/ 8991078 w 11378470"/>
              <a:gd name="connsiteY6198" fmla="*/ 2299716 h 10286999"/>
              <a:gd name="connsiteX6199" fmla="*/ 8978458 w 11378470"/>
              <a:gd name="connsiteY6199" fmla="*/ 2262014 h 10286999"/>
              <a:gd name="connsiteX6200" fmla="*/ 9018177 w 11378470"/>
              <a:gd name="connsiteY6200" fmla="*/ 2227517 h 10286999"/>
              <a:gd name="connsiteX6201" fmla="*/ 8365160 w 11378470"/>
              <a:gd name="connsiteY6201" fmla="*/ 2222240 h 10286999"/>
              <a:gd name="connsiteX6202" fmla="*/ 8370808 w 11378470"/>
              <a:gd name="connsiteY6202" fmla="*/ 2226685 h 10286999"/>
              <a:gd name="connsiteX6203" fmla="*/ 8371383 w 11378470"/>
              <a:gd name="connsiteY6203" fmla="*/ 2238249 h 10286999"/>
              <a:gd name="connsiteX6204" fmla="*/ 8355371 w 11378470"/>
              <a:gd name="connsiteY6204" fmla="*/ 2233728 h 10286999"/>
              <a:gd name="connsiteX6205" fmla="*/ 8365160 w 11378470"/>
              <a:gd name="connsiteY6205" fmla="*/ 2222240 h 10286999"/>
              <a:gd name="connsiteX6206" fmla="*/ 8303110 w 11378470"/>
              <a:gd name="connsiteY6206" fmla="*/ 2220381 h 10286999"/>
              <a:gd name="connsiteX6207" fmla="*/ 8319409 w 11378470"/>
              <a:gd name="connsiteY6207" fmla="*/ 2227045 h 10286999"/>
              <a:gd name="connsiteX6208" fmla="*/ 8339096 w 11378470"/>
              <a:gd name="connsiteY6208" fmla="*/ 2254340 h 10286999"/>
              <a:gd name="connsiteX6209" fmla="*/ 8303699 w 11378470"/>
              <a:gd name="connsiteY6209" fmla="*/ 2256418 h 10286999"/>
              <a:gd name="connsiteX6210" fmla="*/ 8298637 w 11378470"/>
              <a:gd name="connsiteY6210" fmla="*/ 2248586 h 10286999"/>
              <a:gd name="connsiteX6211" fmla="*/ 8291878 w 11378470"/>
              <a:gd name="connsiteY6211" fmla="*/ 2228661 h 10286999"/>
              <a:gd name="connsiteX6212" fmla="*/ 8303110 w 11378470"/>
              <a:gd name="connsiteY6212" fmla="*/ 2220381 h 10286999"/>
              <a:gd name="connsiteX6213" fmla="*/ 1710700 w 11378470"/>
              <a:gd name="connsiteY6213" fmla="*/ 2218184 h 10286999"/>
              <a:gd name="connsiteX6214" fmla="*/ 1763736 w 11378470"/>
              <a:gd name="connsiteY6214" fmla="*/ 2261870 h 10286999"/>
              <a:gd name="connsiteX6215" fmla="*/ 1739905 w 11378470"/>
              <a:gd name="connsiteY6215" fmla="*/ 2290830 h 10286999"/>
              <a:gd name="connsiteX6216" fmla="*/ 1689993 w 11378470"/>
              <a:gd name="connsiteY6216" fmla="*/ 2219309 h 10286999"/>
              <a:gd name="connsiteX6217" fmla="*/ 1710700 w 11378470"/>
              <a:gd name="connsiteY6217" fmla="*/ 2218184 h 10286999"/>
              <a:gd name="connsiteX6218" fmla="*/ 1765618 w 11378470"/>
              <a:gd name="connsiteY6218" fmla="*/ 2214701 h 10286999"/>
              <a:gd name="connsiteX6219" fmla="*/ 1804903 w 11378470"/>
              <a:gd name="connsiteY6219" fmla="*/ 2249955 h 10286999"/>
              <a:gd name="connsiteX6220" fmla="*/ 1768030 w 11378470"/>
              <a:gd name="connsiteY6220" fmla="*/ 2251551 h 10286999"/>
              <a:gd name="connsiteX6221" fmla="*/ 1745159 w 11378470"/>
              <a:gd name="connsiteY6221" fmla="*/ 2215221 h 10286999"/>
              <a:gd name="connsiteX6222" fmla="*/ 1765618 w 11378470"/>
              <a:gd name="connsiteY6222" fmla="*/ 2214701 h 10286999"/>
              <a:gd name="connsiteX6223" fmla="*/ 8394825 w 11378470"/>
              <a:gd name="connsiteY6223" fmla="*/ 2212842 h 10286999"/>
              <a:gd name="connsiteX6224" fmla="*/ 8402480 w 11378470"/>
              <a:gd name="connsiteY6224" fmla="*/ 2217609 h 10286999"/>
              <a:gd name="connsiteX6225" fmla="*/ 8410084 w 11378470"/>
              <a:gd name="connsiteY6225" fmla="*/ 2224864 h 10286999"/>
              <a:gd name="connsiteX6226" fmla="*/ 8417392 w 11378470"/>
              <a:gd name="connsiteY6226" fmla="*/ 2247041 h 10286999"/>
              <a:gd name="connsiteX6227" fmla="*/ 8409339 w 11378470"/>
              <a:gd name="connsiteY6227" fmla="*/ 2262173 h 10286999"/>
              <a:gd name="connsiteX6228" fmla="*/ 8403057 w 11378470"/>
              <a:gd name="connsiteY6228" fmla="*/ 2266319 h 10286999"/>
              <a:gd name="connsiteX6229" fmla="*/ 8376463 w 11378470"/>
              <a:gd name="connsiteY6229" fmla="*/ 2239685 h 10286999"/>
              <a:gd name="connsiteX6230" fmla="*/ 8394825 w 11378470"/>
              <a:gd name="connsiteY6230" fmla="*/ 2212842 h 10286999"/>
              <a:gd name="connsiteX6231" fmla="*/ 2075199 w 11378470"/>
              <a:gd name="connsiteY6231" fmla="*/ 2205637 h 10286999"/>
              <a:gd name="connsiteX6232" fmla="*/ 2082826 w 11378470"/>
              <a:gd name="connsiteY6232" fmla="*/ 2210481 h 10286999"/>
              <a:gd name="connsiteX6233" fmla="*/ 2078110 w 11378470"/>
              <a:gd name="connsiteY6233" fmla="*/ 2223472 h 10286999"/>
              <a:gd name="connsiteX6234" fmla="*/ 2085737 w 11378470"/>
              <a:gd name="connsiteY6234" fmla="*/ 2228318 h 10286999"/>
              <a:gd name="connsiteX6235" fmla="*/ 2084922 w 11378470"/>
              <a:gd name="connsiteY6235" fmla="*/ 2233794 h 10286999"/>
              <a:gd name="connsiteX6236" fmla="*/ 2073394 w 11378470"/>
              <a:gd name="connsiteY6236" fmla="*/ 2236462 h 10286999"/>
              <a:gd name="connsiteX6237" fmla="*/ 2076654 w 11378470"/>
              <a:gd name="connsiteY6237" fmla="*/ 2214554 h 10286999"/>
              <a:gd name="connsiteX6238" fmla="*/ 2075199 w 11378470"/>
              <a:gd name="connsiteY6238" fmla="*/ 2205637 h 10286999"/>
              <a:gd name="connsiteX6239" fmla="*/ 1495008 w 11378470"/>
              <a:gd name="connsiteY6239" fmla="*/ 2205252 h 10286999"/>
              <a:gd name="connsiteX6240" fmla="*/ 1503834 w 11378470"/>
              <a:gd name="connsiteY6240" fmla="*/ 2207508 h 10286999"/>
              <a:gd name="connsiteX6241" fmla="*/ 1507299 w 11378470"/>
              <a:gd name="connsiteY6241" fmla="*/ 2217034 h 10286999"/>
              <a:gd name="connsiteX6242" fmla="*/ 1495343 w 11378470"/>
              <a:gd name="connsiteY6242" fmla="*/ 2228425 h 10286999"/>
              <a:gd name="connsiteX6243" fmla="*/ 1504884 w 11378470"/>
              <a:gd name="connsiteY6243" fmla="*/ 2231913 h 10286999"/>
              <a:gd name="connsiteX6244" fmla="*/ 1516836 w 11378470"/>
              <a:gd name="connsiteY6244" fmla="*/ 2246330 h 10286999"/>
              <a:gd name="connsiteX6245" fmla="*/ 1461697 w 11378470"/>
              <a:gd name="connsiteY6245" fmla="*/ 2260542 h 10286999"/>
              <a:gd name="connsiteX6246" fmla="*/ 1452278 w 11378470"/>
              <a:gd name="connsiteY6246" fmla="*/ 2243831 h 10286999"/>
              <a:gd name="connsiteX6247" fmla="*/ 1456774 w 11378470"/>
              <a:gd name="connsiteY6247" fmla="*/ 2238673 h 10286999"/>
              <a:gd name="connsiteX6248" fmla="*/ 1453258 w 11378470"/>
              <a:gd name="connsiteY6248" fmla="*/ 2237773 h 10286999"/>
              <a:gd name="connsiteX6249" fmla="*/ 1444682 w 11378470"/>
              <a:gd name="connsiteY6249" fmla="*/ 2238460 h 10286999"/>
              <a:gd name="connsiteX6250" fmla="*/ 1421527 w 11378470"/>
              <a:gd name="connsiteY6250" fmla="*/ 2223898 h 10286999"/>
              <a:gd name="connsiteX6251" fmla="*/ 1495008 w 11378470"/>
              <a:gd name="connsiteY6251" fmla="*/ 2205252 h 10286999"/>
              <a:gd name="connsiteX6252" fmla="*/ 1929849 w 11378470"/>
              <a:gd name="connsiteY6252" fmla="*/ 2202771 h 10286999"/>
              <a:gd name="connsiteX6253" fmla="*/ 1932203 w 11378470"/>
              <a:gd name="connsiteY6253" fmla="*/ 2204023 h 10286999"/>
              <a:gd name="connsiteX6254" fmla="*/ 1933977 w 11378470"/>
              <a:gd name="connsiteY6254" fmla="*/ 2209027 h 10286999"/>
              <a:gd name="connsiteX6255" fmla="*/ 1931141 w 11378470"/>
              <a:gd name="connsiteY6255" fmla="*/ 2210899 h 10286999"/>
              <a:gd name="connsiteX6256" fmla="*/ 1929849 w 11378470"/>
              <a:gd name="connsiteY6256" fmla="*/ 2202771 h 10286999"/>
              <a:gd name="connsiteX6257" fmla="*/ 2139648 w 11378470"/>
              <a:gd name="connsiteY6257" fmla="*/ 2202621 h 10286999"/>
              <a:gd name="connsiteX6258" fmla="*/ 2165613 w 11378470"/>
              <a:gd name="connsiteY6258" fmla="*/ 2215121 h 10286999"/>
              <a:gd name="connsiteX6259" fmla="*/ 2100174 w 11378470"/>
              <a:gd name="connsiteY6259" fmla="*/ 2243485 h 10286999"/>
              <a:gd name="connsiteX6260" fmla="*/ 2091733 w 11378470"/>
              <a:gd name="connsiteY6260" fmla="*/ 2244117 h 10286999"/>
              <a:gd name="connsiteX6261" fmla="*/ 2084922 w 11378470"/>
              <a:gd name="connsiteY6261" fmla="*/ 2233794 h 10286999"/>
              <a:gd name="connsiteX6262" fmla="*/ 2131206 w 11378470"/>
              <a:gd name="connsiteY6262" fmla="*/ 2203253 h 10286999"/>
              <a:gd name="connsiteX6263" fmla="*/ 2139648 w 11378470"/>
              <a:gd name="connsiteY6263" fmla="*/ 2202621 h 10286999"/>
              <a:gd name="connsiteX6264" fmla="*/ 8615917 w 11378470"/>
              <a:gd name="connsiteY6264" fmla="*/ 2199376 h 10286999"/>
              <a:gd name="connsiteX6265" fmla="*/ 8678668 w 11378470"/>
              <a:gd name="connsiteY6265" fmla="*/ 2203221 h 10286999"/>
              <a:gd name="connsiteX6266" fmla="*/ 8690151 w 11378470"/>
              <a:gd name="connsiteY6266" fmla="*/ 2229041 h 10286999"/>
              <a:gd name="connsiteX6267" fmla="*/ 8690285 w 11378470"/>
              <a:gd name="connsiteY6267" fmla="*/ 2233293 h 10286999"/>
              <a:gd name="connsiteX6268" fmla="*/ 8702917 w 11378470"/>
              <a:gd name="connsiteY6268" fmla="*/ 2247765 h 10286999"/>
              <a:gd name="connsiteX6269" fmla="*/ 8704376 w 11378470"/>
              <a:gd name="connsiteY6269" fmla="*/ 2277213 h 10286999"/>
              <a:gd name="connsiteX6270" fmla="*/ 8684279 w 11378470"/>
              <a:gd name="connsiteY6270" fmla="*/ 2288142 h 10286999"/>
              <a:gd name="connsiteX6271" fmla="*/ 8681808 w 11378470"/>
              <a:gd name="connsiteY6271" fmla="*/ 2296953 h 10286999"/>
              <a:gd name="connsiteX6272" fmla="*/ 8661787 w 11378470"/>
              <a:gd name="connsiteY6272" fmla="*/ 2320598 h 10286999"/>
              <a:gd name="connsiteX6273" fmla="*/ 8642504 w 11378470"/>
              <a:gd name="connsiteY6273" fmla="*/ 2326280 h 10286999"/>
              <a:gd name="connsiteX6274" fmla="*/ 8622392 w 11378470"/>
              <a:gd name="connsiteY6274" fmla="*/ 2321625 h 10286999"/>
              <a:gd name="connsiteX6275" fmla="*/ 8634136 w 11378470"/>
              <a:gd name="connsiteY6275" fmla="*/ 2333699 h 10286999"/>
              <a:gd name="connsiteX6276" fmla="*/ 8628584 w 11378470"/>
              <a:gd name="connsiteY6276" fmla="*/ 2350934 h 10286999"/>
              <a:gd name="connsiteX6277" fmla="*/ 8604694 w 11378470"/>
              <a:gd name="connsiteY6277" fmla="*/ 2337844 h 10286999"/>
              <a:gd name="connsiteX6278" fmla="*/ 8618026 w 11378470"/>
              <a:gd name="connsiteY6278" fmla="*/ 2320313 h 10286999"/>
              <a:gd name="connsiteX6279" fmla="*/ 8593537 w 11378470"/>
              <a:gd name="connsiteY6279" fmla="*/ 2296756 h 10286999"/>
              <a:gd name="connsiteX6280" fmla="*/ 8615917 w 11378470"/>
              <a:gd name="connsiteY6280" fmla="*/ 2199376 h 10286999"/>
              <a:gd name="connsiteX6281" fmla="*/ 8337458 w 11378470"/>
              <a:gd name="connsiteY6281" fmla="*/ 2181162 h 10286999"/>
              <a:gd name="connsiteX6282" fmla="*/ 8345061 w 11378470"/>
              <a:gd name="connsiteY6282" fmla="*/ 2186022 h 10286999"/>
              <a:gd name="connsiteX6283" fmla="*/ 8325099 w 11378470"/>
              <a:gd name="connsiteY6283" fmla="*/ 2209073 h 10286999"/>
              <a:gd name="connsiteX6284" fmla="*/ 8317494 w 11378470"/>
              <a:gd name="connsiteY6284" fmla="*/ 2204214 h 10286999"/>
              <a:gd name="connsiteX6285" fmla="*/ 8319079 w 11378470"/>
              <a:gd name="connsiteY6285" fmla="*/ 2193290 h 10286999"/>
              <a:gd name="connsiteX6286" fmla="*/ 8337458 w 11378470"/>
              <a:gd name="connsiteY6286" fmla="*/ 2181162 h 10286999"/>
              <a:gd name="connsiteX6287" fmla="*/ 8274068 w 11378470"/>
              <a:gd name="connsiteY6287" fmla="*/ 2180514 h 10286999"/>
              <a:gd name="connsiteX6288" fmla="*/ 8285642 w 11378470"/>
              <a:gd name="connsiteY6288" fmla="*/ 2223392 h 10286999"/>
              <a:gd name="connsiteX6289" fmla="*/ 8282920 w 11378470"/>
              <a:gd name="connsiteY6289" fmla="*/ 2227243 h 10286999"/>
              <a:gd name="connsiteX6290" fmla="*/ 8282858 w 11378470"/>
              <a:gd name="connsiteY6290" fmla="*/ 2238167 h 10286999"/>
              <a:gd name="connsiteX6291" fmla="*/ 8267876 w 11378470"/>
              <a:gd name="connsiteY6291" fmla="*/ 2244502 h 10286999"/>
              <a:gd name="connsiteX6292" fmla="*/ 8248169 w 11378470"/>
              <a:gd name="connsiteY6292" fmla="*/ 2228531 h 10286999"/>
              <a:gd name="connsiteX6293" fmla="*/ 8246702 w 11378470"/>
              <a:gd name="connsiteY6293" fmla="*/ 2210481 h 10286999"/>
              <a:gd name="connsiteX6294" fmla="*/ 8240222 w 11378470"/>
              <a:gd name="connsiteY6294" fmla="*/ 2215858 h 10286999"/>
              <a:gd name="connsiteX6295" fmla="*/ 8221750 w 11378470"/>
              <a:gd name="connsiteY6295" fmla="*/ 2199816 h 10286999"/>
              <a:gd name="connsiteX6296" fmla="*/ 8238107 w 11378470"/>
              <a:gd name="connsiteY6296" fmla="*/ 2194086 h 10286999"/>
              <a:gd name="connsiteX6297" fmla="*/ 8245966 w 11378470"/>
              <a:gd name="connsiteY6297" fmla="*/ 2201417 h 10286999"/>
              <a:gd name="connsiteX6298" fmla="*/ 8245722 w 11378470"/>
              <a:gd name="connsiteY6298" fmla="*/ 2198422 h 10286999"/>
              <a:gd name="connsiteX6299" fmla="*/ 8268113 w 11378470"/>
              <a:gd name="connsiteY6299" fmla="*/ 2190785 h 10286999"/>
              <a:gd name="connsiteX6300" fmla="*/ 8268228 w 11378470"/>
              <a:gd name="connsiteY6300" fmla="*/ 2190897 h 10286999"/>
              <a:gd name="connsiteX6301" fmla="*/ 3357458 w 11378470"/>
              <a:gd name="connsiteY6301" fmla="*/ 2174157 h 10286999"/>
              <a:gd name="connsiteX6302" fmla="*/ 3368502 w 11378470"/>
              <a:gd name="connsiteY6302" fmla="*/ 2181285 h 10286999"/>
              <a:gd name="connsiteX6303" fmla="*/ 3373208 w 11378470"/>
              <a:gd name="connsiteY6303" fmla="*/ 2201488 h 10286999"/>
              <a:gd name="connsiteX6304" fmla="*/ 3338807 w 11378470"/>
              <a:gd name="connsiteY6304" fmla="*/ 2199909 h 10286999"/>
              <a:gd name="connsiteX6305" fmla="*/ 3334454 w 11378470"/>
              <a:gd name="connsiteY6305" fmla="*/ 2187717 h 10286999"/>
              <a:gd name="connsiteX6306" fmla="*/ 3357458 w 11378470"/>
              <a:gd name="connsiteY6306" fmla="*/ 2174157 h 10286999"/>
              <a:gd name="connsiteX6307" fmla="*/ 8203388 w 11378470"/>
              <a:gd name="connsiteY6307" fmla="*/ 2174157 h 10286999"/>
              <a:gd name="connsiteX6308" fmla="*/ 8214432 w 11378470"/>
              <a:gd name="connsiteY6308" fmla="*/ 2181284 h 10286999"/>
              <a:gd name="connsiteX6309" fmla="*/ 8219138 w 11378470"/>
              <a:gd name="connsiteY6309" fmla="*/ 2201488 h 10286999"/>
              <a:gd name="connsiteX6310" fmla="*/ 8184737 w 11378470"/>
              <a:gd name="connsiteY6310" fmla="*/ 2199909 h 10286999"/>
              <a:gd name="connsiteX6311" fmla="*/ 8180384 w 11378470"/>
              <a:gd name="connsiteY6311" fmla="*/ 2187716 h 10286999"/>
              <a:gd name="connsiteX6312" fmla="*/ 8203388 w 11378470"/>
              <a:gd name="connsiteY6312" fmla="*/ 2174157 h 10286999"/>
              <a:gd name="connsiteX6313" fmla="*/ 3003886 w 11378470"/>
              <a:gd name="connsiteY6313" fmla="*/ 2169442 h 10286999"/>
              <a:gd name="connsiteX6314" fmla="*/ 3047443 w 11378470"/>
              <a:gd name="connsiteY6314" fmla="*/ 2194669 h 10286999"/>
              <a:gd name="connsiteX6315" fmla="*/ 3051258 w 11378470"/>
              <a:gd name="connsiteY6315" fmla="*/ 2202265 h 10286999"/>
              <a:gd name="connsiteX6316" fmla="*/ 3066554 w 11378470"/>
              <a:gd name="connsiteY6316" fmla="*/ 2194652 h 10286999"/>
              <a:gd name="connsiteX6317" fmla="*/ 3063914 w 11378470"/>
              <a:gd name="connsiteY6317" fmla="*/ 2200528 h 10286999"/>
              <a:gd name="connsiteX6318" fmla="*/ 3056469 w 11378470"/>
              <a:gd name="connsiteY6318" fmla="*/ 2203321 h 10286999"/>
              <a:gd name="connsiteX6319" fmla="*/ 3052358 w 11378470"/>
              <a:gd name="connsiteY6319" fmla="*/ 2204457 h 10286999"/>
              <a:gd name="connsiteX6320" fmla="*/ 3056249 w 11378470"/>
              <a:gd name="connsiteY6320" fmla="*/ 2212203 h 10286999"/>
              <a:gd name="connsiteX6321" fmla="*/ 3028314 w 11378470"/>
              <a:gd name="connsiteY6321" fmla="*/ 2242078 h 10286999"/>
              <a:gd name="connsiteX6322" fmla="*/ 2988400 w 11378470"/>
              <a:gd name="connsiteY6322" fmla="*/ 2172005 h 10286999"/>
              <a:gd name="connsiteX6323" fmla="*/ 3003886 w 11378470"/>
              <a:gd name="connsiteY6323" fmla="*/ 2169442 h 10286999"/>
              <a:gd name="connsiteX6324" fmla="*/ 767276 w 11378470"/>
              <a:gd name="connsiteY6324" fmla="*/ 2163351 h 10286999"/>
              <a:gd name="connsiteX6325" fmla="*/ 816117 w 11378470"/>
              <a:gd name="connsiteY6325" fmla="*/ 2197369 h 10286999"/>
              <a:gd name="connsiteX6326" fmla="*/ 819860 w 11378470"/>
              <a:gd name="connsiteY6326" fmla="*/ 2208364 h 10286999"/>
              <a:gd name="connsiteX6327" fmla="*/ 830594 w 11378470"/>
              <a:gd name="connsiteY6327" fmla="*/ 2223337 h 10286999"/>
              <a:gd name="connsiteX6328" fmla="*/ 793616 w 11378470"/>
              <a:gd name="connsiteY6328" fmla="*/ 2255501 h 10286999"/>
              <a:gd name="connsiteX6329" fmla="*/ 729310 w 11378470"/>
              <a:gd name="connsiteY6329" fmla="*/ 2232221 h 10286999"/>
              <a:gd name="connsiteX6330" fmla="*/ 730946 w 11378470"/>
              <a:gd name="connsiteY6330" fmla="*/ 2185771 h 10286999"/>
              <a:gd name="connsiteX6331" fmla="*/ 749943 w 11378470"/>
              <a:gd name="connsiteY6331" fmla="*/ 2168592 h 10286999"/>
              <a:gd name="connsiteX6332" fmla="*/ 767276 w 11378470"/>
              <a:gd name="connsiteY6332" fmla="*/ 2163351 h 10286999"/>
              <a:gd name="connsiteX6333" fmla="*/ 2746635 w 11378470"/>
              <a:gd name="connsiteY6333" fmla="*/ 2162226 h 10286999"/>
              <a:gd name="connsiteX6334" fmla="*/ 2758225 w 11378470"/>
              <a:gd name="connsiteY6334" fmla="*/ 2169655 h 10286999"/>
              <a:gd name="connsiteX6335" fmla="*/ 2752913 w 11378470"/>
              <a:gd name="connsiteY6335" fmla="*/ 2193028 h 10286999"/>
              <a:gd name="connsiteX6336" fmla="*/ 2733443 w 11378470"/>
              <a:gd name="connsiteY6336" fmla="*/ 2171016 h 10286999"/>
              <a:gd name="connsiteX6337" fmla="*/ 2746635 w 11378470"/>
              <a:gd name="connsiteY6337" fmla="*/ 2162226 h 10286999"/>
              <a:gd name="connsiteX6338" fmla="*/ 2601089 w 11378470"/>
              <a:gd name="connsiteY6338" fmla="*/ 2161906 h 10286999"/>
              <a:gd name="connsiteX6339" fmla="*/ 2566443 w 11378470"/>
              <a:gd name="connsiteY6339" fmla="*/ 2197279 h 10286999"/>
              <a:gd name="connsiteX6340" fmla="*/ 2520125 w 11378470"/>
              <a:gd name="connsiteY6340" fmla="*/ 2207880 h 10286999"/>
              <a:gd name="connsiteX6341" fmla="*/ 2601089 w 11378470"/>
              <a:gd name="connsiteY6341" fmla="*/ 2161906 h 10286999"/>
              <a:gd name="connsiteX6342" fmla="*/ 2358761 w 11378470"/>
              <a:gd name="connsiteY6342" fmla="*/ 2158229 h 10286999"/>
              <a:gd name="connsiteX6343" fmla="*/ 2441357 w 11378470"/>
              <a:gd name="connsiteY6343" fmla="*/ 2243168 h 10286999"/>
              <a:gd name="connsiteX6344" fmla="*/ 2358761 w 11378470"/>
              <a:gd name="connsiteY6344" fmla="*/ 2158229 h 10286999"/>
              <a:gd name="connsiteX6345" fmla="*/ 2299069 w 11378470"/>
              <a:gd name="connsiteY6345" fmla="*/ 2132626 h 10286999"/>
              <a:gd name="connsiteX6346" fmla="*/ 2314460 w 11378470"/>
              <a:gd name="connsiteY6346" fmla="*/ 2138813 h 10286999"/>
              <a:gd name="connsiteX6347" fmla="*/ 2323865 w 11378470"/>
              <a:gd name="connsiteY6347" fmla="*/ 2156494 h 10286999"/>
              <a:gd name="connsiteX6348" fmla="*/ 2321553 w 11378470"/>
              <a:gd name="connsiteY6348" fmla="*/ 2152990 h 10286999"/>
              <a:gd name="connsiteX6349" fmla="*/ 2315251 w 11378470"/>
              <a:gd name="connsiteY6349" fmla="*/ 2157149 h 10286999"/>
              <a:gd name="connsiteX6350" fmla="*/ 2317563 w 11378470"/>
              <a:gd name="connsiteY6350" fmla="*/ 2160652 h 10286999"/>
              <a:gd name="connsiteX6351" fmla="*/ 2308948 w 11378470"/>
              <a:gd name="connsiteY6351" fmla="*/ 2161308 h 10286999"/>
              <a:gd name="connsiteX6352" fmla="*/ 2283313 w 11378470"/>
              <a:gd name="connsiteY6352" fmla="*/ 2143022 h 10286999"/>
              <a:gd name="connsiteX6353" fmla="*/ 2299069 w 11378470"/>
              <a:gd name="connsiteY6353" fmla="*/ 2132626 h 10286999"/>
              <a:gd name="connsiteX6354" fmla="*/ 1729661 w 11378470"/>
              <a:gd name="connsiteY6354" fmla="*/ 2130126 h 10286999"/>
              <a:gd name="connsiteX6355" fmla="*/ 1757290 w 11378470"/>
              <a:gd name="connsiteY6355" fmla="*/ 2137038 h 10286999"/>
              <a:gd name="connsiteX6356" fmla="*/ 1746238 w 11378470"/>
              <a:gd name="connsiteY6356" fmla="*/ 2134274 h 10286999"/>
              <a:gd name="connsiteX6357" fmla="*/ 1739810 w 11378470"/>
              <a:gd name="connsiteY6357" fmla="*/ 2138515 h 10286999"/>
              <a:gd name="connsiteX6358" fmla="*/ 1729661 w 11378470"/>
              <a:gd name="connsiteY6358" fmla="*/ 2130126 h 10286999"/>
              <a:gd name="connsiteX6359" fmla="*/ 1800319 w 11378470"/>
              <a:gd name="connsiteY6359" fmla="*/ 2127951 h 10286999"/>
              <a:gd name="connsiteX6360" fmla="*/ 1807953 w 11378470"/>
              <a:gd name="connsiteY6360" fmla="*/ 2132791 h 10286999"/>
              <a:gd name="connsiteX6361" fmla="*/ 1800942 w 11378470"/>
              <a:gd name="connsiteY6361" fmla="*/ 2142356 h 10286999"/>
              <a:gd name="connsiteX6362" fmla="*/ 1787943 w 11378470"/>
              <a:gd name="connsiteY6362" fmla="*/ 2136117 h 10286999"/>
              <a:gd name="connsiteX6363" fmla="*/ 1773296 w 11378470"/>
              <a:gd name="connsiteY6363" fmla="*/ 2140842 h 10286999"/>
              <a:gd name="connsiteX6364" fmla="*/ 1760298 w 11378470"/>
              <a:gd name="connsiteY6364" fmla="*/ 2134603 h 10286999"/>
              <a:gd name="connsiteX6365" fmla="*/ 1763392 w 11378470"/>
              <a:gd name="connsiteY6365" fmla="*/ 2132561 h 10286999"/>
              <a:gd name="connsiteX6366" fmla="*/ 1774121 w 11378470"/>
              <a:gd name="connsiteY6366" fmla="*/ 2135360 h 10286999"/>
              <a:gd name="connsiteX6367" fmla="*/ 1800319 w 11378470"/>
              <a:gd name="connsiteY6367" fmla="*/ 2127951 h 10286999"/>
              <a:gd name="connsiteX6368" fmla="*/ 8281879 w 11378470"/>
              <a:gd name="connsiteY6368" fmla="*/ 2126458 h 10286999"/>
              <a:gd name="connsiteX6369" fmla="*/ 8291046 w 11378470"/>
              <a:gd name="connsiteY6369" fmla="*/ 2131741 h 10286999"/>
              <a:gd name="connsiteX6370" fmla="*/ 8251774 w 11378470"/>
              <a:gd name="connsiteY6370" fmla="*/ 2156834 h 10286999"/>
              <a:gd name="connsiteX6371" fmla="*/ 8252095 w 11378470"/>
              <a:gd name="connsiteY6371" fmla="*/ 2144940 h 10286999"/>
              <a:gd name="connsiteX6372" fmla="*/ 8281879 w 11378470"/>
              <a:gd name="connsiteY6372" fmla="*/ 2126458 h 10286999"/>
              <a:gd name="connsiteX6373" fmla="*/ 2208490 w 11378470"/>
              <a:gd name="connsiteY6373" fmla="*/ 2125943 h 10286999"/>
              <a:gd name="connsiteX6374" fmla="*/ 2213546 w 11378470"/>
              <a:gd name="connsiteY6374" fmla="*/ 2131681 h 10286999"/>
              <a:gd name="connsiteX6375" fmla="*/ 2225830 w 11378470"/>
              <a:gd name="connsiteY6375" fmla="*/ 2133018 h 10286999"/>
              <a:gd name="connsiteX6376" fmla="*/ 2230414 w 11378470"/>
              <a:gd name="connsiteY6376" fmla="*/ 2142510 h 10286999"/>
              <a:gd name="connsiteX6377" fmla="*/ 2221721 w 11378470"/>
              <a:gd name="connsiteY6377" fmla="*/ 2163267 h 10286999"/>
              <a:gd name="connsiteX6378" fmla="*/ 2240934 w 11378470"/>
              <a:gd name="connsiteY6378" fmla="*/ 2188141 h 10286999"/>
              <a:gd name="connsiteX6379" fmla="*/ 2250863 w 11378470"/>
              <a:gd name="connsiteY6379" fmla="*/ 2199923 h 10286999"/>
              <a:gd name="connsiteX6380" fmla="*/ 2249213 w 11378470"/>
              <a:gd name="connsiteY6380" fmla="*/ 2194576 h 10286999"/>
              <a:gd name="connsiteX6381" fmla="*/ 2276935 w 11378470"/>
              <a:gd name="connsiteY6381" fmla="*/ 2144428 h 10286999"/>
              <a:gd name="connsiteX6382" fmla="*/ 2278070 w 11378470"/>
              <a:gd name="connsiteY6382" fmla="*/ 2185674 h 10286999"/>
              <a:gd name="connsiteX6383" fmla="*/ 2255427 w 11378470"/>
              <a:gd name="connsiteY6383" fmla="*/ 2209091 h 10286999"/>
              <a:gd name="connsiteX6384" fmla="*/ 2260032 w 11378470"/>
              <a:gd name="connsiteY6384" fmla="*/ 2228112 h 10286999"/>
              <a:gd name="connsiteX6385" fmla="*/ 2226535 w 11378470"/>
              <a:gd name="connsiteY6385" fmla="*/ 2245210 h 10286999"/>
              <a:gd name="connsiteX6386" fmla="*/ 2169504 w 11378470"/>
              <a:gd name="connsiteY6386" fmla="*/ 2192716 h 10286999"/>
              <a:gd name="connsiteX6387" fmla="*/ 2172624 w 11378470"/>
              <a:gd name="connsiteY6387" fmla="*/ 2190657 h 10286999"/>
              <a:gd name="connsiteX6388" fmla="*/ 2152575 w 11378470"/>
              <a:gd name="connsiteY6388" fmla="*/ 2173846 h 10286999"/>
              <a:gd name="connsiteX6389" fmla="*/ 2194315 w 11378470"/>
              <a:gd name="connsiteY6389" fmla="*/ 2137853 h 10286999"/>
              <a:gd name="connsiteX6390" fmla="*/ 2197217 w 11378470"/>
              <a:gd name="connsiteY6390" fmla="*/ 2137049 h 10286999"/>
              <a:gd name="connsiteX6391" fmla="*/ 2200843 w 11378470"/>
              <a:gd name="connsiteY6391" fmla="*/ 2133478 h 10286999"/>
              <a:gd name="connsiteX6392" fmla="*/ 2200030 w 11378470"/>
              <a:gd name="connsiteY6392" fmla="*/ 2132246 h 10286999"/>
              <a:gd name="connsiteX6393" fmla="*/ 2201668 w 11378470"/>
              <a:gd name="connsiteY6393" fmla="*/ 2132665 h 10286999"/>
              <a:gd name="connsiteX6394" fmla="*/ 2421386 w 11378470"/>
              <a:gd name="connsiteY6394" fmla="*/ 2115940 h 10286999"/>
              <a:gd name="connsiteX6395" fmla="*/ 2432375 w 11378470"/>
              <a:gd name="connsiteY6395" fmla="*/ 2121654 h 10286999"/>
              <a:gd name="connsiteX6396" fmla="*/ 2438104 w 11378470"/>
              <a:gd name="connsiteY6396" fmla="*/ 2134543 h 10286999"/>
              <a:gd name="connsiteX6397" fmla="*/ 2436456 w 11378470"/>
              <a:gd name="connsiteY6397" fmla="*/ 2145507 h 10286999"/>
              <a:gd name="connsiteX6398" fmla="*/ 2417893 w 11378470"/>
              <a:gd name="connsiteY6398" fmla="*/ 2157757 h 10286999"/>
              <a:gd name="connsiteX6399" fmla="*/ 2404196 w 11378470"/>
              <a:gd name="connsiteY6399" fmla="*/ 2144571 h 10286999"/>
              <a:gd name="connsiteX6400" fmla="*/ 2400271 w 11378470"/>
              <a:gd name="connsiteY6400" fmla="*/ 2134211 h 10286999"/>
              <a:gd name="connsiteX6401" fmla="*/ 2396835 w 11378470"/>
              <a:gd name="connsiteY6401" fmla="*/ 2138646 h 10286999"/>
              <a:gd name="connsiteX6402" fmla="*/ 2376535 w 11378470"/>
              <a:gd name="connsiteY6402" fmla="*/ 2137145 h 10286999"/>
              <a:gd name="connsiteX6403" fmla="*/ 2403203 w 11378470"/>
              <a:gd name="connsiteY6403" fmla="*/ 2118130 h 10286999"/>
              <a:gd name="connsiteX6404" fmla="*/ 2403004 w 11378470"/>
              <a:gd name="connsiteY6404" fmla="*/ 2119931 h 10286999"/>
              <a:gd name="connsiteX6405" fmla="*/ 2406017 w 11378470"/>
              <a:gd name="connsiteY6405" fmla="*/ 2116204 h 10286999"/>
              <a:gd name="connsiteX6406" fmla="*/ 2421386 w 11378470"/>
              <a:gd name="connsiteY6406" fmla="*/ 2115940 h 10286999"/>
              <a:gd name="connsiteX6407" fmla="*/ 3212871 w 11378470"/>
              <a:gd name="connsiteY6407" fmla="*/ 2109805 h 10286999"/>
              <a:gd name="connsiteX6408" fmla="*/ 3218472 w 11378470"/>
              <a:gd name="connsiteY6408" fmla="*/ 2121805 h 10286999"/>
              <a:gd name="connsiteX6409" fmla="*/ 3198468 w 11378470"/>
              <a:gd name="connsiteY6409" fmla="*/ 2118869 h 10286999"/>
              <a:gd name="connsiteX6410" fmla="*/ 3212871 w 11378470"/>
              <a:gd name="connsiteY6410" fmla="*/ 2109805 h 10286999"/>
              <a:gd name="connsiteX6411" fmla="*/ 758503 w 11378470"/>
              <a:gd name="connsiteY6411" fmla="*/ 2102721 h 10286999"/>
              <a:gd name="connsiteX6412" fmla="*/ 783702 w 11378470"/>
              <a:gd name="connsiteY6412" fmla="*/ 2126325 h 10286999"/>
              <a:gd name="connsiteX6413" fmla="*/ 765416 w 11378470"/>
              <a:gd name="connsiteY6413" fmla="*/ 2146683 h 10286999"/>
              <a:gd name="connsiteX6414" fmla="*/ 753288 w 11378470"/>
              <a:gd name="connsiteY6414" fmla="*/ 2144178 h 10286999"/>
              <a:gd name="connsiteX6415" fmla="*/ 733860 w 11378470"/>
              <a:gd name="connsiteY6415" fmla="*/ 2128733 h 10286999"/>
              <a:gd name="connsiteX6416" fmla="*/ 732249 w 11378470"/>
              <a:gd name="connsiteY6416" fmla="*/ 2132212 h 10286999"/>
              <a:gd name="connsiteX6417" fmla="*/ 738408 w 11378470"/>
              <a:gd name="connsiteY6417" fmla="*/ 2109347 h 10286999"/>
              <a:gd name="connsiteX6418" fmla="*/ 758503 w 11378470"/>
              <a:gd name="connsiteY6418" fmla="*/ 2102721 h 10286999"/>
              <a:gd name="connsiteX6419" fmla="*/ 887124 w 11378470"/>
              <a:gd name="connsiteY6419" fmla="*/ 2101257 h 10286999"/>
              <a:gd name="connsiteX6420" fmla="*/ 880370 w 11378470"/>
              <a:gd name="connsiteY6420" fmla="*/ 2105408 h 10286999"/>
              <a:gd name="connsiteX6421" fmla="*/ 887124 w 11378470"/>
              <a:gd name="connsiteY6421" fmla="*/ 2101257 h 10286999"/>
              <a:gd name="connsiteX6422" fmla="*/ 8729617 w 11378470"/>
              <a:gd name="connsiteY6422" fmla="*/ 2099945 h 10286999"/>
              <a:gd name="connsiteX6423" fmla="*/ 8728845 w 11378470"/>
              <a:gd name="connsiteY6423" fmla="*/ 2170982 h 10286999"/>
              <a:gd name="connsiteX6424" fmla="*/ 8716531 w 11378470"/>
              <a:gd name="connsiteY6424" fmla="*/ 2166983 h 10286999"/>
              <a:gd name="connsiteX6425" fmla="*/ 8714817 w 11378470"/>
              <a:gd name="connsiteY6425" fmla="*/ 2168320 h 10286999"/>
              <a:gd name="connsiteX6426" fmla="*/ 8685259 w 11378470"/>
              <a:gd name="connsiteY6426" fmla="*/ 2144436 h 10286999"/>
              <a:gd name="connsiteX6427" fmla="*/ 8702703 w 11378470"/>
              <a:gd name="connsiteY6427" fmla="*/ 2123727 h 10286999"/>
              <a:gd name="connsiteX6428" fmla="*/ 8705113 w 11378470"/>
              <a:gd name="connsiteY6428" fmla="*/ 2125442 h 10286999"/>
              <a:gd name="connsiteX6429" fmla="*/ 8707174 w 11378470"/>
              <a:gd name="connsiteY6429" fmla="*/ 2120622 h 10286999"/>
              <a:gd name="connsiteX6430" fmla="*/ 8729617 w 11378470"/>
              <a:gd name="connsiteY6430" fmla="*/ 2099945 h 10286999"/>
              <a:gd name="connsiteX6431" fmla="*/ 9445762 w 11378470"/>
              <a:gd name="connsiteY6431" fmla="*/ 2092102 h 10286999"/>
              <a:gd name="connsiteX6432" fmla="*/ 9455468 w 11378470"/>
              <a:gd name="connsiteY6432" fmla="*/ 2096132 h 10286999"/>
              <a:gd name="connsiteX6433" fmla="*/ 9458310 w 11378470"/>
              <a:gd name="connsiteY6433" fmla="*/ 2116408 h 10286999"/>
              <a:gd name="connsiteX6434" fmla="*/ 9445314 w 11378470"/>
              <a:gd name="connsiteY6434" fmla="*/ 2133526 h 10286999"/>
              <a:gd name="connsiteX6435" fmla="*/ 9443202 w 11378470"/>
              <a:gd name="connsiteY6435" fmla="*/ 2145916 h 10286999"/>
              <a:gd name="connsiteX6436" fmla="*/ 9439384 w 11378470"/>
              <a:gd name="connsiteY6436" fmla="*/ 2146141 h 10286999"/>
              <a:gd name="connsiteX6437" fmla="*/ 9440198 w 11378470"/>
              <a:gd name="connsiteY6437" fmla="*/ 2097028 h 10286999"/>
              <a:gd name="connsiteX6438" fmla="*/ 9445762 w 11378470"/>
              <a:gd name="connsiteY6438" fmla="*/ 2092102 h 10286999"/>
              <a:gd name="connsiteX6439" fmla="*/ 1206361 w 11378470"/>
              <a:gd name="connsiteY6439" fmla="*/ 2087051 h 10286999"/>
              <a:gd name="connsiteX6440" fmla="*/ 1224932 w 11378470"/>
              <a:gd name="connsiteY6440" fmla="*/ 2099106 h 10286999"/>
              <a:gd name="connsiteX6441" fmla="*/ 1225348 w 11378470"/>
              <a:gd name="connsiteY6441" fmla="*/ 2109096 h 10286999"/>
              <a:gd name="connsiteX6442" fmla="*/ 1222255 w 11378470"/>
              <a:gd name="connsiteY6442" fmla="*/ 2111137 h 10286999"/>
              <a:gd name="connsiteX6443" fmla="*/ 1209878 w 11378470"/>
              <a:gd name="connsiteY6443" fmla="*/ 2119304 h 10286999"/>
              <a:gd name="connsiteX6444" fmla="*/ 1192339 w 11378470"/>
              <a:gd name="connsiteY6444" fmla="*/ 2106184 h 10286999"/>
              <a:gd name="connsiteX6445" fmla="*/ 1206361 w 11378470"/>
              <a:gd name="connsiteY6445" fmla="*/ 2087051 h 10286999"/>
              <a:gd name="connsiteX6446" fmla="*/ 2010630 w 11378470"/>
              <a:gd name="connsiteY6446" fmla="*/ 2085509 h 10286999"/>
              <a:gd name="connsiteX6447" fmla="*/ 2102875 w 11378470"/>
              <a:gd name="connsiteY6447" fmla="*/ 2128912 h 10286999"/>
              <a:gd name="connsiteX6448" fmla="*/ 2108228 w 11378470"/>
              <a:gd name="connsiteY6448" fmla="*/ 2160318 h 10286999"/>
              <a:gd name="connsiteX6449" fmla="*/ 2090495 w 11378470"/>
              <a:gd name="connsiteY6449" fmla="*/ 2192012 h 10286999"/>
              <a:gd name="connsiteX6450" fmla="*/ 2079911 w 11378470"/>
              <a:gd name="connsiteY6450" fmla="*/ 2196473 h 10286999"/>
              <a:gd name="connsiteX6451" fmla="*/ 2080803 w 11378470"/>
              <a:gd name="connsiteY6451" fmla="*/ 2201939 h 10286999"/>
              <a:gd name="connsiteX6452" fmla="*/ 2078030 w 11378470"/>
              <a:gd name="connsiteY6452" fmla="*/ 2197266 h 10286999"/>
              <a:gd name="connsiteX6453" fmla="*/ 2064442 w 11378470"/>
              <a:gd name="connsiteY6453" fmla="*/ 2202992 h 10286999"/>
              <a:gd name="connsiteX6454" fmla="*/ 2062919 w 11378470"/>
              <a:gd name="connsiteY6454" fmla="*/ 2206744 h 10286999"/>
              <a:gd name="connsiteX6455" fmla="*/ 2048499 w 11378470"/>
              <a:gd name="connsiteY6455" fmla="*/ 2213079 h 10286999"/>
              <a:gd name="connsiteX6456" fmla="*/ 2014043 w 11378470"/>
              <a:gd name="connsiteY6456" fmla="*/ 2220550 h 10286999"/>
              <a:gd name="connsiteX6457" fmla="*/ 2014753 w 11378470"/>
              <a:gd name="connsiteY6457" fmla="*/ 2214993 h 10286999"/>
              <a:gd name="connsiteX6458" fmla="*/ 2040250 w 11378470"/>
              <a:gd name="connsiteY6458" fmla="*/ 2203892 h 10286999"/>
              <a:gd name="connsiteX6459" fmla="*/ 2048230 w 11378470"/>
              <a:gd name="connsiteY6459" fmla="*/ 2201421 h 10286999"/>
              <a:gd name="connsiteX6460" fmla="*/ 2031464 w 11378470"/>
              <a:gd name="connsiteY6460" fmla="*/ 2198492 h 10286999"/>
              <a:gd name="connsiteX6461" fmla="*/ 2005652 w 11378470"/>
              <a:gd name="connsiteY6461" fmla="*/ 2178397 h 10286999"/>
              <a:gd name="connsiteX6462" fmla="*/ 2010630 w 11378470"/>
              <a:gd name="connsiteY6462" fmla="*/ 2085509 h 10286999"/>
              <a:gd name="connsiteX6463" fmla="*/ 1581121 w 11378470"/>
              <a:gd name="connsiteY6463" fmla="*/ 2079943 h 10286999"/>
              <a:gd name="connsiteX6464" fmla="*/ 1661454 w 11378470"/>
              <a:gd name="connsiteY6464" fmla="*/ 2155137 h 10286999"/>
              <a:gd name="connsiteX6465" fmla="*/ 1581121 w 11378470"/>
              <a:gd name="connsiteY6465" fmla="*/ 2079943 h 10286999"/>
              <a:gd name="connsiteX6466" fmla="*/ 3157592 w 11378470"/>
              <a:gd name="connsiteY6466" fmla="*/ 2079617 h 10286999"/>
              <a:gd name="connsiteX6467" fmla="*/ 3166813 w 11378470"/>
              <a:gd name="connsiteY6467" fmla="*/ 2081540 h 10286999"/>
              <a:gd name="connsiteX6468" fmla="*/ 3163843 w 11378470"/>
              <a:gd name="connsiteY6468" fmla="*/ 2101392 h 10286999"/>
              <a:gd name="connsiteX6469" fmla="*/ 3152457 w 11378470"/>
              <a:gd name="connsiteY6469" fmla="*/ 2104866 h 10286999"/>
              <a:gd name="connsiteX6470" fmla="*/ 3148071 w 11378470"/>
              <a:gd name="connsiteY6470" fmla="*/ 2092673 h 10286999"/>
              <a:gd name="connsiteX6471" fmla="*/ 3151395 w 11378470"/>
              <a:gd name="connsiteY6471" fmla="*/ 2080833 h 10286999"/>
              <a:gd name="connsiteX6472" fmla="*/ 3157592 w 11378470"/>
              <a:gd name="connsiteY6472" fmla="*/ 2079617 h 10286999"/>
              <a:gd name="connsiteX6473" fmla="*/ 8944230 w 11378470"/>
              <a:gd name="connsiteY6473" fmla="*/ 2076172 h 10286999"/>
              <a:gd name="connsiteX6474" fmla="*/ 9050911 w 11378470"/>
              <a:gd name="connsiteY6474" fmla="*/ 2210912 h 10286999"/>
              <a:gd name="connsiteX6475" fmla="*/ 9009309 w 11378470"/>
              <a:gd name="connsiteY6475" fmla="*/ 2216156 h 10286999"/>
              <a:gd name="connsiteX6476" fmla="*/ 8985677 w 11378470"/>
              <a:gd name="connsiteY6476" fmla="*/ 2208527 h 10286999"/>
              <a:gd name="connsiteX6477" fmla="*/ 8985585 w 11378470"/>
              <a:gd name="connsiteY6477" fmla="*/ 2210807 h 10286999"/>
              <a:gd name="connsiteX6478" fmla="*/ 8905143 w 11378470"/>
              <a:gd name="connsiteY6478" fmla="*/ 2220755 h 10286999"/>
              <a:gd name="connsiteX6479" fmla="*/ 8871824 w 11378470"/>
              <a:gd name="connsiteY6479" fmla="*/ 2214909 h 10286999"/>
              <a:gd name="connsiteX6480" fmla="*/ 8864332 w 11378470"/>
              <a:gd name="connsiteY6480" fmla="*/ 2227792 h 10286999"/>
              <a:gd name="connsiteX6481" fmla="*/ 8779164 w 11378470"/>
              <a:gd name="connsiteY6481" fmla="*/ 2234983 h 10286999"/>
              <a:gd name="connsiteX6482" fmla="*/ 8816691 w 11378470"/>
              <a:gd name="connsiteY6482" fmla="*/ 2219227 h 10286999"/>
              <a:gd name="connsiteX6483" fmla="*/ 8838810 w 11378470"/>
              <a:gd name="connsiteY6483" fmla="*/ 2203589 h 10286999"/>
              <a:gd name="connsiteX6484" fmla="*/ 8814087 w 11378470"/>
              <a:gd name="connsiteY6484" fmla="*/ 2193066 h 10286999"/>
              <a:gd name="connsiteX6485" fmla="*/ 8863850 w 11378470"/>
              <a:gd name="connsiteY6485" fmla="*/ 2131665 h 10286999"/>
              <a:gd name="connsiteX6486" fmla="*/ 8908144 w 11378470"/>
              <a:gd name="connsiteY6486" fmla="*/ 2133436 h 10286999"/>
              <a:gd name="connsiteX6487" fmla="*/ 8917855 w 11378470"/>
              <a:gd name="connsiteY6487" fmla="*/ 2136895 h 10286999"/>
              <a:gd name="connsiteX6488" fmla="*/ 8912407 w 11378470"/>
              <a:gd name="connsiteY6488" fmla="*/ 2122318 h 10286999"/>
              <a:gd name="connsiteX6489" fmla="*/ 8909678 w 11378470"/>
              <a:gd name="connsiteY6489" fmla="*/ 2086582 h 10286999"/>
              <a:gd name="connsiteX6490" fmla="*/ 8918596 w 11378470"/>
              <a:gd name="connsiteY6490" fmla="*/ 2078889 h 10286999"/>
              <a:gd name="connsiteX6491" fmla="*/ 8944230 w 11378470"/>
              <a:gd name="connsiteY6491" fmla="*/ 2076172 h 10286999"/>
              <a:gd name="connsiteX6492" fmla="*/ 2436579 w 11378470"/>
              <a:gd name="connsiteY6492" fmla="*/ 2075793 h 10286999"/>
              <a:gd name="connsiteX6493" fmla="*/ 2448229 w 11378470"/>
              <a:gd name="connsiteY6493" fmla="*/ 2086814 h 10286999"/>
              <a:gd name="connsiteX6494" fmla="*/ 2434969 w 11378470"/>
              <a:gd name="connsiteY6494" fmla="*/ 2079271 h 10286999"/>
              <a:gd name="connsiteX6495" fmla="*/ 2436579 w 11378470"/>
              <a:gd name="connsiteY6495" fmla="*/ 2075793 h 10286999"/>
              <a:gd name="connsiteX6496" fmla="*/ 9580168 w 11378470"/>
              <a:gd name="connsiteY6496" fmla="*/ 2073828 h 10286999"/>
              <a:gd name="connsiteX6497" fmla="*/ 9588971 w 11378470"/>
              <a:gd name="connsiteY6497" fmla="*/ 2085126 h 10286999"/>
              <a:gd name="connsiteX6498" fmla="*/ 9588743 w 11378470"/>
              <a:gd name="connsiteY6498" fmla="*/ 2108867 h 10286999"/>
              <a:gd name="connsiteX6499" fmla="*/ 9582381 w 11378470"/>
              <a:gd name="connsiteY6499" fmla="*/ 2118575 h 10286999"/>
              <a:gd name="connsiteX6500" fmla="*/ 9584632 w 11378470"/>
              <a:gd name="connsiteY6500" fmla="*/ 2123845 h 10286999"/>
              <a:gd name="connsiteX6501" fmla="*/ 9542364 w 11378470"/>
              <a:gd name="connsiteY6501" fmla="*/ 2110850 h 10286999"/>
              <a:gd name="connsiteX6502" fmla="*/ 9555835 w 11378470"/>
              <a:gd name="connsiteY6502" fmla="*/ 2088368 h 10286999"/>
              <a:gd name="connsiteX6503" fmla="*/ 9565423 w 11378470"/>
              <a:gd name="connsiteY6503" fmla="*/ 2092624 h 10286999"/>
              <a:gd name="connsiteX6504" fmla="*/ 9566516 w 11378470"/>
              <a:gd name="connsiteY6504" fmla="*/ 2093657 h 10286999"/>
              <a:gd name="connsiteX6505" fmla="*/ 9285002 w 11378470"/>
              <a:gd name="connsiteY6505" fmla="*/ 2072929 h 10286999"/>
              <a:gd name="connsiteX6506" fmla="*/ 9294600 w 11378470"/>
              <a:gd name="connsiteY6506" fmla="*/ 2079668 h 10286999"/>
              <a:gd name="connsiteX6507" fmla="*/ 9283342 w 11378470"/>
              <a:gd name="connsiteY6507" fmla="*/ 2090781 h 10286999"/>
              <a:gd name="connsiteX6508" fmla="*/ 9278732 w 11378470"/>
              <a:gd name="connsiteY6508" fmla="*/ 2075065 h 10286999"/>
              <a:gd name="connsiteX6509" fmla="*/ 9285002 w 11378470"/>
              <a:gd name="connsiteY6509" fmla="*/ 2072929 h 10286999"/>
              <a:gd name="connsiteX6510" fmla="*/ 8841006 w 11378470"/>
              <a:gd name="connsiteY6510" fmla="*/ 2070484 h 10286999"/>
              <a:gd name="connsiteX6511" fmla="*/ 8848207 w 11378470"/>
              <a:gd name="connsiteY6511" fmla="*/ 2075174 h 10286999"/>
              <a:gd name="connsiteX6512" fmla="*/ 8841006 w 11378470"/>
              <a:gd name="connsiteY6512" fmla="*/ 2070484 h 10286999"/>
              <a:gd name="connsiteX6513" fmla="*/ 8926547 w 11378470"/>
              <a:gd name="connsiteY6513" fmla="*/ 2066007 h 10286999"/>
              <a:gd name="connsiteX6514" fmla="*/ 8937707 w 11378470"/>
              <a:gd name="connsiteY6514" fmla="*/ 2073781 h 10286999"/>
              <a:gd name="connsiteX6515" fmla="*/ 8910377 w 11378470"/>
              <a:gd name="connsiteY6515" fmla="*/ 2066039 h 10286999"/>
              <a:gd name="connsiteX6516" fmla="*/ 8926547 w 11378470"/>
              <a:gd name="connsiteY6516" fmla="*/ 2066007 h 10286999"/>
              <a:gd name="connsiteX6517" fmla="*/ 2989242 w 11378470"/>
              <a:gd name="connsiteY6517" fmla="*/ 2063806 h 10286999"/>
              <a:gd name="connsiteX6518" fmla="*/ 2980605 w 11378470"/>
              <a:gd name="connsiteY6518" fmla="*/ 2071947 h 10286999"/>
              <a:gd name="connsiteX6519" fmla="*/ 2979774 w 11378470"/>
              <a:gd name="connsiteY6519" fmla="*/ 2080216 h 10286999"/>
              <a:gd name="connsiteX6520" fmla="*/ 2967650 w 11378470"/>
              <a:gd name="connsiteY6520" fmla="*/ 2084156 h 10286999"/>
              <a:gd name="connsiteX6521" fmla="*/ 2989242 w 11378470"/>
              <a:gd name="connsiteY6521" fmla="*/ 2063806 h 10286999"/>
              <a:gd name="connsiteX6522" fmla="*/ 9386303 w 11378470"/>
              <a:gd name="connsiteY6522" fmla="*/ 2059137 h 10286999"/>
              <a:gd name="connsiteX6523" fmla="*/ 9412220 w 11378470"/>
              <a:gd name="connsiteY6523" fmla="*/ 2062875 h 10286999"/>
              <a:gd name="connsiteX6524" fmla="*/ 9367530 w 11378470"/>
              <a:gd name="connsiteY6524" fmla="*/ 2142683 h 10286999"/>
              <a:gd name="connsiteX6525" fmla="*/ 9341487 w 11378470"/>
              <a:gd name="connsiteY6525" fmla="*/ 2133219 h 10286999"/>
              <a:gd name="connsiteX6526" fmla="*/ 9386303 w 11378470"/>
              <a:gd name="connsiteY6526" fmla="*/ 2059137 h 10286999"/>
              <a:gd name="connsiteX6527" fmla="*/ 3224015 w 11378470"/>
              <a:gd name="connsiteY6527" fmla="*/ 2046987 h 10286999"/>
              <a:gd name="connsiteX6528" fmla="*/ 3220213 w 11378470"/>
              <a:gd name="connsiteY6528" fmla="*/ 2070940 h 10286999"/>
              <a:gd name="connsiteX6529" fmla="*/ 3224015 w 11378470"/>
              <a:gd name="connsiteY6529" fmla="*/ 2046987 h 10286999"/>
              <a:gd name="connsiteX6530" fmla="*/ 8094040 w 11378470"/>
              <a:gd name="connsiteY6530" fmla="*/ 2043737 h 10286999"/>
              <a:gd name="connsiteX6531" fmla="*/ 8094586 w 11378470"/>
              <a:gd name="connsiteY6531" fmla="*/ 2046148 h 10286999"/>
              <a:gd name="connsiteX6532" fmla="*/ 8106497 w 11378470"/>
              <a:gd name="connsiteY6532" fmla="*/ 2098028 h 10286999"/>
              <a:gd name="connsiteX6533" fmla="*/ 8116476 w 11378470"/>
              <a:gd name="connsiteY6533" fmla="*/ 2221825 h 10286999"/>
              <a:gd name="connsiteX6534" fmla="*/ 8117126 w 11378470"/>
              <a:gd name="connsiteY6534" fmla="*/ 2247004 h 10286999"/>
              <a:gd name="connsiteX6535" fmla="*/ 8129656 w 11378470"/>
              <a:gd name="connsiteY6535" fmla="*/ 2274092 h 10286999"/>
              <a:gd name="connsiteX6536" fmla="*/ 8118088 w 11378470"/>
              <a:gd name="connsiteY6536" fmla="*/ 2284334 h 10286999"/>
              <a:gd name="connsiteX6537" fmla="*/ 8121796 w 11378470"/>
              <a:gd name="connsiteY6537" fmla="*/ 2427829 h 10286999"/>
              <a:gd name="connsiteX6538" fmla="*/ 8143764 w 11378470"/>
              <a:gd name="connsiteY6538" fmla="*/ 2414173 h 10286999"/>
              <a:gd name="connsiteX6539" fmla="*/ 8147025 w 11378470"/>
              <a:gd name="connsiteY6539" fmla="*/ 2411732 h 10286999"/>
              <a:gd name="connsiteX6540" fmla="*/ 8145529 w 11378470"/>
              <a:gd name="connsiteY6540" fmla="*/ 2359619 h 10286999"/>
              <a:gd name="connsiteX6541" fmla="*/ 8139850 w 11378470"/>
              <a:gd name="connsiteY6541" fmla="*/ 2223153 h 10286999"/>
              <a:gd name="connsiteX6542" fmla="*/ 8123903 w 11378470"/>
              <a:gd name="connsiteY6542" fmla="*/ 2120141 h 10286999"/>
              <a:gd name="connsiteX6543" fmla="*/ 8124152 w 11378470"/>
              <a:gd name="connsiteY6543" fmla="*/ 2092283 h 10286999"/>
              <a:gd name="connsiteX6544" fmla="*/ 8123768 w 11378470"/>
              <a:gd name="connsiteY6544" fmla="*/ 2081464 h 10286999"/>
              <a:gd name="connsiteX6545" fmla="*/ 8117868 w 11378470"/>
              <a:gd name="connsiteY6545" fmla="*/ 2077411 h 10286999"/>
              <a:gd name="connsiteX6546" fmla="*/ 8094776 w 11378470"/>
              <a:gd name="connsiteY6546" fmla="*/ 2045786 h 10286999"/>
              <a:gd name="connsiteX6547" fmla="*/ 2378780 w 11378470"/>
              <a:gd name="connsiteY6547" fmla="*/ 2042256 h 10286999"/>
              <a:gd name="connsiteX6548" fmla="*/ 2386866 w 11378470"/>
              <a:gd name="connsiteY6548" fmla="*/ 2051290 h 10286999"/>
              <a:gd name="connsiteX6549" fmla="*/ 2367851 w 11378470"/>
              <a:gd name="connsiteY6549" fmla="*/ 2087896 h 10286999"/>
              <a:gd name="connsiteX6550" fmla="*/ 2359573 w 11378470"/>
              <a:gd name="connsiteY6550" fmla="*/ 2080471 h 10286999"/>
              <a:gd name="connsiteX6551" fmla="*/ 2378780 w 11378470"/>
              <a:gd name="connsiteY6551" fmla="*/ 2042256 h 10286999"/>
              <a:gd name="connsiteX6552" fmla="*/ 8738624 w 11378470"/>
              <a:gd name="connsiteY6552" fmla="*/ 2037843 h 10286999"/>
              <a:gd name="connsiteX6553" fmla="*/ 8772004 w 11378470"/>
              <a:gd name="connsiteY6553" fmla="*/ 2055936 h 10286999"/>
              <a:gd name="connsiteX6554" fmla="*/ 8754804 w 11378470"/>
              <a:gd name="connsiteY6554" fmla="*/ 2070007 h 10286999"/>
              <a:gd name="connsiteX6555" fmla="*/ 8754318 w 11378470"/>
              <a:gd name="connsiteY6555" fmla="*/ 2070406 h 10286999"/>
              <a:gd name="connsiteX6556" fmla="*/ 8769397 w 11378470"/>
              <a:gd name="connsiteY6556" fmla="*/ 2074371 h 10286999"/>
              <a:gd name="connsiteX6557" fmla="*/ 8778843 w 11378470"/>
              <a:gd name="connsiteY6557" fmla="*/ 2090834 h 10286999"/>
              <a:gd name="connsiteX6558" fmla="*/ 8748282 w 11378470"/>
              <a:gd name="connsiteY6558" fmla="*/ 2084106 h 10286999"/>
              <a:gd name="connsiteX6559" fmla="*/ 8747625 w 11378470"/>
              <a:gd name="connsiteY6559" fmla="*/ 2075881 h 10286999"/>
              <a:gd name="connsiteX6560" fmla="*/ 8737607 w 11378470"/>
              <a:gd name="connsiteY6560" fmla="*/ 2084078 h 10286999"/>
              <a:gd name="connsiteX6561" fmla="*/ 8738624 w 11378470"/>
              <a:gd name="connsiteY6561" fmla="*/ 2037843 h 10286999"/>
              <a:gd name="connsiteX6562" fmla="*/ 9302206 w 11378470"/>
              <a:gd name="connsiteY6562" fmla="*/ 2037583 h 10286999"/>
              <a:gd name="connsiteX6563" fmla="*/ 9323566 w 11378470"/>
              <a:gd name="connsiteY6563" fmla="*/ 2045103 h 10286999"/>
              <a:gd name="connsiteX6564" fmla="*/ 9331941 w 11378470"/>
              <a:gd name="connsiteY6564" fmla="*/ 2061591 h 10286999"/>
              <a:gd name="connsiteX6565" fmla="*/ 9332298 w 11378470"/>
              <a:gd name="connsiteY6565" fmla="*/ 2069657 h 10286999"/>
              <a:gd name="connsiteX6566" fmla="*/ 9327150 w 11378470"/>
              <a:gd name="connsiteY6566" fmla="*/ 2072983 h 10286999"/>
              <a:gd name="connsiteX6567" fmla="*/ 9328961 w 11378470"/>
              <a:gd name="connsiteY6567" fmla="*/ 2075816 h 10286999"/>
              <a:gd name="connsiteX6568" fmla="*/ 9330694 w 11378470"/>
              <a:gd name="connsiteY6568" fmla="*/ 2088190 h 10286999"/>
              <a:gd name="connsiteX6569" fmla="*/ 9311443 w 11378470"/>
              <a:gd name="connsiteY6569" fmla="*/ 2093479 h 10286999"/>
              <a:gd name="connsiteX6570" fmla="*/ 9306320 w 11378470"/>
              <a:gd name="connsiteY6570" fmla="*/ 2085462 h 10286999"/>
              <a:gd name="connsiteX6571" fmla="*/ 9307558 w 11378470"/>
              <a:gd name="connsiteY6571" fmla="*/ 2078474 h 10286999"/>
              <a:gd name="connsiteX6572" fmla="*/ 9298174 w 11378470"/>
              <a:gd name="connsiteY6572" fmla="*/ 2076143 h 10286999"/>
              <a:gd name="connsiteX6573" fmla="*/ 9285256 w 11378470"/>
              <a:gd name="connsiteY6573" fmla="*/ 2043346 h 10286999"/>
              <a:gd name="connsiteX6574" fmla="*/ 9292741 w 11378470"/>
              <a:gd name="connsiteY6574" fmla="*/ 2039663 h 10286999"/>
              <a:gd name="connsiteX6575" fmla="*/ 9302206 w 11378470"/>
              <a:gd name="connsiteY6575" fmla="*/ 2037583 h 10286999"/>
              <a:gd name="connsiteX6576" fmla="*/ 2898996 w 11378470"/>
              <a:gd name="connsiteY6576" fmla="*/ 2035864 h 10286999"/>
              <a:gd name="connsiteX6577" fmla="*/ 2964590 w 11378470"/>
              <a:gd name="connsiteY6577" fmla="*/ 2084989 h 10286999"/>
              <a:gd name="connsiteX6578" fmla="*/ 2968854 w 11378470"/>
              <a:gd name="connsiteY6578" fmla="*/ 2108584 h 10286999"/>
              <a:gd name="connsiteX6579" fmla="*/ 2898996 w 11378470"/>
              <a:gd name="connsiteY6579" fmla="*/ 2035864 h 10286999"/>
              <a:gd name="connsiteX6580" fmla="*/ 515799 w 11378470"/>
              <a:gd name="connsiteY6580" fmla="*/ 2025861 h 10286999"/>
              <a:gd name="connsiteX6581" fmla="*/ 518722 w 11378470"/>
              <a:gd name="connsiteY6581" fmla="*/ 2028590 h 10286999"/>
              <a:gd name="connsiteX6582" fmla="*/ 515790 w 11378470"/>
              <a:gd name="connsiteY6582" fmla="*/ 2043967 h 10286999"/>
              <a:gd name="connsiteX6583" fmla="*/ 509160 w 11378470"/>
              <a:gd name="connsiteY6583" fmla="*/ 2040196 h 10286999"/>
              <a:gd name="connsiteX6584" fmla="*/ 507599 w 11378470"/>
              <a:gd name="connsiteY6584" fmla="*/ 2043568 h 10286999"/>
              <a:gd name="connsiteX6585" fmla="*/ 502530 w 11378470"/>
              <a:gd name="connsiteY6585" fmla="*/ 2036425 h 10286999"/>
              <a:gd name="connsiteX6586" fmla="*/ 504092 w 11378470"/>
              <a:gd name="connsiteY6586" fmla="*/ 2033051 h 10286999"/>
              <a:gd name="connsiteX6587" fmla="*/ 503654 w 11378470"/>
              <a:gd name="connsiteY6587" fmla="*/ 2031737 h 10286999"/>
              <a:gd name="connsiteX6588" fmla="*/ 510530 w 11378470"/>
              <a:gd name="connsiteY6588" fmla="*/ 2028191 h 10286999"/>
              <a:gd name="connsiteX6589" fmla="*/ 515799 w 11378470"/>
              <a:gd name="connsiteY6589" fmla="*/ 2025861 h 10286999"/>
              <a:gd name="connsiteX6590" fmla="*/ 2009951 w 11378470"/>
              <a:gd name="connsiteY6590" fmla="*/ 2023471 h 10286999"/>
              <a:gd name="connsiteX6591" fmla="*/ 2017559 w 11378470"/>
              <a:gd name="connsiteY6591" fmla="*/ 2028367 h 10286999"/>
              <a:gd name="connsiteX6592" fmla="*/ 2019213 w 11378470"/>
              <a:gd name="connsiteY6592" fmla="*/ 2051882 h 10286999"/>
              <a:gd name="connsiteX6593" fmla="*/ 1994716 w 11378470"/>
              <a:gd name="connsiteY6593" fmla="*/ 2053538 h 10286999"/>
              <a:gd name="connsiteX6594" fmla="*/ 1997603 w 11378470"/>
              <a:gd name="connsiteY6594" fmla="*/ 2025272 h 10286999"/>
              <a:gd name="connsiteX6595" fmla="*/ 2009951 w 11378470"/>
              <a:gd name="connsiteY6595" fmla="*/ 2023471 h 10286999"/>
              <a:gd name="connsiteX6596" fmla="*/ 8555295 w 11378470"/>
              <a:gd name="connsiteY6596" fmla="*/ 2021656 h 10286999"/>
              <a:gd name="connsiteX6597" fmla="*/ 8617891 w 11378470"/>
              <a:gd name="connsiteY6597" fmla="*/ 2070515 h 10286999"/>
              <a:gd name="connsiteX6598" fmla="*/ 8618570 w 11378470"/>
              <a:gd name="connsiteY6598" fmla="*/ 2113366 h 10286999"/>
              <a:gd name="connsiteX6599" fmla="*/ 8531821 w 11378470"/>
              <a:gd name="connsiteY6599" fmla="*/ 2232793 h 10286999"/>
              <a:gd name="connsiteX6600" fmla="*/ 8528535 w 11378470"/>
              <a:gd name="connsiteY6600" fmla="*/ 2223468 h 10286999"/>
              <a:gd name="connsiteX6601" fmla="*/ 8524373 w 11378470"/>
              <a:gd name="connsiteY6601" fmla="*/ 2226044 h 10286999"/>
              <a:gd name="connsiteX6602" fmla="*/ 8498291 w 11378470"/>
              <a:gd name="connsiteY6602" fmla="*/ 2199538 h 10286999"/>
              <a:gd name="connsiteX6603" fmla="*/ 8502369 w 11378470"/>
              <a:gd name="connsiteY6603" fmla="*/ 2183473 h 10286999"/>
              <a:gd name="connsiteX6604" fmla="*/ 8482105 w 11378470"/>
              <a:gd name="connsiteY6604" fmla="*/ 2167525 h 10286999"/>
              <a:gd name="connsiteX6605" fmla="*/ 8463466 w 11378470"/>
              <a:gd name="connsiteY6605" fmla="*/ 2149527 h 10286999"/>
              <a:gd name="connsiteX6606" fmla="*/ 8452415 w 11378470"/>
              <a:gd name="connsiteY6606" fmla="*/ 2115619 h 10286999"/>
              <a:gd name="connsiteX6607" fmla="*/ 8555295 w 11378470"/>
              <a:gd name="connsiteY6607" fmla="*/ 2021656 h 10286999"/>
              <a:gd name="connsiteX6608" fmla="*/ 1416240 w 11378470"/>
              <a:gd name="connsiteY6608" fmla="*/ 2015580 h 10286999"/>
              <a:gd name="connsiteX6609" fmla="*/ 1435777 w 11378470"/>
              <a:gd name="connsiteY6609" fmla="*/ 2028105 h 10286999"/>
              <a:gd name="connsiteX6610" fmla="*/ 1424879 w 11378470"/>
              <a:gd name="connsiteY6610" fmla="*/ 2039235 h 10286999"/>
              <a:gd name="connsiteX6611" fmla="*/ 1416240 w 11378470"/>
              <a:gd name="connsiteY6611" fmla="*/ 2015580 h 10286999"/>
              <a:gd name="connsiteX6612" fmla="*/ 9835740 w 11378470"/>
              <a:gd name="connsiteY6612" fmla="*/ 2009147 h 10286999"/>
              <a:gd name="connsiteX6613" fmla="*/ 9865932 w 11378470"/>
              <a:gd name="connsiteY6613" fmla="*/ 2011177 h 10286999"/>
              <a:gd name="connsiteX6614" fmla="*/ 9869970 w 11378470"/>
              <a:gd name="connsiteY6614" fmla="*/ 2054033 h 10286999"/>
              <a:gd name="connsiteX6615" fmla="*/ 9825413 w 11378470"/>
              <a:gd name="connsiteY6615" fmla="*/ 2044368 h 10286999"/>
              <a:gd name="connsiteX6616" fmla="*/ 9835740 w 11378470"/>
              <a:gd name="connsiteY6616" fmla="*/ 2009147 h 10286999"/>
              <a:gd name="connsiteX6617" fmla="*/ 1816018 w 11378470"/>
              <a:gd name="connsiteY6617" fmla="*/ 2003850 h 10286999"/>
              <a:gd name="connsiteX6618" fmla="*/ 1836793 w 11378470"/>
              <a:gd name="connsiteY6618" fmla="*/ 2058582 h 10286999"/>
              <a:gd name="connsiteX6619" fmla="*/ 1808946 w 11378470"/>
              <a:gd name="connsiteY6619" fmla="*/ 2061488 h 10286999"/>
              <a:gd name="connsiteX6620" fmla="*/ 1816018 w 11378470"/>
              <a:gd name="connsiteY6620" fmla="*/ 2003850 h 10286999"/>
              <a:gd name="connsiteX6621" fmla="*/ 8850240 w 11378470"/>
              <a:gd name="connsiteY6621" fmla="*/ 2001860 h 10286999"/>
              <a:gd name="connsiteX6622" fmla="*/ 8859662 w 11378470"/>
              <a:gd name="connsiteY6622" fmla="*/ 2006243 h 10286999"/>
              <a:gd name="connsiteX6623" fmla="*/ 8824908 w 11378470"/>
              <a:gd name="connsiteY6623" fmla="*/ 2031582 h 10286999"/>
              <a:gd name="connsiteX6624" fmla="*/ 8850240 w 11378470"/>
              <a:gd name="connsiteY6624" fmla="*/ 2001860 h 10286999"/>
              <a:gd name="connsiteX6625" fmla="*/ 1961787 w 11378470"/>
              <a:gd name="connsiteY6625" fmla="*/ 2000357 h 10286999"/>
              <a:gd name="connsiteX6626" fmla="*/ 1957421 w 11378470"/>
              <a:gd name="connsiteY6626" fmla="*/ 2083454 h 10286999"/>
              <a:gd name="connsiteX6627" fmla="*/ 1961787 w 11378470"/>
              <a:gd name="connsiteY6627" fmla="*/ 2000357 h 10286999"/>
              <a:gd name="connsiteX6628" fmla="*/ 3006547 w 11378470"/>
              <a:gd name="connsiteY6628" fmla="*/ 2000187 h 10286999"/>
              <a:gd name="connsiteX6629" fmla="*/ 3008461 w 11378470"/>
              <a:gd name="connsiteY6629" fmla="*/ 2021196 h 10286999"/>
              <a:gd name="connsiteX6630" fmla="*/ 3008644 w 11378470"/>
              <a:gd name="connsiteY6630" fmla="*/ 2020119 h 10286999"/>
              <a:gd name="connsiteX6631" fmla="*/ 3016708 w 11378470"/>
              <a:gd name="connsiteY6631" fmla="*/ 2016268 h 10286999"/>
              <a:gd name="connsiteX6632" fmla="*/ 3019302 w 11378470"/>
              <a:gd name="connsiteY6632" fmla="*/ 2028099 h 10286999"/>
              <a:gd name="connsiteX6633" fmla="*/ 3025685 w 11378470"/>
              <a:gd name="connsiteY6633" fmla="*/ 2027129 h 10286999"/>
              <a:gd name="connsiteX6634" fmla="*/ 3050865 w 11378470"/>
              <a:gd name="connsiteY6634" fmla="*/ 2031008 h 10286999"/>
              <a:gd name="connsiteX6635" fmla="*/ 3050694 w 11378470"/>
              <a:gd name="connsiteY6635" fmla="*/ 2024349 h 10286999"/>
              <a:gd name="connsiteX6636" fmla="*/ 3032861 w 11378470"/>
              <a:gd name="connsiteY6636" fmla="*/ 2016953 h 10286999"/>
              <a:gd name="connsiteX6637" fmla="*/ 2921171 w 11378470"/>
              <a:gd name="connsiteY6637" fmla="*/ 1996480 h 10286999"/>
              <a:gd name="connsiteX6638" fmla="*/ 2973225 w 11378470"/>
              <a:gd name="connsiteY6638" fmla="*/ 2017089 h 10286999"/>
              <a:gd name="connsiteX6639" fmla="*/ 2873856 w 11378470"/>
              <a:gd name="connsiteY6639" fmla="*/ 2016580 h 10286999"/>
              <a:gd name="connsiteX6640" fmla="*/ 2921171 w 11378470"/>
              <a:gd name="connsiteY6640" fmla="*/ 1996480 h 10286999"/>
              <a:gd name="connsiteX6641" fmla="*/ 9173894 w 11378470"/>
              <a:gd name="connsiteY6641" fmla="*/ 1996462 h 10286999"/>
              <a:gd name="connsiteX6642" fmla="*/ 9167212 w 11378470"/>
              <a:gd name="connsiteY6642" fmla="*/ 2033404 h 10286999"/>
              <a:gd name="connsiteX6643" fmla="*/ 9173894 w 11378470"/>
              <a:gd name="connsiteY6643" fmla="*/ 1996462 h 10286999"/>
              <a:gd name="connsiteX6644" fmla="*/ 1329732 w 11378470"/>
              <a:gd name="connsiteY6644" fmla="*/ 1991260 h 10286999"/>
              <a:gd name="connsiteX6645" fmla="*/ 1384676 w 11378470"/>
              <a:gd name="connsiteY6645" fmla="*/ 2089722 h 10286999"/>
              <a:gd name="connsiteX6646" fmla="*/ 1322991 w 11378470"/>
              <a:gd name="connsiteY6646" fmla="*/ 2014936 h 10286999"/>
              <a:gd name="connsiteX6647" fmla="*/ 1329732 w 11378470"/>
              <a:gd name="connsiteY6647" fmla="*/ 1991260 h 10286999"/>
              <a:gd name="connsiteX6648" fmla="*/ 2448643 w 11378470"/>
              <a:gd name="connsiteY6648" fmla="*/ 1984316 h 10286999"/>
              <a:gd name="connsiteX6649" fmla="*/ 2636330 w 11378470"/>
              <a:gd name="connsiteY6649" fmla="*/ 2072016 h 10286999"/>
              <a:gd name="connsiteX6650" fmla="*/ 2612277 w 11378470"/>
              <a:gd name="connsiteY6650" fmla="*/ 2106590 h 10286999"/>
              <a:gd name="connsiteX6651" fmla="*/ 2448643 w 11378470"/>
              <a:gd name="connsiteY6651" fmla="*/ 1984316 h 10286999"/>
              <a:gd name="connsiteX6652" fmla="*/ 1726443 w 11378470"/>
              <a:gd name="connsiteY6652" fmla="*/ 1974269 h 10286999"/>
              <a:gd name="connsiteX6653" fmla="*/ 1736811 w 11378470"/>
              <a:gd name="connsiteY6653" fmla="*/ 1976520 h 10286999"/>
              <a:gd name="connsiteX6654" fmla="*/ 1747456 w 11378470"/>
              <a:gd name="connsiteY6654" fmla="*/ 1979193 h 10286999"/>
              <a:gd name="connsiteX6655" fmla="*/ 1755874 w 11378470"/>
              <a:gd name="connsiteY6655" fmla="*/ 1978489 h 10286999"/>
              <a:gd name="connsiteX6656" fmla="*/ 1770978 w 11378470"/>
              <a:gd name="connsiteY6656" fmla="*/ 1987918 h 10286999"/>
              <a:gd name="connsiteX6657" fmla="*/ 1762561 w 11378470"/>
              <a:gd name="connsiteY6657" fmla="*/ 1988623 h 10286999"/>
              <a:gd name="connsiteX6658" fmla="*/ 1751915 w 11378470"/>
              <a:gd name="connsiteY6658" fmla="*/ 1985950 h 10286999"/>
              <a:gd name="connsiteX6659" fmla="*/ 1745727 w 11378470"/>
              <a:gd name="connsiteY6659" fmla="*/ 1990033 h 10286999"/>
              <a:gd name="connsiteX6660" fmla="*/ 1717748 w 11378470"/>
              <a:gd name="connsiteY6660" fmla="*/ 1974552 h 10286999"/>
              <a:gd name="connsiteX6661" fmla="*/ 1726443 w 11378470"/>
              <a:gd name="connsiteY6661" fmla="*/ 1974269 h 10286999"/>
              <a:gd name="connsiteX6662" fmla="*/ 9173238 w 11378470"/>
              <a:gd name="connsiteY6662" fmla="*/ 1970360 h 10286999"/>
              <a:gd name="connsiteX6663" fmla="*/ 9177071 w 11378470"/>
              <a:gd name="connsiteY6663" fmla="*/ 1970424 h 10286999"/>
              <a:gd name="connsiteX6664" fmla="*/ 9171712 w 11378470"/>
              <a:gd name="connsiteY6664" fmla="*/ 1985538 h 10286999"/>
              <a:gd name="connsiteX6665" fmla="*/ 9173238 w 11378470"/>
              <a:gd name="connsiteY6665" fmla="*/ 1970360 h 10286999"/>
              <a:gd name="connsiteX6666" fmla="*/ 8401205 w 11378470"/>
              <a:gd name="connsiteY6666" fmla="*/ 1969447 h 10286999"/>
              <a:gd name="connsiteX6667" fmla="*/ 8470975 w 11378470"/>
              <a:gd name="connsiteY6667" fmla="*/ 2033713 h 10286999"/>
              <a:gd name="connsiteX6668" fmla="*/ 8348385 w 11378470"/>
              <a:gd name="connsiteY6668" fmla="*/ 2056069 h 10286999"/>
              <a:gd name="connsiteX6669" fmla="*/ 8335058 w 11378470"/>
              <a:gd name="connsiteY6669" fmla="*/ 2022445 h 10286999"/>
              <a:gd name="connsiteX6670" fmla="*/ 8342159 w 11378470"/>
              <a:gd name="connsiteY6670" fmla="*/ 2000307 h 10286999"/>
              <a:gd name="connsiteX6671" fmla="*/ 8340910 w 11378470"/>
              <a:gd name="connsiteY6671" fmla="*/ 1997466 h 10286999"/>
              <a:gd name="connsiteX6672" fmla="*/ 8343345 w 11378470"/>
              <a:gd name="connsiteY6672" fmla="*/ 1996611 h 10286999"/>
              <a:gd name="connsiteX6673" fmla="*/ 8344134 w 11378470"/>
              <a:gd name="connsiteY6673" fmla="*/ 1994150 h 10286999"/>
              <a:gd name="connsiteX6674" fmla="*/ 8401205 w 11378470"/>
              <a:gd name="connsiteY6674" fmla="*/ 1969447 h 10286999"/>
              <a:gd name="connsiteX6675" fmla="*/ 8594416 w 11378470"/>
              <a:gd name="connsiteY6675" fmla="*/ 1966589 h 10286999"/>
              <a:gd name="connsiteX6676" fmla="*/ 8602490 w 11378470"/>
              <a:gd name="connsiteY6676" fmla="*/ 1979627 h 10286999"/>
              <a:gd name="connsiteX6677" fmla="*/ 8581956 w 11378470"/>
              <a:gd name="connsiteY6677" fmla="*/ 2018619 h 10286999"/>
              <a:gd name="connsiteX6678" fmla="*/ 8573699 w 11378470"/>
              <a:gd name="connsiteY6678" fmla="*/ 1992856 h 10286999"/>
              <a:gd name="connsiteX6679" fmla="*/ 8594416 w 11378470"/>
              <a:gd name="connsiteY6679" fmla="*/ 1966589 h 10286999"/>
              <a:gd name="connsiteX6680" fmla="*/ 8691490 w 11378470"/>
              <a:gd name="connsiteY6680" fmla="*/ 1962361 h 10286999"/>
              <a:gd name="connsiteX6681" fmla="*/ 8716475 w 11378470"/>
              <a:gd name="connsiteY6681" fmla="*/ 1973472 h 10286999"/>
              <a:gd name="connsiteX6682" fmla="*/ 8727426 w 11378470"/>
              <a:gd name="connsiteY6682" fmla="*/ 2045718 h 10286999"/>
              <a:gd name="connsiteX6683" fmla="*/ 8720002 w 11378470"/>
              <a:gd name="connsiteY6683" fmla="*/ 2053350 h 10286999"/>
              <a:gd name="connsiteX6684" fmla="*/ 8712931 w 11378470"/>
              <a:gd name="connsiteY6684" fmla="*/ 2068969 h 10286999"/>
              <a:gd name="connsiteX6685" fmla="*/ 8665390 w 11378470"/>
              <a:gd name="connsiteY6685" fmla="*/ 2046858 h 10286999"/>
              <a:gd name="connsiteX6686" fmla="*/ 8650728 w 11378470"/>
              <a:gd name="connsiteY6686" fmla="*/ 1978425 h 10286999"/>
              <a:gd name="connsiteX6687" fmla="*/ 8691490 w 11378470"/>
              <a:gd name="connsiteY6687" fmla="*/ 1962361 h 10286999"/>
              <a:gd name="connsiteX6688" fmla="*/ 9624365 w 11378470"/>
              <a:gd name="connsiteY6688" fmla="*/ 1960385 h 10286999"/>
              <a:gd name="connsiteX6689" fmla="*/ 9634655 w 11378470"/>
              <a:gd name="connsiteY6689" fmla="*/ 1986424 h 10286999"/>
              <a:gd name="connsiteX6690" fmla="*/ 9635607 w 11378470"/>
              <a:gd name="connsiteY6690" fmla="*/ 2016934 h 10286999"/>
              <a:gd name="connsiteX6691" fmla="*/ 9646423 w 11378470"/>
              <a:gd name="connsiteY6691" fmla="*/ 2023774 h 10286999"/>
              <a:gd name="connsiteX6692" fmla="*/ 9648169 w 11378470"/>
              <a:gd name="connsiteY6692" fmla="*/ 2036156 h 10286999"/>
              <a:gd name="connsiteX6693" fmla="*/ 9568955 w 11378470"/>
              <a:gd name="connsiteY6693" fmla="*/ 2048777 h 10286999"/>
              <a:gd name="connsiteX6694" fmla="*/ 9572722 w 11378470"/>
              <a:gd name="connsiteY6694" fmla="*/ 2033571 h 10286999"/>
              <a:gd name="connsiteX6695" fmla="*/ 9592172 w 11378470"/>
              <a:gd name="connsiteY6695" fmla="*/ 2019558 h 10286999"/>
              <a:gd name="connsiteX6696" fmla="*/ 9610635 w 11378470"/>
              <a:gd name="connsiteY6696" fmla="*/ 2012090 h 10286999"/>
              <a:gd name="connsiteX6697" fmla="*/ 9609196 w 11378470"/>
              <a:gd name="connsiteY6697" fmla="*/ 1983216 h 10286999"/>
              <a:gd name="connsiteX6698" fmla="*/ 9624365 w 11378470"/>
              <a:gd name="connsiteY6698" fmla="*/ 1960385 h 10286999"/>
              <a:gd name="connsiteX6699" fmla="*/ 9114601 w 11378470"/>
              <a:gd name="connsiteY6699" fmla="*/ 1955307 h 10286999"/>
              <a:gd name="connsiteX6700" fmla="*/ 9134211 w 11378470"/>
              <a:gd name="connsiteY6700" fmla="*/ 1972791 h 10286999"/>
              <a:gd name="connsiteX6701" fmla="*/ 9133436 w 11378470"/>
              <a:gd name="connsiteY6701" fmla="*/ 1985152 h 10286999"/>
              <a:gd name="connsiteX6702" fmla="*/ 9123972 w 11378470"/>
              <a:gd name="connsiteY6702" fmla="*/ 1995609 h 10286999"/>
              <a:gd name="connsiteX6703" fmla="*/ 9113280 w 11378470"/>
              <a:gd name="connsiteY6703" fmla="*/ 1998544 h 10286999"/>
              <a:gd name="connsiteX6704" fmla="*/ 9094562 w 11378470"/>
              <a:gd name="connsiteY6704" fmla="*/ 1986531 h 10286999"/>
              <a:gd name="connsiteX6705" fmla="*/ 9114601 w 11378470"/>
              <a:gd name="connsiteY6705" fmla="*/ 1955307 h 10286999"/>
              <a:gd name="connsiteX6706" fmla="*/ 2755515 w 11378470"/>
              <a:gd name="connsiteY6706" fmla="*/ 1955022 h 10286999"/>
              <a:gd name="connsiteX6707" fmla="*/ 2768661 w 11378470"/>
              <a:gd name="connsiteY6707" fmla="*/ 1955301 h 10286999"/>
              <a:gd name="connsiteX6708" fmla="*/ 2745182 w 11378470"/>
              <a:gd name="connsiteY6708" fmla="*/ 1969348 h 10286999"/>
              <a:gd name="connsiteX6709" fmla="*/ 2744167 w 11378470"/>
              <a:gd name="connsiteY6709" fmla="*/ 1956959 h 10286999"/>
              <a:gd name="connsiteX6710" fmla="*/ 2755515 w 11378470"/>
              <a:gd name="connsiteY6710" fmla="*/ 1955022 h 10286999"/>
              <a:gd name="connsiteX6711" fmla="*/ 2291834 w 11378470"/>
              <a:gd name="connsiteY6711" fmla="*/ 1953515 h 10286999"/>
              <a:gd name="connsiteX6712" fmla="*/ 2298730 w 11378470"/>
              <a:gd name="connsiteY6712" fmla="*/ 1953817 h 10286999"/>
              <a:gd name="connsiteX6713" fmla="*/ 2308436 w 11378470"/>
              <a:gd name="connsiteY6713" fmla="*/ 1958190 h 10286999"/>
              <a:gd name="connsiteX6714" fmla="*/ 2306978 w 11378470"/>
              <a:gd name="connsiteY6714" fmla="*/ 1967154 h 10286999"/>
              <a:gd name="connsiteX6715" fmla="*/ 2309242 w 11378470"/>
              <a:gd name="connsiteY6715" fmla="*/ 1974588 h 10286999"/>
              <a:gd name="connsiteX6716" fmla="*/ 2305520 w 11378470"/>
              <a:gd name="connsiteY6716" fmla="*/ 1976117 h 10286999"/>
              <a:gd name="connsiteX6717" fmla="*/ 2302931 w 11378470"/>
              <a:gd name="connsiteY6717" fmla="*/ 1981365 h 10286999"/>
              <a:gd name="connsiteX6718" fmla="*/ 2285783 w 11378470"/>
              <a:gd name="connsiteY6718" fmla="*/ 1980053 h 10286999"/>
              <a:gd name="connsiteX6719" fmla="*/ 2278868 w 11378470"/>
              <a:gd name="connsiteY6719" fmla="*/ 1974532 h 10286999"/>
              <a:gd name="connsiteX6720" fmla="*/ 2277535 w 11378470"/>
              <a:gd name="connsiteY6720" fmla="*/ 1966715 h 10286999"/>
              <a:gd name="connsiteX6721" fmla="*/ 2283845 w 11378470"/>
              <a:gd name="connsiteY6721" fmla="*/ 1959938 h 10286999"/>
              <a:gd name="connsiteX6722" fmla="*/ 2291834 w 11378470"/>
              <a:gd name="connsiteY6722" fmla="*/ 1953515 h 10286999"/>
              <a:gd name="connsiteX6723" fmla="*/ 9394569 w 11378470"/>
              <a:gd name="connsiteY6723" fmla="*/ 1946790 h 10286999"/>
              <a:gd name="connsiteX6724" fmla="*/ 9387392 w 11378470"/>
              <a:gd name="connsiteY6724" fmla="*/ 1970956 h 10286999"/>
              <a:gd name="connsiteX6725" fmla="*/ 9394569 w 11378470"/>
              <a:gd name="connsiteY6725" fmla="*/ 1946790 h 10286999"/>
              <a:gd name="connsiteX6726" fmla="*/ 9980314 w 11378470"/>
              <a:gd name="connsiteY6726" fmla="*/ 1939536 h 10286999"/>
              <a:gd name="connsiteX6727" fmla="*/ 9991960 w 11378470"/>
              <a:gd name="connsiteY6727" fmla="*/ 1942153 h 10286999"/>
              <a:gd name="connsiteX6728" fmla="*/ 9989798 w 11378470"/>
              <a:gd name="connsiteY6728" fmla="*/ 1970823 h 10286999"/>
              <a:gd name="connsiteX6729" fmla="*/ 9978378 w 11378470"/>
              <a:gd name="connsiteY6729" fmla="*/ 1977156 h 10286999"/>
              <a:gd name="connsiteX6730" fmla="*/ 9960442 w 11378470"/>
              <a:gd name="connsiteY6730" fmla="*/ 1970503 h 10286999"/>
              <a:gd name="connsiteX6731" fmla="*/ 9980314 w 11378470"/>
              <a:gd name="connsiteY6731" fmla="*/ 1939536 h 10286999"/>
              <a:gd name="connsiteX6732" fmla="*/ 1668669 w 11378470"/>
              <a:gd name="connsiteY6732" fmla="*/ 1930145 h 10286999"/>
              <a:gd name="connsiteX6733" fmla="*/ 1677567 w 11378470"/>
              <a:gd name="connsiteY6733" fmla="*/ 1930643 h 10286999"/>
              <a:gd name="connsiteX6734" fmla="*/ 1688404 w 11378470"/>
              <a:gd name="connsiteY6734" fmla="*/ 1936807 h 10286999"/>
              <a:gd name="connsiteX6735" fmla="*/ 1683649 w 11378470"/>
              <a:gd name="connsiteY6735" fmla="*/ 1956932 h 10286999"/>
              <a:gd name="connsiteX6736" fmla="*/ 1674751 w 11378470"/>
              <a:gd name="connsiteY6736" fmla="*/ 1956435 h 10286999"/>
              <a:gd name="connsiteX6737" fmla="*/ 1665587 w 11378470"/>
              <a:gd name="connsiteY6737" fmla="*/ 1946657 h 10286999"/>
              <a:gd name="connsiteX6738" fmla="*/ 1668669 w 11378470"/>
              <a:gd name="connsiteY6738" fmla="*/ 1930145 h 10286999"/>
              <a:gd name="connsiteX6739" fmla="*/ 8254294 w 11378470"/>
              <a:gd name="connsiteY6739" fmla="*/ 1927895 h 10286999"/>
              <a:gd name="connsiteX6740" fmla="*/ 8278063 w 11378470"/>
              <a:gd name="connsiteY6740" fmla="*/ 2010691 h 10286999"/>
              <a:gd name="connsiteX6741" fmla="*/ 8239726 w 11378470"/>
              <a:gd name="connsiteY6741" fmla="*/ 2009670 h 10286999"/>
              <a:gd name="connsiteX6742" fmla="*/ 8224682 w 11378470"/>
              <a:gd name="connsiteY6742" fmla="*/ 1990689 h 10286999"/>
              <a:gd name="connsiteX6743" fmla="*/ 8223780 w 11378470"/>
              <a:gd name="connsiteY6743" fmla="*/ 1982643 h 10286999"/>
              <a:gd name="connsiteX6744" fmla="*/ 8223651 w 11378470"/>
              <a:gd name="connsiteY6744" fmla="*/ 1982751 h 10286999"/>
              <a:gd name="connsiteX6745" fmla="*/ 8184325 w 11378470"/>
              <a:gd name="connsiteY6745" fmla="*/ 1956712 h 10286999"/>
              <a:gd name="connsiteX6746" fmla="*/ 8206988 w 11378470"/>
              <a:gd name="connsiteY6746" fmla="*/ 1929275 h 10286999"/>
              <a:gd name="connsiteX6747" fmla="*/ 8232000 w 11378470"/>
              <a:gd name="connsiteY6747" fmla="*/ 1941307 h 10286999"/>
              <a:gd name="connsiteX6748" fmla="*/ 8786704 w 11378470"/>
              <a:gd name="connsiteY6748" fmla="*/ 1926560 h 10286999"/>
              <a:gd name="connsiteX6749" fmla="*/ 8815395 w 11378470"/>
              <a:gd name="connsiteY6749" fmla="*/ 1937740 h 10286999"/>
              <a:gd name="connsiteX6750" fmla="*/ 8786492 w 11378470"/>
              <a:gd name="connsiteY6750" fmla="*/ 1975870 h 10286999"/>
              <a:gd name="connsiteX6751" fmla="*/ 8781394 w 11378470"/>
              <a:gd name="connsiteY6751" fmla="*/ 1970179 h 10286999"/>
              <a:gd name="connsiteX6752" fmla="*/ 8778486 w 11378470"/>
              <a:gd name="connsiteY6752" fmla="*/ 1978250 h 10286999"/>
              <a:gd name="connsiteX6753" fmla="*/ 8770957 w 11378470"/>
              <a:gd name="connsiteY6753" fmla="*/ 1988774 h 10286999"/>
              <a:gd name="connsiteX6754" fmla="*/ 8743623 w 11378470"/>
              <a:gd name="connsiteY6754" fmla="*/ 1979523 h 10286999"/>
              <a:gd name="connsiteX6755" fmla="*/ 8739238 w 11378470"/>
              <a:gd name="connsiteY6755" fmla="*/ 1967331 h 10286999"/>
              <a:gd name="connsiteX6756" fmla="*/ 8742032 w 11378470"/>
              <a:gd name="connsiteY6756" fmla="*/ 1943474 h 10286999"/>
              <a:gd name="connsiteX6757" fmla="*/ 8738177 w 11378470"/>
              <a:gd name="connsiteY6757" fmla="*/ 1943296 h 10286999"/>
              <a:gd name="connsiteX6758" fmla="*/ 8761126 w 11378470"/>
              <a:gd name="connsiteY6758" fmla="*/ 1940352 h 10286999"/>
              <a:gd name="connsiteX6759" fmla="*/ 8763406 w 11378470"/>
              <a:gd name="connsiteY6759" fmla="*/ 1942578 h 10286999"/>
              <a:gd name="connsiteX6760" fmla="*/ 8761935 w 11378470"/>
              <a:gd name="connsiteY6760" fmla="*/ 1939233 h 10286999"/>
              <a:gd name="connsiteX6761" fmla="*/ 8786704 w 11378470"/>
              <a:gd name="connsiteY6761" fmla="*/ 1926560 h 10286999"/>
              <a:gd name="connsiteX6762" fmla="*/ 8432323 w 11378470"/>
              <a:gd name="connsiteY6762" fmla="*/ 1918940 h 10286999"/>
              <a:gd name="connsiteX6763" fmla="*/ 8445058 w 11378470"/>
              <a:gd name="connsiteY6763" fmla="*/ 1925622 h 10286999"/>
              <a:gd name="connsiteX6764" fmla="*/ 8446192 w 11378470"/>
              <a:gd name="connsiteY6764" fmla="*/ 1939961 h 10286999"/>
              <a:gd name="connsiteX6765" fmla="*/ 8436128 w 11378470"/>
              <a:gd name="connsiteY6765" fmla="*/ 1951630 h 10286999"/>
              <a:gd name="connsiteX6766" fmla="*/ 8411447 w 11378470"/>
              <a:gd name="connsiteY6766" fmla="*/ 1927686 h 10286999"/>
              <a:gd name="connsiteX6767" fmla="*/ 8432323 w 11378470"/>
              <a:gd name="connsiteY6767" fmla="*/ 1918940 h 10286999"/>
              <a:gd name="connsiteX6768" fmla="*/ 8318018 w 11378470"/>
              <a:gd name="connsiteY6768" fmla="*/ 1904420 h 10286999"/>
              <a:gd name="connsiteX6769" fmla="*/ 8350396 w 11378470"/>
              <a:gd name="connsiteY6769" fmla="*/ 1924607 h 10286999"/>
              <a:gd name="connsiteX6770" fmla="*/ 8317498 w 11378470"/>
              <a:gd name="connsiteY6770" fmla="*/ 1966405 h 10286999"/>
              <a:gd name="connsiteX6771" fmla="*/ 8318018 w 11378470"/>
              <a:gd name="connsiteY6771" fmla="*/ 1904420 h 10286999"/>
              <a:gd name="connsiteX6772" fmla="*/ 8092305 w 11378470"/>
              <a:gd name="connsiteY6772" fmla="*/ 1902293 h 10286999"/>
              <a:gd name="connsiteX6773" fmla="*/ 8085289 w 11378470"/>
              <a:gd name="connsiteY6773" fmla="*/ 1918065 h 10286999"/>
              <a:gd name="connsiteX6774" fmla="*/ 8075775 w 11378470"/>
              <a:gd name="connsiteY6774" fmla="*/ 1932251 h 10286999"/>
              <a:gd name="connsiteX6775" fmla="*/ 8080068 w 11378470"/>
              <a:gd name="connsiteY6775" fmla="*/ 1955689 h 10286999"/>
              <a:gd name="connsiteX6776" fmla="*/ 8083395 w 11378470"/>
              <a:gd name="connsiteY6776" fmla="*/ 1996954 h 10286999"/>
              <a:gd name="connsiteX6777" fmla="*/ 8086248 w 11378470"/>
              <a:gd name="connsiteY6777" fmla="*/ 2009495 h 10286999"/>
              <a:gd name="connsiteX6778" fmla="*/ 8105208 w 11378470"/>
              <a:gd name="connsiteY6778" fmla="*/ 1986596 h 10286999"/>
              <a:gd name="connsiteX6779" fmla="*/ 8110733 w 11378470"/>
              <a:gd name="connsiteY6779" fmla="*/ 1984359 h 10286999"/>
              <a:gd name="connsiteX6780" fmla="*/ 8109162 w 11378470"/>
              <a:gd name="connsiteY6780" fmla="*/ 1978467 h 10286999"/>
              <a:gd name="connsiteX6781" fmla="*/ 8104398 w 11378470"/>
              <a:gd name="connsiteY6781" fmla="*/ 1960591 h 10286999"/>
              <a:gd name="connsiteX6782" fmla="*/ 8100586 w 11378470"/>
              <a:gd name="connsiteY6782" fmla="*/ 1946292 h 10286999"/>
              <a:gd name="connsiteX6783" fmla="*/ 8093816 w 11378470"/>
              <a:gd name="connsiteY6783" fmla="*/ 1908295 h 10286999"/>
              <a:gd name="connsiteX6784" fmla="*/ 9581304 w 11378470"/>
              <a:gd name="connsiteY6784" fmla="*/ 1889758 h 10286999"/>
              <a:gd name="connsiteX6785" fmla="*/ 9596762 w 11378470"/>
              <a:gd name="connsiteY6785" fmla="*/ 1890951 h 10286999"/>
              <a:gd name="connsiteX6786" fmla="*/ 9604396 w 11378470"/>
              <a:gd name="connsiteY6786" fmla="*/ 1890502 h 10286999"/>
              <a:gd name="connsiteX6787" fmla="*/ 9613138 w 11378470"/>
              <a:gd name="connsiteY6787" fmla="*/ 1897956 h 10286999"/>
              <a:gd name="connsiteX6788" fmla="*/ 9579336 w 11378470"/>
              <a:gd name="connsiteY6788" fmla="*/ 1903925 h 10286999"/>
              <a:gd name="connsiteX6789" fmla="*/ 9560249 w 11378470"/>
              <a:gd name="connsiteY6789" fmla="*/ 1905046 h 10286999"/>
              <a:gd name="connsiteX6790" fmla="*/ 9551507 w 11378470"/>
              <a:gd name="connsiteY6790" fmla="*/ 1897592 h 10286999"/>
              <a:gd name="connsiteX6791" fmla="*/ 9550953 w 11378470"/>
              <a:gd name="connsiteY6791" fmla="*/ 1893641 h 10286999"/>
              <a:gd name="connsiteX6792" fmla="*/ 9558717 w 11378470"/>
              <a:gd name="connsiteY6792" fmla="*/ 1889823 h 10286999"/>
              <a:gd name="connsiteX6793" fmla="*/ 9581304 w 11378470"/>
              <a:gd name="connsiteY6793" fmla="*/ 1889758 h 10286999"/>
              <a:gd name="connsiteX6794" fmla="*/ 1930719 w 11378470"/>
              <a:gd name="connsiteY6794" fmla="*/ 1889505 h 10286999"/>
              <a:gd name="connsiteX6795" fmla="*/ 1927789 w 11378470"/>
              <a:gd name="connsiteY6795" fmla="*/ 1895830 h 10286999"/>
              <a:gd name="connsiteX6796" fmla="*/ 1930719 w 11378470"/>
              <a:gd name="connsiteY6796" fmla="*/ 1889505 h 10286999"/>
              <a:gd name="connsiteX6797" fmla="*/ 1734602 w 11378470"/>
              <a:gd name="connsiteY6797" fmla="*/ 1887663 h 10286999"/>
              <a:gd name="connsiteX6798" fmla="*/ 1759200 w 11378470"/>
              <a:gd name="connsiteY6798" fmla="*/ 1893159 h 10286999"/>
              <a:gd name="connsiteX6799" fmla="*/ 1746427 w 11378470"/>
              <a:gd name="connsiteY6799" fmla="*/ 1935015 h 10286999"/>
              <a:gd name="connsiteX6800" fmla="*/ 1720296 w 11378470"/>
              <a:gd name="connsiteY6800" fmla="*/ 1925229 h 10286999"/>
              <a:gd name="connsiteX6801" fmla="*/ 1710357 w 11378470"/>
              <a:gd name="connsiteY6801" fmla="*/ 1896995 h 10286999"/>
              <a:gd name="connsiteX6802" fmla="*/ 1734602 w 11378470"/>
              <a:gd name="connsiteY6802" fmla="*/ 1887663 h 10286999"/>
              <a:gd name="connsiteX6803" fmla="*/ 2196179 w 11378470"/>
              <a:gd name="connsiteY6803" fmla="*/ 1886548 h 10286999"/>
              <a:gd name="connsiteX6804" fmla="*/ 2196139 w 11378470"/>
              <a:gd name="connsiteY6804" fmla="*/ 1915475 h 10286999"/>
              <a:gd name="connsiteX6805" fmla="*/ 2201711 w 11378470"/>
              <a:gd name="connsiteY6805" fmla="*/ 1905779 h 10286999"/>
              <a:gd name="connsiteX6806" fmla="*/ 2218612 w 11378470"/>
              <a:gd name="connsiteY6806" fmla="*/ 1897927 h 10286999"/>
              <a:gd name="connsiteX6807" fmla="*/ 2230313 w 11378470"/>
              <a:gd name="connsiteY6807" fmla="*/ 1918636 h 10286999"/>
              <a:gd name="connsiteX6808" fmla="*/ 2210987 w 11378470"/>
              <a:gd name="connsiteY6808" fmla="*/ 1929720 h 10286999"/>
              <a:gd name="connsiteX6809" fmla="*/ 2196126 w 11378470"/>
              <a:gd name="connsiteY6809" fmla="*/ 1924607 h 10286999"/>
              <a:gd name="connsiteX6810" fmla="*/ 2196121 w 11378470"/>
              <a:gd name="connsiteY6810" fmla="*/ 1927937 h 10286999"/>
              <a:gd name="connsiteX6811" fmla="*/ 2195157 w 11378470"/>
              <a:gd name="connsiteY6811" fmla="*/ 1947261 h 10286999"/>
              <a:gd name="connsiteX6812" fmla="*/ 2210602 w 11378470"/>
              <a:gd name="connsiteY6812" fmla="*/ 1950928 h 10286999"/>
              <a:gd name="connsiteX6813" fmla="*/ 2225454 w 11378470"/>
              <a:gd name="connsiteY6813" fmla="*/ 1957449 h 10286999"/>
              <a:gd name="connsiteX6814" fmla="*/ 2228497 w 11378470"/>
              <a:gd name="connsiteY6814" fmla="*/ 1964394 h 10286999"/>
              <a:gd name="connsiteX6815" fmla="*/ 2209809 w 11378470"/>
              <a:gd name="connsiteY6815" fmla="*/ 1960674 h 10286999"/>
              <a:gd name="connsiteX6816" fmla="*/ 2195144 w 11378470"/>
              <a:gd name="connsiteY6816" fmla="*/ 1947528 h 10286999"/>
              <a:gd name="connsiteX6817" fmla="*/ 2194339 w 11378470"/>
              <a:gd name="connsiteY6817" fmla="*/ 1963671 h 10286999"/>
              <a:gd name="connsiteX6818" fmla="*/ 2185689 w 11378470"/>
              <a:gd name="connsiteY6818" fmla="*/ 1962985 h 10286999"/>
              <a:gd name="connsiteX6819" fmla="*/ 2180048 w 11378470"/>
              <a:gd name="connsiteY6819" fmla="*/ 1953771 h 10286999"/>
              <a:gd name="connsiteX6820" fmla="*/ 2179414 w 11378470"/>
              <a:gd name="connsiteY6820" fmla="*/ 1914655 h 10286999"/>
              <a:gd name="connsiteX6821" fmla="*/ 2180869 w 11378470"/>
              <a:gd name="connsiteY6821" fmla="*/ 1905572 h 10286999"/>
              <a:gd name="connsiteX6822" fmla="*/ 2182324 w 11378470"/>
              <a:gd name="connsiteY6822" fmla="*/ 1896489 h 10286999"/>
              <a:gd name="connsiteX6823" fmla="*/ 2196179 w 11378470"/>
              <a:gd name="connsiteY6823" fmla="*/ 1886548 h 10286999"/>
              <a:gd name="connsiteX6824" fmla="*/ 2139330 w 11378470"/>
              <a:gd name="connsiteY6824" fmla="*/ 1882170 h 10286999"/>
              <a:gd name="connsiteX6825" fmla="*/ 2167880 w 11378470"/>
              <a:gd name="connsiteY6825" fmla="*/ 1903553 h 10286999"/>
              <a:gd name="connsiteX6826" fmla="*/ 2167820 w 11378470"/>
              <a:gd name="connsiteY6826" fmla="*/ 1943183 h 10286999"/>
              <a:gd name="connsiteX6827" fmla="*/ 2151549 w 11378470"/>
              <a:gd name="connsiteY6827" fmla="*/ 1942595 h 10286999"/>
              <a:gd name="connsiteX6828" fmla="*/ 2139330 w 11378470"/>
              <a:gd name="connsiteY6828" fmla="*/ 1882170 h 10286999"/>
              <a:gd name="connsiteX6829" fmla="*/ 2590318 w 11378470"/>
              <a:gd name="connsiteY6829" fmla="*/ 1874799 h 10286999"/>
              <a:gd name="connsiteX6830" fmla="*/ 2623781 w 11378470"/>
              <a:gd name="connsiteY6830" fmla="*/ 1895151 h 10286999"/>
              <a:gd name="connsiteX6831" fmla="*/ 2617981 w 11378470"/>
              <a:gd name="connsiteY6831" fmla="*/ 1917914 h 10286999"/>
              <a:gd name="connsiteX6832" fmla="*/ 2579813 w 11378470"/>
              <a:gd name="connsiteY6832" fmla="*/ 1922182 h 10286999"/>
              <a:gd name="connsiteX6833" fmla="*/ 2573402 w 11378470"/>
              <a:gd name="connsiteY6833" fmla="*/ 1882550 h 10286999"/>
              <a:gd name="connsiteX6834" fmla="*/ 2590318 w 11378470"/>
              <a:gd name="connsiteY6834" fmla="*/ 1874799 h 10286999"/>
              <a:gd name="connsiteX6835" fmla="*/ 1589337 w 11378470"/>
              <a:gd name="connsiteY6835" fmla="*/ 1874141 h 10286999"/>
              <a:gd name="connsiteX6836" fmla="*/ 1658981 w 11378470"/>
              <a:gd name="connsiteY6836" fmla="*/ 1919609 h 10286999"/>
              <a:gd name="connsiteX6837" fmla="*/ 1511111 w 11378470"/>
              <a:gd name="connsiteY6837" fmla="*/ 1896909 h 10286999"/>
              <a:gd name="connsiteX6838" fmla="*/ 1589337 w 11378470"/>
              <a:gd name="connsiteY6838" fmla="*/ 1874141 h 10286999"/>
              <a:gd name="connsiteX6839" fmla="*/ 2362895 w 11378470"/>
              <a:gd name="connsiteY6839" fmla="*/ 1869572 h 10286999"/>
              <a:gd name="connsiteX6840" fmla="*/ 2453528 w 11378470"/>
              <a:gd name="connsiteY6840" fmla="*/ 1942625 h 10286999"/>
              <a:gd name="connsiteX6841" fmla="*/ 2404687 w 11378470"/>
              <a:gd name="connsiteY6841" fmla="*/ 1915647 h 10286999"/>
              <a:gd name="connsiteX6842" fmla="*/ 2362895 w 11378470"/>
              <a:gd name="connsiteY6842" fmla="*/ 1869572 h 10286999"/>
              <a:gd name="connsiteX6843" fmla="*/ 2503052 w 11378470"/>
              <a:gd name="connsiteY6843" fmla="*/ 1867357 h 10286999"/>
              <a:gd name="connsiteX6844" fmla="*/ 2522242 w 11378470"/>
              <a:gd name="connsiteY6844" fmla="*/ 1883707 h 10286999"/>
              <a:gd name="connsiteX6845" fmla="*/ 2503052 w 11378470"/>
              <a:gd name="connsiteY6845" fmla="*/ 1867357 h 10286999"/>
              <a:gd name="connsiteX6846" fmla="*/ 2852104 w 11378470"/>
              <a:gd name="connsiteY6846" fmla="*/ 1864769 h 10286999"/>
              <a:gd name="connsiteX6847" fmla="*/ 2882748 w 11378470"/>
              <a:gd name="connsiteY6847" fmla="*/ 1912988 h 10286999"/>
              <a:gd name="connsiteX6848" fmla="*/ 2893014 w 11378470"/>
              <a:gd name="connsiteY6848" fmla="*/ 1979658 h 10286999"/>
              <a:gd name="connsiteX6849" fmla="*/ 2875980 w 11378470"/>
              <a:gd name="connsiteY6849" fmla="*/ 1992550 h 10286999"/>
              <a:gd name="connsiteX6850" fmla="*/ 2867864 w 11378470"/>
              <a:gd name="connsiteY6850" fmla="*/ 1995860 h 10286999"/>
              <a:gd name="connsiteX6851" fmla="*/ 2865198 w 11378470"/>
              <a:gd name="connsiteY6851" fmla="*/ 1998981 h 10286999"/>
              <a:gd name="connsiteX6852" fmla="*/ 2849006 w 11378470"/>
              <a:gd name="connsiteY6852" fmla="*/ 2000704 h 10286999"/>
              <a:gd name="connsiteX6853" fmla="*/ 2854040 w 11378470"/>
              <a:gd name="connsiteY6853" fmla="*/ 1992816 h 10286999"/>
              <a:gd name="connsiteX6854" fmla="*/ 2857113 w 11378470"/>
              <a:gd name="connsiteY6854" fmla="*/ 1989747 h 10286999"/>
              <a:gd name="connsiteX6855" fmla="*/ 2861207 w 11378470"/>
              <a:gd name="connsiteY6855" fmla="*/ 1974233 h 10286999"/>
              <a:gd name="connsiteX6856" fmla="*/ 2852104 w 11378470"/>
              <a:gd name="connsiteY6856" fmla="*/ 1864769 h 10286999"/>
              <a:gd name="connsiteX6857" fmla="*/ 8803601 w 11378470"/>
              <a:gd name="connsiteY6857" fmla="*/ 1864298 h 10286999"/>
              <a:gd name="connsiteX6858" fmla="*/ 8823686 w 11378470"/>
              <a:gd name="connsiteY6858" fmla="*/ 1875643 h 10286999"/>
              <a:gd name="connsiteX6859" fmla="*/ 8802598 w 11378470"/>
              <a:gd name="connsiteY6859" fmla="*/ 1910762 h 10286999"/>
              <a:gd name="connsiteX6860" fmla="*/ 8803601 w 11378470"/>
              <a:gd name="connsiteY6860" fmla="*/ 1864298 h 10286999"/>
              <a:gd name="connsiteX6861" fmla="*/ 9053531 w 11378470"/>
              <a:gd name="connsiteY6861" fmla="*/ 1857513 h 10286999"/>
              <a:gd name="connsiteX6862" fmla="*/ 9069419 w 11378470"/>
              <a:gd name="connsiteY6862" fmla="*/ 1867709 h 10286999"/>
              <a:gd name="connsiteX6863" fmla="*/ 9069995 w 11378470"/>
              <a:gd name="connsiteY6863" fmla="*/ 1884287 h 10286999"/>
              <a:gd name="connsiteX6864" fmla="*/ 9057637 w 11378470"/>
              <a:gd name="connsiteY6864" fmla="*/ 1900047 h 10286999"/>
              <a:gd name="connsiteX6865" fmla="*/ 9059904 w 11378470"/>
              <a:gd name="connsiteY6865" fmla="*/ 1896515 h 10286999"/>
              <a:gd name="connsiteX6866" fmla="*/ 9053550 w 11378470"/>
              <a:gd name="connsiteY6866" fmla="*/ 1892436 h 10286999"/>
              <a:gd name="connsiteX6867" fmla="*/ 9051283 w 11378470"/>
              <a:gd name="connsiteY6867" fmla="*/ 1895969 h 10286999"/>
              <a:gd name="connsiteX6868" fmla="*/ 9047195 w 11378470"/>
              <a:gd name="connsiteY6868" fmla="*/ 1888359 h 10286999"/>
              <a:gd name="connsiteX6869" fmla="*/ 9053531 w 11378470"/>
              <a:gd name="connsiteY6869" fmla="*/ 1857513 h 10286999"/>
              <a:gd name="connsiteX6870" fmla="*/ 10056050 w 11378470"/>
              <a:gd name="connsiteY6870" fmla="*/ 1845456 h 10286999"/>
              <a:gd name="connsiteX6871" fmla="*/ 10067962 w 11378470"/>
              <a:gd name="connsiteY6871" fmla="*/ 1849303 h 10286999"/>
              <a:gd name="connsiteX6872" fmla="*/ 10059010 w 11378470"/>
              <a:gd name="connsiteY6872" fmla="*/ 1882165 h 10286999"/>
              <a:gd name="connsiteX6873" fmla="*/ 10055878 w 11378470"/>
              <a:gd name="connsiteY6873" fmla="*/ 1880247 h 10286999"/>
              <a:gd name="connsiteX6874" fmla="*/ 10054188 w 11378470"/>
              <a:gd name="connsiteY6874" fmla="*/ 1881275 h 10286999"/>
              <a:gd name="connsiteX6875" fmla="*/ 10041208 w 11378470"/>
              <a:gd name="connsiteY6875" fmla="*/ 1881017 h 10286999"/>
              <a:gd name="connsiteX6876" fmla="*/ 10022184 w 11378470"/>
              <a:gd name="connsiteY6876" fmla="*/ 1882134 h 10286999"/>
              <a:gd name="connsiteX6877" fmla="*/ 9959046 w 11378470"/>
              <a:gd name="connsiteY6877" fmla="*/ 1869535 h 10286999"/>
              <a:gd name="connsiteX6878" fmla="*/ 9984910 w 11378470"/>
              <a:gd name="connsiteY6878" fmla="*/ 1863365 h 10286999"/>
              <a:gd name="connsiteX6879" fmla="*/ 10018524 w 11378470"/>
              <a:gd name="connsiteY6879" fmla="*/ 1863613 h 10286999"/>
              <a:gd name="connsiteX6880" fmla="*/ 10043932 w 11378470"/>
              <a:gd name="connsiteY6880" fmla="*/ 1860595 h 10286999"/>
              <a:gd name="connsiteX6881" fmla="*/ 10047978 w 11378470"/>
              <a:gd name="connsiteY6881" fmla="*/ 1853165 h 10286999"/>
              <a:gd name="connsiteX6882" fmla="*/ 10056050 w 11378470"/>
              <a:gd name="connsiteY6882" fmla="*/ 1845456 h 10286999"/>
              <a:gd name="connsiteX6883" fmla="*/ 9884880 w 11378470"/>
              <a:gd name="connsiteY6883" fmla="*/ 1843288 h 10286999"/>
              <a:gd name="connsiteX6884" fmla="*/ 9784112 w 11378470"/>
              <a:gd name="connsiteY6884" fmla="*/ 1908587 h 10286999"/>
              <a:gd name="connsiteX6885" fmla="*/ 9884880 w 11378470"/>
              <a:gd name="connsiteY6885" fmla="*/ 1843288 h 10286999"/>
              <a:gd name="connsiteX6886" fmla="*/ 890425 w 11378470"/>
              <a:gd name="connsiteY6886" fmla="*/ 1837885 h 10286999"/>
              <a:gd name="connsiteX6887" fmla="*/ 917673 w 11378470"/>
              <a:gd name="connsiteY6887" fmla="*/ 1932792 h 10286999"/>
              <a:gd name="connsiteX6888" fmla="*/ 897825 w 11378470"/>
              <a:gd name="connsiteY6888" fmla="*/ 1932674 h 10286999"/>
              <a:gd name="connsiteX6889" fmla="*/ 890425 w 11378470"/>
              <a:gd name="connsiteY6889" fmla="*/ 1837885 h 10286999"/>
              <a:gd name="connsiteX6890" fmla="*/ 1762053 w 11378470"/>
              <a:gd name="connsiteY6890" fmla="*/ 1830914 h 10286999"/>
              <a:gd name="connsiteX6891" fmla="*/ 1771181 w 11378470"/>
              <a:gd name="connsiteY6891" fmla="*/ 1842697 h 10286999"/>
              <a:gd name="connsiteX6892" fmla="*/ 1778944 w 11378470"/>
              <a:gd name="connsiteY6892" fmla="*/ 1864693 h 10286999"/>
              <a:gd name="connsiteX6893" fmla="*/ 1787988 w 11378470"/>
              <a:gd name="connsiteY6893" fmla="*/ 1874232 h 10286999"/>
              <a:gd name="connsiteX6894" fmla="*/ 1786378 w 11378470"/>
              <a:gd name="connsiteY6894" fmla="*/ 1877710 h 10286999"/>
              <a:gd name="connsiteX6895" fmla="*/ 1746978 w 11378470"/>
              <a:gd name="connsiteY6895" fmla="*/ 1846509 h 10286999"/>
              <a:gd name="connsiteX6896" fmla="*/ 1745599 w 11378470"/>
              <a:gd name="connsiteY6896" fmla="*/ 1838584 h 10286999"/>
              <a:gd name="connsiteX6897" fmla="*/ 1753421 w 11378470"/>
              <a:gd name="connsiteY6897" fmla="*/ 1832596 h 10286999"/>
              <a:gd name="connsiteX6898" fmla="*/ 1762053 w 11378470"/>
              <a:gd name="connsiteY6898" fmla="*/ 1830914 h 10286999"/>
              <a:gd name="connsiteX6899" fmla="*/ 8730146 w 11378470"/>
              <a:gd name="connsiteY6899" fmla="*/ 1829485 h 10286999"/>
              <a:gd name="connsiteX6900" fmla="*/ 8738565 w 11378470"/>
              <a:gd name="connsiteY6900" fmla="*/ 1835197 h 10286999"/>
              <a:gd name="connsiteX6901" fmla="*/ 8731200 w 11378470"/>
              <a:gd name="connsiteY6901" fmla="*/ 1856179 h 10286999"/>
              <a:gd name="connsiteX6902" fmla="*/ 8718486 w 11378470"/>
              <a:gd name="connsiteY6902" fmla="*/ 1838957 h 10286999"/>
              <a:gd name="connsiteX6903" fmla="*/ 8730146 w 11378470"/>
              <a:gd name="connsiteY6903" fmla="*/ 1829485 h 10286999"/>
              <a:gd name="connsiteX6904" fmla="*/ 8261214 w 11378470"/>
              <a:gd name="connsiteY6904" fmla="*/ 1827965 h 10286999"/>
              <a:gd name="connsiteX6905" fmla="*/ 8234717 w 11378470"/>
              <a:gd name="connsiteY6905" fmla="*/ 1894986 h 10286999"/>
              <a:gd name="connsiteX6906" fmla="*/ 8225322 w 11378470"/>
              <a:gd name="connsiteY6906" fmla="*/ 1881917 h 10286999"/>
              <a:gd name="connsiteX6907" fmla="*/ 8261214 w 11378470"/>
              <a:gd name="connsiteY6907" fmla="*/ 1827965 h 10286999"/>
              <a:gd name="connsiteX6908" fmla="*/ 9548349 w 11378470"/>
              <a:gd name="connsiteY6908" fmla="*/ 1823995 h 10286999"/>
              <a:gd name="connsiteX6909" fmla="*/ 9574753 w 11378470"/>
              <a:gd name="connsiteY6909" fmla="*/ 1836684 h 10286999"/>
              <a:gd name="connsiteX6910" fmla="*/ 9557510 w 11378470"/>
              <a:gd name="connsiteY6910" fmla="*/ 1877091 h 10286999"/>
              <a:gd name="connsiteX6911" fmla="*/ 9521798 w 11378470"/>
              <a:gd name="connsiteY6911" fmla="*/ 1852300 h 10286999"/>
              <a:gd name="connsiteX6912" fmla="*/ 9548349 w 11378470"/>
              <a:gd name="connsiteY6912" fmla="*/ 1823995 h 10286999"/>
              <a:gd name="connsiteX6913" fmla="*/ 2572258 w 11378470"/>
              <a:gd name="connsiteY6913" fmla="*/ 1822951 h 10286999"/>
              <a:gd name="connsiteX6914" fmla="*/ 2587407 w 11378470"/>
              <a:gd name="connsiteY6914" fmla="*/ 1830097 h 10286999"/>
              <a:gd name="connsiteX6915" fmla="*/ 2590766 w 11378470"/>
              <a:gd name="connsiteY6915" fmla="*/ 1844666 h 10286999"/>
              <a:gd name="connsiteX6916" fmla="*/ 2550161 w 11378470"/>
              <a:gd name="connsiteY6916" fmla="*/ 1846523 h 10286999"/>
              <a:gd name="connsiteX6917" fmla="*/ 2552260 w 11378470"/>
              <a:gd name="connsiteY6917" fmla="*/ 1829661 h 10286999"/>
              <a:gd name="connsiteX6918" fmla="*/ 2572258 w 11378470"/>
              <a:gd name="connsiteY6918" fmla="*/ 1822951 h 10286999"/>
              <a:gd name="connsiteX6919" fmla="*/ 9077512 w 11378470"/>
              <a:gd name="connsiteY6919" fmla="*/ 1819779 h 10286999"/>
              <a:gd name="connsiteX6920" fmla="*/ 9089614 w 11378470"/>
              <a:gd name="connsiteY6920" fmla="*/ 1827768 h 10286999"/>
              <a:gd name="connsiteX6921" fmla="*/ 9094240 w 11378470"/>
              <a:gd name="connsiteY6921" fmla="*/ 1843838 h 10286999"/>
              <a:gd name="connsiteX6922" fmla="*/ 9063196 w 11378470"/>
              <a:gd name="connsiteY6922" fmla="*/ 1850342 h 10286999"/>
              <a:gd name="connsiteX6923" fmla="*/ 9066067 w 11378470"/>
              <a:gd name="connsiteY6923" fmla="*/ 1826688 h 10286999"/>
              <a:gd name="connsiteX6924" fmla="*/ 9077512 w 11378470"/>
              <a:gd name="connsiteY6924" fmla="*/ 1819779 h 10286999"/>
              <a:gd name="connsiteX6925" fmla="*/ 9335784 w 11378470"/>
              <a:gd name="connsiteY6925" fmla="*/ 1819538 h 10286999"/>
              <a:gd name="connsiteX6926" fmla="*/ 9340048 w 11378470"/>
              <a:gd name="connsiteY6926" fmla="*/ 1880551 h 10286999"/>
              <a:gd name="connsiteX6927" fmla="*/ 9325444 w 11378470"/>
              <a:gd name="connsiteY6927" fmla="*/ 1907332 h 10286999"/>
              <a:gd name="connsiteX6928" fmla="*/ 9344190 w 11378470"/>
              <a:gd name="connsiteY6928" fmla="*/ 1919770 h 10286999"/>
              <a:gd name="connsiteX6929" fmla="*/ 9349744 w 11378470"/>
              <a:gd name="connsiteY6929" fmla="*/ 1927456 h 10286999"/>
              <a:gd name="connsiteX6930" fmla="*/ 9358902 w 11378470"/>
              <a:gd name="connsiteY6930" fmla="*/ 1928875 h 10286999"/>
              <a:gd name="connsiteX6931" fmla="*/ 9360858 w 11378470"/>
              <a:gd name="connsiteY6931" fmla="*/ 1942835 h 10286999"/>
              <a:gd name="connsiteX6932" fmla="*/ 9365462 w 11378470"/>
              <a:gd name="connsiteY6932" fmla="*/ 1949206 h 10286999"/>
              <a:gd name="connsiteX6933" fmla="*/ 9364899 w 11378470"/>
              <a:gd name="connsiteY6933" fmla="*/ 1990580 h 10286999"/>
              <a:gd name="connsiteX6934" fmla="*/ 9276248 w 11378470"/>
              <a:gd name="connsiteY6934" fmla="*/ 1970108 h 10286999"/>
              <a:gd name="connsiteX6935" fmla="*/ 9272607 w 11378470"/>
              <a:gd name="connsiteY6935" fmla="*/ 1965211 h 10286999"/>
              <a:gd name="connsiteX6936" fmla="*/ 9280854 w 11378470"/>
              <a:gd name="connsiteY6936" fmla="*/ 1989678 h 10286999"/>
              <a:gd name="connsiteX6937" fmla="*/ 9261418 w 11378470"/>
              <a:gd name="connsiteY6937" fmla="*/ 2151532 h 10286999"/>
              <a:gd name="connsiteX6938" fmla="*/ 9220065 w 11378470"/>
              <a:gd name="connsiteY6938" fmla="*/ 2143540 h 10286999"/>
              <a:gd name="connsiteX6939" fmla="*/ 9231863 w 11378470"/>
              <a:gd name="connsiteY6939" fmla="*/ 2090858 h 10286999"/>
              <a:gd name="connsiteX6940" fmla="*/ 9229998 w 11378470"/>
              <a:gd name="connsiteY6940" fmla="*/ 2083664 h 10286999"/>
              <a:gd name="connsiteX6941" fmla="*/ 9232433 w 11378470"/>
              <a:gd name="connsiteY6941" fmla="*/ 2073473 h 10286999"/>
              <a:gd name="connsiteX6942" fmla="*/ 9236154 w 11378470"/>
              <a:gd name="connsiteY6942" fmla="*/ 2071706 h 10286999"/>
              <a:gd name="connsiteX6943" fmla="*/ 9243420 w 11378470"/>
              <a:gd name="connsiteY6943" fmla="*/ 2039259 h 10286999"/>
              <a:gd name="connsiteX6944" fmla="*/ 9263572 w 11378470"/>
              <a:gd name="connsiteY6944" fmla="*/ 1953059 h 10286999"/>
              <a:gd name="connsiteX6945" fmla="*/ 9251644 w 11378470"/>
              <a:gd name="connsiteY6945" fmla="*/ 1937016 h 10286999"/>
              <a:gd name="connsiteX6946" fmla="*/ 9258496 w 11378470"/>
              <a:gd name="connsiteY6946" fmla="*/ 1900977 h 10286999"/>
              <a:gd name="connsiteX6947" fmla="*/ 9281817 w 11378470"/>
              <a:gd name="connsiteY6947" fmla="*/ 1882605 h 10286999"/>
              <a:gd name="connsiteX6948" fmla="*/ 9308789 w 11378470"/>
              <a:gd name="connsiteY6948" fmla="*/ 1896792 h 10286999"/>
              <a:gd name="connsiteX6949" fmla="*/ 9310581 w 11378470"/>
              <a:gd name="connsiteY6949" fmla="*/ 1876409 h 10286999"/>
              <a:gd name="connsiteX6950" fmla="*/ 9335784 w 11378470"/>
              <a:gd name="connsiteY6950" fmla="*/ 1819538 h 10286999"/>
              <a:gd name="connsiteX6951" fmla="*/ 1313182 w 11378470"/>
              <a:gd name="connsiteY6951" fmla="*/ 1818921 h 10286999"/>
              <a:gd name="connsiteX6952" fmla="*/ 1384407 w 11378470"/>
              <a:gd name="connsiteY6952" fmla="*/ 1899462 h 10286999"/>
              <a:gd name="connsiteX6953" fmla="*/ 1280995 w 11378470"/>
              <a:gd name="connsiteY6953" fmla="*/ 1819072 h 10286999"/>
              <a:gd name="connsiteX6954" fmla="*/ 1313182 w 11378470"/>
              <a:gd name="connsiteY6954" fmla="*/ 1818921 h 10286999"/>
              <a:gd name="connsiteX6955" fmla="*/ 10160132 w 11378470"/>
              <a:gd name="connsiteY6955" fmla="*/ 1816857 h 10286999"/>
              <a:gd name="connsiteX6956" fmla="*/ 10165474 w 11378470"/>
              <a:gd name="connsiteY6956" fmla="*/ 1821509 h 10286999"/>
              <a:gd name="connsiteX6957" fmla="*/ 10172684 w 11378470"/>
              <a:gd name="connsiteY6957" fmla="*/ 1831035 h 10286999"/>
              <a:gd name="connsiteX6958" fmla="*/ 10170246 w 11378470"/>
              <a:gd name="connsiteY6958" fmla="*/ 1837430 h 10286999"/>
              <a:gd name="connsiteX6959" fmla="*/ 10163778 w 11378470"/>
              <a:gd name="connsiteY6959" fmla="*/ 1844912 h 10286999"/>
              <a:gd name="connsiteX6960" fmla="*/ 10150276 w 11378470"/>
              <a:gd name="connsiteY6960" fmla="*/ 1831349 h 10286999"/>
              <a:gd name="connsiteX6961" fmla="*/ 10153812 w 11378470"/>
              <a:gd name="connsiteY6961" fmla="*/ 1818923 h 10286999"/>
              <a:gd name="connsiteX6962" fmla="*/ 10160132 w 11378470"/>
              <a:gd name="connsiteY6962" fmla="*/ 1816857 h 10286999"/>
              <a:gd name="connsiteX6963" fmla="*/ 1572602 w 11378470"/>
              <a:gd name="connsiteY6963" fmla="*/ 1813232 h 10286999"/>
              <a:gd name="connsiteX6964" fmla="*/ 1593639 w 11378470"/>
              <a:gd name="connsiteY6964" fmla="*/ 1825200 h 10286999"/>
              <a:gd name="connsiteX6965" fmla="*/ 1571846 w 11378470"/>
              <a:gd name="connsiteY6965" fmla="*/ 1843564 h 10286999"/>
              <a:gd name="connsiteX6966" fmla="*/ 1566444 w 11378470"/>
              <a:gd name="connsiteY6966" fmla="*/ 1836097 h 10286999"/>
              <a:gd name="connsiteX6967" fmla="*/ 1565579 w 11378470"/>
              <a:gd name="connsiteY6967" fmla="*/ 1822420 h 10286999"/>
              <a:gd name="connsiteX6968" fmla="*/ 1572602 w 11378470"/>
              <a:gd name="connsiteY6968" fmla="*/ 1813232 h 10286999"/>
              <a:gd name="connsiteX6969" fmla="*/ 1826953 w 11378470"/>
              <a:gd name="connsiteY6969" fmla="*/ 1802941 h 10286999"/>
              <a:gd name="connsiteX6970" fmla="*/ 1839542 w 11378470"/>
              <a:gd name="connsiteY6970" fmla="*/ 1811917 h 10286999"/>
              <a:gd name="connsiteX6971" fmla="*/ 1843767 w 11378470"/>
              <a:gd name="connsiteY6971" fmla="*/ 1811999 h 10286999"/>
              <a:gd name="connsiteX6972" fmla="*/ 1851820 w 11378470"/>
              <a:gd name="connsiteY6972" fmla="*/ 1821612 h 10286999"/>
              <a:gd name="connsiteX6973" fmla="*/ 1852565 w 11378470"/>
              <a:gd name="connsiteY6973" fmla="*/ 1826583 h 10286999"/>
              <a:gd name="connsiteX6974" fmla="*/ 1860603 w 11378470"/>
              <a:gd name="connsiteY6974" fmla="*/ 1840776 h 10286999"/>
              <a:gd name="connsiteX6975" fmla="*/ 1853333 w 11378470"/>
              <a:gd name="connsiteY6975" fmla="*/ 1841216 h 10286999"/>
              <a:gd name="connsiteX6976" fmla="*/ 1845584 w 11378470"/>
              <a:gd name="connsiteY6976" fmla="*/ 1853861 h 10286999"/>
              <a:gd name="connsiteX6977" fmla="*/ 1844268 w 11378470"/>
              <a:gd name="connsiteY6977" fmla="*/ 1875485 h 10286999"/>
              <a:gd name="connsiteX6978" fmla="*/ 1840339 w 11378470"/>
              <a:gd name="connsiteY6978" fmla="*/ 1846403 h 10286999"/>
              <a:gd name="connsiteX6979" fmla="*/ 1836497 w 11378470"/>
              <a:gd name="connsiteY6979" fmla="*/ 1842238 h 10286999"/>
              <a:gd name="connsiteX6980" fmla="*/ 1835553 w 11378470"/>
              <a:gd name="connsiteY6980" fmla="*/ 1842296 h 10286999"/>
              <a:gd name="connsiteX6981" fmla="*/ 1834614 w 11378470"/>
              <a:gd name="connsiteY6981" fmla="*/ 1840198 h 10286999"/>
              <a:gd name="connsiteX6982" fmla="*/ 1831651 w 11378470"/>
              <a:gd name="connsiteY6982" fmla="*/ 1836987 h 10286999"/>
              <a:gd name="connsiteX6983" fmla="*/ 1831678 w 11378470"/>
              <a:gd name="connsiteY6983" fmla="*/ 1835124 h 10286999"/>
              <a:gd name="connsiteX6984" fmla="*/ 1824824 w 11378470"/>
              <a:gd name="connsiteY6984" fmla="*/ 1826861 h 10286999"/>
              <a:gd name="connsiteX6985" fmla="*/ 1811828 w 11378470"/>
              <a:gd name="connsiteY6985" fmla="*/ 1812923 h 10286999"/>
              <a:gd name="connsiteX6986" fmla="*/ 1826953 w 11378470"/>
              <a:gd name="connsiteY6986" fmla="*/ 1802941 h 10286999"/>
              <a:gd name="connsiteX6987" fmla="*/ 8676159 w 11378470"/>
              <a:gd name="connsiteY6987" fmla="*/ 1785107 h 10286999"/>
              <a:gd name="connsiteX6988" fmla="*/ 8709784 w 11378470"/>
              <a:gd name="connsiteY6988" fmla="*/ 1883868 h 10286999"/>
              <a:gd name="connsiteX6989" fmla="*/ 8676159 w 11378470"/>
              <a:gd name="connsiteY6989" fmla="*/ 1785107 h 10286999"/>
              <a:gd name="connsiteX6990" fmla="*/ 8780023 w 11378470"/>
              <a:gd name="connsiteY6990" fmla="*/ 1780337 h 10286999"/>
              <a:gd name="connsiteX6991" fmla="*/ 8800540 w 11378470"/>
              <a:gd name="connsiteY6991" fmla="*/ 1834420 h 10286999"/>
              <a:gd name="connsiteX6992" fmla="*/ 8780023 w 11378470"/>
              <a:gd name="connsiteY6992" fmla="*/ 1780337 h 10286999"/>
              <a:gd name="connsiteX6993" fmla="*/ 2281580 w 11378470"/>
              <a:gd name="connsiteY6993" fmla="*/ 1763703 h 10286999"/>
              <a:gd name="connsiteX6994" fmla="*/ 2355854 w 11378470"/>
              <a:gd name="connsiteY6994" fmla="*/ 1789083 h 10286999"/>
              <a:gd name="connsiteX6995" fmla="*/ 2358512 w 11378470"/>
              <a:gd name="connsiteY6995" fmla="*/ 1792365 h 10286999"/>
              <a:gd name="connsiteX6996" fmla="*/ 2356231 w 11378470"/>
              <a:gd name="connsiteY6996" fmla="*/ 1785818 h 10286999"/>
              <a:gd name="connsiteX6997" fmla="*/ 2360174 w 11378470"/>
              <a:gd name="connsiteY6997" fmla="*/ 1778127 h 10286999"/>
              <a:gd name="connsiteX6998" fmla="*/ 2373542 w 11378470"/>
              <a:gd name="connsiteY6998" fmla="*/ 1764218 h 10286999"/>
              <a:gd name="connsiteX6999" fmla="*/ 2386743 w 11378470"/>
              <a:gd name="connsiteY6999" fmla="*/ 1771408 h 10286999"/>
              <a:gd name="connsiteX7000" fmla="*/ 2389917 w 11378470"/>
              <a:gd name="connsiteY7000" fmla="*/ 1789032 h 10286999"/>
              <a:gd name="connsiteX7001" fmla="*/ 2377284 w 11378470"/>
              <a:gd name="connsiteY7001" fmla="*/ 1817723 h 10286999"/>
              <a:gd name="connsiteX7002" fmla="*/ 2371372 w 11378470"/>
              <a:gd name="connsiteY7002" fmla="*/ 1813259 h 10286999"/>
              <a:gd name="connsiteX7003" fmla="*/ 2351778 w 11378470"/>
              <a:gd name="connsiteY7003" fmla="*/ 1846470 h 10286999"/>
              <a:gd name="connsiteX7004" fmla="*/ 2320246 w 11378470"/>
              <a:gd name="connsiteY7004" fmla="*/ 1866778 h 10286999"/>
              <a:gd name="connsiteX7005" fmla="*/ 2298095 w 11378470"/>
              <a:gd name="connsiteY7005" fmla="*/ 1870579 h 10286999"/>
              <a:gd name="connsiteX7006" fmla="*/ 2312037 w 11378470"/>
              <a:gd name="connsiteY7006" fmla="*/ 1880576 h 10286999"/>
              <a:gd name="connsiteX7007" fmla="*/ 2348897 w 11378470"/>
              <a:gd name="connsiteY7007" fmla="*/ 1938190 h 10286999"/>
              <a:gd name="connsiteX7008" fmla="*/ 2297256 w 11378470"/>
              <a:gd name="connsiteY7008" fmla="*/ 1945384 h 10286999"/>
              <a:gd name="connsiteX7009" fmla="*/ 2265282 w 11378470"/>
              <a:gd name="connsiteY7009" fmla="*/ 1909674 h 10286999"/>
              <a:gd name="connsiteX7010" fmla="*/ 2262856 w 11378470"/>
              <a:gd name="connsiteY7010" fmla="*/ 1904164 h 10286999"/>
              <a:gd name="connsiteX7011" fmla="*/ 2255401 w 11378470"/>
              <a:gd name="connsiteY7011" fmla="*/ 1910812 h 10286999"/>
              <a:gd name="connsiteX7012" fmla="*/ 2235544 w 11378470"/>
              <a:gd name="connsiteY7012" fmla="*/ 1911369 h 10286999"/>
              <a:gd name="connsiteX7013" fmla="*/ 2220588 w 11378470"/>
              <a:gd name="connsiteY7013" fmla="*/ 1864665 h 10286999"/>
              <a:gd name="connsiteX7014" fmla="*/ 2222028 w 11378470"/>
              <a:gd name="connsiteY7014" fmla="*/ 1848891 h 10286999"/>
              <a:gd name="connsiteX7015" fmla="*/ 2198756 w 11378470"/>
              <a:gd name="connsiteY7015" fmla="*/ 1828250 h 10286999"/>
              <a:gd name="connsiteX7016" fmla="*/ 2198610 w 11378470"/>
              <a:gd name="connsiteY7016" fmla="*/ 1815672 h 10286999"/>
              <a:gd name="connsiteX7017" fmla="*/ 2281580 w 11378470"/>
              <a:gd name="connsiteY7017" fmla="*/ 1763703 h 10286999"/>
              <a:gd name="connsiteX7018" fmla="*/ 2157122 w 11378470"/>
              <a:gd name="connsiteY7018" fmla="*/ 1763243 h 10286999"/>
              <a:gd name="connsiteX7019" fmla="*/ 2162428 w 11378470"/>
              <a:gd name="connsiteY7019" fmla="*/ 1789223 h 10286999"/>
              <a:gd name="connsiteX7020" fmla="*/ 2137657 w 11378470"/>
              <a:gd name="connsiteY7020" fmla="*/ 1791130 h 10286999"/>
              <a:gd name="connsiteX7021" fmla="*/ 2157122 w 11378470"/>
              <a:gd name="connsiteY7021" fmla="*/ 1763243 h 10286999"/>
              <a:gd name="connsiteX7022" fmla="*/ 8116438 w 11378470"/>
              <a:gd name="connsiteY7022" fmla="*/ 1760184 h 10286999"/>
              <a:gd name="connsiteX7023" fmla="*/ 8098002 w 11378470"/>
              <a:gd name="connsiteY7023" fmla="*/ 1776420 h 10286999"/>
              <a:gd name="connsiteX7024" fmla="*/ 8097146 w 11378470"/>
              <a:gd name="connsiteY7024" fmla="*/ 1776596 h 10286999"/>
              <a:gd name="connsiteX7025" fmla="*/ 8099928 w 11378470"/>
              <a:gd name="connsiteY7025" fmla="*/ 1785467 h 10286999"/>
              <a:gd name="connsiteX7026" fmla="*/ 8105057 w 11378470"/>
              <a:gd name="connsiteY7026" fmla="*/ 1812275 h 10286999"/>
              <a:gd name="connsiteX7027" fmla="*/ 8108869 w 11378470"/>
              <a:gd name="connsiteY7027" fmla="*/ 1789818 h 10286999"/>
              <a:gd name="connsiteX7028" fmla="*/ 8107791 w 11378470"/>
              <a:gd name="connsiteY7028" fmla="*/ 1771907 h 10286999"/>
              <a:gd name="connsiteX7029" fmla="*/ 8112422 w 11378470"/>
              <a:gd name="connsiteY7029" fmla="*/ 1764031 h 10286999"/>
              <a:gd name="connsiteX7030" fmla="*/ 8274126 w 11378470"/>
              <a:gd name="connsiteY7030" fmla="*/ 1759547 h 10286999"/>
              <a:gd name="connsiteX7031" fmla="*/ 8294734 w 11378470"/>
              <a:gd name="connsiteY7031" fmla="*/ 1818359 h 10286999"/>
              <a:gd name="connsiteX7032" fmla="*/ 8292069 w 11378470"/>
              <a:gd name="connsiteY7032" fmla="*/ 1837645 h 10286999"/>
              <a:gd name="connsiteX7033" fmla="*/ 8305683 w 11378470"/>
              <a:gd name="connsiteY7033" fmla="*/ 1841604 h 10286999"/>
              <a:gd name="connsiteX7034" fmla="*/ 8331638 w 11378470"/>
              <a:gd name="connsiteY7034" fmla="*/ 1855788 h 10286999"/>
              <a:gd name="connsiteX7035" fmla="*/ 8286904 w 11378470"/>
              <a:gd name="connsiteY7035" fmla="*/ 1881718 h 10286999"/>
              <a:gd name="connsiteX7036" fmla="*/ 8280572 w 11378470"/>
              <a:gd name="connsiteY7036" fmla="*/ 1864922 h 10286999"/>
              <a:gd name="connsiteX7037" fmla="*/ 8279328 w 11378470"/>
              <a:gd name="connsiteY7037" fmla="*/ 1867112 h 10286999"/>
              <a:gd name="connsiteX7038" fmla="*/ 8274126 w 11378470"/>
              <a:gd name="connsiteY7038" fmla="*/ 1759547 h 10286999"/>
              <a:gd name="connsiteX7039" fmla="*/ 8897705 w 11378470"/>
              <a:gd name="connsiteY7039" fmla="*/ 1756921 h 10286999"/>
              <a:gd name="connsiteX7040" fmla="*/ 8881163 w 11378470"/>
              <a:gd name="connsiteY7040" fmla="*/ 1768705 h 10286999"/>
              <a:gd name="connsiteX7041" fmla="*/ 8897705 w 11378470"/>
              <a:gd name="connsiteY7041" fmla="*/ 1756921 h 10286999"/>
              <a:gd name="connsiteX7042" fmla="*/ 8988147 w 11378470"/>
              <a:gd name="connsiteY7042" fmla="*/ 1749041 h 10286999"/>
              <a:gd name="connsiteX7043" fmla="*/ 9022217 w 11378470"/>
              <a:gd name="connsiteY7043" fmla="*/ 1774047 h 10286999"/>
              <a:gd name="connsiteX7044" fmla="*/ 9024128 w 11378470"/>
              <a:gd name="connsiteY7044" fmla="*/ 1776376 h 10286999"/>
              <a:gd name="connsiteX7045" fmla="*/ 9028861 w 11378470"/>
              <a:gd name="connsiteY7045" fmla="*/ 1778244 h 10286999"/>
              <a:gd name="connsiteX7046" fmla="*/ 9029659 w 11378470"/>
              <a:gd name="connsiteY7046" fmla="*/ 1777002 h 10286999"/>
              <a:gd name="connsiteX7047" fmla="*/ 9029937 w 11378470"/>
              <a:gd name="connsiteY7047" fmla="*/ 1778668 h 10286999"/>
              <a:gd name="connsiteX7048" fmla="*/ 9038846 w 11378470"/>
              <a:gd name="connsiteY7048" fmla="*/ 1782184 h 10286999"/>
              <a:gd name="connsiteX7049" fmla="*/ 9035648 w 11378470"/>
              <a:gd name="connsiteY7049" fmla="*/ 1789131 h 10286999"/>
              <a:gd name="connsiteX7050" fmla="*/ 9039401 w 11378470"/>
              <a:gd name="connsiteY7050" fmla="*/ 1800903 h 10286999"/>
              <a:gd name="connsiteX7051" fmla="*/ 9032578 w 11378470"/>
              <a:gd name="connsiteY7051" fmla="*/ 1808940 h 10286999"/>
              <a:gd name="connsiteX7052" fmla="*/ 9010079 w 11378470"/>
              <a:gd name="connsiteY7052" fmla="*/ 1809398 h 10286999"/>
              <a:gd name="connsiteX7053" fmla="*/ 8995116 w 11378470"/>
              <a:gd name="connsiteY7053" fmla="*/ 1837037 h 10286999"/>
              <a:gd name="connsiteX7054" fmla="*/ 8988364 w 11378470"/>
              <a:gd name="connsiteY7054" fmla="*/ 1850887 h 10286999"/>
              <a:gd name="connsiteX7055" fmla="*/ 8992586 w 11378470"/>
              <a:gd name="connsiteY7055" fmla="*/ 1847212 h 10286999"/>
              <a:gd name="connsiteX7056" fmla="*/ 9049664 w 11378470"/>
              <a:gd name="connsiteY7056" fmla="*/ 1852252 h 10286999"/>
              <a:gd name="connsiteX7057" fmla="*/ 9012411 w 11378470"/>
              <a:gd name="connsiteY7057" fmla="*/ 1869992 h 10286999"/>
              <a:gd name="connsiteX7058" fmla="*/ 8981830 w 11378470"/>
              <a:gd name="connsiteY7058" fmla="*/ 1858773 h 10286999"/>
              <a:gd name="connsiteX7059" fmla="*/ 8966304 w 11378470"/>
              <a:gd name="connsiteY7059" fmla="*/ 1870687 h 10286999"/>
              <a:gd name="connsiteX7060" fmla="*/ 8937106 w 11378470"/>
              <a:gd name="connsiteY7060" fmla="*/ 1846983 h 10286999"/>
              <a:gd name="connsiteX7061" fmla="*/ 8962006 w 11378470"/>
              <a:gd name="connsiteY7061" fmla="*/ 1773581 h 10286999"/>
              <a:gd name="connsiteX7062" fmla="*/ 8965152 w 11378470"/>
              <a:gd name="connsiteY7062" fmla="*/ 1775599 h 10286999"/>
              <a:gd name="connsiteX7063" fmla="*/ 8972404 w 11378470"/>
              <a:gd name="connsiteY7063" fmla="*/ 1750459 h 10286999"/>
              <a:gd name="connsiteX7064" fmla="*/ 8988147 w 11378470"/>
              <a:gd name="connsiteY7064" fmla="*/ 1749041 h 10286999"/>
              <a:gd name="connsiteX7065" fmla="*/ 3291085 w 11378470"/>
              <a:gd name="connsiteY7065" fmla="*/ 1748539 h 10286999"/>
              <a:gd name="connsiteX7066" fmla="*/ 3295715 w 11378470"/>
              <a:gd name="connsiteY7066" fmla="*/ 1761634 h 10286999"/>
              <a:gd name="connsiteX7067" fmla="*/ 3302167 w 11378470"/>
              <a:gd name="connsiteY7067" fmla="*/ 1762071 h 10286999"/>
              <a:gd name="connsiteX7068" fmla="*/ 3340386 w 11378470"/>
              <a:gd name="connsiteY7068" fmla="*/ 1865355 h 10286999"/>
              <a:gd name="connsiteX7069" fmla="*/ 3318706 w 11378470"/>
              <a:gd name="connsiteY7069" fmla="*/ 1869286 h 10286999"/>
              <a:gd name="connsiteX7070" fmla="*/ 3271281 w 11378470"/>
              <a:gd name="connsiteY7070" fmla="*/ 1828347 h 10286999"/>
              <a:gd name="connsiteX7071" fmla="*/ 3270595 w 11378470"/>
              <a:gd name="connsiteY7071" fmla="*/ 1826158 h 10286999"/>
              <a:gd name="connsiteX7072" fmla="*/ 3267368 w 11378470"/>
              <a:gd name="connsiteY7072" fmla="*/ 1831644 h 10286999"/>
              <a:gd name="connsiteX7073" fmla="*/ 3255872 w 11378470"/>
              <a:gd name="connsiteY7073" fmla="*/ 1831452 h 10286999"/>
              <a:gd name="connsiteX7074" fmla="*/ 3261861 w 11378470"/>
              <a:gd name="connsiteY7074" fmla="*/ 1771908 h 10286999"/>
              <a:gd name="connsiteX7075" fmla="*/ 3266492 w 11378470"/>
              <a:gd name="connsiteY7075" fmla="*/ 1764032 h 10286999"/>
              <a:gd name="connsiteX7076" fmla="*/ 3291085 w 11378470"/>
              <a:gd name="connsiteY7076" fmla="*/ 1748539 h 10286999"/>
              <a:gd name="connsiteX7077" fmla="*/ 1575903 w 11378470"/>
              <a:gd name="connsiteY7077" fmla="*/ 1744314 h 10286999"/>
              <a:gd name="connsiteX7078" fmla="*/ 1608743 w 11378470"/>
              <a:gd name="connsiteY7078" fmla="*/ 1760169 h 10286999"/>
              <a:gd name="connsiteX7079" fmla="*/ 1602369 w 11378470"/>
              <a:gd name="connsiteY7079" fmla="*/ 1793822 h 10286999"/>
              <a:gd name="connsiteX7080" fmla="*/ 1545642 w 11378470"/>
              <a:gd name="connsiteY7080" fmla="*/ 1778741 h 10286999"/>
              <a:gd name="connsiteX7081" fmla="*/ 1575903 w 11378470"/>
              <a:gd name="connsiteY7081" fmla="*/ 1744314 h 10286999"/>
              <a:gd name="connsiteX7082" fmla="*/ 766081 w 11378470"/>
              <a:gd name="connsiteY7082" fmla="*/ 1744118 h 10286999"/>
              <a:gd name="connsiteX7083" fmla="*/ 781630 w 11378470"/>
              <a:gd name="connsiteY7083" fmla="*/ 1748488 h 10286999"/>
              <a:gd name="connsiteX7084" fmla="*/ 775464 w 11378470"/>
              <a:gd name="connsiteY7084" fmla="*/ 1780778 h 10286999"/>
              <a:gd name="connsiteX7085" fmla="*/ 756241 w 11378470"/>
              <a:gd name="connsiteY7085" fmla="*/ 1765367 h 10286999"/>
              <a:gd name="connsiteX7086" fmla="*/ 754642 w 11378470"/>
              <a:gd name="connsiteY7086" fmla="*/ 1751035 h 10286999"/>
              <a:gd name="connsiteX7087" fmla="*/ 766081 w 11378470"/>
              <a:gd name="connsiteY7087" fmla="*/ 1744118 h 10286999"/>
              <a:gd name="connsiteX7088" fmla="*/ 1438993 w 11378470"/>
              <a:gd name="connsiteY7088" fmla="*/ 1741885 h 10286999"/>
              <a:gd name="connsiteX7089" fmla="*/ 1448782 w 11378470"/>
              <a:gd name="connsiteY7089" fmla="*/ 1794665 h 10286999"/>
              <a:gd name="connsiteX7090" fmla="*/ 1421729 w 11378470"/>
              <a:gd name="connsiteY7090" fmla="*/ 1773297 h 10286999"/>
              <a:gd name="connsiteX7091" fmla="*/ 1438993 w 11378470"/>
              <a:gd name="connsiteY7091" fmla="*/ 1741885 h 10286999"/>
              <a:gd name="connsiteX7092" fmla="*/ 10154870 w 11378470"/>
              <a:gd name="connsiteY7092" fmla="*/ 1738454 h 10286999"/>
              <a:gd name="connsiteX7093" fmla="*/ 10173384 w 11378470"/>
              <a:gd name="connsiteY7093" fmla="*/ 1749153 h 10286999"/>
              <a:gd name="connsiteX7094" fmla="*/ 10147330 w 11378470"/>
              <a:gd name="connsiteY7094" fmla="*/ 1785115 h 10286999"/>
              <a:gd name="connsiteX7095" fmla="*/ 10154870 w 11378470"/>
              <a:gd name="connsiteY7095" fmla="*/ 1738454 h 10286999"/>
              <a:gd name="connsiteX7096" fmla="*/ 8750037 w 11378470"/>
              <a:gd name="connsiteY7096" fmla="*/ 1734150 h 10286999"/>
              <a:gd name="connsiteX7097" fmla="*/ 8758617 w 11378470"/>
              <a:gd name="connsiteY7097" fmla="*/ 1757410 h 10286999"/>
              <a:gd name="connsiteX7098" fmla="*/ 8723529 w 11378470"/>
              <a:gd name="connsiteY7098" fmla="*/ 1784009 h 10286999"/>
              <a:gd name="connsiteX7099" fmla="*/ 8750037 w 11378470"/>
              <a:gd name="connsiteY7099" fmla="*/ 1734150 h 10286999"/>
              <a:gd name="connsiteX7100" fmla="*/ 9959992 w 11378470"/>
              <a:gd name="connsiteY7100" fmla="*/ 1732826 h 10286999"/>
              <a:gd name="connsiteX7101" fmla="*/ 9985632 w 11378470"/>
              <a:gd name="connsiteY7101" fmla="*/ 1732961 h 10286999"/>
              <a:gd name="connsiteX7102" fmla="*/ 9935298 w 11378470"/>
              <a:gd name="connsiteY7102" fmla="*/ 1800876 h 10286999"/>
              <a:gd name="connsiteX7103" fmla="*/ 9959992 w 11378470"/>
              <a:gd name="connsiteY7103" fmla="*/ 1732826 h 10286999"/>
              <a:gd name="connsiteX7104" fmla="*/ 1048587 w 11378470"/>
              <a:gd name="connsiteY7104" fmla="*/ 1730977 h 10286999"/>
              <a:gd name="connsiteX7105" fmla="*/ 1061634 w 11378470"/>
              <a:gd name="connsiteY7105" fmla="*/ 1743892 h 10286999"/>
              <a:gd name="connsiteX7106" fmla="*/ 1061855 w 11378470"/>
              <a:gd name="connsiteY7106" fmla="*/ 1752807 h 10286999"/>
              <a:gd name="connsiteX7107" fmla="*/ 1051749 w 11378470"/>
              <a:gd name="connsiteY7107" fmla="*/ 1755848 h 10286999"/>
              <a:gd name="connsiteX7108" fmla="*/ 1031095 w 11378470"/>
              <a:gd name="connsiteY7108" fmla="*/ 1744097 h 10286999"/>
              <a:gd name="connsiteX7109" fmla="*/ 1030875 w 11378470"/>
              <a:gd name="connsiteY7109" fmla="*/ 1735184 h 10286999"/>
              <a:gd name="connsiteX7110" fmla="*/ 1048587 w 11378470"/>
              <a:gd name="connsiteY7110" fmla="*/ 1730977 h 10286999"/>
              <a:gd name="connsiteX7111" fmla="*/ 8027146 w 11378470"/>
              <a:gd name="connsiteY7111" fmla="*/ 1724919 h 10286999"/>
              <a:gd name="connsiteX7112" fmla="*/ 8049840 w 11378470"/>
              <a:gd name="connsiteY7112" fmla="*/ 1732914 h 10286999"/>
              <a:gd name="connsiteX7113" fmla="*/ 8050995 w 11378470"/>
              <a:gd name="connsiteY7113" fmla="*/ 1732745 h 10286999"/>
              <a:gd name="connsiteX7114" fmla="*/ 8049936 w 11378470"/>
              <a:gd name="connsiteY7114" fmla="*/ 1728179 h 10286999"/>
              <a:gd name="connsiteX7115" fmla="*/ 8043671 w 11378470"/>
              <a:gd name="connsiteY7115" fmla="*/ 1728164 h 10286999"/>
              <a:gd name="connsiteX7116" fmla="*/ 8032869 w 11378470"/>
              <a:gd name="connsiteY7116" fmla="*/ 1725327 h 10286999"/>
              <a:gd name="connsiteX7117" fmla="*/ 10345334 w 11378470"/>
              <a:gd name="connsiteY7117" fmla="*/ 1713689 h 10286999"/>
              <a:gd name="connsiteX7118" fmla="*/ 10355408 w 11378470"/>
              <a:gd name="connsiteY7118" fmla="*/ 1714016 h 10286999"/>
              <a:gd name="connsiteX7119" fmla="*/ 10367382 w 11378470"/>
              <a:gd name="connsiteY7119" fmla="*/ 1716747 h 10286999"/>
              <a:gd name="connsiteX7120" fmla="*/ 10361242 w 11378470"/>
              <a:gd name="connsiteY7120" fmla="*/ 1758735 h 10286999"/>
              <a:gd name="connsiteX7121" fmla="*/ 10345334 w 11378470"/>
              <a:gd name="connsiteY7121" fmla="*/ 1713689 h 10286999"/>
              <a:gd name="connsiteX7122" fmla="*/ 8890194 w 11378470"/>
              <a:gd name="connsiteY7122" fmla="*/ 1712880 h 10286999"/>
              <a:gd name="connsiteX7123" fmla="*/ 8936862 w 11378470"/>
              <a:gd name="connsiteY7123" fmla="*/ 1742830 h 10286999"/>
              <a:gd name="connsiteX7124" fmla="*/ 8940858 w 11378470"/>
              <a:gd name="connsiteY7124" fmla="*/ 1750292 h 10286999"/>
              <a:gd name="connsiteX7125" fmla="*/ 8939944 w 11378470"/>
              <a:gd name="connsiteY7125" fmla="*/ 1779095 h 10286999"/>
              <a:gd name="connsiteX7126" fmla="*/ 8887510 w 11378470"/>
              <a:gd name="connsiteY7126" fmla="*/ 1730750 h 10286999"/>
              <a:gd name="connsiteX7127" fmla="*/ 8883514 w 11378470"/>
              <a:gd name="connsiteY7127" fmla="*/ 1723288 h 10286999"/>
              <a:gd name="connsiteX7128" fmla="*/ 8890194 w 11378470"/>
              <a:gd name="connsiteY7128" fmla="*/ 1712880 h 10286999"/>
              <a:gd name="connsiteX7129" fmla="*/ 1238778 w 11378470"/>
              <a:gd name="connsiteY7129" fmla="*/ 1703636 h 10286999"/>
              <a:gd name="connsiteX7130" fmla="*/ 1257510 w 11378470"/>
              <a:gd name="connsiteY7130" fmla="*/ 1722815 h 10286999"/>
              <a:gd name="connsiteX7131" fmla="*/ 1256467 w 11378470"/>
              <a:gd name="connsiteY7131" fmla="*/ 1735006 h 10286999"/>
              <a:gd name="connsiteX7132" fmla="*/ 1245539 w 11378470"/>
              <a:gd name="connsiteY7132" fmla="*/ 1728789 h 10286999"/>
              <a:gd name="connsiteX7133" fmla="*/ 1245020 w 11378470"/>
              <a:gd name="connsiteY7133" fmla="*/ 1719971 h 10286999"/>
              <a:gd name="connsiteX7134" fmla="*/ 1235655 w 11378470"/>
              <a:gd name="connsiteY7134" fmla="*/ 1710382 h 10286999"/>
              <a:gd name="connsiteX7135" fmla="*/ 1238778 w 11378470"/>
              <a:gd name="connsiteY7135" fmla="*/ 1703636 h 10286999"/>
              <a:gd name="connsiteX7136" fmla="*/ 1281416 w 11378470"/>
              <a:gd name="connsiteY7136" fmla="*/ 1702437 h 10286999"/>
              <a:gd name="connsiteX7137" fmla="*/ 1285630 w 11378470"/>
              <a:gd name="connsiteY7137" fmla="*/ 1707687 h 10286999"/>
              <a:gd name="connsiteX7138" fmla="*/ 1289295 w 11378470"/>
              <a:gd name="connsiteY7138" fmla="*/ 1718903 h 10286999"/>
              <a:gd name="connsiteX7139" fmla="*/ 1294633 w 11378470"/>
              <a:gd name="connsiteY7139" fmla="*/ 1726506 h 10286999"/>
              <a:gd name="connsiteX7140" fmla="*/ 1289612 w 11378470"/>
              <a:gd name="connsiteY7140" fmla="*/ 1737347 h 10286999"/>
              <a:gd name="connsiteX7141" fmla="*/ 1284274 w 11378470"/>
              <a:gd name="connsiteY7141" fmla="*/ 1729744 h 10286999"/>
              <a:gd name="connsiteX7142" fmla="*/ 1273438 w 11378470"/>
              <a:gd name="connsiteY7142" fmla="*/ 1705317 h 10286999"/>
              <a:gd name="connsiteX7143" fmla="*/ 1281416 w 11378470"/>
              <a:gd name="connsiteY7143" fmla="*/ 1702437 h 10286999"/>
              <a:gd name="connsiteX7144" fmla="*/ 9196742 w 11378470"/>
              <a:gd name="connsiteY7144" fmla="*/ 1697206 h 10286999"/>
              <a:gd name="connsiteX7145" fmla="*/ 9199775 w 11378470"/>
              <a:gd name="connsiteY7145" fmla="*/ 1729459 h 10286999"/>
              <a:gd name="connsiteX7146" fmla="*/ 9194658 w 11378470"/>
              <a:gd name="connsiteY7146" fmla="*/ 1735053 h 10286999"/>
              <a:gd name="connsiteX7147" fmla="*/ 9196742 w 11378470"/>
              <a:gd name="connsiteY7147" fmla="*/ 1697206 h 10286999"/>
              <a:gd name="connsiteX7148" fmla="*/ 2020205 w 11378470"/>
              <a:gd name="connsiteY7148" fmla="*/ 1697194 h 10286999"/>
              <a:gd name="connsiteX7149" fmla="*/ 2034864 w 11378470"/>
              <a:gd name="connsiteY7149" fmla="*/ 1698539 h 10286999"/>
              <a:gd name="connsiteX7150" fmla="*/ 2044771 w 11378470"/>
              <a:gd name="connsiteY7150" fmla="*/ 1715798 h 10286999"/>
              <a:gd name="connsiteX7151" fmla="*/ 1990536 w 11378470"/>
              <a:gd name="connsiteY7151" fmla="*/ 1731772 h 10286999"/>
              <a:gd name="connsiteX7152" fmla="*/ 1978338 w 11378470"/>
              <a:gd name="connsiteY7152" fmla="*/ 1717467 h 10286999"/>
              <a:gd name="connsiteX7153" fmla="*/ 2020205 w 11378470"/>
              <a:gd name="connsiteY7153" fmla="*/ 1697194 h 10286999"/>
              <a:gd name="connsiteX7154" fmla="*/ 8490780 w 11378470"/>
              <a:gd name="connsiteY7154" fmla="*/ 1694637 h 10286999"/>
              <a:gd name="connsiteX7155" fmla="*/ 8575833 w 11378470"/>
              <a:gd name="connsiteY7155" fmla="*/ 1738343 h 10286999"/>
              <a:gd name="connsiteX7156" fmla="*/ 8514993 w 11378470"/>
              <a:gd name="connsiteY7156" fmla="*/ 1796754 h 10286999"/>
              <a:gd name="connsiteX7157" fmla="*/ 8398769 w 11378470"/>
              <a:gd name="connsiteY7157" fmla="*/ 1762233 h 10286999"/>
              <a:gd name="connsiteX7158" fmla="*/ 8400392 w 11378470"/>
              <a:gd name="connsiteY7158" fmla="*/ 1749616 h 10286999"/>
              <a:gd name="connsiteX7159" fmla="*/ 8490780 w 11378470"/>
              <a:gd name="connsiteY7159" fmla="*/ 1694637 h 10286999"/>
              <a:gd name="connsiteX7160" fmla="*/ 1368091 w 11378470"/>
              <a:gd name="connsiteY7160" fmla="*/ 1693619 h 10286999"/>
              <a:gd name="connsiteX7161" fmla="*/ 1378419 w 11378470"/>
              <a:gd name="connsiteY7161" fmla="*/ 1699494 h 10286999"/>
              <a:gd name="connsiteX7162" fmla="*/ 1377955 w 11378470"/>
              <a:gd name="connsiteY7162" fmla="*/ 1738063 h 10286999"/>
              <a:gd name="connsiteX7163" fmla="*/ 1363720 w 11378470"/>
              <a:gd name="connsiteY7163" fmla="*/ 1701447 h 10286999"/>
              <a:gd name="connsiteX7164" fmla="*/ 1368091 w 11378470"/>
              <a:gd name="connsiteY7164" fmla="*/ 1693619 h 10286999"/>
              <a:gd name="connsiteX7165" fmla="*/ 8912002 w 11378470"/>
              <a:gd name="connsiteY7165" fmla="*/ 1692587 h 10286999"/>
              <a:gd name="connsiteX7166" fmla="*/ 8910660 w 11378470"/>
              <a:gd name="connsiteY7166" fmla="*/ 1701523 h 10286999"/>
              <a:gd name="connsiteX7167" fmla="*/ 8896873 w 11378470"/>
              <a:gd name="connsiteY7167" fmla="*/ 1702472 h 10286999"/>
              <a:gd name="connsiteX7168" fmla="*/ 8895531 w 11378470"/>
              <a:gd name="connsiteY7168" fmla="*/ 1711406 h 10286999"/>
              <a:gd name="connsiteX7169" fmla="*/ 8890194 w 11378470"/>
              <a:gd name="connsiteY7169" fmla="*/ 1712880 h 10286999"/>
              <a:gd name="connsiteX7170" fmla="*/ 8883085 w 11378470"/>
              <a:gd name="connsiteY7170" fmla="*/ 1703420 h 10286999"/>
              <a:gd name="connsiteX7171" fmla="*/ 8904437 w 11378470"/>
              <a:gd name="connsiteY7171" fmla="*/ 1697529 h 10286999"/>
              <a:gd name="connsiteX7172" fmla="*/ 8912002 w 11378470"/>
              <a:gd name="connsiteY7172" fmla="*/ 1692587 h 10286999"/>
              <a:gd name="connsiteX7173" fmla="*/ 10557590 w 11378470"/>
              <a:gd name="connsiteY7173" fmla="*/ 1691921 h 10286999"/>
              <a:gd name="connsiteX7174" fmla="*/ 10614708 w 11378470"/>
              <a:gd name="connsiteY7174" fmla="*/ 1743860 h 10286999"/>
              <a:gd name="connsiteX7175" fmla="*/ 10546172 w 11378470"/>
              <a:gd name="connsiteY7175" fmla="*/ 1815559 h 10286999"/>
              <a:gd name="connsiteX7176" fmla="*/ 10484310 w 11378470"/>
              <a:gd name="connsiteY7176" fmla="*/ 1720111 h 10286999"/>
              <a:gd name="connsiteX7177" fmla="*/ 10557590 w 11378470"/>
              <a:gd name="connsiteY7177" fmla="*/ 1691921 h 10286999"/>
              <a:gd name="connsiteX7178" fmla="*/ 1059945 w 11378470"/>
              <a:gd name="connsiteY7178" fmla="*/ 1689797 h 10286999"/>
              <a:gd name="connsiteX7179" fmla="*/ 1065225 w 11378470"/>
              <a:gd name="connsiteY7179" fmla="*/ 1706224 h 10286999"/>
              <a:gd name="connsiteX7180" fmla="*/ 1049986 w 11378470"/>
              <a:gd name="connsiteY7180" fmla="*/ 1702029 h 10286999"/>
              <a:gd name="connsiteX7181" fmla="*/ 1050525 w 11378470"/>
              <a:gd name="connsiteY7181" fmla="*/ 1695065 h 10286999"/>
              <a:gd name="connsiteX7182" fmla="*/ 1059945 w 11378470"/>
              <a:gd name="connsiteY7182" fmla="*/ 1689797 h 10286999"/>
              <a:gd name="connsiteX7183" fmla="*/ 2289662 w 11378470"/>
              <a:gd name="connsiteY7183" fmla="*/ 1668478 h 10286999"/>
              <a:gd name="connsiteX7184" fmla="*/ 2293376 w 11378470"/>
              <a:gd name="connsiteY7184" fmla="*/ 1679484 h 10286999"/>
              <a:gd name="connsiteX7185" fmla="*/ 2303611 w 11378470"/>
              <a:gd name="connsiteY7185" fmla="*/ 1676413 h 10286999"/>
              <a:gd name="connsiteX7186" fmla="*/ 2347318 w 11378470"/>
              <a:gd name="connsiteY7186" fmla="*/ 1705721 h 10286999"/>
              <a:gd name="connsiteX7187" fmla="*/ 2349630 w 11378470"/>
              <a:gd name="connsiteY7187" fmla="*/ 1729271 h 10286999"/>
              <a:gd name="connsiteX7188" fmla="*/ 2348386 w 11378470"/>
              <a:gd name="connsiteY7188" fmla="*/ 1731545 h 10286999"/>
              <a:gd name="connsiteX7189" fmla="*/ 2363978 w 11378470"/>
              <a:gd name="connsiteY7189" fmla="*/ 1735438 h 10286999"/>
              <a:gd name="connsiteX7190" fmla="*/ 2357028 w 11378470"/>
              <a:gd name="connsiteY7190" fmla="*/ 1760624 h 10286999"/>
              <a:gd name="connsiteX7191" fmla="*/ 2320273 w 11378470"/>
              <a:gd name="connsiteY7191" fmla="*/ 1752261 h 10286999"/>
              <a:gd name="connsiteX7192" fmla="*/ 2314487 w 11378470"/>
              <a:gd name="connsiteY7192" fmla="*/ 1749068 h 10286999"/>
              <a:gd name="connsiteX7193" fmla="*/ 2303282 w 11378470"/>
              <a:gd name="connsiteY7193" fmla="*/ 1748484 h 10286999"/>
              <a:gd name="connsiteX7194" fmla="*/ 2282651 w 11378470"/>
              <a:gd name="connsiteY7194" fmla="*/ 1731190 h 10286999"/>
              <a:gd name="connsiteX7195" fmla="*/ 2279884 w 11378470"/>
              <a:gd name="connsiteY7195" fmla="*/ 1689595 h 10286999"/>
              <a:gd name="connsiteX7196" fmla="*/ 2278253 w 11378470"/>
              <a:gd name="connsiteY7196" fmla="*/ 1693115 h 10286999"/>
              <a:gd name="connsiteX7197" fmla="*/ 2213132 w 11378470"/>
              <a:gd name="connsiteY7197" fmla="*/ 1700538 h 10286999"/>
              <a:gd name="connsiteX7198" fmla="*/ 2221509 w 11378470"/>
              <a:gd name="connsiteY7198" fmla="*/ 1691961 h 10286999"/>
              <a:gd name="connsiteX7199" fmla="*/ 2226626 w 11378470"/>
              <a:gd name="connsiteY7199" fmla="*/ 1690426 h 10286999"/>
              <a:gd name="connsiteX7200" fmla="*/ 2228256 w 11378470"/>
              <a:gd name="connsiteY7200" fmla="*/ 1686907 h 10286999"/>
              <a:gd name="connsiteX7201" fmla="*/ 2231743 w 11378470"/>
              <a:gd name="connsiteY7201" fmla="*/ 1688891 h 10286999"/>
              <a:gd name="connsiteX7202" fmla="*/ 2241978 w 11378470"/>
              <a:gd name="connsiteY7202" fmla="*/ 1685819 h 10286999"/>
              <a:gd name="connsiteX7203" fmla="*/ 2262219 w 11378470"/>
              <a:gd name="connsiteY7203" fmla="*/ 1670654 h 10286999"/>
              <a:gd name="connsiteX7204" fmla="*/ 2289662 w 11378470"/>
              <a:gd name="connsiteY7204" fmla="*/ 1668478 h 10286999"/>
              <a:gd name="connsiteX7205" fmla="*/ 2675435 w 11378470"/>
              <a:gd name="connsiteY7205" fmla="*/ 1668256 h 10286999"/>
              <a:gd name="connsiteX7206" fmla="*/ 2687463 w 11378470"/>
              <a:gd name="connsiteY7206" fmla="*/ 1671676 h 10286999"/>
              <a:gd name="connsiteX7207" fmla="*/ 2700100 w 11378470"/>
              <a:gd name="connsiteY7207" fmla="*/ 1694753 h 10286999"/>
              <a:gd name="connsiteX7208" fmla="*/ 2699029 w 11378470"/>
              <a:gd name="connsiteY7208" fmla="*/ 1711490 h 10286999"/>
              <a:gd name="connsiteX7209" fmla="*/ 2719835 w 11378470"/>
              <a:gd name="connsiteY7209" fmla="*/ 1713676 h 10286999"/>
              <a:gd name="connsiteX7210" fmla="*/ 2716778 w 11378470"/>
              <a:gd name="connsiteY7210" fmla="*/ 1735170 h 10286999"/>
              <a:gd name="connsiteX7211" fmla="*/ 2715951 w 11378470"/>
              <a:gd name="connsiteY7211" fmla="*/ 1736046 h 10286999"/>
              <a:gd name="connsiteX7212" fmla="*/ 2738972 w 11378470"/>
              <a:gd name="connsiteY7212" fmla="*/ 1734075 h 10286999"/>
              <a:gd name="connsiteX7213" fmla="*/ 2739193 w 11378470"/>
              <a:gd name="connsiteY7213" fmla="*/ 1753744 h 10286999"/>
              <a:gd name="connsiteX7214" fmla="*/ 2737325 w 11378470"/>
              <a:gd name="connsiteY7214" fmla="*/ 1765219 h 10286999"/>
              <a:gd name="connsiteX7215" fmla="*/ 2741909 w 11378470"/>
              <a:gd name="connsiteY7215" fmla="*/ 1765279 h 10286999"/>
              <a:gd name="connsiteX7216" fmla="*/ 2748045 w 11378470"/>
              <a:gd name="connsiteY7216" fmla="*/ 1787626 h 10286999"/>
              <a:gd name="connsiteX7217" fmla="*/ 2745266 w 11378470"/>
              <a:gd name="connsiteY7217" fmla="*/ 1793420 h 10286999"/>
              <a:gd name="connsiteX7218" fmla="*/ 2764903 w 11378470"/>
              <a:gd name="connsiteY7218" fmla="*/ 1792339 h 10286999"/>
              <a:gd name="connsiteX7219" fmla="*/ 2782281 w 11378470"/>
              <a:gd name="connsiteY7219" fmla="*/ 1799504 h 10286999"/>
              <a:gd name="connsiteX7220" fmla="*/ 2786685 w 11378470"/>
              <a:gd name="connsiteY7220" fmla="*/ 1808226 h 10286999"/>
              <a:gd name="connsiteX7221" fmla="*/ 2791810 w 11378470"/>
              <a:gd name="connsiteY7221" fmla="*/ 1800045 h 10286999"/>
              <a:gd name="connsiteX7222" fmla="*/ 2814628 w 11378470"/>
              <a:gd name="connsiteY7222" fmla="*/ 1790681 h 10286999"/>
              <a:gd name="connsiteX7223" fmla="*/ 2839183 w 11378470"/>
              <a:gd name="connsiteY7223" fmla="*/ 1793040 h 10286999"/>
              <a:gd name="connsiteX7224" fmla="*/ 2825187 w 11378470"/>
              <a:gd name="connsiteY7224" fmla="*/ 1816197 h 10286999"/>
              <a:gd name="connsiteX7225" fmla="*/ 2789854 w 11378470"/>
              <a:gd name="connsiteY7225" fmla="*/ 1819505 h 10286999"/>
              <a:gd name="connsiteX7226" fmla="*/ 2786124 w 11378470"/>
              <a:gd name="connsiteY7226" fmla="*/ 1813254 h 10286999"/>
              <a:gd name="connsiteX7227" fmla="*/ 2782483 w 11378470"/>
              <a:gd name="connsiteY7227" fmla="*/ 1829873 h 10286999"/>
              <a:gd name="connsiteX7228" fmla="*/ 2730883 w 11378470"/>
              <a:gd name="connsiteY7228" fmla="*/ 1864189 h 10286999"/>
              <a:gd name="connsiteX7229" fmla="*/ 2725262 w 11378470"/>
              <a:gd name="connsiteY7229" fmla="*/ 1822637 h 10286999"/>
              <a:gd name="connsiteX7230" fmla="*/ 2729877 w 11378470"/>
              <a:gd name="connsiteY7230" fmla="*/ 1803801 h 10286999"/>
              <a:gd name="connsiteX7231" fmla="*/ 2728426 w 11378470"/>
              <a:gd name="connsiteY7231" fmla="*/ 1804194 h 10286999"/>
              <a:gd name="connsiteX7232" fmla="*/ 2712910 w 11378470"/>
              <a:gd name="connsiteY7232" fmla="*/ 1798663 h 10286999"/>
              <a:gd name="connsiteX7233" fmla="*/ 2699781 w 11378470"/>
              <a:gd name="connsiteY7233" fmla="*/ 1780040 h 10286999"/>
              <a:gd name="connsiteX7234" fmla="*/ 2634100 w 11378470"/>
              <a:gd name="connsiteY7234" fmla="*/ 1782433 h 10286999"/>
              <a:gd name="connsiteX7235" fmla="*/ 2542131 w 11378470"/>
              <a:gd name="connsiteY7235" fmla="*/ 1784825 h 10286999"/>
              <a:gd name="connsiteX7236" fmla="*/ 2569055 w 11378470"/>
              <a:gd name="connsiteY7236" fmla="*/ 1766860 h 10286999"/>
              <a:gd name="connsiteX7237" fmla="*/ 2566294 w 11378470"/>
              <a:gd name="connsiteY7237" fmla="*/ 1764192 h 10286999"/>
              <a:gd name="connsiteX7238" fmla="*/ 2525346 w 11378470"/>
              <a:gd name="connsiteY7238" fmla="*/ 1760576 h 10286999"/>
              <a:gd name="connsiteX7239" fmla="*/ 2523044 w 11378470"/>
              <a:gd name="connsiteY7239" fmla="*/ 1722320 h 10286999"/>
              <a:gd name="connsiteX7240" fmla="*/ 2530127 w 11378470"/>
              <a:gd name="connsiteY7240" fmla="*/ 1708492 h 10286999"/>
              <a:gd name="connsiteX7241" fmla="*/ 2599830 w 11378470"/>
              <a:gd name="connsiteY7241" fmla="*/ 1750996 h 10286999"/>
              <a:gd name="connsiteX7242" fmla="*/ 2598930 w 11378470"/>
              <a:gd name="connsiteY7242" fmla="*/ 1753037 h 10286999"/>
              <a:gd name="connsiteX7243" fmla="*/ 2632942 w 11378470"/>
              <a:gd name="connsiteY7243" fmla="*/ 1743985 h 10286999"/>
              <a:gd name="connsiteX7244" fmla="*/ 2657038 w 11378470"/>
              <a:gd name="connsiteY7244" fmla="*/ 1741544 h 10286999"/>
              <a:gd name="connsiteX7245" fmla="*/ 2654546 w 11378470"/>
              <a:gd name="connsiteY7245" fmla="*/ 1739611 h 10286999"/>
              <a:gd name="connsiteX7246" fmla="*/ 2675435 w 11378470"/>
              <a:gd name="connsiteY7246" fmla="*/ 1668256 h 10286999"/>
              <a:gd name="connsiteX7247" fmla="*/ 8724556 w 11378470"/>
              <a:gd name="connsiteY7247" fmla="*/ 1663743 h 10286999"/>
              <a:gd name="connsiteX7248" fmla="*/ 8735652 w 11378470"/>
              <a:gd name="connsiteY7248" fmla="*/ 1683262 h 10286999"/>
              <a:gd name="connsiteX7249" fmla="*/ 8741100 w 11378470"/>
              <a:gd name="connsiteY7249" fmla="*/ 1702283 h 10286999"/>
              <a:gd name="connsiteX7250" fmla="*/ 8690014 w 11378470"/>
              <a:gd name="connsiteY7250" fmla="*/ 1700867 h 10286999"/>
              <a:gd name="connsiteX7251" fmla="*/ 8694164 w 11378470"/>
              <a:gd name="connsiteY7251" fmla="*/ 1680757 h 10286999"/>
              <a:gd name="connsiteX7252" fmla="*/ 8724556 w 11378470"/>
              <a:gd name="connsiteY7252" fmla="*/ 1663743 h 10286999"/>
              <a:gd name="connsiteX7253" fmla="*/ 8976996 w 11378470"/>
              <a:gd name="connsiteY7253" fmla="*/ 1659489 h 10286999"/>
              <a:gd name="connsiteX7254" fmla="*/ 8980164 w 11378470"/>
              <a:gd name="connsiteY7254" fmla="*/ 1661522 h 10286999"/>
              <a:gd name="connsiteX7255" fmla="*/ 8978231 w 11378470"/>
              <a:gd name="connsiteY7255" fmla="*/ 1671502 h 10286999"/>
              <a:gd name="connsiteX7256" fmla="*/ 8963394 w 11378470"/>
              <a:gd name="connsiteY7256" fmla="*/ 1680684 h 10286999"/>
              <a:gd name="connsiteX7257" fmla="*/ 8925353 w 11378470"/>
              <a:gd name="connsiteY7257" fmla="*/ 1691181 h 10286999"/>
              <a:gd name="connsiteX7258" fmla="*/ 8917651 w 11378470"/>
              <a:gd name="connsiteY7258" fmla="*/ 1696213 h 10286999"/>
              <a:gd name="connsiteX7259" fmla="*/ 8976996 w 11378470"/>
              <a:gd name="connsiteY7259" fmla="*/ 1659489 h 10286999"/>
              <a:gd name="connsiteX7260" fmla="*/ 2475349 w 11378470"/>
              <a:gd name="connsiteY7260" fmla="*/ 1658020 h 10286999"/>
              <a:gd name="connsiteX7261" fmla="*/ 2505310 w 11378470"/>
              <a:gd name="connsiteY7261" fmla="*/ 1690149 h 10286999"/>
              <a:gd name="connsiteX7262" fmla="*/ 2494192 w 11378470"/>
              <a:gd name="connsiteY7262" fmla="*/ 1708082 h 10286999"/>
              <a:gd name="connsiteX7263" fmla="*/ 2499027 w 11378470"/>
              <a:gd name="connsiteY7263" fmla="*/ 1708586 h 10286999"/>
              <a:gd name="connsiteX7264" fmla="*/ 2505995 w 11378470"/>
              <a:gd name="connsiteY7264" fmla="*/ 1718180 h 10286999"/>
              <a:gd name="connsiteX7265" fmla="*/ 2511834 w 11378470"/>
              <a:gd name="connsiteY7265" fmla="*/ 1748057 h 10286999"/>
              <a:gd name="connsiteX7266" fmla="*/ 2487314 w 11378470"/>
              <a:gd name="connsiteY7266" fmla="*/ 1738931 h 10286999"/>
              <a:gd name="connsiteX7267" fmla="*/ 2484115 w 11378470"/>
              <a:gd name="connsiteY7267" fmla="*/ 1710266 h 10286999"/>
              <a:gd name="connsiteX7268" fmla="*/ 2468181 w 11378470"/>
              <a:gd name="connsiteY7268" fmla="*/ 1712762 h 10286999"/>
              <a:gd name="connsiteX7269" fmla="*/ 2453054 w 11378470"/>
              <a:gd name="connsiteY7269" fmla="*/ 1677023 h 10286999"/>
              <a:gd name="connsiteX7270" fmla="*/ 2475349 w 11378470"/>
              <a:gd name="connsiteY7270" fmla="*/ 1658020 h 10286999"/>
              <a:gd name="connsiteX7271" fmla="*/ 10329232 w 11378470"/>
              <a:gd name="connsiteY7271" fmla="*/ 1651657 h 10286999"/>
              <a:gd name="connsiteX7272" fmla="*/ 10208242 w 11378470"/>
              <a:gd name="connsiteY7272" fmla="*/ 1690097 h 10286999"/>
              <a:gd name="connsiteX7273" fmla="*/ 10329232 w 11378470"/>
              <a:gd name="connsiteY7273" fmla="*/ 1651657 h 10286999"/>
              <a:gd name="connsiteX7274" fmla="*/ 9416515 w 11378470"/>
              <a:gd name="connsiteY7274" fmla="*/ 1651396 h 10286999"/>
              <a:gd name="connsiteX7275" fmla="*/ 9420973 w 11378470"/>
              <a:gd name="connsiteY7275" fmla="*/ 1655243 h 10286999"/>
              <a:gd name="connsiteX7276" fmla="*/ 9402681 w 11378470"/>
              <a:gd name="connsiteY7276" fmla="*/ 1664536 h 10286999"/>
              <a:gd name="connsiteX7277" fmla="*/ 9416515 w 11378470"/>
              <a:gd name="connsiteY7277" fmla="*/ 1651396 h 10286999"/>
              <a:gd name="connsiteX7278" fmla="*/ 2549043 w 11378470"/>
              <a:gd name="connsiteY7278" fmla="*/ 1649196 h 10286999"/>
              <a:gd name="connsiteX7279" fmla="*/ 2556328 w 11378470"/>
              <a:gd name="connsiteY7279" fmla="*/ 1652441 h 10286999"/>
              <a:gd name="connsiteX7280" fmla="*/ 2532759 w 11378470"/>
              <a:gd name="connsiteY7280" fmla="*/ 1651478 h 10286999"/>
              <a:gd name="connsiteX7281" fmla="*/ 2549043 w 11378470"/>
              <a:gd name="connsiteY7281" fmla="*/ 1649196 h 10286999"/>
              <a:gd name="connsiteX7282" fmla="*/ 9318535 w 11378470"/>
              <a:gd name="connsiteY7282" fmla="*/ 1647498 h 10286999"/>
              <a:gd name="connsiteX7283" fmla="*/ 9399653 w 11378470"/>
              <a:gd name="connsiteY7283" fmla="*/ 1702315 h 10286999"/>
              <a:gd name="connsiteX7284" fmla="*/ 9406527 w 11378470"/>
              <a:gd name="connsiteY7284" fmla="*/ 1780503 h 10286999"/>
              <a:gd name="connsiteX7285" fmla="*/ 9404602 w 11378470"/>
              <a:gd name="connsiteY7285" fmla="*/ 1784263 h 10286999"/>
              <a:gd name="connsiteX7286" fmla="*/ 9409663 w 11378470"/>
              <a:gd name="connsiteY7286" fmla="*/ 1779526 h 10286999"/>
              <a:gd name="connsiteX7287" fmla="*/ 9418293 w 11378470"/>
              <a:gd name="connsiteY7287" fmla="*/ 1780017 h 10286999"/>
              <a:gd name="connsiteX7288" fmla="*/ 9436424 w 11378470"/>
              <a:gd name="connsiteY7288" fmla="*/ 1786607 h 10286999"/>
              <a:gd name="connsiteX7289" fmla="*/ 9435196 w 11378470"/>
              <a:gd name="connsiteY7289" fmla="*/ 1801589 h 10286999"/>
              <a:gd name="connsiteX7290" fmla="*/ 9420366 w 11378470"/>
              <a:gd name="connsiteY7290" fmla="*/ 1811628 h 10286999"/>
              <a:gd name="connsiteX7291" fmla="*/ 9389018 w 11378470"/>
              <a:gd name="connsiteY7291" fmla="*/ 1811696 h 10286999"/>
              <a:gd name="connsiteX7292" fmla="*/ 9390706 w 11378470"/>
              <a:gd name="connsiteY7292" fmla="*/ 1804483 h 10286999"/>
              <a:gd name="connsiteX7293" fmla="*/ 9352405 w 11378470"/>
              <a:gd name="connsiteY7293" fmla="*/ 1800018 h 10286999"/>
              <a:gd name="connsiteX7294" fmla="*/ 9321067 w 11378470"/>
              <a:gd name="connsiteY7294" fmla="*/ 1779410 h 10286999"/>
              <a:gd name="connsiteX7295" fmla="*/ 9308621 w 11378470"/>
              <a:gd name="connsiteY7295" fmla="*/ 1760697 h 10286999"/>
              <a:gd name="connsiteX7296" fmla="*/ 9305127 w 11378470"/>
              <a:gd name="connsiteY7296" fmla="*/ 1777493 h 10286999"/>
              <a:gd name="connsiteX7297" fmla="*/ 9267376 w 11378470"/>
              <a:gd name="connsiteY7297" fmla="*/ 1834527 h 10286999"/>
              <a:gd name="connsiteX7298" fmla="*/ 9239886 w 11378470"/>
              <a:gd name="connsiteY7298" fmla="*/ 1790225 h 10286999"/>
              <a:gd name="connsiteX7299" fmla="*/ 9292992 w 11378470"/>
              <a:gd name="connsiteY7299" fmla="*/ 1718944 h 10286999"/>
              <a:gd name="connsiteX7300" fmla="*/ 9295202 w 11378470"/>
              <a:gd name="connsiteY7300" fmla="*/ 1719154 h 10286999"/>
              <a:gd name="connsiteX7301" fmla="*/ 9296015 w 11378470"/>
              <a:gd name="connsiteY7301" fmla="*/ 1687483 h 10286999"/>
              <a:gd name="connsiteX7302" fmla="*/ 9307093 w 11378470"/>
              <a:gd name="connsiteY7302" fmla="*/ 1652727 h 10286999"/>
              <a:gd name="connsiteX7303" fmla="*/ 9318535 w 11378470"/>
              <a:gd name="connsiteY7303" fmla="*/ 1647498 h 10286999"/>
              <a:gd name="connsiteX7304" fmla="*/ 8328627 w 11378470"/>
              <a:gd name="connsiteY7304" fmla="*/ 1646577 h 10286999"/>
              <a:gd name="connsiteX7305" fmla="*/ 8347380 w 11378470"/>
              <a:gd name="connsiteY7305" fmla="*/ 1693406 h 10286999"/>
              <a:gd name="connsiteX7306" fmla="*/ 8359289 w 11378470"/>
              <a:gd name="connsiteY7306" fmla="*/ 1738638 h 10286999"/>
              <a:gd name="connsiteX7307" fmla="*/ 8354284 w 11378470"/>
              <a:gd name="connsiteY7307" fmla="*/ 1752824 h 10286999"/>
              <a:gd name="connsiteX7308" fmla="*/ 8357098 w 11378470"/>
              <a:gd name="connsiteY7308" fmla="*/ 1754279 h 10286999"/>
              <a:gd name="connsiteX7309" fmla="*/ 8341698 w 11378470"/>
              <a:gd name="connsiteY7309" fmla="*/ 1777517 h 10286999"/>
              <a:gd name="connsiteX7310" fmla="*/ 8331470 w 11378470"/>
              <a:gd name="connsiteY7310" fmla="*/ 1766330 h 10286999"/>
              <a:gd name="connsiteX7311" fmla="*/ 8323589 w 11378470"/>
              <a:gd name="connsiteY7311" fmla="*/ 1768387 h 10286999"/>
              <a:gd name="connsiteX7312" fmla="*/ 8320332 w 11378470"/>
              <a:gd name="connsiteY7312" fmla="*/ 1796361 h 10286999"/>
              <a:gd name="connsiteX7313" fmla="*/ 8311176 w 11378470"/>
              <a:gd name="connsiteY7313" fmla="*/ 1823231 h 10286999"/>
              <a:gd name="connsiteX7314" fmla="*/ 8298761 w 11378470"/>
              <a:gd name="connsiteY7314" fmla="*/ 1719452 h 10286999"/>
              <a:gd name="connsiteX7315" fmla="*/ 8317908 w 11378470"/>
              <a:gd name="connsiteY7315" fmla="*/ 1738690 h 10286999"/>
              <a:gd name="connsiteX7316" fmla="*/ 8318731 w 11378470"/>
              <a:gd name="connsiteY7316" fmla="*/ 1742520 h 10286999"/>
              <a:gd name="connsiteX7317" fmla="*/ 8319585 w 11378470"/>
              <a:gd name="connsiteY7317" fmla="*/ 1736692 h 10286999"/>
              <a:gd name="connsiteX7318" fmla="*/ 8328627 w 11378470"/>
              <a:gd name="connsiteY7318" fmla="*/ 1646577 h 10286999"/>
              <a:gd name="connsiteX7319" fmla="*/ 1052420 w 11378470"/>
              <a:gd name="connsiteY7319" fmla="*/ 1643036 h 10286999"/>
              <a:gd name="connsiteX7320" fmla="*/ 1058557 w 11378470"/>
              <a:gd name="connsiteY7320" fmla="*/ 1645435 h 10286999"/>
              <a:gd name="connsiteX7321" fmla="*/ 1065618 w 11378470"/>
              <a:gd name="connsiteY7321" fmla="*/ 1649452 h 10286999"/>
              <a:gd name="connsiteX7322" fmla="*/ 1058271 w 11378470"/>
              <a:gd name="connsiteY7322" fmla="*/ 1684583 h 10286999"/>
              <a:gd name="connsiteX7323" fmla="*/ 1025222 w 11378470"/>
              <a:gd name="connsiteY7323" fmla="*/ 1678889 h 10286999"/>
              <a:gd name="connsiteX7324" fmla="*/ 1024895 w 11378470"/>
              <a:gd name="connsiteY7324" fmla="*/ 1669965 h 10286999"/>
              <a:gd name="connsiteX7325" fmla="*/ 1026690 w 11378470"/>
              <a:gd name="connsiteY7325" fmla="*/ 1660066 h 10286999"/>
              <a:gd name="connsiteX7326" fmla="*/ 1041233 w 11378470"/>
              <a:gd name="connsiteY7326" fmla="*/ 1644315 h 10286999"/>
              <a:gd name="connsiteX7327" fmla="*/ 1052420 w 11378470"/>
              <a:gd name="connsiteY7327" fmla="*/ 1643036 h 10286999"/>
              <a:gd name="connsiteX7328" fmla="*/ 8398862 w 11378470"/>
              <a:gd name="connsiteY7328" fmla="*/ 1641930 h 10286999"/>
              <a:gd name="connsiteX7329" fmla="*/ 8431436 w 11378470"/>
              <a:gd name="connsiteY7329" fmla="*/ 1680568 h 10286999"/>
              <a:gd name="connsiteX7330" fmla="*/ 8424596 w 11378470"/>
              <a:gd name="connsiteY7330" fmla="*/ 1681425 h 10286999"/>
              <a:gd name="connsiteX7331" fmla="*/ 8424468 w 11378470"/>
              <a:gd name="connsiteY7331" fmla="*/ 1682357 h 10286999"/>
              <a:gd name="connsiteX7332" fmla="*/ 8406554 w 11378470"/>
              <a:gd name="connsiteY7332" fmla="*/ 1701548 h 10286999"/>
              <a:gd name="connsiteX7333" fmla="*/ 8407441 w 11378470"/>
              <a:gd name="connsiteY7333" fmla="*/ 1704493 h 10286999"/>
              <a:gd name="connsiteX7334" fmla="*/ 8368865 w 11378470"/>
              <a:gd name="connsiteY7334" fmla="*/ 1715826 h 10286999"/>
              <a:gd name="connsiteX7335" fmla="*/ 8360922 w 11378470"/>
              <a:gd name="connsiteY7335" fmla="*/ 1710113 h 10286999"/>
              <a:gd name="connsiteX7336" fmla="*/ 8359670 w 11378470"/>
              <a:gd name="connsiteY7336" fmla="*/ 1710232 h 10286999"/>
              <a:gd name="connsiteX7337" fmla="*/ 8362222 w 11378470"/>
              <a:gd name="connsiteY7337" fmla="*/ 1673977 h 10286999"/>
              <a:gd name="connsiteX7338" fmla="*/ 8374760 w 11378470"/>
              <a:gd name="connsiteY7338" fmla="*/ 1664716 h 10286999"/>
              <a:gd name="connsiteX7339" fmla="*/ 8391393 w 11378470"/>
              <a:gd name="connsiteY7339" fmla="*/ 1664240 h 10286999"/>
              <a:gd name="connsiteX7340" fmla="*/ 8393419 w 11378470"/>
              <a:gd name="connsiteY7340" fmla="*/ 1664121 h 10286999"/>
              <a:gd name="connsiteX7341" fmla="*/ 8387196 w 11378470"/>
              <a:gd name="connsiteY7341" fmla="*/ 1655347 h 10286999"/>
              <a:gd name="connsiteX7342" fmla="*/ 8384346 w 11378470"/>
              <a:gd name="connsiteY7342" fmla="*/ 1642023 h 10286999"/>
              <a:gd name="connsiteX7343" fmla="*/ 8398862 w 11378470"/>
              <a:gd name="connsiteY7343" fmla="*/ 1641930 h 10286999"/>
              <a:gd name="connsiteX7344" fmla="*/ 10755268 w 11378470"/>
              <a:gd name="connsiteY7344" fmla="*/ 1641900 h 10286999"/>
              <a:gd name="connsiteX7345" fmla="*/ 10825228 w 11378470"/>
              <a:gd name="connsiteY7345" fmla="*/ 1662955 h 10286999"/>
              <a:gd name="connsiteX7346" fmla="*/ 10742548 w 11378470"/>
              <a:gd name="connsiteY7346" fmla="*/ 1758836 h 10286999"/>
              <a:gd name="connsiteX7347" fmla="*/ 10755268 w 11378470"/>
              <a:gd name="connsiteY7347" fmla="*/ 1641900 h 10286999"/>
              <a:gd name="connsiteX7348" fmla="*/ 8878968 w 11378470"/>
              <a:gd name="connsiteY7348" fmla="*/ 1641108 h 10286999"/>
              <a:gd name="connsiteX7349" fmla="*/ 8918197 w 11378470"/>
              <a:gd name="connsiteY7349" fmla="*/ 1681424 h 10286999"/>
              <a:gd name="connsiteX7350" fmla="*/ 8894384 w 11378470"/>
              <a:gd name="connsiteY7350" fmla="*/ 1671189 h 10286999"/>
              <a:gd name="connsiteX7351" fmla="*/ 8873599 w 11378470"/>
              <a:gd name="connsiteY7351" fmla="*/ 1642710 h 10286999"/>
              <a:gd name="connsiteX7352" fmla="*/ 8878968 w 11378470"/>
              <a:gd name="connsiteY7352" fmla="*/ 1641108 h 10286999"/>
              <a:gd name="connsiteX7353" fmla="*/ 1247680 w 11378470"/>
              <a:gd name="connsiteY7353" fmla="*/ 1637586 h 10286999"/>
              <a:gd name="connsiteX7354" fmla="*/ 1263723 w 11378470"/>
              <a:gd name="connsiteY7354" fmla="*/ 1651107 h 10286999"/>
              <a:gd name="connsiteX7355" fmla="*/ 1259817 w 11378470"/>
              <a:gd name="connsiteY7355" fmla="*/ 1688437 h 10286999"/>
              <a:gd name="connsiteX7356" fmla="*/ 1245695 w 11378470"/>
              <a:gd name="connsiteY7356" fmla="*/ 1680405 h 10286999"/>
              <a:gd name="connsiteX7357" fmla="*/ 1241543 w 11378470"/>
              <a:gd name="connsiteY7357" fmla="*/ 1644670 h 10286999"/>
              <a:gd name="connsiteX7358" fmla="*/ 1247680 w 11378470"/>
              <a:gd name="connsiteY7358" fmla="*/ 1637586 h 10286999"/>
              <a:gd name="connsiteX7359" fmla="*/ 1971682 w 11378470"/>
              <a:gd name="connsiteY7359" fmla="*/ 1636898 h 10286999"/>
              <a:gd name="connsiteX7360" fmla="*/ 2010944 w 11378470"/>
              <a:gd name="connsiteY7360" fmla="*/ 1655680 h 10286999"/>
              <a:gd name="connsiteX7361" fmla="*/ 2007806 w 11378470"/>
              <a:gd name="connsiteY7361" fmla="*/ 1676372 h 10286999"/>
              <a:gd name="connsiteX7362" fmla="*/ 2005598 w 11378470"/>
              <a:gd name="connsiteY7362" fmla="*/ 1677374 h 10286999"/>
              <a:gd name="connsiteX7363" fmla="*/ 1971629 w 11378470"/>
              <a:gd name="connsiteY7363" fmla="*/ 1704635 h 10286999"/>
              <a:gd name="connsiteX7364" fmla="*/ 1947371 w 11378470"/>
              <a:gd name="connsiteY7364" fmla="*/ 1699624 h 10286999"/>
              <a:gd name="connsiteX7365" fmla="*/ 1948697 w 11378470"/>
              <a:gd name="connsiteY7365" fmla="*/ 1687195 h 10286999"/>
              <a:gd name="connsiteX7366" fmla="*/ 1965056 w 11378470"/>
              <a:gd name="connsiteY7366" fmla="*/ 1675129 h 10286999"/>
              <a:gd name="connsiteX7367" fmla="*/ 1957255 w 11378470"/>
              <a:gd name="connsiteY7367" fmla="*/ 1671867 h 10286999"/>
              <a:gd name="connsiteX7368" fmla="*/ 1943607 w 11378470"/>
              <a:gd name="connsiteY7368" fmla="*/ 1655425 h 10286999"/>
              <a:gd name="connsiteX7369" fmla="*/ 1971682 w 11378470"/>
              <a:gd name="connsiteY7369" fmla="*/ 1636898 h 10286999"/>
              <a:gd name="connsiteX7370" fmla="*/ 8291810 w 11378470"/>
              <a:gd name="connsiteY7370" fmla="*/ 1632096 h 10286999"/>
              <a:gd name="connsiteX7371" fmla="*/ 8257166 w 11378470"/>
              <a:gd name="connsiteY7371" fmla="*/ 1676857 h 10286999"/>
              <a:gd name="connsiteX7372" fmla="*/ 8238260 w 11378470"/>
              <a:gd name="connsiteY7372" fmla="*/ 1677998 h 10286999"/>
              <a:gd name="connsiteX7373" fmla="*/ 8291810 w 11378470"/>
              <a:gd name="connsiteY7373" fmla="*/ 1632096 h 10286999"/>
              <a:gd name="connsiteX7374" fmla="*/ 9593292 w 11378470"/>
              <a:gd name="connsiteY7374" fmla="*/ 1629334 h 10286999"/>
              <a:gd name="connsiteX7375" fmla="*/ 9572785 w 11378470"/>
              <a:gd name="connsiteY7375" fmla="*/ 1663012 h 10286999"/>
              <a:gd name="connsiteX7376" fmla="*/ 9593292 w 11378470"/>
              <a:gd name="connsiteY7376" fmla="*/ 1629334 h 10286999"/>
              <a:gd name="connsiteX7377" fmla="*/ 9111053 w 11378470"/>
              <a:gd name="connsiteY7377" fmla="*/ 1624190 h 10286999"/>
              <a:gd name="connsiteX7378" fmla="*/ 9179850 w 11378470"/>
              <a:gd name="connsiteY7378" fmla="*/ 1723398 h 10286999"/>
              <a:gd name="connsiteX7379" fmla="*/ 9111053 w 11378470"/>
              <a:gd name="connsiteY7379" fmla="*/ 1624190 h 10286999"/>
              <a:gd name="connsiteX7380" fmla="*/ 9260596 w 11378470"/>
              <a:gd name="connsiteY7380" fmla="*/ 1616521 h 10286999"/>
              <a:gd name="connsiteX7381" fmla="*/ 9266245 w 11378470"/>
              <a:gd name="connsiteY7381" fmla="*/ 1628298 h 10286999"/>
              <a:gd name="connsiteX7382" fmla="*/ 9259435 w 11378470"/>
              <a:gd name="connsiteY7382" fmla="*/ 1636771 h 10286999"/>
              <a:gd name="connsiteX7383" fmla="*/ 9256591 w 11378470"/>
              <a:gd name="connsiteY7383" fmla="*/ 1645010 h 10286999"/>
              <a:gd name="connsiteX7384" fmla="*/ 9244693 w 11378470"/>
              <a:gd name="connsiteY7384" fmla="*/ 1645708 h 10286999"/>
              <a:gd name="connsiteX7385" fmla="*/ 9247536 w 11378470"/>
              <a:gd name="connsiteY7385" fmla="*/ 1637469 h 10286999"/>
              <a:gd name="connsiteX7386" fmla="*/ 9260596 w 11378470"/>
              <a:gd name="connsiteY7386" fmla="*/ 1616521 h 10286999"/>
              <a:gd name="connsiteX7387" fmla="*/ 2869119 w 11378470"/>
              <a:gd name="connsiteY7387" fmla="*/ 1613293 h 10286999"/>
              <a:gd name="connsiteX7388" fmla="*/ 2886424 w 11378470"/>
              <a:gd name="connsiteY7388" fmla="*/ 1615804 h 10286999"/>
              <a:gd name="connsiteX7389" fmla="*/ 2901175 w 11378470"/>
              <a:gd name="connsiteY7389" fmla="*/ 1623825 h 10286999"/>
              <a:gd name="connsiteX7390" fmla="*/ 2910638 w 11378470"/>
              <a:gd name="connsiteY7390" fmla="*/ 1639010 h 10286999"/>
              <a:gd name="connsiteX7391" fmla="*/ 2926400 w 11378470"/>
              <a:gd name="connsiteY7391" fmla="*/ 1662897 h 10286999"/>
              <a:gd name="connsiteX7392" fmla="*/ 2913148 w 11378470"/>
              <a:gd name="connsiteY7392" fmla="*/ 1676539 h 10286999"/>
              <a:gd name="connsiteX7393" fmla="*/ 2854013 w 11378470"/>
              <a:gd name="connsiteY7393" fmla="*/ 1627394 h 10286999"/>
              <a:gd name="connsiteX7394" fmla="*/ 2869119 w 11378470"/>
              <a:gd name="connsiteY7394" fmla="*/ 1613293 h 10286999"/>
              <a:gd name="connsiteX7395" fmla="*/ 9663127 w 11378470"/>
              <a:gd name="connsiteY7395" fmla="*/ 1604899 h 10286999"/>
              <a:gd name="connsiteX7396" fmla="*/ 9674420 w 11378470"/>
              <a:gd name="connsiteY7396" fmla="*/ 1624546 h 10286999"/>
              <a:gd name="connsiteX7397" fmla="*/ 9665493 w 11378470"/>
              <a:gd name="connsiteY7397" fmla="*/ 1697037 h 10286999"/>
              <a:gd name="connsiteX7398" fmla="*/ 9650559 w 11378470"/>
              <a:gd name="connsiteY7398" fmla="*/ 1652738 h 10286999"/>
              <a:gd name="connsiteX7399" fmla="*/ 9663127 w 11378470"/>
              <a:gd name="connsiteY7399" fmla="*/ 1604899 h 10286999"/>
              <a:gd name="connsiteX7400" fmla="*/ 9490938 w 11378470"/>
              <a:gd name="connsiteY7400" fmla="*/ 1602994 h 10286999"/>
              <a:gd name="connsiteX7401" fmla="*/ 9493223 w 11378470"/>
              <a:gd name="connsiteY7401" fmla="*/ 1619298 h 10286999"/>
              <a:gd name="connsiteX7402" fmla="*/ 9485511 w 11378470"/>
              <a:gd name="connsiteY7402" fmla="*/ 1619750 h 10286999"/>
              <a:gd name="connsiteX7403" fmla="*/ 9461768 w 11378470"/>
              <a:gd name="connsiteY7403" fmla="*/ 1637583 h 10286999"/>
              <a:gd name="connsiteX7404" fmla="*/ 9460151 w 11378470"/>
              <a:gd name="connsiteY7404" fmla="*/ 1637891 h 10286999"/>
              <a:gd name="connsiteX7405" fmla="*/ 9467161 w 11378470"/>
              <a:gd name="connsiteY7405" fmla="*/ 1642268 h 10286999"/>
              <a:gd name="connsiteX7406" fmla="*/ 9476889 w 11378470"/>
              <a:gd name="connsiteY7406" fmla="*/ 1646929 h 10286999"/>
              <a:gd name="connsiteX7407" fmla="*/ 9477244 w 11378470"/>
              <a:gd name="connsiteY7407" fmla="*/ 1647491 h 10286999"/>
              <a:gd name="connsiteX7408" fmla="*/ 9479388 w 11378470"/>
              <a:gd name="connsiteY7408" fmla="*/ 1646663 h 10286999"/>
              <a:gd name="connsiteX7409" fmla="*/ 9494042 w 11378470"/>
              <a:gd name="connsiteY7409" fmla="*/ 1647331 h 10286999"/>
              <a:gd name="connsiteX7410" fmla="*/ 9490175 w 11378470"/>
              <a:gd name="connsiteY7410" fmla="*/ 1647558 h 10286999"/>
              <a:gd name="connsiteX7411" fmla="*/ 9494586 w 11378470"/>
              <a:gd name="connsiteY7411" fmla="*/ 1651213 h 10286999"/>
              <a:gd name="connsiteX7412" fmla="*/ 9482123 w 11378470"/>
              <a:gd name="connsiteY7412" fmla="*/ 1655213 h 10286999"/>
              <a:gd name="connsiteX7413" fmla="*/ 9483591 w 11378470"/>
              <a:gd name="connsiteY7413" fmla="*/ 1657537 h 10286999"/>
              <a:gd name="connsiteX7414" fmla="*/ 9489993 w 11378470"/>
              <a:gd name="connsiteY7414" fmla="*/ 1671141 h 10286999"/>
              <a:gd name="connsiteX7415" fmla="*/ 9481432 w 11378470"/>
              <a:gd name="connsiteY7415" fmla="*/ 1678994 h 10286999"/>
              <a:gd name="connsiteX7416" fmla="*/ 9488386 w 11378470"/>
              <a:gd name="connsiteY7416" fmla="*/ 1687108 h 10286999"/>
              <a:gd name="connsiteX7417" fmla="*/ 9479288 w 11378470"/>
              <a:gd name="connsiteY7417" fmla="*/ 1738940 h 10286999"/>
              <a:gd name="connsiteX7418" fmla="*/ 9458693 w 11378470"/>
              <a:gd name="connsiteY7418" fmla="*/ 1750591 h 10286999"/>
              <a:gd name="connsiteX7419" fmla="*/ 9432350 w 11378470"/>
              <a:gd name="connsiteY7419" fmla="*/ 1742152 h 10286999"/>
              <a:gd name="connsiteX7420" fmla="*/ 9429814 w 11378470"/>
              <a:gd name="connsiteY7420" fmla="*/ 1690128 h 10286999"/>
              <a:gd name="connsiteX7421" fmla="*/ 9466725 w 11378470"/>
              <a:gd name="connsiteY7421" fmla="*/ 1670752 h 10286999"/>
              <a:gd name="connsiteX7422" fmla="*/ 9462845 w 11378470"/>
              <a:gd name="connsiteY7422" fmla="*/ 1670688 h 10286999"/>
              <a:gd name="connsiteX7423" fmla="*/ 9455780 w 11378470"/>
              <a:gd name="connsiteY7423" fmla="*/ 1661778 h 10286999"/>
              <a:gd name="connsiteX7424" fmla="*/ 9448967 w 11378470"/>
              <a:gd name="connsiteY7424" fmla="*/ 1662148 h 10286999"/>
              <a:gd name="connsiteX7425" fmla="*/ 9441536 w 11378470"/>
              <a:gd name="connsiteY7425" fmla="*/ 1662156 h 10286999"/>
              <a:gd name="connsiteX7426" fmla="*/ 9440992 w 11378470"/>
              <a:gd name="connsiteY7426" fmla="*/ 1658274 h 10286999"/>
              <a:gd name="connsiteX7427" fmla="*/ 9451276 w 11378470"/>
              <a:gd name="connsiteY7427" fmla="*/ 1656097 h 10286999"/>
              <a:gd name="connsiteX7428" fmla="*/ 9439895 w 11378470"/>
              <a:gd name="connsiteY7428" fmla="*/ 1641744 h 10286999"/>
              <a:gd name="connsiteX7429" fmla="*/ 9430528 w 11378470"/>
              <a:gd name="connsiteY7429" fmla="*/ 1643528 h 10286999"/>
              <a:gd name="connsiteX7430" fmla="*/ 9436703 w 11378470"/>
              <a:gd name="connsiteY7430" fmla="*/ 1636405 h 10286999"/>
              <a:gd name="connsiteX7431" fmla="*/ 9430769 w 11378470"/>
              <a:gd name="connsiteY7431" fmla="*/ 1625727 h 10286999"/>
              <a:gd name="connsiteX7432" fmla="*/ 9429686 w 11378470"/>
              <a:gd name="connsiteY7432" fmla="*/ 1614150 h 10286999"/>
              <a:gd name="connsiteX7433" fmla="*/ 9440921 w 11378470"/>
              <a:gd name="connsiteY7433" fmla="*/ 1618336 h 10286999"/>
              <a:gd name="connsiteX7434" fmla="*/ 9444396 w 11378470"/>
              <a:gd name="connsiteY7434" fmla="*/ 1622393 h 10286999"/>
              <a:gd name="connsiteX7435" fmla="*/ 9448274 w 11378470"/>
              <a:gd name="connsiteY7435" fmla="*/ 1622458 h 10286999"/>
              <a:gd name="connsiteX7436" fmla="*/ 9448146 w 11378470"/>
              <a:gd name="connsiteY7436" fmla="*/ 1623732 h 10286999"/>
              <a:gd name="connsiteX7437" fmla="*/ 9464214 w 11378470"/>
              <a:gd name="connsiteY7437" fmla="*/ 1616891 h 10286999"/>
              <a:gd name="connsiteX7438" fmla="*/ 9490938 w 11378470"/>
              <a:gd name="connsiteY7438" fmla="*/ 1602994 h 10286999"/>
              <a:gd name="connsiteX7439" fmla="*/ 9721740 w 11378470"/>
              <a:gd name="connsiteY7439" fmla="*/ 1598133 h 10286999"/>
              <a:gd name="connsiteX7440" fmla="*/ 9789246 w 11378470"/>
              <a:gd name="connsiteY7440" fmla="*/ 1680109 h 10286999"/>
              <a:gd name="connsiteX7441" fmla="*/ 9755104 w 11378470"/>
              <a:gd name="connsiteY7441" fmla="*/ 1697136 h 10286999"/>
              <a:gd name="connsiteX7442" fmla="*/ 9681207 w 11378470"/>
              <a:gd name="connsiteY7442" fmla="*/ 1637505 h 10286999"/>
              <a:gd name="connsiteX7443" fmla="*/ 9721740 w 11378470"/>
              <a:gd name="connsiteY7443" fmla="*/ 1598133 h 10286999"/>
              <a:gd name="connsiteX7444" fmla="*/ 8814292 w 11378470"/>
              <a:gd name="connsiteY7444" fmla="*/ 1590250 h 10286999"/>
              <a:gd name="connsiteX7445" fmla="*/ 8829815 w 11378470"/>
              <a:gd name="connsiteY7445" fmla="*/ 1600213 h 10286999"/>
              <a:gd name="connsiteX7446" fmla="*/ 8827997 w 11378470"/>
              <a:gd name="connsiteY7446" fmla="*/ 1623537 h 10286999"/>
              <a:gd name="connsiteX7447" fmla="*/ 8829079 w 11378470"/>
              <a:gd name="connsiteY7447" fmla="*/ 1638926 h 10286999"/>
              <a:gd name="connsiteX7448" fmla="*/ 8820847 w 11378470"/>
              <a:gd name="connsiteY7448" fmla="*/ 1648337 h 10286999"/>
              <a:gd name="connsiteX7449" fmla="*/ 8804915 w 11378470"/>
              <a:gd name="connsiteY7449" fmla="*/ 1618520 h 10286999"/>
              <a:gd name="connsiteX7450" fmla="*/ 8814292 w 11378470"/>
              <a:gd name="connsiteY7450" fmla="*/ 1590250 h 10286999"/>
              <a:gd name="connsiteX7451" fmla="*/ 1380103 w 11378470"/>
              <a:gd name="connsiteY7451" fmla="*/ 1589069 h 10286999"/>
              <a:gd name="connsiteX7452" fmla="*/ 1379043 w 11378470"/>
              <a:gd name="connsiteY7452" fmla="*/ 1610839 h 10286999"/>
              <a:gd name="connsiteX7453" fmla="*/ 1374893 w 11378470"/>
              <a:gd name="connsiteY7453" fmla="*/ 1590581 h 10286999"/>
              <a:gd name="connsiteX7454" fmla="*/ 1380103 w 11378470"/>
              <a:gd name="connsiteY7454" fmla="*/ 1589069 h 10286999"/>
              <a:gd name="connsiteX7455" fmla="*/ 2675196 w 11378470"/>
              <a:gd name="connsiteY7455" fmla="*/ 1587120 h 10286999"/>
              <a:gd name="connsiteX7456" fmla="*/ 2688452 w 11378470"/>
              <a:gd name="connsiteY7456" fmla="*/ 1595442 h 10286999"/>
              <a:gd name="connsiteX7457" fmla="*/ 2677850 w 11378470"/>
              <a:gd name="connsiteY7457" fmla="*/ 1624136 h 10286999"/>
              <a:gd name="connsiteX7458" fmla="*/ 2659441 w 11378470"/>
              <a:gd name="connsiteY7458" fmla="*/ 1593902 h 10286999"/>
              <a:gd name="connsiteX7459" fmla="*/ 2675196 w 11378470"/>
              <a:gd name="connsiteY7459" fmla="*/ 1587120 h 10286999"/>
              <a:gd name="connsiteX7460" fmla="*/ 9240441 w 11378470"/>
              <a:gd name="connsiteY7460" fmla="*/ 1585415 h 10286999"/>
              <a:gd name="connsiteX7461" fmla="*/ 9236535 w 11378470"/>
              <a:gd name="connsiteY7461" fmla="*/ 1610805 h 10286999"/>
              <a:gd name="connsiteX7462" fmla="*/ 9226013 w 11378470"/>
              <a:gd name="connsiteY7462" fmla="*/ 1615616 h 10286999"/>
              <a:gd name="connsiteX7463" fmla="*/ 9224264 w 11378470"/>
              <a:gd name="connsiteY7463" fmla="*/ 1603139 h 10286999"/>
              <a:gd name="connsiteX7464" fmla="*/ 9231085 w 11378470"/>
              <a:gd name="connsiteY7464" fmla="*/ 1598544 h 10286999"/>
              <a:gd name="connsiteX7465" fmla="*/ 9233037 w 11378470"/>
              <a:gd name="connsiteY7465" fmla="*/ 1585850 h 10286999"/>
              <a:gd name="connsiteX7466" fmla="*/ 9240441 w 11378470"/>
              <a:gd name="connsiteY7466" fmla="*/ 1585415 h 10286999"/>
              <a:gd name="connsiteX7467" fmla="*/ 8385703 w 11378470"/>
              <a:gd name="connsiteY7467" fmla="*/ 1583529 h 10286999"/>
              <a:gd name="connsiteX7468" fmla="*/ 8392536 w 11378470"/>
              <a:gd name="connsiteY7468" fmla="*/ 1596696 h 10286999"/>
              <a:gd name="connsiteX7469" fmla="*/ 8390432 w 11378470"/>
              <a:gd name="connsiteY7469" fmla="*/ 1612845 h 10286999"/>
              <a:gd name="connsiteX7470" fmla="*/ 8385703 w 11378470"/>
              <a:gd name="connsiteY7470" fmla="*/ 1583529 h 10286999"/>
              <a:gd name="connsiteX7471" fmla="*/ 3294042 w 11378470"/>
              <a:gd name="connsiteY7471" fmla="*/ 1576905 h 10286999"/>
              <a:gd name="connsiteX7472" fmla="*/ 3298023 w 11378470"/>
              <a:gd name="connsiteY7472" fmla="*/ 1604015 h 10286999"/>
              <a:gd name="connsiteX7473" fmla="*/ 3299103 w 11378470"/>
              <a:gd name="connsiteY7473" fmla="*/ 1605381 h 10286999"/>
              <a:gd name="connsiteX7474" fmla="*/ 3298367 w 11378470"/>
              <a:gd name="connsiteY7474" fmla="*/ 1607130 h 10286999"/>
              <a:gd name="connsiteX7475" fmla="*/ 3299967 w 11378470"/>
              <a:gd name="connsiteY7475" fmla="*/ 1623212 h 10286999"/>
              <a:gd name="connsiteX7476" fmla="*/ 3320977 w 11378470"/>
              <a:gd name="connsiteY7476" fmla="*/ 1633609 h 10286999"/>
              <a:gd name="connsiteX7477" fmla="*/ 3346316 w 11378470"/>
              <a:gd name="connsiteY7477" fmla="*/ 1654595 h 10286999"/>
              <a:gd name="connsiteX7478" fmla="*/ 3312863 w 11378470"/>
              <a:gd name="connsiteY7478" fmla="*/ 1659978 h 10286999"/>
              <a:gd name="connsiteX7479" fmla="*/ 3298360 w 11378470"/>
              <a:gd name="connsiteY7479" fmla="*/ 1657112 h 10286999"/>
              <a:gd name="connsiteX7480" fmla="*/ 3296276 w 11378470"/>
              <a:gd name="connsiteY7480" fmla="*/ 1669080 h 10286999"/>
              <a:gd name="connsiteX7481" fmla="*/ 3300599 w 11378470"/>
              <a:gd name="connsiteY7481" fmla="*/ 1669932 h 10286999"/>
              <a:gd name="connsiteX7482" fmla="*/ 3357252 w 11378470"/>
              <a:gd name="connsiteY7482" fmla="*/ 1672576 h 10286999"/>
              <a:gd name="connsiteX7483" fmla="*/ 3349331 w 11378470"/>
              <a:gd name="connsiteY7483" fmla="*/ 1712644 h 10286999"/>
              <a:gd name="connsiteX7484" fmla="*/ 3294643 w 11378470"/>
              <a:gd name="connsiteY7484" fmla="*/ 1739431 h 10286999"/>
              <a:gd name="connsiteX7485" fmla="*/ 3293581 w 11378470"/>
              <a:gd name="connsiteY7485" fmla="*/ 1738946 h 10286999"/>
              <a:gd name="connsiteX7486" fmla="*/ 3270917 w 11378470"/>
              <a:gd name="connsiteY7486" fmla="*/ 1739000 h 10286999"/>
              <a:gd name="connsiteX7487" fmla="*/ 3267396 w 11378470"/>
              <a:gd name="connsiteY7487" fmla="*/ 1731171 h 10286999"/>
              <a:gd name="connsiteX7488" fmla="*/ 3267176 w 11378470"/>
              <a:gd name="connsiteY7488" fmla="*/ 1731372 h 10286999"/>
              <a:gd name="connsiteX7489" fmla="*/ 3253659 w 11378470"/>
              <a:gd name="connsiteY7489" fmla="*/ 1735165 h 10286999"/>
              <a:gd name="connsiteX7490" fmla="*/ 3253006 w 11378470"/>
              <a:gd name="connsiteY7490" fmla="*/ 1676359 h 10286999"/>
              <a:gd name="connsiteX7491" fmla="*/ 3256221 w 11378470"/>
              <a:gd name="connsiteY7491" fmla="*/ 1667962 h 10286999"/>
              <a:gd name="connsiteX7492" fmla="*/ 3252429 w 11378470"/>
              <a:gd name="connsiteY7492" fmla="*/ 1667899 h 10286999"/>
              <a:gd name="connsiteX7493" fmla="*/ 3256957 w 11378470"/>
              <a:gd name="connsiteY7493" fmla="*/ 1663678 h 10286999"/>
              <a:gd name="connsiteX7494" fmla="*/ 3257041 w 11378470"/>
              <a:gd name="connsiteY7494" fmla="*/ 1662859 h 10286999"/>
              <a:gd name="connsiteX7495" fmla="*/ 3257444 w 11378470"/>
              <a:gd name="connsiteY7495" fmla="*/ 1658845 h 10286999"/>
              <a:gd name="connsiteX7496" fmla="*/ 3266187 w 11378470"/>
              <a:gd name="connsiteY7496" fmla="*/ 1648281 h 10286999"/>
              <a:gd name="connsiteX7497" fmla="*/ 3247435 w 11378470"/>
              <a:gd name="connsiteY7497" fmla="*/ 1641349 h 10286999"/>
              <a:gd name="connsiteX7498" fmla="*/ 3239547 w 11378470"/>
              <a:gd name="connsiteY7498" fmla="*/ 1637194 h 10286999"/>
              <a:gd name="connsiteX7499" fmla="*/ 3245406 w 11378470"/>
              <a:gd name="connsiteY7499" fmla="*/ 1645333 h 10286999"/>
              <a:gd name="connsiteX7500" fmla="*/ 3246074 w 11378470"/>
              <a:gd name="connsiteY7500" fmla="*/ 1656898 h 10286999"/>
              <a:gd name="connsiteX7501" fmla="*/ 3243157 w 11378470"/>
              <a:gd name="connsiteY7501" fmla="*/ 1660025 h 10286999"/>
              <a:gd name="connsiteX7502" fmla="*/ 3249149 w 11378470"/>
              <a:gd name="connsiteY7502" fmla="*/ 1684278 h 10286999"/>
              <a:gd name="connsiteX7503" fmla="*/ 3197741 w 11378470"/>
              <a:gd name="connsiteY7503" fmla="*/ 1728165 h 10286999"/>
              <a:gd name="connsiteX7504" fmla="*/ 3186939 w 11378470"/>
              <a:gd name="connsiteY7504" fmla="*/ 1725328 h 10286999"/>
              <a:gd name="connsiteX7505" fmla="*/ 3181216 w 11378470"/>
              <a:gd name="connsiteY7505" fmla="*/ 1724920 h 10286999"/>
              <a:gd name="connsiteX7506" fmla="*/ 3219442 w 11378470"/>
              <a:gd name="connsiteY7506" fmla="*/ 1738386 h 10286999"/>
              <a:gd name="connsiteX7507" fmla="*/ 3246413 w 11378470"/>
              <a:gd name="connsiteY7507" fmla="*/ 1768062 h 10286999"/>
              <a:gd name="connsiteX7508" fmla="*/ 3248621 w 11378470"/>
              <a:gd name="connsiteY7508" fmla="*/ 1824147 h 10286999"/>
              <a:gd name="connsiteX7509" fmla="*/ 3249329 w 11378470"/>
              <a:gd name="connsiteY7509" fmla="*/ 1825934 h 10286999"/>
              <a:gd name="connsiteX7510" fmla="*/ 3250292 w 11378470"/>
              <a:gd name="connsiteY7510" fmla="*/ 1824898 h 10286999"/>
              <a:gd name="connsiteX7511" fmla="*/ 3252439 w 11378470"/>
              <a:gd name="connsiteY7511" fmla="*/ 1827419 h 10286999"/>
              <a:gd name="connsiteX7512" fmla="*/ 3255872 w 11378470"/>
              <a:gd name="connsiteY7512" fmla="*/ 1831452 h 10286999"/>
              <a:gd name="connsiteX7513" fmla="*/ 3256679 w 11378470"/>
              <a:gd name="connsiteY7513" fmla="*/ 1832958 h 10286999"/>
              <a:gd name="connsiteX7514" fmla="*/ 3253997 w 11378470"/>
              <a:gd name="connsiteY7514" fmla="*/ 1837710 h 10286999"/>
              <a:gd name="connsiteX7515" fmla="*/ 3256603 w 11378470"/>
              <a:gd name="connsiteY7515" fmla="*/ 1844288 h 10286999"/>
              <a:gd name="connsiteX7516" fmla="*/ 3262657 w 11378470"/>
              <a:gd name="connsiteY7516" fmla="*/ 1865693 h 10286999"/>
              <a:gd name="connsiteX7517" fmla="*/ 3239359 w 11378470"/>
              <a:gd name="connsiteY7517" fmla="*/ 1918066 h 10286999"/>
              <a:gd name="connsiteX7518" fmla="*/ 3229077 w 11378470"/>
              <a:gd name="connsiteY7518" fmla="*/ 1933397 h 10286999"/>
              <a:gd name="connsiteX7519" fmla="*/ 3222303 w 11378470"/>
              <a:gd name="connsiteY7519" fmla="*/ 1947031 h 10286999"/>
              <a:gd name="connsiteX7520" fmla="*/ 3221288 w 11378470"/>
              <a:gd name="connsiteY7520" fmla="*/ 1948517 h 10286999"/>
              <a:gd name="connsiteX7521" fmla="*/ 3216626 w 11378470"/>
              <a:gd name="connsiteY7521" fmla="*/ 1981200 h 10286999"/>
              <a:gd name="connsiteX7522" fmla="*/ 3197370 w 11378470"/>
              <a:gd name="connsiteY7522" fmla="*/ 2008467 h 10286999"/>
              <a:gd name="connsiteX7523" fmla="*/ 3163980 w 11378470"/>
              <a:gd name="connsiteY7523" fmla="*/ 2018014 h 10286999"/>
              <a:gd name="connsiteX7524" fmla="*/ 3153094 w 11378470"/>
              <a:gd name="connsiteY7524" fmla="*/ 2012401 h 10286999"/>
              <a:gd name="connsiteX7525" fmla="*/ 3108102 w 11378470"/>
              <a:gd name="connsiteY7525" fmla="*/ 2031167 h 10286999"/>
              <a:gd name="connsiteX7526" fmla="*/ 3106400 w 11378470"/>
              <a:gd name="connsiteY7526" fmla="*/ 2031155 h 10286999"/>
              <a:gd name="connsiteX7527" fmla="*/ 3100792 w 11378470"/>
              <a:gd name="connsiteY7527" fmla="*/ 2035791 h 10286999"/>
              <a:gd name="connsiteX7528" fmla="*/ 3103177 w 11378470"/>
              <a:gd name="connsiteY7528" fmla="*/ 2043624 h 10286999"/>
              <a:gd name="connsiteX7529" fmla="*/ 3138360 w 11378470"/>
              <a:gd name="connsiteY7529" fmla="*/ 2080248 h 10286999"/>
              <a:gd name="connsiteX7530" fmla="*/ 3113435 w 11378470"/>
              <a:gd name="connsiteY7530" fmla="*/ 2080763 h 10286999"/>
              <a:gd name="connsiteX7531" fmla="*/ 3115936 w 11378470"/>
              <a:gd name="connsiteY7531" fmla="*/ 2086054 h 10286999"/>
              <a:gd name="connsiteX7532" fmla="*/ 3121934 w 11378470"/>
              <a:gd name="connsiteY7532" fmla="*/ 2124582 h 10286999"/>
              <a:gd name="connsiteX7533" fmla="*/ 3122232 w 11378470"/>
              <a:gd name="connsiteY7533" fmla="*/ 2146862 h 10286999"/>
              <a:gd name="connsiteX7534" fmla="*/ 3129884 w 11378470"/>
              <a:gd name="connsiteY7534" fmla="*/ 2140419 h 10286999"/>
              <a:gd name="connsiteX7535" fmla="*/ 3162158 w 11378470"/>
              <a:gd name="connsiteY7535" fmla="*/ 2132744 h 10286999"/>
              <a:gd name="connsiteX7536" fmla="*/ 3163442 w 11378470"/>
              <a:gd name="connsiteY7536" fmla="*/ 2169656 h 10286999"/>
              <a:gd name="connsiteX7537" fmla="*/ 3145876 w 11378470"/>
              <a:gd name="connsiteY7537" fmla="*/ 2183015 h 10286999"/>
              <a:gd name="connsiteX7538" fmla="*/ 3129614 w 11378470"/>
              <a:gd name="connsiteY7538" fmla="*/ 2181402 h 10286999"/>
              <a:gd name="connsiteX7539" fmla="*/ 3121823 w 11378470"/>
              <a:gd name="connsiteY7539" fmla="*/ 2181599 h 10286999"/>
              <a:gd name="connsiteX7540" fmla="*/ 3119204 w 11378470"/>
              <a:gd name="connsiteY7540" fmla="*/ 2247453 h 10286999"/>
              <a:gd name="connsiteX7541" fmla="*/ 3076582 w 11378470"/>
              <a:gd name="connsiteY7541" fmla="*/ 2238042 h 10286999"/>
              <a:gd name="connsiteX7542" fmla="*/ 3085348 w 11378470"/>
              <a:gd name="connsiteY7542" fmla="*/ 2134423 h 10286999"/>
              <a:gd name="connsiteX7543" fmla="*/ 3090375 w 11378470"/>
              <a:gd name="connsiteY7543" fmla="*/ 2081241 h 10286999"/>
              <a:gd name="connsiteX7544" fmla="*/ 3075280 w 11378470"/>
              <a:gd name="connsiteY7544" fmla="*/ 2081553 h 10286999"/>
              <a:gd name="connsiteX7545" fmla="*/ 3022422 w 11378470"/>
              <a:gd name="connsiteY7545" fmla="*/ 2064366 h 10286999"/>
              <a:gd name="connsiteX7546" fmla="*/ 3008491 w 11378470"/>
              <a:gd name="connsiteY7546" fmla="*/ 2054464 h 10286999"/>
              <a:gd name="connsiteX7547" fmla="*/ 3001031 w 11378470"/>
              <a:gd name="connsiteY7547" fmla="*/ 2056450 h 10286999"/>
              <a:gd name="connsiteX7548" fmla="*/ 2995854 w 11378470"/>
              <a:gd name="connsiteY7548" fmla="*/ 2055878 h 10286999"/>
              <a:gd name="connsiteX7549" fmla="*/ 2993871 w 11378470"/>
              <a:gd name="connsiteY7549" fmla="*/ 2057250 h 10286999"/>
              <a:gd name="connsiteX7550" fmla="*/ 2989308 w 11378470"/>
              <a:gd name="connsiteY7550" fmla="*/ 2059666 h 10286999"/>
              <a:gd name="connsiteX7551" fmla="*/ 2989708 w 11378470"/>
              <a:gd name="connsiteY7551" fmla="*/ 2055685 h 10286999"/>
              <a:gd name="connsiteX7552" fmla="*/ 2990070 w 11378470"/>
              <a:gd name="connsiteY7552" fmla="*/ 2055239 h 10286999"/>
              <a:gd name="connsiteX7553" fmla="*/ 2978334 w 11378470"/>
              <a:gd name="connsiteY7553" fmla="*/ 2053941 h 10286999"/>
              <a:gd name="connsiteX7554" fmla="*/ 2989829 w 11378470"/>
              <a:gd name="connsiteY7554" fmla="*/ 2025208 h 10286999"/>
              <a:gd name="connsiteX7555" fmla="*/ 3006426 w 11378470"/>
              <a:gd name="connsiteY7555" fmla="*/ 2000109 h 10286999"/>
              <a:gd name="connsiteX7556" fmla="*/ 3001053 w 11378470"/>
              <a:gd name="connsiteY7556" fmla="*/ 1996686 h 10286999"/>
              <a:gd name="connsiteX7557" fmla="*/ 2964553 w 11378470"/>
              <a:gd name="connsiteY7557" fmla="*/ 1977312 h 10286999"/>
              <a:gd name="connsiteX7558" fmla="*/ 2936200 w 11378470"/>
              <a:gd name="connsiteY7558" fmla="*/ 1890644 h 10286999"/>
              <a:gd name="connsiteX7559" fmla="*/ 2976676 w 11378470"/>
              <a:gd name="connsiteY7559" fmla="*/ 1772293 h 10286999"/>
              <a:gd name="connsiteX7560" fmla="*/ 3101752 w 11378470"/>
              <a:gd name="connsiteY7560" fmla="*/ 1699895 h 10286999"/>
              <a:gd name="connsiteX7561" fmla="*/ 3137955 w 11378470"/>
              <a:gd name="connsiteY7561" fmla="*/ 1715466 h 10286999"/>
              <a:gd name="connsiteX7562" fmla="*/ 3168547 w 11378470"/>
              <a:gd name="connsiteY7562" fmla="*/ 1722057 h 10286999"/>
              <a:gd name="connsiteX7563" fmla="*/ 3163335 w 11378470"/>
              <a:gd name="connsiteY7563" fmla="*/ 1704781 h 10286999"/>
              <a:gd name="connsiteX7564" fmla="*/ 3157983 w 11378470"/>
              <a:gd name="connsiteY7564" fmla="*/ 1674681 h 10286999"/>
              <a:gd name="connsiteX7565" fmla="*/ 3203991 w 11378470"/>
              <a:gd name="connsiteY7565" fmla="*/ 1629374 h 10286999"/>
              <a:gd name="connsiteX7566" fmla="*/ 3207953 w 11378470"/>
              <a:gd name="connsiteY7566" fmla="*/ 1632584 h 10286999"/>
              <a:gd name="connsiteX7567" fmla="*/ 3215721 w 11378470"/>
              <a:gd name="connsiteY7567" fmla="*/ 1636035 h 10286999"/>
              <a:gd name="connsiteX7568" fmla="*/ 3227905 w 11378470"/>
              <a:gd name="connsiteY7568" fmla="*/ 1631099 h 10286999"/>
              <a:gd name="connsiteX7569" fmla="*/ 3232593 w 11378470"/>
              <a:gd name="connsiteY7569" fmla="*/ 1633531 h 10286999"/>
              <a:gd name="connsiteX7570" fmla="*/ 3218294 w 11378470"/>
              <a:gd name="connsiteY7570" fmla="*/ 1625998 h 10286999"/>
              <a:gd name="connsiteX7571" fmla="*/ 3197956 w 11378470"/>
              <a:gd name="connsiteY7571" fmla="*/ 1610304 h 10286999"/>
              <a:gd name="connsiteX7572" fmla="*/ 3206934 w 11378470"/>
              <a:gd name="connsiteY7572" fmla="*/ 1593601 h 10286999"/>
              <a:gd name="connsiteX7573" fmla="*/ 3241235 w 11378470"/>
              <a:gd name="connsiteY7573" fmla="*/ 1577487 h 10286999"/>
              <a:gd name="connsiteX7574" fmla="*/ 3267151 w 11378470"/>
              <a:gd name="connsiteY7574" fmla="*/ 1604919 h 10286999"/>
              <a:gd name="connsiteX7575" fmla="*/ 3274252 w 11378470"/>
              <a:gd name="connsiteY7575" fmla="*/ 1608973 h 10286999"/>
              <a:gd name="connsiteX7576" fmla="*/ 3277059 w 11378470"/>
              <a:gd name="connsiteY7576" fmla="*/ 1592281 h 10286999"/>
              <a:gd name="connsiteX7577" fmla="*/ 3294042 w 11378470"/>
              <a:gd name="connsiteY7577" fmla="*/ 1576905 h 10286999"/>
              <a:gd name="connsiteX7578" fmla="*/ 1666928 w 11378470"/>
              <a:gd name="connsiteY7578" fmla="*/ 1571654 h 10286999"/>
              <a:gd name="connsiteX7579" fmla="*/ 1655890 w 11378470"/>
              <a:gd name="connsiteY7579" fmla="*/ 1604927 h 10286999"/>
              <a:gd name="connsiteX7580" fmla="*/ 1647838 w 11378470"/>
              <a:gd name="connsiteY7580" fmla="*/ 1622319 h 10286999"/>
              <a:gd name="connsiteX7581" fmla="*/ 1637694 w 11378470"/>
              <a:gd name="connsiteY7581" fmla="*/ 1625338 h 10286999"/>
              <a:gd name="connsiteX7582" fmla="*/ 1634235 w 11378470"/>
              <a:gd name="connsiteY7582" fmla="*/ 1623369 h 10286999"/>
              <a:gd name="connsiteX7583" fmla="*/ 1634787 w 11378470"/>
              <a:gd name="connsiteY7583" fmla="*/ 1614207 h 10286999"/>
              <a:gd name="connsiteX7584" fmla="*/ 1653563 w 11378470"/>
              <a:gd name="connsiteY7584" fmla="*/ 1581629 h 10286999"/>
              <a:gd name="connsiteX7585" fmla="*/ 1656784 w 11378470"/>
              <a:gd name="connsiteY7585" fmla="*/ 1574672 h 10286999"/>
              <a:gd name="connsiteX7586" fmla="*/ 1666928 w 11378470"/>
              <a:gd name="connsiteY7586" fmla="*/ 1571654 h 10286999"/>
              <a:gd name="connsiteX7587" fmla="*/ 3326046 w 11378470"/>
              <a:gd name="connsiteY7587" fmla="*/ 1570290 h 10286999"/>
              <a:gd name="connsiteX7588" fmla="*/ 3344378 w 11378470"/>
              <a:gd name="connsiteY7588" fmla="*/ 1572627 h 10286999"/>
              <a:gd name="connsiteX7589" fmla="*/ 3340476 w 11378470"/>
              <a:gd name="connsiteY7589" fmla="*/ 1572562 h 10286999"/>
              <a:gd name="connsiteX7590" fmla="*/ 3339660 w 11378470"/>
              <a:gd name="connsiteY7590" fmla="*/ 1580669 h 10286999"/>
              <a:gd name="connsiteX7591" fmla="*/ 3343563 w 11378470"/>
              <a:gd name="connsiteY7591" fmla="*/ 1580735 h 10286999"/>
              <a:gd name="connsiteX7592" fmla="*/ 3338845 w 11378470"/>
              <a:gd name="connsiteY7592" fmla="*/ 1588777 h 10286999"/>
              <a:gd name="connsiteX7593" fmla="*/ 3310306 w 11378470"/>
              <a:gd name="connsiteY7593" fmla="*/ 1600483 h 10286999"/>
              <a:gd name="connsiteX7594" fmla="*/ 3312345 w 11378470"/>
              <a:gd name="connsiteY7594" fmla="*/ 1580213 h 10286999"/>
              <a:gd name="connsiteX7595" fmla="*/ 3326046 w 11378470"/>
              <a:gd name="connsiteY7595" fmla="*/ 1570290 h 10286999"/>
              <a:gd name="connsiteX7596" fmla="*/ 8171976 w 11378470"/>
              <a:gd name="connsiteY7596" fmla="*/ 1570289 h 10286999"/>
              <a:gd name="connsiteX7597" fmla="*/ 8190308 w 11378470"/>
              <a:gd name="connsiteY7597" fmla="*/ 1572626 h 10286999"/>
              <a:gd name="connsiteX7598" fmla="*/ 8186406 w 11378470"/>
              <a:gd name="connsiteY7598" fmla="*/ 1572561 h 10286999"/>
              <a:gd name="connsiteX7599" fmla="*/ 8185590 w 11378470"/>
              <a:gd name="connsiteY7599" fmla="*/ 1580668 h 10286999"/>
              <a:gd name="connsiteX7600" fmla="*/ 8189493 w 11378470"/>
              <a:gd name="connsiteY7600" fmla="*/ 1580735 h 10286999"/>
              <a:gd name="connsiteX7601" fmla="*/ 8184775 w 11378470"/>
              <a:gd name="connsiteY7601" fmla="*/ 1588776 h 10286999"/>
              <a:gd name="connsiteX7602" fmla="*/ 8156236 w 11378470"/>
              <a:gd name="connsiteY7602" fmla="*/ 1600482 h 10286999"/>
              <a:gd name="connsiteX7603" fmla="*/ 8158275 w 11378470"/>
              <a:gd name="connsiteY7603" fmla="*/ 1580212 h 10286999"/>
              <a:gd name="connsiteX7604" fmla="*/ 8171976 w 11378470"/>
              <a:gd name="connsiteY7604" fmla="*/ 1570289 h 10286999"/>
              <a:gd name="connsiteX7605" fmla="*/ 9289920 w 11378470"/>
              <a:gd name="connsiteY7605" fmla="*/ 1560147 h 10286999"/>
              <a:gd name="connsiteX7606" fmla="*/ 9299468 w 11378470"/>
              <a:gd name="connsiteY7606" fmla="*/ 1562190 h 10286999"/>
              <a:gd name="connsiteX7607" fmla="*/ 9298475 w 11378470"/>
              <a:gd name="connsiteY7607" fmla="*/ 1582570 h 10286999"/>
              <a:gd name="connsiteX7608" fmla="*/ 9265813 w 11378470"/>
              <a:gd name="connsiteY7608" fmla="*/ 1596681 h 10286999"/>
              <a:gd name="connsiteX7609" fmla="*/ 9263553 w 11378470"/>
              <a:gd name="connsiteY7609" fmla="*/ 1580558 h 10286999"/>
              <a:gd name="connsiteX7610" fmla="*/ 9289920 w 11378470"/>
              <a:gd name="connsiteY7610" fmla="*/ 1560147 h 10286999"/>
              <a:gd name="connsiteX7611" fmla="*/ 2293271 w 11378470"/>
              <a:gd name="connsiteY7611" fmla="*/ 1557098 h 10286999"/>
              <a:gd name="connsiteX7612" fmla="*/ 2315759 w 11378470"/>
              <a:gd name="connsiteY7612" fmla="*/ 1589487 h 10286999"/>
              <a:gd name="connsiteX7613" fmla="*/ 2293271 w 11378470"/>
              <a:gd name="connsiteY7613" fmla="*/ 1557098 h 10286999"/>
              <a:gd name="connsiteX7614" fmla="*/ 7981450 w 11378470"/>
              <a:gd name="connsiteY7614" fmla="*/ 1555384 h 10286999"/>
              <a:gd name="connsiteX7615" fmla="*/ 7981317 w 11378470"/>
              <a:gd name="connsiteY7615" fmla="*/ 1555520 h 10286999"/>
              <a:gd name="connsiteX7616" fmla="*/ 7972769 w 11378470"/>
              <a:gd name="connsiteY7616" fmla="*/ 1560592 h 10286999"/>
              <a:gd name="connsiteX7617" fmla="*/ 7969069 w 11378470"/>
              <a:gd name="connsiteY7617" fmla="*/ 1560644 h 10286999"/>
              <a:gd name="connsiteX7618" fmla="*/ 7983822 w 11378470"/>
              <a:gd name="connsiteY7618" fmla="*/ 1594607 h 10286999"/>
              <a:gd name="connsiteX7619" fmla="*/ 7997475 w 11378470"/>
              <a:gd name="connsiteY7619" fmla="*/ 1634991 h 10286999"/>
              <a:gd name="connsiteX7620" fmla="*/ 8006378 w 11378470"/>
              <a:gd name="connsiteY7620" fmla="*/ 1624170 h 10286999"/>
              <a:gd name="connsiteX7621" fmla="*/ 8015022 w 11378470"/>
              <a:gd name="connsiteY7621" fmla="*/ 1636300 h 10286999"/>
              <a:gd name="connsiteX7622" fmla="*/ 8003678 w 11378470"/>
              <a:gd name="connsiteY7622" fmla="*/ 1600724 h 10286999"/>
              <a:gd name="connsiteX7623" fmla="*/ 7992562 w 11378470"/>
              <a:gd name="connsiteY7623" fmla="*/ 1571729 h 10286999"/>
              <a:gd name="connsiteX7624" fmla="*/ 7986070 w 11378470"/>
              <a:gd name="connsiteY7624" fmla="*/ 1565301 h 10286999"/>
              <a:gd name="connsiteX7625" fmla="*/ 2797097 w 11378470"/>
              <a:gd name="connsiteY7625" fmla="*/ 1547716 h 10286999"/>
              <a:gd name="connsiteX7626" fmla="*/ 2810034 w 11378470"/>
              <a:gd name="connsiteY7626" fmla="*/ 1563007 h 10286999"/>
              <a:gd name="connsiteX7627" fmla="*/ 2805024 w 11378470"/>
              <a:gd name="connsiteY7627" fmla="*/ 1584029 h 10286999"/>
              <a:gd name="connsiteX7628" fmla="*/ 2800766 w 11378470"/>
              <a:gd name="connsiteY7628" fmla="*/ 1587979 h 10286999"/>
              <a:gd name="connsiteX7629" fmla="*/ 2780627 w 11378470"/>
              <a:gd name="connsiteY7629" fmla="*/ 1602158 h 10286999"/>
              <a:gd name="connsiteX7630" fmla="*/ 2779022 w 11378470"/>
              <a:gd name="connsiteY7630" fmla="*/ 1612407 h 10286999"/>
              <a:gd name="connsiteX7631" fmla="*/ 2735582 w 11378470"/>
              <a:gd name="connsiteY7631" fmla="*/ 1580037 h 10286999"/>
              <a:gd name="connsiteX7632" fmla="*/ 2741865 w 11378470"/>
              <a:gd name="connsiteY7632" fmla="*/ 1560427 h 10286999"/>
              <a:gd name="connsiteX7633" fmla="*/ 2761501 w 11378470"/>
              <a:gd name="connsiteY7633" fmla="*/ 1559498 h 10286999"/>
              <a:gd name="connsiteX7634" fmla="*/ 2768127 w 11378470"/>
              <a:gd name="connsiteY7634" fmla="*/ 1565621 h 10286999"/>
              <a:gd name="connsiteX7635" fmla="*/ 2777102 w 11378470"/>
              <a:gd name="connsiteY7635" fmla="*/ 1559442 h 10286999"/>
              <a:gd name="connsiteX7636" fmla="*/ 2797097 w 11378470"/>
              <a:gd name="connsiteY7636" fmla="*/ 1547716 h 10286999"/>
              <a:gd name="connsiteX7637" fmla="*/ 8841613 w 11378470"/>
              <a:gd name="connsiteY7637" fmla="*/ 1538619 h 10286999"/>
              <a:gd name="connsiteX7638" fmla="*/ 8858118 w 11378470"/>
              <a:gd name="connsiteY7638" fmla="*/ 1558595 h 10286999"/>
              <a:gd name="connsiteX7639" fmla="*/ 8821415 w 11378470"/>
              <a:gd name="connsiteY7639" fmla="*/ 1585276 h 10286999"/>
              <a:gd name="connsiteX7640" fmla="*/ 8809260 w 11378470"/>
              <a:gd name="connsiteY7640" fmla="*/ 1572227 h 10286999"/>
              <a:gd name="connsiteX7641" fmla="*/ 8841613 w 11378470"/>
              <a:gd name="connsiteY7641" fmla="*/ 1538619 h 10286999"/>
              <a:gd name="connsiteX7642" fmla="*/ 3462066 w 11378470"/>
              <a:gd name="connsiteY7642" fmla="*/ 1534144 h 10286999"/>
              <a:gd name="connsiteX7643" fmla="*/ 3464268 w 11378470"/>
              <a:gd name="connsiteY7643" fmla="*/ 1537481 h 10286999"/>
              <a:gd name="connsiteX7644" fmla="*/ 3465555 w 11378470"/>
              <a:gd name="connsiteY7644" fmla="*/ 1537828 h 10286999"/>
              <a:gd name="connsiteX7645" fmla="*/ 3465722 w 11378470"/>
              <a:gd name="connsiteY7645" fmla="*/ 1546100 h 10286999"/>
              <a:gd name="connsiteX7646" fmla="*/ 3462025 w 11378470"/>
              <a:gd name="connsiteY7646" fmla="*/ 1553329 h 10286999"/>
              <a:gd name="connsiteX7647" fmla="*/ 3450267 w 11378470"/>
              <a:gd name="connsiteY7647" fmla="*/ 1541929 h 10286999"/>
              <a:gd name="connsiteX7648" fmla="*/ 3456166 w 11378470"/>
              <a:gd name="connsiteY7648" fmla="*/ 1538037 h 10286999"/>
              <a:gd name="connsiteX7649" fmla="*/ 3453965 w 11378470"/>
              <a:gd name="connsiteY7649" fmla="*/ 1534701 h 10286999"/>
              <a:gd name="connsiteX7650" fmla="*/ 3462066 w 11378470"/>
              <a:gd name="connsiteY7650" fmla="*/ 1534144 h 10286999"/>
              <a:gd name="connsiteX7651" fmla="*/ 8307996 w 11378470"/>
              <a:gd name="connsiteY7651" fmla="*/ 1534143 h 10286999"/>
              <a:gd name="connsiteX7652" fmla="*/ 8310198 w 11378470"/>
              <a:gd name="connsiteY7652" fmla="*/ 1537480 h 10286999"/>
              <a:gd name="connsiteX7653" fmla="*/ 8311485 w 11378470"/>
              <a:gd name="connsiteY7653" fmla="*/ 1537827 h 10286999"/>
              <a:gd name="connsiteX7654" fmla="*/ 8311652 w 11378470"/>
              <a:gd name="connsiteY7654" fmla="*/ 1546099 h 10286999"/>
              <a:gd name="connsiteX7655" fmla="*/ 8307955 w 11378470"/>
              <a:gd name="connsiteY7655" fmla="*/ 1553328 h 10286999"/>
              <a:gd name="connsiteX7656" fmla="*/ 8296197 w 11378470"/>
              <a:gd name="connsiteY7656" fmla="*/ 1541929 h 10286999"/>
              <a:gd name="connsiteX7657" fmla="*/ 8302096 w 11378470"/>
              <a:gd name="connsiteY7657" fmla="*/ 1538036 h 10286999"/>
              <a:gd name="connsiteX7658" fmla="*/ 8299895 w 11378470"/>
              <a:gd name="connsiteY7658" fmla="*/ 1534700 h 10286999"/>
              <a:gd name="connsiteX7659" fmla="*/ 8307996 w 11378470"/>
              <a:gd name="connsiteY7659" fmla="*/ 1534143 h 10286999"/>
              <a:gd name="connsiteX7660" fmla="*/ 9682269 w 11378470"/>
              <a:gd name="connsiteY7660" fmla="*/ 1526100 h 10286999"/>
              <a:gd name="connsiteX7661" fmla="*/ 9696034 w 11378470"/>
              <a:gd name="connsiteY7661" fmla="*/ 1539881 h 10286999"/>
              <a:gd name="connsiteX7662" fmla="*/ 9680561 w 11378470"/>
              <a:gd name="connsiteY7662" fmla="*/ 1599220 h 10286999"/>
              <a:gd name="connsiteX7663" fmla="*/ 9653986 w 11378470"/>
              <a:gd name="connsiteY7663" fmla="*/ 1577217 h 10286999"/>
              <a:gd name="connsiteX7664" fmla="*/ 9655623 w 11378470"/>
              <a:gd name="connsiteY7664" fmla="*/ 1553528 h 10286999"/>
              <a:gd name="connsiteX7665" fmla="*/ 9682269 w 11378470"/>
              <a:gd name="connsiteY7665" fmla="*/ 1526100 h 10286999"/>
              <a:gd name="connsiteX7666" fmla="*/ 2707308 w 11378470"/>
              <a:gd name="connsiteY7666" fmla="*/ 1524892 h 10286999"/>
              <a:gd name="connsiteX7667" fmla="*/ 2713876 w 11378470"/>
              <a:gd name="connsiteY7667" fmla="*/ 1533785 h 10286999"/>
              <a:gd name="connsiteX7668" fmla="*/ 2699879 w 11378470"/>
              <a:gd name="connsiteY7668" fmla="*/ 1567172 h 10286999"/>
              <a:gd name="connsiteX7669" fmla="*/ 2707308 w 11378470"/>
              <a:gd name="connsiteY7669" fmla="*/ 1524892 h 10286999"/>
              <a:gd name="connsiteX7670" fmla="*/ 2020024 w 11378470"/>
              <a:gd name="connsiteY7670" fmla="*/ 1524820 h 10286999"/>
              <a:gd name="connsiteX7671" fmla="*/ 1977112 w 11378470"/>
              <a:gd name="connsiteY7671" fmla="*/ 1561134 h 10286999"/>
              <a:gd name="connsiteX7672" fmla="*/ 1980802 w 11378470"/>
              <a:gd name="connsiteY7672" fmla="*/ 1550085 h 10286999"/>
              <a:gd name="connsiteX7673" fmla="*/ 2020024 w 11378470"/>
              <a:gd name="connsiteY7673" fmla="*/ 1524820 h 10286999"/>
              <a:gd name="connsiteX7674" fmla="*/ 1408000 w 11378470"/>
              <a:gd name="connsiteY7674" fmla="*/ 1520244 h 10286999"/>
              <a:gd name="connsiteX7675" fmla="*/ 1406369 w 11378470"/>
              <a:gd name="connsiteY7675" fmla="*/ 1523767 h 10286999"/>
              <a:gd name="connsiteX7676" fmla="*/ 1411401 w 11378470"/>
              <a:gd name="connsiteY7676" fmla="*/ 1522178 h 10286999"/>
              <a:gd name="connsiteX7677" fmla="*/ 1395357 w 11378470"/>
              <a:gd name="connsiteY7677" fmla="*/ 1575375 h 10286999"/>
              <a:gd name="connsiteX7678" fmla="*/ 1391957 w 11378470"/>
              <a:gd name="connsiteY7678" fmla="*/ 1573441 h 10286999"/>
              <a:gd name="connsiteX7679" fmla="*/ 1400580 w 11378470"/>
              <a:gd name="connsiteY7679" fmla="*/ 1532646 h 10286999"/>
              <a:gd name="connsiteX7680" fmla="*/ 1408000 w 11378470"/>
              <a:gd name="connsiteY7680" fmla="*/ 1520244 h 10286999"/>
              <a:gd name="connsiteX7681" fmla="*/ 8692100 w 11378470"/>
              <a:gd name="connsiteY7681" fmla="*/ 1519047 h 10286999"/>
              <a:gd name="connsiteX7682" fmla="*/ 8711391 w 11378470"/>
              <a:gd name="connsiteY7682" fmla="*/ 1523086 h 10286999"/>
              <a:gd name="connsiteX7683" fmla="*/ 8667239 w 11378470"/>
              <a:gd name="connsiteY7683" fmla="*/ 1568545 h 10286999"/>
              <a:gd name="connsiteX7684" fmla="*/ 8692100 w 11378470"/>
              <a:gd name="connsiteY7684" fmla="*/ 1519047 h 10286999"/>
              <a:gd name="connsiteX7685" fmla="*/ 11130442 w 11378470"/>
              <a:gd name="connsiteY7685" fmla="*/ 1518198 h 10286999"/>
              <a:gd name="connsiteX7686" fmla="*/ 11144604 w 11378470"/>
              <a:gd name="connsiteY7686" fmla="*/ 1519345 h 10286999"/>
              <a:gd name="connsiteX7687" fmla="*/ 11162356 w 11378470"/>
              <a:gd name="connsiteY7687" fmla="*/ 1590415 h 10286999"/>
              <a:gd name="connsiteX7688" fmla="*/ 11149658 w 11378470"/>
              <a:gd name="connsiteY7688" fmla="*/ 1599771 h 10286999"/>
              <a:gd name="connsiteX7689" fmla="*/ 11130526 w 11378470"/>
              <a:gd name="connsiteY7689" fmla="*/ 1598690 h 10286999"/>
              <a:gd name="connsiteX7690" fmla="*/ 11113274 w 11378470"/>
              <a:gd name="connsiteY7690" fmla="*/ 1524310 h 10286999"/>
              <a:gd name="connsiteX7691" fmla="*/ 11130442 w 11378470"/>
              <a:gd name="connsiteY7691" fmla="*/ 1518198 h 10286999"/>
              <a:gd name="connsiteX7692" fmla="*/ 2490104 w 11378470"/>
              <a:gd name="connsiteY7692" fmla="*/ 1516015 h 10286999"/>
              <a:gd name="connsiteX7693" fmla="*/ 2505401 w 11378470"/>
              <a:gd name="connsiteY7693" fmla="*/ 1521732 h 10286999"/>
              <a:gd name="connsiteX7694" fmla="*/ 2505343 w 11378470"/>
              <a:gd name="connsiteY7694" fmla="*/ 1534142 h 10286999"/>
              <a:gd name="connsiteX7695" fmla="*/ 2483658 w 11378470"/>
              <a:gd name="connsiteY7695" fmla="*/ 1533629 h 10286999"/>
              <a:gd name="connsiteX7696" fmla="*/ 2490104 w 11378470"/>
              <a:gd name="connsiteY7696" fmla="*/ 1516015 h 10286999"/>
              <a:gd name="connsiteX7697" fmla="*/ 3032534 w 11378470"/>
              <a:gd name="connsiteY7697" fmla="*/ 1506471 h 10286999"/>
              <a:gd name="connsiteX7698" fmla="*/ 3042990 w 11378470"/>
              <a:gd name="connsiteY7698" fmla="*/ 1528413 h 10286999"/>
              <a:gd name="connsiteX7699" fmla="*/ 3035708 w 11378470"/>
              <a:gd name="connsiteY7699" fmla="*/ 1568181 h 10286999"/>
              <a:gd name="connsiteX7700" fmla="*/ 3031011 w 11378470"/>
              <a:gd name="connsiteY7700" fmla="*/ 1575076 h 10286999"/>
              <a:gd name="connsiteX7701" fmla="*/ 3029980 w 11378470"/>
              <a:gd name="connsiteY7701" fmla="*/ 1578224 h 10286999"/>
              <a:gd name="connsiteX7702" fmla="*/ 3025946 w 11378470"/>
              <a:gd name="connsiteY7702" fmla="*/ 1582511 h 10286999"/>
              <a:gd name="connsiteX7703" fmla="*/ 3014127 w 11378470"/>
              <a:gd name="connsiteY7703" fmla="*/ 1599859 h 10286999"/>
              <a:gd name="connsiteX7704" fmla="*/ 2977846 w 11378470"/>
              <a:gd name="connsiteY7704" fmla="*/ 1586917 h 10286999"/>
              <a:gd name="connsiteX7705" fmla="*/ 3032534 w 11378470"/>
              <a:gd name="connsiteY7705" fmla="*/ 1506471 h 10286999"/>
              <a:gd name="connsiteX7706" fmla="*/ 3145886 w 11378470"/>
              <a:gd name="connsiteY7706" fmla="*/ 1505684 h 10286999"/>
              <a:gd name="connsiteX7707" fmla="*/ 3178096 w 11378470"/>
              <a:gd name="connsiteY7707" fmla="*/ 1540797 h 10286999"/>
              <a:gd name="connsiteX7708" fmla="*/ 3140424 w 11378470"/>
              <a:gd name="connsiteY7708" fmla="*/ 1561673 h 10286999"/>
              <a:gd name="connsiteX7709" fmla="*/ 3137705 w 11378470"/>
              <a:gd name="connsiteY7709" fmla="*/ 1553134 h 10286999"/>
              <a:gd name="connsiteX7710" fmla="*/ 3135387 w 11378470"/>
              <a:gd name="connsiteY7710" fmla="*/ 1555521 h 10286999"/>
              <a:gd name="connsiteX7711" fmla="*/ 3116626 w 11378470"/>
              <a:gd name="connsiteY7711" fmla="*/ 1560737 h 10286999"/>
              <a:gd name="connsiteX7712" fmla="*/ 3128881 w 11378470"/>
              <a:gd name="connsiteY7712" fmla="*/ 1548928 h 10286999"/>
              <a:gd name="connsiteX7713" fmla="*/ 3135034 w 11378470"/>
              <a:gd name="connsiteY7713" fmla="*/ 1544751 h 10286999"/>
              <a:gd name="connsiteX7714" fmla="*/ 3131667 w 11378470"/>
              <a:gd name="connsiteY7714" fmla="*/ 1534177 h 10286999"/>
              <a:gd name="connsiteX7715" fmla="*/ 3145886 w 11378470"/>
              <a:gd name="connsiteY7715" fmla="*/ 1505684 h 10286999"/>
              <a:gd name="connsiteX7716" fmla="*/ 9291885 w 11378470"/>
              <a:gd name="connsiteY7716" fmla="*/ 1496262 h 10286999"/>
              <a:gd name="connsiteX7717" fmla="*/ 9335206 w 11378470"/>
              <a:gd name="connsiteY7717" fmla="*/ 1569243 h 10286999"/>
              <a:gd name="connsiteX7718" fmla="*/ 9264185 w 11378470"/>
              <a:gd name="connsiteY7718" fmla="*/ 1528266 h 10286999"/>
              <a:gd name="connsiteX7719" fmla="*/ 9291885 w 11378470"/>
              <a:gd name="connsiteY7719" fmla="*/ 1496262 h 10286999"/>
              <a:gd name="connsiteX7720" fmla="*/ 1370630 w 11378470"/>
              <a:gd name="connsiteY7720" fmla="*/ 1495435 h 10286999"/>
              <a:gd name="connsiteX7721" fmla="*/ 1384909 w 11378470"/>
              <a:gd name="connsiteY7721" fmla="*/ 1503557 h 10286999"/>
              <a:gd name="connsiteX7722" fmla="*/ 1381656 w 11378470"/>
              <a:gd name="connsiteY7722" fmla="*/ 1510583 h 10286999"/>
              <a:gd name="connsiteX7723" fmla="*/ 1375099 w 11378470"/>
              <a:gd name="connsiteY7723" fmla="*/ 1573439 h 10286999"/>
              <a:gd name="connsiteX7724" fmla="*/ 1370630 w 11378470"/>
              <a:gd name="connsiteY7724" fmla="*/ 1495435 h 10286999"/>
              <a:gd name="connsiteX7725" fmla="*/ 9034127 w 11378470"/>
              <a:gd name="connsiteY7725" fmla="*/ 1493751 h 10286999"/>
              <a:gd name="connsiteX7726" fmla="*/ 9053764 w 11378470"/>
              <a:gd name="connsiteY7726" fmla="*/ 1505757 h 10286999"/>
              <a:gd name="connsiteX7727" fmla="*/ 8976019 w 11378470"/>
              <a:gd name="connsiteY7727" fmla="*/ 1535419 h 10286999"/>
              <a:gd name="connsiteX7728" fmla="*/ 9034127 w 11378470"/>
              <a:gd name="connsiteY7728" fmla="*/ 1493751 h 10286999"/>
              <a:gd name="connsiteX7729" fmla="*/ 8180208 w 11378470"/>
              <a:gd name="connsiteY7729" fmla="*/ 1492445 h 10286999"/>
              <a:gd name="connsiteX7730" fmla="*/ 8214648 w 11378470"/>
              <a:gd name="connsiteY7730" fmla="*/ 1507953 h 10286999"/>
              <a:gd name="connsiteX7731" fmla="*/ 8183354 w 11378470"/>
              <a:gd name="connsiteY7731" fmla="*/ 1565746 h 10286999"/>
              <a:gd name="connsiteX7732" fmla="*/ 8180208 w 11378470"/>
              <a:gd name="connsiteY7732" fmla="*/ 1492445 h 10286999"/>
              <a:gd name="connsiteX7733" fmla="*/ 2437808 w 11378470"/>
              <a:gd name="connsiteY7733" fmla="*/ 1488312 h 10286999"/>
              <a:gd name="connsiteX7734" fmla="*/ 2451949 w 11378470"/>
              <a:gd name="connsiteY7734" fmla="*/ 1502338 h 10286999"/>
              <a:gd name="connsiteX7735" fmla="*/ 2431656 w 11378470"/>
              <a:gd name="connsiteY7735" fmla="*/ 1545674 h 10286999"/>
              <a:gd name="connsiteX7736" fmla="*/ 2402412 w 11378470"/>
              <a:gd name="connsiteY7736" fmla="*/ 1525875 h 10286999"/>
              <a:gd name="connsiteX7737" fmla="*/ 2412067 w 11378470"/>
              <a:gd name="connsiteY7737" fmla="*/ 1495334 h 10286999"/>
              <a:gd name="connsiteX7738" fmla="*/ 2437808 w 11378470"/>
              <a:gd name="connsiteY7738" fmla="*/ 1488312 h 10286999"/>
              <a:gd name="connsiteX7739" fmla="*/ 8531556 w 11378470"/>
              <a:gd name="connsiteY7739" fmla="*/ 1486909 h 10286999"/>
              <a:gd name="connsiteX7740" fmla="*/ 8552411 w 11378470"/>
              <a:gd name="connsiteY7740" fmla="*/ 1508533 h 10286999"/>
              <a:gd name="connsiteX7741" fmla="*/ 8549516 w 11378470"/>
              <a:gd name="connsiteY7741" fmla="*/ 1518645 h 10286999"/>
              <a:gd name="connsiteX7742" fmla="*/ 8531556 w 11378470"/>
              <a:gd name="connsiteY7742" fmla="*/ 1486909 h 10286999"/>
              <a:gd name="connsiteX7743" fmla="*/ 2321747 w 11378470"/>
              <a:gd name="connsiteY7743" fmla="*/ 1480981 h 10286999"/>
              <a:gd name="connsiteX7744" fmla="*/ 2384412 w 11378470"/>
              <a:gd name="connsiteY7744" fmla="*/ 1518500 h 10286999"/>
              <a:gd name="connsiteX7745" fmla="*/ 2337862 w 11378470"/>
              <a:gd name="connsiteY7745" fmla="*/ 1514215 h 10286999"/>
              <a:gd name="connsiteX7746" fmla="*/ 2299210 w 11378470"/>
              <a:gd name="connsiteY7746" fmla="*/ 1483349 h 10286999"/>
              <a:gd name="connsiteX7747" fmla="*/ 2321747 w 11378470"/>
              <a:gd name="connsiteY7747" fmla="*/ 1480981 h 10286999"/>
              <a:gd name="connsiteX7748" fmla="*/ 2997857 w 11378470"/>
              <a:gd name="connsiteY7748" fmla="*/ 1480839 h 10286999"/>
              <a:gd name="connsiteX7749" fmla="*/ 3023151 w 11378470"/>
              <a:gd name="connsiteY7749" fmla="*/ 1501821 h 10286999"/>
              <a:gd name="connsiteX7750" fmla="*/ 2998749 w 11378470"/>
              <a:gd name="connsiteY7750" fmla="*/ 1486161 h 10286999"/>
              <a:gd name="connsiteX7751" fmla="*/ 2997857 w 11378470"/>
              <a:gd name="connsiteY7751" fmla="*/ 1480839 h 10286999"/>
              <a:gd name="connsiteX7752" fmla="*/ 1764481 w 11378470"/>
              <a:gd name="connsiteY7752" fmla="*/ 1477404 h 10286999"/>
              <a:gd name="connsiteX7753" fmla="*/ 1788761 w 11378470"/>
              <a:gd name="connsiteY7753" fmla="*/ 1479326 h 10286999"/>
              <a:gd name="connsiteX7754" fmla="*/ 1785796 w 11378470"/>
              <a:gd name="connsiteY7754" fmla="*/ 1527422 h 10286999"/>
              <a:gd name="connsiteX7755" fmla="*/ 1769107 w 11378470"/>
              <a:gd name="connsiteY7755" fmla="*/ 1527231 h 10286999"/>
              <a:gd name="connsiteX7756" fmla="*/ 1764481 w 11378470"/>
              <a:gd name="connsiteY7756" fmla="*/ 1477404 h 10286999"/>
              <a:gd name="connsiteX7757" fmla="*/ 9631054 w 11378470"/>
              <a:gd name="connsiteY7757" fmla="*/ 1470008 h 10286999"/>
              <a:gd name="connsiteX7758" fmla="*/ 9636034 w 11378470"/>
              <a:gd name="connsiteY7758" fmla="*/ 1477756 h 10286999"/>
              <a:gd name="connsiteX7759" fmla="*/ 9622260 w 11378470"/>
              <a:gd name="connsiteY7759" fmla="*/ 1490625 h 10286999"/>
              <a:gd name="connsiteX7760" fmla="*/ 9622819 w 11378470"/>
              <a:gd name="connsiteY7760" fmla="*/ 1494613 h 10286999"/>
              <a:gd name="connsiteX7761" fmla="*/ 9631661 w 11378470"/>
              <a:gd name="connsiteY7761" fmla="*/ 1502134 h 10286999"/>
              <a:gd name="connsiteX7762" fmla="*/ 9637250 w 11378470"/>
              <a:gd name="connsiteY7762" fmla="*/ 1542010 h 10286999"/>
              <a:gd name="connsiteX7763" fmla="*/ 9596437 w 11378470"/>
              <a:gd name="connsiteY7763" fmla="*/ 1556467 h 10286999"/>
              <a:gd name="connsiteX7764" fmla="*/ 9575448 w 11378470"/>
              <a:gd name="connsiteY7764" fmla="*/ 1545639 h 10286999"/>
              <a:gd name="connsiteX7765" fmla="*/ 9572605 w 11378470"/>
              <a:gd name="connsiteY7765" fmla="*/ 1497562 h 10286999"/>
              <a:gd name="connsiteX7766" fmla="*/ 9613977 w 11378470"/>
              <a:gd name="connsiteY7766" fmla="*/ 1487092 h 10286999"/>
              <a:gd name="connsiteX7767" fmla="*/ 9616721 w 11378470"/>
              <a:gd name="connsiteY7767" fmla="*/ 1478891 h 10286999"/>
              <a:gd name="connsiteX7768" fmla="*/ 9631054 w 11378470"/>
              <a:gd name="connsiteY7768" fmla="*/ 1470008 h 10286999"/>
              <a:gd name="connsiteX7769" fmla="*/ 8692509 w 11378470"/>
              <a:gd name="connsiteY7769" fmla="*/ 1460548 h 10286999"/>
              <a:gd name="connsiteX7770" fmla="*/ 8700062 w 11378470"/>
              <a:gd name="connsiteY7770" fmla="*/ 1464507 h 10286999"/>
              <a:gd name="connsiteX7771" fmla="*/ 8692509 w 11378470"/>
              <a:gd name="connsiteY7771" fmla="*/ 1460548 h 10286999"/>
              <a:gd name="connsiteX7772" fmla="*/ 3384762 w 11378470"/>
              <a:gd name="connsiteY7772" fmla="*/ 1455247 h 10286999"/>
              <a:gd name="connsiteX7773" fmla="*/ 3397447 w 11378470"/>
              <a:gd name="connsiteY7773" fmla="*/ 1457953 h 10286999"/>
              <a:gd name="connsiteX7774" fmla="*/ 3404311 w 11378470"/>
              <a:gd name="connsiteY7774" fmla="*/ 1466041 h 10286999"/>
              <a:gd name="connsiteX7775" fmla="*/ 3401908 w 11378470"/>
              <a:gd name="connsiteY7775" fmla="*/ 1489923 h 10286999"/>
              <a:gd name="connsiteX7776" fmla="*/ 3367414 w 11378470"/>
              <a:gd name="connsiteY7776" fmla="*/ 1489346 h 10286999"/>
              <a:gd name="connsiteX7777" fmla="*/ 3374050 w 11378470"/>
              <a:gd name="connsiteY7777" fmla="*/ 1461548 h 10286999"/>
              <a:gd name="connsiteX7778" fmla="*/ 3384762 w 11378470"/>
              <a:gd name="connsiteY7778" fmla="*/ 1455247 h 10286999"/>
              <a:gd name="connsiteX7779" fmla="*/ 8230692 w 11378470"/>
              <a:gd name="connsiteY7779" fmla="*/ 1455247 h 10286999"/>
              <a:gd name="connsiteX7780" fmla="*/ 8243377 w 11378470"/>
              <a:gd name="connsiteY7780" fmla="*/ 1457952 h 10286999"/>
              <a:gd name="connsiteX7781" fmla="*/ 8250241 w 11378470"/>
              <a:gd name="connsiteY7781" fmla="*/ 1466040 h 10286999"/>
              <a:gd name="connsiteX7782" fmla="*/ 8247838 w 11378470"/>
              <a:gd name="connsiteY7782" fmla="*/ 1489922 h 10286999"/>
              <a:gd name="connsiteX7783" fmla="*/ 8213344 w 11378470"/>
              <a:gd name="connsiteY7783" fmla="*/ 1489345 h 10286999"/>
              <a:gd name="connsiteX7784" fmla="*/ 8219980 w 11378470"/>
              <a:gd name="connsiteY7784" fmla="*/ 1461547 h 10286999"/>
              <a:gd name="connsiteX7785" fmla="*/ 8230692 w 11378470"/>
              <a:gd name="connsiteY7785" fmla="*/ 1455247 h 10286999"/>
              <a:gd name="connsiteX7786" fmla="*/ 9984456 w 11378470"/>
              <a:gd name="connsiteY7786" fmla="*/ 1445204 h 10286999"/>
              <a:gd name="connsiteX7787" fmla="*/ 9992018 w 11378470"/>
              <a:gd name="connsiteY7787" fmla="*/ 1446345 h 10286999"/>
              <a:gd name="connsiteX7788" fmla="*/ 9995036 w 11378470"/>
              <a:gd name="connsiteY7788" fmla="*/ 1454516 h 10286999"/>
              <a:gd name="connsiteX7789" fmla="*/ 9993404 w 11378470"/>
              <a:gd name="connsiteY7789" fmla="*/ 1470733 h 10286999"/>
              <a:gd name="connsiteX7790" fmla="*/ 9984924 w 11378470"/>
              <a:gd name="connsiteY7790" fmla="*/ 1478712 h 10286999"/>
              <a:gd name="connsiteX7791" fmla="*/ 9977666 w 11378470"/>
              <a:gd name="connsiteY7791" fmla="*/ 1474531 h 10286999"/>
              <a:gd name="connsiteX7792" fmla="*/ 9970002 w 11378470"/>
              <a:gd name="connsiteY7792" fmla="*/ 1474402 h 10286999"/>
              <a:gd name="connsiteX7793" fmla="*/ 9970410 w 11378470"/>
              <a:gd name="connsiteY7793" fmla="*/ 1470348 h 10286999"/>
              <a:gd name="connsiteX7794" fmla="*/ 9966984 w 11378470"/>
              <a:gd name="connsiteY7794" fmla="*/ 1466230 h 10286999"/>
              <a:gd name="connsiteX7795" fmla="*/ 9976280 w 11378470"/>
              <a:gd name="connsiteY7795" fmla="*/ 1450142 h 10286999"/>
              <a:gd name="connsiteX7796" fmla="*/ 9984456 w 11378470"/>
              <a:gd name="connsiteY7796" fmla="*/ 1445204 h 10286999"/>
              <a:gd name="connsiteX7797" fmla="*/ 8669156 w 11378470"/>
              <a:gd name="connsiteY7797" fmla="*/ 1441359 h 10286999"/>
              <a:gd name="connsiteX7798" fmla="*/ 8643061 w 11378470"/>
              <a:gd name="connsiteY7798" fmla="*/ 1464457 h 10286999"/>
              <a:gd name="connsiteX7799" fmla="*/ 8669156 w 11378470"/>
              <a:gd name="connsiteY7799" fmla="*/ 1441359 h 10286999"/>
              <a:gd name="connsiteX7800" fmla="*/ 2065548 w 11378470"/>
              <a:gd name="connsiteY7800" fmla="*/ 1434859 h 10286999"/>
              <a:gd name="connsiteX7801" fmla="*/ 2082794 w 11378470"/>
              <a:gd name="connsiteY7801" fmla="*/ 1435881 h 10286999"/>
              <a:gd name="connsiteX7802" fmla="*/ 2080142 w 11378470"/>
              <a:gd name="connsiteY7802" fmla="*/ 1460740 h 10286999"/>
              <a:gd name="connsiteX7803" fmla="*/ 2062896 w 11378470"/>
              <a:gd name="connsiteY7803" fmla="*/ 1459719 h 10286999"/>
              <a:gd name="connsiteX7804" fmla="*/ 2065548 w 11378470"/>
              <a:gd name="connsiteY7804" fmla="*/ 1434859 h 10286999"/>
              <a:gd name="connsiteX7805" fmla="*/ 9135570 w 11378470"/>
              <a:gd name="connsiteY7805" fmla="*/ 1432342 h 10286999"/>
              <a:gd name="connsiteX7806" fmla="*/ 9142537 w 11378470"/>
              <a:gd name="connsiteY7806" fmla="*/ 1432459 h 10286999"/>
              <a:gd name="connsiteX7807" fmla="*/ 9135570 w 11378470"/>
              <a:gd name="connsiteY7807" fmla="*/ 1432342 h 10286999"/>
              <a:gd name="connsiteX7808" fmla="*/ 3073587 w 11378470"/>
              <a:gd name="connsiteY7808" fmla="*/ 1431674 h 10286999"/>
              <a:gd name="connsiteX7809" fmla="*/ 3098809 w 11378470"/>
              <a:gd name="connsiteY7809" fmla="*/ 1480177 h 10286999"/>
              <a:gd name="connsiteX7810" fmla="*/ 3060090 w 11378470"/>
              <a:gd name="connsiteY7810" fmla="*/ 1474456 h 10286999"/>
              <a:gd name="connsiteX7811" fmla="*/ 3073587 w 11378470"/>
              <a:gd name="connsiteY7811" fmla="*/ 1431674 h 10286999"/>
              <a:gd name="connsiteX7812" fmla="*/ 2253089 w 11378470"/>
              <a:gd name="connsiteY7812" fmla="*/ 1426931 h 10286999"/>
              <a:gd name="connsiteX7813" fmla="*/ 2301078 w 11378470"/>
              <a:gd name="connsiteY7813" fmla="*/ 1465110 h 10286999"/>
              <a:gd name="connsiteX7814" fmla="*/ 2270199 w 11378470"/>
              <a:gd name="connsiteY7814" fmla="*/ 1480498 h 10286999"/>
              <a:gd name="connsiteX7815" fmla="*/ 2249201 w 11378470"/>
              <a:gd name="connsiteY7815" fmla="*/ 1469408 h 10286999"/>
              <a:gd name="connsiteX7816" fmla="*/ 2234914 w 11378470"/>
              <a:gd name="connsiteY7816" fmla="*/ 1433937 h 10286999"/>
              <a:gd name="connsiteX7817" fmla="*/ 2253089 w 11378470"/>
              <a:gd name="connsiteY7817" fmla="*/ 1426931 h 10286999"/>
              <a:gd name="connsiteX7818" fmla="*/ 3167368 w 11378470"/>
              <a:gd name="connsiteY7818" fmla="*/ 1424962 h 10286999"/>
              <a:gd name="connsiteX7819" fmla="*/ 3191410 w 11378470"/>
              <a:gd name="connsiteY7819" fmla="*/ 1426063 h 10286999"/>
              <a:gd name="connsiteX7820" fmla="*/ 3181674 w 11378470"/>
              <a:gd name="connsiteY7820" fmla="*/ 1474428 h 10286999"/>
              <a:gd name="connsiteX7821" fmla="*/ 3164990 w 11378470"/>
              <a:gd name="connsiteY7821" fmla="*/ 1474806 h 10286999"/>
              <a:gd name="connsiteX7822" fmla="*/ 3167368 w 11378470"/>
              <a:gd name="connsiteY7822" fmla="*/ 1424962 h 10286999"/>
              <a:gd name="connsiteX7823" fmla="*/ 8013298 w 11378470"/>
              <a:gd name="connsiteY7823" fmla="*/ 1424961 h 10286999"/>
              <a:gd name="connsiteX7824" fmla="*/ 8037340 w 11378470"/>
              <a:gd name="connsiteY7824" fmla="*/ 1426062 h 10286999"/>
              <a:gd name="connsiteX7825" fmla="*/ 8027604 w 11378470"/>
              <a:gd name="connsiteY7825" fmla="*/ 1474427 h 10286999"/>
              <a:gd name="connsiteX7826" fmla="*/ 8010920 w 11378470"/>
              <a:gd name="connsiteY7826" fmla="*/ 1474805 h 10286999"/>
              <a:gd name="connsiteX7827" fmla="*/ 8013298 w 11378470"/>
              <a:gd name="connsiteY7827" fmla="*/ 1424961 h 10286999"/>
              <a:gd name="connsiteX7828" fmla="*/ 2362670 w 11378470"/>
              <a:gd name="connsiteY7828" fmla="*/ 1423213 h 10286999"/>
              <a:gd name="connsiteX7829" fmla="*/ 2402438 w 11378470"/>
              <a:gd name="connsiteY7829" fmla="*/ 1433613 h 10286999"/>
              <a:gd name="connsiteX7830" fmla="*/ 2363836 w 11378470"/>
              <a:gd name="connsiteY7830" fmla="*/ 1472439 h 10286999"/>
              <a:gd name="connsiteX7831" fmla="*/ 2352491 w 11378470"/>
              <a:gd name="connsiteY7831" fmla="*/ 1457084 h 10286999"/>
              <a:gd name="connsiteX7832" fmla="*/ 2362670 w 11378470"/>
              <a:gd name="connsiteY7832" fmla="*/ 1423213 h 10286999"/>
              <a:gd name="connsiteX7833" fmla="*/ 2934701 w 11378470"/>
              <a:gd name="connsiteY7833" fmla="*/ 1420716 h 10286999"/>
              <a:gd name="connsiteX7834" fmla="*/ 2978553 w 11378470"/>
              <a:gd name="connsiteY7834" fmla="*/ 1463107 h 10286999"/>
              <a:gd name="connsiteX7835" fmla="*/ 2934701 w 11378470"/>
              <a:gd name="connsiteY7835" fmla="*/ 1420716 h 10286999"/>
              <a:gd name="connsiteX7836" fmla="*/ 9085824 w 11378470"/>
              <a:gd name="connsiteY7836" fmla="*/ 1418369 h 10286999"/>
              <a:gd name="connsiteX7837" fmla="*/ 9097863 w 11378470"/>
              <a:gd name="connsiteY7837" fmla="*/ 1449365 h 10286999"/>
              <a:gd name="connsiteX7838" fmla="*/ 9090779 w 11378470"/>
              <a:gd name="connsiteY7838" fmla="*/ 1453744 h 10286999"/>
              <a:gd name="connsiteX7839" fmla="*/ 9082044 w 11378470"/>
              <a:gd name="connsiteY7839" fmla="*/ 1446331 h 10286999"/>
              <a:gd name="connsiteX7840" fmla="*/ 9078739 w 11378470"/>
              <a:gd name="connsiteY7840" fmla="*/ 1422747 h 10286999"/>
              <a:gd name="connsiteX7841" fmla="*/ 9085824 w 11378470"/>
              <a:gd name="connsiteY7841" fmla="*/ 1418369 h 10286999"/>
              <a:gd name="connsiteX7842" fmla="*/ 9130518 w 11378470"/>
              <a:gd name="connsiteY7842" fmla="*/ 1416722 h 10286999"/>
              <a:gd name="connsiteX7843" fmla="*/ 9140634 w 11378470"/>
              <a:gd name="connsiteY7843" fmla="*/ 1422488 h 10286999"/>
              <a:gd name="connsiteX7844" fmla="*/ 9130604 w 11378470"/>
              <a:gd name="connsiteY7844" fmla="*/ 1434819 h 10286999"/>
              <a:gd name="connsiteX7845" fmla="*/ 9124542 w 11378470"/>
              <a:gd name="connsiteY7845" fmla="*/ 1419519 h 10286999"/>
              <a:gd name="connsiteX7846" fmla="*/ 9130518 w 11378470"/>
              <a:gd name="connsiteY7846" fmla="*/ 1416722 h 10286999"/>
              <a:gd name="connsiteX7847" fmla="*/ 2930268 w 11378470"/>
              <a:gd name="connsiteY7847" fmla="*/ 1412526 h 10286999"/>
              <a:gd name="connsiteX7848" fmla="*/ 2935106 w 11378470"/>
              <a:gd name="connsiteY7848" fmla="*/ 1420084 h 10286999"/>
              <a:gd name="connsiteX7849" fmla="*/ 2929650 w 11378470"/>
              <a:gd name="connsiteY7849" fmla="*/ 1421036 h 10286999"/>
              <a:gd name="connsiteX7850" fmla="*/ 2930268 w 11378470"/>
              <a:gd name="connsiteY7850" fmla="*/ 1412526 h 10286999"/>
              <a:gd name="connsiteX7851" fmla="*/ 9711323 w 11378470"/>
              <a:gd name="connsiteY7851" fmla="*/ 1412416 h 10286999"/>
              <a:gd name="connsiteX7852" fmla="*/ 9740359 w 11378470"/>
              <a:gd name="connsiteY7852" fmla="*/ 1424427 h 10286999"/>
              <a:gd name="connsiteX7853" fmla="*/ 9742982 w 11378470"/>
              <a:gd name="connsiteY7853" fmla="*/ 1447436 h 10286999"/>
              <a:gd name="connsiteX7854" fmla="*/ 9685218 w 11378470"/>
              <a:gd name="connsiteY7854" fmla="*/ 1441458 h 10286999"/>
              <a:gd name="connsiteX7855" fmla="*/ 9711323 w 11378470"/>
              <a:gd name="connsiteY7855" fmla="*/ 1412416 h 10286999"/>
              <a:gd name="connsiteX7856" fmla="*/ 3402384 w 11378470"/>
              <a:gd name="connsiteY7856" fmla="*/ 1409152 h 10286999"/>
              <a:gd name="connsiteX7857" fmla="*/ 3421033 w 11378470"/>
              <a:gd name="connsiteY7857" fmla="*/ 1412806 h 10286999"/>
              <a:gd name="connsiteX7858" fmla="*/ 3427677 w 11378470"/>
              <a:gd name="connsiteY7858" fmla="*/ 1430132 h 10286999"/>
              <a:gd name="connsiteX7859" fmla="*/ 3402384 w 11378470"/>
              <a:gd name="connsiteY7859" fmla="*/ 1409152 h 10286999"/>
              <a:gd name="connsiteX7860" fmla="*/ 8248314 w 11378470"/>
              <a:gd name="connsiteY7860" fmla="*/ 1409151 h 10286999"/>
              <a:gd name="connsiteX7861" fmla="*/ 8266963 w 11378470"/>
              <a:gd name="connsiteY7861" fmla="*/ 1412805 h 10286999"/>
              <a:gd name="connsiteX7862" fmla="*/ 8273607 w 11378470"/>
              <a:gd name="connsiteY7862" fmla="*/ 1430131 h 10286999"/>
              <a:gd name="connsiteX7863" fmla="*/ 8248314 w 11378470"/>
              <a:gd name="connsiteY7863" fmla="*/ 1409151 h 10286999"/>
              <a:gd name="connsiteX7864" fmla="*/ 2661139 w 11378470"/>
              <a:gd name="connsiteY7864" fmla="*/ 1409056 h 10286999"/>
              <a:gd name="connsiteX7865" fmla="*/ 2688232 w 11378470"/>
              <a:gd name="connsiteY7865" fmla="*/ 1416407 h 10286999"/>
              <a:gd name="connsiteX7866" fmla="*/ 2691237 w 11378470"/>
              <a:gd name="connsiteY7866" fmla="*/ 1434506 h 10286999"/>
              <a:gd name="connsiteX7867" fmla="*/ 2636519 w 11378470"/>
              <a:gd name="connsiteY7867" fmla="*/ 1426739 h 10286999"/>
              <a:gd name="connsiteX7868" fmla="*/ 2661139 w 11378470"/>
              <a:gd name="connsiteY7868" fmla="*/ 1409056 h 10286999"/>
              <a:gd name="connsiteX7869" fmla="*/ 9319122 w 11378470"/>
              <a:gd name="connsiteY7869" fmla="*/ 1406328 h 10286999"/>
              <a:gd name="connsiteX7870" fmla="*/ 9354613 w 11378470"/>
              <a:gd name="connsiteY7870" fmla="*/ 1436398 h 10286999"/>
              <a:gd name="connsiteX7871" fmla="*/ 9359320 w 11378470"/>
              <a:gd name="connsiteY7871" fmla="*/ 1450346 h 10286999"/>
              <a:gd name="connsiteX7872" fmla="*/ 9347552 w 11378470"/>
              <a:gd name="connsiteY7872" fmla="*/ 1466393 h 10286999"/>
              <a:gd name="connsiteX7873" fmla="*/ 9310982 w 11378470"/>
              <a:gd name="connsiteY7873" fmla="*/ 1423274 h 10286999"/>
              <a:gd name="connsiteX7874" fmla="*/ 9319122 w 11378470"/>
              <a:gd name="connsiteY7874" fmla="*/ 1406328 h 10286999"/>
              <a:gd name="connsiteX7875" fmla="*/ 2914254 w 11378470"/>
              <a:gd name="connsiteY7875" fmla="*/ 1402249 h 10286999"/>
              <a:gd name="connsiteX7876" fmla="*/ 2918719 w 11378470"/>
              <a:gd name="connsiteY7876" fmla="*/ 1405671 h 10286999"/>
              <a:gd name="connsiteX7877" fmla="*/ 2919092 w 11378470"/>
              <a:gd name="connsiteY7877" fmla="*/ 1409807 h 10286999"/>
              <a:gd name="connsiteX7878" fmla="*/ 2912229 w 11378470"/>
              <a:gd name="connsiteY7878" fmla="*/ 1405403 h 10286999"/>
              <a:gd name="connsiteX7879" fmla="*/ 2914254 w 11378470"/>
              <a:gd name="connsiteY7879" fmla="*/ 1402249 h 10286999"/>
              <a:gd name="connsiteX7880" fmla="*/ 7935942 w 11378470"/>
              <a:gd name="connsiteY7880" fmla="*/ 1400581 h 10286999"/>
              <a:gd name="connsiteX7881" fmla="*/ 7944851 w 11378470"/>
              <a:gd name="connsiteY7881" fmla="*/ 1438059 h 10286999"/>
              <a:gd name="connsiteX7882" fmla="*/ 7944754 w 11378470"/>
              <a:gd name="connsiteY7882" fmla="*/ 1447659 h 10286999"/>
              <a:gd name="connsiteX7883" fmla="*/ 7946254 w 11378470"/>
              <a:gd name="connsiteY7883" fmla="*/ 1449175 h 10286999"/>
              <a:gd name="connsiteX7884" fmla="*/ 7946967 w 11378470"/>
              <a:gd name="connsiteY7884" fmla="*/ 1451389 h 10286999"/>
              <a:gd name="connsiteX7885" fmla="*/ 7951188 w 11378470"/>
              <a:gd name="connsiteY7885" fmla="*/ 1457784 h 10286999"/>
              <a:gd name="connsiteX7886" fmla="*/ 7953094 w 11378470"/>
              <a:gd name="connsiteY7886" fmla="*/ 1464935 h 10286999"/>
              <a:gd name="connsiteX7887" fmla="*/ 7950321 w 11378470"/>
              <a:gd name="connsiteY7887" fmla="*/ 1461810 h 10286999"/>
              <a:gd name="connsiteX7888" fmla="*/ 7951270 w 11378470"/>
              <a:gd name="connsiteY7888" fmla="*/ 1464756 h 10286999"/>
              <a:gd name="connsiteX7889" fmla="*/ 7944739 w 11378470"/>
              <a:gd name="connsiteY7889" fmla="*/ 1480177 h 10286999"/>
              <a:gd name="connsiteX7890" fmla="*/ 7937854 w 11378470"/>
              <a:gd name="connsiteY7890" fmla="*/ 1481399 h 10286999"/>
              <a:gd name="connsiteX7891" fmla="*/ 7939014 w 11378470"/>
              <a:gd name="connsiteY7891" fmla="*/ 1484086 h 10286999"/>
              <a:gd name="connsiteX7892" fmla="*/ 7947356 w 11378470"/>
              <a:gd name="connsiteY7892" fmla="*/ 1500990 h 10286999"/>
              <a:gd name="connsiteX7893" fmla="*/ 7954026 w 11378470"/>
              <a:gd name="connsiteY7893" fmla="*/ 1526015 h 10286999"/>
              <a:gd name="connsiteX7894" fmla="*/ 7967175 w 11378470"/>
              <a:gd name="connsiteY7894" fmla="*/ 1556285 h 10286999"/>
              <a:gd name="connsiteX7895" fmla="*/ 7974811 w 11378470"/>
              <a:gd name="connsiteY7895" fmla="*/ 1548927 h 10286999"/>
              <a:gd name="connsiteX7896" fmla="*/ 7977569 w 11378470"/>
              <a:gd name="connsiteY7896" fmla="*/ 1547055 h 10286999"/>
              <a:gd name="connsiteX7897" fmla="*/ 7974563 w 11378470"/>
              <a:gd name="connsiteY7897" fmla="*/ 1540603 h 10286999"/>
              <a:gd name="connsiteX7898" fmla="*/ 7969627 w 11378470"/>
              <a:gd name="connsiteY7898" fmla="*/ 1513572 h 10286999"/>
              <a:gd name="connsiteX7899" fmla="*/ 7969785 w 11378470"/>
              <a:gd name="connsiteY7899" fmla="*/ 1512325 h 10286999"/>
              <a:gd name="connsiteX7900" fmla="*/ 7969062 w 11378470"/>
              <a:gd name="connsiteY7900" fmla="*/ 1510441 h 10286999"/>
              <a:gd name="connsiteX7901" fmla="*/ 7969952 w 11378470"/>
              <a:gd name="connsiteY7901" fmla="*/ 1510971 h 10286999"/>
              <a:gd name="connsiteX7902" fmla="*/ 7972566 w 11378470"/>
              <a:gd name="connsiteY7902" fmla="*/ 1489961 h 10286999"/>
              <a:gd name="connsiteX7903" fmla="*/ 7974688 w 11378470"/>
              <a:gd name="connsiteY7903" fmla="*/ 1487434 h 10286999"/>
              <a:gd name="connsiteX7904" fmla="*/ 7974078 w 11378470"/>
              <a:gd name="connsiteY7904" fmla="*/ 1486079 h 10286999"/>
              <a:gd name="connsiteX7905" fmla="*/ 7935942 w 11378470"/>
              <a:gd name="connsiteY7905" fmla="*/ 1400581 h 10286999"/>
              <a:gd name="connsiteX7906" fmla="*/ 8769580 w 11378470"/>
              <a:gd name="connsiteY7906" fmla="*/ 1394704 h 10286999"/>
              <a:gd name="connsiteX7907" fmla="*/ 8778342 w 11378470"/>
              <a:gd name="connsiteY7907" fmla="*/ 1413199 h 10286999"/>
              <a:gd name="connsiteX7908" fmla="*/ 8762017 w 11378470"/>
              <a:gd name="connsiteY7908" fmla="*/ 1463397 h 10286999"/>
              <a:gd name="connsiteX7909" fmla="*/ 8745626 w 11378470"/>
              <a:gd name="connsiteY7909" fmla="*/ 1430327 h 10286999"/>
              <a:gd name="connsiteX7910" fmla="*/ 8769580 w 11378470"/>
              <a:gd name="connsiteY7910" fmla="*/ 1394704 h 10286999"/>
              <a:gd name="connsiteX7911" fmla="*/ 2900810 w 11378470"/>
              <a:gd name="connsiteY7911" fmla="*/ 1382934 h 10286999"/>
              <a:gd name="connsiteX7912" fmla="*/ 2907512 w 11378470"/>
              <a:gd name="connsiteY7912" fmla="*/ 1392747 h 10286999"/>
              <a:gd name="connsiteX7913" fmla="*/ 2910144 w 11378470"/>
              <a:gd name="connsiteY7913" fmla="*/ 1403619 h 10286999"/>
              <a:gd name="connsiteX7914" fmla="*/ 2897333 w 11378470"/>
              <a:gd name="connsiteY7914" fmla="*/ 1395398 h 10286999"/>
              <a:gd name="connsiteX7915" fmla="*/ 2900810 w 11378470"/>
              <a:gd name="connsiteY7915" fmla="*/ 1382934 h 10286999"/>
              <a:gd name="connsiteX7916" fmla="*/ 9144071 w 11378470"/>
              <a:gd name="connsiteY7916" fmla="*/ 1379441 h 10286999"/>
              <a:gd name="connsiteX7917" fmla="*/ 9153908 w 11378470"/>
              <a:gd name="connsiteY7917" fmla="*/ 1379689 h 10286999"/>
              <a:gd name="connsiteX7918" fmla="*/ 9165857 w 11378470"/>
              <a:gd name="connsiteY7918" fmla="*/ 1384766 h 10286999"/>
              <a:gd name="connsiteX7919" fmla="*/ 9175705 w 11378470"/>
              <a:gd name="connsiteY7919" fmla="*/ 1400445 h 10286999"/>
              <a:gd name="connsiteX7920" fmla="*/ 9176836 w 11378470"/>
              <a:gd name="connsiteY7920" fmla="*/ 1408508 h 10286999"/>
              <a:gd name="connsiteX7921" fmla="*/ 9143817 w 11378470"/>
              <a:gd name="connsiteY7921" fmla="*/ 1418576 h 10286999"/>
              <a:gd name="connsiteX7922" fmla="*/ 9127914 w 11378470"/>
              <a:gd name="connsiteY7922" fmla="*/ 1386994 h 10286999"/>
              <a:gd name="connsiteX7923" fmla="*/ 9134938 w 11378470"/>
              <a:gd name="connsiteY7923" fmla="*/ 1382518 h 10286999"/>
              <a:gd name="connsiteX7924" fmla="*/ 9144071 w 11378470"/>
              <a:gd name="connsiteY7924" fmla="*/ 1379441 h 10286999"/>
              <a:gd name="connsiteX7925" fmla="*/ 8853821 w 11378470"/>
              <a:gd name="connsiteY7925" fmla="*/ 1375047 h 10286999"/>
              <a:gd name="connsiteX7926" fmla="*/ 8852542 w 11378470"/>
              <a:gd name="connsiteY7926" fmla="*/ 1377899 h 10286999"/>
              <a:gd name="connsiteX7927" fmla="*/ 8854327 w 11378470"/>
              <a:gd name="connsiteY7927" fmla="*/ 1388842 h 10286999"/>
              <a:gd name="connsiteX7928" fmla="*/ 8871712 w 11378470"/>
              <a:gd name="connsiteY7928" fmla="*/ 1409795 h 10286999"/>
              <a:gd name="connsiteX7929" fmla="*/ 8870378 w 11378470"/>
              <a:gd name="connsiteY7929" fmla="*/ 1418736 h 10286999"/>
              <a:gd name="connsiteX7930" fmla="*/ 8858793 w 11378470"/>
              <a:gd name="connsiteY7930" fmla="*/ 1416200 h 10286999"/>
              <a:gd name="connsiteX7931" fmla="*/ 8859234 w 11378470"/>
              <a:gd name="connsiteY7931" fmla="*/ 1401787 h 10286999"/>
              <a:gd name="connsiteX7932" fmla="*/ 8848981 w 11378470"/>
              <a:gd name="connsiteY7932" fmla="*/ 1390309 h 10286999"/>
              <a:gd name="connsiteX7933" fmla="*/ 8849423 w 11378470"/>
              <a:gd name="connsiteY7933" fmla="*/ 1375897 h 10286999"/>
              <a:gd name="connsiteX7934" fmla="*/ 8853821 w 11378470"/>
              <a:gd name="connsiteY7934" fmla="*/ 1375047 h 10286999"/>
              <a:gd name="connsiteX7935" fmla="*/ 3084772 w 11378470"/>
              <a:gd name="connsiteY7935" fmla="*/ 1372909 h 10286999"/>
              <a:gd name="connsiteX7936" fmla="*/ 3099359 w 11378470"/>
              <a:gd name="connsiteY7936" fmla="*/ 1378040 h 10286999"/>
              <a:gd name="connsiteX7937" fmla="*/ 3080765 w 11378470"/>
              <a:gd name="connsiteY7937" fmla="*/ 1385446 h 10286999"/>
              <a:gd name="connsiteX7938" fmla="*/ 3067692 w 11378470"/>
              <a:gd name="connsiteY7938" fmla="*/ 1377056 h 10286999"/>
              <a:gd name="connsiteX7939" fmla="*/ 3084772 w 11378470"/>
              <a:gd name="connsiteY7939" fmla="*/ 1372909 h 10286999"/>
              <a:gd name="connsiteX7940" fmla="*/ 9612836 w 11378470"/>
              <a:gd name="connsiteY7940" fmla="*/ 1371618 h 10286999"/>
              <a:gd name="connsiteX7941" fmla="*/ 9618886 w 11378470"/>
              <a:gd name="connsiteY7941" fmla="*/ 1387800 h 10286999"/>
              <a:gd name="connsiteX7942" fmla="*/ 9595083 w 11378470"/>
              <a:gd name="connsiteY7942" fmla="*/ 1395442 h 10286999"/>
              <a:gd name="connsiteX7943" fmla="*/ 9589032 w 11378470"/>
              <a:gd name="connsiteY7943" fmla="*/ 1379260 h 10286999"/>
              <a:gd name="connsiteX7944" fmla="*/ 9612836 w 11378470"/>
              <a:gd name="connsiteY7944" fmla="*/ 1371618 h 10286999"/>
              <a:gd name="connsiteX7945" fmla="*/ 3112706 w 11378470"/>
              <a:gd name="connsiteY7945" fmla="*/ 1371085 h 10286999"/>
              <a:gd name="connsiteX7946" fmla="*/ 3113624 w 11378470"/>
              <a:gd name="connsiteY7946" fmla="*/ 1376573 h 10286999"/>
              <a:gd name="connsiteX7947" fmla="*/ 3115851 w 11378470"/>
              <a:gd name="connsiteY7947" fmla="*/ 1373103 h 10286999"/>
              <a:gd name="connsiteX7948" fmla="*/ 3113970 w 11378470"/>
              <a:gd name="connsiteY7948" fmla="*/ 1378630 h 10286999"/>
              <a:gd name="connsiteX7949" fmla="*/ 3111398 w 11378470"/>
              <a:gd name="connsiteY7949" fmla="*/ 1380041 h 10286999"/>
              <a:gd name="connsiteX7950" fmla="*/ 3099735 w 11378470"/>
              <a:gd name="connsiteY7950" fmla="*/ 1377455 h 10286999"/>
              <a:gd name="connsiteX7951" fmla="*/ 3112706 w 11378470"/>
              <a:gd name="connsiteY7951" fmla="*/ 1371085 h 10286999"/>
              <a:gd name="connsiteX7952" fmla="*/ 8963063 w 11378470"/>
              <a:gd name="connsiteY7952" fmla="*/ 1359273 h 10286999"/>
              <a:gd name="connsiteX7953" fmla="*/ 8976675 w 11378470"/>
              <a:gd name="connsiteY7953" fmla="*/ 1359487 h 10286999"/>
              <a:gd name="connsiteX7954" fmla="*/ 8991538 w 11378470"/>
              <a:gd name="connsiteY7954" fmla="*/ 1373892 h 10286999"/>
              <a:gd name="connsiteX7955" fmla="*/ 8949910 w 11378470"/>
              <a:gd name="connsiteY7955" fmla="*/ 1415052 h 10286999"/>
              <a:gd name="connsiteX7956" fmla="*/ 8935975 w 11378470"/>
              <a:gd name="connsiteY7956" fmla="*/ 1390767 h 10286999"/>
              <a:gd name="connsiteX7957" fmla="*/ 8963063 w 11378470"/>
              <a:gd name="connsiteY7957" fmla="*/ 1359273 h 10286999"/>
              <a:gd name="connsiteX7958" fmla="*/ 10049732 w 11378470"/>
              <a:gd name="connsiteY7958" fmla="*/ 1356587 h 10286999"/>
              <a:gd name="connsiteX7959" fmla="*/ 10084716 w 11378470"/>
              <a:gd name="connsiteY7959" fmla="*/ 1368108 h 10286999"/>
              <a:gd name="connsiteX7960" fmla="*/ 10092080 w 11378470"/>
              <a:gd name="connsiteY7960" fmla="*/ 1372325 h 10286999"/>
              <a:gd name="connsiteX7961" fmla="*/ 10099444 w 11378470"/>
              <a:gd name="connsiteY7961" fmla="*/ 1376541 h 10286999"/>
              <a:gd name="connsiteX7962" fmla="*/ 10103636 w 11378470"/>
              <a:gd name="connsiteY7962" fmla="*/ 1383264 h 10286999"/>
              <a:gd name="connsiteX7963" fmla="*/ 10101688 w 11378470"/>
              <a:gd name="connsiteY7963" fmla="*/ 1392952 h 10286999"/>
              <a:gd name="connsiteX7964" fmla="*/ 10034176 w 11378470"/>
              <a:gd name="connsiteY7964" fmla="*/ 1367264 h 10286999"/>
              <a:gd name="connsiteX7965" fmla="*/ 10038884 w 11378470"/>
              <a:gd name="connsiteY7965" fmla="*/ 1359156 h 10286999"/>
              <a:gd name="connsiteX7966" fmla="*/ 10049732 w 11378470"/>
              <a:gd name="connsiteY7966" fmla="*/ 1356587 h 10286999"/>
              <a:gd name="connsiteX7967" fmla="*/ 9361783 w 11378470"/>
              <a:gd name="connsiteY7967" fmla="*/ 1349447 h 10286999"/>
              <a:gd name="connsiteX7968" fmla="*/ 9390093 w 11378470"/>
              <a:gd name="connsiteY7968" fmla="*/ 1367615 h 10286999"/>
              <a:gd name="connsiteX7969" fmla="*/ 9388821 w 11378470"/>
              <a:gd name="connsiteY7969" fmla="*/ 1411119 h 10286999"/>
              <a:gd name="connsiteX7970" fmla="*/ 9368631 w 11378470"/>
              <a:gd name="connsiteY7970" fmla="*/ 1416628 h 10286999"/>
              <a:gd name="connsiteX7971" fmla="*/ 9366819 w 11378470"/>
              <a:gd name="connsiteY7971" fmla="*/ 1415015 h 10286999"/>
              <a:gd name="connsiteX7972" fmla="*/ 9328138 w 11378470"/>
              <a:gd name="connsiteY7972" fmla="*/ 1394997 h 10286999"/>
              <a:gd name="connsiteX7973" fmla="*/ 9322895 w 11378470"/>
              <a:gd name="connsiteY7973" fmla="*/ 1370789 h 10286999"/>
              <a:gd name="connsiteX7974" fmla="*/ 9334797 w 11378470"/>
              <a:gd name="connsiteY7974" fmla="*/ 1366966 h 10286999"/>
              <a:gd name="connsiteX7975" fmla="*/ 9352454 w 11378470"/>
              <a:gd name="connsiteY7975" fmla="*/ 1377039 h 10286999"/>
              <a:gd name="connsiteX7976" fmla="*/ 9352277 w 11378470"/>
              <a:gd name="connsiteY7976" fmla="*/ 1368583 h 10286999"/>
              <a:gd name="connsiteX7977" fmla="*/ 9361783 w 11378470"/>
              <a:gd name="connsiteY7977" fmla="*/ 1349447 h 10286999"/>
              <a:gd name="connsiteX7978" fmla="*/ 8841108 w 11378470"/>
              <a:gd name="connsiteY7978" fmla="*/ 1346072 h 10286999"/>
              <a:gd name="connsiteX7979" fmla="*/ 8845979 w 11378470"/>
              <a:gd name="connsiteY7979" fmla="*/ 1374133 h 10286999"/>
              <a:gd name="connsiteX7980" fmla="*/ 8844030 w 11378470"/>
              <a:gd name="connsiteY7980" fmla="*/ 1362909 h 10286999"/>
              <a:gd name="connsiteX7981" fmla="*/ 8837549 w 11378470"/>
              <a:gd name="connsiteY7981" fmla="*/ 1358748 h 10286999"/>
              <a:gd name="connsiteX7982" fmla="*/ 8841108 w 11378470"/>
              <a:gd name="connsiteY7982" fmla="*/ 1346072 h 10286999"/>
              <a:gd name="connsiteX7983" fmla="*/ 8743502 w 11378470"/>
              <a:gd name="connsiteY7983" fmla="*/ 1345918 h 10286999"/>
              <a:gd name="connsiteX7984" fmla="*/ 8752917 w 11378470"/>
              <a:gd name="connsiteY7984" fmla="*/ 1364397 h 10286999"/>
              <a:gd name="connsiteX7985" fmla="*/ 8734450 w 11378470"/>
              <a:gd name="connsiteY7985" fmla="*/ 1430580 h 10286999"/>
              <a:gd name="connsiteX7986" fmla="*/ 8698322 w 11378470"/>
              <a:gd name="connsiteY7986" fmla="*/ 1420519 h 10286999"/>
              <a:gd name="connsiteX7987" fmla="*/ 8743502 w 11378470"/>
              <a:gd name="connsiteY7987" fmla="*/ 1345918 h 10286999"/>
              <a:gd name="connsiteX7988" fmla="*/ 9473162 w 11378470"/>
              <a:gd name="connsiteY7988" fmla="*/ 1340795 h 10286999"/>
              <a:gd name="connsiteX7989" fmla="*/ 9512146 w 11378470"/>
              <a:gd name="connsiteY7989" fmla="*/ 1366425 h 10286999"/>
              <a:gd name="connsiteX7990" fmla="*/ 9461565 w 11378470"/>
              <a:gd name="connsiteY7990" fmla="*/ 1341896 h 10286999"/>
              <a:gd name="connsiteX7991" fmla="*/ 9473162 w 11378470"/>
              <a:gd name="connsiteY7991" fmla="*/ 1340795 h 10286999"/>
              <a:gd name="connsiteX7992" fmla="*/ 2165477 w 11378470"/>
              <a:gd name="connsiteY7992" fmla="*/ 1339649 h 10286999"/>
              <a:gd name="connsiteX7993" fmla="*/ 2187577 w 11378470"/>
              <a:gd name="connsiteY7993" fmla="*/ 1346567 h 10286999"/>
              <a:gd name="connsiteX7994" fmla="*/ 2158718 w 11378470"/>
              <a:gd name="connsiteY7994" fmla="*/ 1396962 h 10286999"/>
              <a:gd name="connsiteX7995" fmla="*/ 2165477 w 11378470"/>
              <a:gd name="connsiteY7995" fmla="*/ 1339649 h 10286999"/>
              <a:gd name="connsiteX7996" fmla="*/ 8601188 w 11378470"/>
              <a:gd name="connsiteY7996" fmla="*/ 1338220 h 10286999"/>
              <a:gd name="connsiteX7997" fmla="*/ 8615555 w 11378470"/>
              <a:gd name="connsiteY7997" fmla="*/ 1385810 h 10286999"/>
              <a:gd name="connsiteX7998" fmla="*/ 8587711 w 11378470"/>
              <a:gd name="connsiteY7998" fmla="*/ 1379374 h 10286999"/>
              <a:gd name="connsiteX7999" fmla="*/ 8582211 w 11378470"/>
              <a:gd name="connsiteY7999" fmla="*/ 1367588 h 10286999"/>
              <a:gd name="connsiteX8000" fmla="*/ 8582663 w 11378470"/>
              <a:gd name="connsiteY8000" fmla="*/ 1343344 h 10286999"/>
              <a:gd name="connsiteX8001" fmla="*/ 8578845 w 11378470"/>
              <a:gd name="connsiteY8001" fmla="*/ 1343569 h 10286999"/>
              <a:gd name="connsiteX8002" fmla="*/ 8601188 w 11378470"/>
              <a:gd name="connsiteY8002" fmla="*/ 1338220 h 10286999"/>
              <a:gd name="connsiteX8003" fmla="*/ 2740740 w 11378470"/>
              <a:gd name="connsiteY8003" fmla="*/ 1319269 h 10286999"/>
              <a:gd name="connsiteX8004" fmla="*/ 2766078 w 11378470"/>
              <a:gd name="connsiteY8004" fmla="*/ 1332856 h 10286999"/>
              <a:gd name="connsiteX8005" fmla="*/ 2767245 w 11378470"/>
              <a:gd name="connsiteY8005" fmla="*/ 1345862 h 10286999"/>
              <a:gd name="connsiteX8006" fmla="*/ 2753897 w 11378470"/>
              <a:gd name="connsiteY8006" fmla="*/ 1359567 h 10286999"/>
              <a:gd name="connsiteX8007" fmla="*/ 2733632 w 11378470"/>
              <a:gd name="connsiteY8007" fmla="*/ 1328856 h 10286999"/>
              <a:gd name="connsiteX8008" fmla="*/ 2740740 w 11378470"/>
              <a:gd name="connsiteY8008" fmla="*/ 1319269 h 10286999"/>
              <a:gd name="connsiteX8009" fmla="*/ 8530472 w 11378470"/>
              <a:gd name="connsiteY8009" fmla="*/ 1315495 h 10286999"/>
              <a:gd name="connsiteX8010" fmla="*/ 8544416 w 11378470"/>
              <a:gd name="connsiteY8010" fmla="*/ 1321111 h 10286999"/>
              <a:gd name="connsiteX8011" fmla="*/ 8526038 w 11378470"/>
              <a:gd name="connsiteY8011" fmla="*/ 1360087 h 10286999"/>
              <a:gd name="connsiteX8012" fmla="*/ 8522649 w 11378470"/>
              <a:gd name="connsiteY8012" fmla="*/ 1370620 h 10286999"/>
              <a:gd name="connsiteX8013" fmla="*/ 8534652 w 11378470"/>
              <a:gd name="connsiteY8013" fmla="*/ 1367575 h 10286999"/>
              <a:gd name="connsiteX8014" fmla="*/ 8560360 w 11378470"/>
              <a:gd name="connsiteY8014" fmla="*/ 1376128 h 10286999"/>
              <a:gd name="connsiteX8015" fmla="*/ 8585736 w 11378470"/>
              <a:gd name="connsiteY8015" fmla="*/ 1404819 h 10286999"/>
              <a:gd name="connsiteX8016" fmla="*/ 8587412 w 11378470"/>
              <a:gd name="connsiteY8016" fmla="*/ 1420191 h 10286999"/>
              <a:gd name="connsiteX8017" fmla="*/ 8594156 w 11378470"/>
              <a:gd name="connsiteY8017" fmla="*/ 1407954 h 10286999"/>
              <a:gd name="connsiteX8018" fmla="*/ 8605556 w 11378470"/>
              <a:gd name="connsiteY8018" fmla="*/ 1394184 h 10286999"/>
              <a:gd name="connsiteX8019" fmla="*/ 8602538 w 11378470"/>
              <a:gd name="connsiteY8019" fmla="*/ 1429664 h 10286999"/>
              <a:gd name="connsiteX8020" fmla="*/ 8587536 w 11378470"/>
              <a:gd name="connsiteY8020" fmla="*/ 1421330 h 10286999"/>
              <a:gd name="connsiteX8021" fmla="*/ 8587861 w 11378470"/>
              <a:gd name="connsiteY8021" fmla="*/ 1424313 h 10286999"/>
              <a:gd name="connsiteX8022" fmla="*/ 8578131 w 11378470"/>
              <a:gd name="connsiteY8022" fmla="*/ 1447522 h 10286999"/>
              <a:gd name="connsiteX8023" fmla="*/ 8571547 w 11378470"/>
              <a:gd name="connsiteY8023" fmla="*/ 1455958 h 10286999"/>
              <a:gd name="connsiteX8024" fmla="*/ 8566083 w 11378470"/>
              <a:gd name="connsiteY8024" fmla="*/ 1472376 h 10286999"/>
              <a:gd name="connsiteX8025" fmla="*/ 8517074 w 11378470"/>
              <a:gd name="connsiteY8025" fmla="*/ 1455133 h 10286999"/>
              <a:gd name="connsiteX8026" fmla="*/ 8490569 w 11378470"/>
              <a:gd name="connsiteY8026" fmla="*/ 1402360 h 10286999"/>
              <a:gd name="connsiteX8027" fmla="*/ 8495201 w 11378470"/>
              <a:gd name="connsiteY8027" fmla="*/ 1390102 h 10286999"/>
              <a:gd name="connsiteX8028" fmla="*/ 8485860 w 11378470"/>
              <a:gd name="connsiteY8028" fmla="*/ 1382134 h 10286999"/>
              <a:gd name="connsiteX8029" fmla="*/ 8494725 w 11378470"/>
              <a:gd name="connsiteY8029" fmla="*/ 1322813 h 10286999"/>
              <a:gd name="connsiteX8030" fmla="*/ 8530472 w 11378470"/>
              <a:gd name="connsiteY8030" fmla="*/ 1315495 h 10286999"/>
              <a:gd name="connsiteX8031" fmla="*/ 1641661 w 11378470"/>
              <a:gd name="connsiteY8031" fmla="*/ 1309128 h 10286999"/>
              <a:gd name="connsiteX8032" fmla="*/ 1682446 w 11378470"/>
              <a:gd name="connsiteY8032" fmla="*/ 1348069 h 10286999"/>
              <a:gd name="connsiteX8033" fmla="*/ 1661431 w 11378470"/>
              <a:gd name="connsiteY8033" fmla="*/ 1371822 h 10286999"/>
              <a:gd name="connsiteX8034" fmla="*/ 1621205 w 11378470"/>
              <a:gd name="connsiteY8034" fmla="*/ 1321870 h 10286999"/>
              <a:gd name="connsiteX8035" fmla="*/ 1641661 w 11378470"/>
              <a:gd name="connsiteY8035" fmla="*/ 1309128 h 10286999"/>
              <a:gd name="connsiteX8036" fmla="*/ 1709694 w 11378470"/>
              <a:gd name="connsiteY8036" fmla="*/ 1300477 h 10286999"/>
              <a:gd name="connsiteX8037" fmla="*/ 1742710 w 11378470"/>
              <a:gd name="connsiteY8037" fmla="*/ 1338625 h 10286999"/>
              <a:gd name="connsiteX8038" fmla="*/ 1709694 w 11378470"/>
              <a:gd name="connsiteY8038" fmla="*/ 1300477 h 10286999"/>
              <a:gd name="connsiteX8039" fmla="*/ 9174277 w 11378470"/>
              <a:gd name="connsiteY8039" fmla="*/ 1291628 h 10286999"/>
              <a:gd name="connsiteX8040" fmla="*/ 9179663 w 11378470"/>
              <a:gd name="connsiteY8040" fmla="*/ 1302527 h 10286999"/>
              <a:gd name="connsiteX8041" fmla="*/ 9176555 w 11378470"/>
              <a:gd name="connsiteY8041" fmla="*/ 1317672 h 10286999"/>
              <a:gd name="connsiteX8042" fmla="*/ 9178191 w 11378470"/>
              <a:gd name="connsiteY8042" fmla="*/ 1321569 h 10286999"/>
              <a:gd name="connsiteX8043" fmla="*/ 9172663 w 11378470"/>
              <a:gd name="connsiteY8043" fmla="*/ 1332824 h 10286999"/>
              <a:gd name="connsiteX8044" fmla="*/ 9168420 w 11378470"/>
              <a:gd name="connsiteY8044" fmla="*/ 1335519 h 10286999"/>
              <a:gd name="connsiteX8045" fmla="*/ 9158698 w 11378470"/>
              <a:gd name="connsiteY8045" fmla="*/ 1348616 h 10286999"/>
              <a:gd name="connsiteX8046" fmla="*/ 9155349 w 11378470"/>
              <a:gd name="connsiteY8046" fmla="*/ 1342148 h 10286999"/>
              <a:gd name="connsiteX8047" fmla="*/ 9140651 w 11378470"/>
              <a:gd name="connsiteY8047" fmla="*/ 1340183 h 10286999"/>
              <a:gd name="connsiteX8048" fmla="*/ 9120348 w 11378470"/>
              <a:gd name="connsiteY8048" fmla="*/ 1347736 h 10286999"/>
              <a:gd name="connsiteX8049" fmla="*/ 9145346 w 11378470"/>
              <a:gd name="connsiteY8049" fmla="*/ 1332368 h 10286999"/>
              <a:gd name="connsiteX8050" fmla="*/ 9147598 w 11378470"/>
              <a:gd name="connsiteY8050" fmla="*/ 1327167 h 10286999"/>
              <a:gd name="connsiteX8051" fmla="*/ 9147163 w 11378470"/>
              <a:gd name="connsiteY8051" fmla="*/ 1326328 h 10286999"/>
              <a:gd name="connsiteX8052" fmla="*/ 9148701 w 11378470"/>
              <a:gd name="connsiteY8052" fmla="*/ 1324618 h 10286999"/>
              <a:gd name="connsiteX8053" fmla="*/ 9150438 w 11378470"/>
              <a:gd name="connsiteY8053" fmla="*/ 1320611 h 10286999"/>
              <a:gd name="connsiteX8054" fmla="*/ 9152152 w 11378470"/>
              <a:gd name="connsiteY8054" fmla="*/ 1319880 h 10286999"/>
              <a:gd name="connsiteX8055" fmla="*/ 9156932 w 11378470"/>
              <a:gd name="connsiteY8055" fmla="*/ 1310268 h 10286999"/>
              <a:gd name="connsiteX8056" fmla="*/ 9164412 w 11378470"/>
              <a:gd name="connsiteY8056" fmla="*/ 1292739 h 10286999"/>
              <a:gd name="connsiteX8057" fmla="*/ 9174277 w 11378470"/>
              <a:gd name="connsiteY8057" fmla="*/ 1291628 h 10286999"/>
              <a:gd name="connsiteX8058" fmla="*/ 1328698 w 11378470"/>
              <a:gd name="connsiteY8058" fmla="*/ 1290316 h 10286999"/>
              <a:gd name="connsiteX8059" fmla="*/ 1337312 w 11378470"/>
              <a:gd name="connsiteY8059" fmla="*/ 1290770 h 10286999"/>
              <a:gd name="connsiteX8060" fmla="*/ 1341270 w 11378470"/>
              <a:gd name="connsiteY8060" fmla="*/ 1310807 h 10286999"/>
              <a:gd name="connsiteX8061" fmla="*/ 1344762 w 11378470"/>
              <a:gd name="connsiteY8061" fmla="*/ 1312794 h 10286999"/>
              <a:gd name="connsiteX8062" fmla="*/ 1355005 w 11378470"/>
              <a:gd name="connsiteY8062" fmla="*/ 1309728 h 10286999"/>
              <a:gd name="connsiteX8063" fmla="*/ 1389929 w 11378470"/>
              <a:gd name="connsiteY8063" fmla="*/ 1329594 h 10286999"/>
              <a:gd name="connsiteX8064" fmla="*/ 1382476 w 11378470"/>
              <a:gd name="connsiteY8064" fmla="*/ 1374269 h 10286999"/>
              <a:gd name="connsiteX8065" fmla="*/ 1363851 w 11378470"/>
              <a:gd name="connsiteY8065" fmla="*/ 1385907 h 10286999"/>
              <a:gd name="connsiteX8066" fmla="*/ 1323574 w 11378470"/>
              <a:gd name="connsiteY8066" fmla="*/ 1358547 h 10286999"/>
              <a:gd name="connsiteX8067" fmla="*/ 1334517 w 11378470"/>
              <a:gd name="connsiteY8067" fmla="*/ 1315859 h 10286999"/>
              <a:gd name="connsiteX8068" fmla="*/ 1329163 w 11378470"/>
              <a:gd name="connsiteY8068" fmla="*/ 1308368 h 10286999"/>
              <a:gd name="connsiteX8069" fmla="*/ 1328698 w 11378470"/>
              <a:gd name="connsiteY8069" fmla="*/ 1290316 h 10286999"/>
              <a:gd name="connsiteX8070" fmla="*/ 2736854 w 11378470"/>
              <a:gd name="connsiteY8070" fmla="*/ 1284416 h 10286999"/>
              <a:gd name="connsiteX8071" fmla="*/ 2689840 w 11378470"/>
              <a:gd name="connsiteY8071" fmla="*/ 1342023 h 10286999"/>
              <a:gd name="connsiteX8072" fmla="*/ 2736854 w 11378470"/>
              <a:gd name="connsiteY8072" fmla="*/ 1284416 h 10286999"/>
              <a:gd name="connsiteX8073" fmla="*/ 3106328 w 11378470"/>
              <a:gd name="connsiteY8073" fmla="*/ 1284072 h 10286999"/>
              <a:gd name="connsiteX8074" fmla="*/ 3120867 w 11378470"/>
              <a:gd name="connsiteY8074" fmla="*/ 1291905 h 10286999"/>
              <a:gd name="connsiteX8075" fmla="*/ 3128822 w 11378470"/>
              <a:gd name="connsiteY8075" fmla="*/ 1306207 h 10286999"/>
              <a:gd name="connsiteX8076" fmla="*/ 3133816 w 11378470"/>
              <a:gd name="connsiteY8076" fmla="*/ 1320460 h 10286999"/>
              <a:gd name="connsiteX8077" fmla="*/ 3098277 w 11378470"/>
              <a:gd name="connsiteY8077" fmla="*/ 1319865 h 10286999"/>
              <a:gd name="connsiteX8078" fmla="*/ 3095142 w 11378470"/>
              <a:gd name="connsiteY8078" fmla="*/ 1311716 h 10286999"/>
              <a:gd name="connsiteX8079" fmla="*/ 3093225 w 11378470"/>
              <a:gd name="connsiteY8079" fmla="*/ 1291443 h 10286999"/>
              <a:gd name="connsiteX8080" fmla="*/ 3106328 w 11378470"/>
              <a:gd name="connsiteY8080" fmla="*/ 1284072 h 10286999"/>
              <a:gd name="connsiteX8081" fmla="*/ 7952258 w 11378470"/>
              <a:gd name="connsiteY8081" fmla="*/ 1284071 h 10286999"/>
              <a:gd name="connsiteX8082" fmla="*/ 7966797 w 11378470"/>
              <a:gd name="connsiteY8082" fmla="*/ 1291904 h 10286999"/>
              <a:gd name="connsiteX8083" fmla="*/ 7974752 w 11378470"/>
              <a:gd name="connsiteY8083" fmla="*/ 1306207 h 10286999"/>
              <a:gd name="connsiteX8084" fmla="*/ 7979746 w 11378470"/>
              <a:gd name="connsiteY8084" fmla="*/ 1320459 h 10286999"/>
              <a:gd name="connsiteX8085" fmla="*/ 7944207 w 11378470"/>
              <a:gd name="connsiteY8085" fmla="*/ 1319864 h 10286999"/>
              <a:gd name="connsiteX8086" fmla="*/ 7941072 w 11378470"/>
              <a:gd name="connsiteY8086" fmla="*/ 1311715 h 10286999"/>
              <a:gd name="connsiteX8087" fmla="*/ 7939155 w 11378470"/>
              <a:gd name="connsiteY8087" fmla="*/ 1291441 h 10286999"/>
              <a:gd name="connsiteX8088" fmla="*/ 7952258 w 11378470"/>
              <a:gd name="connsiteY8088" fmla="*/ 1284071 h 10286999"/>
              <a:gd name="connsiteX8089" fmla="*/ 8978530 w 11378470"/>
              <a:gd name="connsiteY8089" fmla="*/ 1272176 h 10286999"/>
              <a:gd name="connsiteX8090" fmla="*/ 8982310 w 11378470"/>
              <a:gd name="connsiteY8090" fmla="*/ 1280011 h 10286999"/>
              <a:gd name="connsiteX8091" fmla="*/ 8984450 w 11378470"/>
              <a:gd name="connsiteY8091" fmla="*/ 1290402 h 10286999"/>
              <a:gd name="connsiteX8092" fmla="*/ 8986317 w 11378470"/>
              <a:gd name="connsiteY8092" fmla="*/ 1301219 h 10286999"/>
              <a:gd name="connsiteX8093" fmla="*/ 8990369 w 11378470"/>
              <a:gd name="connsiteY8093" fmla="*/ 1308630 h 10286999"/>
              <a:gd name="connsiteX8094" fmla="*/ 8987865 w 11378470"/>
              <a:gd name="connsiteY8094" fmla="*/ 1326259 h 10286999"/>
              <a:gd name="connsiteX8095" fmla="*/ 8983812 w 11378470"/>
              <a:gd name="connsiteY8095" fmla="*/ 1318847 h 10286999"/>
              <a:gd name="connsiteX8096" fmla="*/ 8981945 w 11378470"/>
              <a:gd name="connsiteY8096" fmla="*/ 1308032 h 10286999"/>
              <a:gd name="connsiteX8097" fmla="*/ 8975705 w 11378470"/>
              <a:gd name="connsiteY8097" fmla="*/ 1304027 h 10286999"/>
              <a:gd name="connsiteX8098" fmla="*/ 8978530 w 11378470"/>
              <a:gd name="connsiteY8098" fmla="*/ 1272176 h 10286999"/>
              <a:gd name="connsiteX8099" fmla="*/ 2814951 w 11378470"/>
              <a:gd name="connsiteY8099" fmla="*/ 1267347 h 10286999"/>
              <a:gd name="connsiteX8100" fmla="*/ 2856402 w 11378470"/>
              <a:gd name="connsiteY8100" fmla="*/ 1321380 h 10286999"/>
              <a:gd name="connsiteX8101" fmla="*/ 2826414 w 11378470"/>
              <a:gd name="connsiteY8101" fmla="*/ 1343139 h 10286999"/>
              <a:gd name="connsiteX8102" fmla="*/ 2795561 w 11378470"/>
              <a:gd name="connsiteY8102" fmla="*/ 1282656 h 10286999"/>
              <a:gd name="connsiteX8103" fmla="*/ 2814951 w 11378470"/>
              <a:gd name="connsiteY8103" fmla="*/ 1267347 h 10286999"/>
              <a:gd name="connsiteX8104" fmla="*/ 8156518 w 11378470"/>
              <a:gd name="connsiteY8104" fmla="*/ 1261211 h 10286999"/>
              <a:gd name="connsiteX8105" fmla="*/ 8176014 w 11378470"/>
              <a:gd name="connsiteY8105" fmla="*/ 1275500 h 10286999"/>
              <a:gd name="connsiteX8106" fmla="*/ 8146372 w 11378470"/>
              <a:gd name="connsiteY8106" fmla="*/ 1319254 h 10286999"/>
              <a:gd name="connsiteX8107" fmla="*/ 8125248 w 11378470"/>
              <a:gd name="connsiteY8107" fmla="*/ 1313392 h 10286999"/>
              <a:gd name="connsiteX8108" fmla="*/ 8156518 w 11378470"/>
              <a:gd name="connsiteY8108" fmla="*/ 1261211 h 10286999"/>
              <a:gd name="connsiteX8109" fmla="*/ 7840335 w 11378470"/>
              <a:gd name="connsiteY8109" fmla="*/ 1257833 h 10286999"/>
              <a:gd name="connsiteX8110" fmla="*/ 7842475 w 11378470"/>
              <a:gd name="connsiteY8110" fmla="*/ 1280254 h 10286999"/>
              <a:gd name="connsiteX8111" fmla="*/ 7895127 w 11378470"/>
              <a:gd name="connsiteY8111" fmla="*/ 1382420 h 10286999"/>
              <a:gd name="connsiteX8112" fmla="*/ 7917621 w 11378470"/>
              <a:gd name="connsiteY8112" fmla="*/ 1434529 h 10286999"/>
              <a:gd name="connsiteX8113" fmla="*/ 7919517 w 11378470"/>
              <a:gd name="connsiteY8113" fmla="*/ 1431673 h 10286999"/>
              <a:gd name="connsiteX8114" fmla="*/ 7934175 w 11378470"/>
              <a:gd name="connsiteY8114" fmla="*/ 1436969 h 10286999"/>
              <a:gd name="connsiteX8115" fmla="*/ 7937387 w 11378470"/>
              <a:gd name="connsiteY8115" fmla="*/ 1440214 h 10286999"/>
              <a:gd name="connsiteX8116" fmla="*/ 7934886 w 11378470"/>
              <a:gd name="connsiteY8116" fmla="*/ 1434411 h 10286999"/>
              <a:gd name="connsiteX8117" fmla="*/ 7924486 w 11378470"/>
              <a:gd name="connsiteY8117" fmla="*/ 1415188 h 10286999"/>
              <a:gd name="connsiteX8118" fmla="*/ 7917817 w 11378470"/>
              <a:gd name="connsiteY8118" fmla="*/ 1390166 h 10286999"/>
              <a:gd name="connsiteX8119" fmla="*/ 7906848 w 11378470"/>
              <a:gd name="connsiteY8119" fmla="*/ 1377805 h 10286999"/>
              <a:gd name="connsiteX8120" fmla="*/ 7882770 w 11378470"/>
              <a:gd name="connsiteY8120" fmla="*/ 1330663 h 10286999"/>
              <a:gd name="connsiteX8121" fmla="*/ 7864179 w 11378470"/>
              <a:gd name="connsiteY8121" fmla="*/ 1289703 h 10286999"/>
              <a:gd name="connsiteX8122" fmla="*/ 7840335 w 11378470"/>
              <a:gd name="connsiteY8122" fmla="*/ 1257833 h 10286999"/>
              <a:gd name="connsiteX8123" fmla="*/ 2678726 w 11378470"/>
              <a:gd name="connsiteY8123" fmla="*/ 1250551 h 10286999"/>
              <a:gd name="connsiteX8124" fmla="*/ 2684928 w 11378470"/>
              <a:gd name="connsiteY8124" fmla="*/ 1266343 h 10286999"/>
              <a:gd name="connsiteX8125" fmla="*/ 2653656 w 11378470"/>
              <a:gd name="connsiteY8125" fmla="*/ 1283325 h 10286999"/>
              <a:gd name="connsiteX8126" fmla="*/ 2678726 w 11378470"/>
              <a:gd name="connsiteY8126" fmla="*/ 1250551 h 10286999"/>
              <a:gd name="connsiteX8127" fmla="*/ 9114128 w 11378470"/>
              <a:gd name="connsiteY8127" fmla="*/ 1242578 h 10286999"/>
              <a:gd name="connsiteX8128" fmla="*/ 9122771 w 11378470"/>
              <a:gd name="connsiteY8128" fmla="*/ 1247303 h 10286999"/>
              <a:gd name="connsiteX8129" fmla="*/ 9127804 w 11378470"/>
              <a:gd name="connsiteY8129" fmla="*/ 1254515 h 10286999"/>
              <a:gd name="connsiteX8130" fmla="*/ 9120727 w 11378470"/>
              <a:gd name="connsiteY8130" fmla="*/ 1267633 h 10286999"/>
              <a:gd name="connsiteX8131" fmla="*/ 9103760 w 11378470"/>
              <a:gd name="connsiteY8131" fmla="*/ 1283639 h 10286999"/>
              <a:gd name="connsiteX8132" fmla="*/ 9098700 w 11378470"/>
              <a:gd name="connsiteY8132" fmla="*/ 1295771 h 10286999"/>
              <a:gd name="connsiteX8133" fmla="*/ 9094868 w 11378470"/>
              <a:gd name="connsiteY8133" fmla="*/ 1295707 h 10286999"/>
              <a:gd name="connsiteX8134" fmla="*/ 9107441 w 11378470"/>
              <a:gd name="connsiteY8134" fmla="*/ 1247047 h 10286999"/>
              <a:gd name="connsiteX8135" fmla="*/ 9114128 w 11378470"/>
              <a:gd name="connsiteY8135" fmla="*/ 1242578 h 10286999"/>
              <a:gd name="connsiteX8136" fmla="*/ 8411990 w 11378470"/>
              <a:gd name="connsiteY8136" fmla="*/ 1241019 h 10286999"/>
              <a:gd name="connsiteX8137" fmla="*/ 8424694 w 11378470"/>
              <a:gd name="connsiteY8137" fmla="*/ 1309893 h 10286999"/>
              <a:gd name="connsiteX8138" fmla="*/ 8416767 w 11378470"/>
              <a:gd name="connsiteY8138" fmla="*/ 1310930 h 10286999"/>
              <a:gd name="connsiteX8139" fmla="*/ 8416977 w 11378470"/>
              <a:gd name="connsiteY8139" fmla="*/ 1311344 h 10286999"/>
              <a:gd name="connsiteX8140" fmla="*/ 8408472 w 11378470"/>
              <a:gd name="connsiteY8140" fmla="*/ 1384041 h 10286999"/>
              <a:gd name="connsiteX8141" fmla="*/ 8427970 w 11378470"/>
              <a:gd name="connsiteY8141" fmla="*/ 1427338 h 10286999"/>
              <a:gd name="connsiteX8142" fmla="*/ 8323602 w 11378470"/>
              <a:gd name="connsiteY8142" fmla="*/ 1384698 h 10286999"/>
              <a:gd name="connsiteX8143" fmla="*/ 8303290 w 11378470"/>
              <a:gd name="connsiteY8143" fmla="*/ 1357376 h 10286999"/>
              <a:gd name="connsiteX8144" fmla="*/ 8378054 w 11378470"/>
              <a:gd name="connsiteY8144" fmla="*/ 1365871 h 10286999"/>
              <a:gd name="connsiteX8145" fmla="*/ 8382887 w 11378470"/>
              <a:gd name="connsiteY8145" fmla="*/ 1319590 h 10286999"/>
              <a:gd name="connsiteX8146" fmla="*/ 8386965 w 11378470"/>
              <a:gd name="connsiteY8146" fmla="*/ 1310374 h 10286999"/>
              <a:gd name="connsiteX8147" fmla="*/ 8374668 w 11378470"/>
              <a:gd name="connsiteY8147" fmla="*/ 1301920 h 10286999"/>
              <a:gd name="connsiteX8148" fmla="*/ 8372857 w 11378470"/>
              <a:gd name="connsiteY8148" fmla="*/ 1292084 h 10286999"/>
              <a:gd name="connsiteX8149" fmla="*/ 8372532 w 11378470"/>
              <a:gd name="connsiteY8149" fmla="*/ 1292482 h 10286999"/>
              <a:gd name="connsiteX8150" fmla="*/ 8312229 w 11378470"/>
              <a:gd name="connsiteY8150" fmla="*/ 1281247 h 10286999"/>
              <a:gd name="connsiteX8151" fmla="*/ 8344018 w 11378470"/>
              <a:gd name="connsiteY8151" fmla="*/ 1256821 h 10286999"/>
              <a:gd name="connsiteX8152" fmla="*/ 8364001 w 11378470"/>
              <a:gd name="connsiteY8152" fmla="*/ 1260955 h 10286999"/>
              <a:gd name="connsiteX8153" fmla="*/ 8376262 w 11378470"/>
              <a:gd name="connsiteY8153" fmla="*/ 1268087 h 10286999"/>
              <a:gd name="connsiteX8154" fmla="*/ 8380150 w 11378470"/>
              <a:gd name="connsiteY8154" fmla="*/ 1258905 h 10286999"/>
              <a:gd name="connsiteX8155" fmla="*/ 8411990 w 11378470"/>
              <a:gd name="connsiteY8155" fmla="*/ 1241019 h 10286999"/>
              <a:gd name="connsiteX8156" fmla="*/ 2546908 w 11378470"/>
              <a:gd name="connsiteY8156" fmla="*/ 1240336 h 10286999"/>
              <a:gd name="connsiteX8157" fmla="*/ 2588620 w 11378470"/>
              <a:gd name="connsiteY8157" fmla="*/ 1313862 h 10286999"/>
              <a:gd name="connsiteX8158" fmla="*/ 2536400 w 11378470"/>
              <a:gd name="connsiteY8158" fmla="*/ 1263725 h 10286999"/>
              <a:gd name="connsiteX8159" fmla="*/ 2546908 w 11378470"/>
              <a:gd name="connsiteY8159" fmla="*/ 1240336 h 10286999"/>
              <a:gd name="connsiteX8160" fmla="*/ 9168148 w 11378470"/>
              <a:gd name="connsiteY8160" fmla="*/ 1237488 h 10286999"/>
              <a:gd name="connsiteX8161" fmla="*/ 9225163 w 11378470"/>
              <a:gd name="connsiteY8161" fmla="*/ 1255328 h 10286999"/>
              <a:gd name="connsiteX8162" fmla="*/ 9181179 w 11378470"/>
              <a:gd name="connsiteY8162" fmla="*/ 1289524 h 10286999"/>
              <a:gd name="connsiteX8163" fmla="*/ 9129480 w 11378470"/>
              <a:gd name="connsiteY8163" fmla="*/ 1277290 h 10286999"/>
              <a:gd name="connsiteX8164" fmla="*/ 9168148 w 11378470"/>
              <a:gd name="connsiteY8164" fmla="*/ 1237488 h 10286999"/>
              <a:gd name="connsiteX8165" fmla="*/ 2203169 w 11378470"/>
              <a:gd name="connsiteY8165" fmla="*/ 1225942 h 10286999"/>
              <a:gd name="connsiteX8166" fmla="*/ 2245622 w 11378470"/>
              <a:gd name="connsiteY8166" fmla="*/ 1252129 h 10286999"/>
              <a:gd name="connsiteX8167" fmla="*/ 2246786 w 11378470"/>
              <a:gd name="connsiteY8167" fmla="*/ 1273255 h 10286999"/>
              <a:gd name="connsiteX8168" fmla="*/ 2211051 w 11378470"/>
              <a:gd name="connsiteY8168" fmla="*/ 1266039 h 10286999"/>
              <a:gd name="connsiteX8169" fmla="*/ 2203169 w 11378470"/>
              <a:gd name="connsiteY8169" fmla="*/ 1225942 h 10286999"/>
              <a:gd name="connsiteX8170" fmla="*/ 2686624 w 11378470"/>
              <a:gd name="connsiteY8170" fmla="*/ 1212176 h 10286999"/>
              <a:gd name="connsiteX8171" fmla="*/ 2693634 w 11378470"/>
              <a:gd name="connsiteY8171" fmla="*/ 1247069 h 10286999"/>
              <a:gd name="connsiteX8172" fmla="*/ 2686624 w 11378470"/>
              <a:gd name="connsiteY8172" fmla="*/ 1212176 h 10286999"/>
              <a:gd name="connsiteX8173" fmla="*/ 8999256 w 11378470"/>
              <a:gd name="connsiteY8173" fmla="*/ 1209318 h 10286999"/>
              <a:gd name="connsiteX8174" fmla="*/ 9002405 w 11378470"/>
              <a:gd name="connsiteY8174" fmla="*/ 1217655 h 10286999"/>
              <a:gd name="connsiteX8175" fmla="*/ 9001157 w 11378470"/>
              <a:gd name="connsiteY8175" fmla="*/ 1230060 h 10286999"/>
              <a:gd name="connsiteX8176" fmla="*/ 8980832 w 11378470"/>
              <a:gd name="connsiteY8176" fmla="*/ 1233863 h 10286999"/>
              <a:gd name="connsiteX8177" fmla="*/ 8977682 w 11378470"/>
              <a:gd name="connsiteY8177" fmla="*/ 1225526 h 10286999"/>
              <a:gd name="connsiteX8178" fmla="*/ 8982911 w 11378470"/>
              <a:gd name="connsiteY8178" fmla="*/ 1213187 h 10286999"/>
              <a:gd name="connsiteX8179" fmla="*/ 8999256 w 11378470"/>
              <a:gd name="connsiteY8179" fmla="*/ 1209318 h 10286999"/>
              <a:gd name="connsiteX8180" fmla="*/ 3252538 w 11378470"/>
              <a:gd name="connsiteY8180" fmla="*/ 1200034 h 10286999"/>
              <a:gd name="connsiteX8181" fmla="*/ 3223972 w 11378470"/>
              <a:gd name="connsiteY8181" fmla="*/ 1254891 h 10286999"/>
              <a:gd name="connsiteX8182" fmla="*/ 3222113 w 11378470"/>
              <a:gd name="connsiteY8182" fmla="*/ 1257357 h 10286999"/>
              <a:gd name="connsiteX8183" fmla="*/ 3229139 w 11378470"/>
              <a:gd name="connsiteY8183" fmla="*/ 1254460 h 10286999"/>
              <a:gd name="connsiteX8184" fmla="*/ 3255250 w 11378470"/>
              <a:gd name="connsiteY8184" fmla="*/ 1253205 h 10286999"/>
              <a:gd name="connsiteX8185" fmla="*/ 3372144 w 11378470"/>
              <a:gd name="connsiteY8185" fmla="*/ 1347712 h 10286999"/>
              <a:gd name="connsiteX8186" fmla="*/ 3249532 w 11378470"/>
              <a:gd name="connsiteY8186" fmla="*/ 1293734 h 10286999"/>
              <a:gd name="connsiteX8187" fmla="*/ 3214362 w 11378470"/>
              <a:gd name="connsiteY8187" fmla="*/ 1267638 h 10286999"/>
              <a:gd name="connsiteX8188" fmla="*/ 3204876 w 11378470"/>
              <a:gd name="connsiteY8188" fmla="*/ 1280219 h 10286999"/>
              <a:gd name="connsiteX8189" fmla="*/ 3183231 w 11378470"/>
              <a:gd name="connsiteY8189" fmla="*/ 1297155 h 10286999"/>
              <a:gd name="connsiteX8190" fmla="*/ 3252538 w 11378470"/>
              <a:gd name="connsiteY8190" fmla="*/ 1200034 h 10286999"/>
              <a:gd name="connsiteX8191" fmla="*/ 8098468 w 11378470"/>
              <a:gd name="connsiteY8191" fmla="*/ 1200033 h 10286999"/>
              <a:gd name="connsiteX8192" fmla="*/ 8072150 w 11378470"/>
              <a:gd name="connsiteY8192" fmla="*/ 1250574 h 10286999"/>
              <a:gd name="connsiteX8193" fmla="*/ 8091916 w 11378470"/>
              <a:gd name="connsiteY8193" fmla="*/ 1265433 h 10286999"/>
              <a:gd name="connsiteX8194" fmla="*/ 8061840 w 11378470"/>
              <a:gd name="connsiteY8194" fmla="*/ 1319085 h 10286999"/>
              <a:gd name="connsiteX8195" fmla="*/ 8010489 w 11378470"/>
              <a:gd name="connsiteY8195" fmla="*/ 1296861 h 10286999"/>
              <a:gd name="connsiteX8196" fmla="*/ 8036707 w 11378470"/>
              <a:gd name="connsiteY8196" fmla="*/ 1246067 h 10286999"/>
              <a:gd name="connsiteX8197" fmla="*/ 8037369 w 11378470"/>
              <a:gd name="connsiteY8197" fmla="*/ 1246016 h 10286999"/>
              <a:gd name="connsiteX8198" fmla="*/ 8042972 w 11378470"/>
              <a:gd name="connsiteY8198" fmla="*/ 1237105 h 10286999"/>
              <a:gd name="connsiteX8199" fmla="*/ 8098468 w 11378470"/>
              <a:gd name="connsiteY8199" fmla="*/ 1200033 h 10286999"/>
              <a:gd name="connsiteX8200" fmla="*/ 9383479 w 11378470"/>
              <a:gd name="connsiteY8200" fmla="*/ 1192887 h 10286999"/>
              <a:gd name="connsiteX8201" fmla="*/ 9416744 w 11378470"/>
              <a:gd name="connsiteY8201" fmla="*/ 1253019 h 10286999"/>
              <a:gd name="connsiteX8202" fmla="*/ 9384584 w 11378470"/>
              <a:gd name="connsiteY8202" fmla="*/ 1255171 h 10286999"/>
              <a:gd name="connsiteX8203" fmla="*/ 9383479 w 11378470"/>
              <a:gd name="connsiteY8203" fmla="*/ 1192887 h 10286999"/>
              <a:gd name="connsiteX8204" fmla="*/ 8826837 w 11378470"/>
              <a:gd name="connsiteY8204" fmla="*/ 1189935 h 10286999"/>
              <a:gd name="connsiteX8205" fmla="*/ 8809274 w 11378470"/>
              <a:gd name="connsiteY8205" fmla="*/ 1277263 h 10286999"/>
              <a:gd name="connsiteX8206" fmla="*/ 8801956 w 11378470"/>
              <a:gd name="connsiteY8206" fmla="*/ 1283764 h 10286999"/>
              <a:gd name="connsiteX8207" fmla="*/ 8810513 w 11378470"/>
              <a:gd name="connsiteY8207" fmla="*/ 1282691 h 10286999"/>
              <a:gd name="connsiteX8208" fmla="*/ 8844734 w 11378470"/>
              <a:gd name="connsiteY8208" fmla="*/ 1318869 h 10286999"/>
              <a:gd name="connsiteX8209" fmla="*/ 8834024 w 11378470"/>
              <a:gd name="connsiteY8209" fmla="*/ 1334304 h 10286999"/>
              <a:gd name="connsiteX8210" fmla="*/ 8824682 w 11378470"/>
              <a:gd name="connsiteY8210" fmla="*/ 1342473 h 10286999"/>
              <a:gd name="connsiteX8211" fmla="*/ 8836110 w 11378470"/>
              <a:gd name="connsiteY8211" fmla="*/ 1366431 h 10286999"/>
              <a:gd name="connsiteX8212" fmla="*/ 8824750 w 11378470"/>
              <a:gd name="connsiteY8212" fmla="*/ 1432798 h 10286999"/>
              <a:gd name="connsiteX8213" fmla="*/ 8804862 w 11378470"/>
              <a:gd name="connsiteY8213" fmla="*/ 1372120 h 10286999"/>
              <a:gd name="connsiteX8214" fmla="*/ 8800984 w 11378470"/>
              <a:gd name="connsiteY8214" fmla="*/ 1359900 h 10286999"/>
              <a:gd name="connsiteX8215" fmla="*/ 8798724 w 11378470"/>
              <a:gd name="connsiteY8215" fmla="*/ 1361529 h 10286999"/>
              <a:gd name="connsiteX8216" fmla="*/ 8781786 w 11378470"/>
              <a:gd name="connsiteY8216" fmla="*/ 1286295 h 10286999"/>
              <a:gd name="connsiteX8217" fmla="*/ 8789596 w 11378470"/>
              <a:gd name="connsiteY8217" fmla="*/ 1285315 h 10286999"/>
              <a:gd name="connsiteX8218" fmla="*/ 8787099 w 11378470"/>
              <a:gd name="connsiteY8218" fmla="*/ 1264484 h 10286999"/>
              <a:gd name="connsiteX8219" fmla="*/ 8826837 w 11378470"/>
              <a:gd name="connsiteY8219" fmla="*/ 1189935 h 10286999"/>
              <a:gd name="connsiteX8220" fmla="*/ 8901501 w 11378470"/>
              <a:gd name="connsiteY8220" fmla="*/ 1184186 h 10286999"/>
              <a:gd name="connsiteX8221" fmla="*/ 8914204 w 11378470"/>
              <a:gd name="connsiteY8221" fmla="*/ 1190944 h 10286999"/>
              <a:gd name="connsiteX8222" fmla="*/ 8920317 w 11378470"/>
              <a:gd name="connsiteY8222" fmla="*/ 1206598 h 10286999"/>
              <a:gd name="connsiteX8223" fmla="*/ 8890335 w 11378470"/>
              <a:gd name="connsiteY8223" fmla="*/ 1216363 h 10286999"/>
              <a:gd name="connsiteX8224" fmla="*/ 8890884 w 11378470"/>
              <a:gd name="connsiteY8224" fmla="*/ 1192314 h 10286999"/>
              <a:gd name="connsiteX8225" fmla="*/ 8901501 w 11378470"/>
              <a:gd name="connsiteY8225" fmla="*/ 1184186 h 10286999"/>
              <a:gd name="connsiteX8226" fmla="*/ 8503289 w 11378470"/>
              <a:gd name="connsiteY8226" fmla="*/ 1182297 h 10286999"/>
              <a:gd name="connsiteX8227" fmla="*/ 8568722 w 11378470"/>
              <a:gd name="connsiteY8227" fmla="*/ 1231760 h 10286999"/>
              <a:gd name="connsiteX8228" fmla="*/ 8562709 w 11378470"/>
              <a:gd name="connsiteY8228" fmla="*/ 1249051 h 10286999"/>
              <a:gd name="connsiteX8229" fmla="*/ 8547424 w 11378470"/>
              <a:gd name="connsiteY8229" fmla="*/ 1259329 h 10286999"/>
              <a:gd name="connsiteX8230" fmla="*/ 8528759 w 11378470"/>
              <a:gd name="connsiteY8230" fmla="*/ 1262871 h 10286999"/>
              <a:gd name="connsiteX8231" fmla="*/ 8454726 w 11378470"/>
              <a:gd name="connsiteY8231" fmla="*/ 1200911 h 10286999"/>
              <a:gd name="connsiteX8232" fmla="*/ 8469542 w 11378470"/>
              <a:gd name="connsiteY8232" fmla="*/ 1184471 h 10286999"/>
              <a:gd name="connsiteX8233" fmla="*/ 8503289 w 11378470"/>
              <a:gd name="connsiteY8233" fmla="*/ 1182297 h 10286999"/>
              <a:gd name="connsiteX8234" fmla="*/ 3032556 w 11378470"/>
              <a:gd name="connsiteY8234" fmla="*/ 1175584 h 10286999"/>
              <a:gd name="connsiteX8235" fmla="*/ 3058491 w 11378470"/>
              <a:gd name="connsiteY8235" fmla="*/ 1189657 h 10286999"/>
              <a:gd name="connsiteX8236" fmla="*/ 3047363 w 11378470"/>
              <a:gd name="connsiteY8236" fmla="*/ 1210242 h 10286999"/>
              <a:gd name="connsiteX8237" fmla="*/ 3043353 w 11378470"/>
              <a:gd name="connsiteY8237" fmla="*/ 1213236 h 10286999"/>
              <a:gd name="connsiteX8238" fmla="*/ 3054701 w 11378470"/>
              <a:gd name="connsiteY8238" fmla="*/ 1221472 h 10286999"/>
              <a:gd name="connsiteX8239" fmla="*/ 3056525 w 11378470"/>
              <a:gd name="connsiteY8239" fmla="*/ 1259220 h 10286999"/>
              <a:gd name="connsiteX8240" fmla="*/ 2976910 w 11378470"/>
              <a:gd name="connsiteY8240" fmla="*/ 1220760 h 10286999"/>
              <a:gd name="connsiteX8241" fmla="*/ 2983908 w 11378470"/>
              <a:gd name="connsiteY8241" fmla="*/ 1205927 h 10286999"/>
              <a:gd name="connsiteX8242" fmla="*/ 3010567 w 11378470"/>
              <a:gd name="connsiteY8242" fmla="*/ 1199388 h 10286999"/>
              <a:gd name="connsiteX8243" fmla="*/ 3013426 w 11378470"/>
              <a:gd name="connsiteY8243" fmla="*/ 1200279 h 10286999"/>
              <a:gd name="connsiteX8244" fmla="*/ 3013118 w 11378470"/>
              <a:gd name="connsiteY8244" fmla="*/ 1195249 h 10286999"/>
              <a:gd name="connsiteX8245" fmla="*/ 3032556 w 11378470"/>
              <a:gd name="connsiteY8245" fmla="*/ 1175584 h 10286999"/>
              <a:gd name="connsiteX8246" fmla="*/ 2835274 w 11378470"/>
              <a:gd name="connsiteY8246" fmla="*/ 1174990 h 10286999"/>
              <a:gd name="connsiteX8247" fmla="*/ 2827704 w 11378470"/>
              <a:gd name="connsiteY8247" fmla="*/ 1211703 h 10286999"/>
              <a:gd name="connsiteX8248" fmla="*/ 2807113 w 11378470"/>
              <a:gd name="connsiteY8248" fmla="*/ 1223638 h 10286999"/>
              <a:gd name="connsiteX8249" fmla="*/ 2773093 w 11378470"/>
              <a:gd name="connsiteY8249" fmla="*/ 1214883 h 10286999"/>
              <a:gd name="connsiteX8250" fmla="*/ 2779020 w 11378470"/>
              <a:gd name="connsiteY8250" fmla="*/ 1194516 h 10286999"/>
              <a:gd name="connsiteX8251" fmla="*/ 2835274 w 11378470"/>
              <a:gd name="connsiteY8251" fmla="*/ 1174990 h 10286999"/>
              <a:gd name="connsiteX8252" fmla="*/ 1856541 w 11378470"/>
              <a:gd name="connsiteY8252" fmla="*/ 1162303 h 10286999"/>
              <a:gd name="connsiteX8253" fmla="*/ 1860283 w 11378470"/>
              <a:gd name="connsiteY8253" fmla="*/ 1163883 h 10286999"/>
              <a:gd name="connsiteX8254" fmla="*/ 1854193 w 11378470"/>
              <a:gd name="connsiteY8254" fmla="*/ 1186698 h 10286999"/>
              <a:gd name="connsiteX8255" fmla="*/ 1846166 w 11378470"/>
              <a:gd name="connsiteY8255" fmla="*/ 1204030 h 10286999"/>
              <a:gd name="connsiteX8256" fmla="*/ 1806315 w 11378470"/>
              <a:gd name="connsiteY8256" fmla="*/ 1251438 h 10286999"/>
              <a:gd name="connsiteX8257" fmla="*/ 1813462 w 11378470"/>
              <a:gd name="connsiteY8257" fmla="*/ 1224982 h 10286999"/>
              <a:gd name="connsiteX8258" fmla="*/ 1839696 w 11378470"/>
              <a:gd name="connsiteY8258" fmla="*/ 1169691 h 10286999"/>
              <a:gd name="connsiteX8259" fmla="*/ 1849990 w 11378470"/>
              <a:gd name="connsiteY8259" fmla="*/ 1166787 h 10286999"/>
              <a:gd name="connsiteX8260" fmla="*/ 1851595 w 11378470"/>
              <a:gd name="connsiteY8260" fmla="*/ 1163321 h 10286999"/>
              <a:gd name="connsiteX8261" fmla="*/ 1856541 w 11378470"/>
              <a:gd name="connsiteY8261" fmla="*/ 1162303 h 10286999"/>
              <a:gd name="connsiteX8262" fmla="*/ 2890974 w 11378470"/>
              <a:gd name="connsiteY8262" fmla="*/ 1156040 h 10286999"/>
              <a:gd name="connsiteX8263" fmla="*/ 2893642 w 11378470"/>
              <a:gd name="connsiteY8263" fmla="*/ 1168366 h 10286999"/>
              <a:gd name="connsiteX8264" fmla="*/ 2874542 w 11378470"/>
              <a:gd name="connsiteY8264" fmla="*/ 1163953 h 10286999"/>
              <a:gd name="connsiteX8265" fmla="*/ 2890974 w 11378470"/>
              <a:gd name="connsiteY8265" fmla="*/ 1156040 h 10286999"/>
              <a:gd name="connsiteX8266" fmla="*/ 8187378 w 11378470"/>
              <a:gd name="connsiteY8266" fmla="*/ 1143834 h 10286999"/>
              <a:gd name="connsiteX8267" fmla="*/ 8198074 w 11378470"/>
              <a:gd name="connsiteY8267" fmla="*/ 1155685 h 10286999"/>
              <a:gd name="connsiteX8268" fmla="*/ 8196295 w 11378470"/>
              <a:gd name="connsiteY8268" fmla="*/ 1162024 h 10286999"/>
              <a:gd name="connsiteX8269" fmla="*/ 8194576 w 11378470"/>
              <a:gd name="connsiteY8269" fmla="*/ 1168143 h 10286999"/>
              <a:gd name="connsiteX8270" fmla="*/ 8200984 w 11378470"/>
              <a:gd name="connsiteY8270" fmla="*/ 1171651 h 10286999"/>
              <a:gd name="connsiteX8271" fmla="*/ 8219265 w 11378470"/>
              <a:gd name="connsiteY8271" fmla="*/ 1181658 h 10286999"/>
              <a:gd name="connsiteX8272" fmla="*/ 8200686 w 11378470"/>
              <a:gd name="connsiteY8272" fmla="*/ 1201963 h 10286999"/>
              <a:gd name="connsiteX8273" fmla="*/ 8188089 w 11378470"/>
              <a:gd name="connsiteY8273" fmla="*/ 1184171 h 10286999"/>
              <a:gd name="connsiteX8274" fmla="*/ 8192884 w 11378470"/>
              <a:gd name="connsiteY8274" fmla="*/ 1168661 h 10286999"/>
              <a:gd name="connsiteX8275" fmla="*/ 8189979 w 11378470"/>
              <a:gd name="connsiteY8275" fmla="*/ 1169192 h 10286999"/>
              <a:gd name="connsiteX8276" fmla="*/ 8191273 w 11378470"/>
              <a:gd name="connsiteY8276" fmla="*/ 1166283 h 10286999"/>
              <a:gd name="connsiteX8277" fmla="*/ 8176043 w 11378470"/>
              <a:gd name="connsiteY8277" fmla="*/ 1161495 h 10286999"/>
              <a:gd name="connsiteX8278" fmla="*/ 8187378 w 11378470"/>
              <a:gd name="connsiteY8278" fmla="*/ 1143834 h 10286999"/>
              <a:gd name="connsiteX8279" fmla="*/ 2287433 w 11378470"/>
              <a:gd name="connsiteY8279" fmla="*/ 1118424 h 10286999"/>
              <a:gd name="connsiteX8280" fmla="*/ 2296126 w 11378470"/>
              <a:gd name="connsiteY8280" fmla="*/ 1118977 h 10286999"/>
              <a:gd name="connsiteX8281" fmla="*/ 2310293 w 11378470"/>
              <a:gd name="connsiteY8281" fmla="*/ 1127035 h 10286999"/>
              <a:gd name="connsiteX8282" fmla="*/ 2314154 w 11378470"/>
              <a:gd name="connsiteY8282" fmla="*/ 1138020 h 10286999"/>
              <a:gd name="connsiteX8283" fmla="*/ 2307391 w 11378470"/>
              <a:gd name="connsiteY8283" fmla="*/ 1142963 h 10286999"/>
              <a:gd name="connsiteX8284" fmla="*/ 2304169 w 11378470"/>
              <a:gd name="connsiteY8284" fmla="*/ 1149918 h 10286999"/>
              <a:gd name="connsiteX8285" fmla="*/ 2300628 w 11378470"/>
              <a:gd name="connsiteY8285" fmla="*/ 1147905 h 10286999"/>
              <a:gd name="connsiteX8286" fmla="*/ 2295475 w 11378470"/>
              <a:gd name="connsiteY8286" fmla="*/ 1149368 h 10286999"/>
              <a:gd name="connsiteX8287" fmla="*/ 2284531 w 11378470"/>
              <a:gd name="connsiteY8287" fmla="*/ 1134353 h 10286999"/>
              <a:gd name="connsiteX8288" fmla="*/ 2283326 w 11378470"/>
              <a:gd name="connsiteY8288" fmla="*/ 1124878 h 10286999"/>
              <a:gd name="connsiteX8289" fmla="*/ 2287433 w 11378470"/>
              <a:gd name="connsiteY8289" fmla="*/ 1118424 h 10286999"/>
              <a:gd name="connsiteX8290" fmla="*/ 9452011 w 11378470"/>
              <a:gd name="connsiteY8290" fmla="*/ 1113573 h 10286999"/>
              <a:gd name="connsiteX8291" fmla="*/ 9460086 w 11378470"/>
              <a:gd name="connsiteY8291" fmla="*/ 1136551 h 10286999"/>
              <a:gd name="connsiteX8292" fmla="*/ 9414911 w 11378470"/>
              <a:gd name="connsiteY8292" fmla="*/ 1153317 h 10286999"/>
              <a:gd name="connsiteX8293" fmla="*/ 9408327 w 11378470"/>
              <a:gd name="connsiteY8293" fmla="*/ 1137981 h 10286999"/>
              <a:gd name="connsiteX8294" fmla="*/ 9452011 w 11378470"/>
              <a:gd name="connsiteY8294" fmla="*/ 1113573 h 10286999"/>
              <a:gd name="connsiteX8295" fmla="*/ 2712331 w 11378470"/>
              <a:gd name="connsiteY8295" fmla="*/ 1109026 h 10286999"/>
              <a:gd name="connsiteX8296" fmla="*/ 2717189 w 11378470"/>
              <a:gd name="connsiteY8296" fmla="*/ 1113845 h 10286999"/>
              <a:gd name="connsiteX8297" fmla="*/ 2721413 w 11378470"/>
              <a:gd name="connsiteY8297" fmla="*/ 1122789 h 10286999"/>
              <a:gd name="connsiteX8298" fmla="*/ 2703543 w 11378470"/>
              <a:gd name="connsiteY8298" fmla="*/ 1129642 h 10286999"/>
              <a:gd name="connsiteX8299" fmla="*/ 2693613 w 11378470"/>
              <a:gd name="connsiteY8299" fmla="*/ 1121378 h 10286999"/>
              <a:gd name="connsiteX8300" fmla="*/ 2700701 w 11378470"/>
              <a:gd name="connsiteY8300" fmla="*/ 1111761 h 10286999"/>
              <a:gd name="connsiteX8301" fmla="*/ 2712331 w 11378470"/>
              <a:gd name="connsiteY8301" fmla="*/ 1109026 h 10286999"/>
              <a:gd name="connsiteX8302" fmla="*/ 3132855 w 11378470"/>
              <a:gd name="connsiteY8302" fmla="*/ 1105487 h 10286999"/>
              <a:gd name="connsiteX8303" fmla="*/ 3150560 w 11378470"/>
              <a:gd name="connsiteY8303" fmla="*/ 1106590 h 10286999"/>
              <a:gd name="connsiteX8304" fmla="*/ 3175796 w 11378470"/>
              <a:gd name="connsiteY8304" fmla="*/ 1125852 h 10286999"/>
              <a:gd name="connsiteX8305" fmla="*/ 3135330 w 11378470"/>
              <a:gd name="connsiteY8305" fmla="*/ 1171776 h 10286999"/>
              <a:gd name="connsiteX8306" fmla="*/ 3111046 w 11378470"/>
              <a:gd name="connsiteY8306" fmla="*/ 1146772 h 10286999"/>
              <a:gd name="connsiteX8307" fmla="*/ 3132855 w 11378470"/>
              <a:gd name="connsiteY8307" fmla="*/ 1105487 h 10286999"/>
              <a:gd name="connsiteX8308" fmla="*/ 8630584 w 11378470"/>
              <a:gd name="connsiteY8308" fmla="*/ 1102311 h 10286999"/>
              <a:gd name="connsiteX8309" fmla="*/ 8677392 w 11378470"/>
              <a:gd name="connsiteY8309" fmla="*/ 1161946 h 10286999"/>
              <a:gd name="connsiteX8310" fmla="*/ 8678903 w 11378470"/>
              <a:gd name="connsiteY8310" fmla="*/ 1170930 h 10286999"/>
              <a:gd name="connsiteX8311" fmla="*/ 8671596 w 11378470"/>
              <a:gd name="connsiteY8311" fmla="*/ 1177955 h 10286999"/>
              <a:gd name="connsiteX8312" fmla="*/ 8632607 w 11378470"/>
              <a:gd name="connsiteY8312" fmla="*/ 1148002 h 10286999"/>
              <a:gd name="connsiteX8313" fmla="*/ 8630747 w 11378470"/>
              <a:gd name="connsiteY8313" fmla="*/ 1136943 h 10286999"/>
              <a:gd name="connsiteX8314" fmla="*/ 8626647 w 11378470"/>
              <a:gd name="connsiteY8314" fmla="*/ 1129379 h 10286999"/>
              <a:gd name="connsiteX8315" fmla="*/ 8630584 w 11378470"/>
              <a:gd name="connsiteY8315" fmla="*/ 1102311 h 10286999"/>
              <a:gd name="connsiteX8316" fmla="*/ 3672391 w 11378470"/>
              <a:gd name="connsiteY8316" fmla="*/ 1096438 h 10286999"/>
              <a:gd name="connsiteX8317" fmla="*/ 3679531 w 11378470"/>
              <a:gd name="connsiteY8317" fmla="*/ 1100789 h 10286999"/>
              <a:gd name="connsiteX8318" fmla="*/ 3684295 w 11378470"/>
              <a:gd name="connsiteY8318" fmla="*/ 1108141 h 10286999"/>
              <a:gd name="connsiteX8319" fmla="*/ 3670017 w 11378470"/>
              <a:gd name="connsiteY8319" fmla="*/ 1112795 h 10286999"/>
              <a:gd name="connsiteX8320" fmla="*/ 3668956 w 11378470"/>
              <a:gd name="connsiteY8320" fmla="*/ 1105226 h 10286999"/>
              <a:gd name="connsiteX8321" fmla="*/ 3665256 w 11378470"/>
              <a:gd name="connsiteY8321" fmla="*/ 1105443 h 10286999"/>
              <a:gd name="connsiteX8322" fmla="*/ 3667895 w 11378470"/>
              <a:gd name="connsiteY8322" fmla="*/ 1097655 h 10286999"/>
              <a:gd name="connsiteX8323" fmla="*/ 3671597 w 11378470"/>
              <a:gd name="connsiteY8323" fmla="*/ 1097437 h 10286999"/>
              <a:gd name="connsiteX8324" fmla="*/ 3672391 w 11378470"/>
              <a:gd name="connsiteY8324" fmla="*/ 1096438 h 10286999"/>
              <a:gd name="connsiteX8325" fmla="*/ 8518321 w 11378470"/>
              <a:gd name="connsiteY8325" fmla="*/ 1096438 h 10286999"/>
              <a:gd name="connsiteX8326" fmla="*/ 8525461 w 11378470"/>
              <a:gd name="connsiteY8326" fmla="*/ 1100788 h 10286999"/>
              <a:gd name="connsiteX8327" fmla="*/ 8530225 w 11378470"/>
              <a:gd name="connsiteY8327" fmla="*/ 1108140 h 10286999"/>
              <a:gd name="connsiteX8328" fmla="*/ 8515947 w 11378470"/>
              <a:gd name="connsiteY8328" fmla="*/ 1112794 h 10286999"/>
              <a:gd name="connsiteX8329" fmla="*/ 8514886 w 11378470"/>
              <a:gd name="connsiteY8329" fmla="*/ 1105226 h 10286999"/>
              <a:gd name="connsiteX8330" fmla="*/ 8511186 w 11378470"/>
              <a:gd name="connsiteY8330" fmla="*/ 1105442 h 10286999"/>
              <a:gd name="connsiteX8331" fmla="*/ 8513825 w 11378470"/>
              <a:gd name="connsiteY8331" fmla="*/ 1097654 h 10286999"/>
              <a:gd name="connsiteX8332" fmla="*/ 8517527 w 11378470"/>
              <a:gd name="connsiteY8332" fmla="*/ 1097436 h 10286999"/>
              <a:gd name="connsiteX8333" fmla="*/ 8518321 w 11378470"/>
              <a:gd name="connsiteY8333" fmla="*/ 1096438 h 10286999"/>
              <a:gd name="connsiteX8334" fmla="*/ 3093191 w 11378470"/>
              <a:gd name="connsiteY8334" fmla="*/ 1078399 h 10286999"/>
              <a:gd name="connsiteX8335" fmla="*/ 3045147 w 11378470"/>
              <a:gd name="connsiteY8335" fmla="*/ 1156699 h 10286999"/>
              <a:gd name="connsiteX8336" fmla="*/ 3030614 w 11378470"/>
              <a:gd name="connsiteY8336" fmla="*/ 1141246 h 10286999"/>
              <a:gd name="connsiteX8337" fmla="*/ 3093191 w 11378470"/>
              <a:gd name="connsiteY8337" fmla="*/ 1078399 h 10286999"/>
              <a:gd name="connsiteX8338" fmla="*/ 7917527 w 11378470"/>
              <a:gd name="connsiteY8338" fmla="*/ 1077814 h 10286999"/>
              <a:gd name="connsiteX8339" fmla="*/ 7939121 w 11378470"/>
              <a:gd name="connsiteY8339" fmla="*/ 1078398 h 10286999"/>
              <a:gd name="connsiteX8340" fmla="*/ 7944230 w 11378470"/>
              <a:gd name="connsiteY8340" fmla="*/ 1110712 h 10286999"/>
              <a:gd name="connsiteX8341" fmla="*/ 7938424 w 11378470"/>
              <a:gd name="connsiteY8341" fmla="*/ 1129530 h 10286999"/>
              <a:gd name="connsiteX8342" fmla="*/ 7939192 w 11378470"/>
              <a:gd name="connsiteY8342" fmla="*/ 1129569 h 10286999"/>
              <a:gd name="connsiteX8343" fmla="*/ 7957945 w 11378470"/>
              <a:gd name="connsiteY8343" fmla="*/ 1137580 h 10286999"/>
              <a:gd name="connsiteX8344" fmla="*/ 7959812 w 11378470"/>
              <a:gd name="connsiteY8344" fmla="*/ 1119883 h 10286999"/>
              <a:gd name="connsiteX8345" fmla="*/ 7978785 w 11378470"/>
              <a:gd name="connsiteY8345" fmla="*/ 1105486 h 10286999"/>
              <a:gd name="connsiteX8346" fmla="*/ 7996490 w 11378470"/>
              <a:gd name="connsiteY8346" fmla="*/ 1106589 h 10286999"/>
              <a:gd name="connsiteX8347" fmla="*/ 8021726 w 11378470"/>
              <a:gd name="connsiteY8347" fmla="*/ 1125852 h 10286999"/>
              <a:gd name="connsiteX8348" fmla="*/ 7997035 w 11378470"/>
              <a:gd name="connsiteY8348" fmla="*/ 1169512 h 10286999"/>
              <a:gd name="connsiteX8349" fmla="*/ 7991764 w 11378470"/>
              <a:gd name="connsiteY8349" fmla="*/ 1170268 h 10286999"/>
              <a:gd name="connsiteX8350" fmla="*/ 7992788 w 11378470"/>
              <a:gd name="connsiteY8350" fmla="*/ 1174375 h 10286999"/>
              <a:gd name="connsiteX8351" fmla="*/ 7995702 w 11378470"/>
              <a:gd name="connsiteY8351" fmla="*/ 1178921 h 10286999"/>
              <a:gd name="connsiteX8352" fmla="*/ 7993964 w 11378470"/>
              <a:gd name="connsiteY8352" fmla="*/ 1179084 h 10286999"/>
              <a:gd name="connsiteX8353" fmla="*/ 7998326 w 11378470"/>
              <a:gd name="connsiteY8353" fmla="*/ 1196571 h 10286999"/>
              <a:gd name="connsiteX8354" fmla="*/ 7958770 w 11378470"/>
              <a:gd name="connsiteY8354" fmla="*/ 1246863 h 10286999"/>
              <a:gd name="connsiteX8355" fmla="*/ 7924154 w 11378470"/>
              <a:gd name="connsiteY8355" fmla="*/ 1196755 h 10286999"/>
              <a:gd name="connsiteX8356" fmla="*/ 7929661 w 11378470"/>
              <a:gd name="connsiteY8356" fmla="*/ 1173127 h 10286999"/>
              <a:gd name="connsiteX8357" fmla="*/ 7922654 w 11378470"/>
              <a:gd name="connsiteY8357" fmla="*/ 1171136 h 10286999"/>
              <a:gd name="connsiteX8358" fmla="*/ 7905274 w 11378470"/>
              <a:gd name="connsiteY8358" fmla="*/ 1161395 h 10286999"/>
              <a:gd name="connsiteX8359" fmla="*/ 7903676 w 11378470"/>
              <a:gd name="connsiteY8359" fmla="*/ 1161633 h 10286999"/>
              <a:gd name="connsiteX8360" fmla="*/ 7891077 w 11378470"/>
              <a:gd name="connsiteY8360" fmla="*/ 1156698 h 10286999"/>
              <a:gd name="connsiteX8361" fmla="*/ 7876544 w 11378470"/>
              <a:gd name="connsiteY8361" fmla="*/ 1141245 h 10286999"/>
              <a:gd name="connsiteX8362" fmla="*/ 7877017 w 11378470"/>
              <a:gd name="connsiteY8362" fmla="*/ 1139842 h 10286999"/>
              <a:gd name="connsiteX8363" fmla="*/ 7868820 w 11378470"/>
              <a:gd name="connsiteY8363" fmla="*/ 1131223 h 10286999"/>
              <a:gd name="connsiteX8364" fmla="*/ 7880340 w 11378470"/>
              <a:gd name="connsiteY8364" fmla="*/ 1129975 h 10286999"/>
              <a:gd name="connsiteX8365" fmla="*/ 7884002 w 11378470"/>
              <a:gd name="connsiteY8365" fmla="*/ 1119100 h 10286999"/>
              <a:gd name="connsiteX8366" fmla="*/ 7917527 w 11378470"/>
              <a:gd name="connsiteY8366" fmla="*/ 1077814 h 10286999"/>
              <a:gd name="connsiteX8367" fmla="*/ 2637747 w 11378470"/>
              <a:gd name="connsiteY8367" fmla="*/ 1075226 h 10286999"/>
              <a:gd name="connsiteX8368" fmla="*/ 2660077 w 11378470"/>
              <a:gd name="connsiteY8368" fmla="*/ 1113613 h 10286999"/>
              <a:gd name="connsiteX8369" fmla="*/ 2620468 w 11378470"/>
              <a:gd name="connsiteY8369" fmla="*/ 1087821 h 10286999"/>
              <a:gd name="connsiteX8370" fmla="*/ 2637747 w 11378470"/>
              <a:gd name="connsiteY8370" fmla="*/ 1075226 h 10286999"/>
              <a:gd name="connsiteX8371" fmla="*/ 2491783 w 11378470"/>
              <a:gd name="connsiteY8371" fmla="*/ 1072205 h 10286999"/>
              <a:gd name="connsiteX8372" fmla="*/ 2455816 w 11378470"/>
              <a:gd name="connsiteY8372" fmla="*/ 1150484 h 10286999"/>
              <a:gd name="connsiteX8373" fmla="*/ 2491783 w 11378470"/>
              <a:gd name="connsiteY8373" fmla="*/ 1072205 h 10286999"/>
              <a:gd name="connsiteX8374" fmla="*/ 9056004 w 11378470"/>
              <a:gd name="connsiteY8374" fmla="*/ 1071435 h 10286999"/>
              <a:gd name="connsiteX8375" fmla="*/ 9067249 w 11378470"/>
              <a:gd name="connsiteY8375" fmla="*/ 1074135 h 10286999"/>
              <a:gd name="connsiteX8376" fmla="*/ 9064825 w 11378470"/>
              <a:gd name="connsiteY8376" fmla="*/ 1098216 h 10286999"/>
              <a:gd name="connsiteX8377" fmla="*/ 9039209 w 11378470"/>
              <a:gd name="connsiteY8377" fmla="*/ 1085727 h 10286999"/>
              <a:gd name="connsiteX8378" fmla="*/ 9043849 w 11378470"/>
              <a:gd name="connsiteY8378" fmla="*/ 1077763 h 10286999"/>
              <a:gd name="connsiteX8379" fmla="*/ 9056004 w 11378470"/>
              <a:gd name="connsiteY8379" fmla="*/ 1071435 h 10286999"/>
              <a:gd name="connsiteX8380" fmla="*/ 9702645 w 11378470"/>
              <a:gd name="connsiteY8380" fmla="*/ 1056133 h 10286999"/>
              <a:gd name="connsiteX8381" fmla="*/ 9763822 w 11378470"/>
              <a:gd name="connsiteY8381" fmla="*/ 1057728 h 10286999"/>
              <a:gd name="connsiteX8382" fmla="*/ 9770646 w 11378470"/>
              <a:gd name="connsiteY8382" fmla="*/ 1065964 h 10286999"/>
              <a:gd name="connsiteX8383" fmla="*/ 9774465 w 11378470"/>
              <a:gd name="connsiteY8383" fmla="*/ 1066028 h 10286999"/>
              <a:gd name="connsiteX8384" fmla="*/ 9777400 w 11378470"/>
              <a:gd name="connsiteY8384" fmla="*/ 1070137 h 10286999"/>
              <a:gd name="connsiteX8385" fmla="*/ 9777470 w 11378470"/>
              <a:gd name="connsiteY8385" fmla="*/ 1074200 h 10286999"/>
              <a:gd name="connsiteX8386" fmla="*/ 9754143 w 11378470"/>
              <a:gd name="connsiteY8386" fmla="*/ 1077870 h 10286999"/>
              <a:gd name="connsiteX8387" fmla="*/ 9735045 w 11378470"/>
              <a:gd name="connsiteY8387" fmla="*/ 1077551 h 10286999"/>
              <a:gd name="connsiteX8388" fmla="*/ 9675561 w 11378470"/>
              <a:gd name="connsiteY8388" fmla="*/ 1060313 h 10286999"/>
              <a:gd name="connsiteX8389" fmla="*/ 9702645 w 11378470"/>
              <a:gd name="connsiteY8389" fmla="*/ 1056133 h 10286999"/>
              <a:gd name="connsiteX8390" fmla="*/ 8931247 w 11378470"/>
              <a:gd name="connsiteY8390" fmla="*/ 1052547 h 10286999"/>
              <a:gd name="connsiteX8391" fmla="*/ 8942927 w 11378470"/>
              <a:gd name="connsiteY8391" fmla="*/ 1052982 h 10286999"/>
              <a:gd name="connsiteX8392" fmla="*/ 8917324 w 11378470"/>
              <a:gd name="connsiteY8392" fmla="*/ 1082463 h 10286999"/>
              <a:gd name="connsiteX8393" fmla="*/ 8931247 w 11378470"/>
              <a:gd name="connsiteY8393" fmla="*/ 1052547 h 10286999"/>
              <a:gd name="connsiteX8394" fmla="*/ 8965838 w 11378470"/>
              <a:gd name="connsiteY8394" fmla="*/ 1051798 h 10286999"/>
              <a:gd name="connsiteX8395" fmla="*/ 9018335 w 11378470"/>
              <a:gd name="connsiteY8395" fmla="*/ 1114102 h 10286999"/>
              <a:gd name="connsiteX8396" fmla="*/ 9004968 w 11378470"/>
              <a:gd name="connsiteY8396" fmla="*/ 1196193 h 10286999"/>
              <a:gd name="connsiteX8397" fmla="*/ 8965838 w 11378470"/>
              <a:gd name="connsiteY8397" fmla="*/ 1051798 h 10286999"/>
              <a:gd name="connsiteX8398" fmla="*/ 9274406 w 11378470"/>
              <a:gd name="connsiteY8398" fmla="*/ 1050392 h 10286999"/>
              <a:gd name="connsiteX8399" fmla="*/ 9311797 w 11378470"/>
              <a:gd name="connsiteY8399" fmla="*/ 1054367 h 10286999"/>
              <a:gd name="connsiteX8400" fmla="*/ 9319462 w 11378470"/>
              <a:gd name="connsiteY8400" fmla="*/ 1054494 h 10286999"/>
              <a:gd name="connsiteX8401" fmla="*/ 9326331 w 11378470"/>
              <a:gd name="connsiteY8401" fmla="*/ 1062546 h 10286999"/>
              <a:gd name="connsiteX8402" fmla="*/ 9291437 w 11378470"/>
              <a:gd name="connsiteY8402" fmla="*/ 1065930 h 10286999"/>
              <a:gd name="connsiteX8403" fmla="*/ 9272274 w 11378470"/>
              <a:gd name="connsiteY8403" fmla="*/ 1065609 h 10286999"/>
              <a:gd name="connsiteX8404" fmla="*/ 9265406 w 11378470"/>
              <a:gd name="connsiteY8404" fmla="*/ 1057558 h 10286999"/>
              <a:gd name="connsiteX8405" fmla="*/ 9265805 w 11378470"/>
              <a:gd name="connsiteY8405" fmla="*/ 1053596 h 10286999"/>
              <a:gd name="connsiteX8406" fmla="*/ 9274406 w 11378470"/>
              <a:gd name="connsiteY8406" fmla="*/ 1050392 h 10286999"/>
              <a:gd name="connsiteX8407" fmla="*/ 2923954 w 11378470"/>
              <a:gd name="connsiteY8407" fmla="*/ 1042446 h 10286999"/>
              <a:gd name="connsiteX8408" fmla="*/ 2970777 w 11378470"/>
              <a:gd name="connsiteY8408" fmla="*/ 1075942 h 10286999"/>
              <a:gd name="connsiteX8409" fmla="*/ 2982328 w 11378470"/>
              <a:gd name="connsiteY8409" fmla="*/ 1133656 h 10286999"/>
              <a:gd name="connsiteX8410" fmla="*/ 2946130 w 11378470"/>
              <a:gd name="connsiteY8410" fmla="*/ 1096329 h 10286999"/>
              <a:gd name="connsiteX8411" fmla="*/ 2923954 w 11378470"/>
              <a:gd name="connsiteY8411" fmla="*/ 1042446 h 10286999"/>
              <a:gd name="connsiteX8412" fmla="*/ 7769884 w 11378470"/>
              <a:gd name="connsiteY8412" fmla="*/ 1042445 h 10286999"/>
              <a:gd name="connsiteX8413" fmla="*/ 7816707 w 11378470"/>
              <a:gd name="connsiteY8413" fmla="*/ 1075941 h 10286999"/>
              <a:gd name="connsiteX8414" fmla="*/ 7828258 w 11378470"/>
              <a:gd name="connsiteY8414" fmla="*/ 1133655 h 10286999"/>
              <a:gd name="connsiteX8415" fmla="*/ 7792060 w 11378470"/>
              <a:gd name="connsiteY8415" fmla="*/ 1096329 h 10286999"/>
              <a:gd name="connsiteX8416" fmla="*/ 7769884 w 11378470"/>
              <a:gd name="connsiteY8416" fmla="*/ 1042445 h 10286999"/>
              <a:gd name="connsiteX8417" fmla="*/ 1476988 w 11378470"/>
              <a:gd name="connsiteY8417" fmla="*/ 1041192 h 10286999"/>
              <a:gd name="connsiteX8418" fmla="*/ 1482721 w 11378470"/>
              <a:gd name="connsiteY8418" fmla="*/ 1082748 h 10286999"/>
              <a:gd name="connsiteX8419" fmla="*/ 1476988 w 11378470"/>
              <a:gd name="connsiteY8419" fmla="*/ 1041192 h 10286999"/>
              <a:gd name="connsiteX8420" fmla="*/ 2351583 w 11378470"/>
              <a:gd name="connsiteY8420" fmla="*/ 1040988 h 10286999"/>
              <a:gd name="connsiteX8421" fmla="*/ 2356380 w 11378470"/>
              <a:gd name="connsiteY8421" fmla="*/ 1053303 h 10286999"/>
              <a:gd name="connsiteX8422" fmla="*/ 2350424 w 11378470"/>
              <a:gd name="connsiteY8422" fmla="*/ 1098151 h 10286999"/>
              <a:gd name="connsiteX8423" fmla="*/ 2322782 w 11378470"/>
              <a:gd name="connsiteY8423" fmla="*/ 1094324 h 10286999"/>
              <a:gd name="connsiteX8424" fmla="*/ 2351583 w 11378470"/>
              <a:gd name="connsiteY8424" fmla="*/ 1040988 h 10286999"/>
              <a:gd name="connsiteX8425" fmla="*/ 8148272 w 11378470"/>
              <a:gd name="connsiteY8425" fmla="*/ 1026789 h 10286999"/>
              <a:gd name="connsiteX8426" fmla="*/ 8170867 w 11378470"/>
              <a:gd name="connsiteY8426" fmla="*/ 1032736 h 10286999"/>
              <a:gd name="connsiteX8427" fmla="*/ 8130463 w 11378470"/>
              <a:gd name="connsiteY8427" fmla="*/ 1057728 h 10286999"/>
              <a:gd name="connsiteX8428" fmla="*/ 8124277 w 11378470"/>
              <a:gd name="connsiteY8428" fmla="*/ 1033702 h 10286999"/>
              <a:gd name="connsiteX8429" fmla="*/ 8148272 w 11378470"/>
              <a:gd name="connsiteY8429" fmla="*/ 1026789 h 10286999"/>
              <a:gd name="connsiteX8430" fmla="*/ 3355149 w 11378470"/>
              <a:gd name="connsiteY8430" fmla="*/ 1026668 h 10286999"/>
              <a:gd name="connsiteX8431" fmla="*/ 3432327 w 11378470"/>
              <a:gd name="connsiteY8431" fmla="*/ 1197196 h 10286999"/>
              <a:gd name="connsiteX8432" fmla="*/ 3405377 w 11378470"/>
              <a:gd name="connsiteY8432" fmla="*/ 1207442 h 10286999"/>
              <a:gd name="connsiteX8433" fmla="*/ 3379105 w 11378470"/>
              <a:gd name="connsiteY8433" fmla="*/ 1205917 h 10286999"/>
              <a:gd name="connsiteX8434" fmla="*/ 3359284 w 11378470"/>
              <a:gd name="connsiteY8434" fmla="*/ 1198927 h 10286999"/>
              <a:gd name="connsiteX8435" fmla="*/ 3354756 w 11378470"/>
              <a:gd name="connsiteY8435" fmla="*/ 1201964 h 10286999"/>
              <a:gd name="connsiteX8436" fmla="*/ 3345125 w 11378470"/>
              <a:gd name="connsiteY8436" fmla="*/ 1192872 h 10286999"/>
              <a:gd name="connsiteX8437" fmla="*/ 3344401 w 11378470"/>
              <a:gd name="connsiteY8437" fmla="*/ 1190748 h 10286999"/>
              <a:gd name="connsiteX8438" fmla="*/ 3302727 w 11378470"/>
              <a:gd name="connsiteY8438" fmla="*/ 1160203 h 10286999"/>
              <a:gd name="connsiteX8439" fmla="*/ 3270028 w 11378470"/>
              <a:gd name="connsiteY8439" fmla="*/ 1067109 h 10286999"/>
              <a:gd name="connsiteX8440" fmla="*/ 3282944 w 11378470"/>
              <a:gd name="connsiteY8440" fmla="*/ 1051558 h 10286999"/>
              <a:gd name="connsiteX8441" fmla="*/ 3278347 w 11378470"/>
              <a:gd name="connsiteY8441" fmla="*/ 1033703 h 10286999"/>
              <a:gd name="connsiteX8442" fmla="*/ 3302342 w 11378470"/>
              <a:gd name="connsiteY8442" fmla="*/ 1026790 h 10286999"/>
              <a:gd name="connsiteX8443" fmla="*/ 3315885 w 11378470"/>
              <a:gd name="connsiteY8443" fmla="*/ 1027971 h 10286999"/>
              <a:gd name="connsiteX8444" fmla="*/ 3318810 w 11378470"/>
              <a:gd name="connsiteY8444" fmla="*/ 1029511 h 10286999"/>
              <a:gd name="connsiteX8445" fmla="*/ 3321268 w 11378470"/>
              <a:gd name="connsiteY8445" fmla="*/ 1028503 h 10286999"/>
              <a:gd name="connsiteX8446" fmla="*/ 3355149 w 11378470"/>
              <a:gd name="connsiteY8446" fmla="*/ 1026668 h 10286999"/>
              <a:gd name="connsiteX8447" fmla="*/ 10050638 w 11378470"/>
              <a:gd name="connsiteY8447" fmla="*/ 1025877 h 10286999"/>
              <a:gd name="connsiteX8448" fmla="*/ 10078406 w 11378470"/>
              <a:gd name="connsiteY8448" fmla="*/ 1182483 h 10286999"/>
              <a:gd name="connsiteX8449" fmla="*/ 9994408 w 11378470"/>
              <a:gd name="connsiteY8449" fmla="*/ 1193756 h 10286999"/>
              <a:gd name="connsiteX8450" fmla="*/ 9947780 w 11378470"/>
              <a:gd name="connsiteY8450" fmla="*/ 1083342 h 10286999"/>
              <a:gd name="connsiteX8451" fmla="*/ 9976220 w 11378470"/>
              <a:gd name="connsiteY8451" fmla="*/ 1048168 h 10286999"/>
              <a:gd name="connsiteX8452" fmla="*/ 10050638 w 11378470"/>
              <a:gd name="connsiteY8452" fmla="*/ 1025877 h 10286999"/>
              <a:gd name="connsiteX8453" fmla="*/ 8067544 w 11378470"/>
              <a:gd name="connsiteY8453" fmla="*/ 1023287 h 10286999"/>
              <a:gd name="connsiteX8454" fmla="*/ 8077765 w 11378470"/>
              <a:gd name="connsiteY8454" fmla="*/ 1090007 h 10286999"/>
              <a:gd name="connsiteX8455" fmla="*/ 8046081 w 11378470"/>
              <a:gd name="connsiteY8455" fmla="*/ 1079370 h 10286999"/>
              <a:gd name="connsiteX8456" fmla="*/ 8067544 w 11378470"/>
              <a:gd name="connsiteY8456" fmla="*/ 1023287 h 10286999"/>
              <a:gd name="connsiteX8457" fmla="*/ 8818913 w 11378470"/>
              <a:gd name="connsiteY8457" fmla="*/ 1013114 h 10286999"/>
              <a:gd name="connsiteX8458" fmla="*/ 8815373 w 11378470"/>
              <a:gd name="connsiteY8458" fmla="*/ 1036050 h 10286999"/>
              <a:gd name="connsiteX8459" fmla="*/ 8800783 w 11378470"/>
              <a:gd name="connsiteY8459" fmla="*/ 1030593 h 10286999"/>
              <a:gd name="connsiteX8460" fmla="*/ 8818913 w 11378470"/>
              <a:gd name="connsiteY8460" fmla="*/ 1013114 h 10286999"/>
              <a:gd name="connsiteX8461" fmla="*/ 3206332 w 11378470"/>
              <a:gd name="connsiteY8461" fmla="*/ 1011520 h 10286999"/>
              <a:gd name="connsiteX8462" fmla="*/ 3221294 w 11378470"/>
              <a:gd name="connsiteY8462" fmla="*/ 1023649 h 10286999"/>
              <a:gd name="connsiteX8463" fmla="*/ 3221614 w 11378470"/>
              <a:gd name="connsiteY8463" fmla="*/ 1023288 h 10286999"/>
              <a:gd name="connsiteX8464" fmla="*/ 3231835 w 11378470"/>
              <a:gd name="connsiteY8464" fmla="*/ 1090008 h 10286999"/>
              <a:gd name="connsiteX8465" fmla="*/ 3200151 w 11378470"/>
              <a:gd name="connsiteY8465" fmla="*/ 1079370 h 10286999"/>
              <a:gd name="connsiteX8466" fmla="*/ 3205829 w 11378470"/>
              <a:gd name="connsiteY8466" fmla="*/ 1062321 h 10286999"/>
              <a:gd name="connsiteX8467" fmla="*/ 3206607 w 11378470"/>
              <a:gd name="connsiteY8467" fmla="*/ 1057154 h 10286999"/>
              <a:gd name="connsiteX8468" fmla="*/ 3203984 w 11378470"/>
              <a:gd name="connsiteY8468" fmla="*/ 1057628 h 10286999"/>
              <a:gd name="connsiteX8469" fmla="*/ 3175930 w 11378470"/>
              <a:gd name="connsiteY8469" fmla="*/ 1035518 h 10286999"/>
              <a:gd name="connsiteX8470" fmla="*/ 3190058 w 11378470"/>
              <a:gd name="connsiteY8470" fmla="*/ 1013228 h 10286999"/>
              <a:gd name="connsiteX8471" fmla="*/ 3206332 w 11378470"/>
              <a:gd name="connsiteY8471" fmla="*/ 1011520 h 10286999"/>
              <a:gd name="connsiteX8472" fmla="*/ 2839607 w 11378470"/>
              <a:gd name="connsiteY8472" fmla="*/ 997839 h 10286999"/>
              <a:gd name="connsiteX8473" fmla="*/ 2871292 w 11378470"/>
              <a:gd name="connsiteY8473" fmla="*/ 1040895 h 10286999"/>
              <a:gd name="connsiteX8474" fmla="*/ 2884353 w 11378470"/>
              <a:gd name="connsiteY8474" fmla="*/ 1104622 h 10286999"/>
              <a:gd name="connsiteX8475" fmla="*/ 2832405 w 11378470"/>
              <a:gd name="connsiteY8475" fmla="*/ 1099249 h 10286999"/>
              <a:gd name="connsiteX8476" fmla="*/ 2839607 w 11378470"/>
              <a:gd name="connsiteY8476" fmla="*/ 997839 h 10286999"/>
              <a:gd name="connsiteX8477" fmla="*/ 2940882 w 11378470"/>
              <a:gd name="connsiteY8477" fmla="*/ 997020 h 10286999"/>
              <a:gd name="connsiteX8478" fmla="*/ 2955205 w 11378470"/>
              <a:gd name="connsiteY8478" fmla="*/ 1004524 h 10286999"/>
              <a:gd name="connsiteX8479" fmla="*/ 2940775 w 11378470"/>
              <a:gd name="connsiteY8479" fmla="*/ 1038524 h 10286999"/>
              <a:gd name="connsiteX8480" fmla="*/ 2940882 w 11378470"/>
              <a:gd name="connsiteY8480" fmla="*/ 997020 h 10286999"/>
              <a:gd name="connsiteX8481" fmla="*/ 7786812 w 11378470"/>
              <a:gd name="connsiteY8481" fmla="*/ 997019 h 10286999"/>
              <a:gd name="connsiteX8482" fmla="*/ 7801135 w 11378470"/>
              <a:gd name="connsiteY8482" fmla="*/ 1004524 h 10286999"/>
              <a:gd name="connsiteX8483" fmla="*/ 7786705 w 11378470"/>
              <a:gd name="connsiteY8483" fmla="*/ 1038523 h 10286999"/>
              <a:gd name="connsiteX8484" fmla="*/ 7786812 w 11378470"/>
              <a:gd name="connsiteY8484" fmla="*/ 997019 h 10286999"/>
              <a:gd name="connsiteX8485" fmla="*/ 3452386 w 11378470"/>
              <a:gd name="connsiteY8485" fmla="*/ 995516 h 10286999"/>
              <a:gd name="connsiteX8486" fmla="*/ 3479590 w 11378470"/>
              <a:gd name="connsiteY8486" fmla="*/ 1020314 h 10286999"/>
              <a:gd name="connsiteX8487" fmla="*/ 3461598 w 11378470"/>
              <a:gd name="connsiteY8487" fmla="*/ 1035188 h 10286999"/>
              <a:gd name="connsiteX8488" fmla="*/ 3452386 w 11378470"/>
              <a:gd name="connsiteY8488" fmla="*/ 995516 h 10286999"/>
              <a:gd name="connsiteX8489" fmla="*/ 8298316 w 11378470"/>
              <a:gd name="connsiteY8489" fmla="*/ 995515 h 10286999"/>
              <a:gd name="connsiteX8490" fmla="*/ 8325520 w 11378470"/>
              <a:gd name="connsiteY8490" fmla="*/ 1020313 h 10286999"/>
              <a:gd name="connsiteX8491" fmla="*/ 8307528 w 11378470"/>
              <a:gd name="connsiteY8491" fmla="*/ 1035187 h 10286999"/>
              <a:gd name="connsiteX8492" fmla="*/ 8298316 w 11378470"/>
              <a:gd name="connsiteY8492" fmla="*/ 995515 h 10286999"/>
              <a:gd name="connsiteX8493" fmla="*/ 9591594 w 11378470"/>
              <a:gd name="connsiteY8493" fmla="*/ 991829 h 10286999"/>
              <a:gd name="connsiteX8494" fmla="*/ 9570086 w 11378470"/>
              <a:gd name="connsiteY8494" fmla="*/ 1037465 h 10286999"/>
              <a:gd name="connsiteX8495" fmla="*/ 9591594 w 11378470"/>
              <a:gd name="connsiteY8495" fmla="*/ 991829 h 10286999"/>
              <a:gd name="connsiteX8496" fmla="*/ 2274958 w 11378470"/>
              <a:gd name="connsiteY8496" fmla="*/ 990824 h 10286999"/>
              <a:gd name="connsiteX8497" fmla="*/ 2283027 w 11378470"/>
              <a:gd name="connsiteY8497" fmla="*/ 996529 h 10286999"/>
              <a:gd name="connsiteX8498" fmla="*/ 2232199 w 11378470"/>
              <a:gd name="connsiteY8498" fmla="*/ 1047853 h 10286999"/>
              <a:gd name="connsiteX8499" fmla="*/ 2226693 w 11378470"/>
              <a:gd name="connsiteY8499" fmla="*/ 1040264 h 10286999"/>
              <a:gd name="connsiteX8500" fmla="*/ 2228736 w 11378470"/>
              <a:gd name="connsiteY8500" fmla="*/ 1029307 h 10286999"/>
              <a:gd name="connsiteX8501" fmla="*/ 2253440 w 11378470"/>
              <a:gd name="connsiteY8501" fmla="*/ 1001986 h 10286999"/>
              <a:gd name="connsiteX8502" fmla="*/ 2260277 w 11378470"/>
              <a:gd name="connsiteY8502" fmla="*/ 996961 h 10286999"/>
              <a:gd name="connsiteX8503" fmla="*/ 2267113 w 11378470"/>
              <a:gd name="connsiteY8503" fmla="*/ 991935 h 10286999"/>
              <a:gd name="connsiteX8504" fmla="*/ 2274958 w 11378470"/>
              <a:gd name="connsiteY8504" fmla="*/ 990824 h 10286999"/>
              <a:gd name="connsiteX8505" fmla="*/ 10306824 w 11378470"/>
              <a:gd name="connsiteY8505" fmla="*/ 982634 h 10286999"/>
              <a:gd name="connsiteX8506" fmla="*/ 10389752 w 11378470"/>
              <a:gd name="connsiteY8506" fmla="*/ 1279912 h 10286999"/>
              <a:gd name="connsiteX8507" fmla="*/ 10306824 w 11378470"/>
              <a:gd name="connsiteY8507" fmla="*/ 982634 h 10286999"/>
              <a:gd name="connsiteX8508" fmla="*/ 1969932 w 11378470"/>
              <a:gd name="connsiteY8508" fmla="*/ 971102 h 10286999"/>
              <a:gd name="connsiteX8509" fmla="*/ 1990246 w 11378470"/>
              <a:gd name="connsiteY8509" fmla="*/ 995584 h 10286999"/>
              <a:gd name="connsiteX8510" fmla="*/ 1959410 w 11378470"/>
              <a:gd name="connsiteY8510" fmla="*/ 994169 h 10286999"/>
              <a:gd name="connsiteX8511" fmla="*/ 1969932 w 11378470"/>
              <a:gd name="connsiteY8511" fmla="*/ 971102 h 10286999"/>
              <a:gd name="connsiteX8512" fmla="*/ 2529486 w 11378470"/>
              <a:gd name="connsiteY8512" fmla="*/ 943398 h 10286999"/>
              <a:gd name="connsiteX8513" fmla="*/ 2571550 w 11378470"/>
              <a:gd name="connsiteY8513" fmla="*/ 963458 h 10286999"/>
              <a:gd name="connsiteX8514" fmla="*/ 2556790 w 11378470"/>
              <a:gd name="connsiteY8514" fmla="*/ 1001375 h 10286999"/>
              <a:gd name="connsiteX8515" fmla="*/ 2502938 w 11378470"/>
              <a:gd name="connsiteY8515" fmla="*/ 971333 h 10286999"/>
              <a:gd name="connsiteX8516" fmla="*/ 2529486 w 11378470"/>
              <a:gd name="connsiteY8516" fmla="*/ 943398 h 10286999"/>
              <a:gd name="connsiteX8517" fmla="*/ 3298752 w 11378470"/>
              <a:gd name="connsiteY8517" fmla="*/ 924374 h 10286999"/>
              <a:gd name="connsiteX8518" fmla="*/ 3308901 w 11378470"/>
              <a:gd name="connsiteY8518" fmla="*/ 930489 h 10286999"/>
              <a:gd name="connsiteX8519" fmla="*/ 3259653 w 11378470"/>
              <a:gd name="connsiteY8519" fmla="*/ 999630 h 10286999"/>
              <a:gd name="connsiteX8520" fmla="*/ 3251538 w 11378470"/>
              <a:gd name="connsiteY8520" fmla="*/ 987529 h 10286999"/>
              <a:gd name="connsiteX8521" fmla="*/ 3298752 w 11378470"/>
              <a:gd name="connsiteY8521" fmla="*/ 924374 h 10286999"/>
              <a:gd name="connsiteX8522" fmla="*/ 8144682 w 11378470"/>
              <a:gd name="connsiteY8522" fmla="*/ 924373 h 10286999"/>
              <a:gd name="connsiteX8523" fmla="*/ 8154831 w 11378470"/>
              <a:gd name="connsiteY8523" fmla="*/ 930488 h 10286999"/>
              <a:gd name="connsiteX8524" fmla="*/ 8105583 w 11378470"/>
              <a:gd name="connsiteY8524" fmla="*/ 999629 h 10286999"/>
              <a:gd name="connsiteX8525" fmla="*/ 8097468 w 11378470"/>
              <a:gd name="connsiteY8525" fmla="*/ 987528 h 10286999"/>
              <a:gd name="connsiteX8526" fmla="*/ 8144682 w 11378470"/>
              <a:gd name="connsiteY8526" fmla="*/ 924373 h 10286999"/>
              <a:gd name="connsiteX8527" fmla="*/ 8798894 w 11378470"/>
              <a:gd name="connsiteY8527" fmla="*/ 922124 h 10286999"/>
              <a:gd name="connsiteX8528" fmla="*/ 8806117 w 11378470"/>
              <a:gd name="connsiteY8528" fmla="*/ 924167 h 10286999"/>
              <a:gd name="connsiteX8529" fmla="*/ 8738341 w 11378470"/>
              <a:gd name="connsiteY8529" fmla="*/ 1014280 h 10286999"/>
              <a:gd name="connsiteX8530" fmla="*/ 8781739 w 11378470"/>
              <a:gd name="connsiteY8530" fmla="*/ 927593 h 10286999"/>
              <a:gd name="connsiteX8531" fmla="*/ 8798894 w 11378470"/>
              <a:gd name="connsiteY8531" fmla="*/ 922124 h 10286999"/>
              <a:gd name="connsiteX8532" fmla="*/ 9536198 w 11378470"/>
              <a:gd name="connsiteY8532" fmla="*/ 919583 h 10286999"/>
              <a:gd name="connsiteX8533" fmla="*/ 9556133 w 11378470"/>
              <a:gd name="connsiteY8533" fmla="*/ 933128 h 10286999"/>
              <a:gd name="connsiteX8534" fmla="*/ 9537044 w 11378470"/>
              <a:gd name="connsiteY8534" fmla="*/ 986188 h 10286999"/>
              <a:gd name="connsiteX8535" fmla="*/ 9506816 w 11378470"/>
              <a:gd name="connsiteY8535" fmla="*/ 976593 h 10286999"/>
              <a:gd name="connsiteX8536" fmla="*/ 9536198 w 11378470"/>
              <a:gd name="connsiteY8536" fmla="*/ 919583 h 10286999"/>
              <a:gd name="connsiteX8537" fmla="*/ 9060348 w 11378470"/>
              <a:gd name="connsiteY8537" fmla="*/ 916950 h 10286999"/>
              <a:gd name="connsiteX8538" fmla="*/ 9078374 w 11378470"/>
              <a:gd name="connsiteY8538" fmla="*/ 923078 h 10286999"/>
              <a:gd name="connsiteX8539" fmla="*/ 9034081 w 11378470"/>
              <a:gd name="connsiteY8539" fmla="*/ 953402 h 10286999"/>
              <a:gd name="connsiteX8540" fmla="*/ 9042663 w 11378470"/>
              <a:gd name="connsiteY8540" fmla="*/ 920014 h 10286999"/>
              <a:gd name="connsiteX8541" fmla="*/ 9060348 w 11378470"/>
              <a:gd name="connsiteY8541" fmla="*/ 916950 h 10286999"/>
              <a:gd name="connsiteX8542" fmla="*/ 2275048 w 11378470"/>
              <a:gd name="connsiteY8542" fmla="*/ 902614 h 10286999"/>
              <a:gd name="connsiteX8543" fmla="*/ 2311509 w 11378470"/>
              <a:gd name="connsiteY8543" fmla="*/ 919865 h 10286999"/>
              <a:gd name="connsiteX8544" fmla="*/ 2266569 w 11378470"/>
              <a:gd name="connsiteY8544" fmla="*/ 924507 h 10286999"/>
              <a:gd name="connsiteX8545" fmla="*/ 2275048 w 11378470"/>
              <a:gd name="connsiteY8545" fmla="*/ 902614 h 10286999"/>
              <a:gd name="connsiteX8546" fmla="*/ 2611718 w 11378470"/>
              <a:gd name="connsiteY8546" fmla="*/ 893247 h 10286999"/>
              <a:gd name="connsiteX8547" fmla="*/ 2597868 w 11378470"/>
              <a:gd name="connsiteY8547" fmla="*/ 1019440 h 10286999"/>
              <a:gd name="connsiteX8548" fmla="*/ 2611718 w 11378470"/>
              <a:gd name="connsiteY8548" fmla="*/ 893247 h 10286999"/>
              <a:gd name="connsiteX8549" fmla="*/ 3625249 w 11378470"/>
              <a:gd name="connsiteY8549" fmla="*/ 888214 h 10286999"/>
              <a:gd name="connsiteX8550" fmla="*/ 3663951 w 11378470"/>
              <a:gd name="connsiteY8550" fmla="*/ 932983 h 10286999"/>
              <a:gd name="connsiteX8551" fmla="*/ 3671432 w 11378470"/>
              <a:gd name="connsiteY8551" fmla="*/ 960127 h 10286999"/>
              <a:gd name="connsiteX8552" fmla="*/ 3701700 w 11378470"/>
              <a:gd name="connsiteY8552" fmla="*/ 928385 h 10286999"/>
              <a:gd name="connsiteX8553" fmla="*/ 3799789 w 11378470"/>
              <a:gd name="connsiteY8553" fmla="*/ 897172 h 10286999"/>
              <a:gd name="connsiteX8554" fmla="*/ 3791840 w 11378470"/>
              <a:gd name="connsiteY8554" fmla="*/ 938188 h 10286999"/>
              <a:gd name="connsiteX8555" fmla="*/ 3702279 w 11378470"/>
              <a:gd name="connsiteY8555" fmla="*/ 987834 h 10286999"/>
              <a:gd name="connsiteX8556" fmla="*/ 3674589 w 11378470"/>
              <a:gd name="connsiteY8556" fmla="*/ 1008385 h 10286999"/>
              <a:gd name="connsiteX8557" fmla="*/ 3674217 w 11378470"/>
              <a:gd name="connsiteY8557" fmla="*/ 1011284 h 10286999"/>
              <a:gd name="connsiteX8558" fmla="*/ 3664428 w 11378470"/>
              <a:gd name="connsiteY8558" fmla="*/ 1020545 h 10286999"/>
              <a:gd name="connsiteX8559" fmla="*/ 3644467 w 11378470"/>
              <a:gd name="connsiteY8559" fmla="*/ 1024354 h 10286999"/>
              <a:gd name="connsiteX8560" fmla="*/ 3635461 w 11378470"/>
              <a:gd name="connsiteY8560" fmla="*/ 1021159 h 10286999"/>
              <a:gd name="connsiteX8561" fmla="*/ 3630944 w 11378470"/>
              <a:gd name="connsiteY8561" fmla="*/ 1021880 h 10286999"/>
              <a:gd name="connsiteX8562" fmla="*/ 3632106 w 11378470"/>
              <a:gd name="connsiteY8562" fmla="*/ 1019969 h 10286999"/>
              <a:gd name="connsiteX8563" fmla="*/ 3625163 w 11378470"/>
              <a:gd name="connsiteY8563" fmla="*/ 1017506 h 10286999"/>
              <a:gd name="connsiteX8564" fmla="*/ 3599038 w 11378470"/>
              <a:gd name="connsiteY8564" fmla="*/ 978580 h 10286999"/>
              <a:gd name="connsiteX8565" fmla="*/ 3601964 w 11378470"/>
              <a:gd name="connsiteY8565" fmla="*/ 891817 h 10286999"/>
              <a:gd name="connsiteX8566" fmla="*/ 3625249 w 11378470"/>
              <a:gd name="connsiteY8566" fmla="*/ 888214 h 10286999"/>
              <a:gd name="connsiteX8567" fmla="*/ 8471179 w 11378470"/>
              <a:gd name="connsiteY8567" fmla="*/ 888213 h 10286999"/>
              <a:gd name="connsiteX8568" fmla="*/ 8509881 w 11378470"/>
              <a:gd name="connsiteY8568" fmla="*/ 932982 h 10286999"/>
              <a:gd name="connsiteX8569" fmla="*/ 8517661 w 11378470"/>
              <a:gd name="connsiteY8569" fmla="*/ 961212 h 10286999"/>
              <a:gd name="connsiteX8570" fmla="*/ 8520147 w 11378470"/>
              <a:gd name="connsiteY8570" fmla="*/ 1011283 h 10286999"/>
              <a:gd name="connsiteX8571" fmla="*/ 8510358 w 11378470"/>
              <a:gd name="connsiteY8571" fmla="*/ 1020544 h 10286999"/>
              <a:gd name="connsiteX8572" fmla="*/ 8444968 w 11378470"/>
              <a:gd name="connsiteY8572" fmla="*/ 978579 h 10286999"/>
              <a:gd name="connsiteX8573" fmla="*/ 8447894 w 11378470"/>
              <a:gd name="connsiteY8573" fmla="*/ 891816 h 10286999"/>
              <a:gd name="connsiteX8574" fmla="*/ 8471179 w 11378470"/>
              <a:gd name="connsiteY8574" fmla="*/ 888213 h 10286999"/>
              <a:gd name="connsiteX8575" fmla="*/ 8019691 w 11378470"/>
              <a:gd name="connsiteY8575" fmla="*/ 860558 h 10286999"/>
              <a:gd name="connsiteX8576" fmla="*/ 8051912 w 11378470"/>
              <a:gd name="connsiteY8576" fmla="*/ 911059 h 10286999"/>
              <a:gd name="connsiteX8577" fmla="*/ 8003490 w 11378470"/>
              <a:gd name="connsiteY8577" fmla="*/ 865804 h 10286999"/>
              <a:gd name="connsiteX8578" fmla="*/ 8019691 w 11378470"/>
              <a:gd name="connsiteY8578" fmla="*/ 860558 h 10286999"/>
              <a:gd name="connsiteX8579" fmla="*/ 3814729 w 11378470"/>
              <a:gd name="connsiteY8579" fmla="*/ 844472 h 10286999"/>
              <a:gd name="connsiteX8580" fmla="*/ 3822640 w 11378470"/>
              <a:gd name="connsiteY8580" fmla="*/ 850161 h 10286999"/>
              <a:gd name="connsiteX8581" fmla="*/ 3819139 w 11378470"/>
              <a:gd name="connsiteY8581" fmla="*/ 872023 h 10286999"/>
              <a:gd name="connsiteX8582" fmla="*/ 3810173 w 11378470"/>
              <a:gd name="connsiteY8582" fmla="*/ 876448 h 10286999"/>
              <a:gd name="connsiteX8583" fmla="*/ 3807054 w 11378470"/>
              <a:gd name="connsiteY8583" fmla="*/ 874447 h 10286999"/>
              <a:gd name="connsiteX8584" fmla="*/ 3794575 w 11378470"/>
              <a:gd name="connsiteY8584" fmla="*/ 866438 h 10286999"/>
              <a:gd name="connsiteX8585" fmla="*/ 3799469 w 11378470"/>
              <a:gd name="connsiteY8585" fmla="*/ 845087 h 10286999"/>
              <a:gd name="connsiteX8586" fmla="*/ 3814729 w 11378470"/>
              <a:gd name="connsiteY8586" fmla="*/ 844472 h 10286999"/>
              <a:gd name="connsiteX8587" fmla="*/ 8660659 w 11378470"/>
              <a:gd name="connsiteY8587" fmla="*/ 844471 h 10286999"/>
              <a:gd name="connsiteX8588" fmla="*/ 8668570 w 11378470"/>
              <a:gd name="connsiteY8588" fmla="*/ 850160 h 10286999"/>
              <a:gd name="connsiteX8589" fmla="*/ 8665069 w 11378470"/>
              <a:gd name="connsiteY8589" fmla="*/ 872022 h 10286999"/>
              <a:gd name="connsiteX8590" fmla="*/ 8656103 w 11378470"/>
              <a:gd name="connsiteY8590" fmla="*/ 876448 h 10286999"/>
              <a:gd name="connsiteX8591" fmla="*/ 8652984 w 11378470"/>
              <a:gd name="connsiteY8591" fmla="*/ 874446 h 10286999"/>
              <a:gd name="connsiteX8592" fmla="*/ 8640505 w 11378470"/>
              <a:gd name="connsiteY8592" fmla="*/ 866437 h 10286999"/>
              <a:gd name="connsiteX8593" fmla="*/ 8645399 w 11378470"/>
              <a:gd name="connsiteY8593" fmla="*/ 845086 h 10286999"/>
              <a:gd name="connsiteX8594" fmla="*/ 8660659 w 11378470"/>
              <a:gd name="connsiteY8594" fmla="*/ 844471 h 10286999"/>
              <a:gd name="connsiteX8595" fmla="*/ 7934289 w 11378470"/>
              <a:gd name="connsiteY8595" fmla="*/ 842635 h 10286999"/>
              <a:gd name="connsiteX8596" fmla="*/ 7936156 w 11378470"/>
              <a:gd name="connsiteY8596" fmla="*/ 889214 h 10286999"/>
              <a:gd name="connsiteX8597" fmla="*/ 7934289 w 11378470"/>
              <a:gd name="connsiteY8597" fmla="*/ 842635 h 10286999"/>
              <a:gd name="connsiteX8598" fmla="*/ 9147049 w 11378470"/>
              <a:gd name="connsiteY8598" fmla="*/ 835096 h 10286999"/>
              <a:gd name="connsiteX8599" fmla="*/ 9165415 w 11378470"/>
              <a:gd name="connsiteY8599" fmla="*/ 909804 h 10286999"/>
              <a:gd name="connsiteX8600" fmla="*/ 9080825 w 11378470"/>
              <a:gd name="connsiteY8600" fmla="*/ 919704 h 10286999"/>
              <a:gd name="connsiteX8601" fmla="*/ 9072593 w 11378470"/>
              <a:gd name="connsiteY8601" fmla="*/ 864770 h 10286999"/>
              <a:gd name="connsiteX8602" fmla="*/ 9076961 w 11378470"/>
              <a:gd name="connsiteY8602" fmla="*/ 861246 h 10286999"/>
              <a:gd name="connsiteX8603" fmla="*/ 9074430 w 11378470"/>
              <a:gd name="connsiteY8603" fmla="*/ 862558 h 10286999"/>
              <a:gd name="connsiteX8604" fmla="*/ 9057150 w 11378470"/>
              <a:gd name="connsiteY8604" fmla="*/ 865722 h 10286999"/>
              <a:gd name="connsiteX8605" fmla="*/ 9084865 w 11378470"/>
              <a:gd name="connsiteY8605" fmla="*/ 837877 h 10286999"/>
              <a:gd name="connsiteX8606" fmla="*/ 9093792 w 11378470"/>
              <a:gd name="connsiteY8606" fmla="*/ 838704 h 10286999"/>
              <a:gd name="connsiteX8607" fmla="*/ 9094609 w 11378470"/>
              <a:gd name="connsiteY8607" fmla="*/ 844639 h 10286999"/>
              <a:gd name="connsiteX8608" fmla="*/ 9093495 w 11378470"/>
              <a:gd name="connsiteY8608" fmla="*/ 847909 h 10286999"/>
              <a:gd name="connsiteX8609" fmla="*/ 9102991 w 11378470"/>
              <a:gd name="connsiteY8609" fmla="*/ 840250 h 10286999"/>
              <a:gd name="connsiteX8610" fmla="*/ 9147049 w 11378470"/>
              <a:gd name="connsiteY8610" fmla="*/ 835096 h 10286999"/>
              <a:gd name="connsiteX8611" fmla="*/ 8943815 w 11378470"/>
              <a:gd name="connsiteY8611" fmla="*/ 809875 h 10286999"/>
              <a:gd name="connsiteX8612" fmla="*/ 8956988 w 11378470"/>
              <a:gd name="connsiteY8612" fmla="*/ 839242 h 10286999"/>
              <a:gd name="connsiteX8613" fmla="*/ 8912192 w 11378470"/>
              <a:gd name="connsiteY8613" fmla="*/ 936983 h 10286999"/>
              <a:gd name="connsiteX8614" fmla="*/ 8943815 w 11378470"/>
              <a:gd name="connsiteY8614" fmla="*/ 809875 h 10286999"/>
              <a:gd name="connsiteX8615" fmla="*/ 3295715 w 11378470"/>
              <a:gd name="connsiteY8615" fmla="*/ 805920 h 10286999"/>
              <a:gd name="connsiteX8616" fmla="*/ 3336078 w 11378470"/>
              <a:gd name="connsiteY8616" fmla="*/ 817503 h 10286999"/>
              <a:gd name="connsiteX8617" fmla="*/ 3295715 w 11378470"/>
              <a:gd name="connsiteY8617" fmla="*/ 805920 h 10286999"/>
              <a:gd name="connsiteX8618" fmla="*/ 8141645 w 11378470"/>
              <a:gd name="connsiteY8618" fmla="*/ 805919 h 10286999"/>
              <a:gd name="connsiteX8619" fmla="*/ 8182008 w 11378470"/>
              <a:gd name="connsiteY8619" fmla="*/ 817502 h 10286999"/>
              <a:gd name="connsiteX8620" fmla="*/ 8141645 w 11378470"/>
              <a:gd name="connsiteY8620" fmla="*/ 805919 h 10286999"/>
              <a:gd name="connsiteX8621" fmla="*/ 9254131 w 11378470"/>
              <a:gd name="connsiteY8621" fmla="*/ 803219 h 10286999"/>
              <a:gd name="connsiteX8622" fmla="*/ 9268477 w 11378470"/>
              <a:gd name="connsiteY8622" fmla="*/ 804982 h 10286999"/>
              <a:gd name="connsiteX8623" fmla="*/ 9264595 w 11378470"/>
              <a:gd name="connsiteY8623" fmla="*/ 804916 h 10286999"/>
              <a:gd name="connsiteX8624" fmla="*/ 9268086 w 11378470"/>
              <a:gd name="connsiteY8624" fmla="*/ 808874 h 10286999"/>
              <a:gd name="connsiteX8625" fmla="*/ 9212948 w 11378470"/>
              <a:gd name="connsiteY8625" fmla="*/ 815747 h 10286999"/>
              <a:gd name="connsiteX8626" fmla="*/ 9213340 w 11378470"/>
              <a:gd name="connsiteY8626" fmla="*/ 811856 h 10286999"/>
              <a:gd name="connsiteX8627" fmla="*/ 9254131 w 11378470"/>
              <a:gd name="connsiteY8627" fmla="*/ 803219 h 10286999"/>
              <a:gd name="connsiteX8628" fmla="*/ 9190758 w 11378470"/>
              <a:gd name="connsiteY8628" fmla="*/ 803195 h 10286999"/>
              <a:gd name="connsiteX8629" fmla="*/ 9194249 w 11378470"/>
              <a:gd name="connsiteY8629" fmla="*/ 807347 h 10286999"/>
              <a:gd name="connsiteX8630" fmla="*/ 9173915 w 11378470"/>
              <a:gd name="connsiteY8630" fmla="*/ 815194 h 10286999"/>
              <a:gd name="connsiteX8631" fmla="*/ 9190758 w 11378470"/>
              <a:gd name="connsiteY8631" fmla="*/ 803195 h 10286999"/>
              <a:gd name="connsiteX8632" fmla="*/ 2651778 w 11378470"/>
              <a:gd name="connsiteY8632" fmla="*/ 796700 h 10286999"/>
              <a:gd name="connsiteX8633" fmla="*/ 2681095 w 11378470"/>
              <a:gd name="connsiteY8633" fmla="*/ 808792 h 10286999"/>
              <a:gd name="connsiteX8634" fmla="*/ 2679764 w 11378470"/>
              <a:gd name="connsiteY8634" fmla="*/ 820267 h 10286999"/>
              <a:gd name="connsiteX8635" fmla="*/ 2621984 w 11378470"/>
              <a:gd name="connsiteY8635" fmla="*/ 822659 h 10286999"/>
              <a:gd name="connsiteX8636" fmla="*/ 2615840 w 11378470"/>
              <a:gd name="connsiteY8636" fmla="*/ 806115 h 10286999"/>
              <a:gd name="connsiteX8637" fmla="*/ 2651778 w 11378470"/>
              <a:gd name="connsiteY8637" fmla="*/ 796700 h 10286999"/>
              <a:gd name="connsiteX8638" fmla="*/ 8567712 w 11378470"/>
              <a:gd name="connsiteY8638" fmla="*/ 782443 h 10286999"/>
              <a:gd name="connsiteX8639" fmla="*/ 8586713 w 11378470"/>
              <a:gd name="connsiteY8639" fmla="*/ 826123 h 10286999"/>
              <a:gd name="connsiteX8640" fmla="*/ 8549610 w 11378470"/>
              <a:gd name="connsiteY8640" fmla="*/ 814811 h 10286999"/>
              <a:gd name="connsiteX8641" fmla="*/ 8567712 w 11378470"/>
              <a:gd name="connsiteY8641" fmla="*/ 782443 h 10286999"/>
              <a:gd name="connsiteX8642" fmla="*/ 2981477 w 11378470"/>
              <a:gd name="connsiteY8642" fmla="*/ 766037 h 10286999"/>
              <a:gd name="connsiteX8643" fmla="*/ 3008955 w 11378470"/>
              <a:gd name="connsiteY8643" fmla="*/ 783579 h 10286999"/>
              <a:gd name="connsiteX8644" fmla="*/ 2990923 w 11378470"/>
              <a:gd name="connsiteY8644" fmla="*/ 807173 h 10286999"/>
              <a:gd name="connsiteX8645" fmla="*/ 2966908 w 11378470"/>
              <a:gd name="connsiteY8645" fmla="*/ 781650 h 10286999"/>
              <a:gd name="connsiteX8646" fmla="*/ 2981477 w 11378470"/>
              <a:gd name="connsiteY8646" fmla="*/ 766037 h 10286999"/>
              <a:gd name="connsiteX8647" fmla="*/ 7827407 w 11378470"/>
              <a:gd name="connsiteY8647" fmla="*/ 766036 h 10286999"/>
              <a:gd name="connsiteX8648" fmla="*/ 7854885 w 11378470"/>
              <a:gd name="connsiteY8648" fmla="*/ 783578 h 10286999"/>
              <a:gd name="connsiteX8649" fmla="*/ 7836853 w 11378470"/>
              <a:gd name="connsiteY8649" fmla="*/ 807172 h 10286999"/>
              <a:gd name="connsiteX8650" fmla="*/ 7812838 w 11378470"/>
              <a:gd name="connsiteY8650" fmla="*/ 781649 h 10286999"/>
              <a:gd name="connsiteX8651" fmla="*/ 7827407 w 11378470"/>
              <a:gd name="connsiteY8651" fmla="*/ 766036 h 10286999"/>
              <a:gd name="connsiteX8652" fmla="*/ 9276026 w 11378470"/>
              <a:gd name="connsiteY8652" fmla="*/ 760766 h 10286999"/>
              <a:gd name="connsiteX8653" fmla="*/ 9274383 w 11378470"/>
              <a:gd name="connsiteY8653" fmla="*/ 777111 h 10286999"/>
              <a:gd name="connsiteX8654" fmla="*/ 9266640 w 11378470"/>
              <a:gd name="connsiteY8654" fmla="*/ 776981 h 10286999"/>
              <a:gd name="connsiteX8655" fmla="*/ 9206514 w 11378470"/>
              <a:gd name="connsiteY8655" fmla="*/ 796441 h 10286999"/>
              <a:gd name="connsiteX8656" fmla="*/ 9276026 w 11378470"/>
              <a:gd name="connsiteY8656" fmla="*/ 760766 h 10286999"/>
              <a:gd name="connsiteX8657" fmla="*/ 7908896 w 11378470"/>
              <a:gd name="connsiteY8657" fmla="*/ 758394 h 10286999"/>
              <a:gd name="connsiteX8658" fmla="*/ 7969504 w 11378470"/>
              <a:gd name="connsiteY8658" fmla="*/ 816107 h 10286999"/>
              <a:gd name="connsiteX8659" fmla="*/ 7954869 w 11378470"/>
              <a:gd name="connsiteY8659" fmla="*/ 829434 h 10286999"/>
              <a:gd name="connsiteX8660" fmla="*/ 7884654 w 11378470"/>
              <a:gd name="connsiteY8660" fmla="*/ 758980 h 10286999"/>
              <a:gd name="connsiteX8661" fmla="*/ 7908896 w 11378470"/>
              <a:gd name="connsiteY8661" fmla="*/ 758394 h 10286999"/>
              <a:gd name="connsiteX8662" fmla="*/ 9044765 w 11378470"/>
              <a:gd name="connsiteY8662" fmla="*/ 756897 h 10286999"/>
              <a:gd name="connsiteX8663" fmla="*/ 9050630 w 11378470"/>
              <a:gd name="connsiteY8663" fmla="*/ 763025 h 10286999"/>
              <a:gd name="connsiteX8664" fmla="*/ 9047535 w 11378470"/>
              <a:gd name="connsiteY8664" fmla="*/ 769004 h 10286999"/>
              <a:gd name="connsiteX8665" fmla="*/ 9038764 w 11378470"/>
              <a:gd name="connsiteY8665" fmla="*/ 776897 h 10286999"/>
              <a:gd name="connsiteX8666" fmla="*/ 9033974 w 11378470"/>
              <a:gd name="connsiteY8666" fmla="*/ 784857 h 10286999"/>
              <a:gd name="connsiteX8667" fmla="*/ 9022029 w 11378470"/>
              <a:gd name="connsiteY8667" fmla="*/ 784657 h 10286999"/>
              <a:gd name="connsiteX8668" fmla="*/ 9026819 w 11378470"/>
              <a:gd name="connsiteY8668" fmla="*/ 776697 h 10286999"/>
              <a:gd name="connsiteX8669" fmla="*/ 9044765 w 11378470"/>
              <a:gd name="connsiteY8669" fmla="*/ 756897 h 10286999"/>
              <a:gd name="connsiteX8670" fmla="*/ 10929692 w 11378470"/>
              <a:gd name="connsiteY8670" fmla="*/ 745610 h 10286999"/>
              <a:gd name="connsiteX8671" fmla="*/ 10869620 w 11378470"/>
              <a:gd name="connsiteY8671" fmla="*/ 1053789 h 10286999"/>
              <a:gd name="connsiteX8672" fmla="*/ 10874648 w 11378470"/>
              <a:gd name="connsiteY8672" fmla="*/ 1026480 h 10286999"/>
              <a:gd name="connsiteX8673" fmla="*/ 10868130 w 11378470"/>
              <a:gd name="connsiteY8673" fmla="*/ 1036944 h 10286999"/>
              <a:gd name="connsiteX8674" fmla="*/ 10802588 w 11378470"/>
              <a:gd name="connsiteY8674" fmla="*/ 1028543 h 10286999"/>
              <a:gd name="connsiteX8675" fmla="*/ 10822416 w 11378470"/>
              <a:gd name="connsiteY8675" fmla="*/ 966966 h 10286999"/>
              <a:gd name="connsiteX8676" fmla="*/ 10877272 w 11378470"/>
              <a:gd name="connsiteY8676" fmla="*/ 1012217 h 10286999"/>
              <a:gd name="connsiteX8677" fmla="*/ 10883944 w 11378470"/>
              <a:gd name="connsiteY8677" fmla="*/ 975981 h 10286999"/>
              <a:gd name="connsiteX8678" fmla="*/ 10929692 w 11378470"/>
              <a:gd name="connsiteY8678" fmla="*/ 745610 h 10286999"/>
              <a:gd name="connsiteX8679" fmla="*/ 3310378 w 11378470"/>
              <a:gd name="connsiteY8679" fmla="*/ 738221 h 10286999"/>
              <a:gd name="connsiteX8680" fmla="*/ 3326958 w 11378470"/>
              <a:gd name="connsiteY8680" fmla="*/ 738999 h 10286999"/>
              <a:gd name="connsiteX8681" fmla="*/ 3353565 w 11378470"/>
              <a:gd name="connsiteY8681" fmla="*/ 739444 h 10286999"/>
              <a:gd name="connsiteX8682" fmla="*/ 3358587 w 11378470"/>
              <a:gd name="connsiteY8682" fmla="*/ 751015 h 10286999"/>
              <a:gd name="connsiteX8683" fmla="*/ 3355359 w 11378470"/>
              <a:gd name="connsiteY8683" fmla="*/ 759452 h 10286999"/>
              <a:gd name="connsiteX8684" fmla="*/ 3284535 w 11378470"/>
              <a:gd name="connsiteY8684" fmla="*/ 782243 h 10286999"/>
              <a:gd name="connsiteX8685" fmla="*/ 3295748 w 11378470"/>
              <a:gd name="connsiteY8685" fmla="*/ 746467 h 10286999"/>
              <a:gd name="connsiteX8686" fmla="*/ 3310378 w 11378470"/>
              <a:gd name="connsiteY8686" fmla="*/ 738221 h 10286999"/>
              <a:gd name="connsiteX8687" fmla="*/ 8156308 w 11378470"/>
              <a:gd name="connsiteY8687" fmla="*/ 738220 h 10286999"/>
              <a:gd name="connsiteX8688" fmla="*/ 8172888 w 11378470"/>
              <a:gd name="connsiteY8688" fmla="*/ 738998 h 10286999"/>
              <a:gd name="connsiteX8689" fmla="*/ 8199495 w 11378470"/>
              <a:gd name="connsiteY8689" fmla="*/ 739443 h 10286999"/>
              <a:gd name="connsiteX8690" fmla="*/ 8204517 w 11378470"/>
              <a:gd name="connsiteY8690" fmla="*/ 751015 h 10286999"/>
              <a:gd name="connsiteX8691" fmla="*/ 8201289 w 11378470"/>
              <a:gd name="connsiteY8691" fmla="*/ 759452 h 10286999"/>
              <a:gd name="connsiteX8692" fmla="*/ 8130465 w 11378470"/>
              <a:gd name="connsiteY8692" fmla="*/ 782242 h 10286999"/>
              <a:gd name="connsiteX8693" fmla="*/ 8141678 w 11378470"/>
              <a:gd name="connsiteY8693" fmla="*/ 746466 h 10286999"/>
              <a:gd name="connsiteX8694" fmla="*/ 8156308 w 11378470"/>
              <a:gd name="connsiteY8694" fmla="*/ 738220 h 10286999"/>
              <a:gd name="connsiteX8695" fmla="*/ 9024832 w 11378470"/>
              <a:gd name="connsiteY8695" fmla="*/ 724402 h 10286999"/>
              <a:gd name="connsiteX8696" fmla="*/ 9032264 w 11378470"/>
              <a:gd name="connsiteY8696" fmla="*/ 724526 h 10286999"/>
              <a:gd name="connsiteX8697" fmla="*/ 9022315 w 11378470"/>
              <a:gd name="connsiteY8697" fmla="*/ 749420 h 10286999"/>
              <a:gd name="connsiteX8698" fmla="*/ 9010746 w 11378470"/>
              <a:gd name="connsiteY8698" fmla="*/ 753404 h 10286999"/>
              <a:gd name="connsiteX8699" fmla="*/ 9012005 w 11378470"/>
              <a:gd name="connsiteY8699" fmla="*/ 740894 h 10286999"/>
              <a:gd name="connsiteX8700" fmla="*/ 9019857 w 11378470"/>
              <a:gd name="connsiteY8700" fmla="*/ 736848 h 10286999"/>
              <a:gd name="connsiteX8701" fmla="*/ 9024832 w 11378470"/>
              <a:gd name="connsiteY8701" fmla="*/ 724402 h 10286999"/>
              <a:gd name="connsiteX8702" fmla="*/ 2677971 w 11378470"/>
              <a:gd name="connsiteY8702" fmla="*/ 720390 h 10286999"/>
              <a:gd name="connsiteX8703" fmla="*/ 2663036 w 11378470"/>
              <a:gd name="connsiteY8703" fmla="*/ 770717 h 10286999"/>
              <a:gd name="connsiteX8704" fmla="*/ 2649862 w 11378470"/>
              <a:gd name="connsiteY8704" fmla="*/ 725772 h 10286999"/>
              <a:gd name="connsiteX8705" fmla="*/ 2677971 w 11378470"/>
              <a:gd name="connsiteY8705" fmla="*/ 720390 h 10286999"/>
              <a:gd name="connsiteX8706" fmla="*/ 8313418 w 11378470"/>
              <a:gd name="connsiteY8706" fmla="*/ 717626 h 10286999"/>
              <a:gd name="connsiteX8707" fmla="*/ 8201048 w 11378470"/>
              <a:gd name="connsiteY8707" fmla="*/ 837377 h 10286999"/>
              <a:gd name="connsiteX8708" fmla="*/ 8244031 w 11378470"/>
              <a:gd name="connsiteY8708" fmla="*/ 770078 h 10286999"/>
              <a:gd name="connsiteX8709" fmla="*/ 8313418 w 11378470"/>
              <a:gd name="connsiteY8709" fmla="*/ 717626 h 10286999"/>
              <a:gd name="connsiteX8710" fmla="*/ 9087300 w 11378470"/>
              <a:gd name="connsiteY8710" fmla="*/ 703174 h 10286999"/>
              <a:gd name="connsiteX8711" fmla="*/ 9096261 w 11378470"/>
              <a:gd name="connsiteY8711" fmla="*/ 705916 h 10286999"/>
              <a:gd name="connsiteX8712" fmla="*/ 9090396 w 11378470"/>
              <a:gd name="connsiteY8712" fmla="*/ 726060 h 10286999"/>
              <a:gd name="connsiteX8713" fmla="*/ 9054682 w 11378470"/>
              <a:gd name="connsiteY8713" fmla="*/ 737607 h 10286999"/>
              <a:gd name="connsiteX8714" fmla="*/ 9056308 w 11378470"/>
              <a:gd name="connsiteY8714" fmla="*/ 721442 h 10286999"/>
              <a:gd name="connsiteX8715" fmla="*/ 9087300 w 11378470"/>
              <a:gd name="connsiteY8715" fmla="*/ 703174 h 10286999"/>
              <a:gd name="connsiteX8716" fmla="*/ 8365488 w 11378470"/>
              <a:gd name="connsiteY8716" fmla="*/ 695134 h 10286999"/>
              <a:gd name="connsiteX8717" fmla="*/ 8451690 w 11378470"/>
              <a:gd name="connsiteY8717" fmla="*/ 721594 h 10286999"/>
              <a:gd name="connsiteX8718" fmla="*/ 8401133 w 11378470"/>
              <a:gd name="connsiteY8718" fmla="*/ 742596 h 10286999"/>
              <a:gd name="connsiteX8719" fmla="*/ 8351280 w 11378470"/>
              <a:gd name="connsiteY8719" fmla="*/ 715120 h 10286999"/>
              <a:gd name="connsiteX8720" fmla="*/ 8365488 w 11378470"/>
              <a:gd name="connsiteY8720" fmla="*/ 695134 h 10286999"/>
              <a:gd name="connsiteX8721" fmla="*/ 3020540 w 11378470"/>
              <a:gd name="connsiteY8721" fmla="*/ 682287 h 10286999"/>
              <a:gd name="connsiteX8722" fmla="*/ 3030562 w 11378470"/>
              <a:gd name="connsiteY8722" fmla="*/ 689111 h 10286999"/>
              <a:gd name="connsiteX8723" fmla="*/ 3034456 w 11378470"/>
              <a:gd name="connsiteY8723" fmla="*/ 697721 h 10286999"/>
              <a:gd name="connsiteX8724" fmla="*/ 3032343 w 11378470"/>
              <a:gd name="connsiteY8724" fmla="*/ 709242 h 10286999"/>
              <a:gd name="connsiteX8725" fmla="*/ 2998136 w 11378470"/>
              <a:gd name="connsiteY8725" fmla="*/ 708672 h 10286999"/>
              <a:gd name="connsiteX8726" fmla="*/ 2995545 w 11378470"/>
              <a:gd name="connsiteY8726" fmla="*/ 696567 h 10286999"/>
              <a:gd name="connsiteX8727" fmla="*/ 3020540 w 11378470"/>
              <a:gd name="connsiteY8727" fmla="*/ 682287 h 10286999"/>
              <a:gd name="connsiteX8728" fmla="*/ 7866470 w 11378470"/>
              <a:gd name="connsiteY8728" fmla="*/ 682286 h 10286999"/>
              <a:gd name="connsiteX8729" fmla="*/ 7876492 w 11378470"/>
              <a:gd name="connsiteY8729" fmla="*/ 689110 h 10286999"/>
              <a:gd name="connsiteX8730" fmla="*/ 7880386 w 11378470"/>
              <a:gd name="connsiteY8730" fmla="*/ 697720 h 10286999"/>
              <a:gd name="connsiteX8731" fmla="*/ 7878273 w 11378470"/>
              <a:gd name="connsiteY8731" fmla="*/ 709242 h 10286999"/>
              <a:gd name="connsiteX8732" fmla="*/ 7844066 w 11378470"/>
              <a:gd name="connsiteY8732" fmla="*/ 708671 h 10286999"/>
              <a:gd name="connsiteX8733" fmla="*/ 7841475 w 11378470"/>
              <a:gd name="connsiteY8733" fmla="*/ 696566 h 10286999"/>
              <a:gd name="connsiteX8734" fmla="*/ 7866470 w 11378470"/>
              <a:gd name="connsiteY8734" fmla="*/ 682286 h 10286999"/>
              <a:gd name="connsiteX8735" fmla="*/ 3095618 w 11378470"/>
              <a:gd name="connsiteY8735" fmla="*/ 679910 h 10286999"/>
              <a:gd name="connsiteX8736" fmla="*/ 3125870 w 11378470"/>
              <a:gd name="connsiteY8736" fmla="*/ 816343 h 10286999"/>
              <a:gd name="connsiteX8737" fmla="*/ 3096280 w 11378470"/>
              <a:gd name="connsiteY8737" fmla="*/ 816579 h 10286999"/>
              <a:gd name="connsiteX8738" fmla="*/ 3095618 w 11378470"/>
              <a:gd name="connsiteY8738" fmla="*/ 679910 h 10286999"/>
              <a:gd name="connsiteX8739" fmla="*/ 9734425 w 11378470"/>
              <a:gd name="connsiteY8739" fmla="*/ 674054 h 10286999"/>
              <a:gd name="connsiteX8740" fmla="*/ 9698751 w 11378470"/>
              <a:gd name="connsiteY8740" fmla="*/ 696126 h 10286999"/>
              <a:gd name="connsiteX8741" fmla="*/ 9734425 w 11378470"/>
              <a:gd name="connsiteY8741" fmla="*/ 674054 h 10286999"/>
              <a:gd name="connsiteX8742" fmla="*/ 7667520 w 11378470"/>
              <a:gd name="connsiteY8742" fmla="*/ 655012 h 10286999"/>
              <a:gd name="connsiteX8743" fmla="*/ 7696235 w 11378470"/>
              <a:gd name="connsiteY8743" fmla="*/ 670972 h 10286999"/>
              <a:gd name="connsiteX8744" fmla="*/ 7660940 w 11378470"/>
              <a:gd name="connsiteY8744" fmla="*/ 722099 h 10286999"/>
              <a:gd name="connsiteX8745" fmla="*/ 7667520 w 11378470"/>
              <a:gd name="connsiteY8745" fmla="*/ 655012 h 10286999"/>
              <a:gd name="connsiteX8746" fmla="*/ 9446590 w 11378470"/>
              <a:gd name="connsiteY8746" fmla="*/ 639359 h 10286999"/>
              <a:gd name="connsiteX8747" fmla="*/ 9449664 w 11378470"/>
              <a:gd name="connsiteY8747" fmla="*/ 647418 h 10286999"/>
              <a:gd name="connsiteX8748" fmla="*/ 9432945 w 11378470"/>
              <a:gd name="connsiteY8748" fmla="*/ 659151 h 10286999"/>
              <a:gd name="connsiteX8749" fmla="*/ 9432544 w 11378470"/>
              <a:gd name="connsiteY8749" fmla="*/ 663149 h 10286999"/>
              <a:gd name="connsiteX8750" fmla="*/ 9439495 w 11378470"/>
              <a:gd name="connsiteY8750" fmla="*/ 671274 h 10286999"/>
              <a:gd name="connsiteX8751" fmla="*/ 9435474 w 11378470"/>
              <a:gd name="connsiteY8751" fmla="*/ 711250 h 10286999"/>
              <a:gd name="connsiteX8752" fmla="*/ 9391609 w 11378470"/>
              <a:gd name="connsiteY8752" fmla="*/ 722528 h 10286999"/>
              <a:gd name="connsiteX8753" fmla="*/ 9373425 w 11378470"/>
              <a:gd name="connsiteY8753" fmla="*/ 710212 h 10286999"/>
              <a:gd name="connsiteX8754" fmla="*/ 9382129 w 11378470"/>
              <a:gd name="connsiteY8754" fmla="*/ 662306 h 10286999"/>
              <a:gd name="connsiteX8755" fmla="*/ 9425592 w 11378470"/>
              <a:gd name="connsiteY8755" fmla="*/ 655024 h 10286999"/>
              <a:gd name="connsiteX8756" fmla="*/ 9430274 w 11378470"/>
              <a:gd name="connsiteY8756" fmla="*/ 647093 h 10286999"/>
              <a:gd name="connsiteX8757" fmla="*/ 9446590 w 11378470"/>
              <a:gd name="connsiteY8757" fmla="*/ 639359 h 10286999"/>
              <a:gd name="connsiteX8758" fmla="*/ 2834177 w 11378470"/>
              <a:gd name="connsiteY8758" fmla="*/ 593317 h 10286999"/>
              <a:gd name="connsiteX8759" fmla="*/ 2843128 w 11378470"/>
              <a:gd name="connsiteY8759" fmla="*/ 594974 h 10286999"/>
              <a:gd name="connsiteX8760" fmla="*/ 2845334 w 11378470"/>
              <a:gd name="connsiteY8760" fmla="*/ 599283 h 10286999"/>
              <a:gd name="connsiteX8761" fmla="*/ 2837277 w 11378470"/>
              <a:gd name="connsiteY8761" fmla="*/ 614978 h 10286999"/>
              <a:gd name="connsiteX8762" fmla="*/ 2825375 w 11378470"/>
              <a:gd name="connsiteY8762" fmla="*/ 618798 h 10286999"/>
              <a:gd name="connsiteX8763" fmla="*/ 2822753 w 11378470"/>
              <a:gd name="connsiteY8763" fmla="*/ 606694 h 10286999"/>
              <a:gd name="connsiteX8764" fmla="*/ 2827798 w 11378470"/>
              <a:gd name="connsiteY8764" fmla="*/ 594718 h 10286999"/>
              <a:gd name="connsiteX8765" fmla="*/ 2834177 w 11378470"/>
              <a:gd name="connsiteY8765" fmla="*/ 593317 h 10286999"/>
              <a:gd name="connsiteX8766" fmla="*/ 7680107 w 11378470"/>
              <a:gd name="connsiteY8766" fmla="*/ 593316 h 10286999"/>
              <a:gd name="connsiteX8767" fmla="*/ 7689058 w 11378470"/>
              <a:gd name="connsiteY8767" fmla="*/ 594973 h 10286999"/>
              <a:gd name="connsiteX8768" fmla="*/ 7691264 w 11378470"/>
              <a:gd name="connsiteY8768" fmla="*/ 599283 h 10286999"/>
              <a:gd name="connsiteX8769" fmla="*/ 7683207 w 11378470"/>
              <a:gd name="connsiteY8769" fmla="*/ 614977 h 10286999"/>
              <a:gd name="connsiteX8770" fmla="*/ 7671305 w 11378470"/>
              <a:gd name="connsiteY8770" fmla="*/ 618797 h 10286999"/>
              <a:gd name="connsiteX8771" fmla="*/ 7668683 w 11378470"/>
              <a:gd name="connsiteY8771" fmla="*/ 606694 h 10286999"/>
              <a:gd name="connsiteX8772" fmla="*/ 7673728 w 11378470"/>
              <a:gd name="connsiteY8772" fmla="*/ 594717 h 10286999"/>
              <a:gd name="connsiteX8773" fmla="*/ 7680107 w 11378470"/>
              <a:gd name="connsiteY8773" fmla="*/ 593316 h 10286999"/>
              <a:gd name="connsiteX8774" fmla="*/ 3673839 w 11378470"/>
              <a:gd name="connsiteY8774" fmla="*/ 559531 h 10286999"/>
              <a:gd name="connsiteX8775" fmla="*/ 3680368 w 11378470"/>
              <a:gd name="connsiteY8775" fmla="*/ 564027 h 10286999"/>
              <a:gd name="connsiteX8776" fmla="*/ 3673839 w 11378470"/>
              <a:gd name="connsiteY8776" fmla="*/ 559531 h 10286999"/>
              <a:gd name="connsiteX8777" fmla="*/ 8519769 w 11378470"/>
              <a:gd name="connsiteY8777" fmla="*/ 559530 h 10286999"/>
              <a:gd name="connsiteX8778" fmla="*/ 8526298 w 11378470"/>
              <a:gd name="connsiteY8778" fmla="*/ 564026 h 10286999"/>
              <a:gd name="connsiteX8779" fmla="*/ 8519769 w 11378470"/>
              <a:gd name="connsiteY8779" fmla="*/ 559530 h 10286999"/>
              <a:gd name="connsiteX8780" fmla="*/ 7561730 w 11378470"/>
              <a:gd name="connsiteY8780" fmla="*/ 556957 h 10286999"/>
              <a:gd name="connsiteX8781" fmla="*/ 7590914 w 11378470"/>
              <a:gd name="connsiteY8781" fmla="*/ 570378 h 10286999"/>
              <a:gd name="connsiteX8782" fmla="*/ 7580174 w 11378470"/>
              <a:gd name="connsiteY8782" fmla="*/ 583359 h 10286999"/>
              <a:gd name="connsiteX8783" fmla="*/ 7530416 w 11378470"/>
              <a:gd name="connsiteY8783" fmla="*/ 574646 h 10286999"/>
              <a:gd name="connsiteX8784" fmla="*/ 7561730 w 11378470"/>
              <a:gd name="connsiteY8784" fmla="*/ 556957 h 10286999"/>
              <a:gd name="connsiteX8785" fmla="*/ 8297241 w 11378470"/>
              <a:gd name="connsiteY8785" fmla="*/ 552763 h 10286999"/>
              <a:gd name="connsiteX8786" fmla="*/ 8326264 w 11378470"/>
              <a:gd name="connsiteY8786" fmla="*/ 553893 h 10286999"/>
              <a:gd name="connsiteX8787" fmla="*/ 8354758 w 11378470"/>
              <a:gd name="connsiteY8787" fmla="*/ 576154 h 10286999"/>
              <a:gd name="connsiteX8788" fmla="*/ 8217452 w 11378470"/>
              <a:gd name="connsiteY8788" fmla="*/ 681293 h 10286999"/>
              <a:gd name="connsiteX8789" fmla="*/ 8212240 w 11378470"/>
              <a:gd name="connsiteY8789" fmla="*/ 602164 h 10286999"/>
              <a:gd name="connsiteX8790" fmla="*/ 8297241 w 11378470"/>
              <a:gd name="connsiteY8790" fmla="*/ 552763 h 10286999"/>
              <a:gd name="connsiteX8791" fmla="*/ 4117934 w 11378470"/>
              <a:gd name="connsiteY8791" fmla="*/ 548931 h 10286999"/>
              <a:gd name="connsiteX8792" fmla="*/ 4126565 w 11378470"/>
              <a:gd name="connsiteY8792" fmla="*/ 555410 h 10286999"/>
              <a:gd name="connsiteX8793" fmla="*/ 4113684 w 11378470"/>
              <a:gd name="connsiteY8793" fmla="*/ 566890 h 10286999"/>
              <a:gd name="connsiteX8794" fmla="*/ 4111348 w 11378470"/>
              <a:gd name="connsiteY8794" fmla="*/ 551258 h 10286999"/>
              <a:gd name="connsiteX8795" fmla="*/ 4117934 w 11378470"/>
              <a:gd name="connsiteY8795" fmla="*/ 548931 h 10286999"/>
              <a:gd name="connsiteX8796" fmla="*/ 8963864 w 11378470"/>
              <a:gd name="connsiteY8796" fmla="*/ 548931 h 10286999"/>
              <a:gd name="connsiteX8797" fmla="*/ 8972495 w 11378470"/>
              <a:gd name="connsiteY8797" fmla="*/ 555409 h 10286999"/>
              <a:gd name="connsiteX8798" fmla="*/ 8959614 w 11378470"/>
              <a:gd name="connsiteY8798" fmla="*/ 566889 h 10286999"/>
              <a:gd name="connsiteX8799" fmla="*/ 8957278 w 11378470"/>
              <a:gd name="connsiteY8799" fmla="*/ 551257 h 10286999"/>
              <a:gd name="connsiteX8800" fmla="*/ 8963864 w 11378470"/>
              <a:gd name="connsiteY8800" fmla="*/ 548931 h 10286999"/>
              <a:gd name="connsiteX8801" fmla="*/ 4073294 w 11378470"/>
              <a:gd name="connsiteY8801" fmla="*/ 547211 h 10286999"/>
              <a:gd name="connsiteX8802" fmla="*/ 4084313 w 11378470"/>
              <a:gd name="connsiteY8802" fmla="*/ 561703 h 10286999"/>
              <a:gd name="connsiteX8803" fmla="*/ 4077788 w 11378470"/>
              <a:gd name="connsiteY8803" fmla="*/ 578862 h 10286999"/>
              <a:gd name="connsiteX8804" fmla="*/ 4069727 w 11378470"/>
              <a:gd name="connsiteY8804" fmla="*/ 582674 h 10286999"/>
              <a:gd name="connsiteX8805" fmla="*/ 4062854 w 11378470"/>
              <a:gd name="connsiteY8805" fmla="*/ 574666 h 10286999"/>
              <a:gd name="connsiteX8806" fmla="*/ 4065233 w 11378470"/>
              <a:gd name="connsiteY8806" fmla="*/ 551022 h 10286999"/>
              <a:gd name="connsiteX8807" fmla="*/ 4073294 w 11378470"/>
              <a:gd name="connsiteY8807" fmla="*/ 547211 h 10286999"/>
              <a:gd name="connsiteX8808" fmla="*/ 8919224 w 11378470"/>
              <a:gd name="connsiteY8808" fmla="*/ 547211 h 10286999"/>
              <a:gd name="connsiteX8809" fmla="*/ 8930243 w 11378470"/>
              <a:gd name="connsiteY8809" fmla="*/ 561702 h 10286999"/>
              <a:gd name="connsiteX8810" fmla="*/ 8923718 w 11378470"/>
              <a:gd name="connsiteY8810" fmla="*/ 578861 h 10286999"/>
              <a:gd name="connsiteX8811" fmla="*/ 8915657 w 11378470"/>
              <a:gd name="connsiteY8811" fmla="*/ 582674 h 10286999"/>
              <a:gd name="connsiteX8812" fmla="*/ 8908784 w 11378470"/>
              <a:gd name="connsiteY8812" fmla="*/ 574665 h 10286999"/>
              <a:gd name="connsiteX8813" fmla="*/ 8911163 w 11378470"/>
              <a:gd name="connsiteY8813" fmla="*/ 551021 h 10286999"/>
              <a:gd name="connsiteX8814" fmla="*/ 8919224 w 11378470"/>
              <a:gd name="connsiteY8814" fmla="*/ 547211 h 10286999"/>
              <a:gd name="connsiteX8815" fmla="*/ 4140282 w 11378470"/>
              <a:gd name="connsiteY8815" fmla="*/ 512964 h 10286999"/>
              <a:gd name="connsiteX8816" fmla="*/ 4160573 w 11378470"/>
              <a:gd name="connsiteY8816" fmla="*/ 519882 h 10286999"/>
              <a:gd name="connsiteX8817" fmla="*/ 4166273 w 11378470"/>
              <a:gd name="connsiteY8817" fmla="*/ 529592 h 10286999"/>
              <a:gd name="connsiteX8818" fmla="*/ 4166566 w 11378470"/>
              <a:gd name="connsiteY8818" fmla="*/ 536176 h 10286999"/>
              <a:gd name="connsiteX8819" fmla="*/ 4165753 w 11378470"/>
              <a:gd name="connsiteY8819" fmla="*/ 544258 h 10286999"/>
              <a:gd name="connsiteX8820" fmla="*/ 4130655 w 11378470"/>
              <a:gd name="connsiteY8820" fmla="*/ 551768 h 10286999"/>
              <a:gd name="connsiteX8821" fmla="*/ 4122478 w 11378470"/>
              <a:gd name="connsiteY8821" fmla="*/ 519245 h 10286999"/>
              <a:gd name="connsiteX8822" fmla="*/ 4130504 w 11378470"/>
              <a:gd name="connsiteY8822" fmla="*/ 515331 h 10286999"/>
              <a:gd name="connsiteX8823" fmla="*/ 4140282 w 11378470"/>
              <a:gd name="connsiteY8823" fmla="*/ 512964 h 10286999"/>
              <a:gd name="connsiteX8824" fmla="*/ 8986212 w 11378470"/>
              <a:gd name="connsiteY8824" fmla="*/ 512964 h 10286999"/>
              <a:gd name="connsiteX8825" fmla="*/ 9006503 w 11378470"/>
              <a:gd name="connsiteY8825" fmla="*/ 519882 h 10286999"/>
              <a:gd name="connsiteX8826" fmla="*/ 9012203 w 11378470"/>
              <a:gd name="connsiteY8826" fmla="*/ 529592 h 10286999"/>
              <a:gd name="connsiteX8827" fmla="*/ 9012496 w 11378470"/>
              <a:gd name="connsiteY8827" fmla="*/ 536175 h 10286999"/>
              <a:gd name="connsiteX8828" fmla="*/ 9011683 w 11378470"/>
              <a:gd name="connsiteY8828" fmla="*/ 544257 h 10286999"/>
              <a:gd name="connsiteX8829" fmla="*/ 8976585 w 11378470"/>
              <a:gd name="connsiteY8829" fmla="*/ 551767 h 10286999"/>
              <a:gd name="connsiteX8830" fmla="*/ 8968408 w 11378470"/>
              <a:gd name="connsiteY8830" fmla="*/ 519244 h 10286999"/>
              <a:gd name="connsiteX8831" fmla="*/ 8976434 w 11378470"/>
              <a:gd name="connsiteY8831" fmla="*/ 515330 h 10286999"/>
              <a:gd name="connsiteX8832" fmla="*/ 8986212 w 11378470"/>
              <a:gd name="connsiteY8832" fmla="*/ 512964 h 10286999"/>
              <a:gd name="connsiteX8833" fmla="*/ 2927852 w 11378470"/>
              <a:gd name="connsiteY8833" fmla="*/ 502459 h 10286999"/>
              <a:gd name="connsiteX8834" fmla="*/ 2935797 w 11378470"/>
              <a:gd name="connsiteY8834" fmla="*/ 506020 h 10286999"/>
              <a:gd name="connsiteX8835" fmla="*/ 2929836 w 11378470"/>
              <a:gd name="connsiteY8835" fmla="*/ 535195 h 10286999"/>
              <a:gd name="connsiteX8836" fmla="*/ 2907558 w 11378470"/>
              <a:gd name="connsiteY8836" fmla="*/ 511311 h 10286999"/>
              <a:gd name="connsiteX8837" fmla="*/ 2927852 w 11378470"/>
              <a:gd name="connsiteY8837" fmla="*/ 502459 h 10286999"/>
              <a:gd name="connsiteX8838" fmla="*/ 7773782 w 11378470"/>
              <a:gd name="connsiteY8838" fmla="*/ 502458 h 10286999"/>
              <a:gd name="connsiteX8839" fmla="*/ 7781727 w 11378470"/>
              <a:gd name="connsiteY8839" fmla="*/ 506020 h 10286999"/>
              <a:gd name="connsiteX8840" fmla="*/ 7775766 w 11378470"/>
              <a:gd name="connsiteY8840" fmla="*/ 535194 h 10286999"/>
              <a:gd name="connsiteX8841" fmla="*/ 7753488 w 11378470"/>
              <a:gd name="connsiteY8841" fmla="*/ 511310 h 10286999"/>
              <a:gd name="connsiteX8842" fmla="*/ 7773782 w 11378470"/>
              <a:gd name="connsiteY8842" fmla="*/ 502458 h 10286999"/>
              <a:gd name="connsiteX8843" fmla="*/ 7863472 w 11378470"/>
              <a:gd name="connsiteY8843" fmla="*/ 474412 h 10286999"/>
              <a:gd name="connsiteX8844" fmla="*/ 7931913 w 11378470"/>
              <a:gd name="connsiteY8844" fmla="*/ 527224 h 10286999"/>
              <a:gd name="connsiteX8845" fmla="*/ 7840484 w 11378470"/>
              <a:gd name="connsiteY8845" fmla="*/ 478226 h 10286999"/>
              <a:gd name="connsiteX8846" fmla="*/ 7863472 w 11378470"/>
              <a:gd name="connsiteY8846" fmla="*/ 474412 h 10286999"/>
              <a:gd name="connsiteX8847" fmla="*/ 3539846 w 11378470"/>
              <a:gd name="connsiteY8847" fmla="*/ 455455 h 10286999"/>
              <a:gd name="connsiteX8848" fmla="*/ 3563248 w 11378470"/>
              <a:gd name="connsiteY8848" fmla="*/ 465866 h 10286999"/>
              <a:gd name="connsiteX8849" fmla="*/ 3575058 w 11378470"/>
              <a:gd name="connsiteY8849" fmla="*/ 479592 h 10286999"/>
              <a:gd name="connsiteX8850" fmla="*/ 3563734 w 11378470"/>
              <a:gd name="connsiteY8850" fmla="*/ 538025 h 10286999"/>
              <a:gd name="connsiteX8851" fmla="*/ 3555197 w 11378470"/>
              <a:gd name="connsiteY8851" fmla="*/ 545901 h 10286999"/>
              <a:gd name="connsiteX8852" fmla="*/ 3545854 w 11378470"/>
              <a:gd name="connsiteY8852" fmla="*/ 561776 h 10286999"/>
              <a:gd name="connsiteX8853" fmla="*/ 3501470 w 11378470"/>
              <a:gd name="connsiteY8853" fmla="*/ 540993 h 10286999"/>
              <a:gd name="connsiteX8854" fmla="*/ 3496714 w 11378470"/>
              <a:gd name="connsiteY8854" fmla="*/ 472769 h 10286999"/>
              <a:gd name="connsiteX8855" fmla="*/ 3539846 w 11378470"/>
              <a:gd name="connsiteY8855" fmla="*/ 455455 h 10286999"/>
              <a:gd name="connsiteX8856" fmla="*/ 3895905 w 11378470"/>
              <a:gd name="connsiteY8856" fmla="*/ 455305 h 10286999"/>
              <a:gd name="connsiteX8857" fmla="*/ 3922513 w 11378470"/>
              <a:gd name="connsiteY8857" fmla="*/ 460386 h 10286999"/>
              <a:gd name="connsiteX8858" fmla="*/ 3846773 w 11378470"/>
              <a:gd name="connsiteY8858" fmla="*/ 523734 h 10286999"/>
              <a:gd name="connsiteX8859" fmla="*/ 3838843 w 11378470"/>
              <a:gd name="connsiteY8859" fmla="*/ 505538 h 10286999"/>
              <a:gd name="connsiteX8860" fmla="*/ 3895905 w 11378470"/>
              <a:gd name="connsiteY8860" fmla="*/ 455305 h 10286999"/>
              <a:gd name="connsiteX8861" fmla="*/ 8741835 w 11378470"/>
              <a:gd name="connsiteY8861" fmla="*/ 455304 h 10286999"/>
              <a:gd name="connsiteX8862" fmla="*/ 8768443 w 11378470"/>
              <a:gd name="connsiteY8862" fmla="*/ 460385 h 10286999"/>
              <a:gd name="connsiteX8863" fmla="*/ 8692703 w 11378470"/>
              <a:gd name="connsiteY8863" fmla="*/ 523733 h 10286999"/>
              <a:gd name="connsiteX8864" fmla="*/ 8684773 w 11378470"/>
              <a:gd name="connsiteY8864" fmla="*/ 505538 h 10286999"/>
              <a:gd name="connsiteX8865" fmla="*/ 8741835 w 11378470"/>
              <a:gd name="connsiteY8865" fmla="*/ 455304 h 10286999"/>
              <a:gd name="connsiteX8866" fmla="*/ 3612745 w 11378470"/>
              <a:gd name="connsiteY8866" fmla="*/ 431327 h 10286999"/>
              <a:gd name="connsiteX8867" fmla="*/ 3626942 w 11378470"/>
              <a:gd name="connsiteY8867" fmla="*/ 447018 h 10286999"/>
              <a:gd name="connsiteX8868" fmla="*/ 3615565 w 11378470"/>
              <a:gd name="connsiteY8868" fmla="*/ 479617 h 10286999"/>
              <a:gd name="connsiteX8869" fmla="*/ 3589544 w 11378470"/>
              <a:gd name="connsiteY8869" fmla="*/ 471141 h 10286999"/>
              <a:gd name="connsiteX8870" fmla="*/ 3586923 w 11378470"/>
              <a:gd name="connsiteY8870" fmla="*/ 459037 h 10286999"/>
              <a:gd name="connsiteX8871" fmla="*/ 3593178 w 11378470"/>
              <a:gd name="connsiteY8871" fmla="*/ 435021 h 10286999"/>
              <a:gd name="connsiteX8872" fmla="*/ 3589345 w 11378470"/>
              <a:gd name="connsiteY8872" fmla="*/ 434957 h 10286999"/>
              <a:gd name="connsiteX8873" fmla="*/ 3612745 w 11378470"/>
              <a:gd name="connsiteY8873" fmla="*/ 431327 h 10286999"/>
              <a:gd name="connsiteX8874" fmla="*/ 8458675 w 11378470"/>
              <a:gd name="connsiteY8874" fmla="*/ 431326 h 10286999"/>
              <a:gd name="connsiteX8875" fmla="*/ 8472872 w 11378470"/>
              <a:gd name="connsiteY8875" fmla="*/ 447017 h 10286999"/>
              <a:gd name="connsiteX8876" fmla="*/ 8461495 w 11378470"/>
              <a:gd name="connsiteY8876" fmla="*/ 479616 h 10286999"/>
              <a:gd name="connsiteX8877" fmla="*/ 8435474 w 11378470"/>
              <a:gd name="connsiteY8877" fmla="*/ 471140 h 10286999"/>
              <a:gd name="connsiteX8878" fmla="*/ 8432853 w 11378470"/>
              <a:gd name="connsiteY8878" fmla="*/ 459036 h 10286999"/>
              <a:gd name="connsiteX8879" fmla="*/ 8439108 w 11378470"/>
              <a:gd name="connsiteY8879" fmla="*/ 435020 h 10286999"/>
              <a:gd name="connsiteX8880" fmla="*/ 8435275 w 11378470"/>
              <a:gd name="connsiteY8880" fmla="*/ 434956 h 10286999"/>
              <a:gd name="connsiteX8881" fmla="*/ 8458675 w 11378470"/>
              <a:gd name="connsiteY8881" fmla="*/ 431326 h 10286999"/>
              <a:gd name="connsiteX8882" fmla="*/ 8355608 w 11378470"/>
              <a:gd name="connsiteY8882" fmla="*/ 421837 h 10286999"/>
              <a:gd name="connsiteX8883" fmla="*/ 8388812 w 11378470"/>
              <a:gd name="connsiteY8883" fmla="*/ 445000 h 10286999"/>
              <a:gd name="connsiteX8884" fmla="*/ 8383671 w 11378470"/>
              <a:gd name="connsiteY8884" fmla="*/ 455808 h 10286999"/>
              <a:gd name="connsiteX8885" fmla="*/ 8385776 w 11378470"/>
              <a:gd name="connsiteY8885" fmla="*/ 455454 h 10286999"/>
              <a:gd name="connsiteX8886" fmla="*/ 8409178 w 11378470"/>
              <a:gd name="connsiteY8886" fmla="*/ 465865 h 10286999"/>
              <a:gd name="connsiteX8887" fmla="*/ 8420988 w 11378470"/>
              <a:gd name="connsiteY8887" fmla="*/ 479592 h 10286999"/>
              <a:gd name="connsiteX8888" fmla="*/ 8409664 w 11378470"/>
              <a:gd name="connsiteY8888" fmla="*/ 538024 h 10286999"/>
              <a:gd name="connsiteX8889" fmla="*/ 8401127 w 11378470"/>
              <a:gd name="connsiteY8889" fmla="*/ 545900 h 10286999"/>
              <a:gd name="connsiteX8890" fmla="*/ 8391784 w 11378470"/>
              <a:gd name="connsiteY8890" fmla="*/ 561775 h 10286999"/>
              <a:gd name="connsiteX8891" fmla="*/ 8347400 w 11378470"/>
              <a:gd name="connsiteY8891" fmla="*/ 540992 h 10286999"/>
              <a:gd name="connsiteX8892" fmla="*/ 8342644 w 11378470"/>
              <a:gd name="connsiteY8892" fmla="*/ 472769 h 10286999"/>
              <a:gd name="connsiteX8893" fmla="*/ 8347330 w 11378470"/>
              <a:gd name="connsiteY8893" fmla="*/ 471191 h 10286999"/>
              <a:gd name="connsiteX8894" fmla="*/ 8356046 w 11378470"/>
              <a:gd name="connsiteY8894" fmla="*/ 465329 h 10286999"/>
              <a:gd name="connsiteX8895" fmla="*/ 8353293 w 11378470"/>
              <a:gd name="connsiteY8895" fmla="*/ 464762 h 10286999"/>
              <a:gd name="connsiteX8896" fmla="*/ 8337418 w 11378470"/>
              <a:gd name="connsiteY8896" fmla="*/ 453689 h 10286999"/>
              <a:gd name="connsiteX8897" fmla="*/ 8355608 w 11378470"/>
              <a:gd name="connsiteY8897" fmla="*/ 421837 h 10286999"/>
              <a:gd name="connsiteX8898" fmla="*/ 3685502 w 11378470"/>
              <a:gd name="connsiteY8898" fmla="*/ 420805 h 10286999"/>
              <a:gd name="connsiteX8899" fmla="*/ 3720216 w 11378470"/>
              <a:gd name="connsiteY8899" fmla="*/ 464934 h 10286999"/>
              <a:gd name="connsiteX8900" fmla="*/ 3693274 w 11378470"/>
              <a:gd name="connsiteY8900" fmla="*/ 505414 h 10286999"/>
              <a:gd name="connsiteX8901" fmla="*/ 3626540 w 11378470"/>
              <a:gd name="connsiteY8901" fmla="*/ 445618 h 10286999"/>
              <a:gd name="connsiteX8902" fmla="*/ 3685502 w 11378470"/>
              <a:gd name="connsiteY8902" fmla="*/ 420805 h 10286999"/>
              <a:gd name="connsiteX8903" fmla="*/ 7913136 w 11378470"/>
              <a:gd name="connsiteY8903" fmla="*/ 403216 h 10286999"/>
              <a:gd name="connsiteX8904" fmla="*/ 7964742 w 11378470"/>
              <a:gd name="connsiteY8904" fmla="*/ 428599 h 10286999"/>
              <a:gd name="connsiteX8905" fmla="*/ 7944336 w 11378470"/>
              <a:gd name="connsiteY8905" fmla="*/ 443531 h 10286999"/>
              <a:gd name="connsiteX8906" fmla="*/ 7913136 w 11378470"/>
              <a:gd name="connsiteY8906" fmla="*/ 403216 h 10286999"/>
              <a:gd name="connsiteX8907" fmla="*/ 8189336 w 11378470"/>
              <a:gd name="connsiteY8907" fmla="*/ 349219 h 10286999"/>
              <a:gd name="connsiteX8908" fmla="*/ 8302178 w 11378470"/>
              <a:gd name="connsiteY8908" fmla="*/ 419682 h 10286999"/>
              <a:gd name="connsiteX8909" fmla="*/ 8219312 w 11378470"/>
              <a:gd name="connsiteY8909" fmla="*/ 495973 h 10286999"/>
              <a:gd name="connsiteX8910" fmla="*/ 8127196 w 11378470"/>
              <a:gd name="connsiteY8910" fmla="*/ 490296 h 10286999"/>
              <a:gd name="connsiteX8911" fmla="*/ 8189336 w 11378470"/>
              <a:gd name="connsiteY8911" fmla="*/ 349219 h 10286999"/>
              <a:gd name="connsiteX8912" fmla="*/ 7283622 w 11378470"/>
              <a:gd name="connsiteY8912" fmla="*/ 304139 h 10286999"/>
              <a:gd name="connsiteX8913" fmla="*/ 7233474 w 11378470"/>
              <a:gd name="connsiteY8913" fmla="*/ 360730 h 10286999"/>
              <a:gd name="connsiteX8914" fmla="*/ 7240160 w 11378470"/>
              <a:gd name="connsiteY8914" fmla="*/ 320993 h 10286999"/>
              <a:gd name="connsiteX8915" fmla="*/ 7283622 w 11378470"/>
              <a:gd name="connsiteY8915" fmla="*/ 304139 h 10286999"/>
              <a:gd name="connsiteX8916" fmla="*/ 3946934 w 11378470"/>
              <a:gd name="connsiteY8916" fmla="*/ 301062 h 10286999"/>
              <a:gd name="connsiteX8917" fmla="*/ 3957891 w 11378470"/>
              <a:gd name="connsiteY8917" fmla="*/ 308722 h 10286999"/>
              <a:gd name="connsiteX8918" fmla="*/ 3960192 w 11378470"/>
              <a:gd name="connsiteY8918" fmla="*/ 324708 h 10286999"/>
              <a:gd name="connsiteX8919" fmla="*/ 3928172 w 11378470"/>
              <a:gd name="connsiteY8919" fmla="*/ 332146 h 10286999"/>
              <a:gd name="connsiteX8920" fmla="*/ 3934477 w 11378470"/>
              <a:gd name="connsiteY8920" fmla="*/ 308329 h 10286999"/>
              <a:gd name="connsiteX8921" fmla="*/ 3946934 w 11378470"/>
              <a:gd name="connsiteY8921" fmla="*/ 301062 h 10286999"/>
              <a:gd name="connsiteX8922" fmla="*/ 8792864 w 11378470"/>
              <a:gd name="connsiteY8922" fmla="*/ 301062 h 10286999"/>
              <a:gd name="connsiteX8923" fmla="*/ 8803821 w 11378470"/>
              <a:gd name="connsiteY8923" fmla="*/ 308721 h 10286999"/>
              <a:gd name="connsiteX8924" fmla="*/ 8806122 w 11378470"/>
              <a:gd name="connsiteY8924" fmla="*/ 324707 h 10286999"/>
              <a:gd name="connsiteX8925" fmla="*/ 8774102 w 11378470"/>
              <a:gd name="connsiteY8925" fmla="*/ 332145 h 10286999"/>
              <a:gd name="connsiteX8926" fmla="*/ 8780407 w 11378470"/>
              <a:gd name="connsiteY8926" fmla="*/ 308329 h 10286999"/>
              <a:gd name="connsiteX8927" fmla="*/ 8792864 w 11378470"/>
              <a:gd name="connsiteY8927" fmla="*/ 301062 h 10286999"/>
              <a:gd name="connsiteX8928" fmla="*/ 8056789 w 11378470"/>
              <a:gd name="connsiteY8928" fmla="*/ 281876 h 10286999"/>
              <a:gd name="connsiteX8929" fmla="*/ 8107496 w 11378470"/>
              <a:gd name="connsiteY8929" fmla="*/ 300723 h 10286999"/>
              <a:gd name="connsiteX8930" fmla="*/ 8066700 w 11378470"/>
              <a:gd name="connsiteY8930" fmla="*/ 371123 h 10286999"/>
              <a:gd name="connsiteX8931" fmla="*/ 8056789 w 11378470"/>
              <a:gd name="connsiteY8931" fmla="*/ 281876 h 10286999"/>
              <a:gd name="connsiteX8932" fmla="*/ 6840698 w 11378470"/>
              <a:gd name="connsiteY8932" fmla="*/ 271493 h 10286999"/>
              <a:gd name="connsiteX8933" fmla="*/ 6889592 w 11378470"/>
              <a:gd name="connsiteY8933" fmla="*/ 296573 h 10286999"/>
              <a:gd name="connsiteX8934" fmla="*/ 6940390 w 11378470"/>
              <a:gd name="connsiteY8934" fmla="*/ 328800 h 10286999"/>
              <a:gd name="connsiteX8935" fmla="*/ 7048192 w 11378470"/>
              <a:gd name="connsiteY8935" fmla="*/ 387743 h 10286999"/>
              <a:gd name="connsiteX8936" fmla="*/ 7129990 w 11378470"/>
              <a:gd name="connsiteY8936" fmla="*/ 449898 h 10286999"/>
              <a:gd name="connsiteX8937" fmla="*/ 7191525 w 11378470"/>
              <a:gd name="connsiteY8937" fmla="*/ 479218 h 10286999"/>
              <a:gd name="connsiteX8938" fmla="*/ 7212510 w 11378470"/>
              <a:gd name="connsiteY8938" fmla="*/ 500362 h 10286999"/>
              <a:gd name="connsiteX8939" fmla="*/ 7347014 w 11378470"/>
              <a:gd name="connsiteY8939" fmla="*/ 601898 h 10286999"/>
              <a:gd name="connsiteX8940" fmla="*/ 7465299 w 11378470"/>
              <a:gd name="connsiteY8940" fmla="*/ 700165 h 10286999"/>
              <a:gd name="connsiteX8941" fmla="*/ 7494975 w 11378470"/>
              <a:gd name="connsiteY8941" fmla="*/ 729191 h 10286999"/>
              <a:gd name="connsiteX8942" fmla="*/ 7495792 w 11378470"/>
              <a:gd name="connsiteY8942" fmla="*/ 725771 h 10286999"/>
              <a:gd name="connsiteX8943" fmla="*/ 7504860 w 11378470"/>
              <a:gd name="connsiteY8943" fmla="*/ 724035 h 10286999"/>
              <a:gd name="connsiteX8944" fmla="*/ 7479612 w 11378470"/>
              <a:gd name="connsiteY8944" fmla="*/ 696283 h 10286999"/>
              <a:gd name="connsiteX8945" fmla="*/ 7341296 w 11378470"/>
              <a:gd name="connsiteY8945" fmla="*/ 580447 h 10286999"/>
              <a:gd name="connsiteX8946" fmla="*/ 7201309 w 11378470"/>
              <a:gd name="connsiteY8946" fmla="*/ 472731 h 10286999"/>
              <a:gd name="connsiteX8947" fmla="*/ 7217294 w 11378470"/>
              <a:gd name="connsiteY8947" fmla="*/ 460732 h 10286999"/>
              <a:gd name="connsiteX8948" fmla="*/ 7119275 w 11378470"/>
              <a:gd name="connsiteY8948" fmla="*/ 395303 h 10286999"/>
              <a:gd name="connsiteX8949" fmla="*/ 7155760 w 11378470"/>
              <a:gd name="connsiteY8949" fmla="*/ 431412 h 10286999"/>
              <a:gd name="connsiteX8950" fmla="*/ 7152182 w 11378470"/>
              <a:gd name="connsiteY8950" fmla="*/ 432383 h 10286999"/>
              <a:gd name="connsiteX8951" fmla="*/ 7162197 w 11378470"/>
              <a:gd name="connsiteY8951" fmla="*/ 441166 h 10286999"/>
              <a:gd name="connsiteX8952" fmla="*/ 7163150 w 11378470"/>
              <a:gd name="connsiteY8952" fmla="*/ 444744 h 10286999"/>
              <a:gd name="connsiteX8953" fmla="*/ 7154088 w 11378470"/>
              <a:gd name="connsiteY8953" fmla="*/ 439534 h 10286999"/>
              <a:gd name="connsiteX8954" fmla="*/ 7149558 w 11378470"/>
              <a:gd name="connsiteY8954" fmla="*/ 436929 h 10286999"/>
              <a:gd name="connsiteX8955" fmla="*/ 7145024 w 11378470"/>
              <a:gd name="connsiteY8955" fmla="*/ 434324 h 10286999"/>
              <a:gd name="connsiteX8956" fmla="*/ 7080631 w 11378470"/>
              <a:gd name="connsiteY8956" fmla="*/ 394279 h 10286999"/>
              <a:gd name="connsiteX8957" fmla="*/ 7036988 w 11378470"/>
              <a:gd name="connsiteY8957" fmla="*/ 360112 h 10286999"/>
              <a:gd name="connsiteX8958" fmla="*/ 6980940 w 11378470"/>
              <a:gd name="connsiteY8958" fmla="*/ 336976 h 10286999"/>
              <a:gd name="connsiteX8959" fmla="*/ 6957328 w 11378470"/>
              <a:gd name="connsiteY8959" fmla="*/ 320374 h 10286999"/>
              <a:gd name="connsiteX8960" fmla="*/ 6906764 w 11378470"/>
              <a:gd name="connsiteY8960" fmla="*/ 303417 h 10286999"/>
              <a:gd name="connsiteX8961" fmla="*/ 6840698 w 11378470"/>
              <a:gd name="connsiteY8961" fmla="*/ 271493 h 10286999"/>
              <a:gd name="connsiteX8962" fmla="*/ 11201872 w 11378470"/>
              <a:gd name="connsiteY8962" fmla="*/ 243608 h 10286999"/>
              <a:gd name="connsiteX8963" fmla="*/ 11305556 w 11378470"/>
              <a:gd name="connsiteY8963" fmla="*/ 431286 h 10286999"/>
              <a:gd name="connsiteX8964" fmla="*/ 11279764 w 11378470"/>
              <a:gd name="connsiteY8964" fmla="*/ 450238 h 10286999"/>
              <a:gd name="connsiteX8965" fmla="*/ 11231654 w 11378470"/>
              <a:gd name="connsiteY8965" fmla="*/ 461678 h 10286999"/>
              <a:gd name="connsiteX8966" fmla="*/ 11131236 w 11378470"/>
              <a:gd name="connsiteY8966" fmla="*/ 349860 h 10286999"/>
              <a:gd name="connsiteX8967" fmla="*/ 11170378 w 11378470"/>
              <a:gd name="connsiteY8967" fmla="*/ 263840 h 10286999"/>
              <a:gd name="connsiteX8968" fmla="*/ 11201872 w 11378470"/>
              <a:gd name="connsiteY8968" fmla="*/ 243608 h 10286999"/>
              <a:gd name="connsiteX8969" fmla="*/ 10279182 w 11378470"/>
              <a:gd name="connsiteY8969" fmla="*/ 218805 h 10286999"/>
              <a:gd name="connsiteX8970" fmla="*/ 10300300 w 11378470"/>
              <a:gd name="connsiteY8970" fmla="*/ 226586 h 10286999"/>
              <a:gd name="connsiteX8971" fmla="*/ 10302026 w 11378470"/>
              <a:gd name="connsiteY8971" fmla="*/ 287495 h 10286999"/>
              <a:gd name="connsiteX8972" fmla="*/ 10212354 w 11378470"/>
              <a:gd name="connsiteY8972" fmla="*/ 244273 h 10286999"/>
              <a:gd name="connsiteX8973" fmla="*/ 10254186 w 11378470"/>
              <a:gd name="connsiteY8973" fmla="*/ 220415 h 10286999"/>
              <a:gd name="connsiteX8974" fmla="*/ 10279182 w 11378470"/>
              <a:gd name="connsiteY8974" fmla="*/ 218805 h 10286999"/>
              <a:gd name="connsiteX8975" fmla="*/ 3528385 w 11378470"/>
              <a:gd name="connsiteY8975" fmla="*/ 194783 h 10286999"/>
              <a:gd name="connsiteX8976" fmla="*/ 3542768 w 11378470"/>
              <a:gd name="connsiteY8976" fmla="*/ 290568 h 10286999"/>
              <a:gd name="connsiteX8977" fmla="*/ 3504752 w 11378470"/>
              <a:gd name="connsiteY8977" fmla="*/ 213707 h 10286999"/>
              <a:gd name="connsiteX8978" fmla="*/ 3528385 w 11378470"/>
              <a:gd name="connsiteY8978" fmla="*/ 194783 h 10286999"/>
              <a:gd name="connsiteX8979" fmla="*/ 7984878 w 11378470"/>
              <a:gd name="connsiteY8979" fmla="*/ 192496 h 10286999"/>
              <a:gd name="connsiteX8980" fmla="*/ 8068283 w 11378470"/>
              <a:gd name="connsiteY8980" fmla="*/ 207705 h 10286999"/>
              <a:gd name="connsiteX8981" fmla="*/ 8007490 w 11378470"/>
              <a:gd name="connsiteY8981" fmla="*/ 259016 h 10286999"/>
              <a:gd name="connsiteX8982" fmla="*/ 7984878 w 11378470"/>
              <a:gd name="connsiteY8982" fmla="*/ 192496 h 10286999"/>
              <a:gd name="connsiteX8983" fmla="*/ 3588637 w 11378470"/>
              <a:gd name="connsiteY8983" fmla="*/ 185254 h 10286999"/>
              <a:gd name="connsiteX8984" fmla="*/ 3594664 w 11378470"/>
              <a:gd name="connsiteY8984" fmla="*/ 190106 h 10286999"/>
              <a:gd name="connsiteX8985" fmla="*/ 3598928 w 11378470"/>
              <a:gd name="connsiteY8985" fmla="*/ 193979 h 10286999"/>
              <a:gd name="connsiteX8986" fmla="*/ 3597617 w 11378470"/>
              <a:gd name="connsiteY8986" fmla="*/ 197758 h 10286999"/>
              <a:gd name="connsiteX8987" fmla="*/ 3582368 w 11378470"/>
              <a:gd name="connsiteY8987" fmla="*/ 201304 h 10286999"/>
              <a:gd name="connsiteX8988" fmla="*/ 3583132 w 11378470"/>
              <a:gd name="connsiteY8988" fmla="*/ 193715 h 10286999"/>
              <a:gd name="connsiteX8989" fmla="*/ 3579416 w 11378470"/>
              <a:gd name="connsiteY8989" fmla="*/ 193653 h 10286999"/>
              <a:gd name="connsiteX8990" fmla="*/ 3583895 w 11378470"/>
              <a:gd name="connsiteY8990" fmla="*/ 186125 h 10286999"/>
              <a:gd name="connsiteX8991" fmla="*/ 3587613 w 11378470"/>
              <a:gd name="connsiteY8991" fmla="*/ 186188 h 10286999"/>
              <a:gd name="connsiteX8992" fmla="*/ 3588637 w 11378470"/>
              <a:gd name="connsiteY8992" fmla="*/ 185254 h 10286999"/>
              <a:gd name="connsiteX8993" fmla="*/ 8434567 w 11378470"/>
              <a:gd name="connsiteY8993" fmla="*/ 185253 h 10286999"/>
              <a:gd name="connsiteX8994" fmla="*/ 8440594 w 11378470"/>
              <a:gd name="connsiteY8994" fmla="*/ 190105 h 10286999"/>
              <a:gd name="connsiteX8995" fmla="*/ 8444858 w 11378470"/>
              <a:gd name="connsiteY8995" fmla="*/ 193979 h 10286999"/>
              <a:gd name="connsiteX8996" fmla="*/ 8443547 w 11378470"/>
              <a:gd name="connsiteY8996" fmla="*/ 197757 h 10286999"/>
              <a:gd name="connsiteX8997" fmla="*/ 8428298 w 11378470"/>
              <a:gd name="connsiteY8997" fmla="*/ 201303 h 10286999"/>
              <a:gd name="connsiteX8998" fmla="*/ 8429062 w 11378470"/>
              <a:gd name="connsiteY8998" fmla="*/ 193714 h 10286999"/>
              <a:gd name="connsiteX8999" fmla="*/ 8425346 w 11378470"/>
              <a:gd name="connsiteY8999" fmla="*/ 193652 h 10286999"/>
              <a:gd name="connsiteX9000" fmla="*/ 8429825 w 11378470"/>
              <a:gd name="connsiteY9000" fmla="*/ 186124 h 10286999"/>
              <a:gd name="connsiteX9001" fmla="*/ 8433543 w 11378470"/>
              <a:gd name="connsiteY9001" fmla="*/ 186188 h 10286999"/>
              <a:gd name="connsiteX9002" fmla="*/ 8434567 w 11378470"/>
              <a:gd name="connsiteY9002" fmla="*/ 185253 h 10286999"/>
              <a:gd name="connsiteX9003" fmla="*/ 8566302 w 11378470"/>
              <a:gd name="connsiteY9003" fmla="*/ 174273 h 10286999"/>
              <a:gd name="connsiteX9004" fmla="*/ 8578502 w 11378470"/>
              <a:gd name="connsiteY9004" fmla="*/ 272200 h 10286999"/>
              <a:gd name="connsiteX9005" fmla="*/ 8562248 w 11378470"/>
              <a:gd name="connsiteY9005" fmla="*/ 274377 h 10286999"/>
              <a:gd name="connsiteX9006" fmla="*/ 8544836 w 11378470"/>
              <a:gd name="connsiteY9006" fmla="*/ 189393 h 10286999"/>
              <a:gd name="connsiteX9007" fmla="*/ 8566302 w 11378470"/>
              <a:gd name="connsiteY9007" fmla="*/ 174273 h 10286999"/>
              <a:gd name="connsiteX9008" fmla="*/ 8765156 w 11378470"/>
              <a:gd name="connsiteY9008" fmla="*/ 165397 h 10286999"/>
              <a:gd name="connsiteX9009" fmla="*/ 8788097 w 11378470"/>
              <a:gd name="connsiteY9009" fmla="*/ 173633 h 10286999"/>
              <a:gd name="connsiteX9010" fmla="*/ 8752498 w 11378470"/>
              <a:gd name="connsiteY9010" fmla="*/ 237505 h 10286999"/>
              <a:gd name="connsiteX9011" fmla="*/ 8710367 w 11378470"/>
              <a:gd name="connsiteY9011" fmla="*/ 192559 h 10286999"/>
              <a:gd name="connsiteX9012" fmla="*/ 8744319 w 11378470"/>
              <a:gd name="connsiteY9012" fmla="*/ 166570 h 10286999"/>
              <a:gd name="connsiteX9013" fmla="*/ 8765156 w 11378470"/>
              <a:gd name="connsiteY9013" fmla="*/ 165397 h 10286999"/>
              <a:gd name="connsiteX9014" fmla="*/ 4438722 w 11378470"/>
              <a:gd name="connsiteY9014" fmla="*/ 141611 h 10286999"/>
              <a:gd name="connsiteX9015" fmla="*/ 4474726 w 11378470"/>
              <a:gd name="connsiteY9015" fmla="*/ 143887 h 10286999"/>
              <a:gd name="connsiteX9016" fmla="*/ 4465040 w 11378470"/>
              <a:gd name="connsiteY9016" fmla="*/ 213372 h 10286999"/>
              <a:gd name="connsiteX9017" fmla="*/ 4453976 w 11378470"/>
              <a:gd name="connsiteY9017" fmla="*/ 216737 h 10286999"/>
              <a:gd name="connsiteX9018" fmla="*/ 4440168 w 11378470"/>
              <a:gd name="connsiteY9018" fmla="*/ 213439 h 10286999"/>
              <a:gd name="connsiteX9019" fmla="*/ 4438722 w 11378470"/>
              <a:gd name="connsiteY9019" fmla="*/ 141611 h 10286999"/>
              <a:gd name="connsiteX9020" fmla="*/ 7437900 w 11378470"/>
              <a:gd name="connsiteY9020" fmla="*/ 100521 h 10286999"/>
              <a:gd name="connsiteX9021" fmla="*/ 7487492 w 11378470"/>
              <a:gd name="connsiteY9021" fmla="*/ 108690 h 10286999"/>
              <a:gd name="connsiteX9022" fmla="*/ 7546418 w 11378470"/>
              <a:gd name="connsiteY9022" fmla="*/ 152865 h 10286999"/>
              <a:gd name="connsiteX9023" fmla="*/ 7512417 w 11378470"/>
              <a:gd name="connsiteY9023" fmla="*/ 329583 h 10286999"/>
              <a:gd name="connsiteX9024" fmla="*/ 7456036 w 11378470"/>
              <a:gd name="connsiteY9024" fmla="*/ 355806 h 10286999"/>
              <a:gd name="connsiteX9025" fmla="*/ 7390906 w 11378470"/>
              <a:gd name="connsiteY9025" fmla="*/ 357632 h 10286999"/>
              <a:gd name="connsiteX9026" fmla="*/ 7277614 w 11378470"/>
              <a:gd name="connsiteY9026" fmla="*/ 143256 h 10286999"/>
              <a:gd name="connsiteX9027" fmla="*/ 7385373 w 11378470"/>
              <a:gd name="connsiteY9027" fmla="*/ 107376 h 10286999"/>
              <a:gd name="connsiteX9028" fmla="*/ 7437900 w 11378470"/>
              <a:gd name="connsiteY9028" fmla="*/ 100521 h 10286999"/>
              <a:gd name="connsiteX9029" fmla="*/ 8117774 w 11378470"/>
              <a:gd name="connsiteY9029" fmla="*/ 43065 h 10286999"/>
              <a:gd name="connsiteX9030" fmla="*/ 8166697 w 11378470"/>
              <a:gd name="connsiteY9030" fmla="*/ 86277 h 10286999"/>
              <a:gd name="connsiteX9031" fmla="*/ 8049268 w 11378470"/>
              <a:gd name="connsiteY9031" fmla="*/ 61173 h 10286999"/>
              <a:gd name="connsiteX9032" fmla="*/ 8117774 w 11378470"/>
              <a:gd name="connsiteY9032" fmla="*/ 43065 h 10286999"/>
              <a:gd name="connsiteX9033" fmla="*/ 7996852 w 11378470"/>
              <a:gd name="connsiteY9033" fmla="*/ 22081 h 10286999"/>
              <a:gd name="connsiteX9034" fmla="*/ 8032827 w 11378470"/>
              <a:gd name="connsiteY9034" fmla="*/ 167336 h 10286999"/>
              <a:gd name="connsiteX9035" fmla="*/ 7996852 w 11378470"/>
              <a:gd name="connsiteY9035" fmla="*/ 22081 h 10286999"/>
              <a:gd name="connsiteX9036" fmla="*/ 7619972 w 11378470"/>
              <a:gd name="connsiteY9036" fmla="*/ 13658 h 10286999"/>
              <a:gd name="connsiteX9037" fmla="*/ 7647990 w 11378470"/>
              <a:gd name="connsiteY9037" fmla="*/ 21508 h 10286999"/>
              <a:gd name="connsiteX9038" fmla="*/ 7643254 w 11378470"/>
              <a:gd name="connsiteY9038" fmla="*/ 84360 h 10286999"/>
              <a:gd name="connsiteX9039" fmla="*/ 7579948 w 11378470"/>
              <a:gd name="connsiteY9039" fmla="*/ 41059 h 10286999"/>
              <a:gd name="connsiteX9040" fmla="*/ 7598492 w 11378470"/>
              <a:gd name="connsiteY9040" fmla="*/ 18643 h 10286999"/>
              <a:gd name="connsiteX9041" fmla="*/ 7619972 w 11378470"/>
              <a:gd name="connsiteY9041" fmla="*/ 13658 h 10286999"/>
              <a:gd name="connsiteX9042" fmla="*/ 5418815 w 11378470"/>
              <a:gd name="connsiteY9042" fmla="*/ 0 h 10286999"/>
              <a:gd name="connsiteX9043" fmla="*/ 5433648 w 11378470"/>
              <a:gd name="connsiteY9043" fmla="*/ 0 h 10286999"/>
              <a:gd name="connsiteX9044" fmla="*/ 5435920 w 11378470"/>
              <a:gd name="connsiteY9044" fmla="*/ 9049 h 10286999"/>
              <a:gd name="connsiteX9045" fmla="*/ 5446170 w 11378470"/>
              <a:gd name="connsiteY9045" fmla="*/ 7967 h 10286999"/>
              <a:gd name="connsiteX9046" fmla="*/ 5458663 w 11378470"/>
              <a:gd name="connsiteY9046" fmla="*/ 9852 h 10286999"/>
              <a:gd name="connsiteX9047" fmla="*/ 5497608 w 11378470"/>
              <a:gd name="connsiteY9047" fmla="*/ 1209 h 10286999"/>
              <a:gd name="connsiteX9048" fmla="*/ 5504065 w 11378470"/>
              <a:gd name="connsiteY9048" fmla="*/ 0 h 10286999"/>
              <a:gd name="connsiteX9049" fmla="*/ 6169037 w 11378470"/>
              <a:gd name="connsiteY9049" fmla="*/ 0 h 10286999"/>
              <a:gd name="connsiteX9050" fmla="*/ 6190756 w 11378470"/>
              <a:gd name="connsiteY9050" fmla="*/ 6868 h 10286999"/>
              <a:gd name="connsiteX9051" fmla="*/ 6286171 w 11378470"/>
              <a:gd name="connsiteY9051" fmla="*/ 19333 h 10286999"/>
              <a:gd name="connsiteX9052" fmla="*/ 6409725 w 11378470"/>
              <a:gd name="connsiteY9052" fmla="*/ 51000 h 10286999"/>
              <a:gd name="connsiteX9053" fmla="*/ 6554985 w 11378470"/>
              <a:gd name="connsiteY9053" fmla="*/ 92119 h 10286999"/>
              <a:gd name="connsiteX9054" fmla="*/ 6560468 w 11378470"/>
              <a:gd name="connsiteY9054" fmla="*/ 98299 h 10286999"/>
              <a:gd name="connsiteX9055" fmla="*/ 6720510 w 11378470"/>
              <a:gd name="connsiteY9055" fmla="*/ 166077 h 10286999"/>
              <a:gd name="connsiteX9056" fmla="*/ 6728618 w 11378470"/>
              <a:gd name="connsiteY9056" fmla="*/ 167712 h 10286999"/>
              <a:gd name="connsiteX9057" fmla="*/ 6729570 w 11378470"/>
              <a:gd name="connsiteY9057" fmla="*/ 171287 h 10286999"/>
              <a:gd name="connsiteX9058" fmla="*/ 6750322 w 11378470"/>
              <a:gd name="connsiteY9058" fmla="*/ 177162 h 10286999"/>
              <a:gd name="connsiteX9059" fmla="*/ 6748650 w 11378470"/>
              <a:gd name="connsiteY9059" fmla="*/ 185282 h 10286999"/>
              <a:gd name="connsiteX9060" fmla="*/ 6794684 w 11378470"/>
              <a:gd name="connsiteY9060" fmla="*/ 199634 h 10286999"/>
              <a:gd name="connsiteX9061" fmla="*/ 6827358 w 11378470"/>
              <a:gd name="connsiteY9061" fmla="*/ 221443 h 10286999"/>
              <a:gd name="connsiteX9062" fmla="*/ 7053698 w 11378470"/>
              <a:gd name="connsiteY9062" fmla="*/ 336416 h 10286999"/>
              <a:gd name="connsiteX9063" fmla="*/ 7281454 w 11378470"/>
              <a:gd name="connsiteY9063" fmla="*/ 485503 h 10286999"/>
              <a:gd name="connsiteX9064" fmla="*/ 7303392 w 11378470"/>
              <a:gd name="connsiteY9064" fmla="*/ 510222 h 10286999"/>
              <a:gd name="connsiteX9065" fmla="*/ 7380660 w 11378470"/>
              <a:gd name="connsiteY9065" fmla="*/ 569775 h 10286999"/>
              <a:gd name="connsiteX9066" fmla="*/ 7459832 w 11378470"/>
              <a:gd name="connsiteY9066" fmla="*/ 636479 h 10286999"/>
              <a:gd name="connsiteX9067" fmla="*/ 7541866 w 11378470"/>
              <a:gd name="connsiteY9067" fmla="*/ 713905 h 10286999"/>
              <a:gd name="connsiteX9068" fmla="*/ 7583835 w 11378470"/>
              <a:gd name="connsiteY9068" fmla="*/ 756195 h 10286999"/>
              <a:gd name="connsiteX9069" fmla="*/ 7638679 w 11378470"/>
              <a:gd name="connsiteY9069" fmla="*/ 817994 h 10286999"/>
              <a:gd name="connsiteX9070" fmla="*/ 7709256 w 11378470"/>
              <a:gd name="connsiteY9070" fmla="*/ 910029 h 10286999"/>
              <a:gd name="connsiteX9071" fmla="*/ 7743115 w 11378470"/>
              <a:gd name="connsiteY9071" fmla="*/ 950682 h 10286999"/>
              <a:gd name="connsiteX9072" fmla="*/ 7766006 w 11378470"/>
              <a:gd name="connsiteY9072" fmla="*/ 978978 h 10286999"/>
              <a:gd name="connsiteX9073" fmla="*/ 7768864 w 11378470"/>
              <a:gd name="connsiteY9073" fmla="*/ 989703 h 10286999"/>
              <a:gd name="connsiteX9074" fmla="*/ 7763380 w 11378470"/>
              <a:gd name="connsiteY9074" fmla="*/ 983523 h 10286999"/>
              <a:gd name="connsiteX9075" fmla="*/ 7739538 w 11378470"/>
              <a:gd name="connsiteY9075" fmla="*/ 951652 h 10286999"/>
              <a:gd name="connsiteX9076" fmla="*/ 7712116 w 11378470"/>
              <a:gd name="connsiteY9076" fmla="*/ 920753 h 10286999"/>
              <a:gd name="connsiteX9077" fmla="*/ 7721411 w 11378470"/>
              <a:gd name="connsiteY9077" fmla="*/ 941235 h 10286999"/>
              <a:gd name="connsiteX9078" fmla="*/ 7734286 w 11378470"/>
              <a:gd name="connsiteY9078" fmla="*/ 960744 h 10286999"/>
              <a:gd name="connsiteX9079" fmla="*/ 7735239 w 11378470"/>
              <a:gd name="connsiteY9079" fmla="*/ 964318 h 10286999"/>
              <a:gd name="connsiteX9080" fmla="*/ 7729755 w 11378470"/>
              <a:gd name="connsiteY9080" fmla="*/ 958140 h 10286999"/>
              <a:gd name="connsiteX9081" fmla="*/ 7725222 w 11378470"/>
              <a:gd name="connsiteY9081" fmla="*/ 955533 h 10286999"/>
              <a:gd name="connsiteX9082" fmla="*/ 7723318 w 11378470"/>
              <a:gd name="connsiteY9082" fmla="*/ 948386 h 10286999"/>
              <a:gd name="connsiteX9083" fmla="*/ 7676817 w 11378470"/>
              <a:gd name="connsiteY9083" fmla="*/ 903492 h 10286999"/>
              <a:gd name="connsiteX9084" fmla="*/ 7619346 w 11378470"/>
              <a:gd name="connsiteY9084" fmla="*/ 846237 h 10286999"/>
              <a:gd name="connsiteX9085" fmla="*/ 7553536 w 11378470"/>
              <a:gd name="connsiteY9085" fmla="*/ 772077 h 10286999"/>
              <a:gd name="connsiteX9086" fmla="*/ 7524248 w 11378470"/>
              <a:gd name="connsiteY9086" fmla="*/ 743883 h 10286999"/>
              <a:gd name="connsiteX9087" fmla="*/ 7524263 w 11378470"/>
              <a:gd name="connsiteY9087" fmla="*/ 744880 h 10286999"/>
              <a:gd name="connsiteX9088" fmla="*/ 7519342 w 11378470"/>
              <a:gd name="connsiteY9088" fmla="*/ 753191 h 10286999"/>
              <a:gd name="connsiteX9089" fmla="*/ 7576658 w 11378470"/>
              <a:gd name="connsiteY9089" fmla="*/ 815642 h 10286999"/>
              <a:gd name="connsiteX9090" fmla="*/ 7680142 w 11378470"/>
              <a:gd name="connsiteY9090" fmla="*/ 944758 h 10286999"/>
              <a:gd name="connsiteX9091" fmla="*/ 7709470 w 11378470"/>
              <a:gd name="connsiteY9091" fmla="*/ 982807 h 10286999"/>
              <a:gd name="connsiteX9092" fmla="*/ 7728782 w 11378470"/>
              <a:gd name="connsiteY9092" fmla="*/ 1012072 h 10286999"/>
              <a:gd name="connsiteX9093" fmla="*/ 7756203 w 11378470"/>
              <a:gd name="connsiteY9093" fmla="*/ 1042970 h 10286999"/>
              <a:gd name="connsiteX9094" fmla="*/ 7821531 w 11378470"/>
              <a:gd name="connsiteY9094" fmla="*/ 1144094 h 10286999"/>
              <a:gd name="connsiteX9095" fmla="*/ 7856725 w 11378470"/>
              <a:gd name="connsiteY9095" fmla="*/ 1198763 h 10286999"/>
              <a:gd name="connsiteX9096" fmla="*/ 7859575 w 11378470"/>
              <a:gd name="connsiteY9096" fmla="*/ 1203865 h 10286999"/>
              <a:gd name="connsiteX9097" fmla="*/ 7859048 w 11378470"/>
              <a:gd name="connsiteY9097" fmla="*/ 1195248 h 10286999"/>
              <a:gd name="connsiteX9098" fmla="*/ 7878486 w 11378470"/>
              <a:gd name="connsiteY9098" fmla="*/ 1175583 h 10286999"/>
              <a:gd name="connsiteX9099" fmla="*/ 7904421 w 11378470"/>
              <a:gd name="connsiteY9099" fmla="*/ 1189656 h 10286999"/>
              <a:gd name="connsiteX9100" fmla="*/ 7882229 w 11378470"/>
              <a:gd name="connsiteY9100" fmla="*/ 1218503 h 10286999"/>
              <a:gd name="connsiteX9101" fmla="*/ 7869378 w 11378470"/>
              <a:gd name="connsiteY9101" fmla="*/ 1221412 h 10286999"/>
              <a:gd name="connsiteX9102" fmla="*/ 7890667 w 11378470"/>
              <a:gd name="connsiteY9102" fmla="*/ 1259523 h 10286999"/>
              <a:gd name="connsiteX9103" fmla="*/ 7896384 w 11378470"/>
              <a:gd name="connsiteY9103" fmla="*/ 1280971 h 10286999"/>
              <a:gd name="connsiteX9104" fmla="*/ 7924040 w 11378470"/>
              <a:gd name="connsiteY9104" fmla="*/ 1327142 h 10286999"/>
              <a:gd name="connsiteX9105" fmla="*/ 7949911 w 11378470"/>
              <a:gd name="connsiteY9105" fmla="*/ 1374629 h 10286999"/>
              <a:gd name="connsiteX9106" fmla="*/ 7958636 w 11378470"/>
              <a:gd name="connsiteY9106" fmla="*/ 1371084 h 10286999"/>
              <a:gd name="connsiteX9107" fmla="*/ 7959554 w 11378470"/>
              <a:gd name="connsiteY9107" fmla="*/ 1376572 h 10286999"/>
              <a:gd name="connsiteX9108" fmla="*/ 7961781 w 11378470"/>
              <a:gd name="connsiteY9108" fmla="*/ 1373102 h 10286999"/>
              <a:gd name="connsiteX9109" fmla="*/ 7959900 w 11378470"/>
              <a:gd name="connsiteY9109" fmla="*/ 1378630 h 10286999"/>
              <a:gd name="connsiteX9110" fmla="*/ 7957328 w 11378470"/>
              <a:gd name="connsiteY9110" fmla="*/ 1380040 h 10286999"/>
              <a:gd name="connsiteX9111" fmla="*/ 7953238 w 11378470"/>
              <a:gd name="connsiteY9111" fmla="*/ 1380754 h 10286999"/>
              <a:gd name="connsiteX9112" fmla="*/ 7979582 w 11378470"/>
              <a:gd name="connsiteY9112" fmla="*/ 1434751 h 10286999"/>
              <a:gd name="connsiteX9113" fmla="*/ 7988159 w 11378470"/>
              <a:gd name="connsiteY9113" fmla="*/ 1466926 h 10286999"/>
              <a:gd name="connsiteX9114" fmla="*/ 7991366 w 11378470"/>
              <a:gd name="connsiteY9114" fmla="*/ 1474715 h 10286999"/>
              <a:gd name="connsiteX9115" fmla="*/ 7998504 w 11378470"/>
              <a:gd name="connsiteY9115" fmla="*/ 1473847 h 10286999"/>
              <a:gd name="connsiteX9116" fmla="*/ 8071766 w 11378470"/>
              <a:gd name="connsiteY9116" fmla="*/ 1525669 h 10286999"/>
              <a:gd name="connsiteX9117" fmla="*/ 8046997 w 11378470"/>
              <a:gd name="connsiteY9117" fmla="*/ 1567852 h 10286999"/>
              <a:gd name="connsiteX9118" fmla="*/ 8033400 w 11378470"/>
              <a:gd name="connsiteY9118" fmla="*/ 1577626 h 10286999"/>
              <a:gd name="connsiteX9119" fmla="*/ 8037974 w 11378470"/>
              <a:gd name="connsiteY9119" fmla="*/ 1589029 h 10286999"/>
              <a:gd name="connsiteX9120" fmla="*/ 8054421 w 11378470"/>
              <a:gd name="connsiteY9120" fmla="*/ 1629134 h 10286999"/>
              <a:gd name="connsiteX9121" fmla="*/ 8055536 w 11378470"/>
              <a:gd name="connsiteY9121" fmla="*/ 1633317 h 10286999"/>
              <a:gd name="connsiteX9122" fmla="*/ 8061651 w 11378470"/>
              <a:gd name="connsiteY9122" fmla="*/ 1636034 h 10286999"/>
              <a:gd name="connsiteX9123" fmla="*/ 8073835 w 11378470"/>
              <a:gd name="connsiteY9123" fmla="*/ 1631098 h 10286999"/>
              <a:gd name="connsiteX9124" fmla="*/ 8085412 w 11378470"/>
              <a:gd name="connsiteY9124" fmla="*/ 1637103 h 10286999"/>
              <a:gd name="connsiteX9125" fmla="*/ 8092004 w 11378470"/>
              <a:gd name="connsiteY9125" fmla="*/ 1656898 h 10286999"/>
              <a:gd name="connsiteX9126" fmla="*/ 8089087 w 11378470"/>
              <a:gd name="connsiteY9126" fmla="*/ 1660024 h 10286999"/>
              <a:gd name="connsiteX9127" fmla="*/ 8095079 w 11378470"/>
              <a:gd name="connsiteY9127" fmla="*/ 1684277 h 10286999"/>
              <a:gd name="connsiteX9128" fmla="*/ 8084348 w 11378470"/>
              <a:gd name="connsiteY9128" fmla="*/ 1718761 h 10286999"/>
              <a:gd name="connsiteX9129" fmla="*/ 8079939 w 11378470"/>
              <a:gd name="connsiteY9129" fmla="*/ 1721449 h 10286999"/>
              <a:gd name="connsiteX9130" fmla="*/ 8082466 w 11378470"/>
              <a:gd name="connsiteY9130" fmla="*/ 1729592 h 10286999"/>
              <a:gd name="connsiteX9131" fmla="*/ 8098193 w 11378470"/>
              <a:gd name="connsiteY9131" fmla="*/ 1732696 h 10286999"/>
              <a:gd name="connsiteX9132" fmla="*/ 8091922 w 11378470"/>
              <a:gd name="connsiteY9132" fmla="*/ 1721609 h 10286999"/>
              <a:gd name="connsiteX9133" fmla="*/ 8098936 w 11378470"/>
              <a:gd name="connsiteY9133" fmla="*/ 1676358 h 10286999"/>
              <a:gd name="connsiteX9134" fmla="*/ 8102151 w 11378470"/>
              <a:gd name="connsiteY9134" fmla="*/ 1667961 h 10286999"/>
              <a:gd name="connsiteX9135" fmla="*/ 8098359 w 11378470"/>
              <a:gd name="connsiteY9135" fmla="*/ 1667898 h 10286999"/>
              <a:gd name="connsiteX9136" fmla="*/ 8102887 w 11378470"/>
              <a:gd name="connsiteY9136" fmla="*/ 1663677 h 10286999"/>
              <a:gd name="connsiteX9137" fmla="*/ 8102971 w 11378470"/>
              <a:gd name="connsiteY9137" fmla="*/ 1662858 h 10286999"/>
              <a:gd name="connsiteX9138" fmla="*/ 8103374 w 11378470"/>
              <a:gd name="connsiteY9138" fmla="*/ 1658844 h 10286999"/>
              <a:gd name="connsiteX9139" fmla="*/ 8114450 w 11378470"/>
              <a:gd name="connsiteY9139" fmla="*/ 1645461 h 10286999"/>
              <a:gd name="connsiteX9140" fmla="*/ 8118214 w 11378470"/>
              <a:gd name="connsiteY9140" fmla="*/ 1646117 h 10286999"/>
              <a:gd name="connsiteX9141" fmla="*/ 8117683 w 11378470"/>
              <a:gd name="connsiteY9141" fmla="*/ 1623835 h 10286999"/>
              <a:gd name="connsiteX9142" fmla="*/ 8118753 w 11378470"/>
              <a:gd name="connsiteY9142" fmla="*/ 1617469 h 10286999"/>
              <a:gd name="connsiteX9143" fmla="*/ 8116829 w 11378470"/>
              <a:gd name="connsiteY9143" fmla="*/ 1615891 h 10286999"/>
              <a:gd name="connsiteX9144" fmla="*/ 8119614 w 11378470"/>
              <a:gd name="connsiteY9144" fmla="*/ 1612352 h 10286999"/>
              <a:gd name="connsiteX9145" fmla="*/ 8122989 w 11378470"/>
              <a:gd name="connsiteY9145" fmla="*/ 1592281 h 10286999"/>
              <a:gd name="connsiteX9146" fmla="*/ 8139972 w 11378470"/>
              <a:gd name="connsiteY9146" fmla="*/ 1576904 h 10286999"/>
              <a:gd name="connsiteX9147" fmla="*/ 8143953 w 11378470"/>
              <a:gd name="connsiteY9147" fmla="*/ 1604014 h 10286999"/>
              <a:gd name="connsiteX9148" fmla="*/ 8145033 w 11378470"/>
              <a:gd name="connsiteY9148" fmla="*/ 1605379 h 10286999"/>
              <a:gd name="connsiteX9149" fmla="*/ 8144297 w 11378470"/>
              <a:gd name="connsiteY9149" fmla="*/ 1607129 h 10286999"/>
              <a:gd name="connsiteX9150" fmla="*/ 8147459 w 11378470"/>
              <a:gd name="connsiteY9150" fmla="*/ 1638909 h 10286999"/>
              <a:gd name="connsiteX9151" fmla="*/ 8142206 w 11378470"/>
              <a:gd name="connsiteY9151" fmla="*/ 1669079 h 10286999"/>
              <a:gd name="connsiteX9152" fmla="*/ 8146529 w 11378470"/>
              <a:gd name="connsiteY9152" fmla="*/ 1669931 h 10286999"/>
              <a:gd name="connsiteX9153" fmla="*/ 8203182 w 11378470"/>
              <a:gd name="connsiteY9153" fmla="*/ 1672575 h 10286999"/>
              <a:gd name="connsiteX9154" fmla="*/ 8195261 w 11378470"/>
              <a:gd name="connsiteY9154" fmla="*/ 1712643 h 10286999"/>
              <a:gd name="connsiteX9155" fmla="*/ 8140573 w 11378470"/>
              <a:gd name="connsiteY9155" fmla="*/ 1739430 h 10286999"/>
              <a:gd name="connsiteX9156" fmla="*/ 8139511 w 11378470"/>
              <a:gd name="connsiteY9156" fmla="*/ 1738946 h 10286999"/>
              <a:gd name="connsiteX9157" fmla="*/ 8116847 w 11378470"/>
              <a:gd name="connsiteY9157" fmla="*/ 1738999 h 10286999"/>
              <a:gd name="connsiteX9158" fmla="*/ 8113326 w 11378470"/>
              <a:gd name="connsiteY9158" fmla="*/ 1731170 h 10286999"/>
              <a:gd name="connsiteX9159" fmla="*/ 8113106 w 11378470"/>
              <a:gd name="connsiteY9159" fmla="*/ 1731371 h 10286999"/>
              <a:gd name="connsiteX9160" fmla="*/ 8107024 w 11378470"/>
              <a:gd name="connsiteY9160" fmla="*/ 1736238 h 10286999"/>
              <a:gd name="connsiteX9161" fmla="*/ 8120779 w 11378470"/>
              <a:gd name="connsiteY9161" fmla="*/ 1756024 h 10286999"/>
              <a:gd name="connsiteX9162" fmla="*/ 8125168 w 11378470"/>
              <a:gd name="connsiteY9162" fmla="*/ 1751819 h 10286999"/>
              <a:gd name="connsiteX9163" fmla="*/ 8137015 w 11378470"/>
              <a:gd name="connsiteY9163" fmla="*/ 1748539 h 10286999"/>
              <a:gd name="connsiteX9164" fmla="*/ 8117930 w 11378470"/>
              <a:gd name="connsiteY9164" fmla="*/ 1823769 h 10286999"/>
              <a:gd name="connsiteX9165" fmla="*/ 8113298 w 11378470"/>
              <a:gd name="connsiteY9165" fmla="*/ 1831643 h 10286999"/>
              <a:gd name="connsiteX9166" fmla="*/ 8108959 w 11378470"/>
              <a:gd name="connsiteY9166" fmla="*/ 1832668 h 10286999"/>
              <a:gd name="connsiteX9167" fmla="*/ 8109690 w 11378470"/>
              <a:gd name="connsiteY9167" fmla="*/ 1836490 h 10286999"/>
              <a:gd name="connsiteX9168" fmla="*/ 8132561 w 11378470"/>
              <a:gd name="connsiteY9168" fmla="*/ 1922288 h 10286999"/>
              <a:gd name="connsiteX9169" fmla="*/ 8131121 w 11378470"/>
              <a:gd name="connsiteY9169" fmla="*/ 1945680 h 10286999"/>
              <a:gd name="connsiteX9170" fmla="*/ 8141370 w 11378470"/>
              <a:gd name="connsiteY9170" fmla="*/ 1969735 h 10286999"/>
              <a:gd name="connsiteX9171" fmla="*/ 8143321 w 11378470"/>
              <a:gd name="connsiteY9171" fmla="*/ 1980906 h 10286999"/>
              <a:gd name="connsiteX9172" fmla="*/ 8164386 w 11378470"/>
              <a:gd name="connsiteY9172" fmla="*/ 1987118 h 10286999"/>
              <a:gd name="connsiteX9173" fmla="*/ 8185430 w 11378470"/>
              <a:gd name="connsiteY9173" fmla="*/ 2100970 h 10286999"/>
              <a:gd name="connsiteX9174" fmla="*/ 8158191 w 11378470"/>
              <a:gd name="connsiteY9174" fmla="*/ 2099419 h 10286999"/>
              <a:gd name="connsiteX9175" fmla="*/ 8163968 w 11378470"/>
              <a:gd name="connsiteY9175" fmla="*/ 2155279 h 10286999"/>
              <a:gd name="connsiteX9176" fmla="*/ 8166832 w 11378470"/>
              <a:gd name="connsiteY9176" fmla="*/ 2232609 h 10286999"/>
              <a:gd name="connsiteX9177" fmla="*/ 8174050 w 11378470"/>
              <a:gd name="connsiteY9177" fmla="*/ 2293285 h 10286999"/>
              <a:gd name="connsiteX9178" fmla="*/ 8179305 w 11378470"/>
              <a:gd name="connsiteY9178" fmla="*/ 2289024 h 10286999"/>
              <a:gd name="connsiteX9179" fmla="*/ 8178548 w 11378470"/>
              <a:gd name="connsiteY9179" fmla="*/ 2288247 h 10286999"/>
              <a:gd name="connsiteX9180" fmla="*/ 8191266 w 11378470"/>
              <a:gd name="connsiteY9180" fmla="*/ 2266905 h 10286999"/>
              <a:gd name="connsiteX9181" fmla="*/ 8196189 w 11378470"/>
              <a:gd name="connsiteY9181" fmla="*/ 2277600 h 10286999"/>
              <a:gd name="connsiteX9182" fmla="*/ 8218807 w 11378470"/>
              <a:gd name="connsiteY9182" fmla="*/ 2277410 h 10286999"/>
              <a:gd name="connsiteX9183" fmla="*/ 8239574 w 11378470"/>
              <a:gd name="connsiteY9183" fmla="*/ 2291415 h 10286999"/>
              <a:gd name="connsiteX9184" fmla="*/ 8239992 w 11378470"/>
              <a:gd name="connsiteY9184" fmla="*/ 2292262 h 10286999"/>
              <a:gd name="connsiteX9185" fmla="*/ 8246903 w 11378470"/>
              <a:gd name="connsiteY9185" fmla="*/ 2291530 h 10286999"/>
              <a:gd name="connsiteX9186" fmla="*/ 8264721 w 11378470"/>
              <a:gd name="connsiteY9186" fmla="*/ 2308647 h 10286999"/>
              <a:gd name="connsiteX9187" fmla="*/ 8264924 w 11378470"/>
              <a:gd name="connsiteY9187" fmla="*/ 2309326 h 10286999"/>
              <a:gd name="connsiteX9188" fmla="*/ 8285553 w 11378470"/>
              <a:gd name="connsiteY9188" fmla="*/ 2309214 h 10286999"/>
              <a:gd name="connsiteX9189" fmla="*/ 8366493 w 11378470"/>
              <a:gd name="connsiteY9189" fmla="*/ 2341443 h 10286999"/>
              <a:gd name="connsiteX9190" fmla="*/ 8325629 w 11378470"/>
              <a:gd name="connsiteY9190" fmla="*/ 2358589 h 10286999"/>
              <a:gd name="connsiteX9191" fmla="*/ 8259982 w 11378470"/>
              <a:gd name="connsiteY9191" fmla="*/ 2354506 h 10286999"/>
              <a:gd name="connsiteX9192" fmla="*/ 8241440 w 11378470"/>
              <a:gd name="connsiteY9192" fmla="*/ 2346223 h 10286999"/>
              <a:gd name="connsiteX9193" fmla="*/ 8241416 w 11378470"/>
              <a:gd name="connsiteY9193" fmla="*/ 2346308 h 10286999"/>
              <a:gd name="connsiteX9194" fmla="*/ 8205933 w 11378470"/>
              <a:gd name="connsiteY9194" fmla="*/ 2338211 h 10286999"/>
              <a:gd name="connsiteX9195" fmla="*/ 8206445 w 11378470"/>
              <a:gd name="connsiteY9195" fmla="*/ 2341683 h 10286999"/>
              <a:gd name="connsiteX9196" fmla="*/ 8199773 w 11378470"/>
              <a:gd name="connsiteY9196" fmla="*/ 2354992 h 10286999"/>
              <a:gd name="connsiteX9197" fmla="*/ 8183349 w 11378470"/>
              <a:gd name="connsiteY9197" fmla="*/ 2354539 h 10286999"/>
              <a:gd name="connsiteX9198" fmla="*/ 8176177 w 11378470"/>
              <a:gd name="connsiteY9198" fmla="*/ 2349069 h 10286999"/>
              <a:gd name="connsiteX9199" fmla="*/ 8172966 w 11378470"/>
              <a:gd name="connsiteY9199" fmla="*/ 2392307 h 10286999"/>
              <a:gd name="connsiteX9200" fmla="*/ 8177216 w 11378470"/>
              <a:gd name="connsiteY9200" fmla="*/ 2389124 h 10286999"/>
              <a:gd name="connsiteX9201" fmla="*/ 8217706 w 11378470"/>
              <a:gd name="connsiteY9201" fmla="*/ 2491634 h 10286999"/>
              <a:gd name="connsiteX9202" fmla="*/ 8219832 w 11378470"/>
              <a:gd name="connsiteY9202" fmla="*/ 2502202 h 10286999"/>
              <a:gd name="connsiteX9203" fmla="*/ 8236906 w 11378470"/>
              <a:gd name="connsiteY9203" fmla="*/ 2508103 h 10286999"/>
              <a:gd name="connsiteX9204" fmla="*/ 8241709 w 11378470"/>
              <a:gd name="connsiteY9204" fmla="*/ 2516526 h 10286999"/>
              <a:gd name="connsiteX9205" fmla="*/ 8232521 w 11378470"/>
              <a:gd name="connsiteY9205" fmla="*/ 2522589 h 10286999"/>
              <a:gd name="connsiteX9206" fmla="*/ 8220076 w 11378470"/>
              <a:gd name="connsiteY9206" fmla="*/ 2516948 h 10286999"/>
              <a:gd name="connsiteX9207" fmla="*/ 8218557 w 11378470"/>
              <a:gd name="connsiteY9207" fmla="*/ 2528310 h 10286999"/>
              <a:gd name="connsiteX9208" fmla="*/ 8195231 w 11378470"/>
              <a:gd name="connsiteY9208" fmla="*/ 2570687 h 10286999"/>
              <a:gd name="connsiteX9209" fmla="*/ 8167434 w 11378470"/>
              <a:gd name="connsiteY9209" fmla="*/ 2586966 h 10286999"/>
              <a:gd name="connsiteX9210" fmla="*/ 8163358 w 11378470"/>
              <a:gd name="connsiteY9210" fmla="*/ 2622647 h 10286999"/>
              <a:gd name="connsiteX9211" fmla="*/ 8162640 w 11378470"/>
              <a:gd name="connsiteY9211" fmla="*/ 2629289 h 10286999"/>
              <a:gd name="connsiteX9212" fmla="*/ 8164266 w 11378470"/>
              <a:gd name="connsiteY9212" fmla="*/ 2630037 h 10286999"/>
              <a:gd name="connsiteX9213" fmla="*/ 8166034 w 11378470"/>
              <a:gd name="connsiteY9213" fmla="*/ 2633009 h 10286999"/>
              <a:gd name="connsiteX9214" fmla="*/ 8163807 w 11378470"/>
              <a:gd name="connsiteY9214" fmla="*/ 2636478 h 10286999"/>
              <a:gd name="connsiteX9215" fmla="*/ 8161909 w 11378470"/>
              <a:gd name="connsiteY9215" fmla="*/ 2636052 h 10286999"/>
              <a:gd name="connsiteX9216" fmla="*/ 8155192 w 11378470"/>
              <a:gd name="connsiteY9216" fmla="*/ 2698175 h 10286999"/>
              <a:gd name="connsiteX9217" fmla="*/ 8147780 w 11378470"/>
              <a:gd name="connsiteY9217" fmla="*/ 2744030 h 10286999"/>
              <a:gd name="connsiteX9218" fmla="*/ 8160034 w 11378470"/>
              <a:gd name="connsiteY9218" fmla="*/ 2744272 h 10286999"/>
              <a:gd name="connsiteX9219" fmla="*/ 8151698 w 11378470"/>
              <a:gd name="connsiteY9219" fmla="*/ 2768245 h 10286999"/>
              <a:gd name="connsiteX9220" fmla="*/ 8146115 w 11378470"/>
              <a:gd name="connsiteY9220" fmla="*/ 2767533 h 10286999"/>
              <a:gd name="connsiteX9221" fmla="*/ 8143914 w 11378470"/>
              <a:gd name="connsiteY9221" fmla="*/ 2767948 h 10286999"/>
              <a:gd name="connsiteX9222" fmla="*/ 8130568 w 11378470"/>
              <a:gd name="connsiteY9222" fmla="*/ 2850521 h 10286999"/>
              <a:gd name="connsiteX9223" fmla="*/ 8129362 w 11378470"/>
              <a:gd name="connsiteY9223" fmla="*/ 2889183 h 10286999"/>
              <a:gd name="connsiteX9224" fmla="*/ 8118860 w 11378470"/>
              <a:gd name="connsiteY9224" fmla="*/ 2907363 h 10286999"/>
              <a:gd name="connsiteX9225" fmla="*/ 8085428 w 11378470"/>
              <a:gd name="connsiteY9225" fmla="*/ 3012264 h 10286999"/>
              <a:gd name="connsiteX9226" fmla="*/ 8085035 w 11378470"/>
              <a:gd name="connsiteY9226" fmla="*/ 3030579 h 10286999"/>
              <a:gd name="connsiteX9227" fmla="*/ 8079819 w 11378470"/>
              <a:gd name="connsiteY9227" fmla="*/ 3049809 h 10286999"/>
              <a:gd name="connsiteX9228" fmla="*/ 8086335 w 11378470"/>
              <a:gd name="connsiteY9228" fmla="*/ 3045051 h 10286999"/>
              <a:gd name="connsiteX9229" fmla="*/ 8104695 w 11378470"/>
              <a:gd name="connsiteY9229" fmla="*/ 3033900 h 10286999"/>
              <a:gd name="connsiteX9230" fmla="*/ 8114765 w 11378470"/>
              <a:gd name="connsiteY9230" fmla="*/ 3044297 h 10286999"/>
              <a:gd name="connsiteX9231" fmla="*/ 8172238 w 11378470"/>
              <a:gd name="connsiteY9231" fmla="*/ 2994387 h 10286999"/>
              <a:gd name="connsiteX9232" fmla="*/ 8194582 w 11378470"/>
              <a:gd name="connsiteY9232" fmla="*/ 2976055 h 10286999"/>
              <a:gd name="connsiteX9233" fmla="*/ 8198508 w 11378470"/>
              <a:gd name="connsiteY9233" fmla="*/ 2970649 h 10286999"/>
              <a:gd name="connsiteX9234" fmla="*/ 8199039 w 11378470"/>
              <a:gd name="connsiteY9234" fmla="*/ 2970332 h 10286999"/>
              <a:gd name="connsiteX9235" fmla="*/ 8197155 w 11378470"/>
              <a:gd name="connsiteY9235" fmla="*/ 2944273 h 10286999"/>
              <a:gd name="connsiteX9236" fmla="*/ 8209103 w 11378470"/>
              <a:gd name="connsiteY9236" fmla="*/ 2914398 h 10286999"/>
              <a:gd name="connsiteX9237" fmla="*/ 8219268 w 11378470"/>
              <a:gd name="connsiteY9237" fmla="*/ 2910300 h 10286999"/>
              <a:gd name="connsiteX9238" fmla="*/ 8210544 w 11378470"/>
              <a:gd name="connsiteY9238" fmla="*/ 2899321 h 10286999"/>
              <a:gd name="connsiteX9239" fmla="*/ 8208860 w 11378470"/>
              <a:gd name="connsiteY9239" fmla="*/ 2883109 h 10286999"/>
              <a:gd name="connsiteX9240" fmla="*/ 8222732 w 11378470"/>
              <a:gd name="connsiteY9240" fmla="*/ 2895869 h 10286999"/>
              <a:gd name="connsiteX9241" fmla="*/ 8227726 w 11378470"/>
              <a:gd name="connsiteY9241" fmla="*/ 2902741 h 10286999"/>
              <a:gd name="connsiteX9242" fmla="*/ 8223837 w 11378470"/>
              <a:gd name="connsiteY9242" fmla="*/ 2908459 h 10286999"/>
              <a:gd name="connsiteX9243" fmla="*/ 8225339 w 11378470"/>
              <a:gd name="connsiteY9243" fmla="*/ 2907854 h 10286999"/>
              <a:gd name="connsiteX9244" fmla="*/ 8245274 w 11378470"/>
              <a:gd name="connsiteY9244" fmla="*/ 2908759 h 10286999"/>
              <a:gd name="connsiteX9245" fmla="*/ 8245493 w 11378470"/>
              <a:gd name="connsiteY9245" fmla="*/ 2908553 h 10286999"/>
              <a:gd name="connsiteX9246" fmla="*/ 8251444 w 11378470"/>
              <a:gd name="connsiteY9246" fmla="*/ 2907202 h 10286999"/>
              <a:gd name="connsiteX9247" fmla="*/ 8250859 w 11378470"/>
              <a:gd name="connsiteY9247" fmla="*/ 2909013 h 10286999"/>
              <a:gd name="connsiteX9248" fmla="*/ 8250897 w 11378470"/>
              <a:gd name="connsiteY9248" fmla="*/ 2909015 h 10286999"/>
              <a:gd name="connsiteX9249" fmla="*/ 8250755 w 11378470"/>
              <a:gd name="connsiteY9249" fmla="*/ 2909339 h 10286999"/>
              <a:gd name="connsiteX9250" fmla="*/ 8248809 w 11378470"/>
              <a:gd name="connsiteY9250" fmla="*/ 2915363 h 10286999"/>
              <a:gd name="connsiteX9251" fmla="*/ 8247101 w 11378470"/>
              <a:gd name="connsiteY9251" fmla="*/ 2917606 h 10286999"/>
              <a:gd name="connsiteX9252" fmla="*/ 8242899 w 11378470"/>
              <a:gd name="connsiteY9252" fmla="*/ 2927115 h 10286999"/>
              <a:gd name="connsiteX9253" fmla="*/ 8243539 w 11378470"/>
              <a:gd name="connsiteY9253" fmla="*/ 2931683 h 10286999"/>
              <a:gd name="connsiteX9254" fmla="*/ 8241546 w 11378470"/>
              <a:gd name="connsiteY9254" fmla="*/ 2935140 h 10286999"/>
              <a:gd name="connsiteX9255" fmla="*/ 8276512 w 11378470"/>
              <a:gd name="connsiteY9255" fmla="*/ 2905062 h 10286999"/>
              <a:gd name="connsiteX9256" fmla="*/ 8319040 w 11378470"/>
              <a:gd name="connsiteY9256" fmla="*/ 2871626 h 10286999"/>
              <a:gd name="connsiteX9257" fmla="*/ 8321599 w 11378470"/>
              <a:gd name="connsiteY9257" fmla="*/ 2869621 h 10286999"/>
              <a:gd name="connsiteX9258" fmla="*/ 8317629 w 11378470"/>
              <a:gd name="connsiteY9258" fmla="*/ 2866995 h 10286999"/>
              <a:gd name="connsiteX9259" fmla="*/ 8299801 w 11378470"/>
              <a:gd name="connsiteY9259" fmla="*/ 2849119 h 10286999"/>
              <a:gd name="connsiteX9260" fmla="*/ 8329004 w 11378470"/>
              <a:gd name="connsiteY9260" fmla="*/ 2845747 h 10286999"/>
              <a:gd name="connsiteX9261" fmla="*/ 8344743 w 11378470"/>
              <a:gd name="connsiteY9261" fmla="*/ 2851492 h 10286999"/>
              <a:gd name="connsiteX9262" fmla="*/ 8350334 w 11378470"/>
              <a:gd name="connsiteY9262" fmla="*/ 2847113 h 10286999"/>
              <a:gd name="connsiteX9263" fmla="*/ 8380380 w 11378470"/>
              <a:gd name="connsiteY9263" fmla="*/ 2827177 h 10286999"/>
              <a:gd name="connsiteX9264" fmla="*/ 8389694 w 11378470"/>
              <a:gd name="connsiteY9264" fmla="*/ 2821235 h 10286999"/>
              <a:gd name="connsiteX9265" fmla="*/ 8385235 w 11378470"/>
              <a:gd name="connsiteY9265" fmla="*/ 2820857 h 10286999"/>
              <a:gd name="connsiteX9266" fmla="*/ 8373816 w 11378470"/>
              <a:gd name="connsiteY9266" fmla="*/ 2814671 h 10286999"/>
              <a:gd name="connsiteX9267" fmla="*/ 8369489 w 11378470"/>
              <a:gd name="connsiteY9267" fmla="*/ 2806423 h 10286999"/>
              <a:gd name="connsiteX9268" fmla="*/ 8364079 w 11378470"/>
              <a:gd name="connsiteY9268" fmla="*/ 2796112 h 10286999"/>
              <a:gd name="connsiteX9269" fmla="*/ 8364205 w 11378470"/>
              <a:gd name="connsiteY9269" fmla="*/ 2793812 h 10286999"/>
              <a:gd name="connsiteX9270" fmla="*/ 8359143 w 11378470"/>
              <a:gd name="connsiteY9270" fmla="*/ 2790061 h 10286999"/>
              <a:gd name="connsiteX9271" fmla="*/ 8319302 w 11378470"/>
              <a:gd name="connsiteY9271" fmla="*/ 2772540 h 10286999"/>
              <a:gd name="connsiteX9272" fmla="*/ 8319036 w 11378470"/>
              <a:gd name="connsiteY9272" fmla="*/ 2772403 h 10286999"/>
              <a:gd name="connsiteX9273" fmla="*/ 8315631 w 11378470"/>
              <a:gd name="connsiteY9273" fmla="*/ 2779554 h 10286999"/>
              <a:gd name="connsiteX9274" fmla="*/ 8299822 w 11378470"/>
              <a:gd name="connsiteY9274" fmla="*/ 2793749 h 10286999"/>
              <a:gd name="connsiteX9275" fmla="*/ 8282796 w 11378470"/>
              <a:gd name="connsiteY9275" fmla="*/ 2760657 h 10286999"/>
              <a:gd name="connsiteX9276" fmla="*/ 8287156 w 11378470"/>
              <a:gd name="connsiteY9276" fmla="*/ 2753022 h 10286999"/>
              <a:gd name="connsiteX9277" fmla="*/ 8281081 w 11378470"/>
              <a:gd name="connsiteY9277" fmla="*/ 2747497 h 10286999"/>
              <a:gd name="connsiteX9278" fmla="*/ 8271095 w 11378470"/>
              <a:gd name="connsiteY9278" fmla="*/ 2730130 h 10286999"/>
              <a:gd name="connsiteX9279" fmla="*/ 8263107 w 11378470"/>
              <a:gd name="connsiteY9279" fmla="*/ 2694137 h 10286999"/>
              <a:gd name="connsiteX9280" fmla="*/ 8267158 w 11378470"/>
              <a:gd name="connsiteY9280" fmla="*/ 2675706 h 10286999"/>
              <a:gd name="connsiteX9281" fmla="*/ 8266132 w 11378470"/>
              <a:gd name="connsiteY9281" fmla="*/ 2675035 h 10286999"/>
              <a:gd name="connsiteX9282" fmla="*/ 8268538 w 11378470"/>
              <a:gd name="connsiteY9282" fmla="*/ 2646456 h 10286999"/>
              <a:gd name="connsiteX9283" fmla="*/ 8277855 w 11378470"/>
              <a:gd name="connsiteY9283" fmla="*/ 2652348 h 10286999"/>
              <a:gd name="connsiteX9284" fmla="*/ 8287975 w 11378470"/>
              <a:gd name="connsiteY9284" fmla="*/ 2638596 h 10286999"/>
              <a:gd name="connsiteX9285" fmla="*/ 8301643 w 11378470"/>
              <a:gd name="connsiteY9285" fmla="*/ 2629810 h 10286999"/>
              <a:gd name="connsiteX9286" fmla="*/ 8305183 w 11378470"/>
              <a:gd name="connsiteY9286" fmla="*/ 2618895 h 10286999"/>
              <a:gd name="connsiteX9287" fmla="*/ 8294842 w 11378470"/>
              <a:gd name="connsiteY9287" fmla="*/ 2621155 h 10286999"/>
              <a:gd name="connsiteX9288" fmla="*/ 8281194 w 11378470"/>
              <a:gd name="connsiteY9288" fmla="*/ 2614095 h 10286999"/>
              <a:gd name="connsiteX9289" fmla="*/ 8306268 w 11378470"/>
              <a:gd name="connsiteY9289" fmla="*/ 2583264 h 10286999"/>
              <a:gd name="connsiteX9290" fmla="*/ 8318152 w 11378470"/>
              <a:gd name="connsiteY9290" fmla="*/ 2595801 h 10286999"/>
              <a:gd name="connsiteX9291" fmla="*/ 8315191 w 11378470"/>
              <a:gd name="connsiteY9291" fmla="*/ 2601363 h 10286999"/>
              <a:gd name="connsiteX9292" fmla="*/ 8327751 w 11378470"/>
              <a:gd name="connsiteY9292" fmla="*/ 2583734 h 10286999"/>
              <a:gd name="connsiteX9293" fmla="*/ 8389319 w 11378470"/>
              <a:gd name="connsiteY9293" fmla="*/ 2560880 h 10286999"/>
              <a:gd name="connsiteX9294" fmla="*/ 8426470 w 11378470"/>
              <a:gd name="connsiteY9294" fmla="*/ 2576328 h 10286999"/>
              <a:gd name="connsiteX9295" fmla="*/ 8445693 w 11378470"/>
              <a:gd name="connsiteY9295" fmla="*/ 2600301 h 10286999"/>
              <a:gd name="connsiteX9296" fmla="*/ 8453350 w 11378470"/>
              <a:gd name="connsiteY9296" fmla="*/ 2621908 h 10286999"/>
              <a:gd name="connsiteX9297" fmla="*/ 8459355 w 11378470"/>
              <a:gd name="connsiteY9297" fmla="*/ 2625903 h 10286999"/>
              <a:gd name="connsiteX9298" fmla="*/ 8455874 w 11378470"/>
              <a:gd name="connsiteY9298" fmla="*/ 2629033 h 10286999"/>
              <a:gd name="connsiteX9299" fmla="*/ 8462439 w 11378470"/>
              <a:gd name="connsiteY9299" fmla="*/ 2647560 h 10286999"/>
              <a:gd name="connsiteX9300" fmla="*/ 8482664 w 11378470"/>
              <a:gd name="connsiteY9300" fmla="*/ 2701933 h 10286999"/>
              <a:gd name="connsiteX9301" fmla="*/ 8476102 w 11378470"/>
              <a:gd name="connsiteY9301" fmla="*/ 2701639 h 10286999"/>
              <a:gd name="connsiteX9302" fmla="*/ 8479915 w 11378470"/>
              <a:gd name="connsiteY9302" fmla="*/ 2706246 h 10286999"/>
              <a:gd name="connsiteX9303" fmla="*/ 8488772 w 11378470"/>
              <a:gd name="connsiteY9303" fmla="*/ 2727926 h 10286999"/>
              <a:gd name="connsiteX9304" fmla="*/ 8484606 w 11378470"/>
              <a:gd name="connsiteY9304" fmla="*/ 2739945 h 10286999"/>
              <a:gd name="connsiteX9305" fmla="*/ 8425307 w 11378470"/>
              <a:gd name="connsiteY9305" fmla="*/ 2743810 h 10286999"/>
              <a:gd name="connsiteX9306" fmla="*/ 8421712 w 11378470"/>
              <a:gd name="connsiteY9306" fmla="*/ 2740865 h 10286999"/>
              <a:gd name="connsiteX9307" fmla="*/ 8403669 w 11378470"/>
              <a:gd name="connsiteY9307" fmla="*/ 2784932 h 10286999"/>
              <a:gd name="connsiteX9308" fmla="*/ 8399635 w 11378470"/>
              <a:gd name="connsiteY9308" fmla="*/ 2797783 h 10286999"/>
              <a:gd name="connsiteX9309" fmla="*/ 8402480 w 11378470"/>
              <a:gd name="connsiteY9309" fmla="*/ 2801899 h 10286999"/>
              <a:gd name="connsiteX9310" fmla="*/ 8406660 w 11378470"/>
              <a:gd name="connsiteY9310" fmla="*/ 2810413 h 10286999"/>
              <a:gd name="connsiteX9311" fmla="*/ 8442965 w 11378470"/>
              <a:gd name="connsiteY9311" fmla="*/ 2787255 h 10286999"/>
              <a:gd name="connsiteX9312" fmla="*/ 8487046 w 11378470"/>
              <a:gd name="connsiteY9312" fmla="*/ 2753008 h 10286999"/>
              <a:gd name="connsiteX9313" fmla="*/ 8519253 w 11378470"/>
              <a:gd name="connsiteY9313" fmla="*/ 2727984 h 10286999"/>
              <a:gd name="connsiteX9314" fmla="*/ 8511721 w 11378470"/>
              <a:gd name="connsiteY9314" fmla="*/ 2722780 h 10286999"/>
              <a:gd name="connsiteX9315" fmla="*/ 8510056 w 11378470"/>
              <a:gd name="connsiteY9315" fmla="*/ 2719867 h 10286999"/>
              <a:gd name="connsiteX9316" fmla="*/ 8505760 w 11378470"/>
              <a:gd name="connsiteY9316" fmla="*/ 2717439 h 10286999"/>
              <a:gd name="connsiteX9317" fmla="*/ 8490936 w 11378470"/>
              <a:gd name="connsiteY9317" fmla="*/ 2708656 h 10286999"/>
              <a:gd name="connsiteX9318" fmla="*/ 8490373 w 11378470"/>
              <a:gd name="connsiteY9318" fmla="*/ 2704625 h 10286999"/>
              <a:gd name="connsiteX9319" fmla="*/ 8498552 w 11378470"/>
              <a:gd name="connsiteY9319" fmla="*/ 2700081 h 10286999"/>
              <a:gd name="connsiteX9320" fmla="*/ 8504188 w 11378470"/>
              <a:gd name="connsiteY9320" fmla="*/ 2702667 h 10286999"/>
              <a:gd name="connsiteX9321" fmla="*/ 8502782 w 11378470"/>
              <a:gd name="connsiteY9321" fmla="*/ 2687370 h 10286999"/>
              <a:gd name="connsiteX9322" fmla="*/ 8515633 w 11378470"/>
              <a:gd name="connsiteY9322" fmla="*/ 2673893 h 10286999"/>
              <a:gd name="connsiteX9323" fmla="*/ 8521561 w 11378470"/>
              <a:gd name="connsiteY9323" fmla="*/ 2670440 h 10286999"/>
              <a:gd name="connsiteX9324" fmla="*/ 8512740 w 11378470"/>
              <a:gd name="connsiteY9324" fmla="*/ 2670717 h 10286999"/>
              <a:gd name="connsiteX9325" fmla="*/ 8498556 w 11378470"/>
              <a:gd name="connsiteY9325" fmla="*/ 2657555 h 10286999"/>
              <a:gd name="connsiteX9326" fmla="*/ 8535252 w 11378470"/>
              <a:gd name="connsiteY9326" fmla="*/ 2590316 h 10286999"/>
              <a:gd name="connsiteX9327" fmla="*/ 8540071 w 11378470"/>
              <a:gd name="connsiteY9327" fmla="*/ 2589283 h 10286999"/>
              <a:gd name="connsiteX9328" fmla="*/ 8543481 w 11378470"/>
              <a:gd name="connsiteY9328" fmla="*/ 2584857 h 10286999"/>
              <a:gd name="connsiteX9329" fmla="*/ 8543366 w 11378470"/>
              <a:gd name="connsiteY9329" fmla="*/ 2584040 h 10286999"/>
              <a:gd name="connsiteX9330" fmla="*/ 8542805 w 11378470"/>
              <a:gd name="connsiteY9330" fmla="*/ 2580035 h 10286999"/>
              <a:gd name="connsiteX9331" fmla="*/ 8550587 w 11378470"/>
              <a:gd name="connsiteY9331" fmla="*/ 2565957 h 10286999"/>
              <a:gd name="connsiteX9332" fmla="*/ 8560471 w 11378470"/>
              <a:gd name="connsiteY9332" fmla="*/ 2566890 h 10286999"/>
              <a:gd name="connsiteX9333" fmla="*/ 8574886 w 11378470"/>
              <a:gd name="connsiteY9333" fmla="*/ 2586224 h 10286999"/>
              <a:gd name="connsiteX9334" fmla="*/ 8645106 w 11378470"/>
              <a:gd name="connsiteY9334" fmla="*/ 2586137 h 10286999"/>
              <a:gd name="connsiteX9335" fmla="*/ 8646848 w 11378470"/>
              <a:gd name="connsiteY9335" fmla="*/ 2626397 h 10286999"/>
              <a:gd name="connsiteX9336" fmla="*/ 8579993 w 11378470"/>
              <a:gd name="connsiteY9336" fmla="*/ 2650505 h 10286999"/>
              <a:gd name="connsiteX9337" fmla="*/ 8579431 w 11378470"/>
              <a:gd name="connsiteY9337" fmla="*/ 2646501 h 10286999"/>
              <a:gd name="connsiteX9338" fmla="*/ 8557335 w 11378470"/>
              <a:gd name="connsiteY9338" fmla="*/ 2655871 h 10286999"/>
              <a:gd name="connsiteX9339" fmla="*/ 8554516 w 11378470"/>
              <a:gd name="connsiteY9339" fmla="*/ 2652535 h 10286999"/>
              <a:gd name="connsiteX9340" fmla="*/ 8552999 w 11378470"/>
              <a:gd name="connsiteY9340" fmla="*/ 2652423 h 10286999"/>
              <a:gd name="connsiteX9341" fmla="*/ 8540310 w 11378470"/>
              <a:gd name="connsiteY9341" fmla="*/ 2666465 h 10286999"/>
              <a:gd name="connsiteX9342" fmla="*/ 8542368 w 11378470"/>
              <a:gd name="connsiteY9342" fmla="*/ 2666248 h 10286999"/>
              <a:gd name="connsiteX9343" fmla="*/ 8568244 w 11378470"/>
              <a:gd name="connsiteY9343" fmla="*/ 2686029 h 10286999"/>
              <a:gd name="connsiteX9344" fmla="*/ 8570260 w 11378470"/>
              <a:gd name="connsiteY9344" fmla="*/ 2691970 h 10286999"/>
              <a:gd name="connsiteX9345" fmla="*/ 8576258 w 11378470"/>
              <a:gd name="connsiteY9345" fmla="*/ 2687864 h 10286999"/>
              <a:gd name="connsiteX9346" fmla="*/ 8578075 w 11378470"/>
              <a:gd name="connsiteY9346" fmla="*/ 2684418 h 10286999"/>
              <a:gd name="connsiteX9347" fmla="*/ 8576981 w 11378470"/>
              <a:gd name="connsiteY9347" fmla="*/ 2683484 h 10286999"/>
              <a:gd name="connsiteX9348" fmla="*/ 8597666 w 11378470"/>
              <a:gd name="connsiteY9348" fmla="*/ 2666302 h 10286999"/>
              <a:gd name="connsiteX9349" fmla="*/ 8601790 w 11378470"/>
              <a:gd name="connsiteY9349" fmla="*/ 2671788 h 10286999"/>
              <a:gd name="connsiteX9350" fmla="*/ 8628175 w 11378470"/>
              <a:gd name="connsiteY9350" fmla="*/ 2655214 h 10286999"/>
              <a:gd name="connsiteX9351" fmla="*/ 8702622 w 11378470"/>
              <a:gd name="connsiteY9351" fmla="*/ 2611655 h 10286999"/>
              <a:gd name="connsiteX9352" fmla="*/ 8699067 w 11378470"/>
              <a:gd name="connsiteY9352" fmla="*/ 2581542 h 10286999"/>
              <a:gd name="connsiteX9353" fmla="*/ 8690919 w 11378470"/>
              <a:gd name="connsiteY9353" fmla="*/ 2538938 h 10286999"/>
              <a:gd name="connsiteX9354" fmla="*/ 8735868 w 11378470"/>
              <a:gd name="connsiteY9354" fmla="*/ 2453146 h 10286999"/>
              <a:gd name="connsiteX9355" fmla="*/ 8845025 w 11378470"/>
              <a:gd name="connsiteY9355" fmla="*/ 2397502 h 10286999"/>
              <a:gd name="connsiteX9356" fmla="*/ 8908669 w 11378470"/>
              <a:gd name="connsiteY9356" fmla="*/ 2419442 h 10286999"/>
              <a:gd name="connsiteX9357" fmla="*/ 8943107 w 11378470"/>
              <a:gd name="connsiteY9357" fmla="*/ 2431314 h 10286999"/>
              <a:gd name="connsiteX9358" fmla="*/ 8951209 w 11378470"/>
              <a:gd name="connsiteY9358" fmla="*/ 2416233 h 10286999"/>
              <a:gd name="connsiteX9359" fmla="*/ 8959944 w 11378470"/>
              <a:gd name="connsiteY9359" fmla="*/ 2437118 h 10286999"/>
              <a:gd name="connsiteX9360" fmla="*/ 8972314 w 11378470"/>
              <a:gd name="connsiteY9360" fmla="*/ 2441381 h 10286999"/>
              <a:gd name="connsiteX9361" fmla="*/ 8979868 w 11378470"/>
              <a:gd name="connsiteY9361" fmla="*/ 2469344 h 10286999"/>
              <a:gd name="connsiteX9362" fmla="*/ 9029293 w 11378470"/>
              <a:gd name="connsiteY9362" fmla="*/ 2438914 h 10286999"/>
              <a:gd name="connsiteX9363" fmla="*/ 9200192 w 11378470"/>
              <a:gd name="connsiteY9363" fmla="*/ 2355149 h 10286999"/>
              <a:gd name="connsiteX9364" fmla="*/ 9223479 w 11378470"/>
              <a:gd name="connsiteY9364" fmla="*/ 2342556 h 10286999"/>
              <a:gd name="connsiteX9365" fmla="*/ 9367133 w 11378470"/>
              <a:gd name="connsiteY9365" fmla="*/ 2277186 h 10286999"/>
              <a:gd name="connsiteX9366" fmla="*/ 9361680 w 11378470"/>
              <a:gd name="connsiteY9366" fmla="*/ 2278989 h 10286999"/>
              <a:gd name="connsiteX9367" fmla="*/ 9361130 w 11378470"/>
              <a:gd name="connsiteY9367" fmla="*/ 2266504 h 10286999"/>
              <a:gd name="connsiteX9368" fmla="*/ 9368421 w 11378470"/>
              <a:gd name="connsiteY9368" fmla="*/ 2262685 h 10286999"/>
              <a:gd name="connsiteX9369" fmla="*/ 9371607 w 11378470"/>
              <a:gd name="connsiteY9369" fmla="*/ 2250373 h 10286999"/>
              <a:gd name="connsiteX9370" fmla="*/ 9379083 w 11378470"/>
              <a:gd name="connsiteY9370" fmla="*/ 2250715 h 10286999"/>
              <a:gd name="connsiteX9371" fmla="*/ 9375828 w 11378470"/>
              <a:gd name="connsiteY9371" fmla="*/ 2261468 h 10286999"/>
              <a:gd name="connsiteX9372" fmla="*/ 9372884 w 11378470"/>
              <a:gd name="connsiteY9372" fmla="*/ 2274569 h 10286999"/>
              <a:gd name="connsiteX9373" fmla="*/ 9403900 w 11378470"/>
              <a:gd name="connsiteY9373" fmla="*/ 2260455 h 10286999"/>
              <a:gd name="connsiteX9374" fmla="*/ 9404491 w 11378470"/>
              <a:gd name="connsiteY9374" fmla="*/ 2254956 h 10286999"/>
              <a:gd name="connsiteX9375" fmla="*/ 9402757 w 11378470"/>
              <a:gd name="connsiteY9375" fmla="*/ 2248334 h 10286999"/>
              <a:gd name="connsiteX9376" fmla="*/ 9431199 w 11378470"/>
              <a:gd name="connsiteY9376" fmla="*/ 2230958 h 10286999"/>
              <a:gd name="connsiteX9377" fmla="*/ 9440588 w 11378470"/>
              <a:gd name="connsiteY9377" fmla="*/ 2233969 h 10286999"/>
              <a:gd name="connsiteX9378" fmla="*/ 9444471 w 11378470"/>
              <a:gd name="connsiteY9378" fmla="*/ 2241993 h 10286999"/>
              <a:gd name="connsiteX9379" fmla="*/ 9501634 w 11378470"/>
              <a:gd name="connsiteY9379" fmla="*/ 2215981 h 10286999"/>
              <a:gd name="connsiteX9380" fmla="*/ 9493971 w 11378470"/>
              <a:gd name="connsiteY9380" fmla="*/ 2213408 h 10286999"/>
              <a:gd name="connsiteX9381" fmla="*/ 9484815 w 11378470"/>
              <a:gd name="connsiteY9381" fmla="*/ 2198799 h 10286999"/>
              <a:gd name="connsiteX9382" fmla="*/ 9485756 w 11378470"/>
              <a:gd name="connsiteY9382" fmla="*/ 2194335 h 10286999"/>
              <a:gd name="connsiteX9383" fmla="*/ 9477124 w 11378470"/>
              <a:gd name="connsiteY9383" fmla="*/ 2195735 h 10286999"/>
              <a:gd name="connsiteX9384" fmla="*/ 9487296 w 11378470"/>
              <a:gd name="connsiteY9384" fmla="*/ 2187032 h 10286999"/>
              <a:gd name="connsiteX9385" fmla="*/ 9488498 w 11378470"/>
              <a:gd name="connsiteY9385" fmla="*/ 2181334 h 10286999"/>
              <a:gd name="connsiteX9386" fmla="*/ 9568955 w 11378470"/>
              <a:gd name="connsiteY9386" fmla="*/ 2160080 h 10286999"/>
              <a:gd name="connsiteX9387" fmla="*/ 9567417 w 11378470"/>
              <a:gd name="connsiteY9387" fmla="*/ 2189632 h 10286999"/>
              <a:gd name="connsiteX9388" fmla="*/ 9673907 w 11378470"/>
              <a:gd name="connsiteY9388" fmla="*/ 2150529 h 10286999"/>
              <a:gd name="connsiteX9389" fmla="*/ 9831804 w 11378470"/>
              <a:gd name="connsiteY9389" fmla="*/ 2098512 h 10286999"/>
              <a:gd name="connsiteX9390" fmla="*/ 9850513 w 11378470"/>
              <a:gd name="connsiteY9390" fmla="*/ 2093596 h 10286999"/>
              <a:gd name="connsiteX9391" fmla="*/ 10026940 w 11378470"/>
              <a:gd name="connsiteY9391" fmla="*/ 2045729 h 10286999"/>
              <a:gd name="connsiteX9392" fmla="*/ 10018506 w 11378470"/>
              <a:gd name="connsiteY9392" fmla="*/ 2043154 h 10286999"/>
              <a:gd name="connsiteX9393" fmla="*/ 10004830 w 11378470"/>
              <a:gd name="connsiteY9393" fmla="*/ 2030153 h 10286999"/>
              <a:gd name="connsiteX9394" fmla="*/ 10047638 w 11378470"/>
              <a:gd name="connsiteY9394" fmla="*/ 1977449 h 10286999"/>
              <a:gd name="connsiteX9395" fmla="*/ 10069488 w 11378470"/>
              <a:gd name="connsiteY9395" fmla="*/ 1988979 h 10286999"/>
              <a:gd name="connsiteX9396" fmla="*/ 10060478 w 11378470"/>
              <a:gd name="connsiteY9396" fmla="*/ 2017775 h 10286999"/>
              <a:gd name="connsiteX9397" fmla="*/ 10042266 w 11378470"/>
              <a:gd name="connsiteY9397" fmla="*/ 2041678 h 10286999"/>
              <a:gd name="connsiteX9398" fmla="*/ 10189740 w 11378470"/>
              <a:gd name="connsiteY9398" fmla="*/ 2009799 h 10286999"/>
              <a:gd name="connsiteX9399" fmla="*/ 10204028 w 11378470"/>
              <a:gd name="connsiteY9399" fmla="*/ 1989026 h 10286999"/>
              <a:gd name="connsiteX9400" fmla="*/ 10269146 w 11378470"/>
              <a:gd name="connsiteY9400" fmla="*/ 1990615 h 10286999"/>
              <a:gd name="connsiteX9401" fmla="*/ 10269220 w 11378470"/>
              <a:gd name="connsiteY9401" fmla="*/ 1990701 h 10286999"/>
              <a:gd name="connsiteX9402" fmla="*/ 10281940 w 11378470"/>
              <a:gd name="connsiteY9402" fmla="*/ 1987508 h 10286999"/>
              <a:gd name="connsiteX9403" fmla="*/ 10346542 w 11378470"/>
              <a:gd name="connsiteY9403" fmla="*/ 1976200 h 10286999"/>
              <a:gd name="connsiteX9404" fmla="*/ 10349026 w 11378470"/>
              <a:gd name="connsiteY9404" fmla="*/ 1975947 h 10286999"/>
              <a:gd name="connsiteX9405" fmla="*/ 10319376 w 11378470"/>
              <a:gd name="connsiteY9405" fmla="*/ 1957195 h 10286999"/>
              <a:gd name="connsiteX9406" fmla="*/ 10259596 w 11378470"/>
              <a:gd name="connsiteY9406" fmla="*/ 1904610 h 10286999"/>
              <a:gd name="connsiteX9407" fmla="*/ 10346884 w 11378470"/>
              <a:gd name="connsiteY9407" fmla="*/ 1948432 h 10286999"/>
              <a:gd name="connsiteX9408" fmla="*/ 10353882 w 11378470"/>
              <a:gd name="connsiteY9408" fmla="*/ 1975449 h 10286999"/>
              <a:gd name="connsiteX9409" fmla="*/ 10362010 w 11378470"/>
              <a:gd name="connsiteY9409" fmla="*/ 1974618 h 10286999"/>
              <a:gd name="connsiteX9410" fmla="*/ 10364452 w 11378470"/>
              <a:gd name="connsiteY9410" fmla="*/ 1969058 h 10286999"/>
              <a:gd name="connsiteX9411" fmla="*/ 10389938 w 11378470"/>
              <a:gd name="connsiteY9411" fmla="*/ 1971671 h 10286999"/>
              <a:gd name="connsiteX9412" fmla="*/ 10391824 w 11378470"/>
              <a:gd name="connsiteY9412" fmla="*/ 1976558 h 10286999"/>
              <a:gd name="connsiteX9413" fmla="*/ 10393520 w 11378470"/>
              <a:gd name="connsiteY9413" fmla="*/ 1976806 h 10286999"/>
              <a:gd name="connsiteX9414" fmla="*/ 10501206 w 11378470"/>
              <a:gd name="connsiteY9414" fmla="*/ 1954982 h 10286999"/>
              <a:gd name="connsiteX9415" fmla="*/ 10554320 w 11378470"/>
              <a:gd name="connsiteY9415" fmla="*/ 1947500 h 10286999"/>
              <a:gd name="connsiteX9416" fmla="*/ 10568772 w 11378470"/>
              <a:gd name="connsiteY9416" fmla="*/ 1946264 h 10286999"/>
              <a:gd name="connsiteX9417" fmla="*/ 10575112 w 11378470"/>
              <a:gd name="connsiteY9417" fmla="*/ 1931223 h 10286999"/>
              <a:gd name="connsiteX9418" fmla="*/ 10595288 w 11378470"/>
              <a:gd name="connsiteY9418" fmla="*/ 1938220 h 10286999"/>
              <a:gd name="connsiteX9419" fmla="*/ 10595936 w 11378470"/>
              <a:gd name="connsiteY9419" fmla="*/ 1942807 h 10286999"/>
              <a:gd name="connsiteX9420" fmla="*/ 10598080 w 11378470"/>
              <a:gd name="connsiteY9420" fmla="*/ 1942476 h 10286999"/>
              <a:gd name="connsiteX9421" fmla="*/ 10754408 w 11378470"/>
              <a:gd name="connsiteY9421" fmla="*/ 1927297 h 10286999"/>
              <a:gd name="connsiteX9422" fmla="*/ 10804300 w 11378470"/>
              <a:gd name="connsiteY9422" fmla="*/ 1914188 h 10286999"/>
              <a:gd name="connsiteX9423" fmla="*/ 10818436 w 11378470"/>
              <a:gd name="connsiteY9423" fmla="*/ 1916949 h 10286999"/>
              <a:gd name="connsiteX9424" fmla="*/ 10829250 w 11378470"/>
              <a:gd name="connsiteY9424" fmla="*/ 1907632 h 10286999"/>
              <a:gd name="connsiteX9425" fmla="*/ 11020080 w 11378470"/>
              <a:gd name="connsiteY9425" fmla="*/ 1896336 h 10286999"/>
              <a:gd name="connsiteX9426" fmla="*/ 11131494 w 11378470"/>
              <a:gd name="connsiteY9426" fmla="*/ 1912388 h 10286999"/>
              <a:gd name="connsiteX9427" fmla="*/ 11239180 w 11378470"/>
              <a:gd name="connsiteY9427" fmla="*/ 1890565 h 10286999"/>
              <a:gd name="connsiteX9428" fmla="*/ 11300292 w 11378470"/>
              <a:gd name="connsiteY9428" fmla="*/ 1893932 h 10286999"/>
              <a:gd name="connsiteX9429" fmla="*/ 11323986 w 11378470"/>
              <a:gd name="connsiteY9429" fmla="*/ 1907132 h 10286999"/>
              <a:gd name="connsiteX9430" fmla="*/ 11311916 w 11378470"/>
              <a:gd name="connsiteY9430" fmla="*/ 1936207 h 10286999"/>
              <a:gd name="connsiteX9431" fmla="*/ 11378470 w 11378470"/>
              <a:gd name="connsiteY9431" fmla="*/ 1942125 h 10286999"/>
              <a:gd name="connsiteX9432" fmla="*/ 11378470 w 11378470"/>
              <a:gd name="connsiteY9432" fmla="*/ 9814820 h 10286999"/>
              <a:gd name="connsiteX9433" fmla="*/ 11234784 w 11378470"/>
              <a:gd name="connsiteY9433" fmla="*/ 9820188 h 10286999"/>
              <a:gd name="connsiteX9434" fmla="*/ 11139324 w 11378470"/>
              <a:gd name="connsiteY9434" fmla="*/ 9822582 h 10286999"/>
              <a:gd name="connsiteX9435" fmla="*/ 11144584 w 11378470"/>
              <a:gd name="connsiteY9435" fmla="*/ 9830799 h 10286999"/>
              <a:gd name="connsiteX9436" fmla="*/ 11046084 w 11378470"/>
              <a:gd name="connsiteY9436" fmla="*/ 9848034 h 10286999"/>
              <a:gd name="connsiteX9437" fmla="*/ 11053782 w 11378470"/>
              <a:gd name="connsiteY9437" fmla="*/ 9824728 h 10286999"/>
              <a:gd name="connsiteX9438" fmla="*/ 11033876 w 11378470"/>
              <a:gd name="connsiteY9438" fmla="*/ 9825226 h 10286999"/>
              <a:gd name="connsiteX9439" fmla="*/ 10991880 w 11378470"/>
              <a:gd name="connsiteY9439" fmla="*/ 9842739 h 10286999"/>
              <a:gd name="connsiteX9440" fmla="*/ 10741188 w 11378470"/>
              <a:gd name="connsiteY9440" fmla="*/ 9830912 h 10286999"/>
              <a:gd name="connsiteX9441" fmla="*/ 10619324 w 11378470"/>
              <a:gd name="connsiteY9441" fmla="*/ 9822462 h 10286999"/>
              <a:gd name="connsiteX9442" fmla="*/ 10507780 w 11378470"/>
              <a:gd name="connsiteY9442" fmla="*/ 9804999 h 10286999"/>
              <a:gd name="connsiteX9443" fmla="*/ 10518940 w 11378470"/>
              <a:gd name="connsiteY9443" fmla="*/ 9851974 h 10286999"/>
              <a:gd name="connsiteX9444" fmla="*/ 10602316 w 11378470"/>
              <a:gd name="connsiteY9444" fmla="*/ 9860928 h 10286999"/>
              <a:gd name="connsiteX9445" fmla="*/ 10815588 w 11378470"/>
              <a:gd name="connsiteY9445" fmla="*/ 9882589 h 10286999"/>
              <a:gd name="connsiteX9446" fmla="*/ 11019300 w 11378470"/>
              <a:gd name="connsiteY9446" fmla="*/ 9893814 h 10286999"/>
              <a:gd name="connsiteX9447" fmla="*/ 11117832 w 11378470"/>
              <a:gd name="connsiteY9447" fmla="*/ 9887345 h 10286999"/>
              <a:gd name="connsiteX9448" fmla="*/ 11133630 w 11378470"/>
              <a:gd name="connsiteY9448" fmla="*/ 9896149 h 10286999"/>
              <a:gd name="connsiteX9449" fmla="*/ 11144440 w 11378470"/>
              <a:gd name="connsiteY9449" fmla="*/ 9886830 h 10286999"/>
              <a:gd name="connsiteX9450" fmla="*/ 11186844 w 11378470"/>
              <a:gd name="connsiteY9450" fmla="*/ 9895113 h 10286999"/>
              <a:gd name="connsiteX9451" fmla="*/ 11244638 w 11378470"/>
              <a:gd name="connsiteY9451" fmla="*/ 9886403 h 10286999"/>
              <a:gd name="connsiteX9452" fmla="*/ 11368120 w 11378470"/>
              <a:gd name="connsiteY9452" fmla="*/ 9873378 h 10286999"/>
              <a:gd name="connsiteX9453" fmla="*/ 11378470 w 11378470"/>
              <a:gd name="connsiteY9453" fmla="*/ 9873352 h 10286999"/>
              <a:gd name="connsiteX9454" fmla="*/ 11378470 w 11378470"/>
              <a:gd name="connsiteY9454" fmla="*/ 9927604 h 10286999"/>
              <a:gd name="connsiteX9455" fmla="*/ 11373088 w 11378470"/>
              <a:gd name="connsiteY9455" fmla="*/ 9927925 h 10286999"/>
              <a:gd name="connsiteX9456" fmla="*/ 11298668 w 11378470"/>
              <a:gd name="connsiteY9456" fmla="*/ 9936958 h 10286999"/>
              <a:gd name="connsiteX9457" fmla="*/ 11195148 w 11378470"/>
              <a:gd name="connsiteY9457" fmla="*/ 9925310 h 10286999"/>
              <a:gd name="connsiteX9458" fmla="*/ 11104512 w 11378470"/>
              <a:gd name="connsiteY9458" fmla="*/ 9936176 h 10286999"/>
              <a:gd name="connsiteX9459" fmla="*/ 11046720 w 11378470"/>
              <a:gd name="connsiteY9459" fmla="*/ 9944888 h 10286999"/>
              <a:gd name="connsiteX9460" fmla="*/ 10905108 w 11378470"/>
              <a:gd name="connsiteY9460" fmla="*/ 9937579 h 10286999"/>
              <a:gd name="connsiteX9461" fmla="*/ 10748384 w 11378470"/>
              <a:gd name="connsiteY9461" fmla="*/ 9926766 h 10286999"/>
              <a:gd name="connsiteX9462" fmla="*/ 10774528 w 11378470"/>
              <a:gd name="connsiteY9462" fmla="*/ 9951113 h 10286999"/>
              <a:gd name="connsiteX9463" fmla="*/ 10917004 w 11378470"/>
              <a:gd name="connsiteY9463" fmla="*/ 9959547 h 10286999"/>
              <a:gd name="connsiteX9464" fmla="*/ 11254224 w 11378470"/>
              <a:gd name="connsiteY9464" fmla="*/ 9960780 h 10286999"/>
              <a:gd name="connsiteX9465" fmla="*/ 11378470 w 11378470"/>
              <a:gd name="connsiteY9465" fmla="*/ 9953696 h 10286999"/>
              <a:gd name="connsiteX9466" fmla="*/ 11378470 w 11378470"/>
              <a:gd name="connsiteY9466" fmla="*/ 10004146 h 10286999"/>
              <a:gd name="connsiteX9467" fmla="*/ 11167056 w 11378470"/>
              <a:gd name="connsiteY9467" fmla="*/ 10017683 h 10286999"/>
              <a:gd name="connsiteX9468" fmla="*/ 10892970 w 11378470"/>
              <a:gd name="connsiteY9468" fmla="*/ 10017696 h 10286999"/>
              <a:gd name="connsiteX9469" fmla="*/ 10911092 w 11378470"/>
              <a:gd name="connsiteY9469" fmla="*/ 10034720 h 10286999"/>
              <a:gd name="connsiteX9470" fmla="*/ 10908948 w 11378470"/>
              <a:gd name="connsiteY9470" fmla="*/ 10101210 h 10286999"/>
              <a:gd name="connsiteX9471" fmla="*/ 10852458 w 11378470"/>
              <a:gd name="connsiteY9471" fmla="*/ 10109632 h 10286999"/>
              <a:gd name="connsiteX9472" fmla="*/ 10828144 w 11378470"/>
              <a:gd name="connsiteY9472" fmla="*/ 10055027 h 10286999"/>
              <a:gd name="connsiteX9473" fmla="*/ 10845884 w 11378470"/>
              <a:gd name="connsiteY9473" fmla="*/ 10008515 h 10286999"/>
              <a:gd name="connsiteX9474" fmla="*/ 10836332 w 11378470"/>
              <a:gd name="connsiteY9474" fmla="*/ 10006650 h 10286999"/>
              <a:gd name="connsiteX9475" fmla="*/ 10792314 w 11378470"/>
              <a:gd name="connsiteY9475" fmla="*/ 10007695 h 10286999"/>
              <a:gd name="connsiteX9476" fmla="*/ 10767376 w 11378470"/>
              <a:gd name="connsiteY9476" fmla="*/ 10006566 h 10286999"/>
              <a:gd name="connsiteX9477" fmla="*/ 10764852 w 11378470"/>
              <a:gd name="connsiteY9477" fmla="*/ 10018553 h 10286999"/>
              <a:gd name="connsiteX9478" fmla="*/ 10743348 w 11378470"/>
              <a:gd name="connsiteY9478" fmla="*/ 10005484 h 10286999"/>
              <a:gd name="connsiteX9479" fmla="*/ 10742372 w 11378470"/>
              <a:gd name="connsiteY9479" fmla="*/ 10005438 h 10286999"/>
              <a:gd name="connsiteX9480" fmla="*/ 10665464 w 11378470"/>
              <a:gd name="connsiteY9480" fmla="*/ 9993271 h 10286999"/>
              <a:gd name="connsiteX9481" fmla="*/ 10590216 w 11378470"/>
              <a:gd name="connsiteY9481" fmla="*/ 9987142 h 10286999"/>
              <a:gd name="connsiteX9482" fmla="*/ 10505408 w 11378470"/>
              <a:gd name="connsiteY9482" fmla="*/ 9970576 h 10286999"/>
              <a:gd name="connsiteX9483" fmla="*/ 10491276 w 11378470"/>
              <a:gd name="connsiteY9483" fmla="*/ 9967813 h 10286999"/>
              <a:gd name="connsiteX9484" fmla="*/ 10483824 w 11378470"/>
              <a:gd name="connsiteY9484" fmla="*/ 9966359 h 10286999"/>
              <a:gd name="connsiteX9485" fmla="*/ 10482176 w 11378470"/>
              <a:gd name="connsiteY9485" fmla="*/ 9969132 h 10286999"/>
              <a:gd name="connsiteX9486" fmla="*/ 10485036 w 11378470"/>
              <a:gd name="connsiteY9486" fmla="*/ 9969453 h 10286999"/>
              <a:gd name="connsiteX9487" fmla="*/ 10489234 w 11378470"/>
              <a:gd name="connsiteY9487" fmla="*/ 9973550 h 10286999"/>
              <a:gd name="connsiteX9488" fmla="*/ 10479990 w 11378470"/>
              <a:gd name="connsiteY9488" fmla="*/ 9972791 h 10286999"/>
              <a:gd name="connsiteX9489" fmla="*/ 10464036 w 11378470"/>
              <a:gd name="connsiteY9489" fmla="*/ 9999542 h 10286999"/>
              <a:gd name="connsiteX9490" fmla="*/ 10346782 w 11378470"/>
              <a:gd name="connsiteY9490" fmla="*/ 10038691 h 10286999"/>
              <a:gd name="connsiteX9491" fmla="*/ 10352206 w 11378470"/>
              <a:gd name="connsiteY9491" fmla="*/ 9958786 h 10286999"/>
              <a:gd name="connsiteX9492" fmla="*/ 10278004 w 11378470"/>
              <a:gd name="connsiteY9492" fmla="*/ 9946153 h 10286999"/>
              <a:gd name="connsiteX9493" fmla="*/ 10055176 w 11378470"/>
              <a:gd name="connsiteY9493" fmla="*/ 9914050 h 10286999"/>
              <a:gd name="connsiteX9494" fmla="*/ 9703071 w 11378470"/>
              <a:gd name="connsiteY9494" fmla="*/ 9825265 h 10286999"/>
              <a:gd name="connsiteX9495" fmla="*/ 9367609 w 11378470"/>
              <a:gd name="connsiteY9495" fmla="*/ 9699726 h 10286999"/>
              <a:gd name="connsiteX9496" fmla="*/ 9257448 w 11378470"/>
              <a:gd name="connsiteY9496" fmla="*/ 9663920 h 10286999"/>
              <a:gd name="connsiteX9497" fmla="*/ 9126511 w 11378470"/>
              <a:gd name="connsiteY9497" fmla="*/ 9601197 h 10286999"/>
              <a:gd name="connsiteX9498" fmla="*/ 8978116 w 11378470"/>
              <a:gd name="connsiteY9498" fmla="*/ 9523633 h 10286999"/>
              <a:gd name="connsiteX9499" fmla="*/ 8962321 w 11378470"/>
              <a:gd name="connsiteY9499" fmla="*/ 9514831 h 10286999"/>
              <a:gd name="connsiteX9500" fmla="*/ 8968558 w 11378470"/>
              <a:gd name="connsiteY9500" fmla="*/ 9513193 h 10286999"/>
              <a:gd name="connsiteX9501" fmla="*/ 8976455 w 11378470"/>
              <a:gd name="connsiteY9501" fmla="*/ 9517592 h 10286999"/>
              <a:gd name="connsiteX9502" fmla="*/ 8990590 w 11378470"/>
              <a:gd name="connsiteY9502" fmla="*/ 9520355 h 10286999"/>
              <a:gd name="connsiteX9503" fmla="*/ 8974795 w 11378470"/>
              <a:gd name="connsiteY9503" fmla="*/ 9511553 h 10286999"/>
              <a:gd name="connsiteX9504" fmla="*/ 8973134 w 11378470"/>
              <a:gd name="connsiteY9504" fmla="*/ 9505516 h 10286999"/>
              <a:gd name="connsiteX9505" fmla="*/ 8959000 w 11378470"/>
              <a:gd name="connsiteY9505" fmla="*/ 9502753 h 10286999"/>
              <a:gd name="connsiteX9506" fmla="*/ 8963577 w 11378470"/>
              <a:gd name="connsiteY9506" fmla="*/ 9495076 h 10286999"/>
              <a:gd name="connsiteX9507" fmla="*/ 8931984 w 11378470"/>
              <a:gd name="connsiteY9507" fmla="*/ 9477474 h 10286999"/>
              <a:gd name="connsiteX9508" fmla="*/ 8927409 w 11378470"/>
              <a:gd name="connsiteY9508" fmla="*/ 9485153 h 10286999"/>
              <a:gd name="connsiteX9509" fmla="*/ 8913277 w 11378470"/>
              <a:gd name="connsiteY9509" fmla="*/ 9482392 h 10286999"/>
              <a:gd name="connsiteX9510" fmla="*/ 8930730 w 11378470"/>
              <a:gd name="connsiteY9510" fmla="*/ 9497231 h 10286999"/>
              <a:gd name="connsiteX9511" fmla="*/ 8789571 w 11378470"/>
              <a:gd name="connsiteY9511" fmla="*/ 9411392 h 10286999"/>
              <a:gd name="connsiteX9512" fmla="*/ 8736741 w 11378470"/>
              <a:gd name="connsiteY9512" fmla="*/ 9379267 h 10286999"/>
              <a:gd name="connsiteX9513" fmla="*/ 8737867 w 11378470"/>
              <a:gd name="connsiteY9513" fmla="*/ 9379551 h 10286999"/>
              <a:gd name="connsiteX9514" fmla="*/ 8744104 w 11378470"/>
              <a:gd name="connsiteY9514" fmla="*/ 9377911 h 10286999"/>
              <a:gd name="connsiteX9515" fmla="*/ 8728310 w 11378470"/>
              <a:gd name="connsiteY9515" fmla="*/ 9369111 h 10286999"/>
              <a:gd name="connsiteX9516" fmla="*/ 8718750 w 11378470"/>
              <a:gd name="connsiteY9516" fmla="*/ 9358670 h 10286999"/>
              <a:gd name="connsiteX9517" fmla="*/ 8707738 w 11378470"/>
              <a:gd name="connsiteY9517" fmla="*/ 9345983 h 10286999"/>
              <a:gd name="connsiteX9518" fmla="*/ 8689540 w 11378470"/>
              <a:gd name="connsiteY9518" fmla="*/ 9332794 h 10286999"/>
              <a:gd name="connsiteX9519" fmla="*/ 8678110 w 11378470"/>
              <a:gd name="connsiteY9519" fmla="*/ 9338110 h 10286999"/>
              <a:gd name="connsiteX9520" fmla="*/ 8661021 w 11378470"/>
              <a:gd name="connsiteY9520" fmla="*/ 9335168 h 10286999"/>
              <a:gd name="connsiteX9521" fmla="*/ 8657276 w 11378470"/>
              <a:gd name="connsiteY9521" fmla="*/ 9319941 h 10286999"/>
              <a:gd name="connsiteX9522" fmla="*/ 8657619 w 11378470"/>
              <a:gd name="connsiteY9522" fmla="*/ 9315941 h 10286999"/>
              <a:gd name="connsiteX9523" fmla="*/ 8646009 w 11378470"/>
              <a:gd name="connsiteY9523" fmla="*/ 9313032 h 10286999"/>
              <a:gd name="connsiteX9524" fmla="*/ 8630215 w 11378470"/>
              <a:gd name="connsiteY9524" fmla="*/ 9304230 h 10286999"/>
              <a:gd name="connsiteX9525" fmla="*/ 8614420 w 11378470"/>
              <a:gd name="connsiteY9525" fmla="*/ 9295432 h 10286999"/>
              <a:gd name="connsiteX9526" fmla="*/ 8617068 w 11378470"/>
              <a:gd name="connsiteY9526" fmla="*/ 9302021 h 10286999"/>
              <a:gd name="connsiteX9527" fmla="*/ 8622032 w 11378470"/>
              <a:gd name="connsiteY9527" fmla="*/ 9307746 h 10286999"/>
              <a:gd name="connsiteX9528" fmla="*/ 8524224 w 11378470"/>
              <a:gd name="connsiteY9528" fmla="*/ 9234951 h 10286999"/>
              <a:gd name="connsiteX9529" fmla="*/ 8452481 w 11378470"/>
              <a:gd name="connsiteY9529" fmla="*/ 9176097 h 10286999"/>
              <a:gd name="connsiteX9530" fmla="*/ 8454400 w 11378470"/>
              <a:gd name="connsiteY9530" fmla="*/ 9175593 h 10286999"/>
              <a:gd name="connsiteX9531" fmla="*/ 8446503 w 11378470"/>
              <a:gd name="connsiteY9531" fmla="*/ 9171194 h 10286999"/>
              <a:gd name="connsiteX9532" fmla="*/ 8452740 w 11378470"/>
              <a:gd name="connsiteY9532" fmla="*/ 9169554 h 10286999"/>
              <a:gd name="connsiteX9533" fmla="*/ 8493887 w 11378470"/>
              <a:gd name="connsiteY9533" fmla="*/ 9197592 h 10286999"/>
              <a:gd name="connsiteX9534" fmla="*/ 8449417 w 11378470"/>
              <a:gd name="connsiteY9534" fmla="*/ 9157474 h 10286999"/>
              <a:gd name="connsiteX9535" fmla="*/ 8402033 w 11378470"/>
              <a:gd name="connsiteY9535" fmla="*/ 9131076 h 10286999"/>
              <a:gd name="connsiteX9536" fmla="*/ 8386236 w 11378470"/>
              <a:gd name="connsiteY9536" fmla="*/ 9122274 h 10286999"/>
              <a:gd name="connsiteX9537" fmla="*/ 8395796 w 11378470"/>
              <a:gd name="connsiteY9537" fmla="*/ 9132714 h 10286999"/>
              <a:gd name="connsiteX9538" fmla="*/ 8397456 w 11378470"/>
              <a:gd name="connsiteY9538" fmla="*/ 9138753 h 10286999"/>
              <a:gd name="connsiteX9539" fmla="*/ 8380878 w 11378470"/>
              <a:gd name="connsiteY9539" fmla="*/ 9126307 h 10286999"/>
              <a:gd name="connsiteX9540" fmla="*/ 8376641 w 11378470"/>
              <a:gd name="connsiteY9540" fmla="*/ 9146975 h 10286999"/>
              <a:gd name="connsiteX9541" fmla="*/ 8363173 w 11378470"/>
              <a:gd name="connsiteY9541" fmla="*/ 9157622 h 10286999"/>
              <a:gd name="connsiteX9542" fmla="*/ 8333269 w 11378470"/>
              <a:gd name="connsiteY9542" fmla="*/ 9158006 h 10286999"/>
              <a:gd name="connsiteX9543" fmla="*/ 8334742 w 11378470"/>
              <a:gd name="connsiteY9543" fmla="*/ 9093165 h 10286999"/>
              <a:gd name="connsiteX9544" fmla="*/ 8338173 w 11378470"/>
              <a:gd name="connsiteY9544" fmla="*/ 9093694 h 10286999"/>
              <a:gd name="connsiteX9545" fmla="*/ 8328722 w 11378470"/>
              <a:gd name="connsiteY9545" fmla="*/ 9086394 h 10286999"/>
              <a:gd name="connsiteX9546" fmla="*/ 8285230 w 11378470"/>
              <a:gd name="connsiteY9546" fmla="*/ 9071110 h 10286999"/>
              <a:gd name="connsiteX9547" fmla="*/ 8283569 w 11378470"/>
              <a:gd name="connsiteY9547" fmla="*/ 9065071 h 10286999"/>
              <a:gd name="connsiteX9548" fmla="*/ 8267774 w 11378470"/>
              <a:gd name="connsiteY9548" fmla="*/ 9056271 h 10286999"/>
              <a:gd name="connsiteX9549" fmla="*/ 8251978 w 11378470"/>
              <a:gd name="connsiteY9549" fmla="*/ 9047471 h 10286999"/>
              <a:gd name="connsiteX9550" fmla="*/ 8256206 w 11378470"/>
              <a:gd name="connsiteY9550" fmla="*/ 9053681 h 10286999"/>
              <a:gd name="connsiteX9551" fmla="*/ 8246382 w 11378470"/>
              <a:gd name="connsiteY9551" fmla="*/ 9044002 h 10286999"/>
              <a:gd name="connsiteX9552" fmla="*/ 8250587 w 11378470"/>
              <a:gd name="connsiteY9552" fmla="*/ 9078868 h 10286999"/>
              <a:gd name="connsiteX9553" fmla="*/ 8232888 w 11378470"/>
              <a:gd name="connsiteY9553" fmla="*/ 9146129 h 10286999"/>
              <a:gd name="connsiteX9554" fmla="*/ 8218834 w 11378470"/>
              <a:gd name="connsiteY9554" fmla="*/ 9047939 h 10286999"/>
              <a:gd name="connsiteX9555" fmla="*/ 8223829 w 11378470"/>
              <a:gd name="connsiteY9555" fmla="*/ 9021782 h 10286999"/>
              <a:gd name="connsiteX9556" fmla="*/ 8206886 w 11378470"/>
              <a:gd name="connsiteY9556" fmla="*/ 9005089 h 10286999"/>
              <a:gd name="connsiteX9557" fmla="*/ 8143920 w 11378470"/>
              <a:gd name="connsiteY9557" fmla="*/ 8946358 h 10286999"/>
              <a:gd name="connsiteX9558" fmla="*/ 8088066 w 11378470"/>
              <a:gd name="connsiteY9558" fmla="*/ 8896572 h 10286999"/>
              <a:gd name="connsiteX9559" fmla="*/ 8086525 w 11378470"/>
              <a:gd name="connsiteY9559" fmla="*/ 8897556 h 10286999"/>
              <a:gd name="connsiteX9560" fmla="*/ 8077305 w 11378470"/>
              <a:gd name="connsiteY9560" fmla="*/ 8899380 h 10286999"/>
              <a:gd name="connsiteX9561" fmla="*/ 8073919 w 11378470"/>
              <a:gd name="connsiteY9561" fmla="*/ 8890282 h 10286999"/>
              <a:gd name="connsiteX9562" fmla="*/ 8075001 w 11378470"/>
              <a:gd name="connsiteY9562" fmla="*/ 8884807 h 10286999"/>
              <a:gd name="connsiteX9563" fmla="*/ 8010510 w 11378470"/>
              <a:gd name="connsiteY9563" fmla="*/ 8826004 h 10286999"/>
              <a:gd name="connsiteX9564" fmla="*/ 8015084 w 11378470"/>
              <a:gd name="connsiteY9564" fmla="*/ 8818325 h 10286999"/>
              <a:gd name="connsiteX9565" fmla="*/ 8005526 w 11378470"/>
              <a:gd name="connsiteY9565" fmla="*/ 8807887 h 10286999"/>
              <a:gd name="connsiteX9566" fmla="*/ 7997628 w 11378470"/>
              <a:gd name="connsiteY9566" fmla="*/ 8803486 h 10286999"/>
              <a:gd name="connsiteX9567" fmla="*/ 7989730 w 11378470"/>
              <a:gd name="connsiteY9567" fmla="*/ 8799087 h 10286999"/>
              <a:gd name="connsiteX9568" fmla="*/ 8010103 w 11378470"/>
              <a:gd name="connsiteY9568" fmla="*/ 8800208 h 10286999"/>
              <a:gd name="connsiteX9569" fmla="*/ 7925739 w 11378470"/>
              <a:gd name="connsiteY9569" fmla="*/ 8712296 h 10286999"/>
              <a:gd name="connsiteX9570" fmla="*/ 7892078 w 11378470"/>
              <a:gd name="connsiteY9570" fmla="*/ 8662859 h 10286999"/>
              <a:gd name="connsiteX9571" fmla="*/ 7830157 w 11378470"/>
              <a:gd name="connsiteY9571" fmla="*/ 8595759 h 10286999"/>
              <a:gd name="connsiteX9572" fmla="*/ 7772064 w 11378470"/>
              <a:gd name="connsiteY9572" fmla="*/ 8524370 h 10286999"/>
              <a:gd name="connsiteX9573" fmla="*/ 7763060 w 11378470"/>
              <a:gd name="connsiteY9573" fmla="*/ 8524145 h 10286999"/>
              <a:gd name="connsiteX9574" fmla="*/ 7711227 w 11378470"/>
              <a:gd name="connsiteY9574" fmla="*/ 8464555 h 10286999"/>
              <a:gd name="connsiteX9575" fmla="*/ 7712342 w 11378470"/>
              <a:gd name="connsiteY9575" fmla="*/ 8462441 h 10286999"/>
              <a:gd name="connsiteX9576" fmla="*/ 7700859 w 11378470"/>
              <a:gd name="connsiteY9576" fmla="*/ 8450852 h 10286999"/>
              <a:gd name="connsiteX9577" fmla="*/ 7651864 w 11378470"/>
              <a:gd name="connsiteY9577" fmla="*/ 8421635 h 10286999"/>
              <a:gd name="connsiteX9578" fmla="*/ 7773208 w 11378470"/>
              <a:gd name="connsiteY9578" fmla="*/ 8571060 h 10286999"/>
              <a:gd name="connsiteX9579" fmla="*/ 7738702 w 11378470"/>
              <a:gd name="connsiteY9579" fmla="*/ 8567178 h 10286999"/>
              <a:gd name="connsiteX9580" fmla="*/ 7816831 w 11378470"/>
              <a:gd name="connsiteY9580" fmla="*/ 8656733 h 10286999"/>
              <a:gd name="connsiteX9581" fmla="*/ 7838014 w 11378470"/>
              <a:gd name="connsiteY9581" fmla="*/ 8709443 h 10286999"/>
              <a:gd name="connsiteX9582" fmla="*/ 7699623 w 11378470"/>
              <a:gd name="connsiteY9582" fmla="*/ 8570971 h 10286999"/>
              <a:gd name="connsiteX9583" fmla="*/ 7599693 w 11378470"/>
              <a:gd name="connsiteY9583" fmla="*/ 8446980 h 10286999"/>
              <a:gd name="connsiteX9584" fmla="*/ 7592621 w 11378470"/>
              <a:gd name="connsiteY9584" fmla="*/ 8438204 h 10286999"/>
              <a:gd name="connsiteX9585" fmla="*/ 7589650 w 11378470"/>
              <a:gd name="connsiteY9585" fmla="*/ 8440573 h 10286999"/>
              <a:gd name="connsiteX9586" fmla="*/ 7589138 w 11378470"/>
              <a:gd name="connsiteY9586" fmla="*/ 8449988 h 10286999"/>
              <a:gd name="connsiteX9587" fmla="*/ 7582800 w 11378470"/>
              <a:gd name="connsiteY9587" fmla="*/ 8463854 h 10286999"/>
              <a:gd name="connsiteX9588" fmla="*/ 7559542 w 11378470"/>
              <a:gd name="connsiteY9588" fmla="*/ 8446716 h 10286999"/>
              <a:gd name="connsiteX9589" fmla="*/ 7570206 w 11378470"/>
              <a:gd name="connsiteY9589" fmla="*/ 8435629 h 10286999"/>
              <a:gd name="connsiteX9590" fmla="*/ 7550060 w 11378470"/>
              <a:gd name="connsiteY9590" fmla="*/ 8420501 h 10286999"/>
              <a:gd name="connsiteX9591" fmla="*/ 7539899 w 11378470"/>
              <a:gd name="connsiteY9591" fmla="*/ 8398585 h 10286999"/>
              <a:gd name="connsiteX9592" fmla="*/ 7541160 w 11378470"/>
              <a:gd name="connsiteY9592" fmla="*/ 8388821 h 10286999"/>
              <a:gd name="connsiteX9593" fmla="*/ 7533898 w 11378470"/>
              <a:gd name="connsiteY9593" fmla="*/ 8378782 h 10286999"/>
              <a:gd name="connsiteX9594" fmla="*/ 7485128 w 11378470"/>
              <a:gd name="connsiteY9594" fmla="*/ 8375900 h 10286999"/>
              <a:gd name="connsiteX9595" fmla="*/ 7374474 w 11378470"/>
              <a:gd name="connsiteY9595" fmla="*/ 8220196 h 10286999"/>
              <a:gd name="connsiteX9596" fmla="*/ 7462024 w 11378470"/>
              <a:gd name="connsiteY9596" fmla="*/ 8291845 h 10286999"/>
              <a:gd name="connsiteX9597" fmla="*/ 7487288 w 11378470"/>
              <a:gd name="connsiteY9597" fmla="*/ 8312958 h 10286999"/>
              <a:gd name="connsiteX9598" fmla="*/ 7477710 w 11378470"/>
              <a:gd name="connsiteY9598" fmla="*/ 8299035 h 10286999"/>
              <a:gd name="connsiteX9599" fmla="*/ 7410394 w 11378470"/>
              <a:gd name="connsiteY9599" fmla="*/ 8200168 h 10286999"/>
              <a:gd name="connsiteX9600" fmla="*/ 7399233 w 11378470"/>
              <a:gd name="connsiteY9600" fmla="*/ 8162627 h 10286999"/>
              <a:gd name="connsiteX9601" fmla="*/ 7383572 w 11378470"/>
              <a:gd name="connsiteY9601" fmla="*/ 8123859 h 10286999"/>
              <a:gd name="connsiteX9602" fmla="*/ 7390462 w 11378470"/>
              <a:gd name="connsiteY9602" fmla="*/ 8127696 h 10286999"/>
              <a:gd name="connsiteX9603" fmla="*/ 7388802 w 11378470"/>
              <a:gd name="connsiteY9603" fmla="*/ 8121659 h 10286999"/>
              <a:gd name="connsiteX9604" fmla="*/ 7387142 w 11378470"/>
              <a:gd name="connsiteY9604" fmla="*/ 8115620 h 10286999"/>
              <a:gd name="connsiteX9605" fmla="*/ 7455306 w 11378470"/>
              <a:gd name="connsiteY9605" fmla="*/ 8168937 h 10286999"/>
              <a:gd name="connsiteX9606" fmla="*/ 7521809 w 11378470"/>
              <a:gd name="connsiteY9606" fmla="*/ 8216217 h 10286999"/>
              <a:gd name="connsiteX9607" fmla="*/ 7447442 w 11378470"/>
              <a:gd name="connsiteY9607" fmla="*/ 8067396 h 10286999"/>
              <a:gd name="connsiteX9608" fmla="*/ 7384262 w 11378470"/>
              <a:gd name="connsiteY9608" fmla="*/ 8032194 h 10286999"/>
              <a:gd name="connsiteX9609" fmla="*/ 7397142 w 11378470"/>
              <a:gd name="connsiteY9609" fmla="*/ 8054710 h 10286999"/>
              <a:gd name="connsiteX9610" fmla="*/ 7389246 w 11378470"/>
              <a:gd name="connsiteY9610" fmla="*/ 8050311 h 10286999"/>
              <a:gd name="connsiteX9611" fmla="*/ 7390906 w 11378470"/>
              <a:gd name="connsiteY9611" fmla="*/ 8056350 h 10286999"/>
              <a:gd name="connsiteX9612" fmla="*/ 7400464 w 11378470"/>
              <a:gd name="connsiteY9612" fmla="*/ 8066790 h 10286999"/>
              <a:gd name="connsiteX9613" fmla="*/ 7363889 w 11378470"/>
              <a:gd name="connsiteY9613" fmla="*/ 8031071 h 10286999"/>
              <a:gd name="connsiteX9614" fmla="*/ 7353485 w 11378470"/>
              <a:gd name="connsiteY9614" fmla="*/ 8066184 h 10286999"/>
              <a:gd name="connsiteX9615" fmla="*/ 7345590 w 11378470"/>
              <a:gd name="connsiteY9615" fmla="*/ 8061783 h 10286999"/>
              <a:gd name="connsiteX9616" fmla="*/ 7347250 w 11378470"/>
              <a:gd name="connsiteY9616" fmla="*/ 8067822 h 10286999"/>
              <a:gd name="connsiteX9617" fmla="*/ 7312547 w 11378470"/>
              <a:gd name="connsiteY9617" fmla="*/ 8011515 h 10286999"/>
              <a:gd name="connsiteX9618" fmla="*/ 7287919 w 11378470"/>
              <a:gd name="connsiteY9618" fmla="*/ 8000823 h 10286999"/>
              <a:gd name="connsiteX9619" fmla="*/ 7268514 w 11378470"/>
              <a:gd name="connsiteY9619" fmla="*/ 7995956 h 10286999"/>
              <a:gd name="connsiteX9620" fmla="*/ 7267123 w 11378470"/>
              <a:gd name="connsiteY9620" fmla="*/ 7999828 h 10286999"/>
              <a:gd name="connsiteX9621" fmla="*/ 7268298 w 11378470"/>
              <a:gd name="connsiteY9621" fmla="*/ 8000420 h 10286999"/>
              <a:gd name="connsiteX9622" fmla="*/ 7249825 w 11378470"/>
              <a:gd name="connsiteY9622" fmla="*/ 8023540 h 10286999"/>
              <a:gd name="connsiteX9623" fmla="*/ 7235675 w 11378470"/>
              <a:gd name="connsiteY9623" fmla="*/ 7986800 h 10286999"/>
              <a:gd name="connsiteX9624" fmla="*/ 7236038 w 11378470"/>
              <a:gd name="connsiteY9624" fmla="*/ 7984652 h 10286999"/>
              <a:gd name="connsiteX9625" fmla="*/ 7223716 w 11378470"/>
              <a:gd name="connsiteY9625" fmla="*/ 7975202 h 10286999"/>
              <a:gd name="connsiteX9626" fmla="*/ 7216923 w 11378470"/>
              <a:gd name="connsiteY9626" fmla="*/ 7963997 h 10286999"/>
              <a:gd name="connsiteX9627" fmla="*/ 7181362 w 11378470"/>
              <a:gd name="connsiteY9627" fmla="*/ 8014101 h 10286999"/>
              <a:gd name="connsiteX9628" fmla="*/ 7147565 w 11378470"/>
              <a:gd name="connsiteY9628" fmla="*/ 8058779 h 10286999"/>
              <a:gd name="connsiteX9629" fmla="*/ 7147648 w 11378470"/>
              <a:gd name="connsiteY9629" fmla="*/ 8059684 h 10286999"/>
              <a:gd name="connsiteX9630" fmla="*/ 7161916 w 11378470"/>
              <a:gd name="connsiteY9630" fmla="*/ 8109967 h 10286999"/>
              <a:gd name="connsiteX9631" fmla="*/ 7143993 w 11378470"/>
              <a:gd name="connsiteY9631" fmla="*/ 8125476 h 10286999"/>
              <a:gd name="connsiteX9632" fmla="*/ 7126918 w 11378470"/>
              <a:gd name="connsiteY9632" fmla="*/ 8102333 h 10286999"/>
              <a:gd name="connsiteX9633" fmla="*/ 7124037 w 11378470"/>
              <a:gd name="connsiteY9633" fmla="*/ 8089884 h 10286999"/>
              <a:gd name="connsiteX9634" fmla="*/ 7102652 w 11378470"/>
              <a:gd name="connsiteY9634" fmla="*/ 8118153 h 10286999"/>
              <a:gd name="connsiteX9635" fmla="*/ 7035918 w 11378470"/>
              <a:gd name="connsiteY9635" fmla="*/ 8199103 h 10286999"/>
              <a:gd name="connsiteX9636" fmla="*/ 7056362 w 11378470"/>
              <a:gd name="connsiteY9636" fmla="*/ 8236551 h 10286999"/>
              <a:gd name="connsiteX9637" fmla="*/ 7056762 w 11378470"/>
              <a:gd name="connsiteY9637" fmla="*/ 8245294 h 10286999"/>
              <a:gd name="connsiteX9638" fmla="*/ 7062765 w 11378470"/>
              <a:gd name="connsiteY9638" fmla="*/ 8250951 h 10286999"/>
              <a:gd name="connsiteX9639" fmla="*/ 7065871 w 11378470"/>
              <a:gd name="connsiteY9639" fmla="*/ 8264849 h 10286999"/>
              <a:gd name="connsiteX9640" fmla="*/ 7057326 w 11378470"/>
              <a:gd name="connsiteY9640" fmla="*/ 8257651 h 10286999"/>
              <a:gd name="connsiteX9641" fmla="*/ 7057769 w 11378470"/>
              <a:gd name="connsiteY9641" fmla="*/ 8267328 h 10286999"/>
              <a:gd name="connsiteX9642" fmla="*/ 6990443 w 11378470"/>
              <a:gd name="connsiteY9642" fmla="*/ 8321819 h 10286999"/>
              <a:gd name="connsiteX9643" fmla="*/ 6968154 w 11378470"/>
              <a:gd name="connsiteY9643" fmla="*/ 8285619 h 10286999"/>
              <a:gd name="connsiteX9644" fmla="*/ 6964527 w 11378470"/>
              <a:gd name="connsiteY9644" fmla="*/ 8271915 h 10286999"/>
              <a:gd name="connsiteX9645" fmla="*/ 6940602 w 11378470"/>
              <a:gd name="connsiteY9645" fmla="*/ 8298470 h 10286999"/>
              <a:gd name="connsiteX9646" fmla="*/ 6880412 w 11378470"/>
              <a:gd name="connsiteY9646" fmla="*/ 8354634 h 10286999"/>
              <a:gd name="connsiteX9647" fmla="*/ 6746142 w 11378470"/>
              <a:gd name="connsiteY9647" fmla="*/ 8468143 h 10286999"/>
              <a:gd name="connsiteX9648" fmla="*/ 6681322 w 11378470"/>
              <a:gd name="connsiteY9648" fmla="*/ 8529628 h 10286999"/>
              <a:gd name="connsiteX9649" fmla="*/ 6646357 w 11378470"/>
              <a:gd name="connsiteY9649" fmla="*/ 8554066 h 10286999"/>
              <a:gd name="connsiteX9650" fmla="*/ 6643864 w 11378470"/>
              <a:gd name="connsiteY9650" fmla="*/ 8561794 h 10286999"/>
              <a:gd name="connsiteX9651" fmla="*/ 6639576 w 11378470"/>
              <a:gd name="connsiteY9651" fmla="*/ 8558805 h 10286999"/>
              <a:gd name="connsiteX9652" fmla="*/ 6593351 w 11378470"/>
              <a:gd name="connsiteY9652" fmla="*/ 8591113 h 10286999"/>
              <a:gd name="connsiteX9653" fmla="*/ 6491492 w 11378470"/>
              <a:gd name="connsiteY9653" fmla="*/ 8666786 h 10286999"/>
              <a:gd name="connsiteX9654" fmla="*/ 6446273 w 11378470"/>
              <a:gd name="connsiteY9654" fmla="*/ 8693107 h 10286999"/>
              <a:gd name="connsiteX9655" fmla="*/ 6446565 w 11378470"/>
              <a:gd name="connsiteY9655" fmla="*/ 8700804 h 10286999"/>
              <a:gd name="connsiteX9656" fmla="*/ 6430100 w 11378470"/>
              <a:gd name="connsiteY9656" fmla="*/ 8721215 h 10286999"/>
              <a:gd name="connsiteX9657" fmla="*/ 6412683 w 11378470"/>
              <a:gd name="connsiteY9657" fmla="*/ 8726056 h 10286999"/>
              <a:gd name="connsiteX9658" fmla="*/ 6398762 w 11378470"/>
              <a:gd name="connsiteY9658" fmla="*/ 8720762 h 10286999"/>
              <a:gd name="connsiteX9659" fmla="*/ 6387895 w 11378470"/>
              <a:gd name="connsiteY9659" fmla="*/ 8727087 h 10286999"/>
              <a:gd name="connsiteX9660" fmla="*/ 6273882 w 11378470"/>
              <a:gd name="connsiteY9660" fmla="*/ 8794482 h 10286999"/>
              <a:gd name="connsiteX9661" fmla="*/ 6217743 w 11378470"/>
              <a:gd name="connsiteY9661" fmla="*/ 8825225 h 10286999"/>
              <a:gd name="connsiteX9662" fmla="*/ 6175148 w 11378470"/>
              <a:gd name="connsiteY9662" fmla="*/ 8847191 h 10286999"/>
              <a:gd name="connsiteX9663" fmla="*/ 6184054 w 11378470"/>
              <a:gd name="connsiteY9663" fmla="*/ 8866581 h 10286999"/>
              <a:gd name="connsiteX9664" fmla="*/ 6163818 w 11378470"/>
              <a:gd name="connsiteY9664" fmla="*/ 8888886 h 10286999"/>
              <a:gd name="connsiteX9665" fmla="*/ 6148730 w 11378470"/>
              <a:gd name="connsiteY9665" fmla="*/ 8871396 h 10286999"/>
              <a:gd name="connsiteX9666" fmla="*/ 6147708 w 11378470"/>
              <a:gd name="connsiteY9666" fmla="*/ 8860970 h 10286999"/>
              <a:gd name="connsiteX9667" fmla="*/ 6135344 w 11378470"/>
              <a:gd name="connsiteY9667" fmla="*/ 8866905 h 10286999"/>
              <a:gd name="connsiteX9668" fmla="*/ 6107044 w 11378470"/>
              <a:gd name="connsiteY9668" fmla="*/ 8881730 h 10286999"/>
              <a:gd name="connsiteX9669" fmla="*/ 6108571 w 11378470"/>
              <a:gd name="connsiteY9669" fmla="*/ 8882234 h 10286999"/>
              <a:gd name="connsiteX9670" fmla="*/ 6097737 w 11378470"/>
              <a:gd name="connsiteY9670" fmla="*/ 8887531 h 10286999"/>
              <a:gd name="connsiteX9671" fmla="*/ 6095519 w 11378470"/>
              <a:gd name="connsiteY9671" fmla="*/ 8887397 h 10286999"/>
              <a:gd name="connsiteX9672" fmla="*/ 6033122 w 11378470"/>
              <a:gd name="connsiteY9672" fmla="*/ 8917453 h 10286999"/>
              <a:gd name="connsiteX9673" fmla="*/ 5931261 w 11378470"/>
              <a:gd name="connsiteY9673" fmla="*/ 8955290 h 10286999"/>
              <a:gd name="connsiteX9674" fmla="*/ 5857182 w 11378470"/>
              <a:gd name="connsiteY9674" fmla="*/ 8988398 h 10286999"/>
              <a:gd name="connsiteX9675" fmla="*/ 5695130 w 11378470"/>
              <a:gd name="connsiteY9675" fmla="*/ 9040423 h 10286999"/>
              <a:gd name="connsiteX9676" fmla="*/ 5699762 w 11378470"/>
              <a:gd name="connsiteY9676" fmla="*/ 9030961 h 10286999"/>
              <a:gd name="connsiteX9677" fmla="*/ 5662721 w 11378470"/>
              <a:gd name="connsiteY9677" fmla="*/ 9035693 h 10286999"/>
              <a:gd name="connsiteX9678" fmla="*/ 5625680 w 11378470"/>
              <a:gd name="connsiteY9678" fmla="*/ 9054611 h 10286999"/>
              <a:gd name="connsiteX9679" fmla="*/ 5625680 w 11378470"/>
              <a:gd name="connsiteY9679" fmla="*/ 9045151 h 10286999"/>
              <a:gd name="connsiteX9680" fmla="*/ 5593272 w 11378470"/>
              <a:gd name="connsiteY9680" fmla="*/ 9054611 h 10286999"/>
              <a:gd name="connsiteX9681" fmla="*/ 5556232 w 11378470"/>
              <a:gd name="connsiteY9681" fmla="*/ 9068797 h 10286999"/>
              <a:gd name="connsiteX9682" fmla="*/ 5551603 w 11378470"/>
              <a:gd name="connsiteY9682" fmla="*/ 9068797 h 10286999"/>
              <a:gd name="connsiteX9683" fmla="*/ 5542036 w 11378470"/>
              <a:gd name="connsiteY9683" fmla="*/ 9071729 h 10286999"/>
              <a:gd name="connsiteX9684" fmla="*/ 5546407 w 11378470"/>
              <a:gd name="connsiteY9684" fmla="*/ 9071744 h 10286999"/>
              <a:gd name="connsiteX9685" fmla="*/ 5544628 w 11378470"/>
              <a:gd name="connsiteY9685" fmla="*/ 9080815 h 10286999"/>
              <a:gd name="connsiteX9686" fmla="*/ 5535022 w 11378470"/>
              <a:gd name="connsiteY9686" fmla="*/ 9087159 h 10286999"/>
              <a:gd name="connsiteX9687" fmla="*/ 5497267 w 11378470"/>
              <a:gd name="connsiteY9687" fmla="*/ 9089727 h 10286999"/>
              <a:gd name="connsiteX9688" fmla="*/ 5488706 w 11378470"/>
              <a:gd name="connsiteY9688" fmla="*/ 9088651 h 10286999"/>
              <a:gd name="connsiteX9689" fmla="*/ 5487368 w 11378470"/>
              <a:gd name="connsiteY9689" fmla="*/ 9088483 h 10286999"/>
              <a:gd name="connsiteX9690" fmla="*/ 5459000 w 11378470"/>
              <a:gd name="connsiteY9690" fmla="*/ 9097176 h 10286999"/>
              <a:gd name="connsiteX9691" fmla="*/ 5390131 w 11378470"/>
              <a:gd name="connsiteY9691" fmla="*/ 9113140 h 10286999"/>
              <a:gd name="connsiteX9692" fmla="*/ 5351313 w 11378470"/>
              <a:gd name="connsiteY9692" fmla="*/ 9120509 h 10286999"/>
              <a:gd name="connsiteX9693" fmla="*/ 5351370 w 11378470"/>
              <a:gd name="connsiteY9693" fmla="*/ 9125167 h 10286999"/>
              <a:gd name="connsiteX9694" fmla="*/ 5350039 w 11378470"/>
              <a:gd name="connsiteY9694" fmla="*/ 9129902 h 10286999"/>
              <a:gd name="connsiteX9695" fmla="*/ 5349221 w 11378470"/>
              <a:gd name="connsiteY9695" fmla="*/ 9139014 h 10286999"/>
              <a:gd name="connsiteX9696" fmla="*/ 5348404 w 11378470"/>
              <a:gd name="connsiteY9696" fmla="*/ 9148124 h 10286999"/>
              <a:gd name="connsiteX9697" fmla="*/ 5335198 w 11378470"/>
              <a:gd name="connsiteY9697" fmla="*/ 9159037 h 10286999"/>
              <a:gd name="connsiteX9698" fmla="*/ 5334127 w 11378470"/>
              <a:gd name="connsiteY9698" fmla="*/ 9136311 h 10286999"/>
              <a:gd name="connsiteX9699" fmla="*/ 5332917 w 11378470"/>
              <a:gd name="connsiteY9699" fmla="*/ 9124002 h 10286999"/>
              <a:gd name="connsiteX9700" fmla="*/ 5324732 w 11378470"/>
              <a:gd name="connsiteY9700" fmla="*/ 9125556 h 10286999"/>
              <a:gd name="connsiteX9701" fmla="*/ 5316612 w 11378470"/>
              <a:gd name="connsiteY9701" fmla="*/ 9127628 h 10286999"/>
              <a:gd name="connsiteX9702" fmla="*/ 5318425 w 11378470"/>
              <a:gd name="connsiteY9702" fmla="*/ 9132322 h 10286999"/>
              <a:gd name="connsiteX9703" fmla="*/ 5279719 w 11378470"/>
              <a:gd name="connsiteY9703" fmla="*/ 9181712 h 10286999"/>
              <a:gd name="connsiteX9704" fmla="*/ 5244094 w 11378470"/>
              <a:gd name="connsiteY9704" fmla="*/ 9174065 h 10286999"/>
              <a:gd name="connsiteX9705" fmla="*/ 5234596 w 11378470"/>
              <a:gd name="connsiteY9705" fmla="*/ 9163526 h 10286999"/>
              <a:gd name="connsiteX9706" fmla="*/ 5270256 w 11378470"/>
              <a:gd name="connsiteY9706" fmla="*/ 9136764 h 10286999"/>
              <a:gd name="connsiteX9707" fmla="*/ 5139297 w 11378470"/>
              <a:gd name="connsiteY9707" fmla="*/ 9160372 h 10286999"/>
              <a:gd name="connsiteX9708" fmla="*/ 5138386 w 11378470"/>
              <a:gd name="connsiteY9708" fmla="*/ 9160913 h 10286999"/>
              <a:gd name="connsiteX9709" fmla="*/ 5137556 w 11378470"/>
              <a:gd name="connsiteY9709" fmla="*/ 9160686 h 10286999"/>
              <a:gd name="connsiteX9710" fmla="*/ 5089536 w 11378470"/>
              <a:gd name="connsiteY9710" fmla="*/ 9169342 h 10286999"/>
              <a:gd name="connsiteX9711" fmla="*/ 5094351 w 11378470"/>
              <a:gd name="connsiteY9711" fmla="*/ 9172694 h 10286999"/>
              <a:gd name="connsiteX9712" fmla="*/ 5092032 w 11378470"/>
              <a:gd name="connsiteY9712" fmla="*/ 9197170 h 10286999"/>
              <a:gd name="connsiteX9713" fmla="*/ 5032283 w 11378470"/>
              <a:gd name="connsiteY9713" fmla="*/ 9197252 h 10286999"/>
              <a:gd name="connsiteX9714" fmla="*/ 5038974 w 11378470"/>
              <a:gd name="connsiteY9714" fmla="*/ 9175963 h 10286999"/>
              <a:gd name="connsiteX9715" fmla="*/ 4957802 w 11378470"/>
              <a:gd name="connsiteY9715" fmla="*/ 9184084 h 10286999"/>
              <a:gd name="connsiteX9716" fmla="*/ 4838580 w 11378470"/>
              <a:gd name="connsiteY9716" fmla="*/ 9191771 h 10286999"/>
              <a:gd name="connsiteX9717" fmla="*/ 4824690 w 11378470"/>
              <a:gd name="connsiteY9717" fmla="*/ 9191771 h 10286999"/>
              <a:gd name="connsiteX9718" fmla="*/ 4683474 w 11378470"/>
              <a:gd name="connsiteY9718" fmla="*/ 9192951 h 10286999"/>
              <a:gd name="connsiteX9719" fmla="*/ 4573878 w 11378470"/>
              <a:gd name="connsiteY9719" fmla="*/ 9187864 h 10286999"/>
              <a:gd name="connsiteX9720" fmla="*/ 4560031 w 11378470"/>
              <a:gd name="connsiteY9720" fmla="*/ 9200294 h 10286999"/>
              <a:gd name="connsiteX9721" fmla="*/ 4515249 w 11378470"/>
              <a:gd name="connsiteY9721" fmla="*/ 9186635 h 10286999"/>
              <a:gd name="connsiteX9722" fmla="*/ 4515215 w 11378470"/>
              <a:gd name="connsiteY9722" fmla="*/ 9186559 h 10286999"/>
              <a:gd name="connsiteX9723" fmla="*/ 4505800 w 11378470"/>
              <a:gd name="connsiteY9723" fmla="*/ 9186449 h 10286999"/>
              <a:gd name="connsiteX9724" fmla="*/ 4458922 w 11378470"/>
              <a:gd name="connsiteY9724" fmla="*/ 9182309 h 10286999"/>
              <a:gd name="connsiteX9725" fmla="*/ 4457152 w 11378470"/>
              <a:gd name="connsiteY9725" fmla="*/ 9182017 h 10286999"/>
              <a:gd name="connsiteX9726" fmla="*/ 4474110 w 11378470"/>
              <a:gd name="connsiteY9726" fmla="*/ 9201404 h 10286999"/>
              <a:gd name="connsiteX9727" fmla="*/ 4505484 w 11378470"/>
              <a:gd name="connsiteY9727" fmla="*/ 9251285 h 10286999"/>
              <a:gd name="connsiteX9728" fmla="*/ 4453398 w 11378470"/>
              <a:gd name="connsiteY9728" fmla="*/ 9202525 h 10286999"/>
              <a:gd name="connsiteX9729" fmla="*/ 4453695 w 11378470"/>
              <a:gd name="connsiteY9729" fmla="*/ 9181448 h 10286999"/>
              <a:gd name="connsiteX9730" fmla="*/ 4440980 w 11378470"/>
              <a:gd name="connsiteY9730" fmla="*/ 9179352 h 10286999"/>
              <a:gd name="connsiteX9731" fmla="*/ 4426512 w 11378470"/>
              <a:gd name="connsiteY9731" fmla="*/ 9172851 h 10286999"/>
              <a:gd name="connsiteX9732" fmla="*/ 4347802 w 11378470"/>
              <a:gd name="connsiteY9732" fmla="*/ 9168121 h 10286999"/>
              <a:gd name="connsiteX9733" fmla="*/ 4278350 w 11378470"/>
              <a:gd name="connsiteY9733" fmla="*/ 9158660 h 10286999"/>
              <a:gd name="connsiteX9734" fmla="*/ 4167230 w 11378470"/>
              <a:gd name="connsiteY9734" fmla="*/ 9139744 h 10286999"/>
              <a:gd name="connsiteX9735" fmla="*/ 4130189 w 11378470"/>
              <a:gd name="connsiteY9735" fmla="*/ 9139744 h 10286999"/>
              <a:gd name="connsiteX9736" fmla="*/ 4120932 w 11378470"/>
              <a:gd name="connsiteY9736" fmla="*/ 9135014 h 10286999"/>
              <a:gd name="connsiteX9737" fmla="*/ 4111669 w 11378470"/>
              <a:gd name="connsiteY9737" fmla="*/ 9139744 h 10286999"/>
              <a:gd name="connsiteX9738" fmla="*/ 3977399 w 11378470"/>
              <a:gd name="connsiteY9738" fmla="*/ 9111366 h 10286999"/>
              <a:gd name="connsiteX9739" fmla="*/ 3933126 w 11378470"/>
              <a:gd name="connsiteY9739" fmla="*/ 9086092 h 10286999"/>
              <a:gd name="connsiteX9740" fmla="*/ 3903484 w 11378470"/>
              <a:gd name="connsiteY9740" fmla="*/ 9078302 h 10286999"/>
              <a:gd name="connsiteX9741" fmla="*/ 3888331 w 11378470"/>
              <a:gd name="connsiteY9741" fmla="*/ 9079152 h 10286999"/>
              <a:gd name="connsiteX9742" fmla="*/ 3876411 w 11378470"/>
              <a:gd name="connsiteY9742" fmla="*/ 9071686 h 10286999"/>
              <a:gd name="connsiteX9743" fmla="*/ 3850075 w 11378470"/>
              <a:gd name="connsiteY9743" fmla="*/ 9065252 h 10286999"/>
              <a:gd name="connsiteX9744" fmla="*/ 3824611 w 11378470"/>
              <a:gd name="connsiteY9744" fmla="*/ 9073529 h 10286999"/>
              <a:gd name="connsiteX9745" fmla="*/ 3782942 w 11378470"/>
              <a:gd name="connsiteY9745" fmla="*/ 9059339 h 10286999"/>
              <a:gd name="connsiteX9746" fmla="*/ 3769050 w 11378470"/>
              <a:gd name="connsiteY9746" fmla="*/ 9045151 h 10286999"/>
              <a:gd name="connsiteX9747" fmla="*/ 3782942 w 11378470"/>
              <a:gd name="connsiteY9747" fmla="*/ 9026233 h 10286999"/>
              <a:gd name="connsiteX9748" fmla="*/ 3681080 w 11378470"/>
              <a:gd name="connsiteY9748" fmla="*/ 8988398 h 10286999"/>
              <a:gd name="connsiteX9749" fmla="*/ 3699602 w 11378470"/>
              <a:gd name="connsiteY9749" fmla="*/ 9007313 h 10286999"/>
              <a:gd name="connsiteX9750" fmla="*/ 3639412 w 11378470"/>
              <a:gd name="connsiteY9750" fmla="*/ 8993124 h 10286999"/>
              <a:gd name="connsiteX9751" fmla="*/ 3542180 w 11378470"/>
              <a:gd name="connsiteY9751" fmla="*/ 8931640 h 10286999"/>
              <a:gd name="connsiteX9752" fmla="*/ 3431060 w 11378470"/>
              <a:gd name="connsiteY9752" fmla="*/ 8884345 h 10286999"/>
              <a:gd name="connsiteX9753" fmla="*/ 3292161 w 11378470"/>
              <a:gd name="connsiteY9753" fmla="*/ 8803944 h 10286999"/>
              <a:gd name="connsiteX9754" fmla="*/ 3216344 w 11378470"/>
              <a:gd name="connsiteY9754" fmla="*/ 8759603 h 10286999"/>
              <a:gd name="connsiteX9755" fmla="*/ 3173964 w 11378470"/>
              <a:gd name="connsiteY9755" fmla="*/ 8732582 h 10286999"/>
              <a:gd name="connsiteX9756" fmla="*/ 3178779 w 11378470"/>
              <a:gd name="connsiteY9756" fmla="*/ 8741236 h 10286999"/>
              <a:gd name="connsiteX9757" fmla="*/ 3174373 w 11378470"/>
              <a:gd name="connsiteY9757" fmla="*/ 8757180 h 10286999"/>
              <a:gd name="connsiteX9758" fmla="*/ 3140559 w 11378470"/>
              <a:gd name="connsiteY9758" fmla="*/ 8776280 h 10286999"/>
              <a:gd name="connsiteX9759" fmla="*/ 3126170 w 11378470"/>
              <a:gd name="connsiteY9759" fmla="*/ 8775451 h 10286999"/>
              <a:gd name="connsiteX9760" fmla="*/ 3138585 w 11378470"/>
              <a:gd name="connsiteY9760" fmla="*/ 8731217 h 10286999"/>
              <a:gd name="connsiteX9761" fmla="*/ 3141645 w 11378470"/>
              <a:gd name="connsiteY9761" fmla="*/ 8711976 h 10286999"/>
              <a:gd name="connsiteX9762" fmla="*/ 3130110 w 11378470"/>
              <a:gd name="connsiteY9762" fmla="*/ 8704622 h 10286999"/>
              <a:gd name="connsiteX9763" fmla="*/ 3125480 w 11378470"/>
              <a:gd name="connsiteY9763" fmla="*/ 8695160 h 10286999"/>
              <a:gd name="connsiteX9764" fmla="*/ 3058052 w 11378470"/>
              <a:gd name="connsiteY9764" fmla="*/ 8641484 h 10286999"/>
              <a:gd name="connsiteX9765" fmla="*/ 3068824 w 11378470"/>
              <a:gd name="connsiteY9765" fmla="*/ 8661698 h 10286999"/>
              <a:gd name="connsiteX9766" fmla="*/ 2976804 w 11378470"/>
              <a:gd name="connsiteY9766" fmla="*/ 8718008 h 10286999"/>
              <a:gd name="connsiteX9767" fmla="*/ 2948072 w 11378470"/>
              <a:gd name="connsiteY9767" fmla="*/ 8633026 h 10286999"/>
              <a:gd name="connsiteX9768" fmla="*/ 2952902 w 11378470"/>
              <a:gd name="connsiteY9768" fmla="*/ 8631537 h 10286999"/>
              <a:gd name="connsiteX9769" fmla="*/ 2934881 w 11378470"/>
              <a:gd name="connsiteY9769" fmla="*/ 8633863 h 10286999"/>
              <a:gd name="connsiteX9770" fmla="*/ 2928667 w 11378470"/>
              <a:gd name="connsiteY9770" fmla="*/ 8615093 h 10286999"/>
              <a:gd name="connsiteX9771" fmla="*/ 2931695 w 11378470"/>
              <a:gd name="connsiteY9771" fmla="*/ 8607589 h 10286999"/>
              <a:gd name="connsiteX9772" fmla="*/ 2921247 w 11378470"/>
              <a:gd name="connsiteY9772" fmla="*/ 8610677 h 10286999"/>
              <a:gd name="connsiteX9773" fmla="*/ 2913822 w 11378470"/>
              <a:gd name="connsiteY9773" fmla="*/ 8584279 h 10286999"/>
              <a:gd name="connsiteX9774" fmla="*/ 2934112 w 11378470"/>
              <a:gd name="connsiteY9774" fmla="*/ 8579235 h 10286999"/>
              <a:gd name="connsiteX9775" fmla="*/ 2940401 w 11378470"/>
              <a:gd name="connsiteY9775" fmla="*/ 8591957 h 10286999"/>
              <a:gd name="connsiteX9776" fmla="*/ 2952747 w 11378470"/>
              <a:gd name="connsiteY9776" fmla="*/ 8580396 h 10286999"/>
              <a:gd name="connsiteX9777" fmla="*/ 2971508 w 11378470"/>
              <a:gd name="connsiteY9777" fmla="*/ 8574675 h 10286999"/>
              <a:gd name="connsiteX9778" fmla="*/ 2975569 w 11378470"/>
              <a:gd name="connsiteY9778" fmla="*/ 8605444 h 10286999"/>
              <a:gd name="connsiteX9779" fmla="*/ 2954524 w 11378470"/>
              <a:gd name="connsiteY9779" fmla="*/ 8631037 h 10286999"/>
              <a:gd name="connsiteX9780" fmla="*/ 2959411 w 11378470"/>
              <a:gd name="connsiteY9780" fmla="*/ 8629530 h 10286999"/>
              <a:gd name="connsiteX9781" fmla="*/ 2960569 w 11378470"/>
              <a:gd name="connsiteY9781" fmla="*/ 8625596 h 10286999"/>
              <a:gd name="connsiteX9782" fmla="*/ 2969342 w 11378470"/>
              <a:gd name="connsiteY9782" fmla="*/ 8619485 h 10286999"/>
              <a:gd name="connsiteX9783" fmla="*/ 2974283 w 11378470"/>
              <a:gd name="connsiteY9783" fmla="*/ 8624944 h 10286999"/>
              <a:gd name="connsiteX9784" fmla="*/ 2986985 w 11378470"/>
              <a:gd name="connsiteY9784" fmla="*/ 8621026 h 10286999"/>
              <a:gd name="connsiteX9785" fmla="*/ 3035903 w 11378470"/>
              <a:gd name="connsiteY9785" fmla="*/ 8626931 h 10286999"/>
              <a:gd name="connsiteX9786" fmla="*/ 3037376 w 11378470"/>
              <a:gd name="connsiteY9786" fmla="*/ 8624988 h 10286999"/>
              <a:gd name="connsiteX9787" fmla="*/ 2954171 w 11378470"/>
              <a:gd name="connsiteY9787" fmla="*/ 8558003 h 10286999"/>
              <a:gd name="connsiteX9788" fmla="*/ 2944912 w 11378470"/>
              <a:gd name="connsiteY9788" fmla="*/ 8553276 h 10286999"/>
              <a:gd name="connsiteX9789" fmla="*/ 2944912 w 11378470"/>
              <a:gd name="connsiteY9789" fmla="*/ 8548546 h 10286999"/>
              <a:gd name="connsiteX9790" fmla="*/ 2921762 w 11378470"/>
              <a:gd name="connsiteY9790" fmla="*/ 8534356 h 10286999"/>
              <a:gd name="connsiteX9791" fmla="*/ 2922319 w 11378470"/>
              <a:gd name="connsiteY9791" fmla="*/ 8533217 h 10286999"/>
              <a:gd name="connsiteX9792" fmla="*/ 2920354 w 11378470"/>
              <a:gd name="connsiteY9792" fmla="*/ 8534464 h 10286999"/>
              <a:gd name="connsiteX9793" fmla="*/ 2921211 w 11378470"/>
              <a:gd name="connsiteY9793" fmla="*/ 8534460 h 10286999"/>
              <a:gd name="connsiteX9794" fmla="*/ 2854005 w 11378470"/>
              <a:gd name="connsiteY9794" fmla="*/ 8562870 h 10286999"/>
              <a:gd name="connsiteX9795" fmla="*/ 2854438 w 11378470"/>
              <a:gd name="connsiteY9795" fmla="*/ 8546653 h 10286999"/>
              <a:gd name="connsiteX9796" fmla="*/ 2862231 w 11378470"/>
              <a:gd name="connsiteY9796" fmla="*/ 8547603 h 10286999"/>
              <a:gd name="connsiteX9797" fmla="*/ 2888962 w 11378470"/>
              <a:gd name="connsiteY9797" fmla="*/ 8534595 h 10286999"/>
              <a:gd name="connsiteX9798" fmla="*/ 2901189 w 11378470"/>
              <a:gd name="connsiteY9798" fmla="*/ 8534544 h 10286999"/>
              <a:gd name="connsiteX9799" fmla="*/ 2886650 w 11378470"/>
              <a:gd name="connsiteY9799" fmla="*/ 8521043 h 10286999"/>
              <a:gd name="connsiteX9800" fmla="*/ 2887458 w 11378470"/>
              <a:gd name="connsiteY9800" fmla="*/ 8519953 h 10286999"/>
              <a:gd name="connsiteX9801" fmla="*/ 2872846 w 11378470"/>
              <a:gd name="connsiteY9801" fmla="*/ 8522617 h 10286999"/>
              <a:gd name="connsiteX9802" fmla="*/ 2858297 w 11378470"/>
              <a:gd name="connsiteY9802" fmla="*/ 8519330 h 10286999"/>
              <a:gd name="connsiteX9803" fmla="*/ 2862203 w 11378470"/>
              <a:gd name="connsiteY9803" fmla="*/ 8519807 h 10286999"/>
              <a:gd name="connsiteX9804" fmla="*/ 2858401 w 11378470"/>
              <a:gd name="connsiteY9804" fmla="*/ 8515468 h 10286999"/>
              <a:gd name="connsiteX9805" fmla="*/ 2891830 w 11378470"/>
              <a:gd name="connsiteY9805" fmla="*/ 8511314 h 10286999"/>
              <a:gd name="connsiteX9806" fmla="*/ 2893687 w 11378470"/>
              <a:gd name="connsiteY9806" fmla="*/ 8511549 h 10286999"/>
              <a:gd name="connsiteX9807" fmla="*/ 2897643 w 11378470"/>
              <a:gd name="connsiteY9807" fmla="*/ 8506211 h 10286999"/>
              <a:gd name="connsiteX9808" fmla="*/ 2875460 w 11378470"/>
              <a:gd name="connsiteY9808" fmla="*/ 8491791 h 10286999"/>
              <a:gd name="connsiteX9809" fmla="*/ 2843051 w 11378470"/>
              <a:gd name="connsiteY9809" fmla="*/ 8453955 h 10286999"/>
              <a:gd name="connsiteX9810" fmla="*/ 2726721 w 11378470"/>
              <a:gd name="connsiteY9810" fmla="*/ 8355815 h 10286999"/>
              <a:gd name="connsiteX9811" fmla="*/ 2659640 w 11378470"/>
              <a:gd name="connsiteY9811" fmla="*/ 8288946 h 10286999"/>
              <a:gd name="connsiteX9812" fmla="*/ 2656967 w 11378470"/>
              <a:gd name="connsiteY9812" fmla="*/ 8292368 h 10286999"/>
              <a:gd name="connsiteX9813" fmla="*/ 2651240 w 11378470"/>
              <a:gd name="connsiteY9813" fmla="*/ 8286227 h 10286999"/>
              <a:gd name="connsiteX9814" fmla="*/ 2653551 w 11378470"/>
              <a:gd name="connsiteY9814" fmla="*/ 8282876 h 10286999"/>
              <a:gd name="connsiteX9815" fmla="*/ 2606919 w 11378470"/>
              <a:gd name="connsiteY9815" fmla="*/ 8236392 h 10286999"/>
              <a:gd name="connsiteX9816" fmla="*/ 2380051 w 11378470"/>
              <a:gd name="connsiteY9816" fmla="*/ 7976265 h 10286999"/>
              <a:gd name="connsiteX9817" fmla="*/ 2369054 w 11378470"/>
              <a:gd name="connsiteY9817" fmla="*/ 7955573 h 10286999"/>
              <a:gd name="connsiteX9818" fmla="*/ 2363640 w 11378470"/>
              <a:gd name="connsiteY9818" fmla="*/ 7943238 h 10286999"/>
              <a:gd name="connsiteX9819" fmla="*/ 2351958 w 11378470"/>
              <a:gd name="connsiteY9819" fmla="*/ 7943909 h 10286999"/>
              <a:gd name="connsiteX9820" fmla="*/ 2336535 w 11378470"/>
              <a:gd name="connsiteY9820" fmla="*/ 7933454 h 10286999"/>
              <a:gd name="connsiteX9821" fmla="*/ 2323398 w 11378470"/>
              <a:gd name="connsiteY9821" fmla="*/ 7904243 h 10286999"/>
              <a:gd name="connsiteX9822" fmla="*/ 2328229 w 11378470"/>
              <a:gd name="connsiteY9822" fmla="*/ 7894258 h 10286999"/>
              <a:gd name="connsiteX9823" fmla="*/ 2322753 w 11378470"/>
              <a:gd name="connsiteY9823" fmla="*/ 7886995 h 10286999"/>
              <a:gd name="connsiteX9824" fmla="*/ 2287450 w 11378470"/>
              <a:gd name="connsiteY9824" fmla="*/ 7839107 h 10286999"/>
              <a:gd name="connsiteX9825" fmla="*/ 2252146 w 11378470"/>
              <a:gd name="connsiteY9825" fmla="*/ 7788265 h 10286999"/>
              <a:gd name="connsiteX9826" fmla="*/ 2232328 w 11378470"/>
              <a:gd name="connsiteY9826" fmla="*/ 7758652 h 10286999"/>
              <a:gd name="connsiteX9827" fmla="*/ 2230636 w 11378470"/>
              <a:gd name="connsiteY9827" fmla="*/ 7765994 h 10286999"/>
              <a:gd name="connsiteX9828" fmla="*/ 2220495 w 11378470"/>
              <a:gd name="connsiteY9828" fmla="*/ 7770555 h 10286999"/>
              <a:gd name="connsiteX9829" fmla="*/ 2193331 w 11378470"/>
              <a:gd name="connsiteY9829" fmla="*/ 7737517 h 10286999"/>
              <a:gd name="connsiteX9830" fmla="*/ 2204866 w 11378470"/>
              <a:gd name="connsiteY9830" fmla="*/ 7733783 h 10286999"/>
              <a:gd name="connsiteX9831" fmla="*/ 2219570 w 11378470"/>
              <a:gd name="connsiteY9831" fmla="*/ 7739591 h 10286999"/>
              <a:gd name="connsiteX9832" fmla="*/ 2213370 w 11378470"/>
              <a:gd name="connsiteY9832" fmla="*/ 7730327 h 10286999"/>
              <a:gd name="connsiteX9833" fmla="*/ 2139289 w 11378470"/>
              <a:gd name="connsiteY9833" fmla="*/ 7607358 h 10286999"/>
              <a:gd name="connsiteX9834" fmla="*/ 2102248 w 11378470"/>
              <a:gd name="connsiteY9834" fmla="*/ 7541143 h 10286999"/>
              <a:gd name="connsiteX9835" fmla="*/ 2091109 w 11378470"/>
              <a:gd name="connsiteY9835" fmla="*/ 7519712 h 10286999"/>
              <a:gd name="connsiteX9836" fmla="*/ 2082255 w 11378470"/>
              <a:gd name="connsiteY9836" fmla="*/ 7500641 h 10286999"/>
              <a:gd name="connsiteX9837" fmla="*/ 2072326 w 11378470"/>
              <a:gd name="connsiteY9837" fmla="*/ 7494679 h 10286999"/>
              <a:gd name="connsiteX9838" fmla="*/ 2069610 w 11378470"/>
              <a:gd name="connsiteY9838" fmla="*/ 7505797 h 10286999"/>
              <a:gd name="connsiteX9839" fmla="*/ 2032827 w 11378470"/>
              <a:gd name="connsiteY9839" fmla="*/ 7514154 h 10286999"/>
              <a:gd name="connsiteX9840" fmla="*/ 2014485 w 11378470"/>
              <a:gd name="connsiteY9840" fmla="*/ 7483312 h 10286999"/>
              <a:gd name="connsiteX9841" fmla="*/ 2022362 w 11378470"/>
              <a:gd name="connsiteY9841" fmla="*/ 7473822 h 10286999"/>
              <a:gd name="connsiteX9842" fmla="*/ 2018586 w 11378470"/>
              <a:gd name="connsiteY9842" fmla="*/ 7452016 h 10286999"/>
              <a:gd name="connsiteX9843" fmla="*/ 2015028 w 11378470"/>
              <a:gd name="connsiteY9843" fmla="*/ 7453460 h 10286999"/>
              <a:gd name="connsiteX9844" fmla="*/ 1995140 w 11378470"/>
              <a:gd name="connsiteY9844" fmla="*/ 7489435 h 10286999"/>
              <a:gd name="connsiteX9845" fmla="*/ 1959227 w 11378470"/>
              <a:gd name="connsiteY9845" fmla="*/ 7476047 h 10286999"/>
              <a:gd name="connsiteX9846" fmla="*/ 1949454 w 11378470"/>
              <a:gd name="connsiteY9846" fmla="*/ 7463971 h 10286999"/>
              <a:gd name="connsiteX9847" fmla="*/ 1985529 w 11378470"/>
              <a:gd name="connsiteY9847" fmla="*/ 7442372 h 10286999"/>
              <a:gd name="connsiteX9848" fmla="*/ 2005478 w 11378470"/>
              <a:gd name="connsiteY9848" fmla="*/ 7426344 h 10286999"/>
              <a:gd name="connsiteX9849" fmla="*/ 1992543 w 11378470"/>
              <a:gd name="connsiteY9849" fmla="*/ 7423172 h 10286999"/>
              <a:gd name="connsiteX9850" fmla="*/ 1963811 w 11378470"/>
              <a:gd name="connsiteY9850" fmla="*/ 7338191 h 10286999"/>
              <a:gd name="connsiteX9851" fmla="*/ 1968641 w 11378470"/>
              <a:gd name="connsiteY9851" fmla="*/ 7336701 h 10286999"/>
              <a:gd name="connsiteX9852" fmla="*/ 1950620 w 11378470"/>
              <a:gd name="connsiteY9852" fmla="*/ 7339027 h 10286999"/>
              <a:gd name="connsiteX9853" fmla="*/ 1944406 w 11378470"/>
              <a:gd name="connsiteY9853" fmla="*/ 7320257 h 10286999"/>
              <a:gd name="connsiteX9854" fmla="*/ 1947434 w 11378470"/>
              <a:gd name="connsiteY9854" fmla="*/ 7312753 h 10286999"/>
              <a:gd name="connsiteX9855" fmla="*/ 1936986 w 11378470"/>
              <a:gd name="connsiteY9855" fmla="*/ 7315841 h 10286999"/>
              <a:gd name="connsiteX9856" fmla="*/ 1931090 w 11378470"/>
              <a:gd name="connsiteY9856" fmla="*/ 7294880 h 10286999"/>
              <a:gd name="connsiteX9857" fmla="*/ 1897049 w 11378470"/>
              <a:gd name="connsiteY9857" fmla="*/ 7299330 h 10286999"/>
              <a:gd name="connsiteX9858" fmla="*/ 1910206 w 11378470"/>
              <a:gd name="connsiteY9858" fmla="*/ 7273427 h 10286999"/>
              <a:gd name="connsiteX9859" fmla="*/ 1925380 w 11378470"/>
              <a:gd name="connsiteY9859" fmla="*/ 7276482 h 10286999"/>
              <a:gd name="connsiteX9860" fmla="*/ 1930075 w 11378470"/>
              <a:gd name="connsiteY9860" fmla="*/ 7289148 h 10286999"/>
              <a:gd name="connsiteX9861" fmla="*/ 1940773 w 11378470"/>
              <a:gd name="connsiteY9861" fmla="*/ 7283001 h 10286999"/>
              <a:gd name="connsiteX9862" fmla="*/ 1949851 w 11378470"/>
              <a:gd name="connsiteY9862" fmla="*/ 7284399 h 10286999"/>
              <a:gd name="connsiteX9863" fmla="*/ 1956140 w 11378470"/>
              <a:gd name="connsiteY9863" fmla="*/ 7297121 h 10286999"/>
              <a:gd name="connsiteX9864" fmla="*/ 1968486 w 11378470"/>
              <a:gd name="connsiteY9864" fmla="*/ 7285560 h 10286999"/>
              <a:gd name="connsiteX9865" fmla="*/ 1987062 w 11378470"/>
              <a:gd name="connsiteY9865" fmla="*/ 7279895 h 10286999"/>
              <a:gd name="connsiteX9866" fmla="*/ 1972611 w 11378470"/>
              <a:gd name="connsiteY9866" fmla="*/ 7247911 h 10286999"/>
              <a:gd name="connsiteX9867" fmla="*/ 1963630 w 11378470"/>
              <a:gd name="connsiteY9867" fmla="*/ 7227270 h 10286999"/>
              <a:gd name="connsiteX9868" fmla="*/ 1952283 w 11378470"/>
              <a:gd name="connsiteY9868" fmla="*/ 7234522 h 10286999"/>
              <a:gd name="connsiteX9869" fmla="*/ 1948464 w 11378470"/>
              <a:gd name="connsiteY9869" fmla="*/ 7229988 h 10286999"/>
              <a:gd name="connsiteX9870" fmla="*/ 1956184 w 11378470"/>
              <a:gd name="connsiteY9870" fmla="*/ 7226211 h 10286999"/>
              <a:gd name="connsiteX9871" fmla="*/ 1961567 w 11378470"/>
              <a:gd name="connsiteY9871" fmla="*/ 7222527 h 10286999"/>
              <a:gd name="connsiteX9872" fmla="*/ 1957534 w 11378470"/>
              <a:gd name="connsiteY9872" fmla="*/ 7213259 h 10286999"/>
              <a:gd name="connsiteX9873" fmla="*/ 1946377 w 11378470"/>
              <a:gd name="connsiteY9873" fmla="*/ 7222647 h 10286999"/>
              <a:gd name="connsiteX9874" fmla="*/ 1938762 w 11378470"/>
              <a:gd name="connsiteY9874" fmla="*/ 7223001 h 10286999"/>
              <a:gd name="connsiteX9875" fmla="*/ 1937695 w 11378470"/>
              <a:gd name="connsiteY9875" fmla="*/ 7231320 h 10286999"/>
              <a:gd name="connsiteX9876" fmla="*/ 1915911 w 11378470"/>
              <a:gd name="connsiteY9876" fmla="*/ 7230896 h 10286999"/>
              <a:gd name="connsiteX9877" fmla="*/ 1912597 w 11378470"/>
              <a:gd name="connsiteY9877" fmla="*/ 7223839 h 10286999"/>
              <a:gd name="connsiteX9878" fmla="*/ 1909843 w 11378470"/>
              <a:gd name="connsiteY9878" fmla="*/ 7223906 h 10286999"/>
              <a:gd name="connsiteX9879" fmla="*/ 1888585 w 11378470"/>
              <a:gd name="connsiteY9879" fmla="*/ 7227782 h 10286999"/>
              <a:gd name="connsiteX9880" fmla="*/ 1874036 w 11378470"/>
              <a:gd name="connsiteY9880" fmla="*/ 7224495 h 10286999"/>
              <a:gd name="connsiteX9881" fmla="*/ 1877942 w 11378470"/>
              <a:gd name="connsiteY9881" fmla="*/ 7224971 h 10286999"/>
              <a:gd name="connsiteX9882" fmla="*/ 1874140 w 11378470"/>
              <a:gd name="connsiteY9882" fmla="*/ 7220632 h 10286999"/>
              <a:gd name="connsiteX9883" fmla="*/ 1906757 w 11378470"/>
              <a:gd name="connsiteY9883" fmla="*/ 7216580 h 10286999"/>
              <a:gd name="connsiteX9884" fmla="*/ 1899822 w 11378470"/>
              <a:gd name="connsiteY9884" fmla="*/ 7210411 h 10286999"/>
              <a:gd name="connsiteX9885" fmla="*/ 1906924 w 11378470"/>
              <a:gd name="connsiteY9885" fmla="*/ 7192081 h 10286999"/>
              <a:gd name="connsiteX9886" fmla="*/ 1915206 w 11378470"/>
              <a:gd name="connsiteY9886" fmla="*/ 7188502 h 10286999"/>
              <a:gd name="connsiteX9887" fmla="*/ 1913191 w 11378470"/>
              <a:gd name="connsiteY9887" fmla="*/ 7177793 h 10286999"/>
              <a:gd name="connsiteX9888" fmla="*/ 1910567 w 11378470"/>
              <a:gd name="connsiteY9888" fmla="*/ 7154762 h 10286999"/>
              <a:gd name="connsiteX9889" fmla="*/ 1929788 w 11378470"/>
              <a:gd name="connsiteY9889" fmla="*/ 7149128 h 10286999"/>
              <a:gd name="connsiteX9890" fmla="*/ 1946980 w 11378470"/>
              <a:gd name="connsiteY9890" fmla="*/ 7162221 h 10286999"/>
              <a:gd name="connsiteX9891" fmla="*/ 1948867 w 11378470"/>
              <a:gd name="connsiteY9891" fmla="*/ 7167712 h 10286999"/>
              <a:gd name="connsiteX9892" fmla="*/ 1953675 w 11378470"/>
              <a:gd name="connsiteY9892" fmla="*/ 7191870 h 10286999"/>
              <a:gd name="connsiteX9893" fmla="*/ 1953882 w 11378470"/>
              <a:gd name="connsiteY9893" fmla="*/ 7192003 h 10286999"/>
              <a:gd name="connsiteX9894" fmla="*/ 1954090 w 11378470"/>
              <a:gd name="connsiteY9894" fmla="*/ 7191154 h 10286999"/>
              <a:gd name="connsiteX9895" fmla="*/ 1954792 w 11378470"/>
              <a:gd name="connsiteY9895" fmla="*/ 7192589 h 10286999"/>
              <a:gd name="connsiteX9896" fmla="*/ 1962396 w 11378470"/>
              <a:gd name="connsiteY9896" fmla="*/ 7197487 h 10286999"/>
              <a:gd name="connsiteX9897" fmla="*/ 1960334 w 11378470"/>
              <a:gd name="connsiteY9897" fmla="*/ 7204737 h 10286999"/>
              <a:gd name="connsiteX9898" fmla="*/ 1967897 w 11378470"/>
              <a:gd name="connsiteY9898" fmla="*/ 7224050 h 10286999"/>
              <a:gd name="connsiteX9899" fmla="*/ 1968317 w 11378470"/>
              <a:gd name="connsiteY9899" fmla="*/ 7224275 h 10286999"/>
              <a:gd name="connsiteX9900" fmla="*/ 1968051 w 11378470"/>
              <a:gd name="connsiteY9900" fmla="*/ 7224445 h 10286999"/>
              <a:gd name="connsiteX9901" fmla="*/ 1977241 w 11378470"/>
              <a:gd name="connsiteY9901" fmla="*/ 7247911 h 10286999"/>
              <a:gd name="connsiteX9902" fmla="*/ 2000389 w 11378470"/>
              <a:gd name="connsiteY9902" fmla="*/ 7295206 h 10286999"/>
              <a:gd name="connsiteX9903" fmla="*/ 1995760 w 11378470"/>
              <a:gd name="connsiteY9903" fmla="*/ 7266827 h 10286999"/>
              <a:gd name="connsiteX9904" fmla="*/ 1986501 w 11378470"/>
              <a:gd name="connsiteY9904" fmla="*/ 7238449 h 10286999"/>
              <a:gd name="connsiteX9905" fmla="*/ 1986501 w 11378470"/>
              <a:gd name="connsiteY9905" fmla="*/ 7233721 h 10286999"/>
              <a:gd name="connsiteX9906" fmla="*/ 1991130 w 11378470"/>
              <a:gd name="connsiteY9906" fmla="*/ 7243179 h 10286999"/>
              <a:gd name="connsiteX9907" fmla="*/ 1995760 w 11378470"/>
              <a:gd name="connsiteY9907" fmla="*/ 7247911 h 10286999"/>
              <a:gd name="connsiteX9908" fmla="*/ 1995760 w 11378470"/>
              <a:gd name="connsiteY9908" fmla="*/ 7257367 h 10286999"/>
              <a:gd name="connsiteX9909" fmla="*/ 2018332 w 11378470"/>
              <a:gd name="connsiteY9909" fmla="*/ 7283973 h 10286999"/>
              <a:gd name="connsiteX9910" fmla="*/ 2025896 w 11378470"/>
              <a:gd name="connsiteY9910" fmla="*/ 7301533 h 10286999"/>
              <a:gd name="connsiteX9911" fmla="*/ 2031022 w 11378470"/>
              <a:gd name="connsiteY9911" fmla="*/ 7292615 h 10286999"/>
              <a:gd name="connsiteX9912" fmla="*/ 2049436 w 11378470"/>
              <a:gd name="connsiteY9912" fmla="*/ 7304115 h 10286999"/>
              <a:gd name="connsiteX9913" fmla="*/ 2049901 w 11378470"/>
              <a:gd name="connsiteY9913" fmla="*/ 7305226 h 10286999"/>
              <a:gd name="connsiteX9914" fmla="*/ 2053361 w 11378470"/>
              <a:gd name="connsiteY9914" fmla="*/ 7295175 h 10286999"/>
              <a:gd name="connsiteX9915" fmla="*/ 2046690 w 11378470"/>
              <a:gd name="connsiteY9915" fmla="*/ 7276286 h 10286999"/>
              <a:gd name="connsiteX9916" fmla="*/ 2023540 w 11378470"/>
              <a:gd name="connsiteY9916" fmla="*/ 7219531 h 10286999"/>
              <a:gd name="connsiteX9917" fmla="*/ 2009651 w 11378470"/>
              <a:gd name="connsiteY9917" fmla="*/ 7176964 h 10286999"/>
              <a:gd name="connsiteX9918" fmla="*/ 1986501 w 11378470"/>
              <a:gd name="connsiteY9918" fmla="*/ 7129670 h 10286999"/>
              <a:gd name="connsiteX9919" fmla="*/ 1940200 w 11378470"/>
              <a:gd name="connsiteY9919" fmla="*/ 6983052 h 10286999"/>
              <a:gd name="connsiteX9920" fmla="*/ 1893900 w 11378470"/>
              <a:gd name="connsiteY9920" fmla="*/ 6817516 h 10286999"/>
              <a:gd name="connsiteX9921" fmla="*/ 1893900 w 11378470"/>
              <a:gd name="connsiteY9921" fmla="*/ 6789141 h 10286999"/>
              <a:gd name="connsiteX9922" fmla="*/ 1875379 w 11378470"/>
              <a:gd name="connsiteY9922" fmla="*/ 6722926 h 10286999"/>
              <a:gd name="connsiteX9923" fmla="*/ 1860003 w 11378470"/>
              <a:gd name="connsiteY9923" fmla="*/ 6658070 h 10286999"/>
              <a:gd name="connsiteX9924" fmla="*/ 1856730 w 11378470"/>
              <a:gd name="connsiteY9924" fmla="*/ 6662153 h 10286999"/>
              <a:gd name="connsiteX9925" fmla="*/ 1857966 w 11378470"/>
              <a:gd name="connsiteY9925" fmla="*/ 6668167 h 10286999"/>
              <a:gd name="connsiteX9926" fmla="*/ 1684906 w 11378470"/>
              <a:gd name="connsiteY9926" fmla="*/ 6620516 h 10286999"/>
              <a:gd name="connsiteX9927" fmla="*/ 1710080 w 11378470"/>
              <a:gd name="connsiteY9927" fmla="*/ 6598444 h 10286999"/>
              <a:gd name="connsiteX9928" fmla="*/ 1704131 w 11378470"/>
              <a:gd name="connsiteY9928" fmla="*/ 6578904 h 10286999"/>
              <a:gd name="connsiteX9929" fmla="*/ 1721317 w 11378470"/>
              <a:gd name="connsiteY9929" fmla="*/ 6567688 h 10286999"/>
              <a:gd name="connsiteX9930" fmla="*/ 1744293 w 11378470"/>
              <a:gd name="connsiteY9930" fmla="*/ 6580988 h 10286999"/>
              <a:gd name="connsiteX9931" fmla="*/ 1747036 w 11378470"/>
              <a:gd name="connsiteY9931" fmla="*/ 6585336 h 10286999"/>
              <a:gd name="connsiteX9932" fmla="*/ 1752612 w 11378470"/>
              <a:gd name="connsiteY9932" fmla="*/ 6583906 h 10286999"/>
              <a:gd name="connsiteX9933" fmla="*/ 1841252 w 11378470"/>
              <a:gd name="connsiteY9933" fmla="*/ 6625639 h 10286999"/>
              <a:gd name="connsiteX9934" fmla="*/ 1858625 w 11378470"/>
              <a:gd name="connsiteY9934" fmla="*/ 6652258 h 10286999"/>
              <a:gd name="connsiteX9935" fmla="*/ 1857439 w 11378470"/>
              <a:gd name="connsiteY9935" fmla="*/ 6647253 h 10286999"/>
              <a:gd name="connsiteX9936" fmla="*/ 1842971 w 11378470"/>
              <a:gd name="connsiteY9936" fmla="*/ 6571580 h 10286999"/>
              <a:gd name="connsiteX9937" fmla="*/ 1842971 w 11378470"/>
              <a:gd name="connsiteY9937" fmla="*/ 6529014 h 10286999"/>
              <a:gd name="connsiteX9938" fmla="*/ 1841607 w 11378470"/>
              <a:gd name="connsiteY9938" fmla="*/ 6518332 h 10286999"/>
              <a:gd name="connsiteX9939" fmla="*/ 1832714 w 11378470"/>
              <a:gd name="connsiteY9939" fmla="*/ 6517016 h 10286999"/>
              <a:gd name="connsiteX9940" fmla="*/ 1760980 w 11378470"/>
              <a:gd name="connsiteY9940" fmla="*/ 6428573 h 10286999"/>
              <a:gd name="connsiteX9941" fmla="*/ 1768330 w 11378470"/>
              <a:gd name="connsiteY9941" fmla="*/ 6420189 h 10286999"/>
              <a:gd name="connsiteX9942" fmla="*/ 1755588 w 11378470"/>
              <a:gd name="connsiteY9942" fmla="*/ 6420791 h 10286999"/>
              <a:gd name="connsiteX9943" fmla="*/ 1746662 w 11378470"/>
              <a:gd name="connsiteY9943" fmla="*/ 6415163 h 10286999"/>
              <a:gd name="connsiteX9944" fmla="*/ 1746277 w 11378470"/>
              <a:gd name="connsiteY9944" fmla="*/ 6393315 h 10286999"/>
              <a:gd name="connsiteX9945" fmla="*/ 1754460 w 11378470"/>
              <a:gd name="connsiteY9945" fmla="*/ 6388838 h 10286999"/>
              <a:gd name="connsiteX9946" fmla="*/ 1757937 w 11378470"/>
              <a:gd name="connsiteY9946" fmla="*/ 6390816 h 10286999"/>
              <a:gd name="connsiteX9947" fmla="*/ 1771846 w 11378470"/>
              <a:gd name="connsiteY9947" fmla="*/ 6398727 h 10286999"/>
              <a:gd name="connsiteX9948" fmla="*/ 1773903 w 11378470"/>
              <a:gd name="connsiteY9948" fmla="*/ 6410884 h 10286999"/>
              <a:gd name="connsiteX9949" fmla="*/ 1772238 w 11378470"/>
              <a:gd name="connsiteY9949" fmla="*/ 6415731 h 10286999"/>
              <a:gd name="connsiteX9950" fmla="*/ 1783950 w 11378470"/>
              <a:gd name="connsiteY9950" fmla="*/ 6402371 h 10286999"/>
              <a:gd name="connsiteX9951" fmla="*/ 1804436 w 11378470"/>
              <a:gd name="connsiteY9951" fmla="*/ 6384815 h 10286999"/>
              <a:gd name="connsiteX9952" fmla="*/ 1823985 w 11378470"/>
              <a:gd name="connsiteY9952" fmla="*/ 6377303 h 10286999"/>
              <a:gd name="connsiteX9953" fmla="*/ 1822137 w 11378470"/>
              <a:gd name="connsiteY9953" fmla="*/ 6361702 h 10286999"/>
              <a:gd name="connsiteX9954" fmla="*/ 1815191 w 11378470"/>
              <a:gd name="connsiteY9954" fmla="*/ 6306723 h 10286999"/>
              <a:gd name="connsiteX9955" fmla="*/ 1815191 w 11378470"/>
              <a:gd name="connsiteY9955" fmla="*/ 6256857 h 10286999"/>
              <a:gd name="connsiteX9956" fmla="*/ 1810561 w 11378470"/>
              <a:gd name="connsiteY9956" fmla="*/ 6256046 h 10286999"/>
              <a:gd name="connsiteX9957" fmla="*/ 1814144 w 11378470"/>
              <a:gd name="connsiteY9957" fmla="*/ 6246082 h 10286999"/>
              <a:gd name="connsiteX9958" fmla="*/ 1785474 w 11378470"/>
              <a:gd name="connsiteY9958" fmla="*/ 6266630 h 10286999"/>
              <a:gd name="connsiteX9959" fmla="*/ 1751430 w 11378470"/>
              <a:gd name="connsiteY9959" fmla="*/ 6261754 h 10286999"/>
              <a:gd name="connsiteX9960" fmla="*/ 1813742 w 11378470"/>
              <a:gd name="connsiteY9960" fmla="*/ 6203687 h 10286999"/>
              <a:gd name="connsiteX9961" fmla="*/ 1814436 w 11378470"/>
              <a:gd name="connsiteY9961" fmla="*/ 6193060 h 10286999"/>
              <a:gd name="connsiteX9962" fmla="*/ 1813658 w 11378470"/>
              <a:gd name="connsiteY9962" fmla="*/ 6173399 h 10286999"/>
              <a:gd name="connsiteX9963" fmla="*/ 1787242 w 11378470"/>
              <a:gd name="connsiteY9963" fmla="*/ 6160042 h 10286999"/>
              <a:gd name="connsiteX9964" fmla="*/ 1775821 w 11378470"/>
              <a:gd name="connsiteY9964" fmla="*/ 6127664 h 10286999"/>
              <a:gd name="connsiteX9965" fmla="*/ 1809974 w 11378470"/>
              <a:gd name="connsiteY9965" fmla="*/ 6110427 h 10286999"/>
              <a:gd name="connsiteX9966" fmla="*/ 1811062 w 11378470"/>
              <a:gd name="connsiteY9966" fmla="*/ 6110497 h 10286999"/>
              <a:gd name="connsiteX9967" fmla="*/ 1810561 w 11378470"/>
              <a:gd name="connsiteY9967" fmla="*/ 6098622 h 10286999"/>
              <a:gd name="connsiteX9968" fmla="*/ 1815191 w 11378470"/>
              <a:gd name="connsiteY9968" fmla="*/ 6032407 h 10286999"/>
              <a:gd name="connsiteX9969" fmla="*/ 1815191 w 11378470"/>
              <a:gd name="connsiteY9969" fmla="*/ 5918898 h 10286999"/>
              <a:gd name="connsiteX9970" fmla="*/ 1824450 w 11378470"/>
              <a:gd name="connsiteY9970" fmla="*/ 5890519 h 10286999"/>
              <a:gd name="connsiteX9971" fmla="*/ 1825115 w 11378470"/>
              <a:gd name="connsiteY9971" fmla="*/ 5883403 h 10286999"/>
              <a:gd name="connsiteX9972" fmla="*/ 1804722 w 11378470"/>
              <a:gd name="connsiteY9972" fmla="*/ 5862473 h 10286999"/>
              <a:gd name="connsiteX9973" fmla="*/ 1811462 w 11378470"/>
              <a:gd name="connsiteY9973" fmla="*/ 5838797 h 10286999"/>
              <a:gd name="connsiteX9974" fmla="*/ 1821040 w 11378470"/>
              <a:gd name="connsiteY9974" fmla="*/ 5843195 h 10286999"/>
              <a:gd name="connsiteX9975" fmla="*/ 1821058 w 11378470"/>
              <a:gd name="connsiteY9975" fmla="*/ 5842979 h 10286999"/>
              <a:gd name="connsiteX9976" fmla="*/ 1797639 w 11378470"/>
              <a:gd name="connsiteY9976" fmla="*/ 5828268 h 10286999"/>
              <a:gd name="connsiteX9977" fmla="*/ 1782330 w 11378470"/>
              <a:gd name="connsiteY9977" fmla="*/ 5713893 h 10286999"/>
              <a:gd name="connsiteX9978" fmla="*/ 1795024 w 11378470"/>
              <a:gd name="connsiteY9978" fmla="*/ 5698044 h 10286999"/>
              <a:gd name="connsiteX9979" fmla="*/ 1788097 w 11378470"/>
              <a:gd name="connsiteY9979" fmla="*/ 5693204 h 10286999"/>
              <a:gd name="connsiteX9980" fmla="*/ 1762726 w 11378470"/>
              <a:gd name="connsiteY9980" fmla="*/ 5666608 h 10286999"/>
              <a:gd name="connsiteX9981" fmla="*/ 1794912 w 11378470"/>
              <a:gd name="connsiteY9981" fmla="*/ 5666458 h 10286999"/>
              <a:gd name="connsiteX9982" fmla="*/ 1823013 w 11378470"/>
              <a:gd name="connsiteY9982" fmla="*/ 5679180 h 10286999"/>
              <a:gd name="connsiteX9983" fmla="*/ 1837101 w 11378470"/>
              <a:gd name="connsiteY9983" fmla="*/ 5690378 h 10286999"/>
              <a:gd name="connsiteX9984" fmla="*/ 1841236 w 11378470"/>
              <a:gd name="connsiteY9984" fmla="*/ 5691786 h 10286999"/>
              <a:gd name="connsiteX9985" fmla="*/ 1841665 w 11378470"/>
              <a:gd name="connsiteY9985" fmla="*/ 5689023 h 10286999"/>
              <a:gd name="connsiteX9986" fmla="*/ 1838611 w 11378470"/>
              <a:gd name="connsiteY9986" fmla="*/ 5686422 h 10286999"/>
              <a:gd name="connsiteX9987" fmla="*/ 1843724 w 11378470"/>
              <a:gd name="connsiteY9987" fmla="*/ 5675753 h 10286999"/>
              <a:gd name="connsiteX9988" fmla="*/ 1852230 w 11378470"/>
              <a:gd name="connsiteY9988" fmla="*/ 5620934 h 10286999"/>
              <a:gd name="connsiteX9989" fmla="*/ 1860374 w 11378470"/>
              <a:gd name="connsiteY9989" fmla="*/ 5584287 h 10286999"/>
              <a:gd name="connsiteX9990" fmla="*/ 1859686 w 11378470"/>
              <a:gd name="connsiteY9990" fmla="*/ 5585600 h 10286999"/>
              <a:gd name="connsiteX9991" fmla="*/ 1845451 w 11378470"/>
              <a:gd name="connsiteY9991" fmla="*/ 5548983 h 10286999"/>
              <a:gd name="connsiteX9992" fmla="*/ 1849822 w 11378470"/>
              <a:gd name="connsiteY9992" fmla="*/ 5541155 h 10286999"/>
              <a:gd name="connsiteX9993" fmla="*/ 1860150 w 11378470"/>
              <a:gd name="connsiteY9993" fmla="*/ 5547030 h 10286999"/>
              <a:gd name="connsiteX9994" fmla="*/ 1863791 w 11378470"/>
              <a:gd name="connsiteY9994" fmla="*/ 5568518 h 10286999"/>
              <a:gd name="connsiteX9995" fmla="*/ 1863718 w 11378470"/>
              <a:gd name="connsiteY9995" fmla="*/ 5569237 h 10286999"/>
              <a:gd name="connsiteX9996" fmla="*/ 1873644 w 11378470"/>
              <a:gd name="connsiteY9996" fmla="*/ 5524569 h 10286999"/>
              <a:gd name="connsiteX9997" fmla="*/ 1882210 w 11378470"/>
              <a:gd name="connsiteY9997" fmla="*/ 5463314 h 10286999"/>
              <a:gd name="connsiteX9998" fmla="*/ 1872631 w 11378470"/>
              <a:gd name="connsiteY9998" fmla="*/ 5464811 h 10286999"/>
              <a:gd name="connsiteX9999" fmla="*/ 1866594 w 11378470"/>
              <a:gd name="connsiteY9999" fmla="*/ 5460497 h 10286999"/>
              <a:gd name="connsiteX10000" fmla="*/ 1867374 w 11378470"/>
              <a:gd name="connsiteY10000" fmla="*/ 5455044 h 10286999"/>
              <a:gd name="connsiteX10001" fmla="*/ 1861532 w 11378470"/>
              <a:gd name="connsiteY10001" fmla="*/ 5457696 h 10286999"/>
              <a:gd name="connsiteX10002" fmla="*/ 1860774 w 11378470"/>
              <a:gd name="connsiteY10002" fmla="*/ 5458376 h 10286999"/>
              <a:gd name="connsiteX10003" fmla="*/ 1860711 w 11378470"/>
              <a:gd name="connsiteY10003" fmla="*/ 5458068 h 10286999"/>
              <a:gd name="connsiteX10004" fmla="*/ 1856107 w 11378470"/>
              <a:gd name="connsiteY10004" fmla="*/ 5460157 h 10286999"/>
              <a:gd name="connsiteX10005" fmla="*/ 1843797 w 11378470"/>
              <a:gd name="connsiteY10005" fmla="*/ 5456857 h 10286999"/>
              <a:gd name="connsiteX10006" fmla="*/ 1824232 w 11378470"/>
              <a:gd name="connsiteY10006" fmla="*/ 5466644 h 10286999"/>
              <a:gd name="connsiteX10007" fmla="*/ 1803547 w 11378470"/>
              <a:gd name="connsiteY10007" fmla="*/ 5452642 h 10286999"/>
              <a:gd name="connsiteX10008" fmla="*/ 1816849 w 11378470"/>
              <a:gd name="connsiteY10008" fmla="*/ 5441902 h 10286999"/>
              <a:gd name="connsiteX10009" fmla="*/ 1804785 w 11378470"/>
              <a:gd name="connsiteY10009" fmla="*/ 5427683 h 10286999"/>
              <a:gd name="connsiteX10010" fmla="*/ 1799413 w 11378470"/>
              <a:gd name="connsiteY10010" fmla="*/ 5400272 h 10286999"/>
              <a:gd name="connsiteX10011" fmla="*/ 1793977 w 11378470"/>
              <a:gd name="connsiteY10011" fmla="*/ 5400909 h 10286999"/>
              <a:gd name="connsiteX10012" fmla="*/ 1667729 w 11378470"/>
              <a:gd name="connsiteY10012" fmla="*/ 5323505 h 10286999"/>
              <a:gd name="connsiteX10013" fmla="*/ 1722552 w 11378470"/>
              <a:gd name="connsiteY10013" fmla="*/ 5316020 h 10286999"/>
              <a:gd name="connsiteX10014" fmla="*/ 1735691 w 11378470"/>
              <a:gd name="connsiteY10014" fmla="*/ 5318879 h 10286999"/>
              <a:gd name="connsiteX10015" fmla="*/ 1726280 w 11378470"/>
              <a:gd name="connsiteY10015" fmla="*/ 5305482 h 10286999"/>
              <a:gd name="connsiteX10016" fmla="*/ 1799113 w 11378470"/>
              <a:gd name="connsiteY10016" fmla="*/ 5180301 h 10286999"/>
              <a:gd name="connsiteX10017" fmla="*/ 1804060 w 11378470"/>
              <a:gd name="connsiteY10017" fmla="*/ 5182399 h 10286999"/>
              <a:gd name="connsiteX10018" fmla="*/ 1807285 w 11378470"/>
              <a:gd name="connsiteY10018" fmla="*/ 5174416 h 10286999"/>
              <a:gd name="connsiteX10019" fmla="*/ 1810486 w 11378470"/>
              <a:gd name="connsiteY10019" fmla="*/ 5170876 h 10286999"/>
              <a:gd name="connsiteX10020" fmla="*/ 1803213 w 11378470"/>
              <a:gd name="connsiteY10020" fmla="*/ 5164116 h 10286999"/>
              <a:gd name="connsiteX10021" fmla="*/ 1804110 w 11378470"/>
              <a:gd name="connsiteY10021" fmla="*/ 5124236 h 10286999"/>
              <a:gd name="connsiteX10022" fmla="*/ 1814780 w 11378470"/>
              <a:gd name="connsiteY10022" fmla="*/ 5117078 h 10286999"/>
              <a:gd name="connsiteX10023" fmla="*/ 1853977 w 11378470"/>
              <a:gd name="connsiteY10023" fmla="*/ 5145002 h 10286999"/>
              <a:gd name="connsiteX10024" fmla="*/ 1857021 w 11378470"/>
              <a:gd name="connsiteY10024" fmla="*/ 5161631 h 10286999"/>
              <a:gd name="connsiteX10025" fmla="*/ 1861586 w 11378470"/>
              <a:gd name="connsiteY10025" fmla="*/ 5163897 h 10286999"/>
              <a:gd name="connsiteX10026" fmla="*/ 1871659 w 11378470"/>
              <a:gd name="connsiteY10026" fmla="*/ 5177131 h 10286999"/>
              <a:gd name="connsiteX10027" fmla="*/ 1864207 w 11378470"/>
              <a:gd name="connsiteY10027" fmla="*/ 5221806 h 10286999"/>
              <a:gd name="connsiteX10028" fmla="*/ 1862007 w 11378470"/>
              <a:gd name="connsiteY10028" fmla="*/ 5223181 h 10286999"/>
              <a:gd name="connsiteX10029" fmla="*/ 1877319 w 11378470"/>
              <a:gd name="connsiteY10029" fmla="*/ 5252492 h 10286999"/>
              <a:gd name="connsiteX10030" fmla="*/ 1912631 w 11378470"/>
              <a:gd name="connsiteY10030" fmla="*/ 5324717 h 10286999"/>
              <a:gd name="connsiteX10031" fmla="*/ 1902775 w 11378470"/>
              <a:gd name="connsiteY10031" fmla="*/ 5323945 h 10286999"/>
              <a:gd name="connsiteX10032" fmla="*/ 1903444 w 11378470"/>
              <a:gd name="connsiteY10032" fmla="*/ 5328793 h 10286999"/>
              <a:gd name="connsiteX10033" fmla="*/ 1868646 w 11378470"/>
              <a:gd name="connsiteY10033" fmla="*/ 5341906 h 10286999"/>
              <a:gd name="connsiteX10034" fmla="*/ 1855610 w 11378470"/>
              <a:gd name="connsiteY10034" fmla="*/ 5331673 h 10286999"/>
              <a:gd name="connsiteX10035" fmla="*/ 1832821 w 11378470"/>
              <a:gd name="connsiteY10035" fmla="*/ 5343741 h 10286999"/>
              <a:gd name="connsiteX10036" fmla="*/ 1811647 w 11378470"/>
              <a:gd name="connsiteY10036" fmla="*/ 5352346 h 10286999"/>
              <a:gd name="connsiteX10037" fmla="*/ 1820161 w 11378470"/>
              <a:gd name="connsiteY10037" fmla="*/ 5359440 h 10286999"/>
              <a:gd name="connsiteX10038" fmla="*/ 1820218 w 11378470"/>
              <a:gd name="connsiteY10038" fmla="*/ 5359343 h 10286999"/>
              <a:gd name="connsiteX10039" fmla="*/ 1850031 w 11378470"/>
              <a:gd name="connsiteY10039" fmla="*/ 5373689 h 10286999"/>
              <a:gd name="connsiteX10040" fmla="*/ 1851210 w 11378470"/>
              <a:gd name="connsiteY10040" fmla="*/ 5374413 h 10286999"/>
              <a:gd name="connsiteX10041" fmla="*/ 1854927 w 11378470"/>
              <a:gd name="connsiteY10041" fmla="*/ 5359343 h 10286999"/>
              <a:gd name="connsiteX10042" fmla="*/ 1852361 w 11378470"/>
              <a:gd name="connsiteY10042" fmla="*/ 5342972 h 10286999"/>
              <a:gd name="connsiteX10043" fmla="*/ 1866640 w 11378470"/>
              <a:gd name="connsiteY10043" fmla="*/ 5351093 h 10286999"/>
              <a:gd name="connsiteX10044" fmla="*/ 1863386 w 11378470"/>
              <a:gd name="connsiteY10044" fmla="*/ 5358120 h 10286999"/>
              <a:gd name="connsiteX10045" fmla="*/ 1866924 w 11378470"/>
              <a:gd name="connsiteY10045" fmla="*/ 5371786 h 10286999"/>
              <a:gd name="connsiteX10046" fmla="*/ 1866763 w 11378470"/>
              <a:gd name="connsiteY10046" fmla="*/ 5383960 h 10286999"/>
              <a:gd name="connsiteX10047" fmla="*/ 1876512 w 11378470"/>
              <a:gd name="connsiteY10047" fmla="*/ 5389945 h 10286999"/>
              <a:gd name="connsiteX10048" fmla="*/ 1880240 w 11378470"/>
              <a:gd name="connsiteY10048" fmla="*/ 5394911 h 10286999"/>
              <a:gd name="connsiteX10049" fmla="*/ 1882311 w 11378470"/>
              <a:gd name="connsiteY10049" fmla="*/ 5380183 h 10286999"/>
              <a:gd name="connsiteX10050" fmla="*/ 1889731 w 11378470"/>
              <a:gd name="connsiteY10050" fmla="*/ 5367780 h 10286999"/>
              <a:gd name="connsiteX10051" fmla="*/ 1888100 w 11378470"/>
              <a:gd name="connsiteY10051" fmla="*/ 5371303 h 10286999"/>
              <a:gd name="connsiteX10052" fmla="*/ 1893132 w 11378470"/>
              <a:gd name="connsiteY10052" fmla="*/ 5369715 h 10286999"/>
              <a:gd name="connsiteX10053" fmla="*/ 1886571 w 11378470"/>
              <a:gd name="connsiteY10053" fmla="*/ 5403345 h 10286999"/>
              <a:gd name="connsiteX10054" fmla="*/ 1892117 w 11378470"/>
              <a:gd name="connsiteY10054" fmla="*/ 5410734 h 10286999"/>
              <a:gd name="connsiteX10055" fmla="*/ 1897950 w 11378470"/>
              <a:gd name="connsiteY10055" fmla="*/ 5383272 h 10286999"/>
              <a:gd name="connsiteX10056" fmla="*/ 1921681 w 11378470"/>
              <a:gd name="connsiteY10056" fmla="*/ 5313510 h 10286999"/>
              <a:gd name="connsiteX10057" fmla="*/ 1928431 w 11378470"/>
              <a:gd name="connsiteY10057" fmla="*/ 5276915 h 10286999"/>
              <a:gd name="connsiteX10058" fmla="*/ 1900563 w 11378470"/>
              <a:gd name="connsiteY10058" fmla="*/ 5260198 h 10286999"/>
              <a:gd name="connsiteX10059" fmla="*/ 1876386 w 11378470"/>
              <a:gd name="connsiteY10059" fmla="*/ 5146729 h 10286999"/>
              <a:gd name="connsiteX10060" fmla="*/ 1886034 w 11378470"/>
              <a:gd name="connsiteY10060" fmla="*/ 5132343 h 10286999"/>
              <a:gd name="connsiteX10061" fmla="*/ 1882112 w 11378470"/>
              <a:gd name="connsiteY10061" fmla="*/ 5124305 h 10286999"/>
              <a:gd name="connsiteX10062" fmla="*/ 1890558 w 11378470"/>
              <a:gd name="connsiteY10062" fmla="*/ 5115852 h 10286999"/>
              <a:gd name="connsiteX10063" fmla="*/ 1898521 w 11378470"/>
              <a:gd name="connsiteY10063" fmla="*/ 5113723 h 10286999"/>
              <a:gd name="connsiteX10064" fmla="*/ 1906352 w 11378470"/>
              <a:gd name="connsiteY10064" fmla="*/ 5102044 h 10286999"/>
              <a:gd name="connsiteX10065" fmla="*/ 1943790 w 11378470"/>
              <a:gd name="connsiteY10065" fmla="*/ 5119397 h 10286999"/>
              <a:gd name="connsiteX10066" fmla="*/ 1966113 w 11378470"/>
              <a:gd name="connsiteY10066" fmla="*/ 5147689 h 10286999"/>
              <a:gd name="connsiteX10067" fmla="*/ 1972611 w 11378470"/>
              <a:gd name="connsiteY10067" fmla="*/ 5124325 h 10286999"/>
              <a:gd name="connsiteX10068" fmla="*/ 2037430 w 11378470"/>
              <a:gd name="connsiteY10068" fmla="*/ 4954061 h 10286999"/>
              <a:gd name="connsiteX10069" fmla="*/ 2116141 w 11378470"/>
              <a:gd name="connsiteY10069" fmla="*/ 4774339 h 10286999"/>
              <a:gd name="connsiteX10070" fmla="*/ 2123085 w 11378470"/>
              <a:gd name="connsiteY10070" fmla="*/ 4752463 h 10286999"/>
              <a:gd name="connsiteX10071" fmla="*/ 2123854 w 11378470"/>
              <a:gd name="connsiteY10071" fmla="*/ 4749651 h 10286999"/>
              <a:gd name="connsiteX10072" fmla="*/ 2109852 w 11378470"/>
              <a:gd name="connsiteY10072" fmla="*/ 4734506 h 10286999"/>
              <a:gd name="connsiteX10073" fmla="*/ 2129777 w 11378470"/>
              <a:gd name="connsiteY10073" fmla="*/ 4716675 h 10286999"/>
              <a:gd name="connsiteX10074" fmla="*/ 2143326 w 11378470"/>
              <a:gd name="connsiteY10074" fmla="*/ 4714182 h 10286999"/>
              <a:gd name="connsiteX10075" fmla="*/ 2144354 w 11378470"/>
              <a:gd name="connsiteY10075" fmla="*/ 4712411 h 10286999"/>
              <a:gd name="connsiteX10076" fmla="*/ 2148550 w 11378470"/>
              <a:gd name="connsiteY10076" fmla="*/ 4708124 h 10286999"/>
              <a:gd name="connsiteX10077" fmla="*/ 2222629 w 11378470"/>
              <a:gd name="connsiteY10077" fmla="*/ 4589883 h 10286999"/>
              <a:gd name="connsiteX10078" fmla="*/ 2245779 w 11378470"/>
              <a:gd name="connsiteY10078" fmla="*/ 4537860 h 10286999"/>
              <a:gd name="connsiteX10079" fmla="*/ 2253217 w 11378470"/>
              <a:gd name="connsiteY10079" fmla="*/ 4523750 h 10286999"/>
              <a:gd name="connsiteX10080" fmla="*/ 2242652 w 11378470"/>
              <a:gd name="connsiteY10080" fmla="*/ 4522048 h 10286999"/>
              <a:gd name="connsiteX10081" fmla="*/ 2241637 w 11378470"/>
              <a:gd name="connsiteY10081" fmla="*/ 4509659 h 10286999"/>
              <a:gd name="connsiteX10082" fmla="*/ 2252985 w 11378470"/>
              <a:gd name="connsiteY10082" fmla="*/ 4507722 h 10286999"/>
              <a:gd name="connsiteX10083" fmla="*/ 2261569 w 11378470"/>
              <a:gd name="connsiteY10083" fmla="*/ 4507905 h 10286999"/>
              <a:gd name="connsiteX10084" fmla="*/ 2261985 w 11378470"/>
              <a:gd name="connsiteY10084" fmla="*/ 4507117 h 10286999"/>
              <a:gd name="connsiteX10085" fmla="*/ 2278190 w 11378470"/>
              <a:gd name="connsiteY10085" fmla="*/ 4490561 h 10286999"/>
              <a:gd name="connsiteX10086" fmla="*/ 2305970 w 11378470"/>
              <a:gd name="connsiteY10086" fmla="*/ 4452725 h 10286999"/>
              <a:gd name="connsiteX10087" fmla="*/ 2319916 w 11378470"/>
              <a:gd name="connsiteY10087" fmla="*/ 4418537 h 10286999"/>
              <a:gd name="connsiteX10088" fmla="*/ 2314434 w 11378470"/>
              <a:gd name="connsiteY10088" fmla="*/ 4417122 h 10286999"/>
              <a:gd name="connsiteX10089" fmla="*/ 2310019 w 11378470"/>
              <a:gd name="connsiteY10089" fmla="*/ 4416583 h 10286999"/>
              <a:gd name="connsiteX10090" fmla="*/ 2293233 w 11378470"/>
              <a:gd name="connsiteY10090" fmla="*/ 4415823 h 10286999"/>
              <a:gd name="connsiteX10091" fmla="*/ 2316028 w 11378470"/>
              <a:gd name="connsiteY10091" fmla="*/ 4368897 h 10286999"/>
              <a:gd name="connsiteX10092" fmla="*/ 2334814 w 11378470"/>
              <a:gd name="connsiteY10092" fmla="*/ 4381449 h 10286999"/>
              <a:gd name="connsiteX10093" fmla="*/ 2337357 w 11378470"/>
              <a:gd name="connsiteY10093" fmla="*/ 4385154 h 10286999"/>
              <a:gd name="connsiteX10094" fmla="*/ 2349376 w 11378470"/>
              <a:gd name="connsiteY10094" fmla="*/ 4369368 h 10286999"/>
              <a:gd name="connsiteX10095" fmla="*/ 2366160 w 11378470"/>
              <a:gd name="connsiteY10095" fmla="*/ 4353404 h 10286999"/>
              <a:gd name="connsiteX10096" fmla="*/ 2380051 w 11378470"/>
              <a:gd name="connsiteY10096" fmla="*/ 4343945 h 10286999"/>
              <a:gd name="connsiteX10097" fmla="*/ 2375420 w 11378470"/>
              <a:gd name="connsiteY10097" fmla="*/ 4348675 h 10286999"/>
              <a:gd name="connsiteX10098" fmla="*/ 2366160 w 11378470"/>
              <a:gd name="connsiteY10098" fmla="*/ 4362865 h 10286999"/>
              <a:gd name="connsiteX10099" fmla="*/ 2357479 w 11378470"/>
              <a:gd name="connsiteY10099" fmla="*/ 4381191 h 10286999"/>
              <a:gd name="connsiteX10100" fmla="*/ 2339569 w 11378470"/>
              <a:gd name="connsiteY10100" fmla="*/ 4408358 h 10286999"/>
              <a:gd name="connsiteX10101" fmla="*/ 2353320 w 11378470"/>
              <a:gd name="connsiteY10101" fmla="*/ 4410036 h 10286999"/>
              <a:gd name="connsiteX10102" fmla="*/ 2360824 w 11378470"/>
              <a:gd name="connsiteY10102" fmla="*/ 4418837 h 10286999"/>
              <a:gd name="connsiteX10103" fmla="*/ 2360718 w 11378470"/>
              <a:gd name="connsiteY10103" fmla="*/ 4422767 h 10286999"/>
              <a:gd name="connsiteX10104" fmla="*/ 2354094 w 11378470"/>
              <a:gd name="connsiteY10104" fmla="*/ 4424581 h 10286999"/>
              <a:gd name="connsiteX10105" fmla="*/ 2380115 w 11378470"/>
              <a:gd name="connsiteY10105" fmla="*/ 4465527 h 10286999"/>
              <a:gd name="connsiteX10106" fmla="*/ 2391625 w 11378470"/>
              <a:gd name="connsiteY10106" fmla="*/ 4452136 h 10286999"/>
              <a:gd name="connsiteX10107" fmla="*/ 2412458 w 11378470"/>
              <a:gd name="connsiteY10107" fmla="*/ 4424348 h 10286999"/>
              <a:gd name="connsiteX10108" fmla="*/ 2462811 w 11378470"/>
              <a:gd name="connsiteY10108" fmla="*/ 4348675 h 10286999"/>
              <a:gd name="connsiteX10109" fmla="*/ 2470014 w 11378470"/>
              <a:gd name="connsiteY10109" fmla="*/ 4339705 h 10286999"/>
              <a:gd name="connsiteX10110" fmla="*/ 2474146 w 11378470"/>
              <a:gd name="connsiteY10110" fmla="*/ 4324993 h 10286999"/>
              <a:gd name="connsiteX10111" fmla="*/ 2488500 w 11378470"/>
              <a:gd name="connsiteY10111" fmla="*/ 4316685 h 10286999"/>
              <a:gd name="connsiteX10112" fmla="*/ 2523578 w 11378470"/>
              <a:gd name="connsiteY10112" fmla="*/ 4273002 h 10286999"/>
              <a:gd name="connsiteX10113" fmla="*/ 2576593 w 11378470"/>
              <a:gd name="connsiteY10113" fmla="*/ 4208019 h 10286999"/>
              <a:gd name="connsiteX10114" fmla="*/ 2556790 w 11378470"/>
              <a:gd name="connsiteY10114" fmla="*/ 4196432 h 10286999"/>
              <a:gd name="connsiteX10115" fmla="*/ 2570107 w 11378470"/>
              <a:gd name="connsiteY10115" fmla="*/ 4179008 h 10286999"/>
              <a:gd name="connsiteX10116" fmla="*/ 2591178 w 11378470"/>
              <a:gd name="connsiteY10116" fmla="*/ 4186293 h 10286999"/>
              <a:gd name="connsiteX10117" fmla="*/ 2586593 w 11378470"/>
              <a:gd name="connsiteY10117" fmla="*/ 4195507 h 10286999"/>
              <a:gd name="connsiteX10118" fmla="*/ 2634702 w 11378470"/>
              <a:gd name="connsiteY10118" fmla="*/ 4131116 h 10286999"/>
              <a:gd name="connsiteX10119" fmla="*/ 2640790 w 11378470"/>
              <a:gd name="connsiteY10119" fmla="*/ 4127384 h 10286999"/>
              <a:gd name="connsiteX10120" fmla="*/ 2636263 w 11378470"/>
              <a:gd name="connsiteY10120" fmla="*/ 4121385 h 10286999"/>
              <a:gd name="connsiteX10121" fmla="*/ 2661765 w 11378470"/>
              <a:gd name="connsiteY10121" fmla="*/ 4110848 h 10286999"/>
              <a:gd name="connsiteX10122" fmla="*/ 2663234 w 11378470"/>
              <a:gd name="connsiteY10122" fmla="*/ 4111261 h 10286999"/>
              <a:gd name="connsiteX10123" fmla="*/ 2737957 w 11378470"/>
              <a:gd name="connsiteY10123" fmla="*/ 4032616 h 10286999"/>
              <a:gd name="connsiteX10124" fmla="*/ 2737521 w 11378470"/>
              <a:gd name="connsiteY10124" fmla="*/ 4032233 h 10286999"/>
              <a:gd name="connsiteX10125" fmla="*/ 2765951 w 11378470"/>
              <a:gd name="connsiteY10125" fmla="*/ 3994706 h 10286999"/>
              <a:gd name="connsiteX10126" fmla="*/ 2767844 w 11378470"/>
              <a:gd name="connsiteY10126" fmla="*/ 3994201 h 10286999"/>
              <a:gd name="connsiteX10127" fmla="*/ 2768695 w 11378470"/>
              <a:gd name="connsiteY10127" fmla="*/ 3988022 h 10286999"/>
              <a:gd name="connsiteX10128" fmla="*/ 2778909 w 11378470"/>
              <a:gd name="connsiteY10128" fmla="*/ 3973586 h 10286999"/>
              <a:gd name="connsiteX10129" fmla="*/ 2786713 w 11378470"/>
              <a:gd name="connsiteY10129" fmla="*/ 3965449 h 10286999"/>
              <a:gd name="connsiteX10130" fmla="*/ 2798495 w 11378470"/>
              <a:gd name="connsiteY10130" fmla="*/ 3936256 h 10286999"/>
              <a:gd name="connsiteX10131" fmla="*/ 2774639 w 11378470"/>
              <a:gd name="connsiteY10131" fmla="*/ 3938938 h 10286999"/>
              <a:gd name="connsiteX10132" fmla="*/ 2676854 w 11378470"/>
              <a:gd name="connsiteY10132" fmla="*/ 3977929 h 10286999"/>
              <a:gd name="connsiteX10133" fmla="*/ 2676306 w 11378470"/>
              <a:gd name="connsiteY10133" fmla="*/ 3978188 h 10286999"/>
              <a:gd name="connsiteX10134" fmla="*/ 2688880 w 11378470"/>
              <a:gd name="connsiteY10134" fmla="*/ 3978764 h 10286999"/>
              <a:gd name="connsiteX10135" fmla="*/ 2692055 w 11378470"/>
              <a:gd name="connsiteY10135" fmla="*/ 4003383 h 10286999"/>
              <a:gd name="connsiteX10136" fmla="*/ 2690509 w 11378470"/>
              <a:gd name="connsiteY10136" fmla="*/ 4008095 h 10286999"/>
              <a:gd name="connsiteX10137" fmla="*/ 2705463 w 11378470"/>
              <a:gd name="connsiteY10137" fmla="*/ 4020752 h 10286999"/>
              <a:gd name="connsiteX10138" fmla="*/ 2707783 w 11378470"/>
              <a:gd name="connsiteY10138" fmla="*/ 4041036 h 10286999"/>
              <a:gd name="connsiteX10139" fmla="*/ 2664832 w 11378470"/>
              <a:gd name="connsiteY10139" fmla="*/ 4068838 h 10286999"/>
              <a:gd name="connsiteX10140" fmla="*/ 2663450 w 11378470"/>
              <a:gd name="connsiteY10140" fmla="*/ 4069086 h 10286999"/>
              <a:gd name="connsiteX10141" fmla="*/ 2664664 w 11378470"/>
              <a:gd name="connsiteY10141" fmla="*/ 4070350 h 10286999"/>
              <a:gd name="connsiteX10142" fmla="*/ 2675566 w 11378470"/>
              <a:gd name="connsiteY10142" fmla="*/ 4093498 h 10286999"/>
              <a:gd name="connsiteX10143" fmla="*/ 2637894 w 11378470"/>
              <a:gd name="connsiteY10143" fmla="*/ 4114375 h 10286999"/>
              <a:gd name="connsiteX10144" fmla="*/ 2635175 w 11378470"/>
              <a:gd name="connsiteY10144" fmla="*/ 4105835 h 10286999"/>
              <a:gd name="connsiteX10145" fmla="*/ 2632857 w 11378470"/>
              <a:gd name="connsiteY10145" fmla="*/ 4108222 h 10286999"/>
              <a:gd name="connsiteX10146" fmla="*/ 2614096 w 11378470"/>
              <a:gd name="connsiteY10146" fmla="*/ 4113438 h 10286999"/>
              <a:gd name="connsiteX10147" fmla="*/ 2626351 w 11378470"/>
              <a:gd name="connsiteY10147" fmla="*/ 4101629 h 10286999"/>
              <a:gd name="connsiteX10148" fmla="*/ 2632504 w 11378470"/>
              <a:gd name="connsiteY10148" fmla="*/ 4097452 h 10286999"/>
              <a:gd name="connsiteX10149" fmla="*/ 2629137 w 11378470"/>
              <a:gd name="connsiteY10149" fmla="*/ 4086878 h 10286999"/>
              <a:gd name="connsiteX10150" fmla="*/ 2636987 w 11378470"/>
              <a:gd name="connsiteY10150" fmla="*/ 4071148 h 10286999"/>
              <a:gd name="connsiteX10151" fmla="*/ 2617263 w 11378470"/>
              <a:gd name="connsiteY10151" fmla="*/ 4060149 h 10286999"/>
              <a:gd name="connsiteX10152" fmla="*/ 2645810 w 11378470"/>
              <a:gd name="connsiteY10152" fmla="*/ 4019314 h 10286999"/>
              <a:gd name="connsiteX10153" fmla="*/ 2653285 w 11378470"/>
              <a:gd name="connsiteY10153" fmla="*/ 4015254 h 10286999"/>
              <a:gd name="connsiteX10154" fmla="*/ 2652371 w 11378470"/>
              <a:gd name="connsiteY10154" fmla="*/ 4005911 h 10286999"/>
              <a:gd name="connsiteX10155" fmla="*/ 2661528 w 11378470"/>
              <a:gd name="connsiteY10155" fmla="*/ 3985163 h 10286999"/>
              <a:gd name="connsiteX10156" fmla="*/ 2633423 w 11378470"/>
              <a:gd name="connsiteY10156" fmla="*/ 3998427 h 10286999"/>
              <a:gd name="connsiteX10157" fmla="*/ 2599542 w 11378470"/>
              <a:gd name="connsiteY10157" fmla="*/ 4007305 h 10286999"/>
              <a:gd name="connsiteX10158" fmla="*/ 2602810 w 11378470"/>
              <a:gd name="connsiteY10158" fmla="*/ 4017458 h 10286999"/>
              <a:gd name="connsiteX10159" fmla="*/ 2596279 w 11378470"/>
              <a:gd name="connsiteY10159" fmla="*/ 4032879 h 10286999"/>
              <a:gd name="connsiteX10160" fmla="*/ 2557560 w 11378470"/>
              <a:gd name="connsiteY10160" fmla="*/ 4027157 h 10286999"/>
              <a:gd name="connsiteX10161" fmla="*/ 2557397 w 11378470"/>
              <a:gd name="connsiteY10161" fmla="*/ 4019736 h 10286999"/>
              <a:gd name="connsiteX10162" fmla="*/ 2537136 w 11378470"/>
              <a:gd name="connsiteY10162" fmla="*/ 4015363 h 10286999"/>
              <a:gd name="connsiteX10163" fmla="*/ 2509636 w 11378470"/>
              <a:gd name="connsiteY10163" fmla="*/ 4010744 h 10286999"/>
              <a:gd name="connsiteX10164" fmla="*/ 2525060 w 11378470"/>
              <a:gd name="connsiteY10164" fmla="*/ 4000149 h 10286999"/>
              <a:gd name="connsiteX10165" fmla="*/ 2530380 w 11378470"/>
              <a:gd name="connsiteY10165" fmla="*/ 3997817 h 10286999"/>
              <a:gd name="connsiteX10166" fmla="*/ 2479053 w 11378470"/>
              <a:gd name="connsiteY10166" fmla="*/ 3980316 h 10286999"/>
              <a:gd name="connsiteX10167" fmla="*/ 2441665 w 11378470"/>
              <a:gd name="connsiteY10167" fmla="*/ 3955406 h 10286999"/>
              <a:gd name="connsiteX10168" fmla="*/ 2432687 w 11378470"/>
              <a:gd name="connsiteY10168" fmla="*/ 3973822 h 10286999"/>
              <a:gd name="connsiteX10169" fmla="*/ 2456896 w 11378470"/>
              <a:gd name="connsiteY10169" fmla="*/ 3992847 h 10286999"/>
              <a:gd name="connsiteX10170" fmla="*/ 2476023 w 11378470"/>
              <a:gd name="connsiteY10170" fmla="*/ 4015809 h 10286999"/>
              <a:gd name="connsiteX10171" fmla="*/ 2440298 w 11378470"/>
              <a:gd name="connsiteY10171" fmla="*/ 3984867 h 10286999"/>
              <a:gd name="connsiteX10172" fmla="*/ 2432594 w 11378470"/>
              <a:gd name="connsiteY10172" fmla="*/ 3974012 h 10286999"/>
              <a:gd name="connsiteX10173" fmla="*/ 2430582 w 11378470"/>
              <a:gd name="connsiteY10173" fmla="*/ 3978139 h 10286999"/>
              <a:gd name="connsiteX10174" fmla="*/ 2414059 w 11378470"/>
              <a:gd name="connsiteY10174" fmla="*/ 3968246 h 10286999"/>
              <a:gd name="connsiteX10175" fmla="*/ 2414902 w 11378470"/>
              <a:gd name="connsiteY10175" fmla="*/ 3962957 h 10286999"/>
              <a:gd name="connsiteX10176" fmla="*/ 2412899 w 11378470"/>
              <a:gd name="connsiteY10176" fmla="*/ 3963498 h 10286999"/>
              <a:gd name="connsiteX10177" fmla="*/ 2409699 w 11378470"/>
              <a:gd name="connsiteY10177" fmla="*/ 3958104 h 10286999"/>
              <a:gd name="connsiteX10178" fmla="*/ 2411724 w 11378470"/>
              <a:gd name="connsiteY10178" fmla="*/ 3954950 h 10286999"/>
              <a:gd name="connsiteX10179" fmla="*/ 2415693 w 11378470"/>
              <a:gd name="connsiteY10179" fmla="*/ 3957992 h 10286999"/>
              <a:gd name="connsiteX10180" fmla="*/ 2417039 w 11378470"/>
              <a:gd name="connsiteY10180" fmla="*/ 3949545 h 10286999"/>
              <a:gd name="connsiteX10181" fmla="*/ 2429608 w 11378470"/>
              <a:gd name="connsiteY10181" fmla="*/ 3951949 h 10286999"/>
              <a:gd name="connsiteX10182" fmla="*/ 2439244 w 11378470"/>
              <a:gd name="connsiteY10182" fmla="*/ 3953792 h 10286999"/>
              <a:gd name="connsiteX10183" fmla="*/ 2411963 w 11378470"/>
              <a:gd name="connsiteY10183" fmla="*/ 3935616 h 10286999"/>
              <a:gd name="connsiteX10184" fmla="*/ 2323480 w 11378470"/>
              <a:gd name="connsiteY10184" fmla="*/ 3810433 h 10286999"/>
              <a:gd name="connsiteX10185" fmla="*/ 2313123 w 11378470"/>
              <a:gd name="connsiteY10185" fmla="*/ 3769065 h 10286999"/>
              <a:gd name="connsiteX10186" fmla="*/ 2304583 w 11378470"/>
              <a:gd name="connsiteY10186" fmla="*/ 3776339 h 10286999"/>
              <a:gd name="connsiteX10187" fmla="*/ 2279285 w 11378470"/>
              <a:gd name="connsiteY10187" fmla="*/ 3773039 h 10286999"/>
              <a:gd name="connsiteX10188" fmla="*/ 2276470 w 11378470"/>
              <a:gd name="connsiteY10188" fmla="*/ 3771278 h 10286999"/>
              <a:gd name="connsiteX10189" fmla="*/ 2274004 w 11378470"/>
              <a:gd name="connsiteY10189" fmla="*/ 3774450 h 10286999"/>
              <a:gd name="connsiteX10190" fmla="*/ 2255176 w 11378470"/>
              <a:gd name="connsiteY10190" fmla="*/ 3781568 h 10286999"/>
              <a:gd name="connsiteX10191" fmla="*/ 2263477 w 11378470"/>
              <a:gd name="connsiteY10191" fmla="*/ 3763489 h 10286999"/>
              <a:gd name="connsiteX10192" fmla="*/ 2273494 w 11378470"/>
              <a:gd name="connsiteY10192" fmla="*/ 3757514 h 10286999"/>
              <a:gd name="connsiteX10193" fmla="*/ 2276490 w 11378470"/>
              <a:gd name="connsiteY10193" fmla="*/ 3747217 h 10286999"/>
              <a:gd name="connsiteX10194" fmla="*/ 2298957 w 11378470"/>
              <a:gd name="connsiteY10194" fmla="*/ 3732883 h 10286999"/>
              <a:gd name="connsiteX10195" fmla="*/ 2303746 w 11378470"/>
              <a:gd name="connsiteY10195" fmla="*/ 3731610 h 10286999"/>
              <a:gd name="connsiteX10196" fmla="*/ 2298826 w 11378470"/>
              <a:gd name="connsiteY10196" fmla="*/ 3711958 h 10286999"/>
              <a:gd name="connsiteX10197" fmla="*/ 2298692 w 11378470"/>
              <a:gd name="connsiteY10197" fmla="*/ 3706270 h 10286999"/>
              <a:gd name="connsiteX10198" fmla="*/ 2288004 w 11378470"/>
              <a:gd name="connsiteY10198" fmla="*/ 3713930 h 10286999"/>
              <a:gd name="connsiteX10199" fmla="*/ 2253960 w 11378470"/>
              <a:gd name="connsiteY10199" fmla="*/ 3709054 h 10286999"/>
              <a:gd name="connsiteX10200" fmla="*/ 2297066 w 11378470"/>
              <a:gd name="connsiteY10200" fmla="*/ 3665228 h 10286999"/>
              <a:gd name="connsiteX10201" fmla="*/ 2297712 w 11378470"/>
              <a:gd name="connsiteY10201" fmla="*/ 3664750 h 10286999"/>
              <a:gd name="connsiteX10202" fmla="*/ 2297395 w 11378470"/>
              <a:gd name="connsiteY10202" fmla="*/ 3651310 h 10286999"/>
              <a:gd name="connsiteX10203" fmla="*/ 2354098 w 11378470"/>
              <a:gd name="connsiteY10203" fmla="*/ 3483107 h 10286999"/>
              <a:gd name="connsiteX10204" fmla="*/ 2464152 w 11378470"/>
              <a:gd name="connsiteY10204" fmla="*/ 3385794 h 10286999"/>
              <a:gd name="connsiteX10205" fmla="*/ 2522506 w 11378470"/>
              <a:gd name="connsiteY10205" fmla="*/ 3369707 h 10286999"/>
              <a:gd name="connsiteX10206" fmla="*/ 2515037 w 11378470"/>
              <a:gd name="connsiteY10206" fmla="*/ 3367339 h 10286999"/>
              <a:gd name="connsiteX10207" fmla="*/ 2506285 w 11378470"/>
              <a:gd name="connsiteY10207" fmla="*/ 3347702 h 10286999"/>
              <a:gd name="connsiteX10208" fmla="*/ 2523132 w 11378470"/>
              <a:gd name="connsiteY10208" fmla="*/ 3347278 h 10286999"/>
              <a:gd name="connsiteX10209" fmla="*/ 2536465 w 11378470"/>
              <a:gd name="connsiteY10209" fmla="*/ 3361525 h 10286999"/>
              <a:gd name="connsiteX10210" fmla="*/ 2537901 w 11378470"/>
              <a:gd name="connsiteY10210" fmla="*/ 3367514 h 10286999"/>
              <a:gd name="connsiteX10211" fmla="*/ 2600689 w 11378470"/>
              <a:gd name="connsiteY10211" fmla="*/ 3367097 h 10286999"/>
              <a:gd name="connsiteX10212" fmla="*/ 2745036 w 11378470"/>
              <a:gd name="connsiteY10212" fmla="*/ 3411885 h 10286999"/>
              <a:gd name="connsiteX10213" fmla="*/ 2754749 w 11378470"/>
              <a:gd name="connsiteY10213" fmla="*/ 3417700 h 10286999"/>
              <a:gd name="connsiteX10214" fmla="*/ 2766658 w 11378470"/>
              <a:gd name="connsiteY10214" fmla="*/ 3394414 h 10286999"/>
              <a:gd name="connsiteX10215" fmla="*/ 2782092 w 11378470"/>
              <a:gd name="connsiteY10215" fmla="*/ 3380917 h 10286999"/>
              <a:gd name="connsiteX10216" fmla="*/ 2788723 w 11378470"/>
              <a:gd name="connsiteY10216" fmla="*/ 3381029 h 10286999"/>
              <a:gd name="connsiteX10217" fmla="*/ 2793185 w 11378470"/>
              <a:gd name="connsiteY10217" fmla="*/ 3358621 h 10286999"/>
              <a:gd name="connsiteX10218" fmla="*/ 2833548 w 11378470"/>
              <a:gd name="connsiteY10218" fmla="*/ 3370204 h 10286999"/>
              <a:gd name="connsiteX10219" fmla="*/ 2826815 w 11378470"/>
              <a:gd name="connsiteY10219" fmla="*/ 3390622 h 10286999"/>
              <a:gd name="connsiteX10220" fmla="*/ 2811939 w 11378470"/>
              <a:gd name="connsiteY10220" fmla="*/ 3401375 h 10286999"/>
              <a:gd name="connsiteX10221" fmla="*/ 2818328 w 11378470"/>
              <a:gd name="connsiteY10221" fmla="*/ 3416457 h 10286999"/>
              <a:gd name="connsiteX10222" fmla="*/ 2818060 w 11378470"/>
              <a:gd name="connsiteY10222" fmla="*/ 3442128 h 10286999"/>
              <a:gd name="connsiteX10223" fmla="*/ 2811268 w 11378470"/>
              <a:gd name="connsiteY10223" fmla="*/ 3451539 h 10286999"/>
              <a:gd name="connsiteX10224" fmla="*/ 2814302 w 11378470"/>
              <a:gd name="connsiteY10224" fmla="*/ 3453356 h 10286999"/>
              <a:gd name="connsiteX10225" fmla="*/ 2866679 w 11378470"/>
              <a:gd name="connsiteY10225" fmla="*/ 3495497 h 10286999"/>
              <a:gd name="connsiteX10226" fmla="*/ 2868878 w 11378470"/>
              <a:gd name="connsiteY10226" fmla="*/ 3491387 h 10286999"/>
              <a:gd name="connsiteX10227" fmla="*/ 2867872 w 11378470"/>
              <a:gd name="connsiteY10227" fmla="*/ 3489428 h 10286999"/>
              <a:gd name="connsiteX10228" fmla="*/ 2886442 w 11378470"/>
              <a:gd name="connsiteY10228" fmla="*/ 3471620 h 10286999"/>
              <a:gd name="connsiteX10229" fmla="*/ 2901842 w 11378470"/>
              <a:gd name="connsiteY10229" fmla="*/ 3485089 h 10286999"/>
              <a:gd name="connsiteX10230" fmla="*/ 2899796 w 11378470"/>
              <a:gd name="connsiteY10230" fmla="*/ 3495022 h 10286999"/>
              <a:gd name="connsiteX10231" fmla="*/ 2896235 w 11378470"/>
              <a:gd name="connsiteY10231" fmla="*/ 3496792 h 10286999"/>
              <a:gd name="connsiteX10232" fmla="*/ 2889969 w 11378470"/>
              <a:gd name="connsiteY10232" fmla="*/ 3499905 h 10286999"/>
              <a:gd name="connsiteX10233" fmla="*/ 2916268 w 11378470"/>
              <a:gd name="connsiteY10233" fmla="*/ 3514826 h 10286999"/>
              <a:gd name="connsiteX10234" fmla="*/ 2935948 w 11378470"/>
              <a:gd name="connsiteY10234" fmla="*/ 3536761 h 10286999"/>
              <a:gd name="connsiteX10235" fmla="*/ 2947881 w 11378470"/>
              <a:gd name="connsiteY10235" fmla="*/ 3559271 h 10286999"/>
              <a:gd name="connsiteX10236" fmla="*/ 2949856 w 11378470"/>
              <a:gd name="connsiteY10236" fmla="*/ 3548217 h 10286999"/>
              <a:gd name="connsiteX10237" fmla="*/ 2977060 w 11378470"/>
              <a:gd name="connsiteY10237" fmla="*/ 3573015 h 10286999"/>
              <a:gd name="connsiteX10238" fmla="*/ 2959068 w 11378470"/>
              <a:gd name="connsiteY10238" fmla="*/ 3587889 h 10286999"/>
              <a:gd name="connsiteX10239" fmla="*/ 2948059 w 11378470"/>
              <a:gd name="connsiteY10239" fmla="*/ 3571954 h 10286999"/>
              <a:gd name="connsiteX10240" fmla="*/ 2941476 w 11378470"/>
              <a:gd name="connsiteY10240" fmla="*/ 3581211 h 10286999"/>
              <a:gd name="connsiteX10241" fmla="*/ 2899964 w 11378470"/>
              <a:gd name="connsiteY10241" fmla="*/ 3582212 h 10286999"/>
              <a:gd name="connsiteX10242" fmla="*/ 2892076 w 11378470"/>
              <a:gd name="connsiteY10242" fmla="*/ 3574448 h 10286999"/>
              <a:gd name="connsiteX10243" fmla="*/ 2895588 w 11378470"/>
              <a:gd name="connsiteY10243" fmla="*/ 3592431 h 10286999"/>
              <a:gd name="connsiteX10244" fmla="*/ 2946715 w 11378470"/>
              <a:gd name="connsiteY10244" fmla="*/ 3590026 h 10286999"/>
              <a:gd name="connsiteX10245" fmla="*/ 3002477 w 11378470"/>
              <a:gd name="connsiteY10245" fmla="*/ 3602452 h 10286999"/>
              <a:gd name="connsiteX10246" fmla="*/ 3043832 w 11378470"/>
              <a:gd name="connsiteY10246" fmla="*/ 3629392 h 10286999"/>
              <a:gd name="connsiteX10247" fmla="*/ 3038982 w 11378470"/>
              <a:gd name="connsiteY10247" fmla="*/ 3622132 h 10286999"/>
              <a:gd name="connsiteX10248" fmla="*/ 3032920 w 11378470"/>
              <a:gd name="connsiteY10248" fmla="*/ 3580103 h 10286999"/>
              <a:gd name="connsiteX10249" fmla="*/ 3070906 w 11378470"/>
              <a:gd name="connsiteY10249" fmla="*/ 3568719 h 10286999"/>
              <a:gd name="connsiteX10250" fmla="*/ 3104289 w 11378470"/>
              <a:gd name="connsiteY10250" fmla="*/ 3586221 h 10286999"/>
              <a:gd name="connsiteX10251" fmla="*/ 3110948 w 11378470"/>
              <a:gd name="connsiteY10251" fmla="*/ 3606569 h 10286999"/>
              <a:gd name="connsiteX10252" fmla="*/ 3153260 w 11378470"/>
              <a:gd name="connsiteY10252" fmla="*/ 3577754 h 10286999"/>
              <a:gd name="connsiteX10253" fmla="*/ 3161066 w 11378470"/>
              <a:gd name="connsiteY10253" fmla="*/ 3573405 h 10286999"/>
              <a:gd name="connsiteX10254" fmla="*/ 3141937 w 11378470"/>
              <a:gd name="connsiteY10254" fmla="*/ 3577056 h 10286999"/>
              <a:gd name="connsiteX10255" fmla="*/ 3096508 w 11378470"/>
              <a:gd name="connsiteY10255" fmla="*/ 3531281 h 10286999"/>
              <a:gd name="connsiteX10256" fmla="*/ 3099434 w 11378470"/>
              <a:gd name="connsiteY10256" fmla="*/ 3444518 h 10286999"/>
              <a:gd name="connsiteX10257" fmla="*/ 3122719 w 11378470"/>
              <a:gd name="connsiteY10257" fmla="*/ 3440915 h 10286999"/>
              <a:gd name="connsiteX10258" fmla="*/ 3161421 w 11378470"/>
              <a:gd name="connsiteY10258" fmla="*/ 3485684 h 10286999"/>
              <a:gd name="connsiteX10259" fmla="*/ 3163862 w 11378470"/>
              <a:gd name="connsiteY10259" fmla="*/ 3494543 h 10286999"/>
              <a:gd name="connsiteX10260" fmla="*/ 3167931 w 11378470"/>
              <a:gd name="connsiteY10260" fmla="*/ 3491617 h 10286999"/>
              <a:gd name="connsiteX10261" fmla="*/ 3190893 w 11378470"/>
              <a:gd name="connsiteY10261" fmla="*/ 3483324 h 10286999"/>
              <a:gd name="connsiteX10262" fmla="*/ 3183642 w 11378470"/>
              <a:gd name="connsiteY10262" fmla="*/ 3505181 h 10286999"/>
              <a:gd name="connsiteX10263" fmla="*/ 3170266 w 11378470"/>
              <a:gd name="connsiteY10263" fmla="*/ 3519258 h 10286999"/>
              <a:gd name="connsiteX10264" fmla="*/ 3174621 w 11378470"/>
              <a:gd name="connsiteY10264" fmla="*/ 3541111 h 10286999"/>
              <a:gd name="connsiteX10265" fmla="*/ 3171687 w 11378470"/>
              <a:gd name="connsiteY10265" fmla="*/ 3563985 h 10286999"/>
              <a:gd name="connsiteX10266" fmla="*/ 3162682 w 11378470"/>
              <a:gd name="connsiteY10266" fmla="*/ 3572505 h 10286999"/>
              <a:gd name="connsiteX10267" fmla="*/ 3180755 w 11378470"/>
              <a:gd name="connsiteY10267" fmla="*/ 3562434 h 10286999"/>
              <a:gd name="connsiteX10268" fmla="*/ 3176748 w 11378470"/>
              <a:gd name="connsiteY10268" fmla="*/ 3547919 h 10286999"/>
              <a:gd name="connsiteX10269" fmla="*/ 3182955 w 11378470"/>
              <a:gd name="connsiteY10269" fmla="*/ 3537592 h 10286999"/>
              <a:gd name="connsiteX10270" fmla="*/ 3207163 w 11378470"/>
              <a:gd name="connsiteY10270" fmla="*/ 3535073 h 10286999"/>
              <a:gd name="connsiteX10271" fmla="*/ 3218585 w 11378470"/>
              <a:gd name="connsiteY10271" fmla="*/ 3541357 h 10286999"/>
              <a:gd name="connsiteX10272" fmla="*/ 3283341 w 11378470"/>
              <a:gd name="connsiteY10272" fmla="*/ 3505275 h 10286999"/>
              <a:gd name="connsiteX10273" fmla="*/ 3274087 w 11378470"/>
              <a:gd name="connsiteY10273" fmla="*/ 3493303 h 10286999"/>
              <a:gd name="connsiteX10274" fmla="*/ 3273103 w 11378470"/>
              <a:gd name="connsiteY10274" fmla="*/ 3482853 h 10286999"/>
              <a:gd name="connsiteX10275" fmla="*/ 3290561 w 11378470"/>
              <a:gd name="connsiteY10275" fmla="*/ 3472259 h 10286999"/>
              <a:gd name="connsiteX10276" fmla="*/ 3299269 w 11378470"/>
              <a:gd name="connsiteY10276" fmla="*/ 3477314 h 10286999"/>
              <a:gd name="connsiteX10277" fmla="*/ 3299825 w 11378470"/>
              <a:gd name="connsiteY10277" fmla="*/ 3481284 h 10286999"/>
              <a:gd name="connsiteX10278" fmla="*/ 3301750 w 11378470"/>
              <a:gd name="connsiteY10278" fmla="*/ 3495018 h 10286999"/>
              <a:gd name="connsiteX10279" fmla="*/ 3306050 w 11378470"/>
              <a:gd name="connsiteY10279" fmla="*/ 3492622 h 10286999"/>
              <a:gd name="connsiteX10280" fmla="*/ 3380129 w 11378470"/>
              <a:gd name="connsiteY10280" fmla="*/ 3435866 h 10286999"/>
              <a:gd name="connsiteX10281" fmla="*/ 3421799 w 11378470"/>
              <a:gd name="connsiteY10281" fmla="*/ 3426406 h 10286999"/>
              <a:gd name="connsiteX10282" fmla="*/ 3436470 w 11378470"/>
              <a:gd name="connsiteY10282" fmla="*/ 3418185 h 10286999"/>
              <a:gd name="connsiteX10283" fmla="*/ 3427388 w 11378470"/>
              <a:gd name="connsiteY10283" fmla="*/ 3416218 h 10286999"/>
              <a:gd name="connsiteX10284" fmla="*/ 3419769 w 11378470"/>
              <a:gd name="connsiteY10284" fmla="*/ 3402099 h 10286999"/>
              <a:gd name="connsiteX10285" fmla="*/ 3438135 w 11378470"/>
              <a:gd name="connsiteY10285" fmla="*/ 3405614 h 10286999"/>
              <a:gd name="connsiteX10286" fmla="*/ 3448005 w 11378470"/>
              <a:gd name="connsiteY10286" fmla="*/ 3409136 h 10286999"/>
              <a:gd name="connsiteX10287" fmla="*/ 3452626 w 11378470"/>
              <a:gd name="connsiteY10287" fmla="*/ 3409131 h 10286999"/>
              <a:gd name="connsiteX10288" fmla="*/ 3505140 w 11378470"/>
              <a:gd name="connsiteY10288" fmla="*/ 3379703 h 10286999"/>
              <a:gd name="connsiteX10289" fmla="*/ 3568550 w 11378470"/>
              <a:gd name="connsiteY10289" fmla="*/ 3353254 h 10286999"/>
              <a:gd name="connsiteX10290" fmla="*/ 3559179 w 11378470"/>
              <a:gd name="connsiteY10290" fmla="*/ 3334771 h 10286999"/>
              <a:gd name="connsiteX10291" fmla="*/ 3545034 w 11378470"/>
              <a:gd name="connsiteY10291" fmla="*/ 3335821 h 10286999"/>
              <a:gd name="connsiteX10292" fmla="*/ 3523046 w 11378470"/>
              <a:gd name="connsiteY10292" fmla="*/ 3318850 h 10286999"/>
              <a:gd name="connsiteX10293" fmla="*/ 3503704 w 11378470"/>
              <a:gd name="connsiteY10293" fmla="*/ 3327544 h 10286999"/>
              <a:gd name="connsiteX10294" fmla="*/ 3503604 w 11378470"/>
              <a:gd name="connsiteY10294" fmla="*/ 3328282 h 10286999"/>
              <a:gd name="connsiteX10295" fmla="*/ 3497047 w 11378470"/>
              <a:gd name="connsiteY10295" fmla="*/ 3336806 h 10286999"/>
              <a:gd name="connsiteX10296" fmla="*/ 3494335 w 11378470"/>
              <a:gd name="connsiteY10296" fmla="*/ 3345105 h 10286999"/>
              <a:gd name="connsiteX10297" fmla="*/ 3472968 w 11378470"/>
              <a:gd name="connsiteY10297" fmla="*/ 3358569 h 10286999"/>
              <a:gd name="connsiteX10298" fmla="*/ 3474800 w 11378470"/>
              <a:gd name="connsiteY10298" fmla="*/ 3340534 h 10286999"/>
              <a:gd name="connsiteX10299" fmla="*/ 3431060 w 11378470"/>
              <a:gd name="connsiteY10299" fmla="*/ 3360193 h 10286999"/>
              <a:gd name="connsiteX10300" fmla="*/ 3319234 w 11378470"/>
              <a:gd name="connsiteY10300" fmla="*/ 3419039 h 10286999"/>
              <a:gd name="connsiteX10301" fmla="*/ 3316609 w 11378470"/>
              <a:gd name="connsiteY10301" fmla="*/ 3424724 h 10286999"/>
              <a:gd name="connsiteX10302" fmla="*/ 3307643 w 11378470"/>
              <a:gd name="connsiteY10302" fmla="*/ 3429150 h 10286999"/>
              <a:gd name="connsiteX10303" fmla="*/ 3304524 w 11378470"/>
              <a:gd name="connsiteY10303" fmla="*/ 3427148 h 10286999"/>
              <a:gd name="connsiteX10304" fmla="*/ 3304209 w 11378470"/>
              <a:gd name="connsiteY10304" fmla="*/ 3426945 h 10286999"/>
              <a:gd name="connsiteX10305" fmla="*/ 3278268 w 11378470"/>
              <a:gd name="connsiteY10305" fmla="*/ 3440596 h 10286999"/>
              <a:gd name="connsiteX10306" fmla="*/ 3269011 w 11378470"/>
              <a:gd name="connsiteY10306" fmla="*/ 3440596 h 10286999"/>
              <a:gd name="connsiteX10307" fmla="*/ 3278268 w 11378470"/>
              <a:gd name="connsiteY10307" fmla="*/ 3431136 h 10286999"/>
              <a:gd name="connsiteX10308" fmla="*/ 3296595 w 11378470"/>
              <a:gd name="connsiteY10308" fmla="*/ 3422059 h 10286999"/>
              <a:gd name="connsiteX10309" fmla="*/ 3292045 w 11378470"/>
              <a:gd name="connsiteY10309" fmla="*/ 3419139 h 10286999"/>
              <a:gd name="connsiteX10310" fmla="*/ 3292075 w 11378470"/>
              <a:gd name="connsiteY10310" fmla="*/ 3415792 h 10286999"/>
              <a:gd name="connsiteX10311" fmla="*/ 3287555 w 11378470"/>
              <a:gd name="connsiteY10311" fmla="*/ 3416348 h 10286999"/>
              <a:gd name="connsiteX10312" fmla="*/ 3272909 w 11378470"/>
              <a:gd name="connsiteY10312" fmla="*/ 3409582 h 10286999"/>
              <a:gd name="connsiteX10313" fmla="*/ 3269431 w 11378470"/>
              <a:gd name="connsiteY10313" fmla="*/ 3405132 h 10286999"/>
              <a:gd name="connsiteX10314" fmla="*/ 3287596 w 11378470"/>
              <a:gd name="connsiteY10314" fmla="*/ 3408592 h 10286999"/>
              <a:gd name="connsiteX10315" fmla="*/ 3292123 w 11378470"/>
              <a:gd name="connsiteY10315" fmla="*/ 3410347 h 10286999"/>
              <a:gd name="connsiteX10316" fmla="*/ 3292153 w 11378470"/>
              <a:gd name="connsiteY10316" fmla="*/ 3406962 h 10286999"/>
              <a:gd name="connsiteX10317" fmla="*/ 3296939 w 11378470"/>
              <a:gd name="connsiteY10317" fmla="*/ 3397789 h 10286999"/>
              <a:gd name="connsiteX10318" fmla="*/ 3312199 w 11378470"/>
              <a:gd name="connsiteY10318" fmla="*/ 3397173 h 10286999"/>
              <a:gd name="connsiteX10319" fmla="*/ 3320110 w 11378470"/>
              <a:gd name="connsiteY10319" fmla="*/ 3402862 h 10286999"/>
              <a:gd name="connsiteX10320" fmla="*/ 3320756 w 11378470"/>
              <a:gd name="connsiteY10320" fmla="*/ 3410094 h 10286999"/>
              <a:gd name="connsiteX10321" fmla="*/ 3431060 w 11378470"/>
              <a:gd name="connsiteY10321" fmla="*/ 3355465 h 10286999"/>
              <a:gd name="connsiteX10322" fmla="*/ 3475407 w 11378470"/>
              <a:gd name="connsiteY10322" fmla="*/ 3334557 h 10286999"/>
              <a:gd name="connsiteX10323" fmla="*/ 3477854 w 11378470"/>
              <a:gd name="connsiteY10323" fmla="*/ 3310464 h 10286999"/>
              <a:gd name="connsiteX10324" fmla="*/ 3485285 w 11378470"/>
              <a:gd name="connsiteY10324" fmla="*/ 3280523 h 10286999"/>
              <a:gd name="connsiteX10325" fmla="*/ 3490024 w 11378470"/>
              <a:gd name="connsiteY10325" fmla="*/ 3274362 h 10286999"/>
              <a:gd name="connsiteX10326" fmla="*/ 3475694 w 11378470"/>
              <a:gd name="connsiteY10326" fmla="*/ 3268859 h 10286999"/>
              <a:gd name="connsiteX10327" fmla="*/ 3469229 w 11378470"/>
              <a:gd name="connsiteY10327" fmla="*/ 3223454 h 10286999"/>
              <a:gd name="connsiteX10328" fmla="*/ 3482437 w 11378470"/>
              <a:gd name="connsiteY10328" fmla="*/ 3208371 h 10286999"/>
              <a:gd name="connsiteX10329" fmla="*/ 3483858 w 11378470"/>
              <a:gd name="connsiteY10329" fmla="*/ 3189412 h 10286999"/>
              <a:gd name="connsiteX10330" fmla="*/ 3480352 w 11378470"/>
              <a:gd name="connsiteY10330" fmla="*/ 3187344 h 10286999"/>
              <a:gd name="connsiteX10331" fmla="*/ 3483512 w 11378470"/>
              <a:gd name="connsiteY10331" fmla="*/ 3171938 h 10286999"/>
              <a:gd name="connsiteX10332" fmla="*/ 3496232 w 11378470"/>
              <a:gd name="connsiteY10332" fmla="*/ 3163739 h 10286999"/>
              <a:gd name="connsiteX10333" fmla="*/ 3496364 w 11378470"/>
              <a:gd name="connsiteY10333" fmla="*/ 3163553 h 10286999"/>
              <a:gd name="connsiteX10334" fmla="*/ 3478389 w 11378470"/>
              <a:gd name="connsiteY10334" fmla="*/ 3103660 h 10286999"/>
              <a:gd name="connsiteX10335" fmla="*/ 3483175 w 11378470"/>
              <a:gd name="connsiteY10335" fmla="*/ 3064029 h 10286999"/>
              <a:gd name="connsiteX10336" fmla="*/ 3510361 w 11378470"/>
              <a:gd name="connsiteY10336" fmla="*/ 3079658 h 10286999"/>
              <a:gd name="connsiteX10337" fmla="*/ 3520152 w 11378470"/>
              <a:gd name="connsiteY10337" fmla="*/ 3109891 h 10286999"/>
              <a:gd name="connsiteX10338" fmla="*/ 3523963 w 11378470"/>
              <a:gd name="connsiteY10338" fmla="*/ 3089108 h 10286999"/>
              <a:gd name="connsiteX10339" fmla="*/ 3527930 w 11378470"/>
              <a:gd name="connsiteY10339" fmla="*/ 3080732 h 10286999"/>
              <a:gd name="connsiteX10340" fmla="*/ 3513474 w 11378470"/>
              <a:gd name="connsiteY10340" fmla="*/ 3048147 h 10286999"/>
              <a:gd name="connsiteX10341" fmla="*/ 3486306 w 11378470"/>
              <a:gd name="connsiteY10341" fmla="*/ 2975012 h 10286999"/>
              <a:gd name="connsiteX10342" fmla="*/ 3480143 w 11378470"/>
              <a:gd name="connsiteY10342" fmla="*/ 2966774 h 10286999"/>
              <a:gd name="connsiteX10343" fmla="*/ 3478268 w 11378470"/>
              <a:gd name="connsiteY10343" fmla="*/ 2975628 h 10286999"/>
              <a:gd name="connsiteX10344" fmla="*/ 3466525 w 11378470"/>
              <a:gd name="connsiteY10344" fmla="*/ 3009100 h 10286999"/>
              <a:gd name="connsiteX10345" fmla="*/ 3472693 w 11378470"/>
              <a:gd name="connsiteY10345" fmla="*/ 2975534 h 10286999"/>
              <a:gd name="connsiteX10346" fmla="*/ 3477374 w 11378470"/>
              <a:gd name="connsiteY10346" fmla="*/ 2963072 h 10286999"/>
              <a:gd name="connsiteX10347" fmla="*/ 3474384 w 11378470"/>
              <a:gd name="connsiteY10347" fmla="*/ 2959076 h 10286999"/>
              <a:gd name="connsiteX10348" fmla="*/ 3476056 w 11378470"/>
              <a:gd name="connsiteY10348" fmla="*/ 2950956 h 10286999"/>
              <a:gd name="connsiteX10349" fmla="*/ 3475102 w 11378470"/>
              <a:gd name="connsiteY10349" fmla="*/ 2947381 h 10286999"/>
              <a:gd name="connsiteX10350" fmla="*/ 3472244 w 11378470"/>
              <a:gd name="connsiteY10350" fmla="*/ 2936655 h 10286999"/>
              <a:gd name="connsiteX10351" fmla="*/ 3468666 w 11378470"/>
              <a:gd name="connsiteY10351" fmla="*/ 2937625 h 10286999"/>
              <a:gd name="connsiteX10352" fmla="*/ 3470338 w 11378470"/>
              <a:gd name="connsiteY10352" fmla="*/ 2929504 h 10286999"/>
              <a:gd name="connsiteX10353" fmla="*/ 3457768 w 11378470"/>
              <a:gd name="connsiteY10353" fmla="*/ 2893142 h 10286999"/>
              <a:gd name="connsiteX10354" fmla="*/ 3448297 w 11378470"/>
              <a:gd name="connsiteY10354" fmla="*/ 2884269 h 10286999"/>
              <a:gd name="connsiteX10355" fmla="*/ 3442365 w 11378470"/>
              <a:gd name="connsiteY10355" fmla="*/ 2888615 h 10286999"/>
              <a:gd name="connsiteX10356" fmla="*/ 3425642 w 11378470"/>
              <a:gd name="connsiteY10356" fmla="*/ 2884847 h 10286999"/>
              <a:gd name="connsiteX10357" fmla="*/ 3431947 w 11378470"/>
              <a:gd name="connsiteY10357" fmla="*/ 2861031 h 10286999"/>
              <a:gd name="connsiteX10358" fmla="*/ 3436093 w 11378470"/>
              <a:gd name="connsiteY10358" fmla="*/ 2858612 h 10286999"/>
              <a:gd name="connsiteX10359" fmla="*/ 3426126 w 11378470"/>
              <a:gd name="connsiteY10359" fmla="*/ 2821219 h 10286999"/>
              <a:gd name="connsiteX10360" fmla="*/ 3415047 w 11378470"/>
              <a:gd name="connsiteY10360" fmla="*/ 2779656 h 10286999"/>
              <a:gd name="connsiteX10361" fmla="*/ 3396711 w 11378470"/>
              <a:gd name="connsiteY10361" fmla="*/ 2696461 h 10286999"/>
              <a:gd name="connsiteX10362" fmla="*/ 3399102 w 11378470"/>
              <a:gd name="connsiteY10362" fmla="*/ 2676646 h 10286999"/>
              <a:gd name="connsiteX10363" fmla="*/ 3385761 w 11378470"/>
              <a:gd name="connsiteY10363" fmla="*/ 2626594 h 10286999"/>
              <a:gd name="connsiteX10364" fmla="*/ 3384430 w 11378470"/>
              <a:gd name="connsiteY10364" fmla="*/ 2607192 h 10286999"/>
              <a:gd name="connsiteX10365" fmla="*/ 3374001 w 11378470"/>
              <a:gd name="connsiteY10365" fmla="*/ 2605223 h 10286999"/>
              <a:gd name="connsiteX10366" fmla="*/ 3359896 w 11378470"/>
              <a:gd name="connsiteY10366" fmla="*/ 2586132 h 10286999"/>
              <a:gd name="connsiteX10367" fmla="*/ 3366890 w 11378470"/>
              <a:gd name="connsiteY10367" fmla="*/ 2565940 h 10286999"/>
              <a:gd name="connsiteX10368" fmla="*/ 3380327 w 11378470"/>
              <a:gd name="connsiteY10368" fmla="*/ 2556333 h 10286999"/>
              <a:gd name="connsiteX10369" fmla="*/ 3376970 w 11378470"/>
              <a:gd name="connsiteY10369" fmla="*/ 2521641 h 10286999"/>
              <a:gd name="connsiteX10370" fmla="*/ 3376937 w 11378470"/>
              <a:gd name="connsiteY10370" fmla="*/ 2518214 h 10286999"/>
              <a:gd name="connsiteX10371" fmla="*/ 3374146 w 11378470"/>
              <a:gd name="connsiteY10371" fmla="*/ 2516949 h 10286999"/>
              <a:gd name="connsiteX10372" fmla="*/ 3372627 w 11378470"/>
              <a:gd name="connsiteY10372" fmla="*/ 2528311 h 10286999"/>
              <a:gd name="connsiteX10373" fmla="*/ 3233140 w 11378470"/>
              <a:gd name="connsiteY10373" fmla="*/ 2579942 h 10286999"/>
              <a:gd name="connsiteX10374" fmla="*/ 3213376 w 11378470"/>
              <a:gd name="connsiteY10374" fmla="*/ 2556809 h 10286999"/>
              <a:gd name="connsiteX10375" fmla="*/ 3206774 w 11378470"/>
              <a:gd name="connsiteY10375" fmla="*/ 2562999 h 10286999"/>
              <a:gd name="connsiteX10376" fmla="*/ 3187456 w 11378470"/>
              <a:gd name="connsiteY10376" fmla="*/ 2566656 h 10286999"/>
              <a:gd name="connsiteX10377" fmla="*/ 3182407 w 11378470"/>
              <a:gd name="connsiteY10377" fmla="*/ 2530627 h 10286999"/>
              <a:gd name="connsiteX10378" fmla="*/ 3196554 w 11378470"/>
              <a:gd name="connsiteY10378" fmla="*/ 2517687 h 10286999"/>
              <a:gd name="connsiteX10379" fmla="*/ 3210005 w 11378470"/>
              <a:gd name="connsiteY10379" fmla="*/ 2507333 h 10286999"/>
              <a:gd name="connsiteX10380" fmla="*/ 3217214 w 11378470"/>
              <a:gd name="connsiteY10380" fmla="*/ 2480329 h 10286999"/>
              <a:gd name="connsiteX10381" fmla="*/ 3331286 w 11378470"/>
              <a:gd name="connsiteY10381" fmla="*/ 2389125 h 10286999"/>
              <a:gd name="connsiteX10382" fmla="*/ 3371776 w 11378470"/>
              <a:gd name="connsiteY10382" fmla="*/ 2491635 h 10286999"/>
              <a:gd name="connsiteX10383" fmla="*/ 3373902 w 11378470"/>
              <a:gd name="connsiteY10383" fmla="*/ 2502203 h 10286999"/>
              <a:gd name="connsiteX10384" fmla="*/ 3376789 w 11378470"/>
              <a:gd name="connsiteY10384" fmla="*/ 2503201 h 10286999"/>
              <a:gd name="connsiteX10385" fmla="*/ 3376365 w 11378470"/>
              <a:gd name="connsiteY10385" fmla="*/ 2459991 h 10286999"/>
              <a:gd name="connsiteX10386" fmla="*/ 3380588 w 11378470"/>
              <a:gd name="connsiteY10386" fmla="*/ 2405657 h 10286999"/>
              <a:gd name="connsiteX10387" fmla="*/ 3384409 w 11378470"/>
              <a:gd name="connsiteY10387" fmla="*/ 2398391 h 10286999"/>
              <a:gd name="connsiteX10388" fmla="*/ 3389879 w 11378470"/>
              <a:gd name="connsiteY10388" fmla="*/ 2399107 h 10286999"/>
              <a:gd name="connsiteX10389" fmla="*/ 3389919 w 11378470"/>
              <a:gd name="connsiteY10389" fmla="*/ 2399956 h 10286999"/>
              <a:gd name="connsiteX10390" fmla="*/ 3387747 w 11378470"/>
              <a:gd name="connsiteY10390" fmla="*/ 2403716 h 10286999"/>
              <a:gd name="connsiteX10391" fmla="*/ 3386073 w 11378470"/>
              <a:gd name="connsiteY10391" fmla="*/ 2411839 h 10286999"/>
              <a:gd name="connsiteX10392" fmla="*/ 3390606 w 11378470"/>
              <a:gd name="connsiteY10392" fmla="*/ 2414442 h 10286999"/>
              <a:gd name="connsiteX10393" fmla="*/ 3389919 w 11378470"/>
              <a:gd name="connsiteY10393" fmla="*/ 2399956 h 10286999"/>
              <a:gd name="connsiteX10394" fmla="*/ 3390372 w 11378470"/>
              <a:gd name="connsiteY10394" fmla="*/ 2399172 h 10286999"/>
              <a:gd name="connsiteX10395" fmla="*/ 3389879 w 11378470"/>
              <a:gd name="connsiteY10395" fmla="*/ 2399107 h 10286999"/>
              <a:gd name="connsiteX10396" fmla="*/ 3385757 w 11378470"/>
              <a:gd name="connsiteY10396" fmla="*/ 2312072 h 10286999"/>
              <a:gd name="connsiteX10397" fmla="*/ 3383202 w 11378470"/>
              <a:gd name="connsiteY10397" fmla="*/ 2307798 h 10286999"/>
              <a:gd name="connsiteX10398" fmla="*/ 3385323 w 11378470"/>
              <a:gd name="connsiteY10398" fmla="*/ 2302898 h 10286999"/>
              <a:gd name="connsiteX10399" fmla="*/ 3383973 w 11378470"/>
              <a:gd name="connsiteY10399" fmla="*/ 2274402 h 10286999"/>
              <a:gd name="connsiteX10400" fmla="*/ 3387298 w 11378470"/>
              <a:gd name="connsiteY10400" fmla="*/ 2234687 h 10286999"/>
              <a:gd name="connsiteX10401" fmla="*/ 3389687 w 11378470"/>
              <a:gd name="connsiteY10401" fmla="*/ 2215224 h 10286999"/>
              <a:gd name="connsiteX10402" fmla="*/ 3384164 w 11378470"/>
              <a:gd name="connsiteY10402" fmla="*/ 2214461 h 10286999"/>
              <a:gd name="connsiteX10403" fmla="*/ 3375820 w 11378470"/>
              <a:gd name="connsiteY10403" fmla="*/ 2199817 h 10286999"/>
              <a:gd name="connsiteX10404" fmla="*/ 3392177 w 11378470"/>
              <a:gd name="connsiteY10404" fmla="*/ 2194087 h 10286999"/>
              <a:gd name="connsiteX10405" fmla="*/ 3392270 w 11378470"/>
              <a:gd name="connsiteY10405" fmla="*/ 2194174 h 10286999"/>
              <a:gd name="connsiteX10406" fmla="*/ 3392590 w 11378470"/>
              <a:gd name="connsiteY10406" fmla="*/ 2191563 h 10286999"/>
              <a:gd name="connsiteX10407" fmla="*/ 3399534 w 11378470"/>
              <a:gd name="connsiteY10407" fmla="*/ 2116846 h 10286999"/>
              <a:gd name="connsiteX10408" fmla="*/ 3402414 w 11378470"/>
              <a:gd name="connsiteY10408" fmla="*/ 2070065 h 10286999"/>
              <a:gd name="connsiteX10409" fmla="*/ 3412337 w 11378470"/>
              <a:gd name="connsiteY10409" fmla="*/ 2014314 h 10286999"/>
              <a:gd name="connsiteX10410" fmla="*/ 3410403 w 11378470"/>
              <a:gd name="connsiteY10410" fmla="*/ 2014667 h 10286999"/>
              <a:gd name="connsiteX10411" fmla="*/ 3393796 w 11378470"/>
              <a:gd name="connsiteY10411" fmla="*/ 2009671 h 10286999"/>
              <a:gd name="connsiteX10412" fmla="*/ 3378752 w 11378470"/>
              <a:gd name="connsiteY10412" fmla="*/ 1990690 h 10286999"/>
              <a:gd name="connsiteX10413" fmla="*/ 3377850 w 11378470"/>
              <a:gd name="connsiteY10413" fmla="*/ 1982643 h 10286999"/>
              <a:gd name="connsiteX10414" fmla="*/ 3377721 w 11378470"/>
              <a:gd name="connsiteY10414" fmla="*/ 1982752 h 10286999"/>
              <a:gd name="connsiteX10415" fmla="*/ 3338395 w 11378470"/>
              <a:gd name="connsiteY10415" fmla="*/ 1956713 h 10286999"/>
              <a:gd name="connsiteX10416" fmla="*/ 3361058 w 11378470"/>
              <a:gd name="connsiteY10416" fmla="*/ 1929276 h 10286999"/>
              <a:gd name="connsiteX10417" fmla="*/ 3386070 w 11378470"/>
              <a:gd name="connsiteY10417" fmla="*/ 1941308 h 10286999"/>
              <a:gd name="connsiteX10418" fmla="*/ 3408364 w 11378470"/>
              <a:gd name="connsiteY10418" fmla="*/ 1927896 h 10286999"/>
              <a:gd name="connsiteX10419" fmla="*/ 3424423 w 11378470"/>
              <a:gd name="connsiteY10419" fmla="*/ 1943267 h 10286999"/>
              <a:gd name="connsiteX10420" fmla="*/ 3424637 w 11378470"/>
              <a:gd name="connsiteY10420" fmla="*/ 1943790 h 10286999"/>
              <a:gd name="connsiteX10421" fmla="*/ 3432774 w 11378470"/>
              <a:gd name="connsiteY10421" fmla="*/ 1881661 h 10286999"/>
              <a:gd name="connsiteX10422" fmla="*/ 3436244 w 11378470"/>
              <a:gd name="connsiteY10422" fmla="*/ 1869173 h 10286999"/>
              <a:gd name="connsiteX10423" fmla="*/ 3434708 w 11378470"/>
              <a:gd name="connsiteY10423" fmla="*/ 1865098 h 10286999"/>
              <a:gd name="connsiteX10424" fmla="*/ 3434558 w 11378470"/>
              <a:gd name="connsiteY10424" fmla="*/ 1865184 h 10286999"/>
              <a:gd name="connsiteX10425" fmla="*/ 3434492 w 11378470"/>
              <a:gd name="connsiteY10425" fmla="*/ 1865188 h 10286999"/>
              <a:gd name="connsiteX10426" fmla="*/ 3433398 w 11378470"/>
              <a:gd name="connsiteY10426" fmla="*/ 1867113 h 10286999"/>
              <a:gd name="connsiteX10427" fmla="*/ 3432427 w 11378470"/>
              <a:gd name="connsiteY10427" fmla="*/ 1865308 h 10286999"/>
              <a:gd name="connsiteX10428" fmla="*/ 3417096 w 11378470"/>
              <a:gd name="connsiteY10428" fmla="*/ 1866199 h 10286999"/>
              <a:gd name="connsiteX10429" fmla="*/ 3417052 w 11378470"/>
              <a:gd name="connsiteY10429" fmla="*/ 1866184 h 10286999"/>
              <a:gd name="connsiteX10430" fmla="*/ 3408785 w 11378470"/>
              <a:gd name="connsiteY10430" fmla="*/ 1883620 h 10286999"/>
              <a:gd name="connsiteX10431" fmla="*/ 3388787 w 11378470"/>
              <a:gd name="connsiteY10431" fmla="*/ 1894987 h 10286999"/>
              <a:gd name="connsiteX10432" fmla="*/ 3379392 w 11378470"/>
              <a:gd name="connsiteY10432" fmla="*/ 1881918 h 10286999"/>
              <a:gd name="connsiteX10433" fmla="*/ 3398748 w 11378470"/>
              <a:gd name="connsiteY10433" fmla="*/ 1853941 h 10286999"/>
              <a:gd name="connsiteX10434" fmla="*/ 3399178 w 11378470"/>
              <a:gd name="connsiteY10434" fmla="*/ 1843627 h 10286999"/>
              <a:gd name="connsiteX10435" fmla="*/ 3406277 w 11378470"/>
              <a:gd name="connsiteY10435" fmla="*/ 1824025 h 10286999"/>
              <a:gd name="connsiteX10436" fmla="*/ 3415349 w 11378470"/>
              <a:gd name="connsiteY10436" fmla="*/ 1809864 h 10286999"/>
              <a:gd name="connsiteX10437" fmla="*/ 3419594 w 11378470"/>
              <a:gd name="connsiteY10437" fmla="*/ 1781636 h 10286999"/>
              <a:gd name="connsiteX10438" fmla="*/ 3428196 w 11378470"/>
              <a:gd name="connsiteY10438" fmla="*/ 1759548 h 10286999"/>
              <a:gd name="connsiteX10439" fmla="*/ 3443743 w 11378470"/>
              <a:gd name="connsiteY10439" fmla="*/ 1787302 h 10286999"/>
              <a:gd name="connsiteX10440" fmla="*/ 3447005 w 11378470"/>
              <a:gd name="connsiteY10440" fmla="*/ 1807322 h 10286999"/>
              <a:gd name="connsiteX10441" fmla="*/ 3452518 w 11378470"/>
              <a:gd name="connsiteY10441" fmla="*/ 1810551 h 10286999"/>
              <a:gd name="connsiteX10442" fmla="*/ 3453631 w 11378470"/>
              <a:gd name="connsiteY10442" fmla="*/ 1806165 h 10286999"/>
              <a:gd name="connsiteX10443" fmla="*/ 3448035 w 11378470"/>
              <a:gd name="connsiteY10443" fmla="*/ 1797943 h 10286999"/>
              <a:gd name="connsiteX10444" fmla="*/ 3452831 w 11378470"/>
              <a:gd name="connsiteY10444" fmla="*/ 1719452 h 10286999"/>
              <a:gd name="connsiteX10445" fmla="*/ 3470999 w 11378470"/>
              <a:gd name="connsiteY10445" fmla="*/ 1737708 h 10286999"/>
              <a:gd name="connsiteX10446" fmla="*/ 3473144 w 11378470"/>
              <a:gd name="connsiteY10446" fmla="*/ 1729253 h 10286999"/>
              <a:gd name="connsiteX10447" fmla="*/ 3470262 w 11378470"/>
              <a:gd name="connsiteY10447" fmla="*/ 1687314 h 10286999"/>
              <a:gd name="connsiteX10448" fmla="*/ 3482697 w 11378470"/>
              <a:gd name="connsiteY10448" fmla="*/ 1646578 h 10286999"/>
              <a:gd name="connsiteX10449" fmla="*/ 3489689 w 11378470"/>
              <a:gd name="connsiteY10449" fmla="*/ 1664038 h 10286999"/>
              <a:gd name="connsiteX10450" fmla="*/ 3497267 w 11378470"/>
              <a:gd name="connsiteY10450" fmla="*/ 1634171 h 10286999"/>
              <a:gd name="connsiteX10451" fmla="*/ 3562926 w 11378470"/>
              <a:gd name="connsiteY10451" fmla="*/ 1463033 h 10286999"/>
              <a:gd name="connsiteX10452" fmla="*/ 3578243 w 11378470"/>
              <a:gd name="connsiteY10452" fmla="*/ 1426480 h 10286999"/>
              <a:gd name="connsiteX10453" fmla="*/ 3521448 w 11378470"/>
              <a:gd name="connsiteY10453" fmla="*/ 1413632 h 10286999"/>
              <a:gd name="connsiteX10454" fmla="*/ 3477672 w 11378470"/>
              <a:gd name="connsiteY10454" fmla="*/ 1384699 h 10286999"/>
              <a:gd name="connsiteX10455" fmla="*/ 3457360 w 11378470"/>
              <a:gd name="connsiteY10455" fmla="*/ 1357376 h 10286999"/>
              <a:gd name="connsiteX10456" fmla="*/ 3532124 w 11378470"/>
              <a:gd name="connsiteY10456" fmla="*/ 1365872 h 10286999"/>
              <a:gd name="connsiteX10457" fmla="*/ 3561875 w 11378470"/>
              <a:gd name="connsiteY10457" fmla="*/ 1293220 h 10286999"/>
              <a:gd name="connsiteX10458" fmla="*/ 3571047 w 11378470"/>
              <a:gd name="connsiteY10458" fmla="*/ 1311345 h 10286999"/>
              <a:gd name="connsiteX10459" fmla="*/ 3562542 w 11378470"/>
              <a:gd name="connsiteY10459" fmla="*/ 1384042 h 10286999"/>
              <a:gd name="connsiteX10460" fmla="*/ 3582509 w 11378470"/>
              <a:gd name="connsiteY10460" fmla="*/ 1409534 h 10286999"/>
              <a:gd name="connsiteX10461" fmla="*/ 3582319 w 11378470"/>
              <a:gd name="connsiteY10461" fmla="*/ 1416752 h 10286999"/>
              <a:gd name="connsiteX10462" fmla="*/ 3602795 w 11378470"/>
              <a:gd name="connsiteY10462" fmla="*/ 1367886 h 10286999"/>
              <a:gd name="connsiteX10463" fmla="*/ 3641945 w 11378470"/>
              <a:gd name="connsiteY10463" fmla="*/ 1284433 h 10286999"/>
              <a:gd name="connsiteX10464" fmla="*/ 3658651 w 11378470"/>
              <a:gd name="connsiteY10464" fmla="*/ 1260737 h 10286999"/>
              <a:gd name="connsiteX10465" fmla="*/ 3726916 w 11378470"/>
              <a:gd name="connsiteY10465" fmla="*/ 1142559 h 10286999"/>
              <a:gd name="connsiteX10466" fmla="*/ 3807822 w 11378470"/>
              <a:gd name="connsiteY10466" fmla="*/ 1028621 h 10286999"/>
              <a:gd name="connsiteX10467" fmla="*/ 3845532 w 11378470"/>
              <a:gd name="connsiteY10467" fmla="*/ 968563 h 10286999"/>
              <a:gd name="connsiteX10468" fmla="*/ 3901136 w 11378470"/>
              <a:gd name="connsiteY10468" fmla="*/ 903651 h 10286999"/>
              <a:gd name="connsiteX10469" fmla="*/ 3964616 w 11378470"/>
              <a:gd name="connsiteY10469" fmla="*/ 825105 h 10286999"/>
              <a:gd name="connsiteX10470" fmla="*/ 4107076 w 11378470"/>
              <a:gd name="connsiteY10470" fmla="*/ 682980 h 10286999"/>
              <a:gd name="connsiteX10471" fmla="*/ 4184151 w 11378470"/>
              <a:gd name="connsiteY10471" fmla="*/ 612249 h 10286999"/>
              <a:gd name="connsiteX10472" fmla="*/ 4268381 w 11378470"/>
              <a:gd name="connsiteY10472" fmla="*/ 539575 h 10286999"/>
              <a:gd name="connsiteX10473" fmla="*/ 4339486 w 11378470"/>
              <a:gd name="connsiteY10473" fmla="*/ 489629 h 10286999"/>
              <a:gd name="connsiteX10474" fmla="*/ 4390071 w 11378470"/>
              <a:gd name="connsiteY10474" fmla="*/ 449080 h 10286999"/>
              <a:gd name="connsiteX10475" fmla="*/ 4504837 w 11378470"/>
              <a:gd name="connsiteY10475" fmla="*/ 375795 h 10286999"/>
              <a:gd name="connsiteX10476" fmla="*/ 4503164 w 11378470"/>
              <a:gd name="connsiteY10476" fmla="*/ 383919 h 10286999"/>
              <a:gd name="connsiteX10477" fmla="*/ 4530838 w 11378470"/>
              <a:gd name="connsiteY10477" fmla="*/ 372581 h 10286999"/>
              <a:gd name="connsiteX10478" fmla="*/ 4555654 w 11378470"/>
              <a:gd name="connsiteY10478" fmla="*/ 350517 h 10286999"/>
              <a:gd name="connsiteX10479" fmla="*/ 4557562 w 11378470"/>
              <a:gd name="connsiteY10479" fmla="*/ 357668 h 10286999"/>
              <a:gd name="connsiteX10480" fmla="*/ 4580704 w 11378470"/>
              <a:gd name="connsiteY10480" fmla="*/ 343727 h 10286999"/>
              <a:gd name="connsiteX10481" fmla="*/ 4606474 w 11378470"/>
              <a:gd name="connsiteY10481" fmla="*/ 325240 h 10286999"/>
              <a:gd name="connsiteX10482" fmla="*/ 4610052 w 11378470"/>
              <a:gd name="connsiteY10482" fmla="*/ 324271 h 10286999"/>
              <a:gd name="connsiteX10483" fmla="*/ 4675904 w 11378470"/>
              <a:gd name="connsiteY10483" fmla="*/ 283415 h 10286999"/>
              <a:gd name="connsiteX10484" fmla="*/ 4773963 w 11378470"/>
              <a:gd name="connsiteY10484" fmla="*/ 233828 h 10286999"/>
              <a:gd name="connsiteX10485" fmla="*/ 4787325 w 11378470"/>
              <a:gd name="connsiteY10485" fmla="*/ 226372 h 10286999"/>
              <a:gd name="connsiteX10486" fmla="*/ 4946922 w 11378470"/>
              <a:gd name="connsiteY10486" fmla="*/ 151441 h 10286999"/>
              <a:gd name="connsiteX10487" fmla="*/ 4942525 w 11378470"/>
              <a:gd name="connsiteY10487" fmla="*/ 149918 h 10286999"/>
              <a:gd name="connsiteX10488" fmla="*/ 4939384 w 11378470"/>
              <a:gd name="connsiteY10488" fmla="*/ 130929 h 10286999"/>
              <a:gd name="connsiteX10489" fmla="*/ 4985550 w 11378470"/>
              <a:gd name="connsiteY10489" fmla="*/ 118348 h 10286999"/>
              <a:gd name="connsiteX10490" fmla="*/ 4984667 w 11378470"/>
              <a:gd name="connsiteY10490" fmla="*/ 135842 h 10286999"/>
              <a:gd name="connsiteX10491" fmla="*/ 5045768 w 11378470"/>
              <a:gd name="connsiteY10491" fmla="*/ 112694 h 10286999"/>
              <a:gd name="connsiteX10492" fmla="*/ 5136366 w 11378470"/>
              <a:gd name="connsiteY10492" fmla="*/ 81900 h 10286999"/>
              <a:gd name="connsiteX10493" fmla="*/ 5147100 w 11378470"/>
              <a:gd name="connsiteY10493" fmla="*/ 78990 h 10286999"/>
              <a:gd name="connsiteX10494" fmla="*/ 5256006 w 11378470"/>
              <a:gd name="connsiteY10494" fmla="*/ 48505 h 10286999"/>
              <a:gd name="connsiteX10495" fmla="*/ 5341740 w 11378470"/>
              <a:gd name="connsiteY10495" fmla="*/ 29384 h 10286999"/>
              <a:gd name="connsiteX10496" fmla="*/ 5349936 w 11378470"/>
              <a:gd name="connsiteY10496" fmla="*/ 17085 h 10286999"/>
              <a:gd name="connsiteX10497" fmla="*/ 5387300 w 11378470"/>
              <a:gd name="connsiteY10497" fmla="*/ 18026 h 10286999"/>
              <a:gd name="connsiteX10498" fmla="*/ 5387344 w 11378470"/>
              <a:gd name="connsiteY10498" fmla="*/ 18078 h 10286999"/>
              <a:gd name="connsiteX10499" fmla="*/ 5394642 w 11378470"/>
              <a:gd name="connsiteY10499" fmla="*/ 16187 h 10286999"/>
              <a:gd name="connsiteX10500" fmla="*/ 5431709 w 11378470"/>
              <a:gd name="connsiteY10500" fmla="*/ 9493 h 10286999"/>
              <a:gd name="connsiteX10501" fmla="*/ 5433134 w 11378470"/>
              <a:gd name="connsiteY10501" fmla="*/ 9343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</a:cxnLst>
            <a:rect l="l" t="t" r="r" b="b"/>
            <a:pathLst>
              <a:path w="11378470" h="10286999">
                <a:moveTo>
                  <a:pt x="11378470" y="10228676"/>
                </a:moveTo>
                <a:lnTo>
                  <a:pt x="11378470" y="10239769"/>
                </a:lnTo>
                <a:lnTo>
                  <a:pt x="11364858" y="10286999"/>
                </a:lnTo>
                <a:lnTo>
                  <a:pt x="11296484" y="10286999"/>
                </a:lnTo>
                <a:lnTo>
                  <a:pt x="11310546" y="10264804"/>
                </a:lnTo>
                <a:cubicBezTo>
                  <a:pt x="11320214" y="10253347"/>
                  <a:pt x="11331078" y="10244008"/>
                  <a:pt x="11343012" y="10237579"/>
                </a:cubicBezTo>
                <a:close/>
                <a:moveTo>
                  <a:pt x="7429850" y="10212628"/>
                </a:moveTo>
                <a:cubicBezTo>
                  <a:pt x="7440456" y="10222979"/>
                  <a:pt x="7446493" y="10235234"/>
                  <a:pt x="7448854" y="10248170"/>
                </a:cubicBezTo>
                <a:lnTo>
                  <a:pt x="7445857" y="10286999"/>
                </a:lnTo>
                <a:lnTo>
                  <a:pt x="7333421" y="10286999"/>
                </a:lnTo>
                <a:lnTo>
                  <a:pt x="7342526" y="10261851"/>
                </a:lnTo>
                <a:cubicBezTo>
                  <a:pt x="7362959" y="10232708"/>
                  <a:pt x="7398340" y="10210899"/>
                  <a:pt x="7429850" y="10212628"/>
                </a:cubicBezTo>
                <a:close/>
                <a:moveTo>
                  <a:pt x="3873583" y="10202935"/>
                </a:moveTo>
                <a:cubicBezTo>
                  <a:pt x="3881635" y="10202331"/>
                  <a:pt x="3886317" y="10211488"/>
                  <a:pt x="3890999" y="10220648"/>
                </a:cubicBezTo>
                <a:cubicBezTo>
                  <a:pt x="3883882" y="10226114"/>
                  <a:pt x="3883446" y="10234952"/>
                  <a:pt x="3869649" y="10237048"/>
                </a:cubicBezTo>
                <a:cubicBezTo>
                  <a:pt x="3866747" y="10226521"/>
                  <a:pt x="3867184" y="10217682"/>
                  <a:pt x="3864282" y="10207158"/>
                </a:cubicBezTo>
                <a:cubicBezTo>
                  <a:pt x="3867840" y="10204424"/>
                  <a:pt x="3870898" y="10203138"/>
                  <a:pt x="3873583" y="10202935"/>
                </a:cubicBezTo>
                <a:close/>
                <a:moveTo>
                  <a:pt x="5073612" y="10187879"/>
                </a:moveTo>
                <a:cubicBezTo>
                  <a:pt x="5093763" y="10190880"/>
                  <a:pt x="5113914" y="10193882"/>
                  <a:pt x="5134064" y="10196883"/>
                </a:cubicBezTo>
                <a:cubicBezTo>
                  <a:pt x="5127239" y="10211774"/>
                  <a:pt x="5130492" y="10228162"/>
                  <a:pt x="5129303" y="10238587"/>
                </a:cubicBezTo>
                <a:cubicBezTo>
                  <a:pt x="5112405" y="10251976"/>
                  <a:pt x="5096696" y="10254936"/>
                  <a:pt x="5072104" y="10245970"/>
                </a:cubicBezTo>
                <a:cubicBezTo>
                  <a:pt x="5065601" y="10213193"/>
                  <a:pt x="5064410" y="10223620"/>
                  <a:pt x="5073612" y="10187879"/>
                </a:cubicBezTo>
                <a:close/>
                <a:moveTo>
                  <a:pt x="3229596" y="10182803"/>
                </a:moveTo>
                <a:cubicBezTo>
                  <a:pt x="3235266" y="10182879"/>
                  <a:pt x="3241751" y="10184523"/>
                  <a:pt x="3249028" y="10188193"/>
                </a:cubicBezTo>
                <a:cubicBezTo>
                  <a:pt x="3245132" y="10219583"/>
                  <a:pt x="3242530" y="10240510"/>
                  <a:pt x="3235514" y="10255507"/>
                </a:cubicBezTo>
                <a:cubicBezTo>
                  <a:pt x="3196520" y="10258095"/>
                  <a:pt x="3190859" y="10202433"/>
                  <a:pt x="3215036" y="10186817"/>
                </a:cubicBezTo>
                <a:cubicBezTo>
                  <a:pt x="3219067" y="10184216"/>
                  <a:pt x="3223926" y="10182725"/>
                  <a:pt x="3229596" y="10182803"/>
                </a:cubicBezTo>
                <a:close/>
                <a:moveTo>
                  <a:pt x="5973192" y="10173293"/>
                </a:moveTo>
                <a:cubicBezTo>
                  <a:pt x="6002042" y="10195855"/>
                  <a:pt x="5987619" y="10240974"/>
                  <a:pt x="5958768" y="10248493"/>
                </a:cubicBezTo>
                <a:cubicBezTo>
                  <a:pt x="5908284" y="10225933"/>
                  <a:pt x="5944345" y="10173293"/>
                  <a:pt x="5973192" y="10173293"/>
                </a:cubicBezTo>
                <a:close/>
                <a:moveTo>
                  <a:pt x="6595646" y="10127017"/>
                </a:moveTo>
                <a:cubicBezTo>
                  <a:pt x="6603698" y="10126413"/>
                  <a:pt x="6608380" y="10135570"/>
                  <a:pt x="6613062" y="10144730"/>
                </a:cubicBezTo>
                <a:cubicBezTo>
                  <a:pt x="6605945" y="10150196"/>
                  <a:pt x="6605509" y="10159034"/>
                  <a:pt x="6591712" y="10161130"/>
                </a:cubicBezTo>
                <a:cubicBezTo>
                  <a:pt x="6588810" y="10150603"/>
                  <a:pt x="6589247" y="10141764"/>
                  <a:pt x="6586345" y="10131240"/>
                </a:cubicBezTo>
                <a:cubicBezTo>
                  <a:pt x="6589903" y="10128506"/>
                  <a:pt x="6592961" y="10127220"/>
                  <a:pt x="6595646" y="10127017"/>
                </a:cubicBezTo>
                <a:close/>
                <a:moveTo>
                  <a:pt x="3522274" y="10117722"/>
                </a:moveTo>
                <a:cubicBezTo>
                  <a:pt x="3531350" y="10116335"/>
                  <a:pt x="3542760" y="10116569"/>
                  <a:pt x="3557758" y="10118603"/>
                </a:cubicBezTo>
                <a:cubicBezTo>
                  <a:pt x="3538616" y="10189431"/>
                  <a:pt x="3618175" y="10163505"/>
                  <a:pt x="3605990" y="10219544"/>
                </a:cubicBezTo>
                <a:cubicBezTo>
                  <a:pt x="3592296" y="10237354"/>
                  <a:pt x="3583486" y="10261724"/>
                  <a:pt x="3562513" y="10274862"/>
                </a:cubicBezTo>
                <a:cubicBezTo>
                  <a:pt x="3555525" y="10279242"/>
                  <a:pt x="3547183" y="10282370"/>
                  <a:pt x="3536856" y="10283593"/>
                </a:cubicBezTo>
                <a:cubicBezTo>
                  <a:pt x="3534698" y="10220366"/>
                  <a:pt x="3514272" y="10180884"/>
                  <a:pt x="3500809" y="10126615"/>
                </a:cubicBezTo>
                <a:cubicBezTo>
                  <a:pt x="3506460" y="10122136"/>
                  <a:pt x="3513199" y="10119117"/>
                  <a:pt x="3522274" y="10117722"/>
                </a:cubicBezTo>
                <a:close/>
                <a:moveTo>
                  <a:pt x="10397590" y="10115065"/>
                </a:moveTo>
                <a:cubicBezTo>
                  <a:pt x="10463316" y="10154330"/>
                  <a:pt x="10457948" y="10181182"/>
                  <a:pt x="10433740" y="10193020"/>
                </a:cubicBezTo>
                <a:cubicBezTo>
                  <a:pt x="10393394" y="10212750"/>
                  <a:pt x="10300708" y="10190779"/>
                  <a:pt x="10397590" y="10115065"/>
                </a:cubicBezTo>
                <a:close/>
                <a:moveTo>
                  <a:pt x="3107717" y="10060222"/>
                </a:moveTo>
                <a:cubicBezTo>
                  <a:pt x="3147430" y="10077160"/>
                  <a:pt x="3147278" y="10136058"/>
                  <a:pt x="3123053" y="10166052"/>
                </a:cubicBezTo>
                <a:cubicBezTo>
                  <a:pt x="3114980" y="10176048"/>
                  <a:pt x="3104230" y="10182836"/>
                  <a:pt x="3091393" y="10183790"/>
                </a:cubicBezTo>
                <a:cubicBezTo>
                  <a:pt x="3038440" y="10161202"/>
                  <a:pt x="3065000" y="10075622"/>
                  <a:pt x="3107717" y="10060222"/>
                </a:cubicBezTo>
                <a:close/>
                <a:moveTo>
                  <a:pt x="1995300" y="10025418"/>
                </a:moveTo>
                <a:cubicBezTo>
                  <a:pt x="2008034" y="10041800"/>
                  <a:pt x="2020766" y="10058182"/>
                  <a:pt x="2033501" y="10074564"/>
                </a:cubicBezTo>
                <a:cubicBezTo>
                  <a:pt x="2018659" y="10080637"/>
                  <a:pt x="2010182" y="10094901"/>
                  <a:pt x="2002412" y="10101678"/>
                </a:cubicBezTo>
                <a:cubicBezTo>
                  <a:pt x="1981201" y="10099561"/>
                  <a:pt x="1967764" y="10090664"/>
                  <a:pt x="1955731" y="10066798"/>
                </a:cubicBezTo>
                <a:cubicBezTo>
                  <a:pt x="1972684" y="10038271"/>
                  <a:pt x="1964912" y="10045048"/>
                  <a:pt x="1995300" y="10025418"/>
                </a:cubicBezTo>
                <a:close/>
                <a:moveTo>
                  <a:pt x="4262851" y="9999372"/>
                </a:moveTo>
                <a:cubicBezTo>
                  <a:pt x="4264757" y="10012078"/>
                  <a:pt x="4270448" y="10019648"/>
                  <a:pt x="4274016" y="10026148"/>
                </a:cubicBezTo>
                <a:cubicBezTo>
                  <a:pt x="4277583" y="10032647"/>
                  <a:pt x="4279026" y="10038071"/>
                  <a:pt x="4272430" y="10046486"/>
                </a:cubicBezTo>
                <a:cubicBezTo>
                  <a:pt x="4256870" y="10043327"/>
                  <a:pt x="4251617" y="10012491"/>
                  <a:pt x="4262851" y="9999372"/>
                </a:cubicBezTo>
                <a:close/>
                <a:moveTo>
                  <a:pt x="2875513" y="9978385"/>
                </a:moveTo>
                <a:cubicBezTo>
                  <a:pt x="2878221" y="9989146"/>
                  <a:pt x="2880929" y="9999908"/>
                  <a:pt x="2883636" y="10010670"/>
                </a:cubicBezTo>
                <a:cubicBezTo>
                  <a:pt x="2875054" y="10011035"/>
                  <a:pt x="2867825" y="10016781"/>
                  <a:pt x="2862556" y="10018817"/>
                </a:cubicBezTo>
                <a:cubicBezTo>
                  <a:pt x="2852619" y="10013799"/>
                  <a:pt x="2847952" y="10006748"/>
                  <a:pt x="2847204" y="9992276"/>
                </a:cubicBezTo>
                <a:cubicBezTo>
                  <a:pt x="2861661" y="9980786"/>
                  <a:pt x="2856391" y="9982822"/>
                  <a:pt x="2875513" y="9978385"/>
                </a:cubicBezTo>
                <a:close/>
                <a:moveTo>
                  <a:pt x="10489234" y="9973550"/>
                </a:moveTo>
                <a:lnTo>
                  <a:pt x="10492938" y="9973854"/>
                </a:lnTo>
                <a:cubicBezTo>
                  <a:pt x="10492938" y="9973854"/>
                  <a:pt x="10491378" y="9974264"/>
                  <a:pt x="10489612" y="9973919"/>
                </a:cubicBezTo>
                <a:close/>
                <a:moveTo>
                  <a:pt x="9769812" y="9924445"/>
                </a:moveTo>
                <a:cubicBezTo>
                  <a:pt x="9792685" y="9921004"/>
                  <a:pt x="9819661" y="9929439"/>
                  <a:pt x="9847321" y="9956738"/>
                </a:cubicBezTo>
                <a:cubicBezTo>
                  <a:pt x="9805820" y="10012505"/>
                  <a:pt x="9823920" y="10058508"/>
                  <a:pt x="9767585" y="10087325"/>
                </a:cubicBezTo>
                <a:cubicBezTo>
                  <a:pt x="9669603" y="10051963"/>
                  <a:pt x="9701209" y="9934768"/>
                  <a:pt x="9769812" y="9924445"/>
                </a:cubicBezTo>
                <a:close/>
                <a:moveTo>
                  <a:pt x="6984914" y="9923454"/>
                </a:moveTo>
                <a:cubicBezTo>
                  <a:pt x="6986820" y="9936160"/>
                  <a:pt x="6992511" y="9943730"/>
                  <a:pt x="6996079" y="9950230"/>
                </a:cubicBezTo>
                <a:cubicBezTo>
                  <a:pt x="6999646" y="9956729"/>
                  <a:pt x="7001089" y="9962153"/>
                  <a:pt x="6994493" y="9970568"/>
                </a:cubicBezTo>
                <a:cubicBezTo>
                  <a:pt x="6978933" y="9967409"/>
                  <a:pt x="6973680" y="9936573"/>
                  <a:pt x="6984914" y="9923454"/>
                </a:cubicBezTo>
                <a:close/>
                <a:moveTo>
                  <a:pt x="5597576" y="9902467"/>
                </a:moveTo>
                <a:cubicBezTo>
                  <a:pt x="5600284" y="9913228"/>
                  <a:pt x="5602992" y="9923990"/>
                  <a:pt x="5605699" y="9934752"/>
                </a:cubicBezTo>
                <a:cubicBezTo>
                  <a:pt x="5597117" y="9935117"/>
                  <a:pt x="5589888" y="9940863"/>
                  <a:pt x="5584619" y="9942899"/>
                </a:cubicBezTo>
                <a:cubicBezTo>
                  <a:pt x="5574682" y="9937881"/>
                  <a:pt x="5570015" y="9930830"/>
                  <a:pt x="5569267" y="9916358"/>
                </a:cubicBezTo>
                <a:cubicBezTo>
                  <a:pt x="5583724" y="9904868"/>
                  <a:pt x="5578454" y="9906904"/>
                  <a:pt x="5597576" y="9902467"/>
                </a:cubicBezTo>
                <a:close/>
                <a:moveTo>
                  <a:pt x="10519984" y="9901991"/>
                </a:moveTo>
                <a:lnTo>
                  <a:pt x="10510796" y="9902339"/>
                </a:lnTo>
                <a:lnTo>
                  <a:pt x="10504122" y="9930464"/>
                </a:lnTo>
                <a:lnTo>
                  <a:pt x="10649940" y="9943042"/>
                </a:lnTo>
                <a:lnTo>
                  <a:pt x="10628254" y="9918587"/>
                </a:lnTo>
                <a:lnTo>
                  <a:pt x="10627604" y="9914102"/>
                </a:lnTo>
                <a:close/>
                <a:moveTo>
                  <a:pt x="9335758" y="9845845"/>
                </a:moveTo>
                <a:cubicBezTo>
                  <a:pt x="9345150" y="9846496"/>
                  <a:pt x="9355474" y="9848773"/>
                  <a:pt x="9367041" y="9853220"/>
                </a:cubicBezTo>
                <a:cubicBezTo>
                  <a:pt x="9386929" y="9887916"/>
                  <a:pt x="9384960" y="9918375"/>
                  <a:pt x="9356612" y="9965750"/>
                </a:cubicBezTo>
                <a:cubicBezTo>
                  <a:pt x="9308374" y="9978426"/>
                  <a:pt x="9232569" y="9928478"/>
                  <a:pt x="9268006" y="9869262"/>
                </a:cubicBezTo>
                <a:cubicBezTo>
                  <a:pt x="9281199" y="9860806"/>
                  <a:pt x="9294390" y="9852348"/>
                  <a:pt x="9310067" y="9848228"/>
                </a:cubicBezTo>
                <a:cubicBezTo>
                  <a:pt x="9317906" y="9846169"/>
                  <a:pt x="9326366" y="9845193"/>
                  <a:pt x="9335758" y="9845845"/>
                </a:cubicBezTo>
                <a:close/>
                <a:moveTo>
                  <a:pt x="10382660" y="9831232"/>
                </a:moveTo>
                <a:cubicBezTo>
                  <a:pt x="10376784" y="9831156"/>
                  <a:pt x="10370132" y="9831284"/>
                  <a:pt x="10367016" y="9832104"/>
                </a:cubicBezTo>
                <a:cubicBezTo>
                  <a:pt x="10368676" y="9838145"/>
                  <a:pt x="10374916" y="9836505"/>
                  <a:pt x="10374916" y="9836505"/>
                </a:cubicBezTo>
                <a:lnTo>
                  <a:pt x="10380748" y="9837131"/>
                </a:lnTo>
                <a:lnTo>
                  <a:pt x="10383016" y="9831243"/>
                </a:lnTo>
                <a:close/>
                <a:moveTo>
                  <a:pt x="4493436" y="9813487"/>
                </a:moveTo>
                <a:cubicBezTo>
                  <a:pt x="4513537" y="9816116"/>
                  <a:pt x="4533636" y="9818745"/>
                  <a:pt x="4553736" y="9821376"/>
                </a:cubicBezTo>
                <a:cubicBezTo>
                  <a:pt x="4582156" y="9845824"/>
                  <a:pt x="4584362" y="9885170"/>
                  <a:pt x="4564996" y="9910969"/>
                </a:cubicBezTo>
                <a:cubicBezTo>
                  <a:pt x="4558540" y="9919569"/>
                  <a:pt x="4549688" y="9926665"/>
                  <a:pt x="4538608" y="9931200"/>
                </a:cubicBezTo>
                <a:cubicBezTo>
                  <a:pt x="4523840" y="9937248"/>
                  <a:pt x="4505115" y="9938747"/>
                  <a:pt x="4482842" y="9933199"/>
                </a:cubicBezTo>
                <a:cubicBezTo>
                  <a:pt x="4449704" y="9913070"/>
                  <a:pt x="4460569" y="9830248"/>
                  <a:pt x="4493436" y="9813487"/>
                </a:cubicBezTo>
                <a:close/>
                <a:moveTo>
                  <a:pt x="10282936" y="9755676"/>
                </a:moveTo>
                <a:lnTo>
                  <a:pt x="10263908" y="9797296"/>
                </a:lnTo>
                <a:lnTo>
                  <a:pt x="10307884" y="9805553"/>
                </a:lnTo>
                <a:lnTo>
                  <a:pt x="10387120" y="9824397"/>
                </a:lnTo>
                <a:lnTo>
                  <a:pt x="10414702" y="9783922"/>
                </a:lnTo>
                <a:lnTo>
                  <a:pt x="10356646" y="9770076"/>
                </a:lnTo>
                <a:close/>
                <a:moveTo>
                  <a:pt x="3921146" y="9755622"/>
                </a:moveTo>
                <a:lnTo>
                  <a:pt x="3912465" y="9774605"/>
                </a:lnTo>
                <a:lnTo>
                  <a:pt x="3918972" y="9768213"/>
                </a:lnTo>
                <a:cubicBezTo>
                  <a:pt x="3932703" y="9762070"/>
                  <a:pt x="3947725" y="9774498"/>
                  <a:pt x="3962750" y="9786929"/>
                </a:cubicBezTo>
                <a:cubicBezTo>
                  <a:pt x="3954264" y="9800650"/>
                  <a:pt x="3960039" y="9815798"/>
                  <a:pt x="3937296" y="9828097"/>
                </a:cubicBezTo>
                <a:lnTo>
                  <a:pt x="3924280" y="9808778"/>
                </a:lnTo>
                <a:lnTo>
                  <a:pt x="3918505" y="9820492"/>
                </a:lnTo>
                <a:cubicBezTo>
                  <a:pt x="3914395" y="9824887"/>
                  <a:pt x="3909149" y="9828123"/>
                  <a:pt x="3903615" y="9829933"/>
                </a:cubicBezTo>
                <a:lnTo>
                  <a:pt x="3889287" y="9830692"/>
                </a:lnTo>
                <a:lnTo>
                  <a:pt x="3869599" y="9888666"/>
                </a:lnTo>
                <a:cubicBezTo>
                  <a:pt x="3859149" y="9914987"/>
                  <a:pt x="3845049" y="9941567"/>
                  <a:pt x="3820877" y="9969182"/>
                </a:cubicBezTo>
                <a:cubicBezTo>
                  <a:pt x="3777904" y="9910267"/>
                  <a:pt x="3842363" y="9740895"/>
                  <a:pt x="3921146" y="9755622"/>
                </a:cubicBezTo>
                <a:close/>
                <a:moveTo>
                  <a:pt x="4761420" y="9709201"/>
                </a:moveTo>
                <a:cubicBezTo>
                  <a:pt x="4764659" y="9710837"/>
                  <a:pt x="4767254" y="9715631"/>
                  <a:pt x="4769365" y="9721343"/>
                </a:cubicBezTo>
                <a:cubicBezTo>
                  <a:pt x="4771477" y="9727055"/>
                  <a:pt x="4773103" y="9733683"/>
                  <a:pt x="4774405" y="9738987"/>
                </a:cubicBezTo>
                <a:cubicBezTo>
                  <a:pt x="4768596" y="9749991"/>
                  <a:pt x="4756309" y="9757724"/>
                  <a:pt x="4742719" y="9760157"/>
                </a:cubicBezTo>
                <a:cubicBezTo>
                  <a:pt x="4737513" y="9738943"/>
                  <a:pt x="4745260" y="9724271"/>
                  <a:pt x="4761420" y="9709201"/>
                </a:cubicBezTo>
                <a:close/>
                <a:moveTo>
                  <a:pt x="3368688" y="9703945"/>
                </a:moveTo>
                <a:cubicBezTo>
                  <a:pt x="3375668" y="9733263"/>
                  <a:pt x="3366713" y="9740349"/>
                  <a:pt x="3356804" y="9737846"/>
                </a:cubicBezTo>
                <a:cubicBezTo>
                  <a:pt x="3340292" y="9733674"/>
                  <a:pt x="3321132" y="9702863"/>
                  <a:pt x="3368688" y="9703945"/>
                </a:cubicBezTo>
                <a:close/>
                <a:moveTo>
                  <a:pt x="6628867" y="9703846"/>
                </a:moveTo>
                <a:cubicBezTo>
                  <a:pt x="6633676" y="9702830"/>
                  <a:pt x="6638941" y="9703479"/>
                  <a:pt x="6644844" y="9706460"/>
                </a:cubicBezTo>
                <a:cubicBezTo>
                  <a:pt x="6660097" y="9738265"/>
                  <a:pt x="6630117" y="9760147"/>
                  <a:pt x="6609057" y="9754895"/>
                </a:cubicBezTo>
                <a:cubicBezTo>
                  <a:pt x="6602036" y="9753145"/>
                  <a:pt x="6596008" y="9748379"/>
                  <a:pt x="6592974" y="9739961"/>
                </a:cubicBezTo>
                <a:cubicBezTo>
                  <a:pt x="6604118" y="9724926"/>
                  <a:pt x="6614441" y="9706894"/>
                  <a:pt x="6628867" y="9703846"/>
                </a:cubicBezTo>
                <a:close/>
                <a:moveTo>
                  <a:pt x="3496879" y="9686017"/>
                </a:moveTo>
                <a:cubicBezTo>
                  <a:pt x="3507854" y="9689264"/>
                  <a:pt x="3513689" y="9700244"/>
                  <a:pt x="3516418" y="9713102"/>
                </a:cubicBezTo>
                <a:cubicBezTo>
                  <a:pt x="3519146" y="9725959"/>
                  <a:pt x="3518770" y="9740691"/>
                  <a:pt x="3517324" y="9751440"/>
                </a:cubicBezTo>
                <a:cubicBezTo>
                  <a:pt x="3506817" y="9755317"/>
                  <a:pt x="3506330" y="9764253"/>
                  <a:pt x="3495821" y="9768133"/>
                </a:cubicBezTo>
                <a:cubicBezTo>
                  <a:pt x="3487267" y="9736264"/>
                  <a:pt x="3475375" y="9702710"/>
                  <a:pt x="3496879" y="9686017"/>
                </a:cubicBezTo>
                <a:close/>
                <a:moveTo>
                  <a:pt x="4296431" y="9682571"/>
                </a:moveTo>
                <a:cubicBezTo>
                  <a:pt x="4375878" y="9703755"/>
                  <a:pt x="4328520" y="9872140"/>
                  <a:pt x="4297243" y="9915612"/>
                </a:cubicBezTo>
                <a:cubicBezTo>
                  <a:pt x="4285087" y="9850463"/>
                  <a:pt x="4268193" y="9742330"/>
                  <a:pt x="4296431" y="9682571"/>
                </a:cubicBezTo>
                <a:close/>
                <a:moveTo>
                  <a:pt x="8738082" y="9664811"/>
                </a:moveTo>
                <a:cubicBezTo>
                  <a:pt x="8748663" y="9661557"/>
                  <a:pt x="8759770" y="9664325"/>
                  <a:pt x="8768483" y="9677205"/>
                </a:cubicBezTo>
                <a:cubicBezTo>
                  <a:pt x="8764023" y="9698600"/>
                  <a:pt x="8749915" y="9722530"/>
                  <a:pt x="8735807" y="9746463"/>
                </a:cubicBezTo>
                <a:cubicBezTo>
                  <a:pt x="8679322" y="9738556"/>
                  <a:pt x="8706339" y="9674574"/>
                  <a:pt x="8738082" y="9664811"/>
                </a:cubicBezTo>
                <a:close/>
                <a:moveTo>
                  <a:pt x="7483483" y="9633283"/>
                </a:moveTo>
                <a:cubicBezTo>
                  <a:pt x="7486722" y="9634919"/>
                  <a:pt x="7489317" y="9639713"/>
                  <a:pt x="7491428" y="9645425"/>
                </a:cubicBezTo>
                <a:cubicBezTo>
                  <a:pt x="7493540" y="9651137"/>
                  <a:pt x="7495166" y="9657765"/>
                  <a:pt x="7496468" y="9663069"/>
                </a:cubicBezTo>
                <a:cubicBezTo>
                  <a:pt x="7490659" y="9674073"/>
                  <a:pt x="7478372" y="9681806"/>
                  <a:pt x="7464782" y="9684239"/>
                </a:cubicBezTo>
                <a:cubicBezTo>
                  <a:pt x="7459576" y="9663025"/>
                  <a:pt x="7467323" y="9648353"/>
                  <a:pt x="7483483" y="9633283"/>
                </a:cubicBezTo>
                <a:close/>
                <a:moveTo>
                  <a:pt x="6090751" y="9628027"/>
                </a:moveTo>
                <a:cubicBezTo>
                  <a:pt x="6097731" y="9657345"/>
                  <a:pt x="6088776" y="9664431"/>
                  <a:pt x="6078867" y="9661928"/>
                </a:cubicBezTo>
                <a:cubicBezTo>
                  <a:pt x="6062355" y="9657756"/>
                  <a:pt x="6043195" y="9626945"/>
                  <a:pt x="6090751" y="9628027"/>
                </a:cubicBezTo>
                <a:close/>
                <a:moveTo>
                  <a:pt x="4396315" y="9615235"/>
                </a:moveTo>
                <a:cubicBezTo>
                  <a:pt x="4402057" y="9621334"/>
                  <a:pt x="4400212" y="9630210"/>
                  <a:pt x="4398365" y="9639086"/>
                </a:cubicBezTo>
                <a:cubicBezTo>
                  <a:pt x="4396032" y="9646091"/>
                  <a:pt x="4392725" y="9649353"/>
                  <a:pt x="4388809" y="9650273"/>
                </a:cubicBezTo>
                <a:cubicBezTo>
                  <a:pt x="4384894" y="9651194"/>
                  <a:pt x="4380368" y="9649775"/>
                  <a:pt x="4375599" y="9647419"/>
                </a:cubicBezTo>
                <a:cubicBezTo>
                  <a:pt x="4366063" y="9642709"/>
                  <a:pt x="4367909" y="9633833"/>
                  <a:pt x="4367909" y="9633833"/>
                </a:cubicBezTo>
                <a:cubicBezTo>
                  <a:pt x="4372576" y="9619824"/>
                  <a:pt x="4382984" y="9611914"/>
                  <a:pt x="4396315" y="9615235"/>
                </a:cubicBezTo>
                <a:close/>
                <a:moveTo>
                  <a:pt x="6218942" y="9610099"/>
                </a:moveTo>
                <a:cubicBezTo>
                  <a:pt x="6229917" y="9613346"/>
                  <a:pt x="6235752" y="9624326"/>
                  <a:pt x="6238481" y="9637184"/>
                </a:cubicBezTo>
                <a:cubicBezTo>
                  <a:pt x="6241209" y="9650041"/>
                  <a:pt x="6240833" y="9664773"/>
                  <a:pt x="6239387" y="9675522"/>
                </a:cubicBezTo>
                <a:cubicBezTo>
                  <a:pt x="6228880" y="9679399"/>
                  <a:pt x="6228393" y="9688335"/>
                  <a:pt x="6217884" y="9692215"/>
                </a:cubicBezTo>
                <a:cubicBezTo>
                  <a:pt x="6209330" y="9660346"/>
                  <a:pt x="6197438" y="9626792"/>
                  <a:pt x="6218942" y="9610099"/>
                </a:cubicBezTo>
                <a:close/>
                <a:moveTo>
                  <a:pt x="4775314" y="9605142"/>
                </a:moveTo>
                <a:cubicBezTo>
                  <a:pt x="4772628" y="9610035"/>
                  <a:pt x="4772628" y="9610035"/>
                  <a:pt x="4777171" y="9612280"/>
                </a:cubicBezTo>
                <a:cubicBezTo>
                  <a:pt x="4777171" y="9612280"/>
                  <a:pt x="4777171" y="9612280"/>
                  <a:pt x="4780784" y="9610958"/>
                </a:cubicBezTo>
                <a:cubicBezTo>
                  <a:pt x="4781713" y="9614527"/>
                  <a:pt x="4778100" y="9615850"/>
                  <a:pt x="4779028" y="9619420"/>
                </a:cubicBezTo>
                <a:cubicBezTo>
                  <a:pt x="4779028" y="9619420"/>
                  <a:pt x="4775414" y="9620742"/>
                  <a:pt x="4775414" y="9620742"/>
                </a:cubicBezTo>
                <a:cubicBezTo>
                  <a:pt x="4775877" y="9622525"/>
                  <a:pt x="4775877" y="9622525"/>
                  <a:pt x="4774743" y="9621964"/>
                </a:cubicBezTo>
                <a:cubicBezTo>
                  <a:pt x="4773608" y="9621403"/>
                  <a:pt x="4771337" y="9620279"/>
                  <a:pt x="4767259" y="9619817"/>
                </a:cubicBezTo>
                <a:cubicBezTo>
                  <a:pt x="4762716" y="9617572"/>
                  <a:pt x="4759102" y="9618892"/>
                  <a:pt x="4761788" y="9614001"/>
                </a:cubicBezTo>
                <a:cubicBezTo>
                  <a:pt x="4764473" y="9609109"/>
                  <a:pt x="4764473" y="9609109"/>
                  <a:pt x="4775314" y="9605142"/>
                </a:cubicBezTo>
                <a:close/>
                <a:moveTo>
                  <a:pt x="2921118" y="9591707"/>
                </a:moveTo>
                <a:cubicBezTo>
                  <a:pt x="2927204" y="9591622"/>
                  <a:pt x="2932625" y="9592922"/>
                  <a:pt x="2936338" y="9595945"/>
                </a:cubicBezTo>
                <a:cubicBezTo>
                  <a:pt x="2939215" y="9606589"/>
                  <a:pt x="2942092" y="9617233"/>
                  <a:pt x="2944970" y="9627875"/>
                </a:cubicBezTo>
                <a:cubicBezTo>
                  <a:pt x="2939044" y="9648149"/>
                  <a:pt x="2920537" y="9659161"/>
                  <a:pt x="2904108" y="9656047"/>
                </a:cubicBezTo>
                <a:cubicBezTo>
                  <a:pt x="2898633" y="9655008"/>
                  <a:pt x="2893387" y="9652402"/>
                  <a:pt x="2888918" y="9648044"/>
                </a:cubicBezTo>
                <a:cubicBezTo>
                  <a:pt x="2882958" y="9642236"/>
                  <a:pt x="2878375" y="9633314"/>
                  <a:pt x="2876456" y="9620857"/>
                </a:cubicBezTo>
                <a:cubicBezTo>
                  <a:pt x="2878608" y="9604711"/>
                  <a:pt x="2902859" y="9591968"/>
                  <a:pt x="2921118" y="9591707"/>
                </a:cubicBezTo>
                <a:close/>
                <a:moveTo>
                  <a:pt x="2574914" y="9588385"/>
                </a:moveTo>
                <a:lnTo>
                  <a:pt x="2576339" y="9605777"/>
                </a:lnTo>
                <a:lnTo>
                  <a:pt x="2592206" y="9615112"/>
                </a:lnTo>
                <a:cubicBezTo>
                  <a:pt x="2589528" y="9635616"/>
                  <a:pt x="2582209" y="9652904"/>
                  <a:pt x="2569880" y="9664971"/>
                </a:cubicBezTo>
                <a:cubicBezTo>
                  <a:pt x="2557549" y="9677037"/>
                  <a:pt x="2540206" y="9683883"/>
                  <a:pt x="2517480" y="9683504"/>
                </a:cubicBezTo>
                <a:cubicBezTo>
                  <a:pt x="2490302" y="9659069"/>
                  <a:pt x="2511253" y="9614894"/>
                  <a:pt x="2519576" y="9589917"/>
                </a:cubicBezTo>
                <a:lnTo>
                  <a:pt x="2551163" y="9595519"/>
                </a:lnTo>
                <a:lnTo>
                  <a:pt x="2551168" y="9594515"/>
                </a:lnTo>
                <a:cubicBezTo>
                  <a:pt x="2563309" y="9587058"/>
                  <a:pt x="2567898" y="9593902"/>
                  <a:pt x="2574914" y="9588385"/>
                </a:cubicBezTo>
                <a:close/>
                <a:moveTo>
                  <a:pt x="9581762" y="9578694"/>
                </a:moveTo>
                <a:cubicBezTo>
                  <a:pt x="9581762" y="9578694"/>
                  <a:pt x="9581762" y="9578694"/>
                  <a:pt x="9578846" y="9592412"/>
                </a:cubicBezTo>
                <a:cubicBezTo>
                  <a:pt x="9648263" y="9625974"/>
                  <a:pt x="9734731" y="9648583"/>
                  <a:pt x="9830756" y="9681626"/>
                </a:cubicBezTo>
                <a:cubicBezTo>
                  <a:pt x="9888952" y="9698711"/>
                  <a:pt x="9942578" y="9723471"/>
                  <a:pt x="10000776" y="9740556"/>
                </a:cubicBezTo>
                <a:cubicBezTo>
                  <a:pt x="10071450" y="9754361"/>
                  <a:pt x="10143780" y="9774209"/>
                  <a:pt x="10214452" y="9788013"/>
                </a:cubicBezTo>
                <a:lnTo>
                  <a:pt x="10256126" y="9795837"/>
                </a:lnTo>
                <a:lnTo>
                  <a:pt x="10227804" y="9744905"/>
                </a:lnTo>
                <a:lnTo>
                  <a:pt x="10158764" y="9731418"/>
                </a:lnTo>
                <a:cubicBezTo>
                  <a:pt x="10095988" y="9722012"/>
                  <a:pt x="10031554" y="9706567"/>
                  <a:pt x="9967118" y="9691122"/>
                </a:cubicBezTo>
                <a:cubicBezTo>
                  <a:pt x="9945084" y="9683960"/>
                  <a:pt x="9924714" y="9682838"/>
                  <a:pt x="9904344" y="9681715"/>
                </a:cubicBezTo>
                <a:cubicBezTo>
                  <a:pt x="9904344" y="9681715"/>
                  <a:pt x="9896448" y="9677318"/>
                  <a:pt x="9896448" y="9677318"/>
                </a:cubicBezTo>
                <a:cubicBezTo>
                  <a:pt x="9888546" y="9672917"/>
                  <a:pt x="9882312" y="9674555"/>
                  <a:pt x="9876074" y="9676195"/>
                </a:cubicBezTo>
                <a:cubicBezTo>
                  <a:pt x="9874414" y="9670154"/>
                  <a:pt x="9874414" y="9670154"/>
                  <a:pt x="9866517" y="9665755"/>
                </a:cubicBezTo>
                <a:cubicBezTo>
                  <a:pt x="9850722" y="9656955"/>
                  <a:pt x="9828689" y="9649791"/>
                  <a:pt x="9814554" y="9647032"/>
                </a:cubicBezTo>
                <a:cubicBezTo>
                  <a:pt x="9792521" y="9639870"/>
                  <a:pt x="9795842" y="9651948"/>
                  <a:pt x="9773812" y="9644786"/>
                </a:cubicBezTo>
                <a:cubicBezTo>
                  <a:pt x="9764255" y="9634346"/>
                  <a:pt x="9726426" y="9618386"/>
                  <a:pt x="9688598" y="9602424"/>
                </a:cubicBezTo>
                <a:cubicBezTo>
                  <a:pt x="9652433" y="9592501"/>
                  <a:pt x="9608370" y="9578179"/>
                  <a:pt x="9581762" y="9578694"/>
                </a:cubicBezTo>
                <a:close/>
                <a:moveTo>
                  <a:pt x="1177308" y="9560577"/>
                </a:moveTo>
                <a:cubicBezTo>
                  <a:pt x="1202926" y="9584993"/>
                  <a:pt x="1200894" y="9606647"/>
                  <a:pt x="1184357" y="9634138"/>
                </a:cubicBezTo>
                <a:cubicBezTo>
                  <a:pt x="1163618" y="9632065"/>
                  <a:pt x="1138000" y="9607652"/>
                  <a:pt x="1140033" y="9585997"/>
                </a:cubicBezTo>
                <a:cubicBezTo>
                  <a:pt x="1155893" y="9565726"/>
                  <a:pt x="1169043" y="9574323"/>
                  <a:pt x="1177308" y="9560577"/>
                </a:cubicBezTo>
                <a:close/>
                <a:moveTo>
                  <a:pt x="7118378" y="9539317"/>
                </a:moveTo>
                <a:cubicBezTo>
                  <a:pt x="7124120" y="9545416"/>
                  <a:pt x="7122275" y="9554292"/>
                  <a:pt x="7120428" y="9563168"/>
                </a:cubicBezTo>
                <a:cubicBezTo>
                  <a:pt x="7118095" y="9570173"/>
                  <a:pt x="7114788" y="9573435"/>
                  <a:pt x="7110872" y="9574355"/>
                </a:cubicBezTo>
                <a:cubicBezTo>
                  <a:pt x="7106957" y="9575276"/>
                  <a:pt x="7102431" y="9573857"/>
                  <a:pt x="7097662" y="9571501"/>
                </a:cubicBezTo>
                <a:cubicBezTo>
                  <a:pt x="7088126" y="9566791"/>
                  <a:pt x="7089972" y="9557915"/>
                  <a:pt x="7089972" y="9557915"/>
                </a:cubicBezTo>
                <a:cubicBezTo>
                  <a:pt x="7094639" y="9543906"/>
                  <a:pt x="7105047" y="9535996"/>
                  <a:pt x="7118378" y="9539317"/>
                </a:cubicBezTo>
                <a:close/>
                <a:moveTo>
                  <a:pt x="7497377" y="9529224"/>
                </a:moveTo>
                <a:cubicBezTo>
                  <a:pt x="7494691" y="9534117"/>
                  <a:pt x="7494691" y="9534117"/>
                  <a:pt x="7499234" y="9536362"/>
                </a:cubicBezTo>
                <a:cubicBezTo>
                  <a:pt x="7499234" y="9536362"/>
                  <a:pt x="7499234" y="9536362"/>
                  <a:pt x="7502847" y="9535040"/>
                </a:cubicBezTo>
                <a:cubicBezTo>
                  <a:pt x="7503776" y="9538609"/>
                  <a:pt x="7500163" y="9539932"/>
                  <a:pt x="7501091" y="9543502"/>
                </a:cubicBezTo>
                <a:cubicBezTo>
                  <a:pt x="7501091" y="9543502"/>
                  <a:pt x="7497477" y="9544824"/>
                  <a:pt x="7497477" y="9544824"/>
                </a:cubicBezTo>
                <a:cubicBezTo>
                  <a:pt x="7497940" y="9546607"/>
                  <a:pt x="7497940" y="9546607"/>
                  <a:pt x="7496806" y="9546046"/>
                </a:cubicBezTo>
                <a:cubicBezTo>
                  <a:pt x="7495671" y="9545485"/>
                  <a:pt x="7493400" y="9544361"/>
                  <a:pt x="7489322" y="9543899"/>
                </a:cubicBezTo>
                <a:cubicBezTo>
                  <a:pt x="7484779" y="9541654"/>
                  <a:pt x="7481165" y="9542974"/>
                  <a:pt x="7483851" y="9538083"/>
                </a:cubicBezTo>
                <a:cubicBezTo>
                  <a:pt x="7486536" y="9533191"/>
                  <a:pt x="7486536" y="9533191"/>
                  <a:pt x="7497377" y="9529224"/>
                </a:cubicBezTo>
                <a:close/>
                <a:moveTo>
                  <a:pt x="5643181" y="9515789"/>
                </a:moveTo>
                <a:cubicBezTo>
                  <a:pt x="5649267" y="9515704"/>
                  <a:pt x="5654688" y="9517004"/>
                  <a:pt x="5658401" y="9520027"/>
                </a:cubicBezTo>
                <a:cubicBezTo>
                  <a:pt x="5661278" y="9530671"/>
                  <a:pt x="5664155" y="9541315"/>
                  <a:pt x="5667033" y="9551957"/>
                </a:cubicBezTo>
                <a:cubicBezTo>
                  <a:pt x="5661107" y="9572231"/>
                  <a:pt x="5642600" y="9583243"/>
                  <a:pt x="5626171" y="9580129"/>
                </a:cubicBezTo>
                <a:cubicBezTo>
                  <a:pt x="5620696" y="9579090"/>
                  <a:pt x="5615450" y="9576484"/>
                  <a:pt x="5610981" y="9572126"/>
                </a:cubicBezTo>
                <a:cubicBezTo>
                  <a:pt x="5605021" y="9566318"/>
                  <a:pt x="5600438" y="9557396"/>
                  <a:pt x="5598519" y="9544939"/>
                </a:cubicBezTo>
                <a:cubicBezTo>
                  <a:pt x="5600671" y="9528793"/>
                  <a:pt x="5624922" y="9516050"/>
                  <a:pt x="5643181" y="9515789"/>
                </a:cubicBezTo>
                <a:close/>
                <a:moveTo>
                  <a:pt x="4639181" y="9514417"/>
                </a:moveTo>
                <a:cubicBezTo>
                  <a:pt x="4671320" y="9558194"/>
                  <a:pt x="4732641" y="9538647"/>
                  <a:pt x="4759037" y="9593298"/>
                </a:cubicBezTo>
                <a:cubicBezTo>
                  <a:pt x="4740358" y="9604529"/>
                  <a:pt x="4705373" y="9598344"/>
                  <a:pt x="4677568" y="9582583"/>
                </a:cubicBezTo>
                <a:cubicBezTo>
                  <a:pt x="4649763" y="9566824"/>
                  <a:pt x="4629140" y="9541487"/>
                  <a:pt x="4639181" y="9514417"/>
                </a:cubicBezTo>
                <a:close/>
                <a:moveTo>
                  <a:pt x="5296977" y="9512467"/>
                </a:moveTo>
                <a:cubicBezTo>
                  <a:pt x="5304265" y="9529736"/>
                  <a:pt x="5298600" y="9540465"/>
                  <a:pt x="5284571" y="9551500"/>
                </a:cubicBezTo>
                <a:cubicBezTo>
                  <a:pt x="5274854" y="9546596"/>
                  <a:pt x="5267566" y="9529326"/>
                  <a:pt x="5273231" y="9518597"/>
                </a:cubicBezTo>
                <a:cubicBezTo>
                  <a:pt x="5285372" y="9511140"/>
                  <a:pt x="5289961" y="9517984"/>
                  <a:pt x="5296977" y="9512467"/>
                </a:cubicBezTo>
                <a:close/>
                <a:moveTo>
                  <a:pt x="4909741" y="9500559"/>
                </a:moveTo>
                <a:cubicBezTo>
                  <a:pt x="4912603" y="9510951"/>
                  <a:pt x="4915465" y="9521344"/>
                  <a:pt x="4905143" y="9525080"/>
                </a:cubicBezTo>
                <a:cubicBezTo>
                  <a:pt x="4900416" y="9518219"/>
                  <a:pt x="4895254" y="9520088"/>
                  <a:pt x="4894256" y="9506163"/>
                </a:cubicBezTo>
                <a:cubicBezTo>
                  <a:pt x="4899419" y="9504293"/>
                  <a:pt x="4904579" y="9502426"/>
                  <a:pt x="4909741" y="9500559"/>
                </a:cubicBezTo>
                <a:close/>
                <a:moveTo>
                  <a:pt x="4815260" y="9499648"/>
                </a:moveTo>
                <a:cubicBezTo>
                  <a:pt x="4841446" y="9502724"/>
                  <a:pt x="4862844" y="9529997"/>
                  <a:pt x="4855066" y="9557385"/>
                </a:cubicBezTo>
                <a:cubicBezTo>
                  <a:pt x="4846180" y="9562628"/>
                  <a:pt x="4835216" y="9575174"/>
                  <a:pt x="4819510" y="9578361"/>
                </a:cubicBezTo>
                <a:cubicBezTo>
                  <a:pt x="4787498" y="9560769"/>
                  <a:pt x="4780086" y="9534742"/>
                  <a:pt x="4788380" y="9505531"/>
                </a:cubicBezTo>
                <a:cubicBezTo>
                  <a:pt x="4797269" y="9500286"/>
                  <a:pt x="4806530" y="9498622"/>
                  <a:pt x="4815260" y="9499648"/>
                </a:cubicBezTo>
                <a:close/>
                <a:moveTo>
                  <a:pt x="5459399" y="9496482"/>
                </a:moveTo>
                <a:cubicBezTo>
                  <a:pt x="5478140" y="9496813"/>
                  <a:pt x="5485656" y="9506337"/>
                  <a:pt x="5490063" y="9523634"/>
                </a:cubicBezTo>
                <a:cubicBezTo>
                  <a:pt x="5481644" y="9530531"/>
                  <a:pt x="5462903" y="9530201"/>
                  <a:pt x="5455388" y="9520677"/>
                </a:cubicBezTo>
                <a:cubicBezTo>
                  <a:pt x="5453485" y="9506555"/>
                  <a:pt x="5461602" y="9505132"/>
                  <a:pt x="5459399" y="9496482"/>
                </a:cubicBezTo>
                <a:close/>
                <a:moveTo>
                  <a:pt x="4125491" y="9491965"/>
                </a:moveTo>
                <a:cubicBezTo>
                  <a:pt x="4132531" y="9495634"/>
                  <a:pt x="4142209" y="9500678"/>
                  <a:pt x="4144736" y="9508926"/>
                </a:cubicBezTo>
                <a:cubicBezTo>
                  <a:pt x="4145579" y="9511677"/>
                  <a:pt x="4145626" y="9514782"/>
                  <a:pt x="4144517" y="9518311"/>
                </a:cubicBezTo>
                <a:cubicBezTo>
                  <a:pt x="4140811" y="9519666"/>
                  <a:pt x="4141800" y="9523469"/>
                  <a:pt x="4138097" y="9524823"/>
                </a:cubicBezTo>
                <a:cubicBezTo>
                  <a:pt x="4138097" y="9524823"/>
                  <a:pt x="4134888" y="9528080"/>
                  <a:pt x="4129455" y="9530587"/>
                </a:cubicBezTo>
                <a:cubicBezTo>
                  <a:pt x="4124022" y="9533098"/>
                  <a:pt x="4116368" y="9534857"/>
                  <a:pt x="4107477" y="9531866"/>
                </a:cubicBezTo>
                <a:cubicBezTo>
                  <a:pt x="4102783" y="9529421"/>
                  <a:pt x="4092408" y="9520727"/>
                  <a:pt x="4096110" y="9519372"/>
                </a:cubicBezTo>
                <a:cubicBezTo>
                  <a:pt x="4098826" y="9514214"/>
                  <a:pt x="4095122" y="9515570"/>
                  <a:pt x="4094133" y="9511769"/>
                </a:cubicBezTo>
                <a:cubicBezTo>
                  <a:pt x="4102278" y="9496296"/>
                  <a:pt x="4112400" y="9488429"/>
                  <a:pt x="4125491" y="9491965"/>
                </a:cubicBezTo>
                <a:close/>
                <a:moveTo>
                  <a:pt x="3665930" y="9491679"/>
                </a:moveTo>
                <a:cubicBezTo>
                  <a:pt x="3674452" y="9492678"/>
                  <a:pt x="3679200" y="9495059"/>
                  <a:pt x="3687721" y="9496059"/>
                </a:cubicBezTo>
                <a:cubicBezTo>
                  <a:pt x="3689188" y="9501699"/>
                  <a:pt x="3693484" y="9506305"/>
                  <a:pt x="3696261" y="9513010"/>
                </a:cubicBezTo>
                <a:cubicBezTo>
                  <a:pt x="3699037" y="9519715"/>
                  <a:pt x="3700296" y="9528521"/>
                  <a:pt x="3695690" y="9542563"/>
                </a:cubicBezTo>
                <a:cubicBezTo>
                  <a:pt x="3682706" y="9572024"/>
                  <a:pt x="3655190" y="9561502"/>
                  <a:pt x="3656168" y="9565263"/>
                </a:cubicBezTo>
                <a:cubicBezTo>
                  <a:pt x="3653375" y="9570403"/>
                  <a:pt x="3653375" y="9570403"/>
                  <a:pt x="3654355" y="9574163"/>
                </a:cubicBezTo>
                <a:cubicBezTo>
                  <a:pt x="3650583" y="9575542"/>
                  <a:pt x="3644021" y="9582063"/>
                  <a:pt x="3641228" y="9587204"/>
                </a:cubicBezTo>
                <a:cubicBezTo>
                  <a:pt x="3640249" y="9583443"/>
                  <a:pt x="3639271" y="9579683"/>
                  <a:pt x="3635501" y="9581063"/>
                </a:cubicBezTo>
                <a:cubicBezTo>
                  <a:pt x="3641086" y="9570784"/>
                  <a:pt x="3644856" y="9569403"/>
                  <a:pt x="3647649" y="9564263"/>
                </a:cubicBezTo>
                <a:cubicBezTo>
                  <a:pt x="3643879" y="9565642"/>
                  <a:pt x="3646670" y="9560502"/>
                  <a:pt x="3646670" y="9560502"/>
                </a:cubicBezTo>
                <a:cubicBezTo>
                  <a:pt x="3646670" y="9560502"/>
                  <a:pt x="3646670" y="9560502"/>
                  <a:pt x="3637173" y="9555742"/>
                </a:cubicBezTo>
                <a:cubicBezTo>
                  <a:pt x="3637173" y="9555742"/>
                  <a:pt x="3617197" y="9542461"/>
                  <a:pt x="3627389" y="9518140"/>
                </a:cubicBezTo>
                <a:cubicBezTo>
                  <a:pt x="3632137" y="9520520"/>
                  <a:pt x="3648891" y="9489678"/>
                  <a:pt x="3665930" y="9491679"/>
                </a:cubicBezTo>
                <a:close/>
                <a:moveTo>
                  <a:pt x="4136722" y="9472010"/>
                </a:moveTo>
                <a:cubicBezTo>
                  <a:pt x="4139097" y="9473145"/>
                  <a:pt x="4141707" y="9475197"/>
                  <a:pt x="4143371" y="9477594"/>
                </a:cubicBezTo>
                <a:cubicBezTo>
                  <a:pt x="4145034" y="9479993"/>
                  <a:pt x="4145748" y="9482739"/>
                  <a:pt x="4144327" y="9485264"/>
                </a:cubicBezTo>
                <a:cubicBezTo>
                  <a:pt x="4143382" y="9489619"/>
                  <a:pt x="4141485" y="9490313"/>
                  <a:pt x="4138757" y="9489809"/>
                </a:cubicBezTo>
                <a:cubicBezTo>
                  <a:pt x="4136029" y="9489304"/>
                  <a:pt x="4132468" y="9487599"/>
                  <a:pt x="4128197" y="9487158"/>
                </a:cubicBezTo>
                <a:close/>
                <a:moveTo>
                  <a:pt x="4971757" y="9471474"/>
                </a:moveTo>
                <a:cubicBezTo>
                  <a:pt x="4973735" y="9500153"/>
                  <a:pt x="4972334" y="9527126"/>
                  <a:pt x="4987828" y="9562632"/>
                </a:cubicBezTo>
                <a:cubicBezTo>
                  <a:pt x="4977223" y="9566506"/>
                  <a:pt x="4983514" y="9578910"/>
                  <a:pt x="4969530" y="9581076"/>
                </a:cubicBezTo>
                <a:cubicBezTo>
                  <a:pt x="4942496" y="9567426"/>
                  <a:pt x="4932718" y="9488672"/>
                  <a:pt x="4971757" y="9471474"/>
                </a:cubicBezTo>
                <a:close/>
                <a:moveTo>
                  <a:pt x="6828584" y="9467395"/>
                </a:moveTo>
                <a:cubicBezTo>
                  <a:pt x="6867831" y="9496590"/>
                  <a:pt x="6874165" y="9548908"/>
                  <a:pt x="6849737" y="9574940"/>
                </a:cubicBezTo>
                <a:cubicBezTo>
                  <a:pt x="6841592" y="9583619"/>
                  <a:pt x="6830032" y="9589376"/>
                  <a:pt x="6815131" y="9590382"/>
                </a:cubicBezTo>
                <a:cubicBezTo>
                  <a:pt x="6784242" y="9555314"/>
                  <a:pt x="6784367" y="9511075"/>
                  <a:pt x="6828584" y="9467395"/>
                </a:cubicBezTo>
                <a:close/>
                <a:moveTo>
                  <a:pt x="2958819" y="9465131"/>
                </a:moveTo>
                <a:cubicBezTo>
                  <a:pt x="2964987" y="9509919"/>
                  <a:pt x="2874067" y="9528840"/>
                  <a:pt x="2846665" y="9524267"/>
                </a:cubicBezTo>
                <a:cubicBezTo>
                  <a:pt x="2875559" y="9501811"/>
                  <a:pt x="2924193" y="9466170"/>
                  <a:pt x="2958819" y="9465131"/>
                </a:cubicBezTo>
                <a:close/>
                <a:moveTo>
                  <a:pt x="4171245" y="9441370"/>
                </a:moveTo>
                <a:cubicBezTo>
                  <a:pt x="4172401" y="9439931"/>
                  <a:pt x="4173332" y="9439591"/>
                  <a:pt x="4173814" y="9441445"/>
                </a:cubicBezTo>
                <a:cubicBezTo>
                  <a:pt x="4177542" y="9440080"/>
                  <a:pt x="4178506" y="9443786"/>
                  <a:pt x="4183196" y="9446129"/>
                </a:cubicBezTo>
                <a:cubicBezTo>
                  <a:pt x="4186025" y="9449154"/>
                  <a:pt x="4188161" y="9453447"/>
                  <a:pt x="4189246" y="9457616"/>
                </a:cubicBezTo>
                <a:cubicBezTo>
                  <a:pt x="4190332" y="9461788"/>
                  <a:pt x="4190364" y="9465834"/>
                  <a:pt x="4188983" y="9468368"/>
                </a:cubicBezTo>
                <a:cubicBezTo>
                  <a:pt x="4186220" y="9473438"/>
                  <a:pt x="4182495" y="9474802"/>
                  <a:pt x="4182495" y="9474802"/>
                </a:cubicBezTo>
                <a:cubicBezTo>
                  <a:pt x="4169386" y="9471483"/>
                  <a:pt x="4159040" y="9463090"/>
                  <a:pt x="4167326" y="9447879"/>
                </a:cubicBezTo>
                <a:cubicBezTo>
                  <a:pt x="4168707" y="9445343"/>
                  <a:pt x="4170088" y="9442807"/>
                  <a:pt x="4171245" y="9441370"/>
                </a:cubicBezTo>
                <a:close/>
                <a:moveTo>
                  <a:pt x="7361244" y="9438499"/>
                </a:moveTo>
                <a:cubicBezTo>
                  <a:pt x="7393383" y="9482276"/>
                  <a:pt x="7454704" y="9462729"/>
                  <a:pt x="7481100" y="9517380"/>
                </a:cubicBezTo>
                <a:cubicBezTo>
                  <a:pt x="7462421" y="9528611"/>
                  <a:pt x="7427436" y="9522426"/>
                  <a:pt x="7399631" y="9506665"/>
                </a:cubicBezTo>
                <a:cubicBezTo>
                  <a:pt x="7371826" y="9490906"/>
                  <a:pt x="7351203" y="9465569"/>
                  <a:pt x="7361244" y="9438499"/>
                </a:cubicBezTo>
                <a:close/>
                <a:moveTo>
                  <a:pt x="7631804" y="9424641"/>
                </a:moveTo>
                <a:cubicBezTo>
                  <a:pt x="7634666" y="9435033"/>
                  <a:pt x="7637528" y="9445426"/>
                  <a:pt x="7627206" y="9449162"/>
                </a:cubicBezTo>
                <a:cubicBezTo>
                  <a:pt x="7622479" y="9442301"/>
                  <a:pt x="7617317" y="9444170"/>
                  <a:pt x="7616319" y="9430245"/>
                </a:cubicBezTo>
                <a:cubicBezTo>
                  <a:pt x="7621482" y="9428375"/>
                  <a:pt x="7626642" y="9426508"/>
                  <a:pt x="7631804" y="9424641"/>
                </a:cubicBezTo>
                <a:close/>
                <a:moveTo>
                  <a:pt x="6387993" y="9415761"/>
                </a:moveTo>
                <a:cubicBezTo>
                  <a:pt x="6396515" y="9416760"/>
                  <a:pt x="6401263" y="9419141"/>
                  <a:pt x="6409784" y="9420141"/>
                </a:cubicBezTo>
                <a:cubicBezTo>
                  <a:pt x="6411251" y="9425781"/>
                  <a:pt x="6415547" y="9430387"/>
                  <a:pt x="6418324" y="9437092"/>
                </a:cubicBezTo>
                <a:cubicBezTo>
                  <a:pt x="6421100" y="9443797"/>
                  <a:pt x="6422359" y="9452603"/>
                  <a:pt x="6417753" y="9466645"/>
                </a:cubicBezTo>
                <a:cubicBezTo>
                  <a:pt x="6404769" y="9496106"/>
                  <a:pt x="6377253" y="9485584"/>
                  <a:pt x="6378231" y="9489345"/>
                </a:cubicBezTo>
                <a:cubicBezTo>
                  <a:pt x="6375438" y="9494485"/>
                  <a:pt x="6375438" y="9494485"/>
                  <a:pt x="6376418" y="9498245"/>
                </a:cubicBezTo>
                <a:cubicBezTo>
                  <a:pt x="6372646" y="9499624"/>
                  <a:pt x="6366084" y="9506145"/>
                  <a:pt x="6363291" y="9511286"/>
                </a:cubicBezTo>
                <a:cubicBezTo>
                  <a:pt x="6362312" y="9507525"/>
                  <a:pt x="6361334" y="9503765"/>
                  <a:pt x="6357564" y="9505145"/>
                </a:cubicBezTo>
                <a:cubicBezTo>
                  <a:pt x="6363149" y="9494866"/>
                  <a:pt x="6366919" y="9493485"/>
                  <a:pt x="6369712" y="9488345"/>
                </a:cubicBezTo>
                <a:cubicBezTo>
                  <a:pt x="6365942" y="9489724"/>
                  <a:pt x="6368733" y="9484584"/>
                  <a:pt x="6368733" y="9484584"/>
                </a:cubicBezTo>
                <a:cubicBezTo>
                  <a:pt x="6368733" y="9484584"/>
                  <a:pt x="6368733" y="9484584"/>
                  <a:pt x="6359236" y="9479824"/>
                </a:cubicBezTo>
                <a:cubicBezTo>
                  <a:pt x="6359236" y="9479824"/>
                  <a:pt x="6339260" y="9466543"/>
                  <a:pt x="6349452" y="9442222"/>
                </a:cubicBezTo>
                <a:cubicBezTo>
                  <a:pt x="6354200" y="9444602"/>
                  <a:pt x="6370954" y="9413760"/>
                  <a:pt x="6387993" y="9415761"/>
                </a:cubicBezTo>
                <a:close/>
                <a:moveTo>
                  <a:pt x="7693820" y="9395556"/>
                </a:moveTo>
                <a:cubicBezTo>
                  <a:pt x="7695798" y="9424235"/>
                  <a:pt x="7694397" y="9451208"/>
                  <a:pt x="7709891" y="9486714"/>
                </a:cubicBezTo>
                <a:cubicBezTo>
                  <a:pt x="7699286" y="9490588"/>
                  <a:pt x="7705577" y="9502992"/>
                  <a:pt x="7691593" y="9505158"/>
                </a:cubicBezTo>
                <a:cubicBezTo>
                  <a:pt x="7664559" y="9491508"/>
                  <a:pt x="7654781" y="9412754"/>
                  <a:pt x="7693820" y="9395556"/>
                </a:cubicBezTo>
                <a:close/>
                <a:moveTo>
                  <a:pt x="5680882" y="9389213"/>
                </a:moveTo>
                <a:cubicBezTo>
                  <a:pt x="5687050" y="9434001"/>
                  <a:pt x="5596130" y="9452922"/>
                  <a:pt x="5568728" y="9448349"/>
                </a:cubicBezTo>
                <a:cubicBezTo>
                  <a:pt x="5597622" y="9425893"/>
                  <a:pt x="5646256" y="9390252"/>
                  <a:pt x="5680882" y="9389213"/>
                </a:cubicBezTo>
                <a:close/>
                <a:moveTo>
                  <a:pt x="5937720" y="9379576"/>
                </a:moveTo>
                <a:cubicBezTo>
                  <a:pt x="5948657" y="9381458"/>
                  <a:pt x="5959594" y="9383342"/>
                  <a:pt x="5970530" y="9385224"/>
                </a:cubicBezTo>
                <a:cubicBezTo>
                  <a:pt x="5967387" y="9393219"/>
                  <a:pt x="5969714" y="9402154"/>
                  <a:pt x="5969443" y="9407798"/>
                </a:cubicBezTo>
                <a:cubicBezTo>
                  <a:pt x="5960831" y="9414851"/>
                  <a:pt x="5952493" y="9416262"/>
                  <a:pt x="5938958" y="9411086"/>
                </a:cubicBezTo>
                <a:cubicBezTo>
                  <a:pt x="5934306" y="9393214"/>
                  <a:pt x="5934035" y="9398857"/>
                  <a:pt x="5937720" y="9379576"/>
                </a:cubicBezTo>
                <a:close/>
                <a:moveTo>
                  <a:pt x="8729970" y="9375149"/>
                </a:moveTo>
                <a:lnTo>
                  <a:pt x="8736741" y="9379267"/>
                </a:lnTo>
                <a:lnTo>
                  <a:pt x="8731580" y="9377964"/>
                </a:lnTo>
                <a:cubicBezTo>
                  <a:pt x="8730385" y="9376659"/>
                  <a:pt x="8729970" y="9375149"/>
                  <a:pt x="8729970" y="9375149"/>
                </a:cubicBezTo>
                <a:close/>
                <a:moveTo>
                  <a:pt x="4661708" y="9363641"/>
                </a:moveTo>
                <a:cubicBezTo>
                  <a:pt x="4666489" y="9362408"/>
                  <a:pt x="4671392" y="9361647"/>
                  <a:pt x="4676101" y="9364057"/>
                </a:cubicBezTo>
                <a:cubicBezTo>
                  <a:pt x="4676101" y="9364057"/>
                  <a:pt x="4680811" y="9366470"/>
                  <a:pt x="4682775" y="9374020"/>
                </a:cubicBezTo>
                <a:cubicBezTo>
                  <a:pt x="4685374" y="9376170"/>
                  <a:pt x="4686810" y="9378746"/>
                  <a:pt x="4687501" y="9381399"/>
                </a:cubicBezTo>
                <a:cubicBezTo>
                  <a:pt x="4689572" y="9389363"/>
                  <a:pt x="4684941" y="9398035"/>
                  <a:pt x="4684941" y="9398035"/>
                </a:cubicBezTo>
                <a:cubicBezTo>
                  <a:pt x="4684941" y="9398035"/>
                  <a:pt x="4684941" y="9398035"/>
                  <a:pt x="4688668" y="9396670"/>
                </a:cubicBezTo>
                <a:cubicBezTo>
                  <a:pt x="4681215" y="9399398"/>
                  <a:pt x="4674744" y="9405901"/>
                  <a:pt x="4667291" y="9408629"/>
                </a:cubicBezTo>
                <a:cubicBezTo>
                  <a:pt x="4631586" y="9396890"/>
                  <a:pt x="4640801" y="9385248"/>
                  <a:pt x="4648051" y="9366057"/>
                </a:cubicBezTo>
                <a:cubicBezTo>
                  <a:pt x="4652269" y="9366579"/>
                  <a:pt x="4656926" y="9364874"/>
                  <a:pt x="4661708" y="9363641"/>
                </a:cubicBezTo>
                <a:close/>
                <a:moveTo>
                  <a:pt x="4938701" y="9355638"/>
                </a:moveTo>
                <a:cubicBezTo>
                  <a:pt x="4942848" y="9352914"/>
                  <a:pt x="4948937" y="9352647"/>
                  <a:pt x="4957019" y="9356811"/>
                </a:cubicBezTo>
                <a:cubicBezTo>
                  <a:pt x="4956031" y="9373799"/>
                  <a:pt x="4955370" y="9385126"/>
                  <a:pt x="4952128" y="9393175"/>
                </a:cubicBezTo>
                <a:cubicBezTo>
                  <a:pt x="4931259" y="9394090"/>
                  <a:pt x="4926255" y="9363810"/>
                  <a:pt x="4938701" y="9355638"/>
                </a:cubicBezTo>
                <a:close/>
                <a:moveTo>
                  <a:pt x="3986449" y="9353067"/>
                </a:moveTo>
                <a:cubicBezTo>
                  <a:pt x="3987439" y="9356869"/>
                  <a:pt x="3986680" y="9369636"/>
                  <a:pt x="3990406" y="9368272"/>
                </a:cubicBezTo>
                <a:cubicBezTo>
                  <a:pt x="3984246" y="9379895"/>
                  <a:pt x="3975992" y="9392284"/>
                  <a:pt x="3966697" y="9396270"/>
                </a:cubicBezTo>
                <a:cubicBezTo>
                  <a:pt x="3963599" y="9397600"/>
                  <a:pt x="3960385" y="9397996"/>
                  <a:pt x="3957096" y="9397118"/>
                </a:cubicBezTo>
                <a:cubicBezTo>
                  <a:pt x="3948654" y="9396044"/>
                  <a:pt x="3950404" y="9387077"/>
                  <a:pt x="3955878" y="9376746"/>
                </a:cubicBezTo>
                <a:cubicBezTo>
                  <a:pt x="3962112" y="9353647"/>
                  <a:pt x="3972302" y="9345754"/>
                  <a:pt x="3986449" y="9353067"/>
                </a:cubicBezTo>
                <a:close/>
                <a:moveTo>
                  <a:pt x="1819326" y="9343364"/>
                </a:moveTo>
                <a:cubicBezTo>
                  <a:pt x="1832269" y="9359439"/>
                  <a:pt x="1845214" y="9375515"/>
                  <a:pt x="1858158" y="9391588"/>
                </a:cubicBezTo>
                <a:cubicBezTo>
                  <a:pt x="1862731" y="9429462"/>
                  <a:pt x="1838293" y="9459761"/>
                  <a:pt x="1807058" y="9464973"/>
                </a:cubicBezTo>
                <a:cubicBezTo>
                  <a:pt x="1796647" y="9466709"/>
                  <a:pt x="1785483" y="9465662"/>
                  <a:pt x="1774386" y="9461174"/>
                </a:cubicBezTo>
                <a:cubicBezTo>
                  <a:pt x="1759591" y="9455196"/>
                  <a:pt x="1744919" y="9443104"/>
                  <a:pt x="1732318" y="9423369"/>
                </a:cubicBezTo>
                <a:cubicBezTo>
                  <a:pt x="1721437" y="9385328"/>
                  <a:pt x="1784215" y="9332469"/>
                  <a:pt x="1819326" y="9343364"/>
                </a:cubicBezTo>
                <a:close/>
                <a:moveTo>
                  <a:pt x="3806748" y="9341194"/>
                </a:moveTo>
                <a:cubicBezTo>
                  <a:pt x="3807699" y="9344855"/>
                  <a:pt x="3807699" y="9344855"/>
                  <a:pt x="3807699" y="9344855"/>
                </a:cubicBezTo>
                <a:cubicBezTo>
                  <a:pt x="3795660" y="9346254"/>
                  <a:pt x="3784712" y="9360786"/>
                  <a:pt x="3771224" y="9367789"/>
                </a:cubicBezTo>
                <a:cubicBezTo>
                  <a:pt x="3766728" y="9370124"/>
                  <a:pt x="3761950" y="9371622"/>
                  <a:pt x="3756755" y="9371520"/>
                </a:cubicBezTo>
                <a:cubicBezTo>
                  <a:pt x="3756755" y="9371520"/>
                  <a:pt x="3756755" y="9371520"/>
                  <a:pt x="3760530" y="9370137"/>
                </a:cubicBezTo>
                <a:cubicBezTo>
                  <a:pt x="3760530" y="9370137"/>
                  <a:pt x="3756755" y="9371520"/>
                  <a:pt x="3755802" y="9367858"/>
                </a:cubicBezTo>
                <a:cubicBezTo>
                  <a:pt x="3771819" y="9349968"/>
                  <a:pt x="3802973" y="9342576"/>
                  <a:pt x="3806748" y="9341194"/>
                </a:cubicBezTo>
                <a:close/>
                <a:moveTo>
                  <a:pt x="3129049" y="9335378"/>
                </a:moveTo>
                <a:cubicBezTo>
                  <a:pt x="3140967" y="9336840"/>
                  <a:pt x="3152884" y="9338304"/>
                  <a:pt x="3160547" y="9355833"/>
                </a:cubicBezTo>
                <a:cubicBezTo>
                  <a:pt x="3156294" y="9371901"/>
                  <a:pt x="3147259" y="9381001"/>
                  <a:pt x="3126308" y="9388637"/>
                </a:cubicBezTo>
                <a:cubicBezTo>
                  <a:pt x="3109609" y="9380206"/>
                  <a:pt x="3102860" y="9344923"/>
                  <a:pt x="3129049" y="9335378"/>
                </a:cubicBezTo>
                <a:close/>
                <a:moveTo>
                  <a:pt x="2818091" y="9332305"/>
                </a:moveTo>
                <a:cubicBezTo>
                  <a:pt x="2834676" y="9332534"/>
                  <a:pt x="2852729" y="9342120"/>
                  <a:pt x="2868978" y="9365863"/>
                </a:cubicBezTo>
                <a:cubicBezTo>
                  <a:pt x="2832872" y="9402389"/>
                  <a:pt x="2840094" y="9438915"/>
                  <a:pt x="2796765" y="9453525"/>
                </a:cubicBezTo>
                <a:cubicBezTo>
                  <a:pt x="2731774" y="9415173"/>
                  <a:pt x="2768331" y="9331621"/>
                  <a:pt x="2818091" y="9332305"/>
                </a:cubicBezTo>
                <a:close/>
                <a:moveTo>
                  <a:pt x="6915141" y="9331360"/>
                </a:moveTo>
                <a:cubicBezTo>
                  <a:pt x="6951586" y="9351727"/>
                  <a:pt x="6988034" y="9372088"/>
                  <a:pt x="6995714" y="9400015"/>
                </a:cubicBezTo>
                <a:cubicBezTo>
                  <a:pt x="6981658" y="9423670"/>
                  <a:pt x="6963280" y="9440977"/>
                  <a:pt x="6941146" y="9449286"/>
                </a:cubicBezTo>
                <a:cubicBezTo>
                  <a:pt x="6930079" y="9453442"/>
                  <a:pt x="6918072" y="9455350"/>
                  <a:pt x="6905196" y="9454680"/>
                </a:cubicBezTo>
                <a:lnTo>
                  <a:pt x="6864331" y="9444674"/>
                </a:lnTo>
                <a:lnTo>
                  <a:pt x="6860160" y="9448905"/>
                </a:lnTo>
                <a:cubicBezTo>
                  <a:pt x="6860160" y="9448905"/>
                  <a:pt x="6856951" y="9452162"/>
                  <a:pt x="6851518" y="9454669"/>
                </a:cubicBezTo>
                <a:cubicBezTo>
                  <a:pt x="6846085" y="9457180"/>
                  <a:pt x="6838431" y="9458939"/>
                  <a:pt x="6829540" y="9455948"/>
                </a:cubicBezTo>
                <a:cubicBezTo>
                  <a:pt x="6824846" y="9453503"/>
                  <a:pt x="6814471" y="9444809"/>
                  <a:pt x="6818173" y="9443454"/>
                </a:cubicBezTo>
                <a:cubicBezTo>
                  <a:pt x="6820889" y="9438296"/>
                  <a:pt x="6817185" y="9439652"/>
                  <a:pt x="6816196" y="9435851"/>
                </a:cubicBezTo>
                <a:cubicBezTo>
                  <a:pt x="6824341" y="9420378"/>
                  <a:pt x="6834463" y="9412511"/>
                  <a:pt x="6847554" y="9416047"/>
                </a:cubicBezTo>
                <a:cubicBezTo>
                  <a:pt x="6851074" y="9417882"/>
                  <a:pt x="6855254" y="9420060"/>
                  <a:pt x="6858869" y="9422810"/>
                </a:cubicBezTo>
                <a:lnTo>
                  <a:pt x="6861283" y="9425915"/>
                </a:lnTo>
                <a:lnTo>
                  <a:pt x="6859468" y="9413552"/>
                </a:lnTo>
                <a:lnTo>
                  <a:pt x="6850260" y="9411240"/>
                </a:lnTo>
                <a:lnTo>
                  <a:pt x="6858785" y="9396092"/>
                </a:lnTo>
                <a:lnTo>
                  <a:pt x="6864115" y="9400568"/>
                </a:lnTo>
                <a:lnTo>
                  <a:pt x="6872320" y="9381288"/>
                </a:lnTo>
                <a:cubicBezTo>
                  <a:pt x="6884941" y="9361753"/>
                  <a:pt x="6903317" y="9344448"/>
                  <a:pt x="6915141" y="9331360"/>
                </a:cubicBezTo>
                <a:close/>
                <a:moveTo>
                  <a:pt x="8175266" y="9331161"/>
                </a:moveTo>
                <a:cubicBezTo>
                  <a:pt x="8274452" y="9385430"/>
                  <a:pt x="8268160" y="9477454"/>
                  <a:pt x="8261872" y="9569481"/>
                </a:cubicBezTo>
                <a:cubicBezTo>
                  <a:pt x="8163165" y="9555252"/>
                  <a:pt x="8156578" y="9416406"/>
                  <a:pt x="8175266" y="9331161"/>
                </a:cubicBezTo>
                <a:close/>
                <a:moveTo>
                  <a:pt x="4023516" y="9322498"/>
                </a:moveTo>
                <a:cubicBezTo>
                  <a:pt x="4024026" y="9324460"/>
                  <a:pt x="4025695" y="9327071"/>
                  <a:pt x="4026785" y="9329357"/>
                </a:cubicBezTo>
                <a:cubicBezTo>
                  <a:pt x="4027875" y="9331643"/>
                  <a:pt x="4028384" y="9333604"/>
                  <a:pt x="4026578" y="9334265"/>
                </a:cubicBezTo>
                <a:cubicBezTo>
                  <a:pt x="4027599" y="9338187"/>
                  <a:pt x="4020370" y="9340833"/>
                  <a:pt x="4020370" y="9340833"/>
                </a:cubicBezTo>
                <a:cubicBezTo>
                  <a:pt x="4021392" y="9344755"/>
                  <a:pt x="4022412" y="9348677"/>
                  <a:pt x="4019820" y="9353922"/>
                </a:cubicBezTo>
                <a:cubicBezTo>
                  <a:pt x="4015185" y="9351323"/>
                  <a:pt x="4016205" y="9355244"/>
                  <a:pt x="4012592" y="9356566"/>
                </a:cubicBezTo>
                <a:cubicBezTo>
                  <a:pt x="4015185" y="9351323"/>
                  <a:pt x="4012123" y="9339555"/>
                  <a:pt x="4013696" y="9330388"/>
                </a:cubicBezTo>
                <a:cubicBezTo>
                  <a:pt x="4017310" y="9329066"/>
                  <a:pt x="4019901" y="9323821"/>
                  <a:pt x="4023516" y="9322498"/>
                </a:cubicBezTo>
                <a:close/>
                <a:moveTo>
                  <a:pt x="5101405" y="9322001"/>
                </a:moveTo>
                <a:cubicBezTo>
                  <a:pt x="5106233" y="9321359"/>
                  <a:pt x="5112375" y="9321630"/>
                  <a:pt x="5120507" y="9322923"/>
                </a:cubicBezTo>
                <a:cubicBezTo>
                  <a:pt x="5112715" y="9361124"/>
                  <a:pt x="5154565" y="9348054"/>
                  <a:pt x="5149992" y="9378314"/>
                </a:cubicBezTo>
                <a:cubicBezTo>
                  <a:pt x="5143257" y="9387808"/>
                  <a:pt x="5139381" y="9400925"/>
                  <a:pt x="5128572" y="9407791"/>
                </a:cubicBezTo>
                <a:cubicBezTo>
                  <a:pt x="5124970" y="9410079"/>
                  <a:pt x="5120595" y="9411673"/>
                  <a:pt x="5115089" y="9412207"/>
                </a:cubicBezTo>
                <a:cubicBezTo>
                  <a:pt x="5111701" y="9377864"/>
                  <a:pt x="5099330" y="9356179"/>
                  <a:pt x="5090180" y="9326556"/>
                </a:cubicBezTo>
                <a:cubicBezTo>
                  <a:pt x="5093061" y="9324196"/>
                  <a:pt x="5096576" y="9322641"/>
                  <a:pt x="5101405" y="9322001"/>
                </a:cubicBezTo>
                <a:close/>
                <a:moveTo>
                  <a:pt x="4559668" y="9311578"/>
                </a:moveTo>
                <a:cubicBezTo>
                  <a:pt x="4560783" y="9312297"/>
                  <a:pt x="4562166" y="9314047"/>
                  <a:pt x="4564396" y="9315485"/>
                </a:cubicBezTo>
                <a:cubicBezTo>
                  <a:pt x="4561008" y="9316725"/>
                  <a:pt x="4564396" y="9315485"/>
                  <a:pt x="4556549" y="9313848"/>
                </a:cubicBezTo>
                <a:cubicBezTo>
                  <a:pt x="4557706" y="9311168"/>
                  <a:pt x="4558553" y="9310858"/>
                  <a:pt x="4559668" y="9311578"/>
                </a:cubicBezTo>
                <a:close/>
                <a:moveTo>
                  <a:pt x="8631877" y="9310271"/>
                </a:moveTo>
                <a:cubicBezTo>
                  <a:pt x="8631877" y="9310271"/>
                  <a:pt x="8631877" y="9310271"/>
                  <a:pt x="8633538" y="9316308"/>
                </a:cubicBezTo>
                <a:lnTo>
                  <a:pt x="8627109" y="9311524"/>
                </a:lnTo>
                <a:close/>
                <a:moveTo>
                  <a:pt x="8622032" y="9307746"/>
                </a:moveTo>
                <a:lnTo>
                  <a:pt x="8627109" y="9311524"/>
                </a:lnTo>
                <a:lnTo>
                  <a:pt x="8625640" y="9311909"/>
                </a:lnTo>
                <a:close/>
                <a:moveTo>
                  <a:pt x="3831222" y="9303103"/>
                </a:moveTo>
                <a:cubicBezTo>
                  <a:pt x="3835190" y="9302962"/>
                  <a:pt x="3839570" y="9304295"/>
                  <a:pt x="3844261" y="9307562"/>
                </a:cubicBezTo>
                <a:cubicBezTo>
                  <a:pt x="3847306" y="9323776"/>
                  <a:pt x="3844676" y="9344489"/>
                  <a:pt x="3842043" y="9365201"/>
                </a:cubicBezTo>
                <a:cubicBezTo>
                  <a:pt x="3832134" y="9367812"/>
                  <a:pt x="3824700" y="9366499"/>
                  <a:pt x="3819407" y="9362813"/>
                </a:cubicBezTo>
                <a:lnTo>
                  <a:pt x="3817540" y="9359640"/>
                </a:lnTo>
                <a:lnTo>
                  <a:pt x="3805072" y="9380497"/>
                </a:lnTo>
                <a:cubicBezTo>
                  <a:pt x="3789524" y="9397238"/>
                  <a:pt x="3772121" y="9395714"/>
                  <a:pt x="3764578" y="9414261"/>
                </a:cubicBezTo>
                <a:cubicBezTo>
                  <a:pt x="3758814" y="9407950"/>
                  <a:pt x="3758814" y="9407950"/>
                  <a:pt x="3760578" y="9398886"/>
                </a:cubicBezTo>
                <a:cubicBezTo>
                  <a:pt x="3764342" y="9397509"/>
                  <a:pt x="3763342" y="9393665"/>
                  <a:pt x="3768106" y="9396131"/>
                </a:cubicBezTo>
                <a:cubicBezTo>
                  <a:pt x="3771503" y="9385416"/>
                  <a:pt x="3789720" y="9369276"/>
                  <a:pt x="3805391" y="9361173"/>
                </a:cubicBezTo>
                <a:lnTo>
                  <a:pt x="3816226" y="9357408"/>
                </a:lnTo>
                <a:lnTo>
                  <a:pt x="3809624" y="9346191"/>
                </a:lnTo>
                <a:cubicBezTo>
                  <a:pt x="3806944" y="9332434"/>
                  <a:pt x="3811504" y="9315397"/>
                  <a:pt x="3820649" y="9307498"/>
                </a:cubicBezTo>
                <a:cubicBezTo>
                  <a:pt x="3823696" y="9304864"/>
                  <a:pt x="3827253" y="9303246"/>
                  <a:pt x="3831222" y="9303103"/>
                </a:cubicBezTo>
                <a:close/>
                <a:moveTo>
                  <a:pt x="4001923" y="9298453"/>
                </a:moveTo>
                <a:cubicBezTo>
                  <a:pt x="4001923" y="9298453"/>
                  <a:pt x="4000015" y="9307419"/>
                  <a:pt x="4000015" y="9307419"/>
                </a:cubicBezTo>
                <a:cubicBezTo>
                  <a:pt x="3994237" y="9317804"/>
                  <a:pt x="3991346" y="9322997"/>
                  <a:pt x="3989439" y="9331963"/>
                </a:cubicBezTo>
                <a:cubicBezTo>
                  <a:pt x="3980715" y="9331023"/>
                  <a:pt x="3979732" y="9327247"/>
                  <a:pt x="3982621" y="9322055"/>
                </a:cubicBezTo>
                <a:cubicBezTo>
                  <a:pt x="3982621" y="9322055"/>
                  <a:pt x="3985511" y="9316863"/>
                  <a:pt x="3988400" y="9311672"/>
                </a:cubicBezTo>
                <a:cubicBezTo>
                  <a:pt x="3991289" y="9306478"/>
                  <a:pt x="3990308" y="9302704"/>
                  <a:pt x="3990308" y="9302704"/>
                </a:cubicBezTo>
                <a:cubicBezTo>
                  <a:pt x="3993197" y="9297511"/>
                  <a:pt x="3997069" y="9296094"/>
                  <a:pt x="4001923" y="9298453"/>
                </a:cubicBezTo>
                <a:close/>
                <a:moveTo>
                  <a:pt x="3255632" y="9290261"/>
                </a:moveTo>
                <a:cubicBezTo>
                  <a:pt x="3261556" y="9289333"/>
                  <a:pt x="3268211" y="9289508"/>
                  <a:pt x="3275951" y="9291896"/>
                </a:cubicBezTo>
                <a:cubicBezTo>
                  <a:pt x="3267411" y="9298152"/>
                  <a:pt x="3259131" y="9302489"/>
                  <a:pt x="3251201" y="9305718"/>
                </a:cubicBezTo>
                <a:cubicBezTo>
                  <a:pt x="3227407" y="9315404"/>
                  <a:pt x="3206746" y="9315136"/>
                  <a:pt x="3191522" y="9326972"/>
                </a:cubicBezTo>
                <a:cubicBezTo>
                  <a:pt x="3191522" y="9326972"/>
                  <a:pt x="3191522" y="9326972"/>
                  <a:pt x="3182108" y="9322065"/>
                </a:cubicBezTo>
                <a:cubicBezTo>
                  <a:pt x="3178395" y="9323423"/>
                  <a:pt x="3178395" y="9323423"/>
                  <a:pt x="3178395" y="9323423"/>
                </a:cubicBezTo>
                <a:cubicBezTo>
                  <a:pt x="3174680" y="9324783"/>
                  <a:pt x="3172696" y="9317157"/>
                  <a:pt x="3172696" y="9317157"/>
                </a:cubicBezTo>
                <a:cubicBezTo>
                  <a:pt x="3174426" y="9308169"/>
                  <a:pt x="3186560" y="9307907"/>
                  <a:pt x="3193988" y="9305188"/>
                </a:cubicBezTo>
                <a:cubicBezTo>
                  <a:pt x="3195717" y="9296201"/>
                  <a:pt x="3210828" y="9307377"/>
                  <a:pt x="3212558" y="9298391"/>
                </a:cubicBezTo>
                <a:cubicBezTo>
                  <a:pt x="3226677" y="9305753"/>
                  <a:pt x="3237862" y="9293046"/>
                  <a:pt x="3255632" y="9290261"/>
                </a:cubicBezTo>
                <a:close/>
                <a:moveTo>
                  <a:pt x="7383771" y="9287723"/>
                </a:moveTo>
                <a:cubicBezTo>
                  <a:pt x="7388552" y="9286490"/>
                  <a:pt x="7393455" y="9285729"/>
                  <a:pt x="7398164" y="9288139"/>
                </a:cubicBezTo>
                <a:cubicBezTo>
                  <a:pt x="7398164" y="9288139"/>
                  <a:pt x="7402874" y="9290552"/>
                  <a:pt x="7404838" y="9298102"/>
                </a:cubicBezTo>
                <a:cubicBezTo>
                  <a:pt x="7407437" y="9300252"/>
                  <a:pt x="7408873" y="9302828"/>
                  <a:pt x="7409564" y="9305481"/>
                </a:cubicBezTo>
                <a:cubicBezTo>
                  <a:pt x="7411635" y="9313445"/>
                  <a:pt x="7407004" y="9322117"/>
                  <a:pt x="7407004" y="9322117"/>
                </a:cubicBezTo>
                <a:cubicBezTo>
                  <a:pt x="7407004" y="9322117"/>
                  <a:pt x="7407004" y="9322117"/>
                  <a:pt x="7410731" y="9320752"/>
                </a:cubicBezTo>
                <a:cubicBezTo>
                  <a:pt x="7403278" y="9323480"/>
                  <a:pt x="7396807" y="9329983"/>
                  <a:pt x="7389354" y="9332711"/>
                </a:cubicBezTo>
                <a:cubicBezTo>
                  <a:pt x="7353649" y="9320972"/>
                  <a:pt x="7362864" y="9309330"/>
                  <a:pt x="7370114" y="9290139"/>
                </a:cubicBezTo>
                <a:cubicBezTo>
                  <a:pt x="7374332" y="9290661"/>
                  <a:pt x="7378989" y="9288956"/>
                  <a:pt x="7383771" y="9287723"/>
                </a:cubicBezTo>
                <a:close/>
                <a:moveTo>
                  <a:pt x="4876553" y="9285579"/>
                </a:moveTo>
                <a:cubicBezTo>
                  <a:pt x="4898496" y="9295273"/>
                  <a:pt x="4900490" y="9327235"/>
                  <a:pt x="4888527" y="9343210"/>
                </a:cubicBezTo>
                <a:cubicBezTo>
                  <a:pt x="4884540" y="9348536"/>
                  <a:pt x="4879001" y="9352084"/>
                  <a:pt x="4872134" y="9352440"/>
                </a:cubicBezTo>
                <a:cubicBezTo>
                  <a:pt x="4842876" y="9339515"/>
                  <a:pt x="4854137" y="9293402"/>
                  <a:pt x="4876553" y="9285579"/>
                </a:cubicBezTo>
                <a:close/>
                <a:moveTo>
                  <a:pt x="6541631" y="9280329"/>
                </a:moveTo>
                <a:cubicBezTo>
                  <a:pt x="6524284" y="9324566"/>
                  <a:pt x="6496698" y="9313614"/>
                  <a:pt x="6486641" y="9338343"/>
                </a:cubicBezTo>
                <a:cubicBezTo>
                  <a:pt x="6480877" y="9332032"/>
                  <a:pt x="6480877" y="9332032"/>
                  <a:pt x="6482641" y="9322968"/>
                </a:cubicBezTo>
                <a:cubicBezTo>
                  <a:pt x="6486405" y="9321591"/>
                  <a:pt x="6485405" y="9317747"/>
                  <a:pt x="6490169" y="9320213"/>
                </a:cubicBezTo>
                <a:cubicBezTo>
                  <a:pt x="6494698" y="9305926"/>
                  <a:pt x="6525575" y="9281996"/>
                  <a:pt x="6541631" y="9280329"/>
                </a:cubicBezTo>
                <a:close/>
                <a:moveTo>
                  <a:pt x="7660764" y="9279720"/>
                </a:moveTo>
                <a:cubicBezTo>
                  <a:pt x="7664911" y="9276996"/>
                  <a:pt x="7671000" y="9276729"/>
                  <a:pt x="7679082" y="9280893"/>
                </a:cubicBezTo>
                <a:cubicBezTo>
                  <a:pt x="7678094" y="9297881"/>
                  <a:pt x="7677433" y="9309208"/>
                  <a:pt x="7674191" y="9317257"/>
                </a:cubicBezTo>
                <a:cubicBezTo>
                  <a:pt x="7653322" y="9318172"/>
                  <a:pt x="7648318" y="9287892"/>
                  <a:pt x="7660764" y="9279720"/>
                </a:cubicBezTo>
                <a:close/>
                <a:moveTo>
                  <a:pt x="6708512" y="9277149"/>
                </a:moveTo>
                <a:cubicBezTo>
                  <a:pt x="6709502" y="9280951"/>
                  <a:pt x="6708743" y="9293718"/>
                  <a:pt x="6712469" y="9292354"/>
                </a:cubicBezTo>
                <a:cubicBezTo>
                  <a:pt x="6706309" y="9303977"/>
                  <a:pt x="6698055" y="9316366"/>
                  <a:pt x="6688760" y="9320352"/>
                </a:cubicBezTo>
                <a:cubicBezTo>
                  <a:pt x="6685662" y="9321682"/>
                  <a:pt x="6682448" y="9322078"/>
                  <a:pt x="6679159" y="9321200"/>
                </a:cubicBezTo>
                <a:cubicBezTo>
                  <a:pt x="6670717" y="9320126"/>
                  <a:pt x="6672467" y="9311159"/>
                  <a:pt x="6677941" y="9300828"/>
                </a:cubicBezTo>
                <a:cubicBezTo>
                  <a:pt x="6684175" y="9277729"/>
                  <a:pt x="6694365" y="9269836"/>
                  <a:pt x="6708512" y="9277149"/>
                </a:cubicBezTo>
                <a:close/>
                <a:moveTo>
                  <a:pt x="6528811" y="9265276"/>
                </a:moveTo>
                <a:cubicBezTo>
                  <a:pt x="6529762" y="9268937"/>
                  <a:pt x="6529762" y="9268937"/>
                  <a:pt x="6529762" y="9268937"/>
                </a:cubicBezTo>
                <a:cubicBezTo>
                  <a:pt x="6517723" y="9270336"/>
                  <a:pt x="6506775" y="9284868"/>
                  <a:pt x="6493287" y="9291871"/>
                </a:cubicBezTo>
                <a:cubicBezTo>
                  <a:pt x="6488791" y="9294206"/>
                  <a:pt x="6484013" y="9295704"/>
                  <a:pt x="6478818" y="9295602"/>
                </a:cubicBezTo>
                <a:cubicBezTo>
                  <a:pt x="6478818" y="9295602"/>
                  <a:pt x="6478818" y="9295602"/>
                  <a:pt x="6482593" y="9294219"/>
                </a:cubicBezTo>
                <a:cubicBezTo>
                  <a:pt x="6482593" y="9294219"/>
                  <a:pt x="6478818" y="9295602"/>
                  <a:pt x="6477865" y="9291940"/>
                </a:cubicBezTo>
                <a:cubicBezTo>
                  <a:pt x="6493882" y="9274050"/>
                  <a:pt x="6525036" y="9266658"/>
                  <a:pt x="6528811" y="9265276"/>
                </a:cubicBezTo>
                <a:close/>
                <a:moveTo>
                  <a:pt x="4143365" y="9265062"/>
                </a:moveTo>
                <a:cubicBezTo>
                  <a:pt x="4169922" y="9303863"/>
                  <a:pt x="4154950" y="9330126"/>
                  <a:pt x="4112293" y="9348027"/>
                </a:cubicBezTo>
                <a:cubicBezTo>
                  <a:pt x="4100464" y="9336762"/>
                  <a:pt x="4086621" y="9332582"/>
                  <a:pt x="4067866" y="9319223"/>
                </a:cubicBezTo>
                <a:cubicBezTo>
                  <a:pt x="4073906" y="9297958"/>
                  <a:pt x="4106746" y="9261698"/>
                  <a:pt x="4143365" y="9265062"/>
                </a:cubicBezTo>
                <a:close/>
                <a:moveTo>
                  <a:pt x="4720479" y="9264283"/>
                </a:moveTo>
                <a:cubicBezTo>
                  <a:pt x="4725051" y="9264543"/>
                  <a:pt x="4730485" y="9265646"/>
                  <a:pt x="4737348" y="9268287"/>
                </a:cubicBezTo>
                <a:cubicBezTo>
                  <a:pt x="4755323" y="9274076"/>
                  <a:pt x="4764144" y="9284245"/>
                  <a:pt x="4767554" y="9295365"/>
                </a:cubicBezTo>
                <a:cubicBezTo>
                  <a:pt x="4770961" y="9306485"/>
                  <a:pt x="4768956" y="9318557"/>
                  <a:pt x="4765275" y="9328148"/>
                </a:cubicBezTo>
                <a:cubicBezTo>
                  <a:pt x="4761722" y="9326357"/>
                  <a:pt x="4751539" y="9352500"/>
                  <a:pt x="4729504" y="9359792"/>
                </a:cubicBezTo>
                <a:cubicBezTo>
                  <a:pt x="4722159" y="9362222"/>
                  <a:pt x="4713497" y="9362558"/>
                  <a:pt x="4703325" y="9359066"/>
                </a:cubicBezTo>
                <a:cubicBezTo>
                  <a:pt x="4680611" y="9350890"/>
                  <a:pt x="4659696" y="9333809"/>
                  <a:pt x="4678177" y="9294067"/>
                </a:cubicBezTo>
                <a:cubicBezTo>
                  <a:pt x="4679977" y="9285161"/>
                  <a:pt x="4680957" y="9288926"/>
                  <a:pt x="4683738" y="9283786"/>
                </a:cubicBezTo>
                <a:cubicBezTo>
                  <a:pt x="4686518" y="9278645"/>
                  <a:pt x="4688318" y="9269743"/>
                  <a:pt x="4687338" y="9265978"/>
                </a:cubicBezTo>
                <a:cubicBezTo>
                  <a:pt x="4700820" y="9270319"/>
                  <a:pt x="4706767" y="9263505"/>
                  <a:pt x="4720479" y="9264283"/>
                </a:cubicBezTo>
                <a:close/>
                <a:moveTo>
                  <a:pt x="3520088" y="9261559"/>
                </a:moveTo>
                <a:cubicBezTo>
                  <a:pt x="3550704" y="9286477"/>
                  <a:pt x="3537616" y="9306031"/>
                  <a:pt x="3524524" y="9325587"/>
                </a:cubicBezTo>
                <a:cubicBezTo>
                  <a:pt x="3507793" y="9304862"/>
                  <a:pt x="3485712" y="9329538"/>
                  <a:pt x="3480021" y="9296476"/>
                </a:cubicBezTo>
                <a:cubicBezTo>
                  <a:pt x="3484118" y="9282043"/>
                  <a:pt x="3495162" y="9269706"/>
                  <a:pt x="3520088" y="9261559"/>
                </a:cubicBezTo>
                <a:close/>
                <a:moveTo>
                  <a:pt x="4290126" y="9261323"/>
                </a:moveTo>
                <a:cubicBezTo>
                  <a:pt x="4313030" y="9279944"/>
                  <a:pt x="4320270" y="9301788"/>
                  <a:pt x="4314778" y="9342908"/>
                </a:cubicBezTo>
                <a:cubicBezTo>
                  <a:pt x="4286380" y="9365404"/>
                  <a:pt x="4222158" y="9351935"/>
                  <a:pt x="4229022" y="9300535"/>
                </a:cubicBezTo>
                <a:cubicBezTo>
                  <a:pt x="4241754" y="9281256"/>
                  <a:pt x="4254487" y="9261976"/>
                  <a:pt x="4290126" y="9261323"/>
                </a:cubicBezTo>
                <a:close/>
                <a:moveTo>
                  <a:pt x="5851112" y="9259460"/>
                </a:moveTo>
                <a:cubicBezTo>
                  <a:pt x="5863030" y="9260922"/>
                  <a:pt x="5874947" y="9262386"/>
                  <a:pt x="5882610" y="9279915"/>
                </a:cubicBezTo>
                <a:cubicBezTo>
                  <a:pt x="5878357" y="9295983"/>
                  <a:pt x="5869322" y="9305083"/>
                  <a:pt x="5848371" y="9312719"/>
                </a:cubicBezTo>
                <a:cubicBezTo>
                  <a:pt x="5831672" y="9304288"/>
                  <a:pt x="5824923" y="9269005"/>
                  <a:pt x="5851112" y="9259460"/>
                </a:cubicBezTo>
                <a:close/>
                <a:moveTo>
                  <a:pt x="5705342" y="9253678"/>
                </a:moveTo>
                <a:cubicBezTo>
                  <a:pt x="5710375" y="9254940"/>
                  <a:pt x="5715604" y="9257725"/>
                  <a:pt x="5720943" y="9262366"/>
                </a:cubicBezTo>
                <a:cubicBezTo>
                  <a:pt x="5749417" y="9292066"/>
                  <a:pt x="5728060" y="9321768"/>
                  <a:pt x="5699586" y="9351469"/>
                </a:cubicBezTo>
                <a:cubicBezTo>
                  <a:pt x="5685350" y="9344043"/>
                  <a:pt x="5671113" y="9344043"/>
                  <a:pt x="5656874" y="9336617"/>
                </a:cubicBezTo>
                <a:cubicBezTo>
                  <a:pt x="5646198" y="9314342"/>
                  <a:pt x="5663548" y="9262829"/>
                  <a:pt x="5690910" y="9254127"/>
                </a:cubicBezTo>
                <a:cubicBezTo>
                  <a:pt x="5695470" y="9252677"/>
                  <a:pt x="5700310" y="9252417"/>
                  <a:pt x="5705342" y="9253678"/>
                </a:cubicBezTo>
                <a:close/>
                <a:moveTo>
                  <a:pt x="6561099" y="9251122"/>
                </a:moveTo>
                <a:cubicBezTo>
                  <a:pt x="6562547" y="9250197"/>
                  <a:pt x="6564332" y="9250070"/>
                  <a:pt x="6566729" y="9251298"/>
                </a:cubicBezTo>
                <a:cubicBezTo>
                  <a:pt x="6563935" y="9256529"/>
                  <a:pt x="6557347" y="9263151"/>
                  <a:pt x="6554552" y="9268383"/>
                </a:cubicBezTo>
                <a:cubicBezTo>
                  <a:pt x="6554552" y="9268383"/>
                  <a:pt x="6554552" y="9268383"/>
                  <a:pt x="6549758" y="9265928"/>
                </a:cubicBezTo>
                <a:cubicBezTo>
                  <a:pt x="6555450" y="9263845"/>
                  <a:pt x="6556756" y="9253895"/>
                  <a:pt x="6561099" y="9251122"/>
                </a:cubicBezTo>
                <a:close/>
                <a:moveTo>
                  <a:pt x="2660572" y="9249992"/>
                </a:moveTo>
                <a:cubicBezTo>
                  <a:pt x="2694564" y="9294872"/>
                  <a:pt x="2684040" y="9312489"/>
                  <a:pt x="2664739" y="9314582"/>
                </a:cubicBezTo>
                <a:cubicBezTo>
                  <a:pt x="2632574" y="9318068"/>
                  <a:pt x="2576031" y="9278426"/>
                  <a:pt x="2660572" y="9249992"/>
                </a:cubicBezTo>
                <a:close/>
                <a:moveTo>
                  <a:pt x="7823468" y="9246083"/>
                </a:moveTo>
                <a:cubicBezTo>
                  <a:pt x="7828296" y="9245441"/>
                  <a:pt x="7834438" y="9245712"/>
                  <a:pt x="7842570" y="9247005"/>
                </a:cubicBezTo>
                <a:cubicBezTo>
                  <a:pt x="7834778" y="9285206"/>
                  <a:pt x="7876628" y="9272136"/>
                  <a:pt x="7872055" y="9302396"/>
                </a:cubicBezTo>
                <a:cubicBezTo>
                  <a:pt x="7865320" y="9311890"/>
                  <a:pt x="7861444" y="9325007"/>
                  <a:pt x="7850635" y="9331873"/>
                </a:cubicBezTo>
                <a:cubicBezTo>
                  <a:pt x="7847033" y="9334161"/>
                  <a:pt x="7842658" y="9335755"/>
                  <a:pt x="7837152" y="9336289"/>
                </a:cubicBezTo>
                <a:cubicBezTo>
                  <a:pt x="7833764" y="9301946"/>
                  <a:pt x="7821393" y="9280261"/>
                  <a:pt x="7812243" y="9250638"/>
                </a:cubicBezTo>
                <a:cubicBezTo>
                  <a:pt x="7815124" y="9248278"/>
                  <a:pt x="7818639" y="9246723"/>
                  <a:pt x="7823468" y="9246083"/>
                </a:cubicBezTo>
                <a:close/>
                <a:moveTo>
                  <a:pt x="3940253" y="9238256"/>
                </a:moveTo>
                <a:cubicBezTo>
                  <a:pt x="3936933" y="9248605"/>
                  <a:pt x="3931126" y="9266714"/>
                  <a:pt x="3922985" y="9273690"/>
                </a:cubicBezTo>
                <a:cubicBezTo>
                  <a:pt x="3920271" y="9276016"/>
                  <a:pt x="3917300" y="9277102"/>
                  <a:pt x="3914073" y="9276254"/>
                </a:cubicBezTo>
                <a:cubicBezTo>
                  <a:pt x="3909451" y="9273886"/>
                  <a:pt x="3912145" y="9268841"/>
                  <a:pt x="3911180" y="9265135"/>
                </a:cubicBezTo>
                <a:cubicBezTo>
                  <a:pt x="3912911" y="9256382"/>
                  <a:pt x="3935629" y="9235888"/>
                  <a:pt x="3940253" y="9238256"/>
                </a:cubicBezTo>
                <a:close/>
                <a:moveTo>
                  <a:pt x="7281731" y="9235660"/>
                </a:moveTo>
                <a:cubicBezTo>
                  <a:pt x="7282846" y="9236379"/>
                  <a:pt x="7284229" y="9238129"/>
                  <a:pt x="7286459" y="9239567"/>
                </a:cubicBezTo>
                <a:cubicBezTo>
                  <a:pt x="7283071" y="9240807"/>
                  <a:pt x="7286459" y="9239567"/>
                  <a:pt x="7278612" y="9237930"/>
                </a:cubicBezTo>
                <a:cubicBezTo>
                  <a:pt x="7279769" y="9235250"/>
                  <a:pt x="7280616" y="9234940"/>
                  <a:pt x="7281731" y="9235660"/>
                </a:cubicBezTo>
                <a:close/>
                <a:moveTo>
                  <a:pt x="3354242" y="9233476"/>
                </a:moveTo>
                <a:cubicBezTo>
                  <a:pt x="3435167" y="9243355"/>
                  <a:pt x="3456812" y="9309441"/>
                  <a:pt x="3478458" y="9375530"/>
                </a:cubicBezTo>
                <a:cubicBezTo>
                  <a:pt x="3409082" y="9393494"/>
                  <a:pt x="3365772" y="9298328"/>
                  <a:pt x="3354242" y="9233476"/>
                </a:cubicBezTo>
                <a:close/>
                <a:moveTo>
                  <a:pt x="5977695" y="9214343"/>
                </a:moveTo>
                <a:cubicBezTo>
                  <a:pt x="5983619" y="9213415"/>
                  <a:pt x="5990274" y="9213590"/>
                  <a:pt x="5998014" y="9215978"/>
                </a:cubicBezTo>
                <a:cubicBezTo>
                  <a:pt x="5989474" y="9222234"/>
                  <a:pt x="5981194" y="9226571"/>
                  <a:pt x="5973264" y="9229800"/>
                </a:cubicBezTo>
                <a:cubicBezTo>
                  <a:pt x="5949470" y="9239486"/>
                  <a:pt x="5928809" y="9239218"/>
                  <a:pt x="5913585" y="9251054"/>
                </a:cubicBezTo>
                <a:cubicBezTo>
                  <a:pt x="5913585" y="9251054"/>
                  <a:pt x="5913585" y="9251054"/>
                  <a:pt x="5904171" y="9246147"/>
                </a:cubicBezTo>
                <a:cubicBezTo>
                  <a:pt x="5900458" y="9247505"/>
                  <a:pt x="5900458" y="9247505"/>
                  <a:pt x="5900458" y="9247505"/>
                </a:cubicBezTo>
                <a:cubicBezTo>
                  <a:pt x="5896743" y="9248865"/>
                  <a:pt x="5894759" y="9241239"/>
                  <a:pt x="5894759" y="9241239"/>
                </a:cubicBezTo>
                <a:cubicBezTo>
                  <a:pt x="5896489" y="9232251"/>
                  <a:pt x="5908623" y="9231989"/>
                  <a:pt x="5916051" y="9229270"/>
                </a:cubicBezTo>
                <a:cubicBezTo>
                  <a:pt x="5917780" y="9220283"/>
                  <a:pt x="5932891" y="9231459"/>
                  <a:pt x="5934621" y="9222473"/>
                </a:cubicBezTo>
                <a:cubicBezTo>
                  <a:pt x="5948740" y="9229835"/>
                  <a:pt x="5959925" y="9217128"/>
                  <a:pt x="5977695" y="9214343"/>
                </a:cubicBezTo>
                <a:close/>
                <a:moveTo>
                  <a:pt x="3737456" y="9212951"/>
                </a:moveTo>
                <a:cubicBezTo>
                  <a:pt x="3739337" y="9212709"/>
                  <a:pt x="3742143" y="9213050"/>
                  <a:pt x="3747753" y="9213735"/>
                </a:cubicBezTo>
                <a:cubicBezTo>
                  <a:pt x="3743911" y="9217044"/>
                  <a:pt x="3743911" y="9217044"/>
                  <a:pt x="3747552" y="9221264"/>
                </a:cubicBezTo>
                <a:cubicBezTo>
                  <a:pt x="3747552" y="9221264"/>
                  <a:pt x="3747552" y="9221264"/>
                  <a:pt x="3751291" y="9221720"/>
                </a:cubicBezTo>
                <a:cubicBezTo>
                  <a:pt x="3751191" y="9225486"/>
                  <a:pt x="3747452" y="9225029"/>
                  <a:pt x="3747350" y="9228793"/>
                </a:cubicBezTo>
                <a:cubicBezTo>
                  <a:pt x="3747350" y="9228793"/>
                  <a:pt x="3743609" y="9228339"/>
                  <a:pt x="3743609" y="9228339"/>
                </a:cubicBezTo>
                <a:cubicBezTo>
                  <a:pt x="3743559" y="9230219"/>
                  <a:pt x="3743559" y="9230219"/>
                  <a:pt x="3742649" y="9229164"/>
                </a:cubicBezTo>
                <a:cubicBezTo>
                  <a:pt x="3741740" y="9228110"/>
                  <a:pt x="3739919" y="9225999"/>
                  <a:pt x="3736230" y="9223660"/>
                </a:cubicBezTo>
                <a:cubicBezTo>
                  <a:pt x="3732591" y="9219439"/>
                  <a:pt x="3728851" y="9218983"/>
                  <a:pt x="3732691" y="9215675"/>
                </a:cubicBezTo>
                <a:cubicBezTo>
                  <a:pt x="3734613" y="9214021"/>
                  <a:pt x="3735572" y="9213193"/>
                  <a:pt x="3737456" y="9212951"/>
                </a:cubicBezTo>
                <a:close/>
                <a:moveTo>
                  <a:pt x="7598616" y="9209661"/>
                </a:moveTo>
                <a:cubicBezTo>
                  <a:pt x="7620559" y="9219355"/>
                  <a:pt x="7622553" y="9251317"/>
                  <a:pt x="7610590" y="9267292"/>
                </a:cubicBezTo>
                <a:cubicBezTo>
                  <a:pt x="7606603" y="9272618"/>
                  <a:pt x="7601064" y="9276166"/>
                  <a:pt x="7594197" y="9276522"/>
                </a:cubicBezTo>
                <a:cubicBezTo>
                  <a:pt x="7564939" y="9263597"/>
                  <a:pt x="7576200" y="9217484"/>
                  <a:pt x="7598616" y="9209661"/>
                </a:cubicBezTo>
                <a:close/>
                <a:moveTo>
                  <a:pt x="5564543" y="9199995"/>
                </a:moveTo>
                <a:cubicBezTo>
                  <a:pt x="5573413" y="9196195"/>
                  <a:pt x="5584891" y="9202714"/>
                  <a:pt x="5596070" y="9231520"/>
                </a:cubicBezTo>
                <a:cubicBezTo>
                  <a:pt x="5575253" y="9250752"/>
                  <a:pt x="5562362" y="9253965"/>
                  <a:pt x="5555353" y="9249569"/>
                </a:cubicBezTo>
                <a:cubicBezTo>
                  <a:pt x="5542212" y="9241326"/>
                  <a:pt x="5549758" y="9206329"/>
                  <a:pt x="5564543" y="9199995"/>
                </a:cubicBezTo>
                <a:close/>
                <a:moveTo>
                  <a:pt x="7442542" y="9188365"/>
                </a:moveTo>
                <a:cubicBezTo>
                  <a:pt x="7447114" y="9188625"/>
                  <a:pt x="7452548" y="9189728"/>
                  <a:pt x="7459411" y="9192369"/>
                </a:cubicBezTo>
                <a:cubicBezTo>
                  <a:pt x="7477386" y="9198158"/>
                  <a:pt x="7486207" y="9208327"/>
                  <a:pt x="7489617" y="9219447"/>
                </a:cubicBezTo>
                <a:cubicBezTo>
                  <a:pt x="7493024" y="9230567"/>
                  <a:pt x="7491019" y="9242639"/>
                  <a:pt x="7487338" y="9252230"/>
                </a:cubicBezTo>
                <a:cubicBezTo>
                  <a:pt x="7483785" y="9250439"/>
                  <a:pt x="7473602" y="9276582"/>
                  <a:pt x="7451567" y="9283874"/>
                </a:cubicBezTo>
                <a:cubicBezTo>
                  <a:pt x="7444222" y="9286304"/>
                  <a:pt x="7435560" y="9286640"/>
                  <a:pt x="7425388" y="9283148"/>
                </a:cubicBezTo>
                <a:cubicBezTo>
                  <a:pt x="7402674" y="9274972"/>
                  <a:pt x="7381759" y="9257891"/>
                  <a:pt x="7400240" y="9218149"/>
                </a:cubicBezTo>
                <a:cubicBezTo>
                  <a:pt x="7402040" y="9209243"/>
                  <a:pt x="7403020" y="9213008"/>
                  <a:pt x="7405801" y="9207868"/>
                </a:cubicBezTo>
                <a:cubicBezTo>
                  <a:pt x="7408581" y="9202727"/>
                  <a:pt x="7410381" y="9193825"/>
                  <a:pt x="7409401" y="9190060"/>
                </a:cubicBezTo>
                <a:cubicBezTo>
                  <a:pt x="7422883" y="9194401"/>
                  <a:pt x="7428830" y="9187587"/>
                  <a:pt x="7442542" y="9188365"/>
                </a:cubicBezTo>
                <a:close/>
                <a:moveTo>
                  <a:pt x="2580759" y="9181982"/>
                </a:moveTo>
                <a:cubicBezTo>
                  <a:pt x="2584083" y="9183660"/>
                  <a:pt x="2586928" y="9186245"/>
                  <a:pt x="2589469" y="9190400"/>
                </a:cubicBezTo>
                <a:cubicBezTo>
                  <a:pt x="2592011" y="9194556"/>
                  <a:pt x="2594251" y="9200280"/>
                  <a:pt x="2596362" y="9208240"/>
                </a:cubicBezTo>
                <a:cubicBezTo>
                  <a:pt x="2558279" y="9216586"/>
                  <a:pt x="2587177" y="9249557"/>
                  <a:pt x="2557656" y="9257630"/>
                </a:cubicBezTo>
                <a:cubicBezTo>
                  <a:pt x="2546249" y="9255317"/>
                  <a:pt x="2532686" y="9257086"/>
                  <a:pt x="2522031" y="9249983"/>
                </a:cubicBezTo>
                <a:cubicBezTo>
                  <a:pt x="2518479" y="9247616"/>
                  <a:pt x="2515250" y="9244261"/>
                  <a:pt x="2512533" y="9239444"/>
                </a:cubicBezTo>
                <a:cubicBezTo>
                  <a:pt x="2542562" y="9222438"/>
                  <a:pt x="2557378" y="9202344"/>
                  <a:pt x="2580759" y="9181982"/>
                </a:cubicBezTo>
                <a:close/>
                <a:moveTo>
                  <a:pt x="6084794" y="9180282"/>
                </a:moveTo>
                <a:cubicBezTo>
                  <a:pt x="6089955" y="9181723"/>
                  <a:pt x="6094085" y="9186137"/>
                  <a:pt x="6098213" y="9190552"/>
                </a:cubicBezTo>
                <a:cubicBezTo>
                  <a:pt x="6085584" y="9198157"/>
                  <a:pt x="6095301" y="9212384"/>
                  <a:pt x="6077815" y="9212875"/>
                </a:cubicBezTo>
                <a:cubicBezTo>
                  <a:pt x="6071014" y="9209442"/>
                  <a:pt x="6066156" y="9202328"/>
                  <a:pt x="6065183" y="9187857"/>
                </a:cubicBezTo>
                <a:cubicBezTo>
                  <a:pt x="6073441" y="9180374"/>
                  <a:pt x="6079633" y="9178841"/>
                  <a:pt x="6084794" y="9180282"/>
                </a:cubicBezTo>
                <a:close/>
                <a:moveTo>
                  <a:pt x="8203953" y="9172860"/>
                </a:moveTo>
                <a:cubicBezTo>
                  <a:pt x="8233505" y="9205541"/>
                  <a:pt x="8253471" y="9240744"/>
                  <a:pt x="8254254" y="9280989"/>
                </a:cubicBezTo>
                <a:cubicBezTo>
                  <a:pt x="8206310" y="9293587"/>
                  <a:pt x="8150583" y="9277895"/>
                  <a:pt x="8107040" y="9269111"/>
                </a:cubicBezTo>
                <a:cubicBezTo>
                  <a:pt x="8140209" y="9240172"/>
                  <a:pt x="8183753" y="9248953"/>
                  <a:pt x="8203953" y="9172860"/>
                </a:cubicBezTo>
                <a:close/>
                <a:moveTo>
                  <a:pt x="8446503" y="9171194"/>
                </a:moveTo>
                <a:lnTo>
                  <a:pt x="8452481" y="9176097"/>
                </a:lnTo>
                <a:lnTo>
                  <a:pt x="8448164" y="9177233"/>
                </a:lnTo>
                <a:cubicBezTo>
                  <a:pt x="8446503" y="9171194"/>
                  <a:pt x="8446503" y="9171194"/>
                  <a:pt x="8446503" y="9171194"/>
                </a:cubicBezTo>
                <a:close/>
                <a:moveTo>
                  <a:pt x="5612679" y="9169083"/>
                </a:moveTo>
                <a:cubicBezTo>
                  <a:pt x="5623576" y="9170764"/>
                  <a:pt x="5634474" y="9172444"/>
                  <a:pt x="5645370" y="9174123"/>
                </a:cubicBezTo>
                <a:cubicBezTo>
                  <a:pt x="5661505" y="9187750"/>
                  <a:pt x="5664079" y="9209133"/>
                  <a:pt x="5654578" y="9222893"/>
                </a:cubicBezTo>
                <a:cubicBezTo>
                  <a:pt x="5651412" y="9227478"/>
                  <a:pt x="5646904" y="9231219"/>
                  <a:pt x="5641110" y="9233540"/>
                </a:cubicBezTo>
                <a:cubicBezTo>
                  <a:pt x="5633385" y="9236637"/>
                  <a:pt x="5623373" y="9237215"/>
                  <a:pt x="5611206" y="9233924"/>
                </a:cubicBezTo>
                <a:cubicBezTo>
                  <a:pt x="5592684" y="9222583"/>
                  <a:pt x="5595604" y="9177768"/>
                  <a:pt x="5612679" y="9169083"/>
                </a:cubicBezTo>
                <a:close/>
                <a:moveTo>
                  <a:pt x="6662316" y="9162338"/>
                </a:moveTo>
                <a:cubicBezTo>
                  <a:pt x="6658996" y="9172687"/>
                  <a:pt x="6653189" y="9190796"/>
                  <a:pt x="6645048" y="9197772"/>
                </a:cubicBezTo>
                <a:cubicBezTo>
                  <a:pt x="6642334" y="9200098"/>
                  <a:pt x="6639363" y="9201184"/>
                  <a:pt x="6636136" y="9200336"/>
                </a:cubicBezTo>
                <a:cubicBezTo>
                  <a:pt x="6631514" y="9197968"/>
                  <a:pt x="6634208" y="9192923"/>
                  <a:pt x="6633243" y="9189217"/>
                </a:cubicBezTo>
                <a:cubicBezTo>
                  <a:pt x="6634974" y="9180464"/>
                  <a:pt x="6657692" y="9159970"/>
                  <a:pt x="6662316" y="9162338"/>
                </a:cubicBezTo>
                <a:close/>
                <a:moveTo>
                  <a:pt x="6716080" y="9151978"/>
                </a:moveTo>
                <a:cubicBezTo>
                  <a:pt x="6739928" y="9197975"/>
                  <a:pt x="6775948" y="9201091"/>
                  <a:pt x="6777370" y="9248077"/>
                </a:cubicBezTo>
                <a:cubicBezTo>
                  <a:pt x="6770626" y="9254770"/>
                  <a:pt x="6763670" y="9259694"/>
                  <a:pt x="6756689" y="9263091"/>
                </a:cubicBezTo>
                <a:lnTo>
                  <a:pt x="6742340" y="9267122"/>
                </a:lnTo>
                <a:lnTo>
                  <a:pt x="6741883" y="9278004"/>
                </a:lnTo>
                <a:cubicBezTo>
                  <a:pt x="6737248" y="9275405"/>
                  <a:pt x="6738268" y="9279326"/>
                  <a:pt x="6734655" y="9280648"/>
                </a:cubicBezTo>
                <a:cubicBezTo>
                  <a:pt x="6735952" y="9278026"/>
                  <a:pt x="6735834" y="9273774"/>
                  <a:pt x="6735589" y="9269031"/>
                </a:cubicBezTo>
                <a:lnTo>
                  <a:pt x="6735591" y="9268918"/>
                </a:lnTo>
                <a:lnTo>
                  <a:pt x="6716005" y="9267084"/>
                </a:lnTo>
                <a:cubicBezTo>
                  <a:pt x="6684346" y="9258366"/>
                  <a:pt x="6661412" y="9223566"/>
                  <a:pt x="6670550" y="9192909"/>
                </a:cubicBezTo>
                <a:cubicBezTo>
                  <a:pt x="6675425" y="9176556"/>
                  <a:pt x="6689420" y="9161384"/>
                  <a:pt x="6716080" y="9151978"/>
                </a:cubicBezTo>
                <a:close/>
                <a:moveTo>
                  <a:pt x="2790159" y="9147544"/>
                </a:moveTo>
                <a:cubicBezTo>
                  <a:pt x="2801304" y="9146622"/>
                  <a:pt x="2811504" y="9146046"/>
                  <a:pt x="2824344" y="9147662"/>
                </a:cubicBezTo>
                <a:cubicBezTo>
                  <a:pt x="2825345" y="9151505"/>
                  <a:pt x="2821565" y="9152888"/>
                  <a:pt x="2822565" y="9156733"/>
                </a:cubicBezTo>
                <a:cubicBezTo>
                  <a:pt x="2821176" y="9159346"/>
                  <a:pt x="2817582" y="9161450"/>
                  <a:pt x="2812959" y="9163077"/>
                </a:cubicBezTo>
                <a:cubicBezTo>
                  <a:pt x="2799092" y="9167954"/>
                  <a:pt x="2775954" y="9168529"/>
                  <a:pt x="2775204" y="9165645"/>
                </a:cubicBezTo>
                <a:cubicBezTo>
                  <a:pt x="2771424" y="9167029"/>
                  <a:pt x="2770424" y="9163186"/>
                  <a:pt x="2766643" y="9164569"/>
                </a:cubicBezTo>
                <a:cubicBezTo>
                  <a:pt x="2766643" y="9164569"/>
                  <a:pt x="2762864" y="9165953"/>
                  <a:pt x="2758085" y="9163492"/>
                </a:cubicBezTo>
                <a:cubicBezTo>
                  <a:pt x="2753303" y="9161034"/>
                  <a:pt x="2748523" y="9158572"/>
                  <a:pt x="2750303" y="9149502"/>
                </a:cubicBezTo>
                <a:cubicBezTo>
                  <a:pt x="2766924" y="9149733"/>
                  <a:pt x="2779014" y="9148465"/>
                  <a:pt x="2790159" y="9147544"/>
                </a:cubicBezTo>
                <a:close/>
                <a:moveTo>
                  <a:pt x="2873028" y="9138281"/>
                </a:moveTo>
                <a:cubicBezTo>
                  <a:pt x="2916488" y="9135239"/>
                  <a:pt x="2946635" y="9197328"/>
                  <a:pt x="2957456" y="9235332"/>
                </a:cubicBezTo>
                <a:cubicBezTo>
                  <a:pt x="2941825" y="9248540"/>
                  <a:pt x="2947581" y="9263883"/>
                  <a:pt x="2931950" y="9277093"/>
                </a:cubicBezTo>
                <a:cubicBezTo>
                  <a:pt x="2893298" y="9228921"/>
                  <a:pt x="2847519" y="9180042"/>
                  <a:pt x="2873028" y="9138281"/>
                </a:cubicBezTo>
                <a:close/>
                <a:moveTo>
                  <a:pt x="3663957" y="9137503"/>
                </a:moveTo>
                <a:cubicBezTo>
                  <a:pt x="3663957" y="9137503"/>
                  <a:pt x="3663957" y="9137503"/>
                  <a:pt x="3673350" y="9142226"/>
                </a:cubicBezTo>
                <a:lnTo>
                  <a:pt x="3674318" y="9145953"/>
                </a:lnTo>
                <a:cubicBezTo>
                  <a:pt x="3673873" y="9148158"/>
                  <a:pt x="3671086" y="9150198"/>
                  <a:pt x="3667102" y="9152038"/>
                </a:cubicBezTo>
                <a:cubicBezTo>
                  <a:pt x="3655146" y="9157562"/>
                  <a:pt x="3632394" y="9161296"/>
                  <a:pt x="3629600" y="9162320"/>
                </a:cubicBezTo>
                <a:cubicBezTo>
                  <a:pt x="3629600" y="9162320"/>
                  <a:pt x="3625874" y="9163684"/>
                  <a:pt x="3622147" y="9165048"/>
                </a:cubicBezTo>
                <a:cubicBezTo>
                  <a:pt x="3617452" y="9162686"/>
                  <a:pt x="3616482" y="9158959"/>
                  <a:pt x="3612755" y="9160323"/>
                </a:cubicBezTo>
                <a:cubicBezTo>
                  <a:pt x="3621026" y="9145052"/>
                  <a:pt x="3633175" y="9144687"/>
                  <a:pt x="3645325" y="9144323"/>
                </a:cubicBezTo>
                <a:cubicBezTo>
                  <a:pt x="3653747" y="9145321"/>
                  <a:pt x="3657475" y="9143956"/>
                  <a:pt x="3663957" y="9137503"/>
                </a:cubicBezTo>
                <a:close/>
                <a:moveTo>
                  <a:pt x="6459519" y="9137033"/>
                </a:moveTo>
                <a:cubicBezTo>
                  <a:pt x="6461400" y="9136791"/>
                  <a:pt x="6464206" y="9137132"/>
                  <a:pt x="6469816" y="9137817"/>
                </a:cubicBezTo>
                <a:cubicBezTo>
                  <a:pt x="6465974" y="9141126"/>
                  <a:pt x="6465974" y="9141126"/>
                  <a:pt x="6469615" y="9145346"/>
                </a:cubicBezTo>
                <a:cubicBezTo>
                  <a:pt x="6469615" y="9145346"/>
                  <a:pt x="6469615" y="9145346"/>
                  <a:pt x="6473354" y="9145802"/>
                </a:cubicBezTo>
                <a:cubicBezTo>
                  <a:pt x="6473254" y="9149568"/>
                  <a:pt x="6469515" y="9149111"/>
                  <a:pt x="6469413" y="9152875"/>
                </a:cubicBezTo>
                <a:cubicBezTo>
                  <a:pt x="6469413" y="9152875"/>
                  <a:pt x="6465672" y="9152421"/>
                  <a:pt x="6465672" y="9152421"/>
                </a:cubicBezTo>
                <a:cubicBezTo>
                  <a:pt x="6465622" y="9154301"/>
                  <a:pt x="6465622" y="9154301"/>
                  <a:pt x="6464712" y="9153246"/>
                </a:cubicBezTo>
                <a:cubicBezTo>
                  <a:pt x="6463803" y="9152192"/>
                  <a:pt x="6461982" y="9150081"/>
                  <a:pt x="6458293" y="9147742"/>
                </a:cubicBezTo>
                <a:cubicBezTo>
                  <a:pt x="6454654" y="9143521"/>
                  <a:pt x="6450914" y="9143065"/>
                  <a:pt x="6454754" y="9139757"/>
                </a:cubicBezTo>
                <a:cubicBezTo>
                  <a:pt x="6456676" y="9138103"/>
                  <a:pt x="6457635" y="9137275"/>
                  <a:pt x="6459519" y="9137033"/>
                </a:cubicBezTo>
                <a:close/>
                <a:moveTo>
                  <a:pt x="8286606" y="9124077"/>
                </a:moveTo>
                <a:cubicBezTo>
                  <a:pt x="8295476" y="9120277"/>
                  <a:pt x="8306954" y="9126796"/>
                  <a:pt x="8318133" y="9155602"/>
                </a:cubicBezTo>
                <a:cubicBezTo>
                  <a:pt x="8297316" y="9174834"/>
                  <a:pt x="8284425" y="9178047"/>
                  <a:pt x="8277416" y="9173651"/>
                </a:cubicBezTo>
                <a:cubicBezTo>
                  <a:pt x="8264275" y="9165408"/>
                  <a:pt x="8271821" y="9130411"/>
                  <a:pt x="8286606" y="9124077"/>
                </a:cubicBezTo>
                <a:close/>
                <a:moveTo>
                  <a:pt x="3328842" y="9114742"/>
                </a:moveTo>
                <a:cubicBezTo>
                  <a:pt x="3357586" y="9129224"/>
                  <a:pt x="3380684" y="9148181"/>
                  <a:pt x="3392492" y="9176080"/>
                </a:cubicBezTo>
                <a:cubicBezTo>
                  <a:pt x="3364266" y="9198442"/>
                  <a:pt x="3322951" y="9203233"/>
                  <a:pt x="3291644" y="9209406"/>
                </a:cubicBezTo>
                <a:cubicBezTo>
                  <a:pt x="3305498" y="9179804"/>
                  <a:pt x="3336806" y="9173628"/>
                  <a:pt x="3328842" y="9114742"/>
                </a:cubicBezTo>
                <a:close/>
                <a:moveTo>
                  <a:pt x="1762079" y="9109001"/>
                </a:moveTo>
                <a:cubicBezTo>
                  <a:pt x="1806094" y="9180422"/>
                  <a:pt x="1660002" y="9270093"/>
                  <a:pt x="1608367" y="9279832"/>
                </a:cubicBezTo>
                <a:cubicBezTo>
                  <a:pt x="1642622" y="9223674"/>
                  <a:pt x="1701880" y="9132779"/>
                  <a:pt x="1762079" y="9109001"/>
                </a:cubicBezTo>
                <a:close/>
                <a:moveTo>
                  <a:pt x="5502176" y="9095553"/>
                </a:moveTo>
                <a:cubicBezTo>
                  <a:pt x="5545625" y="9108051"/>
                  <a:pt x="5526106" y="9198844"/>
                  <a:pt x="5510825" y="9222047"/>
                </a:cubicBezTo>
                <a:cubicBezTo>
                  <a:pt x="5501995" y="9186534"/>
                  <a:pt x="5489104" y="9127633"/>
                  <a:pt x="5502176" y="9095553"/>
                </a:cubicBezTo>
                <a:close/>
                <a:moveTo>
                  <a:pt x="2827668" y="9091984"/>
                </a:moveTo>
                <a:cubicBezTo>
                  <a:pt x="2834895" y="9091545"/>
                  <a:pt x="2843037" y="9092524"/>
                  <a:pt x="2851624" y="9094866"/>
                </a:cubicBezTo>
                <a:cubicBezTo>
                  <a:pt x="2854456" y="9110912"/>
                  <a:pt x="2857286" y="9126958"/>
                  <a:pt x="2850096" y="9141799"/>
                </a:cubicBezTo>
                <a:cubicBezTo>
                  <a:pt x="2830054" y="9139389"/>
                  <a:pt x="2814296" y="9142728"/>
                  <a:pt x="2799991" y="9135771"/>
                </a:cubicBezTo>
                <a:cubicBezTo>
                  <a:pt x="2792533" y="9107390"/>
                  <a:pt x="2805985" y="9093302"/>
                  <a:pt x="2827668" y="9091984"/>
                </a:cubicBezTo>
                <a:close/>
                <a:moveTo>
                  <a:pt x="6386020" y="9061585"/>
                </a:moveTo>
                <a:cubicBezTo>
                  <a:pt x="6386020" y="9061585"/>
                  <a:pt x="6386020" y="9061585"/>
                  <a:pt x="6395413" y="9066308"/>
                </a:cubicBezTo>
                <a:lnTo>
                  <a:pt x="6396381" y="9070035"/>
                </a:lnTo>
                <a:cubicBezTo>
                  <a:pt x="6395936" y="9072240"/>
                  <a:pt x="6393149" y="9074280"/>
                  <a:pt x="6389165" y="9076120"/>
                </a:cubicBezTo>
                <a:cubicBezTo>
                  <a:pt x="6377209" y="9081644"/>
                  <a:pt x="6354457" y="9085378"/>
                  <a:pt x="6351663" y="9086402"/>
                </a:cubicBezTo>
                <a:cubicBezTo>
                  <a:pt x="6351663" y="9086402"/>
                  <a:pt x="6347937" y="9087766"/>
                  <a:pt x="6344210" y="9089130"/>
                </a:cubicBezTo>
                <a:cubicBezTo>
                  <a:pt x="6339515" y="9086768"/>
                  <a:pt x="6338545" y="9083041"/>
                  <a:pt x="6334818" y="9084405"/>
                </a:cubicBezTo>
                <a:cubicBezTo>
                  <a:pt x="6343089" y="9069134"/>
                  <a:pt x="6355238" y="9068769"/>
                  <a:pt x="6367388" y="9068405"/>
                </a:cubicBezTo>
                <a:cubicBezTo>
                  <a:pt x="6375810" y="9069403"/>
                  <a:pt x="6379538" y="9068038"/>
                  <a:pt x="6386020" y="9061585"/>
                </a:cubicBezTo>
                <a:close/>
                <a:moveTo>
                  <a:pt x="8256206" y="9053681"/>
                </a:moveTo>
                <a:lnTo>
                  <a:pt x="8271096" y="9068349"/>
                </a:lnTo>
                <a:cubicBezTo>
                  <a:pt x="8269435" y="9062312"/>
                  <a:pt x="8263198" y="9063950"/>
                  <a:pt x="8263198" y="9063950"/>
                </a:cubicBezTo>
                <a:close/>
                <a:moveTo>
                  <a:pt x="2481725" y="9053515"/>
                </a:moveTo>
                <a:cubicBezTo>
                  <a:pt x="2485746" y="9052779"/>
                  <a:pt x="2489694" y="9053240"/>
                  <a:pt x="2492822" y="9055258"/>
                </a:cubicBezTo>
                <a:cubicBezTo>
                  <a:pt x="2496993" y="9057947"/>
                  <a:pt x="2499703" y="9063406"/>
                  <a:pt x="2499168" y="9072482"/>
                </a:cubicBezTo>
                <a:cubicBezTo>
                  <a:pt x="2483235" y="9078459"/>
                  <a:pt x="2472613" y="9082441"/>
                  <a:pt x="2463938" y="9082736"/>
                </a:cubicBezTo>
                <a:cubicBezTo>
                  <a:pt x="2456973" y="9068703"/>
                  <a:pt x="2469665" y="9055723"/>
                  <a:pt x="2481725" y="9053515"/>
                </a:cubicBezTo>
                <a:close/>
                <a:moveTo>
                  <a:pt x="3373348" y="9040329"/>
                </a:moveTo>
                <a:cubicBezTo>
                  <a:pt x="3378787" y="9039508"/>
                  <a:pt x="3384652" y="9041213"/>
                  <a:pt x="3390436" y="9045880"/>
                </a:cubicBezTo>
                <a:cubicBezTo>
                  <a:pt x="3394152" y="9054257"/>
                  <a:pt x="3390013" y="9061676"/>
                  <a:pt x="3385875" y="9069095"/>
                </a:cubicBezTo>
                <a:cubicBezTo>
                  <a:pt x="3381789" y="9074540"/>
                  <a:pt x="3377809" y="9076035"/>
                  <a:pt x="3373896" y="9075062"/>
                </a:cubicBezTo>
                <a:cubicBezTo>
                  <a:pt x="3369982" y="9074090"/>
                  <a:pt x="3366133" y="9070650"/>
                  <a:pt x="3362313" y="9066221"/>
                </a:cubicBezTo>
                <a:cubicBezTo>
                  <a:pt x="3354670" y="9057365"/>
                  <a:pt x="3358808" y="9049946"/>
                  <a:pt x="3358808" y="9049946"/>
                </a:cubicBezTo>
                <a:cubicBezTo>
                  <a:pt x="3362894" y="9044502"/>
                  <a:pt x="3367908" y="9041152"/>
                  <a:pt x="3373348" y="9040329"/>
                </a:cubicBezTo>
                <a:close/>
                <a:moveTo>
                  <a:pt x="5738784" y="9030779"/>
                </a:moveTo>
                <a:cubicBezTo>
                  <a:pt x="5748614" y="9036733"/>
                  <a:pt x="5758444" y="9042686"/>
                  <a:pt x="5768274" y="9048641"/>
                </a:cubicBezTo>
                <a:lnTo>
                  <a:pt x="5763626" y="9058605"/>
                </a:lnTo>
                <a:lnTo>
                  <a:pt x="5768395" y="9070180"/>
                </a:lnTo>
                <a:cubicBezTo>
                  <a:pt x="5761209" y="9075779"/>
                  <a:pt x="5750684" y="9079692"/>
                  <a:pt x="5740157" y="9083605"/>
                </a:cubicBezTo>
                <a:cubicBezTo>
                  <a:pt x="5735755" y="9077923"/>
                  <a:pt x="5735623" y="9072665"/>
                  <a:pt x="5737825" y="9068370"/>
                </a:cubicBezTo>
                <a:lnTo>
                  <a:pt x="5740190" y="9066452"/>
                </a:lnTo>
                <a:lnTo>
                  <a:pt x="5728578" y="9059419"/>
                </a:lnTo>
                <a:cubicBezTo>
                  <a:pt x="5730571" y="9041633"/>
                  <a:pt x="5728267" y="9046568"/>
                  <a:pt x="5738784" y="9030779"/>
                </a:cubicBezTo>
                <a:close/>
                <a:moveTo>
                  <a:pt x="3694310" y="9029431"/>
                </a:moveTo>
                <a:cubicBezTo>
                  <a:pt x="3744709" y="9073230"/>
                  <a:pt x="3708118" y="9129118"/>
                  <a:pt x="3667146" y="9133679"/>
                </a:cubicBezTo>
                <a:cubicBezTo>
                  <a:pt x="3653487" y="9135202"/>
                  <a:pt x="3639343" y="9131020"/>
                  <a:pt x="3627773" y="9118786"/>
                </a:cubicBezTo>
                <a:cubicBezTo>
                  <a:pt x="3639096" y="9075610"/>
                  <a:pt x="3643906" y="9024396"/>
                  <a:pt x="3694310" y="9029431"/>
                </a:cubicBezTo>
                <a:close/>
                <a:moveTo>
                  <a:pt x="2849738" y="9027074"/>
                </a:moveTo>
                <a:cubicBezTo>
                  <a:pt x="2849738" y="9027074"/>
                  <a:pt x="2850730" y="9030889"/>
                  <a:pt x="2850730" y="9030889"/>
                </a:cubicBezTo>
                <a:cubicBezTo>
                  <a:pt x="2847004" y="9032253"/>
                  <a:pt x="2850730" y="9030889"/>
                  <a:pt x="2855448" y="9033338"/>
                </a:cubicBezTo>
                <a:cubicBezTo>
                  <a:pt x="2853707" y="9042328"/>
                  <a:pt x="2854699" y="9046141"/>
                  <a:pt x="2851965" y="9051319"/>
                </a:cubicBezTo>
                <a:cubicBezTo>
                  <a:pt x="2850598" y="9053907"/>
                  <a:pt x="2848299" y="9056837"/>
                  <a:pt x="2845751" y="9058813"/>
                </a:cubicBezTo>
                <a:cubicBezTo>
                  <a:pt x="2843204" y="9060789"/>
                  <a:pt x="2840410" y="9061811"/>
                  <a:pt x="2838050" y="9060587"/>
                </a:cubicBezTo>
                <a:cubicBezTo>
                  <a:pt x="2837058" y="9056774"/>
                  <a:pt x="2833333" y="9058137"/>
                  <a:pt x="2832340" y="9054324"/>
                </a:cubicBezTo>
                <a:cubicBezTo>
                  <a:pt x="2826628" y="9048062"/>
                  <a:pt x="2825637" y="9044250"/>
                  <a:pt x="2828372" y="9039072"/>
                </a:cubicBezTo>
                <a:cubicBezTo>
                  <a:pt x="2827379" y="9035258"/>
                  <a:pt x="2831105" y="9033894"/>
                  <a:pt x="2833839" y="9028717"/>
                </a:cubicBezTo>
                <a:cubicBezTo>
                  <a:pt x="2837567" y="9027353"/>
                  <a:pt x="2842285" y="9029802"/>
                  <a:pt x="2842285" y="9029802"/>
                </a:cubicBezTo>
                <a:cubicBezTo>
                  <a:pt x="2847004" y="9032253"/>
                  <a:pt x="2847004" y="9032253"/>
                  <a:pt x="2849738" y="9027074"/>
                </a:cubicBezTo>
                <a:close/>
                <a:moveTo>
                  <a:pt x="2514737" y="9024344"/>
                </a:moveTo>
                <a:cubicBezTo>
                  <a:pt x="2532629" y="9031959"/>
                  <a:pt x="2536408" y="9043405"/>
                  <a:pt x="2534388" y="9060582"/>
                </a:cubicBezTo>
                <a:cubicBezTo>
                  <a:pt x="2523802" y="9063456"/>
                  <a:pt x="2505910" y="9055843"/>
                  <a:pt x="2502132" y="9044396"/>
                </a:cubicBezTo>
                <a:cubicBezTo>
                  <a:pt x="2505410" y="9031036"/>
                  <a:pt x="2513727" y="9032933"/>
                  <a:pt x="2514737" y="9024344"/>
                </a:cubicBezTo>
                <a:close/>
                <a:moveTo>
                  <a:pt x="3198287" y="9024137"/>
                </a:moveTo>
                <a:cubicBezTo>
                  <a:pt x="3294643" y="9016594"/>
                  <a:pt x="3308471" y="9089911"/>
                  <a:pt x="3261159" y="9118797"/>
                </a:cubicBezTo>
                <a:cubicBezTo>
                  <a:pt x="3245388" y="9128425"/>
                  <a:pt x="3222822" y="9133116"/>
                  <a:pt x="3194256" y="9128231"/>
                </a:cubicBezTo>
                <a:cubicBezTo>
                  <a:pt x="3167068" y="9103904"/>
                  <a:pt x="3171190" y="9036433"/>
                  <a:pt x="3198287" y="9024137"/>
                </a:cubicBezTo>
                <a:close/>
                <a:moveTo>
                  <a:pt x="8082564" y="8994087"/>
                </a:moveTo>
                <a:cubicBezTo>
                  <a:pt x="8210650" y="9035120"/>
                  <a:pt x="8190545" y="9131903"/>
                  <a:pt x="8114622" y="9142516"/>
                </a:cubicBezTo>
                <a:cubicBezTo>
                  <a:pt x="8089318" y="9146054"/>
                  <a:pt x="8057806" y="9140019"/>
                  <a:pt x="8023518" y="9119156"/>
                </a:cubicBezTo>
                <a:cubicBezTo>
                  <a:pt x="8006676" y="9086232"/>
                  <a:pt x="8025087" y="9032844"/>
                  <a:pt x="8052763" y="9007832"/>
                </a:cubicBezTo>
                <a:lnTo>
                  <a:pt x="8053669" y="9007414"/>
                </a:lnTo>
                <a:lnTo>
                  <a:pt x="8053651" y="9006568"/>
                </a:lnTo>
                <a:lnTo>
                  <a:pt x="8055496" y="9006571"/>
                </a:lnTo>
                <a:close/>
                <a:moveTo>
                  <a:pt x="3397467" y="8975722"/>
                </a:moveTo>
                <a:cubicBezTo>
                  <a:pt x="3405890" y="8979237"/>
                  <a:pt x="3410644" y="8983836"/>
                  <a:pt x="3412737" y="8989718"/>
                </a:cubicBezTo>
                <a:cubicBezTo>
                  <a:pt x="3414832" y="8995599"/>
                  <a:pt x="3414266" y="9002765"/>
                  <a:pt x="3412048" y="9011417"/>
                </a:cubicBezTo>
                <a:cubicBezTo>
                  <a:pt x="3401042" y="9014663"/>
                  <a:pt x="3384198" y="9007631"/>
                  <a:pt x="3382025" y="8996274"/>
                </a:cubicBezTo>
                <a:cubicBezTo>
                  <a:pt x="3387188" y="8982755"/>
                  <a:pt x="3395247" y="8984376"/>
                  <a:pt x="3397467" y="8975722"/>
                </a:cubicBezTo>
                <a:close/>
                <a:moveTo>
                  <a:pt x="6610572" y="8965337"/>
                </a:moveTo>
                <a:cubicBezTo>
                  <a:pt x="6619577" y="8970974"/>
                  <a:pt x="6628582" y="8976614"/>
                  <a:pt x="6637588" y="8982255"/>
                </a:cubicBezTo>
                <a:cubicBezTo>
                  <a:pt x="6630836" y="8988394"/>
                  <a:pt x="6628586" y="8997351"/>
                  <a:pt x="6625587" y="9002382"/>
                </a:cubicBezTo>
                <a:cubicBezTo>
                  <a:pt x="6614333" y="9005702"/>
                  <a:pt x="6606079" y="9003987"/>
                  <a:pt x="6596324" y="8994421"/>
                </a:cubicBezTo>
                <a:cubicBezTo>
                  <a:pt x="6600820" y="8976507"/>
                  <a:pt x="6597821" y="8981539"/>
                  <a:pt x="6610572" y="8965337"/>
                </a:cubicBezTo>
                <a:close/>
                <a:moveTo>
                  <a:pt x="6095411" y="8964411"/>
                </a:moveTo>
                <a:cubicBezTo>
                  <a:pt x="6100850" y="8963590"/>
                  <a:pt x="6106715" y="8965295"/>
                  <a:pt x="6112499" y="8969962"/>
                </a:cubicBezTo>
                <a:cubicBezTo>
                  <a:pt x="6116215" y="8978339"/>
                  <a:pt x="6112076" y="8985758"/>
                  <a:pt x="6107938" y="8993177"/>
                </a:cubicBezTo>
                <a:cubicBezTo>
                  <a:pt x="6103852" y="8998622"/>
                  <a:pt x="6099872" y="9000117"/>
                  <a:pt x="6095959" y="8999144"/>
                </a:cubicBezTo>
                <a:cubicBezTo>
                  <a:pt x="6092045" y="8998172"/>
                  <a:pt x="6088196" y="8994732"/>
                  <a:pt x="6084376" y="8990303"/>
                </a:cubicBezTo>
                <a:cubicBezTo>
                  <a:pt x="6076733" y="8981447"/>
                  <a:pt x="6080871" y="8974028"/>
                  <a:pt x="6080871" y="8974028"/>
                </a:cubicBezTo>
                <a:cubicBezTo>
                  <a:pt x="6084957" y="8968584"/>
                  <a:pt x="6089971" y="8965234"/>
                  <a:pt x="6095411" y="8964411"/>
                </a:cubicBezTo>
                <a:close/>
                <a:moveTo>
                  <a:pt x="2515028" y="8961854"/>
                </a:moveTo>
                <a:cubicBezTo>
                  <a:pt x="2521690" y="8963005"/>
                  <a:pt x="2527653" y="8965731"/>
                  <a:pt x="2531711" y="8970063"/>
                </a:cubicBezTo>
                <a:cubicBezTo>
                  <a:pt x="2531735" y="8994051"/>
                  <a:pt x="2503318" y="9008818"/>
                  <a:pt x="2483866" y="9004350"/>
                </a:cubicBezTo>
                <a:cubicBezTo>
                  <a:pt x="2477383" y="9002860"/>
                  <a:pt x="2471895" y="8999234"/>
                  <a:pt x="2468790" y="8993099"/>
                </a:cubicBezTo>
                <a:cubicBezTo>
                  <a:pt x="2468766" y="8969110"/>
                  <a:pt x="2495041" y="8958400"/>
                  <a:pt x="2515028" y="8961854"/>
                </a:cubicBezTo>
                <a:close/>
                <a:moveTo>
                  <a:pt x="3239136" y="8959315"/>
                </a:moveTo>
                <a:cubicBezTo>
                  <a:pt x="3243845" y="8961727"/>
                  <a:pt x="3248555" y="8964139"/>
                  <a:pt x="3250519" y="8971688"/>
                </a:cubicBezTo>
                <a:cubicBezTo>
                  <a:pt x="3245030" y="8981966"/>
                  <a:pt x="3232868" y="8982283"/>
                  <a:pt x="3230124" y="8987422"/>
                </a:cubicBezTo>
                <a:cubicBezTo>
                  <a:pt x="3229141" y="8983647"/>
                  <a:pt x="3227177" y="8976097"/>
                  <a:pt x="3218742" y="8975049"/>
                </a:cubicBezTo>
                <a:cubicBezTo>
                  <a:pt x="3224231" y="8964771"/>
                  <a:pt x="3229720" y="8954492"/>
                  <a:pt x="3239136" y="8959315"/>
                </a:cubicBezTo>
                <a:close/>
                <a:moveTo>
                  <a:pt x="7500732" y="8958164"/>
                </a:moveTo>
                <a:cubicBezTo>
                  <a:pt x="7511114" y="8958367"/>
                  <a:pt x="7523028" y="8961347"/>
                  <a:pt x="7536516" y="8967771"/>
                </a:cubicBezTo>
                <a:cubicBezTo>
                  <a:pt x="7540112" y="8993465"/>
                  <a:pt x="7549104" y="9028334"/>
                  <a:pt x="7547306" y="9060449"/>
                </a:cubicBezTo>
                <a:lnTo>
                  <a:pt x="7540982" y="9082474"/>
                </a:lnTo>
                <a:lnTo>
                  <a:pt x="7548126" y="9077268"/>
                </a:lnTo>
                <a:cubicBezTo>
                  <a:pt x="7573994" y="9067005"/>
                  <a:pt x="7602557" y="9062273"/>
                  <a:pt x="7629030" y="9063275"/>
                </a:cubicBezTo>
                <a:cubicBezTo>
                  <a:pt x="7681978" y="9065280"/>
                  <a:pt x="7726560" y="9090222"/>
                  <a:pt x="7724482" y="9139735"/>
                </a:cubicBezTo>
                <a:cubicBezTo>
                  <a:pt x="7723888" y="9153884"/>
                  <a:pt x="7719488" y="9170036"/>
                  <a:pt x="7710382" y="9188231"/>
                </a:cubicBezTo>
                <a:cubicBezTo>
                  <a:pt x="7640670" y="9196529"/>
                  <a:pt x="7520654" y="9233160"/>
                  <a:pt x="7483397" y="9124438"/>
                </a:cubicBezTo>
                <a:lnTo>
                  <a:pt x="7483878" y="9124089"/>
                </a:lnTo>
                <a:lnTo>
                  <a:pt x="7457738" y="9089562"/>
                </a:lnTo>
                <a:cubicBezTo>
                  <a:pt x="7433928" y="9032722"/>
                  <a:pt x="7446227" y="8957110"/>
                  <a:pt x="7500732" y="8958164"/>
                </a:cubicBezTo>
                <a:close/>
                <a:moveTo>
                  <a:pt x="6589170" y="8953230"/>
                </a:moveTo>
                <a:cubicBezTo>
                  <a:pt x="6594565" y="8954357"/>
                  <a:pt x="6600205" y="8956427"/>
                  <a:pt x="6604423" y="8956951"/>
                </a:cubicBezTo>
                <a:cubicBezTo>
                  <a:pt x="6601677" y="8962089"/>
                  <a:pt x="6598935" y="8967228"/>
                  <a:pt x="6602661" y="8965865"/>
                </a:cubicBezTo>
                <a:cubicBezTo>
                  <a:pt x="6599916" y="8971005"/>
                  <a:pt x="6596680" y="8974254"/>
                  <a:pt x="6593077" y="8976091"/>
                </a:cubicBezTo>
                <a:cubicBezTo>
                  <a:pt x="6589474" y="8977927"/>
                  <a:pt x="6585501" y="8978346"/>
                  <a:pt x="6581284" y="8977824"/>
                </a:cubicBezTo>
                <a:cubicBezTo>
                  <a:pt x="6576574" y="8975412"/>
                  <a:pt x="6574610" y="8967862"/>
                  <a:pt x="6575390" y="8955172"/>
                </a:cubicBezTo>
                <a:cubicBezTo>
                  <a:pt x="6578626" y="8951921"/>
                  <a:pt x="6583775" y="8952103"/>
                  <a:pt x="6589170" y="8953230"/>
                </a:cubicBezTo>
                <a:close/>
                <a:moveTo>
                  <a:pt x="3340059" y="8949463"/>
                </a:moveTo>
                <a:cubicBezTo>
                  <a:pt x="3354187" y="8947146"/>
                  <a:pt x="3376062" y="8952841"/>
                  <a:pt x="3386508" y="8958152"/>
                </a:cubicBezTo>
                <a:cubicBezTo>
                  <a:pt x="3384231" y="8961015"/>
                  <a:pt x="3380383" y="8962677"/>
                  <a:pt x="3375674" y="8963449"/>
                </a:cubicBezTo>
                <a:cubicBezTo>
                  <a:pt x="3361547" y="8965765"/>
                  <a:pt x="3339672" y="8960070"/>
                  <a:pt x="3329226" y="8954760"/>
                </a:cubicBezTo>
                <a:cubicBezTo>
                  <a:pt x="3331503" y="8951897"/>
                  <a:pt x="3335351" y="8950235"/>
                  <a:pt x="3340059" y="8949463"/>
                </a:cubicBezTo>
                <a:close/>
                <a:moveTo>
                  <a:pt x="6700818" y="8947923"/>
                </a:moveTo>
                <a:cubicBezTo>
                  <a:pt x="6705274" y="8950383"/>
                  <a:pt x="6708252" y="8952971"/>
                  <a:pt x="6710119" y="8955653"/>
                </a:cubicBezTo>
                <a:cubicBezTo>
                  <a:pt x="6715718" y="8963700"/>
                  <a:pt x="6711325" y="8972611"/>
                  <a:pt x="6706932" y="8981520"/>
                </a:cubicBezTo>
                <a:cubicBezTo>
                  <a:pt x="6696775" y="8972358"/>
                  <a:pt x="6686410" y="8987972"/>
                  <a:pt x="6681435" y="8971004"/>
                </a:cubicBezTo>
                <a:cubicBezTo>
                  <a:pt x="6682783" y="8962859"/>
                  <a:pt x="6687966" y="8955052"/>
                  <a:pt x="6700818" y="8947923"/>
                </a:cubicBezTo>
                <a:close/>
                <a:moveTo>
                  <a:pt x="7265913" y="8947014"/>
                </a:moveTo>
                <a:cubicBezTo>
                  <a:pt x="7282099" y="8949520"/>
                  <a:pt x="7298284" y="8952025"/>
                  <a:pt x="7305840" y="8961600"/>
                </a:cubicBezTo>
                <a:cubicBezTo>
                  <a:pt x="7305124" y="8972697"/>
                  <a:pt x="7301800" y="8981988"/>
                  <a:pt x="7295597" y="8988381"/>
                </a:cubicBezTo>
                <a:cubicBezTo>
                  <a:pt x="7289394" y="8994776"/>
                  <a:pt x="7280315" y="8998273"/>
                  <a:pt x="7268086" y="8997781"/>
                </a:cubicBezTo>
                <a:cubicBezTo>
                  <a:pt x="7252616" y="8984179"/>
                  <a:pt x="7262320" y="8960466"/>
                  <a:pt x="7265913" y="8947014"/>
                </a:cubicBezTo>
                <a:close/>
                <a:moveTo>
                  <a:pt x="7414197" y="8930043"/>
                </a:moveTo>
                <a:cubicBezTo>
                  <a:pt x="7420897" y="8931492"/>
                  <a:pt x="7426708" y="8935876"/>
                  <a:pt x="7429823" y="8941933"/>
                </a:cubicBezTo>
                <a:cubicBezTo>
                  <a:pt x="7431902" y="8945971"/>
                  <a:pt x="7432781" y="8950754"/>
                  <a:pt x="7431929" y="8955904"/>
                </a:cubicBezTo>
                <a:cubicBezTo>
                  <a:pt x="7427482" y="8959691"/>
                  <a:pt x="7422353" y="8967601"/>
                  <a:pt x="7414141" y="8971058"/>
                </a:cubicBezTo>
                <a:cubicBezTo>
                  <a:pt x="7395997" y="8965275"/>
                  <a:pt x="7390512" y="8952249"/>
                  <a:pt x="7393240" y="8935764"/>
                </a:cubicBezTo>
                <a:cubicBezTo>
                  <a:pt x="7399911" y="8930079"/>
                  <a:pt x="7407498" y="8928593"/>
                  <a:pt x="7414197" y="8930043"/>
                </a:cubicBezTo>
                <a:close/>
                <a:moveTo>
                  <a:pt x="3062206" y="8926342"/>
                </a:moveTo>
                <a:cubicBezTo>
                  <a:pt x="3161185" y="8952707"/>
                  <a:pt x="3144342" y="9070828"/>
                  <a:pt x="3075762" y="9123068"/>
                </a:cubicBezTo>
                <a:lnTo>
                  <a:pt x="3043956" y="9140331"/>
                </a:lnTo>
                <a:lnTo>
                  <a:pt x="3046332" y="9146098"/>
                </a:lnTo>
                <a:cubicBezTo>
                  <a:pt x="3039146" y="9151697"/>
                  <a:pt x="3028621" y="9155610"/>
                  <a:pt x="3018094" y="9159523"/>
                </a:cubicBezTo>
                <a:lnTo>
                  <a:pt x="3015985" y="9145743"/>
                </a:lnTo>
                <a:lnTo>
                  <a:pt x="3001802" y="9148037"/>
                </a:lnTo>
                <a:cubicBezTo>
                  <a:pt x="2973645" y="9147593"/>
                  <a:pt x="2942562" y="9136964"/>
                  <a:pt x="2910285" y="9111892"/>
                </a:cubicBezTo>
                <a:cubicBezTo>
                  <a:pt x="2913606" y="9006811"/>
                  <a:pt x="2981684" y="8915627"/>
                  <a:pt x="3062206" y="8926342"/>
                </a:cubicBezTo>
                <a:close/>
                <a:moveTo>
                  <a:pt x="2889322" y="8908099"/>
                </a:moveTo>
                <a:cubicBezTo>
                  <a:pt x="2897374" y="8907495"/>
                  <a:pt x="2902056" y="8916652"/>
                  <a:pt x="2906738" y="8925812"/>
                </a:cubicBezTo>
                <a:cubicBezTo>
                  <a:pt x="2899621" y="8931278"/>
                  <a:pt x="2899185" y="8940116"/>
                  <a:pt x="2885388" y="8942212"/>
                </a:cubicBezTo>
                <a:cubicBezTo>
                  <a:pt x="2882486" y="8931685"/>
                  <a:pt x="2882923" y="8922846"/>
                  <a:pt x="2880021" y="8912322"/>
                </a:cubicBezTo>
                <a:cubicBezTo>
                  <a:pt x="2883579" y="8909588"/>
                  <a:pt x="2886637" y="8908302"/>
                  <a:pt x="2889322" y="8908099"/>
                </a:cubicBezTo>
                <a:close/>
                <a:moveTo>
                  <a:pt x="6119530" y="8899804"/>
                </a:moveTo>
                <a:cubicBezTo>
                  <a:pt x="6127953" y="8903319"/>
                  <a:pt x="6132707" y="8907918"/>
                  <a:pt x="6134800" y="8913800"/>
                </a:cubicBezTo>
                <a:cubicBezTo>
                  <a:pt x="6136895" y="8919681"/>
                  <a:pt x="6136329" y="8926847"/>
                  <a:pt x="6134111" y="8935499"/>
                </a:cubicBezTo>
                <a:cubicBezTo>
                  <a:pt x="6123105" y="8938745"/>
                  <a:pt x="6106261" y="8931713"/>
                  <a:pt x="6104088" y="8920356"/>
                </a:cubicBezTo>
                <a:cubicBezTo>
                  <a:pt x="6109251" y="8906837"/>
                  <a:pt x="6117310" y="8908458"/>
                  <a:pt x="6119530" y="8899804"/>
                </a:cubicBezTo>
                <a:close/>
                <a:moveTo>
                  <a:pt x="2981007" y="8884112"/>
                </a:moveTo>
                <a:cubicBezTo>
                  <a:pt x="2992930" y="8926783"/>
                  <a:pt x="2965542" y="8954188"/>
                  <a:pt x="2938152" y="8981592"/>
                </a:cubicBezTo>
                <a:cubicBezTo>
                  <a:pt x="2915188" y="8951673"/>
                  <a:pt x="2952127" y="8906183"/>
                  <a:pt x="2981007" y="8884112"/>
                </a:cubicBezTo>
                <a:close/>
                <a:moveTo>
                  <a:pt x="7543088" y="8880953"/>
                </a:moveTo>
                <a:cubicBezTo>
                  <a:pt x="7559242" y="8877949"/>
                  <a:pt x="7579478" y="8885042"/>
                  <a:pt x="7599186" y="8899719"/>
                </a:cubicBezTo>
                <a:cubicBezTo>
                  <a:pt x="7594536" y="8920800"/>
                  <a:pt x="7589882" y="8941879"/>
                  <a:pt x="7572940" y="8956260"/>
                </a:cubicBezTo>
                <a:lnTo>
                  <a:pt x="7558782" y="8949760"/>
                </a:lnTo>
                <a:lnTo>
                  <a:pt x="7548179" y="8956319"/>
                </a:lnTo>
                <a:cubicBezTo>
                  <a:pt x="7543559" y="8958010"/>
                  <a:pt x="7538696" y="8958763"/>
                  <a:pt x="7534512" y="8958239"/>
                </a:cubicBezTo>
                <a:cubicBezTo>
                  <a:pt x="7525169" y="8953439"/>
                  <a:pt x="7523216" y="8945935"/>
                  <a:pt x="7525936" y="8940830"/>
                </a:cubicBezTo>
                <a:lnTo>
                  <a:pt x="7529821" y="8934761"/>
                </a:lnTo>
                <a:lnTo>
                  <a:pt x="7511481" y="8922767"/>
                </a:lnTo>
                <a:cubicBezTo>
                  <a:pt x="7514861" y="8897059"/>
                  <a:pt x="7526934" y="8883958"/>
                  <a:pt x="7543088" y="8880953"/>
                </a:cubicBezTo>
                <a:close/>
                <a:moveTo>
                  <a:pt x="7034292" y="8879967"/>
                </a:moveTo>
                <a:cubicBezTo>
                  <a:pt x="7038409" y="8884388"/>
                  <a:pt x="7041092" y="8888684"/>
                  <a:pt x="7042461" y="8892863"/>
                </a:cubicBezTo>
                <a:cubicBezTo>
                  <a:pt x="7046568" y="8905401"/>
                  <a:pt x="7038849" y="8916893"/>
                  <a:pt x="7022526" y="8927628"/>
                </a:cubicBezTo>
                <a:cubicBezTo>
                  <a:pt x="7015542" y="8922954"/>
                  <a:pt x="7007897" y="8922278"/>
                  <a:pt x="6997089" y="8917265"/>
                </a:cubicBezTo>
                <a:cubicBezTo>
                  <a:pt x="6999074" y="8905266"/>
                  <a:pt x="7014514" y="8882278"/>
                  <a:pt x="7034292" y="8879967"/>
                </a:cubicBezTo>
                <a:close/>
                <a:moveTo>
                  <a:pt x="886784" y="8873191"/>
                </a:moveTo>
                <a:cubicBezTo>
                  <a:pt x="900976" y="8874604"/>
                  <a:pt x="914476" y="8883346"/>
                  <a:pt x="933697" y="8907437"/>
                </a:cubicBezTo>
                <a:cubicBezTo>
                  <a:pt x="872814" y="8945705"/>
                  <a:pt x="948105" y="8982785"/>
                  <a:pt x="902100" y="9015146"/>
                </a:cubicBezTo>
                <a:cubicBezTo>
                  <a:pt x="880302" y="9018513"/>
                  <a:pt x="857727" y="9030117"/>
                  <a:pt x="833709" y="9024946"/>
                </a:cubicBezTo>
                <a:cubicBezTo>
                  <a:pt x="825700" y="9023222"/>
                  <a:pt x="817534" y="9019634"/>
                  <a:pt x="809182" y="9013259"/>
                </a:cubicBezTo>
                <a:cubicBezTo>
                  <a:pt x="849470" y="8965547"/>
                  <a:pt x="860688" y="8922319"/>
                  <a:pt x="886784" y="8873191"/>
                </a:cubicBezTo>
                <a:close/>
                <a:moveTo>
                  <a:pt x="3341657" y="8861369"/>
                </a:moveTo>
                <a:cubicBezTo>
                  <a:pt x="3357724" y="8874317"/>
                  <a:pt x="3351041" y="8898431"/>
                  <a:pt x="3335695" y="8901798"/>
                </a:cubicBezTo>
                <a:cubicBezTo>
                  <a:pt x="3307987" y="8888316"/>
                  <a:pt x="3326133" y="8860658"/>
                  <a:pt x="3341657" y="8861369"/>
                </a:cubicBezTo>
                <a:close/>
                <a:moveTo>
                  <a:pt x="6415704" y="8855208"/>
                </a:moveTo>
                <a:cubicBezTo>
                  <a:pt x="6423311" y="8860131"/>
                  <a:pt x="6434988" y="8857560"/>
                  <a:pt x="6442488" y="8866464"/>
                </a:cubicBezTo>
                <a:cubicBezTo>
                  <a:pt x="6442488" y="8866464"/>
                  <a:pt x="6446239" y="8870917"/>
                  <a:pt x="6446026" y="8878881"/>
                </a:cubicBezTo>
                <a:cubicBezTo>
                  <a:pt x="6453420" y="8891767"/>
                  <a:pt x="6441529" y="8902302"/>
                  <a:pt x="6441529" y="8902302"/>
                </a:cubicBezTo>
                <a:cubicBezTo>
                  <a:pt x="6441529" y="8902302"/>
                  <a:pt x="6441529" y="8902302"/>
                  <a:pt x="6445385" y="8902773"/>
                </a:cubicBezTo>
                <a:cubicBezTo>
                  <a:pt x="6437673" y="8901831"/>
                  <a:pt x="6429852" y="8904872"/>
                  <a:pt x="6422138" y="8903931"/>
                </a:cubicBezTo>
                <a:cubicBezTo>
                  <a:pt x="6391922" y="8876277"/>
                  <a:pt x="6403707" y="8869725"/>
                  <a:pt x="6415704" y="8855208"/>
                </a:cubicBezTo>
                <a:close/>
                <a:moveTo>
                  <a:pt x="3032997" y="8841575"/>
                </a:moveTo>
                <a:cubicBezTo>
                  <a:pt x="3031943" y="8859498"/>
                  <a:pt x="3027568" y="8875745"/>
                  <a:pt x="3016556" y="8888640"/>
                </a:cubicBezTo>
                <a:cubicBezTo>
                  <a:pt x="2999960" y="8880260"/>
                  <a:pt x="2989133" y="8860953"/>
                  <a:pt x="2979702" y="8846962"/>
                </a:cubicBezTo>
                <a:cubicBezTo>
                  <a:pt x="2996825" y="8846381"/>
                  <a:pt x="3006257" y="8860370"/>
                  <a:pt x="3032997" y="8841575"/>
                </a:cubicBezTo>
                <a:close/>
                <a:moveTo>
                  <a:pt x="2407416" y="8815999"/>
                </a:moveTo>
                <a:cubicBezTo>
                  <a:pt x="2404668" y="8836803"/>
                  <a:pt x="2407658" y="8853062"/>
                  <a:pt x="2406284" y="8863465"/>
                </a:cubicBezTo>
                <a:cubicBezTo>
                  <a:pt x="2374608" y="8869930"/>
                  <a:pt x="2355783" y="8856907"/>
                  <a:pt x="2359902" y="8825699"/>
                </a:cubicBezTo>
                <a:cubicBezTo>
                  <a:pt x="2380104" y="8828324"/>
                  <a:pt x="2387214" y="8813376"/>
                  <a:pt x="2407416" y="8815999"/>
                </a:cubicBezTo>
                <a:close/>
                <a:moveTo>
                  <a:pt x="6610191" y="8801482"/>
                </a:moveTo>
                <a:cubicBezTo>
                  <a:pt x="6610191" y="8801482"/>
                  <a:pt x="6610191" y="8801482"/>
                  <a:pt x="6616088" y="8807843"/>
                </a:cubicBezTo>
                <a:cubicBezTo>
                  <a:pt x="6617101" y="8811733"/>
                  <a:pt x="6618112" y="8815624"/>
                  <a:pt x="6615253" y="8820929"/>
                </a:cubicBezTo>
                <a:cubicBezTo>
                  <a:pt x="6612393" y="8826236"/>
                  <a:pt x="6604649" y="8829071"/>
                  <a:pt x="6600778" y="8830488"/>
                </a:cubicBezTo>
                <a:cubicBezTo>
                  <a:pt x="6599766" y="8826599"/>
                  <a:pt x="6595894" y="8828014"/>
                  <a:pt x="6594883" y="8824125"/>
                </a:cubicBezTo>
                <a:cubicBezTo>
                  <a:pt x="6588987" y="8817763"/>
                  <a:pt x="6588987" y="8817763"/>
                  <a:pt x="6591847" y="8812456"/>
                </a:cubicBezTo>
                <a:cubicBezTo>
                  <a:pt x="6594705" y="8807150"/>
                  <a:pt x="6607333" y="8806789"/>
                  <a:pt x="6610191" y="8801482"/>
                </a:cubicBezTo>
                <a:close/>
                <a:moveTo>
                  <a:pt x="3153394" y="8798574"/>
                </a:moveTo>
                <a:cubicBezTo>
                  <a:pt x="3159184" y="8797771"/>
                  <a:pt x="3164908" y="8799474"/>
                  <a:pt x="3170552" y="8804186"/>
                </a:cubicBezTo>
                <a:cubicBezTo>
                  <a:pt x="3178002" y="8813141"/>
                  <a:pt x="3189183" y="8826573"/>
                  <a:pt x="3181194" y="8837666"/>
                </a:cubicBezTo>
                <a:cubicBezTo>
                  <a:pt x="3177359" y="8837199"/>
                  <a:pt x="3177252" y="8841208"/>
                  <a:pt x="3173418" y="8840741"/>
                </a:cubicBezTo>
                <a:cubicBezTo>
                  <a:pt x="3173418" y="8840741"/>
                  <a:pt x="3169531" y="8842278"/>
                  <a:pt x="3163769" y="8842077"/>
                </a:cubicBezTo>
                <a:cubicBezTo>
                  <a:pt x="3158003" y="8841878"/>
                  <a:pt x="3150363" y="8839939"/>
                  <a:pt x="3142857" y="8832991"/>
                </a:cubicBezTo>
                <a:cubicBezTo>
                  <a:pt x="3139131" y="8828514"/>
                  <a:pt x="3131786" y="8815549"/>
                  <a:pt x="3135619" y="8816017"/>
                </a:cubicBezTo>
                <a:cubicBezTo>
                  <a:pt x="3139560" y="8812474"/>
                  <a:pt x="3135727" y="8812007"/>
                  <a:pt x="3135834" y="8807996"/>
                </a:cubicBezTo>
                <a:cubicBezTo>
                  <a:pt x="3141746" y="8802684"/>
                  <a:pt x="3147602" y="8799376"/>
                  <a:pt x="3153394" y="8798574"/>
                </a:cubicBezTo>
                <a:close/>
                <a:moveTo>
                  <a:pt x="7193782" y="8797677"/>
                </a:moveTo>
                <a:cubicBezTo>
                  <a:pt x="7195738" y="8796917"/>
                  <a:pt x="7197666" y="8797151"/>
                  <a:pt x="7199541" y="8799378"/>
                </a:cubicBezTo>
                <a:cubicBezTo>
                  <a:pt x="7203293" y="8803830"/>
                  <a:pt x="7207148" y="8804300"/>
                  <a:pt x="7203079" y="8811794"/>
                </a:cubicBezTo>
                <a:cubicBezTo>
                  <a:pt x="7202972" y="8815775"/>
                  <a:pt x="7199009" y="8819287"/>
                  <a:pt x="7198901" y="8823270"/>
                </a:cubicBezTo>
                <a:cubicBezTo>
                  <a:pt x="7198901" y="8823270"/>
                  <a:pt x="7195983" y="8823912"/>
                  <a:pt x="7192594" y="8823998"/>
                </a:cubicBezTo>
                <a:cubicBezTo>
                  <a:pt x="7189207" y="8824084"/>
                  <a:pt x="7185349" y="8823613"/>
                  <a:pt x="7183473" y="8821388"/>
                </a:cubicBezTo>
                <a:cubicBezTo>
                  <a:pt x="7175867" y="8816465"/>
                  <a:pt x="7187758" y="8805931"/>
                  <a:pt x="7187864" y="8801948"/>
                </a:cubicBezTo>
                <a:cubicBezTo>
                  <a:pt x="7189846" y="8800192"/>
                  <a:pt x="7191827" y="8798437"/>
                  <a:pt x="7193782" y="8797677"/>
                </a:cubicBezTo>
                <a:close/>
                <a:moveTo>
                  <a:pt x="2780459" y="8791668"/>
                </a:moveTo>
                <a:cubicBezTo>
                  <a:pt x="2790325" y="8797425"/>
                  <a:pt x="2800189" y="8803182"/>
                  <a:pt x="2810053" y="8808939"/>
                </a:cubicBezTo>
                <a:cubicBezTo>
                  <a:pt x="2820635" y="8827417"/>
                  <a:pt x="2815374" y="8847527"/>
                  <a:pt x="2801267" y="8856112"/>
                </a:cubicBezTo>
                <a:cubicBezTo>
                  <a:pt x="2796565" y="8858972"/>
                  <a:pt x="2790881" y="8860555"/>
                  <a:pt x="2784472" y="8860366"/>
                </a:cubicBezTo>
                <a:cubicBezTo>
                  <a:pt x="2775927" y="8860117"/>
                  <a:pt x="2766097" y="8856723"/>
                  <a:pt x="2755592" y="8849031"/>
                </a:cubicBezTo>
                <a:cubicBezTo>
                  <a:pt x="2741894" y="8831662"/>
                  <a:pt x="2760908" y="8792760"/>
                  <a:pt x="2780459" y="8791668"/>
                </a:cubicBezTo>
                <a:close/>
                <a:moveTo>
                  <a:pt x="3186481" y="8790820"/>
                </a:moveTo>
                <a:cubicBezTo>
                  <a:pt x="3190303" y="8795160"/>
                  <a:pt x="3194024" y="8803362"/>
                  <a:pt x="3189993" y="8806745"/>
                </a:cubicBezTo>
                <a:cubicBezTo>
                  <a:pt x="3187927" y="8810365"/>
                  <a:pt x="3185964" y="8810126"/>
                  <a:pt x="3183547" y="8808379"/>
                </a:cubicBezTo>
                <a:cubicBezTo>
                  <a:pt x="3181133" y="8806632"/>
                  <a:pt x="3178264" y="8803377"/>
                  <a:pt x="3174389" y="8800966"/>
                </a:cubicBezTo>
                <a:close/>
                <a:moveTo>
                  <a:pt x="7709329" y="8789628"/>
                </a:moveTo>
                <a:cubicBezTo>
                  <a:pt x="7703503" y="8818527"/>
                  <a:pt x="7646275" y="8846958"/>
                  <a:pt x="7631306" y="8841392"/>
                </a:cubicBezTo>
                <a:cubicBezTo>
                  <a:pt x="7637795" y="8825165"/>
                  <a:pt x="7653517" y="8821689"/>
                  <a:pt x="7663583" y="8803685"/>
                </a:cubicBezTo>
                <a:cubicBezTo>
                  <a:pt x="7677139" y="8805618"/>
                  <a:pt x="7690782" y="8785839"/>
                  <a:pt x="7709329" y="8789628"/>
                </a:cubicBezTo>
                <a:close/>
                <a:moveTo>
                  <a:pt x="6479646" y="8780206"/>
                </a:moveTo>
                <a:cubicBezTo>
                  <a:pt x="6494890" y="8794015"/>
                  <a:pt x="6502992" y="8783053"/>
                  <a:pt x="6525805" y="8805752"/>
                </a:cubicBezTo>
                <a:cubicBezTo>
                  <a:pt x="6556293" y="8833369"/>
                  <a:pt x="6547769" y="8860212"/>
                  <a:pt x="6535671" y="8874669"/>
                </a:cubicBezTo>
                <a:cubicBezTo>
                  <a:pt x="6532832" y="8871335"/>
                  <a:pt x="6516205" y="8890965"/>
                  <a:pt x="6493609" y="8887461"/>
                </a:cubicBezTo>
                <a:cubicBezTo>
                  <a:pt x="6486077" y="8886294"/>
                  <a:pt x="6477883" y="8882557"/>
                  <a:pt x="6469313" y="8874540"/>
                </a:cubicBezTo>
                <a:cubicBezTo>
                  <a:pt x="6450284" y="8856288"/>
                  <a:pt x="6435359" y="8830568"/>
                  <a:pt x="6463444" y="8802128"/>
                </a:cubicBezTo>
                <a:cubicBezTo>
                  <a:pt x="6467548" y="8794661"/>
                  <a:pt x="6467442" y="8798632"/>
                  <a:pt x="6471438" y="8795137"/>
                </a:cubicBezTo>
                <a:cubicBezTo>
                  <a:pt x="6475435" y="8791641"/>
                  <a:pt x="6479539" y="8784176"/>
                  <a:pt x="6479646" y="8780206"/>
                </a:cubicBezTo>
                <a:close/>
                <a:moveTo>
                  <a:pt x="1999444" y="8778462"/>
                </a:moveTo>
                <a:cubicBezTo>
                  <a:pt x="2011026" y="8779619"/>
                  <a:pt x="2023163" y="8784490"/>
                  <a:pt x="2036395" y="8796798"/>
                </a:cubicBezTo>
                <a:cubicBezTo>
                  <a:pt x="2040799" y="8826532"/>
                  <a:pt x="2031628" y="8847589"/>
                  <a:pt x="2000388" y="8873767"/>
                </a:cubicBezTo>
                <a:cubicBezTo>
                  <a:pt x="1964743" y="8870207"/>
                  <a:pt x="1926741" y="8815146"/>
                  <a:pt x="1965789" y="8782426"/>
                </a:cubicBezTo>
                <a:cubicBezTo>
                  <a:pt x="1976824" y="8779864"/>
                  <a:pt x="1987859" y="8777304"/>
                  <a:pt x="1999444" y="8778462"/>
                </a:cubicBezTo>
                <a:close/>
                <a:moveTo>
                  <a:pt x="3227102" y="8778378"/>
                </a:moveTo>
                <a:cubicBezTo>
                  <a:pt x="3228573" y="8777578"/>
                  <a:pt x="3229537" y="8777695"/>
                  <a:pt x="3229484" y="8779649"/>
                </a:cubicBezTo>
                <a:cubicBezTo>
                  <a:pt x="3233342" y="8780120"/>
                  <a:pt x="3233238" y="8784030"/>
                  <a:pt x="3236988" y="8788410"/>
                </a:cubicBezTo>
                <a:cubicBezTo>
                  <a:pt x="3240638" y="8796700"/>
                  <a:pt x="3240324" y="8808428"/>
                  <a:pt x="3236362" y="8811867"/>
                </a:cubicBezTo>
                <a:cubicBezTo>
                  <a:pt x="3232401" y="8815306"/>
                  <a:pt x="3228543" y="8814835"/>
                  <a:pt x="3228543" y="8814835"/>
                </a:cubicBezTo>
                <a:cubicBezTo>
                  <a:pt x="3217181" y="8805606"/>
                  <a:pt x="3209781" y="8792936"/>
                  <a:pt x="3221667" y="8782619"/>
                </a:cubicBezTo>
                <a:cubicBezTo>
                  <a:pt x="3223648" y="8780899"/>
                  <a:pt x="3225628" y="8779179"/>
                  <a:pt x="3227102" y="8778378"/>
                </a:cubicBezTo>
                <a:close/>
                <a:moveTo>
                  <a:pt x="7701983" y="8764050"/>
                </a:moveTo>
                <a:cubicBezTo>
                  <a:pt x="7723905" y="8767239"/>
                  <a:pt x="7738357" y="8777869"/>
                  <a:pt x="7749074" y="8792219"/>
                </a:cubicBezTo>
                <a:lnTo>
                  <a:pt x="7767092" y="8829077"/>
                </a:lnTo>
                <a:lnTo>
                  <a:pt x="7817236" y="8799847"/>
                </a:lnTo>
                <a:cubicBezTo>
                  <a:pt x="7837619" y="8791565"/>
                  <a:pt x="7858449" y="8786654"/>
                  <a:pt x="7878983" y="8785643"/>
                </a:cubicBezTo>
                <a:cubicBezTo>
                  <a:pt x="7906361" y="8784295"/>
                  <a:pt x="7933212" y="8789880"/>
                  <a:pt x="7957772" y="8803650"/>
                </a:cubicBezTo>
                <a:lnTo>
                  <a:pt x="7964505" y="8810328"/>
                </a:lnTo>
                <a:lnTo>
                  <a:pt x="7967979" y="8810419"/>
                </a:lnTo>
                <a:lnTo>
                  <a:pt x="7968072" y="8813866"/>
                </a:lnTo>
                <a:lnTo>
                  <a:pt x="7991592" y="8837196"/>
                </a:lnTo>
                <a:cubicBezTo>
                  <a:pt x="8025245" y="8884326"/>
                  <a:pt x="8014842" y="8939408"/>
                  <a:pt x="7980901" y="8982546"/>
                </a:cubicBezTo>
                <a:lnTo>
                  <a:pt x="7964006" y="8999586"/>
                </a:lnTo>
                <a:lnTo>
                  <a:pt x="7968029" y="9002296"/>
                </a:lnTo>
                <a:cubicBezTo>
                  <a:pt x="7969985" y="9004544"/>
                  <a:pt x="7971034" y="9007240"/>
                  <a:pt x="7969920" y="9009939"/>
                </a:cubicBezTo>
                <a:cubicBezTo>
                  <a:pt x="7966294" y="9011740"/>
                  <a:pt x="7967692" y="9015335"/>
                  <a:pt x="7964065" y="9017137"/>
                </a:cubicBezTo>
                <a:cubicBezTo>
                  <a:pt x="7958210" y="9024338"/>
                  <a:pt x="7954583" y="9026139"/>
                  <a:pt x="7949556" y="9024345"/>
                </a:cubicBezTo>
                <a:cubicBezTo>
                  <a:pt x="7945929" y="9026147"/>
                  <a:pt x="7944530" y="9022552"/>
                  <a:pt x="7939503" y="9020758"/>
                </a:cubicBezTo>
                <a:lnTo>
                  <a:pt x="7939488" y="9019984"/>
                </a:lnTo>
                <a:lnTo>
                  <a:pt x="7914901" y="9035806"/>
                </a:lnTo>
                <a:lnTo>
                  <a:pt x="7885002" y="9046810"/>
                </a:lnTo>
                <a:lnTo>
                  <a:pt x="7883191" y="9054131"/>
                </a:lnTo>
                <a:cubicBezTo>
                  <a:pt x="7880468" y="9061249"/>
                  <a:pt x="7877522" y="9066475"/>
                  <a:pt x="7876052" y="9066235"/>
                </a:cubicBezTo>
                <a:cubicBezTo>
                  <a:pt x="7875785" y="9070251"/>
                  <a:pt x="7871867" y="9069609"/>
                  <a:pt x="7871601" y="9073626"/>
                </a:cubicBezTo>
                <a:cubicBezTo>
                  <a:pt x="7871601" y="9073626"/>
                  <a:pt x="7871335" y="9077643"/>
                  <a:pt x="7867150" y="9081016"/>
                </a:cubicBezTo>
                <a:cubicBezTo>
                  <a:pt x="7862965" y="9084392"/>
                  <a:pt x="7858779" y="9087767"/>
                  <a:pt x="7851206" y="9082465"/>
                </a:cubicBezTo>
                <a:lnTo>
                  <a:pt x="7862946" y="9052003"/>
                </a:lnTo>
                <a:lnTo>
                  <a:pt x="7819891" y="9055888"/>
                </a:lnTo>
                <a:cubicBezTo>
                  <a:pt x="7765219" y="9052393"/>
                  <a:pt x="7708929" y="9022302"/>
                  <a:pt x="7665983" y="8951112"/>
                </a:cubicBezTo>
                <a:cubicBezTo>
                  <a:pt x="7676978" y="8927366"/>
                  <a:pt x="7690655" y="8905404"/>
                  <a:pt x="7706269" y="8885755"/>
                </a:cubicBezTo>
                <a:lnTo>
                  <a:pt x="7752655" y="8839750"/>
                </a:lnTo>
                <a:lnTo>
                  <a:pt x="7748270" y="8839135"/>
                </a:lnTo>
                <a:cubicBezTo>
                  <a:pt x="7724918" y="8826545"/>
                  <a:pt x="7708346" y="8790558"/>
                  <a:pt x="7701983" y="8764050"/>
                </a:cubicBezTo>
                <a:close/>
                <a:moveTo>
                  <a:pt x="6347817" y="8763036"/>
                </a:moveTo>
                <a:cubicBezTo>
                  <a:pt x="6348663" y="8764229"/>
                  <a:pt x="6349481" y="8766508"/>
                  <a:pt x="6351176" y="8768894"/>
                </a:cubicBezTo>
                <a:cubicBezTo>
                  <a:pt x="6347670" y="8768466"/>
                  <a:pt x="6351176" y="8768894"/>
                  <a:pt x="6344280" y="8763694"/>
                </a:cubicBezTo>
                <a:cubicBezTo>
                  <a:pt x="6346091" y="8761736"/>
                  <a:pt x="6346967" y="8761844"/>
                  <a:pt x="6347817" y="8763036"/>
                </a:cubicBezTo>
                <a:close/>
                <a:moveTo>
                  <a:pt x="3037782" y="8750572"/>
                </a:moveTo>
                <a:cubicBezTo>
                  <a:pt x="3042624" y="8750320"/>
                  <a:pt x="3046869" y="8751327"/>
                  <a:pt x="3049747" y="8753915"/>
                </a:cubicBezTo>
                <a:cubicBezTo>
                  <a:pt x="3073249" y="8799858"/>
                  <a:pt x="3040764" y="8825204"/>
                  <a:pt x="3017088" y="8808990"/>
                </a:cubicBezTo>
                <a:cubicBezTo>
                  <a:pt x="3009195" y="8803586"/>
                  <a:pt x="3002281" y="8793563"/>
                  <a:pt x="2998746" y="8778148"/>
                </a:cubicBezTo>
                <a:cubicBezTo>
                  <a:pt x="3003336" y="8763424"/>
                  <a:pt x="3023253" y="8751330"/>
                  <a:pt x="3037782" y="8750572"/>
                </a:cubicBezTo>
                <a:close/>
                <a:moveTo>
                  <a:pt x="6436395" y="8750376"/>
                </a:moveTo>
                <a:cubicBezTo>
                  <a:pt x="6426941" y="8761954"/>
                  <a:pt x="6424110" y="8767050"/>
                  <a:pt x="6417487" y="8773534"/>
                </a:cubicBezTo>
                <a:cubicBezTo>
                  <a:pt x="6418451" y="8777239"/>
                  <a:pt x="6419416" y="8780947"/>
                  <a:pt x="6416586" y="8786041"/>
                </a:cubicBezTo>
                <a:cubicBezTo>
                  <a:pt x="6410925" y="8796232"/>
                  <a:pt x="6402373" y="8795302"/>
                  <a:pt x="6395749" y="8801786"/>
                </a:cubicBezTo>
                <a:cubicBezTo>
                  <a:pt x="6390990" y="8799469"/>
                  <a:pt x="6385267" y="8793444"/>
                  <a:pt x="6390927" y="8783254"/>
                </a:cubicBezTo>
                <a:cubicBezTo>
                  <a:pt x="6395623" y="8769357"/>
                  <a:pt x="6407005" y="8765192"/>
                  <a:pt x="6419352" y="8764731"/>
                </a:cubicBezTo>
                <a:cubicBezTo>
                  <a:pt x="6425976" y="8758247"/>
                  <a:pt x="6427843" y="8749445"/>
                  <a:pt x="6436395" y="8750376"/>
                </a:cubicBezTo>
                <a:close/>
                <a:moveTo>
                  <a:pt x="7235386" y="8729483"/>
                </a:moveTo>
                <a:cubicBezTo>
                  <a:pt x="7245581" y="8736582"/>
                  <a:pt x="7251705" y="8745388"/>
                  <a:pt x="7255793" y="8755045"/>
                </a:cubicBezTo>
                <a:cubicBezTo>
                  <a:pt x="7259879" y="8764704"/>
                  <a:pt x="7261932" y="8775215"/>
                  <a:pt x="7263983" y="8785727"/>
                </a:cubicBezTo>
                <a:cubicBezTo>
                  <a:pt x="7233483" y="8832619"/>
                  <a:pt x="7219828" y="8777696"/>
                  <a:pt x="7204518" y="8755683"/>
                </a:cubicBezTo>
                <a:cubicBezTo>
                  <a:pt x="7214684" y="8740053"/>
                  <a:pt x="7219096" y="8736310"/>
                  <a:pt x="7235386" y="8729483"/>
                </a:cubicBezTo>
                <a:close/>
                <a:moveTo>
                  <a:pt x="2221348" y="8728307"/>
                </a:moveTo>
                <a:cubicBezTo>
                  <a:pt x="2224968" y="8727324"/>
                  <a:pt x="2228910" y="8727310"/>
                  <a:pt x="2233783" y="8728623"/>
                </a:cubicBezTo>
                <a:cubicBezTo>
                  <a:pt x="2238656" y="8729936"/>
                  <a:pt x="2244461" y="8732576"/>
                  <a:pt x="2251809" y="8736908"/>
                </a:cubicBezTo>
                <a:cubicBezTo>
                  <a:pt x="2230504" y="8767996"/>
                  <a:pt x="2275450" y="8772664"/>
                  <a:pt x="2260112" y="8797916"/>
                </a:cubicBezTo>
                <a:cubicBezTo>
                  <a:pt x="2250205" y="8803769"/>
                  <a:pt x="2241737" y="8813977"/>
                  <a:pt x="2228865" y="8815889"/>
                </a:cubicBezTo>
                <a:cubicBezTo>
                  <a:pt x="2224574" y="8816527"/>
                  <a:pt x="2219796" y="8816242"/>
                  <a:pt x="2214310" y="8814568"/>
                </a:cubicBezTo>
                <a:cubicBezTo>
                  <a:pt x="2223473" y="8782558"/>
                  <a:pt x="2219428" y="8758352"/>
                  <a:pt x="2221348" y="8728307"/>
                </a:cubicBezTo>
                <a:close/>
                <a:moveTo>
                  <a:pt x="638142" y="8715951"/>
                </a:moveTo>
                <a:cubicBezTo>
                  <a:pt x="647475" y="8717823"/>
                  <a:pt x="656286" y="8725279"/>
                  <a:pt x="662066" y="8740891"/>
                </a:cubicBezTo>
                <a:cubicBezTo>
                  <a:pt x="638433" y="8761080"/>
                  <a:pt x="622676" y="8774539"/>
                  <a:pt x="607620" y="8780552"/>
                </a:cubicBezTo>
                <a:cubicBezTo>
                  <a:pt x="577415" y="8754987"/>
                  <a:pt x="610138" y="8710336"/>
                  <a:pt x="638142" y="8715951"/>
                </a:cubicBezTo>
                <a:close/>
                <a:moveTo>
                  <a:pt x="3067942" y="8713003"/>
                </a:moveTo>
                <a:cubicBezTo>
                  <a:pt x="3082171" y="8720151"/>
                  <a:pt x="3082320" y="8736569"/>
                  <a:pt x="3097525" y="8747478"/>
                </a:cubicBezTo>
                <a:cubicBezTo>
                  <a:pt x="3092933" y="8761514"/>
                  <a:pt x="3109117" y="8776183"/>
                  <a:pt x="3101738" y="8795355"/>
                </a:cubicBezTo>
                <a:cubicBezTo>
                  <a:pt x="3075239" y="8788581"/>
                  <a:pt x="3059584" y="8728417"/>
                  <a:pt x="3067942" y="8713003"/>
                </a:cubicBezTo>
                <a:close/>
                <a:moveTo>
                  <a:pt x="7684144" y="8699288"/>
                </a:moveTo>
                <a:cubicBezTo>
                  <a:pt x="7700105" y="8707509"/>
                  <a:pt x="7713189" y="8718089"/>
                  <a:pt x="7720519" y="8733379"/>
                </a:cubicBezTo>
                <a:cubicBezTo>
                  <a:pt x="7706136" y="8745161"/>
                  <a:pt x="7684098" y="8747242"/>
                  <a:pt x="7667487" y="8750198"/>
                </a:cubicBezTo>
                <a:cubicBezTo>
                  <a:pt x="7673889" y="8734306"/>
                  <a:pt x="7690500" y="8731348"/>
                  <a:pt x="7684144" y="8699288"/>
                </a:cubicBezTo>
                <a:close/>
                <a:moveTo>
                  <a:pt x="2065246" y="8695134"/>
                </a:moveTo>
                <a:cubicBezTo>
                  <a:pt x="2070220" y="8694319"/>
                  <a:pt x="2076164" y="8696458"/>
                  <a:pt x="2082428" y="8703336"/>
                </a:cubicBezTo>
                <a:cubicBezTo>
                  <a:pt x="2075334" y="8718130"/>
                  <a:pt x="2070603" y="8727991"/>
                  <a:pt x="2064575" y="8733917"/>
                </a:cubicBezTo>
                <a:cubicBezTo>
                  <a:pt x="2044187" y="8726586"/>
                  <a:pt x="2050331" y="8697573"/>
                  <a:pt x="2065246" y="8695134"/>
                </a:cubicBezTo>
                <a:close/>
                <a:moveTo>
                  <a:pt x="1891252" y="8683549"/>
                </a:moveTo>
                <a:cubicBezTo>
                  <a:pt x="1893960" y="8694310"/>
                  <a:pt x="1896668" y="8705072"/>
                  <a:pt x="1899375" y="8715834"/>
                </a:cubicBezTo>
                <a:cubicBezTo>
                  <a:pt x="1890793" y="8716199"/>
                  <a:pt x="1883564" y="8721945"/>
                  <a:pt x="1878295" y="8723981"/>
                </a:cubicBezTo>
                <a:cubicBezTo>
                  <a:pt x="1868358" y="8718963"/>
                  <a:pt x="1863691" y="8711912"/>
                  <a:pt x="1862943" y="8697440"/>
                </a:cubicBezTo>
                <a:cubicBezTo>
                  <a:pt x="1877400" y="8685950"/>
                  <a:pt x="1872130" y="8687986"/>
                  <a:pt x="1891252" y="8683549"/>
                </a:cubicBezTo>
                <a:close/>
                <a:moveTo>
                  <a:pt x="2700851" y="8682809"/>
                </a:moveTo>
                <a:cubicBezTo>
                  <a:pt x="2728779" y="8703911"/>
                  <a:pt x="2706738" y="8750533"/>
                  <a:pt x="2684237" y="8778753"/>
                </a:cubicBezTo>
                <a:lnTo>
                  <a:pt x="2664358" y="8798289"/>
                </a:lnTo>
                <a:lnTo>
                  <a:pt x="2684192" y="8808400"/>
                </a:lnTo>
                <a:cubicBezTo>
                  <a:pt x="2682845" y="8818781"/>
                  <a:pt x="2681500" y="8829161"/>
                  <a:pt x="2680154" y="8839542"/>
                </a:cubicBezTo>
                <a:cubicBezTo>
                  <a:pt x="2634148" y="8838731"/>
                  <a:pt x="2605601" y="8861349"/>
                  <a:pt x="2569671" y="8861873"/>
                </a:cubicBezTo>
                <a:cubicBezTo>
                  <a:pt x="2584537" y="8836124"/>
                  <a:pt x="2609796" y="8796904"/>
                  <a:pt x="2645294" y="8795415"/>
                </a:cubicBezTo>
                <a:lnTo>
                  <a:pt x="2663591" y="8798009"/>
                </a:lnTo>
                <a:lnTo>
                  <a:pt x="2667706" y="8769496"/>
                </a:lnTo>
                <a:cubicBezTo>
                  <a:pt x="2673183" y="8737332"/>
                  <a:pt x="2682727" y="8700478"/>
                  <a:pt x="2700851" y="8682809"/>
                </a:cubicBezTo>
                <a:close/>
                <a:moveTo>
                  <a:pt x="6991380" y="8681935"/>
                </a:moveTo>
                <a:cubicBezTo>
                  <a:pt x="6998623" y="8680196"/>
                  <a:pt x="7007807" y="8686559"/>
                  <a:pt x="7019201" y="8690946"/>
                </a:cubicBezTo>
                <a:cubicBezTo>
                  <a:pt x="7015270" y="8694461"/>
                  <a:pt x="7018989" y="8698911"/>
                  <a:pt x="7022707" y="8703358"/>
                </a:cubicBezTo>
                <a:cubicBezTo>
                  <a:pt x="7016809" y="8708631"/>
                  <a:pt x="7008640" y="8718122"/>
                  <a:pt x="6998650" y="8715031"/>
                </a:cubicBezTo>
                <a:cubicBezTo>
                  <a:pt x="6995320" y="8714000"/>
                  <a:pt x="6991787" y="8711571"/>
                  <a:pt x="6988068" y="8707124"/>
                </a:cubicBezTo>
                <a:cubicBezTo>
                  <a:pt x="6984244" y="8706657"/>
                  <a:pt x="6980844" y="8690263"/>
                  <a:pt x="6984777" y="8686747"/>
                </a:cubicBezTo>
                <a:cubicBezTo>
                  <a:pt x="6986768" y="8683993"/>
                  <a:pt x="6988967" y="8682514"/>
                  <a:pt x="6991380" y="8681935"/>
                </a:cubicBezTo>
                <a:close/>
                <a:moveTo>
                  <a:pt x="7457783" y="8681634"/>
                </a:moveTo>
                <a:lnTo>
                  <a:pt x="7459864" y="8685775"/>
                </a:lnTo>
                <a:lnTo>
                  <a:pt x="7460077" y="8683975"/>
                </a:lnTo>
                <a:close/>
                <a:moveTo>
                  <a:pt x="7610778" y="8648473"/>
                </a:moveTo>
                <a:cubicBezTo>
                  <a:pt x="7662304" y="8645589"/>
                  <a:pt x="7672321" y="8685556"/>
                  <a:pt x="7647908" y="8700638"/>
                </a:cubicBezTo>
                <a:cubicBezTo>
                  <a:pt x="7639770" y="8705665"/>
                  <a:pt x="7627807" y="8707928"/>
                  <a:pt x="7612280" y="8704917"/>
                </a:cubicBezTo>
                <a:cubicBezTo>
                  <a:pt x="7596810" y="8691373"/>
                  <a:pt x="7596647" y="8654805"/>
                  <a:pt x="7610778" y="8648473"/>
                </a:cubicBezTo>
                <a:close/>
                <a:moveTo>
                  <a:pt x="7054319" y="8645765"/>
                </a:moveTo>
                <a:cubicBezTo>
                  <a:pt x="7060851" y="8655288"/>
                  <a:pt x="7064423" y="8665128"/>
                  <a:pt x="7064158" y="8674577"/>
                </a:cubicBezTo>
                <a:cubicBezTo>
                  <a:pt x="7063894" y="8684027"/>
                  <a:pt x="7059791" y="8693086"/>
                  <a:pt x="7050969" y="8701052"/>
                </a:cubicBezTo>
                <a:cubicBezTo>
                  <a:pt x="7031587" y="8700563"/>
                  <a:pt x="7023317" y="8674616"/>
                  <a:pt x="7017295" y="8661205"/>
                </a:cubicBezTo>
                <a:cubicBezTo>
                  <a:pt x="7030145" y="8652172"/>
                  <a:pt x="7042995" y="8643139"/>
                  <a:pt x="7054319" y="8645765"/>
                </a:cubicBezTo>
                <a:close/>
                <a:moveTo>
                  <a:pt x="1498650" y="8645354"/>
                </a:moveTo>
                <a:cubicBezTo>
                  <a:pt x="1513023" y="8670740"/>
                  <a:pt x="1500574" y="8696691"/>
                  <a:pt x="1479162" y="8713653"/>
                </a:cubicBezTo>
                <a:cubicBezTo>
                  <a:pt x="1457749" y="8730615"/>
                  <a:pt x="1427373" y="8738595"/>
                  <a:pt x="1405889" y="8728036"/>
                </a:cubicBezTo>
                <a:cubicBezTo>
                  <a:pt x="1418616" y="8671992"/>
                  <a:pt x="1438552" y="8637812"/>
                  <a:pt x="1498650" y="8645354"/>
                </a:cubicBezTo>
                <a:close/>
                <a:moveTo>
                  <a:pt x="2030856" y="8608261"/>
                </a:moveTo>
                <a:cubicBezTo>
                  <a:pt x="2048438" y="8625492"/>
                  <a:pt x="2038795" y="8654830"/>
                  <a:pt x="2021520" y="8664433"/>
                </a:cubicBezTo>
                <a:cubicBezTo>
                  <a:pt x="2015764" y="8667634"/>
                  <a:pt x="2009156" y="8668641"/>
                  <a:pt x="2002427" y="8666278"/>
                </a:cubicBezTo>
                <a:cubicBezTo>
                  <a:pt x="1978984" y="8643303"/>
                  <a:pt x="2006482" y="8606496"/>
                  <a:pt x="2030856" y="8608261"/>
                </a:cubicBezTo>
                <a:close/>
                <a:moveTo>
                  <a:pt x="2727964" y="8586481"/>
                </a:moveTo>
                <a:cubicBezTo>
                  <a:pt x="2732444" y="8585971"/>
                  <a:pt x="2736834" y="8586505"/>
                  <a:pt x="2740685" y="8588965"/>
                </a:cubicBezTo>
                <a:cubicBezTo>
                  <a:pt x="2748383" y="8593883"/>
                  <a:pt x="2752179" y="8598326"/>
                  <a:pt x="2759879" y="8603243"/>
                </a:cubicBezTo>
                <a:cubicBezTo>
                  <a:pt x="2759561" y="8615141"/>
                  <a:pt x="2770949" y="8628468"/>
                  <a:pt x="2754701" y="8650361"/>
                </a:cubicBezTo>
                <a:cubicBezTo>
                  <a:pt x="2734551" y="8671778"/>
                  <a:pt x="2711666" y="8649091"/>
                  <a:pt x="2711561" y="8653057"/>
                </a:cubicBezTo>
                <a:cubicBezTo>
                  <a:pt x="2707553" y="8656546"/>
                  <a:pt x="2707553" y="8656546"/>
                  <a:pt x="2707446" y="8660513"/>
                </a:cubicBezTo>
                <a:cubicBezTo>
                  <a:pt x="2703543" y="8660036"/>
                  <a:pt x="2695631" y="8663052"/>
                  <a:pt x="2691622" y="8666541"/>
                </a:cubicBezTo>
                <a:cubicBezTo>
                  <a:pt x="2691729" y="8662576"/>
                  <a:pt x="2691835" y="8658608"/>
                  <a:pt x="2687933" y="8658132"/>
                </a:cubicBezTo>
                <a:cubicBezTo>
                  <a:pt x="2695950" y="8651153"/>
                  <a:pt x="2699854" y="8651629"/>
                  <a:pt x="2703862" y="8648138"/>
                </a:cubicBezTo>
                <a:cubicBezTo>
                  <a:pt x="2699958" y="8647663"/>
                  <a:pt x="2703967" y="8644173"/>
                  <a:pt x="2703967" y="8644173"/>
                </a:cubicBezTo>
                <a:cubicBezTo>
                  <a:pt x="2703967" y="8644173"/>
                  <a:pt x="2703967" y="8644173"/>
                  <a:pt x="2696376" y="8635288"/>
                </a:cubicBezTo>
                <a:cubicBezTo>
                  <a:pt x="2696376" y="8635288"/>
                  <a:pt x="2681295" y="8613554"/>
                  <a:pt x="2697437" y="8595626"/>
                </a:cubicBezTo>
                <a:cubicBezTo>
                  <a:pt x="2700284" y="8598958"/>
                  <a:pt x="2714526" y="8588012"/>
                  <a:pt x="2727964" y="8586481"/>
                </a:cubicBezTo>
                <a:close/>
                <a:moveTo>
                  <a:pt x="2227324" y="8584172"/>
                </a:moveTo>
                <a:cubicBezTo>
                  <a:pt x="2205961" y="8623049"/>
                  <a:pt x="2211404" y="8659171"/>
                  <a:pt x="2178477" y="8697518"/>
                </a:cubicBezTo>
                <a:cubicBezTo>
                  <a:pt x="2153941" y="8664506"/>
                  <a:pt x="2184573" y="8574238"/>
                  <a:pt x="2227324" y="8584172"/>
                </a:cubicBezTo>
                <a:close/>
                <a:moveTo>
                  <a:pt x="7612835" y="8577693"/>
                </a:moveTo>
                <a:cubicBezTo>
                  <a:pt x="7614252" y="8581332"/>
                  <a:pt x="7615667" y="8584970"/>
                  <a:pt x="7613511" y="8590383"/>
                </a:cubicBezTo>
                <a:cubicBezTo>
                  <a:pt x="7611357" y="8595795"/>
                  <a:pt x="7609940" y="8592157"/>
                  <a:pt x="7611357" y="8595795"/>
                </a:cubicBezTo>
                <a:cubicBezTo>
                  <a:pt x="7609199" y="8601208"/>
                  <a:pt x="7612771" y="8599433"/>
                  <a:pt x="7612771" y="8599433"/>
                </a:cubicBezTo>
                <a:cubicBezTo>
                  <a:pt x="7612771" y="8599433"/>
                  <a:pt x="7609199" y="8601208"/>
                  <a:pt x="7609199" y="8601208"/>
                </a:cubicBezTo>
                <a:cubicBezTo>
                  <a:pt x="7609199" y="8601208"/>
                  <a:pt x="7609199" y="8601208"/>
                  <a:pt x="7608660" y="8602561"/>
                </a:cubicBezTo>
                <a:lnTo>
                  <a:pt x="7606938" y="8606887"/>
                </a:lnTo>
                <a:lnTo>
                  <a:pt x="7624242" y="8602181"/>
                </a:lnTo>
                <a:cubicBezTo>
                  <a:pt x="7635215" y="8612064"/>
                  <a:pt x="7655181" y="8603206"/>
                  <a:pt x="7669722" y="8617718"/>
                </a:cubicBezTo>
                <a:cubicBezTo>
                  <a:pt x="7661260" y="8628460"/>
                  <a:pt x="7641691" y="8631319"/>
                  <a:pt x="7622900" y="8629756"/>
                </a:cubicBezTo>
                <a:lnTo>
                  <a:pt x="7603194" y="8625813"/>
                </a:lnTo>
                <a:lnTo>
                  <a:pt x="7602969" y="8627640"/>
                </a:lnTo>
                <a:cubicBezTo>
                  <a:pt x="7602869" y="8631489"/>
                  <a:pt x="7603038" y="8634661"/>
                  <a:pt x="7602668" y="8639187"/>
                </a:cubicBezTo>
                <a:cubicBezTo>
                  <a:pt x="7598356" y="8650013"/>
                  <a:pt x="7594784" y="8651786"/>
                  <a:pt x="7586901" y="8664386"/>
                </a:cubicBezTo>
                <a:cubicBezTo>
                  <a:pt x="7578342" y="8664298"/>
                  <a:pt x="7578342" y="8664298"/>
                  <a:pt x="7576927" y="8660659"/>
                </a:cubicBezTo>
                <a:cubicBezTo>
                  <a:pt x="7578342" y="8664298"/>
                  <a:pt x="7574770" y="8666072"/>
                  <a:pt x="7572614" y="8671483"/>
                </a:cubicBezTo>
                <a:cubicBezTo>
                  <a:pt x="7570797" y="8683241"/>
                  <a:pt x="7564714" y="8689519"/>
                  <a:pt x="7556148" y="8692147"/>
                </a:cubicBezTo>
                <a:lnTo>
                  <a:pt x="7554988" y="8692102"/>
                </a:lnTo>
                <a:lnTo>
                  <a:pt x="7548407" y="8700625"/>
                </a:lnTo>
                <a:cubicBezTo>
                  <a:pt x="7527396" y="8717118"/>
                  <a:pt x="7495537" y="8720506"/>
                  <a:pt x="7459069" y="8692481"/>
                </a:cubicBezTo>
                <a:lnTo>
                  <a:pt x="7459664" y="8687460"/>
                </a:lnTo>
                <a:lnTo>
                  <a:pt x="7454492" y="8704880"/>
                </a:lnTo>
                <a:cubicBezTo>
                  <a:pt x="7447355" y="8707253"/>
                  <a:pt x="7440666" y="8706205"/>
                  <a:pt x="7434814" y="8702960"/>
                </a:cubicBezTo>
                <a:lnTo>
                  <a:pt x="7429180" y="8697152"/>
                </a:lnTo>
                <a:lnTo>
                  <a:pt x="7427773" y="8707955"/>
                </a:lnTo>
                <a:cubicBezTo>
                  <a:pt x="7416915" y="8706395"/>
                  <a:pt x="7408563" y="8708009"/>
                  <a:pt x="7400628" y="8704053"/>
                </a:cubicBezTo>
                <a:cubicBezTo>
                  <a:pt x="7397289" y="8693723"/>
                  <a:pt x="7399168" y="8686955"/>
                  <a:pt x="7404233" y="8683460"/>
                </a:cubicBezTo>
                <a:lnTo>
                  <a:pt x="7418414" y="8682862"/>
                </a:lnTo>
                <a:lnTo>
                  <a:pt x="7412842" y="8666890"/>
                </a:lnTo>
                <a:cubicBezTo>
                  <a:pt x="7411887" y="8659746"/>
                  <a:pt x="7412546" y="8652847"/>
                  <a:pt x="7415208" y="8647420"/>
                </a:cubicBezTo>
                <a:cubicBezTo>
                  <a:pt x="7425913" y="8643861"/>
                  <a:pt x="7436676" y="8648246"/>
                  <a:pt x="7444986" y="8656170"/>
                </a:cubicBezTo>
                <a:lnTo>
                  <a:pt x="7451035" y="8668208"/>
                </a:lnTo>
                <a:lnTo>
                  <a:pt x="7449523" y="8654559"/>
                </a:lnTo>
                <a:cubicBezTo>
                  <a:pt x="7451522" y="8647122"/>
                  <a:pt x="7456664" y="8639554"/>
                  <a:pt x="7466052" y="8632750"/>
                </a:cubicBezTo>
                <a:lnTo>
                  <a:pt x="7471824" y="8633261"/>
                </a:lnTo>
                <a:lnTo>
                  <a:pt x="7474724" y="8626424"/>
                </a:lnTo>
                <a:cubicBezTo>
                  <a:pt x="7488325" y="8603551"/>
                  <a:pt x="7509630" y="8589842"/>
                  <a:pt x="7534187" y="8593684"/>
                </a:cubicBezTo>
                <a:cubicBezTo>
                  <a:pt x="7547721" y="8597572"/>
                  <a:pt x="7557564" y="8604482"/>
                  <a:pt x="7564171" y="8613089"/>
                </a:cubicBezTo>
                <a:lnTo>
                  <a:pt x="7570592" y="8631083"/>
                </a:lnTo>
                <a:lnTo>
                  <a:pt x="7578406" y="8642558"/>
                </a:lnTo>
                <a:cubicBezTo>
                  <a:pt x="7578406" y="8642558"/>
                  <a:pt x="7578406" y="8642558"/>
                  <a:pt x="7576990" y="8638917"/>
                </a:cubicBezTo>
                <a:lnTo>
                  <a:pt x="7585980" y="8618294"/>
                </a:lnTo>
                <a:lnTo>
                  <a:pt x="7580739" y="8615268"/>
                </a:lnTo>
                <a:lnTo>
                  <a:pt x="7588416" y="8612706"/>
                </a:lnTo>
                <a:lnTo>
                  <a:pt x="7593598" y="8600819"/>
                </a:lnTo>
                <a:cubicBezTo>
                  <a:pt x="7599965" y="8588429"/>
                  <a:pt x="7606770" y="8578536"/>
                  <a:pt x="7612835" y="8577693"/>
                </a:cubicBezTo>
                <a:close/>
                <a:moveTo>
                  <a:pt x="2637121" y="8559498"/>
                </a:moveTo>
                <a:cubicBezTo>
                  <a:pt x="2641384" y="8575312"/>
                  <a:pt x="2645648" y="8591125"/>
                  <a:pt x="2639953" y="8601911"/>
                </a:cubicBezTo>
                <a:cubicBezTo>
                  <a:pt x="2629517" y="8605750"/>
                  <a:pt x="2619676" y="8606473"/>
                  <a:pt x="2611319" y="8603390"/>
                </a:cubicBezTo>
                <a:cubicBezTo>
                  <a:pt x="2602960" y="8600310"/>
                  <a:pt x="2596085" y="8593424"/>
                  <a:pt x="2591583" y="8582042"/>
                </a:cubicBezTo>
                <a:cubicBezTo>
                  <a:pt x="2597755" y="8562391"/>
                  <a:pt x="2623366" y="8561661"/>
                  <a:pt x="2637121" y="8559498"/>
                </a:cubicBezTo>
                <a:close/>
                <a:moveTo>
                  <a:pt x="608105" y="8544697"/>
                </a:moveTo>
                <a:cubicBezTo>
                  <a:pt x="620687" y="8542396"/>
                  <a:pt x="633206" y="8543184"/>
                  <a:pt x="643557" y="8547892"/>
                </a:cubicBezTo>
                <a:cubicBezTo>
                  <a:pt x="661355" y="8588233"/>
                  <a:pt x="622246" y="8631154"/>
                  <a:pt x="584688" y="8636009"/>
                </a:cubicBezTo>
                <a:cubicBezTo>
                  <a:pt x="572169" y="8637630"/>
                  <a:pt x="559823" y="8635022"/>
                  <a:pt x="549814" y="8626677"/>
                </a:cubicBezTo>
                <a:cubicBezTo>
                  <a:pt x="532015" y="8586336"/>
                  <a:pt x="570353" y="8551601"/>
                  <a:pt x="608105" y="8544697"/>
                </a:cubicBezTo>
                <a:close/>
                <a:moveTo>
                  <a:pt x="6699221" y="8543529"/>
                </a:moveTo>
                <a:cubicBezTo>
                  <a:pt x="6701771" y="8544472"/>
                  <a:pt x="6702491" y="8546325"/>
                  <a:pt x="6702298" y="8548631"/>
                </a:cubicBezTo>
                <a:cubicBezTo>
                  <a:pt x="6702105" y="8550938"/>
                  <a:pt x="6700998" y="8553699"/>
                  <a:pt x="6699890" y="8556459"/>
                </a:cubicBezTo>
                <a:cubicBezTo>
                  <a:pt x="6697676" y="8561981"/>
                  <a:pt x="6695462" y="8567502"/>
                  <a:pt x="6693247" y="8573023"/>
                </a:cubicBezTo>
                <a:cubicBezTo>
                  <a:pt x="6693247" y="8573023"/>
                  <a:pt x="6693247" y="8573023"/>
                  <a:pt x="6699221" y="8543529"/>
                </a:cubicBezTo>
                <a:close/>
                <a:moveTo>
                  <a:pt x="7178348" y="8525566"/>
                </a:moveTo>
                <a:cubicBezTo>
                  <a:pt x="7177603" y="8536822"/>
                  <a:pt x="7179784" y="8545684"/>
                  <a:pt x="7179412" y="8551312"/>
                </a:cubicBezTo>
                <a:cubicBezTo>
                  <a:pt x="7162615" y="8554425"/>
                  <a:pt x="7152036" y="8547118"/>
                  <a:pt x="7153152" y="8530233"/>
                </a:cubicBezTo>
                <a:cubicBezTo>
                  <a:pt x="7164103" y="8531911"/>
                  <a:pt x="7167397" y="8523888"/>
                  <a:pt x="7178348" y="8525566"/>
                </a:cubicBezTo>
                <a:close/>
                <a:moveTo>
                  <a:pt x="6907208" y="8518220"/>
                </a:moveTo>
                <a:cubicBezTo>
                  <a:pt x="6911402" y="8518320"/>
                  <a:pt x="6914725" y="8518853"/>
                  <a:pt x="6916664" y="8521167"/>
                </a:cubicBezTo>
                <a:lnTo>
                  <a:pt x="6917784" y="8534459"/>
                </a:lnTo>
                <a:lnTo>
                  <a:pt x="6928934" y="8532510"/>
                </a:lnTo>
                <a:cubicBezTo>
                  <a:pt x="6938291" y="8532073"/>
                  <a:pt x="6947767" y="8532965"/>
                  <a:pt x="6957401" y="8535630"/>
                </a:cubicBezTo>
                <a:lnTo>
                  <a:pt x="6928429" y="8563923"/>
                </a:lnTo>
                <a:lnTo>
                  <a:pt x="6929941" y="8575839"/>
                </a:lnTo>
                <a:cubicBezTo>
                  <a:pt x="6931382" y="8579544"/>
                  <a:pt x="6918973" y="8581288"/>
                  <a:pt x="6918973" y="8581288"/>
                </a:cubicBezTo>
                <a:lnTo>
                  <a:pt x="6916936" y="8575146"/>
                </a:lnTo>
                <a:lnTo>
                  <a:pt x="6901248" y="8590466"/>
                </a:lnTo>
                <a:cubicBezTo>
                  <a:pt x="6882012" y="8605940"/>
                  <a:pt x="6862252" y="8618416"/>
                  <a:pt x="6841954" y="8627309"/>
                </a:cubicBezTo>
                <a:cubicBezTo>
                  <a:pt x="6801354" y="8645097"/>
                  <a:pt x="6758596" y="8648554"/>
                  <a:pt x="6713558" y="8633010"/>
                </a:cubicBezTo>
                <a:lnTo>
                  <a:pt x="6716345" y="8621938"/>
                </a:lnTo>
                <a:lnTo>
                  <a:pt x="6703166" y="8628223"/>
                </a:lnTo>
                <a:cubicBezTo>
                  <a:pt x="6697867" y="8629067"/>
                  <a:pt x="6692128" y="8628366"/>
                  <a:pt x="6686445" y="8625687"/>
                </a:cubicBezTo>
                <a:cubicBezTo>
                  <a:pt x="6678688" y="8628711"/>
                  <a:pt x="6667213" y="8627312"/>
                  <a:pt x="6659668" y="8622422"/>
                </a:cubicBezTo>
                <a:cubicBezTo>
                  <a:pt x="6652230" y="8613573"/>
                  <a:pt x="6652443" y="8605656"/>
                  <a:pt x="6656375" y="8602165"/>
                </a:cubicBezTo>
                <a:cubicBezTo>
                  <a:pt x="6670238" y="8585988"/>
                  <a:pt x="6685671" y="8582908"/>
                  <a:pt x="6698606" y="8583493"/>
                </a:cubicBezTo>
                <a:cubicBezTo>
                  <a:pt x="6711542" y="8584078"/>
                  <a:pt x="6721982" y="8588329"/>
                  <a:pt x="6725860" y="8586818"/>
                </a:cubicBezTo>
                <a:lnTo>
                  <a:pt x="6729890" y="8594716"/>
                </a:lnTo>
                <a:lnTo>
                  <a:pt x="6736340" y="8585064"/>
                </a:lnTo>
                <a:cubicBezTo>
                  <a:pt x="6794142" y="8601045"/>
                  <a:pt x="6846237" y="8553261"/>
                  <a:pt x="6901184" y="8537361"/>
                </a:cubicBezTo>
                <a:lnTo>
                  <a:pt x="6912407" y="8535399"/>
                </a:lnTo>
                <a:lnTo>
                  <a:pt x="6904240" y="8530615"/>
                </a:lnTo>
                <a:cubicBezTo>
                  <a:pt x="6903607" y="8527654"/>
                  <a:pt x="6905150" y="8523611"/>
                  <a:pt x="6907208" y="8518220"/>
                </a:cubicBezTo>
                <a:close/>
                <a:moveTo>
                  <a:pt x="7608624" y="8510919"/>
                </a:moveTo>
                <a:cubicBezTo>
                  <a:pt x="7627403" y="8547352"/>
                  <a:pt x="7648244" y="8508078"/>
                  <a:pt x="7664234" y="8535846"/>
                </a:cubicBezTo>
                <a:cubicBezTo>
                  <a:pt x="7665562" y="8548181"/>
                  <a:pt x="7671174" y="8561515"/>
                  <a:pt x="7668002" y="8574498"/>
                </a:cubicBezTo>
                <a:cubicBezTo>
                  <a:pt x="7666947" y="8578828"/>
                  <a:pt x="7664912" y="8583116"/>
                  <a:pt x="7661418" y="8587318"/>
                </a:cubicBezTo>
                <a:cubicBezTo>
                  <a:pt x="7637302" y="8561677"/>
                  <a:pt x="7614955" y="8552484"/>
                  <a:pt x="7589821" y="8534625"/>
                </a:cubicBezTo>
                <a:cubicBezTo>
                  <a:pt x="7590840" y="8526842"/>
                  <a:pt x="7595668" y="8519942"/>
                  <a:pt x="7608624" y="8510919"/>
                </a:cubicBezTo>
                <a:close/>
                <a:moveTo>
                  <a:pt x="1662824" y="8499959"/>
                </a:moveTo>
                <a:cubicBezTo>
                  <a:pt x="1670765" y="8500404"/>
                  <a:pt x="1677504" y="8505251"/>
                  <a:pt x="1680035" y="8516633"/>
                </a:cubicBezTo>
                <a:cubicBezTo>
                  <a:pt x="1671524" y="8530623"/>
                  <a:pt x="1655885" y="8543902"/>
                  <a:pt x="1640249" y="8557184"/>
                </a:cubicBezTo>
                <a:cubicBezTo>
                  <a:pt x="1604374" y="8536905"/>
                  <a:pt x="1639003" y="8498624"/>
                  <a:pt x="1662824" y="8499959"/>
                </a:cubicBezTo>
                <a:close/>
                <a:moveTo>
                  <a:pt x="2743946" y="8468966"/>
                </a:moveTo>
                <a:cubicBezTo>
                  <a:pt x="2749860" y="8467362"/>
                  <a:pt x="2756860" y="8467551"/>
                  <a:pt x="2766039" y="8471327"/>
                </a:cubicBezTo>
                <a:cubicBezTo>
                  <a:pt x="2774741" y="8485680"/>
                  <a:pt x="2774901" y="8498175"/>
                  <a:pt x="2765411" y="8517468"/>
                </a:cubicBezTo>
                <a:cubicBezTo>
                  <a:pt x="2747216" y="8522408"/>
                  <a:pt x="2716520" y="8501487"/>
                  <a:pt x="2728382" y="8477371"/>
                </a:cubicBezTo>
                <a:cubicBezTo>
                  <a:pt x="2733208" y="8473971"/>
                  <a:pt x="2738033" y="8470570"/>
                  <a:pt x="2743946" y="8468966"/>
                </a:cubicBezTo>
                <a:close/>
                <a:moveTo>
                  <a:pt x="6838313" y="8436032"/>
                </a:moveTo>
                <a:cubicBezTo>
                  <a:pt x="6850417" y="8443849"/>
                  <a:pt x="6855769" y="8450526"/>
                  <a:pt x="6856887" y="8455883"/>
                </a:cubicBezTo>
                <a:cubicBezTo>
                  <a:pt x="6858006" y="8461236"/>
                  <a:pt x="6854895" y="8465267"/>
                  <a:pt x="6850073" y="8467793"/>
                </a:cubicBezTo>
                <a:cubicBezTo>
                  <a:pt x="6834003" y="8476208"/>
                  <a:pt x="6798942" y="8467886"/>
                  <a:pt x="6838313" y="8436032"/>
                </a:cubicBezTo>
                <a:close/>
                <a:moveTo>
                  <a:pt x="1154405" y="8430507"/>
                </a:moveTo>
                <a:cubicBezTo>
                  <a:pt x="1174744" y="8431934"/>
                  <a:pt x="1194586" y="8437259"/>
                  <a:pt x="1204012" y="8443822"/>
                </a:cubicBezTo>
                <a:cubicBezTo>
                  <a:pt x="1208601" y="8468247"/>
                  <a:pt x="1202862" y="8485658"/>
                  <a:pt x="1192081" y="8496681"/>
                </a:cubicBezTo>
                <a:cubicBezTo>
                  <a:pt x="1159744" y="8529753"/>
                  <a:pt x="1082051" y="8505366"/>
                  <a:pt x="1101827" y="8440592"/>
                </a:cubicBezTo>
                <a:cubicBezTo>
                  <a:pt x="1113235" y="8431556"/>
                  <a:pt x="1134067" y="8429081"/>
                  <a:pt x="1154405" y="8430507"/>
                </a:cubicBezTo>
                <a:close/>
                <a:moveTo>
                  <a:pt x="2727526" y="8428529"/>
                </a:moveTo>
                <a:cubicBezTo>
                  <a:pt x="2731775" y="8428872"/>
                  <a:pt x="2736309" y="8430146"/>
                  <a:pt x="2738151" y="8429388"/>
                </a:cubicBezTo>
                <a:cubicBezTo>
                  <a:pt x="2740558" y="8430488"/>
                  <a:pt x="2742966" y="8431589"/>
                  <a:pt x="2744452" y="8433068"/>
                </a:cubicBezTo>
                <a:cubicBezTo>
                  <a:pt x="2745939" y="8434549"/>
                  <a:pt x="2746505" y="8436407"/>
                  <a:pt x="2745229" y="8439023"/>
                </a:cubicBezTo>
                <a:cubicBezTo>
                  <a:pt x="2742678" y="8444256"/>
                  <a:pt x="2743810" y="8447972"/>
                  <a:pt x="2735310" y="8447286"/>
                </a:cubicBezTo>
                <a:cubicBezTo>
                  <a:pt x="2731626" y="8448801"/>
                  <a:pt x="2726810" y="8446598"/>
                  <a:pt x="2723126" y="8448114"/>
                </a:cubicBezTo>
                <a:cubicBezTo>
                  <a:pt x="2723126" y="8448114"/>
                  <a:pt x="2721356" y="8445705"/>
                  <a:pt x="2719905" y="8442641"/>
                </a:cubicBezTo>
                <a:cubicBezTo>
                  <a:pt x="2718455" y="8439579"/>
                  <a:pt x="2717323" y="8435862"/>
                  <a:pt x="2718598" y="8433245"/>
                </a:cubicBezTo>
                <a:cubicBezTo>
                  <a:pt x="2719308" y="8428771"/>
                  <a:pt x="2723276" y="8428186"/>
                  <a:pt x="2727526" y="8428529"/>
                </a:cubicBezTo>
                <a:close/>
                <a:moveTo>
                  <a:pt x="2384427" y="8409109"/>
                </a:moveTo>
                <a:cubicBezTo>
                  <a:pt x="2391407" y="8438427"/>
                  <a:pt x="2382452" y="8445513"/>
                  <a:pt x="2372543" y="8443010"/>
                </a:cubicBezTo>
                <a:cubicBezTo>
                  <a:pt x="2356031" y="8438838"/>
                  <a:pt x="2336871" y="8408027"/>
                  <a:pt x="2384427" y="8409109"/>
                </a:cubicBezTo>
                <a:close/>
                <a:moveTo>
                  <a:pt x="2518150" y="8390528"/>
                </a:moveTo>
                <a:cubicBezTo>
                  <a:pt x="2522128" y="8389250"/>
                  <a:pt x="2526489" y="8390448"/>
                  <a:pt x="2530231" y="8395782"/>
                </a:cubicBezTo>
                <a:lnTo>
                  <a:pt x="2526897" y="8404758"/>
                </a:lnTo>
                <a:lnTo>
                  <a:pt x="2532157" y="8418266"/>
                </a:lnTo>
                <a:cubicBezTo>
                  <a:pt x="2534885" y="8431123"/>
                  <a:pt x="2534509" y="8445855"/>
                  <a:pt x="2533063" y="8456604"/>
                </a:cubicBezTo>
                <a:cubicBezTo>
                  <a:pt x="2522556" y="8460481"/>
                  <a:pt x="2522069" y="8469417"/>
                  <a:pt x="2511560" y="8473297"/>
                </a:cubicBezTo>
                <a:cubicBezTo>
                  <a:pt x="2503006" y="8441428"/>
                  <a:pt x="2491114" y="8407874"/>
                  <a:pt x="2512618" y="8391181"/>
                </a:cubicBezTo>
                <a:lnTo>
                  <a:pt x="2515030" y="8393045"/>
                </a:lnTo>
                <a:close/>
                <a:moveTo>
                  <a:pt x="7289260" y="8382144"/>
                </a:moveTo>
                <a:cubicBezTo>
                  <a:pt x="7310298" y="8385290"/>
                  <a:pt x="7331208" y="8396962"/>
                  <a:pt x="7349987" y="8413590"/>
                </a:cubicBezTo>
                <a:lnTo>
                  <a:pt x="7380342" y="8452321"/>
                </a:lnTo>
                <a:lnTo>
                  <a:pt x="7394615" y="8442974"/>
                </a:lnTo>
                <a:cubicBezTo>
                  <a:pt x="7408978" y="8434933"/>
                  <a:pt x="7424616" y="8427979"/>
                  <a:pt x="7440540" y="8424426"/>
                </a:cubicBezTo>
                <a:cubicBezTo>
                  <a:pt x="7472386" y="8417321"/>
                  <a:pt x="7505374" y="8423821"/>
                  <a:pt x="7531594" y="8462435"/>
                </a:cubicBezTo>
                <a:cubicBezTo>
                  <a:pt x="7524487" y="8474415"/>
                  <a:pt x="7517381" y="8486396"/>
                  <a:pt x="7510277" y="8498373"/>
                </a:cubicBezTo>
                <a:cubicBezTo>
                  <a:pt x="7480842" y="8485884"/>
                  <a:pt x="7454001" y="8482826"/>
                  <a:pt x="7428696" y="8480628"/>
                </a:cubicBezTo>
                <a:lnTo>
                  <a:pt x="7398111" y="8475309"/>
                </a:lnTo>
                <a:lnTo>
                  <a:pt x="7421082" y="8544225"/>
                </a:lnTo>
                <a:cubicBezTo>
                  <a:pt x="7423334" y="8566382"/>
                  <a:pt x="7419454" y="8586349"/>
                  <a:pt x="7407440" y="8600554"/>
                </a:cubicBezTo>
                <a:cubicBezTo>
                  <a:pt x="7398027" y="8612892"/>
                  <a:pt x="7385869" y="8621226"/>
                  <a:pt x="7372121" y="8626060"/>
                </a:cubicBezTo>
                <a:cubicBezTo>
                  <a:pt x="7324016" y="8642976"/>
                  <a:pt x="7256542" y="8617020"/>
                  <a:pt x="7219997" y="8569776"/>
                </a:cubicBezTo>
                <a:lnTo>
                  <a:pt x="7203982" y="8539716"/>
                </a:lnTo>
                <a:lnTo>
                  <a:pt x="7196847" y="8537772"/>
                </a:lnTo>
                <a:lnTo>
                  <a:pt x="7201366" y="8534806"/>
                </a:lnTo>
                <a:lnTo>
                  <a:pt x="7199173" y="8530689"/>
                </a:lnTo>
                <a:cubicBezTo>
                  <a:pt x="7185720" y="8488285"/>
                  <a:pt x="7196737" y="8436942"/>
                  <a:pt x="7253444" y="8385767"/>
                </a:cubicBezTo>
                <a:cubicBezTo>
                  <a:pt x="7265176" y="8381329"/>
                  <a:pt x="7277241" y="8380344"/>
                  <a:pt x="7289260" y="8382144"/>
                </a:cubicBezTo>
                <a:close/>
                <a:moveTo>
                  <a:pt x="1814472" y="8350160"/>
                </a:moveTo>
                <a:cubicBezTo>
                  <a:pt x="1887457" y="8344292"/>
                  <a:pt x="1897509" y="8394130"/>
                  <a:pt x="1876933" y="8424759"/>
                </a:cubicBezTo>
                <a:cubicBezTo>
                  <a:pt x="1870074" y="8434968"/>
                  <a:pt x="1859812" y="8443045"/>
                  <a:pt x="1847347" y="8446211"/>
                </a:cubicBezTo>
                <a:cubicBezTo>
                  <a:pt x="1830722" y="8450433"/>
                  <a:pt x="1810175" y="8445928"/>
                  <a:pt x="1788543" y="8426120"/>
                </a:cubicBezTo>
                <a:cubicBezTo>
                  <a:pt x="1788531" y="8389183"/>
                  <a:pt x="1805826" y="8375478"/>
                  <a:pt x="1814472" y="8350160"/>
                </a:cubicBezTo>
                <a:close/>
                <a:moveTo>
                  <a:pt x="6948011" y="8333754"/>
                </a:moveTo>
                <a:lnTo>
                  <a:pt x="6958947" y="8338703"/>
                </a:lnTo>
                <a:lnTo>
                  <a:pt x="6961762" y="8335679"/>
                </a:lnTo>
                <a:cubicBezTo>
                  <a:pt x="6968756" y="8341371"/>
                  <a:pt x="6975748" y="8347063"/>
                  <a:pt x="6978468" y="8355832"/>
                </a:cubicBezTo>
                <a:lnTo>
                  <a:pt x="6978409" y="8355875"/>
                </a:lnTo>
                <a:lnTo>
                  <a:pt x="6989251" y="8367198"/>
                </a:lnTo>
                <a:cubicBezTo>
                  <a:pt x="6983153" y="8377104"/>
                  <a:pt x="6988404" y="8383662"/>
                  <a:pt x="6982308" y="8393569"/>
                </a:cubicBezTo>
                <a:cubicBezTo>
                  <a:pt x="6955206" y="8377237"/>
                  <a:pt x="6924323" y="8362021"/>
                  <a:pt x="6931266" y="8335652"/>
                </a:cubicBezTo>
                <a:cubicBezTo>
                  <a:pt x="6936756" y="8333018"/>
                  <a:pt x="6942423" y="8332614"/>
                  <a:pt x="6948011" y="8333754"/>
                </a:cubicBezTo>
                <a:close/>
                <a:moveTo>
                  <a:pt x="1623566" y="8327345"/>
                </a:moveTo>
                <a:cubicBezTo>
                  <a:pt x="1632497" y="8327878"/>
                  <a:pt x="1642443" y="8333525"/>
                  <a:pt x="1651755" y="8346802"/>
                </a:cubicBezTo>
                <a:cubicBezTo>
                  <a:pt x="1633199" y="8365720"/>
                  <a:pt x="1637960" y="8385709"/>
                  <a:pt x="1614992" y="8392562"/>
                </a:cubicBezTo>
                <a:cubicBezTo>
                  <a:pt x="1579098" y="8370157"/>
                  <a:pt x="1596772" y="8325745"/>
                  <a:pt x="1623566" y="8327345"/>
                </a:cubicBezTo>
                <a:close/>
                <a:moveTo>
                  <a:pt x="7346393" y="8320074"/>
                </a:moveTo>
                <a:cubicBezTo>
                  <a:pt x="7346573" y="8324152"/>
                  <a:pt x="7350788" y="8332486"/>
                  <a:pt x="7347113" y="8336388"/>
                </a:cubicBezTo>
                <a:cubicBezTo>
                  <a:pt x="7343438" y="8340289"/>
                  <a:pt x="7343438" y="8340289"/>
                  <a:pt x="7335731" y="8339936"/>
                </a:cubicBezTo>
                <a:cubicBezTo>
                  <a:pt x="7339045" y="8327877"/>
                  <a:pt x="7339045" y="8327877"/>
                  <a:pt x="7346393" y="8320074"/>
                </a:cubicBezTo>
                <a:close/>
                <a:moveTo>
                  <a:pt x="7104694" y="8314462"/>
                </a:moveTo>
                <a:cubicBezTo>
                  <a:pt x="7129372" y="8328200"/>
                  <a:pt x="7146268" y="8313649"/>
                  <a:pt x="7170944" y="8327389"/>
                </a:cubicBezTo>
                <a:cubicBezTo>
                  <a:pt x="7156641" y="8351371"/>
                  <a:pt x="7152084" y="8372793"/>
                  <a:pt x="7144932" y="8384784"/>
                </a:cubicBezTo>
                <a:cubicBezTo>
                  <a:pt x="7100764" y="8376168"/>
                  <a:pt x="7083239" y="8350437"/>
                  <a:pt x="7104694" y="8314462"/>
                </a:cubicBezTo>
                <a:close/>
                <a:moveTo>
                  <a:pt x="7346229" y="8308437"/>
                </a:moveTo>
                <a:cubicBezTo>
                  <a:pt x="7349733" y="8308598"/>
                  <a:pt x="7349927" y="8312968"/>
                  <a:pt x="7346615" y="8317177"/>
                </a:cubicBezTo>
                <a:cubicBezTo>
                  <a:pt x="7346615" y="8317177"/>
                  <a:pt x="7343110" y="8317016"/>
                  <a:pt x="7343110" y="8317016"/>
                </a:cubicBezTo>
                <a:cubicBezTo>
                  <a:pt x="7342918" y="8312646"/>
                  <a:pt x="7342724" y="8308277"/>
                  <a:pt x="7346229" y="8308437"/>
                </a:cubicBezTo>
                <a:close/>
                <a:moveTo>
                  <a:pt x="1936857" y="8296872"/>
                </a:moveTo>
                <a:cubicBezTo>
                  <a:pt x="1942943" y="8296786"/>
                  <a:pt x="1948364" y="8298086"/>
                  <a:pt x="1952077" y="8301109"/>
                </a:cubicBezTo>
                <a:cubicBezTo>
                  <a:pt x="1954954" y="8311753"/>
                  <a:pt x="1957831" y="8322397"/>
                  <a:pt x="1960709" y="8333039"/>
                </a:cubicBezTo>
                <a:cubicBezTo>
                  <a:pt x="1954783" y="8353313"/>
                  <a:pt x="1936276" y="8364326"/>
                  <a:pt x="1919847" y="8361211"/>
                </a:cubicBezTo>
                <a:cubicBezTo>
                  <a:pt x="1914372" y="8360173"/>
                  <a:pt x="1909126" y="8357566"/>
                  <a:pt x="1904657" y="8353208"/>
                </a:cubicBezTo>
                <a:cubicBezTo>
                  <a:pt x="1898697" y="8347400"/>
                  <a:pt x="1894114" y="8338478"/>
                  <a:pt x="1892195" y="8326021"/>
                </a:cubicBezTo>
                <a:cubicBezTo>
                  <a:pt x="1894347" y="8309875"/>
                  <a:pt x="1918598" y="8297132"/>
                  <a:pt x="1936857" y="8296872"/>
                </a:cubicBezTo>
                <a:close/>
                <a:moveTo>
                  <a:pt x="7323771" y="8295303"/>
                </a:moveTo>
                <a:cubicBezTo>
                  <a:pt x="7326421" y="8295967"/>
                  <a:pt x="7327324" y="8297719"/>
                  <a:pt x="7327351" y="8300015"/>
                </a:cubicBezTo>
                <a:cubicBezTo>
                  <a:pt x="7327380" y="8302309"/>
                  <a:pt x="7326535" y="8305146"/>
                  <a:pt x="7325689" y="8307983"/>
                </a:cubicBezTo>
                <a:cubicBezTo>
                  <a:pt x="7323996" y="8313659"/>
                  <a:pt x="7322305" y="8319335"/>
                  <a:pt x="7320615" y="8325011"/>
                </a:cubicBezTo>
                <a:cubicBezTo>
                  <a:pt x="7320615" y="8325011"/>
                  <a:pt x="7320615" y="8325011"/>
                  <a:pt x="7323771" y="8295303"/>
                </a:cubicBezTo>
                <a:close/>
                <a:moveTo>
                  <a:pt x="1590653" y="8293549"/>
                </a:moveTo>
                <a:cubicBezTo>
                  <a:pt x="1597941" y="8310818"/>
                  <a:pt x="1592276" y="8321547"/>
                  <a:pt x="1578247" y="8332582"/>
                </a:cubicBezTo>
                <a:cubicBezTo>
                  <a:pt x="1568530" y="8327678"/>
                  <a:pt x="1561242" y="8310408"/>
                  <a:pt x="1566907" y="8299680"/>
                </a:cubicBezTo>
                <a:cubicBezTo>
                  <a:pt x="1579048" y="8292222"/>
                  <a:pt x="1583637" y="8299067"/>
                  <a:pt x="1590653" y="8293549"/>
                </a:cubicBezTo>
                <a:close/>
                <a:moveTo>
                  <a:pt x="7264681" y="8285986"/>
                </a:moveTo>
                <a:cubicBezTo>
                  <a:pt x="7269382" y="8288366"/>
                  <a:pt x="7271531" y="8292705"/>
                  <a:pt x="7271817" y="8297726"/>
                </a:cubicBezTo>
                <a:cubicBezTo>
                  <a:pt x="7272103" y="8302748"/>
                  <a:pt x="7270526" y="8308449"/>
                  <a:pt x="7267773" y="8313558"/>
                </a:cubicBezTo>
                <a:cubicBezTo>
                  <a:pt x="7266885" y="8317984"/>
                  <a:pt x="7263644" y="8321219"/>
                  <a:pt x="7259574" y="8323221"/>
                </a:cubicBezTo>
                <a:cubicBezTo>
                  <a:pt x="7255503" y="8325225"/>
                  <a:pt x="7250601" y="8325993"/>
                  <a:pt x="7246388" y="8325485"/>
                </a:cubicBezTo>
                <a:cubicBezTo>
                  <a:pt x="7241687" y="8323104"/>
                  <a:pt x="7241687" y="8323104"/>
                  <a:pt x="7236987" y="8320725"/>
                </a:cubicBezTo>
                <a:cubicBezTo>
                  <a:pt x="7235039" y="8313238"/>
                  <a:pt x="7229364" y="8307114"/>
                  <a:pt x="7231142" y="8298261"/>
                </a:cubicBezTo>
                <a:cubicBezTo>
                  <a:pt x="7236647" y="8288046"/>
                  <a:pt x="7256254" y="8284971"/>
                  <a:pt x="7264681" y="8285986"/>
                </a:cubicBezTo>
                <a:close/>
                <a:moveTo>
                  <a:pt x="2708446" y="8251634"/>
                </a:moveTo>
                <a:lnTo>
                  <a:pt x="2699639" y="8263174"/>
                </a:lnTo>
                <a:lnTo>
                  <a:pt x="2698363" y="8263709"/>
                </a:lnTo>
                <a:lnTo>
                  <a:pt x="2711675" y="8277777"/>
                </a:lnTo>
                <a:cubicBezTo>
                  <a:pt x="2715726" y="8281324"/>
                  <a:pt x="2718041" y="8283689"/>
                  <a:pt x="2718041" y="8288419"/>
                </a:cubicBezTo>
                <a:cubicBezTo>
                  <a:pt x="2736561" y="8297877"/>
                  <a:pt x="2750450" y="8312067"/>
                  <a:pt x="2773600" y="8326255"/>
                </a:cubicBezTo>
                <a:cubicBezTo>
                  <a:pt x="2792120" y="8345174"/>
                  <a:pt x="2810638" y="8364092"/>
                  <a:pt x="2843051" y="8387740"/>
                </a:cubicBezTo>
                <a:cubicBezTo>
                  <a:pt x="2843051" y="8373552"/>
                  <a:pt x="2810638" y="8359362"/>
                  <a:pt x="2792120" y="8340444"/>
                </a:cubicBezTo>
                <a:cubicBezTo>
                  <a:pt x="2773600" y="8321525"/>
                  <a:pt x="2759711" y="8302607"/>
                  <a:pt x="2741190" y="8283689"/>
                </a:cubicBezTo>
                <a:close/>
                <a:moveTo>
                  <a:pt x="2291360" y="8250465"/>
                </a:moveTo>
                <a:lnTo>
                  <a:pt x="2310231" y="8266552"/>
                </a:lnTo>
                <a:lnTo>
                  <a:pt x="2314953" y="8263614"/>
                </a:lnTo>
                <a:cubicBezTo>
                  <a:pt x="2317807" y="8262594"/>
                  <a:pt x="2321267" y="8262552"/>
                  <a:pt x="2330805" y="8261871"/>
                </a:cubicBezTo>
                <a:cubicBezTo>
                  <a:pt x="2333772" y="8273076"/>
                  <a:pt x="2336740" y="8284281"/>
                  <a:pt x="2339708" y="8295487"/>
                </a:cubicBezTo>
                <a:cubicBezTo>
                  <a:pt x="2335409" y="8294979"/>
                  <a:pt x="2331479" y="8295871"/>
                  <a:pt x="2327971" y="8297039"/>
                </a:cubicBezTo>
                <a:lnTo>
                  <a:pt x="2326773" y="8297456"/>
                </a:lnTo>
                <a:lnTo>
                  <a:pt x="2331892" y="8348780"/>
                </a:lnTo>
                <a:cubicBezTo>
                  <a:pt x="2293451" y="8342398"/>
                  <a:pt x="2286731" y="8285358"/>
                  <a:pt x="2291360" y="8250465"/>
                </a:cubicBezTo>
                <a:close/>
                <a:moveTo>
                  <a:pt x="1806094" y="8243637"/>
                </a:moveTo>
                <a:cubicBezTo>
                  <a:pt x="1820742" y="8252200"/>
                  <a:pt x="1835393" y="8260758"/>
                  <a:pt x="1839191" y="8272265"/>
                </a:cubicBezTo>
                <a:cubicBezTo>
                  <a:pt x="1834491" y="8281901"/>
                  <a:pt x="1827933" y="8288904"/>
                  <a:pt x="1819662" y="8292195"/>
                </a:cubicBezTo>
                <a:cubicBezTo>
                  <a:pt x="1811387" y="8295486"/>
                  <a:pt x="1801396" y="8295064"/>
                  <a:pt x="1789820" y="8289848"/>
                </a:cubicBezTo>
                <a:cubicBezTo>
                  <a:pt x="1779872" y="8271652"/>
                  <a:pt x="1797776" y="8254254"/>
                  <a:pt x="1806094" y="8243637"/>
                </a:cubicBezTo>
                <a:close/>
                <a:moveTo>
                  <a:pt x="7102789" y="8240063"/>
                </a:moveTo>
                <a:cubicBezTo>
                  <a:pt x="7106675" y="8242064"/>
                  <a:pt x="7109539" y="8245463"/>
                  <a:pt x="7109486" y="8247490"/>
                </a:cubicBezTo>
                <a:cubicBezTo>
                  <a:pt x="7105450" y="8251064"/>
                  <a:pt x="7097595" y="8250108"/>
                  <a:pt x="7093560" y="8253683"/>
                </a:cubicBezTo>
                <a:cubicBezTo>
                  <a:pt x="7093669" y="8249629"/>
                  <a:pt x="7089850" y="8245094"/>
                  <a:pt x="7089959" y="8241041"/>
                </a:cubicBezTo>
                <a:cubicBezTo>
                  <a:pt x="7093995" y="8237466"/>
                  <a:pt x="7098903" y="8238064"/>
                  <a:pt x="7102789" y="8240063"/>
                </a:cubicBezTo>
                <a:close/>
                <a:moveTo>
                  <a:pt x="7354413" y="8224500"/>
                </a:moveTo>
                <a:cubicBezTo>
                  <a:pt x="7354589" y="8228506"/>
                  <a:pt x="7354230" y="8241482"/>
                  <a:pt x="7352958" y="8254915"/>
                </a:cubicBezTo>
                <a:lnTo>
                  <a:pt x="7351385" y="8266498"/>
                </a:lnTo>
                <a:lnTo>
                  <a:pt x="7356942" y="8266736"/>
                </a:lnTo>
                <a:cubicBezTo>
                  <a:pt x="7367876" y="8271964"/>
                  <a:pt x="7370822" y="8289268"/>
                  <a:pt x="7383114" y="8302751"/>
                </a:cubicBezTo>
                <a:cubicBezTo>
                  <a:pt x="7374693" y="8309756"/>
                  <a:pt x="7363653" y="8309555"/>
                  <a:pt x="7354362" y="8305369"/>
                </a:cubicBezTo>
                <a:lnTo>
                  <a:pt x="7342427" y="8296609"/>
                </a:lnTo>
                <a:lnTo>
                  <a:pt x="7342210" y="8296624"/>
                </a:lnTo>
                <a:lnTo>
                  <a:pt x="7342266" y="8296470"/>
                </a:lnTo>
                <a:lnTo>
                  <a:pt x="7336103" y="8284073"/>
                </a:lnTo>
                <a:cubicBezTo>
                  <a:pt x="7335151" y="8278113"/>
                  <a:pt x="7336920" y="8271813"/>
                  <a:pt x="7342702" y="8266126"/>
                </a:cubicBezTo>
                <a:lnTo>
                  <a:pt x="7346892" y="8266305"/>
                </a:lnTo>
                <a:lnTo>
                  <a:pt x="7347352" y="8254659"/>
                </a:lnTo>
                <a:cubicBezTo>
                  <a:pt x="7347778" y="8243186"/>
                  <a:pt x="7349161" y="8232255"/>
                  <a:pt x="7354413" y="8224500"/>
                </a:cubicBezTo>
                <a:close/>
                <a:moveTo>
                  <a:pt x="2297638" y="8185630"/>
                </a:moveTo>
                <a:cubicBezTo>
                  <a:pt x="2310004" y="8199211"/>
                  <a:pt x="2318752" y="8213772"/>
                  <a:pt x="2320268" y="8230298"/>
                </a:cubicBezTo>
                <a:cubicBezTo>
                  <a:pt x="2302183" y="8235208"/>
                  <a:pt x="2280251" y="8228460"/>
                  <a:pt x="2263218" y="8224616"/>
                </a:cubicBezTo>
                <a:cubicBezTo>
                  <a:pt x="2275119" y="8212917"/>
                  <a:pt x="2292152" y="8216759"/>
                  <a:pt x="2297638" y="8185630"/>
                </a:cubicBezTo>
                <a:close/>
                <a:moveTo>
                  <a:pt x="1183480" y="8172699"/>
                </a:moveTo>
                <a:cubicBezTo>
                  <a:pt x="1226574" y="8194171"/>
                  <a:pt x="1281025" y="8206649"/>
                  <a:pt x="1317102" y="8242952"/>
                </a:cubicBezTo>
                <a:cubicBezTo>
                  <a:pt x="1268660" y="8262788"/>
                  <a:pt x="1174122" y="8244997"/>
                  <a:pt x="1183480" y="8172699"/>
                </a:cubicBezTo>
                <a:close/>
                <a:moveTo>
                  <a:pt x="7175402" y="8170436"/>
                </a:moveTo>
                <a:cubicBezTo>
                  <a:pt x="7183241" y="8170752"/>
                  <a:pt x="7190890" y="8172526"/>
                  <a:pt x="7198284" y="8176244"/>
                </a:cubicBezTo>
                <a:lnTo>
                  <a:pt x="7189377" y="8199364"/>
                </a:lnTo>
                <a:lnTo>
                  <a:pt x="7198481" y="8200774"/>
                </a:lnTo>
                <a:cubicBezTo>
                  <a:pt x="7201689" y="8201864"/>
                  <a:pt x="7204813" y="8203771"/>
                  <a:pt x="7207654" y="8207168"/>
                </a:cubicBezTo>
                <a:lnTo>
                  <a:pt x="7206286" y="8213270"/>
                </a:lnTo>
                <a:lnTo>
                  <a:pt x="7230399" y="8202972"/>
                </a:lnTo>
                <a:cubicBezTo>
                  <a:pt x="7236717" y="8201987"/>
                  <a:pt x="7242985" y="8202179"/>
                  <a:pt x="7249216" y="8203254"/>
                </a:cubicBezTo>
                <a:cubicBezTo>
                  <a:pt x="7267906" y="8206478"/>
                  <a:pt x="7286250" y="8217656"/>
                  <a:pt x="7304597" y="8228834"/>
                </a:cubicBezTo>
                <a:cubicBezTo>
                  <a:pt x="7289684" y="8253066"/>
                  <a:pt x="7256931" y="8245469"/>
                  <a:pt x="7229549" y="8230465"/>
                </a:cubicBezTo>
                <a:lnTo>
                  <a:pt x="7205971" y="8214669"/>
                </a:lnTo>
                <a:lnTo>
                  <a:pt x="7203215" y="8226964"/>
                </a:lnTo>
                <a:cubicBezTo>
                  <a:pt x="7171289" y="8251542"/>
                  <a:pt x="7152135" y="8237004"/>
                  <a:pt x="7148130" y="8240582"/>
                </a:cubicBezTo>
                <a:cubicBezTo>
                  <a:pt x="7136768" y="8226994"/>
                  <a:pt x="7144777" y="8219836"/>
                  <a:pt x="7153003" y="8204569"/>
                </a:cubicBezTo>
                <a:cubicBezTo>
                  <a:pt x="7154897" y="8206834"/>
                  <a:pt x="7158846" y="8205282"/>
                  <a:pt x="7162824" y="8202716"/>
                </a:cubicBezTo>
                <a:lnTo>
                  <a:pt x="7167896" y="8198686"/>
                </a:lnTo>
                <a:lnTo>
                  <a:pt x="7164249" y="8188374"/>
                </a:lnTo>
                <a:cubicBezTo>
                  <a:pt x="7161592" y="8183752"/>
                  <a:pt x="7157559" y="8178813"/>
                  <a:pt x="7151375" y="8173375"/>
                </a:cubicBezTo>
                <a:cubicBezTo>
                  <a:pt x="7159533" y="8171261"/>
                  <a:pt x="7167562" y="8170120"/>
                  <a:pt x="7175402" y="8170436"/>
                </a:cubicBezTo>
                <a:close/>
                <a:moveTo>
                  <a:pt x="7281877" y="8164410"/>
                </a:moveTo>
                <a:cubicBezTo>
                  <a:pt x="7286663" y="8166835"/>
                  <a:pt x="7288604" y="8170301"/>
                  <a:pt x="7288999" y="8173811"/>
                </a:cubicBezTo>
                <a:cubicBezTo>
                  <a:pt x="7289393" y="8177322"/>
                  <a:pt x="7288240" y="8180876"/>
                  <a:pt x="7286839" y="8183477"/>
                </a:cubicBezTo>
                <a:cubicBezTo>
                  <a:pt x="7286429" y="8189890"/>
                  <a:pt x="7282430" y="8194487"/>
                  <a:pt x="7276987" y="8197523"/>
                </a:cubicBezTo>
                <a:cubicBezTo>
                  <a:pt x="7271544" y="8200560"/>
                  <a:pt x="7264656" y="8202036"/>
                  <a:pt x="7258468" y="8202211"/>
                </a:cubicBezTo>
                <a:cubicBezTo>
                  <a:pt x="7262263" y="8200823"/>
                  <a:pt x="7262263" y="8200823"/>
                  <a:pt x="7262263" y="8200823"/>
                </a:cubicBezTo>
                <a:cubicBezTo>
                  <a:pt x="7265064" y="8195622"/>
                  <a:pt x="7261271" y="8197011"/>
                  <a:pt x="7260278" y="8193198"/>
                </a:cubicBezTo>
                <a:cubicBezTo>
                  <a:pt x="7260278" y="8193198"/>
                  <a:pt x="7261271" y="8197011"/>
                  <a:pt x="7256483" y="8194586"/>
                </a:cubicBezTo>
                <a:cubicBezTo>
                  <a:pt x="7260278" y="8193198"/>
                  <a:pt x="7259286" y="8189383"/>
                  <a:pt x="7258295" y="8185571"/>
                </a:cubicBezTo>
                <a:cubicBezTo>
                  <a:pt x="7263899" y="8175166"/>
                  <a:pt x="7273297" y="8163374"/>
                  <a:pt x="7281877" y="8164410"/>
                </a:cubicBezTo>
                <a:close/>
                <a:moveTo>
                  <a:pt x="7359588" y="8162232"/>
                </a:moveTo>
                <a:cubicBezTo>
                  <a:pt x="7363669" y="8170173"/>
                  <a:pt x="7368092" y="8185881"/>
                  <a:pt x="7360961" y="8193307"/>
                </a:cubicBezTo>
                <a:cubicBezTo>
                  <a:pt x="7360961" y="8193307"/>
                  <a:pt x="7360961" y="8193307"/>
                  <a:pt x="7357395" y="8197019"/>
                </a:cubicBezTo>
                <a:cubicBezTo>
                  <a:pt x="7356879" y="8185366"/>
                  <a:pt x="7356193" y="8169829"/>
                  <a:pt x="7359588" y="8162232"/>
                </a:cubicBezTo>
                <a:close/>
                <a:moveTo>
                  <a:pt x="7149581" y="8161945"/>
                </a:moveTo>
                <a:cubicBezTo>
                  <a:pt x="7150130" y="8174805"/>
                  <a:pt x="7146854" y="8182813"/>
                  <a:pt x="7140023" y="8187076"/>
                </a:cubicBezTo>
                <a:lnTo>
                  <a:pt x="7126316" y="8188262"/>
                </a:lnTo>
                <a:lnTo>
                  <a:pt x="7127015" y="8199265"/>
                </a:lnTo>
                <a:cubicBezTo>
                  <a:pt x="7124538" y="8208925"/>
                  <a:pt x="7117645" y="8218951"/>
                  <a:pt x="7104934" y="8227123"/>
                </a:cubicBezTo>
                <a:cubicBezTo>
                  <a:pt x="7085588" y="8226680"/>
                  <a:pt x="7062306" y="8197021"/>
                  <a:pt x="7068128" y="8182195"/>
                </a:cubicBezTo>
                <a:cubicBezTo>
                  <a:pt x="7085142" y="8163397"/>
                  <a:pt x="7101721" y="8160419"/>
                  <a:pt x="7113119" y="8165762"/>
                </a:cubicBezTo>
                <a:lnTo>
                  <a:pt x="7116900" y="8169755"/>
                </a:lnTo>
                <a:lnTo>
                  <a:pt x="7120613" y="8167039"/>
                </a:lnTo>
                <a:cubicBezTo>
                  <a:pt x="7128721" y="8164392"/>
                  <a:pt x="7139743" y="8164680"/>
                  <a:pt x="7149581" y="8161945"/>
                </a:cubicBezTo>
                <a:close/>
                <a:moveTo>
                  <a:pt x="7223832" y="8158910"/>
                </a:moveTo>
                <a:cubicBezTo>
                  <a:pt x="7231625" y="8163420"/>
                  <a:pt x="7235612" y="8167758"/>
                  <a:pt x="7239602" y="8172094"/>
                </a:cubicBezTo>
                <a:cubicBezTo>
                  <a:pt x="7247394" y="8176605"/>
                  <a:pt x="7247577" y="8180767"/>
                  <a:pt x="7240336" y="8188741"/>
                </a:cubicBezTo>
                <a:cubicBezTo>
                  <a:pt x="7232543" y="8184229"/>
                  <a:pt x="7220395" y="8167060"/>
                  <a:pt x="7223832" y="8158910"/>
                </a:cubicBezTo>
                <a:close/>
                <a:moveTo>
                  <a:pt x="7272339" y="8151150"/>
                </a:moveTo>
                <a:cubicBezTo>
                  <a:pt x="7277330" y="8152962"/>
                  <a:pt x="7289502" y="8151206"/>
                  <a:pt x="7288709" y="8160182"/>
                </a:cubicBezTo>
                <a:cubicBezTo>
                  <a:pt x="7280129" y="8160153"/>
                  <a:pt x="7275138" y="8158343"/>
                  <a:pt x="7272339" y="8151150"/>
                </a:cubicBezTo>
                <a:close/>
                <a:moveTo>
                  <a:pt x="2397814" y="8146256"/>
                </a:moveTo>
                <a:cubicBezTo>
                  <a:pt x="2397282" y="8169958"/>
                  <a:pt x="2390210" y="8184881"/>
                  <a:pt x="2376964" y="8193045"/>
                </a:cubicBezTo>
                <a:lnTo>
                  <a:pt x="2362985" y="8197295"/>
                </a:lnTo>
                <a:lnTo>
                  <a:pt x="2364890" y="8198319"/>
                </a:lnTo>
                <a:cubicBezTo>
                  <a:pt x="2366565" y="8198775"/>
                  <a:pt x="2368020" y="8198448"/>
                  <a:pt x="2369035" y="8196555"/>
                </a:cubicBezTo>
                <a:cubicBezTo>
                  <a:pt x="2383979" y="8214519"/>
                  <a:pt x="2403738" y="8196752"/>
                  <a:pt x="2430106" y="8220146"/>
                </a:cubicBezTo>
                <a:cubicBezTo>
                  <a:pt x="2420416" y="8221989"/>
                  <a:pt x="2411493" y="8222162"/>
                  <a:pt x="2403197" y="8221466"/>
                </a:cubicBezTo>
                <a:cubicBezTo>
                  <a:pt x="2378305" y="8219374"/>
                  <a:pt x="2359047" y="8209460"/>
                  <a:pt x="2341589" y="8213384"/>
                </a:cubicBezTo>
                <a:cubicBezTo>
                  <a:pt x="2341589" y="8213384"/>
                  <a:pt x="2341589" y="8213384"/>
                  <a:pt x="2334115" y="8204401"/>
                </a:cubicBezTo>
                <a:cubicBezTo>
                  <a:pt x="2330272" y="8203932"/>
                  <a:pt x="2330272" y="8203932"/>
                  <a:pt x="2330272" y="8203932"/>
                </a:cubicBezTo>
                <a:lnTo>
                  <a:pt x="2327077" y="8199582"/>
                </a:lnTo>
                <a:lnTo>
                  <a:pt x="2319102" y="8199301"/>
                </a:lnTo>
                <a:cubicBezTo>
                  <a:pt x="2315800" y="8146036"/>
                  <a:pt x="2360492" y="8157196"/>
                  <a:pt x="2397814" y="8146256"/>
                </a:cubicBezTo>
                <a:close/>
                <a:moveTo>
                  <a:pt x="7216321" y="8145075"/>
                </a:moveTo>
                <a:cubicBezTo>
                  <a:pt x="7217789" y="8145641"/>
                  <a:pt x="7218796" y="8146687"/>
                  <a:pt x="7218796" y="8146687"/>
                </a:cubicBezTo>
                <a:cubicBezTo>
                  <a:pt x="7222827" y="8150869"/>
                  <a:pt x="7226859" y="8155051"/>
                  <a:pt x="7223182" y="8158880"/>
                </a:cubicBezTo>
                <a:cubicBezTo>
                  <a:pt x="7223182" y="8158880"/>
                  <a:pt x="7219326" y="8158703"/>
                  <a:pt x="7211265" y="8150339"/>
                </a:cubicBezTo>
                <a:cubicBezTo>
                  <a:pt x="7215119" y="8150515"/>
                  <a:pt x="7214942" y="8146509"/>
                  <a:pt x="7214942" y="8146509"/>
                </a:cubicBezTo>
                <a:cubicBezTo>
                  <a:pt x="7214942" y="8146509"/>
                  <a:pt x="7214942" y="8146509"/>
                  <a:pt x="7211087" y="8146333"/>
                </a:cubicBezTo>
                <a:cubicBezTo>
                  <a:pt x="7212927" y="8144418"/>
                  <a:pt x="7214854" y="8144506"/>
                  <a:pt x="7216321" y="8145075"/>
                </a:cubicBezTo>
                <a:close/>
                <a:moveTo>
                  <a:pt x="7482681" y="8128464"/>
                </a:moveTo>
                <a:cubicBezTo>
                  <a:pt x="7478564" y="8136172"/>
                  <a:pt x="7471913" y="8151786"/>
                  <a:pt x="7464871" y="8157076"/>
                </a:cubicBezTo>
                <a:cubicBezTo>
                  <a:pt x="7462524" y="8158840"/>
                  <a:pt x="7460135" y="8159456"/>
                  <a:pt x="7457779" y="8158250"/>
                </a:cubicBezTo>
                <a:cubicBezTo>
                  <a:pt x="7463267" y="8147972"/>
                  <a:pt x="7466793" y="8130144"/>
                  <a:pt x="7482681" y="8128464"/>
                </a:cubicBezTo>
                <a:close/>
                <a:moveTo>
                  <a:pt x="1371086" y="8117468"/>
                </a:moveTo>
                <a:cubicBezTo>
                  <a:pt x="1423668" y="8181666"/>
                  <a:pt x="1395725" y="8245192"/>
                  <a:pt x="1367778" y="8308715"/>
                </a:cubicBezTo>
                <a:cubicBezTo>
                  <a:pt x="1305196" y="8272990"/>
                  <a:pt x="1336569" y="8172968"/>
                  <a:pt x="1371086" y="8117468"/>
                </a:cubicBezTo>
                <a:close/>
                <a:moveTo>
                  <a:pt x="7380905" y="8117258"/>
                </a:moveTo>
                <a:lnTo>
                  <a:pt x="7383572" y="8123859"/>
                </a:lnTo>
                <a:lnTo>
                  <a:pt x="7382568" y="8123299"/>
                </a:lnTo>
                <a:cubicBezTo>
                  <a:pt x="7380905" y="8117258"/>
                  <a:pt x="7380905" y="8117258"/>
                  <a:pt x="7380905" y="8117258"/>
                </a:cubicBezTo>
                <a:close/>
                <a:moveTo>
                  <a:pt x="7338648" y="8110739"/>
                </a:moveTo>
                <a:cubicBezTo>
                  <a:pt x="7346775" y="8113664"/>
                  <a:pt x="7352211" y="8118093"/>
                  <a:pt x="7355473" y="8123263"/>
                </a:cubicBezTo>
                <a:cubicBezTo>
                  <a:pt x="7365260" y="8138771"/>
                  <a:pt x="7355487" y="8160927"/>
                  <a:pt x="7340148" y="8169014"/>
                </a:cubicBezTo>
                <a:cubicBezTo>
                  <a:pt x="7333330" y="8172610"/>
                  <a:pt x="7325414" y="8173423"/>
                  <a:pt x="7317627" y="8169640"/>
                </a:cubicBezTo>
                <a:cubicBezTo>
                  <a:pt x="7317041" y="8145488"/>
                  <a:pt x="7311902" y="8118627"/>
                  <a:pt x="7338648" y="8110739"/>
                </a:cubicBezTo>
                <a:close/>
                <a:moveTo>
                  <a:pt x="7328312" y="8089353"/>
                </a:moveTo>
                <a:cubicBezTo>
                  <a:pt x="7333770" y="8090247"/>
                  <a:pt x="7337476" y="8089854"/>
                  <a:pt x="7339784" y="8089731"/>
                </a:cubicBezTo>
                <a:cubicBezTo>
                  <a:pt x="7342091" y="8089609"/>
                  <a:pt x="7343001" y="8089759"/>
                  <a:pt x="7342870" y="8091738"/>
                </a:cubicBezTo>
                <a:cubicBezTo>
                  <a:pt x="7346509" y="8092335"/>
                  <a:pt x="7346247" y="8096293"/>
                  <a:pt x="7342608" y="8095699"/>
                </a:cubicBezTo>
                <a:cubicBezTo>
                  <a:pt x="7338444" y="8103020"/>
                  <a:pt x="7331689" y="8093907"/>
                  <a:pt x="7328312" y="8089353"/>
                </a:cubicBezTo>
                <a:close/>
                <a:moveTo>
                  <a:pt x="7419289" y="8069664"/>
                </a:moveTo>
                <a:cubicBezTo>
                  <a:pt x="7426425" y="8075348"/>
                  <a:pt x="7433049" y="8084941"/>
                  <a:pt x="7439675" y="8094536"/>
                </a:cubicBezTo>
                <a:cubicBezTo>
                  <a:pt x="7424618" y="8119247"/>
                  <a:pt x="7395319" y="8072162"/>
                  <a:pt x="7419289" y="8069664"/>
                </a:cubicBezTo>
                <a:close/>
                <a:moveTo>
                  <a:pt x="2160828" y="8024879"/>
                </a:moveTo>
                <a:cubicBezTo>
                  <a:pt x="2171332" y="8024476"/>
                  <a:pt x="2181840" y="8026915"/>
                  <a:pt x="2191712" y="8032702"/>
                </a:cubicBezTo>
                <a:cubicBezTo>
                  <a:pt x="2214912" y="8050221"/>
                  <a:pt x="2219559" y="8072777"/>
                  <a:pt x="2212957" y="8092314"/>
                </a:cubicBezTo>
                <a:lnTo>
                  <a:pt x="2208140" y="8099510"/>
                </a:lnTo>
                <a:lnTo>
                  <a:pt x="2226687" y="8129747"/>
                </a:lnTo>
                <a:lnTo>
                  <a:pt x="2234444" y="8117051"/>
                </a:lnTo>
                <a:cubicBezTo>
                  <a:pt x="2237745" y="8113678"/>
                  <a:pt x="2241538" y="8111606"/>
                  <a:pt x="2245506" y="8111571"/>
                </a:cubicBezTo>
                <a:cubicBezTo>
                  <a:pt x="2296069" y="8129119"/>
                  <a:pt x="2291241" y="8168742"/>
                  <a:pt x="2262325" y="8172685"/>
                </a:cubicBezTo>
                <a:cubicBezTo>
                  <a:pt x="2257505" y="8173342"/>
                  <a:pt x="2252016" y="8173007"/>
                  <a:pt x="2246003" y="8171414"/>
                </a:cubicBezTo>
                <a:lnTo>
                  <a:pt x="2245233" y="8171065"/>
                </a:lnTo>
                <a:lnTo>
                  <a:pt x="2248076" y="8178141"/>
                </a:lnTo>
                <a:cubicBezTo>
                  <a:pt x="2271479" y="8254643"/>
                  <a:pt x="2251155" y="8320986"/>
                  <a:pt x="2274607" y="8399803"/>
                </a:cubicBezTo>
                <a:cubicBezTo>
                  <a:pt x="2227563" y="8404050"/>
                  <a:pt x="2178738" y="8409704"/>
                  <a:pt x="2133041" y="8408027"/>
                </a:cubicBezTo>
                <a:cubicBezTo>
                  <a:pt x="2087344" y="8406348"/>
                  <a:pt x="2044774" y="8397336"/>
                  <a:pt x="2010244" y="8372245"/>
                </a:cubicBezTo>
                <a:cubicBezTo>
                  <a:pt x="1987222" y="8355513"/>
                  <a:pt x="1967773" y="8331642"/>
                  <a:pt x="1953353" y="8298031"/>
                </a:cubicBezTo>
                <a:cubicBezTo>
                  <a:pt x="1944284" y="8274451"/>
                  <a:pt x="1940898" y="8251690"/>
                  <a:pt x="1942161" y="8230326"/>
                </a:cubicBezTo>
                <a:lnTo>
                  <a:pt x="1948441" y="8208032"/>
                </a:lnTo>
                <a:lnTo>
                  <a:pt x="1931070" y="8218374"/>
                </a:lnTo>
                <a:cubicBezTo>
                  <a:pt x="1905686" y="8228131"/>
                  <a:pt x="1876105" y="8231718"/>
                  <a:pt x="1862404" y="8229431"/>
                </a:cubicBezTo>
                <a:cubicBezTo>
                  <a:pt x="1884075" y="8212589"/>
                  <a:pt x="1916849" y="8188331"/>
                  <a:pt x="1946489" y="8176816"/>
                </a:cubicBezTo>
                <a:lnTo>
                  <a:pt x="1957987" y="8174145"/>
                </a:lnTo>
                <a:lnTo>
                  <a:pt x="1958871" y="8171005"/>
                </a:lnTo>
                <a:cubicBezTo>
                  <a:pt x="1968403" y="8153013"/>
                  <a:pt x="1981553" y="8136997"/>
                  <a:pt x="1997288" y="8123533"/>
                </a:cubicBezTo>
                <a:lnTo>
                  <a:pt x="2048094" y="8093238"/>
                </a:lnTo>
                <a:lnTo>
                  <a:pt x="2023436" y="8079160"/>
                </a:lnTo>
                <a:cubicBezTo>
                  <a:pt x="2023963" y="8068623"/>
                  <a:pt x="2028216" y="8063312"/>
                  <a:pt x="2034346" y="8062167"/>
                </a:cubicBezTo>
                <a:cubicBezTo>
                  <a:pt x="2040477" y="8061021"/>
                  <a:pt x="2048484" y="8064044"/>
                  <a:pt x="2056517" y="8070178"/>
                </a:cubicBezTo>
                <a:lnTo>
                  <a:pt x="2048120" y="8093222"/>
                </a:lnTo>
                <a:lnTo>
                  <a:pt x="2051214" y="8091377"/>
                </a:lnTo>
                <a:cubicBezTo>
                  <a:pt x="2063139" y="8086708"/>
                  <a:pt x="2075622" y="8083165"/>
                  <a:pt x="2088441" y="8080874"/>
                </a:cubicBezTo>
                <a:lnTo>
                  <a:pt x="2091186" y="8080665"/>
                </a:lnTo>
                <a:lnTo>
                  <a:pt x="2115770" y="8044182"/>
                </a:lnTo>
                <a:cubicBezTo>
                  <a:pt x="2129332" y="8032487"/>
                  <a:pt x="2145074" y="8025484"/>
                  <a:pt x="2160828" y="8024879"/>
                </a:cubicBezTo>
                <a:close/>
                <a:moveTo>
                  <a:pt x="7290575" y="8021735"/>
                </a:moveTo>
                <a:cubicBezTo>
                  <a:pt x="7300916" y="8025703"/>
                  <a:pt x="7306243" y="8034994"/>
                  <a:pt x="7308914" y="8045258"/>
                </a:cubicBezTo>
                <a:lnTo>
                  <a:pt x="7309729" y="8055224"/>
                </a:lnTo>
                <a:lnTo>
                  <a:pt x="7316538" y="8057336"/>
                </a:lnTo>
                <a:cubicBezTo>
                  <a:pt x="7325351" y="8071504"/>
                  <a:pt x="7325848" y="8087139"/>
                  <a:pt x="7319460" y="8097050"/>
                </a:cubicBezTo>
                <a:lnTo>
                  <a:pt x="7308341" y="8104436"/>
                </a:lnTo>
                <a:lnTo>
                  <a:pt x="7306886" y="8108278"/>
                </a:lnTo>
                <a:cubicBezTo>
                  <a:pt x="7304666" y="8111673"/>
                  <a:pt x="7301832" y="8112711"/>
                  <a:pt x="7297072" y="8110319"/>
                </a:cubicBezTo>
                <a:cubicBezTo>
                  <a:pt x="7292804" y="8109814"/>
                  <a:pt x="7291123" y="8107328"/>
                  <a:pt x="7289319" y="8104370"/>
                </a:cubicBezTo>
                <a:lnTo>
                  <a:pt x="7288781" y="8103815"/>
                </a:lnTo>
                <a:lnTo>
                  <a:pt x="7281077" y="8102424"/>
                </a:lnTo>
                <a:lnTo>
                  <a:pt x="7278576" y="8096012"/>
                </a:lnTo>
                <a:lnTo>
                  <a:pt x="7267510" y="8098076"/>
                </a:lnTo>
                <a:cubicBezTo>
                  <a:pt x="7263018" y="8100689"/>
                  <a:pt x="7258345" y="8104595"/>
                  <a:pt x="7253108" y="8108320"/>
                </a:cubicBezTo>
                <a:lnTo>
                  <a:pt x="7250131" y="8109853"/>
                </a:lnTo>
                <a:lnTo>
                  <a:pt x="7245641" y="8125366"/>
                </a:lnTo>
                <a:cubicBezTo>
                  <a:pt x="7240249" y="8124460"/>
                  <a:pt x="7234855" y="8123554"/>
                  <a:pt x="7229462" y="8122647"/>
                </a:cubicBezTo>
                <a:lnTo>
                  <a:pt x="7228458" y="8117253"/>
                </a:lnTo>
                <a:lnTo>
                  <a:pt x="7211844" y="8116704"/>
                </a:lnTo>
                <a:cubicBezTo>
                  <a:pt x="7217436" y="8106390"/>
                  <a:pt x="7197412" y="8093044"/>
                  <a:pt x="7205799" y="8077570"/>
                </a:cubicBezTo>
                <a:cubicBezTo>
                  <a:pt x="7226201" y="8028758"/>
                  <a:pt x="7239499" y="8032160"/>
                  <a:pt x="7268890" y="8033807"/>
                </a:cubicBezTo>
                <a:cubicBezTo>
                  <a:pt x="7265113" y="8035189"/>
                  <a:pt x="7269873" y="8037582"/>
                  <a:pt x="7269873" y="8037582"/>
                </a:cubicBezTo>
                <a:cubicBezTo>
                  <a:pt x="7279391" y="8042366"/>
                  <a:pt x="7277277" y="8018334"/>
                  <a:pt x="7290575" y="8021735"/>
                </a:cubicBezTo>
                <a:close/>
                <a:moveTo>
                  <a:pt x="1431147" y="8012835"/>
                </a:moveTo>
                <a:cubicBezTo>
                  <a:pt x="1442559" y="8043655"/>
                  <a:pt x="1446881" y="8073770"/>
                  <a:pt x="1437036" y="8102468"/>
                </a:cubicBezTo>
                <a:cubicBezTo>
                  <a:pt x="1401606" y="8098929"/>
                  <a:pt x="1368252" y="8073338"/>
                  <a:pt x="1341288" y="8055801"/>
                </a:cubicBezTo>
                <a:cubicBezTo>
                  <a:pt x="1371013" y="8043932"/>
                  <a:pt x="1397975" y="8061463"/>
                  <a:pt x="1431147" y="8012835"/>
                </a:cubicBezTo>
                <a:close/>
                <a:moveTo>
                  <a:pt x="2271371" y="7995426"/>
                </a:moveTo>
                <a:cubicBezTo>
                  <a:pt x="2277295" y="7994497"/>
                  <a:pt x="2283950" y="7994673"/>
                  <a:pt x="2291690" y="7997060"/>
                </a:cubicBezTo>
                <a:cubicBezTo>
                  <a:pt x="2283150" y="8003317"/>
                  <a:pt x="2274870" y="8007653"/>
                  <a:pt x="2266940" y="8010882"/>
                </a:cubicBezTo>
                <a:cubicBezTo>
                  <a:pt x="2243146" y="8020568"/>
                  <a:pt x="2222485" y="8020300"/>
                  <a:pt x="2207261" y="8032137"/>
                </a:cubicBezTo>
                <a:cubicBezTo>
                  <a:pt x="2207261" y="8032137"/>
                  <a:pt x="2207261" y="8032137"/>
                  <a:pt x="2197847" y="8027229"/>
                </a:cubicBezTo>
                <a:cubicBezTo>
                  <a:pt x="2194134" y="8028588"/>
                  <a:pt x="2194134" y="8028588"/>
                  <a:pt x="2194134" y="8028588"/>
                </a:cubicBezTo>
                <a:cubicBezTo>
                  <a:pt x="2190419" y="8029948"/>
                  <a:pt x="2188435" y="8022321"/>
                  <a:pt x="2188435" y="8022321"/>
                </a:cubicBezTo>
                <a:cubicBezTo>
                  <a:pt x="2190165" y="8013334"/>
                  <a:pt x="2202299" y="8013071"/>
                  <a:pt x="2209727" y="8010352"/>
                </a:cubicBezTo>
                <a:cubicBezTo>
                  <a:pt x="2211456" y="8001365"/>
                  <a:pt x="2226567" y="8012541"/>
                  <a:pt x="2228297" y="8003555"/>
                </a:cubicBezTo>
                <a:cubicBezTo>
                  <a:pt x="2242416" y="8010917"/>
                  <a:pt x="2253601" y="7998210"/>
                  <a:pt x="2271371" y="7995426"/>
                </a:cubicBezTo>
                <a:close/>
                <a:moveTo>
                  <a:pt x="2132392" y="7895888"/>
                </a:moveTo>
                <a:cubicBezTo>
                  <a:pt x="2134682" y="7896976"/>
                  <a:pt x="2135827" y="7897518"/>
                  <a:pt x="2136812" y="7899141"/>
                </a:cubicBezTo>
                <a:cubicBezTo>
                  <a:pt x="2137796" y="7900765"/>
                  <a:pt x="2138619" y="7903467"/>
                  <a:pt x="2140266" y="7908874"/>
                </a:cubicBezTo>
                <a:cubicBezTo>
                  <a:pt x="2135685" y="7906702"/>
                  <a:pt x="2135685" y="7906702"/>
                  <a:pt x="2133300" y="7911740"/>
                </a:cubicBezTo>
                <a:cubicBezTo>
                  <a:pt x="2133300" y="7911740"/>
                  <a:pt x="2133300" y="7911740"/>
                  <a:pt x="2134397" y="7915343"/>
                </a:cubicBezTo>
                <a:cubicBezTo>
                  <a:pt x="2130913" y="7916777"/>
                  <a:pt x="2129817" y="7913171"/>
                  <a:pt x="2126333" y="7914604"/>
                </a:cubicBezTo>
                <a:cubicBezTo>
                  <a:pt x="2126333" y="7914604"/>
                  <a:pt x="2125234" y="7910999"/>
                  <a:pt x="2125234" y="7910999"/>
                </a:cubicBezTo>
                <a:cubicBezTo>
                  <a:pt x="2123494" y="7911715"/>
                  <a:pt x="2123494" y="7911715"/>
                  <a:pt x="2124091" y="7910455"/>
                </a:cubicBezTo>
                <a:cubicBezTo>
                  <a:pt x="2124686" y="7909197"/>
                  <a:pt x="2125879" y="7906678"/>
                  <a:pt x="2126523" y="7902359"/>
                </a:cubicBezTo>
                <a:cubicBezTo>
                  <a:pt x="2128909" y="7897320"/>
                  <a:pt x="2127812" y="7893716"/>
                  <a:pt x="2132392" y="7895888"/>
                </a:cubicBezTo>
                <a:close/>
                <a:moveTo>
                  <a:pt x="1596498" y="7887146"/>
                </a:moveTo>
                <a:cubicBezTo>
                  <a:pt x="1599822" y="7888824"/>
                  <a:pt x="1602667" y="7891409"/>
                  <a:pt x="1605208" y="7895565"/>
                </a:cubicBezTo>
                <a:cubicBezTo>
                  <a:pt x="1607750" y="7899720"/>
                  <a:pt x="1609990" y="7905445"/>
                  <a:pt x="1612101" y="7913404"/>
                </a:cubicBezTo>
                <a:cubicBezTo>
                  <a:pt x="1574018" y="7921750"/>
                  <a:pt x="1602916" y="7954721"/>
                  <a:pt x="1573395" y="7962794"/>
                </a:cubicBezTo>
                <a:cubicBezTo>
                  <a:pt x="1561988" y="7960482"/>
                  <a:pt x="1548425" y="7962250"/>
                  <a:pt x="1537770" y="7955147"/>
                </a:cubicBezTo>
                <a:cubicBezTo>
                  <a:pt x="1534218" y="7952781"/>
                  <a:pt x="1530989" y="7949426"/>
                  <a:pt x="1528272" y="7944608"/>
                </a:cubicBezTo>
                <a:cubicBezTo>
                  <a:pt x="1558301" y="7927602"/>
                  <a:pt x="1573117" y="7907508"/>
                  <a:pt x="1596498" y="7887146"/>
                </a:cubicBezTo>
                <a:close/>
                <a:moveTo>
                  <a:pt x="1981104" y="7874178"/>
                </a:moveTo>
                <a:cubicBezTo>
                  <a:pt x="1993152" y="7871436"/>
                  <a:pt x="2006053" y="7874286"/>
                  <a:pt x="2017313" y="7890283"/>
                </a:cubicBezTo>
                <a:cubicBezTo>
                  <a:pt x="2014937" y="7895161"/>
                  <a:pt x="2012562" y="7900040"/>
                  <a:pt x="2010186" y="7904921"/>
                </a:cubicBezTo>
                <a:cubicBezTo>
                  <a:pt x="1986763" y="7894341"/>
                  <a:pt x="1968472" y="7899309"/>
                  <a:pt x="1949989" y="7891623"/>
                </a:cubicBezTo>
                <a:cubicBezTo>
                  <a:pt x="1957853" y="7885254"/>
                  <a:pt x="1969053" y="7876920"/>
                  <a:pt x="1981104" y="7874178"/>
                </a:cubicBezTo>
                <a:close/>
                <a:moveTo>
                  <a:pt x="1395757" y="7854714"/>
                </a:moveTo>
                <a:cubicBezTo>
                  <a:pt x="1471149" y="7917050"/>
                  <a:pt x="1432705" y="7980353"/>
                  <a:pt x="1379014" y="7968138"/>
                </a:cubicBezTo>
                <a:cubicBezTo>
                  <a:pt x="1361117" y="7964068"/>
                  <a:pt x="1341524" y="7951605"/>
                  <a:pt x="1323890" y="7927923"/>
                </a:cubicBezTo>
                <a:cubicBezTo>
                  <a:pt x="1320131" y="7891009"/>
                  <a:pt x="1367818" y="7844614"/>
                  <a:pt x="1395757" y="7854714"/>
                </a:cubicBezTo>
                <a:close/>
                <a:moveTo>
                  <a:pt x="1805898" y="7852708"/>
                </a:moveTo>
                <a:cubicBezTo>
                  <a:pt x="1817043" y="7851786"/>
                  <a:pt x="1827243" y="7851210"/>
                  <a:pt x="1840083" y="7852826"/>
                </a:cubicBezTo>
                <a:cubicBezTo>
                  <a:pt x="1841084" y="7856669"/>
                  <a:pt x="1837304" y="7858053"/>
                  <a:pt x="1838304" y="7861897"/>
                </a:cubicBezTo>
                <a:cubicBezTo>
                  <a:pt x="1836915" y="7864510"/>
                  <a:pt x="1833321" y="7866614"/>
                  <a:pt x="1828698" y="7868241"/>
                </a:cubicBezTo>
                <a:cubicBezTo>
                  <a:pt x="1814831" y="7873118"/>
                  <a:pt x="1791693" y="7873694"/>
                  <a:pt x="1790943" y="7870810"/>
                </a:cubicBezTo>
                <a:cubicBezTo>
                  <a:pt x="1787163" y="7872193"/>
                  <a:pt x="1786163" y="7868350"/>
                  <a:pt x="1782382" y="7869733"/>
                </a:cubicBezTo>
                <a:cubicBezTo>
                  <a:pt x="1782382" y="7869733"/>
                  <a:pt x="1778603" y="7871117"/>
                  <a:pt x="1773824" y="7868656"/>
                </a:cubicBezTo>
                <a:cubicBezTo>
                  <a:pt x="1769042" y="7866198"/>
                  <a:pt x="1764262" y="7863736"/>
                  <a:pt x="1766042" y="7854666"/>
                </a:cubicBezTo>
                <a:cubicBezTo>
                  <a:pt x="1782663" y="7854898"/>
                  <a:pt x="1794753" y="7853630"/>
                  <a:pt x="1805898" y="7852708"/>
                </a:cubicBezTo>
                <a:close/>
                <a:moveTo>
                  <a:pt x="1848456" y="7827192"/>
                </a:moveTo>
                <a:cubicBezTo>
                  <a:pt x="1858375" y="7832967"/>
                  <a:pt x="1864442" y="7827085"/>
                  <a:pt x="1874359" y="7832862"/>
                </a:cubicBezTo>
                <a:cubicBezTo>
                  <a:pt x="1869573" y="7842629"/>
                  <a:pt x="1868464" y="7851398"/>
                  <a:pt x="1866071" y="7856283"/>
                </a:cubicBezTo>
                <a:cubicBezTo>
                  <a:pt x="1848802" y="7852503"/>
                  <a:pt x="1841279" y="7841843"/>
                  <a:pt x="1848456" y="7827192"/>
                </a:cubicBezTo>
                <a:close/>
                <a:moveTo>
                  <a:pt x="2020176" y="7823202"/>
                </a:moveTo>
                <a:cubicBezTo>
                  <a:pt x="2024035" y="7832430"/>
                  <a:pt x="2024605" y="7839499"/>
                  <a:pt x="2022484" y="7845361"/>
                </a:cubicBezTo>
                <a:lnTo>
                  <a:pt x="2011791" y="7856879"/>
                </a:lnTo>
                <a:lnTo>
                  <a:pt x="2014834" y="7858231"/>
                </a:lnTo>
                <a:cubicBezTo>
                  <a:pt x="2025511" y="7862585"/>
                  <a:pt x="2035211" y="7866818"/>
                  <a:pt x="2046785" y="7874332"/>
                </a:cubicBezTo>
                <a:cubicBezTo>
                  <a:pt x="2046676" y="7878386"/>
                  <a:pt x="2042764" y="7877909"/>
                  <a:pt x="2042656" y="7881964"/>
                </a:cubicBezTo>
                <a:cubicBezTo>
                  <a:pt x="2040645" y="7883752"/>
                  <a:pt x="2036711" y="7884035"/>
                  <a:pt x="2031945" y="7883389"/>
                </a:cubicBezTo>
                <a:cubicBezTo>
                  <a:pt x="2017646" y="7881454"/>
                  <a:pt x="1995844" y="7871169"/>
                  <a:pt x="1995925" y="7868128"/>
                </a:cubicBezTo>
                <a:cubicBezTo>
                  <a:pt x="1992013" y="7867651"/>
                  <a:pt x="1992122" y="7863597"/>
                  <a:pt x="1988209" y="7863120"/>
                </a:cubicBezTo>
                <a:cubicBezTo>
                  <a:pt x="1988209" y="7863120"/>
                  <a:pt x="1984295" y="7862642"/>
                  <a:pt x="1980493" y="7858111"/>
                </a:cubicBezTo>
                <a:cubicBezTo>
                  <a:pt x="1976689" y="7853579"/>
                  <a:pt x="1972886" y="7849048"/>
                  <a:pt x="1977014" y="7841417"/>
                </a:cubicBezTo>
                <a:lnTo>
                  <a:pt x="2003447" y="7853169"/>
                </a:lnTo>
                <a:lnTo>
                  <a:pt x="1996838" y="7844147"/>
                </a:lnTo>
                <a:cubicBezTo>
                  <a:pt x="1994357" y="7837496"/>
                  <a:pt x="1993787" y="7830426"/>
                  <a:pt x="1996503" y="7825514"/>
                </a:cubicBezTo>
                <a:cubicBezTo>
                  <a:pt x="2008507" y="7820005"/>
                  <a:pt x="2013269" y="7827594"/>
                  <a:pt x="2020176" y="7823202"/>
                </a:cubicBezTo>
                <a:close/>
                <a:moveTo>
                  <a:pt x="2032460" y="7811862"/>
                </a:moveTo>
                <a:cubicBezTo>
                  <a:pt x="2042290" y="7817815"/>
                  <a:pt x="2052120" y="7823769"/>
                  <a:pt x="2061950" y="7829723"/>
                </a:cubicBezTo>
                <a:lnTo>
                  <a:pt x="2057302" y="7839687"/>
                </a:lnTo>
                <a:lnTo>
                  <a:pt x="2062071" y="7851263"/>
                </a:lnTo>
                <a:cubicBezTo>
                  <a:pt x="2054885" y="7856861"/>
                  <a:pt x="2044360" y="7860774"/>
                  <a:pt x="2033833" y="7864688"/>
                </a:cubicBezTo>
                <a:cubicBezTo>
                  <a:pt x="2029431" y="7859005"/>
                  <a:pt x="2029299" y="7853748"/>
                  <a:pt x="2031501" y="7849452"/>
                </a:cubicBezTo>
                <a:lnTo>
                  <a:pt x="2033866" y="7847534"/>
                </a:lnTo>
                <a:lnTo>
                  <a:pt x="2022254" y="7840501"/>
                </a:lnTo>
                <a:cubicBezTo>
                  <a:pt x="2024247" y="7822715"/>
                  <a:pt x="2021943" y="7827651"/>
                  <a:pt x="2032460" y="7811862"/>
                </a:cubicBezTo>
                <a:close/>
                <a:moveTo>
                  <a:pt x="1566697" y="7806309"/>
                </a:moveTo>
                <a:cubicBezTo>
                  <a:pt x="1594691" y="7805562"/>
                  <a:pt x="1614518" y="7834433"/>
                  <a:pt x="1591373" y="7866485"/>
                </a:cubicBezTo>
                <a:cubicBezTo>
                  <a:pt x="1551707" y="7861333"/>
                  <a:pt x="1538854" y="7844084"/>
                  <a:pt x="1537268" y="7817905"/>
                </a:cubicBezTo>
                <a:cubicBezTo>
                  <a:pt x="1547127" y="7810096"/>
                  <a:pt x="1557364" y="7806558"/>
                  <a:pt x="1566697" y="7806309"/>
                </a:cubicBezTo>
                <a:close/>
                <a:moveTo>
                  <a:pt x="746382" y="7805558"/>
                </a:moveTo>
                <a:cubicBezTo>
                  <a:pt x="752035" y="7804559"/>
                  <a:pt x="758753" y="7805324"/>
                  <a:pt x="766696" y="7808310"/>
                </a:cubicBezTo>
                <a:cubicBezTo>
                  <a:pt x="760362" y="7855073"/>
                  <a:pt x="777544" y="7898859"/>
                  <a:pt x="760372" y="7918986"/>
                </a:cubicBezTo>
                <a:cubicBezTo>
                  <a:pt x="754648" y="7925696"/>
                  <a:pt x="745108" y="7929773"/>
                  <a:pt x="729608" y="7930457"/>
                </a:cubicBezTo>
                <a:cubicBezTo>
                  <a:pt x="719432" y="7906052"/>
                  <a:pt x="706814" y="7812554"/>
                  <a:pt x="746382" y="7805558"/>
                </a:cubicBezTo>
                <a:close/>
                <a:moveTo>
                  <a:pt x="2334697" y="7805269"/>
                </a:moveTo>
                <a:lnTo>
                  <a:pt x="2321279" y="7806597"/>
                </a:lnTo>
                <a:lnTo>
                  <a:pt x="2315610" y="7805878"/>
                </a:lnTo>
                <a:lnTo>
                  <a:pt x="2338381" y="7839107"/>
                </a:lnTo>
                <a:lnTo>
                  <a:pt x="2371468" y="7883983"/>
                </a:lnTo>
                <a:lnTo>
                  <a:pt x="2382882" y="7888953"/>
                </a:lnTo>
                <a:lnTo>
                  <a:pt x="2387683" y="7905975"/>
                </a:lnTo>
                <a:lnTo>
                  <a:pt x="2407252" y="7932517"/>
                </a:lnTo>
                <a:cubicBezTo>
                  <a:pt x="2429823" y="7963259"/>
                  <a:pt x="2451815" y="7992819"/>
                  <a:pt x="2472649" y="8018831"/>
                </a:cubicBezTo>
                <a:cubicBezTo>
                  <a:pt x="2458760" y="8018831"/>
                  <a:pt x="2449501" y="8014101"/>
                  <a:pt x="2449501" y="8028291"/>
                </a:cubicBezTo>
                <a:cubicBezTo>
                  <a:pt x="2468019" y="8075586"/>
                  <a:pt x="2518949" y="8113423"/>
                  <a:pt x="2546730" y="8141801"/>
                </a:cubicBezTo>
                <a:cubicBezTo>
                  <a:pt x="2537471" y="8122883"/>
                  <a:pt x="2523578" y="8099234"/>
                  <a:pt x="2514321" y="8085046"/>
                </a:cubicBezTo>
                <a:cubicBezTo>
                  <a:pt x="2514321" y="8085046"/>
                  <a:pt x="2514321" y="8085046"/>
                  <a:pt x="2518949" y="8085046"/>
                </a:cubicBezTo>
                <a:cubicBezTo>
                  <a:pt x="2514321" y="8080316"/>
                  <a:pt x="2514321" y="8075586"/>
                  <a:pt x="2509692" y="8070858"/>
                </a:cubicBezTo>
                <a:cubicBezTo>
                  <a:pt x="2509692" y="8066128"/>
                  <a:pt x="2509692" y="8066128"/>
                  <a:pt x="2509692" y="8066128"/>
                </a:cubicBezTo>
                <a:cubicBezTo>
                  <a:pt x="2514321" y="8070858"/>
                  <a:pt x="2514321" y="8070858"/>
                  <a:pt x="2518949" y="8075586"/>
                </a:cubicBezTo>
                <a:cubicBezTo>
                  <a:pt x="2518949" y="8075586"/>
                  <a:pt x="2523578" y="8080316"/>
                  <a:pt x="2523578" y="8080316"/>
                </a:cubicBezTo>
                <a:cubicBezTo>
                  <a:pt x="2523578" y="8080316"/>
                  <a:pt x="2523578" y="8080316"/>
                  <a:pt x="2528212" y="8085046"/>
                </a:cubicBezTo>
                <a:cubicBezTo>
                  <a:pt x="2551360" y="8108694"/>
                  <a:pt x="2583769" y="8151261"/>
                  <a:pt x="2593030" y="8155991"/>
                </a:cubicBezTo>
                <a:cubicBezTo>
                  <a:pt x="2593030" y="8165449"/>
                  <a:pt x="2611550" y="8189097"/>
                  <a:pt x="2634702" y="8212746"/>
                </a:cubicBezTo>
                <a:lnTo>
                  <a:pt x="2644668" y="8222371"/>
                </a:lnTo>
                <a:lnTo>
                  <a:pt x="2648757" y="8219892"/>
                </a:lnTo>
                <a:cubicBezTo>
                  <a:pt x="2651262" y="8217367"/>
                  <a:pt x="2654334" y="8213797"/>
                  <a:pt x="2657790" y="8210216"/>
                </a:cubicBezTo>
                <a:lnTo>
                  <a:pt x="2662234" y="8206394"/>
                </a:lnTo>
                <a:lnTo>
                  <a:pt x="2630070" y="8174907"/>
                </a:lnTo>
                <a:cubicBezTo>
                  <a:pt x="2593030" y="8137071"/>
                  <a:pt x="2565250" y="8103964"/>
                  <a:pt x="2551360" y="8070858"/>
                </a:cubicBezTo>
                <a:cubicBezTo>
                  <a:pt x="2528212" y="8051940"/>
                  <a:pt x="2500430" y="8014101"/>
                  <a:pt x="2486540" y="8014101"/>
                </a:cubicBezTo>
                <a:cubicBezTo>
                  <a:pt x="2486540" y="8004643"/>
                  <a:pt x="2458760" y="7980995"/>
                  <a:pt x="2468019" y="7980995"/>
                </a:cubicBezTo>
                <a:cubicBezTo>
                  <a:pt x="2421721" y="7928970"/>
                  <a:pt x="2375420" y="7867485"/>
                  <a:pt x="2338381" y="7810730"/>
                </a:cubicBezTo>
                <a:close/>
                <a:moveTo>
                  <a:pt x="525272" y="7790159"/>
                </a:moveTo>
                <a:cubicBezTo>
                  <a:pt x="544485" y="7814049"/>
                  <a:pt x="563697" y="7837939"/>
                  <a:pt x="561653" y="7859706"/>
                </a:cubicBezTo>
                <a:cubicBezTo>
                  <a:pt x="546119" y="7872803"/>
                  <a:pt x="529325" y="7880281"/>
                  <a:pt x="512327" y="7880415"/>
                </a:cubicBezTo>
                <a:cubicBezTo>
                  <a:pt x="495327" y="7880549"/>
                  <a:pt x="478126" y="7873340"/>
                  <a:pt x="461774" y="7857056"/>
                </a:cubicBezTo>
                <a:cubicBezTo>
                  <a:pt x="458095" y="7820070"/>
                  <a:pt x="502653" y="7802550"/>
                  <a:pt x="525272" y="7790159"/>
                </a:cubicBezTo>
                <a:close/>
                <a:moveTo>
                  <a:pt x="1497464" y="7758680"/>
                </a:moveTo>
                <a:cubicBezTo>
                  <a:pt x="1501485" y="7757943"/>
                  <a:pt x="1505433" y="7758404"/>
                  <a:pt x="1508561" y="7760422"/>
                </a:cubicBezTo>
                <a:cubicBezTo>
                  <a:pt x="1512732" y="7763111"/>
                  <a:pt x="1515442" y="7768570"/>
                  <a:pt x="1514907" y="7777646"/>
                </a:cubicBezTo>
                <a:cubicBezTo>
                  <a:pt x="1498974" y="7783623"/>
                  <a:pt x="1488352" y="7787606"/>
                  <a:pt x="1479677" y="7787900"/>
                </a:cubicBezTo>
                <a:cubicBezTo>
                  <a:pt x="1472712" y="7773868"/>
                  <a:pt x="1485404" y="7760888"/>
                  <a:pt x="1497464" y="7758680"/>
                </a:cubicBezTo>
                <a:close/>
                <a:moveTo>
                  <a:pt x="1958217" y="7757840"/>
                </a:moveTo>
                <a:cubicBezTo>
                  <a:pt x="1968596" y="7755782"/>
                  <a:pt x="1979767" y="7756166"/>
                  <a:pt x="1989885" y="7758690"/>
                </a:cubicBezTo>
                <a:cubicBezTo>
                  <a:pt x="2010121" y="7763733"/>
                  <a:pt x="2026144" y="7777339"/>
                  <a:pt x="2023182" y="7797095"/>
                </a:cubicBezTo>
                <a:cubicBezTo>
                  <a:pt x="2022336" y="7802738"/>
                  <a:pt x="2019941" y="7808885"/>
                  <a:pt x="2015651" y="7815476"/>
                </a:cubicBezTo>
                <a:cubicBezTo>
                  <a:pt x="1988528" y="7813232"/>
                  <a:pt x="1940859" y="7818363"/>
                  <a:pt x="1931310" y="7771638"/>
                </a:cubicBezTo>
                <a:cubicBezTo>
                  <a:pt x="1938255" y="7764397"/>
                  <a:pt x="1947840" y="7759898"/>
                  <a:pt x="1958217" y="7757840"/>
                </a:cubicBezTo>
                <a:close/>
                <a:moveTo>
                  <a:pt x="2051077" y="7755610"/>
                </a:moveTo>
                <a:cubicBezTo>
                  <a:pt x="2067726" y="7752811"/>
                  <a:pt x="2090344" y="7762819"/>
                  <a:pt x="2101553" y="7773097"/>
                </a:cubicBezTo>
                <a:lnTo>
                  <a:pt x="2101839" y="7773516"/>
                </a:lnTo>
                <a:lnTo>
                  <a:pt x="2103299" y="7773695"/>
                </a:lnTo>
                <a:lnTo>
                  <a:pt x="2103248" y="7775580"/>
                </a:lnTo>
                <a:lnTo>
                  <a:pt x="2108316" y="7783001"/>
                </a:lnTo>
                <a:lnTo>
                  <a:pt x="2105745" y="7784434"/>
                </a:lnTo>
                <a:lnTo>
                  <a:pt x="2098797" y="7797357"/>
                </a:lnTo>
                <a:cubicBezTo>
                  <a:pt x="2096814" y="7799132"/>
                  <a:pt x="2093868" y="7800791"/>
                  <a:pt x="2090947" y="7801443"/>
                </a:cubicBezTo>
                <a:cubicBezTo>
                  <a:pt x="2088028" y="7802096"/>
                  <a:pt x="2085136" y="7801743"/>
                  <a:pt x="2083261" y="7799497"/>
                </a:cubicBezTo>
                <a:lnTo>
                  <a:pt x="2080464" y="7792955"/>
                </a:lnTo>
                <a:lnTo>
                  <a:pt x="2064842" y="7794353"/>
                </a:lnTo>
                <a:cubicBezTo>
                  <a:pt x="2045911" y="7793187"/>
                  <a:pt x="2029076" y="7785742"/>
                  <a:pt x="2033945" y="7768030"/>
                </a:cubicBezTo>
                <a:cubicBezTo>
                  <a:pt x="2037459" y="7760626"/>
                  <a:pt x="2043678" y="7756852"/>
                  <a:pt x="2051077" y="7755610"/>
                </a:cubicBezTo>
                <a:close/>
                <a:moveTo>
                  <a:pt x="1865477" y="7732239"/>
                </a:moveTo>
                <a:cubicBezTo>
                  <a:pt x="1865477" y="7732239"/>
                  <a:pt x="1866469" y="7736053"/>
                  <a:pt x="1866469" y="7736053"/>
                </a:cubicBezTo>
                <a:cubicBezTo>
                  <a:pt x="1862743" y="7737417"/>
                  <a:pt x="1866469" y="7736053"/>
                  <a:pt x="1871187" y="7738502"/>
                </a:cubicBezTo>
                <a:cubicBezTo>
                  <a:pt x="1869446" y="7747492"/>
                  <a:pt x="1870438" y="7751305"/>
                  <a:pt x="1867704" y="7756483"/>
                </a:cubicBezTo>
                <a:cubicBezTo>
                  <a:pt x="1866337" y="7759071"/>
                  <a:pt x="1864038" y="7762001"/>
                  <a:pt x="1861490" y="7763977"/>
                </a:cubicBezTo>
                <a:cubicBezTo>
                  <a:pt x="1858943" y="7765953"/>
                  <a:pt x="1856149" y="7766975"/>
                  <a:pt x="1853789" y="7765751"/>
                </a:cubicBezTo>
                <a:cubicBezTo>
                  <a:pt x="1852797" y="7761939"/>
                  <a:pt x="1849072" y="7763302"/>
                  <a:pt x="1848079" y="7759488"/>
                </a:cubicBezTo>
                <a:cubicBezTo>
                  <a:pt x="1842367" y="7753227"/>
                  <a:pt x="1841376" y="7749414"/>
                  <a:pt x="1844111" y="7744236"/>
                </a:cubicBezTo>
                <a:cubicBezTo>
                  <a:pt x="1843118" y="7740423"/>
                  <a:pt x="1846844" y="7739058"/>
                  <a:pt x="1849578" y="7733881"/>
                </a:cubicBezTo>
                <a:cubicBezTo>
                  <a:pt x="1853306" y="7732517"/>
                  <a:pt x="1858024" y="7734966"/>
                  <a:pt x="1858024" y="7734966"/>
                </a:cubicBezTo>
                <a:cubicBezTo>
                  <a:pt x="1862743" y="7737417"/>
                  <a:pt x="1862743" y="7737417"/>
                  <a:pt x="1865477" y="7732239"/>
                </a:cubicBezTo>
                <a:close/>
                <a:moveTo>
                  <a:pt x="1530476" y="7729509"/>
                </a:moveTo>
                <a:cubicBezTo>
                  <a:pt x="1548368" y="7737124"/>
                  <a:pt x="1552147" y="7748569"/>
                  <a:pt x="1550127" y="7765747"/>
                </a:cubicBezTo>
                <a:cubicBezTo>
                  <a:pt x="1539541" y="7768620"/>
                  <a:pt x="1521649" y="7761007"/>
                  <a:pt x="1517871" y="7749560"/>
                </a:cubicBezTo>
                <a:cubicBezTo>
                  <a:pt x="1521149" y="7736200"/>
                  <a:pt x="1529466" y="7738098"/>
                  <a:pt x="1530476" y="7729509"/>
                </a:cubicBezTo>
                <a:close/>
                <a:moveTo>
                  <a:pt x="1608602" y="7707205"/>
                </a:moveTo>
                <a:cubicBezTo>
                  <a:pt x="1679364" y="7706463"/>
                  <a:pt x="1688459" y="7754573"/>
                  <a:pt x="1703165" y="7798243"/>
                </a:cubicBezTo>
                <a:cubicBezTo>
                  <a:pt x="1672104" y="7804411"/>
                  <a:pt x="1600883" y="7768638"/>
                  <a:pt x="1608602" y="7707205"/>
                </a:cubicBezTo>
                <a:close/>
                <a:moveTo>
                  <a:pt x="1530767" y="7667018"/>
                </a:moveTo>
                <a:cubicBezTo>
                  <a:pt x="1537429" y="7668169"/>
                  <a:pt x="1543392" y="7670895"/>
                  <a:pt x="1547450" y="7675227"/>
                </a:cubicBezTo>
                <a:cubicBezTo>
                  <a:pt x="1547474" y="7699215"/>
                  <a:pt x="1519057" y="7713983"/>
                  <a:pt x="1499605" y="7709514"/>
                </a:cubicBezTo>
                <a:cubicBezTo>
                  <a:pt x="1493122" y="7708024"/>
                  <a:pt x="1487634" y="7704398"/>
                  <a:pt x="1484529" y="7698263"/>
                </a:cubicBezTo>
                <a:cubicBezTo>
                  <a:pt x="1484505" y="7674274"/>
                  <a:pt x="1510780" y="7663564"/>
                  <a:pt x="1530767" y="7667018"/>
                </a:cubicBezTo>
                <a:close/>
                <a:moveTo>
                  <a:pt x="1251768" y="7649627"/>
                </a:moveTo>
                <a:cubicBezTo>
                  <a:pt x="1294762" y="7643718"/>
                  <a:pt x="1335224" y="7655181"/>
                  <a:pt x="1361092" y="7687445"/>
                </a:cubicBezTo>
                <a:cubicBezTo>
                  <a:pt x="1415948" y="7776399"/>
                  <a:pt x="1325431" y="7850837"/>
                  <a:pt x="1240736" y="7840713"/>
                </a:cubicBezTo>
                <a:cubicBezTo>
                  <a:pt x="1189922" y="7834639"/>
                  <a:pt x="1141201" y="7798123"/>
                  <a:pt x="1127238" y="7716031"/>
                </a:cubicBezTo>
                <a:cubicBezTo>
                  <a:pt x="1163242" y="7678816"/>
                  <a:pt x="1208772" y="7655538"/>
                  <a:pt x="1251768" y="7649627"/>
                </a:cubicBezTo>
                <a:close/>
                <a:moveTo>
                  <a:pt x="1062840" y="7634422"/>
                </a:moveTo>
                <a:cubicBezTo>
                  <a:pt x="1074457" y="7636493"/>
                  <a:pt x="1086209" y="7646775"/>
                  <a:pt x="1095655" y="7662287"/>
                </a:cubicBezTo>
                <a:cubicBezTo>
                  <a:pt x="1087099" y="7676005"/>
                  <a:pt x="1078542" y="7689719"/>
                  <a:pt x="1063462" y="7695501"/>
                </a:cubicBezTo>
                <a:cubicBezTo>
                  <a:pt x="1050418" y="7679626"/>
                  <a:pt x="1036695" y="7670970"/>
                  <a:pt x="1030848" y="7655815"/>
                </a:cubicBezTo>
                <a:cubicBezTo>
                  <a:pt x="1039744" y="7638490"/>
                  <a:pt x="1051223" y="7632350"/>
                  <a:pt x="1062840" y="7634422"/>
                </a:cubicBezTo>
                <a:close/>
                <a:moveTo>
                  <a:pt x="1906806" y="7626798"/>
                </a:moveTo>
                <a:cubicBezTo>
                  <a:pt x="1914961" y="7634985"/>
                  <a:pt x="1919038" y="7639080"/>
                  <a:pt x="1927019" y="7643352"/>
                </a:cubicBezTo>
                <a:cubicBezTo>
                  <a:pt x="1904631" y="7665764"/>
                  <a:pt x="1905667" y="7689253"/>
                  <a:pt x="1877989" y="7680168"/>
                </a:cubicBezTo>
                <a:cubicBezTo>
                  <a:pt x="1873394" y="7664333"/>
                  <a:pt x="1892052" y="7645654"/>
                  <a:pt x="1906806" y="7626798"/>
                </a:cubicBezTo>
                <a:close/>
                <a:moveTo>
                  <a:pt x="1998246" y="7557417"/>
                </a:moveTo>
                <a:cubicBezTo>
                  <a:pt x="2013005" y="7572067"/>
                  <a:pt x="2014850" y="7592209"/>
                  <a:pt x="2008394" y="7608690"/>
                </a:cubicBezTo>
                <a:lnTo>
                  <a:pt x="1996968" y="7624210"/>
                </a:lnTo>
                <a:lnTo>
                  <a:pt x="1990061" y="7643742"/>
                </a:lnTo>
                <a:cubicBezTo>
                  <a:pt x="1981281" y="7659352"/>
                  <a:pt x="1967586" y="7673055"/>
                  <a:pt x="1953891" y="7686756"/>
                </a:cubicBezTo>
                <a:cubicBezTo>
                  <a:pt x="1942409" y="7671796"/>
                  <a:pt x="1945903" y="7652944"/>
                  <a:pt x="1955877" y="7635073"/>
                </a:cubicBezTo>
                <a:lnTo>
                  <a:pt x="1959321" y="7630399"/>
                </a:lnTo>
                <a:lnTo>
                  <a:pt x="1953974" y="7626086"/>
                </a:lnTo>
                <a:cubicBezTo>
                  <a:pt x="1948439" y="7621507"/>
                  <a:pt x="1942905" y="7616014"/>
                  <a:pt x="1939214" y="7608689"/>
                </a:cubicBezTo>
                <a:cubicBezTo>
                  <a:pt x="1946595" y="7572065"/>
                  <a:pt x="1968731" y="7557417"/>
                  <a:pt x="1998246" y="7557417"/>
                </a:cubicBezTo>
                <a:close/>
                <a:moveTo>
                  <a:pt x="2048736" y="7546740"/>
                </a:moveTo>
                <a:cubicBezTo>
                  <a:pt x="2047682" y="7564662"/>
                  <a:pt x="2043307" y="7580909"/>
                  <a:pt x="2032295" y="7593804"/>
                </a:cubicBezTo>
                <a:cubicBezTo>
                  <a:pt x="2015699" y="7585424"/>
                  <a:pt x="2004872" y="7566118"/>
                  <a:pt x="1995441" y="7552126"/>
                </a:cubicBezTo>
                <a:cubicBezTo>
                  <a:pt x="2012564" y="7551545"/>
                  <a:pt x="2021996" y="7565534"/>
                  <a:pt x="2048736" y="7546740"/>
                </a:cubicBezTo>
                <a:close/>
                <a:moveTo>
                  <a:pt x="1416971" y="7539286"/>
                </a:moveTo>
                <a:cubicBezTo>
                  <a:pt x="1422847" y="7540107"/>
                  <a:pt x="1429373" y="7542514"/>
                  <a:pt x="1436759" y="7546777"/>
                </a:cubicBezTo>
                <a:cubicBezTo>
                  <a:pt x="1439996" y="7562617"/>
                  <a:pt x="1429407" y="7572804"/>
                  <a:pt x="1415688" y="7576528"/>
                </a:cubicBezTo>
                <a:cubicBezTo>
                  <a:pt x="1401969" y="7580254"/>
                  <a:pt x="1385120" y="7577515"/>
                  <a:pt x="1375834" y="7567498"/>
                </a:cubicBezTo>
                <a:cubicBezTo>
                  <a:pt x="1387548" y="7548645"/>
                  <a:pt x="1399342" y="7536824"/>
                  <a:pt x="1416971" y="7539286"/>
                </a:cubicBezTo>
                <a:close/>
                <a:moveTo>
                  <a:pt x="2149179" y="7507747"/>
                </a:moveTo>
                <a:lnTo>
                  <a:pt x="2148383" y="7507881"/>
                </a:lnTo>
                <a:lnTo>
                  <a:pt x="2149034" y="7514193"/>
                </a:lnTo>
                <a:cubicBezTo>
                  <a:pt x="2145958" y="7517587"/>
                  <a:pt x="2142304" y="7519090"/>
                  <a:pt x="2138363" y="7519646"/>
                </a:cubicBezTo>
                <a:lnTo>
                  <a:pt x="2137844" y="7519637"/>
                </a:lnTo>
                <a:lnTo>
                  <a:pt x="2143920" y="7531685"/>
                </a:lnTo>
                <a:cubicBezTo>
                  <a:pt x="2167068" y="7574251"/>
                  <a:pt x="2194852" y="7612088"/>
                  <a:pt x="2208739" y="7649924"/>
                </a:cubicBezTo>
                <a:lnTo>
                  <a:pt x="2275794" y="7747776"/>
                </a:lnTo>
                <a:lnTo>
                  <a:pt x="2285070" y="7753178"/>
                </a:lnTo>
                <a:cubicBezTo>
                  <a:pt x="2287637" y="7755458"/>
                  <a:pt x="2288743" y="7757671"/>
                  <a:pt x="2288776" y="7760044"/>
                </a:cubicBezTo>
                <a:lnTo>
                  <a:pt x="2286772" y="7763795"/>
                </a:lnTo>
                <a:lnTo>
                  <a:pt x="2307456" y="7793979"/>
                </a:lnTo>
                <a:lnTo>
                  <a:pt x="2321811" y="7786171"/>
                </a:lnTo>
                <a:lnTo>
                  <a:pt x="2279348" y="7723233"/>
                </a:lnTo>
                <a:lnTo>
                  <a:pt x="2253881" y="7687391"/>
                </a:lnTo>
                <a:lnTo>
                  <a:pt x="2245863" y="7692586"/>
                </a:lnTo>
                <a:cubicBezTo>
                  <a:pt x="2244880" y="7688811"/>
                  <a:pt x="2242916" y="7681261"/>
                  <a:pt x="2234481" y="7680213"/>
                </a:cubicBezTo>
                <a:lnTo>
                  <a:pt x="2241284" y="7669663"/>
                </a:lnTo>
                <a:lnTo>
                  <a:pt x="2227259" y="7649924"/>
                </a:lnTo>
                <a:cubicBezTo>
                  <a:pt x="2213370" y="7626276"/>
                  <a:pt x="2197165" y="7599081"/>
                  <a:pt x="2180381" y="7568930"/>
                </a:cubicBezTo>
                <a:lnTo>
                  <a:pt x="2167616" y="7543899"/>
                </a:lnTo>
                <a:lnTo>
                  <a:pt x="2158596" y="7538155"/>
                </a:lnTo>
                <a:cubicBezTo>
                  <a:pt x="2154870" y="7533678"/>
                  <a:pt x="2147525" y="7520713"/>
                  <a:pt x="2151358" y="7521181"/>
                </a:cubicBezTo>
                <a:cubicBezTo>
                  <a:pt x="2155299" y="7517638"/>
                  <a:pt x="2151466" y="7517171"/>
                  <a:pt x="2151573" y="7513161"/>
                </a:cubicBezTo>
                <a:lnTo>
                  <a:pt x="2151861" y="7513006"/>
                </a:lnTo>
                <a:close/>
                <a:moveTo>
                  <a:pt x="1796198" y="7496833"/>
                </a:moveTo>
                <a:cubicBezTo>
                  <a:pt x="1806064" y="7502590"/>
                  <a:pt x="1815928" y="7508346"/>
                  <a:pt x="1825792" y="7514103"/>
                </a:cubicBezTo>
                <a:cubicBezTo>
                  <a:pt x="1836374" y="7532582"/>
                  <a:pt x="1831113" y="7552692"/>
                  <a:pt x="1817006" y="7561276"/>
                </a:cubicBezTo>
                <a:cubicBezTo>
                  <a:pt x="1812304" y="7564137"/>
                  <a:pt x="1806620" y="7565719"/>
                  <a:pt x="1800211" y="7565531"/>
                </a:cubicBezTo>
                <a:cubicBezTo>
                  <a:pt x="1791666" y="7565281"/>
                  <a:pt x="1781836" y="7561887"/>
                  <a:pt x="1771331" y="7554195"/>
                </a:cubicBezTo>
                <a:cubicBezTo>
                  <a:pt x="1757633" y="7536826"/>
                  <a:pt x="1776647" y="7497924"/>
                  <a:pt x="1796198" y="7496833"/>
                </a:cubicBezTo>
                <a:close/>
                <a:moveTo>
                  <a:pt x="1948538" y="7489959"/>
                </a:moveTo>
                <a:cubicBezTo>
                  <a:pt x="1957286" y="7490760"/>
                  <a:pt x="1967777" y="7495321"/>
                  <a:pt x="1978221" y="7496720"/>
                </a:cubicBezTo>
                <a:cubicBezTo>
                  <a:pt x="1974098" y="7508424"/>
                  <a:pt x="1968053" y="7514300"/>
                  <a:pt x="1959946" y="7515443"/>
                </a:cubicBezTo>
                <a:cubicBezTo>
                  <a:pt x="1951839" y="7516585"/>
                  <a:pt x="1941669" y="7512995"/>
                  <a:pt x="1929302" y="7505767"/>
                </a:cubicBezTo>
                <a:cubicBezTo>
                  <a:pt x="1932782" y="7492120"/>
                  <a:pt x="1939791" y="7489158"/>
                  <a:pt x="1948538" y="7489959"/>
                </a:cubicBezTo>
                <a:close/>
                <a:moveTo>
                  <a:pt x="2068969" y="7472027"/>
                </a:moveTo>
                <a:lnTo>
                  <a:pt x="2070585" y="7478035"/>
                </a:lnTo>
                <a:lnTo>
                  <a:pt x="2070782" y="7475931"/>
                </a:lnTo>
                <a:close/>
                <a:moveTo>
                  <a:pt x="1646413" y="7469402"/>
                </a:moveTo>
                <a:cubicBezTo>
                  <a:pt x="1684737" y="7482617"/>
                  <a:pt x="1681789" y="7509695"/>
                  <a:pt x="1666280" y="7520420"/>
                </a:cubicBezTo>
                <a:cubicBezTo>
                  <a:pt x="1661110" y="7523995"/>
                  <a:pt x="1654545" y="7525753"/>
                  <a:pt x="1647646" y="7524575"/>
                </a:cubicBezTo>
                <a:cubicBezTo>
                  <a:pt x="1638449" y="7523005"/>
                  <a:pt x="1628659" y="7516214"/>
                  <a:pt x="1620800" y="7501551"/>
                </a:cubicBezTo>
                <a:cubicBezTo>
                  <a:pt x="1626792" y="7483126"/>
                  <a:pt x="1637876" y="7480117"/>
                  <a:pt x="1646413" y="7469402"/>
                </a:cubicBezTo>
                <a:close/>
                <a:moveTo>
                  <a:pt x="2048029" y="7425872"/>
                </a:moveTo>
                <a:lnTo>
                  <a:pt x="2032538" y="7463455"/>
                </a:lnTo>
                <a:lnTo>
                  <a:pt x="2053521" y="7455736"/>
                </a:lnTo>
                <a:lnTo>
                  <a:pt x="2061948" y="7458091"/>
                </a:lnTo>
                <a:lnTo>
                  <a:pt x="2055949" y="7446552"/>
                </a:lnTo>
                <a:close/>
                <a:moveTo>
                  <a:pt x="1313615" y="7421604"/>
                </a:moveTo>
                <a:cubicBezTo>
                  <a:pt x="1345096" y="7459316"/>
                  <a:pt x="1328681" y="7495817"/>
                  <a:pt x="1294454" y="7520975"/>
                </a:cubicBezTo>
                <a:cubicBezTo>
                  <a:pt x="1237405" y="7562908"/>
                  <a:pt x="1130871" y="7573340"/>
                  <a:pt x="1114120" y="7505393"/>
                </a:cubicBezTo>
                <a:cubicBezTo>
                  <a:pt x="1160888" y="7459057"/>
                  <a:pt x="1222033" y="7419903"/>
                  <a:pt x="1313615" y="7421604"/>
                </a:cubicBezTo>
                <a:close/>
                <a:moveTo>
                  <a:pt x="1908815" y="7417316"/>
                </a:moveTo>
                <a:cubicBezTo>
                  <a:pt x="1921160" y="7415107"/>
                  <a:pt x="1933866" y="7457860"/>
                  <a:pt x="1898391" y="7438476"/>
                </a:cubicBezTo>
                <a:cubicBezTo>
                  <a:pt x="1900626" y="7423782"/>
                  <a:pt x="1904701" y="7418051"/>
                  <a:pt x="1908815" y="7417316"/>
                </a:cubicBezTo>
                <a:close/>
                <a:moveTo>
                  <a:pt x="1768680" y="7410945"/>
                </a:moveTo>
                <a:cubicBezTo>
                  <a:pt x="1772468" y="7410318"/>
                  <a:pt x="1776579" y="7411607"/>
                  <a:pt x="1780004" y="7416025"/>
                </a:cubicBezTo>
                <a:cubicBezTo>
                  <a:pt x="1777690" y="7420928"/>
                  <a:pt x="1776674" y="7429759"/>
                  <a:pt x="1770752" y="7435643"/>
                </a:cubicBezTo>
                <a:cubicBezTo>
                  <a:pt x="1748890" y="7431955"/>
                  <a:pt x="1757321" y="7412826"/>
                  <a:pt x="1768680" y="7410945"/>
                </a:cubicBezTo>
                <a:close/>
                <a:moveTo>
                  <a:pt x="1080985" y="7400298"/>
                </a:moveTo>
                <a:cubicBezTo>
                  <a:pt x="1085959" y="7399483"/>
                  <a:pt x="1091904" y="7401622"/>
                  <a:pt x="1098168" y="7408501"/>
                </a:cubicBezTo>
                <a:cubicBezTo>
                  <a:pt x="1091074" y="7423295"/>
                  <a:pt x="1086342" y="7433155"/>
                  <a:pt x="1080315" y="7439081"/>
                </a:cubicBezTo>
                <a:cubicBezTo>
                  <a:pt x="1059927" y="7431750"/>
                  <a:pt x="1066070" y="7402738"/>
                  <a:pt x="1080985" y="7400298"/>
                </a:cubicBezTo>
                <a:close/>
                <a:moveTo>
                  <a:pt x="2083046" y="7376417"/>
                </a:moveTo>
                <a:lnTo>
                  <a:pt x="2078963" y="7402136"/>
                </a:lnTo>
                <a:lnTo>
                  <a:pt x="2078259" y="7402805"/>
                </a:lnTo>
                <a:lnTo>
                  <a:pt x="2088361" y="7418173"/>
                </a:lnTo>
                <a:lnTo>
                  <a:pt x="2093418" y="7428851"/>
                </a:lnTo>
                <a:lnTo>
                  <a:pt x="2098107" y="7433995"/>
                </a:lnTo>
                <a:cubicBezTo>
                  <a:pt x="2101823" y="7440356"/>
                  <a:pt x="2105662" y="7447188"/>
                  <a:pt x="2113264" y="7452642"/>
                </a:cubicBezTo>
                <a:cubicBezTo>
                  <a:pt x="2110968" y="7459660"/>
                  <a:pt x="2113866" y="7466836"/>
                  <a:pt x="2116416" y="7474655"/>
                </a:cubicBezTo>
                <a:lnTo>
                  <a:pt x="2117504" y="7479304"/>
                </a:lnTo>
                <a:lnTo>
                  <a:pt x="2123811" y="7491810"/>
                </a:lnTo>
                <a:lnTo>
                  <a:pt x="2126057" y="7489498"/>
                </a:lnTo>
                <a:lnTo>
                  <a:pt x="2125888" y="7476287"/>
                </a:lnTo>
                <a:lnTo>
                  <a:pt x="2129908" y="7469955"/>
                </a:lnTo>
                <a:close/>
                <a:moveTo>
                  <a:pt x="1266830" y="7356896"/>
                </a:moveTo>
                <a:cubicBezTo>
                  <a:pt x="1270485" y="7355906"/>
                  <a:pt x="1275080" y="7356252"/>
                  <a:pt x="1280033" y="7357498"/>
                </a:cubicBezTo>
                <a:cubicBezTo>
                  <a:pt x="1294894" y="7361237"/>
                  <a:pt x="1312987" y="7373070"/>
                  <a:pt x="1318628" y="7381107"/>
                </a:cubicBezTo>
                <a:cubicBezTo>
                  <a:pt x="1317011" y="7394304"/>
                  <a:pt x="1311243" y="7401716"/>
                  <a:pt x="1303934" y="7404830"/>
                </a:cubicBezTo>
                <a:cubicBezTo>
                  <a:pt x="1282005" y="7414173"/>
                  <a:pt x="1246185" y="7384827"/>
                  <a:pt x="1266830" y="7356896"/>
                </a:cubicBezTo>
                <a:close/>
                <a:moveTo>
                  <a:pt x="1046595" y="7313426"/>
                </a:moveTo>
                <a:cubicBezTo>
                  <a:pt x="1064178" y="7330657"/>
                  <a:pt x="1054534" y="7359994"/>
                  <a:pt x="1037259" y="7369597"/>
                </a:cubicBezTo>
                <a:cubicBezTo>
                  <a:pt x="1031503" y="7372798"/>
                  <a:pt x="1024895" y="7373806"/>
                  <a:pt x="1018167" y="7371442"/>
                </a:cubicBezTo>
                <a:cubicBezTo>
                  <a:pt x="994723" y="7348467"/>
                  <a:pt x="1022221" y="7311661"/>
                  <a:pt x="1046595" y="7313426"/>
                </a:cubicBezTo>
                <a:close/>
                <a:moveTo>
                  <a:pt x="1993576" y="7294315"/>
                </a:moveTo>
                <a:lnTo>
                  <a:pt x="1991308" y="7310608"/>
                </a:lnTo>
                <a:lnTo>
                  <a:pt x="1970263" y="7336201"/>
                </a:lnTo>
                <a:lnTo>
                  <a:pt x="1975150" y="7334694"/>
                </a:lnTo>
                <a:lnTo>
                  <a:pt x="1976308" y="7330761"/>
                </a:lnTo>
                <a:cubicBezTo>
                  <a:pt x="1978099" y="7328323"/>
                  <a:pt x="1980948" y="7326242"/>
                  <a:pt x="1985081" y="7324649"/>
                </a:cubicBezTo>
                <a:lnTo>
                  <a:pt x="1990022" y="7330108"/>
                </a:lnTo>
                <a:lnTo>
                  <a:pt x="2002724" y="7326190"/>
                </a:lnTo>
                <a:lnTo>
                  <a:pt x="2008241" y="7326856"/>
                </a:lnTo>
                <a:lnTo>
                  <a:pt x="2000389" y="7309394"/>
                </a:lnTo>
                <a:close/>
                <a:moveTo>
                  <a:pt x="1111698" y="7284530"/>
                </a:moveTo>
                <a:cubicBezTo>
                  <a:pt x="1134904" y="7287772"/>
                  <a:pt x="1155368" y="7300947"/>
                  <a:pt x="1163010" y="7335102"/>
                </a:cubicBezTo>
                <a:lnTo>
                  <a:pt x="1143673" y="7351435"/>
                </a:lnTo>
                <a:lnTo>
                  <a:pt x="1147465" y="7358338"/>
                </a:lnTo>
                <a:cubicBezTo>
                  <a:pt x="1150527" y="7372974"/>
                  <a:pt x="1140794" y="7388138"/>
                  <a:pt x="1125900" y="7387455"/>
                </a:cubicBezTo>
                <a:cubicBezTo>
                  <a:pt x="1121756" y="7383300"/>
                  <a:pt x="1113638" y="7378962"/>
                  <a:pt x="1109316" y="7370836"/>
                </a:cubicBezTo>
                <a:cubicBezTo>
                  <a:pt x="1110863" y="7360995"/>
                  <a:pt x="1114527" y="7354225"/>
                  <a:pt x="1119789" y="7350007"/>
                </a:cubicBezTo>
                <a:lnTo>
                  <a:pt x="1129725" y="7347273"/>
                </a:lnTo>
                <a:lnTo>
                  <a:pt x="1114305" y="7334993"/>
                </a:lnTo>
                <a:cubicBezTo>
                  <a:pt x="1089027" y="7318902"/>
                  <a:pt x="1063883" y="7312216"/>
                  <a:pt x="1043936" y="7293529"/>
                </a:cubicBezTo>
                <a:cubicBezTo>
                  <a:pt x="1062544" y="7287969"/>
                  <a:pt x="1088492" y="7281283"/>
                  <a:pt x="1111698" y="7284530"/>
                </a:cubicBezTo>
                <a:close/>
                <a:moveTo>
                  <a:pt x="1652860" y="7264662"/>
                </a:moveTo>
                <a:cubicBezTo>
                  <a:pt x="1657123" y="7280476"/>
                  <a:pt x="1661387" y="7296289"/>
                  <a:pt x="1655692" y="7307075"/>
                </a:cubicBezTo>
                <a:cubicBezTo>
                  <a:pt x="1645256" y="7310914"/>
                  <a:pt x="1635415" y="7311638"/>
                  <a:pt x="1627058" y="7308555"/>
                </a:cubicBezTo>
                <a:cubicBezTo>
                  <a:pt x="1618699" y="7305474"/>
                  <a:pt x="1611824" y="7298588"/>
                  <a:pt x="1607322" y="7287207"/>
                </a:cubicBezTo>
                <a:cubicBezTo>
                  <a:pt x="1613494" y="7267555"/>
                  <a:pt x="1639105" y="7266825"/>
                  <a:pt x="1652860" y="7264662"/>
                </a:cubicBezTo>
                <a:close/>
                <a:moveTo>
                  <a:pt x="1719908" y="7259175"/>
                </a:moveTo>
                <a:cubicBezTo>
                  <a:pt x="1736530" y="7275675"/>
                  <a:pt x="1741067" y="7285404"/>
                  <a:pt x="1737590" y="7293404"/>
                </a:cubicBezTo>
                <a:lnTo>
                  <a:pt x="1737212" y="7293804"/>
                </a:lnTo>
                <a:lnTo>
                  <a:pt x="1743703" y="7291645"/>
                </a:lnTo>
                <a:cubicBezTo>
                  <a:pt x="1748183" y="7291135"/>
                  <a:pt x="1752573" y="7291670"/>
                  <a:pt x="1756424" y="7294129"/>
                </a:cubicBezTo>
                <a:cubicBezTo>
                  <a:pt x="1764122" y="7299047"/>
                  <a:pt x="1767918" y="7303490"/>
                  <a:pt x="1775618" y="7308408"/>
                </a:cubicBezTo>
                <a:cubicBezTo>
                  <a:pt x="1775300" y="7320305"/>
                  <a:pt x="1786688" y="7333633"/>
                  <a:pt x="1770440" y="7355526"/>
                </a:cubicBezTo>
                <a:cubicBezTo>
                  <a:pt x="1750290" y="7376942"/>
                  <a:pt x="1727405" y="7354255"/>
                  <a:pt x="1727300" y="7358221"/>
                </a:cubicBezTo>
                <a:lnTo>
                  <a:pt x="1724350" y="7363567"/>
                </a:lnTo>
                <a:lnTo>
                  <a:pt x="1726321" y="7366856"/>
                </a:lnTo>
                <a:cubicBezTo>
                  <a:pt x="1735928" y="7392209"/>
                  <a:pt x="1739806" y="7422569"/>
                  <a:pt x="1740166" y="7437080"/>
                </a:cubicBezTo>
                <a:lnTo>
                  <a:pt x="1725160" y="7433315"/>
                </a:lnTo>
                <a:lnTo>
                  <a:pt x="1720490" y="7451190"/>
                </a:lnTo>
                <a:lnTo>
                  <a:pt x="1716989" y="7456775"/>
                </a:lnTo>
                <a:lnTo>
                  <a:pt x="1729301" y="7451964"/>
                </a:lnTo>
                <a:cubicBezTo>
                  <a:pt x="1743779" y="7453131"/>
                  <a:pt x="1759729" y="7465919"/>
                  <a:pt x="1760707" y="7488068"/>
                </a:cubicBezTo>
                <a:cubicBezTo>
                  <a:pt x="1749677" y="7499620"/>
                  <a:pt x="1738291" y="7503115"/>
                  <a:pt x="1730761" y="7506790"/>
                </a:cubicBezTo>
                <a:cubicBezTo>
                  <a:pt x="1722697" y="7498381"/>
                  <a:pt x="1714811" y="7494000"/>
                  <a:pt x="1706746" y="7485593"/>
                </a:cubicBezTo>
                <a:lnTo>
                  <a:pt x="1709245" y="7469131"/>
                </a:lnTo>
                <a:lnTo>
                  <a:pt x="1699976" y="7483917"/>
                </a:lnTo>
                <a:cubicBezTo>
                  <a:pt x="1692476" y="7493324"/>
                  <a:pt x="1684925" y="7500686"/>
                  <a:pt x="1679156" y="7504377"/>
                </a:cubicBezTo>
                <a:cubicBezTo>
                  <a:pt x="1681334" y="7486787"/>
                  <a:pt x="1684651" y="7463575"/>
                  <a:pt x="1690445" y="7441817"/>
                </a:cubicBezTo>
                <a:lnTo>
                  <a:pt x="1698217" y="7419574"/>
                </a:lnTo>
                <a:lnTo>
                  <a:pt x="1688302" y="7411554"/>
                </a:lnTo>
                <a:cubicBezTo>
                  <a:pt x="1667074" y="7389685"/>
                  <a:pt x="1651165" y="7358785"/>
                  <a:pt x="1656158" y="7338217"/>
                </a:cubicBezTo>
                <a:cubicBezTo>
                  <a:pt x="1664157" y="7331932"/>
                  <a:pt x="1671453" y="7328245"/>
                  <a:pt x="1678102" y="7326670"/>
                </a:cubicBezTo>
                <a:cubicBezTo>
                  <a:pt x="1689740" y="7323913"/>
                  <a:pt x="1699393" y="7327621"/>
                  <a:pt x="1707338" y="7335188"/>
                </a:cubicBezTo>
                <a:lnTo>
                  <a:pt x="1718555" y="7353899"/>
                </a:lnTo>
                <a:lnTo>
                  <a:pt x="1719601" y="7353302"/>
                </a:lnTo>
                <a:cubicBezTo>
                  <a:pt x="1715697" y="7352827"/>
                  <a:pt x="1719706" y="7349338"/>
                  <a:pt x="1719706" y="7349338"/>
                </a:cubicBezTo>
                <a:cubicBezTo>
                  <a:pt x="1719706" y="7349338"/>
                  <a:pt x="1719706" y="7349338"/>
                  <a:pt x="1712115" y="7340452"/>
                </a:cubicBezTo>
                <a:cubicBezTo>
                  <a:pt x="1712115" y="7340452"/>
                  <a:pt x="1708345" y="7335018"/>
                  <a:pt x="1706592" y="7327344"/>
                </a:cubicBezTo>
                <a:lnTo>
                  <a:pt x="1706234" y="7315633"/>
                </a:lnTo>
                <a:lnTo>
                  <a:pt x="1697603" y="7300773"/>
                </a:lnTo>
                <a:cubicBezTo>
                  <a:pt x="1692888" y="7285693"/>
                  <a:pt x="1702153" y="7274097"/>
                  <a:pt x="1719908" y="7259175"/>
                </a:cubicBezTo>
                <a:close/>
                <a:moveTo>
                  <a:pt x="1383609" y="7234520"/>
                </a:moveTo>
                <a:lnTo>
                  <a:pt x="1363940" y="7252890"/>
                </a:lnTo>
                <a:lnTo>
                  <a:pt x="1382904" y="7271453"/>
                </a:lnTo>
                <a:cubicBezTo>
                  <a:pt x="1393262" y="7281809"/>
                  <a:pt x="1402869" y="7292896"/>
                  <a:pt x="1409157" y="7305937"/>
                </a:cubicBezTo>
                <a:cubicBezTo>
                  <a:pt x="1395145" y="7305528"/>
                  <a:pt x="1376759" y="7297878"/>
                  <a:pt x="1363944" y="7286082"/>
                </a:cubicBezTo>
                <a:lnTo>
                  <a:pt x="1350188" y="7265734"/>
                </a:lnTo>
                <a:lnTo>
                  <a:pt x="1310100" y="7303173"/>
                </a:lnTo>
                <a:cubicBezTo>
                  <a:pt x="1296524" y="7313349"/>
                  <a:pt x="1281820" y="7322394"/>
                  <a:pt x="1265288" y="7329561"/>
                </a:cubicBezTo>
                <a:lnTo>
                  <a:pt x="1224587" y="7340592"/>
                </a:lnTo>
                <a:lnTo>
                  <a:pt x="1222976" y="7346208"/>
                </a:lnTo>
                <a:cubicBezTo>
                  <a:pt x="1217551" y="7364892"/>
                  <a:pt x="1210680" y="7383509"/>
                  <a:pt x="1194216" y="7402683"/>
                </a:cubicBezTo>
                <a:cubicBezTo>
                  <a:pt x="1172747" y="7373797"/>
                  <a:pt x="1193517" y="7301075"/>
                  <a:pt x="1227684" y="7290000"/>
                </a:cubicBezTo>
                <a:lnTo>
                  <a:pt x="1231700" y="7289827"/>
                </a:lnTo>
                <a:lnTo>
                  <a:pt x="1231758" y="7289733"/>
                </a:lnTo>
                <a:cubicBezTo>
                  <a:pt x="1268535" y="7245843"/>
                  <a:pt x="1341456" y="7233200"/>
                  <a:pt x="1383609" y="7234520"/>
                </a:cubicBezTo>
                <a:close/>
                <a:moveTo>
                  <a:pt x="1864128" y="7225212"/>
                </a:moveTo>
                <a:cubicBezTo>
                  <a:pt x="1870114" y="7226736"/>
                  <a:pt x="1876534" y="7231685"/>
                  <a:pt x="1881355" y="7237069"/>
                </a:cubicBezTo>
                <a:lnTo>
                  <a:pt x="1886400" y="7246629"/>
                </a:lnTo>
                <a:lnTo>
                  <a:pt x="1888434" y="7245147"/>
                </a:lnTo>
                <a:cubicBezTo>
                  <a:pt x="1902537" y="7238479"/>
                  <a:pt x="1925344" y="7235159"/>
                  <a:pt x="1936950" y="7239625"/>
                </a:cubicBezTo>
                <a:cubicBezTo>
                  <a:pt x="1908702" y="7272787"/>
                  <a:pt x="1885870" y="7249664"/>
                  <a:pt x="1869744" y="7268034"/>
                </a:cubicBezTo>
                <a:cubicBezTo>
                  <a:pt x="1866065" y="7259451"/>
                  <a:pt x="1866065" y="7259451"/>
                  <a:pt x="1870177" y="7251818"/>
                </a:cubicBezTo>
                <a:cubicBezTo>
                  <a:pt x="1874074" y="7252293"/>
                  <a:pt x="1874182" y="7248238"/>
                  <a:pt x="1877970" y="7252767"/>
                </a:cubicBezTo>
                <a:lnTo>
                  <a:pt x="1878725" y="7252218"/>
                </a:lnTo>
                <a:lnTo>
                  <a:pt x="1864882" y="7247577"/>
                </a:lnTo>
                <a:cubicBezTo>
                  <a:pt x="1855378" y="7242809"/>
                  <a:pt x="1847967" y="7235373"/>
                  <a:pt x="1853337" y="7227617"/>
                </a:cubicBezTo>
                <a:cubicBezTo>
                  <a:pt x="1856338" y="7224701"/>
                  <a:pt x="1860137" y="7224196"/>
                  <a:pt x="1864128" y="7225212"/>
                </a:cubicBezTo>
                <a:close/>
                <a:moveTo>
                  <a:pt x="1587259" y="7193503"/>
                </a:moveTo>
                <a:cubicBezTo>
                  <a:pt x="1610158" y="7180759"/>
                  <a:pt x="1677631" y="7232596"/>
                  <a:pt x="1631135" y="7265535"/>
                </a:cubicBezTo>
                <a:cubicBezTo>
                  <a:pt x="1625232" y="7270583"/>
                  <a:pt x="1617577" y="7270287"/>
                  <a:pt x="1609897" y="7266586"/>
                </a:cubicBezTo>
                <a:cubicBezTo>
                  <a:pt x="1586866" y="7255476"/>
                  <a:pt x="1563661" y="7213696"/>
                  <a:pt x="1587259" y="7193503"/>
                </a:cubicBezTo>
                <a:close/>
                <a:moveTo>
                  <a:pt x="1759685" y="7174130"/>
                </a:moveTo>
                <a:cubicBezTo>
                  <a:pt x="1765599" y="7172526"/>
                  <a:pt x="1772599" y="7172715"/>
                  <a:pt x="1781778" y="7176492"/>
                </a:cubicBezTo>
                <a:cubicBezTo>
                  <a:pt x="1790480" y="7190844"/>
                  <a:pt x="1790640" y="7203340"/>
                  <a:pt x="1781150" y="7222633"/>
                </a:cubicBezTo>
                <a:cubicBezTo>
                  <a:pt x="1776601" y="7223868"/>
                  <a:pt x="1771271" y="7223486"/>
                  <a:pt x="1766020" y="7221843"/>
                </a:cubicBezTo>
                <a:lnTo>
                  <a:pt x="1765032" y="7221279"/>
                </a:lnTo>
                <a:lnTo>
                  <a:pt x="1758451" y="7231064"/>
                </a:lnTo>
                <a:cubicBezTo>
                  <a:pt x="1751872" y="7237293"/>
                  <a:pt x="1742328" y="7242883"/>
                  <a:pt x="1734924" y="7252592"/>
                </a:cubicBezTo>
                <a:cubicBezTo>
                  <a:pt x="1723387" y="7240759"/>
                  <a:pt x="1726356" y="7220691"/>
                  <a:pt x="1735512" y="7209172"/>
                </a:cubicBezTo>
                <a:lnTo>
                  <a:pt x="1744311" y="7202681"/>
                </a:lnTo>
                <a:lnTo>
                  <a:pt x="1742344" y="7199669"/>
                </a:lnTo>
                <a:cubicBezTo>
                  <a:pt x="1740850" y="7194394"/>
                  <a:pt x="1741156" y="7188564"/>
                  <a:pt x="1744121" y="7182535"/>
                </a:cubicBezTo>
                <a:cubicBezTo>
                  <a:pt x="1748947" y="7179135"/>
                  <a:pt x="1753772" y="7175735"/>
                  <a:pt x="1759685" y="7174130"/>
                </a:cubicBezTo>
                <a:close/>
                <a:moveTo>
                  <a:pt x="1590924" y="7142649"/>
                </a:moveTo>
                <a:cubicBezTo>
                  <a:pt x="1597240" y="7140934"/>
                  <a:pt x="1603057" y="7141433"/>
                  <a:pt x="1607875" y="7143373"/>
                </a:cubicBezTo>
                <a:cubicBezTo>
                  <a:pt x="1622330" y="7149192"/>
                  <a:pt x="1627793" y="7167976"/>
                  <a:pt x="1610737" y="7178843"/>
                </a:cubicBezTo>
                <a:cubicBezTo>
                  <a:pt x="1591263" y="7167500"/>
                  <a:pt x="1587485" y="7156053"/>
                  <a:pt x="1590924" y="7142649"/>
                </a:cubicBezTo>
                <a:close/>
                <a:moveTo>
                  <a:pt x="1743265" y="7133693"/>
                </a:moveTo>
                <a:cubicBezTo>
                  <a:pt x="1747514" y="7134037"/>
                  <a:pt x="1752048" y="7135310"/>
                  <a:pt x="1753890" y="7134552"/>
                </a:cubicBezTo>
                <a:cubicBezTo>
                  <a:pt x="1756297" y="7135652"/>
                  <a:pt x="1758705" y="7136753"/>
                  <a:pt x="1760191" y="7138232"/>
                </a:cubicBezTo>
                <a:cubicBezTo>
                  <a:pt x="1761678" y="7139713"/>
                  <a:pt x="1762244" y="7141571"/>
                  <a:pt x="1760968" y="7144187"/>
                </a:cubicBezTo>
                <a:cubicBezTo>
                  <a:pt x="1758417" y="7149420"/>
                  <a:pt x="1759549" y="7153136"/>
                  <a:pt x="1751049" y="7152450"/>
                </a:cubicBezTo>
                <a:cubicBezTo>
                  <a:pt x="1747365" y="7153965"/>
                  <a:pt x="1742549" y="7151763"/>
                  <a:pt x="1738865" y="7153278"/>
                </a:cubicBezTo>
                <a:cubicBezTo>
                  <a:pt x="1738865" y="7153278"/>
                  <a:pt x="1737095" y="7150870"/>
                  <a:pt x="1735644" y="7147806"/>
                </a:cubicBezTo>
                <a:cubicBezTo>
                  <a:pt x="1734194" y="7144743"/>
                  <a:pt x="1733062" y="7141026"/>
                  <a:pt x="1734337" y="7138409"/>
                </a:cubicBezTo>
                <a:cubicBezTo>
                  <a:pt x="1735047" y="7133935"/>
                  <a:pt x="1739015" y="7133350"/>
                  <a:pt x="1743265" y="7133693"/>
                </a:cubicBezTo>
                <a:close/>
                <a:moveTo>
                  <a:pt x="1285024" y="7124377"/>
                </a:moveTo>
                <a:cubicBezTo>
                  <a:pt x="1301072" y="7132980"/>
                  <a:pt x="1305170" y="7137102"/>
                  <a:pt x="1313714" y="7153228"/>
                </a:cubicBezTo>
                <a:cubicBezTo>
                  <a:pt x="1302985" y="7176336"/>
                  <a:pt x="1283712" y="7183318"/>
                  <a:pt x="1264438" y="7190300"/>
                </a:cubicBezTo>
                <a:cubicBezTo>
                  <a:pt x="1216300" y="7164492"/>
                  <a:pt x="1266273" y="7143183"/>
                  <a:pt x="1285024" y="7124377"/>
                </a:cubicBezTo>
                <a:close/>
                <a:moveTo>
                  <a:pt x="914632" y="7119397"/>
                </a:moveTo>
                <a:cubicBezTo>
                  <a:pt x="927652" y="7135538"/>
                  <a:pt x="942745" y="7129623"/>
                  <a:pt x="955766" y="7145767"/>
                </a:cubicBezTo>
                <a:cubicBezTo>
                  <a:pt x="939983" y="7159030"/>
                  <a:pt x="931405" y="7173013"/>
                  <a:pt x="923513" y="7179646"/>
                </a:cubicBezTo>
                <a:cubicBezTo>
                  <a:pt x="896089" y="7162068"/>
                  <a:pt x="890959" y="7139293"/>
                  <a:pt x="914632" y="7119397"/>
                </a:cubicBezTo>
                <a:close/>
                <a:moveTo>
                  <a:pt x="1645428" y="7103215"/>
                </a:moveTo>
                <a:cubicBezTo>
                  <a:pt x="1681780" y="7118494"/>
                  <a:pt x="1678625" y="7144499"/>
                  <a:pt x="1679061" y="7169530"/>
                </a:cubicBezTo>
                <a:cubicBezTo>
                  <a:pt x="1662155" y="7165737"/>
                  <a:pt x="1631498" y="7132146"/>
                  <a:pt x="1645428" y="7103215"/>
                </a:cubicBezTo>
                <a:close/>
                <a:moveTo>
                  <a:pt x="1533889" y="7095692"/>
                </a:moveTo>
                <a:cubicBezTo>
                  <a:pt x="1537867" y="7094414"/>
                  <a:pt x="1542228" y="7095612"/>
                  <a:pt x="1545970" y="7100947"/>
                </a:cubicBezTo>
                <a:cubicBezTo>
                  <a:pt x="1544897" y="7109706"/>
                  <a:pt x="1540185" y="7119455"/>
                  <a:pt x="1535474" y="7129203"/>
                </a:cubicBezTo>
                <a:cubicBezTo>
                  <a:pt x="1513484" y="7125646"/>
                  <a:pt x="1521960" y="7099526"/>
                  <a:pt x="1533889" y="7095692"/>
                </a:cubicBezTo>
                <a:close/>
                <a:moveTo>
                  <a:pt x="639306" y="7032509"/>
                </a:moveTo>
                <a:cubicBezTo>
                  <a:pt x="648236" y="7033042"/>
                  <a:pt x="658182" y="7038689"/>
                  <a:pt x="667494" y="7051966"/>
                </a:cubicBezTo>
                <a:cubicBezTo>
                  <a:pt x="648938" y="7070884"/>
                  <a:pt x="653699" y="7090873"/>
                  <a:pt x="630731" y="7097726"/>
                </a:cubicBezTo>
                <a:cubicBezTo>
                  <a:pt x="594837" y="7075321"/>
                  <a:pt x="612511" y="7030909"/>
                  <a:pt x="639306" y="7032509"/>
                </a:cubicBezTo>
                <a:close/>
                <a:moveTo>
                  <a:pt x="1813591" y="6991048"/>
                </a:moveTo>
                <a:cubicBezTo>
                  <a:pt x="1816428" y="6991029"/>
                  <a:pt x="1819150" y="6991700"/>
                  <a:pt x="1824597" y="6993045"/>
                </a:cubicBezTo>
                <a:cubicBezTo>
                  <a:pt x="1821421" y="6995141"/>
                  <a:pt x="1817339" y="7002774"/>
                  <a:pt x="1811892" y="7001429"/>
                </a:cubicBezTo>
                <a:cubicBezTo>
                  <a:pt x="1806445" y="7000084"/>
                  <a:pt x="1806445" y="7000084"/>
                  <a:pt x="1801904" y="6993203"/>
                </a:cubicBezTo>
                <a:cubicBezTo>
                  <a:pt x="1807804" y="6991779"/>
                  <a:pt x="1810754" y="6991067"/>
                  <a:pt x="1813591" y="6991048"/>
                </a:cubicBezTo>
                <a:close/>
                <a:moveTo>
                  <a:pt x="1829946" y="6986036"/>
                </a:moveTo>
                <a:cubicBezTo>
                  <a:pt x="1831480" y="6985585"/>
                  <a:pt x="1832847" y="6985805"/>
                  <a:pt x="1833879" y="6987369"/>
                </a:cubicBezTo>
                <a:cubicBezTo>
                  <a:pt x="1835943" y="6990498"/>
                  <a:pt x="1832540" y="6992744"/>
                  <a:pt x="1827073" y="6991861"/>
                </a:cubicBezTo>
                <a:cubicBezTo>
                  <a:pt x="1827073" y="6991861"/>
                  <a:pt x="1825008" y="6988732"/>
                  <a:pt x="1825008" y="6988732"/>
                </a:cubicBezTo>
                <a:cubicBezTo>
                  <a:pt x="1826710" y="6987610"/>
                  <a:pt x="1828411" y="6986487"/>
                  <a:pt x="1829946" y="6986036"/>
                </a:cubicBezTo>
                <a:close/>
                <a:moveTo>
                  <a:pt x="1585234" y="6968912"/>
                </a:moveTo>
                <a:cubicBezTo>
                  <a:pt x="1600825" y="6964464"/>
                  <a:pt x="1604712" y="6975551"/>
                  <a:pt x="1615736" y="6990702"/>
                </a:cubicBezTo>
                <a:cubicBezTo>
                  <a:pt x="1610540" y="6992185"/>
                  <a:pt x="1616368" y="7008817"/>
                  <a:pt x="1618311" y="7014361"/>
                </a:cubicBezTo>
                <a:cubicBezTo>
                  <a:pt x="1607918" y="7017326"/>
                  <a:pt x="1612118" y="7037472"/>
                  <a:pt x="1596529" y="7041921"/>
                </a:cubicBezTo>
                <a:cubicBezTo>
                  <a:pt x="1589388" y="7037860"/>
                  <a:pt x="1585819" y="7035828"/>
                  <a:pt x="1580307" y="7028254"/>
                </a:cubicBezTo>
                <a:cubicBezTo>
                  <a:pt x="1568334" y="6985932"/>
                  <a:pt x="1587178" y="6974456"/>
                  <a:pt x="1585234" y="6968912"/>
                </a:cubicBezTo>
                <a:close/>
                <a:moveTo>
                  <a:pt x="1187971" y="6961581"/>
                </a:moveTo>
                <a:cubicBezTo>
                  <a:pt x="1191027" y="6962332"/>
                  <a:pt x="1194343" y="6964200"/>
                  <a:pt x="1197923" y="6967445"/>
                </a:cubicBezTo>
                <a:cubicBezTo>
                  <a:pt x="1187087" y="6989366"/>
                  <a:pt x="1188772" y="7015004"/>
                  <a:pt x="1176712" y="7021244"/>
                </a:cubicBezTo>
                <a:cubicBezTo>
                  <a:pt x="1172692" y="7023324"/>
                  <a:pt x="1167144" y="7023248"/>
                  <a:pt x="1159096" y="7020162"/>
                </a:cubicBezTo>
                <a:cubicBezTo>
                  <a:pt x="1157848" y="7005739"/>
                  <a:pt x="1166575" y="6956319"/>
                  <a:pt x="1187971" y="6961581"/>
                </a:cubicBezTo>
                <a:close/>
                <a:moveTo>
                  <a:pt x="1307100" y="6955629"/>
                </a:moveTo>
                <a:lnTo>
                  <a:pt x="1325970" y="6971716"/>
                </a:lnTo>
                <a:lnTo>
                  <a:pt x="1330692" y="6968778"/>
                </a:lnTo>
                <a:cubicBezTo>
                  <a:pt x="1333547" y="6967758"/>
                  <a:pt x="1337006" y="6967716"/>
                  <a:pt x="1346544" y="6967035"/>
                </a:cubicBezTo>
                <a:cubicBezTo>
                  <a:pt x="1349511" y="6978240"/>
                  <a:pt x="1352479" y="6989445"/>
                  <a:pt x="1355447" y="7000651"/>
                </a:cubicBezTo>
                <a:cubicBezTo>
                  <a:pt x="1351148" y="7000143"/>
                  <a:pt x="1347219" y="7001035"/>
                  <a:pt x="1343710" y="7002203"/>
                </a:cubicBezTo>
                <a:lnTo>
                  <a:pt x="1342512" y="7002620"/>
                </a:lnTo>
                <a:lnTo>
                  <a:pt x="1347631" y="7053944"/>
                </a:lnTo>
                <a:cubicBezTo>
                  <a:pt x="1309190" y="7047562"/>
                  <a:pt x="1302470" y="6990522"/>
                  <a:pt x="1307100" y="6955629"/>
                </a:cubicBezTo>
                <a:close/>
                <a:moveTo>
                  <a:pt x="821833" y="6948801"/>
                </a:moveTo>
                <a:cubicBezTo>
                  <a:pt x="836482" y="6957364"/>
                  <a:pt x="851132" y="6965922"/>
                  <a:pt x="854931" y="6977429"/>
                </a:cubicBezTo>
                <a:cubicBezTo>
                  <a:pt x="850230" y="6987065"/>
                  <a:pt x="843673" y="6994068"/>
                  <a:pt x="835401" y="6997359"/>
                </a:cubicBezTo>
                <a:cubicBezTo>
                  <a:pt x="827127" y="7000650"/>
                  <a:pt x="817135" y="7000228"/>
                  <a:pt x="805560" y="6995012"/>
                </a:cubicBezTo>
                <a:cubicBezTo>
                  <a:pt x="795611" y="6976816"/>
                  <a:pt x="813516" y="6959418"/>
                  <a:pt x="821833" y="6948801"/>
                </a:cubicBezTo>
                <a:close/>
                <a:moveTo>
                  <a:pt x="1105877" y="6928636"/>
                </a:moveTo>
                <a:cubicBezTo>
                  <a:pt x="1117439" y="6929167"/>
                  <a:pt x="1141099" y="6942329"/>
                  <a:pt x="1145845" y="6962673"/>
                </a:cubicBezTo>
                <a:cubicBezTo>
                  <a:pt x="1131318" y="6982135"/>
                  <a:pt x="1115723" y="6977395"/>
                  <a:pt x="1099416" y="6956517"/>
                </a:cubicBezTo>
                <a:cubicBezTo>
                  <a:pt x="1102912" y="6948627"/>
                  <a:pt x="1102556" y="6940561"/>
                  <a:pt x="1105877" y="6928636"/>
                </a:cubicBezTo>
                <a:close/>
                <a:moveTo>
                  <a:pt x="1590467" y="6910310"/>
                </a:moveTo>
                <a:cubicBezTo>
                  <a:pt x="1594035" y="6912341"/>
                  <a:pt x="1599245" y="6910830"/>
                  <a:pt x="1602816" y="6912861"/>
                </a:cubicBezTo>
                <a:cubicBezTo>
                  <a:pt x="1606675" y="6924006"/>
                  <a:pt x="1594615" y="6930569"/>
                  <a:pt x="1591045" y="6928538"/>
                </a:cubicBezTo>
                <a:cubicBezTo>
                  <a:pt x="1589116" y="6922966"/>
                  <a:pt x="1592395" y="6915883"/>
                  <a:pt x="1590467" y="6910310"/>
                </a:cubicBezTo>
                <a:close/>
                <a:moveTo>
                  <a:pt x="1313378" y="6890794"/>
                </a:moveTo>
                <a:cubicBezTo>
                  <a:pt x="1325744" y="6904375"/>
                  <a:pt x="1334492" y="6918936"/>
                  <a:pt x="1336007" y="6935462"/>
                </a:cubicBezTo>
                <a:cubicBezTo>
                  <a:pt x="1317922" y="6940372"/>
                  <a:pt x="1295990" y="6933624"/>
                  <a:pt x="1278957" y="6929780"/>
                </a:cubicBezTo>
                <a:cubicBezTo>
                  <a:pt x="1290858" y="6918081"/>
                  <a:pt x="1307891" y="6921923"/>
                  <a:pt x="1313378" y="6890794"/>
                </a:cubicBezTo>
                <a:close/>
                <a:moveTo>
                  <a:pt x="1741239" y="6881825"/>
                </a:moveTo>
                <a:cubicBezTo>
                  <a:pt x="1780053" y="6876123"/>
                  <a:pt x="1834163" y="6915318"/>
                  <a:pt x="1861770" y="6950746"/>
                </a:cubicBezTo>
                <a:lnTo>
                  <a:pt x="1870326" y="6966824"/>
                </a:lnTo>
                <a:lnTo>
                  <a:pt x="1877952" y="6962777"/>
                </a:lnTo>
                <a:cubicBezTo>
                  <a:pt x="1887471" y="6957693"/>
                  <a:pt x="1897151" y="6953701"/>
                  <a:pt x="1906693" y="6954588"/>
                </a:cubicBezTo>
                <a:cubicBezTo>
                  <a:pt x="1903574" y="6956646"/>
                  <a:pt x="1892885" y="6962503"/>
                  <a:pt x="1881255" y="6967782"/>
                </a:cubicBezTo>
                <a:lnTo>
                  <a:pt x="1872667" y="6971223"/>
                </a:lnTo>
                <a:lnTo>
                  <a:pt x="1878995" y="6983115"/>
                </a:lnTo>
                <a:lnTo>
                  <a:pt x="1849402" y="6978329"/>
                </a:lnTo>
                <a:lnTo>
                  <a:pt x="1849091" y="6979577"/>
                </a:lnTo>
                <a:cubicBezTo>
                  <a:pt x="1848756" y="6980920"/>
                  <a:pt x="1848421" y="6982264"/>
                  <a:pt x="1848421" y="6982264"/>
                </a:cubicBezTo>
                <a:cubicBezTo>
                  <a:pt x="1842955" y="6981381"/>
                  <a:pt x="1845018" y="6984509"/>
                  <a:pt x="1840891" y="6978252"/>
                </a:cubicBezTo>
                <a:lnTo>
                  <a:pt x="1845012" y="6977619"/>
                </a:lnTo>
                <a:lnTo>
                  <a:pt x="1838469" y="6976561"/>
                </a:lnTo>
                <a:lnTo>
                  <a:pt x="1833356" y="6974860"/>
                </a:lnTo>
                <a:lnTo>
                  <a:pt x="1827171" y="6973764"/>
                </a:lnTo>
                <a:cubicBezTo>
                  <a:pt x="1819649" y="6971876"/>
                  <a:pt x="1813351" y="6969999"/>
                  <a:pt x="1811904" y="6969823"/>
                </a:cubicBezTo>
                <a:lnTo>
                  <a:pt x="1807489" y="6969284"/>
                </a:lnTo>
                <a:lnTo>
                  <a:pt x="1790703" y="6968524"/>
                </a:lnTo>
                <a:lnTo>
                  <a:pt x="1790015" y="6958766"/>
                </a:lnTo>
                <a:lnTo>
                  <a:pt x="1756920" y="6932100"/>
                </a:lnTo>
                <a:cubicBezTo>
                  <a:pt x="1747497" y="6919145"/>
                  <a:pt x="1741566" y="6902730"/>
                  <a:pt x="1741239" y="6881825"/>
                </a:cubicBezTo>
                <a:close/>
                <a:moveTo>
                  <a:pt x="1477214" y="6881675"/>
                </a:moveTo>
                <a:cubicBezTo>
                  <a:pt x="1496391" y="6881215"/>
                  <a:pt x="1517462" y="6884989"/>
                  <a:pt x="1540771" y="6895540"/>
                </a:cubicBezTo>
                <a:cubicBezTo>
                  <a:pt x="1550766" y="6921312"/>
                  <a:pt x="1536432" y="6935885"/>
                  <a:pt x="1514821" y="6940862"/>
                </a:cubicBezTo>
                <a:cubicBezTo>
                  <a:pt x="1496810" y="6945010"/>
                  <a:pt x="1473745" y="6942494"/>
                  <a:pt x="1455489" y="6934243"/>
                </a:cubicBezTo>
                <a:lnTo>
                  <a:pt x="1443487" y="6925425"/>
                </a:lnTo>
                <a:lnTo>
                  <a:pt x="1418936" y="6926630"/>
                </a:lnTo>
                <a:cubicBezTo>
                  <a:pt x="1394044" y="6924538"/>
                  <a:pt x="1374787" y="6914624"/>
                  <a:pt x="1357328" y="6918548"/>
                </a:cubicBezTo>
                <a:cubicBezTo>
                  <a:pt x="1357328" y="6918548"/>
                  <a:pt x="1357328" y="6918548"/>
                  <a:pt x="1349854" y="6909565"/>
                </a:cubicBezTo>
                <a:cubicBezTo>
                  <a:pt x="1346011" y="6909096"/>
                  <a:pt x="1346011" y="6909096"/>
                  <a:pt x="1346011" y="6909096"/>
                </a:cubicBezTo>
                <a:cubicBezTo>
                  <a:pt x="1342167" y="6908628"/>
                  <a:pt x="1342382" y="6900583"/>
                  <a:pt x="1342382" y="6900583"/>
                </a:cubicBezTo>
                <a:cubicBezTo>
                  <a:pt x="1344413" y="6896795"/>
                  <a:pt x="1348283" y="6896259"/>
                  <a:pt x="1352607" y="6896787"/>
                </a:cubicBezTo>
                <a:cubicBezTo>
                  <a:pt x="1356932" y="6897313"/>
                  <a:pt x="1361710" y="6898906"/>
                  <a:pt x="1365554" y="6899375"/>
                </a:cubicBezTo>
                <a:cubicBezTo>
                  <a:pt x="1369613" y="6891799"/>
                  <a:pt x="1380714" y="6909294"/>
                  <a:pt x="1384774" y="6901719"/>
                </a:cubicBezTo>
                <a:cubicBezTo>
                  <a:pt x="1395982" y="6915192"/>
                  <a:pt x="1409899" y="6908566"/>
                  <a:pt x="1427280" y="6914281"/>
                </a:cubicBezTo>
                <a:lnTo>
                  <a:pt x="1432932" y="6917638"/>
                </a:lnTo>
                <a:lnTo>
                  <a:pt x="1425015" y="6893209"/>
                </a:lnTo>
                <a:cubicBezTo>
                  <a:pt x="1440752" y="6886825"/>
                  <a:pt x="1458037" y="6882133"/>
                  <a:pt x="1477214" y="6881675"/>
                </a:cubicBezTo>
                <a:close/>
                <a:moveTo>
                  <a:pt x="1679620" y="6843497"/>
                </a:moveTo>
                <a:cubicBezTo>
                  <a:pt x="1698732" y="6844374"/>
                  <a:pt x="1711093" y="6865130"/>
                  <a:pt x="1692694" y="6880438"/>
                </a:cubicBezTo>
                <a:cubicBezTo>
                  <a:pt x="1680693" y="6867774"/>
                  <a:pt x="1668688" y="6855110"/>
                  <a:pt x="1679620" y="6843497"/>
                </a:cubicBezTo>
                <a:close/>
                <a:moveTo>
                  <a:pt x="1261246" y="6816735"/>
                </a:moveTo>
                <a:cubicBezTo>
                  <a:pt x="1311808" y="6834283"/>
                  <a:pt x="1306981" y="6873906"/>
                  <a:pt x="1278064" y="6877849"/>
                </a:cubicBezTo>
                <a:cubicBezTo>
                  <a:pt x="1268424" y="6879162"/>
                  <a:pt x="1256108" y="6876511"/>
                  <a:pt x="1242275" y="6867757"/>
                </a:cubicBezTo>
                <a:cubicBezTo>
                  <a:pt x="1232306" y="6849614"/>
                  <a:pt x="1245373" y="6816875"/>
                  <a:pt x="1261246" y="6816735"/>
                </a:cubicBezTo>
                <a:close/>
                <a:moveTo>
                  <a:pt x="1877837" y="6809682"/>
                </a:moveTo>
                <a:cubicBezTo>
                  <a:pt x="1879077" y="6818613"/>
                  <a:pt x="1878077" y="6824148"/>
                  <a:pt x="1877078" y="6829682"/>
                </a:cubicBezTo>
                <a:cubicBezTo>
                  <a:pt x="1878318" y="6838614"/>
                  <a:pt x="1875077" y="6840752"/>
                  <a:pt x="1864113" y="6838237"/>
                </a:cubicBezTo>
                <a:cubicBezTo>
                  <a:pt x="1862871" y="6829307"/>
                  <a:pt x="1869113" y="6810563"/>
                  <a:pt x="1877837" y="6809682"/>
                </a:cubicBezTo>
                <a:close/>
                <a:moveTo>
                  <a:pt x="1549548" y="6804905"/>
                </a:moveTo>
                <a:cubicBezTo>
                  <a:pt x="1570494" y="6804480"/>
                  <a:pt x="1592749" y="6811063"/>
                  <a:pt x="1606995" y="6817717"/>
                </a:cubicBezTo>
                <a:cubicBezTo>
                  <a:pt x="1591045" y="6824152"/>
                  <a:pt x="1575414" y="6831552"/>
                  <a:pt x="1558207" y="6835698"/>
                </a:cubicBezTo>
                <a:cubicBezTo>
                  <a:pt x="1540998" y="6839844"/>
                  <a:pt x="1522212" y="6840734"/>
                  <a:pt x="1499958" y="6834152"/>
                </a:cubicBezTo>
                <a:cubicBezTo>
                  <a:pt x="1508965" y="6812766"/>
                  <a:pt x="1528602" y="6805331"/>
                  <a:pt x="1549548" y="6804905"/>
                </a:cubicBezTo>
                <a:close/>
                <a:moveTo>
                  <a:pt x="1880002" y="6792603"/>
                </a:moveTo>
                <a:cubicBezTo>
                  <a:pt x="1882696" y="6793294"/>
                  <a:pt x="1883832" y="6795014"/>
                  <a:pt x="1884293" y="6796563"/>
                </a:cubicBezTo>
                <a:cubicBezTo>
                  <a:pt x="1884754" y="6798110"/>
                  <a:pt x="1884542" y="6799484"/>
                  <a:pt x="1884542" y="6799484"/>
                </a:cubicBezTo>
                <a:cubicBezTo>
                  <a:pt x="1883693" y="6804984"/>
                  <a:pt x="1882844" y="6810483"/>
                  <a:pt x="1877453" y="6809101"/>
                </a:cubicBezTo>
                <a:cubicBezTo>
                  <a:pt x="1877453" y="6809101"/>
                  <a:pt x="1875183" y="6805660"/>
                  <a:pt x="1876881" y="6794662"/>
                </a:cubicBezTo>
                <a:cubicBezTo>
                  <a:pt x="1879152" y="6798102"/>
                  <a:pt x="1882272" y="6796044"/>
                  <a:pt x="1882272" y="6796044"/>
                </a:cubicBezTo>
                <a:cubicBezTo>
                  <a:pt x="1882272" y="6796044"/>
                  <a:pt x="1882272" y="6796044"/>
                  <a:pt x="1880002" y="6792603"/>
                </a:cubicBezTo>
                <a:close/>
                <a:moveTo>
                  <a:pt x="1477942" y="6790221"/>
                </a:moveTo>
                <a:cubicBezTo>
                  <a:pt x="1491238" y="6787789"/>
                  <a:pt x="1504733" y="6805372"/>
                  <a:pt x="1503186" y="6817185"/>
                </a:cubicBezTo>
                <a:cubicBezTo>
                  <a:pt x="1489443" y="6830227"/>
                  <a:pt x="1467112" y="6816933"/>
                  <a:pt x="1465279" y="6800279"/>
                </a:cubicBezTo>
                <a:cubicBezTo>
                  <a:pt x="1469101" y="6794066"/>
                  <a:pt x="1473512" y="6791032"/>
                  <a:pt x="1477942" y="6790221"/>
                </a:cubicBezTo>
                <a:close/>
                <a:moveTo>
                  <a:pt x="1050085" y="6767331"/>
                </a:moveTo>
                <a:cubicBezTo>
                  <a:pt x="1056217" y="6766185"/>
                  <a:pt x="1064224" y="6769208"/>
                  <a:pt x="1072256" y="6775342"/>
                </a:cubicBezTo>
                <a:cubicBezTo>
                  <a:pt x="1071099" y="6783972"/>
                  <a:pt x="1069941" y="6792599"/>
                  <a:pt x="1063850" y="6798411"/>
                </a:cubicBezTo>
                <a:cubicBezTo>
                  <a:pt x="1053979" y="6792776"/>
                  <a:pt x="1045370" y="6790958"/>
                  <a:pt x="1039176" y="6784324"/>
                </a:cubicBezTo>
                <a:cubicBezTo>
                  <a:pt x="1039702" y="6773787"/>
                  <a:pt x="1043955" y="6768476"/>
                  <a:pt x="1050085" y="6767331"/>
                </a:cubicBezTo>
                <a:close/>
                <a:moveTo>
                  <a:pt x="1824091" y="6753652"/>
                </a:moveTo>
                <a:cubicBezTo>
                  <a:pt x="1829126" y="6754819"/>
                  <a:pt x="1833954" y="6756434"/>
                  <a:pt x="1839144" y="6754858"/>
                </a:cubicBezTo>
                <a:cubicBezTo>
                  <a:pt x="1839249" y="6759446"/>
                  <a:pt x="1839823" y="6765432"/>
                  <a:pt x="1838216" y="6771309"/>
                </a:cubicBezTo>
                <a:lnTo>
                  <a:pt x="1835262" y="6774641"/>
                </a:lnTo>
                <a:lnTo>
                  <a:pt x="1837723" y="6790227"/>
                </a:lnTo>
                <a:cubicBezTo>
                  <a:pt x="1838017" y="6804476"/>
                  <a:pt x="1831183" y="6806884"/>
                  <a:pt x="1823685" y="6803808"/>
                </a:cubicBezTo>
                <a:cubicBezTo>
                  <a:pt x="1819520" y="6802100"/>
                  <a:pt x="1815150" y="6798699"/>
                  <a:pt x="1811683" y="6794695"/>
                </a:cubicBezTo>
                <a:lnTo>
                  <a:pt x="1807331" y="6786273"/>
                </a:lnTo>
                <a:lnTo>
                  <a:pt x="1804587" y="6786137"/>
                </a:lnTo>
                <a:cubicBezTo>
                  <a:pt x="1801523" y="6785526"/>
                  <a:pt x="1798875" y="6784020"/>
                  <a:pt x="1796174" y="6780220"/>
                </a:cubicBezTo>
                <a:cubicBezTo>
                  <a:pt x="1792539" y="6773624"/>
                  <a:pt x="1792433" y="6769036"/>
                  <a:pt x="1794741" y="6765255"/>
                </a:cubicBezTo>
                <a:cubicBezTo>
                  <a:pt x="1797050" y="6761474"/>
                  <a:pt x="1801771" y="6758501"/>
                  <a:pt x="1807791" y="6755134"/>
                </a:cubicBezTo>
                <a:cubicBezTo>
                  <a:pt x="1813812" y="6751767"/>
                  <a:pt x="1819055" y="6752485"/>
                  <a:pt x="1824091" y="6753652"/>
                </a:cubicBezTo>
                <a:close/>
                <a:moveTo>
                  <a:pt x="1176568" y="6730043"/>
                </a:moveTo>
                <a:cubicBezTo>
                  <a:pt x="1187071" y="6729640"/>
                  <a:pt x="1197579" y="6732079"/>
                  <a:pt x="1207451" y="6737866"/>
                </a:cubicBezTo>
                <a:cubicBezTo>
                  <a:pt x="1253850" y="6772904"/>
                  <a:pt x="1226041" y="6828091"/>
                  <a:pt x="1182441" y="6838976"/>
                </a:cubicBezTo>
                <a:cubicBezTo>
                  <a:pt x="1156282" y="6845507"/>
                  <a:pt x="1124437" y="6836092"/>
                  <a:pt x="1099526" y="6796808"/>
                </a:cubicBezTo>
                <a:cubicBezTo>
                  <a:pt x="1113602" y="6758053"/>
                  <a:pt x="1145059" y="6731253"/>
                  <a:pt x="1176568" y="6730043"/>
                </a:cubicBezTo>
                <a:close/>
                <a:moveTo>
                  <a:pt x="1062924" y="6726568"/>
                </a:moveTo>
                <a:cubicBezTo>
                  <a:pt x="1067525" y="6729184"/>
                  <a:pt x="1071381" y="6738795"/>
                  <a:pt x="1074011" y="6740290"/>
                </a:cubicBezTo>
                <a:cubicBezTo>
                  <a:pt x="1075906" y="6745762"/>
                  <a:pt x="1077801" y="6751235"/>
                  <a:pt x="1072684" y="6752719"/>
                </a:cubicBezTo>
                <a:cubicBezTo>
                  <a:pt x="1067568" y="6754204"/>
                  <a:pt x="1065957" y="6757682"/>
                  <a:pt x="1060555" y="6750215"/>
                </a:cubicBezTo>
                <a:cubicBezTo>
                  <a:pt x="1057050" y="6748220"/>
                  <a:pt x="1055155" y="6742746"/>
                  <a:pt x="1051648" y="6740753"/>
                </a:cubicBezTo>
                <a:cubicBezTo>
                  <a:pt x="1051648" y="6740753"/>
                  <a:pt x="1051980" y="6737645"/>
                  <a:pt x="1052950" y="6734352"/>
                </a:cubicBezTo>
                <a:cubicBezTo>
                  <a:pt x="1053922" y="6731060"/>
                  <a:pt x="1055533" y="6727582"/>
                  <a:pt x="1058090" y="6726839"/>
                </a:cubicBezTo>
                <a:cubicBezTo>
                  <a:pt x="1059773" y="6725598"/>
                  <a:pt x="1061390" y="6725694"/>
                  <a:pt x="1062924" y="6726568"/>
                </a:cubicBezTo>
                <a:close/>
                <a:moveTo>
                  <a:pt x="1790651" y="6701391"/>
                </a:moveTo>
                <a:cubicBezTo>
                  <a:pt x="1804196" y="6698977"/>
                  <a:pt x="1805828" y="6707351"/>
                  <a:pt x="1814090" y="6704796"/>
                </a:cubicBezTo>
                <a:cubicBezTo>
                  <a:pt x="1814373" y="6724238"/>
                  <a:pt x="1805438" y="6732328"/>
                  <a:pt x="1788915" y="6737438"/>
                </a:cubicBezTo>
                <a:cubicBezTo>
                  <a:pt x="1782000" y="6728922"/>
                  <a:pt x="1781716" y="6709480"/>
                  <a:pt x="1790651" y="6701391"/>
                </a:cubicBezTo>
                <a:close/>
                <a:moveTo>
                  <a:pt x="1702972" y="6685801"/>
                </a:moveTo>
                <a:cubicBezTo>
                  <a:pt x="1712193" y="6685864"/>
                  <a:pt x="1721256" y="6687924"/>
                  <a:pt x="1728187" y="6691862"/>
                </a:cubicBezTo>
                <a:lnTo>
                  <a:pt x="1728398" y="6692156"/>
                </a:lnTo>
                <a:lnTo>
                  <a:pt x="1739937" y="6694996"/>
                </a:lnTo>
                <a:cubicBezTo>
                  <a:pt x="1749759" y="6702264"/>
                  <a:pt x="1757576" y="6714224"/>
                  <a:pt x="1761330" y="6731367"/>
                </a:cubicBezTo>
                <a:cubicBezTo>
                  <a:pt x="1755015" y="6760545"/>
                  <a:pt x="1735223" y="6780925"/>
                  <a:pt x="1713358" y="6785265"/>
                </a:cubicBezTo>
                <a:cubicBezTo>
                  <a:pt x="1691494" y="6789600"/>
                  <a:pt x="1667560" y="6777896"/>
                  <a:pt x="1652968" y="6742903"/>
                </a:cubicBezTo>
                <a:lnTo>
                  <a:pt x="1664382" y="6721026"/>
                </a:lnTo>
                <a:lnTo>
                  <a:pt x="1665503" y="6717313"/>
                </a:lnTo>
                <a:cubicBezTo>
                  <a:pt x="1664819" y="6715131"/>
                  <a:pt x="1663193" y="6712731"/>
                  <a:pt x="1661567" y="6710331"/>
                </a:cubicBezTo>
                <a:cubicBezTo>
                  <a:pt x="1665464" y="6693531"/>
                  <a:pt x="1684532" y="6685673"/>
                  <a:pt x="1702972" y="6685801"/>
                </a:cubicBezTo>
                <a:close/>
                <a:moveTo>
                  <a:pt x="1604569" y="6658284"/>
                </a:moveTo>
                <a:cubicBezTo>
                  <a:pt x="1612148" y="6659854"/>
                  <a:pt x="1620115" y="6664359"/>
                  <a:pt x="1628172" y="6672584"/>
                </a:cubicBezTo>
                <a:cubicBezTo>
                  <a:pt x="1626103" y="6694637"/>
                  <a:pt x="1594655" y="6728599"/>
                  <a:pt x="1573659" y="6726504"/>
                </a:cubicBezTo>
                <a:cubicBezTo>
                  <a:pt x="1567348" y="6718451"/>
                  <a:pt x="1561038" y="6710400"/>
                  <a:pt x="1554731" y="6702353"/>
                </a:cubicBezTo>
                <a:cubicBezTo>
                  <a:pt x="1562570" y="6675308"/>
                  <a:pt x="1581830" y="6653577"/>
                  <a:pt x="1604569" y="6658284"/>
                </a:cubicBezTo>
                <a:close/>
                <a:moveTo>
                  <a:pt x="1587273" y="6635658"/>
                </a:moveTo>
                <a:cubicBezTo>
                  <a:pt x="1590181" y="6634052"/>
                  <a:pt x="1594232" y="6634301"/>
                  <a:pt x="1598847" y="6635783"/>
                </a:cubicBezTo>
                <a:cubicBezTo>
                  <a:pt x="1612692" y="6640229"/>
                  <a:pt x="1631610" y="6655776"/>
                  <a:pt x="1639940" y="6665617"/>
                </a:cubicBezTo>
                <a:cubicBezTo>
                  <a:pt x="1637033" y="6667224"/>
                  <a:pt x="1632981" y="6666974"/>
                  <a:pt x="1628366" y="6665491"/>
                </a:cubicBezTo>
                <a:cubicBezTo>
                  <a:pt x="1614522" y="6661045"/>
                  <a:pt x="1595603" y="6645499"/>
                  <a:pt x="1587273" y="6635658"/>
                </a:cubicBezTo>
                <a:close/>
                <a:moveTo>
                  <a:pt x="1101374" y="6598060"/>
                </a:moveTo>
                <a:cubicBezTo>
                  <a:pt x="1109055" y="6597220"/>
                  <a:pt x="1117053" y="6597952"/>
                  <a:pt x="1125034" y="6599936"/>
                </a:cubicBezTo>
                <a:lnTo>
                  <a:pt x="1142129" y="6607968"/>
                </a:lnTo>
                <a:lnTo>
                  <a:pt x="1142263" y="6607523"/>
                </a:lnTo>
                <a:cubicBezTo>
                  <a:pt x="1144649" y="6602484"/>
                  <a:pt x="1143552" y="6598880"/>
                  <a:pt x="1148131" y="6601052"/>
                </a:cubicBezTo>
                <a:cubicBezTo>
                  <a:pt x="1150421" y="6602140"/>
                  <a:pt x="1151567" y="6602682"/>
                  <a:pt x="1152551" y="6604305"/>
                </a:cubicBezTo>
                <a:cubicBezTo>
                  <a:pt x="1153535" y="6605929"/>
                  <a:pt x="1154359" y="6608631"/>
                  <a:pt x="1156005" y="6614038"/>
                </a:cubicBezTo>
                <a:lnTo>
                  <a:pt x="1153430" y="6613278"/>
                </a:lnTo>
                <a:lnTo>
                  <a:pt x="1159702" y="6616225"/>
                </a:lnTo>
                <a:cubicBezTo>
                  <a:pt x="1191991" y="6638784"/>
                  <a:pt x="1213752" y="6676888"/>
                  <a:pt x="1194436" y="6701148"/>
                </a:cubicBezTo>
                <a:cubicBezTo>
                  <a:pt x="1189529" y="6707310"/>
                  <a:pt x="1181976" y="6712578"/>
                  <a:pt x="1171271" y="6716475"/>
                </a:cubicBezTo>
                <a:cubicBezTo>
                  <a:pt x="1111263" y="6708978"/>
                  <a:pt x="1068368" y="6687927"/>
                  <a:pt x="1066809" y="6624953"/>
                </a:cubicBezTo>
                <a:cubicBezTo>
                  <a:pt x="1076809" y="6626202"/>
                  <a:pt x="1078217" y="6615915"/>
                  <a:pt x="1079624" y="6605629"/>
                </a:cubicBezTo>
                <a:cubicBezTo>
                  <a:pt x="1086333" y="6601318"/>
                  <a:pt x="1093694" y="6598903"/>
                  <a:pt x="1101374" y="6598060"/>
                </a:cubicBezTo>
                <a:close/>
                <a:moveTo>
                  <a:pt x="1490234" y="6594369"/>
                </a:moveTo>
                <a:cubicBezTo>
                  <a:pt x="1494144" y="6592848"/>
                  <a:pt x="1498001" y="6593319"/>
                  <a:pt x="1501751" y="6597772"/>
                </a:cubicBezTo>
                <a:cubicBezTo>
                  <a:pt x="1505500" y="6602224"/>
                  <a:pt x="1509252" y="6606676"/>
                  <a:pt x="1509039" y="6614641"/>
                </a:cubicBezTo>
                <a:cubicBezTo>
                  <a:pt x="1501111" y="6621662"/>
                  <a:pt x="1489647" y="6616270"/>
                  <a:pt x="1485683" y="6619780"/>
                </a:cubicBezTo>
                <a:cubicBezTo>
                  <a:pt x="1485790" y="6615800"/>
                  <a:pt x="1486003" y="6607835"/>
                  <a:pt x="1478396" y="6602913"/>
                </a:cubicBezTo>
                <a:cubicBezTo>
                  <a:pt x="1482359" y="6599401"/>
                  <a:pt x="1486324" y="6595889"/>
                  <a:pt x="1490234" y="6594369"/>
                </a:cubicBezTo>
                <a:close/>
                <a:moveTo>
                  <a:pt x="1229517" y="6593511"/>
                </a:moveTo>
                <a:cubicBezTo>
                  <a:pt x="1233861" y="6594893"/>
                  <a:pt x="1238243" y="6597387"/>
                  <a:pt x="1239197" y="6600110"/>
                </a:cubicBezTo>
                <a:cubicBezTo>
                  <a:pt x="1246521" y="6612992"/>
                  <a:pt x="1234716" y="6619352"/>
                  <a:pt x="1224822" y="6631155"/>
                </a:cubicBezTo>
                <a:cubicBezTo>
                  <a:pt x="1222912" y="6625711"/>
                  <a:pt x="1217808" y="6627166"/>
                  <a:pt x="1212705" y="6628622"/>
                </a:cubicBezTo>
                <a:cubicBezTo>
                  <a:pt x="1209842" y="6620454"/>
                  <a:pt x="1203933" y="6608104"/>
                  <a:pt x="1209771" y="6599986"/>
                </a:cubicBezTo>
                <a:cubicBezTo>
                  <a:pt x="1211716" y="6597278"/>
                  <a:pt x="1214967" y="6595041"/>
                  <a:pt x="1220069" y="6593585"/>
                </a:cubicBezTo>
                <a:cubicBezTo>
                  <a:pt x="1220868" y="6591862"/>
                  <a:pt x="1225173" y="6592130"/>
                  <a:pt x="1229517" y="6593511"/>
                </a:cubicBezTo>
                <a:close/>
                <a:moveTo>
                  <a:pt x="996843" y="6579342"/>
                </a:moveTo>
                <a:cubicBezTo>
                  <a:pt x="1008892" y="6576600"/>
                  <a:pt x="1021792" y="6579450"/>
                  <a:pt x="1033053" y="6595447"/>
                </a:cubicBezTo>
                <a:lnTo>
                  <a:pt x="1025933" y="6610068"/>
                </a:lnTo>
                <a:lnTo>
                  <a:pt x="1026216" y="6610165"/>
                </a:lnTo>
                <a:cubicBezTo>
                  <a:pt x="1030252" y="6612874"/>
                  <a:pt x="1034355" y="6617101"/>
                  <a:pt x="1038548" y="6623350"/>
                </a:cubicBezTo>
                <a:cubicBezTo>
                  <a:pt x="1031592" y="6643219"/>
                  <a:pt x="1019639" y="6638635"/>
                  <a:pt x="1007688" y="6634048"/>
                </a:cubicBezTo>
                <a:cubicBezTo>
                  <a:pt x="1013173" y="6625213"/>
                  <a:pt x="1005513" y="6618049"/>
                  <a:pt x="1007812" y="6611908"/>
                </a:cubicBezTo>
                <a:lnTo>
                  <a:pt x="1013250" y="6607017"/>
                </a:lnTo>
                <a:lnTo>
                  <a:pt x="993974" y="6602351"/>
                </a:lnTo>
                <a:cubicBezTo>
                  <a:pt x="984163" y="6601309"/>
                  <a:pt x="974969" y="6600630"/>
                  <a:pt x="965728" y="6596787"/>
                </a:cubicBezTo>
                <a:cubicBezTo>
                  <a:pt x="973592" y="6590418"/>
                  <a:pt x="984792" y="6582084"/>
                  <a:pt x="996843" y="6579342"/>
                </a:cubicBezTo>
                <a:close/>
                <a:moveTo>
                  <a:pt x="1265725" y="6576732"/>
                </a:moveTo>
                <a:cubicBezTo>
                  <a:pt x="1300942" y="6573280"/>
                  <a:pt x="1318753" y="6586237"/>
                  <a:pt x="1323523" y="6603303"/>
                </a:cubicBezTo>
                <a:lnTo>
                  <a:pt x="1322547" y="6616045"/>
                </a:lnTo>
                <a:lnTo>
                  <a:pt x="1323066" y="6615660"/>
                </a:lnTo>
                <a:cubicBezTo>
                  <a:pt x="1328713" y="6614311"/>
                  <a:pt x="1334240" y="6614907"/>
                  <a:pt x="1339759" y="6616774"/>
                </a:cubicBezTo>
                <a:lnTo>
                  <a:pt x="1343283" y="6618623"/>
                </a:lnTo>
                <a:lnTo>
                  <a:pt x="1339138" y="6609407"/>
                </a:lnTo>
                <a:cubicBezTo>
                  <a:pt x="1340919" y="6593594"/>
                  <a:pt x="1364948" y="6584747"/>
                  <a:pt x="1383256" y="6587427"/>
                </a:cubicBezTo>
                <a:cubicBezTo>
                  <a:pt x="1389358" y="6588321"/>
                  <a:pt x="1394826" y="6590494"/>
                  <a:pt x="1398621" y="6594117"/>
                </a:cubicBezTo>
                <a:cubicBezTo>
                  <a:pt x="1401754" y="6605232"/>
                  <a:pt x="1404889" y="6616347"/>
                  <a:pt x="1408024" y="6627460"/>
                </a:cubicBezTo>
                <a:cubicBezTo>
                  <a:pt x="1405290" y="6637126"/>
                  <a:pt x="1399346" y="6643970"/>
                  <a:pt x="1392016" y="6647676"/>
                </a:cubicBezTo>
                <a:lnTo>
                  <a:pt x="1389446" y="6647824"/>
                </a:lnTo>
                <a:lnTo>
                  <a:pt x="1392217" y="6649695"/>
                </a:lnTo>
                <a:cubicBezTo>
                  <a:pt x="1376132" y="6666638"/>
                  <a:pt x="1361087" y="6672558"/>
                  <a:pt x="1346003" y="6669197"/>
                </a:cubicBezTo>
                <a:cubicBezTo>
                  <a:pt x="1338462" y="6667518"/>
                  <a:pt x="1330914" y="6663515"/>
                  <a:pt x="1323220" y="6657414"/>
                </a:cubicBezTo>
                <a:lnTo>
                  <a:pt x="1310719" y="6644513"/>
                </a:lnTo>
                <a:lnTo>
                  <a:pt x="1303074" y="6654540"/>
                </a:lnTo>
                <a:cubicBezTo>
                  <a:pt x="1291776" y="6663197"/>
                  <a:pt x="1276622" y="6668219"/>
                  <a:pt x="1258902" y="6665956"/>
                </a:cubicBezTo>
                <a:cubicBezTo>
                  <a:pt x="1245814" y="6648386"/>
                  <a:pt x="1248441" y="6590424"/>
                  <a:pt x="1265725" y="6576732"/>
                </a:cubicBezTo>
                <a:close/>
                <a:moveTo>
                  <a:pt x="864196" y="6532356"/>
                </a:moveTo>
                <a:cubicBezTo>
                  <a:pt x="874114" y="6538131"/>
                  <a:pt x="880182" y="6532249"/>
                  <a:pt x="890098" y="6538026"/>
                </a:cubicBezTo>
                <a:cubicBezTo>
                  <a:pt x="885312" y="6547793"/>
                  <a:pt x="884203" y="6556562"/>
                  <a:pt x="881811" y="6561447"/>
                </a:cubicBezTo>
                <a:cubicBezTo>
                  <a:pt x="864541" y="6557667"/>
                  <a:pt x="857018" y="6547007"/>
                  <a:pt x="864196" y="6532356"/>
                </a:cubicBezTo>
                <a:close/>
                <a:moveTo>
                  <a:pt x="1035916" y="6528366"/>
                </a:moveTo>
                <a:cubicBezTo>
                  <a:pt x="1039774" y="6537594"/>
                  <a:pt x="1040344" y="6544663"/>
                  <a:pt x="1038223" y="6550525"/>
                </a:cubicBezTo>
                <a:lnTo>
                  <a:pt x="1027530" y="6562043"/>
                </a:lnTo>
                <a:lnTo>
                  <a:pt x="1030573" y="6563395"/>
                </a:lnTo>
                <a:cubicBezTo>
                  <a:pt x="1041250" y="6567749"/>
                  <a:pt x="1050950" y="6571982"/>
                  <a:pt x="1062524" y="6579496"/>
                </a:cubicBezTo>
                <a:cubicBezTo>
                  <a:pt x="1062415" y="6583550"/>
                  <a:pt x="1058503" y="6583073"/>
                  <a:pt x="1058395" y="6587128"/>
                </a:cubicBezTo>
                <a:cubicBezTo>
                  <a:pt x="1056385" y="6588916"/>
                  <a:pt x="1052451" y="6589199"/>
                  <a:pt x="1047684" y="6588553"/>
                </a:cubicBezTo>
                <a:cubicBezTo>
                  <a:pt x="1033386" y="6586618"/>
                  <a:pt x="1011583" y="6576333"/>
                  <a:pt x="1011664" y="6573292"/>
                </a:cubicBezTo>
                <a:cubicBezTo>
                  <a:pt x="1007752" y="6572815"/>
                  <a:pt x="1007862" y="6568761"/>
                  <a:pt x="1003948" y="6568284"/>
                </a:cubicBezTo>
                <a:cubicBezTo>
                  <a:pt x="1003948" y="6568284"/>
                  <a:pt x="1000034" y="6567806"/>
                  <a:pt x="996232" y="6563275"/>
                </a:cubicBezTo>
                <a:cubicBezTo>
                  <a:pt x="992428" y="6558743"/>
                  <a:pt x="988625" y="6554212"/>
                  <a:pt x="992754" y="6546581"/>
                </a:cubicBezTo>
                <a:lnTo>
                  <a:pt x="1019187" y="6558333"/>
                </a:lnTo>
                <a:lnTo>
                  <a:pt x="1012578" y="6549311"/>
                </a:lnTo>
                <a:cubicBezTo>
                  <a:pt x="1010097" y="6542660"/>
                  <a:pt x="1009526" y="6535590"/>
                  <a:pt x="1012242" y="6530678"/>
                </a:cubicBezTo>
                <a:cubicBezTo>
                  <a:pt x="1024246" y="6525169"/>
                  <a:pt x="1029008" y="6532758"/>
                  <a:pt x="1035916" y="6528366"/>
                </a:cubicBezTo>
                <a:close/>
                <a:moveTo>
                  <a:pt x="1759148" y="6509085"/>
                </a:moveTo>
                <a:cubicBezTo>
                  <a:pt x="1767481" y="6506619"/>
                  <a:pt x="1771942" y="6508929"/>
                  <a:pt x="1774466" y="6513628"/>
                </a:cubicBezTo>
                <a:cubicBezTo>
                  <a:pt x="1776990" y="6518325"/>
                  <a:pt x="1777576" y="6525413"/>
                  <a:pt x="1778164" y="6532501"/>
                </a:cubicBezTo>
                <a:cubicBezTo>
                  <a:pt x="1769829" y="6534968"/>
                  <a:pt x="1766251" y="6543288"/>
                  <a:pt x="1753163" y="6539901"/>
                </a:cubicBezTo>
                <a:cubicBezTo>
                  <a:pt x="1754366" y="6528653"/>
                  <a:pt x="1757945" y="6520332"/>
                  <a:pt x="1759148" y="6509085"/>
                </a:cubicBezTo>
                <a:close/>
                <a:moveTo>
                  <a:pt x="1776904" y="6488505"/>
                </a:moveTo>
                <a:cubicBezTo>
                  <a:pt x="1776904" y="6488505"/>
                  <a:pt x="1787053" y="6496894"/>
                  <a:pt x="1787053" y="6496894"/>
                </a:cubicBezTo>
                <a:cubicBezTo>
                  <a:pt x="1786151" y="6502519"/>
                  <a:pt x="1786151" y="6502519"/>
                  <a:pt x="1783839" y="6499015"/>
                </a:cubicBezTo>
                <a:cubicBezTo>
                  <a:pt x="1779723" y="6506760"/>
                  <a:pt x="1776508" y="6508881"/>
                  <a:pt x="1773294" y="6511003"/>
                </a:cubicBezTo>
                <a:cubicBezTo>
                  <a:pt x="1767768" y="6509620"/>
                  <a:pt x="1763145" y="6502613"/>
                  <a:pt x="1761735" y="6493486"/>
                </a:cubicBezTo>
                <a:cubicBezTo>
                  <a:pt x="1767261" y="6494869"/>
                  <a:pt x="1771379" y="6487122"/>
                  <a:pt x="1776904" y="6488505"/>
                </a:cubicBezTo>
                <a:close/>
                <a:moveTo>
                  <a:pt x="1103720" y="6472954"/>
                </a:moveTo>
                <a:cubicBezTo>
                  <a:pt x="1107576" y="6473424"/>
                  <a:pt x="1111325" y="6477917"/>
                  <a:pt x="1111325" y="6477917"/>
                </a:cubicBezTo>
                <a:cubicBezTo>
                  <a:pt x="1115074" y="6482410"/>
                  <a:pt x="1115074" y="6482410"/>
                  <a:pt x="1119038" y="6478859"/>
                </a:cubicBezTo>
                <a:cubicBezTo>
                  <a:pt x="1119038" y="6478859"/>
                  <a:pt x="1118930" y="6482881"/>
                  <a:pt x="1118930" y="6482881"/>
                </a:cubicBezTo>
                <a:cubicBezTo>
                  <a:pt x="1115074" y="6482410"/>
                  <a:pt x="1118930" y="6482881"/>
                  <a:pt x="1122680" y="6487374"/>
                </a:cubicBezTo>
                <a:cubicBezTo>
                  <a:pt x="1118607" y="6494947"/>
                  <a:pt x="1118500" y="6498969"/>
                  <a:pt x="1114536" y="6502521"/>
                </a:cubicBezTo>
                <a:cubicBezTo>
                  <a:pt x="1112553" y="6504296"/>
                  <a:pt x="1109607" y="6505955"/>
                  <a:pt x="1106686" y="6506607"/>
                </a:cubicBezTo>
                <a:cubicBezTo>
                  <a:pt x="1103767" y="6507260"/>
                  <a:pt x="1100875" y="6506907"/>
                  <a:pt x="1099000" y="6504661"/>
                </a:cubicBezTo>
                <a:cubicBezTo>
                  <a:pt x="1099108" y="6500639"/>
                  <a:pt x="1095251" y="6500169"/>
                  <a:pt x="1095359" y="6496146"/>
                </a:cubicBezTo>
                <a:cubicBezTo>
                  <a:pt x="1091716" y="6487631"/>
                  <a:pt x="1091825" y="6483610"/>
                  <a:pt x="1095789" y="6480058"/>
                </a:cubicBezTo>
                <a:cubicBezTo>
                  <a:pt x="1095897" y="6476036"/>
                  <a:pt x="1099754" y="6476507"/>
                  <a:pt x="1103720" y="6472954"/>
                </a:cubicBezTo>
                <a:close/>
                <a:moveTo>
                  <a:pt x="1653469" y="6463590"/>
                </a:moveTo>
                <a:cubicBezTo>
                  <a:pt x="1690656" y="6475723"/>
                  <a:pt x="1681530" y="6505194"/>
                  <a:pt x="1659957" y="6510654"/>
                </a:cubicBezTo>
                <a:cubicBezTo>
                  <a:pt x="1652765" y="6512474"/>
                  <a:pt x="1644190" y="6511625"/>
                  <a:pt x="1635485" y="6506581"/>
                </a:cubicBezTo>
                <a:cubicBezTo>
                  <a:pt x="1631636" y="6494923"/>
                  <a:pt x="1642396" y="6466598"/>
                  <a:pt x="1653469" y="6463590"/>
                </a:cubicBezTo>
                <a:close/>
                <a:moveTo>
                  <a:pt x="973957" y="6463004"/>
                </a:moveTo>
                <a:cubicBezTo>
                  <a:pt x="984336" y="6460946"/>
                  <a:pt x="995506" y="6461330"/>
                  <a:pt x="1005624" y="6463854"/>
                </a:cubicBezTo>
                <a:cubicBezTo>
                  <a:pt x="1025861" y="6468897"/>
                  <a:pt x="1041883" y="6482503"/>
                  <a:pt x="1038921" y="6502259"/>
                </a:cubicBezTo>
                <a:cubicBezTo>
                  <a:pt x="1038075" y="6507902"/>
                  <a:pt x="1035680" y="6514049"/>
                  <a:pt x="1031390" y="6520640"/>
                </a:cubicBezTo>
                <a:cubicBezTo>
                  <a:pt x="1004267" y="6518396"/>
                  <a:pt x="956598" y="6523527"/>
                  <a:pt x="947049" y="6476802"/>
                </a:cubicBezTo>
                <a:cubicBezTo>
                  <a:pt x="953994" y="6469561"/>
                  <a:pt x="963579" y="6465062"/>
                  <a:pt x="973957" y="6463004"/>
                </a:cubicBezTo>
                <a:close/>
                <a:moveTo>
                  <a:pt x="1288335" y="6451077"/>
                </a:moveTo>
                <a:cubicBezTo>
                  <a:pt x="1311845" y="6461630"/>
                  <a:pt x="1305776" y="6467512"/>
                  <a:pt x="1294922" y="6483162"/>
                </a:cubicBezTo>
                <a:cubicBezTo>
                  <a:pt x="1280047" y="6474498"/>
                  <a:pt x="1281156" y="6465728"/>
                  <a:pt x="1288335" y="6451077"/>
                </a:cubicBezTo>
                <a:close/>
                <a:moveTo>
                  <a:pt x="1369610" y="6446451"/>
                </a:moveTo>
                <a:cubicBezTo>
                  <a:pt x="1376198" y="6444264"/>
                  <a:pt x="1383421" y="6447567"/>
                  <a:pt x="1392487" y="6450112"/>
                </a:cubicBezTo>
                <a:cubicBezTo>
                  <a:pt x="1391777" y="6454586"/>
                  <a:pt x="1393192" y="6459233"/>
                  <a:pt x="1394147" y="6464068"/>
                </a:cubicBezTo>
                <a:lnTo>
                  <a:pt x="1393817" y="6468570"/>
                </a:lnTo>
                <a:lnTo>
                  <a:pt x="1418113" y="6466829"/>
                </a:lnTo>
                <a:lnTo>
                  <a:pt x="1417181" y="6475919"/>
                </a:lnTo>
                <a:lnTo>
                  <a:pt x="1417790" y="6475005"/>
                </a:lnTo>
                <a:cubicBezTo>
                  <a:pt x="1427953" y="6467661"/>
                  <a:pt x="1441665" y="6465186"/>
                  <a:pt x="1460354" y="6472266"/>
                </a:cubicBezTo>
                <a:cubicBezTo>
                  <a:pt x="1468842" y="6472995"/>
                  <a:pt x="1465168" y="6474506"/>
                  <a:pt x="1469984" y="6476745"/>
                </a:cubicBezTo>
                <a:cubicBezTo>
                  <a:pt x="1474797" y="6478984"/>
                  <a:pt x="1483285" y="6479713"/>
                  <a:pt x="1486960" y="6478202"/>
                </a:cubicBezTo>
                <a:cubicBezTo>
                  <a:pt x="1480506" y="6497734"/>
                  <a:pt x="1493810" y="6500701"/>
                  <a:pt x="1482294" y="6530752"/>
                </a:cubicBezTo>
                <a:cubicBezTo>
                  <a:pt x="1469390" y="6569813"/>
                  <a:pt x="1441395" y="6572889"/>
                  <a:pt x="1423278" y="6567683"/>
                </a:cubicBezTo>
                <a:cubicBezTo>
                  <a:pt x="1425176" y="6563737"/>
                  <a:pt x="1400494" y="6556484"/>
                  <a:pt x="1394547" y="6534405"/>
                </a:cubicBezTo>
                <a:cubicBezTo>
                  <a:pt x="1392563" y="6527046"/>
                  <a:pt x="1392661" y="6518039"/>
                  <a:pt x="1396522" y="6506958"/>
                </a:cubicBezTo>
                <a:lnTo>
                  <a:pt x="1404243" y="6495358"/>
                </a:lnTo>
                <a:lnTo>
                  <a:pt x="1375616" y="6507941"/>
                </a:lnTo>
                <a:cubicBezTo>
                  <a:pt x="1350382" y="6513619"/>
                  <a:pt x="1320795" y="6512446"/>
                  <a:pt x="1306999" y="6507952"/>
                </a:cubicBezTo>
                <a:lnTo>
                  <a:pt x="1353922" y="6482430"/>
                </a:lnTo>
                <a:lnTo>
                  <a:pt x="1350544" y="6475727"/>
                </a:lnTo>
                <a:cubicBezTo>
                  <a:pt x="1357069" y="6456314"/>
                  <a:pt x="1363021" y="6448638"/>
                  <a:pt x="1369610" y="6446451"/>
                </a:cubicBezTo>
                <a:close/>
                <a:moveTo>
                  <a:pt x="1220605" y="6438947"/>
                </a:moveTo>
                <a:cubicBezTo>
                  <a:pt x="1235897" y="6439419"/>
                  <a:pt x="1257965" y="6451926"/>
                  <a:pt x="1246375" y="6471158"/>
                </a:cubicBezTo>
                <a:cubicBezTo>
                  <a:pt x="1244606" y="6474854"/>
                  <a:pt x="1240800" y="6476155"/>
                  <a:pt x="1236234" y="6475719"/>
                </a:cubicBezTo>
                <a:cubicBezTo>
                  <a:pt x="1222535" y="6474412"/>
                  <a:pt x="1201993" y="6457471"/>
                  <a:pt x="1209070" y="6442681"/>
                </a:cubicBezTo>
                <a:cubicBezTo>
                  <a:pt x="1211164" y="6439969"/>
                  <a:pt x="1215510" y="6438789"/>
                  <a:pt x="1220605" y="6438947"/>
                </a:cubicBezTo>
                <a:close/>
                <a:moveTo>
                  <a:pt x="1553487" y="6436844"/>
                </a:moveTo>
                <a:cubicBezTo>
                  <a:pt x="1586569" y="6431511"/>
                  <a:pt x="1621348" y="6495957"/>
                  <a:pt x="1596761" y="6509874"/>
                </a:cubicBezTo>
                <a:cubicBezTo>
                  <a:pt x="1593248" y="6511860"/>
                  <a:pt x="1588524" y="6512817"/>
                  <a:pt x="1582410" y="6512393"/>
                </a:cubicBezTo>
                <a:cubicBezTo>
                  <a:pt x="1552902" y="6495386"/>
                  <a:pt x="1534357" y="6475399"/>
                  <a:pt x="1543786" y="6443647"/>
                </a:cubicBezTo>
                <a:cubicBezTo>
                  <a:pt x="1548704" y="6446483"/>
                  <a:pt x="1551095" y="6441664"/>
                  <a:pt x="1553487" y="6436844"/>
                </a:cubicBezTo>
                <a:close/>
                <a:moveTo>
                  <a:pt x="831016" y="6387910"/>
                </a:moveTo>
                <a:cubicBezTo>
                  <a:pt x="888224" y="6435016"/>
                  <a:pt x="862569" y="6478508"/>
                  <a:pt x="827256" y="6486397"/>
                </a:cubicBezTo>
                <a:cubicBezTo>
                  <a:pt x="815486" y="6489026"/>
                  <a:pt x="802641" y="6487698"/>
                  <a:pt x="791436" y="6481234"/>
                </a:cubicBezTo>
                <a:cubicBezTo>
                  <a:pt x="776494" y="6472614"/>
                  <a:pt x="764467" y="6454854"/>
                  <a:pt x="761777" y="6425150"/>
                </a:cubicBezTo>
                <a:cubicBezTo>
                  <a:pt x="786226" y="6398155"/>
                  <a:pt x="807936" y="6400325"/>
                  <a:pt x="831016" y="6387910"/>
                </a:cubicBezTo>
                <a:close/>
                <a:moveTo>
                  <a:pt x="1089656" y="6369470"/>
                </a:moveTo>
                <a:cubicBezTo>
                  <a:pt x="1096769" y="6370883"/>
                  <a:pt x="1103004" y="6375723"/>
                  <a:pt x="1105669" y="6385358"/>
                </a:cubicBezTo>
                <a:cubicBezTo>
                  <a:pt x="1097901" y="6392075"/>
                  <a:pt x="1089437" y="6406223"/>
                  <a:pt x="1074601" y="6412237"/>
                </a:cubicBezTo>
                <a:cubicBezTo>
                  <a:pt x="1039053" y="6391821"/>
                  <a:pt x="1068311" y="6365231"/>
                  <a:pt x="1089656" y="6369470"/>
                </a:cubicBezTo>
                <a:close/>
                <a:moveTo>
                  <a:pt x="1461188" y="6366240"/>
                </a:moveTo>
                <a:cubicBezTo>
                  <a:pt x="1486790" y="6369644"/>
                  <a:pt x="1500741" y="6455024"/>
                  <a:pt x="1434251" y="6398454"/>
                </a:cubicBezTo>
                <a:cubicBezTo>
                  <a:pt x="1442825" y="6373078"/>
                  <a:pt x="1452655" y="6365104"/>
                  <a:pt x="1461188" y="6366240"/>
                </a:cubicBezTo>
                <a:close/>
                <a:moveTo>
                  <a:pt x="346372" y="6348813"/>
                </a:moveTo>
                <a:cubicBezTo>
                  <a:pt x="366338" y="6348062"/>
                  <a:pt x="385366" y="6357284"/>
                  <a:pt x="404821" y="6381198"/>
                </a:cubicBezTo>
                <a:cubicBezTo>
                  <a:pt x="398511" y="6409865"/>
                  <a:pt x="372234" y="6420059"/>
                  <a:pt x="345360" y="6417373"/>
                </a:cubicBezTo>
                <a:cubicBezTo>
                  <a:pt x="318482" y="6414690"/>
                  <a:pt x="291009" y="6399129"/>
                  <a:pt x="282303" y="6376288"/>
                </a:cubicBezTo>
                <a:cubicBezTo>
                  <a:pt x="305508" y="6360294"/>
                  <a:pt x="326408" y="6349566"/>
                  <a:pt x="346372" y="6348813"/>
                </a:cubicBezTo>
                <a:close/>
                <a:moveTo>
                  <a:pt x="1447235" y="6347747"/>
                </a:moveTo>
                <a:cubicBezTo>
                  <a:pt x="1449760" y="6348610"/>
                  <a:pt x="1450016" y="6349455"/>
                  <a:pt x="1449270" y="6350714"/>
                </a:cubicBezTo>
                <a:cubicBezTo>
                  <a:pt x="1448521" y="6351971"/>
                  <a:pt x="1446770" y="6353643"/>
                  <a:pt x="1445275" y="6356158"/>
                </a:cubicBezTo>
                <a:cubicBezTo>
                  <a:pt x="1444246" y="6352779"/>
                  <a:pt x="1445275" y="6356158"/>
                  <a:pt x="1447235" y="6347747"/>
                </a:cubicBezTo>
                <a:close/>
                <a:moveTo>
                  <a:pt x="922545" y="6331962"/>
                </a:moveTo>
                <a:cubicBezTo>
                  <a:pt x="930700" y="6340149"/>
                  <a:pt x="934777" y="6344244"/>
                  <a:pt x="942758" y="6348516"/>
                </a:cubicBezTo>
                <a:cubicBezTo>
                  <a:pt x="920370" y="6370928"/>
                  <a:pt x="921406" y="6394417"/>
                  <a:pt x="893729" y="6385332"/>
                </a:cubicBezTo>
                <a:cubicBezTo>
                  <a:pt x="889134" y="6369497"/>
                  <a:pt x="907791" y="6350818"/>
                  <a:pt x="922545" y="6331962"/>
                </a:cubicBezTo>
                <a:close/>
                <a:moveTo>
                  <a:pt x="1865034" y="6311059"/>
                </a:moveTo>
                <a:lnTo>
                  <a:pt x="1867278" y="6358748"/>
                </a:lnTo>
                <a:lnTo>
                  <a:pt x="1871366" y="6398241"/>
                </a:lnTo>
                <a:lnTo>
                  <a:pt x="1877130" y="6408340"/>
                </a:lnTo>
                <a:cubicBezTo>
                  <a:pt x="1884048" y="6429321"/>
                  <a:pt x="1884992" y="6455778"/>
                  <a:pt x="1880334" y="6477664"/>
                </a:cubicBezTo>
                <a:lnTo>
                  <a:pt x="1879745" y="6479151"/>
                </a:lnTo>
                <a:lnTo>
                  <a:pt x="1880010" y="6481717"/>
                </a:lnTo>
                <a:lnTo>
                  <a:pt x="1879107" y="6480765"/>
                </a:lnTo>
                <a:lnTo>
                  <a:pt x="1874535" y="6492319"/>
                </a:lnTo>
                <a:lnTo>
                  <a:pt x="1875959" y="6492234"/>
                </a:lnTo>
                <a:cubicBezTo>
                  <a:pt x="1885904" y="6495548"/>
                  <a:pt x="1893239" y="6503804"/>
                  <a:pt x="1897617" y="6519675"/>
                </a:cubicBezTo>
                <a:cubicBezTo>
                  <a:pt x="1892981" y="6526443"/>
                  <a:pt x="1886895" y="6529916"/>
                  <a:pt x="1880394" y="6530903"/>
                </a:cubicBezTo>
                <a:lnTo>
                  <a:pt x="1868798" y="6528732"/>
                </a:lnTo>
                <a:lnTo>
                  <a:pt x="1875380" y="6574537"/>
                </a:lnTo>
                <a:cubicBezTo>
                  <a:pt x="1878853" y="6595229"/>
                  <a:pt x="1882326" y="6614147"/>
                  <a:pt x="1884641" y="6628335"/>
                </a:cubicBezTo>
                <a:cubicBezTo>
                  <a:pt x="1893900" y="6618875"/>
                  <a:pt x="1880010" y="6576310"/>
                  <a:pt x="1889270" y="6566850"/>
                </a:cubicBezTo>
                <a:cubicBezTo>
                  <a:pt x="1889270" y="6566850"/>
                  <a:pt x="1889270" y="6566850"/>
                  <a:pt x="1884641" y="6552662"/>
                </a:cubicBezTo>
                <a:cubicBezTo>
                  <a:pt x="1884641" y="6547932"/>
                  <a:pt x="1884641" y="6543200"/>
                  <a:pt x="1884641" y="6543200"/>
                </a:cubicBezTo>
                <a:cubicBezTo>
                  <a:pt x="1889270" y="6543200"/>
                  <a:pt x="1889270" y="6547932"/>
                  <a:pt x="1889270" y="6552662"/>
                </a:cubicBezTo>
                <a:cubicBezTo>
                  <a:pt x="1889270" y="6552662"/>
                  <a:pt x="1889270" y="6552662"/>
                  <a:pt x="1893900" y="6566850"/>
                </a:cubicBezTo>
                <a:cubicBezTo>
                  <a:pt x="1893900" y="6576310"/>
                  <a:pt x="1898530" y="6595227"/>
                  <a:pt x="1903160" y="6614147"/>
                </a:cubicBezTo>
                <a:cubicBezTo>
                  <a:pt x="1903160" y="6633063"/>
                  <a:pt x="1907790" y="6647253"/>
                  <a:pt x="1903160" y="6647253"/>
                </a:cubicBezTo>
                <a:cubicBezTo>
                  <a:pt x="1907790" y="6656711"/>
                  <a:pt x="1907790" y="6651983"/>
                  <a:pt x="1912419" y="6666170"/>
                </a:cubicBezTo>
                <a:cubicBezTo>
                  <a:pt x="1917049" y="6685090"/>
                  <a:pt x="1921681" y="6708738"/>
                  <a:pt x="1926311" y="6732385"/>
                </a:cubicBezTo>
                <a:cubicBezTo>
                  <a:pt x="1930941" y="6756033"/>
                  <a:pt x="1935570" y="6779679"/>
                  <a:pt x="1935570" y="6789141"/>
                </a:cubicBezTo>
                <a:cubicBezTo>
                  <a:pt x="1940200" y="6817516"/>
                  <a:pt x="1944830" y="6803328"/>
                  <a:pt x="1954090" y="6836438"/>
                </a:cubicBezTo>
                <a:cubicBezTo>
                  <a:pt x="1956405" y="6834072"/>
                  <a:pt x="1954090" y="6822248"/>
                  <a:pt x="1952932" y="6813380"/>
                </a:cubicBezTo>
                <a:lnTo>
                  <a:pt x="1952909" y="6811839"/>
                </a:lnTo>
                <a:lnTo>
                  <a:pt x="1951966" y="6807986"/>
                </a:lnTo>
                <a:cubicBezTo>
                  <a:pt x="1951118" y="6800643"/>
                  <a:pt x="1951223" y="6793925"/>
                  <a:pt x="1952864" y="6788216"/>
                </a:cubicBezTo>
                <a:lnTo>
                  <a:pt x="1954119" y="6786512"/>
                </a:lnTo>
                <a:lnTo>
                  <a:pt x="1950327" y="6768750"/>
                </a:lnTo>
                <a:lnTo>
                  <a:pt x="1948280" y="6766501"/>
                </a:lnTo>
                <a:lnTo>
                  <a:pt x="1949377" y="6764302"/>
                </a:lnTo>
                <a:lnTo>
                  <a:pt x="1940773" y="6724003"/>
                </a:lnTo>
                <a:lnTo>
                  <a:pt x="1930467" y="6724879"/>
                </a:lnTo>
                <a:cubicBezTo>
                  <a:pt x="1926645" y="6720490"/>
                  <a:pt x="1922926" y="6712191"/>
                  <a:pt x="1930990" y="6705331"/>
                </a:cubicBezTo>
                <a:lnTo>
                  <a:pt x="1936173" y="6702458"/>
                </a:lnTo>
                <a:lnTo>
                  <a:pt x="1928047" y="6664398"/>
                </a:lnTo>
                <a:cubicBezTo>
                  <a:pt x="1920523" y="6617693"/>
                  <a:pt x="1914736" y="6571580"/>
                  <a:pt x="1907790" y="6524284"/>
                </a:cubicBezTo>
                <a:cubicBezTo>
                  <a:pt x="1907790" y="6510095"/>
                  <a:pt x="1903160" y="6510095"/>
                  <a:pt x="1903160" y="6500637"/>
                </a:cubicBezTo>
                <a:cubicBezTo>
                  <a:pt x="1898530" y="6486447"/>
                  <a:pt x="1903160" y="6476989"/>
                  <a:pt x="1903160" y="6467529"/>
                </a:cubicBezTo>
                <a:cubicBezTo>
                  <a:pt x="1898530" y="6434422"/>
                  <a:pt x="1893900" y="6406042"/>
                  <a:pt x="1889270" y="6372938"/>
                </a:cubicBezTo>
                <a:lnTo>
                  <a:pt x="1888251" y="6357029"/>
                </a:lnTo>
                <a:lnTo>
                  <a:pt x="1884229" y="6345152"/>
                </a:lnTo>
                <a:lnTo>
                  <a:pt x="1887431" y="6344246"/>
                </a:lnTo>
                <a:lnTo>
                  <a:pt x="1885939" y="6320962"/>
                </a:lnTo>
                <a:lnTo>
                  <a:pt x="1885075" y="6319063"/>
                </a:lnTo>
                <a:lnTo>
                  <a:pt x="1871560" y="6328915"/>
                </a:lnTo>
                <a:close/>
                <a:moveTo>
                  <a:pt x="1780146" y="6304737"/>
                </a:moveTo>
                <a:cubicBezTo>
                  <a:pt x="1784698" y="6303525"/>
                  <a:pt x="1789131" y="6303400"/>
                  <a:pt x="1792828" y="6304759"/>
                </a:cubicBezTo>
                <a:cubicBezTo>
                  <a:pt x="1770805" y="6319343"/>
                  <a:pt x="1771301" y="6340048"/>
                  <a:pt x="1752646" y="6334268"/>
                </a:cubicBezTo>
                <a:cubicBezTo>
                  <a:pt x="1751769" y="6321795"/>
                  <a:pt x="1766491" y="6308374"/>
                  <a:pt x="1780146" y="6304737"/>
                </a:cubicBezTo>
                <a:close/>
                <a:moveTo>
                  <a:pt x="1408500" y="6287873"/>
                </a:moveTo>
                <a:cubicBezTo>
                  <a:pt x="1419870" y="6301196"/>
                  <a:pt x="1415548" y="6316586"/>
                  <a:pt x="1426812" y="6333876"/>
                </a:cubicBezTo>
                <a:cubicBezTo>
                  <a:pt x="1418702" y="6344824"/>
                  <a:pt x="1429858" y="6366081"/>
                  <a:pt x="1417746" y="6380519"/>
                </a:cubicBezTo>
                <a:lnTo>
                  <a:pt x="1417059" y="6379398"/>
                </a:lnTo>
                <a:lnTo>
                  <a:pt x="1412016" y="6389684"/>
                </a:lnTo>
                <a:cubicBezTo>
                  <a:pt x="1409717" y="6393757"/>
                  <a:pt x="1408002" y="6396867"/>
                  <a:pt x="1408074" y="6399088"/>
                </a:cubicBezTo>
                <a:cubicBezTo>
                  <a:pt x="1392828" y="6403488"/>
                  <a:pt x="1392828" y="6403488"/>
                  <a:pt x="1379905" y="6374346"/>
                </a:cubicBezTo>
                <a:cubicBezTo>
                  <a:pt x="1378018" y="6368914"/>
                  <a:pt x="1377401" y="6363116"/>
                  <a:pt x="1378290" y="6357630"/>
                </a:cubicBezTo>
                <a:cubicBezTo>
                  <a:pt x="1379179" y="6352143"/>
                  <a:pt x="1381575" y="6346969"/>
                  <a:pt x="1385714" y="6342786"/>
                </a:cubicBezTo>
                <a:cubicBezTo>
                  <a:pt x="1385425" y="6333903"/>
                  <a:pt x="1390218" y="6323555"/>
                  <a:pt x="1396897" y="6318638"/>
                </a:cubicBezTo>
                <a:lnTo>
                  <a:pt x="1400769" y="6318667"/>
                </a:lnTo>
                <a:lnTo>
                  <a:pt x="1401652" y="6304135"/>
                </a:lnTo>
                <a:cubicBezTo>
                  <a:pt x="1403141" y="6296420"/>
                  <a:pt x="1405498" y="6290491"/>
                  <a:pt x="1408500" y="6287873"/>
                </a:cubicBezTo>
                <a:close/>
                <a:moveTo>
                  <a:pt x="1612360" y="6256083"/>
                </a:moveTo>
                <a:cubicBezTo>
                  <a:pt x="1624068" y="6257511"/>
                  <a:pt x="1631874" y="6258463"/>
                  <a:pt x="1639468" y="6267338"/>
                </a:cubicBezTo>
                <a:cubicBezTo>
                  <a:pt x="1650856" y="6280648"/>
                  <a:pt x="1657920" y="6309323"/>
                  <a:pt x="1645894" y="6319777"/>
                </a:cubicBezTo>
                <a:cubicBezTo>
                  <a:pt x="1633762" y="6334191"/>
                  <a:pt x="1621949" y="6336724"/>
                  <a:pt x="1610240" y="6335295"/>
                </a:cubicBezTo>
                <a:cubicBezTo>
                  <a:pt x="1610240" y="6335295"/>
                  <a:pt x="1610240" y="6335295"/>
                  <a:pt x="1614143" y="6335771"/>
                </a:cubicBezTo>
                <a:lnTo>
                  <a:pt x="1626509" y="6351190"/>
                </a:lnTo>
                <a:lnTo>
                  <a:pt x="1639225" y="6341800"/>
                </a:lnTo>
                <a:cubicBezTo>
                  <a:pt x="1689884" y="6380090"/>
                  <a:pt x="1657213" y="6439136"/>
                  <a:pt x="1619446" y="6433288"/>
                </a:cubicBezTo>
                <a:cubicBezTo>
                  <a:pt x="1613150" y="6432313"/>
                  <a:pt x="1606714" y="6429536"/>
                  <a:pt x="1600498" y="6424559"/>
                </a:cubicBezTo>
                <a:lnTo>
                  <a:pt x="1592069" y="6414072"/>
                </a:lnTo>
                <a:lnTo>
                  <a:pt x="1584327" y="6417245"/>
                </a:lnTo>
                <a:cubicBezTo>
                  <a:pt x="1567381" y="6406121"/>
                  <a:pt x="1559786" y="6369725"/>
                  <a:pt x="1585831" y="6364389"/>
                </a:cubicBezTo>
                <a:lnTo>
                  <a:pt x="1601447" y="6370635"/>
                </a:lnTo>
                <a:lnTo>
                  <a:pt x="1606190" y="6366194"/>
                </a:lnTo>
                <a:lnTo>
                  <a:pt x="1610501" y="6363010"/>
                </a:lnTo>
                <a:lnTo>
                  <a:pt x="1601799" y="6358107"/>
                </a:lnTo>
                <a:cubicBezTo>
                  <a:pt x="1594206" y="6349234"/>
                  <a:pt x="1594312" y="6345273"/>
                  <a:pt x="1586824" y="6332439"/>
                </a:cubicBezTo>
                <a:cubicBezTo>
                  <a:pt x="1590939" y="6324995"/>
                  <a:pt x="1590939" y="6324995"/>
                  <a:pt x="1594842" y="6325470"/>
                </a:cubicBezTo>
                <a:cubicBezTo>
                  <a:pt x="1590939" y="6324995"/>
                  <a:pt x="1591045" y="6321034"/>
                  <a:pt x="1587248" y="6316597"/>
                </a:cubicBezTo>
                <a:cubicBezTo>
                  <a:pt x="1568053" y="6302336"/>
                  <a:pt x="1576389" y="6283485"/>
                  <a:pt x="1592529" y="6265586"/>
                </a:cubicBezTo>
                <a:cubicBezTo>
                  <a:pt x="1596327" y="6270022"/>
                  <a:pt x="1604449" y="6259092"/>
                  <a:pt x="1612360" y="6256083"/>
                </a:cubicBezTo>
                <a:close/>
                <a:moveTo>
                  <a:pt x="432710" y="6244450"/>
                </a:moveTo>
                <a:cubicBezTo>
                  <a:pt x="438586" y="6245271"/>
                  <a:pt x="445112" y="6247678"/>
                  <a:pt x="452498" y="6251941"/>
                </a:cubicBezTo>
                <a:cubicBezTo>
                  <a:pt x="455735" y="6267781"/>
                  <a:pt x="445146" y="6277968"/>
                  <a:pt x="431427" y="6281692"/>
                </a:cubicBezTo>
                <a:cubicBezTo>
                  <a:pt x="417708" y="6285418"/>
                  <a:pt x="400859" y="6282679"/>
                  <a:pt x="391573" y="6272662"/>
                </a:cubicBezTo>
                <a:cubicBezTo>
                  <a:pt x="403288" y="6253809"/>
                  <a:pt x="415081" y="6241988"/>
                  <a:pt x="432710" y="6244450"/>
                </a:cubicBezTo>
                <a:close/>
                <a:moveTo>
                  <a:pt x="1522978" y="6228038"/>
                </a:moveTo>
                <a:cubicBezTo>
                  <a:pt x="1528747" y="6228662"/>
                  <a:pt x="1534941" y="6230856"/>
                  <a:pt x="1541737" y="6234881"/>
                </a:cubicBezTo>
                <a:cubicBezTo>
                  <a:pt x="1542749" y="6250666"/>
                  <a:pt x="1530713" y="6261251"/>
                  <a:pt x="1516453" y="6265456"/>
                </a:cubicBezTo>
                <a:cubicBezTo>
                  <a:pt x="1502192" y="6269662"/>
                  <a:pt x="1485707" y="6267487"/>
                  <a:pt x="1477818" y="6257751"/>
                </a:cubicBezTo>
                <a:cubicBezTo>
                  <a:pt x="1492200" y="6238434"/>
                  <a:pt x="1505672" y="6226169"/>
                  <a:pt x="1522978" y="6228038"/>
                </a:cubicBezTo>
                <a:close/>
                <a:moveTo>
                  <a:pt x="964277" y="6195123"/>
                </a:moveTo>
                <a:cubicBezTo>
                  <a:pt x="973025" y="6195924"/>
                  <a:pt x="983516" y="6200485"/>
                  <a:pt x="993960" y="6201884"/>
                </a:cubicBezTo>
                <a:cubicBezTo>
                  <a:pt x="989837" y="6213588"/>
                  <a:pt x="983793" y="6219464"/>
                  <a:pt x="975685" y="6220607"/>
                </a:cubicBezTo>
                <a:cubicBezTo>
                  <a:pt x="967578" y="6221749"/>
                  <a:pt x="957408" y="6218159"/>
                  <a:pt x="945041" y="6210931"/>
                </a:cubicBezTo>
                <a:cubicBezTo>
                  <a:pt x="948521" y="6197284"/>
                  <a:pt x="955530" y="6194322"/>
                  <a:pt x="964277" y="6195123"/>
                </a:cubicBezTo>
                <a:close/>
                <a:moveTo>
                  <a:pt x="1852646" y="6180037"/>
                </a:moveTo>
                <a:lnTo>
                  <a:pt x="1852230" y="6193213"/>
                </a:lnTo>
                <a:lnTo>
                  <a:pt x="1853690" y="6206629"/>
                </a:lnTo>
                <a:lnTo>
                  <a:pt x="1860288" y="6220525"/>
                </a:lnTo>
                <a:lnTo>
                  <a:pt x="1860935" y="6225176"/>
                </a:lnTo>
                <a:lnTo>
                  <a:pt x="1868898" y="6233662"/>
                </a:lnTo>
                <a:lnTo>
                  <a:pt x="1863391" y="6242823"/>
                </a:lnTo>
                <a:lnTo>
                  <a:pt x="1865277" y="6256371"/>
                </a:lnTo>
                <a:lnTo>
                  <a:pt x="1866534" y="6253856"/>
                </a:lnTo>
                <a:lnTo>
                  <a:pt x="1866508" y="6253326"/>
                </a:lnTo>
                <a:lnTo>
                  <a:pt x="1867187" y="6252550"/>
                </a:lnTo>
                <a:lnTo>
                  <a:pt x="1881460" y="6224003"/>
                </a:lnTo>
                <a:lnTo>
                  <a:pt x="1880276" y="6183430"/>
                </a:lnTo>
                <a:close/>
                <a:moveTo>
                  <a:pt x="1585895" y="6180023"/>
                </a:moveTo>
                <a:cubicBezTo>
                  <a:pt x="1594460" y="6179548"/>
                  <a:pt x="1602591" y="6181024"/>
                  <a:pt x="1609074" y="6184941"/>
                </a:cubicBezTo>
                <a:cubicBezTo>
                  <a:pt x="1565888" y="6203242"/>
                  <a:pt x="1562639" y="6241441"/>
                  <a:pt x="1529697" y="6223657"/>
                </a:cubicBezTo>
                <a:cubicBezTo>
                  <a:pt x="1530596" y="6200422"/>
                  <a:pt x="1560203" y="6181448"/>
                  <a:pt x="1585895" y="6180023"/>
                </a:cubicBezTo>
                <a:close/>
                <a:moveTo>
                  <a:pt x="662152" y="6174566"/>
                </a:moveTo>
                <a:cubicBezTo>
                  <a:pt x="700476" y="6187781"/>
                  <a:pt x="697528" y="6214859"/>
                  <a:pt x="682019" y="6225584"/>
                </a:cubicBezTo>
                <a:cubicBezTo>
                  <a:pt x="676849" y="6229159"/>
                  <a:pt x="670284" y="6230917"/>
                  <a:pt x="663385" y="6229739"/>
                </a:cubicBezTo>
                <a:cubicBezTo>
                  <a:pt x="654188" y="6228169"/>
                  <a:pt x="644399" y="6221378"/>
                  <a:pt x="636539" y="6206715"/>
                </a:cubicBezTo>
                <a:cubicBezTo>
                  <a:pt x="642532" y="6188290"/>
                  <a:pt x="653616" y="6185281"/>
                  <a:pt x="662152" y="6174566"/>
                </a:cubicBezTo>
                <a:close/>
                <a:moveTo>
                  <a:pt x="1099576" y="6166010"/>
                </a:moveTo>
                <a:cubicBezTo>
                  <a:pt x="1103623" y="6165374"/>
                  <a:pt x="1108509" y="6166164"/>
                  <a:pt x="1114258" y="6168838"/>
                </a:cubicBezTo>
                <a:cubicBezTo>
                  <a:pt x="1118105" y="6180496"/>
                  <a:pt x="1110229" y="6203806"/>
                  <a:pt x="1099511" y="6206716"/>
                </a:cubicBezTo>
                <a:cubicBezTo>
                  <a:pt x="1094655" y="6203799"/>
                  <a:pt x="1089800" y="6200884"/>
                  <a:pt x="1084943" y="6197968"/>
                </a:cubicBezTo>
                <a:cubicBezTo>
                  <a:pt x="1082813" y="6182669"/>
                  <a:pt x="1087432" y="6167917"/>
                  <a:pt x="1099576" y="6166010"/>
                </a:cubicBezTo>
                <a:close/>
                <a:moveTo>
                  <a:pt x="1173788" y="6159096"/>
                </a:moveTo>
                <a:cubicBezTo>
                  <a:pt x="1180186" y="6160947"/>
                  <a:pt x="1186640" y="6165574"/>
                  <a:pt x="1192252" y="6173618"/>
                </a:cubicBezTo>
                <a:cubicBezTo>
                  <a:pt x="1195597" y="6189720"/>
                  <a:pt x="1190420" y="6203883"/>
                  <a:pt x="1180696" y="6210245"/>
                </a:cubicBezTo>
                <a:lnTo>
                  <a:pt x="1164122" y="6213045"/>
                </a:lnTo>
                <a:lnTo>
                  <a:pt x="1164773" y="6219357"/>
                </a:lnTo>
                <a:cubicBezTo>
                  <a:pt x="1158620" y="6226146"/>
                  <a:pt x="1150160" y="6225366"/>
                  <a:pt x="1141701" y="6224588"/>
                </a:cubicBezTo>
                <a:cubicBezTo>
                  <a:pt x="1135069" y="6223057"/>
                  <a:pt x="1132089" y="6220024"/>
                  <a:pt x="1131393" y="6216051"/>
                </a:cubicBezTo>
                <a:cubicBezTo>
                  <a:pt x="1130698" y="6212079"/>
                  <a:pt x="1132285" y="6207167"/>
                  <a:pt x="1134788" y="6201879"/>
                </a:cubicBezTo>
                <a:lnTo>
                  <a:pt x="1141796" y="6194662"/>
                </a:lnTo>
                <a:lnTo>
                  <a:pt x="1141627" y="6181451"/>
                </a:lnTo>
                <a:cubicBezTo>
                  <a:pt x="1145265" y="6164822"/>
                  <a:pt x="1159389" y="6154933"/>
                  <a:pt x="1173788" y="6159096"/>
                </a:cubicBezTo>
                <a:close/>
                <a:moveTo>
                  <a:pt x="745041" y="6157128"/>
                </a:moveTo>
                <a:cubicBezTo>
                  <a:pt x="759518" y="6158295"/>
                  <a:pt x="775468" y="6171083"/>
                  <a:pt x="776446" y="6193232"/>
                </a:cubicBezTo>
                <a:cubicBezTo>
                  <a:pt x="765416" y="6204784"/>
                  <a:pt x="754031" y="6208279"/>
                  <a:pt x="746500" y="6211954"/>
                </a:cubicBezTo>
                <a:cubicBezTo>
                  <a:pt x="738436" y="6203545"/>
                  <a:pt x="730550" y="6199164"/>
                  <a:pt x="722486" y="6190757"/>
                </a:cubicBezTo>
                <a:cubicBezTo>
                  <a:pt x="717565" y="6166416"/>
                  <a:pt x="730564" y="6155962"/>
                  <a:pt x="745041" y="6157128"/>
                </a:cubicBezTo>
                <a:close/>
                <a:moveTo>
                  <a:pt x="1479220" y="6147337"/>
                </a:moveTo>
                <a:cubicBezTo>
                  <a:pt x="1489032" y="6145253"/>
                  <a:pt x="1500583" y="6149428"/>
                  <a:pt x="1498440" y="6161660"/>
                </a:cubicBezTo>
                <a:cubicBezTo>
                  <a:pt x="1491363" y="6166105"/>
                  <a:pt x="1480897" y="6168327"/>
                  <a:pt x="1470430" y="6170548"/>
                </a:cubicBezTo>
                <a:cubicBezTo>
                  <a:pt x="1461334" y="6157757"/>
                  <a:pt x="1469407" y="6149420"/>
                  <a:pt x="1479220" y="6147337"/>
                </a:cubicBezTo>
                <a:close/>
                <a:moveTo>
                  <a:pt x="924554" y="6122480"/>
                </a:moveTo>
                <a:cubicBezTo>
                  <a:pt x="936899" y="6120271"/>
                  <a:pt x="949605" y="6163024"/>
                  <a:pt x="914130" y="6143640"/>
                </a:cubicBezTo>
                <a:cubicBezTo>
                  <a:pt x="916365" y="6128946"/>
                  <a:pt x="920440" y="6123215"/>
                  <a:pt x="924554" y="6122480"/>
                </a:cubicBezTo>
                <a:close/>
                <a:moveTo>
                  <a:pt x="1376811" y="6117152"/>
                </a:moveTo>
                <a:cubicBezTo>
                  <a:pt x="1406694" y="6105416"/>
                  <a:pt x="1429734" y="6166588"/>
                  <a:pt x="1421235" y="6180459"/>
                </a:cubicBezTo>
                <a:cubicBezTo>
                  <a:pt x="1406293" y="6186325"/>
                  <a:pt x="1346241" y="6136174"/>
                  <a:pt x="1376811" y="6117152"/>
                </a:cubicBezTo>
                <a:close/>
                <a:moveTo>
                  <a:pt x="784419" y="6116109"/>
                </a:moveTo>
                <a:cubicBezTo>
                  <a:pt x="788208" y="6115482"/>
                  <a:pt x="792318" y="6116771"/>
                  <a:pt x="795743" y="6121189"/>
                </a:cubicBezTo>
                <a:cubicBezTo>
                  <a:pt x="793429" y="6126092"/>
                  <a:pt x="792414" y="6134923"/>
                  <a:pt x="786491" y="6140807"/>
                </a:cubicBezTo>
                <a:cubicBezTo>
                  <a:pt x="764629" y="6137119"/>
                  <a:pt x="773060" y="6117990"/>
                  <a:pt x="784419" y="6116109"/>
                </a:cubicBezTo>
                <a:close/>
                <a:moveTo>
                  <a:pt x="1685349" y="6087938"/>
                </a:moveTo>
                <a:cubicBezTo>
                  <a:pt x="1704356" y="6085474"/>
                  <a:pt x="1713630" y="6104025"/>
                  <a:pt x="1729683" y="6117583"/>
                </a:cubicBezTo>
                <a:lnTo>
                  <a:pt x="1729766" y="6117822"/>
                </a:lnTo>
                <a:lnTo>
                  <a:pt x="1755579" y="6123600"/>
                </a:lnTo>
                <a:cubicBezTo>
                  <a:pt x="1763891" y="6126435"/>
                  <a:pt x="1770981" y="6130252"/>
                  <a:pt x="1775305" y="6135545"/>
                </a:cubicBezTo>
                <a:cubicBezTo>
                  <a:pt x="1778188" y="6139074"/>
                  <a:pt x="1779840" y="6143259"/>
                  <a:pt x="1779807" y="6148246"/>
                </a:cubicBezTo>
                <a:lnTo>
                  <a:pt x="1777399" y="6158607"/>
                </a:lnTo>
                <a:lnTo>
                  <a:pt x="1782334" y="6161438"/>
                </a:lnTo>
                <a:cubicBezTo>
                  <a:pt x="1786569" y="6165852"/>
                  <a:pt x="1788614" y="6170735"/>
                  <a:pt x="1788986" y="6175597"/>
                </a:cubicBezTo>
                <a:cubicBezTo>
                  <a:pt x="1789731" y="6185321"/>
                  <a:pt x="1783781" y="6194963"/>
                  <a:pt x="1775261" y="6200608"/>
                </a:cubicBezTo>
                <a:cubicBezTo>
                  <a:pt x="1769581" y="6204374"/>
                  <a:pt x="1762759" y="6206360"/>
                  <a:pt x="1756017" y="6205414"/>
                </a:cubicBezTo>
                <a:cubicBezTo>
                  <a:pt x="1751524" y="6204782"/>
                  <a:pt x="1747065" y="6202846"/>
                  <a:pt x="1743005" y="6199262"/>
                </a:cubicBezTo>
                <a:lnTo>
                  <a:pt x="1737626" y="6191145"/>
                </a:lnTo>
                <a:lnTo>
                  <a:pt x="1714956" y="6191040"/>
                </a:lnTo>
                <a:cubicBezTo>
                  <a:pt x="1660443" y="6182322"/>
                  <a:pt x="1636812" y="6153228"/>
                  <a:pt x="1636812" y="6153228"/>
                </a:cubicBezTo>
                <a:cubicBezTo>
                  <a:pt x="1637869" y="6124600"/>
                  <a:pt x="1655580" y="6114834"/>
                  <a:pt x="1677159" y="6112923"/>
                </a:cubicBezTo>
                <a:lnTo>
                  <a:pt x="1689497" y="6113088"/>
                </a:lnTo>
                <a:lnTo>
                  <a:pt x="1682397" y="6103959"/>
                </a:lnTo>
                <a:cubicBezTo>
                  <a:pt x="1679672" y="6100197"/>
                  <a:pt x="1678715" y="6097441"/>
                  <a:pt x="1679287" y="6095000"/>
                </a:cubicBezTo>
                <a:cubicBezTo>
                  <a:pt x="1679859" y="6092559"/>
                  <a:pt x="1681960" y="6090436"/>
                  <a:pt x="1685349" y="6087938"/>
                </a:cubicBezTo>
                <a:close/>
                <a:moveTo>
                  <a:pt x="282569" y="6062060"/>
                </a:moveTo>
                <a:cubicBezTo>
                  <a:pt x="286224" y="6061070"/>
                  <a:pt x="290819" y="6061416"/>
                  <a:pt x="295772" y="6062662"/>
                </a:cubicBezTo>
                <a:cubicBezTo>
                  <a:pt x="310633" y="6066401"/>
                  <a:pt x="328726" y="6078234"/>
                  <a:pt x="334367" y="6086271"/>
                </a:cubicBezTo>
                <a:cubicBezTo>
                  <a:pt x="332750" y="6099468"/>
                  <a:pt x="326982" y="6106880"/>
                  <a:pt x="319673" y="6109994"/>
                </a:cubicBezTo>
                <a:cubicBezTo>
                  <a:pt x="297744" y="6119337"/>
                  <a:pt x="261924" y="6089991"/>
                  <a:pt x="282569" y="6062060"/>
                </a:cubicBezTo>
                <a:close/>
                <a:moveTo>
                  <a:pt x="1398306" y="6050128"/>
                </a:moveTo>
                <a:cubicBezTo>
                  <a:pt x="1413502" y="6045648"/>
                  <a:pt x="1440741" y="6062160"/>
                  <a:pt x="1446762" y="6072657"/>
                </a:cubicBezTo>
                <a:cubicBezTo>
                  <a:pt x="1443288" y="6085955"/>
                  <a:pt x="1436471" y="6093591"/>
                  <a:pt x="1428714" y="6096964"/>
                </a:cubicBezTo>
                <a:cubicBezTo>
                  <a:pt x="1405442" y="6107087"/>
                  <a:pt x="1373703" y="6078860"/>
                  <a:pt x="1398306" y="6050128"/>
                </a:cubicBezTo>
                <a:close/>
                <a:moveTo>
                  <a:pt x="155593" y="6049649"/>
                </a:moveTo>
                <a:cubicBezTo>
                  <a:pt x="172181" y="6066268"/>
                  <a:pt x="161496" y="6093529"/>
                  <a:pt x="141639" y="6092619"/>
                </a:cubicBezTo>
                <a:cubicBezTo>
                  <a:pt x="137494" y="6088464"/>
                  <a:pt x="129376" y="6084126"/>
                  <a:pt x="125055" y="6076000"/>
                </a:cubicBezTo>
                <a:cubicBezTo>
                  <a:pt x="128148" y="6056318"/>
                  <a:pt x="139710" y="6048920"/>
                  <a:pt x="155593" y="6049649"/>
                </a:cubicBezTo>
                <a:close/>
                <a:moveTo>
                  <a:pt x="1249007" y="6010888"/>
                </a:moveTo>
                <a:cubicBezTo>
                  <a:pt x="1266839" y="6008147"/>
                  <a:pt x="1285404" y="6014552"/>
                  <a:pt x="1297848" y="6044906"/>
                </a:cubicBezTo>
                <a:cubicBezTo>
                  <a:pt x="1303216" y="6052392"/>
                  <a:pt x="1299719" y="6050404"/>
                  <a:pt x="1301591" y="6055900"/>
                </a:cubicBezTo>
                <a:cubicBezTo>
                  <a:pt x="1303461" y="6061398"/>
                  <a:pt x="1308827" y="6068884"/>
                  <a:pt x="1312324" y="6070873"/>
                </a:cubicBezTo>
                <a:cubicBezTo>
                  <a:pt x="1303830" y="6074908"/>
                  <a:pt x="1301393" y="6080172"/>
                  <a:pt x="1297676" y="6085815"/>
                </a:cubicBezTo>
                <a:lnTo>
                  <a:pt x="1294878" y="6089060"/>
                </a:lnTo>
                <a:lnTo>
                  <a:pt x="1305349" y="6091300"/>
                </a:lnTo>
                <a:cubicBezTo>
                  <a:pt x="1309218" y="6093361"/>
                  <a:pt x="1312315" y="6096414"/>
                  <a:pt x="1313724" y="6100034"/>
                </a:cubicBezTo>
                <a:cubicBezTo>
                  <a:pt x="1308391" y="6119967"/>
                  <a:pt x="1283637" y="6123624"/>
                  <a:pt x="1274344" y="6110956"/>
                </a:cubicBezTo>
                <a:lnTo>
                  <a:pt x="1277543" y="6101771"/>
                </a:lnTo>
                <a:lnTo>
                  <a:pt x="1275347" y="6103037"/>
                </a:lnTo>
                <a:cubicBezTo>
                  <a:pt x="1241372" y="6119177"/>
                  <a:pt x="1220151" y="6098239"/>
                  <a:pt x="1211041" y="6079758"/>
                </a:cubicBezTo>
                <a:cubicBezTo>
                  <a:pt x="1214882" y="6078618"/>
                  <a:pt x="1202578" y="6053330"/>
                  <a:pt x="1212677" y="6033307"/>
                </a:cubicBezTo>
                <a:cubicBezTo>
                  <a:pt x="1216044" y="6026634"/>
                  <a:pt x="1221901" y="6020544"/>
                  <a:pt x="1231674" y="6016128"/>
                </a:cubicBezTo>
                <a:cubicBezTo>
                  <a:pt x="1237201" y="6013732"/>
                  <a:pt x="1243063" y="6011801"/>
                  <a:pt x="1249007" y="6010888"/>
                </a:cubicBezTo>
                <a:close/>
                <a:moveTo>
                  <a:pt x="1501440" y="6001883"/>
                </a:moveTo>
                <a:cubicBezTo>
                  <a:pt x="1504836" y="6004214"/>
                  <a:pt x="1506794" y="6006669"/>
                  <a:pt x="1507672" y="6009221"/>
                </a:cubicBezTo>
                <a:cubicBezTo>
                  <a:pt x="1510306" y="6016871"/>
                  <a:pt x="1503226" y="6025379"/>
                  <a:pt x="1496145" y="6033884"/>
                </a:cubicBezTo>
                <a:cubicBezTo>
                  <a:pt x="1489352" y="6029226"/>
                  <a:pt x="1481235" y="6032567"/>
                  <a:pt x="1475765" y="6019909"/>
                </a:cubicBezTo>
                <a:cubicBezTo>
                  <a:pt x="1484544" y="6012569"/>
                  <a:pt x="1492661" y="6009226"/>
                  <a:pt x="1501440" y="6001883"/>
                </a:cubicBezTo>
                <a:close/>
                <a:moveTo>
                  <a:pt x="1073161" y="5988543"/>
                </a:moveTo>
                <a:cubicBezTo>
                  <a:pt x="1085036" y="5997013"/>
                  <a:pt x="1096385" y="5993570"/>
                  <a:pt x="1112452" y="6010156"/>
                </a:cubicBezTo>
                <a:cubicBezTo>
                  <a:pt x="1080683" y="6072088"/>
                  <a:pt x="1068298" y="6138873"/>
                  <a:pt x="1039847" y="6189072"/>
                </a:cubicBezTo>
                <a:lnTo>
                  <a:pt x="1034325" y="6157180"/>
                </a:lnTo>
                <a:lnTo>
                  <a:pt x="1030768" y="6158624"/>
                </a:lnTo>
                <a:cubicBezTo>
                  <a:pt x="1021724" y="6170305"/>
                  <a:pt x="1032945" y="6192106"/>
                  <a:pt x="1010879" y="6194599"/>
                </a:cubicBezTo>
                <a:cubicBezTo>
                  <a:pt x="999384" y="6190449"/>
                  <a:pt x="985819" y="6190034"/>
                  <a:pt x="974966" y="6181211"/>
                </a:cubicBezTo>
                <a:cubicBezTo>
                  <a:pt x="971348" y="6178270"/>
                  <a:pt x="968033" y="6174395"/>
                  <a:pt x="965193" y="6169135"/>
                </a:cubicBezTo>
                <a:cubicBezTo>
                  <a:pt x="994916" y="6156950"/>
                  <a:pt x="1009308" y="6139229"/>
                  <a:pt x="1032284" y="6122616"/>
                </a:cubicBezTo>
                <a:lnTo>
                  <a:pt x="1033785" y="6124266"/>
                </a:lnTo>
                <a:lnTo>
                  <a:pt x="1039284" y="6089503"/>
                </a:lnTo>
                <a:lnTo>
                  <a:pt x="1052878" y="6047921"/>
                </a:lnTo>
                <a:lnTo>
                  <a:pt x="1046080" y="6047394"/>
                </a:lnTo>
                <a:cubicBezTo>
                  <a:pt x="1041947" y="6046030"/>
                  <a:pt x="1037439" y="6043502"/>
                  <a:pt x="1032640" y="6039537"/>
                </a:cubicBezTo>
                <a:cubicBezTo>
                  <a:pt x="1026257" y="6020200"/>
                  <a:pt x="1043274" y="6011367"/>
                  <a:pt x="1046761" y="5997779"/>
                </a:cubicBezTo>
                <a:cubicBezTo>
                  <a:pt x="1055056" y="6000267"/>
                  <a:pt x="1061093" y="6004405"/>
                  <a:pt x="1065175" y="6009279"/>
                </a:cubicBezTo>
                <a:lnTo>
                  <a:pt x="1065640" y="6010390"/>
                </a:lnTo>
                <a:close/>
                <a:moveTo>
                  <a:pt x="925946" y="5978591"/>
                </a:moveTo>
                <a:cubicBezTo>
                  <a:pt x="936507" y="5976315"/>
                  <a:pt x="948533" y="5981908"/>
                  <a:pt x="947887" y="5999905"/>
                </a:cubicBezTo>
                <a:cubicBezTo>
                  <a:pt x="932046" y="6003319"/>
                  <a:pt x="921482" y="6005596"/>
                  <a:pt x="912788" y="6004494"/>
                </a:cubicBezTo>
                <a:cubicBezTo>
                  <a:pt x="906287" y="5991014"/>
                  <a:pt x="915384" y="5980868"/>
                  <a:pt x="925946" y="5978591"/>
                </a:cubicBezTo>
                <a:close/>
                <a:moveTo>
                  <a:pt x="250484" y="5952181"/>
                </a:moveTo>
                <a:cubicBezTo>
                  <a:pt x="279123" y="5955042"/>
                  <a:pt x="317919" y="6003631"/>
                  <a:pt x="323000" y="6026493"/>
                </a:cubicBezTo>
                <a:cubicBezTo>
                  <a:pt x="310182" y="6047572"/>
                  <a:pt x="294461" y="6056249"/>
                  <a:pt x="279287" y="6056712"/>
                </a:cubicBezTo>
                <a:cubicBezTo>
                  <a:pt x="233765" y="6058104"/>
                  <a:pt x="193148" y="5985579"/>
                  <a:pt x="250484" y="5952181"/>
                </a:cubicBezTo>
                <a:close/>
                <a:moveTo>
                  <a:pt x="1240234" y="5950257"/>
                </a:moveTo>
                <a:cubicBezTo>
                  <a:pt x="1255589" y="5948486"/>
                  <a:pt x="1258539" y="5960051"/>
                  <a:pt x="1265433" y="5973861"/>
                </a:cubicBezTo>
                <a:cubicBezTo>
                  <a:pt x="1258706" y="5978822"/>
                  <a:pt x="1257381" y="5991252"/>
                  <a:pt x="1247147" y="5994220"/>
                </a:cubicBezTo>
                <a:cubicBezTo>
                  <a:pt x="1247147" y="5994220"/>
                  <a:pt x="1242030" y="5995703"/>
                  <a:pt x="1235019" y="5991715"/>
                </a:cubicBezTo>
                <a:cubicBezTo>
                  <a:pt x="1221279" y="5992688"/>
                  <a:pt x="1215591" y="5976269"/>
                  <a:pt x="1215591" y="5976269"/>
                </a:cubicBezTo>
                <a:cubicBezTo>
                  <a:pt x="1215591" y="5976269"/>
                  <a:pt x="1215591" y="5976269"/>
                  <a:pt x="1213980" y="5979748"/>
                </a:cubicBezTo>
                <a:cubicBezTo>
                  <a:pt x="1217202" y="5972791"/>
                  <a:pt x="1216917" y="5963839"/>
                  <a:pt x="1220139" y="5956884"/>
                </a:cubicBezTo>
                <a:cubicBezTo>
                  <a:pt x="1228620" y="5952919"/>
                  <a:pt x="1235117" y="5950846"/>
                  <a:pt x="1240234" y="5950257"/>
                </a:cubicBezTo>
                <a:close/>
                <a:moveTo>
                  <a:pt x="1368855" y="5948794"/>
                </a:moveTo>
                <a:cubicBezTo>
                  <a:pt x="1371215" y="5954132"/>
                  <a:pt x="1367391" y="5951957"/>
                  <a:pt x="1362101" y="5952944"/>
                </a:cubicBezTo>
                <a:cubicBezTo>
                  <a:pt x="1363566" y="5949781"/>
                  <a:pt x="1362101" y="5952944"/>
                  <a:pt x="1368855" y="5948794"/>
                </a:cubicBezTo>
                <a:close/>
                <a:moveTo>
                  <a:pt x="367889" y="5946513"/>
                </a:moveTo>
                <a:cubicBezTo>
                  <a:pt x="386465" y="5966755"/>
                  <a:pt x="412320" y="5985018"/>
                  <a:pt x="424896" y="6011101"/>
                </a:cubicBezTo>
                <a:cubicBezTo>
                  <a:pt x="396871" y="6010283"/>
                  <a:pt x="351354" y="5980502"/>
                  <a:pt x="367889" y="5946513"/>
                </a:cubicBezTo>
                <a:close/>
                <a:moveTo>
                  <a:pt x="1688092" y="5934588"/>
                </a:moveTo>
                <a:cubicBezTo>
                  <a:pt x="1696138" y="5936687"/>
                  <a:pt x="1704184" y="5938786"/>
                  <a:pt x="1706663" y="5946642"/>
                </a:cubicBezTo>
                <a:cubicBezTo>
                  <a:pt x="1707489" y="5949261"/>
                  <a:pt x="1707697" y="5952520"/>
                  <a:pt x="1707079" y="5956632"/>
                </a:cubicBezTo>
                <a:cubicBezTo>
                  <a:pt x="1707079" y="5956632"/>
                  <a:pt x="1707079" y="5956632"/>
                  <a:pt x="1703985" y="5958673"/>
                </a:cubicBezTo>
                <a:cubicBezTo>
                  <a:pt x="1697797" y="5962757"/>
                  <a:pt x="1694704" y="5964799"/>
                  <a:pt x="1691609" y="5966840"/>
                </a:cubicBezTo>
                <a:cubicBezTo>
                  <a:pt x="1686245" y="5965441"/>
                  <a:pt x="1673246" y="5959201"/>
                  <a:pt x="1674070" y="5953720"/>
                </a:cubicBezTo>
                <a:cubicBezTo>
                  <a:pt x="1675716" y="5942755"/>
                  <a:pt x="1682727" y="5933189"/>
                  <a:pt x="1688092" y="5934588"/>
                </a:cubicBezTo>
                <a:close/>
                <a:moveTo>
                  <a:pt x="879867" y="5930376"/>
                </a:moveTo>
                <a:cubicBezTo>
                  <a:pt x="891839" y="5933424"/>
                  <a:pt x="905546" y="5950173"/>
                  <a:pt x="904725" y="5956694"/>
                </a:cubicBezTo>
                <a:cubicBezTo>
                  <a:pt x="898721" y="5962525"/>
                  <a:pt x="858336" y="5948293"/>
                  <a:pt x="869076" y="5932781"/>
                </a:cubicBezTo>
                <a:cubicBezTo>
                  <a:pt x="872077" y="5929865"/>
                  <a:pt x="875877" y="5929360"/>
                  <a:pt x="879867" y="5930376"/>
                </a:cubicBezTo>
                <a:close/>
                <a:moveTo>
                  <a:pt x="1485381" y="5924366"/>
                </a:moveTo>
                <a:cubicBezTo>
                  <a:pt x="1494174" y="5924642"/>
                  <a:pt x="1502270" y="5926520"/>
                  <a:pt x="1508680" y="5930021"/>
                </a:cubicBezTo>
                <a:lnTo>
                  <a:pt x="1503984" y="5935651"/>
                </a:lnTo>
                <a:lnTo>
                  <a:pt x="1526550" y="5960427"/>
                </a:lnTo>
                <a:cubicBezTo>
                  <a:pt x="1535465" y="5970467"/>
                  <a:pt x="1543525" y="5981266"/>
                  <a:pt x="1547985" y="5994139"/>
                </a:cubicBezTo>
                <a:cubicBezTo>
                  <a:pt x="1527026" y="5994239"/>
                  <a:pt x="1498507" y="5978325"/>
                  <a:pt x="1494558" y="5955736"/>
                </a:cubicBezTo>
                <a:lnTo>
                  <a:pt x="1497217" y="5943763"/>
                </a:lnTo>
                <a:lnTo>
                  <a:pt x="1490640" y="5951648"/>
                </a:lnTo>
                <a:cubicBezTo>
                  <a:pt x="1467906" y="5967905"/>
                  <a:pt x="1433899" y="5969082"/>
                  <a:pt x="1413901" y="5964445"/>
                </a:cubicBezTo>
                <a:cubicBezTo>
                  <a:pt x="1426312" y="5937106"/>
                  <a:pt x="1458997" y="5923534"/>
                  <a:pt x="1485381" y="5924366"/>
                </a:cubicBezTo>
                <a:close/>
                <a:moveTo>
                  <a:pt x="1167658" y="5920796"/>
                </a:moveTo>
                <a:cubicBezTo>
                  <a:pt x="1172826" y="5928189"/>
                  <a:pt x="1177994" y="5935580"/>
                  <a:pt x="1183161" y="5942971"/>
                </a:cubicBezTo>
                <a:cubicBezTo>
                  <a:pt x="1179763" y="5941037"/>
                  <a:pt x="1171877" y="5976617"/>
                  <a:pt x="1171877" y="5976617"/>
                </a:cubicBezTo>
                <a:lnTo>
                  <a:pt x="1164652" y="5977494"/>
                </a:lnTo>
                <a:lnTo>
                  <a:pt x="1178373" y="5987555"/>
                </a:lnTo>
                <a:cubicBezTo>
                  <a:pt x="1193911" y="6006544"/>
                  <a:pt x="1202574" y="6040137"/>
                  <a:pt x="1188852" y="6048631"/>
                </a:cubicBezTo>
                <a:cubicBezTo>
                  <a:pt x="1179560" y="6054383"/>
                  <a:pt x="1159999" y="6048622"/>
                  <a:pt x="1125353" y="6019017"/>
                </a:cubicBezTo>
                <a:cubicBezTo>
                  <a:pt x="1132066" y="5991890"/>
                  <a:pt x="1141133" y="5979099"/>
                  <a:pt x="1150524" y="5975441"/>
                </a:cubicBezTo>
                <a:lnTo>
                  <a:pt x="1160282" y="5974946"/>
                </a:lnTo>
                <a:lnTo>
                  <a:pt x="1154877" y="5966947"/>
                </a:lnTo>
                <a:cubicBezTo>
                  <a:pt x="1153111" y="5961488"/>
                  <a:pt x="1153381" y="5951626"/>
                  <a:pt x="1155556" y="5942292"/>
                </a:cubicBezTo>
                <a:cubicBezTo>
                  <a:pt x="1157732" y="5932957"/>
                  <a:pt x="1161811" y="5924148"/>
                  <a:pt x="1167658" y="5920796"/>
                </a:cubicBezTo>
                <a:close/>
                <a:moveTo>
                  <a:pt x="762161" y="5906289"/>
                </a:moveTo>
                <a:cubicBezTo>
                  <a:pt x="767651" y="5904530"/>
                  <a:pt x="773815" y="5905567"/>
                  <a:pt x="779925" y="5910870"/>
                </a:cubicBezTo>
                <a:cubicBezTo>
                  <a:pt x="788840" y="5935393"/>
                  <a:pt x="765472" y="5938339"/>
                  <a:pt x="750664" y="5957756"/>
                </a:cubicBezTo>
                <a:cubicBezTo>
                  <a:pt x="735280" y="5941979"/>
                  <a:pt x="745686" y="5911561"/>
                  <a:pt x="762161" y="5906289"/>
                </a:cubicBezTo>
                <a:close/>
                <a:moveTo>
                  <a:pt x="1475997" y="5893247"/>
                </a:moveTo>
                <a:cubicBezTo>
                  <a:pt x="1475997" y="5893247"/>
                  <a:pt x="1477969" y="5898844"/>
                  <a:pt x="1479941" y="5904440"/>
                </a:cubicBezTo>
                <a:cubicBezTo>
                  <a:pt x="1481913" y="5910037"/>
                  <a:pt x="1481913" y="5910037"/>
                  <a:pt x="1487166" y="5908550"/>
                </a:cubicBezTo>
                <a:cubicBezTo>
                  <a:pt x="1489138" y="5914146"/>
                  <a:pt x="1489138" y="5914146"/>
                  <a:pt x="1485859" y="5921230"/>
                </a:cubicBezTo>
                <a:cubicBezTo>
                  <a:pt x="1483886" y="5915633"/>
                  <a:pt x="1470745" y="5894734"/>
                  <a:pt x="1475997" y="5893247"/>
                </a:cubicBezTo>
                <a:close/>
                <a:moveTo>
                  <a:pt x="1279171" y="5890230"/>
                </a:moveTo>
                <a:cubicBezTo>
                  <a:pt x="1286423" y="5893483"/>
                  <a:pt x="1291819" y="5897499"/>
                  <a:pt x="1294898" y="5902470"/>
                </a:cubicBezTo>
                <a:cubicBezTo>
                  <a:pt x="1297977" y="5907439"/>
                  <a:pt x="1298738" y="5913361"/>
                  <a:pt x="1296715" y="5920429"/>
                </a:cubicBezTo>
                <a:lnTo>
                  <a:pt x="1290812" y="5930165"/>
                </a:lnTo>
                <a:lnTo>
                  <a:pt x="1294972" y="5929540"/>
                </a:lnTo>
                <a:lnTo>
                  <a:pt x="1299230" y="5929982"/>
                </a:lnTo>
                <a:lnTo>
                  <a:pt x="1301212" y="5922634"/>
                </a:lnTo>
                <a:lnTo>
                  <a:pt x="1315386" y="5929581"/>
                </a:lnTo>
                <a:lnTo>
                  <a:pt x="1313952" y="5931509"/>
                </a:lnTo>
                <a:lnTo>
                  <a:pt x="1325675" y="5932725"/>
                </a:lnTo>
                <a:cubicBezTo>
                  <a:pt x="1336441" y="5935400"/>
                  <a:pt x="1347825" y="5939947"/>
                  <a:pt x="1360088" y="5947152"/>
                </a:cubicBezTo>
                <a:cubicBezTo>
                  <a:pt x="1360189" y="5953446"/>
                  <a:pt x="1363650" y="5960933"/>
                  <a:pt x="1364976" y="5967948"/>
                </a:cubicBezTo>
                <a:lnTo>
                  <a:pt x="1364716" y="5976708"/>
                </a:lnTo>
                <a:lnTo>
                  <a:pt x="1366490" y="5980410"/>
                </a:lnTo>
                <a:cubicBezTo>
                  <a:pt x="1367518" y="5985310"/>
                  <a:pt x="1366410" y="5990073"/>
                  <a:pt x="1361508" y="5995913"/>
                </a:cubicBezTo>
                <a:cubicBezTo>
                  <a:pt x="1359770" y="5994924"/>
                  <a:pt x="1357953" y="5991733"/>
                  <a:pt x="1356333" y="5988116"/>
                </a:cubicBezTo>
                <a:lnTo>
                  <a:pt x="1354774" y="5984064"/>
                </a:lnTo>
                <a:lnTo>
                  <a:pt x="1342247" y="5974037"/>
                </a:lnTo>
                <a:lnTo>
                  <a:pt x="1338895" y="5973005"/>
                </a:lnTo>
                <a:lnTo>
                  <a:pt x="1338045" y="5974786"/>
                </a:lnTo>
                <a:cubicBezTo>
                  <a:pt x="1331943" y="5981480"/>
                  <a:pt x="1321092" y="5985943"/>
                  <a:pt x="1316343" y="5983713"/>
                </a:cubicBezTo>
                <a:cubicBezTo>
                  <a:pt x="1311595" y="5981483"/>
                  <a:pt x="1310462" y="5977766"/>
                  <a:pt x="1310462" y="5977766"/>
                </a:cubicBezTo>
                <a:lnTo>
                  <a:pt x="1316717" y="5966179"/>
                </a:lnTo>
                <a:lnTo>
                  <a:pt x="1313440" y="5965171"/>
                </a:lnTo>
                <a:cubicBezTo>
                  <a:pt x="1283760" y="5961253"/>
                  <a:pt x="1253291" y="5967193"/>
                  <a:pt x="1238474" y="5938031"/>
                </a:cubicBezTo>
                <a:lnTo>
                  <a:pt x="1262339" y="5934444"/>
                </a:lnTo>
                <a:lnTo>
                  <a:pt x="1259322" y="5929572"/>
                </a:lnTo>
                <a:cubicBezTo>
                  <a:pt x="1257170" y="5924220"/>
                  <a:pt x="1255848" y="5916450"/>
                  <a:pt x="1259163" y="5906774"/>
                </a:cubicBezTo>
                <a:cubicBezTo>
                  <a:pt x="1261747" y="5901553"/>
                  <a:pt x="1270626" y="5889587"/>
                  <a:pt x="1271751" y="5893282"/>
                </a:cubicBezTo>
                <a:cubicBezTo>
                  <a:pt x="1276586" y="5895449"/>
                  <a:pt x="1275461" y="5891756"/>
                  <a:pt x="1279171" y="5890230"/>
                </a:cubicBezTo>
                <a:close/>
                <a:moveTo>
                  <a:pt x="1426795" y="5888972"/>
                </a:moveTo>
                <a:cubicBezTo>
                  <a:pt x="1439753" y="5933594"/>
                  <a:pt x="1412920" y="5956607"/>
                  <a:pt x="1386088" y="5979621"/>
                </a:cubicBezTo>
                <a:cubicBezTo>
                  <a:pt x="1362355" y="5945982"/>
                  <a:pt x="1398341" y="5906408"/>
                  <a:pt x="1426795" y="5888972"/>
                </a:cubicBezTo>
                <a:close/>
                <a:moveTo>
                  <a:pt x="1891056" y="5885214"/>
                </a:moveTo>
                <a:lnTo>
                  <a:pt x="1882550" y="5891134"/>
                </a:lnTo>
                <a:cubicBezTo>
                  <a:pt x="1876459" y="5892905"/>
                  <a:pt x="1870660" y="5892351"/>
                  <a:pt x="1865615" y="5890188"/>
                </a:cubicBezTo>
                <a:lnTo>
                  <a:pt x="1865583" y="5890161"/>
                </a:lnTo>
                <a:lnTo>
                  <a:pt x="1873130" y="5909084"/>
                </a:lnTo>
                <a:cubicBezTo>
                  <a:pt x="1874630" y="5919647"/>
                  <a:pt x="1872879" y="5929560"/>
                  <a:pt x="1866407" y="5937258"/>
                </a:cubicBezTo>
                <a:lnTo>
                  <a:pt x="1859289" y="5926684"/>
                </a:lnTo>
                <a:lnTo>
                  <a:pt x="1857439" y="5949122"/>
                </a:lnTo>
                <a:cubicBezTo>
                  <a:pt x="1855703" y="5994571"/>
                  <a:pt x="1859175" y="6030043"/>
                  <a:pt x="1852230" y="6065514"/>
                </a:cubicBezTo>
                <a:lnTo>
                  <a:pt x="1853386" y="6113943"/>
                </a:lnTo>
                <a:lnTo>
                  <a:pt x="1877813" y="6119576"/>
                </a:lnTo>
                <a:lnTo>
                  <a:pt x="1875379" y="6108080"/>
                </a:lnTo>
                <a:lnTo>
                  <a:pt x="1877799" y="6061125"/>
                </a:lnTo>
                <a:lnTo>
                  <a:pt x="1876819" y="6057658"/>
                </a:lnTo>
                <a:lnTo>
                  <a:pt x="1878043" y="6056378"/>
                </a:lnTo>
                <a:lnTo>
                  <a:pt x="1880589" y="6006985"/>
                </a:lnTo>
                <a:cubicBezTo>
                  <a:pt x="1882325" y="5970922"/>
                  <a:pt x="1884640" y="5933086"/>
                  <a:pt x="1889270" y="5895249"/>
                </a:cubicBezTo>
                <a:close/>
                <a:moveTo>
                  <a:pt x="997530" y="5873397"/>
                </a:moveTo>
                <a:cubicBezTo>
                  <a:pt x="998749" y="5873025"/>
                  <a:pt x="999577" y="5873497"/>
                  <a:pt x="1000453" y="5876127"/>
                </a:cubicBezTo>
                <a:cubicBezTo>
                  <a:pt x="1002206" y="5881384"/>
                  <a:pt x="1002206" y="5881384"/>
                  <a:pt x="997521" y="5891504"/>
                </a:cubicBezTo>
                <a:cubicBezTo>
                  <a:pt x="995768" y="5886244"/>
                  <a:pt x="995768" y="5886244"/>
                  <a:pt x="990891" y="5887733"/>
                </a:cubicBezTo>
                <a:cubicBezTo>
                  <a:pt x="990891" y="5887733"/>
                  <a:pt x="990891" y="5887733"/>
                  <a:pt x="989330" y="5891104"/>
                </a:cubicBezTo>
                <a:cubicBezTo>
                  <a:pt x="986014" y="5889219"/>
                  <a:pt x="987576" y="5885847"/>
                  <a:pt x="984261" y="5883961"/>
                </a:cubicBezTo>
                <a:cubicBezTo>
                  <a:pt x="984261" y="5883961"/>
                  <a:pt x="985823" y="5880587"/>
                  <a:pt x="985823" y="5880587"/>
                </a:cubicBezTo>
                <a:cubicBezTo>
                  <a:pt x="984166" y="5879644"/>
                  <a:pt x="984166" y="5879644"/>
                  <a:pt x="985385" y="5879274"/>
                </a:cubicBezTo>
                <a:cubicBezTo>
                  <a:pt x="986603" y="5878901"/>
                  <a:pt x="989042" y="5878158"/>
                  <a:pt x="992261" y="5875728"/>
                </a:cubicBezTo>
                <a:cubicBezTo>
                  <a:pt x="994701" y="5874984"/>
                  <a:pt x="996310" y="5873770"/>
                  <a:pt x="997530" y="5873397"/>
                </a:cubicBezTo>
                <a:close/>
                <a:moveTo>
                  <a:pt x="1618755" y="5864621"/>
                </a:moveTo>
                <a:cubicBezTo>
                  <a:pt x="1623075" y="5868330"/>
                  <a:pt x="1625548" y="5873392"/>
                  <a:pt x="1626668" y="5879203"/>
                </a:cubicBezTo>
                <a:lnTo>
                  <a:pt x="1625531" y="5892722"/>
                </a:lnTo>
                <a:lnTo>
                  <a:pt x="1627708" y="5892616"/>
                </a:lnTo>
                <a:lnTo>
                  <a:pt x="1626941" y="5875546"/>
                </a:lnTo>
                <a:cubicBezTo>
                  <a:pt x="1629700" y="5876271"/>
                  <a:pt x="1630869" y="5878043"/>
                  <a:pt x="1631245" y="5880340"/>
                </a:cubicBezTo>
                <a:cubicBezTo>
                  <a:pt x="1631621" y="5882637"/>
                  <a:pt x="1631202" y="5885458"/>
                  <a:pt x="1630783" y="5888278"/>
                </a:cubicBezTo>
                <a:lnTo>
                  <a:pt x="1630157" y="5892497"/>
                </a:lnTo>
                <a:lnTo>
                  <a:pt x="1638815" y="5892077"/>
                </a:lnTo>
                <a:cubicBezTo>
                  <a:pt x="1651534" y="5906147"/>
                  <a:pt x="1655913" y="5919041"/>
                  <a:pt x="1654817" y="5929716"/>
                </a:cubicBezTo>
                <a:cubicBezTo>
                  <a:pt x="1651533" y="5961746"/>
                  <a:pt x="1598993" y="5973821"/>
                  <a:pt x="1574585" y="5937834"/>
                </a:cubicBezTo>
                <a:cubicBezTo>
                  <a:pt x="1574521" y="5927205"/>
                  <a:pt x="1580358" y="5917375"/>
                  <a:pt x="1588871" y="5909518"/>
                </a:cubicBezTo>
                <a:lnTo>
                  <a:pt x="1593522" y="5906991"/>
                </a:lnTo>
                <a:lnTo>
                  <a:pt x="1595446" y="5893980"/>
                </a:lnTo>
                <a:cubicBezTo>
                  <a:pt x="1599452" y="5879559"/>
                  <a:pt x="1606133" y="5868432"/>
                  <a:pt x="1618755" y="5864621"/>
                </a:cubicBezTo>
                <a:close/>
                <a:moveTo>
                  <a:pt x="945527" y="5854292"/>
                </a:moveTo>
                <a:cubicBezTo>
                  <a:pt x="950719" y="5855036"/>
                  <a:pt x="955573" y="5858902"/>
                  <a:pt x="962719" y="5867385"/>
                </a:cubicBezTo>
                <a:cubicBezTo>
                  <a:pt x="962719" y="5867385"/>
                  <a:pt x="964606" y="5872876"/>
                  <a:pt x="964606" y="5872876"/>
                </a:cubicBezTo>
                <a:lnTo>
                  <a:pt x="969414" y="5897034"/>
                </a:lnTo>
                <a:lnTo>
                  <a:pt x="978136" y="5902651"/>
                </a:lnTo>
                <a:cubicBezTo>
                  <a:pt x="978428" y="5914656"/>
                  <a:pt x="971534" y="5923210"/>
                  <a:pt x="962116" y="5927811"/>
                </a:cubicBezTo>
                <a:lnTo>
                  <a:pt x="954502" y="5928165"/>
                </a:lnTo>
                <a:lnTo>
                  <a:pt x="953434" y="5936484"/>
                </a:lnTo>
                <a:cubicBezTo>
                  <a:pt x="945631" y="5933474"/>
                  <a:pt x="937096" y="5936165"/>
                  <a:pt x="931651" y="5936060"/>
                </a:cubicBezTo>
                <a:lnTo>
                  <a:pt x="926671" y="5925457"/>
                </a:lnTo>
                <a:lnTo>
                  <a:pt x="915561" y="5915575"/>
                </a:lnTo>
                <a:cubicBezTo>
                  <a:pt x="915367" y="5907570"/>
                  <a:pt x="918137" y="5901515"/>
                  <a:pt x="922663" y="5897245"/>
                </a:cubicBezTo>
                <a:lnTo>
                  <a:pt x="930945" y="5893666"/>
                </a:lnTo>
                <a:lnTo>
                  <a:pt x="928930" y="5882957"/>
                </a:lnTo>
                <a:cubicBezTo>
                  <a:pt x="928933" y="5875778"/>
                  <a:pt x="929137" y="5868164"/>
                  <a:pt x="926307" y="5859926"/>
                </a:cubicBezTo>
                <a:cubicBezTo>
                  <a:pt x="934804" y="5855924"/>
                  <a:pt x="940335" y="5853547"/>
                  <a:pt x="945527" y="5854292"/>
                </a:cubicBezTo>
                <a:close/>
                <a:moveTo>
                  <a:pt x="606664" y="5847813"/>
                </a:moveTo>
                <a:cubicBezTo>
                  <a:pt x="612979" y="5846098"/>
                  <a:pt x="618796" y="5846597"/>
                  <a:pt x="623615" y="5848537"/>
                </a:cubicBezTo>
                <a:cubicBezTo>
                  <a:pt x="638069" y="5854356"/>
                  <a:pt x="643532" y="5873140"/>
                  <a:pt x="626476" y="5884007"/>
                </a:cubicBezTo>
                <a:cubicBezTo>
                  <a:pt x="607003" y="5872664"/>
                  <a:pt x="603224" y="5861217"/>
                  <a:pt x="606664" y="5847813"/>
                </a:cubicBezTo>
                <a:close/>
                <a:moveTo>
                  <a:pt x="300763" y="5829541"/>
                </a:moveTo>
                <a:cubicBezTo>
                  <a:pt x="316811" y="5838144"/>
                  <a:pt x="320909" y="5842266"/>
                  <a:pt x="329453" y="5858392"/>
                </a:cubicBezTo>
                <a:cubicBezTo>
                  <a:pt x="318724" y="5881500"/>
                  <a:pt x="299451" y="5888482"/>
                  <a:pt x="280177" y="5895464"/>
                </a:cubicBezTo>
                <a:cubicBezTo>
                  <a:pt x="232039" y="5869656"/>
                  <a:pt x="282012" y="5848347"/>
                  <a:pt x="300763" y="5829541"/>
                </a:cubicBezTo>
                <a:close/>
                <a:moveTo>
                  <a:pt x="1899120" y="5826798"/>
                </a:moveTo>
                <a:lnTo>
                  <a:pt x="1872989" y="5845732"/>
                </a:lnTo>
                <a:lnTo>
                  <a:pt x="1882217" y="5848267"/>
                </a:lnTo>
                <a:lnTo>
                  <a:pt x="1895803" y="5858548"/>
                </a:lnTo>
                <a:lnTo>
                  <a:pt x="1898530" y="5843225"/>
                </a:lnTo>
                <a:close/>
                <a:moveTo>
                  <a:pt x="1752960" y="5824081"/>
                </a:moveTo>
                <a:cubicBezTo>
                  <a:pt x="1766089" y="5820208"/>
                  <a:pt x="1775978" y="5825292"/>
                  <a:pt x="1779484" y="5833256"/>
                </a:cubicBezTo>
                <a:cubicBezTo>
                  <a:pt x="1782989" y="5841222"/>
                  <a:pt x="1780110" y="5852068"/>
                  <a:pt x="1767706" y="5859727"/>
                </a:cubicBezTo>
                <a:cubicBezTo>
                  <a:pt x="1749804" y="5849009"/>
                  <a:pt x="1747630" y="5837651"/>
                  <a:pt x="1752960" y="5824081"/>
                </a:cubicBezTo>
                <a:close/>
                <a:moveTo>
                  <a:pt x="487524" y="5813956"/>
                </a:moveTo>
                <a:cubicBezTo>
                  <a:pt x="504787" y="5859988"/>
                  <a:pt x="536310" y="5907446"/>
                  <a:pt x="538628" y="5959371"/>
                </a:cubicBezTo>
                <a:cubicBezTo>
                  <a:pt x="490102" y="5939753"/>
                  <a:pt x="432815" y="5860187"/>
                  <a:pt x="487524" y="5813956"/>
                </a:cubicBezTo>
                <a:close/>
                <a:moveTo>
                  <a:pt x="661167" y="5808379"/>
                </a:moveTo>
                <a:cubicBezTo>
                  <a:pt x="697519" y="5823658"/>
                  <a:pt x="694364" y="5849663"/>
                  <a:pt x="694800" y="5874694"/>
                </a:cubicBezTo>
                <a:cubicBezTo>
                  <a:pt x="677894" y="5870901"/>
                  <a:pt x="647237" y="5837310"/>
                  <a:pt x="661167" y="5808379"/>
                </a:cubicBezTo>
                <a:close/>
                <a:moveTo>
                  <a:pt x="980921" y="5803863"/>
                </a:moveTo>
                <a:cubicBezTo>
                  <a:pt x="1030408" y="5808805"/>
                  <a:pt x="1039126" y="5867959"/>
                  <a:pt x="988283" y="5877452"/>
                </a:cubicBezTo>
                <a:cubicBezTo>
                  <a:pt x="962714" y="5845759"/>
                  <a:pt x="964748" y="5824106"/>
                  <a:pt x="980921" y="5803863"/>
                </a:cubicBezTo>
                <a:close/>
                <a:moveTo>
                  <a:pt x="1106335" y="5773215"/>
                </a:moveTo>
                <a:cubicBezTo>
                  <a:pt x="1158523" y="5822497"/>
                  <a:pt x="1133313" y="5864052"/>
                  <a:pt x="1115141" y="5906312"/>
                </a:cubicBezTo>
                <a:cubicBezTo>
                  <a:pt x="1088366" y="5888946"/>
                  <a:pt x="1060018" y="5812663"/>
                  <a:pt x="1106335" y="5773215"/>
                </a:cubicBezTo>
                <a:close/>
                <a:moveTo>
                  <a:pt x="1681777" y="5729330"/>
                </a:moveTo>
                <a:cubicBezTo>
                  <a:pt x="1691175" y="5728509"/>
                  <a:pt x="1700678" y="5730486"/>
                  <a:pt x="1705466" y="5736303"/>
                </a:cubicBezTo>
                <a:cubicBezTo>
                  <a:pt x="1708659" y="5740182"/>
                  <a:pt x="1709754" y="5745769"/>
                  <a:pt x="1707328" y="5753371"/>
                </a:cubicBezTo>
                <a:cubicBezTo>
                  <a:pt x="1698450" y="5774841"/>
                  <a:pt x="1679838" y="5771292"/>
                  <a:pt x="1659835" y="5764171"/>
                </a:cubicBezTo>
                <a:cubicBezTo>
                  <a:pt x="1660664" y="5755228"/>
                  <a:pt x="1657882" y="5748082"/>
                  <a:pt x="1658711" y="5739139"/>
                </a:cubicBezTo>
                <a:cubicBezTo>
                  <a:pt x="1663083" y="5733770"/>
                  <a:pt x="1672378" y="5730151"/>
                  <a:pt x="1681777" y="5729330"/>
                </a:cubicBezTo>
                <a:close/>
                <a:moveTo>
                  <a:pt x="829330" y="5696212"/>
                </a:moveTo>
                <a:cubicBezTo>
                  <a:pt x="832167" y="5696193"/>
                  <a:pt x="834890" y="5696864"/>
                  <a:pt x="840336" y="5698209"/>
                </a:cubicBezTo>
                <a:cubicBezTo>
                  <a:pt x="837160" y="5700305"/>
                  <a:pt x="833078" y="5707938"/>
                  <a:pt x="827631" y="5706593"/>
                </a:cubicBezTo>
                <a:cubicBezTo>
                  <a:pt x="822184" y="5705248"/>
                  <a:pt x="822184" y="5705248"/>
                  <a:pt x="817643" y="5698367"/>
                </a:cubicBezTo>
                <a:cubicBezTo>
                  <a:pt x="823543" y="5696943"/>
                  <a:pt x="826494" y="5696231"/>
                  <a:pt x="829330" y="5696212"/>
                </a:cubicBezTo>
                <a:close/>
                <a:moveTo>
                  <a:pt x="845685" y="5691200"/>
                </a:moveTo>
                <a:cubicBezTo>
                  <a:pt x="847219" y="5690749"/>
                  <a:pt x="848586" y="5690969"/>
                  <a:pt x="849618" y="5692533"/>
                </a:cubicBezTo>
                <a:cubicBezTo>
                  <a:pt x="851682" y="5695662"/>
                  <a:pt x="848279" y="5697908"/>
                  <a:pt x="842812" y="5697025"/>
                </a:cubicBezTo>
                <a:cubicBezTo>
                  <a:pt x="842812" y="5697025"/>
                  <a:pt x="840748" y="5693896"/>
                  <a:pt x="840748" y="5693896"/>
                </a:cubicBezTo>
                <a:cubicBezTo>
                  <a:pt x="842450" y="5692774"/>
                  <a:pt x="844150" y="5691651"/>
                  <a:pt x="845685" y="5691200"/>
                </a:cubicBezTo>
                <a:close/>
                <a:moveTo>
                  <a:pt x="865500" y="5682053"/>
                </a:moveTo>
                <a:cubicBezTo>
                  <a:pt x="865500" y="5682053"/>
                  <a:pt x="864160" y="5687428"/>
                  <a:pt x="864160" y="5687428"/>
                </a:cubicBezTo>
                <a:cubicBezTo>
                  <a:pt x="858694" y="5686545"/>
                  <a:pt x="860758" y="5689673"/>
                  <a:pt x="856630" y="5683416"/>
                </a:cubicBezTo>
                <a:cubicBezTo>
                  <a:pt x="862097" y="5684300"/>
                  <a:pt x="862097" y="5684300"/>
                  <a:pt x="865500" y="5682053"/>
                </a:cubicBezTo>
                <a:close/>
                <a:moveTo>
                  <a:pt x="600974" y="5674076"/>
                </a:moveTo>
                <a:cubicBezTo>
                  <a:pt x="616565" y="5669628"/>
                  <a:pt x="620451" y="5680715"/>
                  <a:pt x="631475" y="5695866"/>
                </a:cubicBezTo>
                <a:cubicBezTo>
                  <a:pt x="626279" y="5697349"/>
                  <a:pt x="632108" y="5713981"/>
                  <a:pt x="634051" y="5719525"/>
                </a:cubicBezTo>
                <a:cubicBezTo>
                  <a:pt x="623657" y="5722490"/>
                  <a:pt x="627857" y="5742636"/>
                  <a:pt x="612268" y="5747085"/>
                </a:cubicBezTo>
                <a:cubicBezTo>
                  <a:pt x="605127" y="5743024"/>
                  <a:pt x="601558" y="5740992"/>
                  <a:pt x="596046" y="5733418"/>
                </a:cubicBezTo>
                <a:cubicBezTo>
                  <a:pt x="584073" y="5691096"/>
                  <a:pt x="602917" y="5679620"/>
                  <a:pt x="600974" y="5674076"/>
                </a:cubicBezTo>
                <a:close/>
                <a:moveTo>
                  <a:pt x="1525640" y="5667141"/>
                </a:moveTo>
                <a:cubicBezTo>
                  <a:pt x="1531899" y="5667646"/>
                  <a:pt x="1543943" y="5679632"/>
                  <a:pt x="1548516" y="5687760"/>
                </a:cubicBezTo>
                <a:cubicBezTo>
                  <a:pt x="1550041" y="5690470"/>
                  <a:pt x="1550735" y="5692751"/>
                  <a:pt x="1550109" y="5694036"/>
                </a:cubicBezTo>
                <a:cubicBezTo>
                  <a:pt x="1540304" y="5691907"/>
                  <a:pt x="1523145" y="5688184"/>
                  <a:pt x="1516824" y="5680582"/>
                </a:cubicBezTo>
                <a:cubicBezTo>
                  <a:pt x="1514716" y="5678048"/>
                  <a:pt x="1513814" y="5675083"/>
                  <a:pt x="1514790" y="5671602"/>
                </a:cubicBezTo>
                <a:cubicBezTo>
                  <a:pt x="1517296" y="5666465"/>
                  <a:pt x="1522023" y="5668628"/>
                  <a:pt x="1525640" y="5667141"/>
                </a:cubicBezTo>
                <a:close/>
                <a:moveTo>
                  <a:pt x="203710" y="5666745"/>
                </a:moveTo>
                <a:cubicBezTo>
                  <a:pt x="206766" y="5667496"/>
                  <a:pt x="210081" y="5669364"/>
                  <a:pt x="213662" y="5672609"/>
                </a:cubicBezTo>
                <a:cubicBezTo>
                  <a:pt x="202825" y="5694530"/>
                  <a:pt x="204511" y="5720168"/>
                  <a:pt x="192450" y="5726408"/>
                </a:cubicBezTo>
                <a:cubicBezTo>
                  <a:pt x="188431" y="5728488"/>
                  <a:pt x="182883" y="5728412"/>
                  <a:pt x="174835" y="5725326"/>
                </a:cubicBezTo>
                <a:cubicBezTo>
                  <a:pt x="173587" y="5710903"/>
                  <a:pt x="182313" y="5661483"/>
                  <a:pt x="203710" y="5666745"/>
                </a:cubicBezTo>
                <a:close/>
                <a:moveTo>
                  <a:pt x="922432" y="5659752"/>
                </a:moveTo>
                <a:cubicBezTo>
                  <a:pt x="916194" y="5663869"/>
                  <a:pt x="879676" y="5683177"/>
                  <a:pt x="865913" y="5682680"/>
                </a:cubicBezTo>
                <a:cubicBezTo>
                  <a:pt x="883713" y="5675723"/>
                  <a:pt x="903348" y="5657977"/>
                  <a:pt x="922432" y="5659752"/>
                </a:cubicBezTo>
                <a:close/>
                <a:moveTo>
                  <a:pt x="975890" y="5634653"/>
                </a:moveTo>
                <a:cubicBezTo>
                  <a:pt x="972042" y="5641983"/>
                  <a:pt x="962143" y="5653303"/>
                  <a:pt x="951690" y="5650623"/>
                </a:cubicBezTo>
                <a:cubicBezTo>
                  <a:pt x="951690" y="5650623"/>
                  <a:pt x="951690" y="5650623"/>
                  <a:pt x="946463" y="5649283"/>
                </a:cubicBezTo>
                <a:cubicBezTo>
                  <a:pt x="955538" y="5643294"/>
                  <a:pt x="967639" y="5635310"/>
                  <a:pt x="975890" y="5634653"/>
                </a:cubicBezTo>
                <a:close/>
                <a:moveTo>
                  <a:pt x="121615" y="5633800"/>
                </a:moveTo>
                <a:cubicBezTo>
                  <a:pt x="133177" y="5634331"/>
                  <a:pt x="156838" y="5647493"/>
                  <a:pt x="161584" y="5667837"/>
                </a:cubicBezTo>
                <a:cubicBezTo>
                  <a:pt x="147056" y="5687299"/>
                  <a:pt x="131461" y="5682559"/>
                  <a:pt x="115154" y="5661681"/>
                </a:cubicBezTo>
                <a:cubicBezTo>
                  <a:pt x="118651" y="5653791"/>
                  <a:pt x="118295" y="5645725"/>
                  <a:pt x="121615" y="5633800"/>
                </a:cubicBezTo>
                <a:close/>
                <a:moveTo>
                  <a:pt x="1008237" y="5627283"/>
                </a:moveTo>
                <a:cubicBezTo>
                  <a:pt x="1032520" y="5634509"/>
                  <a:pt x="1055175" y="5662313"/>
                  <a:pt x="1061874" y="5682607"/>
                </a:cubicBezTo>
                <a:cubicBezTo>
                  <a:pt x="1055666" y="5700085"/>
                  <a:pt x="1045970" y="5708509"/>
                  <a:pt x="1035348" y="5710537"/>
                </a:cubicBezTo>
                <a:cubicBezTo>
                  <a:pt x="1003480" y="5716622"/>
                  <a:pt x="963280" y="5665153"/>
                  <a:pt x="983941" y="5627957"/>
                </a:cubicBezTo>
                <a:cubicBezTo>
                  <a:pt x="991867" y="5624751"/>
                  <a:pt x="1000143" y="5624874"/>
                  <a:pt x="1008237" y="5627283"/>
                </a:cubicBezTo>
                <a:close/>
                <a:moveTo>
                  <a:pt x="606206" y="5615474"/>
                </a:moveTo>
                <a:cubicBezTo>
                  <a:pt x="609774" y="5617505"/>
                  <a:pt x="614985" y="5615994"/>
                  <a:pt x="618555" y="5618025"/>
                </a:cubicBezTo>
                <a:cubicBezTo>
                  <a:pt x="622415" y="5629170"/>
                  <a:pt x="610354" y="5635733"/>
                  <a:pt x="606784" y="5633702"/>
                </a:cubicBezTo>
                <a:cubicBezTo>
                  <a:pt x="604855" y="5628130"/>
                  <a:pt x="608135" y="5621047"/>
                  <a:pt x="606206" y="5615474"/>
                </a:cubicBezTo>
                <a:close/>
                <a:moveTo>
                  <a:pt x="1455828" y="5589844"/>
                </a:moveTo>
                <a:cubicBezTo>
                  <a:pt x="1457558" y="5595522"/>
                  <a:pt x="1467078" y="5595599"/>
                  <a:pt x="1469536" y="5599778"/>
                </a:cubicBezTo>
                <a:cubicBezTo>
                  <a:pt x="1470357" y="5601171"/>
                  <a:pt x="1470392" y="5603020"/>
                  <a:pt x="1469093" y="5605683"/>
                </a:cubicBezTo>
                <a:cubicBezTo>
                  <a:pt x="1464190" y="5603441"/>
                  <a:pt x="1458134" y="5597414"/>
                  <a:pt x="1453231" y="5595172"/>
                </a:cubicBezTo>
                <a:cubicBezTo>
                  <a:pt x="1453231" y="5595172"/>
                  <a:pt x="1453231" y="5595172"/>
                  <a:pt x="1455828" y="5589844"/>
                </a:cubicBezTo>
                <a:close/>
                <a:moveTo>
                  <a:pt x="492953" y="5586839"/>
                </a:moveTo>
                <a:cubicBezTo>
                  <a:pt x="512131" y="5586379"/>
                  <a:pt x="533202" y="5590153"/>
                  <a:pt x="556511" y="5600704"/>
                </a:cubicBezTo>
                <a:cubicBezTo>
                  <a:pt x="566505" y="5626476"/>
                  <a:pt x="552171" y="5641049"/>
                  <a:pt x="530560" y="5646026"/>
                </a:cubicBezTo>
                <a:cubicBezTo>
                  <a:pt x="494538" y="5654322"/>
                  <a:pt x="438297" y="5635964"/>
                  <a:pt x="440754" y="5598373"/>
                </a:cubicBezTo>
                <a:cubicBezTo>
                  <a:pt x="456491" y="5591989"/>
                  <a:pt x="473776" y="5587297"/>
                  <a:pt x="492953" y="5586839"/>
                </a:cubicBezTo>
                <a:close/>
                <a:moveTo>
                  <a:pt x="1530318" y="5578514"/>
                </a:moveTo>
                <a:cubicBezTo>
                  <a:pt x="1535857" y="5579468"/>
                  <a:pt x="1540617" y="5583274"/>
                  <a:pt x="1543365" y="5591429"/>
                </a:cubicBezTo>
                <a:cubicBezTo>
                  <a:pt x="1545197" y="5596867"/>
                  <a:pt x="1547028" y="5602302"/>
                  <a:pt x="1543586" y="5600344"/>
                </a:cubicBezTo>
                <a:cubicBezTo>
                  <a:pt x="1541976" y="5603823"/>
                  <a:pt x="1538532" y="5601864"/>
                  <a:pt x="1533480" y="5603385"/>
                </a:cubicBezTo>
                <a:cubicBezTo>
                  <a:pt x="1524983" y="5602947"/>
                  <a:pt x="1514657" y="5597072"/>
                  <a:pt x="1512826" y="5591634"/>
                </a:cubicBezTo>
                <a:cubicBezTo>
                  <a:pt x="1510994" y="5586199"/>
                  <a:pt x="1512606" y="5582721"/>
                  <a:pt x="1512606" y="5582721"/>
                </a:cubicBezTo>
                <a:cubicBezTo>
                  <a:pt x="1518463" y="5579460"/>
                  <a:pt x="1524780" y="5577560"/>
                  <a:pt x="1530318" y="5578514"/>
                </a:cubicBezTo>
                <a:close/>
                <a:moveTo>
                  <a:pt x="1720509" y="5551173"/>
                </a:moveTo>
                <a:cubicBezTo>
                  <a:pt x="1722590" y="5556618"/>
                  <a:pt x="1733518" y="5562834"/>
                  <a:pt x="1739241" y="5570351"/>
                </a:cubicBezTo>
                <a:cubicBezTo>
                  <a:pt x="1737679" y="5573724"/>
                  <a:pt x="1739760" y="5579169"/>
                  <a:pt x="1738198" y="5582542"/>
                </a:cubicBezTo>
                <a:lnTo>
                  <a:pt x="1736765" y="5582036"/>
                </a:lnTo>
                <a:lnTo>
                  <a:pt x="1736499" y="5583536"/>
                </a:lnTo>
                <a:lnTo>
                  <a:pt x="1753879" y="5576388"/>
                </a:lnTo>
                <a:cubicBezTo>
                  <a:pt x="1759826" y="5582307"/>
                  <a:pt x="1752170" y="5598003"/>
                  <a:pt x="1750751" y="5606952"/>
                </a:cubicBezTo>
                <a:cubicBezTo>
                  <a:pt x="1745935" y="5604749"/>
                  <a:pt x="1741119" y="5602549"/>
                  <a:pt x="1742251" y="5606265"/>
                </a:cubicBezTo>
                <a:lnTo>
                  <a:pt x="1733856" y="5598490"/>
                </a:lnTo>
                <a:lnTo>
                  <a:pt x="1732100" y="5608419"/>
                </a:lnTo>
                <a:cubicBezTo>
                  <a:pt x="1726006" y="5616104"/>
                  <a:pt x="1716321" y="5621315"/>
                  <a:pt x="1705149" y="5624181"/>
                </a:cubicBezTo>
                <a:cubicBezTo>
                  <a:pt x="1667915" y="5633734"/>
                  <a:pt x="1614183" y="5617227"/>
                  <a:pt x="1621934" y="5579420"/>
                </a:cubicBezTo>
                <a:cubicBezTo>
                  <a:pt x="1638588" y="5572480"/>
                  <a:pt x="1656555" y="5567181"/>
                  <a:pt x="1675822" y="5566067"/>
                </a:cubicBezTo>
                <a:cubicBezTo>
                  <a:pt x="1685456" y="5565510"/>
                  <a:pt x="1695414" y="5565998"/>
                  <a:pt x="1705697" y="5567850"/>
                </a:cubicBezTo>
                <a:lnTo>
                  <a:pt x="1726672" y="5574420"/>
                </a:lnTo>
                <a:lnTo>
                  <a:pt x="1725645" y="5571140"/>
                </a:lnTo>
                <a:cubicBezTo>
                  <a:pt x="1725970" y="5569195"/>
                  <a:pt x="1726751" y="5567508"/>
                  <a:pt x="1726751" y="5567508"/>
                </a:cubicBezTo>
                <a:cubicBezTo>
                  <a:pt x="1723108" y="5565435"/>
                  <a:pt x="1719466" y="5563363"/>
                  <a:pt x="1717385" y="5557919"/>
                </a:cubicBezTo>
                <a:cubicBezTo>
                  <a:pt x="1722590" y="5556618"/>
                  <a:pt x="1718947" y="5554546"/>
                  <a:pt x="1720509" y="5551173"/>
                </a:cubicBezTo>
                <a:close/>
                <a:moveTo>
                  <a:pt x="1763147" y="5549973"/>
                </a:moveTo>
                <a:cubicBezTo>
                  <a:pt x="1765109" y="5550519"/>
                  <a:pt x="1766444" y="5552419"/>
                  <a:pt x="1767360" y="5555224"/>
                </a:cubicBezTo>
                <a:cubicBezTo>
                  <a:pt x="1767360" y="5555224"/>
                  <a:pt x="1769192" y="5560830"/>
                  <a:pt x="1771025" y="5566440"/>
                </a:cubicBezTo>
                <a:lnTo>
                  <a:pt x="1774117" y="5570843"/>
                </a:lnTo>
                <a:lnTo>
                  <a:pt x="1775084" y="5570431"/>
                </a:lnTo>
                <a:lnTo>
                  <a:pt x="1775932" y="5573428"/>
                </a:lnTo>
                <a:lnTo>
                  <a:pt x="1776363" y="5574042"/>
                </a:lnTo>
                <a:lnTo>
                  <a:pt x="1776203" y="5574387"/>
                </a:lnTo>
                <a:lnTo>
                  <a:pt x="1779057" y="5584475"/>
                </a:lnTo>
                <a:cubicBezTo>
                  <a:pt x="1779822" y="5594566"/>
                  <a:pt x="1771329" y="5594105"/>
                  <a:pt x="1756909" y="5594868"/>
                </a:cubicBezTo>
                <a:cubicBezTo>
                  <a:pt x="1754540" y="5586493"/>
                  <a:pt x="1755133" y="5581200"/>
                  <a:pt x="1758293" y="5577592"/>
                </a:cubicBezTo>
                <a:lnTo>
                  <a:pt x="1765091" y="5574693"/>
                </a:lnTo>
                <a:lnTo>
                  <a:pt x="1761214" y="5563712"/>
                </a:lnTo>
                <a:cubicBezTo>
                  <a:pt x="1759630" y="5559957"/>
                  <a:pt x="1757838" y="5556654"/>
                  <a:pt x="1755168" y="5552853"/>
                </a:cubicBezTo>
                <a:cubicBezTo>
                  <a:pt x="1758595" y="5550236"/>
                  <a:pt x="1761184" y="5549427"/>
                  <a:pt x="1763147" y="5549973"/>
                </a:cubicBezTo>
                <a:close/>
                <a:moveTo>
                  <a:pt x="1309736" y="5538338"/>
                </a:moveTo>
                <a:cubicBezTo>
                  <a:pt x="1330771" y="5553754"/>
                  <a:pt x="1347049" y="5557786"/>
                  <a:pt x="1361912" y="5559033"/>
                </a:cubicBezTo>
                <a:lnTo>
                  <a:pt x="1363830" y="5559109"/>
                </a:lnTo>
                <a:lnTo>
                  <a:pt x="1363275" y="5557809"/>
                </a:lnTo>
                <a:cubicBezTo>
                  <a:pt x="1363043" y="5557127"/>
                  <a:pt x="1363909" y="5557620"/>
                  <a:pt x="1366448" y="5556867"/>
                </a:cubicBezTo>
                <a:cubicBezTo>
                  <a:pt x="1366448" y="5556867"/>
                  <a:pt x="1366448" y="5556867"/>
                  <a:pt x="1371527" y="5555362"/>
                </a:cubicBezTo>
                <a:cubicBezTo>
                  <a:pt x="1371527" y="5555362"/>
                  <a:pt x="1371930" y="5554493"/>
                  <a:pt x="1373230" y="5555233"/>
                </a:cubicBezTo>
                <a:lnTo>
                  <a:pt x="1376489" y="5559610"/>
                </a:lnTo>
                <a:lnTo>
                  <a:pt x="1383559" y="5559891"/>
                </a:lnTo>
                <a:cubicBezTo>
                  <a:pt x="1390699" y="5560198"/>
                  <a:pt x="1397901" y="5560884"/>
                  <a:pt x="1405583" y="5563024"/>
                </a:cubicBezTo>
                <a:cubicBezTo>
                  <a:pt x="1418615" y="5575331"/>
                  <a:pt x="1431830" y="5589703"/>
                  <a:pt x="1444033" y="5605537"/>
                </a:cubicBezTo>
                <a:lnTo>
                  <a:pt x="1453887" y="5621147"/>
                </a:lnTo>
                <a:lnTo>
                  <a:pt x="1463608" y="5632862"/>
                </a:lnTo>
                <a:lnTo>
                  <a:pt x="1464557" y="5634390"/>
                </a:lnTo>
                <a:lnTo>
                  <a:pt x="1492552" y="5651889"/>
                </a:lnTo>
                <a:cubicBezTo>
                  <a:pt x="1500579" y="5659786"/>
                  <a:pt x="1506567" y="5669400"/>
                  <a:pt x="1509685" y="5680538"/>
                </a:cubicBezTo>
                <a:cubicBezTo>
                  <a:pt x="1511941" y="5694807"/>
                  <a:pt x="1509879" y="5706238"/>
                  <a:pt x="1504892" y="5714934"/>
                </a:cubicBezTo>
                <a:lnTo>
                  <a:pt x="1495351" y="5722615"/>
                </a:lnTo>
                <a:lnTo>
                  <a:pt x="1494289" y="5771351"/>
                </a:lnTo>
                <a:lnTo>
                  <a:pt x="1493588" y="5772902"/>
                </a:lnTo>
                <a:lnTo>
                  <a:pt x="1501577" y="5801350"/>
                </a:lnTo>
                <a:cubicBezTo>
                  <a:pt x="1501667" y="5809922"/>
                  <a:pt x="1499224" y="5816477"/>
                  <a:pt x="1495258" y="5820851"/>
                </a:cubicBezTo>
                <a:lnTo>
                  <a:pt x="1481089" y="5826728"/>
                </a:lnTo>
                <a:lnTo>
                  <a:pt x="1478810" y="5826050"/>
                </a:lnTo>
                <a:lnTo>
                  <a:pt x="1477667" y="5826387"/>
                </a:lnTo>
                <a:lnTo>
                  <a:pt x="1464807" y="5821079"/>
                </a:lnTo>
                <a:lnTo>
                  <a:pt x="1450822" y="5834390"/>
                </a:lnTo>
                <a:lnTo>
                  <a:pt x="1424835" y="5851660"/>
                </a:lnTo>
                <a:lnTo>
                  <a:pt x="1444820" y="5858418"/>
                </a:lnTo>
                <a:lnTo>
                  <a:pt x="1443909" y="5857815"/>
                </a:lnTo>
                <a:cubicBezTo>
                  <a:pt x="1445520" y="5854337"/>
                  <a:pt x="1443654" y="5848882"/>
                  <a:pt x="1443654" y="5848882"/>
                </a:cubicBezTo>
                <a:cubicBezTo>
                  <a:pt x="1448741" y="5847381"/>
                  <a:pt x="1452218" y="5849359"/>
                  <a:pt x="1455695" y="5851336"/>
                </a:cubicBezTo>
                <a:lnTo>
                  <a:pt x="1457021" y="5860326"/>
                </a:lnTo>
                <a:lnTo>
                  <a:pt x="1460900" y="5860701"/>
                </a:lnTo>
                <a:lnTo>
                  <a:pt x="1472769" y="5856576"/>
                </a:lnTo>
                <a:lnTo>
                  <a:pt x="1466898" y="5848043"/>
                </a:lnTo>
                <a:cubicBezTo>
                  <a:pt x="1464243" y="5841077"/>
                  <a:pt x="1464045" y="5833299"/>
                  <a:pt x="1468460" y="5829104"/>
                </a:cubicBezTo>
                <a:lnTo>
                  <a:pt x="1477667" y="5826387"/>
                </a:lnTo>
                <a:lnTo>
                  <a:pt x="1479794" y="5827265"/>
                </a:lnTo>
                <a:lnTo>
                  <a:pt x="1481089" y="5826728"/>
                </a:lnTo>
                <a:lnTo>
                  <a:pt x="1497696" y="5831669"/>
                </a:lnTo>
                <a:cubicBezTo>
                  <a:pt x="1495527" y="5847118"/>
                  <a:pt x="1491802" y="5855668"/>
                  <a:pt x="1487624" y="5859571"/>
                </a:cubicBezTo>
                <a:lnTo>
                  <a:pt x="1477190" y="5859584"/>
                </a:lnTo>
                <a:lnTo>
                  <a:pt x="1474044" y="5879488"/>
                </a:lnTo>
                <a:lnTo>
                  <a:pt x="1471425" y="5883989"/>
                </a:lnTo>
                <a:lnTo>
                  <a:pt x="1471878" y="5886359"/>
                </a:lnTo>
                <a:cubicBezTo>
                  <a:pt x="1472174" y="5889275"/>
                  <a:pt x="1472238" y="5891509"/>
                  <a:pt x="1472238" y="5891509"/>
                </a:cubicBezTo>
                <a:cubicBezTo>
                  <a:pt x="1467150" y="5893009"/>
                  <a:pt x="1467150" y="5893009"/>
                  <a:pt x="1468760" y="5889532"/>
                </a:cubicBezTo>
                <a:lnTo>
                  <a:pt x="1468498" y="5889019"/>
                </a:lnTo>
                <a:lnTo>
                  <a:pt x="1462559" y="5899225"/>
                </a:lnTo>
                <a:cubicBezTo>
                  <a:pt x="1454137" y="5893697"/>
                  <a:pt x="1447099" y="5885666"/>
                  <a:pt x="1440943" y="5877079"/>
                </a:cubicBezTo>
                <a:lnTo>
                  <a:pt x="1424716" y="5851739"/>
                </a:lnTo>
                <a:lnTo>
                  <a:pt x="1419409" y="5855265"/>
                </a:lnTo>
                <a:cubicBezTo>
                  <a:pt x="1408534" y="5862510"/>
                  <a:pt x="1397478" y="5870529"/>
                  <a:pt x="1386914" y="5880792"/>
                </a:cubicBezTo>
                <a:cubicBezTo>
                  <a:pt x="1344845" y="5849957"/>
                  <a:pt x="1323077" y="5868544"/>
                  <a:pt x="1296189" y="5871617"/>
                </a:cubicBezTo>
                <a:cubicBezTo>
                  <a:pt x="1277350" y="5838702"/>
                  <a:pt x="1234183" y="5816616"/>
                  <a:pt x="1204369" y="5786680"/>
                </a:cubicBezTo>
                <a:cubicBezTo>
                  <a:pt x="1203640" y="5736169"/>
                  <a:pt x="1189556" y="5693512"/>
                  <a:pt x="1188826" y="5643001"/>
                </a:cubicBezTo>
                <a:cubicBezTo>
                  <a:pt x="1232543" y="5618455"/>
                  <a:pt x="1249738" y="5537724"/>
                  <a:pt x="1309736" y="5538338"/>
                </a:cubicBezTo>
                <a:close/>
                <a:moveTo>
                  <a:pt x="1541675" y="5537334"/>
                </a:moveTo>
                <a:lnTo>
                  <a:pt x="1546956" y="5553761"/>
                </a:lnTo>
                <a:cubicBezTo>
                  <a:pt x="1541916" y="5555367"/>
                  <a:pt x="1533476" y="5555041"/>
                  <a:pt x="1531717" y="5549565"/>
                </a:cubicBezTo>
                <a:cubicBezTo>
                  <a:pt x="1529136" y="5545861"/>
                  <a:pt x="1529956" y="5544090"/>
                  <a:pt x="1532256" y="5542602"/>
                </a:cubicBezTo>
                <a:cubicBezTo>
                  <a:pt x="1534556" y="5541114"/>
                  <a:pt x="1538336" y="5539908"/>
                  <a:pt x="1541675" y="5537334"/>
                </a:cubicBezTo>
                <a:close/>
                <a:moveTo>
                  <a:pt x="1404166" y="5527106"/>
                </a:moveTo>
                <a:cubicBezTo>
                  <a:pt x="1405309" y="5530859"/>
                  <a:pt x="1409061" y="5529316"/>
                  <a:pt x="1406453" y="5534614"/>
                </a:cubicBezTo>
                <a:cubicBezTo>
                  <a:pt x="1419992" y="5537495"/>
                  <a:pt x="1441533" y="5566658"/>
                  <a:pt x="1442356" y="5583218"/>
                </a:cubicBezTo>
                <a:cubicBezTo>
                  <a:pt x="1400595" y="5570822"/>
                  <a:pt x="1412491" y="5540581"/>
                  <a:pt x="1389163" y="5533276"/>
                </a:cubicBezTo>
                <a:cubicBezTo>
                  <a:pt x="1395522" y="5526435"/>
                  <a:pt x="1395522" y="5526435"/>
                  <a:pt x="1404166" y="5527106"/>
                </a:cubicBezTo>
                <a:close/>
                <a:moveTo>
                  <a:pt x="1434284" y="5518098"/>
                </a:moveTo>
                <a:cubicBezTo>
                  <a:pt x="1442508" y="5525307"/>
                  <a:pt x="1448021" y="5536810"/>
                  <a:pt x="1451619" y="5546981"/>
                </a:cubicBezTo>
                <a:cubicBezTo>
                  <a:pt x="1455219" y="5557152"/>
                  <a:pt x="1456906" y="5565990"/>
                  <a:pt x="1457478" y="5567873"/>
                </a:cubicBezTo>
                <a:cubicBezTo>
                  <a:pt x="1453907" y="5569342"/>
                  <a:pt x="1453907" y="5569342"/>
                  <a:pt x="1453907" y="5569342"/>
                </a:cubicBezTo>
                <a:cubicBezTo>
                  <a:pt x="1453145" y="5556945"/>
                  <a:pt x="1439686" y="5547389"/>
                  <a:pt x="1433597" y="5534203"/>
                </a:cubicBezTo>
                <a:cubicBezTo>
                  <a:pt x="1431568" y="5529807"/>
                  <a:pt x="1430359" y="5525008"/>
                  <a:pt x="1430711" y="5519567"/>
                </a:cubicBezTo>
                <a:cubicBezTo>
                  <a:pt x="1430711" y="5519567"/>
                  <a:pt x="1430711" y="5519567"/>
                  <a:pt x="1431857" y="5523332"/>
                </a:cubicBezTo>
                <a:cubicBezTo>
                  <a:pt x="1431857" y="5523332"/>
                  <a:pt x="1430711" y="5519567"/>
                  <a:pt x="1434284" y="5518098"/>
                </a:cubicBezTo>
                <a:close/>
                <a:moveTo>
                  <a:pt x="1137158" y="5516894"/>
                </a:moveTo>
                <a:cubicBezTo>
                  <a:pt x="1148642" y="5528056"/>
                  <a:pt x="1149501" y="5537935"/>
                  <a:pt x="1145047" y="5547172"/>
                </a:cubicBezTo>
                <a:lnTo>
                  <a:pt x="1141293" y="5551307"/>
                </a:lnTo>
                <a:lnTo>
                  <a:pt x="1150182" y="5558689"/>
                </a:lnTo>
                <a:cubicBezTo>
                  <a:pt x="1148913" y="5570039"/>
                  <a:pt x="1147644" y="5581391"/>
                  <a:pt x="1146377" y="5592742"/>
                </a:cubicBezTo>
                <a:cubicBezTo>
                  <a:pt x="1133766" y="5609899"/>
                  <a:pt x="1113248" y="5613234"/>
                  <a:pt x="1099686" y="5603811"/>
                </a:cubicBezTo>
                <a:cubicBezTo>
                  <a:pt x="1095167" y="5600670"/>
                  <a:pt x="1091418" y="5596114"/>
                  <a:pt x="1088994" y="5590178"/>
                </a:cubicBezTo>
                <a:cubicBezTo>
                  <a:pt x="1085763" y="5582265"/>
                  <a:pt x="1084885" y="5571901"/>
                  <a:pt x="1087663" y="5559182"/>
                </a:cubicBezTo>
                <a:lnTo>
                  <a:pt x="1093456" y="5554332"/>
                </a:lnTo>
                <a:lnTo>
                  <a:pt x="1086601" y="5540107"/>
                </a:lnTo>
                <a:cubicBezTo>
                  <a:pt x="1104125" y="5530007"/>
                  <a:pt x="1119634" y="5526993"/>
                  <a:pt x="1137158" y="5516894"/>
                </a:cubicBezTo>
                <a:close/>
                <a:moveTo>
                  <a:pt x="1190381" y="5516888"/>
                </a:moveTo>
                <a:cubicBezTo>
                  <a:pt x="1212543" y="5523189"/>
                  <a:pt x="1201576" y="5550801"/>
                  <a:pt x="1190518" y="5553803"/>
                </a:cubicBezTo>
                <a:cubicBezTo>
                  <a:pt x="1164669" y="5548503"/>
                  <a:pt x="1179323" y="5519890"/>
                  <a:pt x="1190381" y="5516888"/>
                </a:cubicBezTo>
                <a:close/>
                <a:moveTo>
                  <a:pt x="893576" y="5514846"/>
                </a:moveTo>
                <a:cubicBezTo>
                  <a:pt x="894816" y="5523777"/>
                  <a:pt x="893816" y="5529312"/>
                  <a:pt x="892817" y="5534846"/>
                </a:cubicBezTo>
                <a:cubicBezTo>
                  <a:pt x="894057" y="5543778"/>
                  <a:pt x="890816" y="5545916"/>
                  <a:pt x="879852" y="5543401"/>
                </a:cubicBezTo>
                <a:cubicBezTo>
                  <a:pt x="878610" y="5534471"/>
                  <a:pt x="884853" y="5515727"/>
                  <a:pt x="893576" y="5514846"/>
                </a:cubicBezTo>
                <a:close/>
                <a:moveTo>
                  <a:pt x="565287" y="5510069"/>
                </a:moveTo>
                <a:cubicBezTo>
                  <a:pt x="586233" y="5509644"/>
                  <a:pt x="608489" y="5516227"/>
                  <a:pt x="622734" y="5522881"/>
                </a:cubicBezTo>
                <a:cubicBezTo>
                  <a:pt x="606784" y="5529316"/>
                  <a:pt x="591153" y="5536716"/>
                  <a:pt x="573946" y="5540862"/>
                </a:cubicBezTo>
                <a:cubicBezTo>
                  <a:pt x="556737" y="5545008"/>
                  <a:pt x="537951" y="5545898"/>
                  <a:pt x="515697" y="5539316"/>
                </a:cubicBezTo>
                <a:cubicBezTo>
                  <a:pt x="524705" y="5517930"/>
                  <a:pt x="544341" y="5510495"/>
                  <a:pt x="565287" y="5510069"/>
                </a:cubicBezTo>
                <a:close/>
                <a:moveTo>
                  <a:pt x="1074276" y="5508766"/>
                </a:moveTo>
                <a:cubicBezTo>
                  <a:pt x="1078920" y="5525276"/>
                  <a:pt x="1083568" y="5541788"/>
                  <a:pt x="1078107" y="5551666"/>
                </a:cubicBezTo>
                <a:lnTo>
                  <a:pt x="1069198" y="5550693"/>
                </a:lnTo>
                <a:lnTo>
                  <a:pt x="1070443" y="5553779"/>
                </a:lnTo>
                <a:cubicBezTo>
                  <a:pt x="1072374" y="5560371"/>
                  <a:pt x="1072588" y="5567085"/>
                  <a:pt x="1067613" y="5573045"/>
                </a:cubicBezTo>
                <a:cubicBezTo>
                  <a:pt x="1066191" y="5568941"/>
                  <a:pt x="1063743" y="5563015"/>
                  <a:pt x="1061779" y="5557058"/>
                </a:cubicBezTo>
                <a:lnTo>
                  <a:pt x="1060452" y="5549739"/>
                </a:lnTo>
                <a:lnTo>
                  <a:pt x="1049420" y="5548536"/>
                </a:lnTo>
                <a:cubicBezTo>
                  <a:pt x="1040963" y="5544108"/>
                  <a:pt x="1033907" y="5536109"/>
                  <a:pt x="1029125" y="5523997"/>
                </a:cubicBezTo>
                <a:cubicBezTo>
                  <a:pt x="1034858" y="5505323"/>
                  <a:pt x="1060529" y="5508716"/>
                  <a:pt x="1074276" y="5508766"/>
                </a:cubicBezTo>
                <a:close/>
                <a:moveTo>
                  <a:pt x="895741" y="5497767"/>
                </a:moveTo>
                <a:cubicBezTo>
                  <a:pt x="898436" y="5498458"/>
                  <a:pt x="899571" y="5500178"/>
                  <a:pt x="900032" y="5501727"/>
                </a:cubicBezTo>
                <a:cubicBezTo>
                  <a:pt x="900493" y="5503274"/>
                  <a:pt x="900281" y="5504648"/>
                  <a:pt x="900281" y="5504648"/>
                </a:cubicBezTo>
                <a:cubicBezTo>
                  <a:pt x="899432" y="5510148"/>
                  <a:pt x="898583" y="5515647"/>
                  <a:pt x="893193" y="5514265"/>
                </a:cubicBezTo>
                <a:cubicBezTo>
                  <a:pt x="893193" y="5514265"/>
                  <a:pt x="890923" y="5510824"/>
                  <a:pt x="892621" y="5499826"/>
                </a:cubicBezTo>
                <a:cubicBezTo>
                  <a:pt x="894891" y="5503266"/>
                  <a:pt x="898011" y="5501208"/>
                  <a:pt x="898011" y="5501208"/>
                </a:cubicBezTo>
                <a:cubicBezTo>
                  <a:pt x="898011" y="5501208"/>
                  <a:pt x="898011" y="5501208"/>
                  <a:pt x="895741" y="5497767"/>
                </a:cubicBezTo>
                <a:close/>
                <a:moveTo>
                  <a:pt x="493681" y="5495385"/>
                </a:moveTo>
                <a:cubicBezTo>
                  <a:pt x="506977" y="5492953"/>
                  <a:pt x="520472" y="5510536"/>
                  <a:pt x="518925" y="5522349"/>
                </a:cubicBezTo>
                <a:cubicBezTo>
                  <a:pt x="505182" y="5535391"/>
                  <a:pt x="482851" y="5522097"/>
                  <a:pt x="481018" y="5505443"/>
                </a:cubicBezTo>
                <a:cubicBezTo>
                  <a:pt x="484840" y="5499230"/>
                  <a:pt x="489251" y="5496196"/>
                  <a:pt x="493681" y="5495385"/>
                </a:cubicBezTo>
                <a:close/>
                <a:moveTo>
                  <a:pt x="1534151" y="5490572"/>
                </a:moveTo>
                <a:cubicBezTo>
                  <a:pt x="1538040" y="5490601"/>
                  <a:pt x="1541089" y="5491243"/>
                  <a:pt x="1540288" y="5492971"/>
                </a:cubicBezTo>
                <a:cubicBezTo>
                  <a:pt x="1542218" y="5498437"/>
                  <a:pt x="1543819" y="5494979"/>
                  <a:pt x="1547349" y="5496988"/>
                </a:cubicBezTo>
                <a:cubicBezTo>
                  <a:pt x="1553138" y="5513385"/>
                  <a:pt x="1551866" y="5525765"/>
                  <a:pt x="1540001" y="5532120"/>
                </a:cubicBezTo>
                <a:cubicBezTo>
                  <a:pt x="1529738" y="5535019"/>
                  <a:pt x="1514344" y="5539365"/>
                  <a:pt x="1506953" y="5526425"/>
                </a:cubicBezTo>
                <a:cubicBezTo>
                  <a:pt x="1508555" y="5522966"/>
                  <a:pt x="1505024" y="5520958"/>
                  <a:pt x="1506626" y="5517502"/>
                </a:cubicBezTo>
                <a:cubicBezTo>
                  <a:pt x="1506626" y="5517502"/>
                  <a:pt x="1506461" y="5513041"/>
                  <a:pt x="1508421" y="5507603"/>
                </a:cubicBezTo>
                <a:cubicBezTo>
                  <a:pt x="1510381" y="5502166"/>
                  <a:pt x="1514466" y="5495754"/>
                  <a:pt x="1522964" y="5491852"/>
                </a:cubicBezTo>
                <a:cubicBezTo>
                  <a:pt x="1525528" y="5491127"/>
                  <a:pt x="1530261" y="5490544"/>
                  <a:pt x="1534151" y="5490572"/>
                </a:cubicBezTo>
                <a:close/>
                <a:moveTo>
                  <a:pt x="1309978" y="5489588"/>
                </a:moveTo>
                <a:cubicBezTo>
                  <a:pt x="1336981" y="5478581"/>
                  <a:pt x="1362242" y="5528108"/>
                  <a:pt x="1371033" y="5537504"/>
                </a:cubicBezTo>
                <a:cubicBezTo>
                  <a:pt x="1371033" y="5537504"/>
                  <a:pt x="1374502" y="5539476"/>
                  <a:pt x="1376360" y="5544928"/>
                </a:cubicBezTo>
                <a:cubicBezTo>
                  <a:pt x="1381683" y="5552351"/>
                  <a:pt x="1369670" y="5549912"/>
                  <a:pt x="1371527" y="5555362"/>
                </a:cubicBezTo>
                <a:cubicBezTo>
                  <a:pt x="1347005" y="5532624"/>
                  <a:pt x="1319510" y="5525772"/>
                  <a:pt x="1319510" y="5525772"/>
                </a:cubicBezTo>
                <a:cubicBezTo>
                  <a:pt x="1314184" y="5518348"/>
                  <a:pt x="1315795" y="5514869"/>
                  <a:pt x="1314184" y="5518348"/>
                </a:cubicBezTo>
                <a:cubicBezTo>
                  <a:pt x="1310470" y="5507446"/>
                  <a:pt x="1303288" y="5494571"/>
                  <a:pt x="1309978" y="5489588"/>
                </a:cubicBezTo>
                <a:close/>
                <a:moveTo>
                  <a:pt x="1729411" y="5485123"/>
                </a:moveTo>
                <a:cubicBezTo>
                  <a:pt x="1732787" y="5482649"/>
                  <a:pt x="1735838" y="5483286"/>
                  <a:pt x="1738525" y="5485913"/>
                </a:cubicBezTo>
                <a:lnTo>
                  <a:pt x="1741357" y="5491116"/>
                </a:lnTo>
                <a:lnTo>
                  <a:pt x="1759050" y="5486564"/>
                </a:lnTo>
                <a:cubicBezTo>
                  <a:pt x="1780083" y="5485422"/>
                  <a:pt x="1801441" y="5491270"/>
                  <a:pt x="1814769" y="5497462"/>
                </a:cubicBezTo>
                <a:cubicBezTo>
                  <a:pt x="1797893" y="5504462"/>
                  <a:pt x="1781201" y="5512421"/>
                  <a:pt x="1763389" y="5517168"/>
                </a:cubicBezTo>
                <a:lnTo>
                  <a:pt x="1752511" y="5518812"/>
                </a:lnTo>
                <a:lnTo>
                  <a:pt x="1754093" y="5523334"/>
                </a:lnTo>
                <a:lnTo>
                  <a:pt x="1742960" y="5534550"/>
                </a:lnTo>
                <a:lnTo>
                  <a:pt x="1743196" y="5541339"/>
                </a:lnTo>
                <a:cubicBezTo>
                  <a:pt x="1741369" y="5545825"/>
                  <a:pt x="1737214" y="5549141"/>
                  <a:pt x="1729768" y="5550010"/>
                </a:cubicBezTo>
                <a:cubicBezTo>
                  <a:pt x="1725811" y="5550866"/>
                  <a:pt x="1722074" y="5548701"/>
                  <a:pt x="1719023" y="5544899"/>
                </a:cubicBezTo>
                <a:cubicBezTo>
                  <a:pt x="1714448" y="5539196"/>
                  <a:pt x="1711417" y="5529814"/>
                  <a:pt x="1711509" y="5521427"/>
                </a:cubicBezTo>
                <a:lnTo>
                  <a:pt x="1712216" y="5518460"/>
                </a:lnTo>
                <a:lnTo>
                  <a:pt x="1705283" y="5517603"/>
                </a:lnTo>
                <a:lnTo>
                  <a:pt x="1722846" y="5500229"/>
                </a:lnTo>
                <a:lnTo>
                  <a:pt x="1723274" y="5492206"/>
                </a:lnTo>
                <a:cubicBezTo>
                  <a:pt x="1724467" y="5489176"/>
                  <a:pt x="1726438" y="5486727"/>
                  <a:pt x="1729411" y="5485123"/>
                </a:cubicBezTo>
                <a:close/>
                <a:moveTo>
                  <a:pt x="839830" y="5458816"/>
                </a:moveTo>
                <a:cubicBezTo>
                  <a:pt x="844865" y="5459983"/>
                  <a:pt x="849693" y="5461598"/>
                  <a:pt x="854883" y="5460022"/>
                </a:cubicBezTo>
                <a:cubicBezTo>
                  <a:pt x="855094" y="5469197"/>
                  <a:pt x="857177" y="5483966"/>
                  <a:pt x="839947" y="5492274"/>
                </a:cubicBezTo>
                <a:cubicBezTo>
                  <a:pt x="834757" y="5493850"/>
                  <a:pt x="834757" y="5493850"/>
                  <a:pt x="831227" y="5491842"/>
                </a:cubicBezTo>
                <a:cubicBezTo>
                  <a:pt x="822506" y="5491409"/>
                  <a:pt x="817315" y="5492984"/>
                  <a:pt x="811914" y="5485384"/>
                </a:cubicBezTo>
                <a:cubicBezTo>
                  <a:pt x="808278" y="5478788"/>
                  <a:pt x="808172" y="5474200"/>
                  <a:pt x="810480" y="5470419"/>
                </a:cubicBezTo>
                <a:cubicBezTo>
                  <a:pt x="812789" y="5466638"/>
                  <a:pt x="817510" y="5463665"/>
                  <a:pt x="823530" y="5460298"/>
                </a:cubicBezTo>
                <a:cubicBezTo>
                  <a:pt x="829551" y="5456931"/>
                  <a:pt x="834795" y="5457649"/>
                  <a:pt x="839830" y="5458816"/>
                </a:cubicBezTo>
                <a:close/>
                <a:moveTo>
                  <a:pt x="1916668" y="5454743"/>
                </a:moveTo>
                <a:lnTo>
                  <a:pt x="1908377" y="5457268"/>
                </a:lnTo>
                <a:lnTo>
                  <a:pt x="1893900" y="5535801"/>
                </a:lnTo>
                <a:cubicBezTo>
                  <a:pt x="1893900" y="5535801"/>
                  <a:pt x="1893900" y="5535801"/>
                  <a:pt x="1898530" y="5535801"/>
                </a:cubicBezTo>
                <a:close/>
                <a:moveTo>
                  <a:pt x="974763" y="5450128"/>
                </a:moveTo>
                <a:cubicBezTo>
                  <a:pt x="987060" y="5446974"/>
                  <a:pt x="1012492" y="5462632"/>
                  <a:pt x="1015042" y="5478617"/>
                </a:cubicBezTo>
                <a:cubicBezTo>
                  <a:pt x="1015892" y="5483946"/>
                  <a:pt x="1014198" y="5489309"/>
                  <a:pt x="1008630" y="5494024"/>
                </a:cubicBezTo>
                <a:cubicBezTo>
                  <a:pt x="991216" y="5506002"/>
                  <a:pt x="977363" y="5490777"/>
                  <a:pt x="964019" y="5471665"/>
                </a:cubicBezTo>
                <a:cubicBezTo>
                  <a:pt x="968882" y="5464783"/>
                  <a:pt x="969901" y="5457009"/>
                  <a:pt x="974763" y="5450128"/>
                </a:cubicBezTo>
                <a:close/>
                <a:moveTo>
                  <a:pt x="78662" y="5431732"/>
                </a:moveTo>
                <a:cubicBezTo>
                  <a:pt x="83264" y="5434348"/>
                  <a:pt x="87120" y="5443959"/>
                  <a:pt x="89750" y="5445454"/>
                </a:cubicBezTo>
                <a:cubicBezTo>
                  <a:pt x="91645" y="5450926"/>
                  <a:pt x="93540" y="5456399"/>
                  <a:pt x="88423" y="5457883"/>
                </a:cubicBezTo>
                <a:cubicBezTo>
                  <a:pt x="83306" y="5459368"/>
                  <a:pt x="81696" y="5462846"/>
                  <a:pt x="76294" y="5455379"/>
                </a:cubicBezTo>
                <a:cubicBezTo>
                  <a:pt x="72789" y="5453384"/>
                  <a:pt x="70893" y="5447910"/>
                  <a:pt x="67387" y="5445917"/>
                </a:cubicBezTo>
                <a:cubicBezTo>
                  <a:pt x="67387" y="5445917"/>
                  <a:pt x="67718" y="5442809"/>
                  <a:pt x="68689" y="5439516"/>
                </a:cubicBezTo>
                <a:cubicBezTo>
                  <a:pt x="69661" y="5436224"/>
                  <a:pt x="71272" y="5432746"/>
                  <a:pt x="73829" y="5432003"/>
                </a:cubicBezTo>
                <a:cubicBezTo>
                  <a:pt x="75511" y="5430762"/>
                  <a:pt x="77128" y="5430858"/>
                  <a:pt x="78662" y="5431732"/>
                </a:cubicBezTo>
                <a:close/>
                <a:moveTo>
                  <a:pt x="350171" y="5422414"/>
                </a:moveTo>
                <a:cubicBezTo>
                  <a:pt x="426643" y="5418530"/>
                  <a:pt x="508203" y="5524015"/>
                  <a:pt x="449741" y="5568558"/>
                </a:cubicBezTo>
                <a:cubicBezTo>
                  <a:pt x="441389" y="5574920"/>
                  <a:pt x="430183" y="5580041"/>
                  <a:pt x="415693" y="5583421"/>
                </a:cubicBezTo>
                <a:cubicBezTo>
                  <a:pt x="379630" y="5547189"/>
                  <a:pt x="304770" y="5495409"/>
                  <a:pt x="350171" y="5422414"/>
                </a:cubicBezTo>
                <a:close/>
                <a:moveTo>
                  <a:pt x="806391" y="5406555"/>
                </a:moveTo>
                <a:cubicBezTo>
                  <a:pt x="819935" y="5404141"/>
                  <a:pt x="821567" y="5412515"/>
                  <a:pt x="829830" y="5409960"/>
                </a:cubicBezTo>
                <a:cubicBezTo>
                  <a:pt x="830112" y="5429402"/>
                  <a:pt x="821178" y="5437492"/>
                  <a:pt x="804654" y="5442602"/>
                </a:cubicBezTo>
                <a:cubicBezTo>
                  <a:pt x="797739" y="5434086"/>
                  <a:pt x="797455" y="5414644"/>
                  <a:pt x="806391" y="5406555"/>
                </a:cubicBezTo>
                <a:close/>
                <a:moveTo>
                  <a:pt x="1267319" y="5398326"/>
                </a:moveTo>
                <a:cubicBezTo>
                  <a:pt x="1268256" y="5401086"/>
                  <a:pt x="1270462" y="5402898"/>
                  <a:pt x="1273332" y="5404322"/>
                </a:cubicBezTo>
                <a:lnTo>
                  <a:pt x="1275283" y="5405038"/>
                </a:lnTo>
                <a:lnTo>
                  <a:pt x="1280401" y="5402582"/>
                </a:lnTo>
                <a:cubicBezTo>
                  <a:pt x="1284915" y="5401518"/>
                  <a:pt x="1290075" y="5401512"/>
                  <a:pt x="1295807" y="5403387"/>
                </a:cubicBezTo>
                <a:cubicBezTo>
                  <a:pt x="1293914" y="5407339"/>
                  <a:pt x="1309689" y="5415929"/>
                  <a:pt x="1316532" y="5427595"/>
                </a:cubicBezTo>
                <a:cubicBezTo>
                  <a:pt x="1318813" y="5431484"/>
                  <a:pt x="1320102" y="5435715"/>
                  <a:pt x="1319412" y="5440231"/>
                </a:cubicBezTo>
                <a:cubicBezTo>
                  <a:pt x="1318033" y="5449263"/>
                  <a:pt x="1315508" y="5454532"/>
                  <a:pt x="1314130" y="5463564"/>
                </a:cubicBezTo>
                <a:lnTo>
                  <a:pt x="1311288" y="5465452"/>
                </a:lnTo>
                <a:lnTo>
                  <a:pt x="1311295" y="5469563"/>
                </a:lnTo>
                <a:cubicBezTo>
                  <a:pt x="1308324" y="5479567"/>
                  <a:pt x="1299858" y="5485890"/>
                  <a:pt x="1288885" y="5495241"/>
                </a:cubicBezTo>
                <a:cubicBezTo>
                  <a:pt x="1290519" y="5491713"/>
                  <a:pt x="1285378" y="5493245"/>
                  <a:pt x="1285378" y="5493245"/>
                </a:cubicBezTo>
                <a:cubicBezTo>
                  <a:pt x="1275100" y="5496309"/>
                  <a:pt x="1294503" y="5511801"/>
                  <a:pt x="1282593" y="5518392"/>
                </a:cubicBezTo>
                <a:cubicBezTo>
                  <a:pt x="1262097" y="5526780"/>
                  <a:pt x="1239872" y="5506620"/>
                  <a:pt x="1228561" y="5495173"/>
                </a:cubicBezTo>
                <a:lnTo>
                  <a:pt x="1222185" y="5488834"/>
                </a:lnTo>
                <a:lnTo>
                  <a:pt x="1220591" y="5492274"/>
                </a:lnTo>
                <a:lnTo>
                  <a:pt x="1218565" y="5486425"/>
                </a:lnTo>
                <a:lnTo>
                  <a:pt x="1217850" y="5486017"/>
                </a:lnTo>
                <a:cubicBezTo>
                  <a:pt x="1219484" y="5482491"/>
                  <a:pt x="1215978" y="5480496"/>
                  <a:pt x="1214344" y="5484023"/>
                </a:cubicBezTo>
                <a:cubicBezTo>
                  <a:pt x="1210718" y="5477505"/>
                  <a:pt x="1207561" y="5472368"/>
                  <a:pt x="1206593" y="5468477"/>
                </a:cubicBezTo>
                <a:lnTo>
                  <a:pt x="1208718" y="5465300"/>
                </a:lnTo>
                <a:lnTo>
                  <a:pt x="1200142" y="5461744"/>
                </a:lnTo>
                <a:lnTo>
                  <a:pt x="1197199" y="5465129"/>
                </a:lnTo>
                <a:cubicBezTo>
                  <a:pt x="1166858" y="5478695"/>
                  <a:pt x="1113018" y="5466068"/>
                  <a:pt x="1095885" y="5454729"/>
                </a:cubicBezTo>
                <a:cubicBezTo>
                  <a:pt x="1112850" y="5449597"/>
                  <a:pt x="1135416" y="5443230"/>
                  <a:pt x="1157657" y="5439715"/>
                </a:cubicBezTo>
                <a:lnTo>
                  <a:pt x="1161802" y="5439380"/>
                </a:lnTo>
                <a:lnTo>
                  <a:pt x="1161427" y="5439132"/>
                </a:lnTo>
                <a:cubicBezTo>
                  <a:pt x="1155036" y="5432574"/>
                  <a:pt x="1151899" y="5425328"/>
                  <a:pt x="1154245" y="5417377"/>
                </a:cubicBezTo>
                <a:cubicBezTo>
                  <a:pt x="1167728" y="5422075"/>
                  <a:pt x="1193111" y="5426676"/>
                  <a:pt x="1213971" y="5435641"/>
                </a:cubicBezTo>
                <a:lnTo>
                  <a:pt x="1239427" y="5452663"/>
                </a:lnTo>
                <a:lnTo>
                  <a:pt x="1241958" y="5449055"/>
                </a:lnTo>
                <a:lnTo>
                  <a:pt x="1243650" y="5439088"/>
                </a:lnTo>
                <a:lnTo>
                  <a:pt x="1240532" y="5438815"/>
                </a:lnTo>
                <a:cubicBezTo>
                  <a:pt x="1239387" y="5435054"/>
                  <a:pt x="1233427" y="5429041"/>
                  <a:pt x="1228613" y="5426790"/>
                </a:cubicBezTo>
                <a:cubicBezTo>
                  <a:pt x="1232282" y="5425280"/>
                  <a:pt x="1235953" y="5423770"/>
                  <a:pt x="1234806" y="5420010"/>
                </a:cubicBezTo>
                <a:cubicBezTo>
                  <a:pt x="1239621" y="5422262"/>
                  <a:pt x="1242314" y="5424328"/>
                  <a:pt x="1244406" y="5426113"/>
                </a:cubicBezTo>
                <a:lnTo>
                  <a:pt x="1245692" y="5427060"/>
                </a:lnTo>
                <a:lnTo>
                  <a:pt x="1246420" y="5422774"/>
                </a:lnTo>
                <a:cubicBezTo>
                  <a:pt x="1249106" y="5413443"/>
                  <a:pt x="1254532" y="5404416"/>
                  <a:pt x="1267319" y="5398326"/>
                </a:cubicBezTo>
                <a:close/>
                <a:moveTo>
                  <a:pt x="1931565" y="5388166"/>
                </a:moveTo>
                <a:lnTo>
                  <a:pt x="1924525" y="5388563"/>
                </a:lnTo>
                <a:lnTo>
                  <a:pt x="1924303" y="5388318"/>
                </a:lnTo>
                <a:lnTo>
                  <a:pt x="1910684" y="5444756"/>
                </a:lnTo>
                <a:lnTo>
                  <a:pt x="1909578" y="5450755"/>
                </a:lnTo>
                <a:lnTo>
                  <a:pt x="1917691" y="5450172"/>
                </a:lnTo>
                <a:close/>
                <a:moveTo>
                  <a:pt x="1416463" y="5383790"/>
                </a:moveTo>
                <a:cubicBezTo>
                  <a:pt x="1421526" y="5386826"/>
                  <a:pt x="1426589" y="5389861"/>
                  <a:pt x="1430451" y="5394617"/>
                </a:cubicBezTo>
                <a:lnTo>
                  <a:pt x="1435076" y="5409032"/>
                </a:lnTo>
                <a:lnTo>
                  <a:pt x="1468333" y="5421797"/>
                </a:lnTo>
                <a:cubicBezTo>
                  <a:pt x="1479177" y="5429485"/>
                  <a:pt x="1486633" y="5441199"/>
                  <a:pt x="1483445" y="5459565"/>
                </a:cubicBezTo>
                <a:cubicBezTo>
                  <a:pt x="1478195" y="5460663"/>
                  <a:pt x="1472944" y="5461761"/>
                  <a:pt x="1467692" y="5462862"/>
                </a:cubicBezTo>
                <a:cubicBezTo>
                  <a:pt x="1462863" y="5450598"/>
                  <a:pt x="1456188" y="5441669"/>
                  <a:pt x="1449709" y="5433438"/>
                </a:cubicBezTo>
                <a:lnTo>
                  <a:pt x="1436584" y="5413731"/>
                </a:lnTo>
                <a:lnTo>
                  <a:pt x="1437239" y="5415773"/>
                </a:lnTo>
                <a:cubicBezTo>
                  <a:pt x="1427640" y="5429543"/>
                  <a:pt x="1416280" y="5434748"/>
                  <a:pt x="1394796" y="5433885"/>
                </a:cubicBezTo>
                <a:cubicBezTo>
                  <a:pt x="1382911" y="5419250"/>
                  <a:pt x="1389609" y="5382710"/>
                  <a:pt x="1416463" y="5383790"/>
                </a:cubicBezTo>
                <a:close/>
                <a:moveTo>
                  <a:pt x="1170718" y="5369620"/>
                </a:moveTo>
                <a:cubicBezTo>
                  <a:pt x="1169079" y="5373162"/>
                  <a:pt x="1169079" y="5373162"/>
                  <a:pt x="1169079" y="5373162"/>
                </a:cubicBezTo>
                <a:cubicBezTo>
                  <a:pt x="1170979" y="5378717"/>
                  <a:pt x="1172620" y="5375176"/>
                  <a:pt x="1176161" y="5377190"/>
                </a:cubicBezTo>
                <a:cubicBezTo>
                  <a:pt x="1176161" y="5377190"/>
                  <a:pt x="1172620" y="5375176"/>
                  <a:pt x="1177802" y="5373650"/>
                </a:cubicBezTo>
                <a:cubicBezTo>
                  <a:pt x="1176161" y="5377190"/>
                  <a:pt x="1179703" y="5379206"/>
                  <a:pt x="1183244" y="5381220"/>
                </a:cubicBezTo>
                <a:cubicBezTo>
                  <a:pt x="1187048" y="5392333"/>
                  <a:pt x="1189211" y="5406986"/>
                  <a:pt x="1182389" y="5412056"/>
                </a:cubicBezTo>
                <a:cubicBezTo>
                  <a:pt x="1172026" y="5415108"/>
                  <a:pt x="1166584" y="5407537"/>
                  <a:pt x="1164681" y="5401982"/>
                </a:cubicBezTo>
                <a:cubicBezTo>
                  <a:pt x="1160190" y="5397189"/>
                  <a:pt x="1159583" y="5391250"/>
                  <a:pt x="1161158" y="5385435"/>
                </a:cubicBezTo>
                <a:cubicBezTo>
                  <a:pt x="1162732" y="5379619"/>
                  <a:pt x="1166488" y="5373924"/>
                  <a:pt x="1170718" y="5369620"/>
                </a:cubicBezTo>
                <a:close/>
                <a:moveTo>
                  <a:pt x="1641148" y="5341766"/>
                </a:moveTo>
                <a:cubicBezTo>
                  <a:pt x="1648300" y="5345096"/>
                  <a:pt x="1651815" y="5349925"/>
                  <a:pt x="1653514" y="5355500"/>
                </a:cubicBezTo>
                <a:cubicBezTo>
                  <a:pt x="1655211" y="5361076"/>
                  <a:pt x="1655091" y="5367400"/>
                  <a:pt x="1654971" y="5373723"/>
                </a:cubicBezTo>
                <a:cubicBezTo>
                  <a:pt x="1653597" y="5382652"/>
                  <a:pt x="1654729" y="5386369"/>
                  <a:pt x="1660629" y="5392308"/>
                </a:cubicBezTo>
                <a:cubicBezTo>
                  <a:pt x="1660629" y="5392308"/>
                  <a:pt x="1660629" y="5392308"/>
                  <a:pt x="1655621" y="5402733"/>
                </a:cubicBezTo>
                <a:lnTo>
                  <a:pt x="1651985" y="5404227"/>
                </a:lnTo>
                <a:cubicBezTo>
                  <a:pt x="1649884" y="5404046"/>
                  <a:pt x="1648055" y="5401399"/>
                  <a:pt x="1646475" y="5397473"/>
                </a:cubicBezTo>
                <a:lnTo>
                  <a:pt x="1646051" y="5395751"/>
                </a:lnTo>
                <a:lnTo>
                  <a:pt x="1639635" y="5404026"/>
                </a:lnTo>
                <a:cubicBezTo>
                  <a:pt x="1633706" y="5406704"/>
                  <a:pt x="1626806" y="5406440"/>
                  <a:pt x="1620152" y="5403970"/>
                </a:cubicBezTo>
                <a:cubicBezTo>
                  <a:pt x="1614320" y="5386307"/>
                  <a:pt x="1624191" y="5376409"/>
                  <a:pt x="1638253" y="5379207"/>
                </a:cubicBezTo>
                <a:lnTo>
                  <a:pt x="1642472" y="5381232"/>
                </a:lnTo>
                <a:lnTo>
                  <a:pt x="1640982" y="5375178"/>
                </a:lnTo>
                <a:cubicBezTo>
                  <a:pt x="1639661" y="5367536"/>
                  <a:pt x="1638827" y="5361017"/>
                  <a:pt x="1638402" y="5359623"/>
                </a:cubicBezTo>
                <a:cubicBezTo>
                  <a:pt x="1638402" y="5359623"/>
                  <a:pt x="1637271" y="5355906"/>
                  <a:pt x="1636139" y="5352189"/>
                </a:cubicBezTo>
                <a:cubicBezTo>
                  <a:pt x="1638643" y="5346977"/>
                  <a:pt x="1642279" y="5345482"/>
                  <a:pt x="1641148" y="5341766"/>
                </a:cubicBezTo>
                <a:close/>
                <a:moveTo>
                  <a:pt x="30024" y="5311249"/>
                </a:moveTo>
                <a:cubicBezTo>
                  <a:pt x="37873" y="5311608"/>
                  <a:pt x="45901" y="5316015"/>
                  <a:pt x="54286" y="5328514"/>
                </a:cubicBezTo>
                <a:cubicBezTo>
                  <a:pt x="47330" y="5348383"/>
                  <a:pt x="35378" y="5343799"/>
                  <a:pt x="23426" y="5339212"/>
                </a:cubicBezTo>
                <a:cubicBezTo>
                  <a:pt x="30739" y="5327433"/>
                  <a:pt x="14684" y="5318622"/>
                  <a:pt x="30024" y="5311249"/>
                </a:cubicBezTo>
                <a:close/>
                <a:moveTo>
                  <a:pt x="245256" y="5298675"/>
                </a:moveTo>
                <a:cubicBezTo>
                  <a:pt x="249600" y="5300057"/>
                  <a:pt x="253982" y="5302551"/>
                  <a:pt x="254936" y="5305274"/>
                </a:cubicBezTo>
                <a:cubicBezTo>
                  <a:pt x="262260" y="5318156"/>
                  <a:pt x="250455" y="5324516"/>
                  <a:pt x="240561" y="5336319"/>
                </a:cubicBezTo>
                <a:cubicBezTo>
                  <a:pt x="238651" y="5330875"/>
                  <a:pt x="233547" y="5332330"/>
                  <a:pt x="228444" y="5333786"/>
                </a:cubicBezTo>
                <a:cubicBezTo>
                  <a:pt x="225581" y="5325618"/>
                  <a:pt x="219672" y="5313268"/>
                  <a:pt x="225510" y="5305150"/>
                </a:cubicBezTo>
                <a:cubicBezTo>
                  <a:pt x="227455" y="5302442"/>
                  <a:pt x="230706" y="5300205"/>
                  <a:pt x="235808" y="5298749"/>
                </a:cubicBezTo>
                <a:cubicBezTo>
                  <a:pt x="236607" y="5297026"/>
                  <a:pt x="240912" y="5297294"/>
                  <a:pt x="245256" y="5298675"/>
                </a:cubicBezTo>
                <a:close/>
                <a:moveTo>
                  <a:pt x="878697" y="5277588"/>
                </a:moveTo>
                <a:cubicBezTo>
                  <a:pt x="943545" y="5276670"/>
                  <a:pt x="1014142" y="5291115"/>
                  <a:pt x="1079927" y="5356844"/>
                </a:cubicBezTo>
                <a:cubicBezTo>
                  <a:pt x="1077954" y="5406567"/>
                  <a:pt x="1041794" y="5421674"/>
                  <a:pt x="1000130" y="5415953"/>
                </a:cubicBezTo>
                <a:cubicBezTo>
                  <a:pt x="930686" y="5406418"/>
                  <a:pt x="845945" y="5339025"/>
                  <a:pt x="878697" y="5277588"/>
                </a:cubicBezTo>
                <a:close/>
                <a:moveTo>
                  <a:pt x="1294351" y="5273100"/>
                </a:moveTo>
                <a:cubicBezTo>
                  <a:pt x="1308814" y="5275734"/>
                  <a:pt x="1327141" y="5274858"/>
                  <a:pt x="1344761" y="5274918"/>
                </a:cubicBezTo>
                <a:cubicBezTo>
                  <a:pt x="1362382" y="5274979"/>
                  <a:pt x="1379298" y="5275974"/>
                  <a:pt x="1390941" y="5282347"/>
                </a:cubicBezTo>
                <a:lnTo>
                  <a:pt x="1401886" y="5292668"/>
                </a:lnTo>
                <a:lnTo>
                  <a:pt x="1404355" y="5290684"/>
                </a:lnTo>
                <a:cubicBezTo>
                  <a:pt x="1407515" y="5301850"/>
                  <a:pt x="1416206" y="5303008"/>
                  <a:pt x="1419365" y="5314175"/>
                </a:cubicBezTo>
                <a:lnTo>
                  <a:pt x="1404995" y="5318998"/>
                </a:lnTo>
                <a:lnTo>
                  <a:pt x="1402187" y="5336205"/>
                </a:lnTo>
                <a:cubicBezTo>
                  <a:pt x="1367688" y="5303579"/>
                  <a:pt x="1310701" y="5310652"/>
                  <a:pt x="1294351" y="5273100"/>
                </a:cubicBezTo>
                <a:close/>
                <a:moveTo>
                  <a:pt x="1097535" y="5271658"/>
                </a:moveTo>
                <a:cubicBezTo>
                  <a:pt x="1104490" y="5275614"/>
                  <a:pt x="1113055" y="5276091"/>
                  <a:pt x="1118398" y="5283526"/>
                </a:cubicBezTo>
                <a:cubicBezTo>
                  <a:pt x="1122131" y="5294439"/>
                  <a:pt x="1110599" y="5309852"/>
                  <a:pt x="1103902" y="5314832"/>
                </a:cubicBezTo>
                <a:cubicBezTo>
                  <a:pt x="1093726" y="5317831"/>
                  <a:pt x="1084905" y="5308419"/>
                  <a:pt x="1081172" y="5297506"/>
                </a:cubicBezTo>
                <a:cubicBezTo>
                  <a:pt x="1078501" y="5293789"/>
                  <a:pt x="1078374" y="5289321"/>
                  <a:pt x="1079750" y="5285161"/>
                </a:cubicBezTo>
                <a:cubicBezTo>
                  <a:pt x="1081128" y="5281000"/>
                  <a:pt x="1084011" y="5277147"/>
                  <a:pt x="1087360" y="5274658"/>
                </a:cubicBezTo>
                <a:cubicBezTo>
                  <a:pt x="1092448" y="5273158"/>
                  <a:pt x="1092448" y="5273158"/>
                  <a:pt x="1097535" y="5271658"/>
                </a:cubicBezTo>
                <a:close/>
                <a:moveTo>
                  <a:pt x="1976701" y="5234955"/>
                </a:moveTo>
                <a:lnTo>
                  <a:pt x="1956985" y="5302277"/>
                </a:lnTo>
                <a:lnTo>
                  <a:pt x="1941128" y="5370976"/>
                </a:lnTo>
                <a:lnTo>
                  <a:pt x="1941681" y="5371394"/>
                </a:lnTo>
                <a:cubicBezTo>
                  <a:pt x="1944169" y="5376226"/>
                  <a:pt x="1944994" y="5382274"/>
                  <a:pt x="1944914" y="5388695"/>
                </a:cubicBezTo>
                <a:cubicBezTo>
                  <a:pt x="1950837" y="5394777"/>
                  <a:pt x="1959222" y="5395586"/>
                  <a:pt x="1957910" y="5404644"/>
                </a:cubicBezTo>
                <a:cubicBezTo>
                  <a:pt x="1952564" y="5400454"/>
                  <a:pt x="1948699" y="5397785"/>
                  <a:pt x="1945430" y="5395403"/>
                </a:cubicBezTo>
                <a:lnTo>
                  <a:pt x="1937261" y="5388505"/>
                </a:lnTo>
                <a:lnTo>
                  <a:pt x="1903160" y="5545261"/>
                </a:lnTo>
                <a:lnTo>
                  <a:pt x="1897170" y="5587278"/>
                </a:lnTo>
                <a:lnTo>
                  <a:pt x="1900207" y="5592850"/>
                </a:lnTo>
                <a:cubicBezTo>
                  <a:pt x="1900207" y="5592850"/>
                  <a:pt x="1900207" y="5592850"/>
                  <a:pt x="1899405" y="5593723"/>
                </a:cubicBezTo>
                <a:lnTo>
                  <a:pt x="1895672" y="5597786"/>
                </a:lnTo>
                <a:lnTo>
                  <a:pt x="1894479" y="5606154"/>
                </a:lnTo>
                <a:lnTo>
                  <a:pt x="1889313" y="5677104"/>
                </a:lnTo>
                <a:lnTo>
                  <a:pt x="1889890" y="5677805"/>
                </a:lnTo>
                <a:lnTo>
                  <a:pt x="1888386" y="5680962"/>
                </a:lnTo>
                <a:lnTo>
                  <a:pt x="1880010" y="5711977"/>
                </a:lnTo>
                <a:lnTo>
                  <a:pt x="1876997" y="5725454"/>
                </a:lnTo>
                <a:lnTo>
                  <a:pt x="1882811" y="5732428"/>
                </a:lnTo>
                <a:cubicBezTo>
                  <a:pt x="1890945" y="5747079"/>
                  <a:pt x="1896889" y="5763357"/>
                  <a:pt x="1900500" y="5779170"/>
                </a:cubicBezTo>
                <a:lnTo>
                  <a:pt x="1900730" y="5781944"/>
                </a:lnTo>
                <a:lnTo>
                  <a:pt x="1900845" y="5778784"/>
                </a:lnTo>
                <a:cubicBezTo>
                  <a:pt x="1900845" y="5756909"/>
                  <a:pt x="1900845" y="5734445"/>
                  <a:pt x="1903160" y="5710795"/>
                </a:cubicBezTo>
                <a:lnTo>
                  <a:pt x="1920891" y="5636700"/>
                </a:lnTo>
                <a:lnTo>
                  <a:pt x="1917120" y="5634544"/>
                </a:lnTo>
                <a:cubicBezTo>
                  <a:pt x="1912270" y="5630296"/>
                  <a:pt x="1907376" y="5625039"/>
                  <a:pt x="1903460" y="5620834"/>
                </a:cubicBezTo>
                <a:cubicBezTo>
                  <a:pt x="1902926" y="5608733"/>
                  <a:pt x="1909868" y="5596976"/>
                  <a:pt x="1920723" y="5589421"/>
                </a:cubicBezTo>
                <a:lnTo>
                  <a:pt x="1927858" y="5603038"/>
                </a:lnTo>
                <a:lnTo>
                  <a:pt x="1929855" y="5593073"/>
                </a:lnTo>
                <a:cubicBezTo>
                  <a:pt x="1931519" y="5580436"/>
                  <a:pt x="1932098" y="5567725"/>
                  <a:pt x="1930941" y="5554719"/>
                </a:cubicBezTo>
                <a:lnTo>
                  <a:pt x="1938253" y="5523436"/>
                </a:lnTo>
                <a:lnTo>
                  <a:pt x="1931845" y="5485825"/>
                </a:lnTo>
                <a:lnTo>
                  <a:pt x="1949097" y="5477060"/>
                </a:lnTo>
                <a:lnTo>
                  <a:pt x="2002303" y="5249468"/>
                </a:lnTo>
                <a:lnTo>
                  <a:pt x="2001481" y="5250114"/>
                </a:lnTo>
                <a:cubicBezTo>
                  <a:pt x="1997917" y="5251701"/>
                  <a:pt x="1994241" y="5252078"/>
                  <a:pt x="1990640" y="5250852"/>
                </a:cubicBezTo>
                <a:cubicBezTo>
                  <a:pt x="1987898" y="5249918"/>
                  <a:pt x="1985198" y="5248052"/>
                  <a:pt x="1982626" y="5245082"/>
                </a:cubicBezTo>
                <a:close/>
                <a:moveTo>
                  <a:pt x="395917" y="5233875"/>
                </a:moveTo>
                <a:cubicBezTo>
                  <a:pt x="406696" y="5233103"/>
                  <a:pt x="416647" y="5238716"/>
                  <a:pt x="424298" y="5254262"/>
                </a:cubicBezTo>
                <a:cubicBezTo>
                  <a:pt x="388707" y="5283969"/>
                  <a:pt x="372267" y="5328055"/>
                  <a:pt x="346395" y="5330669"/>
                </a:cubicBezTo>
                <a:cubicBezTo>
                  <a:pt x="337773" y="5331541"/>
                  <a:pt x="328101" y="5327804"/>
                  <a:pt x="316324" y="5317390"/>
                </a:cubicBezTo>
                <a:cubicBezTo>
                  <a:pt x="323802" y="5295964"/>
                  <a:pt x="363582" y="5236189"/>
                  <a:pt x="395917" y="5233875"/>
                </a:cubicBezTo>
                <a:close/>
                <a:moveTo>
                  <a:pt x="1972462" y="5222948"/>
                </a:moveTo>
                <a:lnTo>
                  <a:pt x="1964984" y="5247071"/>
                </a:lnTo>
                <a:lnTo>
                  <a:pt x="1954479" y="5263260"/>
                </a:lnTo>
                <a:lnTo>
                  <a:pt x="1948303" y="5281586"/>
                </a:lnTo>
                <a:cubicBezTo>
                  <a:pt x="1941358" y="5306416"/>
                  <a:pt x="1935571" y="5332429"/>
                  <a:pt x="1930941" y="5360806"/>
                </a:cubicBezTo>
                <a:lnTo>
                  <a:pt x="1930438" y="5362889"/>
                </a:lnTo>
                <a:lnTo>
                  <a:pt x="1936332" y="5367348"/>
                </a:lnTo>
                <a:lnTo>
                  <a:pt x="1972611" y="5228377"/>
                </a:lnTo>
                <a:lnTo>
                  <a:pt x="1973571" y="5226661"/>
                </a:lnTo>
                <a:close/>
                <a:moveTo>
                  <a:pt x="1107440" y="5202862"/>
                </a:moveTo>
                <a:cubicBezTo>
                  <a:pt x="1163370" y="5196691"/>
                  <a:pt x="1225015" y="5238803"/>
                  <a:pt x="1254939" y="5269450"/>
                </a:cubicBezTo>
                <a:cubicBezTo>
                  <a:pt x="1222098" y="5269857"/>
                  <a:pt x="1189089" y="5272092"/>
                  <a:pt x="1155777" y="5267844"/>
                </a:cubicBezTo>
                <a:cubicBezTo>
                  <a:pt x="1139120" y="5265719"/>
                  <a:pt x="1122387" y="5261973"/>
                  <a:pt x="1105563" y="5255568"/>
                </a:cubicBezTo>
                <a:lnTo>
                  <a:pt x="1072765" y="5237328"/>
                </a:lnTo>
                <a:lnTo>
                  <a:pt x="1063889" y="5247323"/>
                </a:lnTo>
                <a:cubicBezTo>
                  <a:pt x="1059179" y="5249233"/>
                  <a:pt x="1052991" y="5249725"/>
                  <a:pt x="1044739" y="5250381"/>
                </a:cubicBezTo>
                <a:cubicBezTo>
                  <a:pt x="1047486" y="5241384"/>
                  <a:pt x="1050922" y="5236721"/>
                  <a:pt x="1055634" y="5234810"/>
                </a:cubicBezTo>
                <a:lnTo>
                  <a:pt x="1069504" y="5235514"/>
                </a:lnTo>
                <a:lnTo>
                  <a:pt x="1054800" y="5227337"/>
                </a:lnTo>
                <a:cubicBezTo>
                  <a:pt x="1070787" y="5212340"/>
                  <a:pt x="1088794" y="5204920"/>
                  <a:pt x="1107440" y="5202862"/>
                </a:cubicBezTo>
                <a:close/>
                <a:moveTo>
                  <a:pt x="1274624" y="5194465"/>
                </a:moveTo>
                <a:cubicBezTo>
                  <a:pt x="1279325" y="5195492"/>
                  <a:pt x="1283879" y="5198083"/>
                  <a:pt x="1288537" y="5202930"/>
                </a:cubicBezTo>
                <a:cubicBezTo>
                  <a:pt x="1274388" y="5203670"/>
                  <a:pt x="1269135" y="5205075"/>
                  <a:pt x="1259817" y="5195381"/>
                </a:cubicBezTo>
                <a:cubicBezTo>
                  <a:pt x="1265070" y="5193975"/>
                  <a:pt x="1269921" y="5193439"/>
                  <a:pt x="1274624" y="5194465"/>
                </a:cubicBezTo>
                <a:close/>
                <a:moveTo>
                  <a:pt x="792643" y="5193669"/>
                </a:moveTo>
                <a:cubicBezTo>
                  <a:pt x="792643" y="5193669"/>
                  <a:pt x="802793" y="5202058"/>
                  <a:pt x="802793" y="5202058"/>
                </a:cubicBezTo>
                <a:cubicBezTo>
                  <a:pt x="801890" y="5207683"/>
                  <a:pt x="801890" y="5207683"/>
                  <a:pt x="799578" y="5204179"/>
                </a:cubicBezTo>
                <a:cubicBezTo>
                  <a:pt x="795462" y="5211924"/>
                  <a:pt x="792247" y="5214045"/>
                  <a:pt x="789033" y="5216167"/>
                </a:cubicBezTo>
                <a:cubicBezTo>
                  <a:pt x="783508" y="5214784"/>
                  <a:pt x="778884" y="5207777"/>
                  <a:pt x="777474" y="5198650"/>
                </a:cubicBezTo>
                <a:cubicBezTo>
                  <a:pt x="783001" y="5200033"/>
                  <a:pt x="787118" y="5192286"/>
                  <a:pt x="792643" y="5193669"/>
                </a:cubicBezTo>
                <a:close/>
                <a:moveTo>
                  <a:pt x="1690482" y="5187222"/>
                </a:moveTo>
                <a:cubicBezTo>
                  <a:pt x="1693332" y="5186205"/>
                  <a:pt x="1696572" y="5186191"/>
                  <a:pt x="1700333" y="5187514"/>
                </a:cubicBezTo>
                <a:cubicBezTo>
                  <a:pt x="1707272" y="5205343"/>
                  <a:pt x="1693299" y="5225050"/>
                  <a:pt x="1671852" y="5214427"/>
                </a:cubicBezTo>
                <a:cubicBezTo>
                  <a:pt x="1676891" y="5202351"/>
                  <a:pt x="1681930" y="5190273"/>
                  <a:pt x="1690482" y="5187222"/>
                </a:cubicBezTo>
                <a:close/>
                <a:moveTo>
                  <a:pt x="669208" y="5168754"/>
                </a:moveTo>
                <a:cubicBezTo>
                  <a:pt x="706395" y="5180887"/>
                  <a:pt x="697270" y="5210358"/>
                  <a:pt x="675696" y="5215818"/>
                </a:cubicBezTo>
                <a:cubicBezTo>
                  <a:pt x="668504" y="5217638"/>
                  <a:pt x="659929" y="5216789"/>
                  <a:pt x="651224" y="5211745"/>
                </a:cubicBezTo>
                <a:cubicBezTo>
                  <a:pt x="647376" y="5200087"/>
                  <a:pt x="658135" y="5171762"/>
                  <a:pt x="669208" y="5168754"/>
                </a:cubicBezTo>
                <a:close/>
                <a:moveTo>
                  <a:pt x="1709774" y="5157575"/>
                </a:moveTo>
                <a:cubicBezTo>
                  <a:pt x="1722074" y="5160963"/>
                  <a:pt x="1727075" y="5178737"/>
                  <a:pt x="1737109" y="5192142"/>
                </a:cubicBezTo>
                <a:cubicBezTo>
                  <a:pt x="1725672" y="5196000"/>
                  <a:pt x="1717001" y="5194853"/>
                  <a:pt x="1710209" y="5189258"/>
                </a:cubicBezTo>
                <a:cubicBezTo>
                  <a:pt x="1703419" y="5183664"/>
                  <a:pt x="1698505" y="5173620"/>
                  <a:pt x="1694584" y="5159678"/>
                </a:cubicBezTo>
                <a:cubicBezTo>
                  <a:pt x="1700762" y="5156916"/>
                  <a:pt x="1705674" y="5156446"/>
                  <a:pt x="1709774" y="5157575"/>
                </a:cubicBezTo>
                <a:close/>
                <a:moveTo>
                  <a:pt x="569226" y="5142008"/>
                </a:moveTo>
                <a:cubicBezTo>
                  <a:pt x="602308" y="5136675"/>
                  <a:pt x="637088" y="5201121"/>
                  <a:pt x="612500" y="5215038"/>
                </a:cubicBezTo>
                <a:cubicBezTo>
                  <a:pt x="608987" y="5217024"/>
                  <a:pt x="604263" y="5217981"/>
                  <a:pt x="598149" y="5217557"/>
                </a:cubicBezTo>
                <a:cubicBezTo>
                  <a:pt x="568641" y="5200550"/>
                  <a:pt x="550096" y="5180563"/>
                  <a:pt x="559525" y="5148811"/>
                </a:cubicBezTo>
                <a:cubicBezTo>
                  <a:pt x="564443" y="5151647"/>
                  <a:pt x="566834" y="5146828"/>
                  <a:pt x="569226" y="5142008"/>
                </a:cubicBezTo>
                <a:close/>
                <a:moveTo>
                  <a:pt x="1478365" y="5084235"/>
                </a:moveTo>
                <a:cubicBezTo>
                  <a:pt x="1500062" y="5109107"/>
                  <a:pt x="1508671" y="5137238"/>
                  <a:pt x="1507135" y="5163518"/>
                </a:cubicBezTo>
                <a:cubicBezTo>
                  <a:pt x="1504573" y="5207316"/>
                  <a:pt x="1473825" y="5245970"/>
                  <a:pt x="1428503" y="5255805"/>
                </a:cubicBezTo>
                <a:cubicBezTo>
                  <a:pt x="1425221" y="5250974"/>
                  <a:pt x="1421940" y="5246145"/>
                  <a:pt x="1417626" y="5249211"/>
                </a:cubicBezTo>
                <a:cubicBezTo>
                  <a:pt x="1405880" y="5234279"/>
                  <a:pt x="1399402" y="5216497"/>
                  <a:pt x="1397390" y="5198227"/>
                </a:cubicBezTo>
                <a:lnTo>
                  <a:pt x="1400806" y="5170188"/>
                </a:lnTo>
                <a:lnTo>
                  <a:pt x="1380731" y="5171420"/>
                </a:lnTo>
                <a:cubicBezTo>
                  <a:pt x="1377904" y="5160646"/>
                  <a:pt x="1383318" y="5154553"/>
                  <a:pt x="1390482" y="5152322"/>
                </a:cubicBezTo>
                <a:lnTo>
                  <a:pt x="1402683" y="5154780"/>
                </a:lnTo>
                <a:lnTo>
                  <a:pt x="1403961" y="5144302"/>
                </a:lnTo>
                <a:cubicBezTo>
                  <a:pt x="1416212" y="5110516"/>
                  <a:pt x="1443142" y="5084205"/>
                  <a:pt x="1478365" y="5084235"/>
                </a:cubicBezTo>
                <a:close/>
                <a:moveTo>
                  <a:pt x="476927" y="5071404"/>
                </a:moveTo>
                <a:cubicBezTo>
                  <a:pt x="502529" y="5074808"/>
                  <a:pt x="516480" y="5160188"/>
                  <a:pt x="449990" y="5103618"/>
                </a:cubicBezTo>
                <a:cubicBezTo>
                  <a:pt x="458564" y="5078242"/>
                  <a:pt x="468394" y="5070268"/>
                  <a:pt x="476927" y="5071404"/>
                </a:cubicBezTo>
                <a:close/>
                <a:moveTo>
                  <a:pt x="1023615" y="5056559"/>
                </a:moveTo>
                <a:cubicBezTo>
                  <a:pt x="1043500" y="5062184"/>
                  <a:pt x="1062766" y="5084510"/>
                  <a:pt x="1086641" y="5093775"/>
                </a:cubicBezTo>
                <a:cubicBezTo>
                  <a:pt x="1102469" y="5093676"/>
                  <a:pt x="1108297" y="5075298"/>
                  <a:pt x="1134125" y="5093482"/>
                </a:cubicBezTo>
                <a:cubicBezTo>
                  <a:pt x="1111870" y="5134167"/>
                  <a:pt x="1084607" y="5159678"/>
                  <a:pt x="1052871" y="5171640"/>
                </a:cubicBezTo>
                <a:cubicBezTo>
                  <a:pt x="1042293" y="5175628"/>
                  <a:pt x="1031218" y="5178109"/>
                  <a:pt x="1019664" y="5179147"/>
                </a:cubicBezTo>
                <a:cubicBezTo>
                  <a:pt x="1009486" y="5148316"/>
                  <a:pt x="1039692" y="5131717"/>
                  <a:pt x="1057709" y="5114228"/>
                </a:cubicBezTo>
                <a:cubicBezTo>
                  <a:pt x="1033153" y="5099899"/>
                  <a:pt x="992769" y="5085667"/>
                  <a:pt x="1003330" y="5057604"/>
                </a:cubicBezTo>
                <a:cubicBezTo>
                  <a:pt x="1010290" y="5054664"/>
                  <a:pt x="1016986" y="5054684"/>
                  <a:pt x="1023615" y="5056559"/>
                </a:cubicBezTo>
                <a:close/>
                <a:moveTo>
                  <a:pt x="412636" y="5023802"/>
                </a:moveTo>
                <a:cubicBezTo>
                  <a:pt x="417718" y="5022335"/>
                  <a:pt x="422003" y="5022593"/>
                  <a:pt x="425251" y="5023897"/>
                </a:cubicBezTo>
                <a:cubicBezTo>
                  <a:pt x="428500" y="5025200"/>
                  <a:pt x="430714" y="5027548"/>
                  <a:pt x="431658" y="5030265"/>
                </a:cubicBezTo>
                <a:cubicBezTo>
                  <a:pt x="451841" y="5072253"/>
                  <a:pt x="423523" y="5095369"/>
                  <a:pt x="423813" y="5104252"/>
                </a:cubicBezTo>
                <a:cubicBezTo>
                  <a:pt x="408567" y="5108652"/>
                  <a:pt x="408567" y="5108652"/>
                  <a:pt x="395644" y="5079510"/>
                </a:cubicBezTo>
                <a:cubicBezTo>
                  <a:pt x="393757" y="5074078"/>
                  <a:pt x="393140" y="5068280"/>
                  <a:pt x="394029" y="5062794"/>
                </a:cubicBezTo>
                <a:cubicBezTo>
                  <a:pt x="394918" y="5057307"/>
                  <a:pt x="397314" y="5052133"/>
                  <a:pt x="401453" y="5047950"/>
                </a:cubicBezTo>
                <a:cubicBezTo>
                  <a:pt x="401164" y="5039067"/>
                  <a:pt x="405957" y="5028719"/>
                  <a:pt x="412636" y="5023802"/>
                </a:cubicBezTo>
                <a:close/>
                <a:moveTo>
                  <a:pt x="981689" y="5021818"/>
                </a:moveTo>
                <a:cubicBezTo>
                  <a:pt x="984055" y="5024730"/>
                  <a:pt x="985663" y="5028328"/>
                  <a:pt x="986437" y="5033316"/>
                </a:cubicBezTo>
                <a:cubicBezTo>
                  <a:pt x="987209" y="5038302"/>
                  <a:pt x="987146" y="5044679"/>
                  <a:pt x="986162" y="5053152"/>
                </a:cubicBezTo>
                <a:cubicBezTo>
                  <a:pt x="949107" y="5046262"/>
                  <a:pt x="963044" y="5089249"/>
                  <a:pt x="933743" y="5085450"/>
                </a:cubicBezTo>
                <a:cubicBezTo>
                  <a:pt x="924379" y="5078762"/>
                  <a:pt x="911616" y="5075154"/>
                  <a:pt x="904655" y="5064158"/>
                </a:cubicBezTo>
                <a:cubicBezTo>
                  <a:pt x="902334" y="5060494"/>
                  <a:pt x="900659" y="5056009"/>
                  <a:pt x="899968" y="5050316"/>
                </a:cubicBezTo>
                <a:cubicBezTo>
                  <a:pt x="932947" y="5045731"/>
                  <a:pt x="953441" y="5032229"/>
                  <a:pt x="981689" y="5021818"/>
                </a:cubicBezTo>
                <a:close/>
                <a:moveTo>
                  <a:pt x="1852968" y="5018908"/>
                </a:moveTo>
                <a:cubicBezTo>
                  <a:pt x="1855615" y="5020916"/>
                  <a:pt x="1857027" y="5024722"/>
                  <a:pt x="1857541" y="5029542"/>
                </a:cubicBezTo>
                <a:cubicBezTo>
                  <a:pt x="1859082" y="5044001"/>
                  <a:pt x="1852530" y="5067595"/>
                  <a:pt x="1846905" y="5079196"/>
                </a:cubicBezTo>
                <a:cubicBezTo>
                  <a:pt x="1844258" y="5077188"/>
                  <a:pt x="1842846" y="5073382"/>
                  <a:pt x="1842333" y="5068563"/>
                </a:cubicBezTo>
                <a:cubicBezTo>
                  <a:pt x="1840792" y="5054104"/>
                  <a:pt x="1847344" y="5030509"/>
                  <a:pt x="1852968" y="5018908"/>
                </a:cubicBezTo>
                <a:close/>
                <a:moveTo>
                  <a:pt x="1258759" y="5012584"/>
                </a:moveTo>
                <a:cubicBezTo>
                  <a:pt x="1261610" y="5013619"/>
                  <a:pt x="1264316" y="5015746"/>
                  <a:pt x="1266832" y="5019326"/>
                </a:cubicBezTo>
                <a:cubicBezTo>
                  <a:pt x="1264293" y="5038715"/>
                  <a:pt x="1243455" y="5045870"/>
                  <a:pt x="1230542" y="5022895"/>
                </a:cubicBezTo>
                <a:cubicBezTo>
                  <a:pt x="1240375" y="5016186"/>
                  <a:pt x="1250210" y="5009476"/>
                  <a:pt x="1258759" y="5012584"/>
                </a:cubicBezTo>
                <a:close/>
                <a:moveTo>
                  <a:pt x="1632824" y="4974668"/>
                </a:moveTo>
                <a:cubicBezTo>
                  <a:pt x="1640613" y="4974043"/>
                  <a:pt x="1650322" y="4979269"/>
                  <a:pt x="1649026" y="4989899"/>
                </a:cubicBezTo>
                <a:cubicBezTo>
                  <a:pt x="1643803" y="4991061"/>
                  <a:pt x="1636717" y="4995593"/>
                  <a:pt x="1628131" y="4994550"/>
                </a:cubicBezTo>
                <a:cubicBezTo>
                  <a:pt x="1619162" y="4981772"/>
                  <a:pt x="1625033" y="4975294"/>
                  <a:pt x="1632824" y="4974668"/>
                </a:cubicBezTo>
                <a:close/>
                <a:moveTo>
                  <a:pt x="1058695" y="4939938"/>
                </a:moveTo>
                <a:cubicBezTo>
                  <a:pt x="1085989" y="4938714"/>
                  <a:pt x="1111782" y="4947355"/>
                  <a:pt x="1115896" y="4968911"/>
                </a:cubicBezTo>
                <a:cubicBezTo>
                  <a:pt x="1071700" y="4965122"/>
                  <a:pt x="1040876" y="4984727"/>
                  <a:pt x="992479" y="4970150"/>
                </a:cubicBezTo>
                <a:cubicBezTo>
                  <a:pt x="1002603" y="4952248"/>
                  <a:pt x="1031400" y="4941161"/>
                  <a:pt x="1058695" y="4939938"/>
                </a:cubicBezTo>
                <a:close/>
                <a:moveTo>
                  <a:pt x="1545081" y="4923258"/>
                </a:moveTo>
                <a:cubicBezTo>
                  <a:pt x="1553745" y="4925051"/>
                  <a:pt x="1561157" y="4923038"/>
                  <a:pt x="1569822" y="4924832"/>
                </a:cubicBezTo>
                <a:cubicBezTo>
                  <a:pt x="1574845" y="4940048"/>
                  <a:pt x="1593434" y="4947439"/>
                  <a:pt x="1579933" y="4967686"/>
                </a:cubicBezTo>
                <a:cubicBezTo>
                  <a:pt x="1557703" y="4973722"/>
                  <a:pt x="1532834" y="4947310"/>
                  <a:pt x="1545081" y="4923258"/>
                </a:cubicBezTo>
                <a:close/>
                <a:moveTo>
                  <a:pt x="1838816" y="4906098"/>
                </a:moveTo>
                <a:cubicBezTo>
                  <a:pt x="1843632" y="4908300"/>
                  <a:pt x="1848448" y="4910502"/>
                  <a:pt x="1851422" y="4913462"/>
                </a:cubicBezTo>
                <a:cubicBezTo>
                  <a:pt x="1854395" y="4916421"/>
                  <a:pt x="1855528" y="4920138"/>
                  <a:pt x="1852976" y="4925370"/>
                </a:cubicBezTo>
                <a:lnTo>
                  <a:pt x="1842754" y="4936429"/>
                </a:lnTo>
                <a:lnTo>
                  <a:pt x="1847932" y="4940131"/>
                </a:lnTo>
                <a:cubicBezTo>
                  <a:pt x="1854561" y="4951245"/>
                  <a:pt x="1852636" y="4971961"/>
                  <a:pt x="1847352" y="4975254"/>
                </a:cubicBezTo>
                <a:cubicBezTo>
                  <a:pt x="1840896" y="4974398"/>
                  <a:pt x="1828297" y="4951755"/>
                  <a:pt x="1830434" y="4940056"/>
                </a:cubicBezTo>
                <a:lnTo>
                  <a:pt x="1836794" y="4934496"/>
                </a:lnTo>
                <a:lnTo>
                  <a:pt x="1831618" y="4928403"/>
                </a:lnTo>
                <a:cubicBezTo>
                  <a:pt x="1829885" y="4924410"/>
                  <a:pt x="1828752" y="4920693"/>
                  <a:pt x="1826344" y="4919591"/>
                </a:cubicBezTo>
                <a:cubicBezTo>
                  <a:pt x="1830027" y="4918077"/>
                  <a:pt x="1837396" y="4915047"/>
                  <a:pt x="1838816" y="4906098"/>
                </a:cubicBezTo>
                <a:close/>
                <a:moveTo>
                  <a:pt x="1511565" y="4902286"/>
                </a:moveTo>
                <a:cubicBezTo>
                  <a:pt x="1515851" y="4902609"/>
                  <a:pt x="1517909" y="4905929"/>
                  <a:pt x="1519178" y="4910098"/>
                </a:cubicBezTo>
                <a:cubicBezTo>
                  <a:pt x="1520447" y="4914265"/>
                  <a:pt x="1520926" y="4919278"/>
                  <a:pt x="1522055" y="4922983"/>
                </a:cubicBezTo>
                <a:cubicBezTo>
                  <a:pt x="1530624" y="4923626"/>
                  <a:pt x="1519124" y="4940861"/>
                  <a:pt x="1527695" y="4941505"/>
                </a:cubicBezTo>
                <a:cubicBezTo>
                  <a:pt x="1517321" y="4962445"/>
                  <a:pt x="1541567" y="4973315"/>
                  <a:pt x="1530858" y="5006898"/>
                </a:cubicBezTo>
                <a:cubicBezTo>
                  <a:pt x="1525247" y="4998785"/>
                  <a:pt x="1521476" y="4990696"/>
                  <a:pt x="1518752" y="4982829"/>
                </a:cubicBezTo>
                <a:lnTo>
                  <a:pt x="1513011" y="4958486"/>
                </a:lnTo>
                <a:lnTo>
                  <a:pt x="1490340" y="4964660"/>
                </a:lnTo>
                <a:cubicBezTo>
                  <a:pt x="1483968" y="4962807"/>
                  <a:pt x="1477870" y="4958777"/>
                  <a:pt x="1473635" y="4952721"/>
                </a:cubicBezTo>
                <a:cubicBezTo>
                  <a:pt x="1467988" y="4944646"/>
                  <a:pt x="1465652" y="4932969"/>
                  <a:pt x="1470388" y="4918043"/>
                </a:cubicBezTo>
                <a:cubicBezTo>
                  <a:pt x="1479204" y="4914814"/>
                  <a:pt x="1486193" y="4914894"/>
                  <a:pt x="1492727" y="4915801"/>
                </a:cubicBezTo>
                <a:lnTo>
                  <a:pt x="1504089" y="4917380"/>
                </a:lnTo>
                <a:lnTo>
                  <a:pt x="1506379" y="4912755"/>
                </a:lnTo>
                <a:cubicBezTo>
                  <a:pt x="1505251" y="4909051"/>
                  <a:pt x="1505251" y="4909051"/>
                  <a:pt x="1505251" y="4909051"/>
                </a:cubicBezTo>
                <a:cubicBezTo>
                  <a:pt x="1504123" y="4905347"/>
                  <a:pt x="1511565" y="4902286"/>
                  <a:pt x="1511565" y="4902286"/>
                </a:cubicBezTo>
                <a:close/>
                <a:moveTo>
                  <a:pt x="1446947" y="4892318"/>
                </a:moveTo>
                <a:lnTo>
                  <a:pt x="1439881" y="4916086"/>
                </a:lnTo>
                <a:lnTo>
                  <a:pt x="1444479" y="4919214"/>
                </a:lnTo>
                <a:cubicBezTo>
                  <a:pt x="1446566" y="4921412"/>
                  <a:pt x="1448007" y="4924557"/>
                  <a:pt x="1452494" y="4933003"/>
                </a:cubicBezTo>
                <a:cubicBezTo>
                  <a:pt x="1443449" y="4940253"/>
                  <a:pt x="1434406" y="4947505"/>
                  <a:pt x="1425363" y="4954755"/>
                </a:cubicBezTo>
                <a:cubicBezTo>
                  <a:pt x="1424086" y="4950618"/>
                  <a:pt x="1421680" y="4947388"/>
                  <a:pt x="1419190" y="4944652"/>
                </a:cubicBezTo>
                <a:lnTo>
                  <a:pt x="1418323" y="4943726"/>
                </a:lnTo>
                <a:lnTo>
                  <a:pt x="1373469" y="4969192"/>
                </a:lnTo>
                <a:cubicBezTo>
                  <a:pt x="1363737" y="4931460"/>
                  <a:pt x="1413169" y="4902216"/>
                  <a:pt x="1446947" y="4892318"/>
                </a:cubicBezTo>
                <a:close/>
                <a:moveTo>
                  <a:pt x="1931617" y="4889208"/>
                </a:moveTo>
                <a:cubicBezTo>
                  <a:pt x="1929675" y="4900367"/>
                  <a:pt x="1925463" y="4908085"/>
                  <a:pt x="1913469" y="4911061"/>
                </a:cubicBezTo>
                <a:cubicBezTo>
                  <a:pt x="1918652" y="4897763"/>
                  <a:pt x="1919623" y="4892183"/>
                  <a:pt x="1931617" y="4889208"/>
                </a:cubicBezTo>
                <a:close/>
                <a:moveTo>
                  <a:pt x="1958718" y="4888729"/>
                </a:moveTo>
                <a:cubicBezTo>
                  <a:pt x="1988287" y="4893636"/>
                  <a:pt x="1979108" y="4926306"/>
                  <a:pt x="1964452" y="4930284"/>
                </a:cubicBezTo>
                <a:cubicBezTo>
                  <a:pt x="1945874" y="4922395"/>
                  <a:pt x="1945366" y="4896666"/>
                  <a:pt x="1958718" y="4888729"/>
                </a:cubicBezTo>
                <a:close/>
                <a:moveTo>
                  <a:pt x="1739617" y="4880771"/>
                </a:moveTo>
                <a:cubicBezTo>
                  <a:pt x="1743237" y="4879787"/>
                  <a:pt x="1747179" y="4879773"/>
                  <a:pt x="1752052" y="4881086"/>
                </a:cubicBezTo>
                <a:cubicBezTo>
                  <a:pt x="1756925" y="4882399"/>
                  <a:pt x="1762730" y="4885040"/>
                  <a:pt x="1770078" y="4889371"/>
                </a:cubicBezTo>
                <a:cubicBezTo>
                  <a:pt x="1748773" y="4920460"/>
                  <a:pt x="1793719" y="4925127"/>
                  <a:pt x="1778381" y="4950380"/>
                </a:cubicBezTo>
                <a:cubicBezTo>
                  <a:pt x="1768474" y="4956232"/>
                  <a:pt x="1760006" y="4966440"/>
                  <a:pt x="1747134" y="4968352"/>
                </a:cubicBezTo>
                <a:cubicBezTo>
                  <a:pt x="1742843" y="4968991"/>
                  <a:pt x="1738065" y="4968705"/>
                  <a:pt x="1732579" y="4967031"/>
                </a:cubicBezTo>
                <a:cubicBezTo>
                  <a:pt x="1741742" y="4935021"/>
                  <a:pt x="1737697" y="4910815"/>
                  <a:pt x="1739617" y="4880771"/>
                </a:cubicBezTo>
                <a:close/>
                <a:moveTo>
                  <a:pt x="939513" y="4859637"/>
                </a:moveTo>
                <a:cubicBezTo>
                  <a:pt x="943371" y="4860503"/>
                  <a:pt x="946736" y="4862492"/>
                  <a:pt x="948804" y="4865654"/>
                </a:cubicBezTo>
                <a:cubicBezTo>
                  <a:pt x="951563" y="4869872"/>
                  <a:pt x="952016" y="4876175"/>
                  <a:pt x="948262" y="4884686"/>
                </a:cubicBezTo>
                <a:cubicBezTo>
                  <a:pt x="931864" y="4884191"/>
                  <a:pt x="920930" y="4883859"/>
                  <a:pt x="913070" y="4880748"/>
                </a:cubicBezTo>
                <a:cubicBezTo>
                  <a:pt x="911906" y="4864540"/>
                  <a:pt x="927936" y="4857039"/>
                  <a:pt x="939513" y="4859637"/>
                </a:cubicBezTo>
                <a:close/>
                <a:moveTo>
                  <a:pt x="1459185" y="4856118"/>
                </a:moveTo>
                <a:cubicBezTo>
                  <a:pt x="1474702" y="4862261"/>
                  <a:pt x="1478086" y="4879391"/>
                  <a:pt x="1508769" y="4871802"/>
                </a:cubicBezTo>
                <a:cubicBezTo>
                  <a:pt x="1501361" y="4888607"/>
                  <a:pt x="1491589" y="4902504"/>
                  <a:pt x="1477093" y="4910581"/>
                </a:cubicBezTo>
                <a:cubicBezTo>
                  <a:pt x="1465279" y="4896034"/>
                  <a:pt x="1462569" y="4873248"/>
                  <a:pt x="1459185" y="4856118"/>
                </a:cubicBezTo>
                <a:close/>
                <a:moveTo>
                  <a:pt x="1583515" y="4847597"/>
                </a:moveTo>
                <a:cubicBezTo>
                  <a:pt x="1588489" y="4846782"/>
                  <a:pt x="1594433" y="4848921"/>
                  <a:pt x="1600697" y="4855800"/>
                </a:cubicBezTo>
                <a:cubicBezTo>
                  <a:pt x="1593603" y="4870594"/>
                  <a:pt x="1588872" y="4880454"/>
                  <a:pt x="1582844" y="4886380"/>
                </a:cubicBezTo>
                <a:cubicBezTo>
                  <a:pt x="1562456" y="4879049"/>
                  <a:pt x="1568600" y="4850037"/>
                  <a:pt x="1583515" y="4847597"/>
                </a:cubicBezTo>
                <a:close/>
                <a:moveTo>
                  <a:pt x="692899" y="4818087"/>
                </a:moveTo>
                <a:cubicBezTo>
                  <a:pt x="700092" y="4817450"/>
                  <a:pt x="707715" y="4817686"/>
                  <a:pt x="715294" y="4818386"/>
                </a:cubicBezTo>
                <a:cubicBezTo>
                  <a:pt x="725400" y="4819321"/>
                  <a:pt x="735427" y="4821083"/>
                  <a:pt x="744255" y="4822706"/>
                </a:cubicBezTo>
                <a:cubicBezTo>
                  <a:pt x="762684" y="4825442"/>
                  <a:pt x="782396" y="4830123"/>
                  <a:pt x="791044" y="4840709"/>
                </a:cubicBezTo>
                <a:cubicBezTo>
                  <a:pt x="793927" y="4844238"/>
                  <a:pt x="795579" y="4848423"/>
                  <a:pt x="795546" y="4853410"/>
                </a:cubicBezTo>
                <a:cubicBezTo>
                  <a:pt x="796890" y="4882317"/>
                  <a:pt x="766008" y="4902694"/>
                  <a:pt x="730696" y="4896204"/>
                </a:cubicBezTo>
                <a:cubicBezTo>
                  <a:pt x="676182" y="4887486"/>
                  <a:pt x="652551" y="4858392"/>
                  <a:pt x="652551" y="4858392"/>
                </a:cubicBezTo>
                <a:cubicBezTo>
                  <a:pt x="653608" y="4829764"/>
                  <a:pt x="671319" y="4819998"/>
                  <a:pt x="692899" y="4818087"/>
                </a:cubicBezTo>
                <a:close/>
                <a:moveTo>
                  <a:pt x="1625702" y="4797462"/>
                </a:moveTo>
                <a:cubicBezTo>
                  <a:pt x="1631103" y="4804930"/>
                  <a:pt x="1633000" y="4810403"/>
                  <a:pt x="1629777" y="4817359"/>
                </a:cubicBezTo>
                <a:cubicBezTo>
                  <a:pt x="1627882" y="4811887"/>
                  <a:pt x="1618974" y="4802425"/>
                  <a:pt x="1625702" y="4797462"/>
                </a:cubicBezTo>
                <a:close/>
                <a:moveTo>
                  <a:pt x="1454926" y="4796073"/>
                </a:moveTo>
                <a:cubicBezTo>
                  <a:pt x="1465625" y="4798891"/>
                  <a:pt x="1470975" y="4800300"/>
                  <a:pt x="1475515" y="4807181"/>
                </a:cubicBezTo>
                <a:cubicBezTo>
                  <a:pt x="1480865" y="4808590"/>
                  <a:pt x="1486214" y="4810000"/>
                  <a:pt x="1490024" y="4812424"/>
                </a:cubicBezTo>
                <a:cubicBezTo>
                  <a:pt x="1493834" y="4814849"/>
                  <a:pt x="1496105" y="4818290"/>
                  <a:pt x="1495296" y="4823762"/>
                </a:cubicBezTo>
                <a:cubicBezTo>
                  <a:pt x="1483789" y="4826417"/>
                  <a:pt x="1475360" y="4827040"/>
                  <a:pt x="1461582" y="4826253"/>
                </a:cubicBezTo>
                <a:cubicBezTo>
                  <a:pt x="1461582" y="4826253"/>
                  <a:pt x="1440183" y="4820618"/>
                  <a:pt x="1439530" y="4806232"/>
                </a:cubicBezTo>
                <a:cubicBezTo>
                  <a:pt x="1437260" y="4802791"/>
                  <a:pt x="1449577" y="4794663"/>
                  <a:pt x="1454926" y="4796073"/>
                </a:cubicBezTo>
                <a:close/>
                <a:moveTo>
                  <a:pt x="1776482" y="4781399"/>
                </a:moveTo>
                <a:cubicBezTo>
                  <a:pt x="1791661" y="4776625"/>
                  <a:pt x="1809481" y="4795013"/>
                  <a:pt x="1814445" y="4812838"/>
                </a:cubicBezTo>
                <a:cubicBezTo>
                  <a:pt x="1816100" y="4818778"/>
                  <a:pt x="1816327" y="4824658"/>
                  <a:pt x="1814551" y="4829595"/>
                </a:cubicBezTo>
                <a:cubicBezTo>
                  <a:pt x="1805658" y="4836962"/>
                  <a:pt x="1796765" y="4844330"/>
                  <a:pt x="1787873" y="4851696"/>
                </a:cubicBezTo>
                <a:cubicBezTo>
                  <a:pt x="1767981" y="4854524"/>
                  <a:pt x="1753216" y="4841042"/>
                  <a:pt x="1751780" y="4823576"/>
                </a:cubicBezTo>
                <a:cubicBezTo>
                  <a:pt x="1751303" y="4817755"/>
                  <a:pt x="1752304" y="4811489"/>
                  <a:pt x="1755093" y="4805240"/>
                </a:cubicBezTo>
                <a:cubicBezTo>
                  <a:pt x="1758809" y="4796906"/>
                  <a:pt x="1765699" y="4788599"/>
                  <a:pt x="1776482" y="4781399"/>
                </a:cubicBezTo>
                <a:close/>
                <a:moveTo>
                  <a:pt x="1208171" y="4770884"/>
                </a:moveTo>
                <a:cubicBezTo>
                  <a:pt x="1230550" y="4775956"/>
                  <a:pt x="1255516" y="4797340"/>
                  <a:pt x="1261206" y="4814570"/>
                </a:cubicBezTo>
                <a:cubicBezTo>
                  <a:pt x="1255903" y="4831655"/>
                  <a:pt x="1247150" y="4840551"/>
                  <a:pt x="1237375" y="4843530"/>
                </a:cubicBezTo>
                <a:cubicBezTo>
                  <a:pt x="1208056" y="4852467"/>
                  <a:pt x="1169552" y="4808162"/>
                  <a:pt x="1187463" y="4772009"/>
                </a:cubicBezTo>
                <a:cubicBezTo>
                  <a:pt x="1193537" y="4769317"/>
                  <a:pt x="1200711" y="4769194"/>
                  <a:pt x="1208171" y="4770884"/>
                </a:cubicBezTo>
                <a:close/>
                <a:moveTo>
                  <a:pt x="1263088" y="4767401"/>
                </a:moveTo>
                <a:cubicBezTo>
                  <a:pt x="1281814" y="4768967"/>
                  <a:pt x="1295231" y="4777775"/>
                  <a:pt x="1302374" y="4802656"/>
                </a:cubicBezTo>
                <a:cubicBezTo>
                  <a:pt x="1293391" y="4814707"/>
                  <a:pt x="1278279" y="4812639"/>
                  <a:pt x="1265500" y="4804251"/>
                </a:cubicBezTo>
                <a:cubicBezTo>
                  <a:pt x="1252724" y="4795863"/>
                  <a:pt x="1242280" y="4781152"/>
                  <a:pt x="1242629" y="4767921"/>
                </a:cubicBezTo>
                <a:cubicBezTo>
                  <a:pt x="1250015" y="4767162"/>
                  <a:pt x="1256847" y="4766880"/>
                  <a:pt x="1263088" y="4767401"/>
                </a:cubicBezTo>
                <a:close/>
                <a:moveTo>
                  <a:pt x="992478" y="4757952"/>
                </a:moveTo>
                <a:cubicBezTo>
                  <a:pt x="996767" y="4757608"/>
                  <a:pt x="999483" y="4758303"/>
                  <a:pt x="1001304" y="4760208"/>
                </a:cubicBezTo>
                <a:cubicBezTo>
                  <a:pt x="1003127" y="4762115"/>
                  <a:pt x="1004056" y="4765232"/>
                  <a:pt x="1004769" y="4769735"/>
                </a:cubicBezTo>
                <a:lnTo>
                  <a:pt x="992814" y="4781126"/>
                </a:lnTo>
                <a:lnTo>
                  <a:pt x="1002354" y="4784613"/>
                </a:lnTo>
                <a:cubicBezTo>
                  <a:pt x="1007895" y="4788327"/>
                  <a:pt x="1012242" y="4793279"/>
                  <a:pt x="1014306" y="4799030"/>
                </a:cubicBezTo>
                <a:cubicBezTo>
                  <a:pt x="1005671" y="4822084"/>
                  <a:pt x="974942" y="4825148"/>
                  <a:pt x="959167" y="4813242"/>
                </a:cubicBezTo>
                <a:cubicBezTo>
                  <a:pt x="953908" y="4809274"/>
                  <a:pt x="950310" y="4803641"/>
                  <a:pt x="949748" y="4796532"/>
                </a:cubicBezTo>
                <a:lnTo>
                  <a:pt x="954244" y="4791373"/>
                </a:lnTo>
                <a:lnTo>
                  <a:pt x="950728" y="4790474"/>
                </a:lnTo>
                <a:cubicBezTo>
                  <a:pt x="945297" y="4789085"/>
                  <a:pt x="939866" y="4787695"/>
                  <a:pt x="942152" y="4791161"/>
                </a:cubicBezTo>
                <a:cubicBezTo>
                  <a:pt x="925856" y="4786993"/>
                  <a:pt x="922711" y="4789068"/>
                  <a:pt x="918997" y="4776599"/>
                </a:cubicBezTo>
                <a:cubicBezTo>
                  <a:pt x="946446" y="4763458"/>
                  <a:pt x="983902" y="4758638"/>
                  <a:pt x="992478" y="4757952"/>
                </a:cubicBezTo>
                <a:close/>
                <a:moveTo>
                  <a:pt x="1427319" y="4755472"/>
                </a:moveTo>
                <a:cubicBezTo>
                  <a:pt x="1427319" y="4755472"/>
                  <a:pt x="1428543" y="4755786"/>
                  <a:pt x="1429673" y="4756723"/>
                </a:cubicBezTo>
                <a:cubicBezTo>
                  <a:pt x="1430802" y="4757664"/>
                  <a:pt x="1431833" y="4759228"/>
                  <a:pt x="1431447" y="4761727"/>
                </a:cubicBezTo>
                <a:cubicBezTo>
                  <a:pt x="1431447" y="4761727"/>
                  <a:pt x="1431447" y="4761727"/>
                  <a:pt x="1428611" y="4763599"/>
                </a:cubicBezTo>
                <a:cubicBezTo>
                  <a:pt x="1428611" y="4763599"/>
                  <a:pt x="1426547" y="4760470"/>
                  <a:pt x="1427319" y="4755472"/>
                </a:cubicBezTo>
                <a:close/>
                <a:moveTo>
                  <a:pt x="264746" y="4716052"/>
                </a:moveTo>
                <a:cubicBezTo>
                  <a:pt x="282578" y="4713311"/>
                  <a:pt x="301143" y="4719716"/>
                  <a:pt x="313587" y="4750070"/>
                </a:cubicBezTo>
                <a:cubicBezTo>
                  <a:pt x="318955" y="4757556"/>
                  <a:pt x="315459" y="4755568"/>
                  <a:pt x="317330" y="4761064"/>
                </a:cubicBezTo>
                <a:cubicBezTo>
                  <a:pt x="319200" y="4766562"/>
                  <a:pt x="324566" y="4774048"/>
                  <a:pt x="328063" y="4776037"/>
                </a:cubicBezTo>
                <a:cubicBezTo>
                  <a:pt x="311075" y="4784107"/>
                  <a:pt x="318314" y="4797092"/>
                  <a:pt x="291086" y="4808201"/>
                </a:cubicBezTo>
                <a:cubicBezTo>
                  <a:pt x="257111" y="4824341"/>
                  <a:pt x="235890" y="4803403"/>
                  <a:pt x="226780" y="4784922"/>
                </a:cubicBezTo>
                <a:cubicBezTo>
                  <a:pt x="230621" y="4783782"/>
                  <a:pt x="218317" y="4758494"/>
                  <a:pt x="228416" y="4738471"/>
                </a:cubicBezTo>
                <a:cubicBezTo>
                  <a:pt x="231783" y="4731798"/>
                  <a:pt x="237640" y="4725708"/>
                  <a:pt x="247413" y="4721292"/>
                </a:cubicBezTo>
                <a:cubicBezTo>
                  <a:pt x="252940" y="4718896"/>
                  <a:pt x="258802" y="4716965"/>
                  <a:pt x="264746" y="4716052"/>
                </a:cubicBezTo>
                <a:close/>
                <a:moveTo>
                  <a:pt x="2098559" y="4714607"/>
                </a:moveTo>
                <a:cubicBezTo>
                  <a:pt x="2090982" y="4730397"/>
                  <a:pt x="2075161" y="4732679"/>
                  <a:pt x="2063913" y="4749980"/>
                </a:cubicBezTo>
                <a:cubicBezTo>
                  <a:pt x="2050619" y="4746999"/>
                  <a:pt x="2035702" y="4765807"/>
                  <a:pt x="2017595" y="4760581"/>
                </a:cubicBezTo>
                <a:cubicBezTo>
                  <a:pt x="2025412" y="4732016"/>
                  <a:pt x="2084123" y="4707870"/>
                  <a:pt x="2098559" y="4714607"/>
                </a:cubicBezTo>
                <a:close/>
                <a:moveTo>
                  <a:pt x="1856231" y="4710929"/>
                </a:moveTo>
                <a:cubicBezTo>
                  <a:pt x="1884048" y="4729732"/>
                  <a:pt x="1928918" y="4762300"/>
                  <a:pt x="1938827" y="4795868"/>
                </a:cubicBezTo>
                <a:cubicBezTo>
                  <a:pt x="1899870" y="4821036"/>
                  <a:pt x="1859186" y="4739796"/>
                  <a:pt x="1856231" y="4710929"/>
                </a:cubicBezTo>
                <a:close/>
                <a:moveTo>
                  <a:pt x="1796539" y="4685326"/>
                </a:moveTo>
                <a:cubicBezTo>
                  <a:pt x="1802421" y="4683959"/>
                  <a:pt x="1807674" y="4686778"/>
                  <a:pt x="1811930" y="4691514"/>
                </a:cubicBezTo>
                <a:cubicBezTo>
                  <a:pt x="1816186" y="4696248"/>
                  <a:pt x="1819443" y="4702899"/>
                  <a:pt x="1821335" y="4709194"/>
                </a:cubicBezTo>
                <a:cubicBezTo>
                  <a:pt x="1819023" y="4705691"/>
                  <a:pt x="1819023" y="4705691"/>
                  <a:pt x="1819023" y="4705691"/>
                </a:cubicBezTo>
                <a:cubicBezTo>
                  <a:pt x="1813561" y="4704267"/>
                  <a:pt x="1815872" y="4707770"/>
                  <a:pt x="1812721" y="4709849"/>
                </a:cubicBezTo>
                <a:cubicBezTo>
                  <a:pt x="1812721" y="4709849"/>
                  <a:pt x="1815872" y="4707770"/>
                  <a:pt x="1815033" y="4713353"/>
                </a:cubicBezTo>
                <a:cubicBezTo>
                  <a:pt x="1812721" y="4709849"/>
                  <a:pt x="1809570" y="4711929"/>
                  <a:pt x="1806418" y="4714008"/>
                </a:cubicBezTo>
                <a:cubicBezTo>
                  <a:pt x="1795493" y="4711160"/>
                  <a:pt x="1782256" y="4704808"/>
                  <a:pt x="1780783" y="4695723"/>
                </a:cubicBezTo>
                <a:cubicBezTo>
                  <a:pt x="1782462" y="4684557"/>
                  <a:pt x="1791075" y="4683902"/>
                  <a:pt x="1796539" y="4685326"/>
                </a:cubicBezTo>
                <a:close/>
                <a:moveTo>
                  <a:pt x="1227131" y="4682826"/>
                </a:moveTo>
                <a:cubicBezTo>
                  <a:pt x="1232656" y="4684209"/>
                  <a:pt x="1255663" y="4684114"/>
                  <a:pt x="1254760" y="4689738"/>
                </a:cubicBezTo>
                <a:cubicBezTo>
                  <a:pt x="1254760" y="4689738"/>
                  <a:pt x="1249235" y="4688356"/>
                  <a:pt x="1243708" y="4686974"/>
                </a:cubicBezTo>
                <a:cubicBezTo>
                  <a:pt x="1238183" y="4685592"/>
                  <a:pt x="1238183" y="4685592"/>
                  <a:pt x="1237280" y="4691216"/>
                </a:cubicBezTo>
                <a:cubicBezTo>
                  <a:pt x="1231754" y="4689833"/>
                  <a:pt x="1231754" y="4689833"/>
                  <a:pt x="1227131" y="4682826"/>
                </a:cubicBezTo>
                <a:close/>
                <a:moveTo>
                  <a:pt x="1297789" y="4680652"/>
                </a:moveTo>
                <a:cubicBezTo>
                  <a:pt x="1300059" y="4684092"/>
                  <a:pt x="1305423" y="4685492"/>
                  <a:pt x="1305423" y="4685492"/>
                </a:cubicBezTo>
                <a:cubicBezTo>
                  <a:pt x="1304600" y="4690973"/>
                  <a:pt x="1301506" y="4693015"/>
                  <a:pt x="1298413" y="4695056"/>
                </a:cubicBezTo>
                <a:cubicBezTo>
                  <a:pt x="1293047" y="4693657"/>
                  <a:pt x="1290778" y="4690217"/>
                  <a:pt x="1285413" y="4688817"/>
                </a:cubicBezTo>
                <a:cubicBezTo>
                  <a:pt x="1282319" y="4690859"/>
                  <a:pt x="1276132" y="4694942"/>
                  <a:pt x="1270767" y="4693543"/>
                </a:cubicBezTo>
                <a:cubicBezTo>
                  <a:pt x="1265403" y="4692145"/>
                  <a:pt x="1257768" y="4687304"/>
                  <a:pt x="1257768" y="4687304"/>
                </a:cubicBezTo>
                <a:cubicBezTo>
                  <a:pt x="1258592" y="4681821"/>
                  <a:pt x="1258592" y="4681821"/>
                  <a:pt x="1260863" y="4685262"/>
                </a:cubicBezTo>
                <a:cubicBezTo>
                  <a:pt x="1269320" y="4684619"/>
                  <a:pt x="1266226" y="4686661"/>
                  <a:pt x="1271591" y="4688061"/>
                </a:cubicBezTo>
                <a:cubicBezTo>
                  <a:pt x="1276954" y="4689460"/>
                  <a:pt x="1296965" y="4686134"/>
                  <a:pt x="1297789" y="4680652"/>
                </a:cubicBezTo>
                <a:close/>
                <a:moveTo>
                  <a:pt x="1705960" y="4678644"/>
                </a:moveTo>
                <a:lnTo>
                  <a:pt x="1711016" y="4684381"/>
                </a:lnTo>
                <a:lnTo>
                  <a:pt x="1723300" y="4685718"/>
                </a:lnTo>
                <a:cubicBezTo>
                  <a:pt x="1726976" y="4687048"/>
                  <a:pt x="1728701" y="4689663"/>
                  <a:pt x="1727884" y="4695211"/>
                </a:cubicBezTo>
                <a:cubicBezTo>
                  <a:pt x="1729367" y="4704245"/>
                  <a:pt x="1720827" y="4704874"/>
                  <a:pt x="1719191" y="4715967"/>
                </a:cubicBezTo>
                <a:cubicBezTo>
                  <a:pt x="1719153" y="4721000"/>
                  <a:pt x="1721548" y="4725053"/>
                  <a:pt x="1725156" y="4728930"/>
                </a:cubicBezTo>
                <a:lnTo>
                  <a:pt x="1734269" y="4737124"/>
                </a:lnTo>
                <a:lnTo>
                  <a:pt x="1745593" y="4736635"/>
                </a:lnTo>
                <a:lnTo>
                  <a:pt x="1742032" y="4745147"/>
                </a:lnTo>
                <a:lnTo>
                  <a:pt x="1748333" y="4752624"/>
                </a:lnTo>
                <a:lnTo>
                  <a:pt x="1746683" y="4747276"/>
                </a:lnTo>
                <a:cubicBezTo>
                  <a:pt x="1744461" y="4728098"/>
                  <a:pt x="1751138" y="4702104"/>
                  <a:pt x="1774405" y="4697129"/>
                </a:cubicBezTo>
                <a:cubicBezTo>
                  <a:pt x="1782311" y="4715818"/>
                  <a:pt x="1781016" y="4728470"/>
                  <a:pt x="1775540" y="4738374"/>
                </a:cubicBezTo>
                <a:lnTo>
                  <a:pt x="1752897" y="4761791"/>
                </a:lnTo>
                <a:lnTo>
                  <a:pt x="1757502" y="4780812"/>
                </a:lnTo>
                <a:cubicBezTo>
                  <a:pt x="1746660" y="4777953"/>
                  <a:pt x="1740268" y="4802199"/>
                  <a:pt x="1724005" y="4797910"/>
                </a:cubicBezTo>
                <a:lnTo>
                  <a:pt x="1723907" y="4797887"/>
                </a:lnTo>
                <a:lnTo>
                  <a:pt x="1715265" y="4821561"/>
                </a:lnTo>
                <a:cubicBezTo>
                  <a:pt x="1710812" y="4830947"/>
                  <a:pt x="1704978" y="4840395"/>
                  <a:pt x="1696746" y="4849982"/>
                </a:cubicBezTo>
                <a:cubicBezTo>
                  <a:pt x="1690612" y="4841729"/>
                  <a:pt x="1687926" y="4829897"/>
                  <a:pt x="1688016" y="4816947"/>
                </a:cubicBezTo>
                <a:lnTo>
                  <a:pt x="1693428" y="4789791"/>
                </a:lnTo>
                <a:lnTo>
                  <a:pt x="1679418" y="4780391"/>
                </a:lnTo>
                <a:cubicBezTo>
                  <a:pt x="1672205" y="4772006"/>
                  <a:pt x="1670351" y="4760713"/>
                  <a:pt x="1666974" y="4745416"/>
                </a:cubicBezTo>
                <a:cubicBezTo>
                  <a:pt x="1669277" y="4748905"/>
                  <a:pt x="1670094" y="4743358"/>
                  <a:pt x="1670094" y="4743358"/>
                </a:cubicBezTo>
                <a:cubicBezTo>
                  <a:pt x="1671730" y="4732265"/>
                  <a:pt x="1650711" y="4741127"/>
                  <a:pt x="1650045" y="4726546"/>
                </a:cubicBezTo>
                <a:cubicBezTo>
                  <a:pt x="1651386" y="4703130"/>
                  <a:pt x="1677497" y="4694349"/>
                  <a:pt x="1691785" y="4690554"/>
                </a:cubicBezTo>
                <a:lnTo>
                  <a:pt x="1694687" y="4689749"/>
                </a:lnTo>
                <a:lnTo>
                  <a:pt x="1698313" y="4686178"/>
                </a:lnTo>
                <a:lnTo>
                  <a:pt x="1697500" y="4684946"/>
                </a:lnTo>
                <a:lnTo>
                  <a:pt x="1699138" y="4685366"/>
                </a:lnTo>
                <a:close/>
                <a:moveTo>
                  <a:pt x="1918856" y="4668640"/>
                </a:moveTo>
                <a:cubicBezTo>
                  <a:pt x="1923086" y="4668319"/>
                  <a:pt x="1926904" y="4670739"/>
                  <a:pt x="1929845" y="4674354"/>
                </a:cubicBezTo>
                <a:cubicBezTo>
                  <a:pt x="1932786" y="4677971"/>
                  <a:pt x="1934850" y="4682782"/>
                  <a:pt x="1935574" y="4687243"/>
                </a:cubicBezTo>
                <a:cubicBezTo>
                  <a:pt x="1934750" y="4692726"/>
                  <a:pt x="1934750" y="4692726"/>
                  <a:pt x="1933926" y="4698207"/>
                </a:cubicBezTo>
                <a:cubicBezTo>
                  <a:pt x="1927739" y="4702290"/>
                  <a:pt x="1923821" y="4709815"/>
                  <a:pt x="1915363" y="4710458"/>
                </a:cubicBezTo>
                <a:cubicBezTo>
                  <a:pt x="1910000" y="4709058"/>
                  <a:pt x="1905252" y="4703547"/>
                  <a:pt x="1901666" y="4697271"/>
                </a:cubicBezTo>
                <a:lnTo>
                  <a:pt x="1897741" y="4686911"/>
                </a:lnTo>
                <a:lnTo>
                  <a:pt x="1894305" y="4691347"/>
                </a:lnTo>
                <a:cubicBezTo>
                  <a:pt x="1889992" y="4693328"/>
                  <a:pt x="1883357" y="4691640"/>
                  <a:pt x="1874005" y="4689846"/>
                </a:cubicBezTo>
                <a:cubicBezTo>
                  <a:pt x="1875902" y="4672737"/>
                  <a:pt x="1884370" y="4670200"/>
                  <a:pt x="1900673" y="4670830"/>
                </a:cubicBezTo>
                <a:lnTo>
                  <a:pt x="1900474" y="4672632"/>
                </a:lnTo>
                <a:lnTo>
                  <a:pt x="1903487" y="4668904"/>
                </a:lnTo>
                <a:cubicBezTo>
                  <a:pt x="1907922" y="4667212"/>
                  <a:pt x="1913493" y="4667241"/>
                  <a:pt x="1918856" y="4668640"/>
                </a:cubicBezTo>
                <a:close/>
                <a:moveTo>
                  <a:pt x="255973" y="4655421"/>
                </a:moveTo>
                <a:cubicBezTo>
                  <a:pt x="271328" y="4653650"/>
                  <a:pt x="274278" y="4665215"/>
                  <a:pt x="281172" y="4679025"/>
                </a:cubicBezTo>
                <a:cubicBezTo>
                  <a:pt x="274445" y="4683986"/>
                  <a:pt x="273120" y="4696416"/>
                  <a:pt x="262886" y="4699384"/>
                </a:cubicBezTo>
                <a:cubicBezTo>
                  <a:pt x="262886" y="4699384"/>
                  <a:pt x="257769" y="4700867"/>
                  <a:pt x="250758" y="4696879"/>
                </a:cubicBezTo>
                <a:cubicBezTo>
                  <a:pt x="237018" y="4697852"/>
                  <a:pt x="231330" y="4681433"/>
                  <a:pt x="231330" y="4681433"/>
                </a:cubicBezTo>
                <a:cubicBezTo>
                  <a:pt x="231330" y="4681433"/>
                  <a:pt x="231330" y="4681433"/>
                  <a:pt x="229719" y="4684912"/>
                </a:cubicBezTo>
                <a:cubicBezTo>
                  <a:pt x="232941" y="4677955"/>
                  <a:pt x="232656" y="4669003"/>
                  <a:pt x="235878" y="4662048"/>
                </a:cubicBezTo>
                <a:cubicBezTo>
                  <a:pt x="244359" y="4658083"/>
                  <a:pt x="250856" y="4656010"/>
                  <a:pt x="255973" y="4655421"/>
                </a:cubicBezTo>
                <a:close/>
                <a:moveTo>
                  <a:pt x="384594" y="4653958"/>
                </a:moveTo>
                <a:cubicBezTo>
                  <a:pt x="386954" y="4659296"/>
                  <a:pt x="383130" y="4657121"/>
                  <a:pt x="377840" y="4658108"/>
                </a:cubicBezTo>
                <a:cubicBezTo>
                  <a:pt x="379305" y="4654945"/>
                  <a:pt x="377840" y="4658108"/>
                  <a:pt x="384594" y="4653958"/>
                </a:cubicBezTo>
                <a:close/>
                <a:moveTo>
                  <a:pt x="703831" y="4639752"/>
                </a:moveTo>
                <a:cubicBezTo>
                  <a:pt x="711877" y="4641851"/>
                  <a:pt x="719924" y="4643950"/>
                  <a:pt x="722402" y="4651806"/>
                </a:cubicBezTo>
                <a:cubicBezTo>
                  <a:pt x="723229" y="4654425"/>
                  <a:pt x="723436" y="4657684"/>
                  <a:pt x="722818" y="4661796"/>
                </a:cubicBezTo>
                <a:cubicBezTo>
                  <a:pt x="722818" y="4661796"/>
                  <a:pt x="722818" y="4661796"/>
                  <a:pt x="719725" y="4663837"/>
                </a:cubicBezTo>
                <a:cubicBezTo>
                  <a:pt x="713537" y="4667921"/>
                  <a:pt x="710443" y="4669963"/>
                  <a:pt x="707348" y="4672004"/>
                </a:cubicBezTo>
                <a:cubicBezTo>
                  <a:pt x="701984" y="4670605"/>
                  <a:pt x="688985" y="4664365"/>
                  <a:pt x="689809" y="4658884"/>
                </a:cubicBezTo>
                <a:cubicBezTo>
                  <a:pt x="691456" y="4647919"/>
                  <a:pt x="698467" y="4638353"/>
                  <a:pt x="703831" y="4639752"/>
                </a:cubicBezTo>
                <a:close/>
                <a:moveTo>
                  <a:pt x="1078591" y="4632644"/>
                </a:moveTo>
                <a:cubicBezTo>
                  <a:pt x="1118812" y="4634377"/>
                  <a:pt x="1157257" y="4678767"/>
                  <a:pt x="1158924" y="4707837"/>
                </a:cubicBezTo>
                <a:cubicBezTo>
                  <a:pt x="1118702" y="4706105"/>
                  <a:pt x="1087536" y="4659738"/>
                  <a:pt x="1078591" y="4632644"/>
                </a:cubicBezTo>
                <a:close/>
                <a:moveTo>
                  <a:pt x="1934049" y="4628494"/>
                </a:moveTo>
                <a:cubicBezTo>
                  <a:pt x="1940587" y="4623423"/>
                  <a:pt x="1943994" y="4634151"/>
                  <a:pt x="1945699" y="4639515"/>
                </a:cubicBezTo>
                <a:cubicBezTo>
                  <a:pt x="1935755" y="4633857"/>
                  <a:pt x="1930828" y="4635451"/>
                  <a:pt x="1932439" y="4631972"/>
                </a:cubicBezTo>
                <a:cubicBezTo>
                  <a:pt x="1929125" y="4630087"/>
                  <a:pt x="1930736" y="4626609"/>
                  <a:pt x="1934049" y="4628494"/>
                </a:cubicBezTo>
                <a:close/>
                <a:moveTo>
                  <a:pt x="13268" y="4578561"/>
                </a:moveTo>
                <a:cubicBezTo>
                  <a:pt x="14487" y="4578189"/>
                  <a:pt x="15316" y="4578661"/>
                  <a:pt x="16192" y="4581291"/>
                </a:cubicBezTo>
                <a:cubicBezTo>
                  <a:pt x="17945" y="4586548"/>
                  <a:pt x="17945" y="4586548"/>
                  <a:pt x="13259" y="4596668"/>
                </a:cubicBezTo>
                <a:cubicBezTo>
                  <a:pt x="11506" y="4591408"/>
                  <a:pt x="11506" y="4591408"/>
                  <a:pt x="6630" y="4592897"/>
                </a:cubicBezTo>
                <a:cubicBezTo>
                  <a:pt x="6630" y="4592897"/>
                  <a:pt x="6630" y="4592897"/>
                  <a:pt x="5068" y="4596268"/>
                </a:cubicBezTo>
                <a:cubicBezTo>
                  <a:pt x="1753" y="4594383"/>
                  <a:pt x="3314" y="4591011"/>
                  <a:pt x="0" y="4589125"/>
                </a:cubicBezTo>
                <a:cubicBezTo>
                  <a:pt x="0" y="4589125"/>
                  <a:pt x="1561" y="4585751"/>
                  <a:pt x="1561" y="4585751"/>
                </a:cubicBezTo>
                <a:cubicBezTo>
                  <a:pt x="-96" y="4584808"/>
                  <a:pt x="-96" y="4584808"/>
                  <a:pt x="1123" y="4584438"/>
                </a:cubicBezTo>
                <a:cubicBezTo>
                  <a:pt x="2342" y="4584065"/>
                  <a:pt x="4781" y="4583322"/>
                  <a:pt x="8000" y="4580892"/>
                </a:cubicBezTo>
                <a:cubicBezTo>
                  <a:pt x="10439" y="4580148"/>
                  <a:pt x="12049" y="4578934"/>
                  <a:pt x="13268" y="4578561"/>
                </a:cubicBezTo>
                <a:close/>
                <a:moveTo>
                  <a:pt x="1913249" y="4577964"/>
                </a:moveTo>
                <a:cubicBezTo>
                  <a:pt x="1924170" y="4578738"/>
                  <a:pt x="1934179" y="4582721"/>
                  <a:pt x="1942933" y="4591134"/>
                </a:cubicBezTo>
                <a:cubicBezTo>
                  <a:pt x="1937696" y="4635731"/>
                  <a:pt x="1872908" y="4654645"/>
                  <a:pt x="1834681" y="4658496"/>
                </a:cubicBezTo>
                <a:cubicBezTo>
                  <a:pt x="1825024" y="4640189"/>
                  <a:pt x="1809333" y="4643144"/>
                  <a:pt x="1799674" y="4624837"/>
                </a:cubicBezTo>
                <a:cubicBezTo>
                  <a:pt x="1839516" y="4602236"/>
                  <a:pt x="1880485" y="4575646"/>
                  <a:pt x="1913249" y="4577964"/>
                </a:cubicBezTo>
                <a:close/>
                <a:moveTo>
                  <a:pt x="1507421" y="4576172"/>
                </a:moveTo>
                <a:cubicBezTo>
                  <a:pt x="1510738" y="4576776"/>
                  <a:pt x="1513265" y="4578497"/>
                  <a:pt x="1515029" y="4581068"/>
                </a:cubicBezTo>
                <a:cubicBezTo>
                  <a:pt x="1518559" y="4586208"/>
                  <a:pt x="1519038" y="4594754"/>
                  <a:pt x="1516683" y="4604582"/>
                </a:cubicBezTo>
                <a:cubicBezTo>
                  <a:pt x="1508325" y="4607019"/>
                  <a:pt x="1499966" y="4609454"/>
                  <a:pt x="1492186" y="4606239"/>
                </a:cubicBezTo>
                <a:cubicBezTo>
                  <a:pt x="1493341" y="4594931"/>
                  <a:pt x="1491516" y="4586323"/>
                  <a:pt x="1495073" y="4577973"/>
                </a:cubicBezTo>
                <a:cubicBezTo>
                  <a:pt x="1499997" y="4576080"/>
                  <a:pt x="1504104" y="4575568"/>
                  <a:pt x="1507421" y="4576172"/>
                </a:cubicBezTo>
                <a:close/>
                <a:moveTo>
                  <a:pt x="913710" y="4568281"/>
                </a:moveTo>
                <a:cubicBezTo>
                  <a:pt x="921492" y="4572514"/>
                  <a:pt x="925124" y="4568804"/>
                  <a:pt x="933247" y="4580806"/>
                </a:cubicBezTo>
                <a:cubicBezTo>
                  <a:pt x="929615" y="4584517"/>
                  <a:pt x="925982" y="4588226"/>
                  <a:pt x="922349" y="4591936"/>
                </a:cubicBezTo>
                <a:cubicBezTo>
                  <a:pt x="914397" y="4583818"/>
                  <a:pt x="906445" y="4575700"/>
                  <a:pt x="913710" y="4568281"/>
                </a:cubicBezTo>
                <a:close/>
                <a:moveTo>
                  <a:pt x="1313488" y="4556551"/>
                </a:moveTo>
                <a:cubicBezTo>
                  <a:pt x="1327105" y="4565489"/>
                  <a:pt x="1336415" y="4598998"/>
                  <a:pt x="1334263" y="4611282"/>
                </a:cubicBezTo>
                <a:cubicBezTo>
                  <a:pt x="1323601" y="4617980"/>
                  <a:pt x="1314034" y="4617978"/>
                  <a:pt x="1306416" y="4614188"/>
                </a:cubicBezTo>
                <a:cubicBezTo>
                  <a:pt x="1283560" y="4602822"/>
                  <a:pt x="1278237" y="4557379"/>
                  <a:pt x="1313488" y="4556551"/>
                </a:cubicBezTo>
                <a:close/>
                <a:moveTo>
                  <a:pt x="1459257" y="4553058"/>
                </a:moveTo>
                <a:cubicBezTo>
                  <a:pt x="1458835" y="4566354"/>
                  <a:pt x="1460108" y="4580763"/>
                  <a:pt x="1460304" y="4595030"/>
                </a:cubicBezTo>
                <a:lnTo>
                  <a:pt x="1459550" y="4600756"/>
                </a:lnTo>
                <a:lnTo>
                  <a:pt x="1470162" y="4605725"/>
                </a:lnTo>
                <a:cubicBezTo>
                  <a:pt x="1476330" y="4610518"/>
                  <a:pt x="1481688" y="4616685"/>
                  <a:pt x="1486205" y="4623755"/>
                </a:cubicBezTo>
                <a:lnTo>
                  <a:pt x="1497942" y="4658405"/>
                </a:lnTo>
                <a:lnTo>
                  <a:pt x="1508100" y="4638209"/>
                </a:lnTo>
                <a:cubicBezTo>
                  <a:pt x="1549236" y="4635385"/>
                  <a:pt x="1586478" y="4653292"/>
                  <a:pt x="1600345" y="4681613"/>
                </a:cubicBezTo>
                <a:lnTo>
                  <a:pt x="1604504" y="4706010"/>
                </a:lnTo>
                <a:lnTo>
                  <a:pt x="1621125" y="4722430"/>
                </a:lnTo>
                <a:cubicBezTo>
                  <a:pt x="1625359" y="4727873"/>
                  <a:pt x="1628295" y="4733207"/>
                  <a:pt x="1630112" y="4738339"/>
                </a:cubicBezTo>
                <a:lnTo>
                  <a:pt x="1629395" y="4756018"/>
                </a:lnTo>
                <a:lnTo>
                  <a:pt x="1636914" y="4756691"/>
                </a:lnTo>
                <a:cubicBezTo>
                  <a:pt x="1638253" y="4757042"/>
                  <a:pt x="1638253" y="4757042"/>
                  <a:pt x="1637118" y="4755322"/>
                </a:cubicBezTo>
                <a:cubicBezTo>
                  <a:pt x="1647829" y="4758131"/>
                  <a:pt x="1661627" y="4758905"/>
                  <a:pt x="1663083" y="4767822"/>
                </a:cubicBezTo>
                <a:cubicBezTo>
                  <a:pt x="1661277" y="4798647"/>
                  <a:pt x="1609172" y="4793518"/>
                  <a:pt x="1597644" y="4796186"/>
                </a:cubicBezTo>
                <a:cubicBezTo>
                  <a:pt x="1597644" y="4796186"/>
                  <a:pt x="1594558" y="4798222"/>
                  <a:pt x="1589203" y="4796817"/>
                </a:cubicBezTo>
                <a:cubicBezTo>
                  <a:pt x="1584983" y="4797133"/>
                  <a:pt x="1584619" y="4794904"/>
                  <a:pt x="1584641" y="4792420"/>
                </a:cubicBezTo>
                <a:lnTo>
                  <a:pt x="1583164" y="4788529"/>
                </a:lnTo>
                <a:lnTo>
                  <a:pt x="1580129" y="4789011"/>
                </a:lnTo>
                <a:lnTo>
                  <a:pt x="1578368" y="4788446"/>
                </a:lnTo>
                <a:lnTo>
                  <a:pt x="1570864" y="4789162"/>
                </a:lnTo>
                <a:lnTo>
                  <a:pt x="1571308" y="4786182"/>
                </a:lnTo>
                <a:lnTo>
                  <a:pt x="1559260" y="4782318"/>
                </a:lnTo>
                <a:lnTo>
                  <a:pt x="1557518" y="4780843"/>
                </a:lnTo>
                <a:lnTo>
                  <a:pt x="1557529" y="4791671"/>
                </a:lnTo>
                <a:lnTo>
                  <a:pt x="1555292" y="4794852"/>
                </a:lnTo>
                <a:lnTo>
                  <a:pt x="1551729" y="4826409"/>
                </a:lnTo>
                <a:cubicBezTo>
                  <a:pt x="1542141" y="4851018"/>
                  <a:pt x="1517791" y="4852903"/>
                  <a:pt x="1506305" y="4834271"/>
                </a:cubicBezTo>
                <a:cubicBezTo>
                  <a:pt x="1501201" y="4825989"/>
                  <a:pt x="1498636" y="4813654"/>
                  <a:pt x="1501037" y="4797461"/>
                </a:cubicBezTo>
                <a:cubicBezTo>
                  <a:pt x="1504176" y="4793345"/>
                  <a:pt x="1508732" y="4790176"/>
                  <a:pt x="1513902" y="4787964"/>
                </a:cubicBezTo>
                <a:lnTo>
                  <a:pt x="1514463" y="4787837"/>
                </a:lnTo>
                <a:lnTo>
                  <a:pt x="1528224" y="4769626"/>
                </a:lnTo>
                <a:lnTo>
                  <a:pt x="1511513" y="4773250"/>
                </a:lnTo>
                <a:cubicBezTo>
                  <a:pt x="1511513" y="4773250"/>
                  <a:pt x="1511513" y="4773250"/>
                  <a:pt x="1512223" y="4767693"/>
                </a:cubicBezTo>
                <a:cubicBezTo>
                  <a:pt x="1522184" y="4766209"/>
                  <a:pt x="1529806" y="4761179"/>
                  <a:pt x="1537720" y="4756593"/>
                </a:cubicBezTo>
                <a:lnTo>
                  <a:pt x="1545226" y="4754268"/>
                </a:lnTo>
                <a:lnTo>
                  <a:pt x="1545314" y="4754054"/>
                </a:lnTo>
                <a:lnTo>
                  <a:pt x="1528934" y="4751192"/>
                </a:lnTo>
                <a:cubicBezTo>
                  <a:pt x="1519059" y="4746802"/>
                  <a:pt x="1510025" y="4739962"/>
                  <a:pt x="1503122" y="4731098"/>
                </a:cubicBezTo>
                <a:lnTo>
                  <a:pt x="1498479" y="4717278"/>
                </a:lnTo>
                <a:lnTo>
                  <a:pt x="1498028" y="4721709"/>
                </a:lnTo>
                <a:cubicBezTo>
                  <a:pt x="1492601" y="4735191"/>
                  <a:pt x="1483307" y="4744735"/>
                  <a:pt x="1469896" y="4746567"/>
                </a:cubicBezTo>
                <a:cubicBezTo>
                  <a:pt x="1462230" y="4747613"/>
                  <a:pt x="1453224" y="4746143"/>
                  <a:pt x="1442822" y="4741452"/>
                </a:cubicBezTo>
                <a:cubicBezTo>
                  <a:pt x="1403944" y="4693722"/>
                  <a:pt x="1386544" y="4648138"/>
                  <a:pt x="1427103" y="4601031"/>
                </a:cubicBezTo>
                <a:cubicBezTo>
                  <a:pt x="1430342" y="4605010"/>
                  <a:pt x="1433922" y="4605368"/>
                  <a:pt x="1437672" y="4603916"/>
                </a:cubicBezTo>
                <a:lnTo>
                  <a:pt x="1439121" y="4602918"/>
                </a:lnTo>
                <a:lnTo>
                  <a:pt x="1435840" y="4589150"/>
                </a:lnTo>
                <a:cubicBezTo>
                  <a:pt x="1434866" y="4572110"/>
                  <a:pt x="1440971" y="4556889"/>
                  <a:pt x="1459257" y="4553058"/>
                </a:cubicBezTo>
                <a:close/>
                <a:moveTo>
                  <a:pt x="827202" y="4543961"/>
                </a:moveTo>
                <a:cubicBezTo>
                  <a:pt x="858401" y="4545392"/>
                  <a:pt x="908032" y="4611630"/>
                  <a:pt x="882146" y="4642422"/>
                </a:cubicBezTo>
                <a:cubicBezTo>
                  <a:pt x="865485" y="4617672"/>
                  <a:pt x="852724" y="4593102"/>
                  <a:pt x="820461" y="4567637"/>
                </a:cubicBezTo>
                <a:cubicBezTo>
                  <a:pt x="827908" y="4559983"/>
                  <a:pt x="815854" y="4551435"/>
                  <a:pt x="827202" y="4543961"/>
                </a:cubicBezTo>
                <a:close/>
                <a:moveTo>
                  <a:pt x="1946113" y="4537017"/>
                </a:moveTo>
                <a:cubicBezTo>
                  <a:pt x="1962039" y="4534688"/>
                  <a:pt x="1977897" y="4536609"/>
                  <a:pt x="1993683" y="4541399"/>
                </a:cubicBezTo>
                <a:lnTo>
                  <a:pt x="2025913" y="4556165"/>
                </a:lnTo>
                <a:lnTo>
                  <a:pt x="2028542" y="4549345"/>
                </a:lnTo>
                <a:cubicBezTo>
                  <a:pt x="2030670" y="4546301"/>
                  <a:pt x="2033437" y="4543950"/>
                  <a:pt x="2036419" y="4542991"/>
                </a:cubicBezTo>
                <a:cubicBezTo>
                  <a:pt x="2040397" y="4541713"/>
                  <a:pt x="2044758" y="4542911"/>
                  <a:pt x="2048500" y="4548246"/>
                </a:cubicBezTo>
                <a:lnTo>
                  <a:pt x="2042592" y="4564151"/>
                </a:lnTo>
                <a:lnTo>
                  <a:pt x="2087541" y="4593534"/>
                </a:lnTo>
                <a:cubicBezTo>
                  <a:pt x="2103037" y="4604281"/>
                  <a:pt x="2118457" y="4615136"/>
                  <a:pt x="2133800" y="4624717"/>
                </a:cubicBezTo>
                <a:cubicBezTo>
                  <a:pt x="2124690" y="4634650"/>
                  <a:pt x="2126947" y="4647220"/>
                  <a:pt x="2109747" y="4659291"/>
                </a:cubicBezTo>
                <a:cubicBezTo>
                  <a:pt x="2053697" y="4610154"/>
                  <a:pt x="1991303" y="4579621"/>
                  <a:pt x="1946113" y="4537017"/>
                </a:cubicBezTo>
                <a:close/>
                <a:moveTo>
                  <a:pt x="1223914" y="4526969"/>
                </a:moveTo>
                <a:cubicBezTo>
                  <a:pt x="1227627" y="4527550"/>
                  <a:pt x="1231619" y="4528553"/>
                  <a:pt x="1234281" y="4529220"/>
                </a:cubicBezTo>
                <a:cubicBezTo>
                  <a:pt x="1237375" y="4527179"/>
                  <a:pt x="1242698" y="4528516"/>
                  <a:pt x="1244927" y="4531893"/>
                </a:cubicBezTo>
                <a:cubicBezTo>
                  <a:pt x="1244927" y="4531893"/>
                  <a:pt x="1250251" y="4533231"/>
                  <a:pt x="1253344" y="4531189"/>
                </a:cubicBezTo>
                <a:cubicBezTo>
                  <a:pt x="1263990" y="4533863"/>
                  <a:pt x="1266218" y="4537240"/>
                  <a:pt x="1268448" y="4540619"/>
                </a:cubicBezTo>
                <a:cubicBezTo>
                  <a:pt x="1268448" y="4540619"/>
                  <a:pt x="1263125" y="4539282"/>
                  <a:pt x="1260031" y="4541323"/>
                </a:cubicBezTo>
                <a:cubicBezTo>
                  <a:pt x="1260031" y="4541323"/>
                  <a:pt x="1254709" y="4539987"/>
                  <a:pt x="1249385" y="4538651"/>
                </a:cubicBezTo>
                <a:cubicBezTo>
                  <a:pt x="1249385" y="4538651"/>
                  <a:pt x="1246292" y="4540692"/>
                  <a:pt x="1243198" y="4542734"/>
                </a:cubicBezTo>
                <a:cubicBezTo>
                  <a:pt x="1229457" y="4542101"/>
                  <a:pt x="1221040" y="4542807"/>
                  <a:pt x="1215218" y="4527253"/>
                </a:cubicBezTo>
                <a:cubicBezTo>
                  <a:pt x="1216765" y="4526231"/>
                  <a:pt x="1220200" y="4526389"/>
                  <a:pt x="1223914" y="4526969"/>
                </a:cubicBezTo>
                <a:close/>
                <a:moveTo>
                  <a:pt x="1789304" y="4506216"/>
                </a:moveTo>
                <a:cubicBezTo>
                  <a:pt x="1791630" y="4505260"/>
                  <a:pt x="1793773" y="4505424"/>
                  <a:pt x="1796200" y="4506518"/>
                </a:cubicBezTo>
                <a:cubicBezTo>
                  <a:pt x="1799921" y="4504986"/>
                  <a:pt x="1801052" y="4508703"/>
                  <a:pt x="1805906" y="4510891"/>
                </a:cubicBezTo>
                <a:cubicBezTo>
                  <a:pt x="1807038" y="4514607"/>
                  <a:pt x="1804448" y="4519854"/>
                  <a:pt x="1804448" y="4519854"/>
                </a:cubicBezTo>
                <a:cubicBezTo>
                  <a:pt x="1801859" y="4525102"/>
                  <a:pt x="1801859" y="4525102"/>
                  <a:pt x="1806712" y="4527288"/>
                </a:cubicBezTo>
                <a:cubicBezTo>
                  <a:pt x="1806712" y="4527288"/>
                  <a:pt x="1802990" y="4528818"/>
                  <a:pt x="1802990" y="4528818"/>
                </a:cubicBezTo>
                <a:cubicBezTo>
                  <a:pt x="1801859" y="4525102"/>
                  <a:pt x="1802990" y="4528818"/>
                  <a:pt x="1800401" y="4534065"/>
                </a:cubicBezTo>
                <a:cubicBezTo>
                  <a:pt x="1791827" y="4533409"/>
                  <a:pt x="1788105" y="4534940"/>
                  <a:pt x="1783253" y="4532754"/>
                </a:cubicBezTo>
                <a:cubicBezTo>
                  <a:pt x="1780827" y="4531660"/>
                  <a:pt x="1778117" y="4529638"/>
                  <a:pt x="1776338" y="4527233"/>
                </a:cubicBezTo>
                <a:cubicBezTo>
                  <a:pt x="1774559" y="4524827"/>
                  <a:pt x="1773710" y="4522039"/>
                  <a:pt x="1775005" y="4519416"/>
                </a:cubicBezTo>
                <a:cubicBezTo>
                  <a:pt x="1778726" y="4517886"/>
                  <a:pt x="1777594" y="4514169"/>
                  <a:pt x="1781315" y="4512639"/>
                </a:cubicBezTo>
                <a:cubicBezTo>
                  <a:pt x="1784471" y="4509249"/>
                  <a:pt x="1786978" y="4507172"/>
                  <a:pt x="1789304" y="4506216"/>
                </a:cubicBezTo>
                <a:close/>
                <a:moveTo>
                  <a:pt x="1141836" y="4479808"/>
                </a:moveTo>
                <a:cubicBezTo>
                  <a:pt x="1146301" y="4480075"/>
                  <a:pt x="1151020" y="4481620"/>
                  <a:pt x="1155787" y="4484758"/>
                </a:cubicBezTo>
                <a:lnTo>
                  <a:pt x="1164185" y="4493315"/>
                </a:lnTo>
                <a:lnTo>
                  <a:pt x="1166139" y="4482846"/>
                </a:lnTo>
                <a:cubicBezTo>
                  <a:pt x="1169752" y="4484902"/>
                  <a:pt x="1171425" y="4481289"/>
                  <a:pt x="1175037" y="4483343"/>
                </a:cubicBezTo>
                <a:cubicBezTo>
                  <a:pt x="1183936" y="4483839"/>
                  <a:pt x="1183936" y="4483839"/>
                  <a:pt x="1185874" y="4489508"/>
                </a:cubicBezTo>
                <a:cubicBezTo>
                  <a:pt x="1187814" y="4495176"/>
                  <a:pt x="1179180" y="4503963"/>
                  <a:pt x="1181120" y="4509633"/>
                </a:cubicBezTo>
                <a:cubicBezTo>
                  <a:pt x="1181120" y="4509633"/>
                  <a:pt x="1181120" y="4509633"/>
                  <a:pt x="1172221" y="4509136"/>
                </a:cubicBezTo>
                <a:lnTo>
                  <a:pt x="1166936" y="4503496"/>
                </a:lnTo>
                <a:lnTo>
                  <a:pt x="1159682" y="4513433"/>
                </a:lnTo>
                <a:cubicBezTo>
                  <a:pt x="1152116" y="4527356"/>
                  <a:pt x="1150487" y="4539885"/>
                  <a:pt x="1133261" y="4545025"/>
                </a:cubicBezTo>
                <a:cubicBezTo>
                  <a:pt x="1097367" y="4522620"/>
                  <a:pt x="1115041" y="4478208"/>
                  <a:pt x="1141836" y="4479808"/>
                </a:cubicBezTo>
                <a:close/>
                <a:moveTo>
                  <a:pt x="1428189" y="4442206"/>
                </a:moveTo>
                <a:cubicBezTo>
                  <a:pt x="1430550" y="4447544"/>
                  <a:pt x="1426724" y="4445369"/>
                  <a:pt x="1425259" y="4448530"/>
                </a:cubicBezTo>
                <a:cubicBezTo>
                  <a:pt x="1422899" y="4443192"/>
                  <a:pt x="1422899" y="4443192"/>
                  <a:pt x="1428189" y="4442206"/>
                </a:cubicBezTo>
                <a:close/>
                <a:moveTo>
                  <a:pt x="1232073" y="4440363"/>
                </a:moveTo>
                <a:cubicBezTo>
                  <a:pt x="1241072" y="4441050"/>
                  <a:pt x="1250131" y="4444208"/>
                  <a:pt x="1256670" y="4445860"/>
                </a:cubicBezTo>
                <a:cubicBezTo>
                  <a:pt x="1254773" y="4462720"/>
                  <a:pt x="1252881" y="4479583"/>
                  <a:pt x="1243897" y="4487716"/>
                </a:cubicBezTo>
                <a:cubicBezTo>
                  <a:pt x="1233185" y="4487319"/>
                  <a:pt x="1224125" y="4484161"/>
                  <a:pt x="1217766" y="4477930"/>
                </a:cubicBezTo>
                <a:cubicBezTo>
                  <a:pt x="1211406" y="4471698"/>
                  <a:pt x="1207746" y="4462390"/>
                  <a:pt x="1207827" y="4449695"/>
                </a:cubicBezTo>
                <a:cubicBezTo>
                  <a:pt x="1214131" y="4441463"/>
                  <a:pt x="1223073" y="4439678"/>
                  <a:pt x="1232073" y="4440363"/>
                </a:cubicBezTo>
                <a:close/>
                <a:moveTo>
                  <a:pt x="1693649" y="4439249"/>
                </a:moveTo>
                <a:lnTo>
                  <a:pt x="1693609" y="4468176"/>
                </a:lnTo>
                <a:lnTo>
                  <a:pt x="1699181" y="4458480"/>
                </a:lnTo>
                <a:cubicBezTo>
                  <a:pt x="1704256" y="4453518"/>
                  <a:pt x="1710490" y="4450133"/>
                  <a:pt x="1716082" y="4450627"/>
                </a:cubicBezTo>
                <a:cubicBezTo>
                  <a:pt x="1725981" y="4459372"/>
                  <a:pt x="1720970" y="4466799"/>
                  <a:pt x="1727783" y="4471336"/>
                </a:cubicBezTo>
                <a:cubicBezTo>
                  <a:pt x="1720909" y="4478600"/>
                  <a:pt x="1714675" y="4481986"/>
                  <a:pt x="1708457" y="4482420"/>
                </a:cubicBezTo>
                <a:lnTo>
                  <a:pt x="1693596" y="4477307"/>
                </a:lnTo>
                <a:lnTo>
                  <a:pt x="1693591" y="4480638"/>
                </a:lnTo>
                <a:lnTo>
                  <a:pt x="1692627" y="4499962"/>
                </a:lnTo>
                <a:lnTo>
                  <a:pt x="1708072" y="4503629"/>
                </a:lnTo>
                <a:cubicBezTo>
                  <a:pt x="1713900" y="4505224"/>
                  <a:pt x="1719559" y="4507278"/>
                  <a:pt x="1722924" y="4510150"/>
                </a:cubicBezTo>
                <a:cubicBezTo>
                  <a:pt x="1725167" y="4512066"/>
                  <a:pt x="1726392" y="4514345"/>
                  <a:pt x="1725967" y="4517095"/>
                </a:cubicBezTo>
                <a:cubicBezTo>
                  <a:pt x="1720577" y="4515713"/>
                  <a:pt x="1713626" y="4515360"/>
                  <a:pt x="1707279" y="4513374"/>
                </a:cubicBezTo>
                <a:lnTo>
                  <a:pt x="1692614" y="4500228"/>
                </a:lnTo>
                <a:lnTo>
                  <a:pt x="1691809" y="4516371"/>
                </a:lnTo>
                <a:cubicBezTo>
                  <a:pt x="1688059" y="4517914"/>
                  <a:pt x="1686910" y="4514144"/>
                  <a:pt x="1683159" y="4515686"/>
                </a:cubicBezTo>
                <a:cubicBezTo>
                  <a:pt x="1680710" y="4514573"/>
                  <a:pt x="1678858" y="4511090"/>
                  <a:pt x="1677518" y="4506472"/>
                </a:cubicBezTo>
                <a:cubicBezTo>
                  <a:pt x="1673497" y="4492614"/>
                  <a:pt x="1674072" y="4468513"/>
                  <a:pt x="1676884" y="4467356"/>
                </a:cubicBezTo>
                <a:cubicBezTo>
                  <a:pt x="1675737" y="4463586"/>
                  <a:pt x="1679487" y="4462043"/>
                  <a:pt x="1678339" y="4458273"/>
                </a:cubicBezTo>
                <a:cubicBezTo>
                  <a:pt x="1678339" y="4458273"/>
                  <a:pt x="1677191" y="4454502"/>
                  <a:pt x="1679794" y="4449189"/>
                </a:cubicBezTo>
                <a:cubicBezTo>
                  <a:pt x="1682396" y="4443876"/>
                  <a:pt x="1685000" y="4438564"/>
                  <a:pt x="1693649" y="4439249"/>
                </a:cubicBezTo>
                <a:close/>
                <a:moveTo>
                  <a:pt x="1636800" y="4434870"/>
                </a:moveTo>
                <a:cubicBezTo>
                  <a:pt x="1645808" y="4439481"/>
                  <a:pt x="1657964" y="4446346"/>
                  <a:pt x="1665350" y="4456254"/>
                </a:cubicBezTo>
                <a:cubicBezTo>
                  <a:pt x="1672738" y="4466161"/>
                  <a:pt x="1675356" y="4479110"/>
                  <a:pt x="1665290" y="4495884"/>
                </a:cubicBezTo>
                <a:cubicBezTo>
                  <a:pt x="1659867" y="4495687"/>
                  <a:pt x="1654444" y="4495491"/>
                  <a:pt x="1649019" y="4495296"/>
                </a:cubicBezTo>
                <a:cubicBezTo>
                  <a:pt x="1649207" y="4469595"/>
                  <a:pt x="1637258" y="4454882"/>
                  <a:pt x="1636800" y="4434870"/>
                </a:cubicBezTo>
                <a:close/>
                <a:moveTo>
                  <a:pt x="2087788" y="4427500"/>
                </a:moveTo>
                <a:cubicBezTo>
                  <a:pt x="2104466" y="4424091"/>
                  <a:pt x="2119227" y="4433000"/>
                  <a:pt x="2121251" y="4447851"/>
                </a:cubicBezTo>
                <a:cubicBezTo>
                  <a:pt x="2122150" y="4454451"/>
                  <a:pt x="2120533" y="4462225"/>
                  <a:pt x="2115451" y="4470614"/>
                </a:cubicBezTo>
                <a:cubicBezTo>
                  <a:pt x="2102082" y="4480194"/>
                  <a:pt x="2087038" y="4481197"/>
                  <a:pt x="2077283" y="4474883"/>
                </a:cubicBezTo>
                <a:cubicBezTo>
                  <a:pt x="2067529" y="4468568"/>
                  <a:pt x="2063070" y="4454938"/>
                  <a:pt x="2070872" y="4435251"/>
                </a:cubicBezTo>
                <a:cubicBezTo>
                  <a:pt x="2076456" y="4431141"/>
                  <a:pt x="2082228" y="4428636"/>
                  <a:pt x="2087788" y="4427500"/>
                </a:cubicBezTo>
                <a:close/>
                <a:moveTo>
                  <a:pt x="1086807" y="4426841"/>
                </a:moveTo>
                <a:cubicBezTo>
                  <a:pt x="1119791" y="4429848"/>
                  <a:pt x="1151346" y="4444226"/>
                  <a:pt x="1156452" y="4472309"/>
                </a:cubicBezTo>
                <a:cubicBezTo>
                  <a:pt x="1105048" y="4446079"/>
                  <a:pt x="1060511" y="4487797"/>
                  <a:pt x="1008581" y="4449609"/>
                </a:cubicBezTo>
                <a:cubicBezTo>
                  <a:pt x="1019407" y="4432203"/>
                  <a:pt x="1053823" y="4423836"/>
                  <a:pt x="1086807" y="4426841"/>
                </a:cubicBezTo>
                <a:close/>
                <a:moveTo>
                  <a:pt x="1860365" y="4422272"/>
                </a:moveTo>
                <a:cubicBezTo>
                  <a:pt x="1904327" y="4410464"/>
                  <a:pt x="1939561" y="4465225"/>
                  <a:pt x="1950998" y="4495325"/>
                </a:cubicBezTo>
                <a:cubicBezTo>
                  <a:pt x="1934630" y="4486841"/>
                  <a:pt x="1917806" y="4479185"/>
                  <a:pt x="1902157" y="4468348"/>
                </a:cubicBezTo>
                <a:cubicBezTo>
                  <a:pt x="1886507" y="4457507"/>
                  <a:pt x="1872032" y="4443486"/>
                  <a:pt x="1860365" y="4422272"/>
                </a:cubicBezTo>
                <a:close/>
                <a:moveTo>
                  <a:pt x="2332018" y="4421474"/>
                </a:moveTo>
                <a:lnTo>
                  <a:pt x="2322754" y="4437946"/>
                </a:lnTo>
                <a:cubicBezTo>
                  <a:pt x="2317544" y="4445632"/>
                  <a:pt x="2312914" y="4450361"/>
                  <a:pt x="2310599" y="4447997"/>
                </a:cubicBezTo>
                <a:cubicBezTo>
                  <a:pt x="2310599" y="4447997"/>
                  <a:pt x="2310599" y="4447997"/>
                  <a:pt x="2310599" y="4452725"/>
                </a:cubicBezTo>
                <a:cubicBezTo>
                  <a:pt x="2310599" y="4452725"/>
                  <a:pt x="2305970" y="4457457"/>
                  <a:pt x="2305970" y="4462187"/>
                </a:cubicBezTo>
                <a:cubicBezTo>
                  <a:pt x="2296711" y="4476375"/>
                  <a:pt x="2287450" y="4485833"/>
                  <a:pt x="2278190" y="4495293"/>
                </a:cubicBezTo>
                <a:cubicBezTo>
                  <a:pt x="2282820" y="4500023"/>
                  <a:pt x="2268929" y="4518942"/>
                  <a:pt x="2278190" y="4514210"/>
                </a:cubicBezTo>
                <a:lnTo>
                  <a:pt x="2237084" y="4585594"/>
                </a:lnTo>
                <a:lnTo>
                  <a:pt x="2245795" y="4580992"/>
                </a:lnTo>
                <a:cubicBezTo>
                  <a:pt x="2250044" y="4581336"/>
                  <a:pt x="2254578" y="4582609"/>
                  <a:pt x="2256420" y="4581851"/>
                </a:cubicBezTo>
                <a:cubicBezTo>
                  <a:pt x="2258827" y="4582951"/>
                  <a:pt x="2261235" y="4584052"/>
                  <a:pt x="2262721" y="4585531"/>
                </a:cubicBezTo>
                <a:cubicBezTo>
                  <a:pt x="2264208" y="4587012"/>
                  <a:pt x="2264774" y="4588870"/>
                  <a:pt x="2263498" y="4591486"/>
                </a:cubicBezTo>
                <a:cubicBezTo>
                  <a:pt x="2260947" y="4596719"/>
                  <a:pt x="2262079" y="4600435"/>
                  <a:pt x="2253579" y="4599749"/>
                </a:cubicBezTo>
                <a:cubicBezTo>
                  <a:pt x="2249895" y="4601264"/>
                  <a:pt x="2245079" y="4599062"/>
                  <a:pt x="2241395" y="4600577"/>
                </a:cubicBezTo>
                <a:cubicBezTo>
                  <a:pt x="2241395" y="4600577"/>
                  <a:pt x="2239625" y="4598169"/>
                  <a:pt x="2238174" y="4595105"/>
                </a:cubicBezTo>
                <a:lnTo>
                  <a:pt x="2236897" y="4585920"/>
                </a:lnTo>
                <a:lnTo>
                  <a:pt x="2231889" y="4594615"/>
                </a:lnTo>
                <a:cubicBezTo>
                  <a:pt x="2218000" y="4618261"/>
                  <a:pt x="2204109" y="4641909"/>
                  <a:pt x="2190220" y="4651367"/>
                </a:cubicBezTo>
                <a:cubicBezTo>
                  <a:pt x="2180959" y="4670287"/>
                  <a:pt x="2167068" y="4703392"/>
                  <a:pt x="2167068" y="4712852"/>
                </a:cubicBezTo>
                <a:lnTo>
                  <a:pt x="2158623" y="4726457"/>
                </a:lnTo>
                <a:lnTo>
                  <a:pt x="2160540" y="4735053"/>
                </a:lnTo>
                <a:cubicBezTo>
                  <a:pt x="2161427" y="4742331"/>
                  <a:pt x="2161070" y="4748981"/>
                  <a:pt x="2158222" y="4754374"/>
                </a:cubicBezTo>
                <a:lnTo>
                  <a:pt x="2140733" y="4755278"/>
                </a:lnTo>
                <a:lnTo>
                  <a:pt x="2136975" y="4761332"/>
                </a:lnTo>
                <a:cubicBezTo>
                  <a:pt x="2126557" y="4781433"/>
                  <a:pt x="2116139" y="4805081"/>
                  <a:pt x="2106878" y="4831094"/>
                </a:cubicBezTo>
                <a:lnTo>
                  <a:pt x="2076222" y="4902675"/>
                </a:lnTo>
                <a:lnTo>
                  <a:pt x="2086724" y="4898915"/>
                </a:lnTo>
                <a:cubicBezTo>
                  <a:pt x="2091777" y="4899615"/>
                  <a:pt x="2096557" y="4902319"/>
                  <a:pt x="2100413" y="4907733"/>
                </a:cubicBezTo>
                <a:cubicBezTo>
                  <a:pt x="2102175" y="4920064"/>
                  <a:pt x="2103937" y="4932395"/>
                  <a:pt x="2090048" y="4947402"/>
                </a:cubicBezTo>
                <a:cubicBezTo>
                  <a:pt x="2082223" y="4948740"/>
                  <a:pt x="2075666" y="4948161"/>
                  <a:pt x="2069522" y="4945082"/>
                </a:cubicBezTo>
                <a:lnTo>
                  <a:pt x="2061399" y="4937287"/>
                </a:lnTo>
                <a:lnTo>
                  <a:pt x="2042061" y="4982439"/>
                </a:lnTo>
                <a:cubicBezTo>
                  <a:pt x="2032800" y="5010818"/>
                  <a:pt x="2009651" y="5053382"/>
                  <a:pt x="2009651" y="5086491"/>
                </a:cubicBezTo>
                <a:cubicBezTo>
                  <a:pt x="2000389" y="5100677"/>
                  <a:pt x="1991130" y="5124325"/>
                  <a:pt x="1981870" y="5147975"/>
                </a:cubicBezTo>
                <a:lnTo>
                  <a:pt x="1974408" y="5173986"/>
                </a:lnTo>
                <a:lnTo>
                  <a:pt x="1976139" y="5179996"/>
                </a:lnTo>
                <a:lnTo>
                  <a:pt x="1976130" y="5180382"/>
                </a:lnTo>
                <a:lnTo>
                  <a:pt x="1995610" y="5174341"/>
                </a:lnTo>
                <a:cubicBezTo>
                  <a:pt x="2002793" y="5173529"/>
                  <a:pt x="2008553" y="5174268"/>
                  <a:pt x="2013077" y="5176165"/>
                </a:cubicBezTo>
                <a:lnTo>
                  <a:pt x="2022942" y="5184772"/>
                </a:lnTo>
                <a:lnTo>
                  <a:pt x="2035170" y="5148559"/>
                </a:lnTo>
                <a:lnTo>
                  <a:pt x="2033361" y="5150341"/>
                </a:lnTo>
                <a:cubicBezTo>
                  <a:pt x="2023828" y="5156472"/>
                  <a:pt x="2011861" y="5159047"/>
                  <a:pt x="2002135" y="5156813"/>
                </a:cubicBezTo>
                <a:cubicBezTo>
                  <a:pt x="1995652" y="5155323"/>
                  <a:pt x="1990164" y="5151697"/>
                  <a:pt x="1987059" y="5145562"/>
                </a:cubicBezTo>
                <a:cubicBezTo>
                  <a:pt x="1987035" y="5121573"/>
                  <a:pt x="2013310" y="5110863"/>
                  <a:pt x="2033297" y="5114317"/>
                </a:cubicBezTo>
                <a:lnTo>
                  <a:pt x="2044819" y="5119986"/>
                </a:lnTo>
                <a:lnTo>
                  <a:pt x="2056529" y="5085307"/>
                </a:lnTo>
                <a:cubicBezTo>
                  <a:pt x="2066079" y="5059295"/>
                  <a:pt x="2076352" y="5032987"/>
                  <a:pt x="2087710" y="5006383"/>
                </a:cubicBezTo>
                <a:lnTo>
                  <a:pt x="2100346" y="4979328"/>
                </a:lnTo>
                <a:lnTo>
                  <a:pt x="2098199" y="4980739"/>
                </a:lnTo>
                <a:cubicBezTo>
                  <a:pt x="2097052" y="4976977"/>
                  <a:pt x="2095907" y="4973217"/>
                  <a:pt x="2098426" y="4967948"/>
                </a:cubicBezTo>
                <a:cubicBezTo>
                  <a:pt x="2100945" y="4962680"/>
                  <a:pt x="2102090" y="4966441"/>
                  <a:pt x="2100945" y="4962680"/>
                </a:cubicBezTo>
                <a:cubicBezTo>
                  <a:pt x="2103465" y="4957413"/>
                  <a:pt x="2099800" y="4958919"/>
                  <a:pt x="2099800" y="4958919"/>
                </a:cubicBezTo>
                <a:cubicBezTo>
                  <a:pt x="2099800" y="4958919"/>
                  <a:pt x="2103465" y="4957413"/>
                  <a:pt x="2103465" y="4957413"/>
                </a:cubicBezTo>
                <a:cubicBezTo>
                  <a:pt x="2103465" y="4957413"/>
                  <a:pt x="2103465" y="4957413"/>
                  <a:pt x="2108503" y="4946876"/>
                </a:cubicBezTo>
                <a:cubicBezTo>
                  <a:pt x="2112396" y="4932578"/>
                  <a:pt x="2111250" y="4928817"/>
                  <a:pt x="2112623" y="4919789"/>
                </a:cubicBezTo>
                <a:lnTo>
                  <a:pt x="2113687" y="4918125"/>
                </a:lnTo>
                <a:lnTo>
                  <a:pt x="2105931" y="4906204"/>
                </a:lnTo>
                <a:cubicBezTo>
                  <a:pt x="2098213" y="4879548"/>
                  <a:pt x="2110194" y="4843380"/>
                  <a:pt x="2141630" y="4838580"/>
                </a:cubicBezTo>
                <a:cubicBezTo>
                  <a:pt x="2149767" y="4842791"/>
                  <a:pt x="2155774" y="4849279"/>
                  <a:pt x="2160008" y="4857003"/>
                </a:cubicBezTo>
                <a:lnTo>
                  <a:pt x="2162959" y="4866868"/>
                </a:lnTo>
                <a:lnTo>
                  <a:pt x="2167068" y="4854740"/>
                </a:lnTo>
                <a:cubicBezTo>
                  <a:pt x="2176329" y="4835822"/>
                  <a:pt x="2186746" y="4814539"/>
                  <a:pt x="2198322" y="4791483"/>
                </a:cubicBezTo>
                <a:lnTo>
                  <a:pt x="2209005" y="4770814"/>
                </a:lnTo>
                <a:lnTo>
                  <a:pt x="2208731" y="4761850"/>
                </a:lnTo>
                <a:cubicBezTo>
                  <a:pt x="2209587" y="4757292"/>
                  <a:pt x="2211671" y="4752572"/>
                  <a:pt x="2215706" y="4748090"/>
                </a:cubicBezTo>
                <a:lnTo>
                  <a:pt x="2221478" y="4746685"/>
                </a:lnTo>
                <a:lnTo>
                  <a:pt x="2232451" y="4725455"/>
                </a:lnTo>
                <a:lnTo>
                  <a:pt x="2230913" y="4723717"/>
                </a:lnTo>
                <a:lnTo>
                  <a:pt x="2234629" y="4721240"/>
                </a:lnTo>
                <a:lnTo>
                  <a:pt x="2236520" y="4717582"/>
                </a:lnTo>
                <a:lnTo>
                  <a:pt x="2263277" y="4666133"/>
                </a:lnTo>
                <a:lnTo>
                  <a:pt x="2253894" y="4660779"/>
                </a:lnTo>
                <a:cubicBezTo>
                  <a:pt x="2245429" y="4653152"/>
                  <a:pt x="2240720" y="4641893"/>
                  <a:pt x="2246651" y="4629834"/>
                </a:cubicBezTo>
                <a:cubicBezTo>
                  <a:pt x="2251477" y="4626434"/>
                  <a:pt x="2256302" y="4623034"/>
                  <a:pt x="2262215" y="4621429"/>
                </a:cubicBezTo>
                <a:cubicBezTo>
                  <a:pt x="2268129" y="4619825"/>
                  <a:pt x="2275129" y="4620014"/>
                  <a:pt x="2284308" y="4623791"/>
                </a:cubicBezTo>
                <a:lnTo>
                  <a:pt x="2284675" y="4624987"/>
                </a:lnTo>
                <a:lnTo>
                  <a:pt x="2315229" y="4566234"/>
                </a:lnTo>
                <a:cubicBezTo>
                  <a:pt x="2324489" y="4552047"/>
                  <a:pt x="2338379" y="4535495"/>
                  <a:pt x="2349955" y="4519533"/>
                </a:cubicBezTo>
                <a:lnTo>
                  <a:pt x="2356565" y="4509172"/>
                </a:lnTo>
                <a:lnTo>
                  <a:pt x="2355119" y="4497004"/>
                </a:lnTo>
                <a:cubicBezTo>
                  <a:pt x="2349493" y="4477855"/>
                  <a:pt x="2339720" y="4460160"/>
                  <a:pt x="2339953" y="4442977"/>
                </a:cubicBezTo>
                <a:lnTo>
                  <a:pt x="2347059" y="4424138"/>
                </a:lnTo>
                <a:close/>
                <a:moveTo>
                  <a:pt x="1808995" y="4420975"/>
                </a:moveTo>
                <a:lnTo>
                  <a:pt x="1795565" y="4423280"/>
                </a:lnTo>
                <a:lnTo>
                  <a:pt x="1808702" y="4432699"/>
                </a:lnTo>
                <a:lnTo>
                  <a:pt x="1808604" y="4432113"/>
                </a:lnTo>
                <a:close/>
                <a:moveTo>
                  <a:pt x="2000522" y="4420058"/>
                </a:moveTo>
                <a:cubicBezTo>
                  <a:pt x="2014294" y="4426274"/>
                  <a:pt x="2019378" y="4431986"/>
                  <a:pt x="2019712" y="4436408"/>
                </a:cubicBezTo>
                <a:cubicBezTo>
                  <a:pt x="2020711" y="4449671"/>
                  <a:pt x="1978929" y="4451311"/>
                  <a:pt x="2000522" y="4420058"/>
                </a:cubicBezTo>
                <a:close/>
                <a:moveTo>
                  <a:pt x="387895" y="4390586"/>
                </a:moveTo>
                <a:cubicBezTo>
                  <a:pt x="427682" y="4405561"/>
                  <a:pt x="452312" y="4476207"/>
                  <a:pt x="415143" y="4485492"/>
                </a:cubicBezTo>
                <a:cubicBezTo>
                  <a:pt x="409833" y="4486818"/>
                  <a:pt x="403263" y="4486893"/>
                  <a:pt x="395295" y="4485374"/>
                </a:cubicBezTo>
                <a:cubicBezTo>
                  <a:pt x="382714" y="4459330"/>
                  <a:pt x="352795" y="4416951"/>
                  <a:pt x="387895" y="4390586"/>
                </a:cubicBezTo>
                <a:close/>
                <a:moveTo>
                  <a:pt x="1259523" y="4383615"/>
                </a:moveTo>
                <a:cubicBezTo>
                  <a:pt x="1262187" y="4385130"/>
                  <a:pt x="1264933" y="4388890"/>
                  <a:pt x="1268651" y="4395398"/>
                </a:cubicBezTo>
                <a:cubicBezTo>
                  <a:pt x="1272532" y="4406396"/>
                  <a:pt x="1278025" y="4413915"/>
                  <a:pt x="1276414" y="4417394"/>
                </a:cubicBezTo>
                <a:cubicBezTo>
                  <a:pt x="1279966" y="4419413"/>
                  <a:pt x="1281906" y="4424911"/>
                  <a:pt x="1285458" y="4426933"/>
                </a:cubicBezTo>
                <a:cubicBezTo>
                  <a:pt x="1285458" y="4426933"/>
                  <a:pt x="1285458" y="4426933"/>
                  <a:pt x="1283848" y="4430411"/>
                </a:cubicBezTo>
                <a:cubicBezTo>
                  <a:pt x="1271251" y="4418850"/>
                  <a:pt x="1251883" y="4412227"/>
                  <a:pt x="1244448" y="4399210"/>
                </a:cubicBezTo>
                <a:cubicBezTo>
                  <a:pt x="1243478" y="4396460"/>
                  <a:pt x="1242508" y="4393711"/>
                  <a:pt x="1243069" y="4391284"/>
                </a:cubicBezTo>
                <a:cubicBezTo>
                  <a:pt x="1243633" y="4388858"/>
                  <a:pt x="1245729" y="4386754"/>
                  <a:pt x="1250891" y="4385297"/>
                </a:cubicBezTo>
                <a:cubicBezTo>
                  <a:pt x="1254278" y="4382828"/>
                  <a:pt x="1256860" y="4382100"/>
                  <a:pt x="1259523" y="4383615"/>
                </a:cubicBezTo>
                <a:close/>
                <a:moveTo>
                  <a:pt x="2069728" y="4375651"/>
                </a:moveTo>
                <a:cubicBezTo>
                  <a:pt x="2076040" y="4375487"/>
                  <a:pt x="2081546" y="4377632"/>
                  <a:pt x="2084877" y="4382797"/>
                </a:cubicBezTo>
                <a:cubicBezTo>
                  <a:pt x="2087096" y="4386241"/>
                  <a:pt x="2088352" y="4391027"/>
                  <a:pt x="2088236" y="4397367"/>
                </a:cubicBezTo>
                <a:cubicBezTo>
                  <a:pt x="2079135" y="4405606"/>
                  <a:pt x="2054632" y="4407844"/>
                  <a:pt x="2047631" y="4399224"/>
                </a:cubicBezTo>
                <a:cubicBezTo>
                  <a:pt x="2048331" y="4393602"/>
                  <a:pt x="2049030" y="4387982"/>
                  <a:pt x="2049730" y="4382361"/>
                </a:cubicBezTo>
                <a:cubicBezTo>
                  <a:pt x="2056293" y="4378289"/>
                  <a:pt x="2063414" y="4375815"/>
                  <a:pt x="2069728" y="4375651"/>
                </a:cubicBezTo>
                <a:close/>
                <a:moveTo>
                  <a:pt x="810652" y="4371622"/>
                </a:moveTo>
                <a:cubicBezTo>
                  <a:pt x="847566" y="4382259"/>
                  <a:pt x="891820" y="4421230"/>
                  <a:pt x="881877" y="4452163"/>
                </a:cubicBezTo>
                <a:cubicBezTo>
                  <a:pt x="846819" y="4419859"/>
                  <a:pt x="811988" y="4415808"/>
                  <a:pt x="778465" y="4371772"/>
                </a:cubicBezTo>
                <a:cubicBezTo>
                  <a:pt x="786860" y="4367677"/>
                  <a:pt x="798348" y="4368075"/>
                  <a:pt x="810652" y="4371622"/>
                </a:cubicBezTo>
                <a:close/>
                <a:moveTo>
                  <a:pt x="1070073" y="4365933"/>
                </a:moveTo>
                <a:cubicBezTo>
                  <a:pt x="1075191" y="4364449"/>
                  <a:pt x="1082201" y="4368439"/>
                  <a:pt x="1091109" y="4377900"/>
                </a:cubicBezTo>
                <a:cubicBezTo>
                  <a:pt x="1091394" y="4386851"/>
                  <a:pt x="1076044" y="4391303"/>
                  <a:pt x="1069316" y="4396265"/>
                </a:cubicBezTo>
                <a:cubicBezTo>
                  <a:pt x="1067420" y="4390792"/>
                  <a:pt x="1065524" y="4385319"/>
                  <a:pt x="1063915" y="4388798"/>
                </a:cubicBezTo>
                <a:cubicBezTo>
                  <a:pt x="1062020" y="4383324"/>
                  <a:pt x="1061877" y="4378849"/>
                  <a:pt x="1063050" y="4375121"/>
                </a:cubicBezTo>
                <a:cubicBezTo>
                  <a:pt x="1064221" y="4371393"/>
                  <a:pt x="1066709" y="4368414"/>
                  <a:pt x="1070073" y="4365933"/>
                </a:cubicBezTo>
                <a:close/>
                <a:moveTo>
                  <a:pt x="1324423" y="4355642"/>
                </a:moveTo>
                <a:lnTo>
                  <a:pt x="1337012" y="4364617"/>
                </a:lnTo>
                <a:lnTo>
                  <a:pt x="1341237" y="4364699"/>
                </a:lnTo>
                <a:cubicBezTo>
                  <a:pt x="1344454" y="4365969"/>
                  <a:pt x="1347487" y="4368812"/>
                  <a:pt x="1349290" y="4374312"/>
                </a:cubicBezTo>
                <a:lnTo>
                  <a:pt x="1350035" y="4379283"/>
                </a:lnTo>
                <a:lnTo>
                  <a:pt x="1358074" y="4393476"/>
                </a:lnTo>
                <a:lnTo>
                  <a:pt x="1350803" y="4393917"/>
                </a:lnTo>
                <a:lnTo>
                  <a:pt x="1343054" y="4406562"/>
                </a:lnTo>
                <a:lnTo>
                  <a:pt x="1343318" y="4408245"/>
                </a:lnTo>
                <a:lnTo>
                  <a:pt x="1344981" y="4409310"/>
                </a:lnTo>
                <a:cubicBezTo>
                  <a:pt x="1350949" y="4413958"/>
                  <a:pt x="1355562" y="4418975"/>
                  <a:pt x="1357461" y="4424728"/>
                </a:cubicBezTo>
                <a:cubicBezTo>
                  <a:pt x="1352760" y="4434364"/>
                  <a:pt x="1346203" y="4441367"/>
                  <a:pt x="1337931" y="4444658"/>
                </a:cubicBezTo>
                <a:cubicBezTo>
                  <a:pt x="1329657" y="4447949"/>
                  <a:pt x="1319665" y="4447527"/>
                  <a:pt x="1308090" y="4442311"/>
                </a:cubicBezTo>
                <a:cubicBezTo>
                  <a:pt x="1298141" y="4424115"/>
                  <a:pt x="1316045" y="4406717"/>
                  <a:pt x="1324363" y="4396100"/>
                </a:cubicBezTo>
                <a:lnTo>
                  <a:pt x="1338430" y="4405113"/>
                </a:lnTo>
                <a:lnTo>
                  <a:pt x="1337809" y="4399104"/>
                </a:lnTo>
                <a:lnTo>
                  <a:pt x="1333967" y="4394939"/>
                </a:lnTo>
                <a:lnTo>
                  <a:pt x="1333023" y="4394997"/>
                </a:lnTo>
                <a:lnTo>
                  <a:pt x="1332084" y="4392898"/>
                </a:lnTo>
                <a:lnTo>
                  <a:pt x="1329122" y="4389688"/>
                </a:lnTo>
                <a:lnTo>
                  <a:pt x="1329148" y="4387824"/>
                </a:lnTo>
                <a:lnTo>
                  <a:pt x="1322295" y="4379562"/>
                </a:lnTo>
                <a:cubicBezTo>
                  <a:pt x="1315986" y="4372467"/>
                  <a:pt x="1309298" y="4365623"/>
                  <a:pt x="1309298" y="4365623"/>
                </a:cubicBezTo>
                <a:cubicBezTo>
                  <a:pt x="1310748" y="4354660"/>
                  <a:pt x="1310748" y="4354660"/>
                  <a:pt x="1324423" y="4355642"/>
                </a:cubicBezTo>
                <a:close/>
                <a:moveTo>
                  <a:pt x="1654592" y="4315944"/>
                </a:moveTo>
                <a:cubicBezTo>
                  <a:pt x="1653329" y="4327350"/>
                  <a:pt x="1661163" y="4330516"/>
                  <a:pt x="1659898" y="4341924"/>
                </a:cubicBezTo>
                <a:cubicBezTo>
                  <a:pt x="1649029" y="4341501"/>
                  <a:pt x="1640562" y="4344039"/>
                  <a:pt x="1635127" y="4343831"/>
                </a:cubicBezTo>
                <a:cubicBezTo>
                  <a:pt x="1631590" y="4326510"/>
                  <a:pt x="1638290" y="4315314"/>
                  <a:pt x="1654592" y="4315944"/>
                </a:cubicBezTo>
                <a:close/>
                <a:moveTo>
                  <a:pt x="1801557" y="4301227"/>
                </a:moveTo>
                <a:lnTo>
                  <a:pt x="1797276" y="4316403"/>
                </a:lnTo>
                <a:lnTo>
                  <a:pt x="1793420" y="4318424"/>
                </a:lnTo>
                <a:lnTo>
                  <a:pt x="1818696" y="4321979"/>
                </a:lnTo>
                <a:lnTo>
                  <a:pt x="1822361" y="4324075"/>
                </a:lnTo>
                <a:lnTo>
                  <a:pt x="1823276" y="4321555"/>
                </a:lnTo>
                <a:lnTo>
                  <a:pt x="1837264" y="4308764"/>
                </a:lnTo>
                <a:lnTo>
                  <a:pt x="1834074" y="4307919"/>
                </a:lnTo>
                <a:cubicBezTo>
                  <a:pt x="1827898" y="4306845"/>
                  <a:pt x="1822404" y="4306178"/>
                  <a:pt x="1817743" y="4304962"/>
                </a:cubicBezTo>
                <a:lnTo>
                  <a:pt x="1811957" y="4301768"/>
                </a:lnTo>
                <a:close/>
                <a:moveTo>
                  <a:pt x="1073374" y="4297015"/>
                </a:moveTo>
                <a:cubicBezTo>
                  <a:pt x="1087232" y="4294465"/>
                  <a:pt x="1101520" y="4300296"/>
                  <a:pt x="1106213" y="4312869"/>
                </a:cubicBezTo>
                <a:cubicBezTo>
                  <a:pt x="1109343" y="4321251"/>
                  <a:pt x="1108209" y="4332631"/>
                  <a:pt x="1099839" y="4346522"/>
                </a:cubicBezTo>
                <a:cubicBezTo>
                  <a:pt x="1075028" y="4337218"/>
                  <a:pt x="1058680" y="4349666"/>
                  <a:pt x="1043112" y="4331442"/>
                </a:cubicBezTo>
                <a:cubicBezTo>
                  <a:pt x="1046086" y="4310495"/>
                  <a:pt x="1059515" y="4299565"/>
                  <a:pt x="1073374" y="4297015"/>
                </a:cubicBezTo>
                <a:close/>
                <a:moveTo>
                  <a:pt x="263551" y="4296819"/>
                </a:moveTo>
                <a:cubicBezTo>
                  <a:pt x="273785" y="4293692"/>
                  <a:pt x="279100" y="4301189"/>
                  <a:pt x="279100" y="4301189"/>
                </a:cubicBezTo>
                <a:cubicBezTo>
                  <a:pt x="286250" y="4314207"/>
                  <a:pt x="284808" y="4326809"/>
                  <a:pt x="272934" y="4333478"/>
                </a:cubicBezTo>
                <a:cubicBezTo>
                  <a:pt x="264339" y="4333064"/>
                  <a:pt x="259025" y="4325567"/>
                  <a:pt x="253711" y="4318068"/>
                </a:cubicBezTo>
                <a:cubicBezTo>
                  <a:pt x="250134" y="4311560"/>
                  <a:pt x="250036" y="4307029"/>
                  <a:pt x="252112" y="4303736"/>
                </a:cubicBezTo>
                <a:cubicBezTo>
                  <a:pt x="254186" y="4300440"/>
                  <a:pt x="258433" y="4298382"/>
                  <a:pt x="263551" y="4296819"/>
                </a:cubicBezTo>
                <a:close/>
                <a:moveTo>
                  <a:pt x="936463" y="4294585"/>
                </a:moveTo>
                <a:cubicBezTo>
                  <a:pt x="952125" y="4311406"/>
                  <a:pt x="952837" y="4327540"/>
                  <a:pt x="946252" y="4347365"/>
                </a:cubicBezTo>
                <a:cubicBezTo>
                  <a:pt x="938778" y="4347024"/>
                  <a:pt x="927030" y="4334409"/>
                  <a:pt x="919199" y="4325998"/>
                </a:cubicBezTo>
                <a:cubicBezTo>
                  <a:pt x="918665" y="4313897"/>
                  <a:pt x="925607" y="4302140"/>
                  <a:pt x="936463" y="4294585"/>
                </a:cubicBezTo>
                <a:close/>
                <a:moveTo>
                  <a:pt x="7141116" y="4287191"/>
                </a:moveTo>
                <a:lnTo>
                  <a:pt x="7144324" y="4287191"/>
                </a:lnTo>
                <a:cubicBezTo>
                  <a:pt x="7144324" y="4291921"/>
                  <a:pt x="7144324" y="4291921"/>
                  <a:pt x="7144324" y="4291921"/>
                </a:cubicBezTo>
                <a:close/>
                <a:moveTo>
                  <a:pt x="546057" y="4283678"/>
                </a:moveTo>
                <a:cubicBezTo>
                  <a:pt x="551596" y="4284632"/>
                  <a:pt x="556356" y="4288438"/>
                  <a:pt x="559104" y="4296593"/>
                </a:cubicBezTo>
                <a:cubicBezTo>
                  <a:pt x="560936" y="4302031"/>
                  <a:pt x="562768" y="4307466"/>
                  <a:pt x="559325" y="4305508"/>
                </a:cubicBezTo>
                <a:cubicBezTo>
                  <a:pt x="557715" y="4308987"/>
                  <a:pt x="554272" y="4307028"/>
                  <a:pt x="549219" y="4308549"/>
                </a:cubicBezTo>
                <a:cubicBezTo>
                  <a:pt x="540723" y="4308111"/>
                  <a:pt x="530396" y="4302236"/>
                  <a:pt x="528565" y="4296798"/>
                </a:cubicBezTo>
                <a:cubicBezTo>
                  <a:pt x="526733" y="4291363"/>
                  <a:pt x="528345" y="4287885"/>
                  <a:pt x="528345" y="4287885"/>
                </a:cubicBezTo>
                <a:cubicBezTo>
                  <a:pt x="534202" y="4284624"/>
                  <a:pt x="540519" y="4282724"/>
                  <a:pt x="546057" y="4283678"/>
                </a:cubicBezTo>
                <a:close/>
                <a:moveTo>
                  <a:pt x="736248" y="4256337"/>
                </a:moveTo>
                <a:cubicBezTo>
                  <a:pt x="738329" y="4261782"/>
                  <a:pt x="749258" y="4267998"/>
                  <a:pt x="754980" y="4275515"/>
                </a:cubicBezTo>
                <a:cubicBezTo>
                  <a:pt x="753419" y="4278888"/>
                  <a:pt x="755500" y="4284333"/>
                  <a:pt x="753937" y="4287706"/>
                </a:cubicBezTo>
                <a:cubicBezTo>
                  <a:pt x="750294" y="4285634"/>
                  <a:pt x="741447" y="4284863"/>
                  <a:pt x="743009" y="4281490"/>
                </a:cubicBezTo>
                <a:cubicBezTo>
                  <a:pt x="739367" y="4279418"/>
                  <a:pt x="742490" y="4272672"/>
                  <a:pt x="742490" y="4272672"/>
                </a:cubicBezTo>
                <a:cubicBezTo>
                  <a:pt x="738848" y="4270599"/>
                  <a:pt x="735205" y="4268527"/>
                  <a:pt x="733125" y="4263083"/>
                </a:cubicBezTo>
                <a:cubicBezTo>
                  <a:pt x="738329" y="4261782"/>
                  <a:pt x="734686" y="4259710"/>
                  <a:pt x="736248" y="4256337"/>
                </a:cubicBezTo>
                <a:close/>
                <a:moveTo>
                  <a:pt x="778886" y="4255137"/>
                </a:moveTo>
                <a:cubicBezTo>
                  <a:pt x="780848" y="4255683"/>
                  <a:pt x="782183" y="4257583"/>
                  <a:pt x="783100" y="4260388"/>
                </a:cubicBezTo>
                <a:cubicBezTo>
                  <a:pt x="783100" y="4260388"/>
                  <a:pt x="784932" y="4265994"/>
                  <a:pt x="786764" y="4271604"/>
                </a:cubicBezTo>
                <a:cubicBezTo>
                  <a:pt x="788597" y="4277212"/>
                  <a:pt x="792103" y="4279206"/>
                  <a:pt x="792103" y="4279206"/>
                </a:cubicBezTo>
                <a:cubicBezTo>
                  <a:pt x="793936" y="4284815"/>
                  <a:pt x="792262" y="4288428"/>
                  <a:pt x="787082" y="4290048"/>
                </a:cubicBezTo>
                <a:cubicBezTo>
                  <a:pt x="787082" y="4290048"/>
                  <a:pt x="781744" y="4282444"/>
                  <a:pt x="781744" y="4282444"/>
                </a:cubicBezTo>
                <a:cubicBezTo>
                  <a:pt x="778078" y="4271228"/>
                  <a:pt x="776246" y="4265620"/>
                  <a:pt x="770908" y="4258017"/>
                </a:cubicBezTo>
                <a:cubicBezTo>
                  <a:pt x="774334" y="4255400"/>
                  <a:pt x="776923" y="4254591"/>
                  <a:pt x="778886" y="4255137"/>
                </a:cubicBezTo>
                <a:close/>
                <a:moveTo>
                  <a:pt x="1517675" y="4249895"/>
                </a:moveTo>
                <a:cubicBezTo>
                  <a:pt x="1523117" y="4249116"/>
                  <a:pt x="1528208" y="4249380"/>
                  <a:pt x="1532334" y="4251240"/>
                </a:cubicBezTo>
                <a:cubicBezTo>
                  <a:pt x="1537836" y="4253720"/>
                  <a:pt x="1541622" y="4259036"/>
                  <a:pt x="1542241" y="4268498"/>
                </a:cubicBezTo>
                <a:cubicBezTo>
                  <a:pt x="1518526" y="4273307"/>
                  <a:pt x="1501368" y="4290060"/>
                  <a:pt x="1488006" y="4284472"/>
                </a:cubicBezTo>
                <a:cubicBezTo>
                  <a:pt x="1483553" y="4282610"/>
                  <a:pt x="1479521" y="4278266"/>
                  <a:pt x="1475808" y="4270168"/>
                </a:cubicBezTo>
                <a:cubicBezTo>
                  <a:pt x="1481871" y="4263960"/>
                  <a:pt x="1501352" y="4252233"/>
                  <a:pt x="1517675" y="4249895"/>
                </a:cubicBezTo>
                <a:close/>
                <a:moveTo>
                  <a:pt x="865561" y="4246319"/>
                </a:moveTo>
                <a:cubicBezTo>
                  <a:pt x="870586" y="4244863"/>
                  <a:pt x="872447" y="4250237"/>
                  <a:pt x="875889" y="4252194"/>
                </a:cubicBezTo>
                <a:cubicBezTo>
                  <a:pt x="881193" y="4259526"/>
                  <a:pt x="880450" y="4289307"/>
                  <a:pt x="875425" y="4290764"/>
                </a:cubicBezTo>
                <a:cubicBezTo>
                  <a:pt x="870053" y="4281235"/>
                  <a:pt x="860649" y="4264560"/>
                  <a:pt x="861190" y="4254147"/>
                </a:cubicBezTo>
                <a:cubicBezTo>
                  <a:pt x="861370" y="4250676"/>
                  <a:pt x="862655" y="4247902"/>
                  <a:pt x="865561" y="4246319"/>
                </a:cubicBezTo>
                <a:close/>
                <a:moveTo>
                  <a:pt x="7162562" y="4243830"/>
                </a:moveTo>
                <a:lnTo>
                  <a:pt x="7160344" y="4245398"/>
                </a:lnTo>
                <a:lnTo>
                  <a:pt x="7128074" y="4267947"/>
                </a:lnTo>
                <a:lnTo>
                  <a:pt x="7141116" y="4287191"/>
                </a:lnTo>
                <a:lnTo>
                  <a:pt x="7139694" y="4287191"/>
                </a:lnTo>
                <a:cubicBezTo>
                  <a:pt x="7139694" y="4287191"/>
                  <a:pt x="7139694" y="4291921"/>
                  <a:pt x="7144324" y="4291921"/>
                </a:cubicBezTo>
                <a:cubicBezTo>
                  <a:pt x="7144324" y="4291921"/>
                  <a:pt x="7144324" y="4291921"/>
                  <a:pt x="7139694" y="4291921"/>
                </a:cubicBezTo>
                <a:cubicBezTo>
                  <a:pt x="7139694" y="4291921"/>
                  <a:pt x="7136220" y="4287191"/>
                  <a:pt x="7131591" y="4281279"/>
                </a:cubicBezTo>
                <a:lnTo>
                  <a:pt x="7123178" y="4271366"/>
                </a:lnTo>
                <a:lnTo>
                  <a:pt x="7122052" y="4272153"/>
                </a:lnTo>
                <a:lnTo>
                  <a:pt x="7126382" y="4278915"/>
                </a:lnTo>
                <a:cubicBezTo>
                  <a:pt x="7130432" y="4286008"/>
                  <a:pt x="7135062" y="4294286"/>
                  <a:pt x="7139694" y="4301381"/>
                </a:cubicBezTo>
                <a:lnTo>
                  <a:pt x="7143546" y="4306628"/>
                </a:lnTo>
                <a:lnTo>
                  <a:pt x="7159024" y="4270825"/>
                </a:lnTo>
                <a:lnTo>
                  <a:pt x="7169530" y="4249121"/>
                </a:lnTo>
                <a:close/>
                <a:moveTo>
                  <a:pt x="557415" y="4242498"/>
                </a:moveTo>
                <a:lnTo>
                  <a:pt x="562695" y="4258925"/>
                </a:lnTo>
                <a:cubicBezTo>
                  <a:pt x="557655" y="4260531"/>
                  <a:pt x="549216" y="4260205"/>
                  <a:pt x="547456" y="4254729"/>
                </a:cubicBezTo>
                <a:cubicBezTo>
                  <a:pt x="544875" y="4251025"/>
                  <a:pt x="545695" y="4249254"/>
                  <a:pt x="547995" y="4247766"/>
                </a:cubicBezTo>
                <a:cubicBezTo>
                  <a:pt x="550295" y="4246278"/>
                  <a:pt x="554075" y="4245072"/>
                  <a:pt x="557415" y="4242498"/>
                </a:cubicBezTo>
                <a:close/>
                <a:moveTo>
                  <a:pt x="2465505" y="4221794"/>
                </a:moveTo>
                <a:cubicBezTo>
                  <a:pt x="2487676" y="4231824"/>
                  <a:pt x="2489939" y="4269506"/>
                  <a:pt x="2487542" y="4290553"/>
                </a:cubicBezTo>
                <a:cubicBezTo>
                  <a:pt x="2477094" y="4292743"/>
                  <a:pt x="2476811" y="4301606"/>
                  <a:pt x="2466363" y="4303795"/>
                </a:cubicBezTo>
                <a:cubicBezTo>
                  <a:pt x="2457040" y="4270528"/>
                  <a:pt x="2444327" y="4235036"/>
                  <a:pt x="2465505" y="4221794"/>
                </a:cubicBezTo>
                <a:close/>
                <a:moveTo>
                  <a:pt x="2172905" y="4220957"/>
                </a:moveTo>
                <a:cubicBezTo>
                  <a:pt x="2174493" y="4226476"/>
                  <a:pt x="2179713" y="4225426"/>
                  <a:pt x="2184933" y="4224376"/>
                </a:cubicBezTo>
                <a:cubicBezTo>
                  <a:pt x="2191982" y="4229982"/>
                  <a:pt x="2195979" y="4238300"/>
                  <a:pt x="2197570" y="4247454"/>
                </a:cubicBezTo>
                <a:lnTo>
                  <a:pt x="2196499" y="4264191"/>
                </a:lnTo>
                <a:lnTo>
                  <a:pt x="2217305" y="4266377"/>
                </a:lnTo>
                <a:cubicBezTo>
                  <a:pt x="2218390" y="4274970"/>
                  <a:pt x="2217052" y="4282166"/>
                  <a:pt x="2214248" y="4287871"/>
                </a:cubicBezTo>
                <a:lnTo>
                  <a:pt x="2213421" y="4288747"/>
                </a:lnTo>
                <a:lnTo>
                  <a:pt x="2236442" y="4286776"/>
                </a:lnTo>
                <a:cubicBezTo>
                  <a:pt x="2234974" y="4293920"/>
                  <a:pt x="2236176" y="4299738"/>
                  <a:pt x="2236663" y="4306445"/>
                </a:cubicBezTo>
                <a:lnTo>
                  <a:pt x="2234795" y="4317920"/>
                </a:lnTo>
                <a:lnTo>
                  <a:pt x="2239379" y="4317980"/>
                </a:lnTo>
                <a:cubicBezTo>
                  <a:pt x="2244050" y="4327013"/>
                  <a:pt x="2245811" y="4334454"/>
                  <a:pt x="2245515" y="4340327"/>
                </a:cubicBezTo>
                <a:lnTo>
                  <a:pt x="2242736" y="4346121"/>
                </a:lnTo>
                <a:lnTo>
                  <a:pt x="2262373" y="4345040"/>
                </a:lnTo>
                <a:lnTo>
                  <a:pt x="2275942" y="4350634"/>
                </a:lnTo>
                <a:lnTo>
                  <a:pt x="2279506" y="4349508"/>
                </a:lnTo>
                <a:cubicBezTo>
                  <a:pt x="2282830" y="4350214"/>
                  <a:pt x="2285072" y="4351625"/>
                  <a:pt x="2286580" y="4353597"/>
                </a:cubicBezTo>
                <a:lnTo>
                  <a:pt x="2287189" y="4356084"/>
                </a:lnTo>
                <a:lnTo>
                  <a:pt x="2289280" y="4352746"/>
                </a:lnTo>
                <a:cubicBezTo>
                  <a:pt x="2293555" y="4348919"/>
                  <a:pt x="2302682" y="4345173"/>
                  <a:pt x="2312098" y="4343382"/>
                </a:cubicBezTo>
                <a:cubicBezTo>
                  <a:pt x="2321514" y="4341590"/>
                  <a:pt x="2331220" y="4341753"/>
                  <a:pt x="2336653" y="4345741"/>
                </a:cubicBezTo>
                <a:cubicBezTo>
                  <a:pt x="2331987" y="4353460"/>
                  <a:pt x="2327322" y="4361179"/>
                  <a:pt x="2322657" y="4368898"/>
                </a:cubicBezTo>
                <a:cubicBezTo>
                  <a:pt x="2322950" y="4365979"/>
                  <a:pt x="2302929" y="4369299"/>
                  <a:pt x="2292900" y="4371142"/>
                </a:cubicBezTo>
                <a:lnTo>
                  <a:pt x="2289580" y="4371775"/>
                </a:lnTo>
                <a:lnTo>
                  <a:pt x="2289609" y="4382684"/>
                </a:lnTo>
                <a:cubicBezTo>
                  <a:pt x="2284802" y="4380513"/>
                  <a:pt x="2282239" y="4385715"/>
                  <a:pt x="2279678" y="4390916"/>
                </a:cubicBezTo>
                <a:lnTo>
                  <a:pt x="2274761" y="4388562"/>
                </a:lnTo>
                <a:lnTo>
                  <a:pt x="2254998" y="4411358"/>
                </a:lnTo>
                <a:cubicBezTo>
                  <a:pt x="2245148" y="4418339"/>
                  <a:pt x="2235015" y="4421443"/>
                  <a:pt x="2228353" y="4416890"/>
                </a:cubicBezTo>
                <a:cubicBezTo>
                  <a:pt x="2221586" y="4412265"/>
                  <a:pt x="2218402" y="4399736"/>
                  <a:pt x="2222732" y="4375338"/>
                </a:cubicBezTo>
                <a:lnTo>
                  <a:pt x="2227347" y="4356501"/>
                </a:lnTo>
                <a:lnTo>
                  <a:pt x="2225896" y="4356895"/>
                </a:lnTo>
                <a:cubicBezTo>
                  <a:pt x="2220789" y="4356573"/>
                  <a:pt x="2215333" y="4354722"/>
                  <a:pt x="2210380" y="4351364"/>
                </a:cubicBezTo>
                <a:lnTo>
                  <a:pt x="2197251" y="4332741"/>
                </a:lnTo>
                <a:lnTo>
                  <a:pt x="2131570" y="4335134"/>
                </a:lnTo>
                <a:cubicBezTo>
                  <a:pt x="2099186" y="4337859"/>
                  <a:pt x="2068311" y="4340367"/>
                  <a:pt x="2039601" y="4337525"/>
                </a:cubicBezTo>
                <a:lnTo>
                  <a:pt x="2066525" y="4319561"/>
                </a:lnTo>
                <a:lnTo>
                  <a:pt x="2063764" y="4316893"/>
                </a:lnTo>
                <a:cubicBezTo>
                  <a:pt x="2049421" y="4313355"/>
                  <a:pt x="2034033" y="4332443"/>
                  <a:pt x="2022816" y="4313277"/>
                </a:cubicBezTo>
                <a:cubicBezTo>
                  <a:pt x="2021956" y="4301086"/>
                  <a:pt x="2016841" y="4288515"/>
                  <a:pt x="2020514" y="4275020"/>
                </a:cubicBezTo>
                <a:cubicBezTo>
                  <a:pt x="2021737" y="4270520"/>
                  <a:pt x="2023938" y="4265920"/>
                  <a:pt x="2027597" y="4261193"/>
                </a:cubicBezTo>
                <a:cubicBezTo>
                  <a:pt x="2050775" y="4283434"/>
                  <a:pt x="2072807" y="4289418"/>
                  <a:pt x="2097300" y="4303697"/>
                </a:cubicBezTo>
                <a:lnTo>
                  <a:pt x="2096400" y="4305737"/>
                </a:lnTo>
                <a:lnTo>
                  <a:pt x="2130412" y="4296686"/>
                </a:lnTo>
                <a:lnTo>
                  <a:pt x="2154508" y="4294245"/>
                </a:lnTo>
                <a:lnTo>
                  <a:pt x="2152016" y="4292312"/>
                </a:lnTo>
                <a:cubicBezTo>
                  <a:pt x="2142489" y="4259194"/>
                  <a:pt x="2143173" y="4232779"/>
                  <a:pt x="2172905" y="4220957"/>
                </a:cubicBezTo>
                <a:close/>
                <a:moveTo>
                  <a:pt x="2337343" y="4219095"/>
                </a:moveTo>
                <a:cubicBezTo>
                  <a:pt x="2345029" y="4249560"/>
                  <a:pt x="2336212" y="4255209"/>
                  <a:pt x="2326215" y="4251107"/>
                </a:cubicBezTo>
                <a:cubicBezTo>
                  <a:pt x="2309553" y="4244274"/>
                  <a:pt x="2289617" y="4210356"/>
                  <a:pt x="2337343" y="4219095"/>
                </a:cubicBezTo>
                <a:close/>
                <a:moveTo>
                  <a:pt x="1552615" y="4214630"/>
                </a:moveTo>
                <a:cubicBezTo>
                  <a:pt x="1558746" y="4213484"/>
                  <a:pt x="1566753" y="4216507"/>
                  <a:pt x="1574786" y="4222641"/>
                </a:cubicBezTo>
                <a:cubicBezTo>
                  <a:pt x="1573629" y="4231271"/>
                  <a:pt x="1572471" y="4239898"/>
                  <a:pt x="1566380" y="4245710"/>
                </a:cubicBezTo>
                <a:cubicBezTo>
                  <a:pt x="1556509" y="4240075"/>
                  <a:pt x="1547899" y="4238257"/>
                  <a:pt x="1541705" y="4231623"/>
                </a:cubicBezTo>
                <a:cubicBezTo>
                  <a:pt x="1542232" y="4221086"/>
                  <a:pt x="1546485" y="4215775"/>
                  <a:pt x="1552615" y="4214630"/>
                </a:cubicBezTo>
                <a:close/>
                <a:moveTo>
                  <a:pt x="1972819" y="4210721"/>
                </a:moveTo>
                <a:cubicBezTo>
                  <a:pt x="1996399" y="4212160"/>
                  <a:pt x="2005180" y="4228299"/>
                  <a:pt x="2002780" y="4242849"/>
                </a:cubicBezTo>
                <a:lnTo>
                  <a:pt x="1991662" y="4260783"/>
                </a:lnTo>
                <a:lnTo>
                  <a:pt x="1996497" y="4261287"/>
                </a:lnTo>
                <a:cubicBezTo>
                  <a:pt x="1999970" y="4263336"/>
                  <a:pt x="2002060" y="4266719"/>
                  <a:pt x="2003465" y="4270880"/>
                </a:cubicBezTo>
                <a:cubicBezTo>
                  <a:pt x="2006276" y="4279203"/>
                  <a:pt x="2006353" y="4290642"/>
                  <a:pt x="2009304" y="4300758"/>
                </a:cubicBezTo>
                <a:cubicBezTo>
                  <a:pt x="1996933" y="4301729"/>
                  <a:pt x="1989112" y="4298581"/>
                  <a:pt x="1984784" y="4291632"/>
                </a:cubicBezTo>
                <a:lnTo>
                  <a:pt x="1981585" y="4262966"/>
                </a:lnTo>
                <a:lnTo>
                  <a:pt x="1965651" y="4265463"/>
                </a:lnTo>
                <a:cubicBezTo>
                  <a:pt x="1955653" y="4251057"/>
                  <a:pt x="1953344" y="4238435"/>
                  <a:pt x="1950524" y="4229724"/>
                </a:cubicBezTo>
                <a:cubicBezTo>
                  <a:pt x="1959236" y="4223686"/>
                  <a:pt x="1964105" y="4216758"/>
                  <a:pt x="1972819" y="4210721"/>
                </a:cubicBezTo>
                <a:close/>
                <a:moveTo>
                  <a:pt x="2046513" y="4201897"/>
                </a:moveTo>
                <a:cubicBezTo>
                  <a:pt x="2050321" y="4202192"/>
                  <a:pt x="2052628" y="4203410"/>
                  <a:pt x="2053798" y="4205141"/>
                </a:cubicBezTo>
                <a:cubicBezTo>
                  <a:pt x="2060816" y="4215535"/>
                  <a:pt x="2026872" y="4244466"/>
                  <a:pt x="2030229" y="4204179"/>
                </a:cubicBezTo>
                <a:cubicBezTo>
                  <a:pt x="2037399" y="4202226"/>
                  <a:pt x="2042706" y="4201601"/>
                  <a:pt x="2046513" y="4201897"/>
                </a:cubicBezTo>
                <a:close/>
                <a:moveTo>
                  <a:pt x="2510620" y="4197624"/>
                </a:moveTo>
                <a:cubicBezTo>
                  <a:pt x="2510620" y="4197624"/>
                  <a:pt x="2510620" y="4197624"/>
                  <a:pt x="2514476" y="4198096"/>
                </a:cubicBezTo>
                <a:cubicBezTo>
                  <a:pt x="2510188" y="4213759"/>
                  <a:pt x="2513506" y="4234398"/>
                  <a:pt x="2505467" y="4245558"/>
                </a:cubicBezTo>
                <a:cubicBezTo>
                  <a:pt x="2503484" y="4247339"/>
                  <a:pt x="2501503" y="4249121"/>
                  <a:pt x="2499079" y="4249331"/>
                </a:cubicBezTo>
                <a:cubicBezTo>
                  <a:pt x="2496654" y="4249541"/>
                  <a:pt x="2493789" y="4248180"/>
                  <a:pt x="2490040" y="4243675"/>
                </a:cubicBezTo>
                <a:cubicBezTo>
                  <a:pt x="2482433" y="4238701"/>
                  <a:pt x="2482541" y="4234667"/>
                  <a:pt x="2490579" y="4223508"/>
                </a:cubicBezTo>
                <a:cubicBezTo>
                  <a:pt x="2498510" y="4216381"/>
                  <a:pt x="2502583" y="4208784"/>
                  <a:pt x="2506439" y="4209255"/>
                </a:cubicBezTo>
                <a:cubicBezTo>
                  <a:pt x="2506548" y="4205221"/>
                  <a:pt x="2510512" y="4201659"/>
                  <a:pt x="2510620" y="4197624"/>
                </a:cubicBezTo>
                <a:close/>
                <a:moveTo>
                  <a:pt x="549890" y="4195736"/>
                </a:moveTo>
                <a:cubicBezTo>
                  <a:pt x="553780" y="4195765"/>
                  <a:pt x="556828" y="4196407"/>
                  <a:pt x="556027" y="4198135"/>
                </a:cubicBezTo>
                <a:cubicBezTo>
                  <a:pt x="557957" y="4203601"/>
                  <a:pt x="559558" y="4200143"/>
                  <a:pt x="563088" y="4202152"/>
                </a:cubicBezTo>
                <a:cubicBezTo>
                  <a:pt x="568877" y="4218549"/>
                  <a:pt x="567605" y="4230929"/>
                  <a:pt x="555741" y="4237284"/>
                </a:cubicBezTo>
                <a:cubicBezTo>
                  <a:pt x="545477" y="4240183"/>
                  <a:pt x="530083" y="4244529"/>
                  <a:pt x="522692" y="4231589"/>
                </a:cubicBezTo>
                <a:cubicBezTo>
                  <a:pt x="524294" y="4228130"/>
                  <a:pt x="520764" y="4226122"/>
                  <a:pt x="522365" y="4222666"/>
                </a:cubicBezTo>
                <a:cubicBezTo>
                  <a:pt x="522365" y="4222666"/>
                  <a:pt x="522200" y="4218205"/>
                  <a:pt x="524160" y="4212767"/>
                </a:cubicBezTo>
                <a:cubicBezTo>
                  <a:pt x="526120" y="4207330"/>
                  <a:pt x="530205" y="4200918"/>
                  <a:pt x="538703" y="4197016"/>
                </a:cubicBezTo>
                <a:cubicBezTo>
                  <a:pt x="541267" y="4196291"/>
                  <a:pt x="546000" y="4195708"/>
                  <a:pt x="549890" y="4195736"/>
                </a:cubicBezTo>
                <a:close/>
                <a:moveTo>
                  <a:pt x="745150" y="4190287"/>
                </a:moveTo>
                <a:cubicBezTo>
                  <a:pt x="751902" y="4185340"/>
                  <a:pt x="757353" y="4192836"/>
                  <a:pt x="761193" y="4203807"/>
                </a:cubicBezTo>
                <a:cubicBezTo>
                  <a:pt x="774014" y="4224285"/>
                  <a:pt x="772711" y="4236727"/>
                  <a:pt x="757287" y="4241137"/>
                </a:cubicBezTo>
                <a:cubicBezTo>
                  <a:pt x="753757" y="4239129"/>
                  <a:pt x="744777" y="4229626"/>
                  <a:pt x="743165" y="4233105"/>
                </a:cubicBezTo>
                <a:cubicBezTo>
                  <a:pt x="738844" y="4220759"/>
                  <a:pt x="735431" y="4206458"/>
                  <a:pt x="739013" y="4197370"/>
                </a:cubicBezTo>
                <a:cubicBezTo>
                  <a:pt x="740206" y="4194340"/>
                  <a:pt x="742177" y="4191891"/>
                  <a:pt x="745150" y="4190287"/>
                </a:cubicBezTo>
                <a:close/>
                <a:moveTo>
                  <a:pt x="2366589" y="4165994"/>
                </a:moveTo>
                <a:cubicBezTo>
                  <a:pt x="2370828" y="4166412"/>
                  <a:pt x="2376428" y="4167308"/>
                  <a:pt x="2383894" y="4168506"/>
                </a:cubicBezTo>
                <a:cubicBezTo>
                  <a:pt x="2389246" y="4169872"/>
                  <a:pt x="2394386" y="4172601"/>
                  <a:pt x="2398645" y="4176527"/>
                </a:cubicBezTo>
                <a:cubicBezTo>
                  <a:pt x="2402903" y="4180451"/>
                  <a:pt x="2406282" y="4185570"/>
                  <a:pt x="2408108" y="4191711"/>
                </a:cubicBezTo>
                <a:cubicBezTo>
                  <a:pt x="2415713" y="4196489"/>
                  <a:pt x="2422468" y="4206726"/>
                  <a:pt x="2423870" y="4215597"/>
                </a:cubicBezTo>
                <a:cubicBezTo>
                  <a:pt x="2422173" y="4226514"/>
                  <a:pt x="2415971" y="4230606"/>
                  <a:pt x="2410618" y="4229240"/>
                </a:cubicBezTo>
                <a:cubicBezTo>
                  <a:pt x="2366949" y="4223769"/>
                  <a:pt x="2359087" y="4184874"/>
                  <a:pt x="2351483" y="4180095"/>
                </a:cubicBezTo>
                <a:cubicBezTo>
                  <a:pt x="2353393" y="4167814"/>
                  <a:pt x="2353871" y="4164744"/>
                  <a:pt x="2366589" y="4165994"/>
                </a:cubicBezTo>
                <a:close/>
                <a:moveTo>
                  <a:pt x="877573" y="4141771"/>
                </a:moveTo>
                <a:cubicBezTo>
                  <a:pt x="874293" y="4148854"/>
                  <a:pt x="886932" y="4160518"/>
                  <a:pt x="876513" y="4163541"/>
                </a:cubicBezTo>
                <a:cubicBezTo>
                  <a:pt x="874583" y="4157968"/>
                  <a:pt x="874293" y="4148854"/>
                  <a:pt x="872363" y="4143282"/>
                </a:cubicBezTo>
                <a:cubicBezTo>
                  <a:pt x="872363" y="4143282"/>
                  <a:pt x="872363" y="4143282"/>
                  <a:pt x="877573" y="4141771"/>
                </a:cubicBezTo>
                <a:close/>
                <a:moveTo>
                  <a:pt x="2205502" y="4133101"/>
                </a:moveTo>
                <a:cubicBezTo>
                  <a:pt x="2223943" y="4133227"/>
                  <a:pt x="2241755" y="4141341"/>
                  <a:pt x="2243141" y="4156488"/>
                </a:cubicBezTo>
                <a:cubicBezTo>
                  <a:pt x="2243537" y="4160818"/>
                  <a:pt x="2242592" y="4165719"/>
                  <a:pt x="2239938" y="4171173"/>
                </a:cubicBezTo>
                <a:cubicBezTo>
                  <a:pt x="2214255" y="4189495"/>
                  <a:pt x="2190114" y="4196033"/>
                  <a:pt x="2166320" y="4170285"/>
                </a:cubicBezTo>
                <a:lnTo>
                  <a:pt x="2167981" y="4164784"/>
                </a:lnTo>
                <a:lnTo>
                  <a:pt x="2156911" y="4146603"/>
                </a:lnTo>
                <a:cubicBezTo>
                  <a:pt x="2161757" y="4140901"/>
                  <a:pt x="2167419" y="4139103"/>
                  <a:pt x="2172666" y="4139821"/>
                </a:cubicBezTo>
                <a:lnTo>
                  <a:pt x="2176643" y="4142318"/>
                </a:lnTo>
                <a:lnTo>
                  <a:pt x="2179346" y="4139017"/>
                </a:lnTo>
                <a:cubicBezTo>
                  <a:pt x="2186905" y="4134969"/>
                  <a:pt x="2196282" y="4133036"/>
                  <a:pt x="2205502" y="4133101"/>
                </a:cubicBezTo>
                <a:close/>
                <a:moveTo>
                  <a:pt x="1164398" y="4124355"/>
                </a:moveTo>
                <a:cubicBezTo>
                  <a:pt x="1169948" y="4140696"/>
                  <a:pt x="1161654" y="4149163"/>
                  <a:pt x="1153361" y="4157628"/>
                </a:cubicBezTo>
                <a:cubicBezTo>
                  <a:pt x="1146678" y="4162616"/>
                  <a:pt x="1145068" y="4166094"/>
                  <a:pt x="1145308" y="4175020"/>
                </a:cubicBezTo>
                <a:cubicBezTo>
                  <a:pt x="1145308" y="4175020"/>
                  <a:pt x="1145308" y="4175020"/>
                  <a:pt x="1135165" y="4178039"/>
                </a:cubicBezTo>
                <a:lnTo>
                  <a:pt x="1131705" y="4176070"/>
                </a:lnTo>
                <a:cubicBezTo>
                  <a:pt x="1130377" y="4174216"/>
                  <a:pt x="1130821" y="4170897"/>
                  <a:pt x="1132258" y="4166909"/>
                </a:cubicBezTo>
                <a:cubicBezTo>
                  <a:pt x="1136569" y="4154941"/>
                  <a:pt x="1149825" y="4136939"/>
                  <a:pt x="1151034" y="4134330"/>
                </a:cubicBezTo>
                <a:cubicBezTo>
                  <a:pt x="1151034" y="4134330"/>
                  <a:pt x="1152644" y="4130853"/>
                  <a:pt x="1154254" y="4127374"/>
                </a:cubicBezTo>
                <a:cubicBezTo>
                  <a:pt x="1159325" y="4125865"/>
                  <a:pt x="1162787" y="4127833"/>
                  <a:pt x="1164398" y="4124355"/>
                </a:cubicBezTo>
                <a:close/>
                <a:moveTo>
                  <a:pt x="1688352" y="4110055"/>
                </a:moveTo>
                <a:cubicBezTo>
                  <a:pt x="1704571" y="4118273"/>
                  <a:pt x="1718004" y="4149438"/>
                  <a:pt x="1716722" y="4174669"/>
                </a:cubicBezTo>
                <a:lnTo>
                  <a:pt x="1712559" y="4188601"/>
                </a:lnTo>
                <a:lnTo>
                  <a:pt x="1731779" y="4214215"/>
                </a:lnTo>
                <a:cubicBezTo>
                  <a:pt x="1734207" y="4221918"/>
                  <a:pt x="1734539" y="4229763"/>
                  <a:pt x="1733160" y="4237326"/>
                </a:cubicBezTo>
                <a:lnTo>
                  <a:pt x="1731700" y="4240845"/>
                </a:lnTo>
                <a:lnTo>
                  <a:pt x="1739448" y="4238520"/>
                </a:lnTo>
                <a:cubicBezTo>
                  <a:pt x="1751312" y="4231929"/>
                  <a:pt x="1752942" y="4228409"/>
                  <a:pt x="1759689" y="4223355"/>
                </a:cubicBezTo>
                <a:cubicBezTo>
                  <a:pt x="1769923" y="4220283"/>
                  <a:pt x="1773410" y="4222266"/>
                  <a:pt x="1787132" y="4221178"/>
                </a:cubicBezTo>
                <a:cubicBezTo>
                  <a:pt x="1792477" y="4228666"/>
                  <a:pt x="1792477" y="4228666"/>
                  <a:pt x="1790846" y="4232185"/>
                </a:cubicBezTo>
                <a:cubicBezTo>
                  <a:pt x="1792477" y="4228666"/>
                  <a:pt x="1795965" y="4230649"/>
                  <a:pt x="1801081" y="4229113"/>
                </a:cubicBezTo>
                <a:cubicBezTo>
                  <a:pt x="1819692" y="4217468"/>
                  <a:pt x="1833869" y="4234425"/>
                  <a:pt x="1844788" y="4258422"/>
                </a:cubicBezTo>
                <a:cubicBezTo>
                  <a:pt x="1839670" y="4259958"/>
                  <a:pt x="1846873" y="4272949"/>
                  <a:pt x="1847100" y="4281971"/>
                </a:cubicBezTo>
                <a:lnTo>
                  <a:pt x="1845856" y="4284246"/>
                </a:lnTo>
                <a:lnTo>
                  <a:pt x="1861448" y="4288139"/>
                </a:lnTo>
                <a:cubicBezTo>
                  <a:pt x="1859357" y="4293526"/>
                  <a:pt x="1857788" y="4297565"/>
                  <a:pt x="1856657" y="4301387"/>
                </a:cubicBezTo>
                <a:lnTo>
                  <a:pt x="1855643" y="4306996"/>
                </a:lnTo>
                <a:lnTo>
                  <a:pt x="1866590" y="4317655"/>
                </a:lnTo>
                <a:lnTo>
                  <a:pt x="1866938" y="4318993"/>
                </a:lnTo>
                <a:lnTo>
                  <a:pt x="1871012" y="4316918"/>
                </a:lnTo>
                <a:cubicBezTo>
                  <a:pt x="1878063" y="4317353"/>
                  <a:pt x="1881974" y="4319862"/>
                  <a:pt x="1884213" y="4324109"/>
                </a:cubicBezTo>
                <a:cubicBezTo>
                  <a:pt x="1886451" y="4328357"/>
                  <a:pt x="1887019" y="4334342"/>
                  <a:pt x="1887387" y="4341733"/>
                </a:cubicBezTo>
                <a:lnTo>
                  <a:pt x="1884435" y="4350239"/>
                </a:lnTo>
                <a:lnTo>
                  <a:pt x="1887304" y="4349018"/>
                </a:lnTo>
                <a:cubicBezTo>
                  <a:pt x="1902248" y="4366982"/>
                  <a:pt x="1922007" y="4349215"/>
                  <a:pt x="1948375" y="4372609"/>
                </a:cubicBezTo>
                <a:cubicBezTo>
                  <a:pt x="1938685" y="4374452"/>
                  <a:pt x="1929762" y="4374625"/>
                  <a:pt x="1921466" y="4373929"/>
                </a:cubicBezTo>
                <a:cubicBezTo>
                  <a:pt x="1909020" y="4372883"/>
                  <a:pt x="1897983" y="4369882"/>
                  <a:pt x="1887874" y="4367632"/>
                </a:cubicBezTo>
                <a:lnTo>
                  <a:pt x="1876691" y="4366919"/>
                </a:lnTo>
                <a:lnTo>
                  <a:pt x="1874754" y="4370423"/>
                </a:lnTo>
                <a:lnTo>
                  <a:pt x="1869507" y="4366462"/>
                </a:lnTo>
                <a:lnTo>
                  <a:pt x="1868581" y="4366403"/>
                </a:lnTo>
                <a:lnTo>
                  <a:pt x="1849248" y="4399170"/>
                </a:lnTo>
                <a:lnTo>
                  <a:pt x="1824169" y="4415323"/>
                </a:lnTo>
                <a:lnTo>
                  <a:pt x="1828500" y="4419015"/>
                </a:lnTo>
                <a:lnTo>
                  <a:pt x="1833222" y="4416077"/>
                </a:lnTo>
                <a:cubicBezTo>
                  <a:pt x="1836076" y="4415057"/>
                  <a:pt x="1839536" y="4415015"/>
                  <a:pt x="1849074" y="4414334"/>
                </a:cubicBezTo>
                <a:cubicBezTo>
                  <a:pt x="1852041" y="4425539"/>
                  <a:pt x="1855009" y="4436744"/>
                  <a:pt x="1857977" y="4447950"/>
                </a:cubicBezTo>
                <a:cubicBezTo>
                  <a:pt x="1853678" y="4447442"/>
                  <a:pt x="1849748" y="4448334"/>
                  <a:pt x="1846240" y="4449502"/>
                </a:cubicBezTo>
                <a:lnTo>
                  <a:pt x="1845042" y="4449919"/>
                </a:lnTo>
                <a:lnTo>
                  <a:pt x="1850161" y="4501243"/>
                </a:lnTo>
                <a:lnTo>
                  <a:pt x="1841936" y="4496582"/>
                </a:lnTo>
                <a:lnTo>
                  <a:pt x="1836342" y="4503766"/>
                </a:lnTo>
                <a:cubicBezTo>
                  <a:pt x="1824820" y="4512285"/>
                  <a:pt x="1809344" y="4508398"/>
                  <a:pt x="1794726" y="4498084"/>
                </a:cubicBezTo>
                <a:cubicBezTo>
                  <a:pt x="1782544" y="4489490"/>
                  <a:pt x="1770958" y="4476433"/>
                  <a:pt x="1762752" y="4462375"/>
                </a:cubicBezTo>
                <a:lnTo>
                  <a:pt x="1760326" y="4456865"/>
                </a:lnTo>
                <a:lnTo>
                  <a:pt x="1752871" y="4463512"/>
                </a:lnTo>
                <a:cubicBezTo>
                  <a:pt x="1747369" y="4465023"/>
                  <a:pt x="1740778" y="4465322"/>
                  <a:pt x="1733014" y="4464069"/>
                </a:cubicBezTo>
                <a:cubicBezTo>
                  <a:pt x="1728548" y="4451215"/>
                  <a:pt x="1720316" y="4434413"/>
                  <a:pt x="1718058" y="4417365"/>
                </a:cubicBezTo>
                <a:lnTo>
                  <a:pt x="1719498" y="4401592"/>
                </a:lnTo>
                <a:lnTo>
                  <a:pt x="1696226" y="4380951"/>
                </a:lnTo>
                <a:cubicBezTo>
                  <a:pt x="1698628" y="4376092"/>
                  <a:pt x="1701029" y="4371235"/>
                  <a:pt x="1696080" y="4368372"/>
                </a:cubicBezTo>
                <a:cubicBezTo>
                  <a:pt x="1702646" y="4351868"/>
                  <a:pt x="1714481" y="4339191"/>
                  <a:pt x="1729128" y="4330483"/>
                </a:cubicBezTo>
                <a:lnTo>
                  <a:pt x="1759775" y="4321840"/>
                </a:lnTo>
                <a:lnTo>
                  <a:pt x="1744805" y="4315056"/>
                </a:lnTo>
                <a:cubicBezTo>
                  <a:pt x="1734835" y="4296913"/>
                  <a:pt x="1747903" y="4264174"/>
                  <a:pt x="1763775" y="4264034"/>
                </a:cubicBezTo>
                <a:lnTo>
                  <a:pt x="1776700" y="4271597"/>
                </a:lnTo>
                <a:lnTo>
                  <a:pt x="1773506" y="4260118"/>
                </a:lnTo>
                <a:cubicBezTo>
                  <a:pt x="1773335" y="4253351"/>
                  <a:pt x="1774909" y="4247575"/>
                  <a:pt x="1777354" y="4242296"/>
                </a:cubicBezTo>
                <a:cubicBezTo>
                  <a:pt x="1777354" y="4242296"/>
                  <a:pt x="1777354" y="4242296"/>
                  <a:pt x="1775723" y="4245816"/>
                </a:cubicBezTo>
                <a:cubicBezTo>
                  <a:pt x="1765489" y="4248887"/>
                  <a:pt x="1751417" y="4253110"/>
                  <a:pt x="1738800" y="4255382"/>
                </a:cubicBezTo>
                <a:lnTo>
                  <a:pt x="1725159" y="4256618"/>
                </a:lnTo>
                <a:lnTo>
                  <a:pt x="1724279" y="4258739"/>
                </a:lnTo>
                <a:cubicBezTo>
                  <a:pt x="1715451" y="4271882"/>
                  <a:pt x="1701321" y="4282193"/>
                  <a:pt x="1684971" y="4286275"/>
                </a:cubicBezTo>
                <a:cubicBezTo>
                  <a:pt x="1658812" y="4292806"/>
                  <a:pt x="1626967" y="4283391"/>
                  <a:pt x="1602056" y="4244107"/>
                </a:cubicBezTo>
                <a:cubicBezTo>
                  <a:pt x="1609094" y="4224730"/>
                  <a:pt x="1620477" y="4208341"/>
                  <a:pt x="1634039" y="4196645"/>
                </a:cubicBezTo>
                <a:lnTo>
                  <a:pt x="1650177" y="4186378"/>
                </a:lnTo>
                <a:lnTo>
                  <a:pt x="1646623" y="4180567"/>
                </a:lnTo>
                <a:cubicBezTo>
                  <a:pt x="1642084" y="4165436"/>
                  <a:pt x="1643190" y="4145833"/>
                  <a:pt x="1645707" y="4125113"/>
                </a:cubicBezTo>
                <a:cubicBezTo>
                  <a:pt x="1661384" y="4122057"/>
                  <a:pt x="1672674" y="4113112"/>
                  <a:pt x="1688352" y="4110055"/>
                </a:cubicBezTo>
                <a:close/>
                <a:moveTo>
                  <a:pt x="1790741" y="4109799"/>
                </a:moveTo>
                <a:cubicBezTo>
                  <a:pt x="1805455" y="4118636"/>
                  <a:pt x="1820169" y="4127471"/>
                  <a:pt x="1813229" y="4142187"/>
                </a:cubicBezTo>
                <a:cubicBezTo>
                  <a:pt x="1795186" y="4147086"/>
                  <a:pt x="1777880" y="4130399"/>
                  <a:pt x="1790741" y="4109799"/>
                </a:cubicBezTo>
                <a:close/>
                <a:moveTo>
                  <a:pt x="2089803" y="4082957"/>
                </a:moveTo>
                <a:cubicBezTo>
                  <a:pt x="2092711" y="4081352"/>
                  <a:pt x="2096762" y="4081601"/>
                  <a:pt x="2101377" y="4083083"/>
                </a:cubicBezTo>
                <a:cubicBezTo>
                  <a:pt x="2115222" y="4087529"/>
                  <a:pt x="2134140" y="4103076"/>
                  <a:pt x="2142470" y="4112916"/>
                </a:cubicBezTo>
                <a:cubicBezTo>
                  <a:pt x="2139563" y="4114524"/>
                  <a:pt x="2135511" y="4114274"/>
                  <a:pt x="2130896" y="4112791"/>
                </a:cubicBezTo>
                <a:cubicBezTo>
                  <a:pt x="2117052" y="4108345"/>
                  <a:pt x="2098133" y="4092798"/>
                  <a:pt x="2089803" y="4082957"/>
                </a:cubicBezTo>
                <a:close/>
                <a:moveTo>
                  <a:pt x="905470" y="4072945"/>
                </a:moveTo>
                <a:cubicBezTo>
                  <a:pt x="905470" y="4072945"/>
                  <a:pt x="905470" y="4072945"/>
                  <a:pt x="903839" y="4076468"/>
                </a:cubicBezTo>
                <a:cubicBezTo>
                  <a:pt x="903839" y="4076468"/>
                  <a:pt x="905470" y="4072945"/>
                  <a:pt x="908871" y="4074879"/>
                </a:cubicBezTo>
                <a:cubicBezTo>
                  <a:pt x="910913" y="4098298"/>
                  <a:pt x="894458" y="4124553"/>
                  <a:pt x="892827" y="4128076"/>
                </a:cubicBezTo>
                <a:cubicBezTo>
                  <a:pt x="889427" y="4126142"/>
                  <a:pt x="889427" y="4126142"/>
                  <a:pt x="889427" y="4126142"/>
                </a:cubicBezTo>
                <a:cubicBezTo>
                  <a:pt x="896873" y="4117022"/>
                  <a:pt x="893761" y="4099393"/>
                  <a:pt x="898050" y="4085348"/>
                </a:cubicBezTo>
                <a:cubicBezTo>
                  <a:pt x="899479" y="4080665"/>
                  <a:pt x="901732" y="4076383"/>
                  <a:pt x="905470" y="4072945"/>
                </a:cubicBezTo>
                <a:close/>
                <a:moveTo>
                  <a:pt x="1987574" y="4068717"/>
                </a:moveTo>
                <a:cubicBezTo>
                  <a:pt x="1992905" y="4067224"/>
                  <a:pt x="1999712" y="4069620"/>
                  <a:pt x="2002871" y="4074433"/>
                </a:cubicBezTo>
                <a:cubicBezTo>
                  <a:pt x="2004978" y="4077642"/>
                  <a:pt x="2005465" y="4081924"/>
                  <a:pt x="2002813" y="4086843"/>
                </a:cubicBezTo>
                <a:cubicBezTo>
                  <a:pt x="1997393" y="4086714"/>
                  <a:pt x="1988906" y="4089361"/>
                  <a:pt x="1981128" y="4086330"/>
                </a:cubicBezTo>
                <a:cubicBezTo>
                  <a:pt x="1978388" y="4075588"/>
                  <a:pt x="1982243" y="4070208"/>
                  <a:pt x="1987574" y="4068717"/>
                </a:cubicBezTo>
                <a:close/>
                <a:moveTo>
                  <a:pt x="2530004" y="4059172"/>
                </a:moveTo>
                <a:cubicBezTo>
                  <a:pt x="2536144" y="4065122"/>
                  <a:pt x="2539384" y="4072737"/>
                  <a:pt x="2540460" y="4081114"/>
                </a:cubicBezTo>
                <a:cubicBezTo>
                  <a:pt x="2542073" y="4093678"/>
                  <a:pt x="2538818" y="4107954"/>
                  <a:pt x="2533178" y="4120881"/>
                </a:cubicBezTo>
                <a:lnTo>
                  <a:pt x="2528481" y="4127778"/>
                </a:lnTo>
                <a:lnTo>
                  <a:pt x="2527450" y="4130926"/>
                </a:lnTo>
                <a:lnTo>
                  <a:pt x="2523416" y="4135212"/>
                </a:lnTo>
                <a:lnTo>
                  <a:pt x="2511597" y="4152560"/>
                </a:lnTo>
                <a:cubicBezTo>
                  <a:pt x="2502349" y="4153261"/>
                  <a:pt x="2494818" y="4152248"/>
                  <a:pt x="2488829" y="4149949"/>
                </a:cubicBezTo>
                <a:lnTo>
                  <a:pt x="2482144" y="4144837"/>
                </a:lnTo>
                <a:lnTo>
                  <a:pt x="2471487" y="4150888"/>
                </a:lnTo>
                <a:cubicBezTo>
                  <a:pt x="2467985" y="4152912"/>
                  <a:pt x="2464988" y="4154507"/>
                  <a:pt x="2461008" y="4155983"/>
                </a:cubicBezTo>
                <a:cubicBezTo>
                  <a:pt x="2460904" y="4159895"/>
                  <a:pt x="2460799" y="4163802"/>
                  <a:pt x="2456768" y="4167232"/>
                </a:cubicBezTo>
                <a:cubicBezTo>
                  <a:pt x="2448705" y="4174095"/>
                  <a:pt x="2440955" y="4169227"/>
                  <a:pt x="2432997" y="4172178"/>
                </a:cubicBezTo>
                <a:cubicBezTo>
                  <a:pt x="2429175" y="4167790"/>
                  <a:pt x="2425456" y="4159491"/>
                  <a:pt x="2433520" y="4152631"/>
                </a:cubicBezTo>
                <a:cubicBezTo>
                  <a:pt x="2441688" y="4141860"/>
                  <a:pt x="2453468" y="4143298"/>
                  <a:pt x="2465145" y="4148643"/>
                </a:cubicBezTo>
                <a:cubicBezTo>
                  <a:pt x="2469125" y="4147168"/>
                  <a:pt x="2472149" y="4144595"/>
                  <a:pt x="2475147" y="4143000"/>
                </a:cubicBezTo>
                <a:lnTo>
                  <a:pt x="2479879" y="4143106"/>
                </a:lnTo>
                <a:lnTo>
                  <a:pt x="2475316" y="4139618"/>
                </a:lnTo>
                <a:cubicBezTo>
                  <a:pt x="2456846" y="4112944"/>
                  <a:pt x="2487627" y="4055344"/>
                  <a:pt x="2530004" y="4059172"/>
                </a:cubicBezTo>
                <a:close/>
                <a:moveTo>
                  <a:pt x="2459920" y="4054709"/>
                </a:moveTo>
                <a:cubicBezTo>
                  <a:pt x="2460782" y="4055358"/>
                  <a:pt x="2461631" y="4056552"/>
                  <a:pt x="2463383" y="4056765"/>
                </a:cubicBezTo>
                <a:cubicBezTo>
                  <a:pt x="2459760" y="4060681"/>
                  <a:pt x="2459760" y="4060681"/>
                  <a:pt x="2456370" y="4055910"/>
                </a:cubicBezTo>
                <a:cubicBezTo>
                  <a:pt x="2458182" y="4053951"/>
                  <a:pt x="2459059" y="4054059"/>
                  <a:pt x="2459920" y="4054709"/>
                </a:cubicBezTo>
                <a:close/>
                <a:moveTo>
                  <a:pt x="2607538" y="4049396"/>
                </a:moveTo>
                <a:cubicBezTo>
                  <a:pt x="2625415" y="4084159"/>
                  <a:pt x="2603465" y="4101710"/>
                  <a:pt x="2584462" y="4099214"/>
                </a:cubicBezTo>
                <a:cubicBezTo>
                  <a:pt x="2578127" y="4098380"/>
                  <a:pt x="2572120" y="4095321"/>
                  <a:pt x="2568023" y="4089928"/>
                </a:cubicBezTo>
                <a:cubicBezTo>
                  <a:pt x="2562560" y="4082738"/>
                  <a:pt x="2560496" y="4071400"/>
                  <a:pt x="2565582" y="4055665"/>
                </a:cubicBezTo>
                <a:cubicBezTo>
                  <a:pt x="2583382" y="4046351"/>
                  <a:pt x="2593552" y="4051486"/>
                  <a:pt x="2607538" y="4049396"/>
                </a:cubicBezTo>
                <a:close/>
                <a:moveTo>
                  <a:pt x="1650661" y="4048352"/>
                </a:moveTo>
                <a:cubicBezTo>
                  <a:pt x="1652951" y="4049439"/>
                  <a:pt x="1654096" y="4049982"/>
                  <a:pt x="1655081" y="4051605"/>
                </a:cubicBezTo>
                <a:cubicBezTo>
                  <a:pt x="1656065" y="4053228"/>
                  <a:pt x="1656888" y="4055931"/>
                  <a:pt x="1658535" y="4061338"/>
                </a:cubicBezTo>
                <a:cubicBezTo>
                  <a:pt x="1653954" y="4059165"/>
                  <a:pt x="1653954" y="4059165"/>
                  <a:pt x="1651569" y="4064203"/>
                </a:cubicBezTo>
                <a:cubicBezTo>
                  <a:pt x="1651569" y="4064203"/>
                  <a:pt x="1651569" y="4064203"/>
                  <a:pt x="1652666" y="4067806"/>
                </a:cubicBezTo>
                <a:cubicBezTo>
                  <a:pt x="1649182" y="4069240"/>
                  <a:pt x="1648086" y="4065635"/>
                  <a:pt x="1644602" y="4067067"/>
                </a:cubicBezTo>
                <a:cubicBezTo>
                  <a:pt x="1644602" y="4067067"/>
                  <a:pt x="1643503" y="4063463"/>
                  <a:pt x="1643503" y="4063463"/>
                </a:cubicBezTo>
                <a:cubicBezTo>
                  <a:pt x="1641763" y="4064178"/>
                  <a:pt x="1641763" y="4064178"/>
                  <a:pt x="1642360" y="4062919"/>
                </a:cubicBezTo>
                <a:cubicBezTo>
                  <a:pt x="1642955" y="4061661"/>
                  <a:pt x="1644148" y="4059142"/>
                  <a:pt x="1644792" y="4054822"/>
                </a:cubicBezTo>
                <a:cubicBezTo>
                  <a:pt x="1647178" y="4049784"/>
                  <a:pt x="1646081" y="4046180"/>
                  <a:pt x="1650661" y="4048352"/>
                </a:cubicBezTo>
                <a:close/>
                <a:moveTo>
                  <a:pt x="868100" y="4048136"/>
                </a:moveTo>
                <a:cubicBezTo>
                  <a:pt x="876866" y="4048683"/>
                  <a:pt x="876866" y="4048683"/>
                  <a:pt x="882379" y="4056258"/>
                </a:cubicBezTo>
                <a:cubicBezTo>
                  <a:pt x="880753" y="4059771"/>
                  <a:pt x="884321" y="4061802"/>
                  <a:pt x="879126" y="4063285"/>
                </a:cubicBezTo>
                <a:cubicBezTo>
                  <a:pt x="886580" y="4076405"/>
                  <a:pt x="882648" y="4114117"/>
                  <a:pt x="872569" y="4126140"/>
                </a:cubicBezTo>
                <a:cubicBezTo>
                  <a:pt x="851829" y="4083269"/>
                  <a:pt x="879441" y="4072343"/>
                  <a:pt x="868100" y="4048136"/>
                </a:cubicBezTo>
                <a:close/>
                <a:moveTo>
                  <a:pt x="1992764" y="4041669"/>
                </a:moveTo>
                <a:cubicBezTo>
                  <a:pt x="1996674" y="4040148"/>
                  <a:pt x="2000531" y="4040619"/>
                  <a:pt x="2004281" y="4045072"/>
                </a:cubicBezTo>
                <a:cubicBezTo>
                  <a:pt x="2008030" y="4049524"/>
                  <a:pt x="2011782" y="4053976"/>
                  <a:pt x="2011569" y="4061940"/>
                </a:cubicBezTo>
                <a:cubicBezTo>
                  <a:pt x="2003641" y="4068962"/>
                  <a:pt x="1992177" y="4063570"/>
                  <a:pt x="1988213" y="4067080"/>
                </a:cubicBezTo>
                <a:cubicBezTo>
                  <a:pt x="1988320" y="4063099"/>
                  <a:pt x="1988533" y="4055135"/>
                  <a:pt x="1980926" y="4050213"/>
                </a:cubicBezTo>
                <a:cubicBezTo>
                  <a:pt x="1984889" y="4046701"/>
                  <a:pt x="1988854" y="4043189"/>
                  <a:pt x="1992764" y="4041669"/>
                </a:cubicBezTo>
                <a:close/>
                <a:moveTo>
                  <a:pt x="1819217" y="4033682"/>
                </a:moveTo>
                <a:lnTo>
                  <a:pt x="1848226" y="4045198"/>
                </a:lnTo>
                <a:lnTo>
                  <a:pt x="1857530" y="4038782"/>
                </a:lnTo>
                <a:cubicBezTo>
                  <a:pt x="1866048" y="4034928"/>
                  <a:pt x="1876632" y="4033387"/>
                  <a:pt x="1885786" y="4034726"/>
                </a:cubicBezTo>
                <a:cubicBezTo>
                  <a:pt x="1891888" y="4035621"/>
                  <a:pt x="1897355" y="4037794"/>
                  <a:pt x="1901151" y="4041417"/>
                </a:cubicBezTo>
                <a:lnTo>
                  <a:pt x="1906091" y="4058935"/>
                </a:lnTo>
                <a:lnTo>
                  <a:pt x="1909537" y="4048035"/>
                </a:lnTo>
                <a:cubicBezTo>
                  <a:pt x="1919669" y="4040857"/>
                  <a:pt x="1928439" y="4039181"/>
                  <a:pt x="1935278" y="4041013"/>
                </a:cubicBezTo>
                <a:cubicBezTo>
                  <a:pt x="1942116" y="4042845"/>
                  <a:pt x="1947021" y="4048186"/>
                  <a:pt x="1949419" y="4055039"/>
                </a:cubicBezTo>
                <a:cubicBezTo>
                  <a:pt x="1954214" y="4068749"/>
                  <a:pt x="1948981" y="4088512"/>
                  <a:pt x="1929126" y="4098375"/>
                </a:cubicBezTo>
                <a:cubicBezTo>
                  <a:pt x="1921612" y="4095672"/>
                  <a:pt x="1915903" y="4092072"/>
                  <a:pt x="1911272" y="4088472"/>
                </a:cubicBezTo>
                <a:lnTo>
                  <a:pt x="1904414" y="4082514"/>
                </a:lnTo>
                <a:lnTo>
                  <a:pt x="1894546" y="4094976"/>
                </a:lnTo>
                <a:cubicBezTo>
                  <a:pt x="1887217" y="4098683"/>
                  <a:pt x="1878503" y="4099253"/>
                  <a:pt x="1870227" y="4096373"/>
                </a:cubicBezTo>
                <a:cubicBezTo>
                  <a:pt x="1864710" y="4094451"/>
                  <a:pt x="1859387" y="4090998"/>
                  <a:pt x="1854804" y="4085918"/>
                </a:cubicBezTo>
                <a:lnTo>
                  <a:pt x="1846868" y="4068271"/>
                </a:lnTo>
                <a:lnTo>
                  <a:pt x="1835332" y="4066916"/>
                </a:lnTo>
                <a:cubicBezTo>
                  <a:pt x="1828110" y="4053930"/>
                  <a:pt x="1805767" y="4054537"/>
                  <a:pt x="1796680" y="4036051"/>
                </a:cubicBezTo>
                <a:cubicBezTo>
                  <a:pt x="1802612" y="4032766"/>
                  <a:pt x="1810554" y="4032291"/>
                  <a:pt x="1819217" y="4033682"/>
                </a:cubicBezTo>
                <a:close/>
                <a:moveTo>
                  <a:pt x="2495327" y="4033541"/>
                </a:moveTo>
                <a:cubicBezTo>
                  <a:pt x="2504479" y="4039414"/>
                  <a:pt x="2516678" y="4047243"/>
                  <a:pt x="2520621" y="4054523"/>
                </a:cubicBezTo>
                <a:cubicBezTo>
                  <a:pt x="2512361" y="4053972"/>
                  <a:pt x="2498002" y="4049506"/>
                  <a:pt x="2496219" y="4038862"/>
                </a:cubicBezTo>
                <a:cubicBezTo>
                  <a:pt x="2496219" y="4038862"/>
                  <a:pt x="2496219" y="4038862"/>
                  <a:pt x="2495327" y="4033541"/>
                </a:cubicBezTo>
                <a:close/>
                <a:moveTo>
                  <a:pt x="2223847" y="4014988"/>
                </a:moveTo>
                <a:cubicBezTo>
                  <a:pt x="2234050" y="4018051"/>
                  <a:pt x="2241418" y="4022798"/>
                  <a:pt x="2246823" y="4028288"/>
                </a:cubicBezTo>
                <a:lnTo>
                  <a:pt x="2249566" y="4032636"/>
                </a:lnTo>
                <a:lnTo>
                  <a:pt x="2255142" y="4031206"/>
                </a:lnTo>
                <a:cubicBezTo>
                  <a:pt x="2297469" y="4029930"/>
                  <a:pt x="2342420" y="4058052"/>
                  <a:pt x="2363864" y="4103708"/>
                </a:cubicBezTo>
                <a:cubicBezTo>
                  <a:pt x="2360145" y="4107508"/>
                  <a:pt x="2356429" y="4111308"/>
                  <a:pt x="2360496" y="4115467"/>
                </a:cubicBezTo>
                <a:cubicBezTo>
                  <a:pt x="2349431" y="4128857"/>
                  <a:pt x="2334253" y="4137095"/>
                  <a:pt x="2317418" y="4140790"/>
                </a:cubicBezTo>
                <a:lnTo>
                  <a:pt x="2298849" y="4140111"/>
                </a:lnTo>
                <a:lnTo>
                  <a:pt x="2298236" y="4140680"/>
                </a:lnTo>
                <a:lnTo>
                  <a:pt x="2278097" y="4154859"/>
                </a:lnTo>
                <a:lnTo>
                  <a:pt x="2276492" y="4165108"/>
                </a:lnTo>
                <a:cubicBezTo>
                  <a:pt x="2254775" y="4175366"/>
                  <a:pt x="2234043" y="4153752"/>
                  <a:pt x="2233052" y="4132738"/>
                </a:cubicBezTo>
                <a:lnTo>
                  <a:pt x="2235923" y="4123777"/>
                </a:lnTo>
                <a:lnTo>
                  <a:pt x="2216156" y="4113310"/>
                </a:lnTo>
                <a:lnTo>
                  <a:pt x="2208062" y="4103955"/>
                </a:lnTo>
                <a:lnTo>
                  <a:pt x="2207482" y="4107038"/>
                </a:lnTo>
                <a:cubicBezTo>
                  <a:pt x="2204512" y="4113626"/>
                  <a:pt x="2200497" y="4118928"/>
                  <a:pt x="2197349" y="4119873"/>
                </a:cubicBezTo>
                <a:cubicBezTo>
                  <a:pt x="2193468" y="4118308"/>
                  <a:pt x="2190692" y="4106854"/>
                  <a:pt x="2191203" y="4096233"/>
                </a:cubicBezTo>
                <a:lnTo>
                  <a:pt x="2194374" y="4083593"/>
                </a:lnTo>
                <a:lnTo>
                  <a:pt x="2187436" y="4067816"/>
                </a:lnTo>
                <a:lnTo>
                  <a:pt x="2212610" y="4045744"/>
                </a:lnTo>
                <a:lnTo>
                  <a:pt x="2206661" y="4026203"/>
                </a:lnTo>
                <a:cubicBezTo>
                  <a:pt x="2211739" y="4015819"/>
                  <a:pt x="2219062" y="4012808"/>
                  <a:pt x="2223847" y="4014988"/>
                </a:cubicBezTo>
                <a:close/>
                <a:moveTo>
                  <a:pt x="1563018" y="3987560"/>
                </a:moveTo>
                <a:cubicBezTo>
                  <a:pt x="1566524" y="3989555"/>
                  <a:pt x="1573536" y="3993544"/>
                  <a:pt x="1580264" y="3988581"/>
                </a:cubicBezTo>
                <a:cubicBezTo>
                  <a:pt x="1584057" y="3999528"/>
                  <a:pt x="1587846" y="4010474"/>
                  <a:pt x="1577612" y="4013441"/>
                </a:cubicBezTo>
                <a:cubicBezTo>
                  <a:pt x="1572496" y="4014924"/>
                  <a:pt x="1567378" y="4016408"/>
                  <a:pt x="1560366" y="4012421"/>
                </a:cubicBezTo>
                <a:cubicBezTo>
                  <a:pt x="1556575" y="4001475"/>
                  <a:pt x="1564913" y="3993034"/>
                  <a:pt x="1563018" y="3987560"/>
                </a:cubicBezTo>
                <a:close/>
                <a:moveTo>
                  <a:pt x="1750559" y="3979632"/>
                </a:moveTo>
                <a:cubicBezTo>
                  <a:pt x="1791142" y="3992765"/>
                  <a:pt x="1793079" y="4016431"/>
                  <a:pt x="1798548" y="4017810"/>
                </a:cubicBezTo>
                <a:cubicBezTo>
                  <a:pt x="1795900" y="4034525"/>
                  <a:pt x="1784960" y="4031766"/>
                  <a:pt x="1767669" y="4033199"/>
                </a:cubicBezTo>
                <a:cubicBezTo>
                  <a:pt x="1768550" y="4027627"/>
                  <a:pt x="1752142" y="4023489"/>
                  <a:pt x="1746671" y="4022109"/>
                </a:cubicBezTo>
                <a:cubicBezTo>
                  <a:pt x="1748438" y="4010967"/>
                  <a:pt x="1729735" y="4003352"/>
                  <a:pt x="1732384" y="3986638"/>
                </a:cubicBezTo>
                <a:cubicBezTo>
                  <a:pt x="1738737" y="3982446"/>
                  <a:pt x="1741914" y="3980350"/>
                  <a:pt x="1750559" y="3979632"/>
                </a:cubicBezTo>
                <a:close/>
                <a:moveTo>
                  <a:pt x="1860140" y="3975914"/>
                </a:moveTo>
                <a:cubicBezTo>
                  <a:pt x="1879413" y="3973932"/>
                  <a:pt x="1886653" y="3982848"/>
                  <a:pt x="1899908" y="3986314"/>
                </a:cubicBezTo>
                <a:cubicBezTo>
                  <a:pt x="1903345" y="4026707"/>
                  <a:pt x="1877393" y="4034977"/>
                  <a:pt x="1861306" y="4025140"/>
                </a:cubicBezTo>
                <a:cubicBezTo>
                  <a:pt x="1855943" y="4021862"/>
                  <a:pt x="1851678" y="4016570"/>
                  <a:pt x="1849961" y="4009786"/>
                </a:cubicBezTo>
                <a:cubicBezTo>
                  <a:pt x="1847672" y="4000741"/>
                  <a:pt x="1849917" y="3989039"/>
                  <a:pt x="1860140" y="3975914"/>
                </a:cubicBezTo>
                <a:close/>
                <a:moveTo>
                  <a:pt x="1538445" y="3975666"/>
                </a:moveTo>
                <a:cubicBezTo>
                  <a:pt x="1542304" y="3984893"/>
                  <a:pt x="1542874" y="3991963"/>
                  <a:pt x="1540753" y="3997824"/>
                </a:cubicBezTo>
                <a:lnTo>
                  <a:pt x="1530060" y="4009343"/>
                </a:lnTo>
                <a:lnTo>
                  <a:pt x="1533103" y="4010695"/>
                </a:lnTo>
                <a:cubicBezTo>
                  <a:pt x="1543780" y="4015049"/>
                  <a:pt x="1553480" y="4019282"/>
                  <a:pt x="1565054" y="4026795"/>
                </a:cubicBezTo>
                <a:cubicBezTo>
                  <a:pt x="1564945" y="4030850"/>
                  <a:pt x="1561033" y="4030373"/>
                  <a:pt x="1560925" y="4034427"/>
                </a:cubicBezTo>
                <a:cubicBezTo>
                  <a:pt x="1558914" y="4036216"/>
                  <a:pt x="1554980" y="4036499"/>
                  <a:pt x="1550214" y="4035853"/>
                </a:cubicBezTo>
                <a:cubicBezTo>
                  <a:pt x="1535915" y="4033918"/>
                  <a:pt x="1514113" y="4023633"/>
                  <a:pt x="1514194" y="4020592"/>
                </a:cubicBezTo>
                <a:cubicBezTo>
                  <a:pt x="1510282" y="4020115"/>
                  <a:pt x="1510391" y="4016060"/>
                  <a:pt x="1506478" y="4015584"/>
                </a:cubicBezTo>
                <a:cubicBezTo>
                  <a:pt x="1506478" y="4015584"/>
                  <a:pt x="1502564" y="4015106"/>
                  <a:pt x="1498762" y="4010575"/>
                </a:cubicBezTo>
                <a:cubicBezTo>
                  <a:pt x="1494958" y="4006043"/>
                  <a:pt x="1491155" y="4001512"/>
                  <a:pt x="1495283" y="3993881"/>
                </a:cubicBezTo>
                <a:lnTo>
                  <a:pt x="1521716" y="4005632"/>
                </a:lnTo>
                <a:lnTo>
                  <a:pt x="1515107" y="3996611"/>
                </a:lnTo>
                <a:cubicBezTo>
                  <a:pt x="1512626" y="3989960"/>
                  <a:pt x="1512056" y="3982890"/>
                  <a:pt x="1514772" y="3977978"/>
                </a:cubicBezTo>
                <a:cubicBezTo>
                  <a:pt x="1526776" y="3972469"/>
                  <a:pt x="1531538" y="3980058"/>
                  <a:pt x="1538445" y="3975666"/>
                </a:cubicBezTo>
                <a:close/>
                <a:moveTo>
                  <a:pt x="2158609" y="3961756"/>
                </a:moveTo>
                <a:cubicBezTo>
                  <a:pt x="2169077" y="3960114"/>
                  <a:pt x="2179956" y="3962645"/>
                  <a:pt x="2185702" y="3969108"/>
                </a:cubicBezTo>
                <a:cubicBezTo>
                  <a:pt x="2189533" y="3973417"/>
                  <a:pt x="2191081" y="3979474"/>
                  <a:pt x="2188707" y="3987208"/>
                </a:cubicBezTo>
                <a:cubicBezTo>
                  <a:pt x="2169896" y="4005290"/>
                  <a:pt x="2157738" y="3985117"/>
                  <a:pt x="2133989" y="3979440"/>
                </a:cubicBezTo>
                <a:cubicBezTo>
                  <a:pt x="2138086" y="3969212"/>
                  <a:pt x="2148141" y="3963398"/>
                  <a:pt x="2158609" y="3961756"/>
                </a:cubicBezTo>
                <a:close/>
                <a:moveTo>
                  <a:pt x="2261678" y="3956385"/>
                </a:moveTo>
                <a:cubicBezTo>
                  <a:pt x="2270011" y="3953918"/>
                  <a:pt x="2274472" y="3956229"/>
                  <a:pt x="2276996" y="3960928"/>
                </a:cubicBezTo>
                <a:cubicBezTo>
                  <a:pt x="2279520" y="3965625"/>
                  <a:pt x="2280106" y="3972713"/>
                  <a:pt x="2280694" y="3979801"/>
                </a:cubicBezTo>
                <a:cubicBezTo>
                  <a:pt x="2272359" y="3982268"/>
                  <a:pt x="2268781" y="3990588"/>
                  <a:pt x="2255693" y="3987201"/>
                </a:cubicBezTo>
                <a:cubicBezTo>
                  <a:pt x="2256896" y="3975953"/>
                  <a:pt x="2260475" y="3967632"/>
                  <a:pt x="2261678" y="3956385"/>
                </a:cubicBezTo>
                <a:close/>
                <a:moveTo>
                  <a:pt x="1361674" y="3941880"/>
                </a:moveTo>
                <a:cubicBezTo>
                  <a:pt x="1401416" y="3940650"/>
                  <a:pt x="1441867" y="3956286"/>
                  <a:pt x="1474984" y="3983778"/>
                </a:cubicBezTo>
                <a:lnTo>
                  <a:pt x="1510469" y="4027260"/>
                </a:lnTo>
                <a:lnTo>
                  <a:pt x="1517773" y="4027667"/>
                </a:lnTo>
                <a:cubicBezTo>
                  <a:pt x="1523912" y="4030036"/>
                  <a:pt x="1529952" y="4034748"/>
                  <a:pt x="1535582" y="4042746"/>
                </a:cubicBezTo>
                <a:lnTo>
                  <a:pt x="1529323" y="4055603"/>
                </a:lnTo>
                <a:lnTo>
                  <a:pt x="1540714" y="4083163"/>
                </a:lnTo>
                <a:cubicBezTo>
                  <a:pt x="1544734" y="4096594"/>
                  <a:pt x="1547443" y="4110687"/>
                  <a:pt x="1548624" y="4125305"/>
                </a:cubicBezTo>
                <a:cubicBezTo>
                  <a:pt x="1535195" y="4158233"/>
                  <a:pt x="1519317" y="4182960"/>
                  <a:pt x="1501927" y="4202794"/>
                </a:cubicBezTo>
                <a:lnTo>
                  <a:pt x="1500336" y="4204166"/>
                </a:lnTo>
                <a:lnTo>
                  <a:pt x="1508414" y="4208381"/>
                </a:lnTo>
                <a:cubicBezTo>
                  <a:pt x="1508300" y="4218386"/>
                  <a:pt x="1508034" y="4224769"/>
                  <a:pt x="1505276" y="4229072"/>
                </a:cubicBezTo>
                <a:lnTo>
                  <a:pt x="1503068" y="4230074"/>
                </a:lnTo>
                <a:lnTo>
                  <a:pt x="1469099" y="4257336"/>
                </a:lnTo>
                <a:cubicBezTo>
                  <a:pt x="1463983" y="4258820"/>
                  <a:pt x="1446737" y="4257799"/>
                  <a:pt x="1444841" y="4252325"/>
                </a:cubicBezTo>
                <a:lnTo>
                  <a:pt x="1444903" y="4251739"/>
                </a:lnTo>
                <a:lnTo>
                  <a:pt x="1386937" y="4289535"/>
                </a:lnTo>
                <a:cubicBezTo>
                  <a:pt x="1367247" y="4303025"/>
                  <a:pt x="1347919" y="4318236"/>
                  <a:pt x="1329891" y="4338475"/>
                </a:cubicBezTo>
                <a:cubicBezTo>
                  <a:pt x="1302554" y="4298765"/>
                  <a:pt x="1273136" y="4258184"/>
                  <a:pt x="1251431" y="4216679"/>
                </a:cubicBezTo>
                <a:cubicBezTo>
                  <a:pt x="1229732" y="4175173"/>
                  <a:pt x="1215750" y="4132742"/>
                  <a:pt x="1219283" y="4089331"/>
                </a:cubicBezTo>
                <a:cubicBezTo>
                  <a:pt x="1221639" y="4060393"/>
                  <a:pt x="1231777" y="4031018"/>
                  <a:pt x="1252607" y="4001194"/>
                </a:cubicBezTo>
                <a:cubicBezTo>
                  <a:pt x="1282895" y="3961212"/>
                  <a:pt x="1321931" y="3943111"/>
                  <a:pt x="1361674" y="3941880"/>
                </a:cubicBezTo>
                <a:close/>
                <a:moveTo>
                  <a:pt x="2378489" y="3939534"/>
                </a:moveTo>
                <a:cubicBezTo>
                  <a:pt x="2388434" y="3942848"/>
                  <a:pt x="2395769" y="3951104"/>
                  <a:pt x="2400147" y="3966975"/>
                </a:cubicBezTo>
                <a:cubicBezTo>
                  <a:pt x="2390875" y="3980510"/>
                  <a:pt x="2375802" y="3980868"/>
                  <a:pt x="2363210" y="3974512"/>
                </a:cubicBezTo>
                <a:cubicBezTo>
                  <a:pt x="2350620" y="3968155"/>
                  <a:pt x="2340513" y="3955082"/>
                  <a:pt x="2341171" y="3941753"/>
                </a:cubicBezTo>
                <a:cubicBezTo>
                  <a:pt x="2355989" y="3937850"/>
                  <a:pt x="2368544" y="3936220"/>
                  <a:pt x="2378489" y="3939534"/>
                </a:cubicBezTo>
                <a:close/>
                <a:moveTo>
                  <a:pt x="2398280" y="3935635"/>
                </a:moveTo>
                <a:cubicBezTo>
                  <a:pt x="2401971" y="3940453"/>
                  <a:pt x="2403816" y="3942863"/>
                  <a:pt x="2404982" y="3945449"/>
                </a:cubicBezTo>
                <a:cubicBezTo>
                  <a:pt x="2406150" y="3948034"/>
                  <a:pt x="2406638" y="3950796"/>
                  <a:pt x="2407614" y="3956320"/>
                </a:cubicBezTo>
                <a:cubicBezTo>
                  <a:pt x="2404411" y="3954266"/>
                  <a:pt x="2395779" y="3953624"/>
                  <a:pt x="2394803" y="3948099"/>
                </a:cubicBezTo>
                <a:cubicBezTo>
                  <a:pt x="2393827" y="3942574"/>
                  <a:pt x="2393827" y="3942574"/>
                  <a:pt x="2398280" y="3935635"/>
                </a:cubicBezTo>
                <a:close/>
                <a:moveTo>
                  <a:pt x="1606249" y="3920254"/>
                </a:moveTo>
                <a:cubicBezTo>
                  <a:pt x="1610105" y="3920724"/>
                  <a:pt x="1613855" y="3925217"/>
                  <a:pt x="1613855" y="3925217"/>
                </a:cubicBezTo>
                <a:cubicBezTo>
                  <a:pt x="1617604" y="3929710"/>
                  <a:pt x="1617604" y="3929710"/>
                  <a:pt x="1621568" y="3926159"/>
                </a:cubicBezTo>
                <a:cubicBezTo>
                  <a:pt x="1621568" y="3926159"/>
                  <a:pt x="1621460" y="3930181"/>
                  <a:pt x="1621460" y="3930181"/>
                </a:cubicBezTo>
                <a:cubicBezTo>
                  <a:pt x="1617604" y="3929710"/>
                  <a:pt x="1621460" y="3930181"/>
                  <a:pt x="1625210" y="3934674"/>
                </a:cubicBezTo>
                <a:cubicBezTo>
                  <a:pt x="1621137" y="3942247"/>
                  <a:pt x="1621030" y="3946269"/>
                  <a:pt x="1617066" y="3949820"/>
                </a:cubicBezTo>
                <a:cubicBezTo>
                  <a:pt x="1615083" y="3951595"/>
                  <a:pt x="1612137" y="3953254"/>
                  <a:pt x="1609216" y="3953907"/>
                </a:cubicBezTo>
                <a:cubicBezTo>
                  <a:pt x="1606297" y="3954560"/>
                  <a:pt x="1603405" y="3954207"/>
                  <a:pt x="1601530" y="3951960"/>
                </a:cubicBezTo>
                <a:cubicBezTo>
                  <a:pt x="1601638" y="3947939"/>
                  <a:pt x="1597781" y="3947469"/>
                  <a:pt x="1597889" y="3943446"/>
                </a:cubicBezTo>
                <a:cubicBezTo>
                  <a:pt x="1594246" y="3934931"/>
                  <a:pt x="1594355" y="3930910"/>
                  <a:pt x="1598319" y="3927358"/>
                </a:cubicBezTo>
                <a:cubicBezTo>
                  <a:pt x="1598427" y="3923336"/>
                  <a:pt x="1602283" y="3923807"/>
                  <a:pt x="1606249" y="3920254"/>
                </a:cubicBezTo>
                <a:close/>
                <a:moveTo>
                  <a:pt x="1476487" y="3910304"/>
                </a:moveTo>
                <a:cubicBezTo>
                  <a:pt x="1486865" y="3908246"/>
                  <a:pt x="1498036" y="3908630"/>
                  <a:pt x="1508154" y="3911153"/>
                </a:cubicBezTo>
                <a:cubicBezTo>
                  <a:pt x="1528390" y="3916197"/>
                  <a:pt x="1544413" y="3929803"/>
                  <a:pt x="1541451" y="3949559"/>
                </a:cubicBezTo>
                <a:cubicBezTo>
                  <a:pt x="1540605" y="3955202"/>
                  <a:pt x="1538210" y="3961349"/>
                  <a:pt x="1533920" y="3967940"/>
                </a:cubicBezTo>
                <a:cubicBezTo>
                  <a:pt x="1506797" y="3965696"/>
                  <a:pt x="1459128" y="3970827"/>
                  <a:pt x="1449579" y="3924102"/>
                </a:cubicBezTo>
                <a:cubicBezTo>
                  <a:pt x="1456524" y="3916860"/>
                  <a:pt x="1466109" y="3912362"/>
                  <a:pt x="1476487" y="3910304"/>
                </a:cubicBezTo>
                <a:close/>
                <a:moveTo>
                  <a:pt x="1790865" y="3898377"/>
                </a:moveTo>
                <a:cubicBezTo>
                  <a:pt x="1814374" y="3908930"/>
                  <a:pt x="1808306" y="3914812"/>
                  <a:pt x="1797452" y="3930462"/>
                </a:cubicBezTo>
                <a:cubicBezTo>
                  <a:pt x="1782576" y="3921798"/>
                  <a:pt x="1783686" y="3913028"/>
                  <a:pt x="1790865" y="3898377"/>
                </a:cubicBezTo>
                <a:close/>
                <a:moveTo>
                  <a:pt x="1872140" y="3893751"/>
                </a:moveTo>
                <a:cubicBezTo>
                  <a:pt x="1878728" y="3891564"/>
                  <a:pt x="1885951" y="3894867"/>
                  <a:pt x="1895016" y="3897412"/>
                </a:cubicBezTo>
                <a:cubicBezTo>
                  <a:pt x="1894306" y="3901886"/>
                  <a:pt x="1895722" y="3906533"/>
                  <a:pt x="1896676" y="3911368"/>
                </a:cubicBezTo>
                <a:lnTo>
                  <a:pt x="1896347" y="3915870"/>
                </a:lnTo>
                <a:lnTo>
                  <a:pt x="1920643" y="3914129"/>
                </a:lnTo>
                <a:lnTo>
                  <a:pt x="1919711" y="3923218"/>
                </a:lnTo>
                <a:lnTo>
                  <a:pt x="1920320" y="3922305"/>
                </a:lnTo>
                <a:cubicBezTo>
                  <a:pt x="1930483" y="3914960"/>
                  <a:pt x="1944195" y="3912485"/>
                  <a:pt x="1962884" y="3919566"/>
                </a:cubicBezTo>
                <a:cubicBezTo>
                  <a:pt x="1971372" y="3920295"/>
                  <a:pt x="1967698" y="3921806"/>
                  <a:pt x="1972514" y="3924044"/>
                </a:cubicBezTo>
                <a:cubicBezTo>
                  <a:pt x="1977327" y="3926284"/>
                  <a:pt x="1985815" y="3927013"/>
                  <a:pt x="1989490" y="3925502"/>
                </a:cubicBezTo>
                <a:cubicBezTo>
                  <a:pt x="1983036" y="3945033"/>
                  <a:pt x="1996340" y="3948001"/>
                  <a:pt x="1984824" y="3978052"/>
                </a:cubicBezTo>
                <a:cubicBezTo>
                  <a:pt x="1971920" y="4017113"/>
                  <a:pt x="1943925" y="4020189"/>
                  <a:pt x="1925808" y="4014983"/>
                </a:cubicBezTo>
                <a:cubicBezTo>
                  <a:pt x="1927706" y="4011037"/>
                  <a:pt x="1903024" y="4003783"/>
                  <a:pt x="1897076" y="3981705"/>
                </a:cubicBezTo>
                <a:cubicBezTo>
                  <a:pt x="1895093" y="3974346"/>
                  <a:pt x="1895191" y="3965339"/>
                  <a:pt x="1899052" y="3954258"/>
                </a:cubicBezTo>
                <a:lnTo>
                  <a:pt x="1906773" y="3942658"/>
                </a:lnTo>
                <a:lnTo>
                  <a:pt x="1878145" y="3955241"/>
                </a:lnTo>
                <a:cubicBezTo>
                  <a:pt x="1852911" y="3960918"/>
                  <a:pt x="1823325" y="3959746"/>
                  <a:pt x="1809529" y="3955252"/>
                </a:cubicBezTo>
                <a:lnTo>
                  <a:pt x="1856451" y="3929730"/>
                </a:lnTo>
                <a:lnTo>
                  <a:pt x="1853074" y="3923027"/>
                </a:lnTo>
                <a:cubicBezTo>
                  <a:pt x="1859598" y="3903614"/>
                  <a:pt x="1865551" y="3895938"/>
                  <a:pt x="1872140" y="3893751"/>
                </a:cubicBezTo>
                <a:close/>
                <a:moveTo>
                  <a:pt x="1662947" y="3892350"/>
                </a:moveTo>
                <a:cubicBezTo>
                  <a:pt x="1670118" y="3891124"/>
                  <a:pt x="1677971" y="3892977"/>
                  <a:pt x="1685047" y="3899268"/>
                </a:cubicBezTo>
                <a:cubicBezTo>
                  <a:pt x="1682210" y="3923009"/>
                  <a:pt x="1683442" y="3950914"/>
                  <a:pt x="1656188" y="3949663"/>
                </a:cubicBezTo>
                <a:cubicBezTo>
                  <a:pt x="1626066" y="3927396"/>
                  <a:pt x="1641436" y="3896024"/>
                  <a:pt x="1662947" y="3892350"/>
                </a:cubicBezTo>
                <a:close/>
                <a:moveTo>
                  <a:pt x="1723135" y="3886247"/>
                </a:moveTo>
                <a:cubicBezTo>
                  <a:pt x="1738427" y="3886719"/>
                  <a:pt x="1760495" y="3899226"/>
                  <a:pt x="1748905" y="3918457"/>
                </a:cubicBezTo>
                <a:cubicBezTo>
                  <a:pt x="1747136" y="3922154"/>
                  <a:pt x="1743329" y="3923455"/>
                  <a:pt x="1738764" y="3923019"/>
                </a:cubicBezTo>
                <a:cubicBezTo>
                  <a:pt x="1725065" y="3921712"/>
                  <a:pt x="1704523" y="3904770"/>
                  <a:pt x="1711600" y="3889981"/>
                </a:cubicBezTo>
                <a:cubicBezTo>
                  <a:pt x="1713694" y="3887268"/>
                  <a:pt x="1718039" y="3886088"/>
                  <a:pt x="1723135" y="3886247"/>
                </a:cubicBezTo>
                <a:close/>
                <a:moveTo>
                  <a:pt x="2238210" y="3871970"/>
                </a:moveTo>
                <a:cubicBezTo>
                  <a:pt x="2246267" y="3874000"/>
                  <a:pt x="2259100" y="3875635"/>
                  <a:pt x="2263548" y="3885557"/>
                </a:cubicBezTo>
                <a:cubicBezTo>
                  <a:pt x="2265031" y="3888864"/>
                  <a:pt x="2265583" y="3893093"/>
                  <a:pt x="2264715" y="3898564"/>
                </a:cubicBezTo>
                <a:cubicBezTo>
                  <a:pt x="2266966" y="3901976"/>
                  <a:pt x="2256739" y="3913623"/>
                  <a:pt x="2251367" y="3912268"/>
                </a:cubicBezTo>
                <a:cubicBezTo>
                  <a:pt x="2237504" y="3911620"/>
                  <a:pt x="2236990" y="3897265"/>
                  <a:pt x="2231102" y="3881557"/>
                </a:cubicBezTo>
                <a:cubicBezTo>
                  <a:pt x="2236474" y="3882912"/>
                  <a:pt x="2237342" y="3877440"/>
                  <a:pt x="2238210" y="3871970"/>
                </a:cubicBezTo>
                <a:close/>
                <a:moveTo>
                  <a:pt x="2866309" y="3868760"/>
                </a:moveTo>
                <a:lnTo>
                  <a:pt x="2855240" y="3885498"/>
                </a:lnTo>
                <a:lnTo>
                  <a:pt x="2845686" y="3872163"/>
                </a:lnTo>
                <a:lnTo>
                  <a:pt x="2821444" y="3918450"/>
                </a:lnTo>
                <a:lnTo>
                  <a:pt x="2831964" y="3914840"/>
                </a:lnTo>
                <a:lnTo>
                  <a:pt x="2820126" y="3948045"/>
                </a:lnTo>
                <a:lnTo>
                  <a:pt x="2896284" y="3883215"/>
                </a:lnTo>
                <a:lnTo>
                  <a:pt x="2891893" y="3881098"/>
                </a:lnTo>
                <a:close/>
                <a:moveTo>
                  <a:pt x="1139131" y="3861829"/>
                </a:moveTo>
                <a:cubicBezTo>
                  <a:pt x="1160718" y="3858509"/>
                  <a:pt x="1182850" y="3880458"/>
                  <a:pt x="1179916" y="3900770"/>
                </a:cubicBezTo>
                <a:cubicBezTo>
                  <a:pt x="1178612" y="3909800"/>
                  <a:pt x="1172357" y="3918505"/>
                  <a:pt x="1158901" y="3924523"/>
                </a:cubicBezTo>
                <a:cubicBezTo>
                  <a:pt x="1142570" y="3900424"/>
                  <a:pt x="1123142" y="3899981"/>
                  <a:pt x="1118675" y="3874571"/>
                </a:cubicBezTo>
                <a:cubicBezTo>
                  <a:pt x="1124800" y="3866851"/>
                  <a:pt x="1131935" y="3862937"/>
                  <a:pt x="1139131" y="3861829"/>
                </a:cubicBezTo>
                <a:close/>
                <a:moveTo>
                  <a:pt x="1207164" y="3853178"/>
                </a:moveTo>
                <a:cubicBezTo>
                  <a:pt x="1222681" y="3849820"/>
                  <a:pt x="1243383" y="3875191"/>
                  <a:pt x="1240180" y="3891326"/>
                </a:cubicBezTo>
                <a:cubicBezTo>
                  <a:pt x="1223582" y="3870213"/>
                  <a:pt x="1204140" y="3873391"/>
                  <a:pt x="1207164" y="3853178"/>
                </a:cubicBezTo>
                <a:close/>
                <a:moveTo>
                  <a:pt x="826168" y="3843018"/>
                </a:moveTo>
                <a:cubicBezTo>
                  <a:pt x="829660" y="3845004"/>
                  <a:pt x="833153" y="3846990"/>
                  <a:pt x="834782" y="3843471"/>
                </a:cubicBezTo>
                <a:cubicBezTo>
                  <a:pt x="838507" y="3854483"/>
                  <a:pt x="836877" y="3858002"/>
                  <a:pt x="838740" y="3863509"/>
                </a:cubicBezTo>
                <a:cubicBezTo>
                  <a:pt x="840370" y="3859989"/>
                  <a:pt x="842232" y="3865496"/>
                  <a:pt x="842232" y="3865496"/>
                </a:cubicBezTo>
                <a:cubicBezTo>
                  <a:pt x="842232" y="3865496"/>
                  <a:pt x="842232" y="3865496"/>
                  <a:pt x="852475" y="3862430"/>
                </a:cubicBezTo>
                <a:cubicBezTo>
                  <a:pt x="852475" y="3862430"/>
                  <a:pt x="876456" y="3858284"/>
                  <a:pt x="887399" y="3882296"/>
                </a:cubicBezTo>
                <a:cubicBezTo>
                  <a:pt x="882276" y="3883829"/>
                  <a:pt x="893451" y="3916866"/>
                  <a:pt x="879946" y="3926970"/>
                </a:cubicBezTo>
                <a:cubicBezTo>
                  <a:pt x="873195" y="3932023"/>
                  <a:pt x="868073" y="3933556"/>
                  <a:pt x="861321" y="3938608"/>
                </a:cubicBezTo>
                <a:cubicBezTo>
                  <a:pt x="850845" y="3932649"/>
                  <a:pt x="835478" y="3937246"/>
                  <a:pt x="821044" y="3911248"/>
                </a:cubicBezTo>
                <a:cubicBezTo>
                  <a:pt x="808240" y="3881731"/>
                  <a:pt x="835480" y="3870548"/>
                  <a:pt x="831987" y="3868561"/>
                </a:cubicBezTo>
                <a:cubicBezTo>
                  <a:pt x="830125" y="3863055"/>
                  <a:pt x="830125" y="3863055"/>
                  <a:pt x="826633" y="3861069"/>
                </a:cubicBezTo>
                <a:cubicBezTo>
                  <a:pt x="828264" y="3857549"/>
                  <a:pt x="828030" y="3848524"/>
                  <a:pt x="826168" y="3843018"/>
                </a:cubicBezTo>
                <a:close/>
                <a:moveTo>
                  <a:pt x="2234324" y="3837118"/>
                </a:moveTo>
                <a:cubicBezTo>
                  <a:pt x="2235075" y="3876542"/>
                  <a:pt x="2210020" y="3884189"/>
                  <a:pt x="2187310" y="3894724"/>
                </a:cubicBezTo>
                <a:cubicBezTo>
                  <a:pt x="2183931" y="3877732"/>
                  <a:pt x="2202230" y="3836097"/>
                  <a:pt x="2234324" y="3837118"/>
                </a:cubicBezTo>
                <a:close/>
                <a:moveTo>
                  <a:pt x="2256990" y="3836138"/>
                </a:moveTo>
                <a:cubicBezTo>
                  <a:pt x="2256990" y="3836138"/>
                  <a:pt x="2256990" y="3836138"/>
                  <a:pt x="2260467" y="3838115"/>
                </a:cubicBezTo>
                <a:cubicBezTo>
                  <a:pt x="2267422" y="3842071"/>
                  <a:pt x="2270898" y="3844049"/>
                  <a:pt x="2274376" y="3846027"/>
                </a:cubicBezTo>
                <a:cubicBezTo>
                  <a:pt x="2276241" y="3851483"/>
                  <a:pt x="2278363" y="3865873"/>
                  <a:pt x="2273276" y="3867374"/>
                </a:cubicBezTo>
                <a:cubicBezTo>
                  <a:pt x="2263100" y="3870376"/>
                  <a:pt x="2251059" y="3867919"/>
                  <a:pt x="2249192" y="3862463"/>
                </a:cubicBezTo>
                <a:cubicBezTo>
                  <a:pt x="2246393" y="3854278"/>
                  <a:pt x="2243592" y="3846096"/>
                  <a:pt x="2248807" y="3840615"/>
                </a:cubicBezTo>
                <a:cubicBezTo>
                  <a:pt x="2250545" y="3838788"/>
                  <a:pt x="2253175" y="3837263"/>
                  <a:pt x="2256990" y="3836138"/>
                </a:cubicBezTo>
                <a:close/>
                <a:moveTo>
                  <a:pt x="2312421" y="3820047"/>
                </a:moveTo>
                <a:cubicBezTo>
                  <a:pt x="2329789" y="3819269"/>
                  <a:pt x="2341716" y="3855878"/>
                  <a:pt x="2353872" y="3874081"/>
                </a:cubicBezTo>
                <a:cubicBezTo>
                  <a:pt x="2344262" y="3888260"/>
                  <a:pt x="2339977" y="3891369"/>
                  <a:pt x="2323884" y="3895841"/>
                </a:cubicBezTo>
                <a:cubicBezTo>
                  <a:pt x="2302869" y="3878660"/>
                  <a:pt x="2297950" y="3857008"/>
                  <a:pt x="2293031" y="3835357"/>
                </a:cubicBezTo>
                <a:cubicBezTo>
                  <a:pt x="2300239" y="3824722"/>
                  <a:pt x="2306633" y="3820307"/>
                  <a:pt x="2312421" y="3820047"/>
                </a:cubicBezTo>
                <a:close/>
                <a:moveTo>
                  <a:pt x="1949765" y="3795047"/>
                </a:moveTo>
                <a:cubicBezTo>
                  <a:pt x="1952289" y="3795910"/>
                  <a:pt x="1952546" y="3796755"/>
                  <a:pt x="1951800" y="3798014"/>
                </a:cubicBezTo>
                <a:cubicBezTo>
                  <a:pt x="1951051" y="3799271"/>
                  <a:pt x="1949300" y="3800943"/>
                  <a:pt x="1947805" y="3803458"/>
                </a:cubicBezTo>
                <a:cubicBezTo>
                  <a:pt x="1946776" y="3800078"/>
                  <a:pt x="1947805" y="3803458"/>
                  <a:pt x="1949765" y="3795047"/>
                </a:cubicBezTo>
                <a:close/>
                <a:moveTo>
                  <a:pt x="2044378" y="3793037"/>
                </a:moveTo>
                <a:lnTo>
                  <a:pt x="2073733" y="3825422"/>
                </a:lnTo>
                <a:lnTo>
                  <a:pt x="2074755" y="3820634"/>
                </a:lnTo>
                <a:cubicBezTo>
                  <a:pt x="2077441" y="3816298"/>
                  <a:pt x="2081850" y="3813023"/>
                  <a:pt x="2088361" y="3811689"/>
                </a:cubicBezTo>
                <a:cubicBezTo>
                  <a:pt x="2100349" y="3815071"/>
                  <a:pt x="2112337" y="3818454"/>
                  <a:pt x="2120435" y="3837231"/>
                </a:cubicBezTo>
                <a:cubicBezTo>
                  <a:pt x="2116543" y="3852625"/>
                  <a:pt x="2107694" y="3860276"/>
                  <a:pt x="2086857" y="3864545"/>
                </a:cubicBezTo>
                <a:lnTo>
                  <a:pt x="2086288" y="3863888"/>
                </a:lnTo>
                <a:lnTo>
                  <a:pt x="2086090" y="3866564"/>
                </a:lnTo>
                <a:cubicBezTo>
                  <a:pt x="2063139" y="3869488"/>
                  <a:pt x="2042460" y="3836714"/>
                  <a:pt x="2033870" y="3816427"/>
                </a:cubicBezTo>
                <a:cubicBezTo>
                  <a:pt x="2041227" y="3808807"/>
                  <a:pt x="2037021" y="3800658"/>
                  <a:pt x="2044378" y="3793037"/>
                </a:cubicBezTo>
                <a:close/>
                <a:moveTo>
                  <a:pt x="1425075" y="3779261"/>
                </a:moveTo>
                <a:cubicBezTo>
                  <a:pt x="1433230" y="3787449"/>
                  <a:pt x="1437307" y="3791544"/>
                  <a:pt x="1445288" y="3795816"/>
                </a:cubicBezTo>
                <a:cubicBezTo>
                  <a:pt x="1422900" y="3818228"/>
                  <a:pt x="1423936" y="3841716"/>
                  <a:pt x="1396259" y="3832632"/>
                </a:cubicBezTo>
                <a:cubicBezTo>
                  <a:pt x="1391664" y="3816796"/>
                  <a:pt x="1410321" y="3798118"/>
                  <a:pt x="1425075" y="3779261"/>
                </a:cubicBezTo>
                <a:close/>
                <a:moveTo>
                  <a:pt x="1700639" y="3778642"/>
                </a:moveTo>
                <a:cubicBezTo>
                  <a:pt x="1722619" y="3781719"/>
                  <a:pt x="1738204" y="3787714"/>
                  <a:pt x="1743092" y="3804830"/>
                </a:cubicBezTo>
                <a:cubicBezTo>
                  <a:pt x="1744722" y="3810535"/>
                  <a:pt x="1745163" y="3817478"/>
                  <a:pt x="1744256" y="3825957"/>
                </a:cubicBezTo>
                <a:cubicBezTo>
                  <a:pt x="1731086" y="3835331"/>
                  <a:pt x="1717482" y="3829774"/>
                  <a:pt x="1708521" y="3818740"/>
                </a:cubicBezTo>
                <a:cubicBezTo>
                  <a:pt x="1699559" y="3807704"/>
                  <a:pt x="1695240" y="3791189"/>
                  <a:pt x="1700639" y="3778642"/>
                </a:cubicBezTo>
                <a:close/>
                <a:moveTo>
                  <a:pt x="2184094" y="3764877"/>
                </a:moveTo>
                <a:cubicBezTo>
                  <a:pt x="2200988" y="3762042"/>
                  <a:pt x="2234081" y="3781876"/>
                  <a:pt x="2191104" y="3799770"/>
                </a:cubicBezTo>
                <a:cubicBezTo>
                  <a:pt x="2169651" y="3776436"/>
                  <a:pt x="2173957" y="3766576"/>
                  <a:pt x="2184094" y="3764877"/>
                </a:cubicBezTo>
                <a:close/>
                <a:moveTo>
                  <a:pt x="1911030" y="3735172"/>
                </a:moveTo>
                <a:cubicBezTo>
                  <a:pt x="1922400" y="3748496"/>
                  <a:pt x="1918078" y="3763886"/>
                  <a:pt x="1929341" y="3781176"/>
                </a:cubicBezTo>
                <a:cubicBezTo>
                  <a:pt x="1921232" y="3792124"/>
                  <a:pt x="1932388" y="3813381"/>
                  <a:pt x="1920276" y="3827819"/>
                </a:cubicBezTo>
                <a:cubicBezTo>
                  <a:pt x="1897324" y="3809104"/>
                  <a:pt x="1899024" y="3745645"/>
                  <a:pt x="1911030" y="3735172"/>
                </a:cubicBezTo>
                <a:close/>
                <a:moveTo>
                  <a:pt x="1354011" y="3715004"/>
                </a:moveTo>
                <a:cubicBezTo>
                  <a:pt x="1355983" y="3715578"/>
                  <a:pt x="1357753" y="3716585"/>
                  <a:pt x="1357753" y="3716585"/>
                </a:cubicBezTo>
                <a:cubicBezTo>
                  <a:pt x="1363232" y="3724080"/>
                  <a:pt x="1354874" y="3732466"/>
                  <a:pt x="1351663" y="3739399"/>
                </a:cubicBezTo>
                <a:cubicBezTo>
                  <a:pt x="1357142" y="3746894"/>
                  <a:pt x="1338159" y="3749235"/>
                  <a:pt x="1343637" y="3756731"/>
                </a:cubicBezTo>
                <a:cubicBezTo>
                  <a:pt x="1323049" y="3762540"/>
                  <a:pt x="1332730" y="3789945"/>
                  <a:pt x="1303785" y="3804138"/>
                </a:cubicBezTo>
                <a:cubicBezTo>
                  <a:pt x="1305143" y="3793962"/>
                  <a:pt x="1307749" y="3785315"/>
                  <a:pt x="1310932" y="3777683"/>
                </a:cubicBezTo>
                <a:cubicBezTo>
                  <a:pt x="1320488" y="3754785"/>
                  <a:pt x="1335254" y="3741014"/>
                  <a:pt x="1337167" y="3722392"/>
                </a:cubicBezTo>
                <a:cubicBezTo>
                  <a:pt x="1337167" y="3722392"/>
                  <a:pt x="1337167" y="3722392"/>
                  <a:pt x="1347460" y="3719488"/>
                </a:cubicBezTo>
                <a:cubicBezTo>
                  <a:pt x="1349065" y="3716022"/>
                  <a:pt x="1349065" y="3716022"/>
                  <a:pt x="1349065" y="3716022"/>
                </a:cubicBezTo>
                <a:cubicBezTo>
                  <a:pt x="1349868" y="3714289"/>
                  <a:pt x="1352040" y="3714430"/>
                  <a:pt x="1354011" y="3715004"/>
                </a:cubicBezTo>
                <a:close/>
                <a:moveTo>
                  <a:pt x="2114890" y="3703383"/>
                </a:moveTo>
                <a:cubicBezTo>
                  <a:pt x="2126598" y="3704811"/>
                  <a:pt x="2134404" y="3705763"/>
                  <a:pt x="2141998" y="3714638"/>
                </a:cubicBezTo>
                <a:cubicBezTo>
                  <a:pt x="2153386" y="3727947"/>
                  <a:pt x="2160450" y="3756623"/>
                  <a:pt x="2148424" y="3767077"/>
                </a:cubicBezTo>
                <a:cubicBezTo>
                  <a:pt x="2136292" y="3781491"/>
                  <a:pt x="2124479" y="3784024"/>
                  <a:pt x="2112770" y="3782595"/>
                </a:cubicBezTo>
                <a:cubicBezTo>
                  <a:pt x="2112770" y="3782595"/>
                  <a:pt x="2112770" y="3782595"/>
                  <a:pt x="2116673" y="3783070"/>
                </a:cubicBezTo>
                <a:cubicBezTo>
                  <a:pt x="2128063" y="3796380"/>
                  <a:pt x="2145859" y="3817177"/>
                  <a:pt x="2152266" y="3831556"/>
                </a:cubicBezTo>
                <a:lnTo>
                  <a:pt x="2152401" y="3832371"/>
                </a:lnTo>
                <a:lnTo>
                  <a:pt x="2159474" y="3812096"/>
                </a:lnTo>
                <a:cubicBezTo>
                  <a:pt x="2163725" y="3806988"/>
                  <a:pt x="2169371" y="3804394"/>
                  <a:pt x="2176196" y="3803252"/>
                </a:cubicBezTo>
                <a:cubicBezTo>
                  <a:pt x="2180320" y="3808332"/>
                  <a:pt x="2182221" y="3813853"/>
                  <a:pt x="2182398" y="3819044"/>
                </a:cubicBezTo>
                <a:cubicBezTo>
                  <a:pt x="2182798" y="3830724"/>
                  <a:pt x="2174482" y="3840733"/>
                  <a:pt x="2163193" y="3840285"/>
                </a:cubicBezTo>
                <a:lnTo>
                  <a:pt x="2153127" y="3836732"/>
                </a:lnTo>
                <a:lnTo>
                  <a:pt x="2154216" y="3843280"/>
                </a:lnTo>
                <a:cubicBezTo>
                  <a:pt x="2150312" y="3842804"/>
                  <a:pt x="2146410" y="3842328"/>
                  <a:pt x="2142613" y="3837891"/>
                </a:cubicBezTo>
                <a:cubicBezTo>
                  <a:pt x="2138816" y="3833455"/>
                  <a:pt x="2142719" y="3833931"/>
                  <a:pt x="2138816" y="3833455"/>
                </a:cubicBezTo>
                <a:cubicBezTo>
                  <a:pt x="2135021" y="3829018"/>
                  <a:pt x="2134914" y="3832979"/>
                  <a:pt x="2134914" y="3832979"/>
                </a:cubicBezTo>
                <a:cubicBezTo>
                  <a:pt x="2134914" y="3832979"/>
                  <a:pt x="2135021" y="3829018"/>
                  <a:pt x="2135021" y="3829018"/>
                </a:cubicBezTo>
                <a:cubicBezTo>
                  <a:pt x="2135021" y="3829018"/>
                  <a:pt x="2135021" y="3829018"/>
                  <a:pt x="2127427" y="3820145"/>
                </a:cubicBezTo>
                <a:cubicBezTo>
                  <a:pt x="2115931" y="3810795"/>
                  <a:pt x="2112028" y="3810320"/>
                  <a:pt x="2104329" y="3805407"/>
                </a:cubicBezTo>
                <a:cubicBezTo>
                  <a:pt x="2096736" y="3796533"/>
                  <a:pt x="2096842" y="3792572"/>
                  <a:pt x="2089354" y="3779739"/>
                </a:cubicBezTo>
                <a:cubicBezTo>
                  <a:pt x="2093469" y="3772294"/>
                  <a:pt x="2093469" y="3772294"/>
                  <a:pt x="2097372" y="3772770"/>
                </a:cubicBezTo>
                <a:cubicBezTo>
                  <a:pt x="2093469" y="3772294"/>
                  <a:pt x="2093575" y="3768333"/>
                  <a:pt x="2089778" y="3763896"/>
                </a:cubicBezTo>
                <a:cubicBezTo>
                  <a:pt x="2070583" y="3749635"/>
                  <a:pt x="2078919" y="3730785"/>
                  <a:pt x="2095059" y="3712886"/>
                </a:cubicBezTo>
                <a:cubicBezTo>
                  <a:pt x="2098857" y="3717322"/>
                  <a:pt x="2106979" y="3706392"/>
                  <a:pt x="2114890" y="3703383"/>
                </a:cubicBezTo>
                <a:close/>
                <a:moveTo>
                  <a:pt x="935240" y="3691750"/>
                </a:moveTo>
                <a:cubicBezTo>
                  <a:pt x="941116" y="3692571"/>
                  <a:pt x="947642" y="3694977"/>
                  <a:pt x="955028" y="3699241"/>
                </a:cubicBezTo>
                <a:cubicBezTo>
                  <a:pt x="958265" y="3715080"/>
                  <a:pt x="947676" y="3725268"/>
                  <a:pt x="933957" y="3728992"/>
                </a:cubicBezTo>
                <a:cubicBezTo>
                  <a:pt x="920238" y="3732718"/>
                  <a:pt x="903389" y="3729978"/>
                  <a:pt x="894103" y="3719961"/>
                </a:cubicBezTo>
                <a:cubicBezTo>
                  <a:pt x="905817" y="3701109"/>
                  <a:pt x="917611" y="3689288"/>
                  <a:pt x="935240" y="3691750"/>
                </a:cubicBezTo>
                <a:close/>
                <a:moveTo>
                  <a:pt x="2025508" y="3675338"/>
                </a:moveTo>
                <a:cubicBezTo>
                  <a:pt x="2031277" y="3675961"/>
                  <a:pt x="2037471" y="3678155"/>
                  <a:pt x="2044267" y="3682181"/>
                </a:cubicBezTo>
                <a:cubicBezTo>
                  <a:pt x="2045279" y="3697966"/>
                  <a:pt x="2033243" y="3708551"/>
                  <a:pt x="2018983" y="3712756"/>
                </a:cubicBezTo>
                <a:cubicBezTo>
                  <a:pt x="2004722" y="3716962"/>
                  <a:pt x="1988237" y="3714787"/>
                  <a:pt x="1980348" y="3705051"/>
                </a:cubicBezTo>
                <a:cubicBezTo>
                  <a:pt x="1994730" y="3685734"/>
                  <a:pt x="2008202" y="3673469"/>
                  <a:pt x="2025508" y="3675338"/>
                </a:cubicBezTo>
                <a:close/>
                <a:moveTo>
                  <a:pt x="1784903" y="3671125"/>
                </a:moveTo>
                <a:cubicBezTo>
                  <a:pt x="1788444" y="3673140"/>
                  <a:pt x="1790053" y="3669662"/>
                  <a:pt x="1793596" y="3671678"/>
                </a:cubicBezTo>
                <a:cubicBezTo>
                  <a:pt x="1802291" y="3672228"/>
                  <a:pt x="1805831" y="3674242"/>
                  <a:pt x="1807763" y="3679736"/>
                </a:cubicBezTo>
                <a:cubicBezTo>
                  <a:pt x="1811303" y="3681751"/>
                  <a:pt x="1809693" y="3685228"/>
                  <a:pt x="1811624" y="3690722"/>
                </a:cubicBezTo>
                <a:cubicBezTo>
                  <a:pt x="1810013" y="3694200"/>
                  <a:pt x="1804861" y="3695664"/>
                  <a:pt x="1804861" y="3695664"/>
                </a:cubicBezTo>
                <a:cubicBezTo>
                  <a:pt x="1799709" y="3697127"/>
                  <a:pt x="1799709" y="3697127"/>
                  <a:pt x="1801639" y="3702619"/>
                </a:cubicBezTo>
                <a:cubicBezTo>
                  <a:pt x="1801639" y="3702619"/>
                  <a:pt x="1798098" y="3700606"/>
                  <a:pt x="1798098" y="3700606"/>
                </a:cubicBezTo>
                <a:cubicBezTo>
                  <a:pt x="1799709" y="3697127"/>
                  <a:pt x="1798098" y="3700606"/>
                  <a:pt x="1792945" y="3702069"/>
                </a:cubicBezTo>
                <a:cubicBezTo>
                  <a:pt x="1787473" y="3694562"/>
                  <a:pt x="1783931" y="3692547"/>
                  <a:pt x="1782001" y="3687054"/>
                </a:cubicBezTo>
                <a:cubicBezTo>
                  <a:pt x="1781037" y="3684308"/>
                  <a:pt x="1780474" y="3680691"/>
                  <a:pt x="1780796" y="3677579"/>
                </a:cubicBezTo>
                <a:cubicBezTo>
                  <a:pt x="1781120" y="3674466"/>
                  <a:pt x="1782327" y="3671858"/>
                  <a:pt x="1784903" y="3671125"/>
                </a:cubicBezTo>
                <a:close/>
                <a:moveTo>
                  <a:pt x="3104784" y="3664931"/>
                </a:moveTo>
                <a:lnTo>
                  <a:pt x="3096997" y="3672274"/>
                </a:lnTo>
                <a:lnTo>
                  <a:pt x="3079821" y="3676092"/>
                </a:lnTo>
                <a:lnTo>
                  <a:pt x="3085372" y="3694045"/>
                </a:lnTo>
                <a:close/>
                <a:moveTo>
                  <a:pt x="2209801" y="3661727"/>
                </a:moveTo>
                <a:cubicBezTo>
                  <a:pt x="2209801" y="3661727"/>
                  <a:pt x="2212283" y="3663794"/>
                  <a:pt x="2214659" y="3666546"/>
                </a:cubicBezTo>
                <a:cubicBezTo>
                  <a:pt x="2217036" y="3669300"/>
                  <a:pt x="2219306" y="3672742"/>
                  <a:pt x="2218883" y="3675490"/>
                </a:cubicBezTo>
                <a:cubicBezTo>
                  <a:pt x="2220303" y="3684431"/>
                  <a:pt x="2204133" y="3680284"/>
                  <a:pt x="2201013" y="3682343"/>
                </a:cubicBezTo>
                <a:cubicBezTo>
                  <a:pt x="2195623" y="3680960"/>
                  <a:pt x="2190233" y="3679579"/>
                  <a:pt x="2191083" y="3674079"/>
                </a:cubicBezTo>
                <a:cubicBezTo>
                  <a:pt x="2191931" y="3668580"/>
                  <a:pt x="2189660" y="3665140"/>
                  <a:pt x="2198171" y="3664462"/>
                </a:cubicBezTo>
                <a:cubicBezTo>
                  <a:pt x="2201290" y="3662404"/>
                  <a:pt x="2206681" y="3663787"/>
                  <a:pt x="2209801" y="3661727"/>
                </a:cubicBezTo>
                <a:close/>
                <a:moveTo>
                  <a:pt x="1466807" y="3642423"/>
                </a:moveTo>
                <a:cubicBezTo>
                  <a:pt x="1475555" y="3643223"/>
                  <a:pt x="1486046" y="3647785"/>
                  <a:pt x="1496490" y="3649184"/>
                </a:cubicBezTo>
                <a:cubicBezTo>
                  <a:pt x="1492367" y="3660887"/>
                  <a:pt x="1486322" y="3666764"/>
                  <a:pt x="1478215" y="3667907"/>
                </a:cubicBezTo>
                <a:cubicBezTo>
                  <a:pt x="1470108" y="3669049"/>
                  <a:pt x="1459938" y="3665459"/>
                  <a:pt x="1447571" y="3658231"/>
                </a:cubicBezTo>
                <a:cubicBezTo>
                  <a:pt x="1451051" y="3644584"/>
                  <a:pt x="1458060" y="3641622"/>
                  <a:pt x="1466807" y="3642423"/>
                </a:cubicBezTo>
                <a:close/>
                <a:moveTo>
                  <a:pt x="2135217" y="3627927"/>
                </a:moveTo>
                <a:cubicBezTo>
                  <a:pt x="2153654" y="3636354"/>
                  <a:pt x="2159656" y="3650199"/>
                  <a:pt x="2157547" y="3666314"/>
                </a:cubicBezTo>
                <a:cubicBezTo>
                  <a:pt x="2140266" y="3678911"/>
                  <a:pt x="2115301" y="3660667"/>
                  <a:pt x="2117938" y="3640523"/>
                </a:cubicBezTo>
                <a:cubicBezTo>
                  <a:pt x="2122257" y="3637375"/>
                  <a:pt x="2127105" y="3630197"/>
                  <a:pt x="2135217" y="3627927"/>
                </a:cubicBezTo>
                <a:close/>
                <a:moveTo>
                  <a:pt x="1989253" y="3624906"/>
                </a:moveTo>
                <a:cubicBezTo>
                  <a:pt x="1978270" y="3650088"/>
                  <a:pt x="1972040" y="3681124"/>
                  <a:pt x="1953286" y="3703186"/>
                </a:cubicBezTo>
                <a:cubicBezTo>
                  <a:pt x="1942683" y="3677230"/>
                  <a:pt x="1951481" y="3623551"/>
                  <a:pt x="1989253" y="3624906"/>
                </a:cubicBezTo>
                <a:close/>
                <a:moveTo>
                  <a:pt x="3162324" y="3623618"/>
                </a:moveTo>
                <a:lnTo>
                  <a:pt x="3151921" y="3623855"/>
                </a:lnTo>
                <a:lnTo>
                  <a:pt x="3152060" y="3625111"/>
                </a:lnTo>
                <a:cubicBezTo>
                  <a:pt x="3146933" y="3634139"/>
                  <a:pt x="3139692" y="3637737"/>
                  <a:pt x="3131295" y="3639748"/>
                </a:cubicBezTo>
                <a:lnTo>
                  <a:pt x="3118638" y="3642089"/>
                </a:lnTo>
                <a:lnTo>
                  <a:pt x="3119263" y="3642446"/>
                </a:lnTo>
                <a:cubicBezTo>
                  <a:pt x="3120811" y="3644127"/>
                  <a:pt x="3121529" y="3646482"/>
                  <a:pt x="3120547" y="3650066"/>
                </a:cubicBezTo>
                <a:lnTo>
                  <a:pt x="3106096" y="3663693"/>
                </a:lnTo>
                <a:lnTo>
                  <a:pt x="3116322" y="3708488"/>
                </a:lnTo>
                <a:lnTo>
                  <a:pt x="3120850" y="3705452"/>
                </a:lnTo>
                <a:lnTo>
                  <a:pt x="3134960" y="3695724"/>
                </a:lnTo>
                <a:lnTo>
                  <a:pt x="3139776" y="3665353"/>
                </a:lnTo>
                <a:lnTo>
                  <a:pt x="3162684" y="3624013"/>
                </a:lnTo>
                <a:close/>
                <a:moveTo>
                  <a:pt x="1164682" y="3621866"/>
                </a:moveTo>
                <a:cubicBezTo>
                  <a:pt x="1203006" y="3635081"/>
                  <a:pt x="1200058" y="3662159"/>
                  <a:pt x="1184549" y="3672884"/>
                </a:cubicBezTo>
                <a:cubicBezTo>
                  <a:pt x="1179379" y="3676459"/>
                  <a:pt x="1172814" y="3678216"/>
                  <a:pt x="1165915" y="3677039"/>
                </a:cubicBezTo>
                <a:cubicBezTo>
                  <a:pt x="1156718" y="3675469"/>
                  <a:pt x="1146929" y="3668677"/>
                  <a:pt x="1139069" y="3654015"/>
                </a:cubicBezTo>
                <a:cubicBezTo>
                  <a:pt x="1145062" y="3635590"/>
                  <a:pt x="1156146" y="3632581"/>
                  <a:pt x="1164682" y="3621866"/>
                </a:cubicBezTo>
                <a:close/>
                <a:moveTo>
                  <a:pt x="3120298" y="3613730"/>
                </a:moveTo>
                <a:lnTo>
                  <a:pt x="3120055" y="3613891"/>
                </a:lnTo>
                <a:lnTo>
                  <a:pt x="3120440" y="3613855"/>
                </a:lnTo>
                <a:close/>
                <a:moveTo>
                  <a:pt x="1602106" y="3613310"/>
                </a:moveTo>
                <a:cubicBezTo>
                  <a:pt x="1606153" y="3612674"/>
                  <a:pt x="1611039" y="3613464"/>
                  <a:pt x="1616788" y="3616138"/>
                </a:cubicBezTo>
                <a:cubicBezTo>
                  <a:pt x="1620635" y="3627796"/>
                  <a:pt x="1612759" y="3651105"/>
                  <a:pt x="1602041" y="3654016"/>
                </a:cubicBezTo>
                <a:cubicBezTo>
                  <a:pt x="1597185" y="3651099"/>
                  <a:pt x="1592330" y="3648184"/>
                  <a:pt x="1587473" y="3645268"/>
                </a:cubicBezTo>
                <a:cubicBezTo>
                  <a:pt x="1585343" y="3629969"/>
                  <a:pt x="1589962" y="3615217"/>
                  <a:pt x="1602106" y="3613310"/>
                </a:cubicBezTo>
                <a:close/>
                <a:moveTo>
                  <a:pt x="1676317" y="3606396"/>
                </a:moveTo>
                <a:cubicBezTo>
                  <a:pt x="1682716" y="3608247"/>
                  <a:pt x="1689170" y="3612874"/>
                  <a:pt x="1694782" y="3620918"/>
                </a:cubicBezTo>
                <a:cubicBezTo>
                  <a:pt x="1698127" y="3637020"/>
                  <a:pt x="1692950" y="3651182"/>
                  <a:pt x="1683226" y="3657544"/>
                </a:cubicBezTo>
                <a:lnTo>
                  <a:pt x="1666652" y="3660345"/>
                </a:lnTo>
                <a:lnTo>
                  <a:pt x="1667303" y="3666657"/>
                </a:lnTo>
                <a:cubicBezTo>
                  <a:pt x="1661150" y="3673446"/>
                  <a:pt x="1652690" y="3672666"/>
                  <a:pt x="1644231" y="3671888"/>
                </a:cubicBezTo>
                <a:cubicBezTo>
                  <a:pt x="1637598" y="3670357"/>
                  <a:pt x="1634619" y="3667323"/>
                  <a:pt x="1633923" y="3663351"/>
                </a:cubicBezTo>
                <a:cubicBezTo>
                  <a:pt x="1633228" y="3659378"/>
                  <a:pt x="1634815" y="3654467"/>
                  <a:pt x="1637317" y="3649178"/>
                </a:cubicBezTo>
                <a:lnTo>
                  <a:pt x="1644326" y="3641961"/>
                </a:lnTo>
                <a:lnTo>
                  <a:pt x="1644157" y="3628751"/>
                </a:lnTo>
                <a:cubicBezTo>
                  <a:pt x="1647795" y="3612121"/>
                  <a:pt x="1661918" y="3602232"/>
                  <a:pt x="1676317" y="3606396"/>
                </a:cubicBezTo>
                <a:close/>
                <a:moveTo>
                  <a:pt x="1247571" y="3604427"/>
                </a:moveTo>
                <a:cubicBezTo>
                  <a:pt x="1262048" y="3605595"/>
                  <a:pt x="1277998" y="3618383"/>
                  <a:pt x="1278976" y="3640532"/>
                </a:cubicBezTo>
                <a:cubicBezTo>
                  <a:pt x="1267946" y="3652083"/>
                  <a:pt x="1256561" y="3655579"/>
                  <a:pt x="1249030" y="3659253"/>
                </a:cubicBezTo>
                <a:cubicBezTo>
                  <a:pt x="1240966" y="3650845"/>
                  <a:pt x="1233080" y="3646464"/>
                  <a:pt x="1225016" y="3638056"/>
                </a:cubicBezTo>
                <a:cubicBezTo>
                  <a:pt x="1220095" y="3613716"/>
                  <a:pt x="1233094" y="3603262"/>
                  <a:pt x="1247571" y="3604427"/>
                </a:cubicBezTo>
                <a:close/>
                <a:moveTo>
                  <a:pt x="2265076" y="3597388"/>
                </a:moveTo>
                <a:cubicBezTo>
                  <a:pt x="2283334" y="3603366"/>
                  <a:pt x="2290772" y="3613173"/>
                  <a:pt x="2291516" y="3622897"/>
                </a:cubicBezTo>
                <a:cubicBezTo>
                  <a:pt x="2292261" y="3632621"/>
                  <a:pt x="2286311" y="3642263"/>
                  <a:pt x="2277791" y="3647908"/>
                </a:cubicBezTo>
                <a:cubicBezTo>
                  <a:pt x="2272111" y="3651673"/>
                  <a:pt x="2265289" y="3653660"/>
                  <a:pt x="2258547" y="3652714"/>
                </a:cubicBezTo>
                <a:cubicBezTo>
                  <a:pt x="2249560" y="3651450"/>
                  <a:pt x="2240714" y="3644969"/>
                  <a:pt x="2234907" y="3630523"/>
                </a:cubicBezTo>
                <a:cubicBezTo>
                  <a:pt x="2243500" y="3611830"/>
                  <a:pt x="2255020" y="3608433"/>
                  <a:pt x="2265076" y="3597388"/>
                </a:cubicBezTo>
                <a:close/>
                <a:moveTo>
                  <a:pt x="1981750" y="3594637"/>
                </a:moveTo>
                <a:cubicBezTo>
                  <a:pt x="1991562" y="3592553"/>
                  <a:pt x="2003113" y="3596728"/>
                  <a:pt x="2000970" y="3608960"/>
                </a:cubicBezTo>
                <a:cubicBezTo>
                  <a:pt x="1993893" y="3613405"/>
                  <a:pt x="1983427" y="3615626"/>
                  <a:pt x="1972960" y="3617848"/>
                </a:cubicBezTo>
                <a:cubicBezTo>
                  <a:pt x="1963864" y="3605057"/>
                  <a:pt x="1971937" y="3596720"/>
                  <a:pt x="1981750" y="3594637"/>
                </a:cubicBezTo>
                <a:close/>
                <a:moveTo>
                  <a:pt x="974457" y="3593894"/>
                </a:moveTo>
                <a:cubicBezTo>
                  <a:pt x="1004026" y="3598800"/>
                  <a:pt x="994847" y="3631471"/>
                  <a:pt x="980191" y="3635449"/>
                </a:cubicBezTo>
                <a:cubicBezTo>
                  <a:pt x="961613" y="3627559"/>
                  <a:pt x="961105" y="3601830"/>
                  <a:pt x="974457" y="3593894"/>
                </a:cubicBezTo>
                <a:close/>
                <a:moveTo>
                  <a:pt x="1849053" y="3593689"/>
                </a:moveTo>
                <a:cubicBezTo>
                  <a:pt x="1851439" y="3596629"/>
                  <a:pt x="1852983" y="3600971"/>
                  <a:pt x="1853850" y="3606005"/>
                </a:cubicBezTo>
                <a:cubicBezTo>
                  <a:pt x="1856449" y="3621106"/>
                  <a:pt x="1852958" y="3642441"/>
                  <a:pt x="1847894" y="3650853"/>
                </a:cubicBezTo>
                <a:cubicBezTo>
                  <a:pt x="1835172" y="3654719"/>
                  <a:pt x="1826060" y="3652447"/>
                  <a:pt x="1820252" y="3647025"/>
                </a:cubicBezTo>
                <a:cubicBezTo>
                  <a:pt x="1802830" y="3630759"/>
                  <a:pt x="1815154" y="3586123"/>
                  <a:pt x="1849053" y="3593689"/>
                </a:cubicBezTo>
                <a:close/>
                <a:moveTo>
                  <a:pt x="910242" y="3576595"/>
                </a:moveTo>
                <a:cubicBezTo>
                  <a:pt x="963604" y="3562768"/>
                  <a:pt x="966106" y="3627168"/>
                  <a:pt x="943228" y="3645291"/>
                </a:cubicBezTo>
                <a:cubicBezTo>
                  <a:pt x="907024" y="3645527"/>
                  <a:pt x="891808" y="3600683"/>
                  <a:pt x="910242" y="3576595"/>
                </a:cubicBezTo>
                <a:close/>
                <a:moveTo>
                  <a:pt x="1427084" y="3569780"/>
                </a:moveTo>
                <a:cubicBezTo>
                  <a:pt x="1439429" y="3567571"/>
                  <a:pt x="1452135" y="3610323"/>
                  <a:pt x="1416660" y="3590939"/>
                </a:cubicBezTo>
                <a:cubicBezTo>
                  <a:pt x="1418895" y="3576246"/>
                  <a:pt x="1422970" y="3570515"/>
                  <a:pt x="1427084" y="3569780"/>
                </a:cubicBezTo>
                <a:close/>
                <a:moveTo>
                  <a:pt x="1286949" y="3563408"/>
                </a:moveTo>
                <a:cubicBezTo>
                  <a:pt x="1290738" y="3562782"/>
                  <a:pt x="1294848" y="3564071"/>
                  <a:pt x="1298273" y="3568488"/>
                </a:cubicBezTo>
                <a:cubicBezTo>
                  <a:pt x="1295959" y="3573392"/>
                  <a:pt x="1294944" y="3582223"/>
                  <a:pt x="1289021" y="3588107"/>
                </a:cubicBezTo>
                <a:cubicBezTo>
                  <a:pt x="1267159" y="3584419"/>
                  <a:pt x="1275590" y="3565289"/>
                  <a:pt x="1286949" y="3563408"/>
                </a:cubicBezTo>
                <a:close/>
                <a:moveTo>
                  <a:pt x="3312542" y="3537762"/>
                </a:moveTo>
                <a:lnTo>
                  <a:pt x="3313969" y="3539396"/>
                </a:lnTo>
                <a:cubicBezTo>
                  <a:pt x="3317135" y="3548719"/>
                  <a:pt x="3313436" y="3560108"/>
                  <a:pt x="3304784" y="3566945"/>
                </a:cubicBezTo>
                <a:lnTo>
                  <a:pt x="3296551" y="3568936"/>
                </a:lnTo>
                <a:lnTo>
                  <a:pt x="3298478" y="3572458"/>
                </a:lnTo>
                <a:lnTo>
                  <a:pt x="3320520" y="3561792"/>
                </a:lnTo>
                <a:lnTo>
                  <a:pt x="3337247" y="3552590"/>
                </a:lnTo>
                <a:close/>
                <a:moveTo>
                  <a:pt x="1794865" y="3535816"/>
                </a:moveTo>
                <a:cubicBezTo>
                  <a:pt x="1803867" y="3535124"/>
                  <a:pt x="1813435" y="3540093"/>
                  <a:pt x="1816254" y="3547334"/>
                </a:cubicBezTo>
                <a:cubicBezTo>
                  <a:pt x="1810921" y="3567267"/>
                  <a:pt x="1786166" y="3570924"/>
                  <a:pt x="1776874" y="3558256"/>
                </a:cubicBezTo>
                <a:lnTo>
                  <a:pt x="1779735" y="3550039"/>
                </a:lnTo>
                <a:lnTo>
                  <a:pt x="1753858" y="3577539"/>
                </a:lnTo>
                <a:cubicBezTo>
                  <a:pt x="1746688" y="3585718"/>
                  <a:pt x="1739926" y="3593015"/>
                  <a:pt x="1729669" y="3600554"/>
                </a:cubicBezTo>
                <a:cubicBezTo>
                  <a:pt x="1726099" y="3598524"/>
                  <a:pt x="1727732" y="3594996"/>
                  <a:pt x="1724163" y="3592965"/>
                </a:cubicBezTo>
                <a:cubicBezTo>
                  <a:pt x="1723195" y="3590187"/>
                  <a:pt x="1724159" y="3586277"/>
                  <a:pt x="1726206" y="3582008"/>
                </a:cubicBezTo>
                <a:cubicBezTo>
                  <a:pt x="1732348" y="3569204"/>
                  <a:pt x="1748231" y="3553165"/>
                  <a:pt x="1750910" y="3554687"/>
                </a:cubicBezTo>
                <a:cubicBezTo>
                  <a:pt x="1752543" y="3551159"/>
                  <a:pt x="1756113" y="3553191"/>
                  <a:pt x="1757747" y="3549662"/>
                </a:cubicBezTo>
                <a:cubicBezTo>
                  <a:pt x="1757747" y="3549662"/>
                  <a:pt x="1759381" y="3546133"/>
                  <a:pt x="1764583" y="3544636"/>
                </a:cubicBezTo>
                <a:cubicBezTo>
                  <a:pt x="1767186" y="3543887"/>
                  <a:pt x="1769787" y="3543139"/>
                  <a:pt x="1772428" y="3543525"/>
                </a:cubicBezTo>
                <a:lnTo>
                  <a:pt x="1780112" y="3548958"/>
                </a:lnTo>
                <a:lnTo>
                  <a:pt x="1782702" y="3541521"/>
                </a:lnTo>
                <a:cubicBezTo>
                  <a:pt x="1786005" y="3537922"/>
                  <a:pt x="1790364" y="3536162"/>
                  <a:pt x="1794865" y="3535816"/>
                </a:cubicBezTo>
                <a:close/>
                <a:moveTo>
                  <a:pt x="2187879" y="3535238"/>
                </a:moveTo>
                <a:cubicBezTo>
                  <a:pt x="2206886" y="3532774"/>
                  <a:pt x="2216160" y="3551325"/>
                  <a:pt x="2232213" y="3564883"/>
                </a:cubicBezTo>
                <a:cubicBezTo>
                  <a:pt x="2230591" y="3568386"/>
                  <a:pt x="2232504" y="3573899"/>
                  <a:pt x="2236039" y="3575910"/>
                </a:cubicBezTo>
                <a:cubicBezTo>
                  <a:pt x="2237952" y="3581423"/>
                  <a:pt x="2239866" y="3586936"/>
                  <a:pt x="2241487" y="3583434"/>
                </a:cubicBezTo>
                <a:cubicBezTo>
                  <a:pt x="2247227" y="3599975"/>
                  <a:pt x="2250762" y="3601986"/>
                  <a:pt x="2242362" y="3610483"/>
                </a:cubicBezTo>
                <a:cubicBezTo>
                  <a:pt x="2215702" y="3590893"/>
                  <a:pt x="2190374" y="3558783"/>
                  <a:pt x="2184927" y="3551259"/>
                </a:cubicBezTo>
                <a:cubicBezTo>
                  <a:pt x="2182202" y="3547497"/>
                  <a:pt x="2181245" y="3544741"/>
                  <a:pt x="2181817" y="3542300"/>
                </a:cubicBezTo>
                <a:cubicBezTo>
                  <a:pt x="2182389" y="3539859"/>
                  <a:pt x="2184490" y="3537735"/>
                  <a:pt x="2187879" y="3535238"/>
                </a:cubicBezTo>
                <a:close/>
                <a:moveTo>
                  <a:pt x="1467403" y="3523804"/>
                </a:moveTo>
                <a:cubicBezTo>
                  <a:pt x="1475457" y="3532023"/>
                  <a:pt x="1479660" y="3540065"/>
                  <a:pt x="1487716" y="3548285"/>
                </a:cubicBezTo>
                <a:cubicBezTo>
                  <a:pt x="1480701" y="3563662"/>
                  <a:pt x="1468790" y="3555267"/>
                  <a:pt x="1456880" y="3546870"/>
                </a:cubicBezTo>
                <a:cubicBezTo>
                  <a:pt x="1460387" y="3539180"/>
                  <a:pt x="1456186" y="3531139"/>
                  <a:pt x="1467403" y="3523804"/>
                </a:cubicBezTo>
                <a:close/>
                <a:moveTo>
                  <a:pt x="785099" y="3509360"/>
                </a:moveTo>
                <a:cubicBezTo>
                  <a:pt x="788754" y="3508369"/>
                  <a:pt x="793349" y="3508716"/>
                  <a:pt x="798302" y="3509962"/>
                </a:cubicBezTo>
                <a:cubicBezTo>
                  <a:pt x="813163" y="3513701"/>
                  <a:pt x="831256" y="3525534"/>
                  <a:pt x="836897" y="3533570"/>
                </a:cubicBezTo>
                <a:cubicBezTo>
                  <a:pt x="835280" y="3546767"/>
                  <a:pt x="829512" y="3554179"/>
                  <a:pt x="822203" y="3557293"/>
                </a:cubicBezTo>
                <a:cubicBezTo>
                  <a:pt x="800274" y="3566636"/>
                  <a:pt x="764454" y="3537291"/>
                  <a:pt x="785099" y="3509360"/>
                </a:cubicBezTo>
                <a:close/>
                <a:moveTo>
                  <a:pt x="1789988" y="3498287"/>
                </a:moveTo>
                <a:cubicBezTo>
                  <a:pt x="1806607" y="3503129"/>
                  <a:pt x="1803315" y="3522730"/>
                  <a:pt x="1793322" y="3525444"/>
                </a:cubicBezTo>
                <a:cubicBezTo>
                  <a:pt x="1789990" y="3526347"/>
                  <a:pt x="1785914" y="3525376"/>
                  <a:pt x="1781583" y="3521355"/>
                </a:cubicBezTo>
                <a:cubicBezTo>
                  <a:pt x="1782740" y="3512726"/>
                  <a:pt x="1785157" y="3507913"/>
                  <a:pt x="1789988" y="3498287"/>
                </a:cubicBezTo>
                <a:close/>
                <a:moveTo>
                  <a:pt x="658124" y="3496949"/>
                </a:moveTo>
                <a:cubicBezTo>
                  <a:pt x="674712" y="3513568"/>
                  <a:pt x="664027" y="3540829"/>
                  <a:pt x="644169" y="3539919"/>
                </a:cubicBezTo>
                <a:cubicBezTo>
                  <a:pt x="640025" y="3535764"/>
                  <a:pt x="631907" y="3531426"/>
                  <a:pt x="627585" y="3523300"/>
                </a:cubicBezTo>
                <a:cubicBezTo>
                  <a:pt x="630678" y="3503618"/>
                  <a:pt x="642241" y="3496220"/>
                  <a:pt x="658124" y="3496949"/>
                </a:cubicBezTo>
                <a:close/>
                <a:moveTo>
                  <a:pt x="2026956" y="3496099"/>
                </a:moveTo>
                <a:cubicBezTo>
                  <a:pt x="2040498" y="3499747"/>
                  <a:pt x="2056625" y="3511396"/>
                  <a:pt x="2069020" y="3516160"/>
                </a:cubicBezTo>
                <a:cubicBezTo>
                  <a:pt x="2067652" y="3534316"/>
                  <a:pt x="2065544" y="3539733"/>
                  <a:pt x="2054260" y="3554076"/>
                </a:cubicBezTo>
                <a:cubicBezTo>
                  <a:pt x="2028787" y="3553624"/>
                  <a:pt x="2014597" y="3538829"/>
                  <a:pt x="2000408" y="3524034"/>
                </a:cubicBezTo>
                <a:cubicBezTo>
                  <a:pt x="2002460" y="3496802"/>
                  <a:pt x="2013415" y="3492451"/>
                  <a:pt x="2026956" y="3496099"/>
                </a:cubicBezTo>
                <a:close/>
                <a:moveTo>
                  <a:pt x="2998490" y="3492801"/>
                </a:moveTo>
                <a:cubicBezTo>
                  <a:pt x="3027227" y="3500000"/>
                  <a:pt x="3048354" y="3533024"/>
                  <a:pt x="3056409" y="3554286"/>
                </a:cubicBezTo>
                <a:cubicBezTo>
                  <a:pt x="3040230" y="3548410"/>
                  <a:pt x="3023573" y="3543440"/>
                  <a:pt x="3008165" y="3535088"/>
                </a:cubicBezTo>
                <a:cubicBezTo>
                  <a:pt x="2992757" y="3526735"/>
                  <a:pt x="2978600" y="3515002"/>
                  <a:pt x="2967420" y="3495600"/>
                </a:cubicBezTo>
                <a:cubicBezTo>
                  <a:pt x="2978486" y="3490870"/>
                  <a:pt x="2988911" y="3490401"/>
                  <a:pt x="2998490" y="3492801"/>
                </a:cubicBezTo>
                <a:close/>
                <a:moveTo>
                  <a:pt x="3321798" y="3492035"/>
                </a:moveTo>
                <a:lnTo>
                  <a:pt x="3310681" y="3497351"/>
                </a:lnTo>
                <a:cubicBezTo>
                  <a:pt x="3310681" y="3497351"/>
                  <a:pt x="3310681" y="3497351"/>
                  <a:pt x="3301420" y="3502081"/>
                </a:cubicBezTo>
                <a:cubicBezTo>
                  <a:pt x="3282901" y="3513904"/>
                  <a:pt x="3259751" y="3528093"/>
                  <a:pt x="3234285" y="3543464"/>
                </a:cubicBezTo>
                <a:lnTo>
                  <a:pt x="3228599" y="3546866"/>
                </a:lnTo>
                <a:lnTo>
                  <a:pt x="3232208" y="3548851"/>
                </a:lnTo>
                <a:lnTo>
                  <a:pt x="3243651" y="3563574"/>
                </a:lnTo>
                <a:lnTo>
                  <a:pt x="3252021" y="3564301"/>
                </a:lnTo>
                <a:lnTo>
                  <a:pt x="3251003" y="3568356"/>
                </a:lnTo>
                <a:lnTo>
                  <a:pt x="3271273" y="3561987"/>
                </a:lnTo>
                <a:lnTo>
                  <a:pt x="3267632" y="3551601"/>
                </a:lnTo>
                <a:lnTo>
                  <a:pt x="3277052" y="3563444"/>
                </a:lnTo>
                <a:lnTo>
                  <a:pt x="3279671" y="3565060"/>
                </a:lnTo>
                <a:lnTo>
                  <a:pt x="3275533" y="3547485"/>
                </a:lnTo>
                <a:cubicBezTo>
                  <a:pt x="3275519" y="3537514"/>
                  <a:pt x="3277562" y="3527854"/>
                  <a:pt x="3281966" y="3524247"/>
                </a:cubicBezTo>
                <a:lnTo>
                  <a:pt x="3300650" y="3527272"/>
                </a:lnTo>
                <a:lnTo>
                  <a:pt x="3298989" y="3525506"/>
                </a:lnTo>
                <a:cubicBezTo>
                  <a:pt x="3300786" y="3515929"/>
                  <a:pt x="3304118" y="3508412"/>
                  <a:pt x="3308571" y="3502556"/>
                </a:cubicBezTo>
                <a:close/>
                <a:moveTo>
                  <a:pt x="1230166" y="3488103"/>
                </a:moveTo>
                <a:cubicBezTo>
                  <a:pt x="1254168" y="3510613"/>
                  <a:pt x="1249166" y="3501473"/>
                  <a:pt x="1262176" y="3535929"/>
                </a:cubicBezTo>
                <a:cubicBezTo>
                  <a:pt x="1244188" y="3545761"/>
                  <a:pt x="1226200" y="3555595"/>
                  <a:pt x="1208211" y="3565427"/>
                </a:cubicBezTo>
                <a:cubicBezTo>
                  <a:pt x="1205202" y="3549255"/>
                  <a:pt x="1193203" y="3537997"/>
                  <a:pt x="1188201" y="3528857"/>
                </a:cubicBezTo>
                <a:cubicBezTo>
                  <a:pt x="1194190" y="3507767"/>
                  <a:pt x="1205179" y="3495820"/>
                  <a:pt x="1230166" y="3488103"/>
                </a:cubicBezTo>
                <a:close/>
                <a:moveTo>
                  <a:pt x="1772518" y="3455315"/>
                </a:moveTo>
                <a:cubicBezTo>
                  <a:pt x="1791767" y="3450172"/>
                  <a:pt x="1803212" y="3457748"/>
                  <a:pt x="1808979" y="3472566"/>
                </a:cubicBezTo>
                <a:cubicBezTo>
                  <a:pt x="1800502" y="3494462"/>
                  <a:pt x="1771249" y="3495734"/>
                  <a:pt x="1764039" y="3477209"/>
                </a:cubicBezTo>
                <a:cubicBezTo>
                  <a:pt x="1766159" y="3471736"/>
                  <a:pt x="1766838" y="3462556"/>
                  <a:pt x="1772518" y="3455315"/>
                </a:cubicBezTo>
                <a:close/>
                <a:moveTo>
                  <a:pt x="2908573" y="3452062"/>
                </a:moveTo>
                <a:cubicBezTo>
                  <a:pt x="2912562" y="3453134"/>
                  <a:pt x="2915177" y="3455176"/>
                  <a:pt x="2916690" y="3457683"/>
                </a:cubicBezTo>
                <a:cubicBezTo>
                  <a:pt x="2921234" y="3465201"/>
                  <a:pt x="2915880" y="3476903"/>
                  <a:pt x="2908091" y="3479200"/>
                </a:cubicBezTo>
                <a:cubicBezTo>
                  <a:pt x="2904627" y="3480222"/>
                  <a:pt x="2900683" y="3479384"/>
                  <a:pt x="2896912" y="3475497"/>
                </a:cubicBezTo>
                <a:cubicBezTo>
                  <a:pt x="2899284" y="3466801"/>
                  <a:pt x="2902381" y="3461886"/>
                  <a:pt x="2908573" y="3452062"/>
                </a:cubicBezTo>
                <a:close/>
                <a:moveTo>
                  <a:pt x="2003970" y="3449183"/>
                </a:moveTo>
                <a:cubicBezTo>
                  <a:pt x="2007366" y="3451514"/>
                  <a:pt x="2009324" y="3453969"/>
                  <a:pt x="2010202" y="3456521"/>
                </a:cubicBezTo>
                <a:cubicBezTo>
                  <a:pt x="2012836" y="3464171"/>
                  <a:pt x="2005756" y="3472679"/>
                  <a:pt x="1998675" y="3481184"/>
                </a:cubicBezTo>
                <a:cubicBezTo>
                  <a:pt x="1991882" y="3476525"/>
                  <a:pt x="1983765" y="3479867"/>
                  <a:pt x="1978295" y="3467208"/>
                </a:cubicBezTo>
                <a:cubicBezTo>
                  <a:pt x="1987074" y="3459868"/>
                  <a:pt x="1995191" y="3456526"/>
                  <a:pt x="2003970" y="3449183"/>
                </a:cubicBezTo>
                <a:close/>
                <a:moveTo>
                  <a:pt x="1575691" y="3435842"/>
                </a:moveTo>
                <a:cubicBezTo>
                  <a:pt x="1587566" y="3444313"/>
                  <a:pt x="1598914" y="3440870"/>
                  <a:pt x="1614981" y="3457456"/>
                </a:cubicBezTo>
                <a:cubicBezTo>
                  <a:pt x="1583213" y="3519388"/>
                  <a:pt x="1570828" y="3586173"/>
                  <a:pt x="1542377" y="3636372"/>
                </a:cubicBezTo>
                <a:lnTo>
                  <a:pt x="1536855" y="3604479"/>
                </a:lnTo>
                <a:lnTo>
                  <a:pt x="1533297" y="3605924"/>
                </a:lnTo>
                <a:cubicBezTo>
                  <a:pt x="1524254" y="3617605"/>
                  <a:pt x="1535475" y="3639406"/>
                  <a:pt x="1513409" y="3641898"/>
                </a:cubicBezTo>
                <a:cubicBezTo>
                  <a:pt x="1501913" y="3637748"/>
                  <a:pt x="1488348" y="3637334"/>
                  <a:pt x="1477496" y="3628511"/>
                </a:cubicBezTo>
                <a:cubicBezTo>
                  <a:pt x="1473878" y="3625570"/>
                  <a:pt x="1470563" y="3621695"/>
                  <a:pt x="1467723" y="3616435"/>
                </a:cubicBezTo>
                <a:cubicBezTo>
                  <a:pt x="1497446" y="3604250"/>
                  <a:pt x="1511837" y="3586529"/>
                  <a:pt x="1534814" y="3569916"/>
                </a:cubicBezTo>
                <a:lnTo>
                  <a:pt x="1536314" y="3571566"/>
                </a:lnTo>
                <a:lnTo>
                  <a:pt x="1541813" y="3536802"/>
                </a:lnTo>
                <a:lnTo>
                  <a:pt x="1555407" y="3495221"/>
                </a:lnTo>
                <a:lnTo>
                  <a:pt x="1548610" y="3494694"/>
                </a:lnTo>
                <a:cubicBezTo>
                  <a:pt x="1544477" y="3493330"/>
                  <a:pt x="1539969" y="3490801"/>
                  <a:pt x="1535170" y="3486837"/>
                </a:cubicBezTo>
                <a:cubicBezTo>
                  <a:pt x="1528787" y="3467500"/>
                  <a:pt x="1545803" y="3458666"/>
                  <a:pt x="1549291" y="3445079"/>
                </a:cubicBezTo>
                <a:cubicBezTo>
                  <a:pt x="1557586" y="3447567"/>
                  <a:pt x="1563623" y="3451705"/>
                  <a:pt x="1567705" y="3456579"/>
                </a:cubicBezTo>
                <a:lnTo>
                  <a:pt x="1568170" y="3457690"/>
                </a:lnTo>
                <a:close/>
                <a:moveTo>
                  <a:pt x="2921885" y="3428317"/>
                </a:moveTo>
                <a:cubicBezTo>
                  <a:pt x="2912667" y="3440473"/>
                  <a:pt x="2909972" y="3445764"/>
                  <a:pt x="2897358" y="3446769"/>
                </a:cubicBezTo>
                <a:cubicBezTo>
                  <a:pt x="2902748" y="3436187"/>
                  <a:pt x="2909272" y="3429321"/>
                  <a:pt x="2921885" y="3428317"/>
                </a:cubicBezTo>
                <a:close/>
                <a:moveTo>
                  <a:pt x="1428476" y="3425891"/>
                </a:moveTo>
                <a:cubicBezTo>
                  <a:pt x="1439037" y="3423614"/>
                  <a:pt x="1451063" y="3429208"/>
                  <a:pt x="1450417" y="3447205"/>
                </a:cubicBezTo>
                <a:cubicBezTo>
                  <a:pt x="1434576" y="3450619"/>
                  <a:pt x="1424012" y="3452896"/>
                  <a:pt x="1415318" y="3451793"/>
                </a:cubicBezTo>
                <a:cubicBezTo>
                  <a:pt x="1408817" y="3438314"/>
                  <a:pt x="1417914" y="3428168"/>
                  <a:pt x="1428476" y="3425891"/>
                </a:cubicBezTo>
                <a:close/>
                <a:moveTo>
                  <a:pt x="870419" y="3393813"/>
                </a:moveTo>
                <a:cubicBezTo>
                  <a:pt x="888995" y="3414054"/>
                  <a:pt x="914850" y="3432318"/>
                  <a:pt x="927426" y="3458401"/>
                </a:cubicBezTo>
                <a:cubicBezTo>
                  <a:pt x="899401" y="3457583"/>
                  <a:pt x="853884" y="3427802"/>
                  <a:pt x="870419" y="3393813"/>
                </a:cubicBezTo>
                <a:close/>
                <a:moveTo>
                  <a:pt x="1382397" y="3377676"/>
                </a:moveTo>
                <a:cubicBezTo>
                  <a:pt x="1394369" y="3380724"/>
                  <a:pt x="1408076" y="3397473"/>
                  <a:pt x="1407255" y="3403994"/>
                </a:cubicBezTo>
                <a:cubicBezTo>
                  <a:pt x="1401251" y="3409825"/>
                  <a:pt x="1360866" y="3395593"/>
                  <a:pt x="1371606" y="3380080"/>
                </a:cubicBezTo>
                <a:cubicBezTo>
                  <a:pt x="1374607" y="3377164"/>
                  <a:pt x="1378407" y="3376660"/>
                  <a:pt x="1382397" y="3377676"/>
                </a:cubicBezTo>
                <a:close/>
                <a:moveTo>
                  <a:pt x="3182292" y="3374843"/>
                </a:moveTo>
                <a:cubicBezTo>
                  <a:pt x="3201285" y="3381836"/>
                  <a:pt x="3228485" y="3382412"/>
                  <a:pt x="3243120" y="3396454"/>
                </a:cubicBezTo>
                <a:cubicBezTo>
                  <a:pt x="3235421" y="3395193"/>
                  <a:pt x="3193332" y="3384415"/>
                  <a:pt x="3182292" y="3374843"/>
                </a:cubicBezTo>
                <a:close/>
                <a:moveTo>
                  <a:pt x="3578180" y="3372251"/>
                </a:moveTo>
                <a:lnTo>
                  <a:pt x="3528290" y="3393301"/>
                </a:lnTo>
                <a:lnTo>
                  <a:pt x="3329425" y="3488388"/>
                </a:lnTo>
                <a:lnTo>
                  <a:pt x="3345462" y="3484184"/>
                </a:lnTo>
                <a:cubicBezTo>
                  <a:pt x="3352756" y="3483384"/>
                  <a:pt x="3360347" y="3483450"/>
                  <a:pt x="3367825" y="3483983"/>
                </a:cubicBezTo>
                <a:lnTo>
                  <a:pt x="3378298" y="3485344"/>
                </a:lnTo>
                <a:lnTo>
                  <a:pt x="3380423" y="3481128"/>
                </a:lnTo>
                <a:cubicBezTo>
                  <a:pt x="3382657" y="3478258"/>
                  <a:pt x="3385363" y="3475408"/>
                  <a:pt x="3387168" y="3473509"/>
                </a:cubicBezTo>
                <a:cubicBezTo>
                  <a:pt x="3386994" y="3469536"/>
                  <a:pt x="3390601" y="3465737"/>
                  <a:pt x="3394386" y="3465911"/>
                </a:cubicBezTo>
                <a:cubicBezTo>
                  <a:pt x="3394386" y="3465911"/>
                  <a:pt x="3397996" y="3462112"/>
                  <a:pt x="3397819" y="3458139"/>
                </a:cubicBezTo>
                <a:cubicBezTo>
                  <a:pt x="3405037" y="3450541"/>
                  <a:pt x="3408821" y="3450716"/>
                  <a:pt x="3412606" y="3450889"/>
                </a:cubicBezTo>
                <a:cubicBezTo>
                  <a:pt x="3412606" y="3450889"/>
                  <a:pt x="3408996" y="3454687"/>
                  <a:pt x="3409171" y="3458660"/>
                </a:cubicBezTo>
                <a:cubicBezTo>
                  <a:pt x="3409171" y="3458660"/>
                  <a:pt x="3405563" y="3462459"/>
                  <a:pt x="3401953" y="3466258"/>
                </a:cubicBezTo>
                <a:cubicBezTo>
                  <a:pt x="3401953" y="3466258"/>
                  <a:pt x="3402130" y="3470231"/>
                  <a:pt x="3402305" y="3474204"/>
                </a:cubicBezTo>
                <a:lnTo>
                  <a:pt x="3392804" y="3487230"/>
                </a:lnTo>
                <a:lnTo>
                  <a:pt x="3396150" y="3487666"/>
                </a:lnTo>
                <a:cubicBezTo>
                  <a:pt x="3405163" y="3488830"/>
                  <a:pt x="3414423" y="3490476"/>
                  <a:pt x="3422311" y="3493133"/>
                </a:cubicBezTo>
                <a:lnTo>
                  <a:pt x="3426936" y="3496110"/>
                </a:lnTo>
                <a:lnTo>
                  <a:pt x="3433279" y="3480295"/>
                </a:lnTo>
                <a:cubicBezTo>
                  <a:pt x="3443292" y="3484004"/>
                  <a:pt x="3446227" y="3469522"/>
                  <a:pt x="3457657" y="3476869"/>
                </a:cubicBezTo>
                <a:cubicBezTo>
                  <a:pt x="3460488" y="3484146"/>
                  <a:pt x="3460083" y="3494116"/>
                  <a:pt x="3457278" y="3504803"/>
                </a:cubicBezTo>
                <a:lnTo>
                  <a:pt x="3456849" y="3505739"/>
                </a:lnTo>
                <a:lnTo>
                  <a:pt x="3458262" y="3505036"/>
                </a:lnTo>
                <a:cubicBezTo>
                  <a:pt x="3465786" y="3502080"/>
                  <a:pt x="3472731" y="3499716"/>
                  <a:pt x="3477360" y="3497351"/>
                </a:cubicBezTo>
                <a:cubicBezTo>
                  <a:pt x="3491251" y="3492622"/>
                  <a:pt x="3500510" y="3478433"/>
                  <a:pt x="3481990" y="3483162"/>
                </a:cubicBezTo>
                <a:cubicBezTo>
                  <a:pt x="3500510" y="3468973"/>
                  <a:pt x="3537549" y="3459515"/>
                  <a:pt x="3560699" y="3445324"/>
                </a:cubicBezTo>
                <a:cubicBezTo>
                  <a:pt x="3553755" y="3454784"/>
                  <a:pt x="3560700" y="3454784"/>
                  <a:pt x="3571696" y="3451828"/>
                </a:cubicBezTo>
                <a:lnTo>
                  <a:pt x="3572155" y="3451682"/>
                </a:lnTo>
                <a:lnTo>
                  <a:pt x="3575288" y="3427386"/>
                </a:lnTo>
                <a:cubicBezTo>
                  <a:pt x="3576614" y="3417349"/>
                  <a:pt x="3578295" y="3407207"/>
                  <a:pt x="3581313" y="3396544"/>
                </a:cubicBezTo>
                <a:lnTo>
                  <a:pt x="3585438" y="3386565"/>
                </a:lnTo>
                <a:close/>
                <a:moveTo>
                  <a:pt x="3174179" y="3369147"/>
                </a:moveTo>
                <a:cubicBezTo>
                  <a:pt x="3178141" y="3373435"/>
                  <a:pt x="3178141" y="3373435"/>
                  <a:pt x="3182338" y="3374123"/>
                </a:cubicBezTo>
                <a:cubicBezTo>
                  <a:pt x="3182338" y="3374123"/>
                  <a:pt x="3177901" y="3377036"/>
                  <a:pt x="3177901" y="3377036"/>
                </a:cubicBezTo>
                <a:cubicBezTo>
                  <a:pt x="3173940" y="3372747"/>
                  <a:pt x="3173703" y="3376348"/>
                  <a:pt x="3174179" y="3369147"/>
                </a:cubicBezTo>
                <a:close/>
                <a:moveTo>
                  <a:pt x="3154582" y="3365937"/>
                </a:moveTo>
                <a:cubicBezTo>
                  <a:pt x="3158781" y="3366625"/>
                  <a:pt x="3162980" y="3367313"/>
                  <a:pt x="3162742" y="3370912"/>
                </a:cubicBezTo>
                <a:cubicBezTo>
                  <a:pt x="3162504" y="3374513"/>
                  <a:pt x="3158305" y="3373824"/>
                  <a:pt x="3154344" y="3369537"/>
                </a:cubicBezTo>
                <a:cubicBezTo>
                  <a:pt x="3154344" y="3369537"/>
                  <a:pt x="3154582" y="3365937"/>
                  <a:pt x="3154582" y="3365937"/>
                </a:cubicBezTo>
                <a:close/>
                <a:moveTo>
                  <a:pt x="3132757" y="3353628"/>
                </a:moveTo>
                <a:cubicBezTo>
                  <a:pt x="3144253" y="3359514"/>
                  <a:pt x="3144253" y="3359514"/>
                  <a:pt x="3151567" y="3368718"/>
                </a:cubicBezTo>
                <a:cubicBezTo>
                  <a:pt x="3147648" y="3368075"/>
                  <a:pt x="3139547" y="3370751"/>
                  <a:pt x="3135889" y="3366149"/>
                </a:cubicBezTo>
                <a:cubicBezTo>
                  <a:pt x="3132233" y="3361547"/>
                  <a:pt x="3132233" y="3361547"/>
                  <a:pt x="3132757" y="3353628"/>
                </a:cubicBezTo>
                <a:close/>
                <a:moveTo>
                  <a:pt x="1264691" y="3353588"/>
                </a:moveTo>
                <a:cubicBezTo>
                  <a:pt x="1270181" y="3351830"/>
                  <a:pt x="1276345" y="3352867"/>
                  <a:pt x="1282455" y="3358170"/>
                </a:cubicBezTo>
                <a:cubicBezTo>
                  <a:pt x="1291371" y="3382693"/>
                  <a:pt x="1268002" y="3385639"/>
                  <a:pt x="1253194" y="3405055"/>
                </a:cubicBezTo>
                <a:cubicBezTo>
                  <a:pt x="1237810" y="3389279"/>
                  <a:pt x="1248216" y="3358860"/>
                  <a:pt x="1264691" y="3353588"/>
                </a:cubicBezTo>
                <a:close/>
                <a:moveTo>
                  <a:pt x="1978527" y="3340547"/>
                </a:moveTo>
                <a:cubicBezTo>
                  <a:pt x="1978527" y="3340547"/>
                  <a:pt x="1980499" y="3346144"/>
                  <a:pt x="1982471" y="3351740"/>
                </a:cubicBezTo>
                <a:cubicBezTo>
                  <a:pt x="1984443" y="3357337"/>
                  <a:pt x="1984443" y="3357337"/>
                  <a:pt x="1989696" y="3355849"/>
                </a:cubicBezTo>
                <a:cubicBezTo>
                  <a:pt x="1991668" y="3361446"/>
                  <a:pt x="1991668" y="3361446"/>
                  <a:pt x="1988389" y="3368530"/>
                </a:cubicBezTo>
                <a:cubicBezTo>
                  <a:pt x="1986416" y="3362933"/>
                  <a:pt x="1973275" y="3342034"/>
                  <a:pt x="1978527" y="3340547"/>
                </a:cubicBezTo>
                <a:close/>
                <a:moveTo>
                  <a:pt x="1929325" y="3336272"/>
                </a:moveTo>
                <a:cubicBezTo>
                  <a:pt x="1935804" y="3358583"/>
                  <a:pt x="1932335" y="3375492"/>
                  <a:pt x="1923892" y="3389699"/>
                </a:cubicBezTo>
                <a:lnTo>
                  <a:pt x="1916940" y="3397035"/>
                </a:lnTo>
                <a:lnTo>
                  <a:pt x="1923328" y="3404824"/>
                </a:lnTo>
                <a:lnTo>
                  <a:pt x="1946931" y="3381141"/>
                </a:lnTo>
                <a:cubicBezTo>
                  <a:pt x="1959952" y="3374435"/>
                  <a:pt x="1974719" y="3371250"/>
                  <a:pt x="1987911" y="3371666"/>
                </a:cubicBezTo>
                <a:cubicBezTo>
                  <a:pt x="1996704" y="3371942"/>
                  <a:pt x="2004800" y="3373820"/>
                  <a:pt x="2011210" y="3377321"/>
                </a:cubicBezTo>
                <a:lnTo>
                  <a:pt x="2006514" y="3382951"/>
                </a:lnTo>
                <a:lnTo>
                  <a:pt x="2029080" y="3407726"/>
                </a:lnTo>
                <a:cubicBezTo>
                  <a:pt x="2037995" y="3417767"/>
                  <a:pt x="2046055" y="3428566"/>
                  <a:pt x="2050515" y="3441439"/>
                </a:cubicBezTo>
                <a:cubicBezTo>
                  <a:pt x="2029556" y="3441538"/>
                  <a:pt x="2001037" y="3425625"/>
                  <a:pt x="1997088" y="3403036"/>
                </a:cubicBezTo>
                <a:lnTo>
                  <a:pt x="1999747" y="3391063"/>
                </a:lnTo>
                <a:lnTo>
                  <a:pt x="1993170" y="3398947"/>
                </a:lnTo>
                <a:cubicBezTo>
                  <a:pt x="1981803" y="3407076"/>
                  <a:pt x="1967618" y="3411435"/>
                  <a:pt x="1953775" y="3413182"/>
                </a:cubicBezTo>
                <a:lnTo>
                  <a:pt x="1929414" y="3412244"/>
                </a:lnTo>
                <a:lnTo>
                  <a:pt x="1935574" y="3419753"/>
                </a:lnTo>
                <a:cubicBezTo>
                  <a:pt x="1947889" y="3441829"/>
                  <a:pt x="1953301" y="3468583"/>
                  <a:pt x="1944825" y="3485346"/>
                </a:cubicBezTo>
                <a:lnTo>
                  <a:pt x="1919606" y="3499712"/>
                </a:lnTo>
                <a:lnTo>
                  <a:pt x="1928504" y="3503076"/>
                </a:lnTo>
                <a:cubicBezTo>
                  <a:pt x="1937966" y="3507956"/>
                  <a:pt x="1946282" y="3514708"/>
                  <a:pt x="1949292" y="3519957"/>
                </a:cubicBezTo>
                <a:cubicBezTo>
                  <a:pt x="1945817" y="3533255"/>
                  <a:pt x="1939000" y="3540891"/>
                  <a:pt x="1931244" y="3544264"/>
                </a:cubicBezTo>
                <a:cubicBezTo>
                  <a:pt x="1913790" y="3551856"/>
                  <a:pt x="1891573" y="3537876"/>
                  <a:pt x="1891935" y="3518291"/>
                </a:cubicBezTo>
                <a:lnTo>
                  <a:pt x="1893522" y="3514571"/>
                </a:lnTo>
                <a:lnTo>
                  <a:pt x="1891619" y="3515655"/>
                </a:lnTo>
                <a:cubicBezTo>
                  <a:pt x="1854684" y="3513199"/>
                  <a:pt x="1830400" y="3482769"/>
                  <a:pt x="1831279" y="3450155"/>
                </a:cubicBezTo>
                <a:lnTo>
                  <a:pt x="1839493" y="3422830"/>
                </a:lnTo>
                <a:lnTo>
                  <a:pt x="1829216" y="3429895"/>
                </a:lnTo>
                <a:cubicBezTo>
                  <a:pt x="1825147" y="3431569"/>
                  <a:pt x="1821247" y="3432128"/>
                  <a:pt x="1818873" y="3431012"/>
                </a:cubicBezTo>
                <a:cubicBezTo>
                  <a:pt x="1814125" y="3428783"/>
                  <a:pt x="1812992" y="3425066"/>
                  <a:pt x="1812992" y="3425066"/>
                </a:cubicBezTo>
                <a:lnTo>
                  <a:pt x="1819247" y="3413478"/>
                </a:lnTo>
                <a:lnTo>
                  <a:pt x="1815969" y="3412470"/>
                </a:lnTo>
                <a:cubicBezTo>
                  <a:pt x="1786290" y="3408553"/>
                  <a:pt x="1755820" y="3414493"/>
                  <a:pt x="1741004" y="3385331"/>
                </a:cubicBezTo>
                <a:lnTo>
                  <a:pt x="1764869" y="3381743"/>
                </a:lnTo>
                <a:lnTo>
                  <a:pt x="1761852" y="3376872"/>
                </a:lnTo>
                <a:cubicBezTo>
                  <a:pt x="1759700" y="3371520"/>
                  <a:pt x="1758378" y="3363750"/>
                  <a:pt x="1761692" y="3354073"/>
                </a:cubicBezTo>
                <a:cubicBezTo>
                  <a:pt x="1764277" y="3348852"/>
                  <a:pt x="1773156" y="3336887"/>
                  <a:pt x="1774281" y="3340581"/>
                </a:cubicBezTo>
                <a:cubicBezTo>
                  <a:pt x="1779116" y="3342749"/>
                  <a:pt x="1777990" y="3339055"/>
                  <a:pt x="1781700" y="3337530"/>
                </a:cubicBezTo>
                <a:cubicBezTo>
                  <a:pt x="1788953" y="3340783"/>
                  <a:pt x="1794349" y="3344798"/>
                  <a:pt x="1797427" y="3349770"/>
                </a:cubicBezTo>
                <a:cubicBezTo>
                  <a:pt x="1800506" y="3354739"/>
                  <a:pt x="1801267" y="3360661"/>
                  <a:pt x="1799244" y="3367729"/>
                </a:cubicBezTo>
                <a:lnTo>
                  <a:pt x="1793342" y="3377465"/>
                </a:lnTo>
                <a:lnTo>
                  <a:pt x="1797501" y="3376840"/>
                </a:lnTo>
                <a:lnTo>
                  <a:pt x="1801760" y="3377281"/>
                </a:lnTo>
                <a:lnTo>
                  <a:pt x="1803742" y="3369934"/>
                </a:lnTo>
                <a:lnTo>
                  <a:pt x="1817916" y="3376881"/>
                </a:lnTo>
                <a:lnTo>
                  <a:pt x="1816481" y="3378809"/>
                </a:lnTo>
                <a:lnTo>
                  <a:pt x="1828204" y="3380025"/>
                </a:lnTo>
                <a:cubicBezTo>
                  <a:pt x="1838970" y="3382700"/>
                  <a:pt x="1850355" y="3387247"/>
                  <a:pt x="1862617" y="3394452"/>
                </a:cubicBezTo>
                <a:lnTo>
                  <a:pt x="1862845" y="3395422"/>
                </a:lnTo>
                <a:lnTo>
                  <a:pt x="1884903" y="3382231"/>
                </a:lnTo>
                <a:lnTo>
                  <a:pt x="1886944" y="3382945"/>
                </a:lnTo>
                <a:lnTo>
                  <a:pt x="1889401" y="3375520"/>
                </a:lnTo>
                <a:cubicBezTo>
                  <a:pt x="1898988" y="3359243"/>
                  <a:pt x="1915098" y="3344990"/>
                  <a:pt x="1929325" y="3336272"/>
                </a:cubicBezTo>
                <a:close/>
                <a:moveTo>
                  <a:pt x="2873842" y="3327396"/>
                </a:moveTo>
                <a:cubicBezTo>
                  <a:pt x="2875997" y="3327523"/>
                  <a:pt x="2877751" y="3328520"/>
                  <a:pt x="2878699" y="3331257"/>
                </a:cubicBezTo>
                <a:cubicBezTo>
                  <a:pt x="2878699" y="3331257"/>
                  <a:pt x="2877087" y="3334735"/>
                  <a:pt x="2866855" y="3337703"/>
                </a:cubicBezTo>
                <a:cubicBezTo>
                  <a:pt x="2868464" y="3334224"/>
                  <a:pt x="2864959" y="3332230"/>
                  <a:pt x="2864959" y="3332230"/>
                </a:cubicBezTo>
                <a:cubicBezTo>
                  <a:pt x="2864959" y="3332230"/>
                  <a:pt x="2864959" y="3332230"/>
                  <a:pt x="2863349" y="3335708"/>
                </a:cubicBezTo>
                <a:cubicBezTo>
                  <a:pt x="2862400" y="3332971"/>
                  <a:pt x="2863205" y="3331233"/>
                  <a:pt x="2864248" y="3330177"/>
                </a:cubicBezTo>
                <a:cubicBezTo>
                  <a:pt x="2865290" y="3329122"/>
                  <a:pt x="2866569" y="3328751"/>
                  <a:pt x="2866569" y="3328751"/>
                </a:cubicBezTo>
                <a:cubicBezTo>
                  <a:pt x="2869127" y="3328010"/>
                  <a:pt x="2871685" y="3327268"/>
                  <a:pt x="2873842" y="3327396"/>
                </a:cubicBezTo>
                <a:close/>
                <a:moveTo>
                  <a:pt x="3506586" y="3306149"/>
                </a:moveTo>
                <a:lnTo>
                  <a:pt x="3504614" y="3320787"/>
                </a:lnTo>
                <a:lnTo>
                  <a:pt x="3517612" y="3314659"/>
                </a:lnTo>
                <a:close/>
                <a:moveTo>
                  <a:pt x="3063732" y="3303878"/>
                </a:moveTo>
                <a:cubicBezTo>
                  <a:pt x="3067301" y="3305909"/>
                  <a:pt x="3076052" y="3306490"/>
                  <a:pt x="3078010" y="3312000"/>
                </a:cubicBezTo>
                <a:cubicBezTo>
                  <a:pt x="3079970" y="3317509"/>
                  <a:pt x="3079970" y="3317509"/>
                  <a:pt x="3076748" y="3324466"/>
                </a:cubicBezTo>
                <a:cubicBezTo>
                  <a:pt x="3067650" y="3314896"/>
                  <a:pt x="3067650" y="3314896"/>
                  <a:pt x="3063732" y="3303878"/>
                </a:cubicBezTo>
                <a:close/>
                <a:moveTo>
                  <a:pt x="1448057" y="3301592"/>
                </a:moveTo>
                <a:cubicBezTo>
                  <a:pt x="1453249" y="3302335"/>
                  <a:pt x="1458103" y="3306202"/>
                  <a:pt x="1465249" y="3314685"/>
                </a:cubicBezTo>
                <a:cubicBezTo>
                  <a:pt x="1465249" y="3314685"/>
                  <a:pt x="1467136" y="3320176"/>
                  <a:pt x="1467136" y="3320176"/>
                </a:cubicBezTo>
                <a:lnTo>
                  <a:pt x="1471944" y="3344333"/>
                </a:lnTo>
                <a:lnTo>
                  <a:pt x="1480665" y="3349951"/>
                </a:lnTo>
                <a:cubicBezTo>
                  <a:pt x="1480957" y="3361956"/>
                  <a:pt x="1474064" y="3370510"/>
                  <a:pt x="1464646" y="3375111"/>
                </a:cubicBezTo>
                <a:lnTo>
                  <a:pt x="1457032" y="3375465"/>
                </a:lnTo>
                <a:lnTo>
                  <a:pt x="1455964" y="3383784"/>
                </a:lnTo>
                <a:cubicBezTo>
                  <a:pt x="1448161" y="3380774"/>
                  <a:pt x="1439626" y="3383464"/>
                  <a:pt x="1434181" y="3383360"/>
                </a:cubicBezTo>
                <a:lnTo>
                  <a:pt x="1429201" y="3372757"/>
                </a:lnTo>
                <a:lnTo>
                  <a:pt x="1418091" y="3362875"/>
                </a:lnTo>
                <a:cubicBezTo>
                  <a:pt x="1417897" y="3354870"/>
                  <a:pt x="1420667" y="3348814"/>
                  <a:pt x="1425193" y="3344544"/>
                </a:cubicBezTo>
                <a:lnTo>
                  <a:pt x="1433475" y="3340966"/>
                </a:lnTo>
                <a:lnTo>
                  <a:pt x="1431460" y="3330257"/>
                </a:lnTo>
                <a:cubicBezTo>
                  <a:pt x="1431463" y="3323078"/>
                  <a:pt x="1431667" y="3315463"/>
                  <a:pt x="1428837" y="3307226"/>
                </a:cubicBezTo>
                <a:cubicBezTo>
                  <a:pt x="1437334" y="3303223"/>
                  <a:pt x="1442865" y="3300847"/>
                  <a:pt x="1448057" y="3301592"/>
                </a:cubicBezTo>
                <a:close/>
                <a:moveTo>
                  <a:pt x="3057167" y="3296747"/>
                </a:moveTo>
                <a:cubicBezTo>
                  <a:pt x="3058601" y="3297563"/>
                  <a:pt x="3060148" y="3299441"/>
                  <a:pt x="3061328" y="3302110"/>
                </a:cubicBezTo>
                <a:cubicBezTo>
                  <a:pt x="3061328" y="3302110"/>
                  <a:pt x="3059863" y="3305273"/>
                  <a:pt x="3059863" y="3305273"/>
                </a:cubicBezTo>
                <a:cubicBezTo>
                  <a:pt x="3056039" y="3303098"/>
                  <a:pt x="3052214" y="3300921"/>
                  <a:pt x="3053678" y="3297759"/>
                </a:cubicBezTo>
                <a:cubicBezTo>
                  <a:pt x="3054410" y="3296178"/>
                  <a:pt x="3055732" y="3295932"/>
                  <a:pt x="3057167" y="3296747"/>
                </a:cubicBezTo>
                <a:close/>
                <a:moveTo>
                  <a:pt x="1109194" y="3295112"/>
                </a:moveTo>
                <a:cubicBezTo>
                  <a:pt x="1115509" y="3293398"/>
                  <a:pt x="1121326" y="3293896"/>
                  <a:pt x="1126145" y="3295836"/>
                </a:cubicBezTo>
                <a:cubicBezTo>
                  <a:pt x="1140599" y="3301656"/>
                  <a:pt x="1146062" y="3320440"/>
                  <a:pt x="1129006" y="3331306"/>
                </a:cubicBezTo>
                <a:cubicBezTo>
                  <a:pt x="1109533" y="3319964"/>
                  <a:pt x="1105754" y="3308517"/>
                  <a:pt x="1109194" y="3295112"/>
                </a:cubicBezTo>
                <a:close/>
                <a:moveTo>
                  <a:pt x="2359994" y="3288769"/>
                </a:moveTo>
                <a:cubicBezTo>
                  <a:pt x="2376497" y="3293300"/>
                  <a:pt x="2395499" y="3295747"/>
                  <a:pt x="2401996" y="3308619"/>
                </a:cubicBezTo>
                <a:cubicBezTo>
                  <a:pt x="2404161" y="3312910"/>
                  <a:pt x="2404936" y="3318359"/>
                  <a:pt x="2403767" y="3325428"/>
                </a:cubicBezTo>
                <a:cubicBezTo>
                  <a:pt x="2391341" y="3339705"/>
                  <a:pt x="2378234" y="3341813"/>
                  <a:pt x="2368145" y="3337488"/>
                </a:cubicBezTo>
                <a:lnTo>
                  <a:pt x="2365988" y="3335645"/>
                </a:lnTo>
                <a:lnTo>
                  <a:pt x="2366036" y="3335867"/>
                </a:lnTo>
                <a:cubicBezTo>
                  <a:pt x="2368375" y="3339412"/>
                  <a:pt x="2356506" y="3342155"/>
                  <a:pt x="2356506" y="3342155"/>
                </a:cubicBezTo>
                <a:cubicBezTo>
                  <a:pt x="2350991" y="3340707"/>
                  <a:pt x="2350326" y="3325879"/>
                  <a:pt x="2347987" y="3322333"/>
                </a:cubicBezTo>
                <a:lnTo>
                  <a:pt x="2353849" y="3320979"/>
                </a:lnTo>
                <a:lnTo>
                  <a:pt x="2350636" y="3310938"/>
                </a:lnTo>
                <a:cubicBezTo>
                  <a:pt x="2350405" y="3303295"/>
                  <a:pt x="2353157" y="3295340"/>
                  <a:pt x="2359994" y="3288769"/>
                </a:cubicBezTo>
                <a:close/>
                <a:moveTo>
                  <a:pt x="2044835" y="3283538"/>
                </a:moveTo>
                <a:cubicBezTo>
                  <a:pt x="2056605" y="3294842"/>
                  <a:pt x="2070151" y="3308135"/>
                  <a:pt x="2084027" y="3322739"/>
                </a:cubicBezTo>
                <a:lnTo>
                  <a:pt x="2098749" y="3339567"/>
                </a:lnTo>
                <a:lnTo>
                  <a:pt x="2106400" y="3322621"/>
                </a:lnTo>
                <a:cubicBezTo>
                  <a:pt x="2110148" y="3317561"/>
                  <a:pt x="2114974" y="3313826"/>
                  <a:pt x="2121285" y="3311921"/>
                </a:cubicBezTo>
                <a:cubicBezTo>
                  <a:pt x="2125605" y="3315630"/>
                  <a:pt x="2128078" y="3320692"/>
                  <a:pt x="2129198" y="3326503"/>
                </a:cubicBezTo>
                <a:lnTo>
                  <a:pt x="2128061" y="3340022"/>
                </a:lnTo>
                <a:lnTo>
                  <a:pt x="2130238" y="3339916"/>
                </a:lnTo>
                <a:lnTo>
                  <a:pt x="2129471" y="3322846"/>
                </a:lnTo>
                <a:cubicBezTo>
                  <a:pt x="2132230" y="3323571"/>
                  <a:pt x="2133399" y="3325343"/>
                  <a:pt x="2133775" y="3327640"/>
                </a:cubicBezTo>
                <a:cubicBezTo>
                  <a:pt x="2134151" y="3329937"/>
                  <a:pt x="2133732" y="3332757"/>
                  <a:pt x="2133313" y="3335578"/>
                </a:cubicBezTo>
                <a:lnTo>
                  <a:pt x="2132687" y="3339797"/>
                </a:lnTo>
                <a:lnTo>
                  <a:pt x="2141345" y="3339377"/>
                </a:lnTo>
                <a:lnTo>
                  <a:pt x="2148064" y="3349618"/>
                </a:lnTo>
                <a:lnTo>
                  <a:pt x="2149248" y="3349402"/>
                </a:lnTo>
                <a:cubicBezTo>
                  <a:pt x="2163495" y="3348232"/>
                  <a:pt x="2176638" y="3350646"/>
                  <a:pt x="2178565" y="3361493"/>
                </a:cubicBezTo>
                <a:cubicBezTo>
                  <a:pt x="2179115" y="3364591"/>
                  <a:pt x="2178751" y="3368379"/>
                  <a:pt x="2177234" y="3372968"/>
                </a:cubicBezTo>
                <a:lnTo>
                  <a:pt x="2157077" y="3375332"/>
                </a:lnTo>
                <a:lnTo>
                  <a:pt x="2157347" y="3377016"/>
                </a:lnTo>
                <a:cubicBezTo>
                  <a:pt x="2156526" y="3385024"/>
                  <a:pt x="2152627" y="3391784"/>
                  <a:pt x="2146858" y="3396858"/>
                </a:cubicBezTo>
                <a:lnTo>
                  <a:pt x="2144316" y="3397997"/>
                </a:lnTo>
                <a:lnTo>
                  <a:pt x="2159679" y="3420656"/>
                </a:lnTo>
                <a:cubicBezTo>
                  <a:pt x="2169092" y="3437787"/>
                  <a:pt x="2175944" y="3454871"/>
                  <a:pt x="2178789" y="3471229"/>
                </a:cubicBezTo>
                <a:cubicBezTo>
                  <a:pt x="2159721" y="3479034"/>
                  <a:pt x="2141791" y="3474588"/>
                  <a:pt x="2125627" y="3462684"/>
                </a:cubicBezTo>
                <a:lnTo>
                  <a:pt x="2109593" y="3446644"/>
                </a:lnTo>
                <a:lnTo>
                  <a:pt x="2126541" y="3475803"/>
                </a:lnTo>
                <a:cubicBezTo>
                  <a:pt x="2137135" y="3514090"/>
                  <a:pt x="2127277" y="3569802"/>
                  <a:pt x="2095338" y="3572141"/>
                </a:cubicBezTo>
                <a:cubicBezTo>
                  <a:pt x="2102120" y="3538636"/>
                  <a:pt x="2095293" y="3511201"/>
                  <a:pt x="2099876" y="3479481"/>
                </a:cubicBezTo>
                <a:lnTo>
                  <a:pt x="2109125" y="3446176"/>
                </a:lnTo>
                <a:lnTo>
                  <a:pt x="2102785" y="3439834"/>
                </a:lnTo>
                <a:cubicBezTo>
                  <a:pt x="2067185" y="3394423"/>
                  <a:pt x="2044592" y="3317369"/>
                  <a:pt x="2044835" y="3283538"/>
                </a:cubicBezTo>
                <a:close/>
                <a:moveTo>
                  <a:pt x="3043176" y="3281674"/>
                </a:moveTo>
                <a:cubicBezTo>
                  <a:pt x="3045474" y="3285156"/>
                  <a:pt x="3047771" y="3288638"/>
                  <a:pt x="3046965" y="3294168"/>
                </a:cubicBezTo>
                <a:cubicBezTo>
                  <a:pt x="3046159" y="3299696"/>
                  <a:pt x="3043863" y="3296215"/>
                  <a:pt x="3046159" y="3299696"/>
                </a:cubicBezTo>
                <a:cubicBezTo>
                  <a:pt x="3045353" y="3305226"/>
                  <a:pt x="3048457" y="3303178"/>
                  <a:pt x="3048457" y="3303178"/>
                </a:cubicBezTo>
                <a:cubicBezTo>
                  <a:pt x="3048457" y="3303178"/>
                  <a:pt x="3045353" y="3305226"/>
                  <a:pt x="3045353" y="3305226"/>
                </a:cubicBezTo>
                <a:cubicBezTo>
                  <a:pt x="3045353" y="3305226"/>
                  <a:pt x="3045353" y="3305226"/>
                  <a:pt x="3043743" y="3316283"/>
                </a:cubicBezTo>
                <a:cubicBezTo>
                  <a:pt x="3044429" y="3330823"/>
                  <a:pt x="3046726" y="3334306"/>
                  <a:pt x="3048218" y="3343315"/>
                </a:cubicBezTo>
                <a:cubicBezTo>
                  <a:pt x="3046607" y="3354373"/>
                  <a:pt x="3043504" y="3356422"/>
                  <a:pt x="3038790" y="3369527"/>
                </a:cubicBezTo>
                <a:cubicBezTo>
                  <a:pt x="3030287" y="3370141"/>
                  <a:pt x="3030287" y="3370141"/>
                  <a:pt x="3027989" y="3366659"/>
                </a:cubicBezTo>
                <a:cubicBezTo>
                  <a:pt x="3030287" y="3370141"/>
                  <a:pt x="3027183" y="3372188"/>
                  <a:pt x="3026378" y="3377718"/>
                </a:cubicBezTo>
                <a:cubicBezTo>
                  <a:pt x="3028556" y="3401268"/>
                  <a:pt x="3008447" y="3404542"/>
                  <a:pt x="2983742" y="3400855"/>
                </a:cubicBezTo>
                <a:lnTo>
                  <a:pt x="2976854" y="3395253"/>
                </a:lnTo>
                <a:lnTo>
                  <a:pt x="2953580" y="3408745"/>
                </a:lnTo>
                <a:cubicBezTo>
                  <a:pt x="2932710" y="3414402"/>
                  <a:pt x="2907879" y="3410795"/>
                  <a:pt x="2895126" y="3396527"/>
                </a:cubicBezTo>
                <a:cubicBezTo>
                  <a:pt x="2904894" y="3382801"/>
                  <a:pt x="2914499" y="3371611"/>
                  <a:pt x="2924915" y="3364252"/>
                </a:cubicBezTo>
                <a:lnTo>
                  <a:pt x="2925428" y="3364001"/>
                </a:lnTo>
                <a:lnTo>
                  <a:pt x="2895398" y="3360204"/>
                </a:lnTo>
                <a:cubicBezTo>
                  <a:pt x="2886587" y="3357102"/>
                  <a:pt x="2879507" y="3351335"/>
                  <a:pt x="2875418" y="3340379"/>
                </a:cubicBezTo>
                <a:lnTo>
                  <a:pt x="2907970" y="3334492"/>
                </a:lnTo>
                <a:lnTo>
                  <a:pt x="2908049" y="3332165"/>
                </a:lnTo>
                <a:lnTo>
                  <a:pt x="2894477" y="3335696"/>
                </a:lnTo>
                <a:cubicBezTo>
                  <a:pt x="2888077" y="3335851"/>
                  <a:pt x="2881819" y="3334458"/>
                  <a:pt x="2878971" y="3330670"/>
                </a:cubicBezTo>
                <a:cubicBezTo>
                  <a:pt x="2885793" y="3325875"/>
                  <a:pt x="2891026" y="3324515"/>
                  <a:pt x="2896257" y="3323154"/>
                </a:cubicBezTo>
                <a:cubicBezTo>
                  <a:pt x="2899669" y="3320757"/>
                  <a:pt x="2902286" y="3320076"/>
                  <a:pt x="2904562" y="3321371"/>
                </a:cubicBezTo>
                <a:lnTo>
                  <a:pt x="2908216" y="3327242"/>
                </a:lnTo>
                <a:lnTo>
                  <a:pt x="2908270" y="3325623"/>
                </a:lnTo>
                <a:cubicBezTo>
                  <a:pt x="2910149" y="3318949"/>
                  <a:pt x="2913831" y="3311376"/>
                  <a:pt x="2919682" y="3302725"/>
                </a:cubicBezTo>
                <a:cubicBezTo>
                  <a:pt x="2925888" y="3312920"/>
                  <a:pt x="2934167" y="3321229"/>
                  <a:pt x="2943184" y="3328581"/>
                </a:cubicBezTo>
                <a:lnTo>
                  <a:pt x="2946357" y="3330867"/>
                </a:lnTo>
                <a:lnTo>
                  <a:pt x="2963477" y="3332082"/>
                </a:lnTo>
                <a:lnTo>
                  <a:pt x="2968856" y="3334289"/>
                </a:lnTo>
                <a:lnTo>
                  <a:pt x="2976735" y="3328642"/>
                </a:lnTo>
                <a:cubicBezTo>
                  <a:pt x="2980656" y="3326990"/>
                  <a:pt x="2984765" y="3326466"/>
                  <a:pt x="2988814" y="3327542"/>
                </a:cubicBezTo>
                <a:cubicBezTo>
                  <a:pt x="3008119" y="3329796"/>
                  <a:pt x="3018113" y="3338193"/>
                  <a:pt x="3025005" y="3348638"/>
                </a:cubicBezTo>
                <a:cubicBezTo>
                  <a:pt x="3025005" y="3348638"/>
                  <a:pt x="3025005" y="3348638"/>
                  <a:pt x="3022708" y="3345156"/>
                </a:cubicBezTo>
                <a:cubicBezTo>
                  <a:pt x="3025125" y="3328569"/>
                  <a:pt x="3028901" y="3302652"/>
                  <a:pt x="3035534" y="3289606"/>
                </a:cubicBezTo>
                <a:lnTo>
                  <a:pt x="3036801" y="3288293"/>
                </a:lnTo>
                <a:lnTo>
                  <a:pt x="3035830" y="3287605"/>
                </a:lnTo>
                <a:lnTo>
                  <a:pt x="3037820" y="3287235"/>
                </a:lnTo>
                <a:close/>
                <a:moveTo>
                  <a:pt x="803293" y="3276841"/>
                </a:moveTo>
                <a:cubicBezTo>
                  <a:pt x="819341" y="3285443"/>
                  <a:pt x="823439" y="3289565"/>
                  <a:pt x="831983" y="3305692"/>
                </a:cubicBezTo>
                <a:cubicBezTo>
                  <a:pt x="821254" y="3328799"/>
                  <a:pt x="801981" y="3335782"/>
                  <a:pt x="782707" y="3342764"/>
                </a:cubicBezTo>
                <a:cubicBezTo>
                  <a:pt x="734569" y="3316956"/>
                  <a:pt x="784542" y="3295646"/>
                  <a:pt x="803293" y="3276841"/>
                </a:cubicBezTo>
                <a:close/>
                <a:moveTo>
                  <a:pt x="2175441" y="3273091"/>
                </a:moveTo>
                <a:cubicBezTo>
                  <a:pt x="2179639" y="3283876"/>
                  <a:pt x="2177186" y="3310840"/>
                  <a:pt x="2160506" y="3323418"/>
                </a:cubicBezTo>
                <a:cubicBezTo>
                  <a:pt x="2136830" y="3318017"/>
                  <a:pt x="2134847" y="3301838"/>
                  <a:pt x="2147332" y="3278473"/>
                </a:cubicBezTo>
                <a:cubicBezTo>
                  <a:pt x="2155962" y="3278474"/>
                  <a:pt x="2163193" y="3274883"/>
                  <a:pt x="2175441" y="3273091"/>
                </a:cubicBezTo>
                <a:close/>
                <a:moveTo>
                  <a:pt x="2255490" y="3271381"/>
                </a:moveTo>
                <a:cubicBezTo>
                  <a:pt x="2268619" y="3267508"/>
                  <a:pt x="2278508" y="3272592"/>
                  <a:pt x="2282014" y="3280555"/>
                </a:cubicBezTo>
                <a:cubicBezTo>
                  <a:pt x="2285519" y="3288521"/>
                  <a:pt x="2282640" y="3299368"/>
                  <a:pt x="2270236" y="3307027"/>
                </a:cubicBezTo>
                <a:cubicBezTo>
                  <a:pt x="2252334" y="3296309"/>
                  <a:pt x="2250160" y="3284951"/>
                  <a:pt x="2255490" y="3271381"/>
                </a:cubicBezTo>
                <a:close/>
                <a:moveTo>
                  <a:pt x="3452973" y="3270272"/>
                </a:moveTo>
                <a:cubicBezTo>
                  <a:pt x="3455831" y="3281254"/>
                  <a:pt x="3459641" y="3295897"/>
                  <a:pt x="3457933" y="3304542"/>
                </a:cubicBezTo>
                <a:cubicBezTo>
                  <a:pt x="3452414" y="3298541"/>
                  <a:pt x="3444990" y="3285222"/>
                  <a:pt x="3450313" y="3275255"/>
                </a:cubicBezTo>
                <a:cubicBezTo>
                  <a:pt x="3450313" y="3275255"/>
                  <a:pt x="3450313" y="3275255"/>
                  <a:pt x="3452973" y="3270272"/>
                </a:cubicBezTo>
                <a:close/>
                <a:moveTo>
                  <a:pt x="1163697" y="3255679"/>
                </a:moveTo>
                <a:cubicBezTo>
                  <a:pt x="1200049" y="3270958"/>
                  <a:pt x="1196894" y="3296963"/>
                  <a:pt x="1197330" y="3321993"/>
                </a:cubicBezTo>
                <a:cubicBezTo>
                  <a:pt x="1180424" y="3318201"/>
                  <a:pt x="1149767" y="3284610"/>
                  <a:pt x="1163697" y="3255679"/>
                </a:cubicBezTo>
                <a:close/>
                <a:moveTo>
                  <a:pt x="2615131" y="3254777"/>
                </a:moveTo>
                <a:cubicBezTo>
                  <a:pt x="2619080" y="3253798"/>
                  <a:pt x="2623224" y="3253878"/>
                  <a:pt x="2627457" y="3254782"/>
                </a:cubicBezTo>
                <a:cubicBezTo>
                  <a:pt x="2652859" y="3260214"/>
                  <a:pt x="2681466" y="3295351"/>
                  <a:pt x="2690480" y="3309767"/>
                </a:cubicBezTo>
                <a:cubicBezTo>
                  <a:pt x="2685025" y="3314617"/>
                  <a:pt x="2676760" y="3316816"/>
                  <a:pt x="2667300" y="3316951"/>
                </a:cubicBezTo>
                <a:cubicBezTo>
                  <a:pt x="2638919" y="3317353"/>
                  <a:pt x="2599769" y="3299143"/>
                  <a:pt x="2593460" y="3277947"/>
                </a:cubicBezTo>
                <a:cubicBezTo>
                  <a:pt x="2596467" y="3270419"/>
                  <a:pt x="2600022" y="3264927"/>
                  <a:pt x="2603970" y="3261122"/>
                </a:cubicBezTo>
                <a:cubicBezTo>
                  <a:pt x="2607426" y="3257793"/>
                  <a:pt x="2611181" y="3255755"/>
                  <a:pt x="2615131" y="3254777"/>
                </a:cubicBezTo>
                <a:close/>
                <a:moveTo>
                  <a:pt x="2828708" y="3234057"/>
                </a:moveTo>
                <a:cubicBezTo>
                  <a:pt x="2829932" y="3249540"/>
                  <a:pt x="2824945" y="3264488"/>
                  <a:pt x="2816913" y="3277781"/>
                </a:cubicBezTo>
                <a:lnTo>
                  <a:pt x="2802578" y="3293892"/>
                </a:lnTo>
                <a:lnTo>
                  <a:pt x="2807848" y="3290922"/>
                </a:lnTo>
                <a:cubicBezTo>
                  <a:pt x="2813226" y="3289513"/>
                  <a:pt x="2818928" y="3289609"/>
                  <a:pt x="2824428" y="3291700"/>
                </a:cubicBezTo>
                <a:cubicBezTo>
                  <a:pt x="2832431" y="3287838"/>
                  <a:pt x="2843834" y="3288029"/>
                  <a:pt x="2851035" y="3292145"/>
                </a:cubicBezTo>
                <a:cubicBezTo>
                  <a:pt x="2854435" y="3296197"/>
                  <a:pt x="2855934" y="3300219"/>
                  <a:pt x="2856057" y="3303717"/>
                </a:cubicBezTo>
                <a:cubicBezTo>
                  <a:pt x="2856182" y="3307215"/>
                  <a:pt x="2854931" y="3310192"/>
                  <a:pt x="2852829" y="3312154"/>
                </a:cubicBezTo>
                <a:cubicBezTo>
                  <a:pt x="2822612" y="3347612"/>
                  <a:pt x="2790009" y="3331081"/>
                  <a:pt x="2782005" y="3334944"/>
                </a:cubicBezTo>
                <a:cubicBezTo>
                  <a:pt x="2776906" y="3328865"/>
                  <a:pt x="2774356" y="3325825"/>
                  <a:pt x="2775758" y="3321353"/>
                </a:cubicBezTo>
                <a:lnTo>
                  <a:pt x="2777643" y="3318353"/>
                </a:lnTo>
                <a:lnTo>
                  <a:pt x="2777034" y="3318030"/>
                </a:lnTo>
                <a:lnTo>
                  <a:pt x="2766034" y="3325266"/>
                </a:lnTo>
                <a:lnTo>
                  <a:pt x="2768168" y="3310606"/>
                </a:lnTo>
                <a:lnTo>
                  <a:pt x="2764881" y="3303130"/>
                </a:lnTo>
                <a:cubicBezTo>
                  <a:pt x="2764660" y="3299122"/>
                  <a:pt x="2765829" y="3294944"/>
                  <a:pt x="2768387" y="3291086"/>
                </a:cubicBezTo>
                <a:lnTo>
                  <a:pt x="2775604" y="3284919"/>
                </a:lnTo>
                <a:lnTo>
                  <a:pt x="2785709" y="3266145"/>
                </a:lnTo>
                <a:cubicBezTo>
                  <a:pt x="2798307" y="3249160"/>
                  <a:pt x="2814790" y="3236680"/>
                  <a:pt x="2828708" y="3234057"/>
                </a:cubicBezTo>
                <a:close/>
                <a:moveTo>
                  <a:pt x="3203723" y="3212365"/>
                </a:moveTo>
                <a:cubicBezTo>
                  <a:pt x="3224710" y="3221249"/>
                  <a:pt x="3242191" y="3231874"/>
                  <a:pt x="3256354" y="3244145"/>
                </a:cubicBezTo>
                <a:lnTo>
                  <a:pt x="3257597" y="3245728"/>
                </a:lnTo>
                <a:lnTo>
                  <a:pt x="3260811" y="3242122"/>
                </a:lnTo>
                <a:lnTo>
                  <a:pt x="3261000" y="3250061"/>
                </a:lnTo>
                <a:lnTo>
                  <a:pt x="3267263" y="3258037"/>
                </a:lnTo>
                <a:lnTo>
                  <a:pt x="3267458" y="3257630"/>
                </a:lnTo>
                <a:cubicBezTo>
                  <a:pt x="3271664" y="3252300"/>
                  <a:pt x="3277377" y="3247516"/>
                  <a:pt x="3284884" y="3243356"/>
                </a:cubicBezTo>
                <a:cubicBezTo>
                  <a:pt x="3286345" y="3248636"/>
                  <a:pt x="3291593" y="3246742"/>
                  <a:pt x="3296840" y="3244848"/>
                </a:cubicBezTo>
                <a:lnTo>
                  <a:pt x="3302784" y="3255213"/>
                </a:lnTo>
                <a:lnTo>
                  <a:pt x="3309430" y="3249370"/>
                </a:lnTo>
                <a:cubicBezTo>
                  <a:pt x="3323358" y="3253942"/>
                  <a:pt x="3333344" y="3259819"/>
                  <a:pt x="3340110" y="3266306"/>
                </a:cubicBezTo>
                <a:lnTo>
                  <a:pt x="3349936" y="3284150"/>
                </a:lnTo>
                <a:lnTo>
                  <a:pt x="3385883" y="3248435"/>
                </a:lnTo>
                <a:cubicBezTo>
                  <a:pt x="3421752" y="3251542"/>
                  <a:pt x="3457016" y="3308532"/>
                  <a:pt x="3442168" y="3334944"/>
                </a:cubicBezTo>
                <a:cubicBezTo>
                  <a:pt x="3414609" y="3359208"/>
                  <a:pt x="3389916" y="3367229"/>
                  <a:pt x="3370960" y="3365030"/>
                </a:cubicBezTo>
                <a:lnTo>
                  <a:pt x="3352167" y="3356960"/>
                </a:lnTo>
                <a:lnTo>
                  <a:pt x="3348249" y="3365368"/>
                </a:lnTo>
                <a:cubicBezTo>
                  <a:pt x="3341006" y="3372038"/>
                  <a:pt x="3329094" y="3373269"/>
                  <a:pt x="3319339" y="3368127"/>
                </a:cubicBezTo>
                <a:cubicBezTo>
                  <a:pt x="3312837" y="3364699"/>
                  <a:pt x="3307291" y="3358441"/>
                  <a:pt x="3304729" y="3349072"/>
                </a:cubicBezTo>
                <a:cubicBezTo>
                  <a:pt x="3307614" y="3343609"/>
                  <a:pt x="3316175" y="3337551"/>
                  <a:pt x="3325287" y="3333500"/>
                </a:cubicBezTo>
                <a:lnTo>
                  <a:pt x="3334302" y="3332167"/>
                </a:lnTo>
                <a:lnTo>
                  <a:pt x="3335419" y="3318752"/>
                </a:lnTo>
                <a:lnTo>
                  <a:pt x="3333477" y="3322605"/>
                </a:lnTo>
                <a:cubicBezTo>
                  <a:pt x="3325376" y="3327871"/>
                  <a:pt x="3315391" y="3330543"/>
                  <a:pt x="3305230" y="3328985"/>
                </a:cubicBezTo>
                <a:lnTo>
                  <a:pt x="3287861" y="3320976"/>
                </a:lnTo>
                <a:lnTo>
                  <a:pt x="3286440" y="3321221"/>
                </a:lnTo>
                <a:lnTo>
                  <a:pt x="3274475" y="3325931"/>
                </a:lnTo>
                <a:lnTo>
                  <a:pt x="3274409" y="3325889"/>
                </a:lnTo>
                <a:lnTo>
                  <a:pt x="3284918" y="3341193"/>
                </a:lnTo>
                <a:cubicBezTo>
                  <a:pt x="3269171" y="3344088"/>
                  <a:pt x="3253924" y="3345222"/>
                  <a:pt x="3239427" y="3343713"/>
                </a:cubicBezTo>
                <a:lnTo>
                  <a:pt x="3213089" y="3335146"/>
                </a:lnTo>
                <a:lnTo>
                  <a:pt x="3203096" y="3347437"/>
                </a:lnTo>
                <a:cubicBezTo>
                  <a:pt x="3198116" y="3350849"/>
                  <a:pt x="3192250" y="3352154"/>
                  <a:pt x="3185159" y="3350313"/>
                </a:cubicBezTo>
                <a:cubicBezTo>
                  <a:pt x="3170405" y="3323317"/>
                  <a:pt x="3201819" y="3294839"/>
                  <a:pt x="3209830" y="3260822"/>
                </a:cubicBezTo>
                <a:cubicBezTo>
                  <a:pt x="3207794" y="3244670"/>
                  <a:pt x="3189353" y="3240960"/>
                  <a:pt x="3203723" y="3212365"/>
                </a:cubicBezTo>
                <a:close/>
                <a:moveTo>
                  <a:pt x="3270864" y="3194396"/>
                </a:moveTo>
                <a:cubicBezTo>
                  <a:pt x="3287011" y="3189914"/>
                  <a:pt x="3297295" y="3201462"/>
                  <a:pt x="3316574" y="3198992"/>
                </a:cubicBezTo>
                <a:cubicBezTo>
                  <a:pt x="3321476" y="3212032"/>
                  <a:pt x="3343889" y="3211573"/>
                  <a:pt x="3349674" y="3230129"/>
                </a:cubicBezTo>
                <a:cubicBezTo>
                  <a:pt x="3323647" y="3243113"/>
                  <a:pt x="3273516" y="3210941"/>
                  <a:pt x="3270864" y="3194396"/>
                </a:cubicBezTo>
                <a:close/>
                <a:moveTo>
                  <a:pt x="3445378" y="3178332"/>
                </a:moveTo>
                <a:cubicBezTo>
                  <a:pt x="3446676" y="3198530"/>
                  <a:pt x="3457164" y="3223633"/>
                  <a:pt x="3450251" y="3242702"/>
                </a:cubicBezTo>
                <a:cubicBezTo>
                  <a:pt x="3448287" y="3235151"/>
                  <a:pt x="3441097" y="3192303"/>
                  <a:pt x="3445378" y="3178332"/>
                </a:cubicBezTo>
                <a:close/>
                <a:moveTo>
                  <a:pt x="2184307" y="3176630"/>
                </a:moveTo>
                <a:cubicBezTo>
                  <a:pt x="2193705" y="3175809"/>
                  <a:pt x="2203208" y="3177786"/>
                  <a:pt x="2207996" y="3183603"/>
                </a:cubicBezTo>
                <a:cubicBezTo>
                  <a:pt x="2211189" y="3187482"/>
                  <a:pt x="2212284" y="3193069"/>
                  <a:pt x="2209858" y="3200671"/>
                </a:cubicBezTo>
                <a:cubicBezTo>
                  <a:pt x="2200980" y="3222141"/>
                  <a:pt x="2182368" y="3218592"/>
                  <a:pt x="2162365" y="3211471"/>
                </a:cubicBezTo>
                <a:cubicBezTo>
                  <a:pt x="2163194" y="3202528"/>
                  <a:pt x="2160412" y="3195381"/>
                  <a:pt x="2161241" y="3186439"/>
                </a:cubicBezTo>
                <a:cubicBezTo>
                  <a:pt x="2165613" y="3181069"/>
                  <a:pt x="2174908" y="3177450"/>
                  <a:pt x="2184307" y="3176630"/>
                </a:cubicBezTo>
                <a:close/>
                <a:moveTo>
                  <a:pt x="3447300" y="3168608"/>
                </a:moveTo>
                <a:cubicBezTo>
                  <a:pt x="3444984" y="3173966"/>
                  <a:pt x="3444984" y="3173966"/>
                  <a:pt x="3446055" y="3178084"/>
                </a:cubicBezTo>
                <a:cubicBezTo>
                  <a:pt x="3446055" y="3178084"/>
                  <a:pt x="3441595" y="3175206"/>
                  <a:pt x="3441595" y="3175206"/>
                </a:cubicBezTo>
                <a:cubicBezTo>
                  <a:pt x="3443911" y="3169847"/>
                  <a:pt x="3440523" y="3171088"/>
                  <a:pt x="3447300" y="3168608"/>
                </a:cubicBezTo>
                <a:close/>
                <a:moveTo>
                  <a:pt x="2705103" y="3167986"/>
                </a:moveTo>
                <a:cubicBezTo>
                  <a:pt x="2711679" y="3167277"/>
                  <a:pt x="2718392" y="3169605"/>
                  <a:pt x="2724248" y="3173911"/>
                </a:cubicBezTo>
                <a:cubicBezTo>
                  <a:pt x="2725320" y="3198188"/>
                  <a:pt x="2702791" y="3201192"/>
                  <a:pt x="2686762" y="3180267"/>
                </a:cubicBezTo>
                <a:cubicBezTo>
                  <a:pt x="2692081" y="3172437"/>
                  <a:pt x="2698524" y="3168692"/>
                  <a:pt x="2705103" y="3167986"/>
                </a:cubicBezTo>
                <a:close/>
                <a:moveTo>
                  <a:pt x="3188584" y="3163882"/>
                </a:moveTo>
                <a:cubicBezTo>
                  <a:pt x="3212524" y="3176612"/>
                  <a:pt x="3190127" y="3198841"/>
                  <a:pt x="3178413" y="3198305"/>
                </a:cubicBezTo>
                <a:cubicBezTo>
                  <a:pt x="3158378" y="3185755"/>
                  <a:pt x="3176871" y="3163346"/>
                  <a:pt x="3188584" y="3163882"/>
                </a:cubicBezTo>
                <a:close/>
                <a:moveTo>
                  <a:pt x="2414493" y="3159551"/>
                </a:moveTo>
                <a:cubicBezTo>
                  <a:pt x="2453358" y="3185255"/>
                  <a:pt x="2490042" y="3161523"/>
                  <a:pt x="2524619" y="3164044"/>
                </a:cubicBezTo>
                <a:cubicBezTo>
                  <a:pt x="2536144" y="3164884"/>
                  <a:pt x="2547436" y="3168640"/>
                  <a:pt x="2558497" y="3178119"/>
                </a:cubicBezTo>
                <a:cubicBezTo>
                  <a:pt x="2627636" y="3232119"/>
                  <a:pt x="2583452" y="3332496"/>
                  <a:pt x="2519189" y="3335527"/>
                </a:cubicBezTo>
                <a:lnTo>
                  <a:pt x="2502248" y="3331840"/>
                </a:lnTo>
                <a:lnTo>
                  <a:pt x="2506425" y="3336279"/>
                </a:lnTo>
                <a:cubicBezTo>
                  <a:pt x="2499501" y="3352243"/>
                  <a:pt x="2503141" y="3348341"/>
                  <a:pt x="2488393" y="3359874"/>
                </a:cubicBezTo>
                <a:cubicBezTo>
                  <a:pt x="2480388" y="3351366"/>
                  <a:pt x="2472383" y="3342859"/>
                  <a:pt x="2464378" y="3334351"/>
                </a:cubicBezTo>
                <a:lnTo>
                  <a:pt x="2476818" y="3321019"/>
                </a:lnTo>
                <a:lnTo>
                  <a:pt x="2451687" y="3300786"/>
                </a:lnTo>
                <a:cubicBezTo>
                  <a:pt x="2422957" y="3263590"/>
                  <a:pt x="2432472" y="3216187"/>
                  <a:pt x="2414493" y="3159551"/>
                </a:cubicBezTo>
                <a:close/>
                <a:moveTo>
                  <a:pt x="3442300" y="3149391"/>
                </a:moveTo>
                <a:cubicBezTo>
                  <a:pt x="3443371" y="3153507"/>
                  <a:pt x="3444443" y="3157626"/>
                  <a:pt x="3441055" y="3158866"/>
                </a:cubicBezTo>
                <a:cubicBezTo>
                  <a:pt x="3437666" y="3160106"/>
                  <a:pt x="3436595" y="3155987"/>
                  <a:pt x="3438912" y="3150630"/>
                </a:cubicBezTo>
                <a:cubicBezTo>
                  <a:pt x="3438912" y="3150630"/>
                  <a:pt x="3442300" y="3149391"/>
                  <a:pt x="3442300" y="3149391"/>
                </a:cubicBezTo>
                <a:close/>
                <a:moveTo>
                  <a:pt x="3257514" y="3146019"/>
                </a:moveTo>
                <a:cubicBezTo>
                  <a:pt x="3260727" y="3147555"/>
                  <a:pt x="3263299" y="3151036"/>
                  <a:pt x="3265313" y="3155650"/>
                </a:cubicBezTo>
                <a:cubicBezTo>
                  <a:pt x="3271352" y="3169488"/>
                  <a:pt x="3272360" y="3193501"/>
                  <a:pt x="3270510" y="3205690"/>
                </a:cubicBezTo>
                <a:cubicBezTo>
                  <a:pt x="3257661" y="3199544"/>
                  <a:pt x="3255048" y="3162270"/>
                  <a:pt x="3257514" y="3146019"/>
                </a:cubicBezTo>
                <a:close/>
                <a:moveTo>
                  <a:pt x="1331860" y="3143512"/>
                </a:moveTo>
                <a:cubicBezTo>
                  <a:pt x="1334697" y="3143493"/>
                  <a:pt x="1337420" y="3144164"/>
                  <a:pt x="1342866" y="3145509"/>
                </a:cubicBezTo>
                <a:cubicBezTo>
                  <a:pt x="1339690" y="3147604"/>
                  <a:pt x="1335608" y="3155238"/>
                  <a:pt x="1330161" y="3153893"/>
                </a:cubicBezTo>
                <a:cubicBezTo>
                  <a:pt x="1324714" y="3152548"/>
                  <a:pt x="1324714" y="3152548"/>
                  <a:pt x="1320173" y="3145666"/>
                </a:cubicBezTo>
                <a:cubicBezTo>
                  <a:pt x="1326073" y="3144242"/>
                  <a:pt x="1329024" y="3143531"/>
                  <a:pt x="1331860" y="3143512"/>
                </a:cubicBezTo>
                <a:close/>
                <a:moveTo>
                  <a:pt x="1348215" y="3138499"/>
                </a:moveTo>
                <a:cubicBezTo>
                  <a:pt x="1349749" y="3138048"/>
                  <a:pt x="1351116" y="3138269"/>
                  <a:pt x="1352148" y="3139833"/>
                </a:cubicBezTo>
                <a:cubicBezTo>
                  <a:pt x="1354212" y="3142962"/>
                  <a:pt x="1350809" y="3145207"/>
                  <a:pt x="1345342" y="3144325"/>
                </a:cubicBezTo>
                <a:cubicBezTo>
                  <a:pt x="1345342" y="3144325"/>
                  <a:pt x="1343278" y="3141196"/>
                  <a:pt x="1343278" y="3141196"/>
                </a:cubicBezTo>
                <a:cubicBezTo>
                  <a:pt x="1344980" y="3140074"/>
                  <a:pt x="1346680" y="3138951"/>
                  <a:pt x="1348215" y="3138499"/>
                </a:cubicBezTo>
                <a:close/>
                <a:moveTo>
                  <a:pt x="1368030" y="3129353"/>
                </a:moveTo>
                <a:cubicBezTo>
                  <a:pt x="1368030" y="3129353"/>
                  <a:pt x="1366690" y="3134727"/>
                  <a:pt x="1366690" y="3134727"/>
                </a:cubicBezTo>
                <a:cubicBezTo>
                  <a:pt x="1361224" y="3133845"/>
                  <a:pt x="1363288" y="3136973"/>
                  <a:pt x="1359160" y="3130716"/>
                </a:cubicBezTo>
                <a:cubicBezTo>
                  <a:pt x="1364627" y="3131599"/>
                  <a:pt x="1364627" y="3131599"/>
                  <a:pt x="1368030" y="3129353"/>
                </a:cubicBezTo>
                <a:close/>
                <a:moveTo>
                  <a:pt x="3444715" y="3124450"/>
                </a:moveTo>
                <a:cubicBezTo>
                  <a:pt x="3443989" y="3137345"/>
                  <a:pt x="3443989" y="3137345"/>
                  <a:pt x="3438536" y="3147759"/>
                </a:cubicBezTo>
                <a:cubicBezTo>
                  <a:pt x="3437536" y="3143915"/>
                  <a:pt x="3431808" y="3137592"/>
                  <a:pt x="3434535" y="3132384"/>
                </a:cubicBezTo>
                <a:cubicBezTo>
                  <a:pt x="3437263" y="3127177"/>
                  <a:pt x="3437263" y="3127177"/>
                  <a:pt x="3444715" y="3124450"/>
                </a:cubicBezTo>
                <a:close/>
                <a:moveTo>
                  <a:pt x="1103504" y="3121376"/>
                </a:moveTo>
                <a:cubicBezTo>
                  <a:pt x="1119095" y="3116928"/>
                  <a:pt x="1122981" y="3128015"/>
                  <a:pt x="1134005" y="3143166"/>
                </a:cubicBezTo>
                <a:cubicBezTo>
                  <a:pt x="1128809" y="3144649"/>
                  <a:pt x="1134638" y="3161281"/>
                  <a:pt x="1136581" y="3166825"/>
                </a:cubicBezTo>
                <a:cubicBezTo>
                  <a:pt x="1126187" y="3169790"/>
                  <a:pt x="1130387" y="3189936"/>
                  <a:pt x="1114798" y="3194385"/>
                </a:cubicBezTo>
                <a:cubicBezTo>
                  <a:pt x="1107657" y="3190323"/>
                  <a:pt x="1104088" y="3188292"/>
                  <a:pt x="1098576" y="3180718"/>
                </a:cubicBezTo>
                <a:cubicBezTo>
                  <a:pt x="1086603" y="3138396"/>
                  <a:pt x="1105447" y="3126919"/>
                  <a:pt x="1103504" y="3121376"/>
                </a:cubicBezTo>
                <a:close/>
                <a:moveTo>
                  <a:pt x="2028170" y="3114441"/>
                </a:moveTo>
                <a:cubicBezTo>
                  <a:pt x="2034429" y="3114946"/>
                  <a:pt x="2046473" y="3126932"/>
                  <a:pt x="2051046" y="3135060"/>
                </a:cubicBezTo>
                <a:cubicBezTo>
                  <a:pt x="2052571" y="3137770"/>
                  <a:pt x="2053265" y="3140051"/>
                  <a:pt x="2052639" y="3141335"/>
                </a:cubicBezTo>
                <a:cubicBezTo>
                  <a:pt x="2042834" y="3139207"/>
                  <a:pt x="2025675" y="3135484"/>
                  <a:pt x="2019354" y="3127882"/>
                </a:cubicBezTo>
                <a:cubicBezTo>
                  <a:pt x="2017246" y="3125348"/>
                  <a:pt x="2016344" y="3122383"/>
                  <a:pt x="2017320" y="3118902"/>
                </a:cubicBezTo>
                <a:cubicBezTo>
                  <a:pt x="2019826" y="3113765"/>
                  <a:pt x="2024553" y="3115927"/>
                  <a:pt x="2028170" y="3114441"/>
                </a:cubicBezTo>
                <a:close/>
                <a:moveTo>
                  <a:pt x="706240" y="3114044"/>
                </a:moveTo>
                <a:cubicBezTo>
                  <a:pt x="709296" y="3114796"/>
                  <a:pt x="712612" y="3116664"/>
                  <a:pt x="716192" y="3119909"/>
                </a:cubicBezTo>
                <a:cubicBezTo>
                  <a:pt x="705356" y="3141830"/>
                  <a:pt x="707042" y="3167467"/>
                  <a:pt x="694981" y="3173708"/>
                </a:cubicBezTo>
                <a:cubicBezTo>
                  <a:pt x="690961" y="3175788"/>
                  <a:pt x="685413" y="3175712"/>
                  <a:pt x="677365" y="3172626"/>
                </a:cubicBezTo>
                <a:cubicBezTo>
                  <a:pt x="676117" y="3158203"/>
                  <a:pt x="684844" y="3108783"/>
                  <a:pt x="706240" y="3114044"/>
                </a:cubicBezTo>
                <a:close/>
                <a:moveTo>
                  <a:pt x="3171309" y="3112232"/>
                </a:moveTo>
                <a:cubicBezTo>
                  <a:pt x="3174794" y="3112291"/>
                  <a:pt x="3171309" y="3112232"/>
                  <a:pt x="3177838" y="3116728"/>
                </a:cubicBezTo>
                <a:cubicBezTo>
                  <a:pt x="3173912" y="3121047"/>
                  <a:pt x="3174353" y="3116670"/>
                  <a:pt x="3171309" y="3112232"/>
                </a:cubicBezTo>
                <a:close/>
                <a:moveTo>
                  <a:pt x="1424962" y="3107052"/>
                </a:moveTo>
                <a:cubicBezTo>
                  <a:pt x="1418724" y="3111168"/>
                  <a:pt x="1382206" y="3130476"/>
                  <a:pt x="1368443" y="3129979"/>
                </a:cubicBezTo>
                <a:cubicBezTo>
                  <a:pt x="1386243" y="3123022"/>
                  <a:pt x="1405878" y="3105276"/>
                  <a:pt x="1424962" y="3107052"/>
                </a:cubicBezTo>
                <a:close/>
                <a:moveTo>
                  <a:pt x="2330210" y="3096432"/>
                </a:moveTo>
                <a:lnTo>
                  <a:pt x="2342683" y="3130505"/>
                </a:lnTo>
                <a:lnTo>
                  <a:pt x="2351757" y="3111570"/>
                </a:lnTo>
                <a:cubicBezTo>
                  <a:pt x="2359243" y="3113307"/>
                  <a:pt x="2366319" y="3110845"/>
                  <a:pt x="2373065" y="3110872"/>
                </a:cubicBezTo>
                <a:cubicBezTo>
                  <a:pt x="2379812" y="3110899"/>
                  <a:pt x="2386235" y="3113413"/>
                  <a:pt x="2392420" y="3125105"/>
                </a:cubicBezTo>
                <a:cubicBezTo>
                  <a:pt x="2390074" y="3143019"/>
                  <a:pt x="2371466" y="3152549"/>
                  <a:pt x="2355511" y="3145964"/>
                </a:cubicBezTo>
                <a:lnTo>
                  <a:pt x="2345093" y="3137088"/>
                </a:lnTo>
                <a:lnTo>
                  <a:pt x="2345388" y="3137896"/>
                </a:lnTo>
                <a:cubicBezTo>
                  <a:pt x="2349846" y="3170556"/>
                  <a:pt x="2343947" y="3210199"/>
                  <a:pt x="2333492" y="3238515"/>
                </a:cubicBezTo>
                <a:lnTo>
                  <a:pt x="2332262" y="3241208"/>
                </a:lnTo>
                <a:lnTo>
                  <a:pt x="2334299" y="3242586"/>
                </a:lnTo>
                <a:cubicBezTo>
                  <a:pt x="2338428" y="3247417"/>
                  <a:pt x="2340690" y="3252798"/>
                  <a:pt x="2341785" y="3258524"/>
                </a:cubicBezTo>
                <a:lnTo>
                  <a:pt x="2340429" y="3285849"/>
                </a:lnTo>
                <a:lnTo>
                  <a:pt x="2343927" y="3296277"/>
                </a:lnTo>
                <a:cubicBezTo>
                  <a:pt x="2343927" y="3296277"/>
                  <a:pt x="2340903" y="3298273"/>
                  <a:pt x="2340903" y="3298273"/>
                </a:cubicBezTo>
                <a:cubicBezTo>
                  <a:pt x="2334053" y="3297764"/>
                  <a:pt x="2330806" y="3296134"/>
                  <a:pt x="2329451" y="3293258"/>
                </a:cubicBezTo>
                <a:lnTo>
                  <a:pt x="2329418" y="3289442"/>
                </a:lnTo>
                <a:lnTo>
                  <a:pt x="2326705" y="3287920"/>
                </a:lnTo>
                <a:lnTo>
                  <a:pt x="2315439" y="3269784"/>
                </a:lnTo>
                <a:lnTo>
                  <a:pt x="2315119" y="3270205"/>
                </a:lnTo>
                <a:lnTo>
                  <a:pt x="2314195" y="3267782"/>
                </a:lnTo>
                <a:lnTo>
                  <a:pt x="2311075" y="3262759"/>
                </a:lnTo>
                <a:lnTo>
                  <a:pt x="2310748" y="3258738"/>
                </a:lnTo>
                <a:lnTo>
                  <a:pt x="2300111" y="3230837"/>
                </a:lnTo>
                <a:cubicBezTo>
                  <a:pt x="2295266" y="3215904"/>
                  <a:pt x="2291221" y="3199613"/>
                  <a:pt x="2289905" y="3183321"/>
                </a:cubicBezTo>
                <a:cubicBezTo>
                  <a:pt x="2287274" y="3150737"/>
                  <a:pt x="2295564" y="3118154"/>
                  <a:pt x="2330210" y="3096432"/>
                </a:cubicBezTo>
                <a:close/>
                <a:moveTo>
                  <a:pt x="1478420" y="3081953"/>
                </a:moveTo>
                <a:cubicBezTo>
                  <a:pt x="1474572" y="3089283"/>
                  <a:pt x="1464673" y="3100603"/>
                  <a:pt x="1454220" y="3097923"/>
                </a:cubicBezTo>
                <a:cubicBezTo>
                  <a:pt x="1454220" y="3097923"/>
                  <a:pt x="1454220" y="3097923"/>
                  <a:pt x="1448993" y="3096582"/>
                </a:cubicBezTo>
                <a:cubicBezTo>
                  <a:pt x="1458068" y="3090593"/>
                  <a:pt x="1470169" y="3082609"/>
                  <a:pt x="1478420" y="3081953"/>
                </a:cubicBezTo>
                <a:close/>
                <a:moveTo>
                  <a:pt x="8060300" y="3081675"/>
                </a:moveTo>
                <a:lnTo>
                  <a:pt x="8025177" y="3097567"/>
                </a:lnTo>
                <a:lnTo>
                  <a:pt x="8010002" y="3108427"/>
                </a:lnTo>
                <a:lnTo>
                  <a:pt x="8003739" y="3147119"/>
                </a:lnTo>
                <a:lnTo>
                  <a:pt x="8037911" y="3113867"/>
                </a:lnTo>
                <a:lnTo>
                  <a:pt x="8061196" y="3092631"/>
                </a:lnTo>
                <a:lnTo>
                  <a:pt x="8060266" y="3085213"/>
                </a:lnTo>
                <a:close/>
                <a:moveTo>
                  <a:pt x="624146" y="3081100"/>
                </a:moveTo>
                <a:cubicBezTo>
                  <a:pt x="635708" y="3081630"/>
                  <a:pt x="659368" y="3094793"/>
                  <a:pt x="664114" y="3115137"/>
                </a:cubicBezTo>
                <a:cubicBezTo>
                  <a:pt x="649587" y="3134598"/>
                  <a:pt x="633992" y="3129858"/>
                  <a:pt x="617685" y="3108981"/>
                </a:cubicBezTo>
                <a:cubicBezTo>
                  <a:pt x="621181" y="3101091"/>
                  <a:pt x="620825" y="3093024"/>
                  <a:pt x="624146" y="3081100"/>
                </a:cubicBezTo>
                <a:close/>
                <a:moveTo>
                  <a:pt x="1510767" y="3074583"/>
                </a:moveTo>
                <a:cubicBezTo>
                  <a:pt x="1535050" y="3081808"/>
                  <a:pt x="1557705" y="3109613"/>
                  <a:pt x="1564404" y="3129907"/>
                </a:cubicBezTo>
                <a:cubicBezTo>
                  <a:pt x="1558196" y="3147385"/>
                  <a:pt x="1548500" y="3155809"/>
                  <a:pt x="1537878" y="3157837"/>
                </a:cubicBezTo>
                <a:cubicBezTo>
                  <a:pt x="1506010" y="3163922"/>
                  <a:pt x="1465810" y="3112453"/>
                  <a:pt x="1486471" y="3075257"/>
                </a:cubicBezTo>
                <a:cubicBezTo>
                  <a:pt x="1494397" y="3072051"/>
                  <a:pt x="1502673" y="3072174"/>
                  <a:pt x="1510767" y="3074583"/>
                </a:cubicBezTo>
                <a:close/>
                <a:moveTo>
                  <a:pt x="1108736" y="3062774"/>
                </a:moveTo>
                <a:cubicBezTo>
                  <a:pt x="1112305" y="3064804"/>
                  <a:pt x="1117515" y="3063294"/>
                  <a:pt x="1121085" y="3065325"/>
                </a:cubicBezTo>
                <a:cubicBezTo>
                  <a:pt x="1124944" y="3076470"/>
                  <a:pt x="1112884" y="3083033"/>
                  <a:pt x="1109314" y="3081002"/>
                </a:cubicBezTo>
                <a:cubicBezTo>
                  <a:pt x="1107385" y="3075430"/>
                  <a:pt x="1110665" y="3068346"/>
                  <a:pt x="1108736" y="3062774"/>
                </a:cubicBezTo>
                <a:close/>
                <a:moveTo>
                  <a:pt x="2425322" y="3055160"/>
                </a:moveTo>
                <a:cubicBezTo>
                  <a:pt x="2427502" y="3055031"/>
                  <a:pt x="2430028" y="3055961"/>
                  <a:pt x="2433267" y="3058722"/>
                </a:cubicBezTo>
                <a:cubicBezTo>
                  <a:pt x="2436116" y="3066043"/>
                  <a:pt x="2435339" y="3075167"/>
                  <a:pt x="2427306" y="3087896"/>
                </a:cubicBezTo>
                <a:cubicBezTo>
                  <a:pt x="2406322" y="3089583"/>
                  <a:pt x="2405674" y="3076797"/>
                  <a:pt x="2405028" y="3064012"/>
                </a:cubicBezTo>
                <a:cubicBezTo>
                  <a:pt x="2415325" y="3065450"/>
                  <a:pt x="2418775" y="3055545"/>
                  <a:pt x="2425322" y="3055160"/>
                </a:cubicBezTo>
                <a:close/>
                <a:moveTo>
                  <a:pt x="3462250" y="3041190"/>
                </a:moveTo>
                <a:cubicBezTo>
                  <a:pt x="3461839" y="3045276"/>
                  <a:pt x="3464850" y="3053514"/>
                  <a:pt x="3460605" y="3057535"/>
                </a:cubicBezTo>
                <a:cubicBezTo>
                  <a:pt x="3456362" y="3061557"/>
                  <a:pt x="3456362" y="3061557"/>
                  <a:pt x="3448696" y="3061430"/>
                </a:cubicBezTo>
                <a:cubicBezTo>
                  <a:pt x="3453762" y="3049236"/>
                  <a:pt x="3453762" y="3049236"/>
                  <a:pt x="3462250" y="3041190"/>
                </a:cubicBezTo>
                <a:close/>
                <a:moveTo>
                  <a:pt x="2591881" y="3041040"/>
                </a:moveTo>
                <a:cubicBezTo>
                  <a:pt x="2591881" y="3041040"/>
                  <a:pt x="2591881" y="3041040"/>
                  <a:pt x="2615292" y="3060166"/>
                </a:cubicBezTo>
                <a:cubicBezTo>
                  <a:pt x="2613250" y="3061951"/>
                  <a:pt x="2611263" y="3061708"/>
                  <a:pt x="2609303" y="3060452"/>
                </a:cubicBezTo>
                <a:cubicBezTo>
                  <a:pt x="2607343" y="3059196"/>
                  <a:pt x="2605411" y="3056927"/>
                  <a:pt x="2603478" y="3054658"/>
                </a:cubicBezTo>
                <a:cubicBezTo>
                  <a:pt x="2599612" y="3050119"/>
                  <a:pt x="2595747" y="3045579"/>
                  <a:pt x="2591881" y="3041040"/>
                </a:cubicBezTo>
                <a:close/>
                <a:moveTo>
                  <a:pt x="1958358" y="3037144"/>
                </a:moveTo>
                <a:cubicBezTo>
                  <a:pt x="1960087" y="3042822"/>
                  <a:pt x="1969608" y="3042899"/>
                  <a:pt x="1972066" y="3047078"/>
                </a:cubicBezTo>
                <a:cubicBezTo>
                  <a:pt x="1972887" y="3048470"/>
                  <a:pt x="1972922" y="3050319"/>
                  <a:pt x="1971623" y="3052983"/>
                </a:cubicBezTo>
                <a:cubicBezTo>
                  <a:pt x="1966719" y="3050741"/>
                  <a:pt x="1960664" y="3044714"/>
                  <a:pt x="1955761" y="3042472"/>
                </a:cubicBezTo>
                <a:cubicBezTo>
                  <a:pt x="1955761" y="3042472"/>
                  <a:pt x="1955761" y="3042472"/>
                  <a:pt x="1958358" y="3037144"/>
                </a:cubicBezTo>
                <a:close/>
                <a:moveTo>
                  <a:pt x="995483" y="3034139"/>
                </a:moveTo>
                <a:cubicBezTo>
                  <a:pt x="1014661" y="3033678"/>
                  <a:pt x="1035732" y="3037453"/>
                  <a:pt x="1059041" y="3048003"/>
                </a:cubicBezTo>
                <a:cubicBezTo>
                  <a:pt x="1069035" y="3073776"/>
                  <a:pt x="1054701" y="3088348"/>
                  <a:pt x="1033090" y="3093326"/>
                </a:cubicBezTo>
                <a:cubicBezTo>
                  <a:pt x="997068" y="3101622"/>
                  <a:pt x="940827" y="3083264"/>
                  <a:pt x="943284" y="3045672"/>
                </a:cubicBezTo>
                <a:cubicBezTo>
                  <a:pt x="959021" y="3039289"/>
                  <a:pt x="976306" y="3034596"/>
                  <a:pt x="995483" y="3034139"/>
                </a:cubicBezTo>
                <a:close/>
                <a:moveTo>
                  <a:pt x="3258765" y="3033901"/>
                </a:moveTo>
                <a:cubicBezTo>
                  <a:pt x="3274796" y="3046630"/>
                  <a:pt x="3278847" y="3050812"/>
                  <a:pt x="3271981" y="3070485"/>
                </a:cubicBezTo>
                <a:cubicBezTo>
                  <a:pt x="3271981" y="3070485"/>
                  <a:pt x="3268283" y="3074313"/>
                  <a:pt x="3268283" y="3074313"/>
                </a:cubicBezTo>
                <a:cubicBezTo>
                  <a:pt x="3257365" y="3089803"/>
                  <a:pt x="3234470" y="3096747"/>
                  <a:pt x="3226543" y="3092385"/>
                </a:cubicBezTo>
                <a:cubicBezTo>
                  <a:pt x="3218439" y="3084019"/>
                  <a:pt x="3213857" y="3067817"/>
                  <a:pt x="3224951" y="3056336"/>
                </a:cubicBezTo>
                <a:cubicBezTo>
                  <a:pt x="3232170" y="3044673"/>
                  <a:pt x="3247671" y="3045385"/>
                  <a:pt x="3258765" y="3033901"/>
                </a:cubicBezTo>
                <a:close/>
                <a:moveTo>
                  <a:pt x="3463773" y="3029521"/>
                </a:moveTo>
                <a:cubicBezTo>
                  <a:pt x="3465515" y="3029550"/>
                  <a:pt x="3466275" y="3030658"/>
                  <a:pt x="3466110" y="3032302"/>
                </a:cubicBezTo>
                <a:cubicBezTo>
                  <a:pt x="3465945" y="3033942"/>
                  <a:pt x="3464854" y="3036117"/>
                  <a:pt x="3462892" y="3038277"/>
                </a:cubicBezTo>
                <a:cubicBezTo>
                  <a:pt x="3462892" y="3038277"/>
                  <a:pt x="3459408" y="3038218"/>
                  <a:pt x="3459408" y="3038218"/>
                </a:cubicBezTo>
                <a:cubicBezTo>
                  <a:pt x="3459848" y="3033841"/>
                  <a:pt x="3460289" y="3029462"/>
                  <a:pt x="3463773" y="3029521"/>
                </a:cubicBezTo>
                <a:close/>
                <a:moveTo>
                  <a:pt x="2387910" y="3021262"/>
                </a:moveTo>
                <a:cubicBezTo>
                  <a:pt x="2389334" y="3020676"/>
                  <a:pt x="2390576" y="3021251"/>
                  <a:pt x="2393063" y="3022401"/>
                </a:cubicBezTo>
                <a:cubicBezTo>
                  <a:pt x="2398032" y="3024702"/>
                  <a:pt x="2397766" y="3037849"/>
                  <a:pt x="2402737" y="3040150"/>
                </a:cubicBezTo>
                <a:cubicBezTo>
                  <a:pt x="2402737" y="3040150"/>
                  <a:pt x="2402737" y="3040150"/>
                  <a:pt x="2396321" y="3047132"/>
                </a:cubicBezTo>
                <a:cubicBezTo>
                  <a:pt x="2392526" y="3048695"/>
                  <a:pt x="2388731" y="3050255"/>
                  <a:pt x="2383759" y="3047954"/>
                </a:cubicBezTo>
                <a:cubicBezTo>
                  <a:pt x="2378788" y="3045654"/>
                  <a:pt x="2376436" y="3037930"/>
                  <a:pt x="2375260" y="3034068"/>
                </a:cubicBezTo>
                <a:cubicBezTo>
                  <a:pt x="2379055" y="3032506"/>
                  <a:pt x="2377880" y="3028645"/>
                  <a:pt x="2381675" y="3027084"/>
                </a:cubicBezTo>
                <a:cubicBezTo>
                  <a:pt x="2384882" y="3023592"/>
                  <a:pt x="2386486" y="3021846"/>
                  <a:pt x="2387910" y="3021262"/>
                </a:cubicBezTo>
                <a:close/>
                <a:moveTo>
                  <a:pt x="2277614" y="3017731"/>
                </a:moveTo>
                <a:cubicBezTo>
                  <a:pt x="2287355" y="3042310"/>
                  <a:pt x="2278665" y="3041150"/>
                  <a:pt x="2259439" y="3042168"/>
                </a:cubicBezTo>
                <a:cubicBezTo>
                  <a:pt x="2254700" y="3025417"/>
                  <a:pt x="2261811" y="3020995"/>
                  <a:pt x="2277614" y="3017731"/>
                </a:cubicBezTo>
                <a:close/>
                <a:moveTo>
                  <a:pt x="2178352" y="3013366"/>
                </a:moveTo>
                <a:cubicBezTo>
                  <a:pt x="2197619" y="3012252"/>
                  <a:pt x="2218187" y="3015321"/>
                  <a:pt x="2240041" y="3025114"/>
                </a:cubicBezTo>
                <a:lnTo>
                  <a:pt x="2239029" y="3030836"/>
                </a:lnTo>
                <a:lnTo>
                  <a:pt x="2256409" y="3023687"/>
                </a:lnTo>
                <a:cubicBezTo>
                  <a:pt x="2262356" y="3029607"/>
                  <a:pt x="2254700" y="3045302"/>
                  <a:pt x="2253281" y="3054252"/>
                </a:cubicBezTo>
                <a:cubicBezTo>
                  <a:pt x="2248465" y="3052049"/>
                  <a:pt x="2243649" y="3049849"/>
                  <a:pt x="2244781" y="3053565"/>
                </a:cubicBezTo>
                <a:lnTo>
                  <a:pt x="2236386" y="3045790"/>
                </a:lnTo>
                <a:lnTo>
                  <a:pt x="2234630" y="3055718"/>
                </a:lnTo>
                <a:cubicBezTo>
                  <a:pt x="2228536" y="3063404"/>
                  <a:pt x="2218851" y="3068614"/>
                  <a:pt x="2207679" y="3071480"/>
                </a:cubicBezTo>
                <a:cubicBezTo>
                  <a:pt x="2170445" y="3081034"/>
                  <a:pt x="2116713" y="3064527"/>
                  <a:pt x="2124464" y="3026720"/>
                </a:cubicBezTo>
                <a:cubicBezTo>
                  <a:pt x="2141118" y="3019780"/>
                  <a:pt x="2159085" y="3014481"/>
                  <a:pt x="2178352" y="3013366"/>
                </a:cubicBezTo>
                <a:close/>
                <a:moveTo>
                  <a:pt x="2716305" y="2999597"/>
                </a:moveTo>
                <a:cubicBezTo>
                  <a:pt x="2747342" y="2997484"/>
                  <a:pt x="2782614" y="3009466"/>
                  <a:pt x="2824203" y="3006951"/>
                </a:cubicBezTo>
                <a:cubicBezTo>
                  <a:pt x="2803274" y="3031738"/>
                  <a:pt x="2808893" y="3062682"/>
                  <a:pt x="2810699" y="3091298"/>
                </a:cubicBezTo>
                <a:lnTo>
                  <a:pt x="2810263" y="3111621"/>
                </a:lnTo>
                <a:lnTo>
                  <a:pt x="2817433" y="3116054"/>
                </a:lnTo>
                <a:cubicBezTo>
                  <a:pt x="2823160" y="3120419"/>
                  <a:pt x="2827688" y="3124828"/>
                  <a:pt x="2830199" y="3128656"/>
                </a:cubicBezTo>
                <a:cubicBezTo>
                  <a:pt x="2826344" y="3147738"/>
                  <a:pt x="2816932" y="3158557"/>
                  <a:pt x="2805691" y="3163201"/>
                </a:cubicBezTo>
                <a:cubicBezTo>
                  <a:pt x="2797259" y="3166685"/>
                  <a:pt x="2787796" y="3166697"/>
                  <a:pt x="2778874" y="3164117"/>
                </a:cubicBezTo>
                <a:lnTo>
                  <a:pt x="2774265" y="3161258"/>
                </a:lnTo>
                <a:lnTo>
                  <a:pt x="2762711" y="3168037"/>
                </a:lnTo>
                <a:cubicBezTo>
                  <a:pt x="2686558" y="3188336"/>
                  <a:pt x="2593261" y="3063843"/>
                  <a:pt x="2686601" y="3007464"/>
                </a:cubicBezTo>
                <a:cubicBezTo>
                  <a:pt x="2696083" y="3002570"/>
                  <a:pt x="2705959" y="3000301"/>
                  <a:pt x="2716305" y="2999597"/>
                </a:cubicBezTo>
                <a:close/>
                <a:moveTo>
                  <a:pt x="1621985" y="2992362"/>
                </a:moveTo>
                <a:cubicBezTo>
                  <a:pt x="1635209" y="2992505"/>
                  <a:pt x="1648255" y="2997271"/>
                  <a:pt x="1652712" y="3005988"/>
                </a:cubicBezTo>
                <a:cubicBezTo>
                  <a:pt x="1651443" y="3017339"/>
                  <a:pt x="1650174" y="3028691"/>
                  <a:pt x="1648907" y="3040041"/>
                </a:cubicBezTo>
                <a:cubicBezTo>
                  <a:pt x="1636295" y="3057198"/>
                  <a:pt x="1615778" y="3060533"/>
                  <a:pt x="1602216" y="3051110"/>
                </a:cubicBezTo>
                <a:cubicBezTo>
                  <a:pt x="1597696" y="3047970"/>
                  <a:pt x="1593948" y="3043414"/>
                  <a:pt x="1591524" y="3037477"/>
                </a:cubicBezTo>
                <a:cubicBezTo>
                  <a:pt x="1588293" y="3029565"/>
                  <a:pt x="1587414" y="3019201"/>
                  <a:pt x="1590193" y="3006482"/>
                </a:cubicBezTo>
                <a:cubicBezTo>
                  <a:pt x="1595360" y="2996702"/>
                  <a:pt x="1608761" y="2992220"/>
                  <a:pt x="1621985" y="2992362"/>
                </a:cubicBezTo>
                <a:close/>
                <a:moveTo>
                  <a:pt x="1812266" y="2985638"/>
                </a:moveTo>
                <a:cubicBezTo>
                  <a:pt x="1833301" y="3001054"/>
                  <a:pt x="1849579" y="3005086"/>
                  <a:pt x="1864442" y="3006333"/>
                </a:cubicBezTo>
                <a:lnTo>
                  <a:pt x="1866360" y="3006409"/>
                </a:lnTo>
                <a:lnTo>
                  <a:pt x="1865804" y="3005109"/>
                </a:lnTo>
                <a:cubicBezTo>
                  <a:pt x="1865572" y="3004426"/>
                  <a:pt x="1866439" y="3004920"/>
                  <a:pt x="1868978" y="3004167"/>
                </a:cubicBezTo>
                <a:cubicBezTo>
                  <a:pt x="1868978" y="3004167"/>
                  <a:pt x="1868978" y="3004167"/>
                  <a:pt x="1874057" y="3002661"/>
                </a:cubicBezTo>
                <a:cubicBezTo>
                  <a:pt x="1874057" y="3002661"/>
                  <a:pt x="1874460" y="3001793"/>
                  <a:pt x="1875760" y="3002533"/>
                </a:cubicBezTo>
                <a:lnTo>
                  <a:pt x="1879019" y="3006909"/>
                </a:lnTo>
                <a:lnTo>
                  <a:pt x="1886089" y="3007190"/>
                </a:lnTo>
                <a:cubicBezTo>
                  <a:pt x="1893229" y="3007497"/>
                  <a:pt x="1900431" y="3008184"/>
                  <a:pt x="1908113" y="3010324"/>
                </a:cubicBezTo>
                <a:cubicBezTo>
                  <a:pt x="1921145" y="3022631"/>
                  <a:pt x="1934359" y="3037003"/>
                  <a:pt x="1946563" y="3052836"/>
                </a:cubicBezTo>
                <a:lnTo>
                  <a:pt x="1956417" y="3068446"/>
                </a:lnTo>
                <a:lnTo>
                  <a:pt x="1966138" y="3080161"/>
                </a:lnTo>
                <a:lnTo>
                  <a:pt x="1967087" y="3081690"/>
                </a:lnTo>
                <a:lnTo>
                  <a:pt x="1995082" y="3099189"/>
                </a:lnTo>
                <a:cubicBezTo>
                  <a:pt x="2003109" y="3107085"/>
                  <a:pt x="2009097" y="3116700"/>
                  <a:pt x="2012215" y="3127838"/>
                </a:cubicBezTo>
                <a:cubicBezTo>
                  <a:pt x="2014471" y="3142107"/>
                  <a:pt x="2012409" y="3153538"/>
                  <a:pt x="2007422" y="3162234"/>
                </a:cubicBezTo>
                <a:lnTo>
                  <a:pt x="1997881" y="3169914"/>
                </a:lnTo>
                <a:lnTo>
                  <a:pt x="1996819" y="3218651"/>
                </a:lnTo>
                <a:lnTo>
                  <a:pt x="1996118" y="3220202"/>
                </a:lnTo>
                <a:lnTo>
                  <a:pt x="2004107" y="3248650"/>
                </a:lnTo>
                <a:cubicBezTo>
                  <a:pt x="2004197" y="3257222"/>
                  <a:pt x="2001754" y="3263777"/>
                  <a:pt x="1997788" y="3268151"/>
                </a:cubicBezTo>
                <a:lnTo>
                  <a:pt x="1983619" y="3274027"/>
                </a:lnTo>
                <a:lnTo>
                  <a:pt x="1981340" y="3273349"/>
                </a:lnTo>
                <a:lnTo>
                  <a:pt x="1980197" y="3273686"/>
                </a:lnTo>
                <a:lnTo>
                  <a:pt x="1967336" y="3268379"/>
                </a:lnTo>
                <a:lnTo>
                  <a:pt x="1953352" y="3281690"/>
                </a:lnTo>
                <a:lnTo>
                  <a:pt x="1933779" y="3294698"/>
                </a:lnTo>
                <a:lnTo>
                  <a:pt x="1933773" y="3295494"/>
                </a:lnTo>
                <a:lnTo>
                  <a:pt x="1931308" y="3300293"/>
                </a:lnTo>
                <a:lnTo>
                  <a:pt x="1947349" y="3305718"/>
                </a:lnTo>
                <a:lnTo>
                  <a:pt x="1946439" y="3305115"/>
                </a:lnTo>
                <a:cubicBezTo>
                  <a:pt x="1948050" y="3301636"/>
                  <a:pt x="1946183" y="3296181"/>
                  <a:pt x="1946183" y="3296181"/>
                </a:cubicBezTo>
                <a:cubicBezTo>
                  <a:pt x="1951271" y="3294680"/>
                  <a:pt x="1954748" y="3296659"/>
                  <a:pt x="1958225" y="3298636"/>
                </a:cubicBezTo>
                <a:lnTo>
                  <a:pt x="1959551" y="3307626"/>
                </a:lnTo>
                <a:lnTo>
                  <a:pt x="1963429" y="3308001"/>
                </a:lnTo>
                <a:lnTo>
                  <a:pt x="1975299" y="3303876"/>
                </a:lnTo>
                <a:lnTo>
                  <a:pt x="1969427" y="3295342"/>
                </a:lnTo>
                <a:cubicBezTo>
                  <a:pt x="1966773" y="3288377"/>
                  <a:pt x="1966575" y="3280599"/>
                  <a:pt x="1970989" y="3276404"/>
                </a:cubicBezTo>
                <a:lnTo>
                  <a:pt x="1980197" y="3273686"/>
                </a:lnTo>
                <a:lnTo>
                  <a:pt x="1982324" y="3274565"/>
                </a:lnTo>
                <a:lnTo>
                  <a:pt x="1983619" y="3274027"/>
                </a:lnTo>
                <a:lnTo>
                  <a:pt x="2000226" y="3278968"/>
                </a:lnTo>
                <a:cubicBezTo>
                  <a:pt x="1998057" y="3294418"/>
                  <a:pt x="1994332" y="3302968"/>
                  <a:pt x="1990154" y="3306870"/>
                </a:cubicBezTo>
                <a:lnTo>
                  <a:pt x="1979719" y="3306884"/>
                </a:lnTo>
                <a:lnTo>
                  <a:pt x="1976574" y="3326788"/>
                </a:lnTo>
                <a:lnTo>
                  <a:pt x="1973955" y="3331289"/>
                </a:lnTo>
                <a:lnTo>
                  <a:pt x="1974407" y="3333659"/>
                </a:lnTo>
                <a:cubicBezTo>
                  <a:pt x="1974703" y="3336575"/>
                  <a:pt x="1974768" y="3338809"/>
                  <a:pt x="1974768" y="3338809"/>
                </a:cubicBezTo>
                <a:cubicBezTo>
                  <a:pt x="1969680" y="3340309"/>
                  <a:pt x="1969680" y="3340309"/>
                  <a:pt x="1971290" y="3336831"/>
                </a:cubicBezTo>
                <a:lnTo>
                  <a:pt x="1971028" y="3336319"/>
                </a:lnTo>
                <a:lnTo>
                  <a:pt x="1965089" y="3346525"/>
                </a:lnTo>
                <a:cubicBezTo>
                  <a:pt x="1956667" y="3340997"/>
                  <a:pt x="1949629" y="3332966"/>
                  <a:pt x="1943472" y="3324378"/>
                </a:cubicBezTo>
                <a:lnTo>
                  <a:pt x="1929858" y="3303117"/>
                </a:lnTo>
                <a:lnTo>
                  <a:pt x="1916876" y="3328394"/>
                </a:lnTo>
                <a:cubicBezTo>
                  <a:pt x="1900522" y="3349760"/>
                  <a:pt x="1877082" y="3368561"/>
                  <a:pt x="1865124" y="3376220"/>
                </a:cubicBezTo>
                <a:cubicBezTo>
                  <a:pt x="1859163" y="3369151"/>
                  <a:pt x="1856505" y="3358485"/>
                  <a:pt x="1856419" y="3346293"/>
                </a:cubicBezTo>
                <a:cubicBezTo>
                  <a:pt x="1856354" y="3337150"/>
                  <a:pt x="1857736" y="3327150"/>
                  <a:pt x="1860256" y="3317168"/>
                </a:cubicBezTo>
                <a:lnTo>
                  <a:pt x="1861643" y="3313398"/>
                </a:lnTo>
                <a:lnTo>
                  <a:pt x="1861302" y="3313217"/>
                </a:lnTo>
                <a:cubicBezTo>
                  <a:pt x="1836171" y="3305580"/>
                  <a:pt x="1818885" y="3316612"/>
                  <a:pt x="1798719" y="3318917"/>
                </a:cubicBezTo>
                <a:cubicBezTo>
                  <a:pt x="1789299" y="3302459"/>
                  <a:pt x="1773797" y="3288709"/>
                  <a:pt x="1756924" y="3275331"/>
                </a:cubicBezTo>
                <a:lnTo>
                  <a:pt x="1720664" y="3245358"/>
                </a:lnTo>
                <a:lnTo>
                  <a:pt x="1730832" y="3268227"/>
                </a:lnTo>
                <a:cubicBezTo>
                  <a:pt x="1746154" y="3317345"/>
                  <a:pt x="1735300" y="3376946"/>
                  <a:pt x="1699917" y="3391706"/>
                </a:cubicBezTo>
                <a:lnTo>
                  <a:pt x="1683142" y="3393811"/>
                </a:lnTo>
                <a:lnTo>
                  <a:pt x="1682494" y="3394712"/>
                </a:lnTo>
                <a:cubicBezTo>
                  <a:pt x="1678843" y="3403903"/>
                  <a:pt x="1674407" y="3423917"/>
                  <a:pt x="1674407" y="3423917"/>
                </a:cubicBezTo>
                <a:lnTo>
                  <a:pt x="1667182" y="3424794"/>
                </a:lnTo>
                <a:lnTo>
                  <a:pt x="1680903" y="3434855"/>
                </a:lnTo>
                <a:cubicBezTo>
                  <a:pt x="1696441" y="3453844"/>
                  <a:pt x="1705104" y="3487437"/>
                  <a:pt x="1691382" y="3495931"/>
                </a:cubicBezTo>
                <a:cubicBezTo>
                  <a:pt x="1682089" y="3501683"/>
                  <a:pt x="1662529" y="3495922"/>
                  <a:pt x="1627883" y="3466317"/>
                </a:cubicBezTo>
                <a:cubicBezTo>
                  <a:pt x="1634596" y="3439190"/>
                  <a:pt x="1643663" y="3426399"/>
                  <a:pt x="1653054" y="3422740"/>
                </a:cubicBezTo>
                <a:lnTo>
                  <a:pt x="1662812" y="3422245"/>
                </a:lnTo>
                <a:lnTo>
                  <a:pt x="1657407" y="3414247"/>
                </a:lnTo>
                <a:cubicBezTo>
                  <a:pt x="1655640" y="3408788"/>
                  <a:pt x="1655911" y="3398926"/>
                  <a:pt x="1658086" y="3389592"/>
                </a:cubicBezTo>
                <a:lnTo>
                  <a:pt x="1658571" y="3388245"/>
                </a:lnTo>
                <a:lnTo>
                  <a:pt x="1641038" y="3381621"/>
                </a:lnTo>
                <a:cubicBezTo>
                  <a:pt x="1638680" y="3329759"/>
                  <a:pt x="1618276" y="3239219"/>
                  <a:pt x="1699775" y="3217857"/>
                </a:cubicBezTo>
                <a:lnTo>
                  <a:pt x="1705963" y="3225331"/>
                </a:lnTo>
                <a:lnTo>
                  <a:pt x="1699127" y="3162140"/>
                </a:lnTo>
                <a:cubicBezTo>
                  <a:pt x="1695424" y="3138848"/>
                  <a:pt x="1691720" y="3115556"/>
                  <a:pt x="1691355" y="3090301"/>
                </a:cubicBezTo>
                <a:cubicBezTo>
                  <a:pt x="1735073" y="3065755"/>
                  <a:pt x="1752268" y="2985023"/>
                  <a:pt x="1812266" y="2985638"/>
                </a:cubicBezTo>
                <a:close/>
                <a:moveTo>
                  <a:pt x="1906696" y="2974405"/>
                </a:moveTo>
                <a:cubicBezTo>
                  <a:pt x="1907839" y="2978159"/>
                  <a:pt x="1911590" y="2976616"/>
                  <a:pt x="1908983" y="2981914"/>
                </a:cubicBezTo>
                <a:cubicBezTo>
                  <a:pt x="1922522" y="2984795"/>
                  <a:pt x="1944063" y="3013957"/>
                  <a:pt x="1944885" y="3030518"/>
                </a:cubicBezTo>
                <a:cubicBezTo>
                  <a:pt x="1903125" y="3018121"/>
                  <a:pt x="1915020" y="2987881"/>
                  <a:pt x="1891693" y="2980575"/>
                </a:cubicBezTo>
                <a:cubicBezTo>
                  <a:pt x="1898052" y="2973735"/>
                  <a:pt x="1898052" y="2973735"/>
                  <a:pt x="1906696" y="2974405"/>
                </a:cubicBezTo>
                <a:close/>
                <a:moveTo>
                  <a:pt x="1936814" y="2965397"/>
                </a:moveTo>
                <a:cubicBezTo>
                  <a:pt x="1945038" y="2972607"/>
                  <a:pt x="1950550" y="2984110"/>
                  <a:pt x="1954149" y="2994281"/>
                </a:cubicBezTo>
                <a:cubicBezTo>
                  <a:pt x="1957749" y="3004452"/>
                  <a:pt x="1959435" y="3013290"/>
                  <a:pt x="1960008" y="3015173"/>
                </a:cubicBezTo>
                <a:cubicBezTo>
                  <a:pt x="1956437" y="3016642"/>
                  <a:pt x="1956437" y="3016642"/>
                  <a:pt x="1956437" y="3016642"/>
                </a:cubicBezTo>
                <a:cubicBezTo>
                  <a:pt x="1955675" y="3004245"/>
                  <a:pt x="1942215" y="2994689"/>
                  <a:pt x="1936127" y="2981502"/>
                </a:cubicBezTo>
                <a:cubicBezTo>
                  <a:pt x="1934097" y="2977107"/>
                  <a:pt x="1932889" y="2972308"/>
                  <a:pt x="1933240" y="2966867"/>
                </a:cubicBezTo>
                <a:cubicBezTo>
                  <a:pt x="1933240" y="2966867"/>
                  <a:pt x="1933240" y="2966867"/>
                  <a:pt x="1934387" y="2970631"/>
                </a:cubicBezTo>
                <a:cubicBezTo>
                  <a:pt x="1934387" y="2970631"/>
                  <a:pt x="1933240" y="2966867"/>
                  <a:pt x="1936814" y="2965397"/>
                </a:cubicBezTo>
                <a:close/>
                <a:moveTo>
                  <a:pt x="1692910" y="2964188"/>
                </a:moveTo>
                <a:cubicBezTo>
                  <a:pt x="1715073" y="2970488"/>
                  <a:pt x="1704106" y="2998101"/>
                  <a:pt x="1693048" y="3001103"/>
                </a:cubicBezTo>
                <a:cubicBezTo>
                  <a:pt x="1667199" y="2995802"/>
                  <a:pt x="1681852" y="2967190"/>
                  <a:pt x="1692910" y="2964188"/>
                </a:cubicBezTo>
                <a:close/>
                <a:moveTo>
                  <a:pt x="1396106" y="2962146"/>
                </a:moveTo>
                <a:cubicBezTo>
                  <a:pt x="1397346" y="2971076"/>
                  <a:pt x="1396346" y="2976611"/>
                  <a:pt x="1395347" y="2982145"/>
                </a:cubicBezTo>
                <a:cubicBezTo>
                  <a:pt x="1396587" y="2991078"/>
                  <a:pt x="1393346" y="2993216"/>
                  <a:pt x="1382382" y="2990700"/>
                </a:cubicBezTo>
                <a:cubicBezTo>
                  <a:pt x="1381140" y="2981770"/>
                  <a:pt x="1387383" y="2963027"/>
                  <a:pt x="1396106" y="2962146"/>
                </a:cubicBezTo>
                <a:close/>
                <a:moveTo>
                  <a:pt x="1067817" y="2957369"/>
                </a:moveTo>
                <a:cubicBezTo>
                  <a:pt x="1088763" y="2956943"/>
                  <a:pt x="1111019" y="2963526"/>
                  <a:pt x="1125264" y="2970181"/>
                </a:cubicBezTo>
                <a:cubicBezTo>
                  <a:pt x="1109314" y="2976616"/>
                  <a:pt x="1093683" y="2984016"/>
                  <a:pt x="1076476" y="2988162"/>
                </a:cubicBezTo>
                <a:cubicBezTo>
                  <a:pt x="1059267" y="2992307"/>
                  <a:pt x="1040481" y="2993198"/>
                  <a:pt x="1018227" y="2986616"/>
                </a:cubicBezTo>
                <a:cubicBezTo>
                  <a:pt x="1027235" y="2965230"/>
                  <a:pt x="1046871" y="2957795"/>
                  <a:pt x="1067817" y="2957369"/>
                </a:cubicBezTo>
                <a:close/>
                <a:moveTo>
                  <a:pt x="2925730" y="2956642"/>
                </a:moveTo>
                <a:lnTo>
                  <a:pt x="2935380" y="2966348"/>
                </a:lnTo>
                <a:lnTo>
                  <a:pt x="2934898" y="2957154"/>
                </a:lnTo>
                <a:close/>
                <a:moveTo>
                  <a:pt x="1576805" y="2956065"/>
                </a:moveTo>
                <a:cubicBezTo>
                  <a:pt x="1581450" y="2972576"/>
                  <a:pt x="1586098" y="2989088"/>
                  <a:pt x="1580637" y="2998966"/>
                </a:cubicBezTo>
                <a:lnTo>
                  <a:pt x="1571728" y="2997993"/>
                </a:lnTo>
                <a:lnTo>
                  <a:pt x="1572972" y="3001079"/>
                </a:lnTo>
                <a:cubicBezTo>
                  <a:pt x="1574904" y="3007671"/>
                  <a:pt x="1575117" y="3014385"/>
                  <a:pt x="1570143" y="3020344"/>
                </a:cubicBezTo>
                <a:cubicBezTo>
                  <a:pt x="1568721" y="3016240"/>
                  <a:pt x="1566272" y="3010315"/>
                  <a:pt x="1564309" y="3004358"/>
                </a:cubicBezTo>
                <a:lnTo>
                  <a:pt x="1562982" y="2997039"/>
                </a:lnTo>
                <a:lnTo>
                  <a:pt x="1551950" y="2995836"/>
                </a:lnTo>
                <a:cubicBezTo>
                  <a:pt x="1543493" y="2991408"/>
                  <a:pt x="1536437" y="2983409"/>
                  <a:pt x="1531655" y="2971296"/>
                </a:cubicBezTo>
                <a:cubicBezTo>
                  <a:pt x="1537387" y="2952622"/>
                  <a:pt x="1563059" y="2956015"/>
                  <a:pt x="1576805" y="2956065"/>
                </a:cubicBezTo>
                <a:close/>
                <a:moveTo>
                  <a:pt x="2828568" y="2954268"/>
                </a:moveTo>
                <a:cubicBezTo>
                  <a:pt x="2829365" y="2954723"/>
                  <a:pt x="2829759" y="2956045"/>
                  <a:pt x="2830547" y="2958691"/>
                </a:cubicBezTo>
                <a:cubicBezTo>
                  <a:pt x="2828937" y="2962170"/>
                  <a:pt x="2827327" y="2965647"/>
                  <a:pt x="2824138" y="2963834"/>
                </a:cubicBezTo>
                <a:cubicBezTo>
                  <a:pt x="2822528" y="2967312"/>
                  <a:pt x="2822528" y="2967312"/>
                  <a:pt x="2819341" y="2965500"/>
                </a:cubicBezTo>
                <a:cubicBezTo>
                  <a:pt x="2820950" y="2962021"/>
                  <a:pt x="2822562" y="2958543"/>
                  <a:pt x="2824173" y="2955065"/>
                </a:cubicBezTo>
                <a:cubicBezTo>
                  <a:pt x="2826572" y="2954233"/>
                  <a:pt x="2827772" y="2953815"/>
                  <a:pt x="2828568" y="2954268"/>
                </a:cubicBezTo>
                <a:close/>
                <a:moveTo>
                  <a:pt x="1398271" y="2945067"/>
                </a:moveTo>
                <a:cubicBezTo>
                  <a:pt x="1400966" y="2945758"/>
                  <a:pt x="1402101" y="2947478"/>
                  <a:pt x="1402562" y="2949026"/>
                </a:cubicBezTo>
                <a:cubicBezTo>
                  <a:pt x="1403023" y="2950573"/>
                  <a:pt x="1402811" y="2951948"/>
                  <a:pt x="1402811" y="2951948"/>
                </a:cubicBezTo>
                <a:cubicBezTo>
                  <a:pt x="1401962" y="2957448"/>
                  <a:pt x="1401113" y="2962947"/>
                  <a:pt x="1395723" y="2961564"/>
                </a:cubicBezTo>
                <a:cubicBezTo>
                  <a:pt x="1395723" y="2961564"/>
                  <a:pt x="1393453" y="2958123"/>
                  <a:pt x="1395151" y="2947126"/>
                </a:cubicBezTo>
                <a:cubicBezTo>
                  <a:pt x="1397421" y="2950566"/>
                  <a:pt x="1400541" y="2948508"/>
                  <a:pt x="1400541" y="2948508"/>
                </a:cubicBezTo>
                <a:cubicBezTo>
                  <a:pt x="1400541" y="2948508"/>
                  <a:pt x="1400541" y="2948508"/>
                  <a:pt x="1398271" y="2945067"/>
                </a:cubicBezTo>
                <a:close/>
                <a:moveTo>
                  <a:pt x="996211" y="2942685"/>
                </a:moveTo>
                <a:cubicBezTo>
                  <a:pt x="1009507" y="2940253"/>
                  <a:pt x="1023002" y="2957836"/>
                  <a:pt x="1021455" y="2969648"/>
                </a:cubicBezTo>
                <a:cubicBezTo>
                  <a:pt x="1007712" y="2982691"/>
                  <a:pt x="985381" y="2969396"/>
                  <a:pt x="983548" y="2952743"/>
                </a:cubicBezTo>
                <a:cubicBezTo>
                  <a:pt x="987370" y="2946530"/>
                  <a:pt x="991781" y="2943495"/>
                  <a:pt x="996211" y="2942685"/>
                </a:cubicBezTo>
                <a:close/>
                <a:moveTo>
                  <a:pt x="1812508" y="2936888"/>
                </a:moveTo>
                <a:cubicBezTo>
                  <a:pt x="1839511" y="2925881"/>
                  <a:pt x="1864772" y="2975407"/>
                  <a:pt x="1873563" y="2984804"/>
                </a:cubicBezTo>
                <a:cubicBezTo>
                  <a:pt x="1873563" y="2984804"/>
                  <a:pt x="1877032" y="2986776"/>
                  <a:pt x="1878889" y="2992228"/>
                </a:cubicBezTo>
                <a:cubicBezTo>
                  <a:pt x="1884213" y="2999651"/>
                  <a:pt x="1872200" y="2997212"/>
                  <a:pt x="1874057" y="3002661"/>
                </a:cubicBezTo>
                <a:cubicBezTo>
                  <a:pt x="1849535" y="2979923"/>
                  <a:pt x="1822040" y="2973072"/>
                  <a:pt x="1822040" y="2973072"/>
                </a:cubicBezTo>
                <a:cubicBezTo>
                  <a:pt x="1816713" y="2965648"/>
                  <a:pt x="1818325" y="2962169"/>
                  <a:pt x="1816713" y="2965648"/>
                </a:cubicBezTo>
                <a:cubicBezTo>
                  <a:pt x="1812999" y="2954746"/>
                  <a:pt x="1805818" y="2941870"/>
                  <a:pt x="1812508" y="2936888"/>
                </a:cubicBezTo>
                <a:close/>
                <a:moveTo>
                  <a:pt x="2261580" y="2933864"/>
                </a:moveTo>
                <a:cubicBezTo>
                  <a:pt x="2282613" y="2932722"/>
                  <a:pt x="2303971" y="2938570"/>
                  <a:pt x="2317299" y="2944761"/>
                </a:cubicBezTo>
                <a:cubicBezTo>
                  <a:pt x="2300423" y="2951762"/>
                  <a:pt x="2283731" y="2959720"/>
                  <a:pt x="2265919" y="2964468"/>
                </a:cubicBezTo>
                <a:lnTo>
                  <a:pt x="2242318" y="2968035"/>
                </a:lnTo>
                <a:lnTo>
                  <a:pt x="2245181" y="2972954"/>
                </a:lnTo>
                <a:cubicBezTo>
                  <a:pt x="2248919" y="2984043"/>
                  <a:pt x="2247190" y="2995573"/>
                  <a:pt x="2232298" y="2997309"/>
                </a:cubicBezTo>
                <a:cubicBezTo>
                  <a:pt x="2228341" y="2998165"/>
                  <a:pt x="2224604" y="2996001"/>
                  <a:pt x="2221553" y="2992199"/>
                </a:cubicBezTo>
                <a:cubicBezTo>
                  <a:pt x="2216978" y="2986496"/>
                  <a:pt x="2213947" y="2977113"/>
                  <a:pt x="2214039" y="2968727"/>
                </a:cubicBezTo>
                <a:lnTo>
                  <a:pt x="2214746" y="2965760"/>
                </a:lnTo>
                <a:lnTo>
                  <a:pt x="2207813" y="2964902"/>
                </a:lnTo>
                <a:cubicBezTo>
                  <a:pt x="2219840" y="2943136"/>
                  <a:pt x="2240547" y="2935006"/>
                  <a:pt x="2261580" y="2933864"/>
                </a:cubicBezTo>
                <a:close/>
                <a:moveTo>
                  <a:pt x="2502926" y="2923375"/>
                </a:moveTo>
                <a:cubicBezTo>
                  <a:pt x="2540910" y="2917720"/>
                  <a:pt x="2591214" y="2930791"/>
                  <a:pt x="2605774" y="2947109"/>
                </a:cubicBezTo>
                <a:cubicBezTo>
                  <a:pt x="2597368" y="2950813"/>
                  <a:pt x="2586864" y="2955441"/>
                  <a:pt x="2575301" y="2959429"/>
                </a:cubicBezTo>
                <a:cubicBezTo>
                  <a:pt x="2563736" y="2963421"/>
                  <a:pt x="2551114" y="2966771"/>
                  <a:pt x="2538479" y="2967918"/>
                </a:cubicBezTo>
                <a:cubicBezTo>
                  <a:pt x="2513202" y="2970215"/>
                  <a:pt x="2487875" y="2963696"/>
                  <a:pt x="2470828" y="2935846"/>
                </a:cubicBezTo>
                <a:cubicBezTo>
                  <a:pt x="2478971" y="2929227"/>
                  <a:pt x="2490266" y="2925261"/>
                  <a:pt x="2502926" y="2923375"/>
                </a:cubicBezTo>
                <a:close/>
                <a:moveTo>
                  <a:pt x="1342360" y="2906116"/>
                </a:moveTo>
                <a:cubicBezTo>
                  <a:pt x="1347395" y="2907283"/>
                  <a:pt x="1352223" y="2908897"/>
                  <a:pt x="1357413" y="2907322"/>
                </a:cubicBezTo>
                <a:cubicBezTo>
                  <a:pt x="1357624" y="2916497"/>
                  <a:pt x="1359707" y="2931266"/>
                  <a:pt x="1342477" y="2939574"/>
                </a:cubicBezTo>
                <a:cubicBezTo>
                  <a:pt x="1337288" y="2941149"/>
                  <a:pt x="1337288" y="2941149"/>
                  <a:pt x="1333757" y="2939141"/>
                </a:cubicBezTo>
                <a:cubicBezTo>
                  <a:pt x="1325036" y="2938709"/>
                  <a:pt x="1319845" y="2940284"/>
                  <a:pt x="1314444" y="2932683"/>
                </a:cubicBezTo>
                <a:cubicBezTo>
                  <a:pt x="1310808" y="2926088"/>
                  <a:pt x="1310702" y="2921500"/>
                  <a:pt x="1313010" y="2917719"/>
                </a:cubicBezTo>
                <a:cubicBezTo>
                  <a:pt x="1315319" y="2913938"/>
                  <a:pt x="1320040" y="2910965"/>
                  <a:pt x="1326060" y="2907598"/>
                </a:cubicBezTo>
                <a:cubicBezTo>
                  <a:pt x="1332081" y="2904230"/>
                  <a:pt x="1337324" y="2904949"/>
                  <a:pt x="1342360" y="2906116"/>
                </a:cubicBezTo>
                <a:close/>
                <a:moveTo>
                  <a:pt x="1477293" y="2897428"/>
                </a:moveTo>
                <a:cubicBezTo>
                  <a:pt x="1489589" y="2894274"/>
                  <a:pt x="1515022" y="2909931"/>
                  <a:pt x="1517571" y="2925916"/>
                </a:cubicBezTo>
                <a:cubicBezTo>
                  <a:pt x="1518422" y="2931246"/>
                  <a:pt x="1516728" y="2936609"/>
                  <a:pt x="1511160" y="2941324"/>
                </a:cubicBezTo>
                <a:cubicBezTo>
                  <a:pt x="1493746" y="2953302"/>
                  <a:pt x="1479893" y="2938077"/>
                  <a:pt x="1466549" y="2918964"/>
                </a:cubicBezTo>
                <a:cubicBezTo>
                  <a:pt x="1471412" y="2912083"/>
                  <a:pt x="1472431" y="2904308"/>
                  <a:pt x="1477293" y="2897428"/>
                </a:cubicBezTo>
                <a:close/>
                <a:moveTo>
                  <a:pt x="2375468" y="2888981"/>
                </a:moveTo>
                <a:cubicBezTo>
                  <a:pt x="2378267" y="2887830"/>
                  <a:pt x="2382565" y="2888154"/>
                  <a:pt x="2389294" y="2889569"/>
                </a:cubicBezTo>
                <a:cubicBezTo>
                  <a:pt x="2399021" y="2893933"/>
                  <a:pt x="2407617" y="2894580"/>
                  <a:pt x="2408748" y="2898297"/>
                </a:cubicBezTo>
                <a:cubicBezTo>
                  <a:pt x="2412480" y="2896763"/>
                  <a:pt x="2417343" y="2898944"/>
                  <a:pt x="2421075" y="2897410"/>
                </a:cubicBezTo>
                <a:cubicBezTo>
                  <a:pt x="2421075" y="2897410"/>
                  <a:pt x="2421075" y="2897410"/>
                  <a:pt x="2422206" y="2901126"/>
                </a:cubicBezTo>
                <a:cubicBezTo>
                  <a:pt x="2406147" y="2903548"/>
                  <a:pt x="2388621" y="2914940"/>
                  <a:pt x="2375161" y="2912111"/>
                </a:cubicBezTo>
                <a:cubicBezTo>
                  <a:pt x="2372730" y="2911020"/>
                  <a:pt x="2370299" y="2909929"/>
                  <a:pt x="2369124" y="2907797"/>
                </a:cubicBezTo>
                <a:cubicBezTo>
                  <a:pt x="2367951" y="2905666"/>
                  <a:pt x="2368034" y="2902494"/>
                  <a:pt x="2370634" y="2897242"/>
                </a:cubicBezTo>
                <a:cubicBezTo>
                  <a:pt x="2371368" y="2892758"/>
                  <a:pt x="2372668" y="2890132"/>
                  <a:pt x="2375468" y="2888981"/>
                </a:cubicBezTo>
                <a:close/>
                <a:moveTo>
                  <a:pt x="2600915" y="2887834"/>
                </a:moveTo>
                <a:cubicBezTo>
                  <a:pt x="2606305" y="2889216"/>
                  <a:pt x="2617936" y="2886481"/>
                  <a:pt x="2619356" y="2895422"/>
                </a:cubicBezTo>
                <a:cubicBezTo>
                  <a:pt x="2610847" y="2896097"/>
                  <a:pt x="2605456" y="2894716"/>
                  <a:pt x="2600915" y="2887834"/>
                </a:cubicBezTo>
                <a:close/>
                <a:moveTo>
                  <a:pt x="3362930" y="2883109"/>
                </a:moveTo>
                <a:cubicBezTo>
                  <a:pt x="3370076" y="2887404"/>
                  <a:pt x="3373439" y="2891638"/>
                  <a:pt x="3376802" y="2895870"/>
                </a:cubicBezTo>
                <a:cubicBezTo>
                  <a:pt x="3380376" y="2898019"/>
                  <a:pt x="3382057" y="2900136"/>
                  <a:pt x="3381796" y="2902742"/>
                </a:cubicBezTo>
                <a:lnTo>
                  <a:pt x="3377907" y="2908460"/>
                </a:lnTo>
                <a:lnTo>
                  <a:pt x="3379409" y="2907854"/>
                </a:lnTo>
                <a:lnTo>
                  <a:pt x="3399344" y="2908760"/>
                </a:lnTo>
                <a:lnTo>
                  <a:pt x="3399563" y="2908553"/>
                </a:lnTo>
                <a:cubicBezTo>
                  <a:pt x="3401766" y="2907424"/>
                  <a:pt x="3403641" y="2907313"/>
                  <a:pt x="3405514" y="2907203"/>
                </a:cubicBezTo>
                <a:lnTo>
                  <a:pt x="3404929" y="2909014"/>
                </a:lnTo>
                <a:lnTo>
                  <a:pt x="3404967" y="2909016"/>
                </a:lnTo>
                <a:lnTo>
                  <a:pt x="3404825" y="2909340"/>
                </a:lnTo>
                <a:lnTo>
                  <a:pt x="3402879" y="2915363"/>
                </a:lnTo>
                <a:lnTo>
                  <a:pt x="3401171" y="2917607"/>
                </a:lnTo>
                <a:lnTo>
                  <a:pt x="3396969" y="2927115"/>
                </a:lnTo>
                <a:lnTo>
                  <a:pt x="3397609" y="2931684"/>
                </a:lnTo>
                <a:lnTo>
                  <a:pt x="3390034" y="2944825"/>
                </a:lnTo>
                <a:lnTo>
                  <a:pt x="3385912" y="2964429"/>
                </a:lnTo>
                <a:lnTo>
                  <a:pt x="3392753" y="2964834"/>
                </a:lnTo>
                <a:cubicBezTo>
                  <a:pt x="3397226" y="2966467"/>
                  <a:pt x="3401279" y="2968758"/>
                  <a:pt x="3404376" y="2971675"/>
                </a:cubicBezTo>
                <a:lnTo>
                  <a:pt x="3409110" y="2980183"/>
                </a:lnTo>
                <a:lnTo>
                  <a:pt x="3409616" y="2972535"/>
                </a:lnTo>
                <a:cubicBezTo>
                  <a:pt x="3413315" y="2977216"/>
                  <a:pt x="3421514" y="2974485"/>
                  <a:pt x="3425214" y="2979166"/>
                </a:cubicBezTo>
                <a:cubicBezTo>
                  <a:pt x="3425214" y="2979166"/>
                  <a:pt x="3428380" y="2991911"/>
                  <a:pt x="3428380" y="2991911"/>
                </a:cubicBezTo>
                <a:cubicBezTo>
                  <a:pt x="3424147" y="2995292"/>
                  <a:pt x="3424147" y="2995292"/>
                  <a:pt x="3424414" y="2991261"/>
                </a:cubicBezTo>
                <a:lnTo>
                  <a:pt x="3411286" y="2992427"/>
                </a:lnTo>
                <a:lnTo>
                  <a:pt x="3412650" y="3006105"/>
                </a:lnTo>
                <a:lnTo>
                  <a:pt x="3410606" y="3011296"/>
                </a:lnTo>
                <a:lnTo>
                  <a:pt x="3419983" y="3013087"/>
                </a:lnTo>
                <a:lnTo>
                  <a:pt x="3418939" y="3017549"/>
                </a:lnTo>
                <a:lnTo>
                  <a:pt x="3436460" y="3013031"/>
                </a:lnTo>
                <a:cubicBezTo>
                  <a:pt x="3446612" y="3010803"/>
                  <a:pt x="3456572" y="3009238"/>
                  <a:pt x="3463879" y="3009630"/>
                </a:cubicBezTo>
                <a:lnTo>
                  <a:pt x="3465595" y="3010255"/>
                </a:lnTo>
                <a:lnTo>
                  <a:pt x="3465828" y="3009088"/>
                </a:lnTo>
                <a:lnTo>
                  <a:pt x="3466974" y="3010758"/>
                </a:lnTo>
                <a:lnTo>
                  <a:pt x="3474225" y="3013404"/>
                </a:lnTo>
                <a:cubicBezTo>
                  <a:pt x="3471972" y="3016915"/>
                  <a:pt x="3469720" y="3020424"/>
                  <a:pt x="3464337" y="3021928"/>
                </a:cubicBezTo>
                <a:cubicBezTo>
                  <a:pt x="3458957" y="3023431"/>
                  <a:pt x="3461209" y="3019920"/>
                  <a:pt x="3458957" y="3023431"/>
                </a:cubicBezTo>
                <a:cubicBezTo>
                  <a:pt x="3453575" y="3024932"/>
                  <a:pt x="3456704" y="3026941"/>
                  <a:pt x="3456704" y="3026941"/>
                </a:cubicBezTo>
                <a:cubicBezTo>
                  <a:pt x="3456704" y="3026941"/>
                  <a:pt x="3453575" y="3024932"/>
                  <a:pt x="3453575" y="3024932"/>
                </a:cubicBezTo>
                <a:cubicBezTo>
                  <a:pt x="3453575" y="3024932"/>
                  <a:pt x="3453575" y="3024932"/>
                  <a:pt x="3442812" y="3027939"/>
                </a:cubicBezTo>
                <a:cubicBezTo>
                  <a:pt x="3429796" y="3034454"/>
                  <a:pt x="3427542" y="3037964"/>
                  <a:pt x="3419908" y="3042977"/>
                </a:cubicBezTo>
                <a:lnTo>
                  <a:pt x="3412756" y="3043961"/>
                </a:lnTo>
                <a:lnTo>
                  <a:pt x="3412480" y="3045141"/>
                </a:lnTo>
                <a:lnTo>
                  <a:pt x="3393809" y="3069458"/>
                </a:lnTo>
                <a:lnTo>
                  <a:pt x="3407485" y="3076798"/>
                </a:lnTo>
                <a:cubicBezTo>
                  <a:pt x="3427062" y="3096681"/>
                  <a:pt x="3435461" y="3135787"/>
                  <a:pt x="3412435" y="3157097"/>
                </a:cubicBezTo>
                <a:cubicBezTo>
                  <a:pt x="3377680" y="3159478"/>
                  <a:pt x="3352280" y="3110599"/>
                  <a:pt x="3351049" y="3082710"/>
                </a:cubicBezTo>
                <a:lnTo>
                  <a:pt x="3351716" y="3082123"/>
                </a:lnTo>
                <a:lnTo>
                  <a:pt x="3344243" y="3076435"/>
                </a:lnTo>
                <a:cubicBezTo>
                  <a:pt x="3340880" y="3072117"/>
                  <a:pt x="3338150" y="3066139"/>
                  <a:pt x="3336313" y="3058240"/>
                </a:cubicBezTo>
                <a:lnTo>
                  <a:pt x="3355186" y="3035508"/>
                </a:lnTo>
                <a:lnTo>
                  <a:pt x="3355141" y="3035487"/>
                </a:lnTo>
                <a:cubicBezTo>
                  <a:pt x="3348946" y="3029653"/>
                  <a:pt x="3344504" y="3019367"/>
                  <a:pt x="3341187" y="3007326"/>
                </a:cubicBezTo>
                <a:cubicBezTo>
                  <a:pt x="3346568" y="3005824"/>
                  <a:pt x="3341689" y="2992779"/>
                  <a:pt x="3343065" y="2983750"/>
                </a:cubicBezTo>
                <a:cubicBezTo>
                  <a:pt x="3346445" y="2978484"/>
                  <a:pt x="3349261" y="2974096"/>
                  <a:pt x="3352578" y="2970649"/>
                </a:cubicBezTo>
                <a:lnTo>
                  <a:pt x="3353109" y="2970334"/>
                </a:lnTo>
                <a:lnTo>
                  <a:pt x="3351225" y="2944274"/>
                </a:lnTo>
                <a:cubicBezTo>
                  <a:pt x="3351887" y="2931641"/>
                  <a:pt x="3355042" y="2920979"/>
                  <a:pt x="3363173" y="2914399"/>
                </a:cubicBezTo>
                <a:lnTo>
                  <a:pt x="3373338" y="2910301"/>
                </a:lnTo>
                <a:lnTo>
                  <a:pt x="3364614" y="2899322"/>
                </a:lnTo>
                <a:cubicBezTo>
                  <a:pt x="3361881" y="2893532"/>
                  <a:pt x="3360619" y="2887247"/>
                  <a:pt x="3362930" y="2883109"/>
                </a:cubicBezTo>
                <a:close/>
                <a:moveTo>
                  <a:pt x="581193" y="2879031"/>
                </a:moveTo>
                <a:cubicBezTo>
                  <a:pt x="585794" y="2881648"/>
                  <a:pt x="589650" y="2891258"/>
                  <a:pt x="592280" y="2892754"/>
                </a:cubicBezTo>
                <a:cubicBezTo>
                  <a:pt x="594175" y="2898226"/>
                  <a:pt x="596070" y="2903698"/>
                  <a:pt x="590953" y="2905182"/>
                </a:cubicBezTo>
                <a:cubicBezTo>
                  <a:pt x="585837" y="2906667"/>
                  <a:pt x="584226" y="2910145"/>
                  <a:pt x="578824" y="2902679"/>
                </a:cubicBezTo>
                <a:cubicBezTo>
                  <a:pt x="575319" y="2900684"/>
                  <a:pt x="573424" y="2895210"/>
                  <a:pt x="569917" y="2893216"/>
                </a:cubicBezTo>
                <a:cubicBezTo>
                  <a:pt x="569917" y="2893216"/>
                  <a:pt x="570249" y="2890109"/>
                  <a:pt x="571219" y="2886816"/>
                </a:cubicBezTo>
                <a:cubicBezTo>
                  <a:pt x="572191" y="2883524"/>
                  <a:pt x="573802" y="2880045"/>
                  <a:pt x="576359" y="2879303"/>
                </a:cubicBezTo>
                <a:cubicBezTo>
                  <a:pt x="578042" y="2878062"/>
                  <a:pt x="579659" y="2878157"/>
                  <a:pt x="581193" y="2879031"/>
                </a:cubicBezTo>
                <a:close/>
                <a:moveTo>
                  <a:pt x="3357417" y="2869448"/>
                </a:moveTo>
                <a:cubicBezTo>
                  <a:pt x="3358804" y="2869974"/>
                  <a:pt x="3359661" y="2870992"/>
                  <a:pt x="3359661" y="2870992"/>
                </a:cubicBezTo>
                <a:cubicBezTo>
                  <a:pt x="3361375" y="2873032"/>
                  <a:pt x="3363089" y="2875070"/>
                  <a:pt x="3363846" y="2877093"/>
                </a:cubicBezTo>
                <a:cubicBezTo>
                  <a:pt x="3364602" y="2879114"/>
                  <a:pt x="3364401" y="2881122"/>
                  <a:pt x="3362283" y="2883098"/>
                </a:cubicBezTo>
                <a:cubicBezTo>
                  <a:pt x="3362283" y="2883098"/>
                  <a:pt x="3358450" y="2883032"/>
                  <a:pt x="3351591" y="2874878"/>
                </a:cubicBezTo>
                <a:cubicBezTo>
                  <a:pt x="3355424" y="2874942"/>
                  <a:pt x="3355829" y="2870929"/>
                  <a:pt x="3355829" y="2870929"/>
                </a:cubicBezTo>
                <a:cubicBezTo>
                  <a:pt x="3355829" y="2870929"/>
                  <a:pt x="3355829" y="2870929"/>
                  <a:pt x="3351996" y="2870865"/>
                </a:cubicBezTo>
                <a:cubicBezTo>
                  <a:pt x="3354115" y="2868890"/>
                  <a:pt x="3356030" y="2868921"/>
                  <a:pt x="3357417" y="2869448"/>
                </a:cubicBezTo>
                <a:close/>
                <a:moveTo>
                  <a:pt x="8203347" y="2869447"/>
                </a:moveTo>
                <a:cubicBezTo>
                  <a:pt x="8204734" y="2869973"/>
                  <a:pt x="8205591" y="2870991"/>
                  <a:pt x="8205591" y="2870991"/>
                </a:cubicBezTo>
                <a:cubicBezTo>
                  <a:pt x="8207305" y="2873031"/>
                  <a:pt x="8209019" y="2875069"/>
                  <a:pt x="8209776" y="2877093"/>
                </a:cubicBezTo>
                <a:cubicBezTo>
                  <a:pt x="8210532" y="2879114"/>
                  <a:pt x="8210331" y="2881121"/>
                  <a:pt x="8208213" y="2883097"/>
                </a:cubicBezTo>
                <a:cubicBezTo>
                  <a:pt x="8208213" y="2883097"/>
                  <a:pt x="8204380" y="2883032"/>
                  <a:pt x="8197521" y="2874878"/>
                </a:cubicBezTo>
                <a:cubicBezTo>
                  <a:pt x="8201354" y="2874941"/>
                  <a:pt x="8201759" y="2870928"/>
                  <a:pt x="8201759" y="2870928"/>
                </a:cubicBezTo>
                <a:cubicBezTo>
                  <a:pt x="8201759" y="2870928"/>
                  <a:pt x="8201759" y="2870928"/>
                  <a:pt x="8197926" y="2870864"/>
                </a:cubicBezTo>
                <a:cubicBezTo>
                  <a:pt x="8200045" y="2868889"/>
                  <a:pt x="8201960" y="2868920"/>
                  <a:pt x="8203347" y="2869447"/>
                </a:cubicBezTo>
                <a:close/>
                <a:moveTo>
                  <a:pt x="2364066" y="2862260"/>
                </a:moveTo>
                <a:cubicBezTo>
                  <a:pt x="2369951" y="2861448"/>
                  <a:pt x="2375535" y="2862448"/>
                  <a:pt x="2380706" y="2865949"/>
                </a:cubicBezTo>
                <a:cubicBezTo>
                  <a:pt x="2380514" y="2890281"/>
                  <a:pt x="2346977" y="2907612"/>
                  <a:pt x="2326762" y="2913944"/>
                </a:cubicBezTo>
                <a:cubicBezTo>
                  <a:pt x="2320529" y="2905276"/>
                  <a:pt x="2312311" y="2908608"/>
                  <a:pt x="2306077" y="2899942"/>
                </a:cubicBezTo>
                <a:cubicBezTo>
                  <a:pt x="2326058" y="2883443"/>
                  <a:pt x="2346412" y="2864696"/>
                  <a:pt x="2364066" y="2862260"/>
                </a:cubicBezTo>
                <a:close/>
                <a:moveTo>
                  <a:pt x="1308921" y="2853855"/>
                </a:moveTo>
                <a:cubicBezTo>
                  <a:pt x="1322465" y="2851441"/>
                  <a:pt x="1324097" y="2859814"/>
                  <a:pt x="1332360" y="2857259"/>
                </a:cubicBezTo>
                <a:cubicBezTo>
                  <a:pt x="1332642" y="2876702"/>
                  <a:pt x="1323708" y="2884792"/>
                  <a:pt x="1307184" y="2889902"/>
                </a:cubicBezTo>
                <a:cubicBezTo>
                  <a:pt x="1300269" y="2881386"/>
                  <a:pt x="1299985" y="2861944"/>
                  <a:pt x="1308921" y="2853855"/>
                </a:cubicBezTo>
                <a:close/>
                <a:moveTo>
                  <a:pt x="1769849" y="2845626"/>
                </a:moveTo>
                <a:cubicBezTo>
                  <a:pt x="1770785" y="2848386"/>
                  <a:pt x="1772991" y="2850197"/>
                  <a:pt x="1775862" y="2851621"/>
                </a:cubicBezTo>
                <a:lnTo>
                  <a:pt x="1777813" y="2852337"/>
                </a:lnTo>
                <a:lnTo>
                  <a:pt x="1782930" y="2849881"/>
                </a:lnTo>
                <a:cubicBezTo>
                  <a:pt x="1787445" y="2848817"/>
                  <a:pt x="1792604" y="2848812"/>
                  <a:pt x="1798337" y="2850686"/>
                </a:cubicBezTo>
                <a:cubicBezTo>
                  <a:pt x="1796444" y="2854638"/>
                  <a:pt x="1812219" y="2863229"/>
                  <a:pt x="1819062" y="2874895"/>
                </a:cubicBezTo>
                <a:cubicBezTo>
                  <a:pt x="1821343" y="2878783"/>
                  <a:pt x="1822632" y="2883015"/>
                  <a:pt x="1821941" y="2887530"/>
                </a:cubicBezTo>
                <a:cubicBezTo>
                  <a:pt x="1820563" y="2896562"/>
                  <a:pt x="1818038" y="2901831"/>
                  <a:pt x="1816660" y="2910864"/>
                </a:cubicBezTo>
                <a:lnTo>
                  <a:pt x="1813817" y="2912752"/>
                </a:lnTo>
                <a:lnTo>
                  <a:pt x="1813825" y="2916863"/>
                </a:lnTo>
                <a:cubicBezTo>
                  <a:pt x="1810853" y="2926866"/>
                  <a:pt x="1802388" y="2933190"/>
                  <a:pt x="1791415" y="2942540"/>
                </a:cubicBezTo>
                <a:cubicBezTo>
                  <a:pt x="1793048" y="2939013"/>
                  <a:pt x="1787908" y="2940544"/>
                  <a:pt x="1787908" y="2940544"/>
                </a:cubicBezTo>
                <a:cubicBezTo>
                  <a:pt x="1777630" y="2943608"/>
                  <a:pt x="1797033" y="2959101"/>
                  <a:pt x="1785123" y="2965691"/>
                </a:cubicBezTo>
                <a:cubicBezTo>
                  <a:pt x="1764626" y="2974080"/>
                  <a:pt x="1742402" y="2953920"/>
                  <a:pt x="1731090" y="2942473"/>
                </a:cubicBezTo>
                <a:lnTo>
                  <a:pt x="1724715" y="2936133"/>
                </a:lnTo>
                <a:lnTo>
                  <a:pt x="1723121" y="2939573"/>
                </a:lnTo>
                <a:lnTo>
                  <a:pt x="1721095" y="2933724"/>
                </a:lnTo>
                <a:lnTo>
                  <a:pt x="1720380" y="2933317"/>
                </a:lnTo>
                <a:cubicBezTo>
                  <a:pt x="1722013" y="2929791"/>
                  <a:pt x="1718507" y="2927796"/>
                  <a:pt x="1716874" y="2931323"/>
                </a:cubicBezTo>
                <a:cubicBezTo>
                  <a:pt x="1713248" y="2924804"/>
                  <a:pt x="1710090" y="2919667"/>
                  <a:pt x="1709123" y="2915776"/>
                </a:cubicBezTo>
                <a:lnTo>
                  <a:pt x="1711248" y="2912600"/>
                </a:lnTo>
                <a:lnTo>
                  <a:pt x="1702672" y="2909044"/>
                </a:lnTo>
                <a:lnTo>
                  <a:pt x="1699728" y="2912429"/>
                </a:lnTo>
                <a:cubicBezTo>
                  <a:pt x="1669387" y="2925994"/>
                  <a:pt x="1615548" y="2913367"/>
                  <a:pt x="1598414" y="2902028"/>
                </a:cubicBezTo>
                <a:cubicBezTo>
                  <a:pt x="1615380" y="2896896"/>
                  <a:pt x="1637946" y="2890530"/>
                  <a:pt x="1660187" y="2887015"/>
                </a:cubicBezTo>
                <a:lnTo>
                  <a:pt x="1664332" y="2886680"/>
                </a:lnTo>
                <a:lnTo>
                  <a:pt x="1663957" y="2886431"/>
                </a:lnTo>
                <a:cubicBezTo>
                  <a:pt x="1657566" y="2879874"/>
                  <a:pt x="1654429" y="2872627"/>
                  <a:pt x="1656775" y="2864677"/>
                </a:cubicBezTo>
                <a:cubicBezTo>
                  <a:pt x="1670258" y="2869375"/>
                  <a:pt x="1695641" y="2873975"/>
                  <a:pt x="1716500" y="2882941"/>
                </a:cubicBezTo>
                <a:lnTo>
                  <a:pt x="1741957" y="2899963"/>
                </a:lnTo>
                <a:lnTo>
                  <a:pt x="1744487" y="2896354"/>
                </a:lnTo>
                <a:lnTo>
                  <a:pt x="1746180" y="2886388"/>
                </a:lnTo>
                <a:lnTo>
                  <a:pt x="1743062" y="2886115"/>
                </a:lnTo>
                <a:cubicBezTo>
                  <a:pt x="1741917" y="2882354"/>
                  <a:pt x="1735957" y="2876341"/>
                  <a:pt x="1731143" y="2874089"/>
                </a:cubicBezTo>
                <a:cubicBezTo>
                  <a:pt x="1734812" y="2872580"/>
                  <a:pt x="1738482" y="2871070"/>
                  <a:pt x="1737336" y="2867309"/>
                </a:cubicBezTo>
                <a:cubicBezTo>
                  <a:pt x="1742150" y="2869561"/>
                  <a:pt x="1744844" y="2871628"/>
                  <a:pt x="1746936" y="2873413"/>
                </a:cubicBezTo>
                <a:lnTo>
                  <a:pt x="1748222" y="2874359"/>
                </a:lnTo>
                <a:lnTo>
                  <a:pt x="1748950" y="2870074"/>
                </a:lnTo>
                <a:cubicBezTo>
                  <a:pt x="1751636" y="2860743"/>
                  <a:pt x="1757062" y="2851716"/>
                  <a:pt x="1769849" y="2845626"/>
                </a:cubicBezTo>
                <a:close/>
                <a:moveTo>
                  <a:pt x="1918993" y="2831090"/>
                </a:moveTo>
                <a:cubicBezTo>
                  <a:pt x="1924056" y="2834126"/>
                  <a:pt x="1929119" y="2837161"/>
                  <a:pt x="1932981" y="2841917"/>
                </a:cubicBezTo>
                <a:lnTo>
                  <a:pt x="1937606" y="2856332"/>
                </a:lnTo>
                <a:lnTo>
                  <a:pt x="1970863" y="2869097"/>
                </a:lnTo>
                <a:cubicBezTo>
                  <a:pt x="1981707" y="2876784"/>
                  <a:pt x="1989163" y="2888498"/>
                  <a:pt x="1985975" y="2906865"/>
                </a:cubicBezTo>
                <a:cubicBezTo>
                  <a:pt x="1980725" y="2907963"/>
                  <a:pt x="1975474" y="2909061"/>
                  <a:pt x="1970221" y="2910161"/>
                </a:cubicBezTo>
                <a:cubicBezTo>
                  <a:pt x="1965392" y="2897897"/>
                  <a:pt x="1958717" y="2888968"/>
                  <a:pt x="1952239" y="2880738"/>
                </a:cubicBezTo>
                <a:lnTo>
                  <a:pt x="1939113" y="2861031"/>
                </a:lnTo>
                <a:lnTo>
                  <a:pt x="1939769" y="2863073"/>
                </a:lnTo>
                <a:cubicBezTo>
                  <a:pt x="1930169" y="2876843"/>
                  <a:pt x="1918810" y="2882048"/>
                  <a:pt x="1897326" y="2881184"/>
                </a:cubicBezTo>
                <a:cubicBezTo>
                  <a:pt x="1885441" y="2866550"/>
                  <a:pt x="1892139" y="2830010"/>
                  <a:pt x="1918993" y="2831090"/>
                </a:cubicBezTo>
                <a:close/>
                <a:moveTo>
                  <a:pt x="1673248" y="2816920"/>
                </a:moveTo>
                <a:cubicBezTo>
                  <a:pt x="1671609" y="2820461"/>
                  <a:pt x="1671609" y="2820461"/>
                  <a:pt x="1671609" y="2820461"/>
                </a:cubicBezTo>
                <a:cubicBezTo>
                  <a:pt x="1673509" y="2826017"/>
                  <a:pt x="1675149" y="2822476"/>
                  <a:pt x="1678691" y="2824490"/>
                </a:cubicBezTo>
                <a:cubicBezTo>
                  <a:pt x="1678691" y="2824490"/>
                  <a:pt x="1675149" y="2822476"/>
                  <a:pt x="1680332" y="2820949"/>
                </a:cubicBezTo>
                <a:cubicBezTo>
                  <a:pt x="1678691" y="2824490"/>
                  <a:pt x="1682233" y="2826505"/>
                  <a:pt x="1685774" y="2828520"/>
                </a:cubicBezTo>
                <a:cubicBezTo>
                  <a:pt x="1689578" y="2839632"/>
                  <a:pt x="1691741" y="2854286"/>
                  <a:pt x="1684919" y="2859355"/>
                </a:cubicBezTo>
                <a:cubicBezTo>
                  <a:pt x="1674556" y="2862408"/>
                  <a:pt x="1669114" y="2854837"/>
                  <a:pt x="1667211" y="2849281"/>
                </a:cubicBezTo>
                <a:cubicBezTo>
                  <a:pt x="1662719" y="2844488"/>
                  <a:pt x="1662113" y="2838550"/>
                  <a:pt x="1663688" y="2832735"/>
                </a:cubicBezTo>
                <a:cubicBezTo>
                  <a:pt x="1665262" y="2826918"/>
                  <a:pt x="1669018" y="2821224"/>
                  <a:pt x="1673248" y="2816920"/>
                </a:cubicBezTo>
                <a:close/>
                <a:moveTo>
                  <a:pt x="2430992" y="2808694"/>
                </a:moveTo>
                <a:cubicBezTo>
                  <a:pt x="2444147" y="2811800"/>
                  <a:pt x="2447603" y="2823154"/>
                  <a:pt x="2447444" y="2835995"/>
                </a:cubicBezTo>
                <a:cubicBezTo>
                  <a:pt x="2453367" y="2842077"/>
                  <a:pt x="2461752" y="2842886"/>
                  <a:pt x="2460440" y="2851944"/>
                </a:cubicBezTo>
                <a:cubicBezTo>
                  <a:pt x="2449748" y="2843564"/>
                  <a:pt x="2444980" y="2841266"/>
                  <a:pt x="2439058" y="2835186"/>
                </a:cubicBezTo>
                <a:cubicBezTo>
                  <a:pt x="2435441" y="2836672"/>
                  <a:pt x="2431824" y="2838160"/>
                  <a:pt x="2427055" y="2835863"/>
                </a:cubicBezTo>
                <a:cubicBezTo>
                  <a:pt x="2417516" y="2831270"/>
                  <a:pt x="2418829" y="2822213"/>
                  <a:pt x="2412906" y="2816132"/>
                </a:cubicBezTo>
                <a:cubicBezTo>
                  <a:pt x="2415371" y="2810860"/>
                  <a:pt x="2421453" y="2804099"/>
                  <a:pt x="2430992" y="2808694"/>
                </a:cubicBezTo>
                <a:close/>
                <a:moveTo>
                  <a:pt x="3345769" y="2798628"/>
                </a:moveTo>
                <a:cubicBezTo>
                  <a:pt x="3347877" y="2798473"/>
                  <a:pt x="3350492" y="2800761"/>
                  <a:pt x="3353264" y="2804334"/>
                </a:cubicBezTo>
                <a:cubicBezTo>
                  <a:pt x="3361579" y="2815052"/>
                  <a:pt x="3371312" y="2837338"/>
                  <a:pt x="3373015" y="2839919"/>
                </a:cubicBezTo>
                <a:cubicBezTo>
                  <a:pt x="3373015" y="2839919"/>
                  <a:pt x="3375285" y="2843359"/>
                  <a:pt x="3377555" y="2846800"/>
                </a:cubicBezTo>
                <a:cubicBezTo>
                  <a:pt x="3376747" y="2852272"/>
                  <a:pt x="3373668" y="2854304"/>
                  <a:pt x="3375938" y="2857745"/>
                </a:cubicBezTo>
                <a:cubicBezTo>
                  <a:pt x="3359890" y="2853518"/>
                  <a:pt x="3356157" y="2841164"/>
                  <a:pt x="3352424" y="2828810"/>
                </a:cubicBezTo>
                <a:cubicBezTo>
                  <a:pt x="3350963" y="2819896"/>
                  <a:pt x="3348693" y="2816455"/>
                  <a:pt x="3341073" y="2811606"/>
                </a:cubicBezTo>
                <a:cubicBezTo>
                  <a:pt x="3341073" y="2811606"/>
                  <a:pt x="3341073" y="2811606"/>
                  <a:pt x="3342690" y="2800660"/>
                </a:cubicBezTo>
                <a:close/>
                <a:moveTo>
                  <a:pt x="8191699" y="2798628"/>
                </a:moveTo>
                <a:cubicBezTo>
                  <a:pt x="8193807" y="2798473"/>
                  <a:pt x="8196422" y="2800760"/>
                  <a:pt x="8199194" y="2804334"/>
                </a:cubicBezTo>
                <a:cubicBezTo>
                  <a:pt x="8207509" y="2815051"/>
                  <a:pt x="8217242" y="2837338"/>
                  <a:pt x="8218945" y="2839918"/>
                </a:cubicBezTo>
                <a:cubicBezTo>
                  <a:pt x="8218945" y="2839918"/>
                  <a:pt x="8221215" y="2843358"/>
                  <a:pt x="8223485" y="2846799"/>
                </a:cubicBezTo>
                <a:cubicBezTo>
                  <a:pt x="8222677" y="2852272"/>
                  <a:pt x="8219598" y="2854303"/>
                  <a:pt x="8221868" y="2857744"/>
                </a:cubicBezTo>
                <a:cubicBezTo>
                  <a:pt x="8205820" y="2853517"/>
                  <a:pt x="8202087" y="2841163"/>
                  <a:pt x="8198354" y="2828809"/>
                </a:cubicBezTo>
                <a:cubicBezTo>
                  <a:pt x="8196893" y="2819896"/>
                  <a:pt x="8194623" y="2816455"/>
                  <a:pt x="8187003" y="2811605"/>
                </a:cubicBezTo>
                <a:cubicBezTo>
                  <a:pt x="8187003" y="2811605"/>
                  <a:pt x="8187003" y="2811605"/>
                  <a:pt x="8188620" y="2800660"/>
                </a:cubicBezTo>
                <a:close/>
                <a:moveTo>
                  <a:pt x="2528679" y="2790416"/>
                </a:moveTo>
                <a:cubicBezTo>
                  <a:pt x="2531204" y="2791280"/>
                  <a:pt x="2531461" y="2792124"/>
                  <a:pt x="2531216" y="2793176"/>
                </a:cubicBezTo>
                <a:cubicBezTo>
                  <a:pt x="2530971" y="2794226"/>
                  <a:pt x="2530223" y="2795486"/>
                  <a:pt x="2530738" y="2797176"/>
                </a:cubicBezTo>
                <a:cubicBezTo>
                  <a:pt x="2525690" y="2795448"/>
                  <a:pt x="2525690" y="2795448"/>
                  <a:pt x="2528679" y="2790416"/>
                </a:cubicBezTo>
                <a:close/>
                <a:moveTo>
                  <a:pt x="2143678" y="2789066"/>
                </a:moveTo>
                <a:cubicBezTo>
                  <a:pt x="2150830" y="2792396"/>
                  <a:pt x="2154345" y="2797224"/>
                  <a:pt x="2156044" y="2802800"/>
                </a:cubicBezTo>
                <a:cubicBezTo>
                  <a:pt x="2157741" y="2808376"/>
                  <a:pt x="2157621" y="2814699"/>
                  <a:pt x="2157501" y="2821022"/>
                </a:cubicBezTo>
                <a:cubicBezTo>
                  <a:pt x="2156127" y="2829952"/>
                  <a:pt x="2157259" y="2833669"/>
                  <a:pt x="2163159" y="2839607"/>
                </a:cubicBezTo>
                <a:cubicBezTo>
                  <a:pt x="2163159" y="2839607"/>
                  <a:pt x="2163159" y="2839607"/>
                  <a:pt x="2158151" y="2850032"/>
                </a:cubicBezTo>
                <a:lnTo>
                  <a:pt x="2154515" y="2851527"/>
                </a:lnTo>
                <a:cubicBezTo>
                  <a:pt x="2152414" y="2851346"/>
                  <a:pt x="2150585" y="2848699"/>
                  <a:pt x="2149005" y="2844773"/>
                </a:cubicBezTo>
                <a:lnTo>
                  <a:pt x="2148581" y="2843051"/>
                </a:lnTo>
                <a:lnTo>
                  <a:pt x="2142165" y="2851325"/>
                </a:lnTo>
                <a:cubicBezTo>
                  <a:pt x="2136236" y="2854004"/>
                  <a:pt x="2129336" y="2853740"/>
                  <a:pt x="2122682" y="2851269"/>
                </a:cubicBezTo>
                <a:cubicBezTo>
                  <a:pt x="2116850" y="2833607"/>
                  <a:pt x="2126721" y="2823709"/>
                  <a:pt x="2140783" y="2826507"/>
                </a:cubicBezTo>
                <a:lnTo>
                  <a:pt x="2145002" y="2828531"/>
                </a:lnTo>
                <a:lnTo>
                  <a:pt x="2143512" y="2822478"/>
                </a:lnTo>
                <a:cubicBezTo>
                  <a:pt x="2142191" y="2814835"/>
                  <a:pt x="2141357" y="2808317"/>
                  <a:pt x="2140932" y="2806923"/>
                </a:cubicBezTo>
                <a:cubicBezTo>
                  <a:pt x="2140932" y="2806923"/>
                  <a:pt x="2139801" y="2803206"/>
                  <a:pt x="2138669" y="2799489"/>
                </a:cubicBezTo>
                <a:cubicBezTo>
                  <a:pt x="2141173" y="2794276"/>
                  <a:pt x="2144809" y="2792782"/>
                  <a:pt x="2143678" y="2789066"/>
                </a:cubicBezTo>
                <a:close/>
                <a:moveTo>
                  <a:pt x="3262428" y="2778857"/>
                </a:moveTo>
                <a:cubicBezTo>
                  <a:pt x="3300857" y="2768437"/>
                  <a:pt x="3323524" y="2809312"/>
                  <a:pt x="3288018" y="2830694"/>
                </a:cubicBezTo>
                <a:cubicBezTo>
                  <a:pt x="3260214" y="2814721"/>
                  <a:pt x="3255832" y="2798279"/>
                  <a:pt x="3262428" y="2778857"/>
                </a:cubicBezTo>
                <a:close/>
                <a:moveTo>
                  <a:pt x="2564109" y="2775993"/>
                </a:moveTo>
                <a:cubicBezTo>
                  <a:pt x="2572873" y="2791790"/>
                  <a:pt x="2556382" y="2801049"/>
                  <a:pt x="2547074" y="2794939"/>
                </a:cubicBezTo>
                <a:cubicBezTo>
                  <a:pt x="2543971" y="2792901"/>
                  <a:pt x="2541666" y="2789157"/>
                  <a:pt x="2541363" y="2783378"/>
                </a:cubicBezTo>
                <a:cubicBezTo>
                  <a:pt x="2548406" y="2779077"/>
                  <a:pt x="2553641" y="2778049"/>
                  <a:pt x="2564109" y="2775993"/>
                </a:cubicBezTo>
                <a:close/>
                <a:moveTo>
                  <a:pt x="532555" y="2758549"/>
                </a:moveTo>
                <a:cubicBezTo>
                  <a:pt x="540404" y="2758908"/>
                  <a:pt x="548431" y="2763315"/>
                  <a:pt x="556817" y="2775814"/>
                </a:cubicBezTo>
                <a:cubicBezTo>
                  <a:pt x="549861" y="2795683"/>
                  <a:pt x="537908" y="2791098"/>
                  <a:pt x="525957" y="2786511"/>
                </a:cubicBezTo>
                <a:cubicBezTo>
                  <a:pt x="533270" y="2774732"/>
                  <a:pt x="517215" y="2765921"/>
                  <a:pt x="532555" y="2758549"/>
                </a:cubicBezTo>
                <a:close/>
                <a:moveTo>
                  <a:pt x="747786" y="2745975"/>
                </a:moveTo>
                <a:cubicBezTo>
                  <a:pt x="752130" y="2747357"/>
                  <a:pt x="756512" y="2749851"/>
                  <a:pt x="757466" y="2752573"/>
                </a:cubicBezTo>
                <a:cubicBezTo>
                  <a:pt x="764790" y="2765456"/>
                  <a:pt x="752985" y="2771815"/>
                  <a:pt x="743091" y="2783619"/>
                </a:cubicBezTo>
                <a:cubicBezTo>
                  <a:pt x="741181" y="2778175"/>
                  <a:pt x="736077" y="2779630"/>
                  <a:pt x="730974" y="2781085"/>
                </a:cubicBezTo>
                <a:cubicBezTo>
                  <a:pt x="728111" y="2772918"/>
                  <a:pt x="722202" y="2760567"/>
                  <a:pt x="728040" y="2752449"/>
                </a:cubicBezTo>
                <a:cubicBezTo>
                  <a:pt x="729985" y="2749742"/>
                  <a:pt x="733237" y="2747505"/>
                  <a:pt x="738338" y="2746048"/>
                </a:cubicBezTo>
                <a:cubicBezTo>
                  <a:pt x="739137" y="2744325"/>
                  <a:pt x="743442" y="2744594"/>
                  <a:pt x="747786" y="2745975"/>
                </a:cubicBezTo>
                <a:close/>
                <a:moveTo>
                  <a:pt x="3289179" y="2743780"/>
                </a:moveTo>
                <a:cubicBezTo>
                  <a:pt x="3298092" y="2741299"/>
                  <a:pt x="3307760" y="2740732"/>
                  <a:pt x="3314104" y="2744273"/>
                </a:cubicBezTo>
                <a:cubicBezTo>
                  <a:pt x="3311325" y="2752264"/>
                  <a:pt x="3308546" y="2760256"/>
                  <a:pt x="3305768" y="2768246"/>
                </a:cubicBezTo>
                <a:cubicBezTo>
                  <a:pt x="3305223" y="2764364"/>
                  <a:pt x="3271508" y="2774173"/>
                  <a:pt x="3271508" y="2774173"/>
                </a:cubicBezTo>
                <a:cubicBezTo>
                  <a:pt x="3262686" y="2766862"/>
                  <a:pt x="3262686" y="2766862"/>
                  <a:pt x="3268787" y="2754762"/>
                </a:cubicBezTo>
                <a:cubicBezTo>
                  <a:pt x="3272111" y="2750654"/>
                  <a:pt x="3280267" y="2746260"/>
                  <a:pt x="3289179" y="2743780"/>
                </a:cubicBezTo>
                <a:close/>
                <a:moveTo>
                  <a:pt x="1796880" y="2720399"/>
                </a:moveTo>
                <a:cubicBezTo>
                  <a:pt x="1811344" y="2723033"/>
                  <a:pt x="1829670" y="2722158"/>
                  <a:pt x="1847291" y="2722217"/>
                </a:cubicBezTo>
                <a:cubicBezTo>
                  <a:pt x="1864912" y="2722278"/>
                  <a:pt x="1881828" y="2723273"/>
                  <a:pt x="1893471" y="2729646"/>
                </a:cubicBezTo>
                <a:lnTo>
                  <a:pt x="1904415" y="2739967"/>
                </a:lnTo>
                <a:lnTo>
                  <a:pt x="1906885" y="2737984"/>
                </a:lnTo>
                <a:cubicBezTo>
                  <a:pt x="1910045" y="2749149"/>
                  <a:pt x="1918736" y="2750308"/>
                  <a:pt x="1921895" y="2761475"/>
                </a:cubicBezTo>
                <a:lnTo>
                  <a:pt x="1907525" y="2766298"/>
                </a:lnTo>
                <a:lnTo>
                  <a:pt x="1904716" y="2783504"/>
                </a:lnTo>
                <a:cubicBezTo>
                  <a:pt x="1887467" y="2767191"/>
                  <a:pt x="1864595" y="2760803"/>
                  <a:pt x="1843993" y="2753799"/>
                </a:cubicBezTo>
                <a:lnTo>
                  <a:pt x="1841359" y="2752653"/>
                </a:lnTo>
                <a:lnTo>
                  <a:pt x="1848823" y="2765287"/>
                </a:lnTo>
                <a:cubicBezTo>
                  <a:pt x="1853263" y="2777471"/>
                  <a:pt x="1849436" y="2786109"/>
                  <a:pt x="1858096" y="2794322"/>
                </a:cubicBezTo>
                <a:cubicBezTo>
                  <a:pt x="1830044" y="2815702"/>
                  <a:pt x="1809797" y="2809591"/>
                  <a:pt x="1786707" y="2787692"/>
                </a:cubicBezTo>
                <a:cubicBezTo>
                  <a:pt x="1791098" y="2772228"/>
                  <a:pt x="1807975" y="2756335"/>
                  <a:pt x="1824680" y="2751934"/>
                </a:cubicBezTo>
                <a:lnTo>
                  <a:pt x="1839441" y="2751817"/>
                </a:lnTo>
                <a:lnTo>
                  <a:pt x="1815776" y="2741514"/>
                </a:lnTo>
                <a:cubicBezTo>
                  <a:pt x="1807595" y="2736387"/>
                  <a:pt x="1800968" y="2729787"/>
                  <a:pt x="1796880" y="2720399"/>
                </a:cubicBezTo>
                <a:close/>
                <a:moveTo>
                  <a:pt x="1600065" y="2718957"/>
                </a:moveTo>
                <a:cubicBezTo>
                  <a:pt x="1607020" y="2722913"/>
                  <a:pt x="1615584" y="2723391"/>
                  <a:pt x="1620927" y="2730826"/>
                </a:cubicBezTo>
                <a:cubicBezTo>
                  <a:pt x="1624661" y="2741738"/>
                  <a:pt x="1613129" y="2757151"/>
                  <a:pt x="1606432" y="2762131"/>
                </a:cubicBezTo>
                <a:cubicBezTo>
                  <a:pt x="1596256" y="2765131"/>
                  <a:pt x="1587435" y="2755719"/>
                  <a:pt x="1583702" y="2744806"/>
                </a:cubicBezTo>
                <a:cubicBezTo>
                  <a:pt x="1581030" y="2741088"/>
                  <a:pt x="1580903" y="2736621"/>
                  <a:pt x="1582279" y="2732461"/>
                </a:cubicBezTo>
                <a:cubicBezTo>
                  <a:pt x="1583658" y="2728300"/>
                  <a:pt x="1586541" y="2724446"/>
                  <a:pt x="1589889" y="2721958"/>
                </a:cubicBezTo>
                <a:cubicBezTo>
                  <a:pt x="1594978" y="2720457"/>
                  <a:pt x="1594978" y="2720457"/>
                  <a:pt x="1600065" y="2718957"/>
                </a:cubicBezTo>
                <a:close/>
                <a:moveTo>
                  <a:pt x="3328351" y="2703557"/>
                </a:moveTo>
                <a:cubicBezTo>
                  <a:pt x="3336409" y="2701640"/>
                  <a:pt x="3348339" y="2707495"/>
                  <a:pt x="3364688" y="2726581"/>
                </a:cubicBezTo>
                <a:lnTo>
                  <a:pt x="3371908" y="2736169"/>
                </a:lnTo>
                <a:lnTo>
                  <a:pt x="3377204" y="2739576"/>
                </a:lnTo>
                <a:cubicBezTo>
                  <a:pt x="3397149" y="2760834"/>
                  <a:pt x="3392509" y="2788757"/>
                  <a:pt x="3390942" y="2815849"/>
                </a:cubicBezTo>
                <a:cubicBezTo>
                  <a:pt x="3384742" y="2814567"/>
                  <a:pt x="3377464" y="2810615"/>
                  <a:pt x="3370408" y="2804750"/>
                </a:cubicBezTo>
                <a:lnTo>
                  <a:pt x="3355470" y="2787186"/>
                </a:lnTo>
                <a:lnTo>
                  <a:pt x="3352228" y="2790827"/>
                </a:lnTo>
                <a:cubicBezTo>
                  <a:pt x="3345916" y="2793718"/>
                  <a:pt x="3339045" y="2793687"/>
                  <a:pt x="3332728" y="2791434"/>
                </a:cubicBezTo>
                <a:lnTo>
                  <a:pt x="3333624" y="2778961"/>
                </a:lnTo>
                <a:lnTo>
                  <a:pt x="3331972" y="2778367"/>
                </a:lnTo>
                <a:cubicBezTo>
                  <a:pt x="3312257" y="2761713"/>
                  <a:pt x="3308204" y="2708349"/>
                  <a:pt x="3328351" y="2703557"/>
                </a:cubicBezTo>
                <a:close/>
                <a:moveTo>
                  <a:pt x="8174281" y="2703556"/>
                </a:moveTo>
                <a:cubicBezTo>
                  <a:pt x="8185025" y="2701001"/>
                  <a:pt x="8202652" y="2712261"/>
                  <a:pt x="8228460" y="2750276"/>
                </a:cubicBezTo>
                <a:lnTo>
                  <a:pt x="8211616" y="2771404"/>
                </a:lnTo>
                <a:lnTo>
                  <a:pt x="8214306" y="2772693"/>
                </a:lnTo>
                <a:cubicBezTo>
                  <a:pt x="8210225" y="2782125"/>
                  <a:pt x="8204472" y="2787936"/>
                  <a:pt x="8198158" y="2790827"/>
                </a:cubicBezTo>
                <a:cubicBezTo>
                  <a:pt x="8191846" y="2793717"/>
                  <a:pt x="8184975" y="2793686"/>
                  <a:pt x="8178658" y="2791434"/>
                </a:cubicBezTo>
                <a:lnTo>
                  <a:pt x="8179554" y="2778960"/>
                </a:lnTo>
                <a:lnTo>
                  <a:pt x="8177902" y="2778366"/>
                </a:lnTo>
                <a:cubicBezTo>
                  <a:pt x="8158187" y="2761713"/>
                  <a:pt x="8154134" y="2708348"/>
                  <a:pt x="8174281" y="2703556"/>
                </a:cubicBezTo>
                <a:close/>
                <a:moveTo>
                  <a:pt x="3287314" y="2700233"/>
                </a:moveTo>
                <a:cubicBezTo>
                  <a:pt x="3287314" y="2700233"/>
                  <a:pt x="3291171" y="2700704"/>
                  <a:pt x="3298671" y="2709608"/>
                </a:cubicBezTo>
                <a:cubicBezTo>
                  <a:pt x="3294814" y="2709138"/>
                  <a:pt x="3294708" y="2713120"/>
                  <a:pt x="3294708" y="2713120"/>
                </a:cubicBezTo>
                <a:cubicBezTo>
                  <a:pt x="3294708" y="2713120"/>
                  <a:pt x="3294708" y="2713120"/>
                  <a:pt x="3298564" y="2713590"/>
                </a:cubicBezTo>
                <a:cubicBezTo>
                  <a:pt x="3296583" y="2715347"/>
                  <a:pt x="3294654" y="2715112"/>
                  <a:pt x="3293221" y="2714436"/>
                </a:cubicBezTo>
                <a:cubicBezTo>
                  <a:pt x="3291788" y="2713762"/>
                  <a:pt x="3290852" y="2712650"/>
                  <a:pt x="3290852" y="2712650"/>
                </a:cubicBezTo>
                <a:cubicBezTo>
                  <a:pt x="3287101" y="2708197"/>
                  <a:pt x="3283351" y="2703746"/>
                  <a:pt x="3287314" y="2700233"/>
                </a:cubicBezTo>
                <a:close/>
                <a:moveTo>
                  <a:pt x="1558163" y="2682109"/>
                </a:moveTo>
                <a:cubicBezTo>
                  <a:pt x="1562873" y="2680199"/>
                  <a:pt x="1568855" y="2681040"/>
                  <a:pt x="1576695" y="2683051"/>
                </a:cubicBezTo>
                <a:cubicBezTo>
                  <a:pt x="1572023" y="2695713"/>
                  <a:pt x="1563772" y="2696369"/>
                  <a:pt x="1547268" y="2697680"/>
                </a:cubicBezTo>
                <a:cubicBezTo>
                  <a:pt x="1550016" y="2688683"/>
                  <a:pt x="1553452" y="2684020"/>
                  <a:pt x="1558163" y="2682109"/>
                </a:cubicBezTo>
                <a:close/>
                <a:moveTo>
                  <a:pt x="3272210" y="2669337"/>
                </a:moveTo>
                <a:cubicBezTo>
                  <a:pt x="3279713" y="2674403"/>
                  <a:pt x="3290690" y="2692344"/>
                  <a:pt x="3286662" y="2700154"/>
                </a:cubicBezTo>
                <a:cubicBezTo>
                  <a:pt x="3279159" y="2695088"/>
                  <a:pt x="3275464" y="2690487"/>
                  <a:pt x="3271767" y="2685886"/>
                </a:cubicBezTo>
                <a:cubicBezTo>
                  <a:pt x="3264264" y="2680820"/>
                  <a:pt x="3264375" y="2676683"/>
                  <a:pt x="3272210" y="2669337"/>
                </a:cubicBezTo>
                <a:close/>
                <a:moveTo>
                  <a:pt x="8118140" y="2669336"/>
                </a:moveTo>
                <a:cubicBezTo>
                  <a:pt x="8125643" y="2674402"/>
                  <a:pt x="8136620" y="2692343"/>
                  <a:pt x="8132592" y="2700153"/>
                </a:cubicBezTo>
                <a:cubicBezTo>
                  <a:pt x="8125089" y="2695087"/>
                  <a:pt x="8121394" y="2690486"/>
                  <a:pt x="8117697" y="2685885"/>
                </a:cubicBezTo>
                <a:cubicBezTo>
                  <a:pt x="8110194" y="2680819"/>
                  <a:pt x="8110305" y="2676682"/>
                  <a:pt x="8118140" y="2669336"/>
                </a:cubicBezTo>
                <a:close/>
                <a:moveTo>
                  <a:pt x="3236338" y="2645343"/>
                </a:moveTo>
                <a:cubicBezTo>
                  <a:pt x="3239867" y="2645505"/>
                  <a:pt x="3243603" y="2647638"/>
                  <a:pt x="3246741" y="2652689"/>
                </a:cubicBezTo>
                <a:lnTo>
                  <a:pt x="3239541" y="2661966"/>
                </a:lnTo>
                <a:lnTo>
                  <a:pt x="3243025" y="2661918"/>
                </a:lnTo>
                <a:cubicBezTo>
                  <a:pt x="3255247" y="2674689"/>
                  <a:pt x="3247819" y="2682489"/>
                  <a:pt x="3240753" y="2698446"/>
                </a:cubicBezTo>
                <a:cubicBezTo>
                  <a:pt x="3236680" y="2694188"/>
                  <a:pt x="3225540" y="2705888"/>
                  <a:pt x="3221827" y="2709788"/>
                </a:cubicBezTo>
                <a:cubicBezTo>
                  <a:pt x="3213681" y="2701274"/>
                  <a:pt x="3198648" y="2712795"/>
                  <a:pt x="3186428" y="2700024"/>
                </a:cubicBezTo>
                <a:cubicBezTo>
                  <a:pt x="3186068" y="2691866"/>
                  <a:pt x="3185887" y="2687787"/>
                  <a:pt x="3189420" y="2679810"/>
                </a:cubicBezTo>
                <a:cubicBezTo>
                  <a:pt x="3196892" y="2673029"/>
                  <a:pt x="3203746" y="2668765"/>
                  <a:pt x="3209881" y="2666120"/>
                </a:cubicBezTo>
                <a:lnTo>
                  <a:pt x="3224861" y="2662445"/>
                </a:lnTo>
                <a:lnTo>
                  <a:pt x="3224596" y="2654740"/>
                </a:lnTo>
                <a:cubicBezTo>
                  <a:pt x="3226222" y="2649294"/>
                  <a:pt x="3231046" y="2645101"/>
                  <a:pt x="3236338" y="2645343"/>
                </a:cubicBezTo>
                <a:close/>
                <a:moveTo>
                  <a:pt x="1777154" y="2641765"/>
                </a:moveTo>
                <a:cubicBezTo>
                  <a:pt x="1781855" y="2642792"/>
                  <a:pt x="1786409" y="2645383"/>
                  <a:pt x="1791067" y="2650229"/>
                </a:cubicBezTo>
                <a:cubicBezTo>
                  <a:pt x="1776918" y="2650969"/>
                  <a:pt x="1771665" y="2652375"/>
                  <a:pt x="1762347" y="2642680"/>
                </a:cubicBezTo>
                <a:cubicBezTo>
                  <a:pt x="1767600" y="2641275"/>
                  <a:pt x="1772451" y="2640738"/>
                  <a:pt x="1777154" y="2641765"/>
                </a:cubicBezTo>
                <a:close/>
                <a:moveTo>
                  <a:pt x="1295173" y="2640968"/>
                </a:moveTo>
                <a:cubicBezTo>
                  <a:pt x="1295173" y="2640968"/>
                  <a:pt x="1305323" y="2649358"/>
                  <a:pt x="1305323" y="2649358"/>
                </a:cubicBezTo>
                <a:cubicBezTo>
                  <a:pt x="1304420" y="2654982"/>
                  <a:pt x="1304420" y="2654982"/>
                  <a:pt x="1302108" y="2651479"/>
                </a:cubicBezTo>
                <a:cubicBezTo>
                  <a:pt x="1297992" y="2659224"/>
                  <a:pt x="1294777" y="2661345"/>
                  <a:pt x="1291563" y="2663467"/>
                </a:cubicBezTo>
                <a:cubicBezTo>
                  <a:pt x="1286038" y="2662084"/>
                  <a:pt x="1281414" y="2655077"/>
                  <a:pt x="1280004" y="2645950"/>
                </a:cubicBezTo>
                <a:cubicBezTo>
                  <a:pt x="1285531" y="2647332"/>
                  <a:pt x="1289648" y="2639586"/>
                  <a:pt x="1295173" y="2640968"/>
                </a:cubicBezTo>
                <a:close/>
                <a:moveTo>
                  <a:pt x="2193012" y="2634521"/>
                </a:moveTo>
                <a:cubicBezTo>
                  <a:pt x="2195862" y="2633505"/>
                  <a:pt x="2199102" y="2633490"/>
                  <a:pt x="2202863" y="2634813"/>
                </a:cubicBezTo>
                <a:cubicBezTo>
                  <a:pt x="2209802" y="2652643"/>
                  <a:pt x="2195829" y="2672349"/>
                  <a:pt x="2174382" y="2661727"/>
                </a:cubicBezTo>
                <a:cubicBezTo>
                  <a:pt x="2179421" y="2649651"/>
                  <a:pt x="2184460" y="2637573"/>
                  <a:pt x="2193012" y="2634521"/>
                </a:cubicBezTo>
                <a:close/>
                <a:moveTo>
                  <a:pt x="3283441" y="2634238"/>
                </a:moveTo>
                <a:cubicBezTo>
                  <a:pt x="3287122" y="2632707"/>
                  <a:pt x="3291023" y="2632829"/>
                  <a:pt x="3294699" y="2634380"/>
                </a:cubicBezTo>
                <a:cubicBezTo>
                  <a:pt x="3302053" y="2637487"/>
                  <a:pt x="3308510" y="2646318"/>
                  <a:pt x="3310508" y="2659109"/>
                </a:cubicBezTo>
                <a:cubicBezTo>
                  <a:pt x="3301792" y="2662572"/>
                  <a:pt x="3294106" y="2662118"/>
                  <a:pt x="3287816" y="2659136"/>
                </a:cubicBezTo>
                <a:lnTo>
                  <a:pt x="3284052" y="2655156"/>
                </a:lnTo>
                <a:lnTo>
                  <a:pt x="3280821" y="2652023"/>
                </a:lnTo>
                <a:lnTo>
                  <a:pt x="3281005" y="2651934"/>
                </a:lnTo>
                <a:lnTo>
                  <a:pt x="3273506" y="2644004"/>
                </a:lnTo>
                <a:cubicBezTo>
                  <a:pt x="3276300" y="2638949"/>
                  <a:pt x="3279760" y="2635768"/>
                  <a:pt x="3283441" y="2634238"/>
                </a:cubicBezTo>
                <a:close/>
                <a:moveTo>
                  <a:pt x="2301643" y="2627601"/>
                </a:moveTo>
                <a:cubicBezTo>
                  <a:pt x="2313808" y="2629641"/>
                  <a:pt x="2327031" y="2634959"/>
                  <a:pt x="2341097" y="2644335"/>
                </a:cubicBezTo>
                <a:cubicBezTo>
                  <a:pt x="2378237" y="2672254"/>
                  <a:pt x="2382606" y="2721739"/>
                  <a:pt x="2415161" y="2772017"/>
                </a:cubicBezTo>
                <a:lnTo>
                  <a:pt x="2405305" y="2771244"/>
                </a:lnTo>
                <a:lnTo>
                  <a:pt x="2405974" y="2776092"/>
                </a:lnTo>
                <a:cubicBezTo>
                  <a:pt x="2396883" y="2788386"/>
                  <a:pt x="2382904" y="2792907"/>
                  <a:pt x="2371176" y="2789206"/>
                </a:cubicBezTo>
                <a:lnTo>
                  <a:pt x="2358140" y="2778972"/>
                </a:lnTo>
                <a:lnTo>
                  <a:pt x="2335351" y="2791041"/>
                </a:lnTo>
                <a:cubicBezTo>
                  <a:pt x="2327464" y="2795170"/>
                  <a:pt x="2319574" y="2798810"/>
                  <a:pt x="2311347" y="2800796"/>
                </a:cubicBezTo>
                <a:cubicBezTo>
                  <a:pt x="2300379" y="2803443"/>
                  <a:pt x="2288814" y="2803152"/>
                  <a:pt x="2275869" y="2797166"/>
                </a:cubicBezTo>
                <a:cubicBezTo>
                  <a:pt x="2183163" y="2759525"/>
                  <a:pt x="2216482" y="2613311"/>
                  <a:pt x="2301643" y="2627601"/>
                </a:cubicBezTo>
                <a:close/>
                <a:moveTo>
                  <a:pt x="3308207" y="2625374"/>
                </a:moveTo>
                <a:cubicBezTo>
                  <a:pt x="3317129" y="2631101"/>
                  <a:pt x="3322330" y="2629539"/>
                  <a:pt x="3320104" y="2633010"/>
                </a:cubicBezTo>
                <a:cubicBezTo>
                  <a:pt x="3323077" y="2634918"/>
                  <a:pt x="3320851" y="2638387"/>
                  <a:pt x="3317877" y="2636479"/>
                </a:cubicBezTo>
                <a:cubicBezTo>
                  <a:pt x="3310449" y="2641508"/>
                  <a:pt x="3308955" y="2630753"/>
                  <a:pt x="3308207" y="2625374"/>
                </a:cubicBezTo>
                <a:close/>
                <a:moveTo>
                  <a:pt x="3194307" y="2616156"/>
                </a:moveTo>
                <a:cubicBezTo>
                  <a:pt x="3199698" y="2617539"/>
                  <a:pt x="3203526" y="2619951"/>
                  <a:pt x="3206187" y="2623134"/>
                </a:cubicBezTo>
                <a:cubicBezTo>
                  <a:pt x="3208847" y="2626317"/>
                  <a:pt x="3210338" y="2630272"/>
                  <a:pt x="3211048" y="2634742"/>
                </a:cubicBezTo>
                <a:cubicBezTo>
                  <a:pt x="3210200" y="2640241"/>
                  <a:pt x="3203960" y="2644359"/>
                  <a:pt x="3192330" y="2647093"/>
                </a:cubicBezTo>
                <a:cubicBezTo>
                  <a:pt x="3184669" y="2642271"/>
                  <a:pt x="3187217" y="2625772"/>
                  <a:pt x="3185797" y="2616832"/>
                </a:cubicBezTo>
                <a:cubicBezTo>
                  <a:pt x="3191186" y="2618215"/>
                  <a:pt x="3196577" y="2619597"/>
                  <a:pt x="3194307" y="2616156"/>
                </a:cubicBezTo>
                <a:close/>
                <a:moveTo>
                  <a:pt x="1171738" y="2616053"/>
                </a:moveTo>
                <a:cubicBezTo>
                  <a:pt x="1208925" y="2628186"/>
                  <a:pt x="1199800" y="2657658"/>
                  <a:pt x="1178226" y="2663118"/>
                </a:cubicBezTo>
                <a:cubicBezTo>
                  <a:pt x="1171034" y="2664938"/>
                  <a:pt x="1162459" y="2664089"/>
                  <a:pt x="1153754" y="2659044"/>
                </a:cubicBezTo>
                <a:cubicBezTo>
                  <a:pt x="1149906" y="2647387"/>
                  <a:pt x="1160665" y="2619061"/>
                  <a:pt x="1171738" y="2616053"/>
                </a:cubicBezTo>
                <a:close/>
                <a:moveTo>
                  <a:pt x="2212304" y="2604875"/>
                </a:moveTo>
                <a:cubicBezTo>
                  <a:pt x="2224604" y="2608263"/>
                  <a:pt x="2229605" y="2626036"/>
                  <a:pt x="2239639" y="2639442"/>
                </a:cubicBezTo>
                <a:cubicBezTo>
                  <a:pt x="2228202" y="2643299"/>
                  <a:pt x="2219531" y="2642153"/>
                  <a:pt x="2212739" y="2636558"/>
                </a:cubicBezTo>
                <a:cubicBezTo>
                  <a:pt x="2205949" y="2630964"/>
                  <a:pt x="2201035" y="2620919"/>
                  <a:pt x="2197114" y="2606978"/>
                </a:cubicBezTo>
                <a:cubicBezTo>
                  <a:pt x="2203292" y="2604215"/>
                  <a:pt x="2208204" y="2603746"/>
                  <a:pt x="2212304" y="2604875"/>
                </a:cubicBezTo>
                <a:close/>
                <a:moveTo>
                  <a:pt x="8149996" y="2592942"/>
                </a:moveTo>
                <a:lnTo>
                  <a:pt x="8116310" y="2595035"/>
                </a:lnTo>
                <a:lnTo>
                  <a:pt x="8114607" y="2594345"/>
                </a:lnTo>
                <a:lnTo>
                  <a:pt x="8113987" y="2602970"/>
                </a:lnTo>
                <a:cubicBezTo>
                  <a:pt x="8109707" y="2646297"/>
                  <a:pt x="8103430" y="2691125"/>
                  <a:pt x="8092918" y="2738060"/>
                </a:cubicBezTo>
                <a:cubicBezTo>
                  <a:pt x="8091605" y="2740332"/>
                  <a:pt x="8088741" y="2743983"/>
                  <a:pt x="8085787" y="2749096"/>
                </a:cubicBezTo>
                <a:lnTo>
                  <a:pt x="8078827" y="2767069"/>
                </a:lnTo>
                <a:lnTo>
                  <a:pt x="8094607" y="2791599"/>
                </a:lnTo>
                <a:lnTo>
                  <a:pt x="8075866" y="2788648"/>
                </a:lnTo>
                <a:lnTo>
                  <a:pt x="8075006" y="2800417"/>
                </a:lnTo>
                <a:cubicBezTo>
                  <a:pt x="8071661" y="2816658"/>
                  <a:pt x="8067898" y="2834929"/>
                  <a:pt x="8063596" y="2854783"/>
                </a:cubicBezTo>
                <a:lnTo>
                  <a:pt x="8053867" y="2897242"/>
                </a:lnTo>
                <a:lnTo>
                  <a:pt x="8085899" y="2942832"/>
                </a:lnTo>
                <a:cubicBezTo>
                  <a:pt x="8079208" y="2966462"/>
                  <a:pt x="8076348" y="2989270"/>
                  <a:pt x="8073487" y="3012078"/>
                </a:cubicBezTo>
                <a:lnTo>
                  <a:pt x="8067256" y="3046840"/>
                </a:lnTo>
                <a:lnTo>
                  <a:pt x="8077318" y="3010630"/>
                </a:lnTo>
                <a:cubicBezTo>
                  <a:pt x="8083288" y="2989843"/>
                  <a:pt x="8089259" y="2969058"/>
                  <a:pt x="8098090" y="2958998"/>
                </a:cubicBezTo>
                <a:cubicBezTo>
                  <a:pt x="8101434" y="2942757"/>
                  <a:pt x="8105500" y="2914821"/>
                  <a:pt x="8103594" y="2907670"/>
                </a:cubicBezTo>
                <a:cubicBezTo>
                  <a:pt x="8113143" y="2885913"/>
                  <a:pt x="8122459" y="2848887"/>
                  <a:pt x="8126290" y="2805681"/>
                </a:cubicBezTo>
                <a:lnTo>
                  <a:pt x="8131690" y="2770429"/>
                </a:lnTo>
                <a:lnTo>
                  <a:pt x="8122714" y="2772699"/>
                </a:lnTo>
                <a:cubicBezTo>
                  <a:pt x="8119545" y="2773558"/>
                  <a:pt x="8117438" y="2774172"/>
                  <a:pt x="8117438" y="2774172"/>
                </a:cubicBezTo>
                <a:cubicBezTo>
                  <a:pt x="8108616" y="2766861"/>
                  <a:pt x="8108616" y="2766861"/>
                  <a:pt x="8114717" y="2754762"/>
                </a:cubicBezTo>
                <a:cubicBezTo>
                  <a:pt x="8118041" y="2750653"/>
                  <a:pt x="8126197" y="2746259"/>
                  <a:pt x="8135109" y="2743779"/>
                </a:cubicBezTo>
                <a:lnTo>
                  <a:pt x="8135771" y="2743792"/>
                </a:lnTo>
                <a:lnTo>
                  <a:pt x="8136093" y="2741688"/>
                </a:lnTo>
                <a:lnTo>
                  <a:pt x="8140296" y="2714254"/>
                </a:lnTo>
                <a:lnTo>
                  <a:pt x="8139151" y="2714436"/>
                </a:lnTo>
                <a:cubicBezTo>
                  <a:pt x="8137718" y="2713761"/>
                  <a:pt x="8136782" y="2712649"/>
                  <a:pt x="8136782" y="2712649"/>
                </a:cubicBezTo>
                <a:cubicBezTo>
                  <a:pt x="8133031" y="2708195"/>
                  <a:pt x="8129281" y="2703745"/>
                  <a:pt x="8133244" y="2700232"/>
                </a:cubicBezTo>
                <a:cubicBezTo>
                  <a:pt x="8133244" y="2700232"/>
                  <a:pt x="8134208" y="2700350"/>
                  <a:pt x="8136110" y="2701581"/>
                </a:cubicBezTo>
                <a:lnTo>
                  <a:pt x="8141462" y="2706640"/>
                </a:lnTo>
                <a:lnTo>
                  <a:pt x="8145896" y="2677695"/>
                </a:lnTo>
                <a:lnTo>
                  <a:pt x="8148138" y="2659119"/>
                </a:lnTo>
                <a:lnTo>
                  <a:pt x="8133746" y="2659136"/>
                </a:lnTo>
                <a:lnTo>
                  <a:pt x="8129982" y="2655155"/>
                </a:lnTo>
                <a:lnTo>
                  <a:pt x="8126751" y="2652022"/>
                </a:lnTo>
                <a:lnTo>
                  <a:pt x="8126935" y="2651933"/>
                </a:lnTo>
                <a:lnTo>
                  <a:pt x="8119436" y="2644003"/>
                </a:lnTo>
                <a:cubicBezTo>
                  <a:pt x="8122230" y="2638948"/>
                  <a:pt x="8125690" y="2635767"/>
                  <a:pt x="8129371" y="2634237"/>
                </a:cubicBezTo>
                <a:cubicBezTo>
                  <a:pt x="8133052" y="2632706"/>
                  <a:pt x="8136953" y="2632829"/>
                  <a:pt x="8140629" y="2634380"/>
                </a:cubicBezTo>
                <a:lnTo>
                  <a:pt x="8150115" y="2642736"/>
                </a:lnTo>
                <a:lnTo>
                  <a:pt x="8150978" y="2635586"/>
                </a:lnTo>
                <a:close/>
                <a:moveTo>
                  <a:pt x="1071756" y="2589308"/>
                </a:moveTo>
                <a:cubicBezTo>
                  <a:pt x="1104838" y="2583975"/>
                  <a:pt x="1139618" y="2648421"/>
                  <a:pt x="1115030" y="2662338"/>
                </a:cubicBezTo>
                <a:cubicBezTo>
                  <a:pt x="1111517" y="2664324"/>
                  <a:pt x="1106793" y="2665281"/>
                  <a:pt x="1100679" y="2664857"/>
                </a:cubicBezTo>
                <a:cubicBezTo>
                  <a:pt x="1071171" y="2647849"/>
                  <a:pt x="1052626" y="2627863"/>
                  <a:pt x="1062055" y="2596111"/>
                </a:cubicBezTo>
                <a:cubicBezTo>
                  <a:pt x="1066973" y="2598946"/>
                  <a:pt x="1069365" y="2594128"/>
                  <a:pt x="1071756" y="2589308"/>
                </a:cubicBezTo>
                <a:close/>
                <a:moveTo>
                  <a:pt x="8306981" y="2573490"/>
                </a:moveTo>
                <a:cubicBezTo>
                  <a:pt x="8312469" y="2574898"/>
                  <a:pt x="8320269" y="2579808"/>
                  <a:pt x="8325757" y="2581217"/>
                </a:cubicBezTo>
                <a:cubicBezTo>
                  <a:pt x="8325757" y="2581217"/>
                  <a:pt x="8325757" y="2581217"/>
                  <a:pt x="8324892" y="2586815"/>
                </a:cubicBezTo>
                <a:cubicBezTo>
                  <a:pt x="8320269" y="2579808"/>
                  <a:pt x="8305252" y="2584689"/>
                  <a:pt x="8306981" y="2573490"/>
                </a:cubicBezTo>
                <a:close/>
                <a:moveTo>
                  <a:pt x="2317310" y="2564378"/>
                </a:moveTo>
                <a:cubicBezTo>
                  <a:pt x="2334249" y="2561137"/>
                  <a:pt x="2349156" y="2575389"/>
                  <a:pt x="2356507" y="2592301"/>
                </a:cubicBezTo>
                <a:cubicBezTo>
                  <a:pt x="2363859" y="2609214"/>
                  <a:pt x="2363654" y="2628786"/>
                  <a:pt x="2350366" y="2636188"/>
                </a:cubicBezTo>
                <a:cubicBezTo>
                  <a:pt x="2346567" y="2638302"/>
                  <a:pt x="2341704" y="2639423"/>
                  <a:pt x="2335641" y="2639206"/>
                </a:cubicBezTo>
                <a:cubicBezTo>
                  <a:pt x="2308488" y="2623143"/>
                  <a:pt x="2292733" y="2603719"/>
                  <a:pt x="2306640" y="2571535"/>
                </a:cubicBezTo>
                <a:cubicBezTo>
                  <a:pt x="2311165" y="2574213"/>
                  <a:pt x="2314239" y="2569295"/>
                  <a:pt x="2317310" y="2564378"/>
                </a:cubicBezTo>
                <a:close/>
                <a:moveTo>
                  <a:pt x="3173148" y="2562831"/>
                </a:moveTo>
                <a:cubicBezTo>
                  <a:pt x="3168875" y="2582285"/>
                  <a:pt x="3171870" y="2610613"/>
                  <a:pt x="3160223" y="2625173"/>
                </a:cubicBezTo>
                <a:cubicBezTo>
                  <a:pt x="3160435" y="2617208"/>
                  <a:pt x="3165348" y="2573864"/>
                  <a:pt x="3173148" y="2562831"/>
                </a:cubicBezTo>
                <a:close/>
                <a:moveTo>
                  <a:pt x="8227414" y="2555505"/>
                </a:moveTo>
                <a:cubicBezTo>
                  <a:pt x="8238751" y="2552512"/>
                  <a:pt x="8252382" y="2558158"/>
                  <a:pt x="8262759" y="2576699"/>
                </a:cubicBezTo>
                <a:cubicBezTo>
                  <a:pt x="8260526" y="2612730"/>
                  <a:pt x="8218918" y="2622866"/>
                  <a:pt x="8205826" y="2586132"/>
                </a:cubicBezTo>
                <a:cubicBezTo>
                  <a:pt x="8207030" y="2570128"/>
                  <a:pt x="8216076" y="2558497"/>
                  <a:pt x="8227414" y="2555505"/>
                </a:cubicBezTo>
                <a:close/>
                <a:moveTo>
                  <a:pt x="3172752" y="2554611"/>
                </a:moveTo>
                <a:cubicBezTo>
                  <a:pt x="3173205" y="2554123"/>
                  <a:pt x="3174082" y="2554229"/>
                  <a:pt x="3177588" y="2554656"/>
                </a:cubicBezTo>
                <a:cubicBezTo>
                  <a:pt x="3173965" y="2558572"/>
                  <a:pt x="3173965" y="2558572"/>
                  <a:pt x="3173849" y="2562917"/>
                </a:cubicBezTo>
                <a:cubicBezTo>
                  <a:pt x="3173849" y="2562917"/>
                  <a:pt x="3170459" y="2558145"/>
                  <a:pt x="3170459" y="2558145"/>
                </a:cubicBezTo>
                <a:cubicBezTo>
                  <a:pt x="3172270" y="2556187"/>
                  <a:pt x="3172300" y="2555101"/>
                  <a:pt x="3172752" y="2554611"/>
                </a:cubicBezTo>
                <a:close/>
                <a:moveTo>
                  <a:pt x="3174624" y="2533957"/>
                </a:moveTo>
                <a:cubicBezTo>
                  <a:pt x="3174624" y="2533957"/>
                  <a:pt x="3178131" y="2534385"/>
                  <a:pt x="3178131" y="2534385"/>
                </a:cubicBezTo>
                <a:cubicBezTo>
                  <a:pt x="3178015" y="2538729"/>
                  <a:pt x="3177899" y="2543072"/>
                  <a:pt x="3174392" y="2542646"/>
                </a:cubicBezTo>
                <a:cubicBezTo>
                  <a:pt x="3170885" y="2542218"/>
                  <a:pt x="3171001" y="2537873"/>
                  <a:pt x="3174624" y="2533957"/>
                </a:cubicBezTo>
                <a:close/>
                <a:moveTo>
                  <a:pt x="1980895" y="2531535"/>
                </a:moveTo>
                <a:cubicBezTo>
                  <a:pt x="2002592" y="2556407"/>
                  <a:pt x="2011201" y="2584538"/>
                  <a:pt x="2009665" y="2610818"/>
                </a:cubicBezTo>
                <a:cubicBezTo>
                  <a:pt x="2007103" y="2654616"/>
                  <a:pt x="1976355" y="2693269"/>
                  <a:pt x="1931033" y="2703104"/>
                </a:cubicBezTo>
                <a:cubicBezTo>
                  <a:pt x="1927751" y="2698274"/>
                  <a:pt x="1924469" y="2693445"/>
                  <a:pt x="1920155" y="2696511"/>
                </a:cubicBezTo>
                <a:cubicBezTo>
                  <a:pt x="1908409" y="2681579"/>
                  <a:pt x="1901931" y="2663797"/>
                  <a:pt x="1899920" y="2645526"/>
                </a:cubicBezTo>
                <a:lnTo>
                  <a:pt x="1903335" y="2617488"/>
                </a:lnTo>
                <a:lnTo>
                  <a:pt x="1883260" y="2618719"/>
                </a:lnTo>
                <a:cubicBezTo>
                  <a:pt x="1880433" y="2607946"/>
                  <a:pt x="1885848" y="2601853"/>
                  <a:pt x="1893012" y="2599622"/>
                </a:cubicBezTo>
                <a:lnTo>
                  <a:pt x="1905213" y="2602080"/>
                </a:lnTo>
                <a:lnTo>
                  <a:pt x="1906491" y="2591602"/>
                </a:lnTo>
                <a:cubicBezTo>
                  <a:pt x="1918742" y="2557816"/>
                  <a:pt x="1945672" y="2531505"/>
                  <a:pt x="1980895" y="2531535"/>
                </a:cubicBezTo>
                <a:close/>
                <a:moveTo>
                  <a:pt x="2681242" y="2525773"/>
                </a:moveTo>
                <a:cubicBezTo>
                  <a:pt x="2685717" y="2526795"/>
                  <a:pt x="2690459" y="2529422"/>
                  <a:pt x="2695444" y="2534033"/>
                </a:cubicBezTo>
                <a:cubicBezTo>
                  <a:pt x="2676880" y="2565899"/>
                  <a:pt x="2676589" y="2602871"/>
                  <a:pt x="2657917" y="2612127"/>
                </a:cubicBezTo>
                <a:cubicBezTo>
                  <a:pt x="2651695" y="2615210"/>
                  <a:pt x="2643429" y="2615215"/>
                  <a:pt x="2631762" y="2610926"/>
                </a:cubicBezTo>
                <a:cubicBezTo>
                  <a:pt x="2631480" y="2590133"/>
                  <a:pt x="2649903" y="2518618"/>
                  <a:pt x="2681242" y="2525773"/>
                </a:cubicBezTo>
                <a:close/>
                <a:moveTo>
                  <a:pt x="8531524" y="2524936"/>
                </a:moveTo>
                <a:cubicBezTo>
                  <a:pt x="8535917" y="2524153"/>
                  <a:pt x="8539734" y="2524779"/>
                  <a:pt x="8541513" y="2527072"/>
                </a:cubicBezTo>
                <a:cubicBezTo>
                  <a:pt x="8546846" y="2533950"/>
                  <a:pt x="8552178" y="2540828"/>
                  <a:pt x="8549348" y="2548056"/>
                </a:cubicBezTo>
                <a:cubicBezTo>
                  <a:pt x="8548406" y="2550464"/>
                  <a:pt x="8546555" y="2552914"/>
                  <a:pt x="8543495" y="2555415"/>
                </a:cubicBezTo>
                <a:cubicBezTo>
                  <a:pt x="8543495" y="2555415"/>
                  <a:pt x="8543495" y="2555415"/>
                  <a:pt x="8539678" y="2554790"/>
                </a:cubicBezTo>
                <a:cubicBezTo>
                  <a:pt x="8532041" y="2553539"/>
                  <a:pt x="8528224" y="2552914"/>
                  <a:pt x="8524407" y="2552287"/>
                </a:cubicBezTo>
                <a:cubicBezTo>
                  <a:pt x="8520852" y="2547702"/>
                  <a:pt x="8514002" y="2534572"/>
                  <a:pt x="8518081" y="2531238"/>
                </a:cubicBezTo>
                <a:cubicBezTo>
                  <a:pt x="8522161" y="2527904"/>
                  <a:pt x="8527130" y="2525717"/>
                  <a:pt x="8531524" y="2524936"/>
                </a:cubicBezTo>
                <a:close/>
                <a:moveTo>
                  <a:pt x="2448369" y="2523867"/>
                </a:moveTo>
                <a:cubicBezTo>
                  <a:pt x="2486281" y="2573610"/>
                  <a:pt x="2525357" y="2593066"/>
                  <a:pt x="2567270" y="2628699"/>
                </a:cubicBezTo>
                <a:cubicBezTo>
                  <a:pt x="2563265" y="2642807"/>
                  <a:pt x="2552414" y="2654850"/>
                  <a:pt x="2525866" y="2669809"/>
                </a:cubicBezTo>
                <a:lnTo>
                  <a:pt x="2524779" y="2667741"/>
                </a:lnTo>
                <a:lnTo>
                  <a:pt x="2514180" y="2689421"/>
                </a:lnTo>
                <a:cubicBezTo>
                  <a:pt x="2507875" y="2696642"/>
                  <a:pt x="2500372" y="2700604"/>
                  <a:pt x="2493170" y="2698152"/>
                </a:cubicBezTo>
                <a:cubicBezTo>
                  <a:pt x="2487685" y="2696283"/>
                  <a:pt x="2482373" y="2690691"/>
                  <a:pt x="2477900" y="2679980"/>
                </a:cubicBezTo>
                <a:lnTo>
                  <a:pt x="2474992" y="2670248"/>
                </a:lnTo>
                <a:lnTo>
                  <a:pt x="2467514" y="2694371"/>
                </a:lnTo>
                <a:cubicBezTo>
                  <a:pt x="2462448" y="2705245"/>
                  <a:pt x="2455779" y="2715669"/>
                  <a:pt x="2447514" y="2725193"/>
                </a:cubicBezTo>
                <a:cubicBezTo>
                  <a:pt x="2442533" y="2723332"/>
                  <a:pt x="2437554" y="2721472"/>
                  <a:pt x="2435399" y="2726877"/>
                </a:cubicBezTo>
                <a:cubicBezTo>
                  <a:pt x="2385226" y="2712793"/>
                  <a:pt x="2362461" y="2646086"/>
                  <a:pt x="2378916" y="2594028"/>
                </a:cubicBezTo>
                <a:lnTo>
                  <a:pt x="2388564" y="2579643"/>
                </a:lnTo>
                <a:lnTo>
                  <a:pt x="2384642" y="2571605"/>
                </a:lnTo>
                <a:cubicBezTo>
                  <a:pt x="2386937" y="2567455"/>
                  <a:pt x="2389836" y="2564835"/>
                  <a:pt x="2393088" y="2563152"/>
                </a:cubicBezTo>
                <a:lnTo>
                  <a:pt x="2401051" y="2561022"/>
                </a:lnTo>
                <a:lnTo>
                  <a:pt x="2408882" y="2549344"/>
                </a:lnTo>
                <a:lnTo>
                  <a:pt x="2430853" y="2559527"/>
                </a:lnTo>
                <a:lnTo>
                  <a:pt x="2432647" y="2546524"/>
                </a:lnTo>
                <a:cubicBezTo>
                  <a:pt x="2435787" y="2538736"/>
                  <a:pt x="2440732" y="2531134"/>
                  <a:pt x="2448369" y="2523867"/>
                </a:cubicBezTo>
                <a:close/>
                <a:moveTo>
                  <a:pt x="979457" y="2518703"/>
                </a:moveTo>
                <a:cubicBezTo>
                  <a:pt x="1005059" y="2522107"/>
                  <a:pt x="1019010" y="2607488"/>
                  <a:pt x="952520" y="2550917"/>
                </a:cubicBezTo>
                <a:cubicBezTo>
                  <a:pt x="961094" y="2525541"/>
                  <a:pt x="970924" y="2517567"/>
                  <a:pt x="979457" y="2518703"/>
                </a:cubicBezTo>
                <a:close/>
                <a:moveTo>
                  <a:pt x="2641471" y="2513447"/>
                </a:moveTo>
                <a:cubicBezTo>
                  <a:pt x="2643846" y="2514296"/>
                  <a:pt x="2646306" y="2516083"/>
                  <a:pt x="2648880" y="2519116"/>
                </a:cubicBezTo>
                <a:cubicBezTo>
                  <a:pt x="2648880" y="2519116"/>
                  <a:pt x="2648880" y="2519116"/>
                  <a:pt x="2648479" y="2523095"/>
                </a:cubicBezTo>
                <a:cubicBezTo>
                  <a:pt x="2647680" y="2531057"/>
                  <a:pt x="2647280" y="2535036"/>
                  <a:pt x="2646878" y="2539017"/>
                </a:cubicBezTo>
                <a:cubicBezTo>
                  <a:pt x="2642645" y="2542933"/>
                  <a:pt x="2630346" y="2550701"/>
                  <a:pt x="2626914" y="2546656"/>
                </a:cubicBezTo>
                <a:cubicBezTo>
                  <a:pt x="2620049" y="2538568"/>
                  <a:pt x="2617419" y="2526564"/>
                  <a:pt x="2621652" y="2522647"/>
                </a:cubicBezTo>
                <a:cubicBezTo>
                  <a:pt x="2628001" y="2516773"/>
                  <a:pt x="2634350" y="2510898"/>
                  <a:pt x="2641471" y="2513447"/>
                </a:cubicBezTo>
                <a:close/>
                <a:moveTo>
                  <a:pt x="3179921" y="2511869"/>
                </a:moveTo>
                <a:cubicBezTo>
                  <a:pt x="3181381" y="2511539"/>
                  <a:pt x="3183310" y="2511774"/>
                  <a:pt x="3187166" y="2512244"/>
                </a:cubicBezTo>
                <a:cubicBezTo>
                  <a:pt x="3182983" y="2523937"/>
                  <a:pt x="3182983" y="2523937"/>
                  <a:pt x="3175053" y="2531104"/>
                </a:cubicBezTo>
                <a:cubicBezTo>
                  <a:pt x="3175161" y="2527051"/>
                  <a:pt x="3171521" y="2518470"/>
                  <a:pt x="3175486" y="2514888"/>
                </a:cubicBezTo>
                <a:cubicBezTo>
                  <a:pt x="3177470" y="2513096"/>
                  <a:pt x="3178461" y="2512200"/>
                  <a:pt x="3179921" y="2511869"/>
                </a:cubicBezTo>
                <a:close/>
                <a:moveTo>
                  <a:pt x="1526145" y="2503859"/>
                </a:moveTo>
                <a:cubicBezTo>
                  <a:pt x="1546030" y="2509483"/>
                  <a:pt x="1565296" y="2531809"/>
                  <a:pt x="1589171" y="2541074"/>
                </a:cubicBezTo>
                <a:cubicBezTo>
                  <a:pt x="1604998" y="2540976"/>
                  <a:pt x="1610827" y="2522598"/>
                  <a:pt x="1636654" y="2540782"/>
                </a:cubicBezTo>
                <a:cubicBezTo>
                  <a:pt x="1614400" y="2581467"/>
                  <a:pt x="1587137" y="2606978"/>
                  <a:pt x="1555401" y="2618940"/>
                </a:cubicBezTo>
                <a:cubicBezTo>
                  <a:pt x="1544823" y="2622927"/>
                  <a:pt x="1533747" y="2625408"/>
                  <a:pt x="1522193" y="2626447"/>
                </a:cubicBezTo>
                <a:cubicBezTo>
                  <a:pt x="1512016" y="2595616"/>
                  <a:pt x="1542222" y="2579017"/>
                  <a:pt x="1560239" y="2561528"/>
                </a:cubicBezTo>
                <a:cubicBezTo>
                  <a:pt x="1535682" y="2547199"/>
                  <a:pt x="1495298" y="2532966"/>
                  <a:pt x="1505859" y="2504903"/>
                </a:cubicBezTo>
                <a:cubicBezTo>
                  <a:pt x="1512819" y="2501964"/>
                  <a:pt x="1519516" y="2501984"/>
                  <a:pt x="1526145" y="2503859"/>
                </a:cubicBezTo>
                <a:close/>
                <a:moveTo>
                  <a:pt x="8357412" y="2503321"/>
                </a:moveTo>
                <a:cubicBezTo>
                  <a:pt x="8357412" y="2503321"/>
                  <a:pt x="8357412" y="2503321"/>
                  <a:pt x="8349405" y="2532471"/>
                </a:cubicBezTo>
                <a:cubicBezTo>
                  <a:pt x="8346947" y="2531327"/>
                  <a:pt x="8346364" y="2529412"/>
                  <a:pt x="8346718" y="2527113"/>
                </a:cubicBezTo>
                <a:cubicBezTo>
                  <a:pt x="8347073" y="2524812"/>
                  <a:pt x="8348365" y="2522125"/>
                  <a:pt x="8349658" y="2519438"/>
                </a:cubicBezTo>
                <a:cubicBezTo>
                  <a:pt x="8352242" y="2514066"/>
                  <a:pt x="8354826" y="2508694"/>
                  <a:pt x="8357412" y="2503321"/>
                </a:cubicBezTo>
                <a:close/>
                <a:moveTo>
                  <a:pt x="8589644" y="2487224"/>
                </a:moveTo>
                <a:cubicBezTo>
                  <a:pt x="8595332" y="2485870"/>
                  <a:pt x="8602277" y="2486483"/>
                  <a:pt x="8608391" y="2488162"/>
                </a:cubicBezTo>
                <a:cubicBezTo>
                  <a:pt x="8604503" y="2488390"/>
                  <a:pt x="8604503" y="2488390"/>
                  <a:pt x="8604503" y="2488390"/>
                </a:cubicBezTo>
                <a:cubicBezTo>
                  <a:pt x="8601183" y="2492662"/>
                  <a:pt x="8605069" y="2492434"/>
                  <a:pt x="8605636" y="2496477"/>
                </a:cubicBezTo>
                <a:cubicBezTo>
                  <a:pt x="8605636" y="2496477"/>
                  <a:pt x="8605069" y="2492434"/>
                  <a:pt x="8609523" y="2496249"/>
                </a:cubicBezTo>
                <a:cubicBezTo>
                  <a:pt x="8605636" y="2496477"/>
                  <a:pt x="8606203" y="2500521"/>
                  <a:pt x="8606770" y="2504564"/>
                </a:cubicBezTo>
                <a:cubicBezTo>
                  <a:pt x="8600130" y="2513109"/>
                  <a:pt x="8589602" y="2521882"/>
                  <a:pt x="8581263" y="2518294"/>
                </a:cubicBezTo>
                <a:cubicBezTo>
                  <a:pt x="8572356" y="2510663"/>
                  <a:pt x="8575109" y="2502347"/>
                  <a:pt x="8578430" y="2498075"/>
                </a:cubicBezTo>
                <a:cubicBezTo>
                  <a:pt x="8579523" y="2491896"/>
                  <a:pt x="8583956" y="2488577"/>
                  <a:pt x="8589644" y="2487224"/>
                </a:cubicBezTo>
                <a:close/>
                <a:moveTo>
                  <a:pt x="915166" y="2471102"/>
                </a:moveTo>
                <a:cubicBezTo>
                  <a:pt x="920248" y="2469634"/>
                  <a:pt x="924533" y="2469893"/>
                  <a:pt x="927781" y="2471197"/>
                </a:cubicBezTo>
                <a:cubicBezTo>
                  <a:pt x="931030" y="2472499"/>
                  <a:pt x="933244" y="2474848"/>
                  <a:pt x="934188" y="2477565"/>
                </a:cubicBezTo>
                <a:cubicBezTo>
                  <a:pt x="954371" y="2519553"/>
                  <a:pt x="926053" y="2542669"/>
                  <a:pt x="926343" y="2551551"/>
                </a:cubicBezTo>
                <a:cubicBezTo>
                  <a:pt x="911097" y="2555952"/>
                  <a:pt x="911097" y="2555952"/>
                  <a:pt x="898174" y="2526810"/>
                </a:cubicBezTo>
                <a:cubicBezTo>
                  <a:pt x="896287" y="2521378"/>
                  <a:pt x="895670" y="2515579"/>
                  <a:pt x="896559" y="2510094"/>
                </a:cubicBezTo>
                <a:cubicBezTo>
                  <a:pt x="897448" y="2504607"/>
                  <a:pt x="899844" y="2499432"/>
                  <a:pt x="903983" y="2495249"/>
                </a:cubicBezTo>
                <a:cubicBezTo>
                  <a:pt x="903694" y="2486367"/>
                  <a:pt x="908487" y="2476019"/>
                  <a:pt x="915166" y="2471102"/>
                </a:cubicBezTo>
                <a:close/>
                <a:moveTo>
                  <a:pt x="8400229" y="2470705"/>
                </a:moveTo>
                <a:cubicBezTo>
                  <a:pt x="8402731" y="2469675"/>
                  <a:pt x="8405152" y="2469785"/>
                  <a:pt x="8407342" y="2471674"/>
                </a:cubicBezTo>
                <a:cubicBezTo>
                  <a:pt x="8400830" y="2480129"/>
                  <a:pt x="8395438" y="2496591"/>
                  <a:pt x="8379608" y="2493484"/>
                </a:cubicBezTo>
                <a:cubicBezTo>
                  <a:pt x="8384492" y="2487144"/>
                  <a:pt x="8392724" y="2473794"/>
                  <a:pt x="8400229" y="2470705"/>
                </a:cubicBezTo>
                <a:close/>
                <a:moveTo>
                  <a:pt x="1484219" y="2469117"/>
                </a:moveTo>
                <a:cubicBezTo>
                  <a:pt x="1486585" y="2472030"/>
                  <a:pt x="1488193" y="2475627"/>
                  <a:pt x="1488967" y="2480615"/>
                </a:cubicBezTo>
                <a:cubicBezTo>
                  <a:pt x="1489739" y="2485602"/>
                  <a:pt x="1489675" y="2491979"/>
                  <a:pt x="1488691" y="2500452"/>
                </a:cubicBezTo>
                <a:cubicBezTo>
                  <a:pt x="1451637" y="2493562"/>
                  <a:pt x="1465574" y="2536548"/>
                  <a:pt x="1436273" y="2532750"/>
                </a:cubicBezTo>
                <a:cubicBezTo>
                  <a:pt x="1426909" y="2526062"/>
                  <a:pt x="1414146" y="2522453"/>
                  <a:pt x="1407185" y="2511458"/>
                </a:cubicBezTo>
                <a:cubicBezTo>
                  <a:pt x="1404864" y="2507793"/>
                  <a:pt x="1403189" y="2503309"/>
                  <a:pt x="1402498" y="2497615"/>
                </a:cubicBezTo>
                <a:cubicBezTo>
                  <a:pt x="1435477" y="2493030"/>
                  <a:pt x="1455971" y="2479529"/>
                  <a:pt x="1484219" y="2469117"/>
                </a:cubicBezTo>
                <a:close/>
                <a:moveTo>
                  <a:pt x="2355498" y="2466208"/>
                </a:moveTo>
                <a:cubicBezTo>
                  <a:pt x="2358145" y="2468216"/>
                  <a:pt x="2359557" y="2472021"/>
                  <a:pt x="2360071" y="2476841"/>
                </a:cubicBezTo>
                <a:cubicBezTo>
                  <a:pt x="2361612" y="2491301"/>
                  <a:pt x="2355060" y="2514895"/>
                  <a:pt x="2349435" y="2526495"/>
                </a:cubicBezTo>
                <a:cubicBezTo>
                  <a:pt x="2346788" y="2524487"/>
                  <a:pt x="2345376" y="2520682"/>
                  <a:pt x="2344863" y="2515863"/>
                </a:cubicBezTo>
                <a:cubicBezTo>
                  <a:pt x="2343322" y="2501404"/>
                  <a:pt x="2349874" y="2477809"/>
                  <a:pt x="2355498" y="2466208"/>
                </a:cubicBezTo>
                <a:close/>
                <a:moveTo>
                  <a:pt x="1761289" y="2459884"/>
                </a:moveTo>
                <a:cubicBezTo>
                  <a:pt x="1764139" y="2460919"/>
                  <a:pt x="1766845" y="2463046"/>
                  <a:pt x="1769361" y="2466625"/>
                </a:cubicBezTo>
                <a:cubicBezTo>
                  <a:pt x="1766823" y="2486014"/>
                  <a:pt x="1745985" y="2493169"/>
                  <a:pt x="1733072" y="2470194"/>
                </a:cubicBezTo>
                <a:cubicBezTo>
                  <a:pt x="1742904" y="2463485"/>
                  <a:pt x="1752739" y="2456775"/>
                  <a:pt x="1761289" y="2459884"/>
                </a:cubicBezTo>
                <a:close/>
                <a:moveTo>
                  <a:pt x="2784268" y="2453735"/>
                </a:moveTo>
                <a:cubicBezTo>
                  <a:pt x="2827856" y="2470440"/>
                  <a:pt x="2887363" y="2445491"/>
                  <a:pt x="2930868" y="2470391"/>
                </a:cubicBezTo>
                <a:lnTo>
                  <a:pt x="2933970" y="2472861"/>
                </a:lnTo>
                <a:lnTo>
                  <a:pt x="2984308" y="2481593"/>
                </a:lnTo>
                <a:cubicBezTo>
                  <a:pt x="3023618" y="2492388"/>
                  <a:pt x="3066238" y="2511827"/>
                  <a:pt x="3118730" y="2541753"/>
                </a:cubicBezTo>
                <a:cubicBezTo>
                  <a:pt x="3119708" y="2585034"/>
                  <a:pt x="3137234" y="2619582"/>
                  <a:pt x="3153071" y="2651393"/>
                </a:cubicBezTo>
                <a:lnTo>
                  <a:pt x="3153929" y="2653365"/>
                </a:lnTo>
                <a:lnTo>
                  <a:pt x="3155279" y="2652170"/>
                </a:lnTo>
                <a:lnTo>
                  <a:pt x="3155081" y="2656009"/>
                </a:lnTo>
                <a:lnTo>
                  <a:pt x="3173280" y="2697804"/>
                </a:lnTo>
                <a:lnTo>
                  <a:pt x="3176914" y="2740357"/>
                </a:lnTo>
                <a:lnTo>
                  <a:pt x="3202810" y="2751700"/>
                </a:lnTo>
                <a:cubicBezTo>
                  <a:pt x="3224254" y="2759646"/>
                  <a:pt x="3243778" y="2767505"/>
                  <a:pt x="3248677" y="2791599"/>
                </a:cubicBezTo>
                <a:cubicBezTo>
                  <a:pt x="3229374" y="2788725"/>
                  <a:pt x="3210159" y="2787844"/>
                  <a:pt x="3190746" y="2782478"/>
                </a:cubicBezTo>
                <a:lnTo>
                  <a:pt x="3168160" y="2773056"/>
                </a:lnTo>
                <a:lnTo>
                  <a:pt x="3155991" y="2811036"/>
                </a:lnTo>
                <a:lnTo>
                  <a:pt x="3142288" y="2832746"/>
                </a:lnTo>
                <a:lnTo>
                  <a:pt x="3173380" y="2836051"/>
                </a:lnTo>
                <a:cubicBezTo>
                  <a:pt x="3182719" y="2872384"/>
                  <a:pt x="3219005" y="2905965"/>
                  <a:pt x="3239969" y="2942833"/>
                </a:cubicBezTo>
                <a:cubicBezTo>
                  <a:pt x="3226587" y="2990093"/>
                  <a:pt x="3228528" y="3034065"/>
                  <a:pt x="3215145" y="3081325"/>
                </a:cubicBezTo>
                <a:cubicBezTo>
                  <a:pt x="3202685" y="3083745"/>
                  <a:pt x="3190874" y="3089935"/>
                  <a:pt x="3179247" y="3097568"/>
                </a:cubicBezTo>
                <a:lnTo>
                  <a:pt x="3164072" y="3108428"/>
                </a:lnTo>
                <a:lnTo>
                  <a:pt x="3155013" y="3164396"/>
                </a:lnTo>
                <a:cubicBezTo>
                  <a:pt x="3149034" y="3180387"/>
                  <a:pt x="3141368" y="3192811"/>
                  <a:pt x="3132481" y="3203118"/>
                </a:cubicBezTo>
                <a:lnTo>
                  <a:pt x="3123615" y="3210843"/>
                </a:lnTo>
                <a:lnTo>
                  <a:pt x="3130715" y="3213493"/>
                </a:lnTo>
                <a:cubicBezTo>
                  <a:pt x="3155641" y="3226023"/>
                  <a:pt x="3179091" y="3243755"/>
                  <a:pt x="3196493" y="3260764"/>
                </a:cubicBezTo>
                <a:lnTo>
                  <a:pt x="3177606" y="3269370"/>
                </a:lnTo>
                <a:lnTo>
                  <a:pt x="3187854" y="3285398"/>
                </a:lnTo>
                <a:cubicBezTo>
                  <a:pt x="3189820" y="3291265"/>
                  <a:pt x="3189569" y="3296848"/>
                  <a:pt x="3186173" y="3301871"/>
                </a:cubicBezTo>
                <a:cubicBezTo>
                  <a:pt x="3180946" y="3298178"/>
                  <a:pt x="3173473" y="3293816"/>
                  <a:pt x="3165212" y="3288851"/>
                </a:cubicBezTo>
                <a:lnTo>
                  <a:pt x="3147494" y="3277379"/>
                </a:lnTo>
                <a:lnTo>
                  <a:pt x="3145947" y="3277702"/>
                </a:lnTo>
                <a:cubicBezTo>
                  <a:pt x="3129917" y="3279105"/>
                  <a:pt x="3114623" y="3276691"/>
                  <a:pt x="3099820" y="3271732"/>
                </a:cubicBezTo>
                <a:lnTo>
                  <a:pt x="3064141" y="3254181"/>
                </a:lnTo>
                <a:lnTo>
                  <a:pt x="3032103" y="3277880"/>
                </a:lnTo>
                <a:lnTo>
                  <a:pt x="3022457" y="3272715"/>
                </a:lnTo>
                <a:lnTo>
                  <a:pt x="3025956" y="3275596"/>
                </a:lnTo>
                <a:cubicBezTo>
                  <a:pt x="3030575" y="3279823"/>
                  <a:pt x="3034273" y="3283791"/>
                  <a:pt x="3036123" y="3286972"/>
                </a:cubicBezTo>
                <a:cubicBezTo>
                  <a:pt x="3028138" y="3280300"/>
                  <a:pt x="3017620" y="3274318"/>
                  <a:pt x="3007930" y="3267740"/>
                </a:cubicBezTo>
                <a:lnTo>
                  <a:pt x="3003873" y="3263756"/>
                </a:lnTo>
                <a:lnTo>
                  <a:pt x="2983416" y="3262257"/>
                </a:lnTo>
                <a:cubicBezTo>
                  <a:pt x="2969171" y="3263917"/>
                  <a:pt x="2956230" y="3269766"/>
                  <a:pt x="2942552" y="3271766"/>
                </a:cubicBezTo>
                <a:cubicBezTo>
                  <a:pt x="2928320" y="3239376"/>
                  <a:pt x="2888205" y="3218684"/>
                  <a:pt x="2862564" y="3189659"/>
                </a:cubicBezTo>
                <a:cubicBezTo>
                  <a:pt x="2868940" y="3138997"/>
                  <a:pt x="2860842" y="3096670"/>
                  <a:pt x="2867216" y="3046007"/>
                </a:cubicBezTo>
                <a:cubicBezTo>
                  <a:pt x="2879024" y="3039476"/>
                  <a:pt x="2889665" y="3029479"/>
                  <a:pt x="2899923" y="3018132"/>
                </a:cubicBezTo>
                <a:lnTo>
                  <a:pt x="2917543" y="2997292"/>
                </a:lnTo>
                <a:lnTo>
                  <a:pt x="2901945" y="2983995"/>
                </a:lnTo>
                <a:cubicBezTo>
                  <a:pt x="2896167" y="2977161"/>
                  <a:pt x="2891876" y="2969546"/>
                  <a:pt x="2889836" y="2961372"/>
                </a:cubicBezTo>
                <a:lnTo>
                  <a:pt x="2890913" y="2954695"/>
                </a:lnTo>
                <a:lnTo>
                  <a:pt x="2883705" y="2954293"/>
                </a:lnTo>
                <a:lnTo>
                  <a:pt x="2881462" y="2956439"/>
                </a:lnTo>
                <a:lnTo>
                  <a:pt x="2877494" y="2953945"/>
                </a:lnTo>
                <a:lnTo>
                  <a:pt x="2855350" y="2952708"/>
                </a:lnTo>
                <a:lnTo>
                  <a:pt x="2814696" y="2938935"/>
                </a:lnTo>
                <a:lnTo>
                  <a:pt x="2817028" y="2944171"/>
                </a:lnTo>
                <a:cubicBezTo>
                  <a:pt x="2817928" y="2952913"/>
                  <a:pt x="2815304" y="2960951"/>
                  <a:pt x="2807840" y="2966810"/>
                </a:cubicBezTo>
                <a:cubicBezTo>
                  <a:pt x="2803575" y="2970158"/>
                  <a:pt x="2797730" y="2972797"/>
                  <a:pt x="2790061" y="2974448"/>
                </a:cubicBezTo>
                <a:cubicBezTo>
                  <a:pt x="2774566" y="2959361"/>
                  <a:pt x="2747034" y="2939251"/>
                  <a:pt x="2743444" y="2913667"/>
                </a:cubicBezTo>
                <a:lnTo>
                  <a:pt x="2747259" y="2895393"/>
                </a:lnTo>
                <a:lnTo>
                  <a:pt x="2734374" y="2884919"/>
                </a:lnTo>
                <a:cubicBezTo>
                  <a:pt x="2713359" y="2863630"/>
                  <a:pt x="2698733" y="2839410"/>
                  <a:pt x="2689677" y="2813324"/>
                </a:cubicBezTo>
                <a:lnTo>
                  <a:pt x="2682633" y="2783397"/>
                </a:lnTo>
                <a:lnTo>
                  <a:pt x="2680799" y="2786039"/>
                </a:lnTo>
                <a:cubicBezTo>
                  <a:pt x="2676743" y="2791294"/>
                  <a:pt x="2671456" y="2794610"/>
                  <a:pt x="2662090" y="2790724"/>
                </a:cubicBezTo>
                <a:cubicBezTo>
                  <a:pt x="2663836" y="2737576"/>
                  <a:pt x="2593834" y="2714245"/>
                  <a:pt x="2609097" y="2669972"/>
                </a:cubicBezTo>
                <a:cubicBezTo>
                  <a:pt x="2633066" y="2689099"/>
                  <a:pt x="2659099" y="2704493"/>
                  <a:pt x="2677131" y="2734358"/>
                </a:cubicBezTo>
                <a:lnTo>
                  <a:pt x="2681363" y="2744339"/>
                </a:lnTo>
                <a:lnTo>
                  <a:pt x="2683761" y="2686942"/>
                </a:lnTo>
                <a:lnTo>
                  <a:pt x="2701382" y="2634878"/>
                </a:lnTo>
                <a:lnTo>
                  <a:pt x="2699767" y="2616034"/>
                </a:lnTo>
                <a:cubicBezTo>
                  <a:pt x="2696940" y="2594896"/>
                  <a:pt x="2692836" y="2572920"/>
                  <a:pt x="2692599" y="2552349"/>
                </a:cubicBezTo>
                <a:cubicBezTo>
                  <a:pt x="2710456" y="2536850"/>
                  <a:pt x="2724445" y="2519945"/>
                  <a:pt x="2738433" y="2503042"/>
                </a:cubicBezTo>
                <a:lnTo>
                  <a:pt x="2762513" y="2477137"/>
                </a:lnTo>
                <a:lnTo>
                  <a:pt x="2763849" y="2464880"/>
                </a:lnTo>
                <a:lnTo>
                  <a:pt x="2770995" y="2464272"/>
                </a:lnTo>
                <a:lnTo>
                  <a:pt x="2770608" y="2454980"/>
                </a:lnTo>
                <a:lnTo>
                  <a:pt x="2778777" y="2459642"/>
                </a:lnTo>
                <a:close/>
                <a:moveTo>
                  <a:pt x="8501151" y="2449536"/>
                </a:moveTo>
                <a:cubicBezTo>
                  <a:pt x="8502071" y="2455024"/>
                  <a:pt x="8509281" y="2464551"/>
                  <a:pt x="8501682" y="2469471"/>
                </a:cubicBezTo>
                <a:cubicBezTo>
                  <a:pt x="8497618" y="2461964"/>
                  <a:pt x="8496698" y="2456476"/>
                  <a:pt x="8501151" y="2449536"/>
                </a:cubicBezTo>
                <a:close/>
                <a:moveTo>
                  <a:pt x="2135354" y="2421968"/>
                </a:moveTo>
                <a:cubicBezTo>
                  <a:pt x="2143143" y="2421343"/>
                  <a:pt x="2152852" y="2426568"/>
                  <a:pt x="2151556" y="2437199"/>
                </a:cubicBezTo>
                <a:cubicBezTo>
                  <a:pt x="2146333" y="2438360"/>
                  <a:pt x="2139247" y="2442893"/>
                  <a:pt x="2130661" y="2441850"/>
                </a:cubicBezTo>
                <a:cubicBezTo>
                  <a:pt x="2121692" y="2429072"/>
                  <a:pt x="2127563" y="2422594"/>
                  <a:pt x="2135354" y="2421968"/>
                </a:cubicBezTo>
                <a:close/>
                <a:moveTo>
                  <a:pt x="8245660" y="2419732"/>
                </a:moveTo>
                <a:cubicBezTo>
                  <a:pt x="8256617" y="2422765"/>
                  <a:pt x="8262096" y="2424281"/>
                  <a:pt x="8270693" y="2423739"/>
                </a:cubicBezTo>
                <a:cubicBezTo>
                  <a:pt x="8272293" y="2432946"/>
                  <a:pt x="8269172" y="2435005"/>
                  <a:pt x="8263693" y="2433489"/>
                </a:cubicBezTo>
                <a:cubicBezTo>
                  <a:pt x="8263693" y="2433489"/>
                  <a:pt x="8258215" y="2431973"/>
                  <a:pt x="8252737" y="2430457"/>
                </a:cubicBezTo>
                <a:cubicBezTo>
                  <a:pt x="8247258" y="2428940"/>
                  <a:pt x="8244139" y="2430999"/>
                  <a:pt x="8244139" y="2430999"/>
                </a:cubicBezTo>
                <a:cubicBezTo>
                  <a:pt x="8238660" y="2429483"/>
                  <a:pt x="8236301" y="2425908"/>
                  <a:pt x="8237062" y="2420274"/>
                </a:cubicBezTo>
                <a:cubicBezTo>
                  <a:pt x="8237062" y="2420274"/>
                  <a:pt x="8245660" y="2419732"/>
                  <a:pt x="8245660" y="2419732"/>
                </a:cubicBezTo>
                <a:close/>
                <a:moveTo>
                  <a:pt x="8303074" y="2412634"/>
                </a:moveTo>
                <a:cubicBezTo>
                  <a:pt x="8315251" y="2415712"/>
                  <a:pt x="8328705" y="2420725"/>
                  <a:pt x="8334894" y="2429144"/>
                </a:cubicBezTo>
                <a:cubicBezTo>
                  <a:pt x="8336957" y="2431949"/>
                  <a:pt x="8338213" y="2435134"/>
                  <a:pt x="8338345" y="2438750"/>
                </a:cubicBezTo>
                <a:cubicBezTo>
                  <a:pt x="8339744" y="2447705"/>
                  <a:pt x="8331190" y="2448410"/>
                  <a:pt x="8320367" y="2445675"/>
                </a:cubicBezTo>
                <a:cubicBezTo>
                  <a:pt x="8297848" y="2445717"/>
                  <a:pt x="8287895" y="2437467"/>
                  <a:pt x="8290508" y="2420926"/>
                </a:cubicBezTo>
                <a:cubicBezTo>
                  <a:pt x="8293650" y="2418854"/>
                  <a:pt x="8305344" y="2416075"/>
                  <a:pt x="8303074" y="2412634"/>
                </a:cubicBezTo>
                <a:close/>
                <a:moveTo>
                  <a:pt x="1561224" y="2387238"/>
                </a:moveTo>
                <a:cubicBezTo>
                  <a:pt x="1588519" y="2386014"/>
                  <a:pt x="1614312" y="2394655"/>
                  <a:pt x="1618426" y="2416210"/>
                </a:cubicBezTo>
                <a:cubicBezTo>
                  <a:pt x="1574229" y="2412422"/>
                  <a:pt x="1543405" y="2432026"/>
                  <a:pt x="1495009" y="2417450"/>
                </a:cubicBezTo>
                <a:cubicBezTo>
                  <a:pt x="1505132" y="2399548"/>
                  <a:pt x="1533930" y="2388461"/>
                  <a:pt x="1561224" y="2387238"/>
                </a:cubicBezTo>
                <a:close/>
                <a:moveTo>
                  <a:pt x="8262360" y="2385022"/>
                </a:moveTo>
                <a:cubicBezTo>
                  <a:pt x="8265600" y="2382883"/>
                  <a:pt x="8270004" y="2389556"/>
                  <a:pt x="8270004" y="2389556"/>
                </a:cubicBezTo>
                <a:cubicBezTo>
                  <a:pt x="8273245" y="2387417"/>
                  <a:pt x="8276487" y="2385278"/>
                  <a:pt x="8281929" y="2386476"/>
                </a:cubicBezTo>
                <a:cubicBezTo>
                  <a:pt x="8280890" y="2391952"/>
                  <a:pt x="8284132" y="2389813"/>
                  <a:pt x="8286333" y="2393148"/>
                </a:cubicBezTo>
                <a:cubicBezTo>
                  <a:pt x="8280890" y="2391952"/>
                  <a:pt x="8271166" y="2398368"/>
                  <a:pt x="8262483" y="2399308"/>
                </a:cubicBezTo>
                <a:cubicBezTo>
                  <a:pt x="8260281" y="2395972"/>
                  <a:pt x="8254839" y="2394775"/>
                  <a:pt x="8252636" y="2391437"/>
                </a:cubicBezTo>
                <a:cubicBezTo>
                  <a:pt x="8255878" y="2389299"/>
                  <a:pt x="8260158" y="2381684"/>
                  <a:pt x="8262360" y="2385022"/>
                </a:cubicBezTo>
                <a:close/>
                <a:moveTo>
                  <a:pt x="2047611" y="2370558"/>
                </a:moveTo>
                <a:cubicBezTo>
                  <a:pt x="2056275" y="2372350"/>
                  <a:pt x="2063687" y="2370337"/>
                  <a:pt x="2072352" y="2372132"/>
                </a:cubicBezTo>
                <a:cubicBezTo>
                  <a:pt x="2077375" y="2387348"/>
                  <a:pt x="2095964" y="2394739"/>
                  <a:pt x="2082463" y="2414986"/>
                </a:cubicBezTo>
                <a:cubicBezTo>
                  <a:pt x="2060233" y="2421021"/>
                  <a:pt x="2035364" y="2394610"/>
                  <a:pt x="2047611" y="2370558"/>
                </a:cubicBezTo>
                <a:close/>
                <a:moveTo>
                  <a:pt x="8620330" y="2368934"/>
                </a:moveTo>
                <a:cubicBezTo>
                  <a:pt x="8624555" y="2368185"/>
                  <a:pt x="8629466" y="2368899"/>
                  <a:pt x="8633561" y="2370660"/>
                </a:cubicBezTo>
                <a:cubicBezTo>
                  <a:pt x="8637935" y="2374406"/>
                  <a:pt x="8637935" y="2374406"/>
                  <a:pt x="8642308" y="2378151"/>
                </a:cubicBezTo>
                <a:cubicBezTo>
                  <a:pt x="8643421" y="2386092"/>
                  <a:pt x="8648351" y="2393809"/>
                  <a:pt x="8645646" y="2401973"/>
                </a:cubicBezTo>
                <a:cubicBezTo>
                  <a:pt x="8639125" y="2410361"/>
                  <a:pt x="8619482" y="2407513"/>
                  <a:pt x="8611290" y="2403991"/>
                </a:cubicBezTo>
                <a:cubicBezTo>
                  <a:pt x="8602543" y="2396499"/>
                  <a:pt x="8604690" y="2384365"/>
                  <a:pt x="8611213" y="2375976"/>
                </a:cubicBezTo>
                <a:cubicBezTo>
                  <a:pt x="8612566" y="2371893"/>
                  <a:pt x="8616104" y="2369684"/>
                  <a:pt x="8620330" y="2368934"/>
                </a:cubicBezTo>
                <a:close/>
                <a:moveTo>
                  <a:pt x="8703662" y="2368788"/>
                </a:moveTo>
                <a:cubicBezTo>
                  <a:pt x="8693286" y="2408337"/>
                  <a:pt x="8690464" y="2448554"/>
                  <a:pt x="8646082" y="2485098"/>
                </a:cubicBezTo>
                <a:cubicBezTo>
                  <a:pt x="8635407" y="2480109"/>
                  <a:pt x="8615195" y="2486418"/>
                  <a:pt x="8614715" y="2466144"/>
                </a:cubicBezTo>
                <a:cubicBezTo>
                  <a:pt x="8664016" y="2446216"/>
                  <a:pt x="8657001" y="2372762"/>
                  <a:pt x="8703662" y="2368788"/>
                </a:cubicBezTo>
                <a:close/>
                <a:moveTo>
                  <a:pt x="9076710" y="2357437"/>
                </a:moveTo>
                <a:cubicBezTo>
                  <a:pt x="9088263" y="2360115"/>
                  <a:pt x="9098822" y="2370379"/>
                  <a:pt x="9105036" y="2383540"/>
                </a:cubicBezTo>
                <a:cubicBezTo>
                  <a:pt x="9087646" y="2395134"/>
                  <a:pt x="9072242" y="2391562"/>
                  <a:pt x="9053980" y="2379513"/>
                </a:cubicBezTo>
                <a:cubicBezTo>
                  <a:pt x="9054972" y="2371929"/>
                  <a:pt x="9068014" y="2363234"/>
                  <a:pt x="9076710" y="2357437"/>
                </a:cubicBezTo>
                <a:close/>
                <a:moveTo>
                  <a:pt x="2341346" y="2353398"/>
                </a:moveTo>
                <a:cubicBezTo>
                  <a:pt x="2346162" y="2355600"/>
                  <a:pt x="2350978" y="2357802"/>
                  <a:pt x="2353952" y="2360762"/>
                </a:cubicBezTo>
                <a:cubicBezTo>
                  <a:pt x="2356925" y="2363720"/>
                  <a:pt x="2358058" y="2367438"/>
                  <a:pt x="2355506" y="2372669"/>
                </a:cubicBezTo>
                <a:lnTo>
                  <a:pt x="2345284" y="2383729"/>
                </a:lnTo>
                <a:lnTo>
                  <a:pt x="2350462" y="2387430"/>
                </a:lnTo>
                <a:cubicBezTo>
                  <a:pt x="2357091" y="2398544"/>
                  <a:pt x="2355166" y="2419260"/>
                  <a:pt x="2349882" y="2422554"/>
                </a:cubicBezTo>
                <a:cubicBezTo>
                  <a:pt x="2343426" y="2421697"/>
                  <a:pt x="2330827" y="2399054"/>
                  <a:pt x="2332964" y="2387356"/>
                </a:cubicBezTo>
                <a:lnTo>
                  <a:pt x="2339324" y="2381796"/>
                </a:lnTo>
                <a:lnTo>
                  <a:pt x="2334148" y="2375702"/>
                </a:lnTo>
                <a:cubicBezTo>
                  <a:pt x="2332415" y="2371710"/>
                  <a:pt x="2331282" y="2367992"/>
                  <a:pt x="2328874" y="2366891"/>
                </a:cubicBezTo>
                <a:cubicBezTo>
                  <a:pt x="2332557" y="2365376"/>
                  <a:pt x="2339926" y="2362347"/>
                  <a:pt x="2341346" y="2353398"/>
                </a:cubicBezTo>
                <a:close/>
                <a:moveTo>
                  <a:pt x="8572541" y="2352784"/>
                </a:moveTo>
                <a:cubicBezTo>
                  <a:pt x="8579326" y="2357481"/>
                  <a:pt x="8582385" y="2361852"/>
                  <a:pt x="8588503" y="2370591"/>
                </a:cubicBezTo>
                <a:cubicBezTo>
                  <a:pt x="8577610" y="2385002"/>
                  <a:pt x="8562465" y="2373673"/>
                  <a:pt x="8564283" y="2362687"/>
                </a:cubicBezTo>
                <a:cubicBezTo>
                  <a:pt x="8564890" y="2359025"/>
                  <a:pt x="8567380" y="2355402"/>
                  <a:pt x="8572541" y="2352784"/>
                </a:cubicBezTo>
                <a:close/>
                <a:moveTo>
                  <a:pt x="2014095" y="2349585"/>
                </a:moveTo>
                <a:cubicBezTo>
                  <a:pt x="2018381" y="2349908"/>
                  <a:pt x="2020439" y="2353229"/>
                  <a:pt x="2021708" y="2357397"/>
                </a:cubicBezTo>
                <a:cubicBezTo>
                  <a:pt x="2022977" y="2361564"/>
                  <a:pt x="2023456" y="2366578"/>
                  <a:pt x="2024585" y="2370282"/>
                </a:cubicBezTo>
                <a:cubicBezTo>
                  <a:pt x="2033154" y="2370925"/>
                  <a:pt x="2021654" y="2388160"/>
                  <a:pt x="2030225" y="2388805"/>
                </a:cubicBezTo>
                <a:cubicBezTo>
                  <a:pt x="2019851" y="2409744"/>
                  <a:pt x="2044097" y="2420615"/>
                  <a:pt x="2033388" y="2454197"/>
                </a:cubicBezTo>
                <a:cubicBezTo>
                  <a:pt x="2027777" y="2446085"/>
                  <a:pt x="2024006" y="2437996"/>
                  <a:pt x="2021282" y="2430128"/>
                </a:cubicBezTo>
                <a:lnTo>
                  <a:pt x="2015541" y="2405786"/>
                </a:lnTo>
                <a:lnTo>
                  <a:pt x="1992870" y="2411960"/>
                </a:lnTo>
                <a:cubicBezTo>
                  <a:pt x="1986498" y="2410107"/>
                  <a:pt x="1980400" y="2406076"/>
                  <a:pt x="1976164" y="2400021"/>
                </a:cubicBezTo>
                <a:cubicBezTo>
                  <a:pt x="1970517" y="2391945"/>
                  <a:pt x="1968181" y="2380268"/>
                  <a:pt x="1972917" y="2365343"/>
                </a:cubicBezTo>
                <a:cubicBezTo>
                  <a:pt x="1981734" y="2362113"/>
                  <a:pt x="1988723" y="2362194"/>
                  <a:pt x="1995257" y="2363101"/>
                </a:cubicBezTo>
                <a:lnTo>
                  <a:pt x="2006619" y="2364679"/>
                </a:lnTo>
                <a:lnTo>
                  <a:pt x="2008909" y="2360055"/>
                </a:lnTo>
                <a:cubicBezTo>
                  <a:pt x="2007781" y="2356351"/>
                  <a:pt x="2007781" y="2356351"/>
                  <a:pt x="2007781" y="2356351"/>
                </a:cubicBezTo>
                <a:cubicBezTo>
                  <a:pt x="2006653" y="2352646"/>
                  <a:pt x="2014095" y="2349585"/>
                  <a:pt x="2014095" y="2349585"/>
                </a:cubicBezTo>
                <a:close/>
                <a:moveTo>
                  <a:pt x="2589254" y="2346215"/>
                </a:moveTo>
                <a:cubicBezTo>
                  <a:pt x="2594307" y="2346915"/>
                  <a:pt x="2599087" y="2349619"/>
                  <a:pt x="2602943" y="2355033"/>
                </a:cubicBezTo>
                <a:cubicBezTo>
                  <a:pt x="2604705" y="2367363"/>
                  <a:pt x="2606467" y="2379694"/>
                  <a:pt x="2592578" y="2394702"/>
                </a:cubicBezTo>
                <a:cubicBezTo>
                  <a:pt x="2576928" y="2397378"/>
                  <a:pt x="2566348" y="2392386"/>
                  <a:pt x="2554006" y="2375063"/>
                </a:cubicBezTo>
                <a:cubicBezTo>
                  <a:pt x="2556488" y="2360063"/>
                  <a:pt x="2574097" y="2344116"/>
                  <a:pt x="2589254" y="2346215"/>
                </a:cubicBezTo>
                <a:close/>
                <a:moveTo>
                  <a:pt x="1949477" y="2339618"/>
                </a:moveTo>
                <a:lnTo>
                  <a:pt x="1942410" y="2363386"/>
                </a:lnTo>
                <a:lnTo>
                  <a:pt x="1947008" y="2366514"/>
                </a:lnTo>
                <a:cubicBezTo>
                  <a:pt x="1949096" y="2368711"/>
                  <a:pt x="1950537" y="2371857"/>
                  <a:pt x="1955023" y="2380303"/>
                </a:cubicBezTo>
                <a:cubicBezTo>
                  <a:pt x="1945979" y="2387552"/>
                  <a:pt x="1936936" y="2394805"/>
                  <a:pt x="1927892" y="2402055"/>
                </a:cubicBezTo>
                <a:cubicBezTo>
                  <a:pt x="1926615" y="2397918"/>
                  <a:pt x="1924209" y="2394687"/>
                  <a:pt x="1921719" y="2391952"/>
                </a:cubicBezTo>
                <a:lnTo>
                  <a:pt x="1920853" y="2391026"/>
                </a:lnTo>
                <a:lnTo>
                  <a:pt x="1875999" y="2416491"/>
                </a:lnTo>
                <a:cubicBezTo>
                  <a:pt x="1866267" y="2378760"/>
                  <a:pt x="1915699" y="2349516"/>
                  <a:pt x="1949477" y="2339618"/>
                </a:cubicBezTo>
                <a:close/>
                <a:moveTo>
                  <a:pt x="2434147" y="2336508"/>
                </a:moveTo>
                <a:cubicBezTo>
                  <a:pt x="2432205" y="2347666"/>
                  <a:pt x="2427993" y="2355384"/>
                  <a:pt x="2415999" y="2358360"/>
                </a:cubicBezTo>
                <a:cubicBezTo>
                  <a:pt x="2421182" y="2345063"/>
                  <a:pt x="2422153" y="2339483"/>
                  <a:pt x="2434147" y="2336508"/>
                </a:cubicBezTo>
                <a:close/>
                <a:moveTo>
                  <a:pt x="2887100" y="2331387"/>
                </a:moveTo>
                <a:cubicBezTo>
                  <a:pt x="2889564" y="2330921"/>
                  <a:pt x="2892357" y="2331981"/>
                  <a:pt x="2896012" y="2334069"/>
                </a:cubicBezTo>
                <a:lnTo>
                  <a:pt x="2897837" y="2340302"/>
                </a:lnTo>
                <a:lnTo>
                  <a:pt x="2911588" y="2348330"/>
                </a:lnTo>
                <a:cubicBezTo>
                  <a:pt x="2933477" y="2372606"/>
                  <a:pt x="2939529" y="2417991"/>
                  <a:pt x="2922673" y="2443203"/>
                </a:cubicBezTo>
                <a:cubicBezTo>
                  <a:pt x="2901794" y="2448443"/>
                  <a:pt x="2882962" y="2439150"/>
                  <a:pt x="2869652" y="2423677"/>
                </a:cubicBezTo>
                <a:lnTo>
                  <a:pt x="2863169" y="2412391"/>
                </a:lnTo>
                <a:lnTo>
                  <a:pt x="2860856" y="2414549"/>
                </a:lnTo>
                <a:cubicBezTo>
                  <a:pt x="2857758" y="2416524"/>
                  <a:pt x="2854863" y="2416476"/>
                  <a:pt x="2849277" y="2414356"/>
                </a:cubicBezTo>
                <a:lnTo>
                  <a:pt x="2853841" y="2401148"/>
                </a:lnTo>
                <a:lnTo>
                  <a:pt x="2849530" y="2401303"/>
                </a:lnTo>
                <a:cubicBezTo>
                  <a:pt x="2843817" y="2392592"/>
                  <a:pt x="2844652" y="2386321"/>
                  <a:pt x="2848471" y="2382242"/>
                </a:cubicBezTo>
                <a:lnTo>
                  <a:pt x="2851866" y="2381050"/>
                </a:lnTo>
                <a:lnTo>
                  <a:pt x="2849752" y="2367075"/>
                </a:lnTo>
                <a:cubicBezTo>
                  <a:pt x="2850555" y="2354090"/>
                  <a:pt x="2855350" y="2342071"/>
                  <a:pt x="2865172" y="2333494"/>
                </a:cubicBezTo>
                <a:cubicBezTo>
                  <a:pt x="2872132" y="2331748"/>
                  <a:pt x="2878652" y="2331552"/>
                  <a:pt x="2884682" y="2332621"/>
                </a:cubicBezTo>
                <a:lnTo>
                  <a:pt x="2885356" y="2333015"/>
                </a:lnTo>
                <a:close/>
                <a:moveTo>
                  <a:pt x="3127464" y="2312648"/>
                </a:moveTo>
                <a:cubicBezTo>
                  <a:pt x="3134474" y="2322886"/>
                  <a:pt x="3144917" y="2333686"/>
                  <a:pt x="3155437" y="2344608"/>
                </a:cubicBezTo>
                <a:lnTo>
                  <a:pt x="3174599" y="2366636"/>
                </a:lnTo>
                <a:lnTo>
                  <a:pt x="3174595" y="2365516"/>
                </a:lnTo>
                <a:cubicBezTo>
                  <a:pt x="3176676" y="2363111"/>
                  <a:pt x="3180664" y="2361930"/>
                  <a:pt x="3185982" y="2360355"/>
                </a:cubicBezTo>
                <a:cubicBezTo>
                  <a:pt x="3187898" y="2364079"/>
                  <a:pt x="3189052" y="2367314"/>
                  <a:pt x="3188114" y="2370452"/>
                </a:cubicBezTo>
                <a:lnTo>
                  <a:pt x="3182435" y="2375643"/>
                </a:lnTo>
                <a:lnTo>
                  <a:pt x="3183871" y="2377294"/>
                </a:lnTo>
                <a:cubicBezTo>
                  <a:pt x="3191190" y="2388016"/>
                  <a:pt x="3195230" y="2398417"/>
                  <a:pt x="3192637" y="2408056"/>
                </a:cubicBezTo>
                <a:lnTo>
                  <a:pt x="3188095" y="2414823"/>
                </a:lnTo>
                <a:lnTo>
                  <a:pt x="3214669" y="2423197"/>
                </a:lnTo>
                <a:cubicBezTo>
                  <a:pt x="3226755" y="2460192"/>
                  <a:pt x="3203782" y="2481521"/>
                  <a:pt x="3171004" y="2489150"/>
                </a:cubicBezTo>
                <a:cubicBezTo>
                  <a:pt x="3116371" y="2501868"/>
                  <a:pt x="3034493" y="2476522"/>
                  <a:pt x="3042274" y="2422208"/>
                </a:cubicBezTo>
                <a:cubicBezTo>
                  <a:pt x="3066444" y="2412674"/>
                  <a:pt x="3092738" y="2405545"/>
                  <a:pt x="3121392" y="2404487"/>
                </a:cubicBezTo>
                <a:lnTo>
                  <a:pt x="3143579" y="2406185"/>
                </a:lnTo>
                <a:lnTo>
                  <a:pt x="3146978" y="2401377"/>
                </a:lnTo>
                <a:lnTo>
                  <a:pt x="3151758" y="2397381"/>
                </a:lnTo>
                <a:lnTo>
                  <a:pt x="3138194" y="2369286"/>
                </a:lnTo>
                <a:cubicBezTo>
                  <a:pt x="3128046" y="2349099"/>
                  <a:pt x="3120010" y="2330298"/>
                  <a:pt x="3127464" y="2312648"/>
                </a:cubicBezTo>
                <a:close/>
                <a:moveTo>
                  <a:pt x="1442043" y="2306937"/>
                </a:moveTo>
                <a:cubicBezTo>
                  <a:pt x="1445901" y="2307803"/>
                  <a:pt x="1449266" y="2309791"/>
                  <a:pt x="1451334" y="2312954"/>
                </a:cubicBezTo>
                <a:cubicBezTo>
                  <a:pt x="1454093" y="2317172"/>
                  <a:pt x="1454546" y="2323474"/>
                  <a:pt x="1450792" y="2331986"/>
                </a:cubicBezTo>
                <a:cubicBezTo>
                  <a:pt x="1434394" y="2331491"/>
                  <a:pt x="1423460" y="2331159"/>
                  <a:pt x="1415600" y="2328048"/>
                </a:cubicBezTo>
                <a:cubicBezTo>
                  <a:pt x="1414436" y="2311839"/>
                  <a:pt x="1430466" y="2304338"/>
                  <a:pt x="1442043" y="2306937"/>
                </a:cubicBezTo>
                <a:close/>
                <a:moveTo>
                  <a:pt x="1961714" y="2303418"/>
                </a:moveTo>
                <a:cubicBezTo>
                  <a:pt x="1977231" y="2309561"/>
                  <a:pt x="1980615" y="2326691"/>
                  <a:pt x="2011299" y="2319101"/>
                </a:cubicBezTo>
                <a:cubicBezTo>
                  <a:pt x="2003891" y="2335907"/>
                  <a:pt x="1994119" y="2349804"/>
                  <a:pt x="1979623" y="2357880"/>
                </a:cubicBezTo>
                <a:cubicBezTo>
                  <a:pt x="1967809" y="2343333"/>
                  <a:pt x="1965098" y="2320548"/>
                  <a:pt x="1961714" y="2303418"/>
                </a:cubicBezTo>
                <a:close/>
                <a:moveTo>
                  <a:pt x="8409144" y="2296188"/>
                </a:moveTo>
                <a:cubicBezTo>
                  <a:pt x="8414241" y="2303984"/>
                  <a:pt x="8421142" y="2308514"/>
                  <a:pt x="8426239" y="2316311"/>
                </a:cubicBezTo>
                <a:cubicBezTo>
                  <a:pt x="8419018" y="2329373"/>
                  <a:pt x="8427405" y="2348231"/>
                  <a:pt x="8402930" y="2349967"/>
                </a:cubicBezTo>
                <a:cubicBezTo>
                  <a:pt x="8382224" y="2336375"/>
                  <a:pt x="8382863" y="2301187"/>
                  <a:pt x="8409144" y="2296188"/>
                </a:cubicBezTo>
                <a:close/>
                <a:moveTo>
                  <a:pt x="2920725" y="2290993"/>
                </a:moveTo>
                <a:lnTo>
                  <a:pt x="2924899" y="2298317"/>
                </a:lnTo>
                <a:lnTo>
                  <a:pt x="2944965" y="2297272"/>
                </a:lnTo>
                <a:cubicBezTo>
                  <a:pt x="2990837" y="2301578"/>
                  <a:pt x="3049790" y="2343222"/>
                  <a:pt x="3040772" y="2387763"/>
                </a:cubicBezTo>
                <a:cubicBezTo>
                  <a:pt x="3013697" y="2375648"/>
                  <a:pt x="2990920" y="2363143"/>
                  <a:pt x="2969510" y="2349786"/>
                </a:cubicBezTo>
                <a:lnTo>
                  <a:pt x="2943093" y="2331730"/>
                </a:lnTo>
                <a:lnTo>
                  <a:pt x="2951607" y="2348285"/>
                </a:lnTo>
                <a:cubicBezTo>
                  <a:pt x="2960535" y="2369851"/>
                  <a:pt x="2963000" y="2390539"/>
                  <a:pt x="2943700" y="2400305"/>
                </a:cubicBezTo>
                <a:cubicBezTo>
                  <a:pt x="2936411" y="2382059"/>
                  <a:pt x="2910404" y="2336380"/>
                  <a:pt x="2910402" y="2309666"/>
                </a:cubicBezTo>
                <a:lnTo>
                  <a:pt x="2910515" y="2309463"/>
                </a:lnTo>
                <a:lnTo>
                  <a:pt x="2906456" y="2306689"/>
                </a:lnTo>
                <a:lnTo>
                  <a:pt x="2914108" y="2302962"/>
                </a:lnTo>
                <a:close/>
                <a:moveTo>
                  <a:pt x="2644160" y="2285879"/>
                </a:moveTo>
                <a:cubicBezTo>
                  <a:pt x="2652297" y="2290091"/>
                  <a:pt x="2658304" y="2296579"/>
                  <a:pt x="2662538" y="2304303"/>
                </a:cubicBezTo>
                <a:lnTo>
                  <a:pt x="2666539" y="2317677"/>
                </a:lnTo>
                <a:lnTo>
                  <a:pt x="2695995" y="2321143"/>
                </a:lnTo>
                <a:cubicBezTo>
                  <a:pt x="2693476" y="2326412"/>
                  <a:pt x="2706759" y="2329414"/>
                  <a:pt x="2712714" y="2335428"/>
                </a:cubicBezTo>
                <a:cubicBezTo>
                  <a:pt x="2714432" y="2341069"/>
                  <a:pt x="2715863" y="2345771"/>
                  <a:pt x="2716236" y="2350379"/>
                </a:cubicBezTo>
                <a:lnTo>
                  <a:pt x="2714352" y="2359945"/>
                </a:lnTo>
                <a:lnTo>
                  <a:pt x="2723062" y="2355573"/>
                </a:lnTo>
                <a:cubicBezTo>
                  <a:pt x="2728173" y="2354634"/>
                  <a:pt x="2733213" y="2355187"/>
                  <a:pt x="2737938" y="2356854"/>
                </a:cubicBezTo>
                <a:cubicBezTo>
                  <a:pt x="2766279" y="2366867"/>
                  <a:pt x="2783220" y="2417028"/>
                  <a:pt x="2735361" y="2425825"/>
                </a:cubicBezTo>
                <a:cubicBezTo>
                  <a:pt x="2727958" y="2411966"/>
                  <a:pt x="2721788" y="2400416"/>
                  <a:pt x="2717106" y="2390283"/>
                </a:cubicBezTo>
                <a:lnTo>
                  <a:pt x="2709699" y="2368828"/>
                </a:lnTo>
                <a:lnTo>
                  <a:pt x="2693306" y="2386789"/>
                </a:lnTo>
                <a:cubicBezTo>
                  <a:pt x="2684718" y="2392437"/>
                  <a:pt x="2675272" y="2395264"/>
                  <a:pt x="2668058" y="2391883"/>
                </a:cubicBezTo>
                <a:lnTo>
                  <a:pt x="2648282" y="2381006"/>
                </a:lnTo>
                <a:lnTo>
                  <a:pt x="2639608" y="2382116"/>
                </a:lnTo>
                <a:lnTo>
                  <a:pt x="2634911" y="2380265"/>
                </a:lnTo>
                <a:lnTo>
                  <a:pt x="2621425" y="2406301"/>
                </a:lnTo>
                <a:cubicBezTo>
                  <a:pt x="2614240" y="2418250"/>
                  <a:pt x="2606798" y="2427659"/>
                  <a:pt x="2600729" y="2428039"/>
                </a:cubicBezTo>
                <a:cubicBezTo>
                  <a:pt x="2599582" y="2424277"/>
                  <a:pt x="2598437" y="2420516"/>
                  <a:pt x="2600956" y="2415247"/>
                </a:cubicBezTo>
                <a:cubicBezTo>
                  <a:pt x="2603475" y="2409979"/>
                  <a:pt x="2604620" y="2413741"/>
                  <a:pt x="2603475" y="2409979"/>
                </a:cubicBezTo>
                <a:cubicBezTo>
                  <a:pt x="2605995" y="2404712"/>
                  <a:pt x="2602330" y="2406219"/>
                  <a:pt x="2602330" y="2406219"/>
                </a:cubicBezTo>
                <a:cubicBezTo>
                  <a:pt x="2602330" y="2406219"/>
                  <a:pt x="2605995" y="2404712"/>
                  <a:pt x="2605995" y="2404712"/>
                </a:cubicBezTo>
                <a:cubicBezTo>
                  <a:pt x="2605995" y="2404712"/>
                  <a:pt x="2605995" y="2404712"/>
                  <a:pt x="2611033" y="2394176"/>
                </a:cubicBezTo>
                <a:cubicBezTo>
                  <a:pt x="2614926" y="2379878"/>
                  <a:pt x="2613780" y="2376117"/>
                  <a:pt x="2615153" y="2367089"/>
                </a:cubicBezTo>
                <a:lnTo>
                  <a:pt x="2616217" y="2365425"/>
                </a:lnTo>
                <a:lnTo>
                  <a:pt x="2608461" y="2353503"/>
                </a:lnTo>
                <a:cubicBezTo>
                  <a:pt x="2600743" y="2326847"/>
                  <a:pt x="2612724" y="2290679"/>
                  <a:pt x="2644160" y="2285879"/>
                </a:cubicBezTo>
                <a:close/>
                <a:moveTo>
                  <a:pt x="1195429" y="2265387"/>
                </a:moveTo>
                <a:cubicBezTo>
                  <a:pt x="1202622" y="2264749"/>
                  <a:pt x="1210245" y="2264985"/>
                  <a:pt x="1217824" y="2265686"/>
                </a:cubicBezTo>
                <a:cubicBezTo>
                  <a:pt x="1227930" y="2266620"/>
                  <a:pt x="1237957" y="2268383"/>
                  <a:pt x="1246785" y="2270006"/>
                </a:cubicBezTo>
                <a:cubicBezTo>
                  <a:pt x="1265214" y="2272741"/>
                  <a:pt x="1284926" y="2277423"/>
                  <a:pt x="1293574" y="2288009"/>
                </a:cubicBezTo>
                <a:cubicBezTo>
                  <a:pt x="1296457" y="2291537"/>
                  <a:pt x="1298109" y="2295723"/>
                  <a:pt x="1298076" y="2300710"/>
                </a:cubicBezTo>
                <a:cubicBezTo>
                  <a:pt x="1299420" y="2329616"/>
                  <a:pt x="1268538" y="2349994"/>
                  <a:pt x="1233226" y="2343503"/>
                </a:cubicBezTo>
                <a:cubicBezTo>
                  <a:pt x="1178712" y="2334785"/>
                  <a:pt x="1155081" y="2305691"/>
                  <a:pt x="1155081" y="2305691"/>
                </a:cubicBezTo>
                <a:cubicBezTo>
                  <a:pt x="1156138" y="2277064"/>
                  <a:pt x="1173849" y="2267298"/>
                  <a:pt x="1195429" y="2265387"/>
                </a:cubicBezTo>
                <a:close/>
                <a:moveTo>
                  <a:pt x="3331146" y="2263681"/>
                </a:moveTo>
                <a:lnTo>
                  <a:pt x="3340752" y="2271295"/>
                </a:lnTo>
                <a:lnTo>
                  <a:pt x="3345336" y="2266906"/>
                </a:lnTo>
                <a:cubicBezTo>
                  <a:pt x="3351441" y="2273183"/>
                  <a:pt x="3353608" y="2278279"/>
                  <a:pt x="3352856" y="2283242"/>
                </a:cubicBezTo>
                <a:lnTo>
                  <a:pt x="3351308" y="2285647"/>
                </a:lnTo>
                <a:lnTo>
                  <a:pt x="3352151" y="2287146"/>
                </a:lnTo>
                <a:cubicBezTo>
                  <a:pt x="3354646" y="2295540"/>
                  <a:pt x="3353160" y="2304128"/>
                  <a:pt x="3349273" y="2311767"/>
                </a:cubicBezTo>
                <a:lnTo>
                  <a:pt x="3348782" y="2312303"/>
                </a:lnTo>
                <a:lnTo>
                  <a:pt x="3349750" y="2312333"/>
                </a:lnTo>
                <a:cubicBezTo>
                  <a:pt x="3351194" y="2319881"/>
                  <a:pt x="3356310" y="2325353"/>
                  <a:pt x="3359017" y="2331532"/>
                </a:cubicBezTo>
                <a:cubicBezTo>
                  <a:pt x="3361726" y="2337713"/>
                  <a:pt x="3362027" y="2344603"/>
                  <a:pt x="3353843" y="2354993"/>
                </a:cubicBezTo>
                <a:cubicBezTo>
                  <a:pt x="3342290" y="2358400"/>
                  <a:pt x="3331217" y="2353689"/>
                  <a:pt x="3324988" y="2345057"/>
                </a:cubicBezTo>
                <a:lnTo>
                  <a:pt x="3321204" y="2333802"/>
                </a:lnTo>
                <a:lnTo>
                  <a:pt x="3309759" y="2337096"/>
                </a:lnTo>
                <a:lnTo>
                  <a:pt x="3304794" y="2315693"/>
                </a:lnTo>
                <a:lnTo>
                  <a:pt x="3247223" y="2336460"/>
                </a:lnTo>
                <a:cubicBezTo>
                  <a:pt x="3221102" y="2342798"/>
                  <a:pt x="3192988" y="2344468"/>
                  <a:pt x="3160516" y="2335424"/>
                </a:cubicBezTo>
                <a:cubicBezTo>
                  <a:pt x="3176290" y="2304372"/>
                  <a:pt x="3206392" y="2293237"/>
                  <a:pt x="3237678" y="2292190"/>
                </a:cubicBezTo>
                <a:cubicBezTo>
                  <a:pt x="3253323" y="2291667"/>
                  <a:pt x="3269262" y="2293668"/>
                  <a:pt x="3283856" y="2296963"/>
                </a:cubicBezTo>
                <a:lnTo>
                  <a:pt x="3301820" y="2302873"/>
                </a:lnTo>
                <a:lnTo>
                  <a:pt x="3299444" y="2292625"/>
                </a:lnTo>
                <a:cubicBezTo>
                  <a:pt x="3304438" y="2278013"/>
                  <a:pt x="3316437" y="2265991"/>
                  <a:pt x="3331146" y="2263681"/>
                </a:cubicBezTo>
                <a:close/>
                <a:moveTo>
                  <a:pt x="8861646" y="2261455"/>
                </a:moveTo>
                <a:cubicBezTo>
                  <a:pt x="8870225" y="2262032"/>
                  <a:pt x="8878716" y="2263835"/>
                  <a:pt x="8886856" y="2267000"/>
                </a:cubicBezTo>
                <a:lnTo>
                  <a:pt x="8908264" y="2279728"/>
                </a:lnTo>
                <a:lnTo>
                  <a:pt x="8911088" y="2274692"/>
                </a:lnTo>
                <a:cubicBezTo>
                  <a:pt x="8919945" y="2265491"/>
                  <a:pt x="8932799" y="2268396"/>
                  <a:pt x="8948561" y="2280108"/>
                </a:cubicBezTo>
                <a:cubicBezTo>
                  <a:pt x="8947506" y="2288921"/>
                  <a:pt x="8950090" y="2296747"/>
                  <a:pt x="8950327" y="2309475"/>
                </a:cubicBezTo>
                <a:cubicBezTo>
                  <a:pt x="8944866" y="2310957"/>
                  <a:pt x="8935711" y="2310245"/>
                  <a:pt x="8926658" y="2306840"/>
                </a:cubicBezTo>
                <a:lnTo>
                  <a:pt x="8908385" y="2291948"/>
                </a:lnTo>
                <a:lnTo>
                  <a:pt x="8903968" y="2323747"/>
                </a:lnTo>
                <a:cubicBezTo>
                  <a:pt x="8899266" y="2336285"/>
                  <a:pt x="8892089" y="2346960"/>
                  <a:pt x="8883138" y="2355579"/>
                </a:cubicBezTo>
                <a:cubicBezTo>
                  <a:pt x="8853303" y="2384302"/>
                  <a:pt x="8803782" y="2390162"/>
                  <a:pt x="8760650" y="2366000"/>
                </a:cubicBezTo>
                <a:cubicBezTo>
                  <a:pt x="8761038" y="2360393"/>
                  <a:pt x="8761427" y="2354787"/>
                  <a:pt x="8755968" y="2353969"/>
                </a:cubicBezTo>
                <a:lnTo>
                  <a:pt x="8764355" y="2318889"/>
                </a:lnTo>
                <a:lnTo>
                  <a:pt x="8755382" y="2317994"/>
                </a:lnTo>
                <a:cubicBezTo>
                  <a:pt x="8732439" y="2313201"/>
                  <a:pt x="8711080" y="2304248"/>
                  <a:pt x="8696429" y="2295801"/>
                </a:cubicBezTo>
                <a:cubicBezTo>
                  <a:pt x="8721728" y="2288613"/>
                  <a:pt x="8746792" y="2280006"/>
                  <a:pt x="8773394" y="2276236"/>
                </a:cubicBezTo>
                <a:lnTo>
                  <a:pt x="8808165" y="2275188"/>
                </a:lnTo>
                <a:lnTo>
                  <a:pt x="8823382" y="2266677"/>
                </a:lnTo>
                <a:cubicBezTo>
                  <a:pt x="8835725" y="2262485"/>
                  <a:pt x="8848781" y="2260590"/>
                  <a:pt x="8861646" y="2261455"/>
                </a:cubicBezTo>
                <a:close/>
                <a:moveTo>
                  <a:pt x="2128232" y="2244762"/>
                </a:moveTo>
                <a:cubicBezTo>
                  <a:pt x="2133633" y="2252230"/>
                  <a:pt x="2135530" y="2257702"/>
                  <a:pt x="2132307" y="2264659"/>
                </a:cubicBezTo>
                <a:cubicBezTo>
                  <a:pt x="2130412" y="2259186"/>
                  <a:pt x="2121504" y="2249724"/>
                  <a:pt x="2128232" y="2244762"/>
                </a:cubicBezTo>
                <a:close/>
                <a:moveTo>
                  <a:pt x="1957456" y="2243372"/>
                </a:moveTo>
                <a:cubicBezTo>
                  <a:pt x="1968155" y="2246190"/>
                  <a:pt x="1973505" y="2247600"/>
                  <a:pt x="1978045" y="2254480"/>
                </a:cubicBezTo>
                <a:cubicBezTo>
                  <a:pt x="1983395" y="2255890"/>
                  <a:pt x="1988744" y="2257299"/>
                  <a:pt x="1992554" y="2259723"/>
                </a:cubicBezTo>
                <a:cubicBezTo>
                  <a:pt x="1996364" y="2262148"/>
                  <a:pt x="1998635" y="2265590"/>
                  <a:pt x="1997826" y="2271062"/>
                </a:cubicBezTo>
                <a:cubicBezTo>
                  <a:pt x="1986319" y="2273716"/>
                  <a:pt x="1977890" y="2274339"/>
                  <a:pt x="1964111" y="2273553"/>
                </a:cubicBezTo>
                <a:cubicBezTo>
                  <a:pt x="1964111" y="2273553"/>
                  <a:pt x="1942712" y="2267917"/>
                  <a:pt x="1942060" y="2253531"/>
                </a:cubicBezTo>
                <a:cubicBezTo>
                  <a:pt x="1939789" y="2250091"/>
                  <a:pt x="1952107" y="2241963"/>
                  <a:pt x="1957456" y="2243372"/>
                </a:cubicBezTo>
                <a:close/>
                <a:moveTo>
                  <a:pt x="2032984" y="2231507"/>
                </a:moveTo>
                <a:cubicBezTo>
                  <a:pt x="2044179" y="2230929"/>
                  <a:pt x="2054624" y="2234215"/>
                  <a:pt x="2057902" y="2241443"/>
                </a:cubicBezTo>
                <a:cubicBezTo>
                  <a:pt x="2062334" y="2294780"/>
                  <a:pt x="2024150" y="2306413"/>
                  <a:pt x="2008835" y="2281570"/>
                </a:cubicBezTo>
                <a:cubicBezTo>
                  <a:pt x="2003731" y="2273289"/>
                  <a:pt x="2001166" y="2260954"/>
                  <a:pt x="2003567" y="2244760"/>
                </a:cubicBezTo>
                <a:cubicBezTo>
                  <a:pt x="2009845" y="2236529"/>
                  <a:pt x="2021789" y="2232085"/>
                  <a:pt x="2032984" y="2231507"/>
                </a:cubicBezTo>
                <a:close/>
                <a:moveTo>
                  <a:pt x="8491232" y="2229793"/>
                </a:moveTo>
                <a:lnTo>
                  <a:pt x="8507325" y="2239051"/>
                </a:lnTo>
                <a:lnTo>
                  <a:pt x="8519021" y="2239935"/>
                </a:lnTo>
                <a:cubicBezTo>
                  <a:pt x="8526490" y="2236305"/>
                  <a:pt x="8537958" y="2236830"/>
                  <a:pt x="8545779" y="2241163"/>
                </a:cubicBezTo>
                <a:cubicBezTo>
                  <a:pt x="8553775" y="2249476"/>
                  <a:pt x="8554126" y="2257439"/>
                  <a:pt x="8550480" y="2261245"/>
                </a:cubicBezTo>
                <a:cubicBezTo>
                  <a:pt x="8525305" y="2295851"/>
                  <a:pt x="8490200" y="2278346"/>
                  <a:pt x="8482731" y="2281976"/>
                </a:cubicBezTo>
                <a:cubicBezTo>
                  <a:pt x="8473734" y="2272624"/>
                  <a:pt x="8471484" y="2270286"/>
                  <a:pt x="8478540" y="2259994"/>
                </a:cubicBezTo>
                <a:lnTo>
                  <a:pt x="8486123" y="2250010"/>
                </a:lnTo>
                <a:lnTo>
                  <a:pt x="8480138" y="2241277"/>
                </a:lnTo>
                <a:cubicBezTo>
                  <a:pt x="8483836" y="2237450"/>
                  <a:pt x="8487533" y="2233622"/>
                  <a:pt x="8491232" y="2229793"/>
                </a:cubicBezTo>
                <a:close/>
                <a:moveTo>
                  <a:pt x="2279012" y="2228699"/>
                </a:moveTo>
                <a:cubicBezTo>
                  <a:pt x="2294191" y="2223925"/>
                  <a:pt x="2312011" y="2242313"/>
                  <a:pt x="2316975" y="2260137"/>
                </a:cubicBezTo>
                <a:cubicBezTo>
                  <a:pt x="2318630" y="2266078"/>
                  <a:pt x="2318857" y="2271958"/>
                  <a:pt x="2317081" y="2276895"/>
                </a:cubicBezTo>
                <a:cubicBezTo>
                  <a:pt x="2308188" y="2284261"/>
                  <a:pt x="2299295" y="2291629"/>
                  <a:pt x="2290403" y="2298995"/>
                </a:cubicBezTo>
                <a:cubicBezTo>
                  <a:pt x="2270511" y="2301824"/>
                  <a:pt x="2255746" y="2288341"/>
                  <a:pt x="2254310" y="2270876"/>
                </a:cubicBezTo>
                <a:cubicBezTo>
                  <a:pt x="2253833" y="2265054"/>
                  <a:pt x="2254834" y="2258789"/>
                  <a:pt x="2257623" y="2252540"/>
                </a:cubicBezTo>
                <a:cubicBezTo>
                  <a:pt x="2261339" y="2244206"/>
                  <a:pt x="2268229" y="2235898"/>
                  <a:pt x="2279012" y="2228699"/>
                </a:cubicBezTo>
                <a:close/>
                <a:moveTo>
                  <a:pt x="8148913" y="2228365"/>
                </a:moveTo>
                <a:cubicBezTo>
                  <a:pt x="8148913" y="2228365"/>
                  <a:pt x="8148913" y="2228365"/>
                  <a:pt x="8145335" y="2229335"/>
                </a:cubicBezTo>
                <a:cubicBezTo>
                  <a:pt x="8145082" y="2271571"/>
                  <a:pt x="8149360" y="2316413"/>
                  <a:pt x="8150060" y="2362224"/>
                </a:cubicBezTo>
                <a:lnTo>
                  <a:pt x="8150044" y="2409471"/>
                </a:lnTo>
                <a:lnTo>
                  <a:pt x="8156980" y="2404277"/>
                </a:lnTo>
                <a:lnTo>
                  <a:pt x="8155544" y="2368404"/>
                </a:lnTo>
                <a:cubicBezTo>
                  <a:pt x="8155798" y="2326167"/>
                  <a:pt x="8154144" y="2276780"/>
                  <a:pt x="8148913" y="2228365"/>
                </a:cubicBezTo>
                <a:close/>
                <a:moveTo>
                  <a:pt x="9018177" y="2227517"/>
                </a:moveTo>
                <a:cubicBezTo>
                  <a:pt x="9036977" y="2223119"/>
                  <a:pt x="9057636" y="2227434"/>
                  <a:pt x="9069048" y="2245300"/>
                </a:cubicBezTo>
                <a:cubicBezTo>
                  <a:pt x="9066826" y="2281883"/>
                  <a:pt x="9017513" y="2302050"/>
                  <a:pt x="8991078" y="2299716"/>
                </a:cubicBezTo>
                <a:cubicBezTo>
                  <a:pt x="8978916" y="2286383"/>
                  <a:pt x="8975806" y="2273337"/>
                  <a:pt x="8978458" y="2262014"/>
                </a:cubicBezTo>
                <a:cubicBezTo>
                  <a:pt x="8982436" y="2245028"/>
                  <a:pt x="8999378" y="2231916"/>
                  <a:pt x="9018177" y="2227517"/>
                </a:cubicBezTo>
                <a:close/>
                <a:moveTo>
                  <a:pt x="8365160" y="2222240"/>
                </a:moveTo>
                <a:cubicBezTo>
                  <a:pt x="8369342" y="2221995"/>
                  <a:pt x="8370498" y="2223747"/>
                  <a:pt x="8370808" y="2226685"/>
                </a:cubicBezTo>
                <a:cubicBezTo>
                  <a:pt x="8371119" y="2229623"/>
                  <a:pt x="8370584" y="2233748"/>
                  <a:pt x="8371383" y="2238249"/>
                </a:cubicBezTo>
                <a:lnTo>
                  <a:pt x="8355371" y="2233728"/>
                </a:lnTo>
                <a:cubicBezTo>
                  <a:pt x="8356085" y="2228228"/>
                  <a:pt x="8359824" y="2220732"/>
                  <a:pt x="8365160" y="2222240"/>
                </a:cubicBezTo>
                <a:close/>
                <a:moveTo>
                  <a:pt x="8303110" y="2220381"/>
                </a:moveTo>
                <a:cubicBezTo>
                  <a:pt x="8307605" y="2220625"/>
                  <a:pt x="8312945" y="2223359"/>
                  <a:pt x="8319409" y="2227045"/>
                </a:cubicBezTo>
                <a:cubicBezTo>
                  <a:pt x="8332340" y="2234415"/>
                  <a:pt x="8330100" y="2246740"/>
                  <a:pt x="8339096" y="2254340"/>
                </a:cubicBezTo>
                <a:cubicBezTo>
                  <a:pt x="8331795" y="2258833"/>
                  <a:pt x="8321125" y="2267589"/>
                  <a:pt x="8303699" y="2256418"/>
                </a:cubicBezTo>
                <a:cubicBezTo>
                  <a:pt x="8299202" y="2252619"/>
                  <a:pt x="8299202" y="2252619"/>
                  <a:pt x="8298637" y="2248586"/>
                </a:cubicBezTo>
                <a:cubicBezTo>
                  <a:pt x="8293573" y="2240756"/>
                  <a:pt x="8289074" y="2236956"/>
                  <a:pt x="8291878" y="2228661"/>
                </a:cubicBezTo>
                <a:cubicBezTo>
                  <a:pt x="8294964" y="2222384"/>
                  <a:pt x="8298614" y="2220137"/>
                  <a:pt x="8303110" y="2220381"/>
                </a:cubicBezTo>
                <a:close/>
                <a:moveTo>
                  <a:pt x="1710700" y="2218184"/>
                </a:moveTo>
                <a:cubicBezTo>
                  <a:pt x="1733080" y="2223256"/>
                  <a:pt x="1758046" y="2244640"/>
                  <a:pt x="1763736" y="2261870"/>
                </a:cubicBezTo>
                <a:cubicBezTo>
                  <a:pt x="1758432" y="2278955"/>
                  <a:pt x="1749679" y="2287850"/>
                  <a:pt x="1739905" y="2290830"/>
                </a:cubicBezTo>
                <a:cubicBezTo>
                  <a:pt x="1710585" y="2299767"/>
                  <a:pt x="1672082" y="2255462"/>
                  <a:pt x="1689993" y="2219309"/>
                </a:cubicBezTo>
                <a:cubicBezTo>
                  <a:pt x="1696067" y="2216616"/>
                  <a:pt x="1703240" y="2216494"/>
                  <a:pt x="1710700" y="2218184"/>
                </a:cubicBezTo>
                <a:close/>
                <a:moveTo>
                  <a:pt x="1765618" y="2214701"/>
                </a:moveTo>
                <a:cubicBezTo>
                  <a:pt x="1784344" y="2216267"/>
                  <a:pt x="1797760" y="2225074"/>
                  <a:pt x="1804903" y="2249955"/>
                </a:cubicBezTo>
                <a:cubicBezTo>
                  <a:pt x="1795920" y="2262007"/>
                  <a:pt x="1780809" y="2259938"/>
                  <a:pt x="1768030" y="2251551"/>
                </a:cubicBezTo>
                <a:cubicBezTo>
                  <a:pt x="1755254" y="2243162"/>
                  <a:pt x="1744809" y="2228452"/>
                  <a:pt x="1745159" y="2215221"/>
                </a:cubicBezTo>
                <a:cubicBezTo>
                  <a:pt x="1752545" y="2214462"/>
                  <a:pt x="1759377" y="2214179"/>
                  <a:pt x="1765618" y="2214701"/>
                </a:cubicBezTo>
                <a:close/>
                <a:moveTo>
                  <a:pt x="8394825" y="2212842"/>
                </a:moveTo>
                <a:cubicBezTo>
                  <a:pt x="8397083" y="2216262"/>
                  <a:pt x="8400223" y="2214189"/>
                  <a:pt x="8402480" y="2217609"/>
                </a:cubicBezTo>
                <a:cubicBezTo>
                  <a:pt x="8402480" y="2217609"/>
                  <a:pt x="8406307" y="2219992"/>
                  <a:pt x="8410084" y="2224864"/>
                </a:cubicBezTo>
                <a:cubicBezTo>
                  <a:pt x="8413863" y="2229734"/>
                  <a:pt x="8417591" y="2237092"/>
                  <a:pt x="8417392" y="2247041"/>
                </a:cubicBezTo>
                <a:cubicBezTo>
                  <a:pt x="8416508" y="2252534"/>
                  <a:pt x="8411597" y="2265593"/>
                  <a:pt x="8409339" y="2262173"/>
                </a:cubicBezTo>
                <a:cubicBezTo>
                  <a:pt x="8403942" y="2260825"/>
                  <a:pt x="8406198" y="2264246"/>
                  <a:pt x="8403057" y="2266319"/>
                </a:cubicBezTo>
                <a:cubicBezTo>
                  <a:pt x="8386862" y="2262278"/>
                  <a:pt x="8376951" y="2254092"/>
                  <a:pt x="8376463" y="2239685"/>
                </a:cubicBezTo>
                <a:cubicBezTo>
                  <a:pt x="8378233" y="2228699"/>
                  <a:pt x="8380887" y="2212221"/>
                  <a:pt x="8394825" y="2212842"/>
                </a:cubicBezTo>
                <a:close/>
                <a:moveTo>
                  <a:pt x="2075199" y="2205637"/>
                </a:moveTo>
                <a:cubicBezTo>
                  <a:pt x="2080556" y="2207042"/>
                  <a:pt x="2080556" y="2207042"/>
                  <a:pt x="2082826" y="2210481"/>
                </a:cubicBezTo>
                <a:cubicBezTo>
                  <a:pt x="2082011" y="2215959"/>
                  <a:pt x="2078925" y="2217995"/>
                  <a:pt x="2078110" y="2223472"/>
                </a:cubicBezTo>
                <a:cubicBezTo>
                  <a:pt x="2088822" y="2226282"/>
                  <a:pt x="2086551" y="2222840"/>
                  <a:pt x="2085737" y="2228318"/>
                </a:cubicBezTo>
                <a:cubicBezTo>
                  <a:pt x="2085737" y="2228318"/>
                  <a:pt x="2085737" y="2228318"/>
                  <a:pt x="2084922" y="2233794"/>
                </a:cubicBezTo>
                <a:cubicBezTo>
                  <a:pt x="2084922" y="2233794"/>
                  <a:pt x="2087192" y="2237234"/>
                  <a:pt x="2073394" y="2236462"/>
                </a:cubicBezTo>
                <a:cubicBezTo>
                  <a:pt x="2074210" y="2230985"/>
                  <a:pt x="2076654" y="2214554"/>
                  <a:pt x="2076654" y="2214554"/>
                </a:cubicBezTo>
                <a:cubicBezTo>
                  <a:pt x="2074385" y="2211114"/>
                  <a:pt x="2074385" y="2211114"/>
                  <a:pt x="2075199" y="2205637"/>
                </a:cubicBezTo>
                <a:close/>
                <a:moveTo>
                  <a:pt x="1495008" y="2205252"/>
                </a:moveTo>
                <a:cubicBezTo>
                  <a:pt x="1499297" y="2204908"/>
                  <a:pt x="1502013" y="2205603"/>
                  <a:pt x="1503834" y="2207508"/>
                </a:cubicBezTo>
                <a:cubicBezTo>
                  <a:pt x="1505657" y="2209415"/>
                  <a:pt x="1506585" y="2212532"/>
                  <a:pt x="1507299" y="2217034"/>
                </a:cubicBezTo>
                <a:lnTo>
                  <a:pt x="1495343" y="2228425"/>
                </a:lnTo>
                <a:lnTo>
                  <a:pt x="1504884" y="2231913"/>
                </a:lnTo>
                <a:cubicBezTo>
                  <a:pt x="1510425" y="2235627"/>
                  <a:pt x="1514772" y="2240579"/>
                  <a:pt x="1516836" y="2246330"/>
                </a:cubicBezTo>
                <a:cubicBezTo>
                  <a:pt x="1508201" y="2269384"/>
                  <a:pt x="1477472" y="2272448"/>
                  <a:pt x="1461697" y="2260542"/>
                </a:cubicBezTo>
                <a:cubicBezTo>
                  <a:pt x="1456438" y="2256574"/>
                  <a:pt x="1452840" y="2250940"/>
                  <a:pt x="1452278" y="2243831"/>
                </a:cubicBezTo>
                <a:lnTo>
                  <a:pt x="1456774" y="2238673"/>
                </a:lnTo>
                <a:lnTo>
                  <a:pt x="1453258" y="2237773"/>
                </a:lnTo>
                <a:cubicBezTo>
                  <a:pt x="1447827" y="2236385"/>
                  <a:pt x="1442396" y="2234994"/>
                  <a:pt x="1444682" y="2238460"/>
                </a:cubicBezTo>
                <a:cubicBezTo>
                  <a:pt x="1428386" y="2234292"/>
                  <a:pt x="1425241" y="2236367"/>
                  <a:pt x="1421527" y="2223898"/>
                </a:cubicBezTo>
                <a:cubicBezTo>
                  <a:pt x="1448976" y="2210758"/>
                  <a:pt x="1486431" y="2205938"/>
                  <a:pt x="1495008" y="2205252"/>
                </a:cubicBezTo>
                <a:close/>
                <a:moveTo>
                  <a:pt x="1929849" y="2202771"/>
                </a:moveTo>
                <a:cubicBezTo>
                  <a:pt x="1929849" y="2202771"/>
                  <a:pt x="1931073" y="2203085"/>
                  <a:pt x="1932203" y="2204023"/>
                </a:cubicBezTo>
                <a:cubicBezTo>
                  <a:pt x="1933331" y="2204964"/>
                  <a:pt x="1934363" y="2206527"/>
                  <a:pt x="1933977" y="2209027"/>
                </a:cubicBezTo>
                <a:cubicBezTo>
                  <a:pt x="1933977" y="2209027"/>
                  <a:pt x="1933977" y="2209027"/>
                  <a:pt x="1931141" y="2210899"/>
                </a:cubicBezTo>
                <a:cubicBezTo>
                  <a:pt x="1931141" y="2210899"/>
                  <a:pt x="1929077" y="2207770"/>
                  <a:pt x="1929849" y="2202771"/>
                </a:cubicBezTo>
                <a:close/>
                <a:moveTo>
                  <a:pt x="2139648" y="2202621"/>
                </a:moveTo>
                <a:cubicBezTo>
                  <a:pt x="2150359" y="2205431"/>
                  <a:pt x="2164157" y="2206205"/>
                  <a:pt x="2165613" y="2215121"/>
                </a:cubicBezTo>
                <a:cubicBezTo>
                  <a:pt x="2163807" y="2245947"/>
                  <a:pt x="2111702" y="2240817"/>
                  <a:pt x="2100174" y="2243485"/>
                </a:cubicBezTo>
                <a:cubicBezTo>
                  <a:pt x="2100174" y="2243485"/>
                  <a:pt x="2097088" y="2245521"/>
                  <a:pt x="2091733" y="2244117"/>
                </a:cubicBezTo>
                <a:cubicBezTo>
                  <a:pt x="2083292" y="2244748"/>
                  <a:pt x="2090278" y="2235199"/>
                  <a:pt x="2084922" y="2233794"/>
                </a:cubicBezTo>
                <a:cubicBezTo>
                  <a:pt x="2114147" y="2224387"/>
                  <a:pt x="2131206" y="2203253"/>
                  <a:pt x="2131206" y="2203253"/>
                </a:cubicBezTo>
                <a:cubicBezTo>
                  <a:pt x="2139648" y="2202621"/>
                  <a:pt x="2141918" y="2206062"/>
                  <a:pt x="2139648" y="2202621"/>
                </a:cubicBezTo>
                <a:close/>
                <a:moveTo>
                  <a:pt x="8615917" y="2199376"/>
                </a:moveTo>
                <a:cubicBezTo>
                  <a:pt x="8637703" y="2203818"/>
                  <a:pt x="8656882" y="2198779"/>
                  <a:pt x="8678668" y="2203221"/>
                </a:cubicBezTo>
                <a:cubicBezTo>
                  <a:pt x="8684219" y="2209387"/>
                  <a:pt x="8688052" y="2218505"/>
                  <a:pt x="8690151" y="2229041"/>
                </a:cubicBezTo>
                <a:lnTo>
                  <a:pt x="8690285" y="2233293"/>
                </a:lnTo>
                <a:lnTo>
                  <a:pt x="8702917" y="2247765"/>
                </a:lnTo>
                <a:cubicBezTo>
                  <a:pt x="8710220" y="2260242"/>
                  <a:pt x="8709543" y="2270027"/>
                  <a:pt x="8704376" y="2277213"/>
                </a:cubicBezTo>
                <a:lnTo>
                  <a:pt x="8684279" y="2288142"/>
                </a:lnTo>
                <a:lnTo>
                  <a:pt x="8681808" y="2296953"/>
                </a:lnTo>
                <a:cubicBezTo>
                  <a:pt x="8676906" y="2307005"/>
                  <a:pt x="8670238" y="2315399"/>
                  <a:pt x="8661787" y="2320598"/>
                </a:cubicBezTo>
                <a:cubicBezTo>
                  <a:pt x="8656151" y="2324066"/>
                  <a:pt x="8649726" y="2326109"/>
                  <a:pt x="8642504" y="2326280"/>
                </a:cubicBezTo>
                <a:lnTo>
                  <a:pt x="8622392" y="2321625"/>
                </a:lnTo>
                <a:lnTo>
                  <a:pt x="8634136" y="2333699"/>
                </a:lnTo>
                <a:cubicBezTo>
                  <a:pt x="8635839" y="2339274"/>
                  <a:pt x="8634158" y="2345193"/>
                  <a:pt x="8628584" y="2350934"/>
                </a:cubicBezTo>
                <a:cubicBezTo>
                  <a:pt x="8620443" y="2342565"/>
                  <a:pt x="8612832" y="2346214"/>
                  <a:pt x="8604694" y="2337844"/>
                </a:cubicBezTo>
                <a:lnTo>
                  <a:pt x="8618026" y="2320313"/>
                </a:lnTo>
                <a:lnTo>
                  <a:pt x="8593537" y="2296756"/>
                </a:lnTo>
                <a:cubicBezTo>
                  <a:pt x="8579422" y="2269966"/>
                  <a:pt x="8594973" y="2235379"/>
                  <a:pt x="8615917" y="2199376"/>
                </a:cubicBezTo>
                <a:close/>
                <a:moveTo>
                  <a:pt x="8337458" y="2181162"/>
                </a:moveTo>
                <a:cubicBezTo>
                  <a:pt x="8342791" y="2182581"/>
                  <a:pt x="8345061" y="2186022"/>
                  <a:pt x="8345061" y="2186022"/>
                </a:cubicBezTo>
                <a:cubicBezTo>
                  <a:pt x="8345747" y="2200388"/>
                  <a:pt x="8341099" y="2213332"/>
                  <a:pt x="8325099" y="2209073"/>
                </a:cubicBezTo>
                <a:cubicBezTo>
                  <a:pt x="8319765" y="2207654"/>
                  <a:pt x="8314432" y="2206234"/>
                  <a:pt x="8317494" y="2204214"/>
                </a:cubicBezTo>
                <a:cubicBezTo>
                  <a:pt x="8315224" y="2200772"/>
                  <a:pt x="8318287" y="2198750"/>
                  <a:pt x="8319079" y="2193290"/>
                </a:cubicBezTo>
                <a:cubicBezTo>
                  <a:pt x="8322935" y="2185806"/>
                  <a:pt x="8332124" y="2179743"/>
                  <a:pt x="8337458" y="2181162"/>
                </a:cubicBezTo>
                <a:close/>
                <a:moveTo>
                  <a:pt x="8274068" y="2180514"/>
                </a:moveTo>
                <a:cubicBezTo>
                  <a:pt x="8288117" y="2188672"/>
                  <a:pt x="8290954" y="2209304"/>
                  <a:pt x="8285642" y="2223392"/>
                </a:cubicBezTo>
                <a:lnTo>
                  <a:pt x="8282920" y="2227243"/>
                </a:lnTo>
                <a:lnTo>
                  <a:pt x="8282858" y="2238167"/>
                </a:lnTo>
                <a:cubicBezTo>
                  <a:pt x="8280175" y="2242457"/>
                  <a:pt x="8275398" y="2245031"/>
                  <a:pt x="8267876" y="2244502"/>
                </a:cubicBezTo>
                <a:cubicBezTo>
                  <a:pt x="8256993" y="2242713"/>
                  <a:pt x="8251143" y="2236800"/>
                  <a:pt x="8248169" y="2228531"/>
                </a:cubicBezTo>
                <a:lnTo>
                  <a:pt x="8246702" y="2210481"/>
                </a:lnTo>
                <a:lnTo>
                  <a:pt x="8240222" y="2215858"/>
                </a:lnTo>
                <a:cubicBezTo>
                  <a:pt x="8231305" y="2220644"/>
                  <a:pt x="8228287" y="2212692"/>
                  <a:pt x="8221750" y="2199816"/>
                </a:cubicBezTo>
                <a:cubicBezTo>
                  <a:pt x="8228448" y="2194259"/>
                  <a:pt x="8233528" y="2192657"/>
                  <a:pt x="8238107" y="2194086"/>
                </a:cubicBezTo>
                <a:lnTo>
                  <a:pt x="8245966" y="2201417"/>
                </a:lnTo>
                <a:lnTo>
                  <a:pt x="8245722" y="2198422"/>
                </a:lnTo>
                <a:cubicBezTo>
                  <a:pt x="8254041" y="2196960"/>
                  <a:pt x="8259795" y="2192247"/>
                  <a:pt x="8268113" y="2190785"/>
                </a:cubicBezTo>
                <a:lnTo>
                  <a:pt x="8268228" y="2190897"/>
                </a:lnTo>
                <a:close/>
                <a:moveTo>
                  <a:pt x="3357458" y="2174157"/>
                </a:moveTo>
                <a:cubicBezTo>
                  <a:pt x="3360832" y="2174937"/>
                  <a:pt x="3364503" y="2177104"/>
                  <a:pt x="3368502" y="2181285"/>
                </a:cubicBezTo>
                <a:cubicBezTo>
                  <a:pt x="3372325" y="2181460"/>
                  <a:pt x="3376855" y="2197658"/>
                  <a:pt x="3373208" y="2201488"/>
                </a:cubicBezTo>
                <a:cubicBezTo>
                  <a:pt x="3366094" y="2213155"/>
                  <a:pt x="3354273" y="2204618"/>
                  <a:pt x="3338807" y="2199909"/>
                </a:cubicBezTo>
                <a:cubicBezTo>
                  <a:pt x="3342453" y="2196080"/>
                  <a:pt x="3338453" y="2191898"/>
                  <a:pt x="3334454" y="2187717"/>
                </a:cubicBezTo>
                <a:cubicBezTo>
                  <a:pt x="3339922" y="2181971"/>
                  <a:pt x="3347342" y="2171819"/>
                  <a:pt x="3357458" y="2174157"/>
                </a:cubicBezTo>
                <a:close/>
                <a:moveTo>
                  <a:pt x="8203388" y="2174157"/>
                </a:moveTo>
                <a:cubicBezTo>
                  <a:pt x="8206762" y="2174936"/>
                  <a:pt x="8210433" y="2177103"/>
                  <a:pt x="8214432" y="2181284"/>
                </a:cubicBezTo>
                <a:cubicBezTo>
                  <a:pt x="8218255" y="2181459"/>
                  <a:pt x="8222785" y="2197657"/>
                  <a:pt x="8219138" y="2201488"/>
                </a:cubicBezTo>
                <a:cubicBezTo>
                  <a:pt x="8212024" y="2213154"/>
                  <a:pt x="8200203" y="2204617"/>
                  <a:pt x="8184737" y="2199909"/>
                </a:cubicBezTo>
                <a:cubicBezTo>
                  <a:pt x="8188383" y="2196079"/>
                  <a:pt x="8184383" y="2191898"/>
                  <a:pt x="8180384" y="2187716"/>
                </a:cubicBezTo>
                <a:cubicBezTo>
                  <a:pt x="8185852" y="2181970"/>
                  <a:pt x="8193272" y="2171818"/>
                  <a:pt x="8203388" y="2174157"/>
                </a:cubicBezTo>
                <a:close/>
                <a:moveTo>
                  <a:pt x="3003886" y="2169442"/>
                </a:moveTo>
                <a:cubicBezTo>
                  <a:pt x="3020021" y="2170549"/>
                  <a:pt x="3037214" y="2181742"/>
                  <a:pt x="3047443" y="2194669"/>
                </a:cubicBezTo>
                <a:lnTo>
                  <a:pt x="3051258" y="2202265"/>
                </a:lnTo>
                <a:lnTo>
                  <a:pt x="3066554" y="2194652"/>
                </a:lnTo>
                <a:cubicBezTo>
                  <a:pt x="3067008" y="2197467"/>
                  <a:pt x="3065861" y="2199254"/>
                  <a:pt x="3063914" y="2200528"/>
                </a:cubicBezTo>
                <a:cubicBezTo>
                  <a:pt x="3061966" y="2201801"/>
                  <a:pt x="3059218" y="2202561"/>
                  <a:pt x="3056469" y="2203321"/>
                </a:cubicBezTo>
                <a:lnTo>
                  <a:pt x="3052358" y="2204457"/>
                </a:lnTo>
                <a:lnTo>
                  <a:pt x="3056249" y="2212203"/>
                </a:lnTo>
                <a:cubicBezTo>
                  <a:pt x="3048536" y="2229530"/>
                  <a:pt x="3038519" y="2238755"/>
                  <a:pt x="3028314" y="2242078"/>
                </a:cubicBezTo>
                <a:cubicBezTo>
                  <a:pt x="2997699" y="2252046"/>
                  <a:pt x="2965381" y="2208896"/>
                  <a:pt x="2988400" y="2172005"/>
                </a:cubicBezTo>
                <a:cubicBezTo>
                  <a:pt x="2993247" y="2169824"/>
                  <a:pt x="2998507" y="2169072"/>
                  <a:pt x="3003886" y="2169442"/>
                </a:cubicBezTo>
                <a:close/>
                <a:moveTo>
                  <a:pt x="767276" y="2163351"/>
                </a:moveTo>
                <a:cubicBezTo>
                  <a:pt x="785108" y="2160610"/>
                  <a:pt x="803673" y="2167015"/>
                  <a:pt x="816117" y="2197369"/>
                </a:cubicBezTo>
                <a:cubicBezTo>
                  <a:pt x="821485" y="2204856"/>
                  <a:pt x="817988" y="2202867"/>
                  <a:pt x="819860" y="2208364"/>
                </a:cubicBezTo>
                <a:cubicBezTo>
                  <a:pt x="821730" y="2213862"/>
                  <a:pt x="827096" y="2221348"/>
                  <a:pt x="830594" y="2223337"/>
                </a:cubicBezTo>
                <a:cubicBezTo>
                  <a:pt x="813605" y="2231407"/>
                  <a:pt x="820844" y="2244391"/>
                  <a:pt x="793616" y="2255501"/>
                </a:cubicBezTo>
                <a:cubicBezTo>
                  <a:pt x="759641" y="2271640"/>
                  <a:pt x="738420" y="2250703"/>
                  <a:pt x="729310" y="2232221"/>
                </a:cubicBezTo>
                <a:cubicBezTo>
                  <a:pt x="733151" y="2231081"/>
                  <a:pt x="720847" y="2205793"/>
                  <a:pt x="730946" y="2185771"/>
                </a:cubicBezTo>
                <a:cubicBezTo>
                  <a:pt x="734313" y="2179097"/>
                  <a:pt x="740170" y="2173008"/>
                  <a:pt x="749943" y="2168592"/>
                </a:cubicBezTo>
                <a:cubicBezTo>
                  <a:pt x="755470" y="2166195"/>
                  <a:pt x="761332" y="2164264"/>
                  <a:pt x="767276" y="2163351"/>
                </a:cubicBezTo>
                <a:close/>
                <a:moveTo>
                  <a:pt x="2746635" y="2162226"/>
                </a:moveTo>
                <a:cubicBezTo>
                  <a:pt x="2751093" y="2162556"/>
                  <a:pt x="2755286" y="2165589"/>
                  <a:pt x="2758225" y="2169655"/>
                </a:cubicBezTo>
                <a:cubicBezTo>
                  <a:pt x="2764104" y="2177782"/>
                  <a:pt x="2764964" y="2190034"/>
                  <a:pt x="2752913" y="2193028"/>
                </a:cubicBezTo>
                <a:cubicBezTo>
                  <a:pt x="2745983" y="2188357"/>
                  <a:pt x="2739713" y="2179687"/>
                  <a:pt x="2733443" y="2171016"/>
                </a:cubicBezTo>
                <a:cubicBezTo>
                  <a:pt x="2737449" y="2164268"/>
                  <a:pt x="2742175" y="2161896"/>
                  <a:pt x="2746635" y="2162226"/>
                </a:cubicBezTo>
                <a:close/>
                <a:moveTo>
                  <a:pt x="2601089" y="2161906"/>
                </a:moveTo>
                <a:cubicBezTo>
                  <a:pt x="2593512" y="2177697"/>
                  <a:pt x="2577691" y="2179978"/>
                  <a:pt x="2566443" y="2197279"/>
                </a:cubicBezTo>
                <a:cubicBezTo>
                  <a:pt x="2553149" y="2194298"/>
                  <a:pt x="2538232" y="2213107"/>
                  <a:pt x="2520125" y="2207880"/>
                </a:cubicBezTo>
                <a:cubicBezTo>
                  <a:pt x="2527942" y="2179315"/>
                  <a:pt x="2586653" y="2155170"/>
                  <a:pt x="2601089" y="2161906"/>
                </a:cubicBezTo>
                <a:close/>
                <a:moveTo>
                  <a:pt x="2358761" y="2158229"/>
                </a:moveTo>
                <a:cubicBezTo>
                  <a:pt x="2386578" y="2177031"/>
                  <a:pt x="2431448" y="2209600"/>
                  <a:pt x="2441357" y="2243168"/>
                </a:cubicBezTo>
                <a:cubicBezTo>
                  <a:pt x="2402400" y="2268335"/>
                  <a:pt x="2361716" y="2187095"/>
                  <a:pt x="2358761" y="2158229"/>
                </a:cubicBezTo>
                <a:close/>
                <a:moveTo>
                  <a:pt x="2299069" y="2132626"/>
                </a:moveTo>
                <a:cubicBezTo>
                  <a:pt x="2304951" y="2131259"/>
                  <a:pt x="2310204" y="2134078"/>
                  <a:pt x="2314460" y="2138813"/>
                </a:cubicBezTo>
                <a:cubicBezTo>
                  <a:pt x="2318716" y="2143548"/>
                  <a:pt x="2321973" y="2150199"/>
                  <a:pt x="2323865" y="2156494"/>
                </a:cubicBezTo>
                <a:cubicBezTo>
                  <a:pt x="2321553" y="2152990"/>
                  <a:pt x="2321553" y="2152990"/>
                  <a:pt x="2321553" y="2152990"/>
                </a:cubicBezTo>
                <a:cubicBezTo>
                  <a:pt x="2316091" y="2151566"/>
                  <a:pt x="2318402" y="2155070"/>
                  <a:pt x="2315251" y="2157149"/>
                </a:cubicBezTo>
                <a:cubicBezTo>
                  <a:pt x="2315251" y="2157149"/>
                  <a:pt x="2318402" y="2155070"/>
                  <a:pt x="2317563" y="2160652"/>
                </a:cubicBezTo>
                <a:cubicBezTo>
                  <a:pt x="2315251" y="2157149"/>
                  <a:pt x="2312100" y="2159228"/>
                  <a:pt x="2308948" y="2161308"/>
                </a:cubicBezTo>
                <a:cubicBezTo>
                  <a:pt x="2298023" y="2158460"/>
                  <a:pt x="2284786" y="2152108"/>
                  <a:pt x="2283313" y="2143022"/>
                </a:cubicBezTo>
                <a:cubicBezTo>
                  <a:pt x="2284992" y="2131857"/>
                  <a:pt x="2293605" y="2131202"/>
                  <a:pt x="2299069" y="2132626"/>
                </a:cubicBezTo>
                <a:close/>
                <a:moveTo>
                  <a:pt x="1729661" y="2130126"/>
                </a:moveTo>
                <a:cubicBezTo>
                  <a:pt x="1735186" y="2131508"/>
                  <a:pt x="1758193" y="2131413"/>
                  <a:pt x="1757290" y="2137038"/>
                </a:cubicBezTo>
                <a:cubicBezTo>
                  <a:pt x="1757290" y="2137038"/>
                  <a:pt x="1751764" y="2135655"/>
                  <a:pt x="1746238" y="2134274"/>
                </a:cubicBezTo>
                <a:cubicBezTo>
                  <a:pt x="1740713" y="2132891"/>
                  <a:pt x="1740713" y="2132891"/>
                  <a:pt x="1739810" y="2138515"/>
                </a:cubicBezTo>
                <a:cubicBezTo>
                  <a:pt x="1734284" y="2137133"/>
                  <a:pt x="1734284" y="2137133"/>
                  <a:pt x="1729661" y="2130126"/>
                </a:cubicBezTo>
                <a:close/>
                <a:moveTo>
                  <a:pt x="1800319" y="2127951"/>
                </a:moveTo>
                <a:cubicBezTo>
                  <a:pt x="1802589" y="2131391"/>
                  <a:pt x="1807953" y="2132791"/>
                  <a:pt x="1807953" y="2132791"/>
                </a:cubicBezTo>
                <a:cubicBezTo>
                  <a:pt x="1807130" y="2138273"/>
                  <a:pt x="1804036" y="2140314"/>
                  <a:pt x="1800942" y="2142356"/>
                </a:cubicBezTo>
                <a:cubicBezTo>
                  <a:pt x="1795577" y="2140956"/>
                  <a:pt x="1793308" y="2137517"/>
                  <a:pt x="1787943" y="2136117"/>
                </a:cubicBezTo>
                <a:cubicBezTo>
                  <a:pt x="1784849" y="2138159"/>
                  <a:pt x="1778662" y="2142242"/>
                  <a:pt x="1773296" y="2140842"/>
                </a:cubicBezTo>
                <a:cubicBezTo>
                  <a:pt x="1767933" y="2139444"/>
                  <a:pt x="1760298" y="2134603"/>
                  <a:pt x="1760298" y="2134603"/>
                </a:cubicBezTo>
                <a:cubicBezTo>
                  <a:pt x="1761122" y="2129121"/>
                  <a:pt x="1761122" y="2129121"/>
                  <a:pt x="1763392" y="2132561"/>
                </a:cubicBezTo>
                <a:cubicBezTo>
                  <a:pt x="1771850" y="2131918"/>
                  <a:pt x="1768756" y="2133961"/>
                  <a:pt x="1774121" y="2135360"/>
                </a:cubicBezTo>
                <a:cubicBezTo>
                  <a:pt x="1779484" y="2136759"/>
                  <a:pt x="1799495" y="2133434"/>
                  <a:pt x="1800319" y="2127951"/>
                </a:cubicBezTo>
                <a:close/>
                <a:moveTo>
                  <a:pt x="8281879" y="2126458"/>
                </a:moveTo>
                <a:cubicBezTo>
                  <a:pt x="8285453" y="2126848"/>
                  <a:pt x="8288660" y="2128470"/>
                  <a:pt x="8291046" y="2131741"/>
                </a:cubicBezTo>
                <a:cubicBezTo>
                  <a:pt x="8296740" y="2144484"/>
                  <a:pt x="8267012" y="2182659"/>
                  <a:pt x="8251774" y="2156834"/>
                </a:cubicBezTo>
                <a:cubicBezTo>
                  <a:pt x="8249388" y="2153563"/>
                  <a:pt x="8249855" y="2149269"/>
                  <a:pt x="8252095" y="2144940"/>
                </a:cubicBezTo>
                <a:cubicBezTo>
                  <a:pt x="8257137" y="2135201"/>
                  <a:pt x="8271158" y="2125287"/>
                  <a:pt x="8281879" y="2126458"/>
                </a:cubicBezTo>
                <a:close/>
                <a:moveTo>
                  <a:pt x="2208490" y="2125943"/>
                </a:moveTo>
                <a:lnTo>
                  <a:pt x="2213546" y="2131681"/>
                </a:lnTo>
                <a:lnTo>
                  <a:pt x="2225830" y="2133018"/>
                </a:lnTo>
                <a:cubicBezTo>
                  <a:pt x="2229506" y="2134347"/>
                  <a:pt x="2231231" y="2136963"/>
                  <a:pt x="2230414" y="2142510"/>
                </a:cubicBezTo>
                <a:cubicBezTo>
                  <a:pt x="2231897" y="2151545"/>
                  <a:pt x="2223357" y="2152173"/>
                  <a:pt x="2221721" y="2163267"/>
                </a:cubicBezTo>
                <a:cubicBezTo>
                  <a:pt x="2221645" y="2173332"/>
                  <a:pt x="2231299" y="2179479"/>
                  <a:pt x="2240934" y="2188141"/>
                </a:cubicBezTo>
                <a:lnTo>
                  <a:pt x="2250863" y="2199923"/>
                </a:lnTo>
                <a:lnTo>
                  <a:pt x="2249213" y="2194576"/>
                </a:lnTo>
                <a:cubicBezTo>
                  <a:pt x="2246991" y="2175398"/>
                  <a:pt x="2253668" y="2149403"/>
                  <a:pt x="2276935" y="2144428"/>
                </a:cubicBezTo>
                <a:cubicBezTo>
                  <a:pt x="2284841" y="2163118"/>
                  <a:pt x="2283546" y="2175769"/>
                  <a:pt x="2278070" y="2185674"/>
                </a:cubicBezTo>
                <a:lnTo>
                  <a:pt x="2255427" y="2209091"/>
                </a:lnTo>
                <a:lnTo>
                  <a:pt x="2260032" y="2228112"/>
                </a:lnTo>
                <a:cubicBezTo>
                  <a:pt x="2249190" y="2225253"/>
                  <a:pt x="2242798" y="2249499"/>
                  <a:pt x="2226535" y="2245210"/>
                </a:cubicBezTo>
                <a:cubicBezTo>
                  <a:pt x="2176923" y="2237890"/>
                  <a:pt x="2176257" y="2223308"/>
                  <a:pt x="2169504" y="2192716"/>
                </a:cubicBezTo>
                <a:cubicBezTo>
                  <a:pt x="2171807" y="2196204"/>
                  <a:pt x="2172624" y="2190657"/>
                  <a:pt x="2172624" y="2190657"/>
                </a:cubicBezTo>
                <a:cubicBezTo>
                  <a:pt x="2174260" y="2179565"/>
                  <a:pt x="2153241" y="2188426"/>
                  <a:pt x="2152575" y="2173846"/>
                </a:cubicBezTo>
                <a:cubicBezTo>
                  <a:pt x="2153916" y="2150430"/>
                  <a:pt x="2180027" y="2141648"/>
                  <a:pt x="2194315" y="2137853"/>
                </a:cubicBezTo>
                <a:lnTo>
                  <a:pt x="2197217" y="2137049"/>
                </a:lnTo>
                <a:lnTo>
                  <a:pt x="2200843" y="2133478"/>
                </a:lnTo>
                <a:lnTo>
                  <a:pt x="2200030" y="2132246"/>
                </a:lnTo>
                <a:lnTo>
                  <a:pt x="2201668" y="2132665"/>
                </a:lnTo>
                <a:close/>
                <a:moveTo>
                  <a:pt x="2421386" y="2115940"/>
                </a:moveTo>
                <a:cubicBezTo>
                  <a:pt x="2425616" y="2115619"/>
                  <a:pt x="2429434" y="2118039"/>
                  <a:pt x="2432375" y="2121654"/>
                </a:cubicBezTo>
                <a:cubicBezTo>
                  <a:pt x="2435316" y="2125270"/>
                  <a:pt x="2437380" y="2130081"/>
                  <a:pt x="2438104" y="2134543"/>
                </a:cubicBezTo>
                <a:cubicBezTo>
                  <a:pt x="2437280" y="2140026"/>
                  <a:pt x="2437280" y="2140026"/>
                  <a:pt x="2436456" y="2145507"/>
                </a:cubicBezTo>
                <a:cubicBezTo>
                  <a:pt x="2430269" y="2149590"/>
                  <a:pt x="2426351" y="2157114"/>
                  <a:pt x="2417893" y="2157757"/>
                </a:cubicBezTo>
                <a:cubicBezTo>
                  <a:pt x="2412530" y="2156358"/>
                  <a:pt x="2407782" y="2150846"/>
                  <a:pt x="2404196" y="2144571"/>
                </a:cubicBezTo>
                <a:lnTo>
                  <a:pt x="2400271" y="2134211"/>
                </a:lnTo>
                <a:lnTo>
                  <a:pt x="2396835" y="2138646"/>
                </a:lnTo>
                <a:cubicBezTo>
                  <a:pt x="2392522" y="2140628"/>
                  <a:pt x="2385887" y="2138940"/>
                  <a:pt x="2376535" y="2137145"/>
                </a:cubicBezTo>
                <a:cubicBezTo>
                  <a:pt x="2378432" y="2120036"/>
                  <a:pt x="2386900" y="2117500"/>
                  <a:pt x="2403203" y="2118130"/>
                </a:cubicBezTo>
                <a:lnTo>
                  <a:pt x="2403004" y="2119931"/>
                </a:lnTo>
                <a:lnTo>
                  <a:pt x="2406017" y="2116204"/>
                </a:lnTo>
                <a:cubicBezTo>
                  <a:pt x="2410452" y="2114512"/>
                  <a:pt x="2416023" y="2114540"/>
                  <a:pt x="2421386" y="2115940"/>
                </a:cubicBezTo>
                <a:close/>
                <a:moveTo>
                  <a:pt x="3212871" y="2109805"/>
                </a:moveTo>
                <a:cubicBezTo>
                  <a:pt x="3213444" y="2113881"/>
                  <a:pt x="3217901" y="2117729"/>
                  <a:pt x="3218472" y="2121805"/>
                </a:cubicBezTo>
                <a:cubicBezTo>
                  <a:pt x="3211842" y="2130413"/>
                  <a:pt x="3199038" y="2122946"/>
                  <a:pt x="3198468" y="2118869"/>
                </a:cubicBezTo>
                <a:cubicBezTo>
                  <a:pt x="3201783" y="2114565"/>
                  <a:pt x="3209556" y="2114109"/>
                  <a:pt x="3212871" y="2109805"/>
                </a:cubicBezTo>
                <a:close/>
                <a:moveTo>
                  <a:pt x="758503" y="2102721"/>
                </a:moveTo>
                <a:cubicBezTo>
                  <a:pt x="773858" y="2100949"/>
                  <a:pt x="776808" y="2112514"/>
                  <a:pt x="783702" y="2126325"/>
                </a:cubicBezTo>
                <a:cubicBezTo>
                  <a:pt x="776975" y="2131286"/>
                  <a:pt x="775650" y="2143715"/>
                  <a:pt x="765416" y="2146683"/>
                </a:cubicBezTo>
                <a:cubicBezTo>
                  <a:pt x="765416" y="2146683"/>
                  <a:pt x="760299" y="2148167"/>
                  <a:pt x="753288" y="2144178"/>
                </a:cubicBezTo>
                <a:cubicBezTo>
                  <a:pt x="739548" y="2145151"/>
                  <a:pt x="733860" y="2128733"/>
                  <a:pt x="733860" y="2128733"/>
                </a:cubicBezTo>
                <a:cubicBezTo>
                  <a:pt x="733860" y="2128733"/>
                  <a:pt x="733860" y="2128733"/>
                  <a:pt x="732249" y="2132212"/>
                </a:cubicBezTo>
                <a:cubicBezTo>
                  <a:pt x="735471" y="2125255"/>
                  <a:pt x="735186" y="2116303"/>
                  <a:pt x="738408" y="2109347"/>
                </a:cubicBezTo>
                <a:cubicBezTo>
                  <a:pt x="746889" y="2105383"/>
                  <a:pt x="753386" y="2103310"/>
                  <a:pt x="758503" y="2102721"/>
                </a:cubicBezTo>
                <a:close/>
                <a:moveTo>
                  <a:pt x="887124" y="2101257"/>
                </a:moveTo>
                <a:cubicBezTo>
                  <a:pt x="889484" y="2106596"/>
                  <a:pt x="885660" y="2104421"/>
                  <a:pt x="880370" y="2105408"/>
                </a:cubicBezTo>
                <a:cubicBezTo>
                  <a:pt x="881835" y="2102244"/>
                  <a:pt x="880370" y="2105408"/>
                  <a:pt x="887124" y="2101257"/>
                </a:cubicBezTo>
                <a:close/>
                <a:moveTo>
                  <a:pt x="8729617" y="2099945"/>
                </a:moveTo>
                <a:cubicBezTo>
                  <a:pt x="8781651" y="2110816"/>
                  <a:pt x="8741059" y="2146834"/>
                  <a:pt x="8728845" y="2170982"/>
                </a:cubicBezTo>
                <a:lnTo>
                  <a:pt x="8716531" y="2166983"/>
                </a:lnTo>
                <a:lnTo>
                  <a:pt x="8714817" y="2168320"/>
                </a:lnTo>
                <a:cubicBezTo>
                  <a:pt x="8697490" y="2174383"/>
                  <a:pt x="8681819" y="2160341"/>
                  <a:pt x="8685259" y="2144436"/>
                </a:cubicBezTo>
                <a:cubicBezTo>
                  <a:pt x="8686790" y="2137368"/>
                  <a:pt x="8692093" y="2129931"/>
                  <a:pt x="8702703" y="2123727"/>
                </a:cubicBezTo>
                <a:lnTo>
                  <a:pt x="8705113" y="2125442"/>
                </a:lnTo>
                <a:lnTo>
                  <a:pt x="8707174" y="2120622"/>
                </a:lnTo>
                <a:cubicBezTo>
                  <a:pt x="8713617" y="2112622"/>
                  <a:pt x="8721616" y="2106284"/>
                  <a:pt x="8729617" y="2099945"/>
                </a:cubicBezTo>
                <a:close/>
                <a:moveTo>
                  <a:pt x="9445762" y="2092102"/>
                </a:moveTo>
                <a:cubicBezTo>
                  <a:pt x="9448078" y="2091456"/>
                  <a:pt x="9451083" y="2092301"/>
                  <a:pt x="9455468" y="2096132"/>
                </a:cubicBezTo>
                <a:cubicBezTo>
                  <a:pt x="9463672" y="2099740"/>
                  <a:pt x="9464240" y="2103795"/>
                  <a:pt x="9458310" y="2116408"/>
                </a:cubicBezTo>
                <a:cubicBezTo>
                  <a:pt x="9451812" y="2124967"/>
                  <a:pt x="9449132" y="2133304"/>
                  <a:pt x="9445314" y="2133526"/>
                </a:cubicBezTo>
                <a:cubicBezTo>
                  <a:pt x="9445881" y="2137582"/>
                  <a:pt x="9442633" y="2141861"/>
                  <a:pt x="9443202" y="2145916"/>
                </a:cubicBezTo>
                <a:cubicBezTo>
                  <a:pt x="9443202" y="2145916"/>
                  <a:pt x="9443202" y="2145916"/>
                  <a:pt x="9439384" y="2146141"/>
                </a:cubicBezTo>
                <a:cubicBezTo>
                  <a:pt x="9440928" y="2129695"/>
                  <a:pt x="9434270" y="2109645"/>
                  <a:pt x="9440198" y="2097028"/>
                </a:cubicBezTo>
                <a:cubicBezTo>
                  <a:pt x="9441824" y="2094889"/>
                  <a:pt x="9443449" y="2092750"/>
                  <a:pt x="9445762" y="2092102"/>
                </a:cubicBezTo>
                <a:close/>
                <a:moveTo>
                  <a:pt x="1206361" y="2087051"/>
                </a:moveTo>
                <a:cubicBezTo>
                  <a:pt x="1214407" y="2089151"/>
                  <a:pt x="1222454" y="2091249"/>
                  <a:pt x="1224932" y="2099106"/>
                </a:cubicBezTo>
                <a:cubicBezTo>
                  <a:pt x="1225758" y="2101725"/>
                  <a:pt x="1225966" y="2104984"/>
                  <a:pt x="1225348" y="2109096"/>
                </a:cubicBezTo>
                <a:cubicBezTo>
                  <a:pt x="1225348" y="2109096"/>
                  <a:pt x="1225348" y="2109096"/>
                  <a:pt x="1222255" y="2111137"/>
                </a:cubicBezTo>
                <a:cubicBezTo>
                  <a:pt x="1216067" y="2115221"/>
                  <a:pt x="1212973" y="2117263"/>
                  <a:pt x="1209878" y="2119304"/>
                </a:cubicBezTo>
                <a:cubicBezTo>
                  <a:pt x="1204514" y="2117904"/>
                  <a:pt x="1191515" y="2111665"/>
                  <a:pt x="1192339" y="2106184"/>
                </a:cubicBezTo>
                <a:cubicBezTo>
                  <a:pt x="1193986" y="2095218"/>
                  <a:pt x="1200997" y="2085652"/>
                  <a:pt x="1206361" y="2087051"/>
                </a:cubicBezTo>
                <a:close/>
                <a:moveTo>
                  <a:pt x="2010630" y="2085509"/>
                </a:moveTo>
                <a:cubicBezTo>
                  <a:pt x="2051766" y="2082684"/>
                  <a:pt x="2089008" y="2100592"/>
                  <a:pt x="2102875" y="2128912"/>
                </a:cubicBezTo>
                <a:cubicBezTo>
                  <a:pt x="2107498" y="2138351"/>
                  <a:pt x="2109522" y="2148948"/>
                  <a:pt x="2108228" y="2160318"/>
                </a:cubicBezTo>
                <a:cubicBezTo>
                  <a:pt x="2104917" y="2174472"/>
                  <a:pt x="2098575" y="2184894"/>
                  <a:pt x="2090495" y="2192012"/>
                </a:cubicBezTo>
                <a:lnTo>
                  <a:pt x="2079911" y="2196473"/>
                </a:lnTo>
                <a:lnTo>
                  <a:pt x="2080803" y="2201939"/>
                </a:lnTo>
                <a:lnTo>
                  <a:pt x="2078030" y="2197266"/>
                </a:lnTo>
                <a:lnTo>
                  <a:pt x="2064442" y="2202992"/>
                </a:lnTo>
                <a:lnTo>
                  <a:pt x="2062919" y="2206744"/>
                </a:lnTo>
                <a:cubicBezTo>
                  <a:pt x="2059986" y="2210588"/>
                  <a:pt x="2055412" y="2213606"/>
                  <a:pt x="2048499" y="2213079"/>
                </a:cubicBezTo>
                <a:cubicBezTo>
                  <a:pt x="2034675" y="2212024"/>
                  <a:pt x="2027868" y="2221604"/>
                  <a:pt x="2014043" y="2220550"/>
                </a:cubicBezTo>
                <a:cubicBezTo>
                  <a:pt x="2014043" y="2220550"/>
                  <a:pt x="2014043" y="2220550"/>
                  <a:pt x="2014753" y="2214993"/>
                </a:cubicBezTo>
                <a:cubicBezTo>
                  <a:pt x="2024714" y="2213509"/>
                  <a:pt x="2032336" y="2208478"/>
                  <a:pt x="2040250" y="2203892"/>
                </a:cubicBezTo>
                <a:lnTo>
                  <a:pt x="2048230" y="2201421"/>
                </a:lnTo>
                <a:lnTo>
                  <a:pt x="2031464" y="2198492"/>
                </a:lnTo>
                <a:cubicBezTo>
                  <a:pt x="2021589" y="2194102"/>
                  <a:pt x="2012555" y="2187261"/>
                  <a:pt x="2005652" y="2178397"/>
                </a:cubicBezTo>
                <a:cubicBezTo>
                  <a:pt x="1989086" y="2157125"/>
                  <a:pt x="1984800" y="2124195"/>
                  <a:pt x="2010630" y="2085509"/>
                </a:cubicBezTo>
                <a:close/>
                <a:moveTo>
                  <a:pt x="1581121" y="2079943"/>
                </a:moveTo>
                <a:cubicBezTo>
                  <a:pt x="1621342" y="2081677"/>
                  <a:pt x="1659787" y="2126066"/>
                  <a:pt x="1661454" y="2155137"/>
                </a:cubicBezTo>
                <a:cubicBezTo>
                  <a:pt x="1621232" y="2153405"/>
                  <a:pt x="1590065" y="2107037"/>
                  <a:pt x="1581121" y="2079943"/>
                </a:cubicBezTo>
                <a:close/>
                <a:moveTo>
                  <a:pt x="3157592" y="2079617"/>
                </a:moveTo>
                <a:cubicBezTo>
                  <a:pt x="3160942" y="2079272"/>
                  <a:pt x="3164797" y="2079449"/>
                  <a:pt x="3166813" y="2081540"/>
                </a:cubicBezTo>
                <a:cubicBezTo>
                  <a:pt x="3174699" y="2085900"/>
                  <a:pt x="3163665" y="2097386"/>
                  <a:pt x="3163843" y="2101392"/>
                </a:cubicBezTo>
                <a:cubicBezTo>
                  <a:pt x="3160164" y="2105220"/>
                  <a:pt x="3156488" y="2109049"/>
                  <a:pt x="3152457" y="2104866"/>
                </a:cubicBezTo>
                <a:cubicBezTo>
                  <a:pt x="3148426" y="2100685"/>
                  <a:pt x="3144572" y="2100508"/>
                  <a:pt x="3148071" y="2092673"/>
                </a:cubicBezTo>
                <a:cubicBezTo>
                  <a:pt x="3147894" y="2088667"/>
                  <a:pt x="3151572" y="2084839"/>
                  <a:pt x="3151395" y="2080833"/>
                </a:cubicBezTo>
                <a:cubicBezTo>
                  <a:pt x="3151395" y="2080833"/>
                  <a:pt x="3154242" y="2079964"/>
                  <a:pt x="3157592" y="2079617"/>
                </a:cubicBezTo>
                <a:close/>
                <a:moveTo>
                  <a:pt x="8944230" y="2076172"/>
                </a:moveTo>
                <a:cubicBezTo>
                  <a:pt x="9004911" y="2079952"/>
                  <a:pt x="9067778" y="2150859"/>
                  <a:pt x="9050911" y="2210912"/>
                </a:cubicBezTo>
                <a:cubicBezTo>
                  <a:pt x="9036727" y="2215995"/>
                  <a:pt x="9022701" y="2217530"/>
                  <a:pt x="9009309" y="2216156"/>
                </a:cubicBezTo>
                <a:lnTo>
                  <a:pt x="8985677" y="2208527"/>
                </a:lnTo>
                <a:lnTo>
                  <a:pt x="8985585" y="2210807"/>
                </a:lnTo>
                <a:cubicBezTo>
                  <a:pt x="8960617" y="2217949"/>
                  <a:pt x="8933764" y="2222488"/>
                  <a:pt x="8905143" y="2220755"/>
                </a:cubicBezTo>
                <a:lnTo>
                  <a:pt x="8871824" y="2214909"/>
                </a:lnTo>
                <a:lnTo>
                  <a:pt x="8864332" y="2227792"/>
                </a:lnTo>
                <a:cubicBezTo>
                  <a:pt x="8842362" y="2248876"/>
                  <a:pt x="8799391" y="2261077"/>
                  <a:pt x="8779164" y="2234983"/>
                </a:cubicBezTo>
                <a:cubicBezTo>
                  <a:pt x="8791673" y="2229731"/>
                  <a:pt x="8804053" y="2225468"/>
                  <a:pt x="8816691" y="2219227"/>
                </a:cubicBezTo>
                <a:lnTo>
                  <a:pt x="8838810" y="2203589"/>
                </a:lnTo>
                <a:lnTo>
                  <a:pt x="8814087" y="2193066"/>
                </a:lnTo>
                <a:cubicBezTo>
                  <a:pt x="8805592" y="2155067"/>
                  <a:pt x="8830496" y="2136069"/>
                  <a:pt x="8863850" y="2131665"/>
                </a:cubicBezTo>
                <a:cubicBezTo>
                  <a:pt x="8877749" y="2129829"/>
                  <a:pt x="8893115" y="2130525"/>
                  <a:pt x="8908144" y="2133436"/>
                </a:cubicBezTo>
                <a:lnTo>
                  <a:pt x="8917855" y="2136895"/>
                </a:lnTo>
                <a:lnTo>
                  <a:pt x="8912407" y="2122318"/>
                </a:lnTo>
                <a:cubicBezTo>
                  <a:pt x="8909807" y="2110746"/>
                  <a:pt x="8908806" y="2098711"/>
                  <a:pt x="8909678" y="2086582"/>
                </a:cubicBezTo>
                <a:cubicBezTo>
                  <a:pt x="8914932" y="2085516"/>
                  <a:pt x="8920187" y="2084450"/>
                  <a:pt x="8918596" y="2078889"/>
                </a:cubicBezTo>
                <a:cubicBezTo>
                  <a:pt x="8926938" y="2076462"/>
                  <a:pt x="8935561" y="2075632"/>
                  <a:pt x="8944230" y="2076172"/>
                </a:cubicBezTo>
                <a:close/>
                <a:moveTo>
                  <a:pt x="2436579" y="2075793"/>
                </a:moveTo>
                <a:cubicBezTo>
                  <a:pt x="2443117" y="2070722"/>
                  <a:pt x="2446524" y="2081451"/>
                  <a:pt x="2448229" y="2086814"/>
                </a:cubicBezTo>
                <a:cubicBezTo>
                  <a:pt x="2438285" y="2081157"/>
                  <a:pt x="2433358" y="2082750"/>
                  <a:pt x="2434969" y="2079271"/>
                </a:cubicBezTo>
                <a:cubicBezTo>
                  <a:pt x="2431655" y="2077386"/>
                  <a:pt x="2433266" y="2073908"/>
                  <a:pt x="2436579" y="2075793"/>
                </a:cubicBezTo>
                <a:close/>
                <a:moveTo>
                  <a:pt x="9580168" y="2073828"/>
                </a:moveTo>
                <a:cubicBezTo>
                  <a:pt x="9584474" y="2076397"/>
                  <a:pt x="9587336" y="2080401"/>
                  <a:pt x="9588971" y="2085126"/>
                </a:cubicBezTo>
                <a:cubicBezTo>
                  <a:pt x="9591423" y="2092212"/>
                  <a:pt x="9591108" y="2100927"/>
                  <a:pt x="9588743" y="2108867"/>
                </a:cubicBezTo>
                <a:lnTo>
                  <a:pt x="9582381" y="2118575"/>
                </a:lnTo>
                <a:lnTo>
                  <a:pt x="9584632" y="2123845"/>
                </a:lnTo>
                <a:cubicBezTo>
                  <a:pt x="9559164" y="2155557"/>
                  <a:pt x="9538108" y="2134402"/>
                  <a:pt x="9542364" y="2110850"/>
                </a:cubicBezTo>
                <a:cubicBezTo>
                  <a:pt x="9543785" y="2103000"/>
                  <a:pt x="9548016" y="2094884"/>
                  <a:pt x="9555835" y="2088368"/>
                </a:cubicBezTo>
                <a:cubicBezTo>
                  <a:pt x="9558683" y="2088620"/>
                  <a:pt x="9562032" y="2090202"/>
                  <a:pt x="9565423" y="2092624"/>
                </a:cubicBezTo>
                <a:lnTo>
                  <a:pt x="9566516" y="2093657"/>
                </a:lnTo>
                <a:close/>
                <a:moveTo>
                  <a:pt x="9285002" y="2072929"/>
                </a:moveTo>
                <a:cubicBezTo>
                  <a:pt x="9287518" y="2074497"/>
                  <a:pt x="9290590" y="2077545"/>
                  <a:pt x="9294600" y="2079668"/>
                </a:cubicBezTo>
                <a:lnTo>
                  <a:pt x="9283342" y="2090781"/>
                </a:lnTo>
                <a:cubicBezTo>
                  <a:pt x="9279246" y="2086717"/>
                  <a:pt x="9274979" y="2078768"/>
                  <a:pt x="9278732" y="2075065"/>
                </a:cubicBezTo>
                <a:cubicBezTo>
                  <a:pt x="9280522" y="2071269"/>
                  <a:pt x="9282485" y="2071359"/>
                  <a:pt x="9285002" y="2072929"/>
                </a:cubicBezTo>
                <a:close/>
                <a:moveTo>
                  <a:pt x="8841006" y="2070484"/>
                </a:moveTo>
                <a:cubicBezTo>
                  <a:pt x="8844509" y="2070646"/>
                  <a:pt x="8841006" y="2070484"/>
                  <a:pt x="8848207" y="2075174"/>
                </a:cubicBezTo>
                <a:cubicBezTo>
                  <a:pt x="8844895" y="2079384"/>
                  <a:pt x="8844702" y="2075014"/>
                  <a:pt x="8841006" y="2070484"/>
                </a:cubicBezTo>
                <a:close/>
                <a:moveTo>
                  <a:pt x="8926547" y="2066007"/>
                </a:moveTo>
                <a:cubicBezTo>
                  <a:pt x="8930650" y="2066804"/>
                  <a:pt x="8933919" y="2068901"/>
                  <a:pt x="8937707" y="2073781"/>
                </a:cubicBezTo>
                <a:cubicBezTo>
                  <a:pt x="8926718" y="2076526"/>
                  <a:pt x="8917955" y="2075801"/>
                  <a:pt x="8910377" y="2066039"/>
                </a:cubicBezTo>
                <a:cubicBezTo>
                  <a:pt x="8917506" y="2065716"/>
                  <a:pt x="8922444" y="2065211"/>
                  <a:pt x="8926547" y="2066007"/>
                </a:cubicBezTo>
                <a:close/>
                <a:moveTo>
                  <a:pt x="2989242" y="2063806"/>
                </a:moveTo>
                <a:cubicBezTo>
                  <a:pt x="2989242" y="2063806"/>
                  <a:pt x="2984923" y="2067877"/>
                  <a:pt x="2980605" y="2071947"/>
                </a:cubicBezTo>
                <a:cubicBezTo>
                  <a:pt x="2976286" y="2076016"/>
                  <a:pt x="2976286" y="2076016"/>
                  <a:pt x="2979774" y="2080216"/>
                </a:cubicBezTo>
                <a:cubicBezTo>
                  <a:pt x="2975455" y="2084286"/>
                  <a:pt x="2975455" y="2084286"/>
                  <a:pt x="2967650" y="2084156"/>
                </a:cubicBezTo>
                <a:cubicBezTo>
                  <a:pt x="2971968" y="2080087"/>
                  <a:pt x="2985756" y="2059607"/>
                  <a:pt x="2989242" y="2063806"/>
                </a:cubicBezTo>
                <a:close/>
                <a:moveTo>
                  <a:pt x="9386303" y="2059137"/>
                </a:moveTo>
                <a:cubicBezTo>
                  <a:pt x="9392789" y="2056672"/>
                  <a:pt x="9401019" y="2057472"/>
                  <a:pt x="9412220" y="2062875"/>
                </a:cubicBezTo>
                <a:cubicBezTo>
                  <a:pt x="9410758" y="2080638"/>
                  <a:pt x="9392055" y="2134158"/>
                  <a:pt x="9367530" y="2142683"/>
                </a:cubicBezTo>
                <a:cubicBezTo>
                  <a:pt x="9359354" y="2145526"/>
                  <a:pt x="9350533" y="2143367"/>
                  <a:pt x="9341487" y="2133219"/>
                </a:cubicBezTo>
                <a:cubicBezTo>
                  <a:pt x="9363010" y="2103305"/>
                  <a:pt x="9366833" y="2066536"/>
                  <a:pt x="9386303" y="2059137"/>
                </a:cubicBezTo>
                <a:close/>
                <a:moveTo>
                  <a:pt x="3224015" y="2046987"/>
                </a:moveTo>
                <a:cubicBezTo>
                  <a:pt x="3226034" y="2062111"/>
                  <a:pt x="3223839" y="2068976"/>
                  <a:pt x="3220213" y="2070940"/>
                </a:cubicBezTo>
                <a:cubicBezTo>
                  <a:pt x="3209333" y="2076832"/>
                  <a:pt x="3185567" y="2038620"/>
                  <a:pt x="3224015" y="2046987"/>
                </a:cubicBezTo>
                <a:close/>
                <a:moveTo>
                  <a:pt x="8094040" y="2043737"/>
                </a:moveTo>
                <a:lnTo>
                  <a:pt x="8094586" y="2046148"/>
                </a:lnTo>
                <a:cubicBezTo>
                  <a:pt x="8098996" y="2062685"/>
                  <a:pt x="8103520" y="2079666"/>
                  <a:pt x="8106497" y="2098028"/>
                </a:cubicBezTo>
                <a:cubicBezTo>
                  <a:pt x="8110777" y="2142869"/>
                  <a:pt x="8102414" y="2183470"/>
                  <a:pt x="8116476" y="2221825"/>
                </a:cubicBezTo>
                <a:lnTo>
                  <a:pt x="8117126" y="2247004"/>
                </a:lnTo>
                <a:lnTo>
                  <a:pt x="8129656" y="2274092"/>
                </a:lnTo>
                <a:lnTo>
                  <a:pt x="8118088" y="2284334"/>
                </a:lnTo>
                <a:lnTo>
                  <a:pt x="8121796" y="2427829"/>
                </a:lnTo>
                <a:lnTo>
                  <a:pt x="8143764" y="2414173"/>
                </a:lnTo>
                <a:lnTo>
                  <a:pt x="8147025" y="2411732"/>
                </a:lnTo>
                <a:lnTo>
                  <a:pt x="8145529" y="2359619"/>
                </a:lnTo>
                <a:cubicBezTo>
                  <a:pt x="8144830" y="2313808"/>
                  <a:pt x="8140552" y="2268966"/>
                  <a:pt x="8139850" y="2223153"/>
                </a:cubicBezTo>
                <a:cubicBezTo>
                  <a:pt x="8136759" y="2197158"/>
                  <a:pt x="8133432" y="2155893"/>
                  <a:pt x="8123903" y="2120141"/>
                </a:cubicBezTo>
                <a:cubicBezTo>
                  <a:pt x="8123787" y="2112506"/>
                  <a:pt x="8124090" y="2102840"/>
                  <a:pt x="8124152" y="2092283"/>
                </a:cubicBezTo>
                <a:lnTo>
                  <a:pt x="8123768" y="2081464"/>
                </a:lnTo>
                <a:lnTo>
                  <a:pt x="8117868" y="2077411"/>
                </a:lnTo>
                <a:cubicBezTo>
                  <a:pt x="8108628" y="2068040"/>
                  <a:pt x="8100755" y="2056983"/>
                  <a:pt x="8094776" y="2045786"/>
                </a:cubicBezTo>
                <a:close/>
                <a:moveTo>
                  <a:pt x="2378780" y="2042256"/>
                </a:moveTo>
                <a:cubicBezTo>
                  <a:pt x="2382108" y="2043070"/>
                  <a:pt x="2384946" y="2046566"/>
                  <a:pt x="2386866" y="2051290"/>
                </a:cubicBezTo>
                <a:cubicBezTo>
                  <a:pt x="2392627" y="2065463"/>
                  <a:pt x="2390129" y="2090705"/>
                  <a:pt x="2367851" y="2087896"/>
                </a:cubicBezTo>
                <a:cubicBezTo>
                  <a:pt x="2363755" y="2087776"/>
                  <a:pt x="2361023" y="2084823"/>
                  <a:pt x="2359573" y="2080471"/>
                </a:cubicBezTo>
                <a:cubicBezTo>
                  <a:pt x="2355221" y="2067417"/>
                  <a:pt x="2362391" y="2041774"/>
                  <a:pt x="2378780" y="2042256"/>
                </a:cubicBezTo>
                <a:close/>
                <a:moveTo>
                  <a:pt x="8738624" y="2037843"/>
                </a:moveTo>
                <a:cubicBezTo>
                  <a:pt x="8749751" y="2043875"/>
                  <a:pt x="8761129" y="2038347"/>
                  <a:pt x="8772004" y="2055936"/>
                </a:cubicBezTo>
                <a:cubicBezTo>
                  <a:pt x="8766249" y="2061590"/>
                  <a:pt x="8760527" y="2065799"/>
                  <a:pt x="8754804" y="2070007"/>
                </a:cubicBezTo>
                <a:lnTo>
                  <a:pt x="8754318" y="2070406"/>
                </a:lnTo>
                <a:lnTo>
                  <a:pt x="8769397" y="2074371"/>
                </a:lnTo>
                <a:cubicBezTo>
                  <a:pt x="8775416" y="2077508"/>
                  <a:pt x="8779282" y="2082407"/>
                  <a:pt x="8778843" y="2090834"/>
                </a:cubicBezTo>
                <a:cubicBezTo>
                  <a:pt x="8768080" y="2099650"/>
                  <a:pt x="8753296" y="2096635"/>
                  <a:pt x="8748282" y="2084106"/>
                </a:cubicBezTo>
                <a:lnTo>
                  <a:pt x="8747625" y="2075881"/>
                </a:lnTo>
                <a:lnTo>
                  <a:pt x="8737607" y="2084078"/>
                </a:lnTo>
                <a:cubicBezTo>
                  <a:pt x="8715357" y="2072017"/>
                  <a:pt x="8726990" y="2054928"/>
                  <a:pt x="8738624" y="2037843"/>
                </a:cubicBezTo>
                <a:close/>
                <a:moveTo>
                  <a:pt x="9302206" y="2037583"/>
                </a:moveTo>
                <a:cubicBezTo>
                  <a:pt x="9307932" y="2037342"/>
                  <a:pt x="9315638" y="2038702"/>
                  <a:pt x="9323566" y="2045103"/>
                </a:cubicBezTo>
                <a:cubicBezTo>
                  <a:pt x="9327576" y="2049312"/>
                  <a:pt x="9335772" y="2061766"/>
                  <a:pt x="9331941" y="2061591"/>
                </a:cubicBezTo>
                <a:cubicBezTo>
                  <a:pt x="9328289" y="2065447"/>
                  <a:pt x="9332120" y="2065624"/>
                  <a:pt x="9332298" y="2069657"/>
                </a:cubicBezTo>
                <a:lnTo>
                  <a:pt x="9327150" y="2072983"/>
                </a:lnTo>
                <a:lnTo>
                  <a:pt x="9328961" y="2075816"/>
                </a:lnTo>
                <a:cubicBezTo>
                  <a:pt x="9334083" y="2083832"/>
                  <a:pt x="9334083" y="2083832"/>
                  <a:pt x="9330694" y="2088190"/>
                </a:cubicBezTo>
                <a:cubicBezTo>
                  <a:pt x="9327307" y="2092547"/>
                  <a:pt x="9314830" y="2089121"/>
                  <a:pt x="9311443" y="2093479"/>
                </a:cubicBezTo>
                <a:cubicBezTo>
                  <a:pt x="9311443" y="2093479"/>
                  <a:pt x="9311443" y="2093479"/>
                  <a:pt x="9306320" y="2085462"/>
                </a:cubicBezTo>
                <a:lnTo>
                  <a:pt x="9307558" y="2078474"/>
                </a:lnTo>
                <a:lnTo>
                  <a:pt x="9298174" y="2076143"/>
                </a:lnTo>
                <a:cubicBezTo>
                  <a:pt x="9290157" y="2067723"/>
                  <a:pt x="9278129" y="2055096"/>
                  <a:pt x="9285256" y="2043346"/>
                </a:cubicBezTo>
                <a:cubicBezTo>
                  <a:pt x="9289088" y="2043522"/>
                  <a:pt x="9288911" y="2039488"/>
                  <a:pt x="9292741" y="2039663"/>
                </a:cubicBezTo>
                <a:cubicBezTo>
                  <a:pt x="9292741" y="2039663"/>
                  <a:pt x="9296482" y="2037822"/>
                  <a:pt x="9302206" y="2037583"/>
                </a:cubicBezTo>
                <a:close/>
                <a:moveTo>
                  <a:pt x="2898996" y="2035864"/>
                </a:moveTo>
                <a:cubicBezTo>
                  <a:pt x="2929018" y="2036141"/>
                  <a:pt x="2954665" y="2060529"/>
                  <a:pt x="2964590" y="2084989"/>
                </a:cubicBezTo>
                <a:cubicBezTo>
                  <a:pt x="2967898" y="2093142"/>
                  <a:pt x="2969459" y="2101304"/>
                  <a:pt x="2968854" y="2108584"/>
                </a:cubicBezTo>
                <a:cubicBezTo>
                  <a:pt x="2928823" y="2108216"/>
                  <a:pt x="2904141" y="2062748"/>
                  <a:pt x="2898996" y="2035864"/>
                </a:cubicBezTo>
                <a:close/>
                <a:moveTo>
                  <a:pt x="515799" y="2025861"/>
                </a:moveTo>
                <a:cubicBezTo>
                  <a:pt x="517018" y="2025488"/>
                  <a:pt x="517846" y="2025960"/>
                  <a:pt x="518722" y="2028590"/>
                </a:cubicBezTo>
                <a:cubicBezTo>
                  <a:pt x="520475" y="2033848"/>
                  <a:pt x="520475" y="2033848"/>
                  <a:pt x="515790" y="2043967"/>
                </a:cubicBezTo>
                <a:cubicBezTo>
                  <a:pt x="514037" y="2038707"/>
                  <a:pt x="514037" y="2038707"/>
                  <a:pt x="509160" y="2040196"/>
                </a:cubicBezTo>
                <a:cubicBezTo>
                  <a:pt x="509160" y="2040196"/>
                  <a:pt x="509160" y="2040196"/>
                  <a:pt x="507599" y="2043568"/>
                </a:cubicBezTo>
                <a:cubicBezTo>
                  <a:pt x="504283" y="2041682"/>
                  <a:pt x="505845" y="2038311"/>
                  <a:pt x="502530" y="2036425"/>
                </a:cubicBezTo>
                <a:cubicBezTo>
                  <a:pt x="502530" y="2036425"/>
                  <a:pt x="504092" y="2033051"/>
                  <a:pt x="504092" y="2033051"/>
                </a:cubicBezTo>
                <a:cubicBezTo>
                  <a:pt x="502435" y="2032107"/>
                  <a:pt x="502435" y="2032107"/>
                  <a:pt x="503654" y="2031737"/>
                </a:cubicBezTo>
                <a:cubicBezTo>
                  <a:pt x="504872" y="2031364"/>
                  <a:pt x="507311" y="2030621"/>
                  <a:pt x="510530" y="2028191"/>
                </a:cubicBezTo>
                <a:cubicBezTo>
                  <a:pt x="512970" y="2027447"/>
                  <a:pt x="514579" y="2026233"/>
                  <a:pt x="515799" y="2025861"/>
                </a:cubicBezTo>
                <a:close/>
                <a:moveTo>
                  <a:pt x="2009951" y="2023471"/>
                </a:moveTo>
                <a:cubicBezTo>
                  <a:pt x="2013268" y="2024076"/>
                  <a:pt x="2015795" y="2025796"/>
                  <a:pt x="2017559" y="2028367"/>
                </a:cubicBezTo>
                <a:cubicBezTo>
                  <a:pt x="2021089" y="2033508"/>
                  <a:pt x="2021568" y="2042053"/>
                  <a:pt x="2019213" y="2051882"/>
                </a:cubicBezTo>
                <a:cubicBezTo>
                  <a:pt x="2010855" y="2054318"/>
                  <a:pt x="2002496" y="2056754"/>
                  <a:pt x="1994716" y="2053538"/>
                </a:cubicBezTo>
                <a:cubicBezTo>
                  <a:pt x="1995871" y="2042231"/>
                  <a:pt x="1994046" y="2033623"/>
                  <a:pt x="1997603" y="2025272"/>
                </a:cubicBezTo>
                <a:cubicBezTo>
                  <a:pt x="2002527" y="2023379"/>
                  <a:pt x="2006634" y="2022867"/>
                  <a:pt x="2009951" y="2023471"/>
                </a:cubicBezTo>
                <a:close/>
                <a:moveTo>
                  <a:pt x="8555295" y="2021656"/>
                </a:moveTo>
                <a:cubicBezTo>
                  <a:pt x="8584140" y="2023582"/>
                  <a:pt x="8609858" y="2039147"/>
                  <a:pt x="8617891" y="2070515"/>
                </a:cubicBezTo>
                <a:cubicBezTo>
                  <a:pt x="8620953" y="2082464"/>
                  <a:pt x="8621446" y="2096708"/>
                  <a:pt x="8618570" y="2113366"/>
                </a:cubicBezTo>
                <a:cubicBezTo>
                  <a:pt x="8608083" y="2158632"/>
                  <a:pt x="8564607" y="2182666"/>
                  <a:pt x="8531821" y="2232793"/>
                </a:cubicBezTo>
                <a:lnTo>
                  <a:pt x="8528535" y="2223468"/>
                </a:lnTo>
                <a:lnTo>
                  <a:pt x="8524373" y="2226044"/>
                </a:lnTo>
                <a:cubicBezTo>
                  <a:pt x="8509450" y="2222711"/>
                  <a:pt x="8499657" y="2211760"/>
                  <a:pt x="8498291" y="2199538"/>
                </a:cubicBezTo>
                <a:lnTo>
                  <a:pt x="8502369" y="2183473"/>
                </a:lnTo>
                <a:lnTo>
                  <a:pt x="8482105" y="2167525"/>
                </a:lnTo>
                <a:cubicBezTo>
                  <a:pt x="8475135" y="2161987"/>
                  <a:pt x="8468613" y="2156246"/>
                  <a:pt x="8463466" y="2149527"/>
                </a:cubicBezTo>
                <a:cubicBezTo>
                  <a:pt x="8456602" y="2140572"/>
                  <a:pt x="8452185" y="2129880"/>
                  <a:pt x="8452415" y="2115619"/>
                </a:cubicBezTo>
                <a:cubicBezTo>
                  <a:pt x="8450461" y="2053114"/>
                  <a:pt x="8507220" y="2018445"/>
                  <a:pt x="8555295" y="2021656"/>
                </a:cubicBezTo>
                <a:close/>
                <a:moveTo>
                  <a:pt x="1416240" y="2015580"/>
                </a:moveTo>
                <a:cubicBezTo>
                  <a:pt x="1424022" y="2019814"/>
                  <a:pt x="1427654" y="2016103"/>
                  <a:pt x="1435777" y="2028105"/>
                </a:cubicBezTo>
                <a:cubicBezTo>
                  <a:pt x="1432145" y="2031816"/>
                  <a:pt x="1428512" y="2035526"/>
                  <a:pt x="1424879" y="2039235"/>
                </a:cubicBezTo>
                <a:cubicBezTo>
                  <a:pt x="1416927" y="2031118"/>
                  <a:pt x="1408975" y="2023000"/>
                  <a:pt x="1416240" y="2015580"/>
                </a:cubicBezTo>
                <a:close/>
                <a:moveTo>
                  <a:pt x="9835740" y="2009147"/>
                </a:moveTo>
                <a:cubicBezTo>
                  <a:pt x="9846659" y="2010907"/>
                  <a:pt x="9855013" y="2009418"/>
                  <a:pt x="9865932" y="2011177"/>
                </a:cubicBezTo>
                <a:cubicBezTo>
                  <a:pt x="9884218" y="2028313"/>
                  <a:pt x="9881142" y="2045550"/>
                  <a:pt x="9869970" y="2054033"/>
                </a:cubicBezTo>
                <a:cubicBezTo>
                  <a:pt x="9858794" y="2062517"/>
                  <a:pt x="9839523" y="2062248"/>
                  <a:pt x="9825413" y="2044368"/>
                </a:cubicBezTo>
                <a:cubicBezTo>
                  <a:pt x="9826399" y="2027503"/>
                  <a:pt x="9832517" y="2017138"/>
                  <a:pt x="9835740" y="2009147"/>
                </a:cubicBezTo>
                <a:close/>
                <a:moveTo>
                  <a:pt x="1816018" y="2003850"/>
                </a:moveTo>
                <a:cubicBezTo>
                  <a:pt x="1829634" y="2012788"/>
                  <a:pt x="1838945" y="2046297"/>
                  <a:pt x="1836793" y="2058582"/>
                </a:cubicBezTo>
                <a:cubicBezTo>
                  <a:pt x="1826131" y="2065279"/>
                  <a:pt x="1816564" y="2065278"/>
                  <a:pt x="1808946" y="2061488"/>
                </a:cubicBezTo>
                <a:cubicBezTo>
                  <a:pt x="1786090" y="2050122"/>
                  <a:pt x="1780767" y="2004678"/>
                  <a:pt x="1816018" y="2003850"/>
                </a:cubicBezTo>
                <a:close/>
                <a:moveTo>
                  <a:pt x="8850240" y="2001860"/>
                </a:moveTo>
                <a:cubicBezTo>
                  <a:pt x="8854094" y="2000933"/>
                  <a:pt x="8857500" y="2001993"/>
                  <a:pt x="8859662" y="2006243"/>
                </a:cubicBezTo>
                <a:cubicBezTo>
                  <a:pt x="8864544" y="2022906"/>
                  <a:pt x="8831776" y="2036247"/>
                  <a:pt x="8824908" y="2031582"/>
                </a:cubicBezTo>
                <a:cubicBezTo>
                  <a:pt x="8823075" y="2025333"/>
                  <a:pt x="8838676" y="2004643"/>
                  <a:pt x="8850240" y="2001860"/>
                </a:cubicBezTo>
                <a:close/>
                <a:moveTo>
                  <a:pt x="1961787" y="2000357"/>
                </a:moveTo>
                <a:cubicBezTo>
                  <a:pt x="1960943" y="2026949"/>
                  <a:pt x="1966877" y="2057992"/>
                  <a:pt x="1957421" y="2083454"/>
                </a:cubicBezTo>
                <a:cubicBezTo>
                  <a:pt x="1937367" y="2061241"/>
                  <a:pt x="1925215" y="2008020"/>
                  <a:pt x="1961787" y="2000357"/>
                </a:cubicBezTo>
                <a:close/>
                <a:moveTo>
                  <a:pt x="3006547" y="2000187"/>
                </a:moveTo>
                <a:lnTo>
                  <a:pt x="3008461" y="2021196"/>
                </a:lnTo>
                <a:lnTo>
                  <a:pt x="3008644" y="2020119"/>
                </a:lnTo>
                <a:cubicBezTo>
                  <a:pt x="3012476" y="2020183"/>
                  <a:pt x="3016708" y="2016268"/>
                  <a:pt x="3016708" y="2016268"/>
                </a:cubicBezTo>
                <a:lnTo>
                  <a:pt x="3019302" y="2028099"/>
                </a:lnTo>
                <a:lnTo>
                  <a:pt x="3025685" y="2027129"/>
                </a:lnTo>
                <a:lnTo>
                  <a:pt x="3050865" y="2031008"/>
                </a:lnTo>
                <a:lnTo>
                  <a:pt x="3050694" y="2024349"/>
                </a:lnTo>
                <a:lnTo>
                  <a:pt x="3032861" y="2016953"/>
                </a:lnTo>
                <a:close/>
                <a:moveTo>
                  <a:pt x="2921171" y="1996480"/>
                </a:moveTo>
                <a:cubicBezTo>
                  <a:pt x="2939937" y="1998654"/>
                  <a:pt x="2959492" y="2007612"/>
                  <a:pt x="2973225" y="2017089"/>
                </a:cubicBezTo>
                <a:cubicBezTo>
                  <a:pt x="2937673" y="2047008"/>
                  <a:pt x="2905765" y="2031793"/>
                  <a:pt x="2873856" y="2016580"/>
                </a:cubicBezTo>
                <a:cubicBezTo>
                  <a:pt x="2884429" y="1998919"/>
                  <a:pt x="2902405" y="1994307"/>
                  <a:pt x="2921171" y="1996480"/>
                </a:cubicBezTo>
                <a:close/>
                <a:moveTo>
                  <a:pt x="9173894" y="1996462"/>
                </a:moveTo>
                <a:cubicBezTo>
                  <a:pt x="9178389" y="2013188"/>
                  <a:pt x="9182883" y="2029916"/>
                  <a:pt x="9167212" y="2033404"/>
                </a:cubicBezTo>
                <a:cubicBezTo>
                  <a:pt x="9150408" y="2022372"/>
                  <a:pt x="9149636" y="1998905"/>
                  <a:pt x="9173894" y="1996462"/>
                </a:cubicBezTo>
                <a:close/>
                <a:moveTo>
                  <a:pt x="1329732" y="1991260"/>
                </a:moveTo>
                <a:cubicBezTo>
                  <a:pt x="1360931" y="1992691"/>
                  <a:pt x="1410562" y="2058929"/>
                  <a:pt x="1384676" y="2089722"/>
                </a:cubicBezTo>
                <a:cubicBezTo>
                  <a:pt x="1368015" y="2064971"/>
                  <a:pt x="1355254" y="2040401"/>
                  <a:pt x="1322991" y="2014936"/>
                </a:cubicBezTo>
                <a:cubicBezTo>
                  <a:pt x="1330438" y="2007282"/>
                  <a:pt x="1318384" y="1998734"/>
                  <a:pt x="1329732" y="1991260"/>
                </a:cubicBezTo>
                <a:close/>
                <a:moveTo>
                  <a:pt x="2448643" y="1984316"/>
                </a:moveTo>
                <a:cubicBezTo>
                  <a:pt x="2512346" y="1974998"/>
                  <a:pt x="2574958" y="2033689"/>
                  <a:pt x="2636330" y="2072016"/>
                </a:cubicBezTo>
                <a:cubicBezTo>
                  <a:pt x="2627220" y="2081950"/>
                  <a:pt x="2629477" y="2094519"/>
                  <a:pt x="2612277" y="2106590"/>
                </a:cubicBezTo>
                <a:cubicBezTo>
                  <a:pt x="2556227" y="2057453"/>
                  <a:pt x="2493833" y="2026921"/>
                  <a:pt x="2448643" y="1984316"/>
                </a:cubicBezTo>
                <a:close/>
                <a:moveTo>
                  <a:pt x="1726443" y="1974269"/>
                </a:moveTo>
                <a:cubicBezTo>
                  <a:pt x="1730157" y="1974849"/>
                  <a:pt x="1734149" y="1975852"/>
                  <a:pt x="1736811" y="1976520"/>
                </a:cubicBezTo>
                <a:cubicBezTo>
                  <a:pt x="1739904" y="1974478"/>
                  <a:pt x="1745228" y="1975815"/>
                  <a:pt x="1747456" y="1979193"/>
                </a:cubicBezTo>
                <a:cubicBezTo>
                  <a:pt x="1747456" y="1979193"/>
                  <a:pt x="1752780" y="1980530"/>
                  <a:pt x="1755874" y="1978489"/>
                </a:cubicBezTo>
                <a:cubicBezTo>
                  <a:pt x="1766519" y="1981162"/>
                  <a:pt x="1768748" y="1984540"/>
                  <a:pt x="1770978" y="1987918"/>
                </a:cubicBezTo>
                <a:cubicBezTo>
                  <a:pt x="1770978" y="1987918"/>
                  <a:pt x="1765654" y="1986581"/>
                  <a:pt x="1762561" y="1988623"/>
                </a:cubicBezTo>
                <a:cubicBezTo>
                  <a:pt x="1762561" y="1988623"/>
                  <a:pt x="1757238" y="1987286"/>
                  <a:pt x="1751915" y="1985950"/>
                </a:cubicBezTo>
                <a:cubicBezTo>
                  <a:pt x="1751915" y="1985950"/>
                  <a:pt x="1748822" y="1987991"/>
                  <a:pt x="1745727" y="1990033"/>
                </a:cubicBezTo>
                <a:cubicBezTo>
                  <a:pt x="1731987" y="1989401"/>
                  <a:pt x="1723570" y="1990106"/>
                  <a:pt x="1717748" y="1974552"/>
                </a:cubicBezTo>
                <a:cubicBezTo>
                  <a:pt x="1719295" y="1973531"/>
                  <a:pt x="1722729" y="1973689"/>
                  <a:pt x="1726443" y="1974269"/>
                </a:cubicBezTo>
                <a:close/>
                <a:moveTo>
                  <a:pt x="9173238" y="1970360"/>
                </a:moveTo>
                <a:cubicBezTo>
                  <a:pt x="9173620" y="1966566"/>
                  <a:pt x="9177453" y="1966631"/>
                  <a:pt x="9177071" y="1970424"/>
                </a:cubicBezTo>
                <a:cubicBezTo>
                  <a:pt x="9184355" y="1974347"/>
                  <a:pt x="9175926" y="1981808"/>
                  <a:pt x="9171712" y="1985538"/>
                </a:cubicBezTo>
                <a:cubicBezTo>
                  <a:pt x="9172857" y="1974155"/>
                  <a:pt x="9169406" y="1970296"/>
                  <a:pt x="9173238" y="1970360"/>
                </a:cubicBezTo>
                <a:close/>
                <a:moveTo>
                  <a:pt x="8401205" y="1969447"/>
                </a:moveTo>
                <a:cubicBezTo>
                  <a:pt x="8428754" y="1971248"/>
                  <a:pt x="8457443" y="1989618"/>
                  <a:pt x="8470975" y="2033713"/>
                </a:cubicBezTo>
                <a:cubicBezTo>
                  <a:pt x="8438094" y="2076176"/>
                  <a:pt x="8380758" y="2089535"/>
                  <a:pt x="8348385" y="2056069"/>
                </a:cubicBezTo>
                <a:cubicBezTo>
                  <a:pt x="8339423" y="2044415"/>
                  <a:pt x="8335374" y="2032987"/>
                  <a:pt x="8335058" y="2022445"/>
                </a:cubicBezTo>
                <a:lnTo>
                  <a:pt x="8342159" y="2000307"/>
                </a:lnTo>
                <a:lnTo>
                  <a:pt x="8340910" y="1997466"/>
                </a:lnTo>
                <a:lnTo>
                  <a:pt x="8343345" y="1996611"/>
                </a:lnTo>
                <a:lnTo>
                  <a:pt x="8344134" y="1994150"/>
                </a:lnTo>
                <a:cubicBezTo>
                  <a:pt x="8356080" y="1977945"/>
                  <a:pt x="8378247" y="1967944"/>
                  <a:pt x="8401205" y="1969447"/>
                </a:cubicBezTo>
                <a:close/>
                <a:moveTo>
                  <a:pt x="8594416" y="1966589"/>
                </a:moveTo>
                <a:cubicBezTo>
                  <a:pt x="8599444" y="1971120"/>
                  <a:pt x="8601862" y="1975421"/>
                  <a:pt x="8602490" y="1979627"/>
                </a:cubicBezTo>
                <a:cubicBezTo>
                  <a:pt x="8604375" y="1992246"/>
                  <a:pt x="8590149" y="2004015"/>
                  <a:pt x="8581956" y="2018619"/>
                </a:cubicBezTo>
                <a:cubicBezTo>
                  <a:pt x="8573798" y="2009724"/>
                  <a:pt x="8571333" y="2001332"/>
                  <a:pt x="8573699" y="1992856"/>
                </a:cubicBezTo>
                <a:cubicBezTo>
                  <a:pt x="8576063" y="1984382"/>
                  <a:pt x="8583257" y="1975821"/>
                  <a:pt x="8594416" y="1966589"/>
                </a:cubicBezTo>
                <a:close/>
                <a:moveTo>
                  <a:pt x="8691490" y="1962361"/>
                </a:moveTo>
                <a:cubicBezTo>
                  <a:pt x="8699035" y="1962956"/>
                  <a:pt x="8707419" y="1966081"/>
                  <a:pt x="8716475" y="1973472"/>
                </a:cubicBezTo>
                <a:cubicBezTo>
                  <a:pt x="8736622" y="1990339"/>
                  <a:pt x="8753232" y="2015017"/>
                  <a:pt x="8727426" y="2045718"/>
                </a:cubicBezTo>
                <a:cubicBezTo>
                  <a:pt x="8723890" y="2053528"/>
                  <a:pt x="8723714" y="2049534"/>
                  <a:pt x="8720002" y="2053350"/>
                </a:cubicBezTo>
                <a:cubicBezTo>
                  <a:pt x="8716291" y="2057165"/>
                  <a:pt x="8712755" y="2064975"/>
                  <a:pt x="8712931" y="2068969"/>
                </a:cubicBezTo>
                <a:cubicBezTo>
                  <a:pt x="8696849" y="2056273"/>
                  <a:pt x="8689601" y="2067899"/>
                  <a:pt x="8665390" y="2046858"/>
                </a:cubicBezTo>
                <a:cubicBezTo>
                  <a:pt x="8633228" y="2021468"/>
                  <a:pt x="8639769" y="1993867"/>
                  <a:pt x="8650728" y="1978425"/>
                </a:cubicBezTo>
                <a:cubicBezTo>
                  <a:pt x="8653777" y="1981556"/>
                  <a:pt x="8668857" y="1960575"/>
                  <a:pt x="8691490" y="1962361"/>
                </a:cubicBezTo>
                <a:close/>
                <a:moveTo>
                  <a:pt x="9624365" y="1960385"/>
                </a:moveTo>
                <a:cubicBezTo>
                  <a:pt x="9630818" y="1965505"/>
                  <a:pt x="9633497" y="1975017"/>
                  <a:pt x="9634655" y="1986424"/>
                </a:cubicBezTo>
                <a:lnTo>
                  <a:pt x="9635607" y="2016934"/>
                </a:lnTo>
                <a:lnTo>
                  <a:pt x="9646423" y="2023774"/>
                </a:lnTo>
                <a:cubicBezTo>
                  <a:pt x="9642020" y="2027462"/>
                  <a:pt x="9645094" y="2031809"/>
                  <a:pt x="9648169" y="2036156"/>
                </a:cubicBezTo>
                <a:cubicBezTo>
                  <a:pt x="9639081" y="2071017"/>
                  <a:pt x="9570576" y="2078789"/>
                  <a:pt x="9568955" y="2048777"/>
                </a:cubicBezTo>
                <a:cubicBezTo>
                  <a:pt x="9568723" y="2044489"/>
                  <a:pt x="9569857" y="2039431"/>
                  <a:pt x="9572722" y="2033571"/>
                </a:cubicBezTo>
                <a:cubicBezTo>
                  <a:pt x="9579328" y="2028040"/>
                  <a:pt x="9585809" y="2023263"/>
                  <a:pt x="9592172" y="2019558"/>
                </a:cubicBezTo>
                <a:lnTo>
                  <a:pt x="9610635" y="2012090"/>
                </a:lnTo>
                <a:lnTo>
                  <a:pt x="9609196" y="1983216"/>
                </a:lnTo>
                <a:cubicBezTo>
                  <a:pt x="9608973" y="1972994"/>
                  <a:pt x="9611609" y="1965630"/>
                  <a:pt x="9624365" y="1960385"/>
                </a:cubicBezTo>
                <a:close/>
                <a:moveTo>
                  <a:pt x="9114601" y="1955307"/>
                </a:moveTo>
                <a:cubicBezTo>
                  <a:pt x="9125293" y="1952372"/>
                  <a:pt x="9132424" y="1961848"/>
                  <a:pt x="9134211" y="1972791"/>
                </a:cubicBezTo>
                <a:cubicBezTo>
                  <a:pt x="9136218" y="1976528"/>
                  <a:pt x="9135550" y="1980999"/>
                  <a:pt x="9133436" y="1985152"/>
                </a:cubicBezTo>
                <a:cubicBezTo>
                  <a:pt x="9131321" y="1989305"/>
                  <a:pt x="9127757" y="1993141"/>
                  <a:pt x="9123972" y="1995609"/>
                </a:cubicBezTo>
                <a:cubicBezTo>
                  <a:pt x="9118625" y="1997077"/>
                  <a:pt x="9118625" y="1997077"/>
                  <a:pt x="9113280" y="1998544"/>
                </a:cubicBezTo>
                <a:cubicBezTo>
                  <a:pt x="9107041" y="1994540"/>
                  <a:pt x="9098574" y="1994005"/>
                  <a:pt x="9094562" y="1986531"/>
                </a:cubicBezTo>
                <a:cubicBezTo>
                  <a:pt x="9092775" y="1975589"/>
                  <a:pt x="9107028" y="1960244"/>
                  <a:pt x="9114601" y="1955307"/>
                </a:cubicBezTo>
                <a:close/>
                <a:moveTo>
                  <a:pt x="2755515" y="1955022"/>
                </a:moveTo>
                <a:cubicBezTo>
                  <a:pt x="2759249" y="1954847"/>
                  <a:pt x="2763283" y="1955042"/>
                  <a:pt x="2768661" y="1955301"/>
                </a:cubicBezTo>
                <a:cubicBezTo>
                  <a:pt x="2770964" y="1972458"/>
                  <a:pt x="2751709" y="1977385"/>
                  <a:pt x="2745182" y="1969348"/>
                </a:cubicBezTo>
                <a:cubicBezTo>
                  <a:pt x="2743007" y="1966667"/>
                  <a:pt x="2742244" y="1962547"/>
                  <a:pt x="2744167" y="1956959"/>
                </a:cubicBezTo>
                <a:cubicBezTo>
                  <a:pt x="2748346" y="1955741"/>
                  <a:pt x="2751781" y="1955197"/>
                  <a:pt x="2755515" y="1955022"/>
                </a:cubicBezTo>
                <a:close/>
                <a:moveTo>
                  <a:pt x="2291834" y="1953515"/>
                </a:moveTo>
                <a:cubicBezTo>
                  <a:pt x="2294160" y="1952559"/>
                  <a:pt x="2296303" y="1952724"/>
                  <a:pt x="2298730" y="1953817"/>
                </a:cubicBezTo>
                <a:cubicBezTo>
                  <a:pt x="2302451" y="1952285"/>
                  <a:pt x="2303582" y="1956002"/>
                  <a:pt x="2308436" y="1958190"/>
                </a:cubicBezTo>
                <a:cubicBezTo>
                  <a:pt x="2309568" y="1961906"/>
                  <a:pt x="2306978" y="1967154"/>
                  <a:pt x="2306978" y="1967154"/>
                </a:cubicBezTo>
                <a:cubicBezTo>
                  <a:pt x="2304389" y="1972401"/>
                  <a:pt x="2304389" y="1972401"/>
                  <a:pt x="2309242" y="1974588"/>
                </a:cubicBezTo>
                <a:cubicBezTo>
                  <a:pt x="2309242" y="1974588"/>
                  <a:pt x="2305520" y="1976117"/>
                  <a:pt x="2305520" y="1976117"/>
                </a:cubicBezTo>
                <a:cubicBezTo>
                  <a:pt x="2304389" y="1972401"/>
                  <a:pt x="2305520" y="1976117"/>
                  <a:pt x="2302931" y="1981365"/>
                </a:cubicBezTo>
                <a:cubicBezTo>
                  <a:pt x="2294357" y="1980708"/>
                  <a:pt x="2290635" y="1982240"/>
                  <a:pt x="2285783" y="1980053"/>
                </a:cubicBezTo>
                <a:cubicBezTo>
                  <a:pt x="2283357" y="1978960"/>
                  <a:pt x="2280647" y="1976938"/>
                  <a:pt x="2278868" y="1974532"/>
                </a:cubicBezTo>
                <a:cubicBezTo>
                  <a:pt x="2277089" y="1972127"/>
                  <a:pt x="2276240" y="1969339"/>
                  <a:pt x="2277535" y="1966715"/>
                </a:cubicBezTo>
                <a:cubicBezTo>
                  <a:pt x="2281256" y="1965185"/>
                  <a:pt x="2280124" y="1961468"/>
                  <a:pt x="2283845" y="1959938"/>
                </a:cubicBezTo>
                <a:cubicBezTo>
                  <a:pt x="2287001" y="1956549"/>
                  <a:pt x="2289508" y="1954472"/>
                  <a:pt x="2291834" y="1953515"/>
                </a:cubicBezTo>
                <a:close/>
                <a:moveTo>
                  <a:pt x="9394569" y="1946790"/>
                </a:moveTo>
                <a:cubicBezTo>
                  <a:pt x="9394463" y="1961899"/>
                  <a:pt x="9391299" y="1968862"/>
                  <a:pt x="9387392" y="1970956"/>
                </a:cubicBezTo>
                <a:cubicBezTo>
                  <a:pt x="9375668" y="1977241"/>
                  <a:pt x="9357248" y="1939704"/>
                  <a:pt x="9394569" y="1946790"/>
                </a:cubicBezTo>
                <a:close/>
                <a:moveTo>
                  <a:pt x="9980314" y="1939536"/>
                </a:moveTo>
                <a:cubicBezTo>
                  <a:pt x="9981252" y="1944997"/>
                  <a:pt x="9986606" y="1943575"/>
                  <a:pt x="9991960" y="1942153"/>
                </a:cubicBezTo>
                <a:cubicBezTo>
                  <a:pt x="9993366" y="1950342"/>
                  <a:pt x="9997068" y="1962738"/>
                  <a:pt x="9989798" y="1970823"/>
                </a:cubicBezTo>
                <a:cubicBezTo>
                  <a:pt x="9987374" y="1973518"/>
                  <a:pt x="9983732" y="1975735"/>
                  <a:pt x="9978378" y="1977156"/>
                </a:cubicBezTo>
                <a:cubicBezTo>
                  <a:pt x="9976170" y="1980597"/>
                  <a:pt x="9961378" y="1975963"/>
                  <a:pt x="9960442" y="1970503"/>
                </a:cubicBezTo>
                <a:cubicBezTo>
                  <a:pt x="9955420" y="1957566"/>
                  <a:pt x="9968338" y="1951281"/>
                  <a:pt x="9980314" y="1939536"/>
                </a:cubicBezTo>
                <a:close/>
                <a:moveTo>
                  <a:pt x="1668669" y="1930145"/>
                </a:moveTo>
                <a:cubicBezTo>
                  <a:pt x="1672282" y="1932202"/>
                  <a:pt x="1673954" y="1928588"/>
                  <a:pt x="1677567" y="1930643"/>
                </a:cubicBezTo>
                <a:cubicBezTo>
                  <a:pt x="1686466" y="1931138"/>
                  <a:pt x="1686466" y="1931138"/>
                  <a:pt x="1688404" y="1936807"/>
                </a:cubicBezTo>
                <a:cubicBezTo>
                  <a:pt x="1690344" y="1942476"/>
                  <a:pt x="1681710" y="1951263"/>
                  <a:pt x="1683649" y="1956932"/>
                </a:cubicBezTo>
                <a:cubicBezTo>
                  <a:pt x="1683649" y="1956932"/>
                  <a:pt x="1683649" y="1956932"/>
                  <a:pt x="1674751" y="1956435"/>
                </a:cubicBezTo>
                <a:cubicBezTo>
                  <a:pt x="1671138" y="1954381"/>
                  <a:pt x="1667526" y="1952326"/>
                  <a:pt x="1665587" y="1946657"/>
                </a:cubicBezTo>
                <a:cubicBezTo>
                  <a:pt x="1663648" y="1940989"/>
                  <a:pt x="1666995" y="1933761"/>
                  <a:pt x="1668669" y="1930145"/>
                </a:cubicBezTo>
                <a:close/>
                <a:moveTo>
                  <a:pt x="8254294" y="1927895"/>
                </a:moveTo>
                <a:cubicBezTo>
                  <a:pt x="8279922" y="1940239"/>
                  <a:pt x="8288964" y="1990971"/>
                  <a:pt x="8278063" y="2010691"/>
                </a:cubicBezTo>
                <a:cubicBezTo>
                  <a:pt x="8261895" y="2016874"/>
                  <a:pt x="8249064" y="2015450"/>
                  <a:pt x="8239726" y="2009670"/>
                </a:cubicBezTo>
                <a:cubicBezTo>
                  <a:pt x="8232726" y="2005337"/>
                  <a:pt x="8227688" y="1998551"/>
                  <a:pt x="8224682" y="1990689"/>
                </a:cubicBezTo>
                <a:lnTo>
                  <a:pt x="8223780" y="1982643"/>
                </a:lnTo>
                <a:lnTo>
                  <a:pt x="8223651" y="1982751"/>
                </a:lnTo>
                <a:cubicBezTo>
                  <a:pt x="8209843" y="1985966"/>
                  <a:pt x="8191419" y="1978199"/>
                  <a:pt x="8184325" y="1956712"/>
                </a:cubicBezTo>
                <a:cubicBezTo>
                  <a:pt x="8191373" y="1942026"/>
                  <a:pt x="8200999" y="1935156"/>
                  <a:pt x="8206988" y="1929275"/>
                </a:cubicBezTo>
                <a:lnTo>
                  <a:pt x="8232000" y="1941307"/>
                </a:lnTo>
                <a:close/>
                <a:moveTo>
                  <a:pt x="8786704" y="1926560"/>
                </a:moveTo>
                <a:cubicBezTo>
                  <a:pt x="8795760" y="1925989"/>
                  <a:pt x="8805468" y="1929394"/>
                  <a:pt x="8815395" y="1937740"/>
                </a:cubicBezTo>
                <a:cubicBezTo>
                  <a:pt x="8820098" y="1957685"/>
                  <a:pt x="8797635" y="1968490"/>
                  <a:pt x="8786492" y="1975870"/>
                </a:cubicBezTo>
                <a:lnTo>
                  <a:pt x="8781394" y="1970179"/>
                </a:lnTo>
                <a:lnTo>
                  <a:pt x="8778486" y="1978250"/>
                </a:lnTo>
                <a:cubicBezTo>
                  <a:pt x="8776406" y="1981528"/>
                  <a:pt x="8773671" y="1984900"/>
                  <a:pt x="8770957" y="1988774"/>
                </a:cubicBezTo>
                <a:cubicBezTo>
                  <a:pt x="8763072" y="1984415"/>
                  <a:pt x="8751685" y="1987890"/>
                  <a:pt x="8743623" y="1979523"/>
                </a:cubicBezTo>
                <a:cubicBezTo>
                  <a:pt x="8743623" y="1979523"/>
                  <a:pt x="8739592" y="1975343"/>
                  <a:pt x="8739238" y="1967331"/>
                </a:cubicBezTo>
                <a:cubicBezTo>
                  <a:pt x="8730999" y="1954960"/>
                  <a:pt x="8742032" y="1943474"/>
                  <a:pt x="8742032" y="1943474"/>
                </a:cubicBezTo>
                <a:cubicBezTo>
                  <a:pt x="8742032" y="1943474"/>
                  <a:pt x="8742032" y="1943474"/>
                  <a:pt x="8738177" y="1943296"/>
                </a:cubicBezTo>
                <a:cubicBezTo>
                  <a:pt x="8745885" y="1943650"/>
                  <a:pt x="8753417" y="1939998"/>
                  <a:pt x="8761126" y="1940352"/>
                </a:cubicBezTo>
                <a:lnTo>
                  <a:pt x="8763406" y="1942578"/>
                </a:lnTo>
                <a:lnTo>
                  <a:pt x="8761935" y="1939233"/>
                </a:lnTo>
                <a:cubicBezTo>
                  <a:pt x="8769247" y="1931677"/>
                  <a:pt x="8777650" y="1927132"/>
                  <a:pt x="8786704" y="1926560"/>
                </a:cubicBezTo>
                <a:close/>
                <a:moveTo>
                  <a:pt x="8432323" y="1918940"/>
                </a:moveTo>
                <a:cubicBezTo>
                  <a:pt x="8439275" y="1919381"/>
                  <a:pt x="8443134" y="1921863"/>
                  <a:pt x="8445058" y="1925622"/>
                </a:cubicBezTo>
                <a:cubicBezTo>
                  <a:pt x="8446983" y="1929381"/>
                  <a:pt x="8446975" y="1934415"/>
                  <a:pt x="8446192" y="1939961"/>
                </a:cubicBezTo>
                <a:cubicBezTo>
                  <a:pt x="8444628" y="1951050"/>
                  <a:pt x="8436128" y="1951630"/>
                  <a:pt x="8436128" y="1951630"/>
                </a:cubicBezTo>
                <a:cubicBezTo>
                  <a:pt x="8422225" y="1950747"/>
                  <a:pt x="8412195" y="1942279"/>
                  <a:pt x="8411447" y="1927686"/>
                </a:cubicBezTo>
                <a:cubicBezTo>
                  <a:pt x="8415323" y="1920100"/>
                  <a:pt x="8423823" y="1919520"/>
                  <a:pt x="8432323" y="1918940"/>
                </a:cubicBezTo>
                <a:close/>
                <a:moveTo>
                  <a:pt x="8318018" y="1904420"/>
                </a:moveTo>
                <a:cubicBezTo>
                  <a:pt x="8327864" y="1906101"/>
                  <a:pt x="8339238" y="1912284"/>
                  <a:pt x="8350396" y="1924607"/>
                </a:cubicBezTo>
                <a:cubicBezTo>
                  <a:pt x="8355137" y="1944509"/>
                  <a:pt x="8333146" y="1971059"/>
                  <a:pt x="8317498" y="1966405"/>
                </a:cubicBezTo>
                <a:cubicBezTo>
                  <a:pt x="8272674" y="1934820"/>
                  <a:pt x="8288481" y="1899375"/>
                  <a:pt x="8318018" y="1904420"/>
                </a:cubicBezTo>
                <a:close/>
                <a:moveTo>
                  <a:pt x="8092305" y="1902293"/>
                </a:moveTo>
                <a:lnTo>
                  <a:pt x="8085289" y="1918065"/>
                </a:lnTo>
                <a:lnTo>
                  <a:pt x="8075775" y="1932251"/>
                </a:lnTo>
                <a:lnTo>
                  <a:pt x="8080068" y="1955689"/>
                </a:lnTo>
                <a:cubicBezTo>
                  <a:pt x="8083880" y="1969989"/>
                  <a:pt x="8083161" y="1981683"/>
                  <a:pt x="8083395" y="1996954"/>
                </a:cubicBezTo>
                <a:lnTo>
                  <a:pt x="8086248" y="2009495"/>
                </a:lnTo>
                <a:lnTo>
                  <a:pt x="8105208" y="1986596"/>
                </a:lnTo>
                <a:lnTo>
                  <a:pt x="8110733" y="1984359"/>
                </a:lnTo>
                <a:lnTo>
                  <a:pt x="8109162" y="1978467"/>
                </a:lnTo>
                <a:cubicBezTo>
                  <a:pt x="8107256" y="1971318"/>
                  <a:pt x="8105350" y="1964167"/>
                  <a:pt x="8104398" y="1960591"/>
                </a:cubicBezTo>
                <a:cubicBezTo>
                  <a:pt x="8103444" y="1957018"/>
                  <a:pt x="8101538" y="1949867"/>
                  <a:pt x="8100586" y="1946292"/>
                </a:cubicBezTo>
                <a:cubicBezTo>
                  <a:pt x="8098802" y="1932400"/>
                  <a:pt x="8096421" y="1919868"/>
                  <a:pt x="8093816" y="1908295"/>
                </a:cubicBezTo>
                <a:close/>
                <a:moveTo>
                  <a:pt x="9581304" y="1889758"/>
                </a:moveTo>
                <a:cubicBezTo>
                  <a:pt x="9588912" y="1890291"/>
                  <a:pt x="9595330" y="1891035"/>
                  <a:pt x="9596762" y="1890951"/>
                </a:cubicBezTo>
                <a:cubicBezTo>
                  <a:pt x="9596762" y="1890951"/>
                  <a:pt x="9600578" y="1890726"/>
                  <a:pt x="9604396" y="1890502"/>
                </a:cubicBezTo>
                <a:cubicBezTo>
                  <a:pt x="9608767" y="1894229"/>
                  <a:pt x="9609321" y="1898181"/>
                  <a:pt x="9613138" y="1897956"/>
                </a:cubicBezTo>
                <a:cubicBezTo>
                  <a:pt x="9603347" y="1910483"/>
                  <a:pt x="9591341" y="1907204"/>
                  <a:pt x="9579336" y="1903925"/>
                </a:cubicBezTo>
                <a:cubicBezTo>
                  <a:pt x="9571147" y="1900422"/>
                  <a:pt x="9567329" y="1900647"/>
                  <a:pt x="9560249" y="1905046"/>
                </a:cubicBezTo>
                <a:cubicBezTo>
                  <a:pt x="9560249" y="1905046"/>
                  <a:pt x="9560249" y="1905046"/>
                  <a:pt x="9551507" y="1897592"/>
                </a:cubicBezTo>
                <a:lnTo>
                  <a:pt x="9550953" y="1893641"/>
                </a:lnTo>
                <a:cubicBezTo>
                  <a:pt x="9551630" y="1891609"/>
                  <a:pt x="9554593" y="1890439"/>
                  <a:pt x="9558717" y="1889823"/>
                </a:cubicBezTo>
                <a:cubicBezTo>
                  <a:pt x="9564902" y="1888900"/>
                  <a:pt x="9573698" y="1889224"/>
                  <a:pt x="9581304" y="1889758"/>
                </a:cubicBezTo>
                <a:close/>
                <a:moveTo>
                  <a:pt x="1930719" y="1889505"/>
                </a:moveTo>
                <a:cubicBezTo>
                  <a:pt x="1933080" y="1894843"/>
                  <a:pt x="1929253" y="1892668"/>
                  <a:pt x="1927789" y="1895830"/>
                </a:cubicBezTo>
                <a:cubicBezTo>
                  <a:pt x="1925429" y="1890492"/>
                  <a:pt x="1925429" y="1890492"/>
                  <a:pt x="1930719" y="1889505"/>
                </a:cubicBezTo>
                <a:close/>
                <a:moveTo>
                  <a:pt x="1734602" y="1887663"/>
                </a:moveTo>
                <a:cubicBezTo>
                  <a:pt x="1743602" y="1888349"/>
                  <a:pt x="1752661" y="1891507"/>
                  <a:pt x="1759200" y="1893159"/>
                </a:cubicBezTo>
                <a:cubicBezTo>
                  <a:pt x="1757303" y="1910020"/>
                  <a:pt x="1755411" y="1926882"/>
                  <a:pt x="1746427" y="1935015"/>
                </a:cubicBezTo>
                <a:cubicBezTo>
                  <a:pt x="1735714" y="1934618"/>
                  <a:pt x="1726655" y="1931460"/>
                  <a:pt x="1720296" y="1925229"/>
                </a:cubicBezTo>
                <a:cubicBezTo>
                  <a:pt x="1713936" y="1918997"/>
                  <a:pt x="1710276" y="1909690"/>
                  <a:pt x="1710357" y="1896995"/>
                </a:cubicBezTo>
                <a:cubicBezTo>
                  <a:pt x="1716661" y="1888763"/>
                  <a:pt x="1725603" y="1886977"/>
                  <a:pt x="1734602" y="1887663"/>
                </a:cubicBezTo>
                <a:close/>
                <a:moveTo>
                  <a:pt x="2196179" y="1886548"/>
                </a:moveTo>
                <a:lnTo>
                  <a:pt x="2196139" y="1915475"/>
                </a:lnTo>
                <a:lnTo>
                  <a:pt x="2201711" y="1905779"/>
                </a:lnTo>
                <a:cubicBezTo>
                  <a:pt x="2206786" y="1900817"/>
                  <a:pt x="2213020" y="1897432"/>
                  <a:pt x="2218612" y="1897927"/>
                </a:cubicBezTo>
                <a:cubicBezTo>
                  <a:pt x="2228511" y="1906671"/>
                  <a:pt x="2223500" y="1914098"/>
                  <a:pt x="2230313" y="1918636"/>
                </a:cubicBezTo>
                <a:cubicBezTo>
                  <a:pt x="2223439" y="1925900"/>
                  <a:pt x="2217205" y="1929285"/>
                  <a:pt x="2210987" y="1929720"/>
                </a:cubicBezTo>
                <a:lnTo>
                  <a:pt x="2196126" y="1924607"/>
                </a:lnTo>
                <a:lnTo>
                  <a:pt x="2196121" y="1927937"/>
                </a:lnTo>
                <a:lnTo>
                  <a:pt x="2195157" y="1947261"/>
                </a:lnTo>
                <a:lnTo>
                  <a:pt x="2210602" y="1950928"/>
                </a:lnTo>
                <a:cubicBezTo>
                  <a:pt x="2216430" y="1952523"/>
                  <a:pt x="2222089" y="1954577"/>
                  <a:pt x="2225454" y="1957449"/>
                </a:cubicBezTo>
                <a:cubicBezTo>
                  <a:pt x="2227697" y="1959366"/>
                  <a:pt x="2228922" y="1961644"/>
                  <a:pt x="2228497" y="1964394"/>
                </a:cubicBezTo>
                <a:cubicBezTo>
                  <a:pt x="2223107" y="1963012"/>
                  <a:pt x="2216156" y="1962659"/>
                  <a:pt x="2209809" y="1960674"/>
                </a:cubicBezTo>
                <a:lnTo>
                  <a:pt x="2195144" y="1947528"/>
                </a:lnTo>
                <a:lnTo>
                  <a:pt x="2194339" y="1963671"/>
                </a:lnTo>
                <a:cubicBezTo>
                  <a:pt x="2190589" y="1965213"/>
                  <a:pt x="2189440" y="1961443"/>
                  <a:pt x="2185689" y="1962985"/>
                </a:cubicBezTo>
                <a:cubicBezTo>
                  <a:pt x="2183240" y="1961872"/>
                  <a:pt x="2181388" y="1958389"/>
                  <a:pt x="2180048" y="1953771"/>
                </a:cubicBezTo>
                <a:cubicBezTo>
                  <a:pt x="2176027" y="1939913"/>
                  <a:pt x="2176602" y="1915813"/>
                  <a:pt x="2179414" y="1914655"/>
                </a:cubicBezTo>
                <a:cubicBezTo>
                  <a:pt x="2178267" y="1910886"/>
                  <a:pt x="2182017" y="1909343"/>
                  <a:pt x="2180869" y="1905572"/>
                </a:cubicBezTo>
                <a:cubicBezTo>
                  <a:pt x="2180869" y="1905572"/>
                  <a:pt x="2179721" y="1901801"/>
                  <a:pt x="2182324" y="1896489"/>
                </a:cubicBezTo>
                <a:cubicBezTo>
                  <a:pt x="2184926" y="1891175"/>
                  <a:pt x="2187530" y="1885863"/>
                  <a:pt x="2196179" y="1886548"/>
                </a:cubicBezTo>
                <a:close/>
                <a:moveTo>
                  <a:pt x="2139330" y="1882170"/>
                </a:moveTo>
                <a:cubicBezTo>
                  <a:pt x="2148338" y="1886781"/>
                  <a:pt x="2160494" y="1893645"/>
                  <a:pt x="2167880" y="1903553"/>
                </a:cubicBezTo>
                <a:cubicBezTo>
                  <a:pt x="2175268" y="1913461"/>
                  <a:pt x="2177886" y="1926409"/>
                  <a:pt x="2167820" y="1943183"/>
                </a:cubicBezTo>
                <a:cubicBezTo>
                  <a:pt x="2162397" y="1942986"/>
                  <a:pt x="2156974" y="1942790"/>
                  <a:pt x="2151549" y="1942595"/>
                </a:cubicBezTo>
                <a:cubicBezTo>
                  <a:pt x="2151737" y="1916894"/>
                  <a:pt x="2139788" y="1902181"/>
                  <a:pt x="2139330" y="1882170"/>
                </a:cubicBezTo>
                <a:close/>
                <a:moveTo>
                  <a:pt x="2590318" y="1874799"/>
                </a:moveTo>
                <a:cubicBezTo>
                  <a:pt x="2606996" y="1871390"/>
                  <a:pt x="2621757" y="1880299"/>
                  <a:pt x="2623781" y="1895151"/>
                </a:cubicBezTo>
                <a:cubicBezTo>
                  <a:pt x="2624680" y="1901751"/>
                  <a:pt x="2623063" y="1909525"/>
                  <a:pt x="2617981" y="1917914"/>
                </a:cubicBezTo>
                <a:cubicBezTo>
                  <a:pt x="2604612" y="1927494"/>
                  <a:pt x="2589568" y="1928496"/>
                  <a:pt x="2579813" y="1922182"/>
                </a:cubicBezTo>
                <a:cubicBezTo>
                  <a:pt x="2570059" y="1915868"/>
                  <a:pt x="2565600" y="1902237"/>
                  <a:pt x="2573402" y="1882550"/>
                </a:cubicBezTo>
                <a:cubicBezTo>
                  <a:pt x="2578986" y="1878441"/>
                  <a:pt x="2584758" y="1875935"/>
                  <a:pt x="2590318" y="1874799"/>
                </a:cubicBezTo>
                <a:close/>
                <a:moveTo>
                  <a:pt x="1589337" y="1874141"/>
                </a:moveTo>
                <a:cubicBezTo>
                  <a:pt x="1622321" y="1877147"/>
                  <a:pt x="1653876" y="1891525"/>
                  <a:pt x="1658981" y="1919609"/>
                </a:cubicBezTo>
                <a:cubicBezTo>
                  <a:pt x="1607578" y="1893378"/>
                  <a:pt x="1563041" y="1935097"/>
                  <a:pt x="1511111" y="1896909"/>
                </a:cubicBezTo>
                <a:cubicBezTo>
                  <a:pt x="1521937" y="1879503"/>
                  <a:pt x="1556352" y="1871135"/>
                  <a:pt x="1589337" y="1874141"/>
                </a:cubicBezTo>
                <a:close/>
                <a:moveTo>
                  <a:pt x="2362895" y="1869572"/>
                </a:moveTo>
                <a:cubicBezTo>
                  <a:pt x="2406857" y="1857763"/>
                  <a:pt x="2442091" y="1912525"/>
                  <a:pt x="2453528" y="1942625"/>
                </a:cubicBezTo>
                <a:cubicBezTo>
                  <a:pt x="2437160" y="1934140"/>
                  <a:pt x="2420336" y="1926484"/>
                  <a:pt x="2404687" y="1915647"/>
                </a:cubicBezTo>
                <a:cubicBezTo>
                  <a:pt x="2389037" y="1904806"/>
                  <a:pt x="2374562" y="1890785"/>
                  <a:pt x="2362895" y="1869572"/>
                </a:cubicBezTo>
                <a:close/>
                <a:moveTo>
                  <a:pt x="2503052" y="1867357"/>
                </a:moveTo>
                <a:cubicBezTo>
                  <a:pt x="2516824" y="1873573"/>
                  <a:pt x="2521908" y="1879285"/>
                  <a:pt x="2522242" y="1883707"/>
                </a:cubicBezTo>
                <a:cubicBezTo>
                  <a:pt x="2523241" y="1896970"/>
                  <a:pt x="2481459" y="1898611"/>
                  <a:pt x="2503052" y="1867357"/>
                </a:cubicBezTo>
                <a:close/>
                <a:moveTo>
                  <a:pt x="2852104" y="1864769"/>
                </a:moveTo>
                <a:cubicBezTo>
                  <a:pt x="2862444" y="1880728"/>
                  <a:pt x="2874295" y="1895320"/>
                  <a:pt x="2882748" y="1912988"/>
                </a:cubicBezTo>
                <a:cubicBezTo>
                  <a:pt x="2891202" y="1930655"/>
                  <a:pt x="2896259" y="1951398"/>
                  <a:pt x="2893014" y="1979658"/>
                </a:cubicBezTo>
                <a:cubicBezTo>
                  <a:pt x="2887300" y="1982299"/>
                  <a:pt x="2881856" y="1988495"/>
                  <a:pt x="2875980" y="1992550"/>
                </a:cubicBezTo>
                <a:lnTo>
                  <a:pt x="2867864" y="1995860"/>
                </a:lnTo>
                <a:lnTo>
                  <a:pt x="2865198" y="1998981"/>
                </a:lnTo>
                <a:cubicBezTo>
                  <a:pt x="2861135" y="2001903"/>
                  <a:pt x="2856332" y="2002819"/>
                  <a:pt x="2849006" y="2000704"/>
                </a:cubicBezTo>
                <a:cubicBezTo>
                  <a:pt x="2849207" y="1998713"/>
                  <a:pt x="2851388" y="1995761"/>
                  <a:pt x="2854040" y="1992816"/>
                </a:cubicBezTo>
                <a:lnTo>
                  <a:pt x="2857113" y="1989747"/>
                </a:lnTo>
                <a:lnTo>
                  <a:pt x="2861207" y="1974233"/>
                </a:lnTo>
                <a:cubicBezTo>
                  <a:pt x="2865327" y="1932560"/>
                  <a:pt x="2824553" y="1898579"/>
                  <a:pt x="2852104" y="1864769"/>
                </a:cubicBezTo>
                <a:close/>
                <a:moveTo>
                  <a:pt x="8803601" y="1864298"/>
                </a:moveTo>
                <a:cubicBezTo>
                  <a:pt x="8808621" y="1867134"/>
                  <a:pt x="8817392" y="1868952"/>
                  <a:pt x="8823686" y="1875643"/>
                </a:cubicBezTo>
                <a:cubicBezTo>
                  <a:pt x="8826298" y="1895929"/>
                  <a:pt x="8817596" y="1906691"/>
                  <a:pt x="8802598" y="1910762"/>
                </a:cubicBezTo>
                <a:cubicBezTo>
                  <a:pt x="8782514" y="1899419"/>
                  <a:pt x="8784855" y="1869388"/>
                  <a:pt x="8803601" y="1864298"/>
                </a:cubicBezTo>
                <a:close/>
                <a:moveTo>
                  <a:pt x="9053531" y="1857513"/>
                </a:moveTo>
                <a:cubicBezTo>
                  <a:pt x="9064421" y="1854527"/>
                  <a:pt x="9068508" y="1862138"/>
                  <a:pt x="9069419" y="1867709"/>
                </a:cubicBezTo>
                <a:cubicBezTo>
                  <a:pt x="9073051" y="1872535"/>
                  <a:pt x="9072601" y="1878480"/>
                  <a:pt x="9069995" y="1884287"/>
                </a:cubicBezTo>
                <a:cubicBezTo>
                  <a:pt x="9067389" y="1890096"/>
                  <a:pt x="9062626" y="1895768"/>
                  <a:pt x="9057637" y="1900047"/>
                </a:cubicBezTo>
                <a:cubicBezTo>
                  <a:pt x="9059904" y="1896515"/>
                  <a:pt x="9059904" y="1896515"/>
                  <a:pt x="9059904" y="1896515"/>
                </a:cubicBezTo>
                <a:cubicBezTo>
                  <a:pt x="9058995" y="1890944"/>
                  <a:pt x="9056728" y="1894476"/>
                  <a:pt x="9053550" y="1892436"/>
                </a:cubicBezTo>
                <a:cubicBezTo>
                  <a:pt x="9053550" y="1892436"/>
                  <a:pt x="9056728" y="1894476"/>
                  <a:pt x="9051283" y="1895969"/>
                </a:cubicBezTo>
                <a:cubicBezTo>
                  <a:pt x="9053550" y="1892436"/>
                  <a:pt x="9050372" y="1890397"/>
                  <a:pt x="9047195" y="1888359"/>
                </a:cubicBezTo>
                <a:cubicBezTo>
                  <a:pt x="9045375" y="1877216"/>
                  <a:pt x="9045820" y="1862539"/>
                  <a:pt x="9053531" y="1857513"/>
                </a:cubicBezTo>
                <a:close/>
                <a:moveTo>
                  <a:pt x="10056050" y="1845456"/>
                </a:moveTo>
                <a:cubicBezTo>
                  <a:pt x="10061028" y="1842882"/>
                  <a:pt x="10065132" y="1845013"/>
                  <a:pt x="10067962" y="1849303"/>
                </a:cubicBezTo>
                <a:cubicBezTo>
                  <a:pt x="10075038" y="1860027"/>
                  <a:pt x="10074144" y="1884246"/>
                  <a:pt x="10059010" y="1882165"/>
                </a:cubicBezTo>
                <a:lnTo>
                  <a:pt x="10055878" y="1880247"/>
                </a:lnTo>
                <a:lnTo>
                  <a:pt x="10054188" y="1881275"/>
                </a:lnTo>
                <a:cubicBezTo>
                  <a:pt x="10049910" y="1881526"/>
                  <a:pt x="10045012" y="1880794"/>
                  <a:pt x="10041208" y="1881017"/>
                </a:cubicBezTo>
                <a:cubicBezTo>
                  <a:pt x="10038538" y="1889329"/>
                  <a:pt x="10024856" y="1873824"/>
                  <a:pt x="10022184" y="1882134"/>
                </a:cubicBezTo>
                <a:cubicBezTo>
                  <a:pt x="10004700" y="1866853"/>
                  <a:pt x="9988510" y="1888189"/>
                  <a:pt x="9959046" y="1869535"/>
                </a:cubicBezTo>
                <a:cubicBezTo>
                  <a:pt x="9968132" y="1865943"/>
                  <a:pt x="9976754" y="1864164"/>
                  <a:pt x="9984910" y="1863365"/>
                </a:cubicBezTo>
                <a:cubicBezTo>
                  <a:pt x="9997152" y="1862169"/>
                  <a:pt x="10008352" y="1863183"/>
                  <a:pt x="10018524" y="1863613"/>
                </a:cubicBezTo>
                <a:lnTo>
                  <a:pt x="10043932" y="1860595"/>
                </a:lnTo>
                <a:lnTo>
                  <a:pt x="10047978" y="1853165"/>
                </a:lnTo>
                <a:cubicBezTo>
                  <a:pt x="10050854" y="1849207"/>
                  <a:pt x="10053560" y="1846743"/>
                  <a:pt x="10056050" y="1845456"/>
                </a:cubicBezTo>
                <a:close/>
                <a:moveTo>
                  <a:pt x="9884880" y="1843288"/>
                </a:moveTo>
                <a:cubicBezTo>
                  <a:pt x="9890508" y="1883245"/>
                  <a:pt x="9817717" y="1939713"/>
                  <a:pt x="9784112" y="1908587"/>
                </a:cubicBezTo>
                <a:cubicBezTo>
                  <a:pt x="9822833" y="1888679"/>
                  <a:pt x="9835992" y="1856522"/>
                  <a:pt x="9884880" y="1843288"/>
                </a:cubicBezTo>
                <a:close/>
                <a:moveTo>
                  <a:pt x="890425" y="1837885"/>
                </a:moveTo>
                <a:cubicBezTo>
                  <a:pt x="930212" y="1852860"/>
                  <a:pt x="954842" y="1923507"/>
                  <a:pt x="917673" y="1932792"/>
                </a:cubicBezTo>
                <a:cubicBezTo>
                  <a:pt x="912363" y="1934117"/>
                  <a:pt x="905793" y="1934193"/>
                  <a:pt x="897825" y="1932674"/>
                </a:cubicBezTo>
                <a:cubicBezTo>
                  <a:pt x="885244" y="1906629"/>
                  <a:pt x="855325" y="1864250"/>
                  <a:pt x="890425" y="1837885"/>
                </a:cubicBezTo>
                <a:close/>
                <a:moveTo>
                  <a:pt x="1762053" y="1830914"/>
                </a:moveTo>
                <a:cubicBezTo>
                  <a:pt x="1764716" y="1832429"/>
                  <a:pt x="1767463" y="1836189"/>
                  <a:pt x="1771181" y="1842697"/>
                </a:cubicBezTo>
                <a:cubicBezTo>
                  <a:pt x="1775061" y="1853695"/>
                  <a:pt x="1780554" y="1861214"/>
                  <a:pt x="1778944" y="1864693"/>
                </a:cubicBezTo>
                <a:cubicBezTo>
                  <a:pt x="1782496" y="1866713"/>
                  <a:pt x="1784436" y="1872210"/>
                  <a:pt x="1787988" y="1874232"/>
                </a:cubicBezTo>
                <a:cubicBezTo>
                  <a:pt x="1787988" y="1874232"/>
                  <a:pt x="1787988" y="1874232"/>
                  <a:pt x="1786378" y="1877710"/>
                </a:cubicBezTo>
                <a:cubicBezTo>
                  <a:pt x="1773781" y="1866149"/>
                  <a:pt x="1754413" y="1859526"/>
                  <a:pt x="1746978" y="1846509"/>
                </a:cubicBezTo>
                <a:cubicBezTo>
                  <a:pt x="1746008" y="1843759"/>
                  <a:pt x="1745038" y="1841010"/>
                  <a:pt x="1745599" y="1838584"/>
                </a:cubicBezTo>
                <a:cubicBezTo>
                  <a:pt x="1746163" y="1836157"/>
                  <a:pt x="1748259" y="1834054"/>
                  <a:pt x="1753421" y="1832596"/>
                </a:cubicBezTo>
                <a:cubicBezTo>
                  <a:pt x="1756808" y="1830127"/>
                  <a:pt x="1759389" y="1829399"/>
                  <a:pt x="1762053" y="1830914"/>
                </a:cubicBezTo>
                <a:close/>
                <a:moveTo>
                  <a:pt x="8730146" y="1829485"/>
                </a:moveTo>
                <a:cubicBezTo>
                  <a:pt x="8733694" y="1829358"/>
                  <a:pt x="8736701" y="1831762"/>
                  <a:pt x="8738565" y="1835197"/>
                </a:cubicBezTo>
                <a:cubicBezTo>
                  <a:pt x="8742291" y="1842065"/>
                  <a:pt x="8741445" y="1853058"/>
                  <a:pt x="8731200" y="1856179"/>
                </a:cubicBezTo>
                <a:cubicBezTo>
                  <a:pt x="8728024" y="1851874"/>
                  <a:pt x="8721010" y="1847230"/>
                  <a:pt x="8718486" y="1838957"/>
                </a:cubicBezTo>
                <a:cubicBezTo>
                  <a:pt x="8722511" y="1832269"/>
                  <a:pt x="8726599" y="1829612"/>
                  <a:pt x="8730146" y="1829485"/>
                </a:cubicBezTo>
                <a:close/>
                <a:moveTo>
                  <a:pt x="8261214" y="1827965"/>
                </a:moveTo>
                <a:cubicBezTo>
                  <a:pt x="8265480" y="1848742"/>
                  <a:pt x="8270883" y="1885939"/>
                  <a:pt x="8234717" y="1894986"/>
                </a:cubicBezTo>
                <a:cubicBezTo>
                  <a:pt x="8231585" y="1890630"/>
                  <a:pt x="8228455" y="1886273"/>
                  <a:pt x="8225322" y="1881917"/>
                </a:cubicBezTo>
                <a:cubicBezTo>
                  <a:pt x="8243836" y="1863152"/>
                  <a:pt x="8247163" y="1843045"/>
                  <a:pt x="8261214" y="1827965"/>
                </a:cubicBezTo>
                <a:close/>
                <a:moveTo>
                  <a:pt x="9548349" y="1823995"/>
                </a:moveTo>
                <a:cubicBezTo>
                  <a:pt x="9557397" y="1829516"/>
                  <a:pt x="9565704" y="1831162"/>
                  <a:pt x="9574753" y="1836684"/>
                </a:cubicBezTo>
                <a:cubicBezTo>
                  <a:pt x="9582985" y="1858827"/>
                  <a:pt x="9571787" y="1873391"/>
                  <a:pt x="9557510" y="1877091"/>
                </a:cubicBezTo>
                <a:cubicBezTo>
                  <a:pt x="9543231" y="1880790"/>
                  <a:pt x="9525876" y="1873622"/>
                  <a:pt x="9521798" y="1852300"/>
                </a:cubicBezTo>
                <a:cubicBezTo>
                  <a:pt x="9530920" y="1837324"/>
                  <a:pt x="9541525" y="1830102"/>
                  <a:pt x="9548349" y="1823995"/>
                </a:cubicBezTo>
                <a:close/>
                <a:moveTo>
                  <a:pt x="2572258" y="1822951"/>
                </a:moveTo>
                <a:cubicBezTo>
                  <a:pt x="2578570" y="1822786"/>
                  <a:pt x="2584076" y="1824932"/>
                  <a:pt x="2587407" y="1830097"/>
                </a:cubicBezTo>
                <a:cubicBezTo>
                  <a:pt x="2589626" y="1833540"/>
                  <a:pt x="2590882" y="1838327"/>
                  <a:pt x="2590766" y="1844666"/>
                </a:cubicBezTo>
                <a:cubicBezTo>
                  <a:pt x="2581665" y="1852906"/>
                  <a:pt x="2557162" y="1855143"/>
                  <a:pt x="2550161" y="1846523"/>
                </a:cubicBezTo>
                <a:cubicBezTo>
                  <a:pt x="2550861" y="1840902"/>
                  <a:pt x="2551560" y="1835281"/>
                  <a:pt x="2552260" y="1829661"/>
                </a:cubicBezTo>
                <a:cubicBezTo>
                  <a:pt x="2558823" y="1825588"/>
                  <a:pt x="2565944" y="1823115"/>
                  <a:pt x="2572258" y="1822951"/>
                </a:cubicBezTo>
                <a:close/>
                <a:moveTo>
                  <a:pt x="9077512" y="1819779"/>
                </a:moveTo>
                <a:cubicBezTo>
                  <a:pt x="9081458" y="1820456"/>
                  <a:pt x="9085513" y="1823615"/>
                  <a:pt x="9089614" y="1827768"/>
                </a:cubicBezTo>
                <a:cubicBezTo>
                  <a:pt x="9097814" y="1836073"/>
                  <a:pt x="9094240" y="1843838"/>
                  <a:pt x="9094240" y="1843838"/>
                </a:cubicBezTo>
                <a:cubicBezTo>
                  <a:pt x="9086918" y="1855396"/>
                  <a:pt x="9075319" y="1858828"/>
                  <a:pt x="9063196" y="1850342"/>
                </a:cubicBezTo>
                <a:cubicBezTo>
                  <a:pt x="9058920" y="1842218"/>
                  <a:pt x="9062494" y="1834453"/>
                  <a:pt x="9066067" y="1826688"/>
                </a:cubicBezTo>
                <a:cubicBezTo>
                  <a:pt x="9069728" y="1820909"/>
                  <a:pt x="9073565" y="1819102"/>
                  <a:pt x="9077512" y="1819779"/>
                </a:cubicBezTo>
                <a:close/>
                <a:moveTo>
                  <a:pt x="9335784" y="1819538"/>
                </a:moveTo>
                <a:cubicBezTo>
                  <a:pt x="9350085" y="1837244"/>
                  <a:pt x="9348284" y="1859696"/>
                  <a:pt x="9340048" y="1880551"/>
                </a:cubicBezTo>
                <a:lnTo>
                  <a:pt x="9325444" y="1907332"/>
                </a:lnTo>
                <a:lnTo>
                  <a:pt x="9344190" y="1919770"/>
                </a:lnTo>
                <a:lnTo>
                  <a:pt x="9349744" y="1927456"/>
                </a:lnTo>
                <a:lnTo>
                  <a:pt x="9358902" y="1928875"/>
                </a:lnTo>
                <a:lnTo>
                  <a:pt x="9360858" y="1942835"/>
                </a:lnTo>
                <a:lnTo>
                  <a:pt x="9365462" y="1949206"/>
                </a:lnTo>
                <a:cubicBezTo>
                  <a:pt x="9369548" y="1960812"/>
                  <a:pt x="9369994" y="1974407"/>
                  <a:pt x="9364899" y="1990580"/>
                </a:cubicBezTo>
                <a:cubicBezTo>
                  <a:pt x="9335737" y="2000060"/>
                  <a:pt x="9300084" y="1989139"/>
                  <a:pt x="9276248" y="1970108"/>
                </a:cubicBezTo>
                <a:lnTo>
                  <a:pt x="9272607" y="1965211"/>
                </a:lnTo>
                <a:lnTo>
                  <a:pt x="9280854" y="1989678"/>
                </a:lnTo>
                <a:cubicBezTo>
                  <a:pt x="9286893" y="2038802"/>
                  <a:pt x="9269060" y="2097805"/>
                  <a:pt x="9261418" y="2151532"/>
                </a:cubicBezTo>
                <a:cubicBezTo>
                  <a:pt x="9248647" y="2147224"/>
                  <a:pt x="9238068" y="2154380"/>
                  <a:pt x="9220065" y="2143540"/>
                </a:cubicBezTo>
                <a:lnTo>
                  <a:pt x="9231863" y="2090858"/>
                </a:lnTo>
                <a:lnTo>
                  <a:pt x="9229998" y="2083664"/>
                </a:lnTo>
                <a:cubicBezTo>
                  <a:pt x="9229802" y="2079240"/>
                  <a:pt x="9230592" y="2075350"/>
                  <a:pt x="9232433" y="2073473"/>
                </a:cubicBezTo>
                <a:lnTo>
                  <a:pt x="9236154" y="2071706"/>
                </a:lnTo>
                <a:lnTo>
                  <a:pt x="9243420" y="2039259"/>
                </a:lnTo>
                <a:lnTo>
                  <a:pt x="9263572" y="1953059"/>
                </a:lnTo>
                <a:lnTo>
                  <a:pt x="9251644" y="1937016"/>
                </a:lnTo>
                <a:cubicBezTo>
                  <a:pt x="9247923" y="1924982"/>
                  <a:pt x="9249444" y="1912456"/>
                  <a:pt x="9258496" y="1900977"/>
                </a:cubicBezTo>
                <a:cubicBezTo>
                  <a:pt x="9263668" y="1894418"/>
                  <a:pt x="9271299" y="1888198"/>
                  <a:pt x="9281817" y="1882605"/>
                </a:cubicBezTo>
                <a:lnTo>
                  <a:pt x="9308789" y="1896792"/>
                </a:lnTo>
                <a:lnTo>
                  <a:pt x="9310581" y="1876409"/>
                </a:lnTo>
                <a:cubicBezTo>
                  <a:pt x="9314155" y="1857709"/>
                  <a:pt x="9321113" y="1838795"/>
                  <a:pt x="9335784" y="1819538"/>
                </a:cubicBezTo>
                <a:close/>
                <a:moveTo>
                  <a:pt x="1313182" y="1818921"/>
                </a:moveTo>
                <a:cubicBezTo>
                  <a:pt x="1350096" y="1829559"/>
                  <a:pt x="1394350" y="1868529"/>
                  <a:pt x="1384407" y="1899462"/>
                </a:cubicBezTo>
                <a:cubicBezTo>
                  <a:pt x="1349349" y="1867158"/>
                  <a:pt x="1314518" y="1863107"/>
                  <a:pt x="1280995" y="1819072"/>
                </a:cubicBezTo>
                <a:cubicBezTo>
                  <a:pt x="1289390" y="1814976"/>
                  <a:pt x="1300878" y="1815374"/>
                  <a:pt x="1313182" y="1818921"/>
                </a:cubicBezTo>
                <a:close/>
                <a:moveTo>
                  <a:pt x="10160132" y="1816857"/>
                </a:moveTo>
                <a:cubicBezTo>
                  <a:pt x="10161870" y="1816746"/>
                  <a:pt x="10163442" y="1817755"/>
                  <a:pt x="10165474" y="1821509"/>
                </a:cubicBezTo>
                <a:cubicBezTo>
                  <a:pt x="10168620" y="1823527"/>
                  <a:pt x="10169538" y="1829016"/>
                  <a:pt x="10172684" y="1831035"/>
                </a:cubicBezTo>
                <a:cubicBezTo>
                  <a:pt x="10172684" y="1831035"/>
                  <a:pt x="10171802" y="1834141"/>
                  <a:pt x="10170246" y="1837430"/>
                </a:cubicBezTo>
                <a:cubicBezTo>
                  <a:pt x="10168692" y="1840716"/>
                  <a:pt x="10166464" y="1844187"/>
                  <a:pt x="10163778" y="1844912"/>
                </a:cubicBezTo>
                <a:cubicBezTo>
                  <a:pt x="10156180" y="1849832"/>
                  <a:pt x="10153422" y="1833368"/>
                  <a:pt x="10150276" y="1831349"/>
                </a:cubicBezTo>
                <a:cubicBezTo>
                  <a:pt x="10149358" y="1825861"/>
                  <a:pt x="10148440" y="1820373"/>
                  <a:pt x="10153812" y="1818923"/>
                </a:cubicBezTo>
                <a:cubicBezTo>
                  <a:pt x="10156498" y="1818197"/>
                  <a:pt x="10158398" y="1816966"/>
                  <a:pt x="10160132" y="1816857"/>
                </a:cubicBezTo>
                <a:close/>
                <a:moveTo>
                  <a:pt x="1572602" y="1813232"/>
                </a:moveTo>
                <a:cubicBezTo>
                  <a:pt x="1577720" y="1811748"/>
                  <a:pt x="1584731" y="1815738"/>
                  <a:pt x="1593639" y="1825200"/>
                </a:cubicBezTo>
                <a:cubicBezTo>
                  <a:pt x="1593924" y="1834150"/>
                  <a:pt x="1578574" y="1838602"/>
                  <a:pt x="1571846" y="1843564"/>
                </a:cubicBezTo>
                <a:cubicBezTo>
                  <a:pt x="1569950" y="1838091"/>
                  <a:pt x="1568054" y="1832619"/>
                  <a:pt x="1566444" y="1836097"/>
                </a:cubicBezTo>
                <a:cubicBezTo>
                  <a:pt x="1564550" y="1830624"/>
                  <a:pt x="1564407" y="1826149"/>
                  <a:pt x="1565579" y="1822420"/>
                </a:cubicBezTo>
                <a:cubicBezTo>
                  <a:pt x="1566751" y="1818693"/>
                  <a:pt x="1569238" y="1815713"/>
                  <a:pt x="1572602" y="1813232"/>
                </a:cubicBezTo>
                <a:close/>
                <a:moveTo>
                  <a:pt x="1826953" y="1802941"/>
                </a:moveTo>
                <a:lnTo>
                  <a:pt x="1839542" y="1811917"/>
                </a:lnTo>
                <a:lnTo>
                  <a:pt x="1843767" y="1811999"/>
                </a:lnTo>
                <a:cubicBezTo>
                  <a:pt x="1846984" y="1813268"/>
                  <a:pt x="1850017" y="1816112"/>
                  <a:pt x="1851820" y="1821612"/>
                </a:cubicBezTo>
                <a:lnTo>
                  <a:pt x="1852565" y="1826583"/>
                </a:lnTo>
                <a:lnTo>
                  <a:pt x="1860603" y="1840776"/>
                </a:lnTo>
                <a:lnTo>
                  <a:pt x="1853333" y="1841216"/>
                </a:lnTo>
                <a:lnTo>
                  <a:pt x="1845584" y="1853861"/>
                </a:lnTo>
                <a:cubicBezTo>
                  <a:pt x="1845746" y="1862902"/>
                  <a:pt x="1850991" y="1870360"/>
                  <a:pt x="1844268" y="1875485"/>
                </a:cubicBezTo>
                <a:cubicBezTo>
                  <a:pt x="1842303" y="1860944"/>
                  <a:pt x="1840502" y="1855444"/>
                  <a:pt x="1840339" y="1846403"/>
                </a:cubicBezTo>
                <a:lnTo>
                  <a:pt x="1836497" y="1842238"/>
                </a:lnTo>
                <a:lnTo>
                  <a:pt x="1835553" y="1842296"/>
                </a:lnTo>
                <a:lnTo>
                  <a:pt x="1834614" y="1840198"/>
                </a:lnTo>
                <a:lnTo>
                  <a:pt x="1831651" y="1836987"/>
                </a:lnTo>
                <a:lnTo>
                  <a:pt x="1831678" y="1835124"/>
                </a:lnTo>
                <a:lnTo>
                  <a:pt x="1824824" y="1826861"/>
                </a:lnTo>
                <a:cubicBezTo>
                  <a:pt x="1818516" y="1819767"/>
                  <a:pt x="1811828" y="1812923"/>
                  <a:pt x="1811828" y="1812923"/>
                </a:cubicBezTo>
                <a:cubicBezTo>
                  <a:pt x="1813278" y="1801959"/>
                  <a:pt x="1813278" y="1801959"/>
                  <a:pt x="1826953" y="1802941"/>
                </a:cubicBezTo>
                <a:close/>
                <a:moveTo>
                  <a:pt x="8676159" y="1785107"/>
                </a:moveTo>
                <a:cubicBezTo>
                  <a:pt x="8700353" y="1792622"/>
                  <a:pt x="8737633" y="1844343"/>
                  <a:pt x="8709784" y="1883868"/>
                </a:cubicBezTo>
                <a:cubicBezTo>
                  <a:pt x="8659518" y="1857552"/>
                  <a:pt x="8670628" y="1820859"/>
                  <a:pt x="8676159" y="1785107"/>
                </a:cubicBezTo>
                <a:close/>
                <a:moveTo>
                  <a:pt x="8780023" y="1780337"/>
                </a:moveTo>
                <a:cubicBezTo>
                  <a:pt x="8806172" y="1798936"/>
                  <a:pt x="8808960" y="1815731"/>
                  <a:pt x="8800540" y="1834420"/>
                </a:cubicBezTo>
                <a:cubicBezTo>
                  <a:pt x="8761295" y="1841054"/>
                  <a:pt x="8742640" y="1798168"/>
                  <a:pt x="8780023" y="1780337"/>
                </a:cubicBezTo>
                <a:close/>
                <a:moveTo>
                  <a:pt x="2281580" y="1763703"/>
                </a:moveTo>
                <a:cubicBezTo>
                  <a:pt x="2308302" y="1762757"/>
                  <a:pt x="2335823" y="1771058"/>
                  <a:pt x="2355854" y="1789083"/>
                </a:cubicBezTo>
                <a:lnTo>
                  <a:pt x="2358512" y="1792365"/>
                </a:lnTo>
                <a:lnTo>
                  <a:pt x="2356231" y="1785818"/>
                </a:lnTo>
                <a:cubicBezTo>
                  <a:pt x="2357033" y="1780200"/>
                  <a:pt x="2357033" y="1780200"/>
                  <a:pt x="2360174" y="1778127"/>
                </a:cubicBezTo>
                <a:cubicBezTo>
                  <a:pt x="2364118" y="1770436"/>
                  <a:pt x="2364919" y="1764818"/>
                  <a:pt x="2373542" y="1764218"/>
                </a:cubicBezTo>
                <a:cubicBezTo>
                  <a:pt x="2380593" y="1764653"/>
                  <a:pt x="2384504" y="1767161"/>
                  <a:pt x="2386743" y="1771408"/>
                </a:cubicBezTo>
                <a:cubicBezTo>
                  <a:pt x="2388981" y="1775656"/>
                  <a:pt x="2389549" y="1781641"/>
                  <a:pt x="2389917" y="1789032"/>
                </a:cubicBezTo>
                <a:cubicBezTo>
                  <a:pt x="2390651" y="1803814"/>
                  <a:pt x="2378888" y="1806487"/>
                  <a:pt x="2377284" y="1817723"/>
                </a:cubicBezTo>
                <a:lnTo>
                  <a:pt x="2371372" y="1813259"/>
                </a:lnTo>
                <a:lnTo>
                  <a:pt x="2351778" y="1846470"/>
                </a:lnTo>
                <a:cubicBezTo>
                  <a:pt x="2342725" y="1855838"/>
                  <a:pt x="2331964" y="1862573"/>
                  <a:pt x="2320246" y="1866778"/>
                </a:cubicBezTo>
                <a:lnTo>
                  <a:pt x="2298095" y="1870579"/>
                </a:lnTo>
                <a:lnTo>
                  <a:pt x="2312037" y="1880576"/>
                </a:lnTo>
                <a:cubicBezTo>
                  <a:pt x="2326491" y="1895162"/>
                  <a:pt x="2339302" y="1913767"/>
                  <a:pt x="2348897" y="1938190"/>
                </a:cubicBezTo>
                <a:cubicBezTo>
                  <a:pt x="2337763" y="1961462"/>
                  <a:pt x="2316747" y="1959135"/>
                  <a:pt x="2297256" y="1945384"/>
                </a:cubicBezTo>
                <a:cubicBezTo>
                  <a:pt x="2285074" y="1936789"/>
                  <a:pt x="2273488" y="1923732"/>
                  <a:pt x="2265282" y="1909674"/>
                </a:cubicBezTo>
                <a:lnTo>
                  <a:pt x="2262856" y="1904164"/>
                </a:lnTo>
                <a:lnTo>
                  <a:pt x="2255401" y="1910812"/>
                </a:lnTo>
                <a:cubicBezTo>
                  <a:pt x="2249899" y="1912322"/>
                  <a:pt x="2243308" y="1912622"/>
                  <a:pt x="2235544" y="1911369"/>
                </a:cubicBezTo>
                <a:cubicBezTo>
                  <a:pt x="2231078" y="1898515"/>
                  <a:pt x="2222846" y="1881712"/>
                  <a:pt x="2220588" y="1864665"/>
                </a:cubicBezTo>
                <a:lnTo>
                  <a:pt x="2222028" y="1848891"/>
                </a:lnTo>
                <a:lnTo>
                  <a:pt x="2198756" y="1828250"/>
                </a:lnTo>
                <a:cubicBezTo>
                  <a:pt x="2201158" y="1823392"/>
                  <a:pt x="2203559" y="1818534"/>
                  <a:pt x="2198610" y="1815672"/>
                </a:cubicBezTo>
                <a:cubicBezTo>
                  <a:pt x="2211742" y="1782663"/>
                  <a:pt x="2245950" y="1764964"/>
                  <a:pt x="2281580" y="1763703"/>
                </a:cubicBezTo>
                <a:close/>
                <a:moveTo>
                  <a:pt x="2157122" y="1763243"/>
                </a:moveTo>
                <a:cubicBezTo>
                  <a:pt x="2155859" y="1774650"/>
                  <a:pt x="2163693" y="1777816"/>
                  <a:pt x="2162428" y="1789223"/>
                </a:cubicBezTo>
                <a:cubicBezTo>
                  <a:pt x="2151559" y="1788801"/>
                  <a:pt x="2143092" y="1791339"/>
                  <a:pt x="2137657" y="1791130"/>
                </a:cubicBezTo>
                <a:cubicBezTo>
                  <a:pt x="2134120" y="1773809"/>
                  <a:pt x="2140820" y="1762613"/>
                  <a:pt x="2157122" y="1763243"/>
                </a:cubicBezTo>
                <a:close/>
                <a:moveTo>
                  <a:pt x="8116438" y="1760184"/>
                </a:moveTo>
                <a:lnTo>
                  <a:pt x="8098002" y="1776420"/>
                </a:lnTo>
                <a:lnTo>
                  <a:pt x="8097146" y="1776596"/>
                </a:lnTo>
                <a:lnTo>
                  <a:pt x="8099928" y="1785467"/>
                </a:lnTo>
                <a:lnTo>
                  <a:pt x="8105057" y="1812275"/>
                </a:lnTo>
                <a:lnTo>
                  <a:pt x="8108869" y="1789818"/>
                </a:lnTo>
                <a:cubicBezTo>
                  <a:pt x="8109009" y="1778886"/>
                  <a:pt x="8107791" y="1771907"/>
                  <a:pt x="8107791" y="1771907"/>
                </a:cubicBezTo>
                <a:cubicBezTo>
                  <a:pt x="8112422" y="1764031"/>
                  <a:pt x="8116255" y="1764095"/>
                  <a:pt x="8112422" y="1764031"/>
                </a:cubicBezTo>
                <a:close/>
                <a:moveTo>
                  <a:pt x="8274126" y="1759547"/>
                </a:moveTo>
                <a:cubicBezTo>
                  <a:pt x="8288315" y="1775656"/>
                  <a:pt x="8294526" y="1797845"/>
                  <a:pt x="8294734" y="1818359"/>
                </a:cubicBezTo>
                <a:lnTo>
                  <a:pt x="8292069" y="1837645"/>
                </a:lnTo>
                <a:lnTo>
                  <a:pt x="8305683" y="1841604"/>
                </a:lnTo>
                <a:cubicBezTo>
                  <a:pt x="8314957" y="1846027"/>
                  <a:pt x="8323798" y="1851431"/>
                  <a:pt x="8331638" y="1855788"/>
                </a:cubicBezTo>
                <a:cubicBezTo>
                  <a:pt x="8316668" y="1863096"/>
                  <a:pt x="8300989" y="1854381"/>
                  <a:pt x="8286904" y="1881718"/>
                </a:cubicBezTo>
                <a:lnTo>
                  <a:pt x="8280572" y="1864922"/>
                </a:lnTo>
                <a:lnTo>
                  <a:pt x="8279328" y="1867112"/>
                </a:lnTo>
                <a:cubicBezTo>
                  <a:pt x="8250947" y="1834896"/>
                  <a:pt x="8261269" y="1782804"/>
                  <a:pt x="8274126" y="1759547"/>
                </a:cubicBezTo>
                <a:close/>
                <a:moveTo>
                  <a:pt x="8897705" y="1756921"/>
                </a:moveTo>
                <a:cubicBezTo>
                  <a:pt x="8893064" y="1764884"/>
                  <a:pt x="8888828" y="1768834"/>
                  <a:pt x="8881163" y="1768705"/>
                </a:cubicBezTo>
                <a:cubicBezTo>
                  <a:pt x="8885400" y="1764756"/>
                  <a:pt x="8890444" y="1752779"/>
                  <a:pt x="8897705" y="1756921"/>
                </a:cubicBezTo>
                <a:close/>
                <a:moveTo>
                  <a:pt x="8988147" y="1749041"/>
                </a:moveTo>
                <a:cubicBezTo>
                  <a:pt x="9003075" y="1751812"/>
                  <a:pt x="9015274" y="1765402"/>
                  <a:pt x="9022217" y="1774047"/>
                </a:cubicBezTo>
                <a:lnTo>
                  <a:pt x="9024128" y="1776376"/>
                </a:lnTo>
                <a:lnTo>
                  <a:pt x="9028861" y="1778244"/>
                </a:lnTo>
                <a:lnTo>
                  <a:pt x="9029659" y="1777002"/>
                </a:lnTo>
                <a:lnTo>
                  <a:pt x="9029937" y="1778668"/>
                </a:lnTo>
                <a:lnTo>
                  <a:pt x="9038846" y="1782184"/>
                </a:lnTo>
                <a:lnTo>
                  <a:pt x="9035648" y="1789131"/>
                </a:lnTo>
                <a:lnTo>
                  <a:pt x="9039401" y="1800903"/>
                </a:lnTo>
                <a:cubicBezTo>
                  <a:pt x="9039674" y="1804803"/>
                  <a:pt x="9037981" y="1807440"/>
                  <a:pt x="9032578" y="1808940"/>
                </a:cubicBezTo>
                <a:cubicBezTo>
                  <a:pt x="9024918" y="1813955"/>
                  <a:pt x="9020884" y="1806401"/>
                  <a:pt x="9010079" y="1809398"/>
                </a:cubicBezTo>
                <a:cubicBezTo>
                  <a:pt x="9000846" y="1813404"/>
                  <a:pt x="8999135" y="1824720"/>
                  <a:pt x="8995116" y="1837037"/>
                </a:cubicBezTo>
                <a:lnTo>
                  <a:pt x="8988364" y="1850887"/>
                </a:lnTo>
                <a:lnTo>
                  <a:pt x="8992586" y="1847212"/>
                </a:lnTo>
                <a:cubicBezTo>
                  <a:pt x="9009222" y="1837416"/>
                  <a:pt x="9035692" y="1832993"/>
                  <a:pt x="9049664" y="1852252"/>
                </a:cubicBezTo>
                <a:cubicBezTo>
                  <a:pt x="9035777" y="1867049"/>
                  <a:pt x="9023685" y="1870988"/>
                  <a:pt x="9012411" y="1869992"/>
                </a:cubicBezTo>
                <a:lnTo>
                  <a:pt x="8981830" y="1858773"/>
                </a:lnTo>
                <a:lnTo>
                  <a:pt x="8966304" y="1870687"/>
                </a:lnTo>
                <a:cubicBezTo>
                  <a:pt x="8964527" y="1859616"/>
                  <a:pt x="8939771" y="1863590"/>
                  <a:pt x="8937106" y="1846983"/>
                </a:cubicBezTo>
                <a:cubicBezTo>
                  <a:pt x="8923707" y="1798658"/>
                  <a:pt x="8936770" y="1792144"/>
                  <a:pt x="8962006" y="1773581"/>
                </a:cubicBezTo>
                <a:cubicBezTo>
                  <a:pt x="8959749" y="1777098"/>
                  <a:pt x="8965152" y="1775599"/>
                  <a:pt x="8965152" y="1775599"/>
                </a:cubicBezTo>
                <a:cubicBezTo>
                  <a:pt x="8975957" y="1772603"/>
                  <a:pt x="8959342" y="1756974"/>
                  <a:pt x="8972404" y="1750459"/>
                </a:cubicBezTo>
                <a:cubicBezTo>
                  <a:pt x="8977892" y="1748395"/>
                  <a:pt x="8983171" y="1748116"/>
                  <a:pt x="8988147" y="1749041"/>
                </a:cubicBezTo>
                <a:close/>
                <a:moveTo>
                  <a:pt x="3291085" y="1748539"/>
                </a:moveTo>
                <a:lnTo>
                  <a:pt x="3295715" y="1761634"/>
                </a:lnTo>
                <a:lnTo>
                  <a:pt x="3302167" y="1762071"/>
                </a:lnTo>
                <a:cubicBezTo>
                  <a:pt x="3343669" y="1774409"/>
                  <a:pt x="3373807" y="1847338"/>
                  <a:pt x="3340386" y="1865355"/>
                </a:cubicBezTo>
                <a:cubicBezTo>
                  <a:pt x="3334928" y="1868297"/>
                  <a:pt x="3327779" y="1869775"/>
                  <a:pt x="3318706" y="1869286"/>
                </a:cubicBezTo>
                <a:cubicBezTo>
                  <a:pt x="3297630" y="1857313"/>
                  <a:pt x="3280725" y="1844210"/>
                  <a:pt x="3271281" y="1828347"/>
                </a:cubicBezTo>
                <a:lnTo>
                  <a:pt x="3270595" y="1826158"/>
                </a:lnTo>
                <a:lnTo>
                  <a:pt x="3267368" y="1831644"/>
                </a:lnTo>
                <a:cubicBezTo>
                  <a:pt x="3262737" y="1839519"/>
                  <a:pt x="3260103" y="1827547"/>
                  <a:pt x="3255872" y="1831452"/>
                </a:cubicBezTo>
                <a:cubicBezTo>
                  <a:pt x="3266732" y="1799823"/>
                  <a:pt x="3261861" y="1771908"/>
                  <a:pt x="3261861" y="1771908"/>
                </a:cubicBezTo>
                <a:cubicBezTo>
                  <a:pt x="3266492" y="1764032"/>
                  <a:pt x="3270325" y="1764096"/>
                  <a:pt x="3266492" y="1764032"/>
                </a:cubicBezTo>
                <a:cubicBezTo>
                  <a:pt x="3274956" y="1756221"/>
                  <a:pt x="3283819" y="1744441"/>
                  <a:pt x="3291085" y="1748539"/>
                </a:cubicBezTo>
                <a:close/>
                <a:moveTo>
                  <a:pt x="1575903" y="1744314"/>
                </a:moveTo>
                <a:cubicBezTo>
                  <a:pt x="1589762" y="1741764"/>
                  <a:pt x="1604050" y="1747595"/>
                  <a:pt x="1608743" y="1760169"/>
                </a:cubicBezTo>
                <a:cubicBezTo>
                  <a:pt x="1611873" y="1768551"/>
                  <a:pt x="1610739" y="1779931"/>
                  <a:pt x="1602369" y="1793822"/>
                </a:cubicBezTo>
                <a:cubicBezTo>
                  <a:pt x="1577558" y="1784517"/>
                  <a:pt x="1561210" y="1796965"/>
                  <a:pt x="1545642" y="1778741"/>
                </a:cubicBezTo>
                <a:cubicBezTo>
                  <a:pt x="1548616" y="1757794"/>
                  <a:pt x="1562045" y="1746864"/>
                  <a:pt x="1575903" y="1744314"/>
                </a:cubicBezTo>
                <a:close/>
                <a:moveTo>
                  <a:pt x="766081" y="1744118"/>
                </a:moveTo>
                <a:cubicBezTo>
                  <a:pt x="776315" y="1740991"/>
                  <a:pt x="781630" y="1748488"/>
                  <a:pt x="781630" y="1748488"/>
                </a:cubicBezTo>
                <a:cubicBezTo>
                  <a:pt x="788780" y="1761506"/>
                  <a:pt x="787338" y="1774108"/>
                  <a:pt x="775464" y="1780778"/>
                </a:cubicBezTo>
                <a:cubicBezTo>
                  <a:pt x="766869" y="1780363"/>
                  <a:pt x="761555" y="1772866"/>
                  <a:pt x="756241" y="1765367"/>
                </a:cubicBezTo>
                <a:cubicBezTo>
                  <a:pt x="752664" y="1758859"/>
                  <a:pt x="752566" y="1754329"/>
                  <a:pt x="754642" y="1751035"/>
                </a:cubicBezTo>
                <a:cubicBezTo>
                  <a:pt x="756716" y="1747739"/>
                  <a:pt x="760963" y="1745681"/>
                  <a:pt x="766081" y="1744118"/>
                </a:cubicBezTo>
                <a:close/>
                <a:moveTo>
                  <a:pt x="1438993" y="1741885"/>
                </a:moveTo>
                <a:cubicBezTo>
                  <a:pt x="1454655" y="1758706"/>
                  <a:pt x="1455367" y="1774840"/>
                  <a:pt x="1448782" y="1794665"/>
                </a:cubicBezTo>
                <a:cubicBezTo>
                  <a:pt x="1441308" y="1794323"/>
                  <a:pt x="1429560" y="1781708"/>
                  <a:pt x="1421729" y="1773297"/>
                </a:cubicBezTo>
                <a:cubicBezTo>
                  <a:pt x="1421195" y="1761196"/>
                  <a:pt x="1428137" y="1749439"/>
                  <a:pt x="1438993" y="1741885"/>
                </a:cubicBezTo>
                <a:close/>
                <a:moveTo>
                  <a:pt x="10154870" y="1738454"/>
                </a:moveTo>
                <a:cubicBezTo>
                  <a:pt x="10159498" y="1741129"/>
                  <a:pt x="10168024" y="1742655"/>
                  <a:pt x="10173384" y="1749153"/>
                </a:cubicBezTo>
                <a:cubicBezTo>
                  <a:pt x="10173146" y="1769422"/>
                  <a:pt x="10162918" y="1780518"/>
                  <a:pt x="10147330" y="1785115"/>
                </a:cubicBezTo>
                <a:cubicBezTo>
                  <a:pt x="10128814" y="1774415"/>
                  <a:pt x="10135384" y="1744201"/>
                  <a:pt x="10154870" y="1738454"/>
                </a:cubicBezTo>
                <a:close/>
                <a:moveTo>
                  <a:pt x="8750037" y="1734150"/>
                </a:moveTo>
                <a:cubicBezTo>
                  <a:pt x="8751907" y="1742799"/>
                  <a:pt x="8756748" y="1748761"/>
                  <a:pt x="8758617" y="1757410"/>
                </a:cubicBezTo>
                <a:cubicBezTo>
                  <a:pt x="8746738" y="1768165"/>
                  <a:pt x="8747510" y="1788154"/>
                  <a:pt x="8723529" y="1784009"/>
                </a:cubicBezTo>
                <a:cubicBezTo>
                  <a:pt x="8709009" y="1766128"/>
                  <a:pt x="8723086" y="1732695"/>
                  <a:pt x="8750037" y="1734150"/>
                </a:cubicBezTo>
                <a:close/>
                <a:moveTo>
                  <a:pt x="9959992" y="1732826"/>
                </a:moveTo>
                <a:cubicBezTo>
                  <a:pt x="9969938" y="1736466"/>
                  <a:pt x="9975686" y="1729321"/>
                  <a:pt x="9985632" y="1732961"/>
                </a:cubicBezTo>
                <a:cubicBezTo>
                  <a:pt x="9972584" y="1765188"/>
                  <a:pt x="9960936" y="1801010"/>
                  <a:pt x="9935298" y="1800876"/>
                </a:cubicBezTo>
                <a:cubicBezTo>
                  <a:pt x="9923330" y="1781076"/>
                  <a:pt x="9944922" y="1748895"/>
                  <a:pt x="9959992" y="1732826"/>
                </a:cubicBezTo>
                <a:close/>
                <a:moveTo>
                  <a:pt x="1048587" y="1730977"/>
                </a:moveTo>
                <a:cubicBezTo>
                  <a:pt x="1054126" y="1731932"/>
                  <a:pt x="1058887" y="1735738"/>
                  <a:pt x="1061634" y="1743892"/>
                </a:cubicBezTo>
                <a:cubicBezTo>
                  <a:pt x="1063466" y="1749330"/>
                  <a:pt x="1065298" y="1754766"/>
                  <a:pt x="1061855" y="1752807"/>
                </a:cubicBezTo>
                <a:cubicBezTo>
                  <a:pt x="1060245" y="1756287"/>
                  <a:pt x="1056802" y="1754327"/>
                  <a:pt x="1051749" y="1755848"/>
                </a:cubicBezTo>
                <a:cubicBezTo>
                  <a:pt x="1043253" y="1755410"/>
                  <a:pt x="1032927" y="1749535"/>
                  <a:pt x="1031095" y="1744097"/>
                </a:cubicBezTo>
                <a:cubicBezTo>
                  <a:pt x="1029263" y="1738662"/>
                  <a:pt x="1030875" y="1735184"/>
                  <a:pt x="1030875" y="1735184"/>
                </a:cubicBezTo>
                <a:cubicBezTo>
                  <a:pt x="1036732" y="1731924"/>
                  <a:pt x="1043049" y="1730024"/>
                  <a:pt x="1048587" y="1730977"/>
                </a:cubicBezTo>
                <a:close/>
                <a:moveTo>
                  <a:pt x="8027146" y="1724919"/>
                </a:moveTo>
                <a:lnTo>
                  <a:pt x="8049840" y="1732914"/>
                </a:lnTo>
                <a:lnTo>
                  <a:pt x="8050995" y="1732745"/>
                </a:lnTo>
                <a:lnTo>
                  <a:pt x="8049936" y="1728179"/>
                </a:lnTo>
                <a:lnTo>
                  <a:pt x="8043671" y="1728164"/>
                </a:lnTo>
                <a:cubicBezTo>
                  <a:pt x="8035159" y="1728798"/>
                  <a:pt x="8038270" y="1726746"/>
                  <a:pt x="8032869" y="1725327"/>
                </a:cubicBezTo>
                <a:close/>
                <a:moveTo>
                  <a:pt x="10345334" y="1713689"/>
                </a:moveTo>
                <a:cubicBezTo>
                  <a:pt x="10348088" y="1714070"/>
                  <a:pt x="10351590" y="1713842"/>
                  <a:pt x="10355408" y="1714016"/>
                </a:cubicBezTo>
                <a:cubicBezTo>
                  <a:pt x="10359226" y="1714187"/>
                  <a:pt x="10363360" y="1714761"/>
                  <a:pt x="10367382" y="1716747"/>
                </a:cubicBezTo>
                <a:cubicBezTo>
                  <a:pt x="10377054" y="1735224"/>
                  <a:pt x="10373170" y="1748964"/>
                  <a:pt x="10361242" y="1758735"/>
                </a:cubicBezTo>
                <a:cubicBezTo>
                  <a:pt x="10339192" y="1755678"/>
                  <a:pt x="10330424" y="1725901"/>
                  <a:pt x="10345334" y="1713689"/>
                </a:cubicBezTo>
                <a:close/>
                <a:moveTo>
                  <a:pt x="8890194" y="1712880"/>
                </a:moveTo>
                <a:cubicBezTo>
                  <a:pt x="8910630" y="1735792"/>
                  <a:pt x="8936862" y="1742830"/>
                  <a:pt x="8936862" y="1742830"/>
                </a:cubicBezTo>
                <a:cubicBezTo>
                  <a:pt x="8940858" y="1750292"/>
                  <a:pt x="8938631" y="1753762"/>
                  <a:pt x="8940858" y="1750292"/>
                </a:cubicBezTo>
                <a:cubicBezTo>
                  <a:pt x="8942627" y="1761225"/>
                  <a:pt x="8947508" y="1774154"/>
                  <a:pt x="8939944" y="1779095"/>
                </a:cubicBezTo>
                <a:cubicBezTo>
                  <a:pt x="8911028" y="1789929"/>
                  <a:pt x="8894616" y="1740209"/>
                  <a:pt x="8887510" y="1730750"/>
                </a:cubicBezTo>
                <a:cubicBezTo>
                  <a:pt x="8887510" y="1730750"/>
                  <a:pt x="8884398" y="1728753"/>
                  <a:pt x="8883514" y="1723288"/>
                </a:cubicBezTo>
                <a:cubicBezTo>
                  <a:pt x="8879518" y="1715825"/>
                  <a:pt x="8891078" y="1718345"/>
                  <a:pt x="8890194" y="1712880"/>
                </a:cubicBezTo>
                <a:close/>
                <a:moveTo>
                  <a:pt x="1238778" y="1703636"/>
                </a:moveTo>
                <a:cubicBezTo>
                  <a:pt x="1240859" y="1709081"/>
                  <a:pt x="1251788" y="1715297"/>
                  <a:pt x="1257510" y="1722815"/>
                </a:cubicBezTo>
                <a:cubicBezTo>
                  <a:pt x="1255949" y="1726188"/>
                  <a:pt x="1258030" y="1731632"/>
                  <a:pt x="1256467" y="1735006"/>
                </a:cubicBezTo>
                <a:cubicBezTo>
                  <a:pt x="1252824" y="1732934"/>
                  <a:pt x="1243977" y="1732162"/>
                  <a:pt x="1245539" y="1728789"/>
                </a:cubicBezTo>
                <a:cubicBezTo>
                  <a:pt x="1241897" y="1726717"/>
                  <a:pt x="1245020" y="1719971"/>
                  <a:pt x="1245020" y="1719971"/>
                </a:cubicBezTo>
                <a:cubicBezTo>
                  <a:pt x="1241377" y="1717899"/>
                  <a:pt x="1237735" y="1715826"/>
                  <a:pt x="1235655" y="1710382"/>
                </a:cubicBezTo>
                <a:cubicBezTo>
                  <a:pt x="1240859" y="1709081"/>
                  <a:pt x="1237216" y="1707009"/>
                  <a:pt x="1238778" y="1703636"/>
                </a:cubicBezTo>
                <a:close/>
                <a:moveTo>
                  <a:pt x="1281416" y="1702437"/>
                </a:moveTo>
                <a:cubicBezTo>
                  <a:pt x="1283378" y="1702982"/>
                  <a:pt x="1284713" y="1704883"/>
                  <a:pt x="1285630" y="1707687"/>
                </a:cubicBezTo>
                <a:cubicBezTo>
                  <a:pt x="1285630" y="1707687"/>
                  <a:pt x="1287462" y="1713294"/>
                  <a:pt x="1289295" y="1718903"/>
                </a:cubicBezTo>
                <a:cubicBezTo>
                  <a:pt x="1291127" y="1724511"/>
                  <a:pt x="1294633" y="1726506"/>
                  <a:pt x="1294633" y="1726506"/>
                </a:cubicBezTo>
                <a:cubicBezTo>
                  <a:pt x="1296466" y="1732114"/>
                  <a:pt x="1294792" y="1735728"/>
                  <a:pt x="1289612" y="1737347"/>
                </a:cubicBezTo>
                <a:cubicBezTo>
                  <a:pt x="1289612" y="1737347"/>
                  <a:pt x="1284274" y="1729744"/>
                  <a:pt x="1284274" y="1729744"/>
                </a:cubicBezTo>
                <a:cubicBezTo>
                  <a:pt x="1280609" y="1718527"/>
                  <a:pt x="1278776" y="1712919"/>
                  <a:pt x="1273438" y="1705317"/>
                </a:cubicBezTo>
                <a:cubicBezTo>
                  <a:pt x="1276864" y="1702700"/>
                  <a:pt x="1279453" y="1701890"/>
                  <a:pt x="1281416" y="1702437"/>
                </a:cubicBezTo>
                <a:close/>
                <a:moveTo>
                  <a:pt x="9196742" y="1697206"/>
                </a:moveTo>
                <a:cubicBezTo>
                  <a:pt x="9198120" y="1705437"/>
                  <a:pt x="9202303" y="1720979"/>
                  <a:pt x="9199775" y="1729459"/>
                </a:cubicBezTo>
                <a:cubicBezTo>
                  <a:pt x="9198932" y="1732287"/>
                  <a:pt x="9197344" y="1734328"/>
                  <a:pt x="9194658" y="1735053"/>
                </a:cubicBezTo>
                <a:cubicBezTo>
                  <a:pt x="9192820" y="1724078"/>
                  <a:pt x="9184690" y="1709064"/>
                  <a:pt x="9196742" y="1697206"/>
                </a:cubicBezTo>
                <a:close/>
                <a:moveTo>
                  <a:pt x="2020205" y="1697194"/>
                </a:moveTo>
                <a:cubicBezTo>
                  <a:pt x="2025647" y="1696416"/>
                  <a:pt x="2030738" y="1696679"/>
                  <a:pt x="2034864" y="1698539"/>
                </a:cubicBezTo>
                <a:cubicBezTo>
                  <a:pt x="2040366" y="1701020"/>
                  <a:pt x="2044152" y="1706336"/>
                  <a:pt x="2044771" y="1715798"/>
                </a:cubicBezTo>
                <a:cubicBezTo>
                  <a:pt x="2021056" y="1720606"/>
                  <a:pt x="2003898" y="1737359"/>
                  <a:pt x="1990536" y="1731772"/>
                </a:cubicBezTo>
                <a:cubicBezTo>
                  <a:pt x="1986083" y="1729909"/>
                  <a:pt x="1982051" y="1725566"/>
                  <a:pt x="1978338" y="1717467"/>
                </a:cubicBezTo>
                <a:cubicBezTo>
                  <a:pt x="1984401" y="1711259"/>
                  <a:pt x="2003882" y="1699532"/>
                  <a:pt x="2020205" y="1697194"/>
                </a:cubicBezTo>
                <a:close/>
                <a:moveTo>
                  <a:pt x="8490780" y="1694637"/>
                </a:moveTo>
                <a:cubicBezTo>
                  <a:pt x="8526633" y="1692157"/>
                  <a:pt x="8561596" y="1706125"/>
                  <a:pt x="8575833" y="1738343"/>
                </a:cubicBezTo>
                <a:cubicBezTo>
                  <a:pt x="8561879" y="1768253"/>
                  <a:pt x="8539644" y="1787517"/>
                  <a:pt x="8514993" y="1796754"/>
                </a:cubicBezTo>
                <a:cubicBezTo>
                  <a:pt x="8473910" y="1812150"/>
                  <a:pt x="8426117" y="1799689"/>
                  <a:pt x="8398769" y="1762233"/>
                </a:cubicBezTo>
                <a:cubicBezTo>
                  <a:pt x="8401857" y="1757276"/>
                  <a:pt x="8404944" y="1752320"/>
                  <a:pt x="8400392" y="1749616"/>
                </a:cubicBezTo>
                <a:cubicBezTo>
                  <a:pt x="8418187" y="1716045"/>
                  <a:pt x="8454929" y="1697117"/>
                  <a:pt x="8490780" y="1694637"/>
                </a:cubicBezTo>
                <a:close/>
                <a:moveTo>
                  <a:pt x="1368091" y="1693619"/>
                </a:moveTo>
                <a:cubicBezTo>
                  <a:pt x="1373116" y="1692163"/>
                  <a:pt x="1374977" y="1697537"/>
                  <a:pt x="1378419" y="1699494"/>
                </a:cubicBezTo>
                <a:cubicBezTo>
                  <a:pt x="1383723" y="1706826"/>
                  <a:pt x="1382980" y="1736606"/>
                  <a:pt x="1377955" y="1738063"/>
                </a:cubicBezTo>
                <a:cubicBezTo>
                  <a:pt x="1372583" y="1728534"/>
                  <a:pt x="1363179" y="1711859"/>
                  <a:pt x="1363720" y="1701447"/>
                </a:cubicBezTo>
                <a:cubicBezTo>
                  <a:pt x="1363900" y="1697975"/>
                  <a:pt x="1365185" y="1695202"/>
                  <a:pt x="1368091" y="1693619"/>
                </a:cubicBezTo>
                <a:close/>
                <a:moveTo>
                  <a:pt x="8912002" y="1692587"/>
                </a:moveTo>
                <a:cubicBezTo>
                  <a:pt x="8912886" y="1698054"/>
                  <a:pt x="8912886" y="1698054"/>
                  <a:pt x="8910660" y="1701523"/>
                </a:cubicBezTo>
                <a:cubicBezTo>
                  <a:pt x="8905322" y="1702995"/>
                  <a:pt x="8902211" y="1700998"/>
                  <a:pt x="8896873" y="1702472"/>
                </a:cubicBezTo>
                <a:cubicBezTo>
                  <a:pt x="8898643" y="1713403"/>
                  <a:pt x="8900869" y="1709934"/>
                  <a:pt x="8895531" y="1711406"/>
                </a:cubicBezTo>
                <a:cubicBezTo>
                  <a:pt x="8895531" y="1711406"/>
                  <a:pt x="8895531" y="1711406"/>
                  <a:pt x="8890194" y="1712880"/>
                </a:cubicBezTo>
                <a:cubicBezTo>
                  <a:pt x="8890194" y="1712880"/>
                  <a:pt x="8887967" y="1716348"/>
                  <a:pt x="8883085" y="1703420"/>
                </a:cubicBezTo>
                <a:cubicBezTo>
                  <a:pt x="8888424" y="1701947"/>
                  <a:pt x="8904437" y="1697529"/>
                  <a:pt x="8904437" y="1697529"/>
                </a:cubicBezTo>
                <a:cubicBezTo>
                  <a:pt x="8906664" y="1694061"/>
                  <a:pt x="8906664" y="1694061"/>
                  <a:pt x="8912002" y="1692587"/>
                </a:cubicBezTo>
                <a:close/>
                <a:moveTo>
                  <a:pt x="10557590" y="1691921"/>
                </a:moveTo>
                <a:cubicBezTo>
                  <a:pt x="10585296" y="1694198"/>
                  <a:pt x="10610306" y="1709829"/>
                  <a:pt x="10614708" y="1743860"/>
                </a:cubicBezTo>
                <a:cubicBezTo>
                  <a:pt x="10604326" y="1772984"/>
                  <a:pt x="10593946" y="1802110"/>
                  <a:pt x="10546172" y="1815559"/>
                </a:cubicBezTo>
                <a:cubicBezTo>
                  <a:pt x="10508778" y="1799890"/>
                  <a:pt x="10491356" y="1774560"/>
                  <a:pt x="10484310" y="1720111"/>
                </a:cubicBezTo>
                <a:cubicBezTo>
                  <a:pt x="10499488" y="1700725"/>
                  <a:pt x="10529888" y="1689647"/>
                  <a:pt x="10557590" y="1691921"/>
                </a:cubicBezTo>
                <a:close/>
                <a:moveTo>
                  <a:pt x="1059945" y="1689797"/>
                </a:moveTo>
                <a:lnTo>
                  <a:pt x="1065225" y="1706224"/>
                </a:lnTo>
                <a:cubicBezTo>
                  <a:pt x="1060185" y="1707830"/>
                  <a:pt x="1051745" y="1707504"/>
                  <a:pt x="1049986" y="1702029"/>
                </a:cubicBezTo>
                <a:cubicBezTo>
                  <a:pt x="1047405" y="1698324"/>
                  <a:pt x="1048225" y="1696554"/>
                  <a:pt x="1050525" y="1695065"/>
                </a:cubicBezTo>
                <a:cubicBezTo>
                  <a:pt x="1052825" y="1693578"/>
                  <a:pt x="1056605" y="1692371"/>
                  <a:pt x="1059945" y="1689797"/>
                </a:cubicBezTo>
                <a:close/>
                <a:moveTo>
                  <a:pt x="2289662" y="1668478"/>
                </a:moveTo>
                <a:cubicBezTo>
                  <a:pt x="2295007" y="1675965"/>
                  <a:pt x="2295007" y="1675965"/>
                  <a:pt x="2293376" y="1679484"/>
                </a:cubicBezTo>
                <a:cubicBezTo>
                  <a:pt x="2295007" y="1675965"/>
                  <a:pt x="2298495" y="1677949"/>
                  <a:pt x="2303611" y="1676413"/>
                </a:cubicBezTo>
                <a:cubicBezTo>
                  <a:pt x="2322222" y="1664767"/>
                  <a:pt x="2336399" y="1681724"/>
                  <a:pt x="2347318" y="1705721"/>
                </a:cubicBezTo>
                <a:cubicBezTo>
                  <a:pt x="2342200" y="1707258"/>
                  <a:pt x="2349403" y="1720249"/>
                  <a:pt x="2349630" y="1729271"/>
                </a:cubicBezTo>
                <a:lnTo>
                  <a:pt x="2348386" y="1731545"/>
                </a:lnTo>
                <a:lnTo>
                  <a:pt x="2363978" y="1735438"/>
                </a:lnTo>
                <a:cubicBezTo>
                  <a:pt x="2359795" y="1746211"/>
                  <a:pt x="2357702" y="1751597"/>
                  <a:pt x="2357028" y="1760624"/>
                </a:cubicBezTo>
                <a:cubicBezTo>
                  <a:pt x="2342249" y="1754927"/>
                  <a:pt x="2329595" y="1754694"/>
                  <a:pt x="2320273" y="1752261"/>
                </a:cubicBezTo>
                <a:lnTo>
                  <a:pt x="2314487" y="1749068"/>
                </a:lnTo>
                <a:lnTo>
                  <a:pt x="2303282" y="1748484"/>
                </a:lnTo>
                <a:cubicBezTo>
                  <a:pt x="2293749" y="1745284"/>
                  <a:pt x="2285438" y="1739446"/>
                  <a:pt x="2282651" y="1731190"/>
                </a:cubicBezTo>
                <a:cubicBezTo>
                  <a:pt x="2273591" y="1712697"/>
                  <a:pt x="2274993" y="1700154"/>
                  <a:pt x="2279884" y="1689595"/>
                </a:cubicBezTo>
                <a:cubicBezTo>
                  <a:pt x="2279884" y="1689595"/>
                  <a:pt x="2279884" y="1689595"/>
                  <a:pt x="2278253" y="1693115"/>
                </a:cubicBezTo>
                <a:cubicBezTo>
                  <a:pt x="2257785" y="1699257"/>
                  <a:pt x="2221965" y="1710008"/>
                  <a:pt x="2213132" y="1700538"/>
                </a:cubicBezTo>
                <a:cubicBezTo>
                  <a:pt x="2214762" y="1697018"/>
                  <a:pt x="2216391" y="1693498"/>
                  <a:pt x="2221509" y="1691961"/>
                </a:cubicBezTo>
                <a:cubicBezTo>
                  <a:pt x="2226626" y="1690426"/>
                  <a:pt x="2224996" y="1693945"/>
                  <a:pt x="2226626" y="1690426"/>
                </a:cubicBezTo>
                <a:cubicBezTo>
                  <a:pt x="2231743" y="1688891"/>
                  <a:pt x="2228256" y="1686907"/>
                  <a:pt x="2228256" y="1686907"/>
                </a:cubicBezTo>
                <a:cubicBezTo>
                  <a:pt x="2228256" y="1686907"/>
                  <a:pt x="2231743" y="1688891"/>
                  <a:pt x="2231743" y="1688891"/>
                </a:cubicBezTo>
                <a:cubicBezTo>
                  <a:pt x="2231743" y="1688891"/>
                  <a:pt x="2231743" y="1688891"/>
                  <a:pt x="2241978" y="1685819"/>
                </a:cubicBezTo>
                <a:cubicBezTo>
                  <a:pt x="2253842" y="1679229"/>
                  <a:pt x="2255472" y="1675709"/>
                  <a:pt x="2262219" y="1670654"/>
                </a:cubicBezTo>
                <a:cubicBezTo>
                  <a:pt x="2272453" y="1667582"/>
                  <a:pt x="2275940" y="1669566"/>
                  <a:pt x="2289662" y="1668478"/>
                </a:cubicBezTo>
                <a:close/>
                <a:moveTo>
                  <a:pt x="2675435" y="1668256"/>
                </a:moveTo>
                <a:cubicBezTo>
                  <a:pt x="2677023" y="1673776"/>
                  <a:pt x="2682243" y="1672726"/>
                  <a:pt x="2687463" y="1671676"/>
                </a:cubicBezTo>
                <a:cubicBezTo>
                  <a:pt x="2694512" y="1677282"/>
                  <a:pt x="2698509" y="1685599"/>
                  <a:pt x="2700100" y="1694753"/>
                </a:cubicBezTo>
                <a:lnTo>
                  <a:pt x="2699029" y="1711490"/>
                </a:lnTo>
                <a:lnTo>
                  <a:pt x="2719835" y="1713676"/>
                </a:lnTo>
                <a:cubicBezTo>
                  <a:pt x="2720920" y="1722269"/>
                  <a:pt x="2719582" y="1729465"/>
                  <a:pt x="2716778" y="1735170"/>
                </a:cubicBezTo>
                <a:lnTo>
                  <a:pt x="2715951" y="1736046"/>
                </a:lnTo>
                <a:lnTo>
                  <a:pt x="2738972" y="1734075"/>
                </a:lnTo>
                <a:cubicBezTo>
                  <a:pt x="2737504" y="1741219"/>
                  <a:pt x="2738706" y="1747037"/>
                  <a:pt x="2739193" y="1753744"/>
                </a:cubicBezTo>
                <a:lnTo>
                  <a:pt x="2737325" y="1765219"/>
                </a:lnTo>
                <a:lnTo>
                  <a:pt x="2741909" y="1765279"/>
                </a:lnTo>
                <a:cubicBezTo>
                  <a:pt x="2746580" y="1774312"/>
                  <a:pt x="2748341" y="1781754"/>
                  <a:pt x="2748045" y="1787626"/>
                </a:cubicBezTo>
                <a:lnTo>
                  <a:pt x="2745266" y="1793420"/>
                </a:lnTo>
                <a:lnTo>
                  <a:pt x="2764903" y="1792339"/>
                </a:lnTo>
                <a:cubicBezTo>
                  <a:pt x="2773079" y="1793399"/>
                  <a:pt x="2778708" y="1795952"/>
                  <a:pt x="2782281" y="1799504"/>
                </a:cubicBezTo>
                <a:lnTo>
                  <a:pt x="2786685" y="1808226"/>
                </a:lnTo>
                <a:lnTo>
                  <a:pt x="2791810" y="1800045"/>
                </a:lnTo>
                <a:cubicBezTo>
                  <a:pt x="2796085" y="1796218"/>
                  <a:pt x="2805212" y="1792472"/>
                  <a:pt x="2814628" y="1790681"/>
                </a:cubicBezTo>
                <a:cubicBezTo>
                  <a:pt x="2824044" y="1788889"/>
                  <a:pt x="2833750" y="1789052"/>
                  <a:pt x="2839183" y="1793040"/>
                </a:cubicBezTo>
                <a:cubicBezTo>
                  <a:pt x="2834517" y="1800760"/>
                  <a:pt x="2829852" y="1808478"/>
                  <a:pt x="2825187" y="1816197"/>
                </a:cubicBezTo>
                <a:cubicBezTo>
                  <a:pt x="2825578" y="1812305"/>
                  <a:pt x="2789854" y="1819505"/>
                  <a:pt x="2789854" y="1819505"/>
                </a:cubicBezTo>
                <a:lnTo>
                  <a:pt x="2786124" y="1813254"/>
                </a:lnTo>
                <a:lnTo>
                  <a:pt x="2782483" y="1829873"/>
                </a:lnTo>
                <a:cubicBezTo>
                  <a:pt x="2771413" y="1851770"/>
                  <a:pt x="2744207" y="1873296"/>
                  <a:pt x="2730883" y="1864189"/>
                </a:cubicBezTo>
                <a:cubicBezTo>
                  <a:pt x="2724116" y="1859564"/>
                  <a:pt x="2720932" y="1847035"/>
                  <a:pt x="2725262" y="1822637"/>
                </a:cubicBezTo>
                <a:lnTo>
                  <a:pt x="2729877" y="1803801"/>
                </a:lnTo>
                <a:lnTo>
                  <a:pt x="2728426" y="1804194"/>
                </a:lnTo>
                <a:cubicBezTo>
                  <a:pt x="2723319" y="1803872"/>
                  <a:pt x="2717863" y="1802021"/>
                  <a:pt x="2712910" y="1798663"/>
                </a:cubicBezTo>
                <a:lnTo>
                  <a:pt x="2699781" y="1780040"/>
                </a:lnTo>
                <a:lnTo>
                  <a:pt x="2634100" y="1782433"/>
                </a:lnTo>
                <a:cubicBezTo>
                  <a:pt x="2601716" y="1785158"/>
                  <a:pt x="2570841" y="1787667"/>
                  <a:pt x="2542131" y="1784825"/>
                </a:cubicBezTo>
                <a:lnTo>
                  <a:pt x="2569055" y="1766860"/>
                </a:lnTo>
                <a:lnTo>
                  <a:pt x="2566294" y="1764192"/>
                </a:lnTo>
                <a:cubicBezTo>
                  <a:pt x="2551951" y="1760654"/>
                  <a:pt x="2536563" y="1779742"/>
                  <a:pt x="2525346" y="1760576"/>
                </a:cubicBezTo>
                <a:cubicBezTo>
                  <a:pt x="2524486" y="1748385"/>
                  <a:pt x="2519371" y="1735815"/>
                  <a:pt x="2523044" y="1722320"/>
                </a:cubicBezTo>
                <a:cubicBezTo>
                  <a:pt x="2524267" y="1717819"/>
                  <a:pt x="2526468" y="1713220"/>
                  <a:pt x="2530127" y="1708492"/>
                </a:cubicBezTo>
                <a:cubicBezTo>
                  <a:pt x="2553305" y="1730734"/>
                  <a:pt x="2575337" y="1736717"/>
                  <a:pt x="2599830" y="1750996"/>
                </a:cubicBezTo>
                <a:lnTo>
                  <a:pt x="2598930" y="1753037"/>
                </a:lnTo>
                <a:lnTo>
                  <a:pt x="2632942" y="1743985"/>
                </a:lnTo>
                <a:lnTo>
                  <a:pt x="2657038" y="1741544"/>
                </a:lnTo>
                <a:lnTo>
                  <a:pt x="2654546" y="1739611"/>
                </a:lnTo>
                <a:cubicBezTo>
                  <a:pt x="2645019" y="1706493"/>
                  <a:pt x="2645703" y="1680079"/>
                  <a:pt x="2675435" y="1668256"/>
                </a:cubicBezTo>
                <a:close/>
                <a:moveTo>
                  <a:pt x="8724556" y="1663743"/>
                </a:moveTo>
                <a:cubicBezTo>
                  <a:pt x="8731079" y="1670498"/>
                  <a:pt x="8733835" y="1676922"/>
                  <a:pt x="8735652" y="1683262"/>
                </a:cubicBezTo>
                <a:cubicBezTo>
                  <a:pt x="8737469" y="1689603"/>
                  <a:pt x="8738343" y="1695860"/>
                  <a:pt x="8741100" y="1702283"/>
                </a:cubicBezTo>
                <a:cubicBezTo>
                  <a:pt x="8714254" y="1734672"/>
                  <a:pt x="8692675" y="1720600"/>
                  <a:pt x="8690014" y="1700867"/>
                </a:cubicBezTo>
                <a:cubicBezTo>
                  <a:pt x="8689127" y="1694289"/>
                  <a:pt x="8690343" y="1687081"/>
                  <a:pt x="8694164" y="1680757"/>
                </a:cubicBezTo>
                <a:cubicBezTo>
                  <a:pt x="8699260" y="1672324"/>
                  <a:pt x="8708992" y="1665459"/>
                  <a:pt x="8724556" y="1663743"/>
                </a:cubicBezTo>
                <a:close/>
                <a:moveTo>
                  <a:pt x="8976996" y="1659489"/>
                </a:moveTo>
                <a:cubicBezTo>
                  <a:pt x="8980164" y="1661522"/>
                  <a:pt x="8980164" y="1661522"/>
                  <a:pt x="8980164" y="1661522"/>
                </a:cubicBezTo>
                <a:cubicBezTo>
                  <a:pt x="8982197" y="1665321"/>
                  <a:pt x="8981289" y="1668478"/>
                  <a:pt x="8978231" y="1671502"/>
                </a:cubicBezTo>
                <a:cubicBezTo>
                  <a:pt x="8975171" y="1674526"/>
                  <a:pt x="8969962" y="1677418"/>
                  <a:pt x="8963394" y="1680684"/>
                </a:cubicBezTo>
                <a:cubicBezTo>
                  <a:pt x="8950258" y="1687215"/>
                  <a:pt x="8930788" y="1689681"/>
                  <a:pt x="8925353" y="1691181"/>
                </a:cubicBezTo>
                <a:cubicBezTo>
                  <a:pt x="8919918" y="1692680"/>
                  <a:pt x="8917651" y="1696213"/>
                  <a:pt x="8917651" y="1696213"/>
                </a:cubicBezTo>
                <a:cubicBezTo>
                  <a:pt x="8913582" y="1688615"/>
                  <a:pt x="8963860" y="1666021"/>
                  <a:pt x="8976996" y="1659489"/>
                </a:cubicBezTo>
                <a:close/>
                <a:moveTo>
                  <a:pt x="2475349" y="1658020"/>
                </a:moveTo>
                <a:cubicBezTo>
                  <a:pt x="2498929" y="1659460"/>
                  <a:pt x="2507710" y="1675598"/>
                  <a:pt x="2505310" y="1690149"/>
                </a:cubicBezTo>
                <a:lnTo>
                  <a:pt x="2494192" y="1708082"/>
                </a:lnTo>
                <a:lnTo>
                  <a:pt x="2499027" y="1708586"/>
                </a:lnTo>
                <a:cubicBezTo>
                  <a:pt x="2502500" y="1710635"/>
                  <a:pt x="2504590" y="1714019"/>
                  <a:pt x="2505995" y="1718180"/>
                </a:cubicBezTo>
                <a:cubicBezTo>
                  <a:pt x="2508806" y="1726502"/>
                  <a:pt x="2508883" y="1737942"/>
                  <a:pt x="2511834" y="1748057"/>
                </a:cubicBezTo>
                <a:cubicBezTo>
                  <a:pt x="2499463" y="1749028"/>
                  <a:pt x="2491642" y="1745881"/>
                  <a:pt x="2487314" y="1738931"/>
                </a:cubicBezTo>
                <a:lnTo>
                  <a:pt x="2484115" y="1710266"/>
                </a:lnTo>
                <a:lnTo>
                  <a:pt x="2468181" y="1712762"/>
                </a:lnTo>
                <a:cubicBezTo>
                  <a:pt x="2458183" y="1698356"/>
                  <a:pt x="2455874" y="1685735"/>
                  <a:pt x="2453054" y="1677023"/>
                </a:cubicBezTo>
                <a:cubicBezTo>
                  <a:pt x="2461766" y="1670985"/>
                  <a:pt x="2466635" y="1664057"/>
                  <a:pt x="2475349" y="1658020"/>
                </a:cubicBezTo>
                <a:close/>
                <a:moveTo>
                  <a:pt x="10329232" y="1651657"/>
                </a:moveTo>
                <a:cubicBezTo>
                  <a:pt x="10319296" y="1691127"/>
                  <a:pt x="10228338" y="1727772"/>
                  <a:pt x="10208242" y="1690097"/>
                </a:cubicBezTo>
                <a:cubicBezTo>
                  <a:pt x="10252750" y="1680275"/>
                  <a:pt x="10277592" y="1652700"/>
                  <a:pt x="10329232" y="1651657"/>
                </a:cubicBezTo>
                <a:close/>
                <a:moveTo>
                  <a:pt x="9416515" y="1651396"/>
                </a:moveTo>
                <a:cubicBezTo>
                  <a:pt x="9416515" y="1651396"/>
                  <a:pt x="9416515" y="1651396"/>
                  <a:pt x="9420973" y="1655243"/>
                </a:cubicBezTo>
                <a:cubicBezTo>
                  <a:pt x="9413199" y="1655700"/>
                  <a:pt x="9411598" y="1672232"/>
                  <a:pt x="9402681" y="1664536"/>
                </a:cubicBezTo>
                <a:cubicBezTo>
                  <a:pt x="9405998" y="1660232"/>
                  <a:pt x="9413199" y="1655700"/>
                  <a:pt x="9416515" y="1651396"/>
                </a:cubicBezTo>
                <a:close/>
                <a:moveTo>
                  <a:pt x="2549043" y="1649196"/>
                </a:moveTo>
                <a:cubicBezTo>
                  <a:pt x="2552851" y="1649492"/>
                  <a:pt x="2555158" y="1650709"/>
                  <a:pt x="2556328" y="1652441"/>
                </a:cubicBezTo>
                <a:cubicBezTo>
                  <a:pt x="2563346" y="1662834"/>
                  <a:pt x="2529402" y="1691765"/>
                  <a:pt x="2532759" y="1651478"/>
                </a:cubicBezTo>
                <a:cubicBezTo>
                  <a:pt x="2539929" y="1649525"/>
                  <a:pt x="2545236" y="1648900"/>
                  <a:pt x="2549043" y="1649196"/>
                </a:cubicBezTo>
                <a:close/>
                <a:moveTo>
                  <a:pt x="9318535" y="1647498"/>
                </a:moveTo>
                <a:cubicBezTo>
                  <a:pt x="9354034" y="1646138"/>
                  <a:pt x="9384070" y="1670248"/>
                  <a:pt x="9399653" y="1702315"/>
                </a:cubicBezTo>
                <a:cubicBezTo>
                  <a:pt x="9411339" y="1726364"/>
                  <a:pt x="9414895" y="1754889"/>
                  <a:pt x="9406527" y="1780503"/>
                </a:cubicBezTo>
                <a:lnTo>
                  <a:pt x="9404602" y="1784263"/>
                </a:lnTo>
                <a:lnTo>
                  <a:pt x="9409663" y="1779526"/>
                </a:lnTo>
                <a:cubicBezTo>
                  <a:pt x="9415126" y="1777984"/>
                  <a:pt x="9415126" y="1777984"/>
                  <a:pt x="9418293" y="1780017"/>
                </a:cubicBezTo>
                <a:cubicBezTo>
                  <a:pt x="9426922" y="1780508"/>
                  <a:pt x="9432383" y="1778966"/>
                  <a:pt x="9436424" y="1786607"/>
                </a:cubicBezTo>
                <a:cubicBezTo>
                  <a:pt x="9438882" y="1793231"/>
                  <a:pt x="9438171" y="1797821"/>
                  <a:pt x="9435196" y="1801589"/>
                </a:cubicBezTo>
                <a:cubicBezTo>
                  <a:pt x="9432218" y="1805355"/>
                  <a:pt x="9426975" y="1808299"/>
                  <a:pt x="9420366" y="1811628"/>
                </a:cubicBezTo>
                <a:cubicBezTo>
                  <a:pt x="9407149" y="1818285"/>
                  <a:pt x="9399941" y="1808613"/>
                  <a:pt x="9389018" y="1811696"/>
                </a:cubicBezTo>
                <a:lnTo>
                  <a:pt x="9390706" y="1804483"/>
                </a:lnTo>
                <a:lnTo>
                  <a:pt x="9352405" y="1800018"/>
                </a:lnTo>
                <a:cubicBezTo>
                  <a:pt x="9340173" y="1795534"/>
                  <a:pt x="9329657" y="1788422"/>
                  <a:pt x="9321067" y="1779410"/>
                </a:cubicBezTo>
                <a:lnTo>
                  <a:pt x="9308621" y="1760697"/>
                </a:lnTo>
                <a:lnTo>
                  <a:pt x="9305127" y="1777493"/>
                </a:lnTo>
                <a:cubicBezTo>
                  <a:pt x="9297643" y="1796615"/>
                  <a:pt x="9285821" y="1815864"/>
                  <a:pt x="9267376" y="1834527"/>
                </a:cubicBezTo>
                <a:cubicBezTo>
                  <a:pt x="9241589" y="1833771"/>
                  <a:pt x="9235206" y="1813614"/>
                  <a:pt x="9239886" y="1790225"/>
                </a:cubicBezTo>
                <a:cubicBezTo>
                  <a:pt x="9245734" y="1760987"/>
                  <a:pt x="9268869" y="1726699"/>
                  <a:pt x="9292992" y="1718944"/>
                </a:cubicBezTo>
                <a:lnTo>
                  <a:pt x="9295202" y="1719154"/>
                </a:lnTo>
                <a:lnTo>
                  <a:pt x="9296015" y="1687483"/>
                </a:lnTo>
                <a:cubicBezTo>
                  <a:pt x="9297967" y="1675821"/>
                  <a:pt x="9301620" y="1664095"/>
                  <a:pt x="9307093" y="1652727"/>
                </a:cubicBezTo>
                <a:cubicBezTo>
                  <a:pt x="9312508" y="1652954"/>
                  <a:pt x="9317922" y="1653184"/>
                  <a:pt x="9318535" y="1647498"/>
                </a:cubicBezTo>
                <a:close/>
                <a:moveTo>
                  <a:pt x="8328627" y="1646577"/>
                </a:moveTo>
                <a:cubicBezTo>
                  <a:pt x="8332077" y="1660869"/>
                  <a:pt x="8340298" y="1677272"/>
                  <a:pt x="8347380" y="1693406"/>
                </a:cubicBezTo>
                <a:cubicBezTo>
                  <a:pt x="8354461" y="1709541"/>
                  <a:pt x="8360401" y="1725411"/>
                  <a:pt x="8359289" y="1738638"/>
                </a:cubicBezTo>
                <a:lnTo>
                  <a:pt x="8354284" y="1752824"/>
                </a:lnTo>
                <a:lnTo>
                  <a:pt x="8357098" y="1754279"/>
                </a:lnTo>
                <a:cubicBezTo>
                  <a:pt x="8348169" y="1761690"/>
                  <a:pt x="8350629" y="1770106"/>
                  <a:pt x="8341698" y="1777517"/>
                </a:cubicBezTo>
                <a:lnTo>
                  <a:pt x="8331470" y="1766330"/>
                </a:lnTo>
                <a:lnTo>
                  <a:pt x="8323589" y="1768387"/>
                </a:lnTo>
                <a:lnTo>
                  <a:pt x="8320332" y="1796361"/>
                </a:lnTo>
                <a:cubicBezTo>
                  <a:pt x="8318011" y="1806179"/>
                  <a:pt x="8314749" y="1815456"/>
                  <a:pt x="8311176" y="1823231"/>
                </a:cubicBezTo>
                <a:cubicBezTo>
                  <a:pt x="8278376" y="1789970"/>
                  <a:pt x="8288568" y="1754712"/>
                  <a:pt x="8298761" y="1719452"/>
                </a:cubicBezTo>
                <a:cubicBezTo>
                  <a:pt x="8307766" y="1723835"/>
                  <a:pt x="8313939" y="1730569"/>
                  <a:pt x="8317908" y="1738690"/>
                </a:cubicBezTo>
                <a:lnTo>
                  <a:pt x="8318731" y="1742520"/>
                </a:lnTo>
                <a:lnTo>
                  <a:pt x="8319585" y="1736692"/>
                </a:lnTo>
                <a:cubicBezTo>
                  <a:pt x="8319265" y="1702548"/>
                  <a:pt x="8307842" y="1669196"/>
                  <a:pt x="8328627" y="1646577"/>
                </a:cubicBezTo>
                <a:close/>
                <a:moveTo>
                  <a:pt x="1052420" y="1643036"/>
                </a:moveTo>
                <a:cubicBezTo>
                  <a:pt x="1056310" y="1643064"/>
                  <a:pt x="1059358" y="1643706"/>
                  <a:pt x="1058557" y="1645435"/>
                </a:cubicBezTo>
                <a:cubicBezTo>
                  <a:pt x="1060487" y="1650901"/>
                  <a:pt x="1062089" y="1647443"/>
                  <a:pt x="1065618" y="1649452"/>
                </a:cubicBezTo>
                <a:cubicBezTo>
                  <a:pt x="1071407" y="1665849"/>
                  <a:pt x="1070135" y="1678229"/>
                  <a:pt x="1058271" y="1684583"/>
                </a:cubicBezTo>
                <a:cubicBezTo>
                  <a:pt x="1048007" y="1687482"/>
                  <a:pt x="1032613" y="1691828"/>
                  <a:pt x="1025222" y="1678889"/>
                </a:cubicBezTo>
                <a:cubicBezTo>
                  <a:pt x="1026824" y="1675430"/>
                  <a:pt x="1023294" y="1673422"/>
                  <a:pt x="1024895" y="1669965"/>
                </a:cubicBezTo>
                <a:cubicBezTo>
                  <a:pt x="1024895" y="1669965"/>
                  <a:pt x="1024730" y="1665505"/>
                  <a:pt x="1026690" y="1660066"/>
                </a:cubicBezTo>
                <a:cubicBezTo>
                  <a:pt x="1028650" y="1654629"/>
                  <a:pt x="1032735" y="1648218"/>
                  <a:pt x="1041233" y="1644315"/>
                </a:cubicBezTo>
                <a:cubicBezTo>
                  <a:pt x="1043797" y="1643591"/>
                  <a:pt x="1048530" y="1643007"/>
                  <a:pt x="1052420" y="1643036"/>
                </a:cubicBezTo>
                <a:close/>
                <a:moveTo>
                  <a:pt x="8398862" y="1641930"/>
                </a:moveTo>
                <a:cubicBezTo>
                  <a:pt x="8418202" y="1646837"/>
                  <a:pt x="8446280" y="1664978"/>
                  <a:pt x="8431436" y="1680568"/>
                </a:cubicBezTo>
                <a:lnTo>
                  <a:pt x="8424596" y="1681425"/>
                </a:lnTo>
                <a:lnTo>
                  <a:pt x="8424468" y="1682357"/>
                </a:lnTo>
                <a:lnTo>
                  <a:pt x="8406554" y="1701548"/>
                </a:lnTo>
                <a:lnTo>
                  <a:pt x="8407441" y="1704493"/>
                </a:lnTo>
                <a:cubicBezTo>
                  <a:pt x="8404681" y="1717182"/>
                  <a:pt x="8382695" y="1721413"/>
                  <a:pt x="8368865" y="1715826"/>
                </a:cubicBezTo>
                <a:lnTo>
                  <a:pt x="8360922" y="1710113"/>
                </a:lnTo>
                <a:lnTo>
                  <a:pt x="8359670" y="1710232"/>
                </a:lnTo>
                <a:cubicBezTo>
                  <a:pt x="8346638" y="1698964"/>
                  <a:pt x="8346638" y="1698964"/>
                  <a:pt x="8362222" y="1673977"/>
                </a:cubicBezTo>
                <a:cubicBezTo>
                  <a:pt x="8365451" y="1669775"/>
                  <a:pt x="8369764" y="1666514"/>
                  <a:pt x="8374760" y="1664716"/>
                </a:cubicBezTo>
                <a:cubicBezTo>
                  <a:pt x="8379756" y="1662918"/>
                  <a:pt x="8385435" y="1662584"/>
                  <a:pt x="8391393" y="1664240"/>
                </a:cubicBezTo>
                <a:lnTo>
                  <a:pt x="8393419" y="1664121"/>
                </a:lnTo>
                <a:lnTo>
                  <a:pt x="8387196" y="1655347"/>
                </a:lnTo>
                <a:cubicBezTo>
                  <a:pt x="8384578" y="1649977"/>
                  <a:pt x="8383403" y="1645089"/>
                  <a:pt x="8384346" y="1642023"/>
                </a:cubicBezTo>
                <a:cubicBezTo>
                  <a:pt x="8386938" y="1640132"/>
                  <a:pt x="8392414" y="1640296"/>
                  <a:pt x="8398862" y="1641930"/>
                </a:cubicBezTo>
                <a:close/>
                <a:moveTo>
                  <a:pt x="10755268" y="1641900"/>
                </a:moveTo>
                <a:cubicBezTo>
                  <a:pt x="10775160" y="1652098"/>
                  <a:pt x="10795276" y="1652535"/>
                  <a:pt x="10825228" y="1662955"/>
                </a:cubicBezTo>
                <a:cubicBezTo>
                  <a:pt x="10824560" y="1692243"/>
                  <a:pt x="10793056" y="1750167"/>
                  <a:pt x="10742548" y="1758836"/>
                </a:cubicBezTo>
                <a:cubicBezTo>
                  <a:pt x="10693150" y="1718691"/>
                  <a:pt x="10704094" y="1679860"/>
                  <a:pt x="10755268" y="1641900"/>
                </a:cubicBezTo>
                <a:close/>
                <a:moveTo>
                  <a:pt x="8878968" y="1641108"/>
                </a:moveTo>
                <a:cubicBezTo>
                  <a:pt x="8889750" y="1658121"/>
                  <a:pt x="8909709" y="1660836"/>
                  <a:pt x="8918197" y="1681424"/>
                </a:cubicBezTo>
                <a:cubicBezTo>
                  <a:pt x="8912830" y="1683026"/>
                  <a:pt x="8899019" y="1684256"/>
                  <a:pt x="8894384" y="1671189"/>
                </a:cubicBezTo>
                <a:cubicBezTo>
                  <a:pt x="8889750" y="1658121"/>
                  <a:pt x="8878234" y="1655777"/>
                  <a:pt x="8873599" y="1642710"/>
                </a:cubicBezTo>
                <a:cubicBezTo>
                  <a:pt x="8873599" y="1642710"/>
                  <a:pt x="8873599" y="1642710"/>
                  <a:pt x="8878968" y="1641108"/>
                </a:cubicBezTo>
                <a:close/>
                <a:moveTo>
                  <a:pt x="1247680" y="1637586"/>
                </a:moveTo>
                <a:cubicBezTo>
                  <a:pt x="1254432" y="1632639"/>
                  <a:pt x="1259883" y="1640135"/>
                  <a:pt x="1263723" y="1651107"/>
                </a:cubicBezTo>
                <a:cubicBezTo>
                  <a:pt x="1276544" y="1671584"/>
                  <a:pt x="1275241" y="1684026"/>
                  <a:pt x="1259817" y="1688437"/>
                </a:cubicBezTo>
                <a:cubicBezTo>
                  <a:pt x="1256287" y="1686428"/>
                  <a:pt x="1247307" y="1676925"/>
                  <a:pt x="1245695" y="1680405"/>
                </a:cubicBezTo>
                <a:cubicBezTo>
                  <a:pt x="1241374" y="1668058"/>
                  <a:pt x="1237961" y="1653757"/>
                  <a:pt x="1241543" y="1644670"/>
                </a:cubicBezTo>
                <a:cubicBezTo>
                  <a:pt x="1242736" y="1641640"/>
                  <a:pt x="1244707" y="1639190"/>
                  <a:pt x="1247680" y="1637586"/>
                </a:cubicBezTo>
                <a:close/>
                <a:moveTo>
                  <a:pt x="1971682" y="1636898"/>
                </a:moveTo>
                <a:cubicBezTo>
                  <a:pt x="1985607" y="1637641"/>
                  <a:pt x="1994738" y="1651478"/>
                  <a:pt x="2010944" y="1655680"/>
                </a:cubicBezTo>
                <a:cubicBezTo>
                  <a:pt x="2010830" y="1665685"/>
                  <a:pt x="2010564" y="1672068"/>
                  <a:pt x="2007806" y="1676372"/>
                </a:cubicBezTo>
                <a:lnTo>
                  <a:pt x="2005598" y="1677374"/>
                </a:lnTo>
                <a:lnTo>
                  <a:pt x="1971629" y="1704635"/>
                </a:lnTo>
                <a:cubicBezTo>
                  <a:pt x="1966512" y="1706120"/>
                  <a:pt x="1949266" y="1705098"/>
                  <a:pt x="1947371" y="1699624"/>
                </a:cubicBezTo>
                <a:cubicBezTo>
                  <a:pt x="1945475" y="1694153"/>
                  <a:pt x="1947087" y="1690674"/>
                  <a:pt x="1948697" y="1687195"/>
                </a:cubicBezTo>
                <a:lnTo>
                  <a:pt x="1965056" y="1675129"/>
                </a:lnTo>
                <a:lnTo>
                  <a:pt x="1957255" y="1671867"/>
                </a:lnTo>
                <a:cubicBezTo>
                  <a:pt x="1949675" y="1666318"/>
                  <a:pt x="1944329" y="1659913"/>
                  <a:pt x="1943607" y="1655425"/>
                </a:cubicBezTo>
                <a:cubicBezTo>
                  <a:pt x="1945280" y="1644390"/>
                  <a:pt x="1955477" y="1632696"/>
                  <a:pt x="1971682" y="1636898"/>
                </a:cubicBezTo>
                <a:close/>
                <a:moveTo>
                  <a:pt x="8291810" y="1632096"/>
                </a:moveTo>
                <a:cubicBezTo>
                  <a:pt x="8295798" y="1649849"/>
                  <a:pt x="8276738" y="1670396"/>
                  <a:pt x="8257166" y="1676857"/>
                </a:cubicBezTo>
                <a:cubicBezTo>
                  <a:pt x="8250642" y="1679013"/>
                  <a:pt x="8244062" y="1679599"/>
                  <a:pt x="8238260" y="1677998"/>
                </a:cubicBezTo>
                <a:cubicBezTo>
                  <a:pt x="8267953" y="1655112"/>
                  <a:pt x="8262768" y="1625559"/>
                  <a:pt x="8291810" y="1632096"/>
                </a:cubicBezTo>
                <a:close/>
                <a:moveTo>
                  <a:pt x="9593292" y="1629334"/>
                </a:moveTo>
                <a:cubicBezTo>
                  <a:pt x="9591170" y="1646366"/>
                  <a:pt x="9589050" y="1663397"/>
                  <a:pt x="9572785" y="1663012"/>
                </a:cubicBezTo>
                <a:cubicBezTo>
                  <a:pt x="9561000" y="1648499"/>
                  <a:pt x="9569249" y="1625917"/>
                  <a:pt x="9593292" y="1629334"/>
                </a:cubicBezTo>
                <a:close/>
                <a:moveTo>
                  <a:pt x="9111053" y="1624190"/>
                </a:moveTo>
                <a:cubicBezTo>
                  <a:pt x="9152510" y="1628850"/>
                  <a:pt x="9212820" y="1676989"/>
                  <a:pt x="9179850" y="1723398"/>
                </a:cubicBezTo>
                <a:cubicBezTo>
                  <a:pt x="9157233" y="1692220"/>
                  <a:pt x="9123307" y="1662953"/>
                  <a:pt x="9111053" y="1624190"/>
                </a:cubicBezTo>
                <a:close/>
                <a:moveTo>
                  <a:pt x="9260596" y="1616521"/>
                </a:moveTo>
                <a:cubicBezTo>
                  <a:pt x="9269089" y="1620058"/>
                  <a:pt x="9269650" y="1624062"/>
                  <a:pt x="9266245" y="1628298"/>
                </a:cubicBezTo>
                <a:cubicBezTo>
                  <a:pt x="9266245" y="1628298"/>
                  <a:pt x="9262840" y="1632534"/>
                  <a:pt x="9259435" y="1636771"/>
                </a:cubicBezTo>
                <a:cubicBezTo>
                  <a:pt x="9256030" y="1641006"/>
                  <a:pt x="9256591" y="1645010"/>
                  <a:pt x="9256591" y="1645010"/>
                </a:cubicBezTo>
                <a:cubicBezTo>
                  <a:pt x="9253185" y="1649245"/>
                  <a:pt x="9249219" y="1649479"/>
                  <a:pt x="9244693" y="1645708"/>
                </a:cubicBezTo>
                <a:cubicBezTo>
                  <a:pt x="9244693" y="1645708"/>
                  <a:pt x="9247536" y="1637469"/>
                  <a:pt x="9247536" y="1637469"/>
                </a:cubicBezTo>
                <a:cubicBezTo>
                  <a:pt x="9254347" y="1628996"/>
                  <a:pt x="9257752" y="1624760"/>
                  <a:pt x="9260596" y="1616521"/>
                </a:cubicBezTo>
                <a:close/>
                <a:moveTo>
                  <a:pt x="2869119" y="1613293"/>
                </a:moveTo>
                <a:cubicBezTo>
                  <a:pt x="2873358" y="1613711"/>
                  <a:pt x="2878958" y="1614607"/>
                  <a:pt x="2886424" y="1615804"/>
                </a:cubicBezTo>
                <a:cubicBezTo>
                  <a:pt x="2891776" y="1617171"/>
                  <a:pt x="2896916" y="1619900"/>
                  <a:pt x="2901175" y="1623825"/>
                </a:cubicBezTo>
                <a:cubicBezTo>
                  <a:pt x="2905433" y="1627750"/>
                  <a:pt x="2908812" y="1632868"/>
                  <a:pt x="2910638" y="1639010"/>
                </a:cubicBezTo>
                <a:cubicBezTo>
                  <a:pt x="2918243" y="1643789"/>
                  <a:pt x="2924998" y="1654026"/>
                  <a:pt x="2926400" y="1662897"/>
                </a:cubicBezTo>
                <a:cubicBezTo>
                  <a:pt x="2924703" y="1673813"/>
                  <a:pt x="2918501" y="1677905"/>
                  <a:pt x="2913148" y="1676539"/>
                </a:cubicBezTo>
                <a:cubicBezTo>
                  <a:pt x="2869479" y="1671069"/>
                  <a:pt x="2861617" y="1632173"/>
                  <a:pt x="2854013" y="1627394"/>
                </a:cubicBezTo>
                <a:cubicBezTo>
                  <a:pt x="2855923" y="1615112"/>
                  <a:pt x="2856401" y="1612043"/>
                  <a:pt x="2869119" y="1613293"/>
                </a:cubicBezTo>
                <a:close/>
                <a:moveTo>
                  <a:pt x="9663127" y="1604899"/>
                </a:moveTo>
                <a:cubicBezTo>
                  <a:pt x="9668532" y="1608992"/>
                  <a:pt x="9672183" y="1616062"/>
                  <a:pt x="9674420" y="1624546"/>
                </a:cubicBezTo>
                <a:cubicBezTo>
                  <a:pt x="9681130" y="1649998"/>
                  <a:pt x="9675107" y="1688188"/>
                  <a:pt x="9665493" y="1697037"/>
                </a:cubicBezTo>
                <a:cubicBezTo>
                  <a:pt x="9655085" y="1684850"/>
                  <a:pt x="9660564" y="1668924"/>
                  <a:pt x="9650559" y="1652738"/>
                </a:cubicBezTo>
                <a:cubicBezTo>
                  <a:pt x="9659508" y="1640875"/>
                  <a:pt x="9649904" y="1620693"/>
                  <a:pt x="9663127" y="1604899"/>
                </a:cubicBezTo>
                <a:close/>
                <a:moveTo>
                  <a:pt x="9490938" y="1602994"/>
                </a:moveTo>
                <a:cubicBezTo>
                  <a:pt x="9495937" y="1610919"/>
                  <a:pt x="9495937" y="1610919"/>
                  <a:pt x="9493223" y="1619298"/>
                </a:cubicBezTo>
                <a:cubicBezTo>
                  <a:pt x="9489367" y="1619524"/>
                  <a:pt x="9489938" y="1623600"/>
                  <a:pt x="9485511" y="1619750"/>
                </a:cubicBezTo>
                <a:cubicBezTo>
                  <a:pt x="9482512" y="1626091"/>
                  <a:pt x="9472765" y="1632827"/>
                  <a:pt x="9461768" y="1637583"/>
                </a:cubicBezTo>
                <a:lnTo>
                  <a:pt x="9460151" y="1637891"/>
                </a:lnTo>
                <a:lnTo>
                  <a:pt x="9467161" y="1642268"/>
                </a:lnTo>
                <a:cubicBezTo>
                  <a:pt x="9470404" y="1643822"/>
                  <a:pt x="9473212" y="1644869"/>
                  <a:pt x="9476889" y="1646929"/>
                </a:cubicBezTo>
                <a:lnTo>
                  <a:pt x="9477244" y="1647491"/>
                </a:lnTo>
                <a:lnTo>
                  <a:pt x="9479388" y="1646663"/>
                </a:lnTo>
                <a:cubicBezTo>
                  <a:pt x="9484068" y="1645715"/>
                  <a:pt x="9488937" y="1645673"/>
                  <a:pt x="9494042" y="1647331"/>
                </a:cubicBezTo>
                <a:cubicBezTo>
                  <a:pt x="9494042" y="1647331"/>
                  <a:pt x="9494042" y="1647331"/>
                  <a:pt x="9490175" y="1647558"/>
                </a:cubicBezTo>
                <a:cubicBezTo>
                  <a:pt x="9490175" y="1647558"/>
                  <a:pt x="9494042" y="1647331"/>
                  <a:pt x="9494586" y="1651213"/>
                </a:cubicBezTo>
                <a:lnTo>
                  <a:pt x="9482123" y="1655213"/>
                </a:lnTo>
                <a:lnTo>
                  <a:pt x="9483591" y="1657537"/>
                </a:lnTo>
                <a:cubicBezTo>
                  <a:pt x="9485179" y="1661064"/>
                  <a:pt x="9486716" y="1665088"/>
                  <a:pt x="9489993" y="1671141"/>
                </a:cubicBezTo>
                <a:cubicBezTo>
                  <a:pt x="9485311" y="1679060"/>
                  <a:pt x="9485311" y="1679060"/>
                  <a:pt x="9481432" y="1678994"/>
                </a:cubicBezTo>
                <a:cubicBezTo>
                  <a:pt x="9485311" y="1679060"/>
                  <a:pt x="9484910" y="1683053"/>
                  <a:pt x="9488386" y="1687108"/>
                </a:cubicBezTo>
                <a:cubicBezTo>
                  <a:pt x="9506571" y="1699409"/>
                  <a:pt x="9496807" y="1719238"/>
                  <a:pt x="9479288" y="1738940"/>
                </a:cubicBezTo>
                <a:cubicBezTo>
                  <a:pt x="9475811" y="1734882"/>
                  <a:pt x="9466851" y="1746728"/>
                  <a:pt x="9458693" y="1750591"/>
                </a:cubicBezTo>
                <a:cubicBezTo>
                  <a:pt x="9447059" y="1750395"/>
                  <a:pt x="9439303" y="1750267"/>
                  <a:pt x="9432350" y="1742152"/>
                </a:cubicBezTo>
                <a:cubicBezTo>
                  <a:pt x="9421920" y="1729982"/>
                  <a:pt x="9416974" y="1701909"/>
                  <a:pt x="9429814" y="1690128"/>
                </a:cubicBezTo>
                <a:cubicBezTo>
                  <a:pt x="9443054" y="1674354"/>
                  <a:pt x="9455089" y="1670557"/>
                  <a:pt x="9466725" y="1670752"/>
                </a:cubicBezTo>
                <a:cubicBezTo>
                  <a:pt x="9466725" y="1670752"/>
                  <a:pt x="9466725" y="1670752"/>
                  <a:pt x="9462845" y="1670688"/>
                </a:cubicBezTo>
                <a:lnTo>
                  <a:pt x="9455780" y="1661778"/>
                </a:lnTo>
                <a:lnTo>
                  <a:pt x="9448967" y="1662148"/>
                </a:lnTo>
                <a:cubicBezTo>
                  <a:pt x="9445195" y="1662186"/>
                  <a:pt x="9442502" y="1662100"/>
                  <a:pt x="9441536" y="1662156"/>
                </a:cubicBezTo>
                <a:cubicBezTo>
                  <a:pt x="9440992" y="1658274"/>
                  <a:pt x="9440992" y="1658274"/>
                  <a:pt x="9440992" y="1658274"/>
                </a:cubicBezTo>
                <a:lnTo>
                  <a:pt x="9451276" y="1656097"/>
                </a:lnTo>
                <a:lnTo>
                  <a:pt x="9439895" y="1641744"/>
                </a:lnTo>
                <a:lnTo>
                  <a:pt x="9430528" y="1643528"/>
                </a:lnTo>
                <a:lnTo>
                  <a:pt x="9436703" y="1636405"/>
                </a:lnTo>
                <a:lnTo>
                  <a:pt x="9430769" y="1625727"/>
                </a:lnTo>
                <a:cubicBezTo>
                  <a:pt x="9428985" y="1621136"/>
                  <a:pt x="9428415" y="1617128"/>
                  <a:pt x="9429686" y="1614150"/>
                </a:cubicBezTo>
                <a:cubicBezTo>
                  <a:pt x="9433565" y="1614216"/>
                  <a:pt x="9437443" y="1614281"/>
                  <a:pt x="9440921" y="1618336"/>
                </a:cubicBezTo>
                <a:cubicBezTo>
                  <a:pt x="9444396" y="1622393"/>
                  <a:pt x="9440519" y="1622329"/>
                  <a:pt x="9444396" y="1622393"/>
                </a:cubicBezTo>
                <a:cubicBezTo>
                  <a:pt x="9447873" y="1626451"/>
                  <a:pt x="9448274" y="1622458"/>
                  <a:pt x="9448274" y="1622458"/>
                </a:cubicBezTo>
                <a:lnTo>
                  <a:pt x="9448146" y="1623732"/>
                </a:lnTo>
                <a:lnTo>
                  <a:pt x="9464214" y="1616891"/>
                </a:lnTo>
                <a:cubicBezTo>
                  <a:pt x="9475014" y="1614202"/>
                  <a:pt x="9484654" y="1613636"/>
                  <a:pt x="9490938" y="1602994"/>
                </a:cubicBezTo>
                <a:close/>
                <a:moveTo>
                  <a:pt x="9721740" y="1598133"/>
                </a:moveTo>
                <a:cubicBezTo>
                  <a:pt x="9771037" y="1609268"/>
                  <a:pt x="9790162" y="1639875"/>
                  <a:pt x="9789246" y="1680109"/>
                </a:cubicBezTo>
                <a:cubicBezTo>
                  <a:pt x="9779113" y="1689954"/>
                  <a:pt x="9767222" y="1695355"/>
                  <a:pt x="9755104" y="1697136"/>
                </a:cubicBezTo>
                <a:cubicBezTo>
                  <a:pt x="9718750" y="1702478"/>
                  <a:pt x="9680349" y="1675226"/>
                  <a:pt x="9681207" y="1637505"/>
                </a:cubicBezTo>
                <a:cubicBezTo>
                  <a:pt x="9691337" y="1627663"/>
                  <a:pt x="9701702" y="1607764"/>
                  <a:pt x="9721740" y="1598133"/>
                </a:cubicBezTo>
                <a:close/>
                <a:moveTo>
                  <a:pt x="8814292" y="1590250"/>
                </a:moveTo>
                <a:cubicBezTo>
                  <a:pt x="8816518" y="1586781"/>
                  <a:pt x="8828937" y="1594750"/>
                  <a:pt x="8829815" y="1600213"/>
                </a:cubicBezTo>
                <a:cubicBezTo>
                  <a:pt x="8831572" y="1611136"/>
                  <a:pt x="8832450" y="1616599"/>
                  <a:pt x="8827997" y="1623537"/>
                </a:cubicBezTo>
                <a:cubicBezTo>
                  <a:pt x="8828874" y="1628999"/>
                  <a:pt x="8829754" y="1634461"/>
                  <a:pt x="8829079" y="1638926"/>
                </a:cubicBezTo>
                <a:cubicBezTo>
                  <a:pt x="8828405" y="1643392"/>
                  <a:pt x="8826178" y="1646862"/>
                  <a:pt x="8820847" y="1648337"/>
                </a:cubicBezTo>
                <a:cubicBezTo>
                  <a:pt x="8813760" y="1638891"/>
                  <a:pt x="8809777" y="1631438"/>
                  <a:pt x="8804915" y="1618520"/>
                </a:cubicBezTo>
                <a:cubicBezTo>
                  <a:pt x="8804915" y="1618520"/>
                  <a:pt x="8801402" y="1596673"/>
                  <a:pt x="8814292" y="1590250"/>
                </a:cubicBezTo>
                <a:close/>
                <a:moveTo>
                  <a:pt x="1380103" y="1589069"/>
                </a:moveTo>
                <a:cubicBezTo>
                  <a:pt x="1376823" y="1596153"/>
                  <a:pt x="1389462" y="1607817"/>
                  <a:pt x="1379043" y="1610839"/>
                </a:cubicBezTo>
                <a:cubicBezTo>
                  <a:pt x="1377113" y="1605267"/>
                  <a:pt x="1376823" y="1596153"/>
                  <a:pt x="1374893" y="1590581"/>
                </a:cubicBezTo>
                <a:cubicBezTo>
                  <a:pt x="1374893" y="1590581"/>
                  <a:pt x="1374893" y="1590581"/>
                  <a:pt x="1380103" y="1589069"/>
                </a:cubicBezTo>
                <a:close/>
                <a:moveTo>
                  <a:pt x="2675196" y="1587120"/>
                </a:moveTo>
                <a:cubicBezTo>
                  <a:pt x="2680443" y="1587839"/>
                  <a:pt x="2685272" y="1591075"/>
                  <a:pt x="2688452" y="1595442"/>
                </a:cubicBezTo>
                <a:cubicBezTo>
                  <a:pt x="2694811" y="1604176"/>
                  <a:pt x="2694567" y="1617438"/>
                  <a:pt x="2677850" y="1624136"/>
                </a:cubicBezTo>
                <a:cubicBezTo>
                  <a:pt x="2668313" y="1611034"/>
                  <a:pt x="2661954" y="1602297"/>
                  <a:pt x="2659441" y="1593902"/>
                </a:cubicBezTo>
                <a:cubicBezTo>
                  <a:pt x="2664287" y="1588200"/>
                  <a:pt x="2669949" y="1586401"/>
                  <a:pt x="2675196" y="1587120"/>
                </a:cubicBezTo>
                <a:close/>
                <a:moveTo>
                  <a:pt x="9240441" y="1585415"/>
                </a:moveTo>
                <a:cubicBezTo>
                  <a:pt x="9237323" y="1589791"/>
                  <a:pt x="9239071" y="1602269"/>
                  <a:pt x="9236535" y="1610805"/>
                </a:cubicBezTo>
                <a:cubicBezTo>
                  <a:pt x="9232833" y="1611022"/>
                  <a:pt x="9229714" y="1615399"/>
                  <a:pt x="9226013" y="1615616"/>
                </a:cubicBezTo>
                <a:cubicBezTo>
                  <a:pt x="9225429" y="1611457"/>
                  <a:pt x="9220563" y="1603356"/>
                  <a:pt x="9224264" y="1603139"/>
                </a:cubicBezTo>
                <a:cubicBezTo>
                  <a:pt x="9223681" y="1598979"/>
                  <a:pt x="9231085" y="1598544"/>
                  <a:pt x="9231085" y="1598544"/>
                </a:cubicBezTo>
                <a:cubicBezTo>
                  <a:pt x="9230501" y="1594385"/>
                  <a:pt x="9229919" y="1590226"/>
                  <a:pt x="9233037" y="1585850"/>
                </a:cubicBezTo>
                <a:cubicBezTo>
                  <a:pt x="9237323" y="1589791"/>
                  <a:pt x="9236739" y="1585632"/>
                  <a:pt x="9240441" y="1585415"/>
                </a:cubicBezTo>
                <a:close/>
                <a:moveTo>
                  <a:pt x="8385703" y="1583529"/>
                </a:moveTo>
                <a:cubicBezTo>
                  <a:pt x="8389116" y="1587763"/>
                  <a:pt x="8391570" y="1591981"/>
                  <a:pt x="8392536" y="1596696"/>
                </a:cubicBezTo>
                <a:cubicBezTo>
                  <a:pt x="8393502" y="1601411"/>
                  <a:pt x="8392978" y="1606623"/>
                  <a:pt x="8390432" y="1612845"/>
                </a:cubicBezTo>
                <a:cubicBezTo>
                  <a:pt x="8384025" y="1600209"/>
                  <a:pt x="8380613" y="1595974"/>
                  <a:pt x="8385703" y="1583529"/>
                </a:cubicBezTo>
                <a:close/>
                <a:moveTo>
                  <a:pt x="3294042" y="1576905"/>
                </a:moveTo>
                <a:lnTo>
                  <a:pt x="3298023" y="1604015"/>
                </a:lnTo>
                <a:lnTo>
                  <a:pt x="3299103" y="1605381"/>
                </a:lnTo>
                <a:lnTo>
                  <a:pt x="3298367" y="1607130"/>
                </a:lnTo>
                <a:lnTo>
                  <a:pt x="3299967" y="1623212"/>
                </a:lnTo>
                <a:lnTo>
                  <a:pt x="3320977" y="1633609"/>
                </a:lnTo>
                <a:cubicBezTo>
                  <a:pt x="3329741" y="1638770"/>
                  <a:pt x="3338259" y="1645218"/>
                  <a:pt x="3346316" y="1654595"/>
                </a:cubicBezTo>
                <a:cubicBezTo>
                  <a:pt x="3338105" y="1659671"/>
                  <a:pt x="3326320" y="1661103"/>
                  <a:pt x="3312863" y="1659978"/>
                </a:cubicBezTo>
                <a:lnTo>
                  <a:pt x="3298360" y="1657112"/>
                </a:lnTo>
                <a:lnTo>
                  <a:pt x="3296276" y="1669080"/>
                </a:lnTo>
                <a:lnTo>
                  <a:pt x="3300599" y="1669932"/>
                </a:lnTo>
                <a:cubicBezTo>
                  <a:pt x="3315453" y="1667354"/>
                  <a:pt x="3335757" y="1654126"/>
                  <a:pt x="3357252" y="1672576"/>
                </a:cubicBezTo>
                <a:cubicBezTo>
                  <a:pt x="3348676" y="1680473"/>
                  <a:pt x="3362199" y="1700798"/>
                  <a:pt x="3349331" y="1712644"/>
                </a:cubicBezTo>
                <a:cubicBezTo>
                  <a:pt x="3322991" y="1742356"/>
                  <a:pt x="3310303" y="1745158"/>
                  <a:pt x="3294643" y="1739431"/>
                </a:cubicBezTo>
                <a:lnTo>
                  <a:pt x="3293581" y="1738946"/>
                </a:lnTo>
                <a:lnTo>
                  <a:pt x="3270917" y="1739000"/>
                </a:lnTo>
                <a:lnTo>
                  <a:pt x="3267396" y="1731171"/>
                </a:lnTo>
                <a:lnTo>
                  <a:pt x="3267176" y="1731372"/>
                </a:lnTo>
                <a:cubicBezTo>
                  <a:pt x="3263373" y="1735327"/>
                  <a:pt x="3259084" y="1739276"/>
                  <a:pt x="3253659" y="1735165"/>
                </a:cubicBezTo>
                <a:cubicBezTo>
                  <a:pt x="3237689" y="1719822"/>
                  <a:pt x="3247121" y="1691337"/>
                  <a:pt x="3253006" y="1676359"/>
                </a:cubicBezTo>
                <a:lnTo>
                  <a:pt x="3256221" y="1667962"/>
                </a:lnTo>
                <a:lnTo>
                  <a:pt x="3252429" y="1667899"/>
                </a:lnTo>
                <a:lnTo>
                  <a:pt x="3256957" y="1663678"/>
                </a:lnTo>
                <a:lnTo>
                  <a:pt x="3257041" y="1662859"/>
                </a:lnTo>
                <a:cubicBezTo>
                  <a:pt x="3260926" y="1662924"/>
                  <a:pt x="3261330" y="1658910"/>
                  <a:pt x="3257444" y="1658845"/>
                </a:cubicBezTo>
                <a:lnTo>
                  <a:pt x="3266187" y="1648281"/>
                </a:lnTo>
                <a:lnTo>
                  <a:pt x="3247435" y="1641349"/>
                </a:lnTo>
                <a:lnTo>
                  <a:pt x="3239547" y="1637194"/>
                </a:lnTo>
                <a:lnTo>
                  <a:pt x="3245406" y="1645333"/>
                </a:lnTo>
                <a:cubicBezTo>
                  <a:pt x="3246984" y="1649782"/>
                  <a:pt x="3247686" y="1654786"/>
                  <a:pt x="3246074" y="1656898"/>
                </a:cubicBezTo>
                <a:lnTo>
                  <a:pt x="3243157" y="1660025"/>
                </a:lnTo>
                <a:lnTo>
                  <a:pt x="3249149" y="1684278"/>
                </a:lnTo>
                <a:cubicBezTo>
                  <a:pt x="3248160" y="1709843"/>
                  <a:pt x="3238658" y="1736042"/>
                  <a:pt x="3197741" y="1728165"/>
                </a:cubicBezTo>
                <a:cubicBezTo>
                  <a:pt x="3189229" y="1728799"/>
                  <a:pt x="3192340" y="1726746"/>
                  <a:pt x="3186939" y="1725328"/>
                </a:cubicBezTo>
                <a:lnTo>
                  <a:pt x="3181216" y="1724920"/>
                </a:lnTo>
                <a:lnTo>
                  <a:pt x="3219442" y="1738386"/>
                </a:lnTo>
                <a:cubicBezTo>
                  <a:pt x="3230980" y="1745013"/>
                  <a:pt x="3240480" y="1754284"/>
                  <a:pt x="3246413" y="1768062"/>
                </a:cubicBezTo>
                <a:cubicBezTo>
                  <a:pt x="3240837" y="1793537"/>
                  <a:pt x="3243742" y="1810054"/>
                  <a:pt x="3248621" y="1824147"/>
                </a:cubicBezTo>
                <a:lnTo>
                  <a:pt x="3249329" y="1825934"/>
                </a:lnTo>
                <a:lnTo>
                  <a:pt x="3250292" y="1824898"/>
                </a:lnTo>
                <a:cubicBezTo>
                  <a:pt x="3250822" y="1824409"/>
                  <a:pt x="3250722" y="1825403"/>
                  <a:pt x="3252439" y="1827419"/>
                </a:cubicBezTo>
                <a:cubicBezTo>
                  <a:pt x="3252439" y="1827419"/>
                  <a:pt x="3252439" y="1827419"/>
                  <a:pt x="3255872" y="1831452"/>
                </a:cubicBezTo>
                <a:cubicBezTo>
                  <a:pt x="3255872" y="1831452"/>
                  <a:pt x="3256829" y="1831468"/>
                  <a:pt x="3256679" y="1832958"/>
                </a:cubicBezTo>
                <a:lnTo>
                  <a:pt x="3253997" y="1837710"/>
                </a:lnTo>
                <a:lnTo>
                  <a:pt x="3256603" y="1844288"/>
                </a:lnTo>
                <a:cubicBezTo>
                  <a:pt x="3259214" y="1850940"/>
                  <a:pt x="3261504" y="1857803"/>
                  <a:pt x="3262657" y="1865693"/>
                </a:cubicBezTo>
                <a:cubicBezTo>
                  <a:pt x="3256683" y="1882593"/>
                  <a:pt x="3248893" y="1900496"/>
                  <a:pt x="3239359" y="1918066"/>
                </a:cubicBezTo>
                <a:lnTo>
                  <a:pt x="3229077" y="1933397"/>
                </a:lnTo>
                <a:lnTo>
                  <a:pt x="3222303" y="1947031"/>
                </a:lnTo>
                <a:lnTo>
                  <a:pt x="3221288" y="1948517"/>
                </a:lnTo>
                <a:lnTo>
                  <a:pt x="3216626" y="1981200"/>
                </a:lnTo>
                <a:cubicBezTo>
                  <a:pt x="3212658" y="1991737"/>
                  <a:pt x="3206292" y="2001106"/>
                  <a:pt x="3197370" y="2008467"/>
                </a:cubicBezTo>
                <a:cubicBezTo>
                  <a:pt x="3185238" y="2016309"/>
                  <a:pt x="3173950" y="2019052"/>
                  <a:pt x="3163980" y="2018014"/>
                </a:cubicBezTo>
                <a:lnTo>
                  <a:pt x="3153094" y="2012401"/>
                </a:lnTo>
                <a:lnTo>
                  <a:pt x="3108102" y="2031167"/>
                </a:lnTo>
                <a:lnTo>
                  <a:pt x="3106400" y="2031155"/>
                </a:lnTo>
                <a:lnTo>
                  <a:pt x="3100792" y="2035791"/>
                </a:lnTo>
                <a:lnTo>
                  <a:pt x="3103177" y="2043624"/>
                </a:lnTo>
                <a:cubicBezTo>
                  <a:pt x="3114905" y="2055832"/>
                  <a:pt x="3132388" y="2049275"/>
                  <a:pt x="3138360" y="2080248"/>
                </a:cubicBezTo>
                <a:lnTo>
                  <a:pt x="3113435" y="2080763"/>
                </a:lnTo>
                <a:lnTo>
                  <a:pt x="3115936" y="2086054"/>
                </a:lnTo>
                <a:cubicBezTo>
                  <a:pt x="3119178" y="2098402"/>
                  <a:pt x="3121011" y="2111317"/>
                  <a:pt x="3121934" y="2124582"/>
                </a:cubicBezTo>
                <a:lnTo>
                  <a:pt x="3122232" y="2146862"/>
                </a:lnTo>
                <a:lnTo>
                  <a:pt x="3129884" y="2140419"/>
                </a:lnTo>
                <a:cubicBezTo>
                  <a:pt x="3147268" y="2130537"/>
                  <a:pt x="3159694" y="2135972"/>
                  <a:pt x="3162158" y="2132744"/>
                </a:cubicBezTo>
                <a:cubicBezTo>
                  <a:pt x="3175439" y="2144292"/>
                  <a:pt x="3168869" y="2152897"/>
                  <a:pt x="3163442" y="2169656"/>
                </a:cubicBezTo>
                <a:cubicBezTo>
                  <a:pt x="3159015" y="2165806"/>
                  <a:pt x="3149161" y="2178712"/>
                  <a:pt x="3145876" y="2183015"/>
                </a:cubicBezTo>
                <a:cubicBezTo>
                  <a:pt x="3141449" y="2179166"/>
                  <a:pt x="3135808" y="2180525"/>
                  <a:pt x="3129614" y="2181402"/>
                </a:cubicBezTo>
                <a:lnTo>
                  <a:pt x="3121823" y="2181599"/>
                </a:lnTo>
                <a:lnTo>
                  <a:pt x="3119204" y="2247453"/>
                </a:lnTo>
                <a:cubicBezTo>
                  <a:pt x="3105781" y="2242704"/>
                  <a:pt x="3096175" y="2249509"/>
                  <a:pt x="3076582" y="2238042"/>
                </a:cubicBezTo>
                <a:cubicBezTo>
                  <a:pt x="3082730" y="2202800"/>
                  <a:pt x="3084028" y="2167827"/>
                  <a:pt x="3085348" y="2134423"/>
                </a:cubicBezTo>
                <a:lnTo>
                  <a:pt x="3090375" y="2081241"/>
                </a:lnTo>
                <a:lnTo>
                  <a:pt x="3075280" y="2081553"/>
                </a:lnTo>
                <a:cubicBezTo>
                  <a:pt x="3055990" y="2078848"/>
                  <a:pt x="3038403" y="2073060"/>
                  <a:pt x="3022422" y="2064366"/>
                </a:cubicBezTo>
                <a:lnTo>
                  <a:pt x="3008491" y="2054464"/>
                </a:lnTo>
                <a:lnTo>
                  <a:pt x="3001031" y="2056450"/>
                </a:lnTo>
                <a:lnTo>
                  <a:pt x="2995854" y="2055878"/>
                </a:lnTo>
                <a:lnTo>
                  <a:pt x="2993871" y="2057250"/>
                </a:lnTo>
                <a:cubicBezTo>
                  <a:pt x="2991325" y="2058703"/>
                  <a:pt x="2989308" y="2059666"/>
                  <a:pt x="2989308" y="2059666"/>
                </a:cubicBezTo>
                <a:cubicBezTo>
                  <a:pt x="2985876" y="2055621"/>
                  <a:pt x="2985876" y="2055621"/>
                  <a:pt x="2989708" y="2055685"/>
                </a:cubicBezTo>
                <a:lnTo>
                  <a:pt x="2990070" y="2055239"/>
                </a:lnTo>
                <a:lnTo>
                  <a:pt x="2978334" y="2053941"/>
                </a:lnTo>
                <a:cubicBezTo>
                  <a:pt x="2979979" y="2044002"/>
                  <a:pt x="2984471" y="2034314"/>
                  <a:pt x="2989829" y="2025208"/>
                </a:cubicBezTo>
                <a:lnTo>
                  <a:pt x="3006426" y="2000109"/>
                </a:lnTo>
                <a:lnTo>
                  <a:pt x="3001053" y="1996686"/>
                </a:lnTo>
                <a:cubicBezTo>
                  <a:pt x="2990025" y="1989676"/>
                  <a:pt x="2978215" y="1982814"/>
                  <a:pt x="2964553" y="1977312"/>
                </a:cubicBezTo>
                <a:cubicBezTo>
                  <a:pt x="2975710" y="1926360"/>
                  <a:pt x="2949900" y="1913984"/>
                  <a:pt x="2936200" y="1890644"/>
                </a:cubicBezTo>
                <a:cubicBezTo>
                  <a:pt x="2958667" y="1860089"/>
                  <a:pt x="2961379" y="1811675"/>
                  <a:pt x="2976676" y="1772293"/>
                </a:cubicBezTo>
                <a:cubicBezTo>
                  <a:pt x="3022565" y="1751169"/>
                  <a:pt x="3055864" y="1721017"/>
                  <a:pt x="3101752" y="1699895"/>
                </a:cubicBezTo>
                <a:cubicBezTo>
                  <a:pt x="3111788" y="1707403"/>
                  <a:pt x="3124365" y="1711973"/>
                  <a:pt x="3137955" y="1715466"/>
                </a:cubicBezTo>
                <a:lnTo>
                  <a:pt x="3168547" y="1722057"/>
                </a:lnTo>
                <a:lnTo>
                  <a:pt x="3163335" y="1704781"/>
                </a:lnTo>
                <a:cubicBezTo>
                  <a:pt x="3160104" y="1698193"/>
                  <a:pt x="3157078" y="1690225"/>
                  <a:pt x="3157983" y="1674681"/>
                </a:cubicBezTo>
                <a:cubicBezTo>
                  <a:pt x="3158324" y="1634597"/>
                  <a:pt x="3184678" y="1627172"/>
                  <a:pt x="3203991" y="1629374"/>
                </a:cubicBezTo>
                <a:cubicBezTo>
                  <a:pt x="3203838" y="1630410"/>
                  <a:pt x="3205370" y="1631383"/>
                  <a:pt x="3207953" y="1632584"/>
                </a:cubicBezTo>
                <a:lnTo>
                  <a:pt x="3215721" y="1636035"/>
                </a:lnTo>
                <a:lnTo>
                  <a:pt x="3227905" y="1631099"/>
                </a:lnTo>
                <a:lnTo>
                  <a:pt x="3232593" y="1633531"/>
                </a:lnTo>
                <a:lnTo>
                  <a:pt x="3218294" y="1625998"/>
                </a:lnTo>
                <a:cubicBezTo>
                  <a:pt x="3209780" y="1620671"/>
                  <a:pt x="3202733" y="1615286"/>
                  <a:pt x="3197956" y="1610304"/>
                </a:cubicBezTo>
                <a:cubicBezTo>
                  <a:pt x="3200054" y="1601448"/>
                  <a:pt x="3203217" y="1596465"/>
                  <a:pt x="3206934" y="1593601"/>
                </a:cubicBezTo>
                <a:cubicBezTo>
                  <a:pt x="3218080" y="1585008"/>
                  <a:pt x="3234177" y="1595459"/>
                  <a:pt x="3241235" y="1577487"/>
                </a:cubicBezTo>
                <a:cubicBezTo>
                  <a:pt x="3249549" y="1589729"/>
                  <a:pt x="3258259" y="1598325"/>
                  <a:pt x="3267151" y="1604919"/>
                </a:cubicBezTo>
                <a:lnTo>
                  <a:pt x="3274252" y="1608973"/>
                </a:lnTo>
                <a:lnTo>
                  <a:pt x="3277059" y="1592281"/>
                </a:lnTo>
                <a:cubicBezTo>
                  <a:pt x="3280467" y="1583783"/>
                  <a:pt x="3285822" y="1577980"/>
                  <a:pt x="3294042" y="1576905"/>
                </a:cubicBezTo>
                <a:close/>
                <a:moveTo>
                  <a:pt x="1666928" y="1571654"/>
                </a:moveTo>
                <a:cubicBezTo>
                  <a:pt x="1672477" y="1587995"/>
                  <a:pt x="1664184" y="1596461"/>
                  <a:pt x="1655890" y="1604927"/>
                </a:cubicBezTo>
                <a:cubicBezTo>
                  <a:pt x="1649208" y="1609915"/>
                  <a:pt x="1647597" y="1613393"/>
                  <a:pt x="1647838" y="1622319"/>
                </a:cubicBezTo>
                <a:cubicBezTo>
                  <a:pt x="1647838" y="1622319"/>
                  <a:pt x="1647838" y="1622319"/>
                  <a:pt x="1637694" y="1625338"/>
                </a:cubicBezTo>
                <a:lnTo>
                  <a:pt x="1634235" y="1623369"/>
                </a:lnTo>
                <a:cubicBezTo>
                  <a:pt x="1632907" y="1621515"/>
                  <a:pt x="1633350" y="1618196"/>
                  <a:pt x="1634787" y="1614207"/>
                </a:cubicBezTo>
                <a:cubicBezTo>
                  <a:pt x="1639099" y="1602240"/>
                  <a:pt x="1652355" y="1584238"/>
                  <a:pt x="1653563" y="1581629"/>
                </a:cubicBezTo>
                <a:cubicBezTo>
                  <a:pt x="1653563" y="1581629"/>
                  <a:pt x="1655174" y="1578152"/>
                  <a:pt x="1656784" y="1574672"/>
                </a:cubicBezTo>
                <a:cubicBezTo>
                  <a:pt x="1661855" y="1573163"/>
                  <a:pt x="1665316" y="1575132"/>
                  <a:pt x="1666928" y="1571654"/>
                </a:cubicBezTo>
                <a:close/>
                <a:moveTo>
                  <a:pt x="3326046" y="1570290"/>
                </a:moveTo>
                <a:cubicBezTo>
                  <a:pt x="3332003" y="1569374"/>
                  <a:pt x="3338730" y="1570502"/>
                  <a:pt x="3344378" y="1572627"/>
                </a:cubicBezTo>
                <a:cubicBezTo>
                  <a:pt x="3340476" y="1572562"/>
                  <a:pt x="3340476" y="1572562"/>
                  <a:pt x="3340476" y="1572562"/>
                </a:cubicBezTo>
                <a:cubicBezTo>
                  <a:pt x="3336166" y="1576549"/>
                  <a:pt x="3340068" y="1576616"/>
                  <a:pt x="3339660" y="1580669"/>
                </a:cubicBezTo>
                <a:cubicBezTo>
                  <a:pt x="3339660" y="1580669"/>
                  <a:pt x="3340068" y="1576616"/>
                  <a:pt x="3343563" y="1580735"/>
                </a:cubicBezTo>
                <a:cubicBezTo>
                  <a:pt x="3339660" y="1580669"/>
                  <a:pt x="3339253" y="1584723"/>
                  <a:pt x="3338845" y="1588777"/>
                </a:cubicBezTo>
                <a:cubicBezTo>
                  <a:pt x="3330224" y="1596755"/>
                  <a:pt x="3317702" y="1604668"/>
                  <a:pt x="3310306" y="1600483"/>
                </a:cubicBezTo>
                <a:cubicBezTo>
                  <a:pt x="3303316" y="1592243"/>
                  <a:pt x="3308035" y="1584202"/>
                  <a:pt x="3312345" y="1580213"/>
                </a:cubicBezTo>
                <a:cubicBezTo>
                  <a:pt x="3314908" y="1574164"/>
                  <a:pt x="3320092" y="1571205"/>
                  <a:pt x="3326046" y="1570290"/>
                </a:cubicBezTo>
                <a:close/>
                <a:moveTo>
                  <a:pt x="8171976" y="1570289"/>
                </a:moveTo>
                <a:cubicBezTo>
                  <a:pt x="8177933" y="1569373"/>
                  <a:pt x="8184660" y="1570501"/>
                  <a:pt x="8190308" y="1572626"/>
                </a:cubicBezTo>
                <a:cubicBezTo>
                  <a:pt x="8186406" y="1572561"/>
                  <a:pt x="8186406" y="1572561"/>
                  <a:pt x="8186406" y="1572561"/>
                </a:cubicBezTo>
                <a:cubicBezTo>
                  <a:pt x="8182096" y="1576549"/>
                  <a:pt x="8185998" y="1576615"/>
                  <a:pt x="8185590" y="1580668"/>
                </a:cubicBezTo>
                <a:cubicBezTo>
                  <a:pt x="8185590" y="1580668"/>
                  <a:pt x="8185998" y="1576615"/>
                  <a:pt x="8189493" y="1580735"/>
                </a:cubicBezTo>
                <a:cubicBezTo>
                  <a:pt x="8185590" y="1580668"/>
                  <a:pt x="8185183" y="1584723"/>
                  <a:pt x="8184775" y="1588776"/>
                </a:cubicBezTo>
                <a:cubicBezTo>
                  <a:pt x="8176154" y="1596754"/>
                  <a:pt x="8163632" y="1604667"/>
                  <a:pt x="8156236" y="1600482"/>
                </a:cubicBezTo>
                <a:cubicBezTo>
                  <a:pt x="8149246" y="1592242"/>
                  <a:pt x="8153965" y="1584201"/>
                  <a:pt x="8158275" y="1580212"/>
                </a:cubicBezTo>
                <a:cubicBezTo>
                  <a:pt x="8160838" y="1574163"/>
                  <a:pt x="8166022" y="1571204"/>
                  <a:pt x="8171976" y="1570289"/>
                </a:cubicBezTo>
                <a:close/>
                <a:moveTo>
                  <a:pt x="9289920" y="1560147"/>
                </a:moveTo>
                <a:cubicBezTo>
                  <a:pt x="9293116" y="1559769"/>
                  <a:pt x="9296323" y="1560342"/>
                  <a:pt x="9299468" y="1562190"/>
                </a:cubicBezTo>
                <a:cubicBezTo>
                  <a:pt x="9307668" y="1565773"/>
                  <a:pt x="9304979" y="1574060"/>
                  <a:pt x="9298475" y="1582570"/>
                </a:cubicBezTo>
                <a:cubicBezTo>
                  <a:pt x="9289847" y="1603400"/>
                  <a:pt x="9278959" y="1608103"/>
                  <a:pt x="9265813" y="1596681"/>
                </a:cubicBezTo>
                <a:cubicBezTo>
                  <a:pt x="9265248" y="1592650"/>
                  <a:pt x="9267371" y="1580333"/>
                  <a:pt x="9263553" y="1580558"/>
                </a:cubicBezTo>
                <a:cubicBezTo>
                  <a:pt x="9270871" y="1570981"/>
                  <a:pt x="9280337" y="1561281"/>
                  <a:pt x="9289920" y="1560147"/>
                </a:cubicBezTo>
                <a:close/>
                <a:moveTo>
                  <a:pt x="2293271" y="1557098"/>
                </a:moveTo>
                <a:cubicBezTo>
                  <a:pt x="2307985" y="1565935"/>
                  <a:pt x="2322699" y="1574770"/>
                  <a:pt x="2315759" y="1589487"/>
                </a:cubicBezTo>
                <a:cubicBezTo>
                  <a:pt x="2297716" y="1594385"/>
                  <a:pt x="2280410" y="1577697"/>
                  <a:pt x="2293271" y="1557098"/>
                </a:cubicBezTo>
                <a:close/>
                <a:moveTo>
                  <a:pt x="7981450" y="1555384"/>
                </a:moveTo>
                <a:lnTo>
                  <a:pt x="7981317" y="1555520"/>
                </a:lnTo>
                <a:cubicBezTo>
                  <a:pt x="7978694" y="1557738"/>
                  <a:pt x="7975870" y="1559576"/>
                  <a:pt x="7972769" y="1560592"/>
                </a:cubicBezTo>
                <a:lnTo>
                  <a:pt x="7969069" y="1560644"/>
                </a:lnTo>
                <a:lnTo>
                  <a:pt x="7983822" y="1594607"/>
                </a:lnTo>
                <a:lnTo>
                  <a:pt x="7997475" y="1634991"/>
                </a:lnTo>
                <a:lnTo>
                  <a:pt x="8006378" y="1624170"/>
                </a:lnTo>
                <a:lnTo>
                  <a:pt x="8015022" y="1636300"/>
                </a:lnTo>
                <a:lnTo>
                  <a:pt x="8003678" y="1600724"/>
                </a:lnTo>
                <a:lnTo>
                  <a:pt x="7992562" y="1571729"/>
                </a:lnTo>
                <a:lnTo>
                  <a:pt x="7986070" y="1565301"/>
                </a:lnTo>
                <a:close/>
                <a:moveTo>
                  <a:pt x="2797097" y="1547716"/>
                </a:moveTo>
                <a:cubicBezTo>
                  <a:pt x="2804198" y="1553864"/>
                  <a:pt x="2808611" y="1557959"/>
                  <a:pt x="2810034" y="1563007"/>
                </a:cubicBezTo>
                <a:cubicBezTo>
                  <a:pt x="2811455" y="1568057"/>
                  <a:pt x="2809885" y="1574060"/>
                  <a:pt x="2805024" y="1584029"/>
                </a:cubicBezTo>
                <a:cubicBezTo>
                  <a:pt x="2805024" y="1584029"/>
                  <a:pt x="2800766" y="1587979"/>
                  <a:pt x="2800766" y="1587979"/>
                </a:cubicBezTo>
                <a:lnTo>
                  <a:pt x="2780627" y="1602158"/>
                </a:lnTo>
                <a:lnTo>
                  <a:pt x="2779022" y="1612407"/>
                </a:lnTo>
                <a:cubicBezTo>
                  <a:pt x="2757305" y="1622665"/>
                  <a:pt x="2736573" y="1601051"/>
                  <a:pt x="2735582" y="1580037"/>
                </a:cubicBezTo>
                <a:cubicBezTo>
                  <a:pt x="2735251" y="1573032"/>
                  <a:pt x="2737114" y="1566095"/>
                  <a:pt x="2741865" y="1560427"/>
                </a:cubicBezTo>
                <a:cubicBezTo>
                  <a:pt x="2749103" y="1557008"/>
                  <a:pt x="2755763" y="1557089"/>
                  <a:pt x="2761501" y="1559498"/>
                </a:cubicBezTo>
                <a:lnTo>
                  <a:pt x="2768127" y="1565621"/>
                </a:lnTo>
                <a:lnTo>
                  <a:pt x="2777102" y="1559442"/>
                </a:lnTo>
                <a:cubicBezTo>
                  <a:pt x="2783666" y="1556536"/>
                  <a:pt x="2790712" y="1553640"/>
                  <a:pt x="2797097" y="1547716"/>
                </a:cubicBezTo>
                <a:close/>
                <a:moveTo>
                  <a:pt x="8841613" y="1538619"/>
                </a:moveTo>
                <a:cubicBezTo>
                  <a:pt x="8846496" y="1546396"/>
                  <a:pt x="8853232" y="1550819"/>
                  <a:pt x="8858118" y="1558595"/>
                </a:cubicBezTo>
                <a:cubicBezTo>
                  <a:pt x="8857607" y="1571974"/>
                  <a:pt x="8836536" y="1589848"/>
                  <a:pt x="8821415" y="1585276"/>
                </a:cubicBezTo>
                <a:cubicBezTo>
                  <a:pt x="8816374" y="1583753"/>
                  <a:pt x="8811996" y="1579735"/>
                  <a:pt x="8809260" y="1572227"/>
                </a:cubicBezTo>
                <a:cubicBezTo>
                  <a:pt x="8803201" y="1549967"/>
                  <a:pt x="8820723" y="1543187"/>
                  <a:pt x="8841613" y="1538619"/>
                </a:cubicBezTo>
                <a:close/>
                <a:moveTo>
                  <a:pt x="3462066" y="1534144"/>
                </a:moveTo>
                <a:cubicBezTo>
                  <a:pt x="3462066" y="1534144"/>
                  <a:pt x="3464268" y="1537481"/>
                  <a:pt x="3464268" y="1537481"/>
                </a:cubicBezTo>
                <a:cubicBezTo>
                  <a:pt x="3465743" y="1536508"/>
                  <a:pt x="3465743" y="1536508"/>
                  <a:pt x="3465555" y="1537828"/>
                </a:cubicBezTo>
                <a:cubicBezTo>
                  <a:pt x="3465369" y="1539150"/>
                  <a:pt x="3464995" y="1541790"/>
                  <a:pt x="3465722" y="1546100"/>
                </a:cubicBezTo>
                <a:cubicBezTo>
                  <a:pt x="3464974" y="1551383"/>
                  <a:pt x="3467176" y="1554720"/>
                  <a:pt x="3462025" y="1553329"/>
                </a:cubicBezTo>
                <a:cubicBezTo>
                  <a:pt x="3456873" y="1551938"/>
                  <a:pt x="3456873" y="1551938"/>
                  <a:pt x="3450267" y="1541929"/>
                </a:cubicBezTo>
                <a:cubicBezTo>
                  <a:pt x="3455420" y="1543319"/>
                  <a:pt x="3455420" y="1543319"/>
                  <a:pt x="3456166" y="1538037"/>
                </a:cubicBezTo>
                <a:cubicBezTo>
                  <a:pt x="3456166" y="1538037"/>
                  <a:pt x="3456166" y="1538037"/>
                  <a:pt x="3453965" y="1534701"/>
                </a:cubicBezTo>
                <a:cubicBezTo>
                  <a:pt x="3456915" y="1532754"/>
                  <a:pt x="3459117" y="1536090"/>
                  <a:pt x="3462066" y="1534144"/>
                </a:cubicBezTo>
                <a:close/>
                <a:moveTo>
                  <a:pt x="8307996" y="1534143"/>
                </a:moveTo>
                <a:cubicBezTo>
                  <a:pt x="8307996" y="1534143"/>
                  <a:pt x="8310198" y="1537480"/>
                  <a:pt x="8310198" y="1537480"/>
                </a:cubicBezTo>
                <a:cubicBezTo>
                  <a:pt x="8311673" y="1536507"/>
                  <a:pt x="8311673" y="1536507"/>
                  <a:pt x="8311485" y="1537827"/>
                </a:cubicBezTo>
                <a:cubicBezTo>
                  <a:pt x="8311299" y="1539149"/>
                  <a:pt x="8310925" y="1541789"/>
                  <a:pt x="8311652" y="1546099"/>
                </a:cubicBezTo>
                <a:cubicBezTo>
                  <a:pt x="8310904" y="1551382"/>
                  <a:pt x="8313106" y="1554719"/>
                  <a:pt x="8307955" y="1553328"/>
                </a:cubicBezTo>
                <a:cubicBezTo>
                  <a:pt x="8302803" y="1551938"/>
                  <a:pt x="8302803" y="1551938"/>
                  <a:pt x="8296197" y="1541929"/>
                </a:cubicBezTo>
                <a:cubicBezTo>
                  <a:pt x="8301350" y="1543319"/>
                  <a:pt x="8301350" y="1543319"/>
                  <a:pt x="8302096" y="1538036"/>
                </a:cubicBezTo>
                <a:cubicBezTo>
                  <a:pt x="8302096" y="1538036"/>
                  <a:pt x="8302096" y="1538036"/>
                  <a:pt x="8299895" y="1534700"/>
                </a:cubicBezTo>
                <a:cubicBezTo>
                  <a:pt x="8302845" y="1532753"/>
                  <a:pt x="8305047" y="1536089"/>
                  <a:pt x="8307996" y="1534143"/>
                </a:cubicBezTo>
                <a:close/>
                <a:moveTo>
                  <a:pt x="9682269" y="1526100"/>
                </a:moveTo>
                <a:cubicBezTo>
                  <a:pt x="9688674" y="1530210"/>
                  <a:pt x="9691877" y="1532266"/>
                  <a:pt x="9696034" y="1539881"/>
                </a:cubicBezTo>
                <a:cubicBezTo>
                  <a:pt x="9700461" y="1582304"/>
                  <a:pt x="9679607" y="1593660"/>
                  <a:pt x="9680561" y="1599220"/>
                </a:cubicBezTo>
                <a:cubicBezTo>
                  <a:pt x="9664206" y="1603567"/>
                  <a:pt x="9662299" y="1592447"/>
                  <a:pt x="9653986" y="1577217"/>
                </a:cubicBezTo>
                <a:cubicBezTo>
                  <a:pt x="9659437" y="1575768"/>
                  <a:pt x="9656576" y="1559089"/>
                  <a:pt x="9655623" y="1553528"/>
                </a:cubicBezTo>
                <a:cubicBezTo>
                  <a:pt x="9666526" y="1550630"/>
                  <a:pt x="9665913" y="1530447"/>
                  <a:pt x="9682269" y="1526100"/>
                </a:cubicBezTo>
                <a:close/>
                <a:moveTo>
                  <a:pt x="2707308" y="1524892"/>
                </a:moveTo>
                <a:cubicBezTo>
                  <a:pt x="2711189" y="1526456"/>
                  <a:pt x="2713189" y="1529725"/>
                  <a:pt x="2713876" y="1533785"/>
                </a:cubicBezTo>
                <a:cubicBezTo>
                  <a:pt x="2715938" y="1545966"/>
                  <a:pt x="2706175" y="1565281"/>
                  <a:pt x="2699879" y="1567172"/>
                </a:cubicBezTo>
                <a:cubicBezTo>
                  <a:pt x="2692117" y="1564043"/>
                  <a:pt x="2688775" y="1521355"/>
                  <a:pt x="2707308" y="1524892"/>
                </a:cubicBezTo>
                <a:close/>
                <a:moveTo>
                  <a:pt x="2020024" y="1524820"/>
                </a:moveTo>
                <a:cubicBezTo>
                  <a:pt x="2022140" y="1539037"/>
                  <a:pt x="1992209" y="1556711"/>
                  <a:pt x="1977112" y="1561134"/>
                </a:cubicBezTo>
                <a:cubicBezTo>
                  <a:pt x="1976583" y="1557581"/>
                  <a:pt x="1978058" y="1553810"/>
                  <a:pt x="1980802" y="1550085"/>
                </a:cubicBezTo>
                <a:cubicBezTo>
                  <a:pt x="1989035" y="1538911"/>
                  <a:pt x="2008701" y="1528138"/>
                  <a:pt x="2020024" y="1524820"/>
                </a:cubicBezTo>
                <a:close/>
                <a:moveTo>
                  <a:pt x="1408000" y="1520244"/>
                </a:moveTo>
                <a:cubicBezTo>
                  <a:pt x="1408000" y="1520244"/>
                  <a:pt x="1408000" y="1520244"/>
                  <a:pt x="1406369" y="1523767"/>
                </a:cubicBezTo>
                <a:cubicBezTo>
                  <a:pt x="1406369" y="1523767"/>
                  <a:pt x="1408000" y="1520244"/>
                  <a:pt x="1411401" y="1522178"/>
                </a:cubicBezTo>
                <a:cubicBezTo>
                  <a:pt x="1413443" y="1545597"/>
                  <a:pt x="1396988" y="1571852"/>
                  <a:pt x="1395357" y="1575375"/>
                </a:cubicBezTo>
                <a:cubicBezTo>
                  <a:pt x="1391957" y="1573441"/>
                  <a:pt x="1391957" y="1573441"/>
                  <a:pt x="1391957" y="1573441"/>
                </a:cubicBezTo>
                <a:cubicBezTo>
                  <a:pt x="1399403" y="1564321"/>
                  <a:pt x="1396291" y="1546692"/>
                  <a:pt x="1400580" y="1532646"/>
                </a:cubicBezTo>
                <a:cubicBezTo>
                  <a:pt x="1402009" y="1527964"/>
                  <a:pt x="1404262" y="1523682"/>
                  <a:pt x="1408000" y="1520244"/>
                </a:cubicBezTo>
                <a:close/>
                <a:moveTo>
                  <a:pt x="8692100" y="1519047"/>
                </a:moveTo>
                <a:cubicBezTo>
                  <a:pt x="8698656" y="1517802"/>
                  <a:pt x="8705433" y="1518855"/>
                  <a:pt x="8711391" y="1523086"/>
                </a:cubicBezTo>
                <a:cubicBezTo>
                  <a:pt x="8728033" y="1551548"/>
                  <a:pt x="8690715" y="1577537"/>
                  <a:pt x="8667239" y="1568545"/>
                </a:cubicBezTo>
                <a:cubicBezTo>
                  <a:pt x="8654756" y="1547197"/>
                  <a:pt x="8672431" y="1522783"/>
                  <a:pt x="8692100" y="1519047"/>
                </a:cubicBezTo>
                <a:close/>
                <a:moveTo>
                  <a:pt x="11130442" y="1518198"/>
                </a:moveTo>
                <a:cubicBezTo>
                  <a:pt x="11135668" y="1517459"/>
                  <a:pt x="11140392" y="1517929"/>
                  <a:pt x="11144604" y="1519345"/>
                </a:cubicBezTo>
                <a:cubicBezTo>
                  <a:pt x="11169876" y="1527844"/>
                  <a:pt x="11176672" y="1570431"/>
                  <a:pt x="11162356" y="1590415"/>
                </a:cubicBezTo>
                <a:cubicBezTo>
                  <a:pt x="11159176" y="1594857"/>
                  <a:pt x="11154952" y="1598181"/>
                  <a:pt x="11149658" y="1599771"/>
                </a:cubicBezTo>
                <a:cubicBezTo>
                  <a:pt x="11144364" y="1601355"/>
                  <a:pt x="11137996" y="1601202"/>
                  <a:pt x="11130526" y="1598690"/>
                </a:cubicBezTo>
                <a:cubicBezTo>
                  <a:pt x="11120732" y="1579066"/>
                  <a:pt x="11117002" y="1551686"/>
                  <a:pt x="11113274" y="1524310"/>
                </a:cubicBezTo>
                <a:cubicBezTo>
                  <a:pt x="11119490" y="1520888"/>
                  <a:pt x="11125216" y="1518938"/>
                  <a:pt x="11130442" y="1518198"/>
                </a:cubicBezTo>
                <a:close/>
                <a:moveTo>
                  <a:pt x="2490104" y="1516015"/>
                </a:moveTo>
                <a:cubicBezTo>
                  <a:pt x="2495435" y="1514524"/>
                  <a:pt x="2502242" y="1516919"/>
                  <a:pt x="2505401" y="1521732"/>
                </a:cubicBezTo>
                <a:cubicBezTo>
                  <a:pt x="2507508" y="1524941"/>
                  <a:pt x="2507995" y="1529222"/>
                  <a:pt x="2505343" y="1534142"/>
                </a:cubicBezTo>
                <a:cubicBezTo>
                  <a:pt x="2499923" y="1534012"/>
                  <a:pt x="2491436" y="1536660"/>
                  <a:pt x="2483658" y="1533629"/>
                </a:cubicBezTo>
                <a:cubicBezTo>
                  <a:pt x="2480918" y="1522887"/>
                  <a:pt x="2484773" y="1517507"/>
                  <a:pt x="2490104" y="1516015"/>
                </a:cubicBezTo>
                <a:close/>
                <a:moveTo>
                  <a:pt x="3032534" y="1506471"/>
                </a:moveTo>
                <a:cubicBezTo>
                  <a:pt x="3038674" y="1512421"/>
                  <a:pt x="3041914" y="1520035"/>
                  <a:pt x="3042990" y="1528413"/>
                </a:cubicBezTo>
                <a:cubicBezTo>
                  <a:pt x="3044603" y="1540977"/>
                  <a:pt x="3041348" y="1555253"/>
                  <a:pt x="3035708" y="1568181"/>
                </a:cubicBezTo>
                <a:lnTo>
                  <a:pt x="3031011" y="1575076"/>
                </a:lnTo>
                <a:lnTo>
                  <a:pt x="3029980" y="1578224"/>
                </a:lnTo>
                <a:lnTo>
                  <a:pt x="3025946" y="1582511"/>
                </a:lnTo>
                <a:lnTo>
                  <a:pt x="3014127" y="1599859"/>
                </a:lnTo>
                <a:cubicBezTo>
                  <a:pt x="2995631" y="1601260"/>
                  <a:pt x="2984002" y="1595808"/>
                  <a:pt x="2977846" y="1586917"/>
                </a:cubicBezTo>
                <a:cubicBezTo>
                  <a:pt x="2959376" y="1560243"/>
                  <a:pt x="2990157" y="1502643"/>
                  <a:pt x="3032534" y="1506471"/>
                </a:cubicBezTo>
                <a:close/>
                <a:moveTo>
                  <a:pt x="3145886" y="1505684"/>
                </a:moveTo>
                <a:cubicBezTo>
                  <a:pt x="3165282" y="1503361"/>
                  <a:pt x="3172575" y="1528208"/>
                  <a:pt x="3178096" y="1540797"/>
                </a:cubicBezTo>
                <a:cubicBezTo>
                  <a:pt x="3164882" y="1551730"/>
                  <a:pt x="3151667" y="1562666"/>
                  <a:pt x="3140424" y="1561673"/>
                </a:cubicBezTo>
                <a:lnTo>
                  <a:pt x="3137705" y="1553134"/>
                </a:lnTo>
                <a:lnTo>
                  <a:pt x="3135387" y="1555521"/>
                </a:lnTo>
                <a:cubicBezTo>
                  <a:pt x="3130142" y="1559957"/>
                  <a:pt x="3124090" y="1562871"/>
                  <a:pt x="3116626" y="1560737"/>
                </a:cubicBezTo>
                <a:cubicBezTo>
                  <a:pt x="3119803" y="1557774"/>
                  <a:pt x="3124229" y="1553136"/>
                  <a:pt x="3128881" y="1548928"/>
                </a:cubicBezTo>
                <a:lnTo>
                  <a:pt x="3135034" y="1544751"/>
                </a:lnTo>
                <a:lnTo>
                  <a:pt x="3131667" y="1534177"/>
                </a:lnTo>
                <a:cubicBezTo>
                  <a:pt x="3132292" y="1524652"/>
                  <a:pt x="3136748" y="1514959"/>
                  <a:pt x="3145886" y="1505684"/>
                </a:cubicBezTo>
                <a:close/>
                <a:moveTo>
                  <a:pt x="9291885" y="1496262"/>
                </a:moveTo>
                <a:cubicBezTo>
                  <a:pt x="9326787" y="1485672"/>
                  <a:pt x="9372792" y="1531981"/>
                  <a:pt x="9335206" y="1569243"/>
                </a:cubicBezTo>
                <a:cubicBezTo>
                  <a:pt x="9312495" y="1573081"/>
                  <a:pt x="9272720" y="1544483"/>
                  <a:pt x="9264185" y="1528266"/>
                </a:cubicBezTo>
                <a:cubicBezTo>
                  <a:pt x="9269848" y="1509647"/>
                  <a:pt x="9280248" y="1499795"/>
                  <a:pt x="9291885" y="1496262"/>
                </a:cubicBezTo>
                <a:close/>
                <a:moveTo>
                  <a:pt x="1370630" y="1495435"/>
                </a:moveTo>
                <a:cubicBezTo>
                  <a:pt x="1379396" y="1495982"/>
                  <a:pt x="1379396" y="1495982"/>
                  <a:pt x="1384909" y="1503557"/>
                </a:cubicBezTo>
                <a:cubicBezTo>
                  <a:pt x="1383283" y="1507070"/>
                  <a:pt x="1386851" y="1509101"/>
                  <a:pt x="1381656" y="1510583"/>
                </a:cubicBezTo>
                <a:cubicBezTo>
                  <a:pt x="1389110" y="1523704"/>
                  <a:pt x="1385178" y="1561416"/>
                  <a:pt x="1375099" y="1573439"/>
                </a:cubicBezTo>
                <a:cubicBezTo>
                  <a:pt x="1354359" y="1530568"/>
                  <a:pt x="1381971" y="1519642"/>
                  <a:pt x="1370630" y="1495435"/>
                </a:cubicBezTo>
                <a:close/>
                <a:moveTo>
                  <a:pt x="9034127" y="1493751"/>
                </a:moveTo>
                <a:cubicBezTo>
                  <a:pt x="9041486" y="1494527"/>
                  <a:pt x="9048310" y="1498174"/>
                  <a:pt x="9053764" y="1505757"/>
                </a:cubicBezTo>
                <a:cubicBezTo>
                  <a:pt x="9029110" y="1515755"/>
                  <a:pt x="9003129" y="1533752"/>
                  <a:pt x="8976019" y="1535419"/>
                </a:cubicBezTo>
                <a:cubicBezTo>
                  <a:pt x="8985162" y="1514920"/>
                  <a:pt x="9012050" y="1491422"/>
                  <a:pt x="9034127" y="1493751"/>
                </a:cubicBezTo>
                <a:close/>
                <a:moveTo>
                  <a:pt x="8180208" y="1492445"/>
                </a:moveTo>
                <a:cubicBezTo>
                  <a:pt x="8190334" y="1491281"/>
                  <a:pt x="8202346" y="1495448"/>
                  <a:pt x="8214648" y="1507953"/>
                </a:cubicBezTo>
                <a:cubicBezTo>
                  <a:pt x="8219365" y="1536322"/>
                  <a:pt x="8191892" y="1546801"/>
                  <a:pt x="8183354" y="1565746"/>
                </a:cubicBezTo>
                <a:cubicBezTo>
                  <a:pt x="8136485" y="1547419"/>
                  <a:pt x="8149840" y="1495939"/>
                  <a:pt x="8180208" y="1492445"/>
                </a:cubicBezTo>
                <a:close/>
                <a:moveTo>
                  <a:pt x="2437808" y="1488312"/>
                </a:moveTo>
                <a:cubicBezTo>
                  <a:pt x="2444646" y="1490144"/>
                  <a:pt x="2449551" y="1495484"/>
                  <a:pt x="2451949" y="1502338"/>
                </a:cubicBezTo>
                <a:cubicBezTo>
                  <a:pt x="2456744" y="1516048"/>
                  <a:pt x="2451511" y="1535811"/>
                  <a:pt x="2431656" y="1545674"/>
                </a:cubicBezTo>
                <a:cubicBezTo>
                  <a:pt x="2416628" y="1540268"/>
                  <a:pt x="2408821" y="1531272"/>
                  <a:pt x="2402412" y="1525875"/>
                </a:cubicBezTo>
                <a:cubicBezTo>
                  <a:pt x="2406835" y="1515097"/>
                  <a:pt x="2407646" y="1506113"/>
                  <a:pt x="2412067" y="1495334"/>
                </a:cubicBezTo>
                <a:cubicBezTo>
                  <a:pt x="2422199" y="1488156"/>
                  <a:pt x="2430969" y="1486480"/>
                  <a:pt x="2437808" y="1488312"/>
                </a:cubicBezTo>
                <a:close/>
                <a:moveTo>
                  <a:pt x="8531556" y="1486909"/>
                </a:moveTo>
                <a:cubicBezTo>
                  <a:pt x="8541672" y="1493183"/>
                  <a:pt x="8551790" y="1499458"/>
                  <a:pt x="8552411" y="1508533"/>
                </a:cubicBezTo>
                <a:cubicBezTo>
                  <a:pt x="8552618" y="1511558"/>
                  <a:pt x="8551770" y="1514894"/>
                  <a:pt x="8549516" y="1518645"/>
                </a:cubicBezTo>
                <a:cubicBezTo>
                  <a:pt x="8530760" y="1524175"/>
                  <a:pt x="8515779" y="1508020"/>
                  <a:pt x="8531556" y="1486909"/>
                </a:cubicBezTo>
                <a:close/>
                <a:moveTo>
                  <a:pt x="2321747" y="1480981"/>
                </a:moveTo>
                <a:cubicBezTo>
                  <a:pt x="2347737" y="1485153"/>
                  <a:pt x="2380216" y="1506125"/>
                  <a:pt x="2384412" y="1518500"/>
                </a:cubicBezTo>
                <a:cubicBezTo>
                  <a:pt x="2369055" y="1523082"/>
                  <a:pt x="2356713" y="1511621"/>
                  <a:pt x="2337862" y="1514215"/>
                </a:cubicBezTo>
                <a:cubicBezTo>
                  <a:pt x="2330640" y="1501229"/>
                  <a:pt x="2308297" y="1501836"/>
                  <a:pt x="2299210" y="1483349"/>
                </a:cubicBezTo>
                <a:cubicBezTo>
                  <a:pt x="2305142" y="1480065"/>
                  <a:pt x="2313084" y="1479590"/>
                  <a:pt x="2321747" y="1480981"/>
                </a:cubicBezTo>
                <a:close/>
                <a:moveTo>
                  <a:pt x="2997857" y="1480839"/>
                </a:moveTo>
                <a:cubicBezTo>
                  <a:pt x="3007009" y="1486712"/>
                  <a:pt x="3019208" y="1494542"/>
                  <a:pt x="3023151" y="1501821"/>
                </a:cubicBezTo>
                <a:cubicBezTo>
                  <a:pt x="3014891" y="1501271"/>
                  <a:pt x="3000532" y="1496805"/>
                  <a:pt x="2998749" y="1486161"/>
                </a:cubicBezTo>
                <a:cubicBezTo>
                  <a:pt x="2998749" y="1486161"/>
                  <a:pt x="2998749" y="1486161"/>
                  <a:pt x="2997857" y="1480839"/>
                </a:cubicBezTo>
                <a:close/>
                <a:moveTo>
                  <a:pt x="1764481" y="1477404"/>
                </a:moveTo>
                <a:cubicBezTo>
                  <a:pt x="1773005" y="1479347"/>
                  <a:pt x="1780238" y="1477384"/>
                  <a:pt x="1788761" y="1479326"/>
                </a:cubicBezTo>
                <a:cubicBezTo>
                  <a:pt x="1798055" y="1489574"/>
                  <a:pt x="1798188" y="1519070"/>
                  <a:pt x="1785796" y="1527422"/>
                </a:cubicBezTo>
                <a:cubicBezTo>
                  <a:pt x="1781667" y="1530207"/>
                  <a:pt x="1776145" y="1530641"/>
                  <a:pt x="1769107" y="1527231"/>
                </a:cubicBezTo>
                <a:cubicBezTo>
                  <a:pt x="1749480" y="1515532"/>
                  <a:pt x="1755172" y="1496960"/>
                  <a:pt x="1764481" y="1477404"/>
                </a:cubicBezTo>
                <a:close/>
                <a:moveTo>
                  <a:pt x="9631054" y="1470008"/>
                </a:moveTo>
                <a:cubicBezTo>
                  <a:pt x="9631613" y="1473994"/>
                  <a:pt x="9632171" y="1477983"/>
                  <a:pt x="9636034" y="1477756"/>
                </a:cubicBezTo>
                <a:cubicBezTo>
                  <a:pt x="9629426" y="1486184"/>
                  <a:pt x="9625564" y="1486411"/>
                  <a:pt x="9622260" y="1490625"/>
                </a:cubicBezTo>
                <a:cubicBezTo>
                  <a:pt x="9626123" y="1490399"/>
                  <a:pt x="9622819" y="1494613"/>
                  <a:pt x="9622819" y="1494613"/>
                </a:cubicBezTo>
                <a:cubicBezTo>
                  <a:pt x="9622819" y="1494613"/>
                  <a:pt x="9622819" y="1494613"/>
                  <a:pt x="9631661" y="1502134"/>
                </a:cubicBezTo>
                <a:cubicBezTo>
                  <a:pt x="9631661" y="1502134"/>
                  <a:pt x="9649907" y="1521165"/>
                  <a:pt x="9637250" y="1542010"/>
                </a:cubicBezTo>
                <a:cubicBezTo>
                  <a:pt x="9632828" y="1538248"/>
                  <a:pt x="9613007" y="1563535"/>
                  <a:pt x="9596437" y="1556467"/>
                </a:cubicBezTo>
                <a:cubicBezTo>
                  <a:pt x="9588152" y="1552933"/>
                  <a:pt x="9583733" y="1549172"/>
                  <a:pt x="9575448" y="1545639"/>
                </a:cubicBezTo>
                <a:cubicBezTo>
                  <a:pt x="9573771" y="1533676"/>
                  <a:pt x="9560507" y="1522394"/>
                  <a:pt x="9572605" y="1497562"/>
                </a:cubicBezTo>
                <a:cubicBezTo>
                  <a:pt x="9588567" y="1472504"/>
                  <a:pt x="9614535" y="1491080"/>
                  <a:pt x="9613977" y="1487092"/>
                </a:cubicBezTo>
                <a:cubicBezTo>
                  <a:pt x="9617280" y="1482877"/>
                  <a:pt x="9617280" y="1482877"/>
                  <a:pt x="9616721" y="1478891"/>
                </a:cubicBezTo>
                <a:cubicBezTo>
                  <a:pt x="9620584" y="1478663"/>
                  <a:pt x="9627750" y="1474221"/>
                  <a:pt x="9631054" y="1470008"/>
                </a:cubicBezTo>
                <a:close/>
                <a:moveTo>
                  <a:pt x="8692509" y="1460548"/>
                </a:moveTo>
                <a:cubicBezTo>
                  <a:pt x="8695980" y="1460345"/>
                  <a:pt x="8692509" y="1460548"/>
                  <a:pt x="8700062" y="1464507"/>
                </a:cubicBezTo>
                <a:cubicBezTo>
                  <a:pt x="8697203" y="1469079"/>
                  <a:pt x="8696591" y="1464711"/>
                  <a:pt x="8692509" y="1460548"/>
                </a:cubicBezTo>
                <a:close/>
                <a:moveTo>
                  <a:pt x="3384762" y="1455247"/>
                </a:moveTo>
                <a:cubicBezTo>
                  <a:pt x="3389124" y="1454823"/>
                  <a:pt x="3393815" y="1455898"/>
                  <a:pt x="3397447" y="1457953"/>
                </a:cubicBezTo>
                <a:cubicBezTo>
                  <a:pt x="3400879" y="1461998"/>
                  <a:pt x="3400879" y="1461998"/>
                  <a:pt x="3404311" y="1466041"/>
                </a:cubicBezTo>
                <a:cubicBezTo>
                  <a:pt x="3403510" y="1474001"/>
                  <a:pt x="3406542" y="1482026"/>
                  <a:pt x="3401908" y="1489923"/>
                </a:cubicBezTo>
                <a:cubicBezTo>
                  <a:pt x="3393442" y="1497754"/>
                  <a:pt x="3374680" y="1493454"/>
                  <a:pt x="3367414" y="1489346"/>
                </a:cubicBezTo>
                <a:cubicBezTo>
                  <a:pt x="3360550" y="1481258"/>
                  <a:pt x="3365584" y="1469380"/>
                  <a:pt x="3374050" y="1461548"/>
                </a:cubicBezTo>
                <a:cubicBezTo>
                  <a:pt x="3376366" y="1457600"/>
                  <a:pt x="3380400" y="1455674"/>
                  <a:pt x="3384762" y="1455247"/>
                </a:cubicBezTo>
                <a:close/>
                <a:moveTo>
                  <a:pt x="8230692" y="1455247"/>
                </a:moveTo>
                <a:cubicBezTo>
                  <a:pt x="8235054" y="1454822"/>
                  <a:pt x="8239745" y="1455898"/>
                  <a:pt x="8243377" y="1457952"/>
                </a:cubicBezTo>
                <a:cubicBezTo>
                  <a:pt x="8246809" y="1461997"/>
                  <a:pt x="8246809" y="1461997"/>
                  <a:pt x="8250241" y="1466040"/>
                </a:cubicBezTo>
                <a:cubicBezTo>
                  <a:pt x="8249440" y="1474001"/>
                  <a:pt x="8252472" y="1482026"/>
                  <a:pt x="8247838" y="1489922"/>
                </a:cubicBezTo>
                <a:cubicBezTo>
                  <a:pt x="8239372" y="1497753"/>
                  <a:pt x="8220610" y="1493453"/>
                  <a:pt x="8213344" y="1489345"/>
                </a:cubicBezTo>
                <a:cubicBezTo>
                  <a:pt x="8206480" y="1481257"/>
                  <a:pt x="8211514" y="1469379"/>
                  <a:pt x="8219980" y="1461547"/>
                </a:cubicBezTo>
                <a:cubicBezTo>
                  <a:pt x="8222296" y="1457599"/>
                  <a:pt x="8226330" y="1455674"/>
                  <a:pt x="8230692" y="1455247"/>
                </a:cubicBezTo>
                <a:close/>
                <a:moveTo>
                  <a:pt x="9984456" y="1445204"/>
                </a:moveTo>
                <a:cubicBezTo>
                  <a:pt x="9987432" y="1444238"/>
                  <a:pt x="9990306" y="1444286"/>
                  <a:pt x="9992018" y="1446345"/>
                </a:cubicBezTo>
                <a:cubicBezTo>
                  <a:pt x="9991610" y="1450398"/>
                  <a:pt x="9995442" y="1450462"/>
                  <a:pt x="9995036" y="1454516"/>
                </a:cubicBezTo>
                <a:cubicBezTo>
                  <a:pt x="9998052" y="1462689"/>
                  <a:pt x="9997646" y="1466742"/>
                  <a:pt x="9993404" y="1470733"/>
                </a:cubicBezTo>
                <a:cubicBezTo>
                  <a:pt x="9992996" y="1474786"/>
                  <a:pt x="9989164" y="1474723"/>
                  <a:pt x="9984924" y="1478712"/>
                </a:cubicBezTo>
                <a:cubicBezTo>
                  <a:pt x="9981090" y="1478649"/>
                  <a:pt x="9977666" y="1474531"/>
                  <a:pt x="9977666" y="1474531"/>
                </a:cubicBezTo>
                <a:cubicBezTo>
                  <a:pt x="9974240" y="1470412"/>
                  <a:pt x="9974240" y="1470412"/>
                  <a:pt x="9970002" y="1474402"/>
                </a:cubicBezTo>
                <a:cubicBezTo>
                  <a:pt x="9970002" y="1474402"/>
                  <a:pt x="9970410" y="1470348"/>
                  <a:pt x="9970410" y="1470348"/>
                </a:cubicBezTo>
                <a:cubicBezTo>
                  <a:pt x="9974240" y="1470412"/>
                  <a:pt x="9970410" y="1470348"/>
                  <a:pt x="9966984" y="1466230"/>
                </a:cubicBezTo>
                <a:cubicBezTo>
                  <a:pt x="9971632" y="1458186"/>
                  <a:pt x="9972040" y="1454132"/>
                  <a:pt x="9976280" y="1450142"/>
                </a:cubicBezTo>
                <a:cubicBezTo>
                  <a:pt x="9978400" y="1448148"/>
                  <a:pt x="9981480" y="1446169"/>
                  <a:pt x="9984456" y="1445204"/>
                </a:cubicBezTo>
                <a:close/>
                <a:moveTo>
                  <a:pt x="8669156" y="1441359"/>
                </a:moveTo>
                <a:cubicBezTo>
                  <a:pt x="8693160" y="1458658"/>
                  <a:pt x="8660019" y="1497632"/>
                  <a:pt x="8643061" y="1464457"/>
                </a:cubicBezTo>
                <a:cubicBezTo>
                  <a:pt x="8654167" y="1452818"/>
                  <a:pt x="8661573" y="1445060"/>
                  <a:pt x="8669156" y="1441359"/>
                </a:cubicBezTo>
                <a:close/>
                <a:moveTo>
                  <a:pt x="2065548" y="1434859"/>
                </a:moveTo>
                <a:cubicBezTo>
                  <a:pt x="2069054" y="1436853"/>
                  <a:pt x="2076066" y="1440843"/>
                  <a:pt x="2082794" y="1435881"/>
                </a:cubicBezTo>
                <a:cubicBezTo>
                  <a:pt x="2086587" y="1446827"/>
                  <a:pt x="2090376" y="1457773"/>
                  <a:pt x="2080142" y="1460740"/>
                </a:cubicBezTo>
                <a:cubicBezTo>
                  <a:pt x="2075026" y="1462223"/>
                  <a:pt x="2069908" y="1463706"/>
                  <a:pt x="2062896" y="1459719"/>
                </a:cubicBezTo>
                <a:cubicBezTo>
                  <a:pt x="2059105" y="1448774"/>
                  <a:pt x="2067443" y="1440332"/>
                  <a:pt x="2065548" y="1434859"/>
                </a:cubicBezTo>
                <a:close/>
                <a:moveTo>
                  <a:pt x="9135570" y="1432342"/>
                </a:moveTo>
                <a:cubicBezTo>
                  <a:pt x="9139494" y="1428022"/>
                  <a:pt x="9139494" y="1428022"/>
                  <a:pt x="9142537" y="1432459"/>
                </a:cubicBezTo>
                <a:cubicBezTo>
                  <a:pt x="9138613" y="1436779"/>
                  <a:pt x="9139054" y="1432401"/>
                  <a:pt x="9135570" y="1432342"/>
                </a:cubicBezTo>
                <a:close/>
                <a:moveTo>
                  <a:pt x="3073587" y="1431674"/>
                </a:moveTo>
                <a:cubicBezTo>
                  <a:pt x="3092859" y="1432558"/>
                  <a:pt x="3117207" y="1461294"/>
                  <a:pt x="3098809" y="1480177"/>
                </a:cubicBezTo>
                <a:cubicBezTo>
                  <a:pt x="3087419" y="1483600"/>
                  <a:pt x="3076030" y="1487023"/>
                  <a:pt x="3060090" y="1474456"/>
                </a:cubicBezTo>
                <a:cubicBezTo>
                  <a:pt x="3055538" y="1458465"/>
                  <a:pt x="3058868" y="1446781"/>
                  <a:pt x="3073587" y="1431674"/>
                </a:cubicBezTo>
                <a:close/>
                <a:moveTo>
                  <a:pt x="2253089" y="1426931"/>
                </a:moveTo>
                <a:cubicBezTo>
                  <a:pt x="2293672" y="1440064"/>
                  <a:pt x="2295609" y="1463730"/>
                  <a:pt x="2301078" y="1465110"/>
                </a:cubicBezTo>
                <a:cubicBezTo>
                  <a:pt x="2298430" y="1481823"/>
                  <a:pt x="2287490" y="1479065"/>
                  <a:pt x="2270199" y="1480498"/>
                </a:cubicBezTo>
                <a:cubicBezTo>
                  <a:pt x="2271080" y="1474926"/>
                  <a:pt x="2254672" y="1470787"/>
                  <a:pt x="2249201" y="1469408"/>
                </a:cubicBezTo>
                <a:cubicBezTo>
                  <a:pt x="2250968" y="1458266"/>
                  <a:pt x="2232265" y="1450651"/>
                  <a:pt x="2234914" y="1433937"/>
                </a:cubicBezTo>
                <a:cubicBezTo>
                  <a:pt x="2241267" y="1429745"/>
                  <a:pt x="2244444" y="1427649"/>
                  <a:pt x="2253089" y="1426931"/>
                </a:cubicBezTo>
                <a:close/>
                <a:moveTo>
                  <a:pt x="3167368" y="1424962"/>
                </a:moveTo>
                <a:cubicBezTo>
                  <a:pt x="3175630" y="1426621"/>
                  <a:pt x="3183149" y="1424404"/>
                  <a:pt x="3191410" y="1426063"/>
                </a:cubicBezTo>
                <a:cubicBezTo>
                  <a:pt x="3199275" y="1436029"/>
                  <a:pt x="3195257" y="1465624"/>
                  <a:pt x="3181674" y="1474428"/>
                </a:cubicBezTo>
                <a:cubicBezTo>
                  <a:pt x="3177147" y="1477364"/>
                  <a:pt x="3171558" y="1477987"/>
                  <a:pt x="3164990" y="1474806"/>
                </a:cubicBezTo>
                <a:cubicBezTo>
                  <a:pt x="3146986" y="1463735"/>
                  <a:pt x="3155297" y="1444902"/>
                  <a:pt x="3167368" y="1424962"/>
                </a:cubicBezTo>
                <a:close/>
                <a:moveTo>
                  <a:pt x="8013298" y="1424961"/>
                </a:moveTo>
                <a:cubicBezTo>
                  <a:pt x="8021560" y="1426619"/>
                  <a:pt x="8029079" y="1424403"/>
                  <a:pt x="8037340" y="1426062"/>
                </a:cubicBezTo>
                <a:cubicBezTo>
                  <a:pt x="8045205" y="1436028"/>
                  <a:pt x="8041187" y="1465623"/>
                  <a:pt x="8027604" y="1474427"/>
                </a:cubicBezTo>
                <a:cubicBezTo>
                  <a:pt x="8023077" y="1477362"/>
                  <a:pt x="8017488" y="1477986"/>
                  <a:pt x="8010920" y="1474805"/>
                </a:cubicBezTo>
                <a:cubicBezTo>
                  <a:pt x="7992916" y="1463734"/>
                  <a:pt x="8001227" y="1444902"/>
                  <a:pt x="8013298" y="1424961"/>
                </a:cubicBezTo>
                <a:close/>
                <a:moveTo>
                  <a:pt x="2362670" y="1423213"/>
                </a:moveTo>
                <a:cubicBezTo>
                  <a:pt x="2381943" y="1421231"/>
                  <a:pt x="2389183" y="1430147"/>
                  <a:pt x="2402438" y="1433613"/>
                </a:cubicBezTo>
                <a:cubicBezTo>
                  <a:pt x="2405875" y="1474007"/>
                  <a:pt x="2379923" y="1482276"/>
                  <a:pt x="2363836" y="1472439"/>
                </a:cubicBezTo>
                <a:cubicBezTo>
                  <a:pt x="2358473" y="1469160"/>
                  <a:pt x="2354208" y="1463868"/>
                  <a:pt x="2352491" y="1457084"/>
                </a:cubicBezTo>
                <a:cubicBezTo>
                  <a:pt x="2350202" y="1448040"/>
                  <a:pt x="2352447" y="1436339"/>
                  <a:pt x="2362670" y="1423213"/>
                </a:cubicBezTo>
                <a:close/>
                <a:moveTo>
                  <a:pt x="2934701" y="1420716"/>
                </a:moveTo>
                <a:cubicBezTo>
                  <a:pt x="2948270" y="1434173"/>
                  <a:pt x="2972448" y="1444940"/>
                  <a:pt x="2978553" y="1463107"/>
                </a:cubicBezTo>
                <a:cubicBezTo>
                  <a:pt x="2972262" y="1459071"/>
                  <a:pt x="2939820" y="1433500"/>
                  <a:pt x="2934701" y="1420716"/>
                </a:cubicBezTo>
                <a:close/>
                <a:moveTo>
                  <a:pt x="9085824" y="1418369"/>
                </a:moveTo>
                <a:cubicBezTo>
                  <a:pt x="9098376" y="1425556"/>
                  <a:pt x="9107663" y="1436901"/>
                  <a:pt x="9097863" y="1449365"/>
                </a:cubicBezTo>
                <a:cubicBezTo>
                  <a:pt x="9094597" y="1453520"/>
                  <a:pt x="9091331" y="1457675"/>
                  <a:pt x="9090779" y="1453744"/>
                </a:cubicBezTo>
                <a:cubicBezTo>
                  <a:pt x="9086962" y="1453968"/>
                  <a:pt x="9086412" y="1450037"/>
                  <a:pt x="9082044" y="1446331"/>
                </a:cubicBezTo>
                <a:cubicBezTo>
                  <a:pt x="9077124" y="1438694"/>
                  <a:pt x="9075472" y="1426902"/>
                  <a:pt x="9078739" y="1422747"/>
                </a:cubicBezTo>
                <a:cubicBezTo>
                  <a:pt x="9082005" y="1418593"/>
                  <a:pt x="9085824" y="1418369"/>
                  <a:pt x="9085824" y="1418369"/>
                </a:cubicBezTo>
                <a:close/>
                <a:moveTo>
                  <a:pt x="9130518" y="1416722"/>
                </a:moveTo>
                <a:cubicBezTo>
                  <a:pt x="9133151" y="1418035"/>
                  <a:pt x="9136474" y="1420776"/>
                  <a:pt x="9140634" y="1422488"/>
                </a:cubicBezTo>
                <a:lnTo>
                  <a:pt x="9130604" y="1434819"/>
                </a:lnTo>
                <a:cubicBezTo>
                  <a:pt x="9126175" y="1431166"/>
                  <a:pt x="9121199" y="1423630"/>
                  <a:pt x="9124542" y="1419519"/>
                </a:cubicBezTo>
                <a:cubicBezTo>
                  <a:pt x="9125942" y="1415523"/>
                  <a:pt x="9127884" y="1415408"/>
                  <a:pt x="9130518" y="1416722"/>
                </a:cubicBezTo>
                <a:close/>
                <a:moveTo>
                  <a:pt x="2930268" y="1412526"/>
                </a:moveTo>
                <a:cubicBezTo>
                  <a:pt x="2931674" y="1417882"/>
                  <a:pt x="2931674" y="1417882"/>
                  <a:pt x="2935106" y="1420084"/>
                </a:cubicBezTo>
                <a:cubicBezTo>
                  <a:pt x="2935106" y="1420084"/>
                  <a:pt x="2929650" y="1421036"/>
                  <a:pt x="2929650" y="1421036"/>
                </a:cubicBezTo>
                <a:cubicBezTo>
                  <a:pt x="2928243" y="1415680"/>
                  <a:pt x="2926220" y="1418835"/>
                  <a:pt x="2930268" y="1412526"/>
                </a:cubicBezTo>
                <a:close/>
                <a:moveTo>
                  <a:pt x="9711323" y="1412416"/>
                </a:moveTo>
                <a:cubicBezTo>
                  <a:pt x="9722578" y="1410456"/>
                  <a:pt x="9734323" y="1415337"/>
                  <a:pt x="9740359" y="1424427"/>
                </a:cubicBezTo>
                <a:cubicBezTo>
                  <a:pt x="9744383" y="1430488"/>
                  <a:pt x="9745870" y="1438418"/>
                  <a:pt x="9742982" y="1447436"/>
                </a:cubicBezTo>
                <a:cubicBezTo>
                  <a:pt x="9720128" y="1454456"/>
                  <a:pt x="9695112" y="1466883"/>
                  <a:pt x="9685218" y="1441458"/>
                </a:cubicBezTo>
                <a:cubicBezTo>
                  <a:pt x="9689299" y="1423178"/>
                  <a:pt x="9700066" y="1414375"/>
                  <a:pt x="9711323" y="1412416"/>
                </a:cubicBezTo>
                <a:close/>
                <a:moveTo>
                  <a:pt x="3402384" y="1409152"/>
                </a:moveTo>
                <a:cubicBezTo>
                  <a:pt x="3411723" y="1408020"/>
                  <a:pt x="3417377" y="1409273"/>
                  <a:pt x="3421033" y="1412806"/>
                </a:cubicBezTo>
                <a:cubicBezTo>
                  <a:pt x="3424687" y="1416339"/>
                  <a:pt x="3426340" y="1422150"/>
                  <a:pt x="3427677" y="1430132"/>
                </a:cubicBezTo>
                <a:cubicBezTo>
                  <a:pt x="3414207" y="1430989"/>
                  <a:pt x="3410267" y="1423709"/>
                  <a:pt x="3402384" y="1409152"/>
                </a:cubicBezTo>
                <a:close/>
                <a:moveTo>
                  <a:pt x="8248314" y="1409151"/>
                </a:moveTo>
                <a:cubicBezTo>
                  <a:pt x="8257653" y="1408019"/>
                  <a:pt x="8263307" y="1409272"/>
                  <a:pt x="8266963" y="1412805"/>
                </a:cubicBezTo>
                <a:cubicBezTo>
                  <a:pt x="8270617" y="1416338"/>
                  <a:pt x="8272270" y="1422149"/>
                  <a:pt x="8273607" y="1430131"/>
                </a:cubicBezTo>
                <a:cubicBezTo>
                  <a:pt x="8260137" y="1430988"/>
                  <a:pt x="8256197" y="1423708"/>
                  <a:pt x="8248314" y="1409151"/>
                </a:cubicBezTo>
                <a:close/>
                <a:moveTo>
                  <a:pt x="2661139" y="1409056"/>
                </a:moveTo>
                <a:cubicBezTo>
                  <a:pt x="2671607" y="1407413"/>
                  <a:pt x="2682486" y="1409944"/>
                  <a:pt x="2688232" y="1416407"/>
                </a:cubicBezTo>
                <a:cubicBezTo>
                  <a:pt x="2692063" y="1420716"/>
                  <a:pt x="2693611" y="1426773"/>
                  <a:pt x="2691237" y="1434506"/>
                </a:cubicBezTo>
                <a:cubicBezTo>
                  <a:pt x="2672426" y="1452589"/>
                  <a:pt x="2660268" y="1432415"/>
                  <a:pt x="2636519" y="1426739"/>
                </a:cubicBezTo>
                <a:cubicBezTo>
                  <a:pt x="2640616" y="1416511"/>
                  <a:pt x="2650671" y="1410697"/>
                  <a:pt x="2661139" y="1409056"/>
                </a:cubicBezTo>
                <a:close/>
                <a:moveTo>
                  <a:pt x="9319122" y="1406328"/>
                </a:moveTo>
                <a:cubicBezTo>
                  <a:pt x="9327253" y="1409358"/>
                  <a:pt x="9345866" y="1422420"/>
                  <a:pt x="9354613" y="1436398"/>
                </a:cubicBezTo>
                <a:cubicBezTo>
                  <a:pt x="9357530" y="1441058"/>
                  <a:pt x="9359349" y="1445820"/>
                  <a:pt x="9359320" y="1450346"/>
                </a:cubicBezTo>
                <a:cubicBezTo>
                  <a:pt x="9359280" y="1456380"/>
                  <a:pt x="9355953" y="1461996"/>
                  <a:pt x="9347552" y="1466393"/>
                </a:cubicBezTo>
                <a:cubicBezTo>
                  <a:pt x="9333551" y="1446657"/>
                  <a:pt x="9311285" y="1437753"/>
                  <a:pt x="9310982" y="1423274"/>
                </a:cubicBezTo>
                <a:cubicBezTo>
                  <a:pt x="9310882" y="1418448"/>
                  <a:pt x="9313222" y="1413001"/>
                  <a:pt x="9319122" y="1406328"/>
                </a:cubicBezTo>
                <a:close/>
                <a:moveTo>
                  <a:pt x="2914254" y="1402249"/>
                </a:moveTo>
                <a:cubicBezTo>
                  <a:pt x="2915969" y="1403350"/>
                  <a:pt x="2917685" y="1404452"/>
                  <a:pt x="2918719" y="1405671"/>
                </a:cubicBezTo>
                <a:cubicBezTo>
                  <a:pt x="2919752" y="1406891"/>
                  <a:pt x="2920104" y="1408231"/>
                  <a:pt x="2919092" y="1409807"/>
                </a:cubicBezTo>
                <a:cubicBezTo>
                  <a:pt x="2917068" y="1412962"/>
                  <a:pt x="2913636" y="1410759"/>
                  <a:pt x="2912229" y="1405403"/>
                </a:cubicBezTo>
                <a:cubicBezTo>
                  <a:pt x="2912229" y="1405403"/>
                  <a:pt x="2914254" y="1402249"/>
                  <a:pt x="2914254" y="1402249"/>
                </a:cubicBezTo>
                <a:close/>
                <a:moveTo>
                  <a:pt x="7935942" y="1400581"/>
                </a:moveTo>
                <a:cubicBezTo>
                  <a:pt x="7932003" y="1407401"/>
                  <a:pt x="7941881" y="1425566"/>
                  <a:pt x="7944851" y="1438059"/>
                </a:cubicBezTo>
                <a:lnTo>
                  <a:pt x="7944754" y="1447659"/>
                </a:lnTo>
                <a:lnTo>
                  <a:pt x="7946254" y="1449175"/>
                </a:lnTo>
                <a:lnTo>
                  <a:pt x="7946967" y="1451389"/>
                </a:lnTo>
                <a:lnTo>
                  <a:pt x="7951188" y="1457784"/>
                </a:lnTo>
                <a:cubicBezTo>
                  <a:pt x="7952142" y="1461360"/>
                  <a:pt x="7953094" y="1464935"/>
                  <a:pt x="7953094" y="1464935"/>
                </a:cubicBezTo>
                <a:lnTo>
                  <a:pt x="7950321" y="1461810"/>
                </a:lnTo>
                <a:lnTo>
                  <a:pt x="7951270" y="1464756"/>
                </a:lnTo>
                <a:cubicBezTo>
                  <a:pt x="7951266" y="1470119"/>
                  <a:pt x="7949338" y="1475456"/>
                  <a:pt x="7944739" y="1480177"/>
                </a:cubicBezTo>
                <a:lnTo>
                  <a:pt x="7937854" y="1481399"/>
                </a:lnTo>
                <a:lnTo>
                  <a:pt x="7939014" y="1484086"/>
                </a:lnTo>
                <a:cubicBezTo>
                  <a:pt x="7941872" y="1494812"/>
                  <a:pt x="7945450" y="1493841"/>
                  <a:pt x="7947356" y="1500990"/>
                </a:cubicBezTo>
                <a:cubicBezTo>
                  <a:pt x="7953794" y="1510746"/>
                  <a:pt x="7952122" y="1518866"/>
                  <a:pt x="7954026" y="1526015"/>
                </a:cubicBezTo>
                <a:lnTo>
                  <a:pt x="7967175" y="1556285"/>
                </a:lnTo>
                <a:lnTo>
                  <a:pt x="7974811" y="1548927"/>
                </a:lnTo>
                <a:lnTo>
                  <a:pt x="7977569" y="1547055"/>
                </a:lnTo>
                <a:lnTo>
                  <a:pt x="7974563" y="1540603"/>
                </a:lnTo>
                <a:cubicBezTo>
                  <a:pt x="7971750" y="1531661"/>
                  <a:pt x="7970033" y="1522331"/>
                  <a:pt x="7969627" y="1513572"/>
                </a:cubicBezTo>
                <a:lnTo>
                  <a:pt x="7969785" y="1512325"/>
                </a:lnTo>
                <a:lnTo>
                  <a:pt x="7969062" y="1510441"/>
                </a:lnTo>
                <a:lnTo>
                  <a:pt x="7969952" y="1510971"/>
                </a:lnTo>
                <a:lnTo>
                  <a:pt x="7972566" y="1489961"/>
                </a:lnTo>
                <a:lnTo>
                  <a:pt x="7974688" y="1487434"/>
                </a:lnTo>
                <a:lnTo>
                  <a:pt x="7974078" y="1486079"/>
                </a:lnTo>
                <a:cubicBezTo>
                  <a:pt x="7961924" y="1454874"/>
                  <a:pt x="7945237" y="1421064"/>
                  <a:pt x="7935942" y="1400581"/>
                </a:cubicBezTo>
                <a:close/>
                <a:moveTo>
                  <a:pt x="8769580" y="1394704"/>
                </a:moveTo>
                <a:cubicBezTo>
                  <a:pt x="8773266" y="1401149"/>
                  <a:pt x="8776291" y="1407281"/>
                  <a:pt x="8778342" y="1413199"/>
                </a:cubicBezTo>
                <a:cubicBezTo>
                  <a:pt x="8784493" y="1430955"/>
                  <a:pt x="8781873" y="1446788"/>
                  <a:pt x="8762017" y="1463397"/>
                </a:cubicBezTo>
                <a:cubicBezTo>
                  <a:pt x="8747360" y="1460063"/>
                  <a:pt x="8743131" y="1445409"/>
                  <a:pt x="8745626" y="1430327"/>
                </a:cubicBezTo>
                <a:cubicBezTo>
                  <a:pt x="8748121" y="1415248"/>
                  <a:pt x="8757341" y="1399742"/>
                  <a:pt x="8769580" y="1394704"/>
                </a:cubicBezTo>
                <a:close/>
                <a:moveTo>
                  <a:pt x="2900810" y="1382934"/>
                </a:moveTo>
                <a:cubicBezTo>
                  <a:pt x="2904501" y="1387752"/>
                  <a:pt x="2906346" y="1390162"/>
                  <a:pt x="2907512" y="1392747"/>
                </a:cubicBezTo>
                <a:cubicBezTo>
                  <a:pt x="2908680" y="1395332"/>
                  <a:pt x="2909168" y="1398095"/>
                  <a:pt x="2910144" y="1403619"/>
                </a:cubicBezTo>
                <a:cubicBezTo>
                  <a:pt x="2906941" y="1401564"/>
                  <a:pt x="2898309" y="1400923"/>
                  <a:pt x="2897333" y="1395398"/>
                </a:cubicBezTo>
                <a:cubicBezTo>
                  <a:pt x="2896357" y="1389873"/>
                  <a:pt x="2896357" y="1389873"/>
                  <a:pt x="2900810" y="1382934"/>
                </a:cubicBezTo>
                <a:close/>
                <a:moveTo>
                  <a:pt x="9144071" y="1379441"/>
                </a:moveTo>
                <a:cubicBezTo>
                  <a:pt x="9146881" y="1379022"/>
                  <a:pt x="9150219" y="1378953"/>
                  <a:pt x="9153908" y="1379689"/>
                </a:cubicBezTo>
                <a:cubicBezTo>
                  <a:pt x="9157598" y="1380425"/>
                  <a:pt x="9161639" y="1381965"/>
                  <a:pt x="9165857" y="1384766"/>
                </a:cubicBezTo>
                <a:cubicBezTo>
                  <a:pt x="9170215" y="1388574"/>
                  <a:pt x="9179499" y="1400223"/>
                  <a:pt x="9175705" y="1400445"/>
                </a:cubicBezTo>
                <a:cubicBezTo>
                  <a:pt x="9172476" y="1404700"/>
                  <a:pt x="9176270" y="1404477"/>
                  <a:pt x="9176836" y="1408508"/>
                </a:cubicBezTo>
                <a:cubicBezTo>
                  <a:pt x="9167146" y="1421271"/>
                  <a:pt x="9156330" y="1425970"/>
                  <a:pt x="9143817" y="1418576"/>
                </a:cubicBezTo>
                <a:cubicBezTo>
                  <a:pt x="9135099" y="1410958"/>
                  <a:pt x="9122020" y="1399534"/>
                  <a:pt x="9127914" y="1386994"/>
                </a:cubicBezTo>
                <a:cubicBezTo>
                  <a:pt x="9131709" y="1386772"/>
                  <a:pt x="9131144" y="1382739"/>
                  <a:pt x="9134938" y="1382518"/>
                </a:cubicBezTo>
                <a:cubicBezTo>
                  <a:pt x="9134938" y="1382518"/>
                  <a:pt x="9138449" y="1380279"/>
                  <a:pt x="9144071" y="1379441"/>
                </a:cubicBezTo>
                <a:close/>
                <a:moveTo>
                  <a:pt x="8853821" y="1375047"/>
                </a:moveTo>
                <a:cubicBezTo>
                  <a:pt x="8854212" y="1375297"/>
                  <a:pt x="8853656" y="1376164"/>
                  <a:pt x="8852542" y="1377899"/>
                </a:cubicBezTo>
                <a:cubicBezTo>
                  <a:pt x="8856554" y="1385372"/>
                  <a:pt x="8853434" y="1383370"/>
                  <a:pt x="8854327" y="1388842"/>
                </a:cubicBezTo>
                <a:cubicBezTo>
                  <a:pt x="8855221" y="1394312"/>
                  <a:pt x="8866365" y="1411262"/>
                  <a:pt x="8871712" y="1409795"/>
                </a:cubicBezTo>
                <a:cubicBezTo>
                  <a:pt x="8869486" y="1413265"/>
                  <a:pt x="8870378" y="1418736"/>
                  <a:pt x="8870378" y="1418736"/>
                </a:cubicBezTo>
                <a:cubicBezTo>
                  <a:pt x="8865032" y="1420203"/>
                  <a:pt x="8861913" y="1418201"/>
                  <a:pt x="8858793" y="1416200"/>
                </a:cubicBezTo>
                <a:cubicBezTo>
                  <a:pt x="8857900" y="1410727"/>
                  <a:pt x="8860126" y="1407259"/>
                  <a:pt x="8859234" y="1401787"/>
                </a:cubicBezTo>
                <a:cubicBezTo>
                  <a:pt x="8856114" y="1399784"/>
                  <a:pt x="8849875" y="1395780"/>
                  <a:pt x="8848981" y="1390309"/>
                </a:cubicBezTo>
                <a:cubicBezTo>
                  <a:pt x="8848089" y="1384838"/>
                  <a:pt x="8849423" y="1375897"/>
                  <a:pt x="8849423" y="1375897"/>
                </a:cubicBezTo>
                <a:cubicBezTo>
                  <a:pt x="8852095" y="1375163"/>
                  <a:pt x="8853432" y="1374797"/>
                  <a:pt x="8853821" y="1375047"/>
                </a:cubicBezTo>
                <a:close/>
                <a:moveTo>
                  <a:pt x="3084772" y="1372909"/>
                </a:moveTo>
                <a:cubicBezTo>
                  <a:pt x="3091189" y="1372797"/>
                  <a:pt x="3097189" y="1374230"/>
                  <a:pt x="3099359" y="1378040"/>
                </a:cubicBezTo>
                <a:cubicBezTo>
                  <a:pt x="3091695" y="1382792"/>
                  <a:pt x="3086230" y="1384118"/>
                  <a:pt x="3080765" y="1385446"/>
                </a:cubicBezTo>
                <a:cubicBezTo>
                  <a:pt x="3073101" y="1390197"/>
                  <a:pt x="3069833" y="1388100"/>
                  <a:pt x="3067692" y="1377056"/>
                </a:cubicBezTo>
                <a:cubicBezTo>
                  <a:pt x="3071523" y="1374680"/>
                  <a:pt x="3078356" y="1373021"/>
                  <a:pt x="3084772" y="1372909"/>
                </a:cubicBezTo>
                <a:close/>
                <a:moveTo>
                  <a:pt x="9612836" y="1371618"/>
                </a:moveTo>
                <a:cubicBezTo>
                  <a:pt x="9612433" y="1375631"/>
                  <a:pt x="9611625" y="1383658"/>
                  <a:pt x="9618886" y="1387800"/>
                </a:cubicBezTo>
                <a:cubicBezTo>
                  <a:pt x="9610414" y="1395700"/>
                  <a:pt x="9601940" y="1403597"/>
                  <a:pt x="9595083" y="1395442"/>
                </a:cubicBezTo>
                <a:cubicBezTo>
                  <a:pt x="9591655" y="1391365"/>
                  <a:pt x="9588226" y="1387287"/>
                  <a:pt x="9589032" y="1379260"/>
                </a:cubicBezTo>
                <a:cubicBezTo>
                  <a:pt x="9597505" y="1371362"/>
                  <a:pt x="9608600" y="1375566"/>
                  <a:pt x="9612836" y="1371618"/>
                </a:cubicBezTo>
                <a:close/>
                <a:moveTo>
                  <a:pt x="3112706" y="1371085"/>
                </a:moveTo>
                <a:cubicBezTo>
                  <a:pt x="3110480" y="1374554"/>
                  <a:pt x="3113624" y="1376573"/>
                  <a:pt x="3113624" y="1376573"/>
                </a:cubicBezTo>
                <a:cubicBezTo>
                  <a:pt x="3113624" y="1376573"/>
                  <a:pt x="3113624" y="1376573"/>
                  <a:pt x="3115851" y="1373103"/>
                </a:cubicBezTo>
                <a:cubicBezTo>
                  <a:pt x="3116311" y="1375847"/>
                  <a:pt x="3115197" y="1377582"/>
                  <a:pt x="3113970" y="1378630"/>
                </a:cubicBezTo>
                <a:cubicBezTo>
                  <a:pt x="3112742" y="1379679"/>
                  <a:pt x="3111398" y="1380041"/>
                  <a:pt x="3111398" y="1380041"/>
                </a:cubicBezTo>
                <a:cubicBezTo>
                  <a:pt x="3106026" y="1381493"/>
                  <a:pt x="3100654" y="1382944"/>
                  <a:pt x="3099735" y="1377455"/>
                </a:cubicBezTo>
                <a:cubicBezTo>
                  <a:pt x="3099735" y="1377455"/>
                  <a:pt x="3101962" y="1373985"/>
                  <a:pt x="3112706" y="1371085"/>
                </a:cubicBezTo>
                <a:close/>
                <a:moveTo>
                  <a:pt x="8963063" y="1359273"/>
                </a:moveTo>
                <a:cubicBezTo>
                  <a:pt x="8967631" y="1358103"/>
                  <a:pt x="8972306" y="1358058"/>
                  <a:pt x="8976675" y="1359487"/>
                </a:cubicBezTo>
                <a:cubicBezTo>
                  <a:pt x="8982499" y="1361393"/>
                  <a:pt x="8987780" y="1365919"/>
                  <a:pt x="8991538" y="1373892"/>
                </a:cubicBezTo>
                <a:cubicBezTo>
                  <a:pt x="8988880" y="1389961"/>
                  <a:pt x="8962014" y="1412045"/>
                  <a:pt x="8949910" y="1415052"/>
                </a:cubicBezTo>
                <a:cubicBezTo>
                  <a:pt x="8939468" y="1408016"/>
                  <a:pt x="8935595" y="1399268"/>
                  <a:pt x="8935975" y="1390767"/>
                </a:cubicBezTo>
                <a:cubicBezTo>
                  <a:pt x="8936614" y="1376423"/>
                  <a:pt x="8949358" y="1362784"/>
                  <a:pt x="8963063" y="1359273"/>
                </a:cubicBezTo>
                <a:close/>
                <a:moveTo>
                  <a:pt x="10049732" y="1356587"/>
                </a:moveTo>
                <a:cubicBezTo>
                  <a:pt x="10063926" y="1357017"/>
                  <a:pt x="10085022" y="1365044"/>
                  <a:pt x="10084716" y="1368108"/>
                </a:cubicBezTo>
                <a:cubicBezTo>
                  <a:pt x="10088602" y="1368173"/>
                  <a:pt x="10088192" y="1372261"/>
                  <a:pt x="10092080" y="1372325"/>
                </a:cubicBezTo>
                <a:cubicBezTo>
                  <a:pt x="10092080" y="1372325"/>
                  <a:pt x="10095968" y="1372390"/>
                  <a:pt x="10099444" y="1376541"/>
                </a:cubicBezTo>
                <a:cubicBezTo>
                  <a:pt x="10101182" y="1378617"/>
                  <a:pt x="10102920" y="1380694"/>
                  <a:pt x="10103636" y="1383264"/>
                </a:cubicBezTo>
                <a:cubicBezTo>
                  <a:pt x="10104350" y="1385835"/>
                  <a:pt x="10104042" y="1388900"/>
                  <a:pt x="10101688" y="1392952"/>
                </a:cubicBezTo>
                <a:cubicBezTo>
                  <a:pt x="10071818" y="1380173"/>
                  <a:pt x="10056268" y="1379913"/>
                  <a:pt x="10034176" y="1367264"/>
                </a:cubicBezTo>
                <a:cubicBezTo>
                  <a:pt x="10034588" y="1363177"/>
                  <a:pt x="10038474" y="1363241"/>
                  <a:pt x="10038884" y="1359156"/>
                </a:cubicBezTo>
                <a:cubicBezTo>
                  <a:pt x="10041034" y="1357145"/>
                  <a:pt x="10045000" y="1356444"/>
                  <a:pt x="10049732" y="1356587"/>
                </a:cubicBezTo>
                <a:close/>
                <a:moveTo>
                  <a:pt x="9361783" y="1349447"/>
                </a:moveTo>
                <a:cubicBezTo>
                  <a:pt x="9372551" y="1346508"/>
                  <a:pt x="9387372" y="1351095"/>
                  <a:pt x="9390093" y="1367615"/>
                </a:cubicBezTo>
                <a:cubicBezTo>
                  <a:pt x="9395053" y="1380646"/>
                  <a:pt x="9386099" y="1394598"/>
                  <a:pt x="9388821" y="1411119"/>
                </a:cubicBezTo>
                <a:cubicBezTo>
                  <a:pt x="9379626" y="1415066"/>
                  <a:pt x="9373682" y="1417407"/>
                  <a:pt x="9368631" y="1416628"/>
                </a:cubicBezTo>
                <a:lnTo>
                  <a:pt x="9366819" y="1415015"/>
                </a:lnTo>
                <a:lnTo>
                  <a:pt x="9328138" y="1394997"/>
                </a:lnTo>
                <a:cubicBezTo>
                  <a:pt x="9324708" y="1390920"/>
                  <a:pt x="9318658" y="1374738"/>
                  <a:pt x="9322895" y="1370789"/>
                </a:cubicBezTo>
                <a:cubicBezTo>
                  <a:pt x="9327130" y="1366839"/>
                  <a:pt x="9330964" y="1366904"/>
                  <a:pt x="9334797" y="1366966"/>
                </a:cubicBezTo>
                <a:lnTo>
                  <a:pt x="9352454" y="1377039"/>
                </a:lnTo>
                <a:lnTo>
                  <a:pt x="9352277" y="1368583"/>
                </a:lnTo>
                <a:cubicBezTo>
                  <a:pt x="9354281" y="1359405"/>
                  <a:pt x="9357972" y="1351925"/>
                  <a:pt x="9361783" y="1349447"/>
                </a:cubicBezTo>
                <a:close/>
                <a:moveTo>
                  <a:pt x="8841108" y="1346072"/>
                </a:moveTo>
                <a:cubicBezTo>
                  <a:pt x="8842082" y="1351684"/>
                  <a:pt x="8851486" y="1372681"/>
                  <a:pt x="8845979" y="1374133"/>
                </a:cubicBezTo>
                <a:cubicBezTo>
                  <a:pt x="8845979" y="1374133"/>
                  <a:pt x="8845004" y="1368521"/>
                  <a:pt x="8844030" y="1362909"/>
                </a:cubicBezTo>
                <a:cubicBezTo>
                  <a:pt x="8843057" y="1357296"/>
                  <a:pt x="8843057" y="1357296"/>
                  <a:pt x="8837549" y="1358748"/>
                </a:cubicBezTo>
                <a:cubicBezTo>
                  <a:pt x="8836574" y="1353137"/>
                  <a:pt x="8836574" y="1353137"/>
                  <a:pt x="8841108" y="1346072"/>
                </a:cubicBezTo>
                <a:close/>
                <a:moveTo>
                  <a:pt x="8743502" y="1345918"/>
                </a:moveTo>
                <a:cubicBezTo>
                  <a:pt x="8748425" y="1350382"/>
                  <a:pt x="8751441" y="1356891"/>
                  <a:pt x="8752917" y="1364397"/>
                </a:cubicBezTo>
                <a:cubicBezTo>
                  <a:pt x="8757343" y="1386913"/>
                  <a:pt x="8747901" y="1418401"/>
                  <a:pt x="8734450" y="1430580"/>
                </a:cubicBezTo>
                <a:cubicBezTo>
                  <a:pt x="8716682" y="1432650"/>
                  <a:pt x="8705004" y="1428250"/>
                  <a:pt x="8698322" y="1420519"/>
                </a:cubicBezTo>
                <a:cubicBezTo>
                  <a:pt x="8678276" y="1397331"/>
                  <a:pt x="8703193" y="1344183"/>
                  <a:pt x="8743502" y="1345918"/>
                </a:cubicBezTo>
                <a:close/>
                <a:moveTo>
                  <a:pt x="9473162" y="1340795"/>
                </a:moveTo>
                <a:cubicBezTo>
                  <a:pt x="9486714" y="1343798"/>
                  <a:pt x="9504527" y="1357417"/>
                  <a:pt x="9512146" y="1366425"/>
                </a:cubicBezTo>
                <a:cubicBezTo>
                  <a:pt x="9500005" y="1374117"/>
                  <a:pt x="9471724" y="1353907"/>
                  <a:pt x="9461565" y="1341896"/>
                </a:cubicBezTo>
                <a:cubicBezTo>
                  <a:pt x="9464601" y="1339973"/>
                  <a:pt x="9468644" y="1339794"/>
                  <a:pt x="9473162" y="1340795"/>
                </a:cubicBezTo>
                <a:close/>
                <a:moveTo>
                  <a:pt x="2165477" y="1339649"/>
                </a:moveTo>
                <a:cubicBezTo>
                  <a:pt x="2172648" y="1338423"/>
                  <a:pt x="2180501" y="1340276"/>
                  <a:pt x="2187577" y="1346567"/>
                </a:cubicBezTo>
                <a:cubicBezTo>
                  <a:pt x="2184740" y="1370307"/>
                  <a:pt x="2185972" y="1398213"/>
                  <a:pt x="2158718" y="1396962"/>
                </a:cubicBezTo>
                <a:cubicBezTo>
                  <a:pt x="2128596" y="1374694"/>
                  <a:pt x="2143966" y="1343322"/>
                  <a:pt x="2165477" y="1339649"/>
                </a:cubicBezTo>
                <a:close/>
                <a:moveTo>
                  <a:pt x="8601188" y="1338220"/>
                </a:moveTo>
                <a:cubicBezTo>
                  <a:pt x="8635094" y="1360446"/>
                  <a:pt x="8624763" y="1369125"/>
                  <a:pt x="8615555" y="1385810"/>
                </a:cubicBezTo>
                <a:cubicBezTo>
                  <a:pt x="8607360" y="1382257"/>
                  <a:pt x="8596468" y="1386932"/>
                  <a:pt x="8587711" y="1379374"/>
                </a:cubicBezTo>
                <a:cubicBezTo>
                  <a:pt x="8587711" y="1379374"/>
                  <a:pt x="8583332" y="1375595"/>
                  <a:pt x="8582211" y="1367588"/>
                </a:cubicBezTo>
                <a:cubicBezTo>
                  <a:pt x="8572893" y="1356027"/>
                  <a:pt x="8582663" y="1343344"/>
                  <a:pt x="8582663" y="1343344"/>
                </a:cubicBezTo>
                <a:cubicBezTo>
                  <a:pt x="8582663" y="1343344"/>
                  <a:pt x="8582663" y="1343344"/>
                  <a:pt x="8578845" y="1343569"/>
                </a:cubicBezTo>
                <a:cubicBezTo>
                  <a:pt x="8586479" y="1343120"/>
                  <a:pt x="8593554" y="1338668"/>
                  <a:pt x="8601188" y="1338220"/>
                </a:cubicBezTo>
                <a:close/>
                <a:moveTo>
                  <a:pt x="2740740" y="1319269"/>
                </a:moveTo>
                <a:cubicBezTo>
                  <a:pt x="2748797" y="1321299"/>
                  <a:pt x="2761630" y="1322933"/>
                  <a:pt x="2766078" y="1332856"/>
                </a:cubicBezTo>
                <a:cubicBezTo>
                  <a:pt x="2767561" y="1336163"/>
                  <a:pt x="2768113" y="1340391"/>
                  <a:pt x="2767245" y="1345862"/>
                </a:cubicBezTo>
                <a:cubicBezTo>
                  <a:pt x="2769496" y="1349275"/>
                  <a:pt x="2759269" y="1360922"/>
                  <a:pt x="2753897" y="1359567"/>
                </a:cubicBezTo>
                <a:cubicBezTo>
                  <a:pt x="2740034" y="1358919"/>
                  <a:pt x="2739520" y="1344564"/>
                  <a:pt x="2733632" y="1328856"/>
                </a:cubicBezTo>
                <a:cubicBezTo>
                  <a:pt x="2739004" y="1330211"/>
                  <a:pt x="2739872" y="1324739"/>
                  <a:pt x="2740740" y="1319269"/>
                </a:cubicBezTo>
                <a:close/>
                <a:moveTo>
                  <a:pt x="8530472" y="1315495"/>
                </a:moveTo>
                <a:cubicBezTo>
                  <a:pt x="8534868" y="1316194"/>
                  <a:pt x="8539488" y="1317900"/>
                  <a:pt x="8544416" y="1321111"/>
                </a:cubicBezTo>
                <a:cubicBezTo>
                  <a:pt x="8535443" y="1334637"/>
                  <a:pt x="8530262" y="1347340"/>
                  <a:pt x="8526038" y="1360087"/>
                </a:cubicBezTo>
                <a:lnTo>
                  <a:pt x="8522649" y="1370620"/>
                </a:lnTo>
                <a:lnTo>
                  <a:pt x="8534652" y="1367575"/>
                </a:lnTo>
                <a:cubicBezTo>
                  <a:pt x="8542148" y="1367387"/>
                  <a:pt x="8550717" y="1369650"/>
                  <a:pt x="8560360" y="1376128"/>
                </a:cubicBezTo>
                <a:cubicBezTo>
                  <a:pt x="8571106" y="1383545"/>
                  <a:pt x="8581169" y="1393015"/>
                  <a:pt x="8585736" y="1404819"/>
                </a:cubicBezTo>
                <a:lnTo>
                  <a:pt x="8587412" y="1420191"/>
                </a:lnTo>
                <a:lnTo>
                  <a:pt x="8594156" y="1407954"/>
                </a:lnTo>
                <a:cubicBezTo>
                  <a:pt x="8596942" y="1403043"/>
                  <a:pt x="8600429" y="1398012"/>
                  <a:pt x="8605556" y="1394184"/>
                </a:cubicBezTo>
                <a:cubicBezTo>
                  <a:pt x="8637144" y="1402167"/>
                  <a:pt x="8619889" y="1428398"/>
                  <a:pt x="8602538" y="1429664"/>
                </a:cubicBezTo>
                <a:lnTo>
                  <a:pt x="8587536" y="1421330"/>
                </a:lnTo>
                <a:lnTo>
                  <a:pt x="8587861" y="1424313"/>
                </a:lnTo>
                <a:cubicBezTo>
                  <a:pt x="8586794" y="1431419"/>
                  <a:pt x="8583751" y="1439143"/>
                  <a:pt x="8578131" y="1447522"/>
                </a:cubicBezTo>
                <a:cubicBezTo>
                  <a:pt x="8575399" y="1455731"/>
                  <a:pt x="8574840" y="1451740"/>
                  <a:pt x="8571547" y="1455958"/>
                </a:cubicBezTo>
                <a:cubicBezTo>
                  <a:pt x="8568256" y="1460175"/>
                  <a:pt x="8565524" y="1468385"/>
                  <a:pt x="8566083" y="1472376"/>
                </a:cubicBezTo>
                <a:cubicBezTo>
                  <a:pt x="8549001" y="1461306"/>
                  <a:pt x="8542977" y="1473734"/>
                  <a:pt x="8517074" y="1455133"/>
                </a:cubicBezTo>
                <a:cubicBezTo>
                  <a:pt x="8491451" y="1438529"/>
                  <a:pt x="8487176" y="1418405"/>
                  <a:pt x="8490569" y="1402360"/>
                </a:cubicBezTo>
                <a:lnTo>
                  <a:pt x="8495201" y="1390102"/>
                </a:lnTo>
                <a:lnTo>
                  <a:pt x="8485860" y="1382134"/>
                </a:lnTo>
                <a:cubicBezTo>
                  <a:pt x="8515490" y="1359602"/>
                  <a:pt x="8472590" y="1341707"/>
                  <a:pt x="8494725" y="1322813"/>
                </a:cubicBezTo>
                <a:cubicBezTo>
                  <a:pt x="8506100" y="1320350"/>
                  <a:pt x="8517279" y="1313396"/>
                  <a:pt x="8530472" y="1315495"/>
                </a:cubicBezTo>
                <a:close/>
                <a:moveTo>
                  <a:pt x="1641661" y="1309128"/>
                </a:moveTo>
                <a:cubicBezTo>
                  <a:pt x="1663248" y="1305807"/>
                  <a:pt x="1685380" y="1327757"/>
                  <a:pt x="1682446" y="1348069"/>
                </a:cubicBezTo>
                <a:cubicBezTo>
                  <a:pt x="1681141" y="1357099"/>
                  <a:pt x="1674887" y="1365803"/>
                  <a:pt x="1661431" y="1371822"/>
                </a:cubicBezTo>
                <a:cubicBezTo>
                  <a:pt x="1645100" y="1347723"/>
                  <a:pt x="1625671" y="1347279"/>
                  <a:pt x="1621205" y="1321870"/>
                </a:cubicBezTo>
                <a:cubicBezTo>
                  <a:pt x="1627329" y="1314150"/>
                  <a:pt x="1634465" y="1310236"/>
                  <a:pt x="1641661" y="1309128"/>
                </a:cubicBezTo>
                <a:close/>
                <a:moveTo>
                  <a:pt x="1709694" y="1300477"/>
                </a:moveTo>
                <a:cubicBezTo>
                  <a:pt x="1725211" y="1297119"/>
                  <a:pt x="1745913" y="1322490"/>
                  <a:pt x="1742710" y="1338625"/>
                </a:cubicBezTo>
                <a:cubicBezTo>
                  <a:pt x="1726112" y="1317512"/>
                  <a:pt x="1706670" y="1320689"/>
                  <a:pt x="1709694" y="1300477"/>
                </a:cubicBezTo>
                <a:close/>
                <a:moveTo>
                  <a:pt x="9174277" y="1291628"/>
                </a:moveTo>
                <a:cubicBezTo>
                  <a:pt x="9176183" y="1292851"/>
                  <a:pt x="9177343" y="1296077"/>
                  <a:pt x="9179663" y="1302527"/>
                </a:cubicBezTo>
                <a:lnTo>
                  <a:pt x="9176555" y="1317672"/>
                </a:lnTo>
                <a:lnTo>
                  <a:pt x="9178191" y="1321569"/>
                </a:lnTo>
                <a:cubicBezTo>
                  <a:pt x="9178333" y="1325024"/>
                  <a:pt x="9176961" y="1328949"/>
                  <a:pt x="9172663" y="1332824"/>
                </a:cubicBezTo>
                <a:lnTo>
                  <a:pt x="9168420" y="1335519"/>
                </a:lnTo>
                <a:lnTo>
                  <a:pt x="9158698" y="1348616"/>
                </a:lnTo>
                <a:lnTo>
                  <a:pt x="9155349" y="1342148"/>
                </a:lnTo>
                <a:lnTo>
                  <a:pt x="9140651" y="1340183"/>
                </a:lnTo>
                <a:cubicBezTo>
                  <a:pt x="9132450" y="1343992"/>
                  <a:pt x="9127756" y="1351809"/>
                  <a:pt x="9120348" y="1347736"/>
                </a:cubicBezTo>
                <a:cubicBezTo>
                  <a:pt x="9132847" y="1340052"/>
                  <a:pt x="9137144" y="1336177"/>
                  <a:pt x="9145346" y="1332368"/>
                </a:cubicBezTo>
                <a:lnTo>
                  <a:pt x="9147598" y="1327167"/>
                </a:lnTo>
                <a:lnTo>
                  <a:pt x="9147163" y="1326328"/>
                </a:lnTo>
                <a:lnTo>
                  <a:pt x="9148701" y="1324618"/>
                </a:lnTo>
                <a:lnTo>
                  <a:pt x="9150438" y="1320611"/>
                </a:lnTo>
                <a:lnTo>
                  <a:pt x="9152152" y="1319880"/>
                </a:lnTo>
                <a:lnTo>
                  <a:pt x="9156932" y="1310268"/>
                </a:lnTo>
                <a:cubicBezTo>
                  <a:pt x="9160862" y="1301627"/>
                  <a:pt x="9164412" y="1292739"/>
                  <a:pt x="9164412" y="1292739"/>
                </a:cubicBezTo>
                <a:cubicBezTo>
                  <a:pt x="9169717" y="1291183"/>
                  <a:pt x="9172370" y="1290404"/>
                  <a:pt x="9174277" y="1291628"/>
                </a:cubicBezTo>
                <a:close/>
                <a:moveTo>
                  <a:pt x="1328698" y="1290316"/>
                </a:moveTo>
                <a:cubicBezTo>
                  <a:pt x="1332190" y="1292302"/>
                  <a:pt x="1335683" y="1294288"/>
                  <a:pt x="1337312" y="1290770"/>
                </a:cubicBezTo>
                <a:cubicBezTo>
                  <a:pt x="1341037" y="1301782"/>
                  <a:pt x="1339407" y="1305301"/>
                  <a:pt x="1341270" y="1310807"/>
                </a:cubicBezTo>
                <a:cubicBezTo>
                  <a:pt x="1342900" y="1307288"/>
                  <a:pt x="1344762" y="1312794"/>
                  <a:pt x="1344762" y="1312794"/>
                </a:cubicBezTo>
                <a:cubicBezTo>
                  <a:pt x="1344762" y="1312794"/>
                  <a:pt x="1344762" y="1312794"/>
                  <a:pt x="1355005" y="1309728"/>
                </a:cubicBezTo>
                <a:cubicBezTo>
                  <a:pt x="1355005" y="1309728"/>
                  <a:pt x="1378986" y="1305583"/>
                  <a:pt x="1389929" y="1329594"/>
                </a:cubicBezTo>
                <a:cubicBezTo>
                  <a:pt x="1384806" y="1331128"/>
                  <a:pt x="1395981" y="1364164"/>
                  <a:pt x="1382476" y="1374269"/>
                </a:cubicBezTo>
                <a:cubicBezTo>
                  <a:pt x="1375725" y="1379322"/>
                  <a:pt x="1370603" y="1380855"/>
                  <a:pt x="1363851" y="1385907"/>
                </a:cubicBezTo>
                <a:cubicBezTo>
                  <a:pt x="1353374" y="1379947"/>
                  <a:pt x="1338008" y="1384545"/>
                  <a:pt x="1323574" y="1358547"/>
                </a:cubicBezTo>
                <a:cubicBezTo>
                  <a:pt x="1310770" y="1329030"/>
                  <a:pt x="1338010" y="1317847"/>
                  <a:pt x="1334517" y="1315859"/>
                </a:cubicBezTo>
                <a:cubicBezTo>
                  <a:pt x="1332655" y="1310354"/>
                  <a:pt x="1332655" y="1310354"/>
                  <a:pt x="1329163" y="1308368"/>
                </a:cubicBezTo>
                <a:cubicBezTo>
                  <a:pt x="1330794" y="1304848"/>
                  <a:pt x="1330560" y="1295822"/>
                  <a:pt x="1328698" y="1290316"/>
                </a:cubicBezTo>
                <a:close/>
                <a:moveTo>
                  <a:pt x="2736854" y="1284416"/>
                </a:moveTo>
                <a:cubicBezTo>
                  <a:pt x="2737605" y="1323841"/>
                  <a:pt x="2712550" y="1331488"/>
                  <a:pt x="2689840" y="1342023"/>
                </a:cubicBezTo>
                <a:cubicBezTo>
                  <a:pt x="2686461" y="1325030"/>
                  <a:pt x="2704760" y="1283396"/>
                  <a:pt x="2736854" y="1284416"/>
                </a:cubicBezTo>
                <a:close/>
                <a:moveTo>
                  <a:pt x="3106328" y="1284072"/>
                </a:moveTo>
                <a:cubicBezTo>
                  <a:pt x="3110720" y="1284651"/>
                  <a:pt x="3115351" y="1287765"/>
                  <a:pt x="3120867" y="1291905"/>
                </a:cubicBezTo>
                <a:cubicBezTo>
                  <a:pt x="3126383" y="1296046"/>
                  <a:pt x="3127850" y="1301132"/>
                  <a:pt x="3128822" y="1306207"/>
                </a:cubicBezTo>
                <a:cubicBezTo>
                  <a:pt x="3129796" y="1311284"/>
                  <a:pt x="3130274" y="1316352"/>
                  <a:pt x="3133816" y="1320460"/>
                </a:cubicBezTo>
                <a:cubicBezTo>
                  <a:pt x="3125512" y="1324369"/>
                  <a:pt x="3112852" y="1332255"/>
                  <a:pt x="3098277" y="1319865"/>
                </a:cubicBezTo>
                <a:cubicBezTo>
                  <a:pt x="3094735" y="1315759"/>
                  <a:pt x="3094735" y="1315759"/>
                  <a:pt x="3095142" y="1311716"/>
                </a:cubicBezTo>
                <a:cubicBezTo>
                  <a:pt x="3092006" y="1303568"/>
                  <a:pt x="3088464" y="1299460"/>
                  <a:pt x="3093225" y="1291443"/>
                </a:cubicBezTo>
                <a:cubicBezTo>
                  <a:pt x="3097785" y="1285447"/>
                  <a:pt x="3101936" y="1283493"/>
                  <a:pt x="3106328" y="1284072"/>
                </a:cubicBezTo>
                <a:close/>
                <a:moveTo>
                  <a:pt x="7952258" y="1284071"/>
                </a:moveTo>
                <a:cubicBezTo>
                  <a:pt x="7956650" y="1284650"/>
                  <a:pt x="7961281" y="1287764"/>
                  <a:pt x="7966797" y="1291904"/>
                </a:cubicBezTo>
                <a:cubicBezTo>
                  <a:pt x="7972313" y="1296045"/>
                  <a:pt x="7973780" y="1301131"/>
                  <a:pt x="7974752" y="1306207"/>
                </a:cubicBezTo>
                <a:cubicBezTo>
                  <a:pt x="7975726" y="1311284"/>
                  <a:pt x="7976204" y="1316351"/>
                  <a:pt x="7979746" y="1320459"/>
                </a:cubicBezTo>
                <a:cubicBezTo>
                  <a:pt x="7971442" y="1324367"/>
                  <a:pt x="7958782" y="1332254"/>
                  <a:pt x="7944207" y="1319864"/>
                </a:cubicBezTo>
                <a:cubicBezTo>
                  <a:pt x="7940665" y="1315758"/>
                  <a:pt x="7940665" y="1315758"/>
                  <a:pt x="7941072" y="1311715"/>
                </a:cubicBezTo>
                <a:cubicBezTo>
                  <a:pt x="7937936" y="1303568"/>
                  <a:pt x="7934394" y="1299459"/>
                  <a:pt x="7939155" y="1291441"/>
                </a:cubicBezTo>
                <a:cubicBezTo>
                  <a:pt x="7943715" y="1285446"/>
                  <a:pt x="7947866" y="1283492"/>
                  <a:pt x="7952258" y="1284071"/>
                </a:cubicBezTo>
                <a:close/>
                <a:moveTo>
                  <a:pt x="8978530" y="1272176"/>
                </a:moveTo>
                <a:cubicBezTo>
                  <a:pt x="8980090" y="1273176"/>
                  <a:pt x="8981337" y="1276380"/>
                  <a:pt x="8982310" y="1280011"/>
                </a:cubicBezTo>
                <a:cubicBezTo>
                  <a:pt x="8983283" y="1283642"/>
                  <a:pt x="8983983" y="1287698"/>
                  <a:pt x="8984450" y="1290402"/>
                </a:cubicBezTo>
                <a:cubicBezTo>
                  <a:pt x="8987570" y="1292405"/>
                  <a:pt x="8988503" y="1297813"/>
                  <a:pt x="8986317" y="1301219"/>
                </a:cubicBezTo>
                <a:cubicBezTo>
                  <a:pt x="8986317" y="1301219"/>
                  <a:pt x="8987251" y="1306628"/>
                  <a:pt x="8990369" y="1308630"/>
                </a:cubicBezTo>
                <a:cubicBezTo>
                  <a:pt x="8992237" y="1319446"/>
                  <a:pt x="8990052" y="1322852"/>
                  <a:pt x="8987865" y="1326259"/>
                </a:cubicBezTo>
                <a:cubicBezTo>
                  <a:pt x="8987865" y="1326259"/>
                  <a:pt x="8986933" y="1320850"/>
                  <a:pt x="8983812" y="1318847"/>
                </a:cubicBezTo>
                <a:cubicBezTo>
                  <a:pt x="8983812" y="1318847"/>
                  <a:pt x="8982879" y="1313440"/>
                  <a:pt x="8981945" y="1308032"/>
                </a:cubicBezTo>
                <a:cubicBezTo>
                  <a:pt x="8981945" y="1308032"/>
                  <a:pt x="8978826" y="1306030"/>
                  <a:pt x="8975705" y="1304027"/>
                </a:cubicBezTo>
                <a:cubicBezTo>
                  <a:pt x="8970719" y="1291208"/>
                  <a:pt x="8966665" y="1283798"/>
                  <a:pt x="8978530" y="1272176"/>
                </a:cubicBezTo>
                <a:close/>
                <a:moveTo>
                  <a:pt x="2814951" y="1267347"/>
                </a:moveTo>
                <a:cubicBezTo>
                  <a:pt x="2832319" y="1266568"/>
                  <a:pt x="2844246" y="1303177"/>
                  <a:pt x="2856402" y="1321380"/>
                </a:cubicBezTo>
                <a:cubicBezTo>
                  <a:pt x="2846792" y="1335559"/>
                  <a:pt x="2842507" y="1338668"/>
                  <a:pt x="2826414" y="1343139"/>
                </a:cubicBezTo>
                <a:cubicBezTo>
                  <a:pt x="2805399" y="1325959"/>
                  <a:pt x="2800480" y="1304307"/>
                  <a:pt x="2795561" y="1282656"/>
                </a:cubicBezTo>
                <a:cubicBezTo>
                  <a:pt x="2802769" y="1272021"/>
                  <a:pt x="2809163" y="1267606"/>
                  <a:pt x="2814951" y="1267347"/>
                </a:cubicBezTo>
                <a:close/>
                <a:moveTo>
                  <a:pt x="8156518" y="1261211"/>
                </a:moveTo>
                <a:cubicBezTo>
                  <a:pt x="8163016" y="1265975"/>
                  <a:pt x="8169516" y="1270738"/>
                  <a:pt x="8176014" y="1275500"/>
                </a:cubicBezTo>
                <a:cubicBezTo>
                  <a:pt x="8175405" y="1297584"/>
                  <a:pt x="8164896" y="1318046"/>
                  <a:pt x="8146372" y="1319254"/>
                </a:cubicBezTo>
                <a:cubicBezTo>
                  <a:pt x="8140198" y="1319656"/>
                  <a:pt x="8133134" y="1317919"/>
                  <a:pt x="8125248" y="1313392"/>
                </a:cubicBezTo>
                <a:cubicBezTo>
                  <a:pt x="8122404" y="1296286"/>
                  <a:pt x="8139868" y="1264026"/>
                  <a:pt x="8156518" y="1261211"/>
                </a:cubicBezTo>
                <a:close/>
                <a:moveTo>
                  <a:pt x="7840335" y="1257833"/>
                </a:moveTo>
                <a:cubicBezTo>
                  <a:pt x="7837710" y="1262379"/>
                  <a:pt x="7857020" y="1291644"/>
                  <a:pt x="7842475" y="1280254"/>
                </a:cubicBezTo>
                <a:cubicBezTo>
                  <a:pt x="7863215" y="1314882"/>
                  <a:pt x="7879902" y="1348693"/>
                  <a:pt x="7895127" y="1382420"/>
                </a:cubicBezTo>
                <a:lnTo>
                  <a:pt x="7917621" y="1434529"/>
                </a:lnTo>
                <a:lnTo>
                  <a:pt x="7919517" y="1431673"/>
                </a:lnTo>
                <a:cubicBezTo>
                  <a:pt x="7924335" y="1431894"/>
                  <a:pt x="7929470" y="1433855"/>
                  <a:pt x="7934175" y="1436969"/>
                </a:cubicBezTo>
                <a:lnTo>
                  <a:pt x="7937387" y="1440214"/>
                </a:lnTo>
                <a:lnTo>
                  <a:pt x="7934886" y="1434411"/>
                </a:lnTo>
                <a:cubicBezTo>
                  <a:pt x="7931877" y="1428518"/>
                  <a:pt x="7928181" y="1421853"/>
                  <a:pt x="7924486" y="1415188"/>
                </a:cubicBezTo>
                <a:cubicBezTo>
                  <a:pt x="7920674" y="1400890"/>
                  <a:pt x="7914238" y="1391134"/>
                  <a:pt x="7917817" y="1390166"/>
                </a:cubicBezTo>
                <a:cubicBezTo>
                  <a:pt x="7912332" y="1383983"/>
                  <a:pt x="7913284" y="1387559"/>
                  <a:pt x="7906848" y="1377805"/>
                </a:cubicBezTo>
                <a:cubicBezTo>
                  <a:pt x="7899458" y="1364474"/>
                  <a:pt x="7891112" y="1347569"/>
                  <a:pt x="7882770" y="1330663"/>
                </a:cubicBezTo>
                <a:cubicBezTo>
                  <a:pt x="7874428" y="1313758"/>
                  <a:pt x="7866085" y="1296854"/>
                  <a:pt x="7864179" y="1289703"/>
                </a:cubicBezTo>
                <a:cubicBezTo>
                  <a:pt x="7854884" y="1269223"/>
                  <a:pt x="7854163" y="1280919"/>
                  <a:pt x="7840335" y="1257833"/>
                </a:cubicBezTo>
                <a:close/>
                <a:moveTo>
                  <a:pt x="2678726" y="1250551"/>
                </a:moveTo>
                <a:cubicBezTo>
                  <a:pt x="2682850" y="1255631"/>
                  <a:pt x="2684751" y="1261152"/>
                  <a:pt x="2684928" y="1266343"/>
                </a:cubicBezTo>
                <a:cubicBezTo>
                  <a:pt x="2685461" y="1281916"/>
                  <a:pt x="2670499" y="1294519"/>
                  <a:pt x="2653656" y="1283325"/>
                </a:cubicBezTo>
                <a:cubicBezTo>
                  <a:pt x="2656141" y="1260926"/>
                  <a:pt x="2665076" y="1252835"/>
                  <a:pt x="2678726" y="1250551"/>
                </a:cubicBezTo>
                <a:close/>
                <a:moveTo>
                  <a:pt x="9114128" y="1242578"/>
                </a:moveTo>
                <a:cubicBezTo>
                  <a:pt x="9116575" y="1242111"/>
                  <a:pt x="9119347" y="1243175"/>
                  <a:pt x="9122771" y="1247303"/>
                </a:cubicBezTo>
                <a:cubicBezTo>
                  <a:pt x="9126400" y="1249402"/>
                  <a:pt x="9128112" y="1251466"/>
                  <a:pt x="9127804" y="1254515"/>
                </a:cubicBezTo>
                <a:cubicBezTo>
                  <a:pt x="9127498" y="1257565"/>
                  <a:pt x="9125172" y="1261597"/>
                  <a:pt x="9120727" y="1267633"/>
                </a:cubicBezTo>
                <a:cubicBezTo>
                  <a:pt x="9112243" y="1275635"/>
                  <a:pt x="9107593" y="1283703"/>
                  <a:pt x="9103760" y="1283639"/>
                </a:cubicBezTo>
                <a:cubicBezTo>
                  <a:pt x="9103351" y="1287704"/>
                  <a:pt x="9099111" y="1291705"/>
                  <a:pt x="9098700" y="1295771"/>
                </a:cubicBezTo>
                <a:cubicBezTo>
                  <a:pt x="9098700" y="1295771"/>
                  <a:pt x="9098700" y="1295771"/>
                  <a:pt x="9094868" y="1295707"/>
                </a:cubicBezTo>
                <a:cubicBezTo>
                  <a:pt x="9100337" y="1279508"/>
                  <a:pt x="9098549" y="1259117"/>
                  <a:pt x="9107441" y="1247047"/>
                </a:cubicBezTo>
                <a:cubicBezTo>
                  <a:pt x="9109561" y="1245047"/>
                  <a:pt x="9111682" y="1243047"/>
                  <a:pt x="9114128" y="1242578"/>
                </a:cubicBezTo>
                <a:close/>
                <a:moveTo>
                  <a:pt x="8411990" y="1241019"/>
                </a:moveTo>
                <a:cubicBezTo>
                  <a:pt x="8425647" y="1251558"/>
                  <a:pt x="8435294" y="1295922"/>
                  <a:pt x="8424694" y="1309893"/>
                </a:cubicBezTo>
                <a:lnTo>
                  <a:pt x="8416767" y="1310930"/>
                </a:lnTo>
                <a:lnTo>
                  <a:pt x="8416977" y="1311344"/>
                </a:lnTo>
                <a:cubicBezTo>
                  <a:pt x="8419886" y="1331803"/>
                  <a:pt x="8407274" y="1358460"/>
                  <a:pt x="8408472" y="1384041"/>
                </a:cubicBezTo>
                <a:cubicBezTo>
                  <a:pt x="8414972" y="1398474"/>
                  <a:pt x="8434137" y="1396359"/>
                  <a:pt x="8427970" y="1427338"/>
                </a:cubicBezTo>
                <a:cubicBezTo>
                  <a:pt x="8381758" y="1423466"/>
                  <a:pt x="8347392" y="1408871"/>
                  <a:pt x="8323602" y="1384698"/>
                </a:cubicBezTo>
                <a:cubicBezTo>
                  <a:pt x="8315672" y="1376641"/>
                  <a:pt x="8308918" y="1367519"/>
                  <a:pt x="8303290" y="1357376"/>
                </a:cubicBezTo>
                <a:cubicBezTo>
                  <a:pt x="8327358" y="1335584"/>
                  <a:pt x="8354767" y="1356480"/>
                  <a:pt x="8378054" y="1365871"/>
                </a:cubicBezTo>
                <a:cubicBezTo>
                  <a:pt x="8379633" y="1351743"/>
                  <a:pt x="8379586" y="1334007"/>
                  <a:pt x="8382887" y="1319590"/>
                </a:cubicBezTo>
                <a:lnTo>
                  <a:pt x="8386965" y="1310374"/>
                </a:lnTo>
                <a:lnTo>
                  <a:pt x="8374668" y="1301920"/>
                </a:lnTo>
                <a:lnTo>
                  <a:pt x="8372857" y="1292084"/>
                </a:lnTo>
                <a:lnTo>
                  <a:pt x="8372532" y="1292482"/>
                </a:lnTo>
                <a:cubicBezTo>
                  <a:pt x="8356165" y="1301295"/>
                  <a:pt x="8334998" y="1286190"/>
                  <a:pt x="8312229" y="1281247"/>
                </a:cubicBezTo>
                <a:cubicBezTo>
                  <a:pt x="8321247" y="1265069"/>
                  <a:pt x="8331684" y="1257440"/>
                  <a:pt x="8344018" y="1256821"/>
                </a:cubicBezTo>
                <a:cubicBezTo>
                  <a:pt x="8350184" y="1256513"/>
                  <a:pt x="8356825" y="1257953"/>
                  <a:pt x="8364001" y="1260955"/>
                </a:cubicBezTo>
                <a:lnTo>
                  <a:pt x="8376262" y="1268087"/>
                </a:lnTo>
                <a:lnTo>
                  <a:pt x="8380150" y="1258905"/>
                </a:lnTo>
                <a:cubicBezTo>
                  <a:pt x="8387138" y="1249994"/>
                  <a:pt x="8397839" y="1243024"/>
                  <a:pt x="8411990" y="1241019"/>
                </a:cubicBezTo>
                <a:close/>
                <a:moveTo>
                  <a:pt x="2546908" y="1240336"/>
                </a:moveTo>
                <a:cubicBezTo>
                  <a:pt x="2571091" y="1265317"/>
                  <a:pt x="2599127" y="1290473"/>
                  <a:pt x="2588620" y="1313862"/>
                </a:cubicBezTo>
                <a:cubicBezTo>
                  <a:pt x="2565669" y="1316787"/>
                  <a:pt x="2544990" y="1284012"/>
                  <a:pt x="2536400" y="1263725"/>
                </a:cubicBezTo>
                <a:cubicBezTo>
                  <a:pt x="2543757" y="1256106"/>
                  <a:pt x="2539551" y="1247957"/>
                  <a:pt x="2546908" y="1240336"/>
                </a:cubicBezTo>
                <a:close/>
                <a:moveTo>
                  <a:pt x="9168148" y="1237488"/>
                </a:moveTo>
                <a:cubicBezTo>
                  <a:pt x="9189461" y="1233883"/>
                  <a:pt x="9213832" y="1239887"/>
                  <a:pt x="9225163" y="1255328"/>
                </a:cubicBezTo>
                <a:cubicBezTo>
                  <a:pt x="9210450" y="1272281"/>
                  <a:pt x="9196459" y="1284770"/>
                  <a:pt x="9181179" y="1289524"/>
                </a:cubicBezTo>
                <a:cubicBezTo>
                  <a:pt x="9165900" y="1294275"/>
                  <a:pt x="9149333" y="1291291"/>
                  <a:pt x="9129480" y="1277290"/>
                </a:cubicBezTo>
                <a:cubicBezTo>
                  <a:pt x="9128578" y="1254300"/>
                  <a:pt x="9146834" y="1241090"/>
                  <a:pt x="9168148" y="1237488"/>
                </a:cubicBezTo>
                <a:close/>
                <a:moveTo>
                  <a:pt x="2203169" y="1225942"/>
                </a:moveTo>
                <a:cubicBezTo>
                  <a:pt x="2225149" y="1229017"/>
                  <a:pt x="2240734" y="1235013"/>
                  <a:pt x="2245622" y="1252129"/>
                </a:cubicBezTo>
                <a:cubicBezTo>
                  <a:pt x="2247252" y="1257834"/>
                  <a:pt x="2247693" y="1264776"/>
                  <a:pt x="2246786" y="1273255"/>
                </a:cubicBezTo>
                <a:cubicBezTo>
                  <a:pt x="2233616" y="1282630"/>
                  <a:pt x="2220012" y="1277073"/>
                  <a:pt x="2211051" y="1266039"/>
                </a:cubicBezTo>
                <a:cubicBezTo>
                  <a:pt x="2202089" y="1255003"/>
                  <a:pt x="2197770" y="1238488"/>
                  <a:pt x="2203169" y="1225942"/>
                </a:cubicBezTo>
                <a:close/>
                <a:moveTo>
                  <a:pt x="2686624" y="1212176"/>
                </a:moveTo>
                <a:cubicBezTo>
                  <a:pt x="2703518" y="1209341"/>
                  <a:pt x="2736611" y="1229175"/>
                  <a:pt x="2693634" y="1247069"/>
                </a:cubicBezTo>
                <a:cubicBezTo>
                  <a:pt x="2672181" y="1223735"/>
                  <a:pt x="2676487" y="1213875"/>
                  <a:pt x="2686624" y="1212176"/>
                </a:cubicBezTo>
                <a:close/>
                <a:moveTo>
                  <a:pt x="8999256" y="1209318"/>
                </a:moveTo>
                <a:cubicBezTo>
                  <a:pt x="8998839" y="1213454"/>
                  <a:pt x="9002821" y="1213520"/>
                  <a:pt x="9002405" y="1217655"/>
                </a:cubicBezTo>
                <a:cubicBezTo>
                  <a:pt x="9005555" y="1225992"/>
                  <a:pt x="9005555" y="1225992"/>
                  <a:pt x="9001157" y="1230060"/>
                </a:cubicBezTo>
                <a:cubicBezTo>
                  <a:pt x="8996760" y="1234129"/>
                  <a:pt x="8985230" y="1229794"/>
                  <a:pt x="8980832" y="1233863"/>
                </a:cubicBezTo>
                <a:cubicBezTo>
                  <a:pt x="8980832" y="1233863"/>
                  <a:pt x="8980832" y="1233863"/>
                  <a:pt x="8977682" y="1225526"/>
                </a:cubicBezTo>
                <a:cubicBezTo>
                  <a:pt x="8978097" y="1221390"/>
                  <a:pt x="8978513" y="1217256"/>
                  <a:pt x="8982911" y="1213187"/>
                </a:cubicBezTo>
                <a:cubicBezTo>
                  <a:pt x="8987309" y="1209119"/>
                  <a:pt x="8995274" y="1209253"/>
                  <a:pt x="8999256" y="1209318"/>
                </a:cubicBezTo>
                <a:close/>
                <a:moveTo>
                  <a:pt x="3252538" y="1200034"/>
                </a:moveTo>
                <a:cubicBezTo>
                  <a:pt x="3245486" y="1215758"/>
                  <a:pt x="3235744" y="1236374"/>
                  <a:pt x="3223972" y="1254891"/>
                </a:cubicBezTo>
                <a:lnTo>
                  <a:pt x="3222113" y="1257357"/>
                </a:lnTo>
                <a:lnTo>
                  <a:pt x="3229139" y="1254460"/>
                </a:lnTo>
                <a:cubicBezTo>
                  <a:pt x="3237124" y="1252866"/>
                  <a:pt x="3245976" y="1252500"/>
                  <a:pt x="3255250" y="1253205"/>
                </a:cubicBezTo>
                <a:cubicBezTo>
                  <a:pt x="3310894" y="1257433"/>
                  <a:pt x="3381767" y="1300221"/>
                  <a:pt x="3372144" y="1347712"/>
                </a:cubicBezTo>
                <a:cubicBezTo>
                  <a:pt x="3329864" y="1320742"/>
                  <a:pt x="3290296" y="1316603"/>
                  <a:pt x="3249532" y="1293734"/>
                </a:cubicBezTo>
                <a:lnTo>
                  <a:pt x="3214362" y="1267638"/>
                </a:lnTo>
                <a:lnTo>
                  <a:pt x="3204876" y="1280219"/>
                </a:lnTo>
                <a:cubicBezTo>
                  <a:pt x="3198058" y="1287555"/>
                  <a:pt x="3190816" y="1293491"/>
                  <a:pt x="3183231" y="1297155"/>
                </a:cubicBezTo>
                <a:cubicBezTo>
                  <a:pt x="3154465" y="1259726"/>
                  <a:pt x="3225724" y="1206827"/>
                  <a:pt x="3252538" y="1200034"/>
                </a:cubicBezTo>
                <a:close/>
                <a:moveTo>
                  <a:pt x="8098468" y="1200033"/>
                </a:moveTo>
                <a:lnTo>
                  <a:pt x="8072150" y="1250574"/>
                </a:lnTo>
                <a:lnTo>
                  <a:pt x="8091916" y="1265433"/>
                </a:lnTo>
                <a:cubicBezTo>
                  <a:pt x="8093388" y="1291677"/>
                  <a:pt x="8079389" y="1311706"/>
                  <a:pt x="8061840" y="1319085"/>
                </a:cubicBezTo>
                <a:cubicBezTo>
                  <a:pt x="8044292" y="1326469"/>
                  <a:pt x="8023198" y="1321203"/>
                  <a:pt x="8010489" y="1296861"/>
                </a:cubicBezTo>
                <a:cubicBezTo>
                  <a:pt x="8009488" y="1273482"/>
                  <a:pt x="8020680" y="1253928"/>
                  <a:pt x="8036707" y="1246067"/>
                </a:cubicBezTo>
                <a:lnTo>
                  <a:pt x="8037369" y="1246016"/>
                </a:lnTo>
                <a:lnTo>
                  <a:pt x="8042972" y="1237105"/>
                </a:lnTo>
                <a:cubicBezTo>
                  <a:pt x="8060543" y="1218352"/>
                  <a:pt x="8085061" y="1203429"/>
                  <a:pt x="8098468" y="1200033"/>
                </a:cubicBezTo>
                <a:close/>
                <a:moveTo>
                  <a:pt x="9383479" y="1192887"/>
                </a:moveTo>
                <a:cubicBezTo>
                  <a:pt x="9422993" y="1188167"/>
                  <a:pt x="9437086" y="1236848"/>
                  <a:pt x="9416744" y="1253019"/>
                </a:cubicBezTo>
                <a:cubicBezTo>
                  <a:pt x="9409960" y="1258408"/>
                  <a:pt x="9399353" y="1260187"/>
                  <a:pt x="9384584" y="1255171"/>
                </a:cubicBezTo>
                <a:cubicBezTo>
                  <a:pt x="9386556" y="1227226"/>
                  <a:pt x="9371019" y="1213625"/>
                  <a:pt x="9383479" y="1192887"/>
                </a:cubicBezTo>
                <a:close/>
                <a:moveTo>
                  <a:pt x="8826837" y="1189935"/>
                </a:moveTo>
                <a:cubicBezTo>
                  <a:pt x="8837865" y="1218043"/>
                  <a:pt x="8826549" y="1254954"/>
                  <a:pt x="8809274" y="1277263"/>
                </a:cubicBezTo>
                <a:lnTo>
                  <a:pt x="8801956" y="1283764"/>
                </a:lnTo>
                <a:lnTo>
                  <a:pt x="8810513" y="1282691"/>
                </a:lnTo>
                <a:cubicBezTo>
                  <a:pt x="8823797" y="1286075"/>
                  <a:pt x="8836672" y="1296978"/>
                  <a:pt x="8844734" y="1318869"/>
                </a:cubicBezTo>
                <a:cubicBezTo>
                  <a:pt x="8841370" y="1325251"/>
                  <a:pt x="8837771" y="1330219"/>
                  <a:pt x="8834024" y="1334304"/>
                </a:cubicBezTo>
                <a:lnTo>
                  <a:pt x="8824682" y="1342473"/>
                </a:lnTo>
                <a:lnTo>
                  <a:pt x="8836110" y="1366431"/>
                </a:lnTo>
                <a:cubicBezTo>
                  <a:pt x="8844327" y="1394203"/>
                  <a:pt x="8843213" y="1422984"/>
                  <a:pt x="8824750" y="1432798"/>
                </a:cubicBezTo>
                <a:cubicBezTo>
                  <a:pt x="8820712" y="1409566"/>
                  <a:pt x="8812244" y="1391287"/>
                  <a:pt x="8804862" y="1372120"/>
                </a:cubicBezTo>
                <a:lnTo>
                  <a:pt x="8800984" y="1359900"/>
                </a:lnTo>
                <a:lnTo>
                  <a:pt x="8798724" y="1361529"/>
                </a:lnTo>
                <a:cubicBezTo>
                  <a:pt x="8745017" y="1337910"/>
                  <a:pt x="8756083" y="1299658"/>
                  <a:pt x="8781786" y="1286295"/>
                </a:cubicBezTo>
                <a:lnTo>
                  <a:pt x="8789596" y="1285315"/>
                </a:lnTo>
                <a:lnTo>
                  <a:pt x="8787099" y="1264484"/>
                </a:lnTo>
                <a:cubicBezTo>
                  <a:pt x="8790260" y="1234480"/>
                  <a:pt x="8810975" y="1204297"/>
                  <a:pt x="8826837" y="1189935"/>
                </a:cubicBezTo>
                <a:close/>
                <a:moveTo>
                  <a:pt x="8901501" y="1184186"/>
                </a:moveTo>
                <a:cubicBezTo>
                  <a:pt x="8905456" y="1184453"/>
                  <a:pt x="8909762" y="1187202"/>
                  <a:pt x="8914204" y="1190944"/>
                </a:cubicBezTo>
                <a:cubicBezTo>
                  <a:pt x="8923091" y="1198428"/>
                  <a:pt x="8920317" y="1206598"/>
                  <a:pt x="8920317" y="1206598"/>
                </a:cubicBezTo>
                <a:cubicBezTo>
                  <a:pt x="8914212" y="1218963"/>
                  <a:pt x="8903109" y="1223620"/>
                  <a:pt x="8890335" y="1216363"/>
                </a:cubicBezTo>
                <a:cubicBezTo>
                  <a:pt x="8885336" y="1208651"/>
                  <a:pt x="8888110" y="1200483"/>
                  <a:pt x="8890884" y="1192314"/>
                </a:cubicBezTo>
                <a:cubicBezTo>
                  <a:pt x="8893936" y="1186131"/>
                  <a:pt x="8897545" y="1183917"/>
                  <a:pt x="8901501" y="1184186"/>
                </a:cubicBezTo>
                <a:close/>
                <a:moveTo>
                  <a:pt x="8503289" y="1182297"/>
                </a:moveTo>
                <a:cubicBezTo>
                  <a:pt x="8534662" y="1183546"/>
                  <a:pt x="8558300" y="1196303"/>
                  <a:pt x="8568722" y="1231760"/>
                </a:cubicBezTo>
                <a:cubicBezTo>
                  <a:pt x="8560740" y="1232911"/>
                  <a:pt x="8561726" y="1240982"/>
                  <a:pt x="8562709" y="1249051"/>
                </a:cubicBezTo>
                <a:cubicBezTo>
                  <a:pt x="8558393" y="1253716"/>
                  <a:pt x="8553189" y="1257085"/>
                  <a:pt x="8547424" y="1259329"/>
                </a:cubicBezTo>
                <a:cubicBezTo>
                  <a:pt x="8541657" y="1261576"/>
                  <a:pt x="8535327" y="1262698"/>
                  <a:pt x="8528759" y="1262871"/>
                </a:cubicBezTo>
                <a:cubicBezTo>
                  <a:pt x="8489348" y="1263905"/>
                  <a:pt x="8441339" y="1230758"/>
                  <a:pt x="8454726" y="1200911"/>
                </a:cubicBezTo>
                <a:cubicBezTo>
                  <a:pt x="8457276" y="1195223"/>
                  <a:pt x="8462054" y="1189658"/>
                  <a:pt x="8469542" y="1184471"/>
                </a:cubicBezTo>
                <a:cubicBezTo>
                  <a:pt x="8481514" y="1182744"/>
                  <a:pt x="8492832" y="1181881"/>
                  <a:pt x="8503289" y="1182297"/>
                </a:cubicBezTo>
                <a:close/>
                <a:moveTo>
                  <a:pt x="3032556" y="1175584"/>
                </a:moveTo>
                <a:cubicBezTo>
                  <a:pt x="3039746" y="1181280"/>
                  <a:pt x="3047448" y="1183066"/>
                  <a:pt x="3058491" y="1189657"/>
                </a:cubicBezTo>
                <a:cubicBezTo>
                  <a:pt x="3057723" y="1195522"/>
                  <a:pt x="3053682" y="1203650"/>
                  <a:pt x="3047363" y="1210242"/>
                </a:cubicBezTo>
                <a:lnTo>
                  <a:pt x="3043353" y="1213236"/>
                </a:lnTo>
                <a:lnTo>
                  <a:pt x="3054701" y="1221472"/>
                </a:lnTo>
                <a:cubicBezTo>
                  <a:pt x="3065316" y="1232857"/>
                  <a:pt x="3068880" y="1246853"/>
                  <a:pt x="3056525" y="1259220"/>
                </a:cubicBezTo>
                <a:cubicBezTo>
                  <a:pt x="3015330" y="1257249"/>
                  <a:pt x="3020131" y="1245392"/>
                  <a:pt x="2976910" y="1220760"/>
                </a:cubicBezTo>
                <a:cubicBezTo>
                  <a:pt x="2977795" y="1214253"/>
                  <a:pt x="2980292" y="1209385"/>
                  <a:pt x="2983908" y="1205927"/>
                </a:cubicBezTo>
                <a:cubicBezTo>
                  <a:pt x="2990238" y="1199866"/>
                  <a:pt x="3000000" y="1198103"/>
                  <a:pt x="3010567" y="1199388"/>
                </a:cubicBezTo>
                <a:lnTo>
                  <a:pt x="3013426" y="1200279"/>
                </a:lnTo>
                <a:lnTo>
                  <a:pt x="3013118" y="1195249"/>
                </a:lnTo>
                <a:cubicBezTo>
                  <a:pt x="3015105" y="1187652"/>
                  <a:pt x="3021905" y="1181171"/>
                  <a:pt x="3032556" y="1175584"/>
                </a:cubicBezTo>
                <a:close/>
                <a:moveTo>
                  <a:pt x="2835274" y="1174990"/>
                </a:moveTo>
                <a:cubicBezTo>
                  <a:pt x="2845655" y="1187444"/>
                  <a:pt x="2837090" y="1195487"/>
                  <a:pt x="2827704" y="1211703"/>
                </a:cubicBezTo>
                <a:cubicBezTo>
                  <a:pt x="2824242" y="1207552"/>
                  <a:pt x="2811396" y="1219618"/>
                  <a:pt x="2807113" y="1223638"/>
                </a:cubicBezTo>
                <a:cubicBezTo>
                  <a:pt x="2800193" y="1215337"/>
                  <a:pt x="2783474" y="1227336"/>
                  <a:pt x="2773093" y="1214883"/>
                </a:cubicBezTo>
                <a:cubicBezTo>
                  <a:pt x="2773915" y="1206710"/>
                  <a:pt x="2774326" y="1202623"/>
                  <a:pt x="2779020" y="1194516"/>
                </a:cubicBezTo>
                <a:cubicBezTo>
                  <a:pt x="2812868" y="1166430"/>
                  <a:pt x="2830991" y="1179012"/>
                  <a:pt x="2835274" y="1174990"/>
                </a:cubicBezTo>
                <a:close/>
                <a:moveTo>
                  <a:pt x="1856541" y="1162303"/>
                </a:moveTo>
                <a:cubicBezTo>
                  <a:pt x="1858513" y="1162876"/>
                  <a:pt x="1860283" y="1163883"/>
                  <a:pt x="1860283" y="1163883"/>
                </a:cubicBezTo>
                <a:cubicBezTo>
                  <a:pt x="1865761" y="1171380"/>
                  <a:pt x="1857403" y="1179765"/>
                  <a:pt x="1854193" y="1186698"/>
                </a:cubicBezTo>
                <a:cubicBezTo>
                  <a:pt x="1859672" y="1194193"/>
                  <a:pt x="1840688" y="1196534"/>
                  <a:pt x="1846166" y="1204030"/>
                </a:cubicBezTo>
                <a:cubicBezTo>
                  <a:pt x="1825579" y="1209839"/>
                  <a:pt x="1835259" y="1237244"/>
                  <a:pt x="1806315" y="1251438"/>
                </a:cubicBezTo>
                <a:cubicBezTo>
                  <a:pt x="1807672" y="1241261"/>
                  <a:pt x="1810279" y="1232613"/>
                  <a:pt x="1813462" y="1224982"/>
                </a:cubicBezTo>
                <a:cubicBezTo>
                  <a:pt x="1823018" y="1202084"/>
                  <a:pt x="1837784" y="1188313"/>
                  <a:pt x="1839696" y="1169691"/>
                </a:cubicBezTo>
                <a:cubicBezTo>
                  <a:pt x="1839696" y="1169691"/>
                  <a:pt x="1839696" y="1169691"/>
                  <a:pt x="1849990" y="1166787"/>
                </a:cubicBezTo>
                <a:cubicBezTo>
                  <a:pt x="1851595" y="1163321"/>
                  <a:pt x="1851595" y="1163321"/>
                  <a:pt x="1851595" y="1163321"/>
                </a:cubicBezTo>
                <a:cubicBezTo>
                  <a:pt x="1852398" y="1161588"/>
                  <a:pt x="1854570" y="1161728"/>
                  <a:pt x="1856541" y="1162303"/>
                </a:cubicBezTo>
                <a:close/>
                <a:moveTo>
                  <a:pt x="2890974" y="1156040"/>
                </a:moveTo>
                <a:cubicBezTo>
                  <a:pt x="2890562" y="1160127"/>
                  <a:pt x="2894054" y="1164279"/>
                  <a:pt x="2893642" y="1168366"/>
                </a:cubicBezTo>
                <a:cubicBezTo>
                  <a:pt x="2885015" y="1176408"/>
                  <a:pt x="2874131" y="1168039"/>
                  <a:pt x="2874542" y="1163953"/>
                </a:cubicBezTo>
                <a:cubicBezTo>
                  <a:pt x="2878855" y="1159932"/>
                  <a:pt x="2886660" y="1160061"/>
                  <a:pt x="2890974" y="1156040"/>
                </a:cubicBezTo>
                <a:close/>
                <a:moveTo>
                  <a:pt x="8187378" y="1143834"/>
                </a:moveTo>
                <a:cubicBezTo>
                  <a:pt x="8188352" y="1149446"/>
                  <a:pt x="8197101" y="1150074"/>
                  <a:pt x="8198074" y="1155685"/>
                </a:cubicBezTo>
                <a:cubicBezTo>
                  <a:pt x="8198074" y="1155685"/>
                  <a:pt x="8197184" y="1158855"/>
                  <a:pt x="8196295" y="1162024"/>
                </a:cubicBezTo>
                <a:lnTo>
                  <a:pt x="8194576" y="1168143"/>
                </a:lnTo>
                <a:lnTo>
                  <a:pt x="8200984" y="1171651"/>
                </a:lnTo>
                <a:cubicBezTo>
                  <a:pt x="8208458" y="1172999"/>
                  <a:pt x="8215034" y="1168372"/>
                  <a:pt x="8219265" y="1181658"/>
                </a:cubicBezTo>
                <a:cubicBezTo>
                  <a:pt x="8218221" y="1189621"/>
                  <a:pt x="8213316" y="1196689"/>
                  <a:pt x="8200686" y="1201963"/>
                </a:cubicBezTo>
                <a:cubicBezTo>
                  <a:pt x="8191550" y="1195742"/>
                  <a:pt x="8188339" y="1189870"/>
                  <a:pt x="8188089" y="1184171"/>
                </a:cubicBezTo>
                <a:lnTo>
                  <a:pt x="8192884" y="1168661"/>
                </a:lnTo>
                <a:lnTo>
                  <a:pt x="8189979" y="1169192"/>
                </a:lnTo>
                <a:cubicBezTo>
                  <a:pt x="8189573" y="1168932"/>
                  <a:pt x="8190140" y="1168049"/>
                  <a:pt x="8191273" y="1166283"/>
                </a:cubicBezTo>
                <a:cubicBezTo>
                  <a:pt x="8182525" y="1165656"/>
                  <a:pt x="8179284" y="1163575"/>
                  <a:pt x="8176043" y="1161495"/>
                </a:cubicBezTo>
                <a:cubicBezTo>
                  <a:pt x="8175069" y="1155883"/>
                  <a:pt x="8179603" y="1148818"/>
                  <a:pt x="8187378" y="1143834"/>
                </a:cubicBezTo>
                <a:close/>
                <a:moveTo>
                  <a:pt x="2287433" y="1118424"/>
                </a:moveTo>
                <a:cubicBezTo>
                  <a:pt x="2290974" y="1120439"/>
                  <a:pt x="2292583" y="1116961"/>
                  <a:pt x="2296126" y="1118977"/>
                </a:cubicBezTo>
                <a:cubicBezTo>
                  <a:pt x="2304821" y="1119527"/>
                  <a:pt x="2308361" y="1121541"/>
                  <a:pt x="2310293" y="1127035"/>
                </a:cubicBezTo>
                <a:cubicBezTo>
                  <a:pt x="2313833" y="1129049"/>
                  <a:pt x="2312223" y="1132527"/>
                  <a:pt x="2314154" y="1138020"/>
                </a:cubicBezTo>
                <a:cubicBezTo>
                  <a:pt x="2312543" y="1141498"/>
                  <a:pt x="2307391" y="1142963"/>
                  <a:pt x="2307391" y="1142963"/>
                </a:cubicBezTo>
                <a:cubicBezTo>
                  <a:pt x="2302239" y="1144426"/>
                  <a:pt x="2302239" y="1144426"/>
                  <a:pt x="2304169" y="1149918"/>
                </a:cubicBezTo>
                <a:cubicBezTo>
                  <a:pt x="2304169" y="1149918"/>
                  <a:pt x="2300628" y="1147905"/>
                  <a:pt x="2300628" y="1147905"/>
                </a:cubicBezTo>
                <a:cubicBezTo>
                  <a:pt x="2302239" y="1144426"/>
                  <a:pt x="2300628" y="1147905"/>
                  <a:pt x="2295475" y="1149368"/>
                </a:cubicBezTo>
                <a:cubicBezTo>
                  <a:pt x="2290003" y="1141861"/>
                  <a:pt x="2286461" y="1139846"/>
                  <a:pt x="2284531" y="1134353"/>
                </a:cubicBezTo>
                <a:cubicBezTo>
                  <a:pt x="2283567" y="1131607"/>
                  <a:pt x="2283004" y="1127990"/>
                  <a:pt x="2283326" y="1124878"/>
                </a:cubicBezTo>
                <a:cubicBezTo>
                  <a:pt x="2283650" y="1121765"/>
                  <a:pt x="2284857" y="1119157"/>
                  <a:pt x="2287433" y="1118424"/>
                </a:cubicBezTo>
                <a:close/>
                <a:moveTo>
                  <a:pt x="9452011" y="1113573"/>
                </a:moveTo>
                <a:cubicBezTo>
                  <a:pt x="9453686" y="1122153"/>
                  <a:pt x="9458411" y="1127971"/>
                  <a:pt x="9460086" y="1136551"/>
                </a:cubicBezTo>
                <a:cubicBezTo>
                  <a:pt x="9454481" y="1149199"/>
                  <a:pt x="9427565" y="1161266"/>
                  <a:pt x="9414911" y="1153317"/>
                </a:cubicBezTo>
                <a:cubicBezTo>
                  <a:pt x="9410693" y="1150670"/>
                  <a:pt x="9408059" y="1145796"/>
                  <a:pt x="9408327" y="1137981"/>
                </a:cubicBezTo>
                <a:cubicBezTo>
                  <a:pt x="9411075" y="1115299"/>
                  <a:pt x="9430362" y="1112981"/>
                  <a:pt x="9452011" y="1113573"/>
                </a:cubicBezTo>
                <a:close/>
                <a:moveTo>
                  <a:pt x="2712331" y="1109026"/>
                </a:moveTo>
                <a:cubicBezTo>
                  <a:pt x="2712331" y="1109026"/>
                  <a:pt x="2714813" y="1111093"/>
                  <a:pt x="2717189" y="1113845"/>
                </a:cubicBezTo>
                <a:cubicBezTo>
                  <a:pt x="2719566" y="1116599"/>
                  <a:pt x="2721836" y="1120041"/>
                  <a:pt x="2721413" y="1122789"/>
                </a:cubicBezTo>
                <a:cubicBezTo>
                  <a:pt x="2722833" y="1131730"/>
                  <a:pt x="2706663" y="1127583"/>
                  <a:pt x="2703543" y="1129642"/>
                </a:cubicBezTo>
                <a:cubicBezTo>
                  <a:pt x="2698153" y="1128259"/>
                  <a:pt x="2692763" y="1126878"/>
                  <a:pt x="2693613" y="1121378"/>
                </a:cubicBezTo>
                <a:cubicBezTo>
                  <a:pt x="2694461" y="1115879"/>
                  <a:pt x="2692190" y="1112438"/>
                  <a:pt x="2700701" y="1111761"/>
                </a:cubicBezTo>
                <a:cubicBezTo>
                  <a:pt x="2703820" y="1109702"/>
                  <a:pt x="2709211" y="1111085"/>
                  <a:pt x="2712331" y="1109026"/>
                </a:cubicBezTo>
                <a:close/>
                <a:moveTo>
                  <a:pt x="3132855" y="1105487"/>
                </a:moveTo>
                <a:cubicBezTo>
                  <a:pt x="3138277" y="1104242"/>
                  <a:pt x="3144310" y="1104482"/>
                  <a:pt x="3150560" y="1106590"/>
                </a:cubicBezTo>
                <a:cubicBezTo>
                  <a:pt x="3158893" y="1109398"/>
                  <a:pt x="3167614" y="1115522"/>
                  <a:pt x="3175796" y="1125852"/>
                </a:cubicBezTo>
                <a:cubicBezTo>
                  <a:pt x="3184419" y="1146156"/>
                  <a:pt x="3154860" y="1176654"/>
                  <a:pt x="3135330" y="1171776"/>
                </a:cubicBezTo>
                <a:cubicBezTo>
                  <a:pt x="3127234" y="1163441"/>
                  <a:pt x="3119141" y="1155106"/>
                  <a:pt x="3111046" y="1146772"/>
                </a:cubicBezTo>
                <a:cubicBezTo>
                  <a:pt x="3105799" y="1126373"/>
                  <a:pt x="3116586" y="1109230"/>
                  <a:pt x="3132855" y="1105487"/>
                </a:cubicBezTo>
                <a:close/>
                <a:moveTo>
                  <a:pt x="8630584" y="1102311"/>
                </a:moveTo>
                <a:cubicBezTo>
                  <a:pt x="8653715" y="1122088"/>
                  <a:pt x="8673291" y="1154382"/>
                  <a:pt x="8677392" y="1161946"/>
                </a:cubicBezTo>
                <a:cubicBezTo>
                  <a:pt x="8679442" y="1165729"/>
                  <a:pt x="8679907" y="1168492"/>
                  <a:pt x="8678903" y="1170930"/>
                </a:cubicBezTo>
                <a:cubicBezTo>
                  <a:pt x="8677897" y="1173368"/>
                  <a:pt x="8675423" y="1175479"/>
                  <a:pt x="8671596" y="1177955"/>
                </a:cubicBezTo>
                <a:cubicBezTo>
                  <a:pt x="8652182" y="1180294"/>
                  <a:pt x="8646222" y="1161671"/>
                  <a:pt x="8632607" y="1148002"/>
                </a:cubicBezTo>
                <a:cubicBezTo>
                  <a:pt x="8634849" y="1144508"/>
                  <a:pt x="8633919" y="1138979"/>
                  <a:pt x="8630747" y="1136943"/>
                </a:cubicBezTo>
                <a:cubicBezTo>
                  <a:pt x="8629818" y="1131415"/>
                  <a:pt x="8628889" y="1125886"/>
                  <a:pt x="8626647" y="1129379"/>
                </a:cubicBezTo>
                <a:cubicBezTo>
                  <a:pt x="8623858" y="1112792"/>
                  <a:pt x="8620687" y="1110756"/>
                  <a:pt x="8630584" y="1102311"/>
                </a:cubicBezTo>
                <a:close/>
                <a:moveTo>
                  <a:pt x="3672391" y="1096438"/>
                </a:moveTo>
                <a:cubicBezTo>
                  <a:pt x="3673449" y="1097330"/>
                  <a:pt x="3675564" y="1099113"/>
                  <a:pt x="3679531" y="1100789"/>
                </a:cubicBezTo>
                <a:cubicBezTo>
                  <a:pt x="3683763" y="1104356"/>
                  <a:pt x="3687465" y="1104139"/>
                  <a:pt x="3684295" y="1108141"/>
                </a:cubicBezTo>
                <a:cubicBezTo>
                  <a:pt x="3681122" y="1112143"/>
                  <a:pt x="3681122" y="1112143"/>
                  <a:pt x="3670017" y="1112795"/>
                </a:cubicBezTo>
                <a:cubicBezTo>
                  <a:pt x="3673189" y="1108792"/>
                  <a:pt x="3673189" y="1108792"/>
                  <a:pt x="3668956" y="1105226"/>
                </a:cubicBezTo>
                <a:cubicBezTo>
                  <a:pt x="3668956" y="1105226"/>
                  <a:pt x="3668956" y="1105226"/>
                  <a:pt x="3665256" y="1105443"/>
                </a:cubicBezTo>
                <a:cubicBezTo>
                  <a:pt x="3664724" y="1101657"/>
                  <a:pt x="3668425" y="1101441"/>
                  <a:pt x="3667895" y="1097655"/>
                </a:cubicBezTo>
                <a:cubicBezTo>
                  <a:pt x="3667895" y="1097655"/>
                  <a:pt x="3671597" y="1097437"/>
                  <a:pt x="3671597" y="1097437"/>
                </a:cubicBezTo>
                <a:cubicBezTo>
                  <a:pt x="3671332" y="1095546"/>
                  <a:pt x="3671332" y="1095546"/>
                  <a:pt x="3672391" y="1096438"/>
                </a:cubicBezTo>
                <a:close/>
                <a:moveTo>
                  <a:pt x="8518321" y="1096438"/>
                </a:moveTo>
                <a:cubicBezTo>
                  <a:pt x="8519379" y="1097329"/>
                  <a:pt x="8521494" y="1099112"/>
                  <a:pt x="8525461" y="1100788"/>
                </a:cubicBezTo>
                <a:cubicBezTo>
                  <a:pt x="8529693" y="1104355"/>
                  <a:pt x="8533395" y="1104138"/>
                  <a:pt x="8530225" y="1108140"/>
                </a:cubicBezTo>
                <a:cubicBezTo>
                  <a:pt x="8527052" y="1112142"/>
                  <a:pt x="8527052" y="1112142"/>
                  <a:pt x="8515947" y="1112794"/>
                </a:cubicBezTo>
                <a:cubicBezTo>
                  <a:pt x="8519119" y="1108791"/>
                  <a:pt x="8519119" y="1108791"/>
                  <a:pt x="8514886" y="1105226"/>
                </a:cubicBezTo>
                <a:cubicBezTo>
                  <a:pt x="8514886" y="1105226"/>
                  <a:pt x="8514886" y="1105226"/>
                  <a:pt x="8511186" y="1105442"/>
                </a:cubicBezTo>
                <a:cubicBezTo>
                  <a:pt x="8510654" y="1101657"/>
                  <a:pt x="8514355" y="1101440"/>
                  <a:pt x="8513825" y="1097654"/>
                </a:cubicBezTo>
                <a:cubicBezTo>
                  <a:pt x="8513825" y="1097654"/>
                  <a:pt x="8517527" y="1097436"/>
                  <a:pt x="8517527" y="1097436"/>
                </a:cubicBezTo>
                <a:cubicBezTo>
                  <a:pt x="8517262" y="1095545"/>
                  <a:pt x="8517262" y="1095545"/>
                  <a:pt x="8518321" y="1096438"/>
                </a:cubicBezTo>
                <a:close/>
                <a:moveTo>
                  <a:pt x="3093191" y="1078399"/>
                </a:moveTo>
                <a:cubicBezTo>
                  <a:pt x="3111749" y="1118258"/>
                  <a:pt x="3079188" y="1179912"/>
                  <a:pt x="3045147" y="1156699"/>
                </a:cubicBezTo>
                <a:cubicBezTo>
                  <a:pt x="3040286" y="1153383"/>
                  <a:pt x="3035392" y="1148335"/>
                  <a:pt x="3030614" y="1141246"/>
                </a:cubicBezTo>
                <a:cubicBezTo>
                  <a:pt x="3040040" y="1115803"/>
                  <a:pt x="3048417" y="1067080"/>
                  <a:pt x="3093191" y="1078399"/>
                </a:cubicBezTo>
                <a:close/>
                <a:moveTo>
                  <a:pt x="7917527" y="1077814"/>
                </a:moveTo>
                <a:cubicBezTo>
                  <a:pt x="7923610" y="1076264"/>
                  <a:pt x="7930726" y="1076276"/>
                  <a:pt x="7939121" y="1078398"/>
                </a:cubicBezTo>
                <a:cubicBezTo>
                  <a:pt x="7943760" y="1088362"/>
                  <a:pt x="7945205" y="1099690"/>
                  <a:pt x="7944230" y="1110712"/>
                </a:cubicBezTo>
                <a:lnTo>
                  <a:pt x="7938424" y="1129530"/>
                </a:lnTo>
                <a:lnTo>
                  <a:pt x="7939192" y="1129569"/>
                </a:lnTo>
                <a:lnTo>
                  <a:pt x="7957945" y="1137580"/>
                </a:lnTo>
                <a:lnTo>
                  <a:pt x="7959812" y="1119883"/>
                </a:lnTo>
                <a:cubicBezTo>
                  <a:pt x="7963887" y="1112580"/>
                  <a:pt x="7970651" y="1107358"/>
                  <a:pt x="7978785" y="1105486"/>
                </a:cubicBezTo>
                <a:cubicBezTo>
                  <a:pt x="7984207" y="1104241"/>
                  <a:pt x="7990240" y="1104481"/>
                  <a:pt x="7996490" y="1106589"/>
                </a:cubicBezTo>
                <a:cubicBezTo>
                  <a:pt x="8004823" y="1109397"/>
                  <a:pt x="8013544" y="1115521"/>
                  <a:pt x="8021726" y="1125852"/>
                </a:cubicBezTo>
                <a:cubicBezTo>
                  <a:pt x="8028193" y="1141079"/>
                  <a:pt x="8013183" y="1162041"/>
                  <a:pt x="7997035" y="1169512"/>
                </a:cubicBezTo>
                <a:lnTo>
                  <a:pt x="7991764" y="1170268"/>
                </a:lnTo>
                <a:lnTo>
                  <a:pt x="7992788" y="1174375"/>
                </a:lnTo>
                <a:lnTo>
                  <a:pt x="7995702" y="1178921"/>
                </a:lnTo>
                <a:lnTo>
                  <a:pt x="7993964" y="1179084"/>
                </a:lnTo>
                <a:lnTo>
                  <a:pt x="7998326" y="1196571"/>
                </a:lnTo>
                <a:cubicBezTo>
                  <a:pt x="7995438" y="1219210"/>
                  <a:pt x="7978200" y="1241757"/>
                  <a:pt x="7958770" y="1246863"/>
                </a:cubicBezTo>
                <a:cubicBezTo>
                  <a:pt x="7935378" y="1237564"/>
                  <a:pt x="7924579" y="1217237"/>
                  <a:pt x="7924154" y="1196755"/>
                </a:cubicBezTo>
                <a:lnTo>
                  <a:pt x="7929661" y="1173127"/>
                </a:lnTo>
                <a:lnTo>
                  <a:pt x="7922654" y="1171136"/>
                </a:lnTo>
                <a:lnTo>
                  <a:pt x="7905274" y="1161395"/>
                </a:lnTo>
                <a:lnTo>
                  <a:pt x="7903676" y="1161633"/>
                </a:lnTo>
                <a:cubicBezTo>
                  <a:pt x="7899564" y="1161175"/>
                  <a:pt x="7895332" y="1159600"/>
                  <a:pt x="7891077" y="1156698"/>
                </a:cubicBezTo>
                <a:cubicBezTo>
                  <a:pt x="7886216" y="1153382"/>
                  <a:pt x="7881322" y="1148334"/>
                  <a:pt x="7876544" y="1141245"/>
                </a:cubicBezTo>
                <a:lnTo>
                  <a:pt x="7877017" y="1139842"/>
                </a:lnTo>
                <a:lnTo>
                  <a:pt x="7868820" y="1131223"/>
                </a:lnTo>
                <a:lnTo>
                  <a:pt x="7880340" y="1129975"/>
                </a:lnTo>
                <a:lnTo>
                  <a:pt x="7884002" y="1119100"/>
                </a:lnTo>
                <a:cubicBezTo>
                  <a:pt x="7890325" y="1101170"/>
                  <a:pt x="7899279" y="1082465"/>
                  <a:pt x="7917527" y="1077814"/>
                </a:cubicBezTo>
                <a:close/>
                <a:moveTo>
                  <a:pt x="2637747" y="1075226"/>
                </a:moveTo>
                <a:cubicBezTo>
                  <a:pt x="2656184" y="1083653"/>
                  <a:pt x="2662186" y="1097497"/>
                  <a:pt x="2660077" y="1113613"/>
                </a:cubicBezTo>
                <a:cubicBezTo>
                  <a:pt x="2642796" y="1126210"/>
                  <a:pt x="2617831" y="1107966"/>
                  <a:pt x="2620468" y="1087821"/>
                </a:cubicBezTo>
                <a:cubicBezTo>
                  <a:pt x="2624787" y="1084673"/>
                  <a:pt x="2629635" y="1077496"/>
                  <a:pt x="2637747" y="1075226"/>
                </a:cubicBezTo>
                <a:close/>
                <a:moveTo>
                  <a:pt x="2491783" y="1072205"/>
                </a:moveTo>
                <a:cubicBezTo>
                  <a:pt x="2480800" y="1097387"/>
                  <a:pt x="2474570" y="1128423"/>
                  <a:pt x="2455816" y="1150484"/>
                </a:cubicBezTo>
                <a:cubicBezTo>
                  <a:pt x="2445213" y="1124528"/>
                  <a:pt x="2454011" y="1070850"/>
                  <a:pt x="2491783" y="1072205"/>
                </a:cubicBezTo>
                <a:close/>
                <a:moveTo>
                  <a:pt x="9056004" y="1071435"/>
                </a:moveTo>
                <a:cubicBezTo>
                  <a:pt x="9059887" y="1070996"/>
                  <a:pt x="9063618" y="1072065"/>
                  <a:pt x="9067249" y="1074135"/>
                </a:cubicBezTo>
                <a:cubicBezTo>
                  <a:pt x="9070677" y="1078213"/>
                  <a:pt x="9069869" y="1086240"/>
                  <a:pt x="9064825" y="1098216"/>
                </a:cubicBezTo>
                <a:cubicBezTo>
                  <a:pt x="9056757" y="1102101"/>
                  <a:pt x="9046471" y="1089869"/>
                  <a:pt x="9039209" y="1085727"/>
                </a:cubicBezTo>
                <a:cubicBezTo>
                  <a:pt x="9043446" y="1081777"/>
                  <a:pt x="9047681" y="1077827"/>
                  <a:pt x="9043849" y="1077763"/>
                </a:cubicBezTo>
                <a:cubicBezTo>
                  <a:pt x="9048085" y="1073815"/>
                  <a:pt x="9052119" y="1071873"/>
                  <a:pt x="9056004" y="1071435"/>
                </a:cubicBezTo>
                <a:close/>
                <a:moveTo>
                  <a:pt x="9702645" y="1056133"/>
                </a:moveTo>
                <a:cubicBezTo>
                  <a:pt x="9727450" y="1055597"/>
                  <a:pt x="9746022" y="1063521"/>
                  <a:pt x="9763822" y="1057728"/>
                </a:cubicBezTo>
                <a:cubicBezTo>
                  <a:pt x="9763822" y="1057728"/>
                  <a:pt x="9763822" y="1057728"/>
                  <a:pt x="9770646" y="1065964"/>
                </a:cubicBezTo>
                <a:cubicBezTo>
                  <a:pt x="9774465" y="1066028"/>
                  <a:pt x="9774465" y="1066028"/>
                  <a:pt x="9774465" y="1066028"/>
                </a:cubicBezTo>
                <a:cubicBezTo>
                  <a:pt x="9776375" y="1066060"/>
                  <a:pt x="9777127" y="1068104"/>
                  <a:pt x="9777400" y="1070137"/>
                </a:cubicBezTo>
                <a:cubicBezTo>
                  <a:pt x="9777674" y="1072173"/>
                  <a:pt x="9777470" y="1074200"/>
                  <a:pt x="9777470" y="1074200"/>
                </a:cubicBezTo>
                <a:cubicBezTo>
                  <a:pt x="9772834" y="1082245"/>
                  <a:pt x="9761782" y="1077998"/>
                  <a:pt x="9754143" y="1077870"/>
                </a:cubicBezTo>
                <a:cubicBezTo>
                  <a:pt x="9749509" y="1085915"/>
                  <a:pt x="9739682" y="1069507"/>
                  <a:pt x="9735045" y="1077551"/>
                </a:cubicBezTo>
                <a:cubicBezTo>
                  <a:pt x="9721397" y="1061079"/>
                  <a:pt x="9700260" y="1081029"/>
                  <a:pt x="9675561" y="1060313"/>
                </a:cubicBezTo>
                <a:cubicBezTo>
                  <a:pt x="9685416" y="1057431"/>
                  <a:pt x="9694377" y="1056313"/>
                  <a:pt x="9702645" y="1056133"/>
                </a:cubicBezTo>
                <a:close/>
                <a:moveTo>
                  <a:pt x="8931247" y="1052547"/>
                </a:moveTo>
                <a:cubicBezTo>
                  <a:pt x="8935002" y="1051540"/>
                  <a:pt x="8939044" y="1051590"/>
                  <a:pt x="8942927" y="1052982"/>
                </a:cubicBezTo>
                <a:cubicBezTo>
                  <a:pt x="8961183" y="1078855"/>
                  <a:pt x="8930975" y="1091425"/>
                  <a:pt x="8917324" y="1082463"/>
                </a:cubicBezTo>
                <a:cubicBezTo>
                  <a:pt x="8911310" y="1068100"/>
                  <a:pt x="8919982" y="1055567"/>
                  <a:pt x="8931247" y="1052547"/>
                </a:cubicBezTo>
                <a:close/>
                <a:moveTo>
                  <a:pt x="8965838" y="1051798"/>
                </a:moveTo>
                <a:cubicBezTo>
                  <a:pt x="8986137" y="1054647"/>
                  <a:pt x="9007725" y="1082726"/>
                  <a:pt x="9018335" y="1114102"/>
                </a:cubicBezTo>
                <a:cubicBezTo>
                  <a:pt x="9028945" y="1145477"/>
                  <a:pt x="9028577" y="1180151"/>
                  <a:pt x="9004968" y="1196193"/>
                </a:cubicBezTo>
                <a:cubicBezTo>
                  <a:pt x="9008133" y="1138571"/>
                  <a:pt x="8951952" y="1114745"/>
                  <a:pt x="8965838" y="1051798"/>
                </a:cubicBezTo>
                <a:close/>
                <a:moveTo>
                  <a:pt x="9274406" y="1050392"/>
                </a:moveTo>
                <a:cubicBezTo>
                  <a:pt x="9287094" y="1049489"/>
                  <a:pt x="9308923" y="1054319"/>
                  <a:pt x="9311797" y="1054367"/>
                </a:cubicBezTo>
                <a:cubicBezTo>
                  <a:pt x="9311797" y="1054367"/>
                  <a:pt x="9315629" y="1054430"/>
                  <a:pt x="9319462" y="1054494"/>
                </a:cubicBezTo>
                <a:cubicBezTo>
                  <a:pt x="9322896" y="1058519"/>
                  <a:pt x="9322496" y="1062481"/>
                  <a:pt x="9326331" y="1062546"/>
                </a:cubicBezTo>
                <a:cubicBezTo>
                  <a:pt x="9313637" y="1074237"/>
                  <a:pt x="9302537" y="1070083"/>
                  <a:pt x="9291437" y="1065930"/>
                </a:cubicBezTo>
                <a:cubicBezTo>
                  <a:pt x="9284171" y="1061839"/>
                  <a:pt x="9280338" y="1061776"/>
                  <a:pt x="9272274" y="1065609"/>
                </a:cubicBezTo>
                <a:cubicBezTo>
                  <a:pt x="9272274" y="1065609"/>
                  <a:pt x="9272274" y="1065609"/>
                  <a:pt x="9265406" y="1057558"/>
                </a:cubicBezTo>
                <a:lnTo>
                  <a:pt x="9265805" y="1053596"/>
                </a:lnTo>
                <a:cubicBezTo>
                  <a:pt x="9266962" y="1051632"/>
                  <a:pt x="9270176" y="1050693"/>
                  <a:pt x="9274406" y="1050392"/>
                </a:cubicBezTo>
                <a:close/>
                <a:moveTo>
                  <a:pt x="2923954" y="1042446"/>
                </a:moveTo>
                <a:cubicBezTo>
                  <a:pt x="2947155" y="1042020"/>
                  <a:pt x="2961905" y="1056963"/>
                  <a:pt x="2970777" y="1075942"/>
                </a:cubicBezTo>
                <a:cubicBezTo>
                  <a:pt x="2979649" y="1094921"/>
                  <a:pt x="2982643" y="1117936"/>
                  <a:pt x="2982328" y="1133656"/>
                </a:cubicBezTo>
                <a:cubicBezTo>
                  <a:pt x="2969984" y="1121679"/>
                  <a:pt x="2956889" y="1110383"/>
                  <a:pt x="2946130" y="1096329"/>
                </a:cubicBezTo>
                <a:cubicBezTo>
                  <a:pt x="2935370" y="1082274"/>
                  <a:pt x="2926948" y="1065459"/>
                  <a:pt x="2923954" y="1042446"/>
                </a:cubicBezTo>
                <a:close/>
                <a:moveTo>
                  <a:pt x="7769884" y="1042445"/>
                </a:moveTo>
                <a:cubicBezTo>
                  <a:pt x="7793085" y="1042019"/>
                  <a:pt x="7807835" y="1056962"/>
                  <a:pt x="7816707" y="1075941"/>
                </a:cubicBezTo>
                <a:cubicBezTo>
                  <a:pt x="7825579" y="1094920"/>
                  <a:pt x="7828573" y="1117935"/>
                  <a:pt x="7828258" y="1133655"/>
                </a:cubicBezTo>
                <a:cubicBezTo>
                  <a:pt x="7815914" y="1121678"/>
                  <a:pt x="7802819" y="1110382"/>
                  <a:pt x="7792060" y="1096329"/>
                </a:cubicBezTo>
                <a:cubicBezTo>
                  <a:pt x="7781300" y="1082273"/>
                  <a:pt x="7772878" y="1065458"/>
                  <a:pt x="7769884" y="1042445"/>
                </a:cubicBezTo>
                <a:close/>
                <a:moveTo>
                  <a:pt x="1476988" y="1041192"/>
                </a:moveTo>
                <a:cubicBezTo>
                  <a:pt x="1506556" y="1046099"/>
                  <a:pt x="1497377" y="1078770"/>
                  <a:pt x="1482721" y="1082748"/>
                </a:cubicBezTo>
                <a:cubicBezTo>
                  <a:pt x="1464143" y="1074858"/>
                  <a:pt x="1463635" y="1049129"/>
                  <a:pt x="1476988" y="1041192"/>
                </a:cubicBezTo>
                <a:close/>
                <a:moveTo>
                  <a:pt x="2351583" y="1040988"/>
                </a:moveTo>
                <a:cubicBezTo>
                  <a:pt x="2353969" y="1043928"/>
                  <a:pt x="2355513" y="1048270"/>
                  <a:pt x="2356380" y="1053303"/>
                </a:cubicBezTo>
                <a:cubicBezTo>
                  <a:pt x="2358979" y="1068405"/>
                  <a:pt x="2355488" y="1089739"/>
                  <a:pt x="2350424" y="1098151"/>
                </a:cubicBezTo>
                <a:cubicBezTo>
                  <a:pt x="2337702" y="1102018"/>
                  <a:pt x="2328590" y="1099747"/>
                  <a:pt x="2322782" y="1094324"/>
                </a:cubicBezTo>
                <a:cubicBezTo>
                  <a:pt x="2305360" y="1078058"/>
                  <a:pt x="2317684" y="1033422"/>
                  <a:pt x="2351583" y="1040988"/>
                </a:cubicBezTo>
                <a:close/>
                <a:moveTo>
                  <a:pt x="8148272" y="1026789"/>
                </a:moveTo>
                <a:cubicBezTo>
                  <a:pt x="8157877" y="1026464"/>
                  <a:pt x="8167250" y="1028282"/>
                  <a:pt x="8170867" y="1032736"/>
                </a:cubicBezTo>
                <a:cubicBezTo>
                  <a:pt x="8174833" y="1071650"/>
                  <a:pt x="8144192" y="1075241"/>
                  <a:pt x="8130463" y="1057728"/>
                </a:cubicBezTo>
                <a:cubicBezTo>
                  <a:pt x="8125886" y="1051889"/>
                  <a:pt x="8123189" y="1043705"/>
                  <a:pt x="8124277" y="1033702"/>
                </a:cubicBezTo>
                <a:cubicBezTo>
                  <a:pt x="8128827" y="1029583"/>
                  <a:pt x="8138666" y="1027114"/>
                  <a:pt x="8148272" y="1026789"/>
                </a:cubicBezTo>
                <a:close/>
                <a:moveTo>
                  <a:pt x="3355149" y="1026668"/>
                </a:moveTo>
                <a:cubicBezTo>
                  <a:pt x="3425010" y="1032721"/>
                  <a:pt x="3499363" y="1096063"/>
                  <a:pt x="3432327" y="1197196"/>
                </a:cubicBezTo>
                <a:cubicBezTo>
                  <a:pt x="3424154" y="1203008"/>
                  <a:pt x="3415030" y="1206282"/>
                  <a:pt x="3405377" y="1207442"/>
                </a:cubicBezTo>
                <a:cubicBezTo>
                  <a:pt x="3396930" y="1208457"/>
                  <a:pt x="3388078" y="1207854"/>
                  <a:pt x="3379105" y="1205917"/>
                </a:cubicBezTo>
                <a:lnTo>
                  <a:pt x="3359284" y="1198927"/>
                </a:lnTo>
                <a:lnTo>
                  <a:pt x="3354756" y="1201964"/>
                </a:lnTo>
                <a:cubicBezTo>
                  <a:pt x="3350188" y="1198854"/>
                  <a:pt x="3347101" y="1195830"/>
                  <a:pt x="3345125" y="1192872"/>
                </a:cubicBezTo>
                <a:lnTo>
                  <a:pt x="3344401" y="1190748"/>
                </a:lnTo>
                <a:lnTo>
                  <a:pt x="3302727" y="1160203"/>
                </a:lnTo>
                <a:cubicBezTo>
                  <a:pt x="3274126" y="1130733"/>
                  <a:pt x="3257183" y="1093620"/>
                  <a:pt x="3270028" y="1067109"/>
                </a:cubicBezTo>
                <a:lnTo>
                  <a:pt x="3282944" y="1051558"/>
                </a:lnTo>
                <a:lnTo>
                  <a:pt x="3278347" y="1033703"/>
                </a:lnTo>
                <a:cubicBezTo>
                  <a:pt x="3282897" y="1029584"/>
                  <a:pt x="3292736" y="1027115"/>
                  <a:pt x="3302342" y="1026790"/>
                </a:cubicBezTo>
                <a:cubicBezTo>
                  <a:pt x="3307145" y="1026628"/>
                  <a:pt x="3311889" y="1027001"/>
                  <a:pt x="3315885" y="1027971"/>
                </a:cubicBezTo>
                <a:lnTo>
                  <a:pt x="3318810" y="1029511"/>
                </a:lnTo>
                <a:lnTo>
                  <a:pt x="3321268" y="1028503"/>
                </a:lnTo>
                <a:cubicBezTo>
                  <a:pt x="3331987" y="1026239"/>
                  <a:pt x="3343506" y="1025658"/>
                  <a:pt x="3355149" y="1026668"/>
                </a:cubicBezTo>
                <a:close/>
                <a:moveTo>
                  <a:pt x="10050638" y="1025877"/>
                </a:moveTo>
                <a:cubicBezTo>
                  <a:pt x="10102344" y="1039848"/>
                  <a:pt x="10116792" y="1149448"/>
                  <a:pt x="10078406" y="1182483"/>
                </a:cubicBezTo>
                <a:cubicBezTo>
                  <a:pt x="10050404" y="1186243"/>
                  <a:pt x="10022408" y="1190000"/>
                  <a:pt x="9994408" y="1193756"/>
                </a:cubicBezTo>
                <a:cubicBezTo>
                  <a:pt x="9947542" y="1172597"/>
                  <a:pt x="9930756" y="1123140"/>
                  <a:pt x="9947780" y="1083342"/>
                </a:cubicBezTo>
                <a:cubicBezTo>
                  <a:pt x="9953458" y="1070075"/>
                  <a:pt x="9962890" y="1057881"/>
                  <a:pt x="9976220" y="1048168"/>
                </a:cubicBezTo>
                <a:cubicBezTo>
                  <a:pt x="9993990" y="1035216"/>
                  <a:pt x="10018688" y="1026675"/>
                  <a:pt x="10050638" y="1025877"/>
                </a:cubicBezTo>
                <a:close/>
                <a:moveTo>
                  <a:pt x="8067544" y="1023287"/>
                </a:moveTo>
                <a:cubicBezTo>
                  <a:pt x="8107226" y="1034501"/>
                  <a:pt x="8103165" y="1083504"/>
                  <a:pt x="8077765" y="1090007"/>
                </a:cubicBezTo>
                <a:cubicBezTo>
                  <a:pt x="8069297" y="1092175"/>
                  <a:pt x="8058460" y="1089622"/>
                  <a:pt x="8046081" y="1079370"/>
                </a:cubicBezTo>
                <a:cubicBezTo>
                  <a:pt x="8058082" y="1055172"/>
                  <a:pt x="8048067" y="1036951"/>
                  <a:pt x="8067544" y="1023287"/>
                </a:cubicBezTo>
                <a:close/>
                <a:moveTo>
                  <a:pt x="8818913" y="1013114"/>
                </a:moveTo>
                <a:cubicBezTo>
                  <a:pt x="8818194" y="1021943"/>
                  <a:pt x="8823058" y="1023762"/>
                  <a:pt x="8815373" y="1036050"/>
                </a:cubicBezTo>
                <a:cubicBezTo>
                  <a:pt x="8810510" y="1034231"/>
                  <a:pt x="8805647" y="1032412"/>
                  <a:pt x="8800783" y="1030593"/>
                </a:cubicBezTo>
                <a:cubicBezTo>
                  <a:pt x="8804985" y="1020035"/>
                  <a:pt x="8809188" y="1009476"/>
                  <a:pt x="8818913" y="1013114"/>
                </a:cubicBezTo>
                <a:close/>
                <a:moveTo>
                  <a:pt x="3206332" y="1011520"/>
                </a:moveTo>
                <a:lnTo>
                  <a:pt x="3221294" y="1023649"/>
                </a:lnTo>
                <a:lnTo>
                  <a:pt x="3221614" y="1023288"/>
                </a:lnTo>
                <a:cubicBezTo>
                  <a:pt x="3261296" y="1034502"/>
                  <a:pt x="3257235" y="1083505"/>
                  <a:pt x="3231835" y="1090008"/>
                </a:cubicBezTo>
                <a:cubicBezTo>
                  <a:pt x="3223367" y="1092176"/>
                  <a:pt x="3212530" y="1089623"/>
                  <a:pt x="3200151" y="1079370"/>
                </a:cubicBezTo>
                <a:cubicBezTo>
                  <a:pt x="3203151" y="1073321"/>
                  <a:pt x="3204776" y="1067645"/>
                  <a:pt x="3205829" y="1062321"/>
                </a:cubicBezTo>
                <a:lnTo>
                  <a:pt x="3206607" y="1057154"/>
                </a:lnTo>
                <a:lnTo>
                  <a:pt x="3203984" y="1057628"/>
                </a:lnTo>
                <a:cubicBezTo>
                  <a:pt x="3195215" y="1056780"/>
                  <a:pt x="3198652" y="1046605"/>
                  <a:pt x="3175930" y="1035518"/>
                </a:cubicBezTo>
                <a:cubicBezTo>
                  <a:pt x="3177768" y="1023662"/>
                  <a:pt x="3183295" y="1016583"/>
                  <a:pt x="3190058" y="1013228"/>
                </a:cubicBezTo>
                <a:cubicBezTo>
                  <a:pt x="3195131" y="1010713"/>
                  <a:pt x="3200900" y="1010291"/>
                  <a:pt x="3206332" y="1011520"/>
                </a:cubicBezTo>
                <a:close/>
                <a:moveTo>
                  <a:pt x="2839607" y="997839"/>
                </a:moveTo>
                <a:cubicBezTo>
                  <a:pt x="2851815" y="1009643"/>
                  <a:pt x="2863106" y="1023546"/>
                  <a:pt x="2871292" y="1040895"/>
                </a:cubicBezTo>
                <a:cubicBezTo>
                  <a:pt x="2879479" y="1058243"/>
                  <a:pt x="2884560" y="1079038"/>
                  <a:pt x="2884353" y="1104622"/>
                </a:cubicBezTo>
                <a:cubicBezTo>
                  <a:pt x="2864836" y="1124197"/>
                  <a:pt x="2845708" y="1116994"/>
                  <a:pt x="2832405" y="1099249"/>
                </a:cubicBezTo>
                <a:cubicBezTo>
                  <a:pt x="2810231" y="1069673"/>
                  <a:pt x="2804241" y="1010815"/>
                  <a:pt x="2839607" y="997839"/>
                </a:cubicBezTo>
                <a:close/>
                <a:moveTo>
                  <a:pt x="2940882" y="997020"/>
                </a:moveTo>
                <a:cubicBezTo>
                  <a:pt x="2948109" y="997998"/>
                  <a:pt x="2952670" y="1000802"/>
                  <a:pt x="2955205" y="1004524"/>
                </a:cubicBezTo>
                <a:cubicBezTo>
                  <a:pt x="2962812" y="1015696"/>
                  <a:pt x="2952201" y="1035155"/>
                  <a:pt x="2940775" y="1038524"/>
                </a:cubicBezTo>
                <a:cubicBezTo>
                  <a:pt x="2923284" y="1031241"/>
                  <a:pt x="2926396" y="1005438"/>
                  <a:pt x="2940882" y="997020"/>
                </a:cubicBezTo>
                <a:close/>
                <a:moveTo>
                  <a:pt x="7786812" y="997019"/>
                </a:moveTo>
                <a:cubicBezTo>
                  <a:pt x="7794039" y="997997"/>
                  <a:pt x="7798600" y="1000801"/>
                  <a:pt x="7801135" y="1004524"/>
                </a:cubicBezTo>
                <a:cubicBezTo>
                  <a:pt x="7808742" y="1015695"/>
                  <a:pt x="7798131" y="1035154"/>
                  <a:pt x="7786705" y="1038523"/>
                </a:cubicBezTo>
                <a:cubicBezTo>
                  <a:pt x="7769214" y="1031240"/>
                  <a:pt x="7772326" y="1005437"/>
                  <a:pt x="7786812" y="997019"/>
                </a:cubicBezTo>
                <a:close/>
                <a:moveTo>
                  <a:pt x="3452386" y="995516"/>
                </a:moveTo>
                <a:cubicBezTo>
                  <a:pt x="3463599" y="996031"/>
                  <a:pt x="3479069" y="1008516"/>
                  <a:pt x="3479590" y="1020314"/>
                </a:cubicBezTo>
                <a:cubicBezTo>
                  <a:pt x="3472636" y="1031768"/>
                  <a:pt x="3464988" y="1027493"/>
                  <a:pt x="3461598" y="1035188"/>
                </a:cubicBezTo>
                <a:cubicBezTo>
                  <a:pt x="3446125" y="1022703"/>
                  <a:pt x="3445605" y="1010905"/>
                  <a:pt x="3452386" y="995516"/>
                </a:cubicBezTo>
                <a:close/>
                <a:moveTo>
                  <a:pt x="8298316" y="995515"/>
                </a:moveTo>
                <a:cubicBezTo>
                  <a:pt x="8309529" y="996030"/>
                  <a:pt x="8324999" y="1008515"/>
                  <a:pt x="8325520" y="1020313"/>
                </a:cubicBezTo>
                <a:cubicBezTo>
                  <a:pt x="8318566" y="1031767"/>
                  <a:pt x="8310918" y="1027493"/>
                  <a:pt x="8307528" y="1035187"/>
                </a:cubicBezTo>
                <a:cubicBezTo>
                  <a:pt x="8292055" y="1022702"/>
                  <a:pt x="8291535" y="1010904"/>
                  <a:pt x="8298316" y="995515"/>
                </a:cubicBezTo>
                <a:close/>
                <a:moveTo>
                  <a:pt x="9591594" y="991829"/>
                </a:moveTo>
                <a:cubicBezTo>
                  <a:pt x="9600948" y="1004656"/>
                  <a:pt x="9586135" y="1033859"/>
                  <a:pt x="9570086" y="1037465"/>
                </a:cubicBezTo>
                <a:cubicBezTo>
                  <a:pt x="9582667" y="1013739"/>
                  <a:pt x="9571888" y="997249"/>
                  <a:pt x="9591594" y="991829"/>
                </a:cubicBezTo>
                <a:close/>
                <a:moveTo>
                  <a:pt x="2274958" y="990824"/>
                </a:moveTo>
                <a:cubicBezTo>
                  <a:pt x="2277597" y="991212"/>
                  <a:pt x="2280275" y="992734"/>
                  <a:pt x="2283027" y="996529"/>
                </a:cubicBezTo>
                <a:cubicBezTo>
                  <a:pt x="2259247" y="1018664"/>
                  <a:pt x="2252712" y="1032776"/>
                  <a:pt x="2232199" y="1047853"/>
                </a:cubicBezTo>
                <a:cubicBezTo>
                  <a:pt x="2228629" y="1045822"/>
                  <a:pt x="2230262" y="1042295"/>
                  <a:pt x="2226693" y="1040264"/>
                </a:cubicBezTo>
                <a:cubicBezTo>
                  <a:pt x="2225725" y="1037485"/>
                  <a:pt x="2226689" y="1033576"/>
                  <a:pt x="2228736" y="1029307"/>
                </a:cubicBezTo>
                <a:cubicBezTo>
                  <a:pt x="2234878" y="1016503"/>
                  <a:pt x="2250761" y="1000464"/>
                  <a:pt x="2253440" y="1001986"/>
                </a:cubicBezTo>
                <a:cubicBezTo>
                  <a:pt x="2255073" y="998458"/>
                  <a:pt x="2258643" y="1000489"/>
                  <a:pt x="2260277" y="996961"/>
                </a:cubicBezTo>
                <a:cubicBezTo>
                  <a:pt x="2260277" y="996961"/>
                  <a:pt x="2261911" y="993432"/>
                  <a:pt x="2267113" y="991935"/>
                </a:cubicBezTo>
                <a:cubicBezTo>
                  <a:pt x="2269716" y="991186"/>
                  <a:pt x="2272317" y="990437"/>
                  <a:pt x="2274958" y="990824"/>
                </a:cubicBezTo>
                <a:close/>
                <a:moveTo>
                  <a:pt x="10306824" y="982634"/>
                </a:moveTo>
                <a:cubicBezTo>
                  <a:pt x="10346074" y="1061520"/>
                  <a:pt x="10406804" y="1193611"/>
                  <a:pt x="10389752" y="1279912"/>
                </a:cubicBezTo>
                <a:cubicBezTo>
                  <a:pt x="10275296" y="1280983"/>
                  <a:pt x="10279956" y="1049215"/>
                  <a:pt x="10306824" y="982634"/>
                </a:cubicBezTo>
                <a:close/>
                <a:moveTo>
                  <a:pt x="1969932" y="971102"/>
                </a:moveTo>
                <a:cubicBezTo>
                  <a:pt x="1977987" y="979322"/>
                  <a:pt x="1982190" y="987364"/>
                  <a:pt x="1990246" y="995584"/>
                </a:cubicBezTo>
                <a:cubicBezTo>
                  <a:pt x="1983231" y="1010961"/>
                  <a:pt x="1971320" y="1002565"/>
                  <a:pt x="1959410" y="994169"/>
                </a:cubicBezTo>
                <a:cubicBezTo>
                  <a:pt x="1962917" y="986479"/>
                  <a:pt x="1958716" y="978437"/>
                  <a:pt x="1969932" y="971102"/>
                </a:cubicBezTo>
                <a:close/>
                <a:moveTo>
                  <a:pt x="2529486" y="943398"/>
                </a:moveTo>
                <a:cubicBezTo>
                  <a:pt x="2543028" y="947046"/>
                  <a:pt x="2559155" y="958695"/>
                  <a:pt x="2571550" y="963458"/>
                </a:cubicBezTo>
                <a:cubicBezTo>
                  <a:pt x="2570182" y="981615"/>
                  <a:pt x="2568074" y="987032"/>
                  <a:pt x="2556790" y="1001375"/>
                </a:cubicBezTo>
                <a:cubicBezTo>
                  <a:pt x="2531317" y="1000923"/>
                  <a:pt x="2517127" y="986128"/>
                  <a:pt x="2502938" y="971333"/>
                </a:cubicBezTo>
                <a:cubicBezTo>
                  <a:pt x="2504990" y="944100"/>
                  <a:pt x="2515945" y="939749"/>
                  <a:pt x="2529486" y="943398"/>
                </a:cubicBezTo>
                <a:close/>
                <a:moveTo>
                  <a:pt x="3298752" y="924374"/>
                </a:moveTo>
                <a:cubicBezTo>
                  <a:pt x="3298152" y="930019"/>
                  <a:pt x="3303527" y="930254"/>
                  <a:pt x="3308901" y="930489"/>
                </a:cubicBezTo>
                <a:cubicBezTo>
                  <a:pt x="3327175" y="958577"/>
                  <a:pt x="3282335" y="1016476"/>
                  <a:pt x="3259653" y="999630"/>
                </a:cubicBezTo>
                <a:cubicBezTo>
                  <a:pt x="3256414" y="997222"/>
                  <a:pt x="3253625" y="993291"/>
                  <a:pt x="3251538" y="987529"/>
                </a:cubicBezTo>
                <a:cubicBezTo>
                  <a:pt x="3255139" y="953661"/>
                  <a:pt x="3265903" y="928611"/>
                  <a:pt x="3298752" y="924374"/>
                </a:cubicBezTo>
                <a:close/>
                <a:moveTo>
                  <a:pt x="8144682" y="924373"/>
                </a:moveTo>
                <a:cubicBezTo>
                  <a:pt x="8144082" y="930018"/>
                  <a:pt x="8149457" y="930253"/>
                  <a:pt x="8154831" y="930488"/>
                </a:cubicBezTo>
                <a:cubicBezTo>
                  <a:pt x="8173105" y="958576"/>
                  <a:pt x="8128265" y="1016475"/>
                  <a:pt x="8105583" y="999629"/>
                </a:cubicBezTo>
                <a:cubicBezTo>
                  <a:pt x="8102344" y="997221"/>
                  <a:pt x="8099555" y="993290"/>
                  <a:pt x="8097468" y="987528"/>
                </a:cubicBezTo>
                <a:cubicBezTo>
                  <a:pt x="8101069" y="953661"/>
                  <a:pt x="8111833" y="928610"/>
                  <a:pt x="8144682" y="924373"/>
                </a:cubicBezTo>
                <a:close/>
                <a:moveTo>
                  <a:pt x="8798894" y="922124"/>
                </a:moveTo>
                <a:cubicBezTo>
                  <a:pt x="8800933" y="921858"/>
                  <a:pt x="8803259" y="922330"/>
                  <a:pt x="8806117" y="924167"/>
                </a:cubicBezTo>
                <a:cubicBezTo>
                  <a:pt x="8817442" y="953274"/>
                  <a:pt x="8776978" y="1025477"/>
                  <a:pt x="8738341" y="1014280"/>
                </a:cubicBezTo>
                <a:cubicBezTo>
                  <a:pt x="8754224" y="989023"/>
                  <a:pt x="8771521" y="967405"/>
                  <a:pt x="8781739" y="927593"/>
                </a:cubicBezTo>
                <a:cubicBezTo>
                  <a:pt x="8789249" y="930375"/>
                  <a:pt x="8792777" y="922924"/>
                  <a:pt x="8798894" y="922124"/>
                </a:cubicBezTo>
                <a:close/>
                <a:moveTo>
                  <a:pt x="9536198" y="919583"/>
                </a:moveTo>
                <a:cubicBezTo>
                  <a:pt x="9545736" y="922058"/>
                  <a:pt x="9552205" y="926996"/>
                  <a:pt x="9556133" y="933128"/>
                </a:cubicBezTo>
                <a:cubicBezTo>
                  <a:pt x="9567911" y="951520"/>
                  <a:pt x="9556804" y="980645"/>
                  <a:pt x="9537044" y="986188"/>
                </a:cubicBezTo>
                <a:cubicBezTo>
                  <a:pt x="9528260" y="988653"/>
                  <a:pt x="9517768" y="986459"/>
                  <a:pt x="9506816" y="976593"/>
                </a:cubicBezTo>
                <a:cubicBezTo>
                  <a:pt x="9522237" y="951902"/>
                  <a:pt x="9514774" y="933959"/>
                  <a:pt x="9536198" y="919583"/>
                </a:cubicBezTo>
                <a:close/>
                <a:moveTo>
                  <a:pt x="9060348" y="916950"/>
                </a:moveTo>
                <a:cubicBezTo>
                  <a:pt x="9066507" y="917532"/>
                  <a:pt x="9072723" y="919645"/>
                  <a:pt x="9078374" y="923078"/>
                </a:cubicBezTo>
                <a:cubicBezTo>
                  <a:pt x="9069338" y="944210"/>
                  <a:pt x="9054874" y="951395"/>
                  <a:pt x="9034081" y="953402"/>
                </a:cubicBezTo>
                <a:cubicBezTo>
                  <a:pt x="9031367" y="946431"/>
                  <a:pt x="9038144" y="930581"/>
                  <a:pt x="9042663" y="920014"/>
                </a:cubicBezTo>
                <a:cubicBezTo>
                  <a:pt x="9048086" y="917320"/>
                  <a:pt x="9054189" y="916368"/>
                  <a:pt x="9060348" y="916950"/>
                </a:cubicBezTo>
                <a:close/>
                <a:moveTo>
                  <a:pt x="2275048" y="902614"/>
                </a:moveTo>
                <a:cubicBezTo>
                  <a:pt x="2294297" y="897471"/>
                  <a:pt x="2305742" y="905046"/>
                  <a:pt x="2311509" y="919865"/>
                </a:cubicBezTo>
                <a:cubicBezTo>
                  <a:pt x="2303032" y="941761"/>
                  <a:pt x="2273779" y="943033"/>
                  <a:pt x="2266569" y="924507"/>
                </a:cubicBezTo>
                <a:cubicBezTo>
                  <a:pt x="2268689" y="919034"/>
                  <a:pt x="2269368" y="909855"/>
                  <a:pt x="2275048" y="902614"/>
                </a:cubicBezTo>
                <a:close/>
                <a:moveTo>
                  <a:pt x="2611718" y="893247"/>
                </a:moveTo>
                <a:cubicBezTo>
                  <a:pt x="2643784" y="918316"/>
                  <a:pt x="2640453" y="1016322"/>
                  <a:pt x="2597868" y="1019440"/>
                </a:cubicBezTo>
                <a:cubicBezTo>
                  <a:pt x="2606911" y="974767"/>
                  <a:pt x="2591759" y="940885"/>
                  <a:pt x="2611718" y="893247"/>
                </a:cubicBezTo>
                <a:close/>
                <a:moveTo>
                  <a:pt x="3625249" y="888214"/>
                </a:moveTo>
                <a:cubicBezTo>
                  <a:pt x="3645393" y="891036"/>
                  <a:pt x="3656666" y="911343"/>
                  <a:pt x="3663951" y="932983"/>
                </a:cubicBezTo>
                <a:lnTo>
                  <a:pt x="3671432" y="960127"/>
                </a:lnTo>
                <a:lnTo>
                  <a:pt x="3701700" y="928385"/>
                </a:lnTo>
                <a:cubicBezTo>
                  <a:pt x="3729495" y="906435"/>
                  <a:pt x="3761845" y="894859"/>
                  <a:pt x="3799789" y="897172"/>
                </a:cubicBezTo>
                <a:cubicBezTo>
                  <a:pt x="3800808" y="908591"/>
                  <a:pt x="3801828" y="920009"/>
                  <a:pt x="3791840" y="938188"/>
                </a:cubicBezTo>
                <a:cubicBezTo>
                  <a:pt x="3755919" y="938212"/>
                  <a:pt x="3729705" y="964676"/>
                  <a:pt x="3702279" y="987834"/>
                </a:cubicBezTo>
                <a:lnTo>
                  <a:pt x="3674589" y="1008385"/>
                </a:lnTo>
                <a:lnTo>
                  <a:pt x="3674217" y="1011284"/>
                </a:lnTo>
                <a:cubicBezTo>
                  <a:pt x="3672159" y="1015349"/>
                  <a:pt x="3669001" y="1018555"/>
                  <a:pt x="3664428" y="1020545"/>
                </a:cubicBezTo>
                <a:cubicBezTo>
                  <a:pt x="3657957" y="1023778"/>
                  <a:pt x="3651157" y="1024954"/>
                  <a:pt x="3644467" y="1024354"/>
                </a:cubicBezTo>
                <a:lnTo>
                  <a:pt x="3635461" y="1021159"/>
                </a:lnTo>
                <a:lnTo>
                  <a:pt x="3630944" y="1021880"/>
                </a:lnTo>
                <a:lnTo>
                  <a:pt x="3632106" y="1019969"/>
                </a:lnTo>
                <a:lnTo>
                  <a:pt x="3625163" y="1017506"/>
                </a:lnTo>
                <a:cubicBezTo>
                  <a:pt x="3613097" y="1009763"/>
                  <a:pt x="3603221" y="996038"/>
                  <a:pt x="3599038" y="978580"/>
                </a:cubicBezTo>
                <a:cubicBezTo>
                  <a:pt x="3584932" y="925207"/>
                  <a:pt x="3601964" y="891817"/>
                  <a:pt x="3601964" y="891817"/>
                </a:cubicBezTo>
                <a:cubicBezTo>
                  <a:pt x="3610832" y="888275"/>
                  <a:pt x="3618533" y="887273"/>
                  <a:pt x="3625249" y="888214"/>
                </a:cubicBezTo>
                <a:close/>
                <a:moveTo>
                  <a:pt x="8471179" y="888213"/>
                </a:moveTo>
                <a:cubicBezTo>
                  <a:pt x="8491323" y="891036"/>
                  <a:pt x="8502596" y="911342"/>
                  <a:pt x="8509881" y="932982"/>
                </a:cubicBezTo>
                <a:cubicBezTo>
                  <a:pt x="8513120" y="942601"/>
                  <a:pt x="8515569" y="952484"/>
                  <a:pt x="8517661" y="961212"/>
                </a:cubicBezTo>
                <a:cubicBezTo>
                  <a:pt x="8522622" y="979170"/>
                  <a:pt x="8526325" y="999089"/>
                  <a:pt x="8520147" y="1011283"/>
                </a:cubicBezTo>
                <a:cubicBezTo>
                  <a:pt x="8518089" y="1015348"/>
                  <a:pt x="8514931" y="1018555"/>
                  <a:pt x="8510358" y="1020544"/>
                </a:cubicBezTo>
                <a:cubicBezTo>
                  <a:pt x="8484472" y="1033477"/>
                  <a:pt x="8453334" y="1013495"/>
                  <a:pt x="8444968" y="978579"/>
                </a:cubicBezTo>
                <a:cubicBezTo>
                  <a:pt x="8430862" y="925206"/>
                  <a:pt x="8447894" y="891816"/>
                  <a:pt x="8447894" y="891816"/>
                </a:cubicBezTo>
                <a:cubicBezTo>
                  <a:pt x="8456762" y="888274"/>
                  <a:pt x="8464463" y="887272"/>
                  <a:pt x="8471179" y="888213"/>
                </a:cubicBezTo>
                <a:close/>
                <a:moveTo>
                  <a:pt x="8019691" y="860558"/>
                </a:moveTo>
                <a:cubicBezTo>
                  <a:pt x="8039730" y="864128"/>
                  <a:pt x="8066082" y="890848"/>
                  <a:pt x="8051912" y="911059"/>
                </a:cubicBezTo>
                <a:cubicBezTo>
                  <a:pt x="8036783" y="925489"/>
                  <a:pt x="7974188" y="900444"/>
                  <a:pt x="8003490" y="865804"/>
                </a:cubicBezTo>
                <a:cubicBezTo>
                  <a:pt x="8007033" y="860750"/>
                  <a:pt x="8013011" y="859368"/>
                  <a:pt x="8019691" y="860558"/>
                </a:cubicBezTo>
                <a:close/>
                <a:moveTo>
                  <a:pt x="3814729" y="844472"/>
                </a:moveTo>
                <a:cubicBezTo>
                  <a:pt x="3819073" y="845423"/>
                  <a:pt x="3822193" y="847425"/>
                  <a:pt x="3822640" y="850161"/>
                </a:cubicBezTo>
                <a:cubicBezTo>
                  <a:pt x="3823978" y="858368"/>
                  <a:pt x="3825319" y="866575"/>
                  <a:pt x="3819139" y="872023"/>
                </a:cubicBezTo>
                <a:cubicBezTo>
                  <a:pt x="3817078" y="873839"/>
                  <a:pt x="3814182" y="875349"/>
                  <a:pt x="3810173" y="876448"/>
                </a:cubicBezTo>
                <a:cubicBezTo>
                  <a:pt x="3810173" y="876448"/>
                  <a:pt x="3810173" y="876448"/>
                  <a:pt x="3807054" y="874447"/>
                </a:cubicBezTo>
                <a:cubicBezTo>
                  <a:pt x="3800815" y="870442"/>
                  <a:pt x="3797695" y="868440"/>
                  <a:pt x="3794575" y="866438"/>
                </a:cubicBezTo>
                <a:cubicBezTo>
                  <a:pt x="3793683" y="860967"/>
                  <a:pt x="3794124" y="846555"/>
                  <a:pt x="3799469" y="845087"/>
                </a:cubicBezTo>
                <a:cubicBezTo>
                  <a:pt x="3804814" y="843620"/>
                  <a:pt x="3810384" y="843521"/>
                  <a:pt x="3814729" y="844472"/>
                </a:cubicBezTo>
                <a:close/>
                <a:moveTo>
                  <a:pt x="8660659" y="844471"/>
                </a:moveTo>
                <a:cubicBezTo>
                  <a:pt x="8665003" y="845422"/>
                  <a:pt x="8668123" y="847424"/>
                  <a:pt x="8668570" y="850160"/>
                </a:cubicBezTo>
                <a:cubicBezTo>
                  <a:pt x="8669908" y="858367"/>
                  <a:pt x="8671249" y="866574"/>
                  <a:pt x="8665069" y="872022"/>
                </a:cubicBezTo>
                <a:cubicBezTo>
                  <a:pt x="8663008" y="873838"/>
                  <a:pt x="8660112" y="875348"/>
                  <a:pt x="8656103" y="876448"/>
                </a:cubicBezTo>
                <a:cubicBezTo>
                  <a:pt x="8656103" y="876448"/>
                  <a:pt x="8656103" y="876448"/>
                  <a:pt x="8652984" y="874446"/>
                </a:cubicBezTo>
                <a:cubicBezTo>
                  <a:pt x="8646745" y="870442"/>
                  <a:pt x="8643625" y="868439"/>
                  <a:pt x="8640505" y="866437"/>
                </a:cubicBezTo>
                <a:cubicBezTo>
                  <a:pt x="8639613" y="860966"/>
                  <a:pt x="8640054" y="846554"/>
                  <a:pt x="8645399" y="845086"/>
                </a:cubicBezTo>
                <a:cubicBezTo>
                  <a:pt x="8650744" y="843619"/>
                  <a:pt x="8656314" y="843520"/>
                  <a:pt x="8660659" y="844471"/>
                </a:cubicBezTo>
                <a:close/>
                <a:moveTo>
                  <a:pt x="7934289" y="842635"/>
                </a:moveTo>
                <a:cubicBezTo>
                  <a:pt x="7954260" y="856843"/>
                  <a:pt x="7950445" y="869212"/>
                  <a:pt x="7936156" y="889214"/>
                </a:cubicBezTo>
                <a:cubicBezTo>
                  <a:pt x="7903814" y="871235"/>
                  <a:pt x="7914290" y="863600"/>
                  <a:pt x="7934289" y="842635"/>
                </a:cubicBezTo>
                <a:close/>
                <a:moveTo>
                  <a:pt x="9147049" y="835096"/>
                </a:moveTo>
                <a:cubicBezTo>
                  <a:pt x="9167319" y="874645"/>
                  <a:pt x="9165263" y="860910"/>
                  <a:pt x="9165415" y="909804"/>
                </a:cubicBezTo>
                <a:cubicBezTo>
                  <a:pt x="9137219" y="913104"/>
                  <a:pt x="9109021" y="916403"/>
                  <a:pt x="9080825" y="919704"/>
                </a:cubicBezTo>
                <a:cubicBezTo>
                  <a:pt x="9084787" y="898276"/>
                  <a:pt x="9074651" y="878501"/>
                  <a:pt x="9072593" y="864770"/>
                </a:cubicBezTo>
                <a:lnTo>
                  <a:pt x="9076961" y="861246"/>
                </a:lnTo>
                <a:lnTo>
                  <a:pt x="9074430" y="862558"/>
                </a:lnTo>
                <a:cubicBezTo>
                  <a:pt x="9066557" y="865880"/>
                  <a:pt x="9058833" y="867724"/>
                  <a:pt x="9057150" y="865722"/>
                </a:cubicBezTo>
                <a:cubicBezTo>
                  <a:pt x="9063687" y="856949"/>
                  <a:pt x="9075126" y="841600"/>
                  <a:pt x="9084865" y="837877"/>
                </a:cubicBezTo>
                <a:cubicBezTo>
                  <a:pt x="9088111" y="836636"/>
                  <a:pt x="9091168" y="836687"/>
                  <a:pt x="9093792" y="838704"/>
                </a:cubicBezTo>
                <a:cubicBezTo>
                  <a:pt x="9095476" y="840706"/>
                  <a:pt x="9095278" y="842677"/>
                  <a:pt x="9094609" y="844639"/>
                </a:cubicBezTo>
                <a:lnTo>
                  <a:pt x="9093495" y="847909"/>
                </a:lnTo>
                <a:lnTo>
                  <a:pt x="9102991" y="840250"/>
                </a:lnTo>
                <a:cubicBezTo>
                  <a:pt x="9114813" y="835373"/>
                  <a:pt x="9128912" y="833724"/>
                  <a:pt x="9147049" y="835096"/>
                </a:cubicBezTo>
                <a:close/>
                <a:moveTo>
                  <a:pt x="8943815" y="809875"/>
                </a:moveTo>
                <a:cubicBezTo>
                  <a:pt x="8950960" y="815892"/>
                  <a:pt x="8955249" y="826558"/>
                  <a:pt x="8956988" y="839242"/>
                </a:cubicBezTo>
                <a:cubicBezTo>
                  <a:pt x="8962211" y="877302"/>
                  <a:pt x="8944501" y="933547"/>
                  <a:pt x="8912192" y="936983"/>
                </a:cubicBezTo>
                <a:cubicBezTo>
                  <a:pt x="8927531" y="891846"/>
                  <a:pt x="8917128" y="858359"/>
                  <a:pt x="8943815" y="809875"/>
                </a:cubicBezTo>
                <a:close/>
                <a:moveTo>
                  <a:pt x="3295715" y="805920"/>
                </a:moveTo>
                <a:cubicBezTo>
                  <a:pt x="3322390" y="803483"/>
                  <a:pt x="3333661" y="809242"/>
                  <a:pt x="3336078" y="817503"/>
                </a:cubicBezTo>
                <a:cubicBezTo>
                  <a:pt x="3343334" y="842290"/>
                  <a:pt x="3270918" y="889624"/>
                  <a:pt x="3295715" y="805920"/>
                </a:cubicBezTo>
                <a:close/>
                <a:moveTo>
                  <a:pt x="8141645" y="805919"/>
                </a:moveTo>
                <a:cubicBezTo>
                  <a:pt x="8168320" y="803482"/>
                  <a:pt x="8179591" y="809241"/>
                  <a:pt x="8182008" y="817502"/>
                </a:cubicBezTo>
                <a:cubicBezTo>
                  <a:pt x="8189264" y="842289"/>
                  <a:pt x="8116848" y="889623"/>
                  <a:pt x="8141645" y="805919"/>
                </a:cubicBezTo>
                <a:close/>
                <a:moveTo>
                  <a:pt x="9254131" y="803219"/>
                </a:moveTo>
                <a:cubicBezTo>
                  <a:pt x="9258991" y="802631"/>
                  <a:pt x="9263819" y="802955"/>
                  <a:pt x="9268477" y="804982"/>
                </a:cubicBezTo>
                <a:cubicBezTo>
                  <a:pt x="9268477" y="804982"/>
                  <a:pt x="9268477" y="804982"/>
                  <a:pt x="9264595" y="804916"/>
                </a:cubicBezTo>
                <a:cubicBezTo>
                  <a:pt x="9264595" y="804916"/>
                  <a:pt x="9268477" y="804982"/>
                  <a:pt x="9268086" y="808874"/>
                </a:cubicBezTo>
                <a:cubicBezTo>
                  <a:pt x="9247499" y="820225"/>
                  <a:pt x="9216830" y="815812"/>
                  <a:pt x="9212948" y="815747"/>
                </a:cubicBezTo>
                <a:cubicBezTo>
                  <a:pt x="9213340" y="811856"/>
                  <a:pt x="9213340" y="811856"/>
                  <a:pt x="9213340" y="811856"/>
                </a:cubicBezTo>
                <a:cubicBezTo>
                  <a:pt x="9224693" y="814970"/>
                  <a:pt x="9239552" y="804986"/>
                  <a:pt x="9254131" y="803219"/>
                </a:cubicBezTo>
                <a:close/>
                <a:moveTo>
                  <a:pt x="9190758" y="803195"/>
                </a:moveTo>
                <a:cubicBezTo>
                  <a:pt x="9190758" y="803195"/>
                  <a:pt x="9190758" y="803195"/>
                  <a:pt x="9194249" y="807347"/>
                </a:cubicBezTo>
                <a:cubicBezTo>
                  <a:pt x="9186445" y="807216"/>
                  <a:pt x="9180898" y="823496"/>
                  <a:pt x="9173915" y="815194"/>
                </a:cubicBezTo>
                <a:cubicBezTo>
                  <a:pt x="9178228" y="811172"/>
                  <a:pt x="9186445" y="807216"/>
                  <a:pt x="9190758" y="803195"/>
                </a:cubicBezTo>
                <a:close/>
                <a:moveTo>
                  <a:pt x="2651778" y="796700"/>
                </a:moveTo>
                <a:cubicBezTo>
                  <a:pt x="2666025" y="795531"/>
                  <a:pt x="2679168" y="797945"/>
                  <a:pt x="2681095" y="808792"/>
                </a:cubicBezTo>
                <a:cubicBezTo>
                  <a:pt x="2681645" y="811890"/>
                  <a:pt x="2681281" y="815678"/>
                  <a:pt x="2679764" y="820267"/>
                </a:cubicBezTo>
                <a:cubicBezTo>
                  <a:pt x="2655332" y="819235"/>
                  <a:pt x="2632574" y="831159"/>
                  <a:pt x="2621984" y="822659"/>
                </a:cubicBezTo>
                <a:cubicBezTo>
                  <a:pt x="2618454" y="819827"/>
                  <a:pt x="2616277" y="814723"/>
                  <a:pt x="2615840" y="806115"/>
                </a:cubicBezTo>
                <a:cubicBezTo>
                  <a:pt x="2622181" y="802624"/>
                  <a:pt x="2637531" y="797870"/>
                  <a:pt x="2651778" y="796700"/>
                </a:cubicBezTo>
                <a:close/>
                <a:moveTo>
                  <a:pt x="8567712" y="782443"/>
                </a:moveTo>
                <a:cubicBezTo>
                  <a:pt x="8592450" y="789982"/>
                  <a:pt x="8601001" y="806122"/>
                  <a:pt x="8586713" y="826123"/>
                </a:cubicBezTo>
                <a:cubicBezTo>
                  <a:pt x="8573398" y="816650"/>
                  <a:pt x="8562926" y="824284"/>
                  <a:pt x="8549610" y="814811"/>
                </a:cubicBezTo>
                <a:cubicBezTo>
                  <a:pt x="8559135" y="801476"/>
                  <a:pt x="8562948" y="789110"/>
                  <a:pt x="8567712" y="782443"/>
                </a:cubicBezTo>
                <a:close/>
                <a:moveTo>
                  <a:pt x="2981477" y="766037"/>
                </a:moveTo>
                <a:cubicBezTo>
                  <a:pt x="2992945" y="766563"/>
                  <a:pt x="3000770" y="770992"/>
                  <a:pt x="3008955" y="783579"/>
                </a:cubicBezTo>
                <a:cubicBezTo>
                  <a:pt x="3002031" y="799542"/>
                  <a:pt x="3005671" y="795640"/>
                  <a:pt x="2990923" y="807173"/>
                </a:cubicBezTo>
                <a:cubicBezTo>
                  <a:pt x="2982918" y="798665"/>
                  <a:pt x="2974913" y="790157"/>
                  <a:pt x="2966908" y="781650"/>
                </a:cubicBezTo>
                <a:cubicBezTo>
                  <a:pt x="2974372" y="777922"/>
                  <a:pt x="2977835" y="769940"/>
                  <a:pt x="2981477" y="766037"/>
                </a:cubicBezTo>
                <a:close/>
                <a:moveTo>
                  <a:pt x="7827407" y="766036"/>
                </a:moveTo>
                <a:cubicBezTo>
                  <a:pt x="7838875" y="766562"/>
                  <a:pt x="7846700" y="770991"/>
                  <a:pt x="7854885" y="783578"/>
                </a:cubicBezTo>
                <a:cubicBezTo>
                  <a:pt x="7847961" y="799541"/>
                  <a:pt x="7851601" y="795639"/>
                  <a:pt x="7836853" y="807172"/>
                </a:cubicBezTo>
                <a:cubicBezTo>
                  <a:pt x="7828848" y="798664"/>
                  <a:pt x="7820843" y="790157"/>
                  <a:pt x="7812838" y="781649"/>
                </a:cubicBezTo>
                <a:cubicBezTo>
                  <a:pt x="7820302" y="777921"/>
                  <a:pt x="7823765" y="769940"/>
                  <a:pt x="7827407" y="766036"/>
                </a:cubicBezTo>
                <a:close/>
                <a:moveTo>
                  <a:pt x="9276026" y="760766"/>
                </a:moveTo>
                <a:cubicBezTo>
                  <a:pt x="9279076" y="769003"/>
                  <a:pt x="9279076" y="769003"/>
                  <a:pt x="9274383" y="777111"/>
                </a:cubicBezTo>
                <a:cubicBezTo>
                  <a:pt x="9270511" y="777046"/>
                  <a:pt x="9270100" y="781132"/>
                  <a:pt x="9266640" y="776981"/>
                </a:cubicBezTo>
                <a:cubicBezTo>
                  <a:pt x="9257663" y="789111"/>
                  <a:pt x="9221589" y="800788"/>
                  <a:pt x="9206514" y="796441"/>
                </a:cubicBezTo>
                <a:cubicBezTo>
                  <a:pt x="9237313" y="760117"/>
                  <a:pt x="9258486" y="780939"/>
                  <a:pt x="9276026" y="760766"/>
                </a:cubicBezTo>
                <a:close/>
                <a:moveTo>
                  <a:pt x="7908896" y="758394"/>
                </a:moveTo>
                <a:cubicBezTo>
                  <a:pt x="7936326" y="765759"/>
                  <a:pt x="7969123" y="793981"/>
                  <a:pt x="7969504" y="816107"/>
                </a:cubicBezTo>
                <a:cubicBezTo>
                  <a:pt x="7964588" y="822534"/>
                  <a:pt x="7959692" y="826850"/>
                  <a:pt x="7954869" y="829434"/>
                </a:cubicBezTo>
                <a:cubicBezTo>
                  <a:pt x="7921112" y="847525"/>
                  <a:pt x="7891061" y="780769"/>
                  <a:pt x="7884654" y="758980"/>
                </a:cubicBezTo>
                <a:cubicBezTo>
                  <a:pt x="7891206" y="755802"/>
                  <a:pt x="7899754" y="755940"/>
                  <a:pt x="7908896" y="758394"/>
                </a:cubicBezTo>
                <a:close/>
                <a:moveTo>
                  <a:pt x="9044765" y="756897"/>
                </a:moveTo>
                <a:cubicBezTo>
                  <a:pt x="9048544" y="758969"/>
                  <a:pt x="9050334" y="761010"/>
                  <a:pt x="9050630" y="763025"/>
                </a:cubicBezTo>
                <a:cubicBezTo>
                  <a:pt x="9050925" y="765041"/>
                  <a:pt x="9049728" y="767030"/>
                  <a:pt x="9047535" y="769004"/>
                </a:cubicBezTo>
                <a:cubicBezTo>
                  <a:pt x="9047535" y="769004"/>
                  <a:pt x="9043151" y="772950"/>
                  <a:pt x="9038764" y="776897"/>
                </a:cubicBezTo>
                <a:cubicBezTo>
                  <a:pt x="9034379" y="780844"/>
                  <a:pt x="9033974" y="784857"/>
                  <a:pt x="9033974" y="784857"/>
                </a:cubicBezTo>
                <a:cubicBezTo>
                  <a:pt x="9029590" y="788804"/>
                  <a:pt x="9025607" y="788738"/>
                  <a:pt x="9022029" y="784657"/>
                </a:cubicBezTo>
                <a:cubicBezTo>
                  <a:pt x="9022029" y="784657"/>
                  <a:pt x="9026819" y="776697"/>
                  <a:pt x="9026819" y="776697"/>
                </a:cubicBezTo>
                <a:cubicBezTo>
                  <a:pt x="9035589" y="768804"/>
                  <a:pt x="9039975" y="764857"/>
                  <a:pt x="9044765" y="756897"/>
                </a:cubicBezTo>
                <a:close/>
                <a:moveTo>
                  <a:pt x="10929692" y="745610"/>
                </a:moveTo>
                <a:cubicBezTo>
                  <a:pt x="11008268" y="805622"/>
                  <a:pt x="10980916" y="1044708"/>
                  <a:pt x="10869620" y="1053789"/>
                </a:cubicBezTo>
                <a:lnTo>
                  <a:pt x="10874648" y="1026480"/>
                </a:lnTo>
                <a:lnTo>
                  <a:pt x="10868130" y="1036944"/>
                </a:lnTo>
                <a:cubicBezTo>
                  <a:pt x="10851788" y="1049648"/>
                  <a:pt x="10827188" y="1039095"/>
                  <a:pt x="10802588" y="1028543"/>
                </a:cubicBezTo>
                <a:cubicBezTo>
                  <a:pt x="10809198" y="1008017"/>
                  <a:pt x="10796100" y="990718"/>
                  <a:pt x="10822416" y="966966"/>
                </a:cubicBezTo>
                <a:lnTo>
                  <a:pt x="10877272" y="1012217"/>
                </a:lnTo>
                <a:lnTo>
                  <a:pt x="10883944" y="975981"/>
                </a:lnTo>
                <a:cubicBezTo>
                  <a:pt x="10891052" y="901331"/>
                  <a:pt x="10883968" y="833244"/>
                  <a:pt x="10929692" y="745610"/>
                </a:cubicBezTo>
                <a:close/>
                <a:moveTo>
                  <a:pt x="3310378" y="738221"/>
                </a:moveTo>
                <a:cubicBezTo>
                  <a:pt x="3315756" y="736812"/>
                  <a:pt x="3321458" y="736908"/>
                  <a:pt x="3326958" y="738999"/>
                </a:cubicBezTo>
                <a:cubicBezTo>
                  <a:pt x="3334961" y="735137"/>
                  <a:pt x="3346364" y="735328"/>
                  <a:pt x="3353565" y="739444"/>
                </a:cubicBezTo>
                <a:cubicBezTo>
                  <a:pt x="3356965" y="743496"/>
                  <a:pt x="3358464" y="747518"/>
                  <a:pt x="3358587" y="751015"/>
                </a:cubicBezTo>
                <a:cubicBezTo>
                  <a:pt x="3358712" y="754514"/>
                  <a:pt x="3357461" y="757491"/>
                  <a:pt x="3355359" y="759452"/>
                </a:cubicBezTo>
                <a:cubicBezTo>
                  <a:pt x="3325142" y="794910"/>
                  <a:pt x="3292539" y="778380"/>
                  <a:pt x="3284535" y="782243"/>
                </a:cubicBezTo>
                <a:cubicBezTo>
                  <a:pt x="3274336" y="770085"/>
                  <a:pt x="3274336" y="770085"/>
                  <a:pt x="3295748" y="746467"/>
                </a:cubicBezTo>
                <a:cubicBezTo>
                  <a:pt x="3299951" y="742543"/>
                  <a:pt x="3305002" y="739630"/>
                  <a:pt x="3310378" y="738221"/>
                </a:cubicBezTo>
                <a:close/>
                <a:moveTo>
                  <a:pt x="8156308" y="738220"/>
                </a:moveTo>
                <a:cubicBezTo>
                  <a:pt x="8161686" y="736811"/>
                  <a:pt x="8167388" y="736907"/>
                  <a:pt x="8172888" y="738998"/>
                </a:cubicBezTo>
                <a:cubicBezTo>
                  <a:pt x="8180891" y="735136"/>
                  <a:pt x="8192294" y="735327"/>
                  <a:pt x="8199495" y="739443"/>
                </a:cubicBezTo>
                <a:cubicBezTo>
                  <a:pt x="8202895" y="743495"/>
                  <a:pt x="8204394" y="747517"/>
                  <a:pt x="8204517" y="751015"/>
                </a:cubicBezTo>
                <a:cubicBezTo>
                  <a:pt x="8204642" y="754513"/>
                  <a:pt x="8203391" y="757490"/>
                  <a:pt x="8201289" y="759452"/>
                </a:cubicBezTo>
                <a:cubicBezTo>
                  <a:pt x="8171072" y="794909"/>
                  <a:pt x="8138469" y="778379"/>
                  <a:pt x="8130465" y="782242"/>
                </a:cubicBezTo>
                <a:cubicBezTo>
                  <a:pt x="8120266" y="770084"/>
                  <a:pt x="8120266" y="770084"/>
                  <a:pt x="8141678" y="746466"/>
                </a:cubicBezTo>
                <a:cubicBezTo>
                  <a:pt x="8145881" y="742542"/>
                  <a:pt x="8150932" y="739629"/>
                  <a:pt x="8156308" y="738220"/>
                </a:cubicBezTo>
                <a:close/>
                <a:moveTo>
                  <a:pt x="9024832" y="724402"/>
                </a:moveTo>
                <a:cubicBezTo>
                  <a:pt x="9028129" y="728633"/>
                  <a:pt x="9028548" y="724464"/>
                  <a:pt x="9032264" y="724526"/>
                </a:cubicBezTo>
                <a:cubicBezTo>
                  <a:pt x="9028129" y="728633"/>
                  <a:pt x="9026871" y="741143"/>
                  <a:pt x="9022315" y="749420"/>
                </a:cubicBezTo>
                <a:cubicBezTo>
                  <a:pt x="9018599" y="749358"/>
                  <a:pt x="9014463" y="753466"/>
                  <a:pt x="9010746" y="753404"/>
                </a:cubicBezTo>
                <a:cubicBezTo>
                  <a:pt x="9011167" y="749234"/>
                  <a:pt x="9008288" y="740832"/>
                  <a:pt x="9012005" y="740894"/>
                </a:cubicBezTo>
                <a:cubicBezTo>
                  <a:pt x="9012424" y="736725"/>
                  <a:pt x="9019857" y="736848"/>
                  <a:pt x="9019857" y="736848"/>
                </a:cubicBezTo>
                <a:cubicBezTo>
                  <a:pt x="9020277" y="732679"/>
                  <a:pt x="9020697" y="728509"/>
                  <a:pt x="9024832" y="724402"/>
                </a:cubicBezTo>
                <a:close/>
                <a:moveTo>
                  <a:pt x="2677971" y="720390"/>
                </a:moveTo>
                <a:cubicBezTo>
                  <a:pt x="2682169" y="731175"/>
                  <a:pt x="2679716" y="758139"/>
                  <a:pt x="2663036" y="770717"/>
                </a:cubicBezTo>
                <a:cubicBezTo>
                  <a:pt x="2639360" y="765316"/>
                  <a:pt x="2637377" y="749137"/>
                  <a:pt x="2649862" y="725772"/>
                </a:cubicBezTo>
                <a:cubicBezTo>
                  <a:pt x="2658492" y="725773"/>
                  <a:pt x="2665723" y="722182"/>
                  <a:pt x="2677971" y="720390"/>
                </a:cubicBezTo>
                <a:close/>
                <a:moveTo>
                  <a:pt x="8313418" y="717626"/>
                </a:moveTo>
                <a:cubicBezTo>
                  <a:pt x="8325912" y="786258"/>
                  <a:pt x="8244845" y="826930"/>
                  <a:pt x="8201048" y="837377"/>
                </a:cubicBezTo>
                <a:cubicBezTo>
                  <a:pt x="8214664" y="814701"/>
                  <a:pt x="8227148" y="791153"/>
                  <a:pt x="8244031" y="770078"/>
                </a:cubicBezTo>
                <a:cubicBezTo>
                  <a:pt x="8260918" y="749005"/>
                  <a:pt x="8282200" y="730406"/>
                  <a:pt x="8313418" y="717626"/>
                </a:cubicBezTo>
                <a:close/>
                <a:moveTo>
                  <a:pt x="9087300" y="703174"/>
                </a:moveTo>
                <a:cubicBezTo>
                  <a:pt x="9090552" y="703038"/>
                  <a:pt x="9093590" y="703848"/>
                  <a:pt x="9096261" y="705916"/>
                </a:cubicBezTo>
                <a:cubicBezTo>
                  <a:pt x="9103520" y="710086"/>
                  <a:pt x="9098873" y="718106"/>
                  <a:pt x="9090396" y="726060"/>
                </a:cubicBezTo>
                <a:cubicBezTo>
                  <a:pt x="9076865" y="746076"/>
                  <a:pt x="9064961" y="749925"/>
                  <a:pt x="9054682" y="737607"/>
                </a:cubicBezTo>
                <a:cubicBezTo>
                  <a:pt x="9055089" y="733565"/>
                  <a:pt x="9060141" y="721506"/>
                  <a:pt x="9056308" y="721442"/>
                </a:cubicBezTo>
                <a:cubicBezTo>
                  <a:pt x="9065847" y="712492"/>
                  <a:pt x="9077540" y="703579"/>
                  <a:pt x="9087300" y="703174"/>
                </a:cubicBezTo>
                <a:close/>
                <a:moveTo>
                  <a:pt x="8365488" y="695134"/>
                </a:moveTo>
                <a:cubicBezTo>
                  <a:pt x="8397698" y="713136"/>
                  <a:pt x="8426115" y="708331"/>
                  <a:pt x="8451690" y="721594"/>
                </a:cubicBezTo>
                <a:cubicBezTo>
                  <a:pt x="8438428" y="729696"/>
                  <a:pt x="8419722" y="740185"/>
                  <a:pt x="8401133" y="742596"/>
                </a:cubicBezTo>
                <a:cubicBezTo>
                  <a:pt x="8382542" y="745007"/>
                  <a:pt x="8364072" y="739337"/>
                  <a:pt x="8351280" y="715120"/>
                </a:cubicBezTo>
                <a:cubicBezTo>
                  <a:pt x="8356018" y="708460"/>
                  <a:pt x="8360752" y="701796"/>
                  <a:pt x="8365488" y="695134"/>
                </a:cubicBezTo>
                <a:close/>
                <a:moveTo>
                  <a:pt x="3020540" y="682287"/>
                </a:moveTo>
                <a:cubicBezTo>
                  <a:pt x="3023803" y="682970"/>
                  <a:pt x="3027165" y="685035"/>
                  <a:pt x="3030562" y="689111"/>
                </a:cubicBezTo>
                <a:cubicBezTo>
                  <a:pt x="3032463" y="689143"/>
                  <a:pt x="3033960" y="693189"/>
                  <a:pt x="3034456" y="697721"/>
                </a:cubicBezTo>
                <a:cubicBezTo>
                  <a:pt x="3034952" y="702251"/>
                  <a:pt x="3034447" y="707268"/>
                  <a:pt x="3032343" y="709242"/>
                </a:cubicBezTo>
                <a:cubicBezTo>
                  <a:pt x="3023531" y="721156"/>
                  <a:pt x="3012935" y="712939"/>
                  <a:pt x="2998136" y="708672"/>
                </a:cubicBezTo>
                <a:cubicBezTo>
                  <a:pt x="3002341" y="704721"/>
                  <a:pt x="2998943" y="700643"/>
                  <a:pt x="2995545" y="696567"/>
                </a:cubicBezTo>
                <a:cubicBezTo>
                  <a:pt x="3001853" y="690641"/>
                  <a:pt x="3010753" y="680237"/>
                  <a:pt x="3020540" y="682287"/>
                </a:cubicBezTo>
                <a:close/>
                <a:moveTo>
                  <a:pt x="7866470" y="682286"/>
                </a:moveTo>
                <a:cubicBezTo>
                  <a:pt x="7869733" y="682969"/>
                  <a:pt x="7873095" y="685035"/>
                  <a:pt x="7876492" y="689110"/>
                </a:cubicBezTo>
                <a:cubicBezTo>
                  <a:pt x="7878393" y="689143"/>
                  <a:pt x="7879890" y="693188"/>
                  <a:pt x="7880386" y="697720"/>
                </a:cubicBezTo>
                <a:cubicBezTo>
                  <a:pt x="7880882" y="702251"/>
                  <a:pt x="7880377" y="707267"/>
                  <a:pt x="7878273" y="709242"/>
                </a:cubicBezTo>
                <a:cubicBezTo>
                  <a:pt x="7869461" y="721156"/>
                  <a:pt x="7858865" y="712938"/>
                  <a:pt x="7844066" y="708671"/>
                </a:cubicBezTo>
                <a:cubicBezTo>
                  <a:pt x="7848271" y="704720"/>
                  <a:pt x="7844873" y="700642"/>
                  <a:pt x="7841475" y="696566"/>
                </a:cubicBezTo>
                <a:cubicBezTo>
                  <a:pt x="7847783" y="690640"/>
                  <a:pt x="7856683" y="680236"/>
                  <a:pt x="7866470" y="682286"/>
                </a:cubicBezTo>
                <a:close/>
                <a:moveTo>
                  <a:pt x="3095618" y="679910"/>
                </a:moveTo>
                <a:cubicBezTo>
                  <a:pt x="3153320" y="700708"/>
                  <a:pt x="3182325" y="802177"/>
                  <a:pt x="3125870" y="816343"/>
                </a:cubicBezTo>
                <a:cubicBezTo>
                  <a:pt x="3117807" y="818366"/>
                  <a:pt x="3107998" y="818609"/>
                  <a:pt x="3096280" y="816579"/>
                </a:cubicBezTo>
                <a:cubicBezTo>
                  <a:pt x="3080365" y="779246"/>
                  <a:pt x="3040378" y="718687"/>
                  <a:pt x="3095618" y="679910"/>
                </a:cubicBezTo>
                <a:close/>
                <a:moveTo>
                  <a:pt x="9734425" y="674054"/>
                </a:moveTo>
                <a:cubicBezTo>
                  <a:pt x="9741912" y="703077"/>
                  <a:pt x="9708325" y="707915"/>
                  <a:pt x="9698751" y="696126"/>
                </a:cubicBezTo>
                <a:cubicBezTo>
                  <a:pt x="9698442" y="675945"/>
                  <a:pt x="9721761" y="665061"/>
                  <a:pt x="9734425" y="674054"/>
                </a:cubicBezTo>
                <a:close/>
                <a:moveTo>
                  <a:pt x="7667520" y="655012"/>
                </a:moveTo>
                <a:cubicBezTo>
                  <a:pt x="7674696" y="659002"/>
                  <a:pt x="7687579" y="661447"/>
                  <a:pt x="7696235" y="670972"/>
                </a:cubicBezTo>
                <a:cubicBezTo>
                  <a:pt x="7697911" y="700204"/>
                  <a:pt x="7683754" y="715915"/>
                  <a:pt x="7660940" y="722099"/>
                </a:cubicBezTo>
                <a:cubicBezTo>
                  <a:pt x="7632224" y="706139"/>
                  <a:pt x="7639002" y="662743"/>
                  <a:pt x="7667520" y="655012"/>
                </a:cubicBezTo>
                <a:close/>
                <a:moveTo>
                  <a:pt x="9446590" y="639359"/>
                </a:moveTo>
                <a:cubicBezTo>
                  <a:pt x="9446188" y="643356"/>
                  <a:pt x="9445787" y="647353"/>
                  <a:pt x="9449664" y="647418"/>
                </a:cubicBezTo>
                <a:cubicBezTo>
                  <a:pt x="9441104" y="655283"/>
                  <a:pt x="9437226" y="655218"/>
                  <a:pt x="9432945" y="659151"/>
                </a:cubicBezTo>
                <a:cubicBezTo>
                  <a:pt x="9436823" y="659217"/>
                  <a:pt x="9432544" y="663149"/>
                  <a:pt x="9432544" y="663149"/>
                </a:cubicBezTo>
                <a:cubicBezTo>
                  <a:pt x="9432544" y="663149"/>
                  <a:pt x="9432544" y="663149"/>
                  <a:pt x="9439495" y="671274"/>
                </a:cubicBezTo>
                <a:cubicBezTo>
                  <a:pt x="9439495" y="671274"/>
                  <a:pt x="9452997" y="691521"/>
                  <a:pt x="9435474" y="711250"/>
                </a:cubicBezTo>
                <a:cubicBezTo>
                  <a:pt x="9431998" y="707187"/>
                  <a:pt x="9406317" y="730783"/>
                  <a:pt x="9391609" y="722528"/>
                </a:cubicBezTo>
                <a:cubicBezTo>
                  <a:pt x="9384254" y="718401"/>
                  <a:pt x="9380780" y="714339"/>
                  <a:pt x="9373425" y="710212"/>
                </a:cubicBezTo>
                <a:cubicBezTo>
                  <a:pt x="9374631" y="698219"/>
                  <a:pt x="9364203" y="686031"/>
                  <a:pt x="9382129" y="662306"/>
                </a:cubicBezTo>
                <a:cubicBezTo>
                  <a:pt x="9403932" y="638645"/>
                  <a:pt x="9425190" y="659022"/>
                  <a:pt x="9425592" y="655024"/>
                </a:cubicBezTo>
                <a:cubicBezTo>
                  <a:pt x="9429872" y="651091"/>
                  <a:pt x="9429872" y="651091"/>
                  <a:pt x="9430274" y="647093"/>
                </a:cubicBezTo>
                <a:cubicBezTo>
                  <a:pt x="9434152" y="647159"/>
                  <a:pt x="9442310" y="643291"/>
                  <a:pt x="9446590" y="639359"/>
                </a:cubicBezTo>
                <a:close/>
                <a:moveTo>
                  <a:pt x="2834177" y="593317"/>
                </a:moveTo>
                <a:cubicBezTo>
                  <a:pt x="2837580" y="592872"/>
                  <a:pt x="2841413" y="592937"/>
                  <a:pt x="2843128" y="594974"/>
                </a:cubicBezTo>
                <a:cubicBezTo>
                  <a:pt x="2844944" y="596010"/>
                  <a:pt x="2845510" y="597527"/>
                  <a:pt x="2845334" y="599283"/>
                </a:cubicBezTo>
                <a:cubicBezTo>
                  <a:pt x="2844804" y="604551"/>
                  <a:pt x="2837579" y="611968"/>
                  <a:pt x="2837277" y="614978"/>
                </a:cubicBezTo>
                <a:cubicBezTo>
                  <a:pt x="2833040" y="618926"/>
                  <a:pt x="2828805" y="622876"/>
                  <a:pt x="2825375" y="618798"/>
                </a:cubicBezTo>
                <a:cubicBezTo>
                  <a:pt x="2821946" y="614721"/>
                  <a:pt x="2818113" y="614658"/>
                  <a:pt x="2822753" y="606694"/>
                </a:cubicBezTo>
                <a:cubicBezTo>
                  <a:pt x="2823157" y="602682"/>
                  <a:pt x="2827394" y="598732"/>
                  <a:pt x="2827798" y="594718"/>
                </a:cubicBezTo>
                <a:cubicBezTo>
                  <a:pt x="2827798" y="594718"/>
                  <a:pt x="2830773" y="593763"/>
                  <a:pt x="2834177" y="593317"/>
                </a:cubicBezTo>
                <a:close/>
                <a:moveTo>
                  <a:pt x="7680107" y="593316"/>
                </a:moveTo>
                <a:cubicBezTo>
                  <a:pt x="7683510" y="592871"/>
                  <a:pt x="7687343" y="592936"/>
                  <a:pt x="7689058" y="594973"/>
                </a:cubicBezTo>
                <a:cubicBezTo>
                  <a:pt x="7690874" y="596010"/>
                  <a:pt x="7691440" y="597526"/>
                  <a:pt x="7691264" y="599283"/>
                </a:cubicBezTo>
                <a:cubicBezTo>
                  <a:pt x="7690734" y="604550"/>
                  <a:pt x="7683509" y="611967"/>
                  <a:pt x="7683207" y="614977"/>
                </a:cubicBezTo>
                <a:cubicBezTo>
                  <a:pt x="7678970" y="618925"/>
                  <a:pt x="7674735" y="622875"/>
                  <a:pt x="7671305" y="618797"/>
                </a:cubicBezTo>
                <a:cubicBezTo>
                  <a:pt x="7667876" y="614720"/>
                  <a:pt x="7664043" y="614657"/>
                  <a:pt x="7668683" y="606694"/>
                </a:cubicBezTo>
                <a:cubicBezTo>
                  <a:pt x="7669087" y="602681"/>
                  <a:pt x="7673324" y="598731"/>
                  <a:pt x="7673728" y="594717"/>
                </a:cubicBezTo>
                <a:cubicBezTo>
                  <a:pt x="7673728" y="594717"/>
                  <a:pt x="7676703" y="593762"/>
                  <a:pt x="7680107" y="593316"/>
                </a:cubicBezTo>
                <a:close/>
                <a:moveTo>
                  <a:pt x="3673839" y="559531"/>
                </a:moveTo>
                <a:cubicBezTo>
                  <a:pt x="3677324" y="559590"/>
                  <a:pt x="3673839" y="559531"/>
                  <a:pt x="3680368" y="564027"/>
                </a:cubicBezTo>
                <a:cubicBezTo>
                  <a:pt x="3676442" y="568347"/>
                  <a:pt x="3676883" y="563968"/>
                  <a:pt x="3673839" y="559531"/>
                </a:cubicBezTo>
                <a:close/>
                <a:moveTo>
                  <a:pt x="8519769" y="559530"/>
                </a:moveTo>
                <a:cubicBezTo>
                  <a:pt x="8523254" y="559589"/>
                  <a:pt x="8519769" y="559530"/>
                  <a:pt x="8526298" y="564026"/>
                </a:cubicBezTo>
                <a:cubicBezTo>
                  <a:pt x="8522372" y="568346"/>
                  <a:pt x="8522813" y="563968"/>
                  <a:pt x="8519769" y="559530"/>
                </a:cubicBezTo>
                <a:close/>
                <a:moveTo>
                  <a:pt x="7561730" y="556957"/>
                </a:moveTo>
                <a:cubicBezTo>
                  <a:pt x="7576596" y="553871"/>
                  <a:pt x="7591108" y="555972"/>
                  <a:pt x="7590914" y="570378"/>
                </a:cubicBezTo>
                <a:cubicBezTo>
                  <a:pt x="7589690" y="576712"/>
                  <a:pt x="7585642" y="580868"/>
                  <a:pt x="7580174" y="583359"/>
                </a:cubicBezTo>
                <a:cubicBezTo>
                  <a:pt x="7563768" y="590832"/>
                  <a:pt x="7534576" y="583316"/>
                  <a:pt x="7530416" y="574646"/>
                </a:cubicBezTo>
                <a:cubicBezTo>
                  <a:pt x="7531641" y="568314"/>
                  <a:pt x="7546863" y="560044"/>
                  <a:pt x="7561730" y="556957"/>
                </a:cubicBezTo>
                <a:close/>
                <a:moveTo>
                  <a:pt x="8297241" y="552763"/>
                </a:moveTo>
                <a:cubicBezTo>
                  <a:pt x="8307505" y="551247"/>
                  <a:pt x="8317395" y="551482"/>
                  <a:pt x="8326264" y="553893"/>
                </a:cubicBezTo>
                <a:cubicBezTo>
                  <a:pt x="8338090" y="557108"/>
                  <a:pt x="8348100" y="564192"/>
                  <a:pt x="8354758" y="576154"/>
                </a:cubicBezTo>
                <a:cubicBezTo>
                  <a:pt x="8327948" y="620978"/>
                  <a:pt x="8288579" y="663389"/>
                  <a:pt x="8217452" y="681293"/>
                </a:cubicBezTo>
                <a:cubicBezTo>
                  <a:pt x="8185522" y="659384"/>
                  <a:pt x="8190854" y="628354"/>
                  <a:pt x="8212240" y="602164"/>
                </a:cubicBezTo>
                <a:cubicBezTo>
                  <a:pt x="8232290" y="577610"/>
                  <a:pt x="8266449" y="557310"/>
                  <a:pt x="8297241" y="552763"/>
                </a:cubicBezTo>
                <a:close/>
                <a:moveTo>
                  <a:pt x="4117934" y="548931"/>
                </a:moveTo>
                <a:cubicBezTo>
                  <a:pt x="4120226" y="550431"/>
                  <a:pt x="4122859" y="553399"/>
                  <a:pt x="4126565" y="555410"/>
                </a:cubicBezTo>
                <a:lnTo>
                  <a:pt x="4113684" y="566890"/>
                </a:lnTo>
                <a:cubicBezTo>
                  <a:pt x="4110174" y="562933"/>
                  <a:pt x="4107055" y="555084"/>
                  <a:pt x="4111348" y="551258"/>
                </a:cubicBezTo>
                <a:cubicBezTo>
                  <a:pt x="4113691" y="547399"/>
                  <a:pt x="4115642" y="547430"/>
                  <a:pt x="4117934" y="548931"/>
                </a:cubicBezTo>
                <a:close/>
                <a:moveTo>
                  <a:pt x="8963864" y="548931"/>
                </a:moveTo>
                <a:cubicBezTo>
                  <a:pt x="8966156" y="550430"/>
                  <a:pt x="8968789" y="553398"/>
                  <a:pt x="8972495" y="555409"/>
                </a:cubicBezTo>
                <a:lnTo>
                  <a:pt x="8959614" y="566889"/>
                </a:lnTo>
                <a:cubicBezTo>
                  <a:pt x="8956104" y="562932"/>
                  <a:pt x="8952985" y="555083"/>
                  <a:pt x="8957278" y="551257"/>
                </a:cubicBezTo>
                <a:cubicBezTo>
                  <a:pt x="8959621" y="547398"/>
                  <a:pt x="8961572" y="547430"/>
                  <a:pt x="8963864" y="548931"/>
                </a:cubicBezTo>
                <a:close/>
                <a:moveTo>
                  <a:pt x="4073294" y="547211"/>
                </a:moveTo>
                <a:cubicBezTo>
                  <a:pt x="4078646" y="551246"/>
                  <a:pt x="4082942" y="556253"/>
                  <a:pt x="4084313" y="561703"/>
                </a:cubicBezTo>
                <a:cubicBezTo>
                  <a:pt x="4085685" y="567154"/>
                  <a:pt x="4084131" y="573047"/>
                  <a:pt x="4077788" y="578862"/>
                </a:cubicBezTo>
                <a:cubicBezTo>
                  <a:pt x="4073559" y="582739"/>
                  <a:pt x="4069330" y="586616"/>
                  <a:pt x="4069727" y="582674"/>
                </a:cubicBezTo>
                <a:cubicBezTo>
                  <a:pt x="4065894" y="582611"/>
                  <a:pt x="4066290" y="578670"/>
                  <a:pt x="4062854" y="574666"/>
                </a:cubicBezTo>
                <a:cubicBezTo>
                  <a:pt x="4059814" y="566720"/>
                  <a:pt x="4061003" y="554899"/>
                  <a:pt x="4065233" y="551022"/>
                </a:cubicBezTo>
                <a:cubicBezTo>
                  <a:pt x="4069461" y="547146"/>
                  <a:pt x="4073294" y="547211"/>
                  <a:pt x="4073294" y="547211"/>
                </a:cubicBezTo>
                <a:close/>
                <a:moveTo>
                  <a:pt x="8919224" y="547211"/>
                </a:moveTo>
                <a:cubicBezTo>
                  <a:pt x="8924576" y="551246"/>
                  <a:pt x="8928872" y="556252"/>
                  <a:pt x="8930243" y="561702"/>
                </a:cubicBezTo>
                <a:cubicBezTo>
                  <a:pt x="8931615" y="567153"/>
                  <a:pt x="8930061" y="573046"/>
                  <a:pt x="8923718" y="578861"/>
                </a:cubicBezTo>
                <a:cubicBezTo>
                  <a:pt x="8919489" y="582739"/>
                  <a:pt x="8915260" y="586615"/>
                  <a:pt x="8915657" y="582674"/>
                </a:cubicBezTo>
                <a:cubicBezTo>
                  <a:pt x="8911824" y="582610"/>
                  <a:pt x="8912220" y="578669"/>
                  <a:pt x="8908784" y="574665"/>
                </a:cubicBezTo>
                <a:cubicBezTo>
                  <a:pt x="8905744" y="566719"/>
                  <a:pt x="8906933" y="554898"/>
                  <a:pt x="8911163" y="551021"/>
                </a:cubicBezTo>
                <a:cubicBezTo>
                  <a:pt x="8915391" y="547145"/>
                  <a:pt x="8919224" y="547211"/>
                  <a:pt x="8919224" y="547211"/>
                </a:cubicBezTo>
                <a:close/>
                <a:moveTo>
                  <a:pt x="4140282" y="512964"/>
                </a:moveTo>
                <a:cubicBezTo>
                  <a:pt x="4146048" y="512555"/>
                  <a:pt x="4153564" y="513692"/>
                  <a:pt x="4160573" y="519882"/>
                </a:cubicBezTo>
                <a:cubicBezTo>
                  <a:pt x="4162274" y="521934"/>
                  <a:pt x="4164724" y="526024"/>
                  <a:pt x="4166273" y="529592"/>
                </a:cubicBezTo>
                <a:cubicBezTo>
                  <a:pt x="4167823" y="533160"/>
                  <a:pt x="4168470" y="536208"/>
                  <a:pt x="4166566" y="536176"/>
                </a:cubicBezTo>
                <a:cubicBezTo>
                  <a:pt x="4162350" y="540153"/>
                  <a:pt x="4166158" y="540218"/>
                  <a:pt x="4165753" y="544258"/>
                </a:cubicBezTo>
                <a:cubicBezTo>
                  <a:pt x="4153104" y="556192"/>
                  <a:pt x="4141270" y="560043"/>
                  <a:pt x="4130655" y="551768"/>
                </a:cubicBezTo>
                <a:cubicBezTo>
                  <a:pt x="4123848" y="543557"/>
                  <a:pt x="4113639" y="531243"/>
                  <a:pt x="4122478" y="519245"/>
                </a:cubicBezTo>
                <a:cubicBezTo>
                  <a:pt x="4126289" y="519309"/>
                  <a:pt x="4126695" y="515268"/>
                  <a:pt x="4130504" y="515331"/>
                </a:cubicBezTo>
                <a:cubicBezTo>
                  <a:pt x="4130504" y="515331"/>
                  <a:pt x="4134516" y="513374"/>
                  <a:pt x="4140282" y="512964"/>
                </a:cubicBezTo>
                <a:close/>
                <a:moveTo>
                  <a:pt x="8986212" y="512964"/>
                </a:moveTo>
                <a:cubicBezTo>
                  <a:pt x="8991978" y="512554"/>
                  <a:pt x="8999494" y="513691"/>
                  <a:pt x="9006503" y="519882"/>
                </a:cubicBezTo>
                <a:cubicBezTo>
                  <a:pt x="9008204" y="521933"/>
                  <a:pt x="9010654" y="526024"/>
                  <a:pt x="9012203" y="529592"/>
                </a:cubicBezTo>
                <a:cubicBezTo>
                  <a:pt x="9013753" y="533159"/>
                  <a:pt x="9014400" y="536207"/>
                  <a:pt x="9012496" y="536175"/>
                </a:cubicBezTo>
                <a:cubicBezTo>
                  <a:pt x="9008280" y="540152"/>
                  <a:pt x="9012088" y="540217"/>
                  <a:pt x="9011683" y="544257"/>
                </a:cubicBezTo>
                <a:cubicBezTo>
                  <a:pt x="8999034" y="556191"/>
                  <a:pt x="8987200" y="560042"/>
                  <a:pt x="8976585" y="551767"/>
                </a:cubicBezTo>
                <a:cubicBezTo>
                  <a:pt x="8969778" y="543557"/>
                  <a:pt x="8959569" y="531242"/>
                  <a:pt x="8968408" y="519244"/>
                </a:cubicBezTo>
                <a:cubicBezTo>
                  <a:pt x="8972219" y="519308"/>
                  <a:pt x="8972625" y="515267"/>
                  <a:pt x="8976434" y="515330"/>
                </a:cubicBezTo>
                <a:cubicBezTo>
                  <a:pt x="8976434" y="515330"/>
                  <a:pt x="8980446" y="513373"/>
                  <a:pt x="8986212" y="512964"/>
                </a:cubicBezTo>
                <a:close/>
                <a:moveTo>
                  <a:pt x="2927852" y="502459"/>
                </a:moveTo>
                <a:cubicBezTo>
                  <a:pt x="2930032" y="502330"/>
                  <a:pt x="2932558" y="503260"/>
                  <a:pt x="2935797" y="506020"/>
                </a:cubicBezTo>
                <a:cubicBezTo>
                  <a:pt x="2938646" y="513342"/>
                  <a:pt x="2937869" y="522466"/>
                  <a:pt x="2929836" y="535195"/>
                </a:cubicBezTo>
                <a:cubicBezTo>
                  <a:pt x="2908852" y="536881"/>
                  <a:pt x="2908204" y="524096"/>
                  <a:pt x="2907558" y="511311"/>
                </a:cubicBezTo>
                <a:cubicBezTo>
                  <a:pt x="2917855" y="512749"/>
                  <a:pt x="2921305" y="502844"/>
                  <a:pt x="2927852" y="502459"/>
                </a:cubicBezTo>
                <a:close/>
                <a:moveTo>
                  <a:pt x="7773782" y="502458"/>
                </a:moveTo>
                <a:cubicBezTo>
                  <a:pt x="7775962" y="502329"/>
                  <a:pt x="7778488" y="503259"/>
                  <a:pt x="7781727" y="506020"/>
                </a:cubicBezTo>
                <a:cubicBezTo>
                  <a:pt x="7784576" y="513341"/>
                  <a:pt x="7783799" y="522466"/>
                  <a:pt x="7775766" y="535194"/>
                </a:cubicBezTo>
                <a:cubicBezTo>
                  <a:pt x="7754782" y="536881"/>
                  <a:pt x="7754134" y="524095"/>
                  <a:pt x="7753488" y="511310"/>
                </a:cubicBezTo>
                <a:cubicBezTo>
                  <a:pt x="7763785" y="512748"/>
                  <a:pt x="7767235" y="502843"/>
                  <a:pt x="7773782" y="502458"/>
                </a:cubicBezTo>
                <a:close/>
                <a:moveTo>
                  <a:pt x="7863472" y="474412"/>
                </a:moveTo>
                <a:cubicBezTo>
                  <a:pt x="7890884" y="475358"/>
                  <a:pt x="7927105" y="491183"/>
                  <a:pt x="7931913" y="527224"/>
                </a:cubicBezTo>
                <a:cubicBezTo>
                  <a:pt x="7877372" y="542615"/>
                  <a:pt x="7860649" y="508155"/>
                  <a:pt x="7840484" y="478226"/>
                </a:cubicBezTo>
                <a:cubicBezTo>
                  <a:pt x="7846176" y="475433"/>
                  <a:pt x="7854334" y="474096"/>
                  <a:pt x="7863472" y="474412"/>
                </a:cubicBezTo>
                <a:close/>
                <a:moveTo>
                  <a:pt x="3539846" y="455455"/>
                </a:moveTo>
                <a:cubicBezTo>
                  <a:pt x="3547312" y="455830"/>
                  <a:pt x="3555252" y="458718"/>
                  <a:pt x="3563248" y="465866"/>
                </a:cubicBezTo>
                <a:cubicBezTo>
                  <a:pt x="3567677" y="469949"/>
                  <a:pt x="3571816" y="474527"/>
                  <a:pt x="3575058" y="479592"/>
                </a:cubicBezTo>
                <a:cubicBezTo>
                  <a:pt x="3584785" y="494786"/>
                  <a:pt x="3586448" y="514356"/>
                  <a:pt x="3563734" y="538025"/>
                </a:cubicBezTo>
                <a:cubicBezTo>
                  <a:pt x="3559063" y="545965"/>
                  <a:pt x="3559465" y="541962"/>
                  <a:pt x="3555197" y="545901"/>
                </a:cubicBezTo>
                <a:cubicBezTo>
                  <a:pt x="3550928" y="549837"/>
                  <a:pt x="3546257" y="557775"/>
                  <a:pt x="3545854" y="561776"/>
                </a:cubicBezTo>
                <a:cubicBezTo>
                  <a:pt x="3531597" y="549513"/>
                  <a:pt x="3522655" y="561389"/>
                  <a:pt x="3501470" y="540993"/>
                </a:cubicBezTo>
                <a:cubicBezTo>
                  <a:pt x="3472955" y="516466"/>
                  <a:pt x="3483505" y="488583"/>
                  <a:pt x="3496714" y="472769"/>
                </a:cubicBezTo>
                <a:cubicBezTo>
                  <a:pt x="3499311" y="475819"/>
                  <a:pt x="3517449" y="454329"/>
                  <a:pt x="3539846" y="455455"/>
                </a:cubicBezTo>
                <a:close/>
                <a:moveTo>
                  <a:pt x="3895905" y="455305"/>
                </a:moveTo>
                <a:cubicBezTo>
                  <a:pt x="3904083" y="453798"/>
                  <a:pt x="3912933" y="455032"/>
                  <a:pt x="3922513" y="460386"/>
                </a:cubicBezTo>
                <a:cubicBezTo>
                  <a:pt x="3924933" y="502828"/>
                  <a:pt x="3870314" y="553958"/>
                  <a:pt x="3846773" y="523734"/>
                </a:cubicBezTo>
                <a:cubicBezTo>
                  <a:pt x="3843410" y="519416"/>
                  <a:pt x="3840680" y="513438"/>
                  <a:pt x="3838843" y="505538"/>
                </a:cubicBezTo>
                <a:cubicBezTo>
                  <a:pt x="3852880" y="489001"/>
                  <a:pt x="3871371" y="459824"/>
                  <a:pt x="3895905" y="455305"/>
                </a:cubicBezTo>
                <a:close/>
                <a:moveTo>
                  <a:pt x="8741835" y="455304"/>
                </a:moveTo>
                <a:cubicBezTo>
                  <a:pt x="8750013" y="453798"/>
                  <a:pt x="8758863" y="455031"/>
                  <a:pt x="8768443" y="460385"/>
                </a:cubicBezTo>
                <a:cubicBezTo>
                  <a:pt x="8770863" y="502828"/>
                  <a:pt x="8716244" y="553957"/>
                  <a:pt x="8692703" y="523733"/>
                </a:cubicBezTo>
                <a:cubicBezTo>
                  <a:pt x="8689340" y="519415"/>
                  <a:pt x="8686610" y="513437"/>
                  <a:pt x="8684773" y="505538"/>
                </a:cubicBezTo>
                <a:cubicBezTo>
                  <a:pt x="8698810" y="489000"/>
                  <a:pt x="8717301" y="459823"/>
                  <a:pt x="8741835" y="455304"/>
                </a:cubicBezTo>
                <a:close/>
                <a:moveTo>
                  <a:pt x="3612745" y="431327"/>
                </a:moveTo>
                <a:cubicBezTo>
                  <a:pt x="3619804" y="437476"/>
                  <a:pt x="3624330" y="442576"/>
                  <a:pt x="3626942" y="447018"/>
                </a:cubicBezTo>
                <a:cubicBezTo>
                  <a:pt x="3634780" y="460339"/>
                  <a:pt x="3625401" y="467720"/>
                  <a:pt x="3615565" y="479617"/>
                </a:cubicBezTo>
                <a:cubicBezTo>
                  <a:pt x="3608304" y="475475"/>
                  <a:pt x="3596403" y="479296"/>
                  <a:pt x="3589544" y="471141"/>
                </a:cubicBezTo>
                <a:cubicBezTo>
                  <a:pt x="3589544" y="471141"/>
                  <a:pt x="3586116" y="467064"/>
                  <a:pt x="3586923" y="459037"/>
                </a:cubicBezTo>
                <a:cubicBezTo>
                  <a:pt x="3580469" y="446869"/>
                  <a:pt x="3593178" y="435021"/>
                  <a:pt x="3593178" y="435021"/>
                </a:cubicBezTo>
                <a:cubicBezTo>
                  <a:pt x="3593178" y="435021"/>
                  <a:pt x="3593178" y="435021"/>
                  <a:pt x="3589345" y="434957"/>
                </a:cubicBezTo>
                <a:cubicBezTo>
                  <a:pt x="3597011" y="435084"/>
                  <a:pt x="3605080" y="431198"/>
                  <a:pt x="3612745" y="431327"/>
                </a:cubicBezTo>
                <a:close/>
                <a:moveTo>
                  <a:pt x="8458675" y="431326"/>
                </a:moveTo>
                <a:cubicBezTo>
                  <a:pt x="8465734" y="437475"/>
                  <a:pt x="8470260" y="442575"/>
                  <a:pt x="8472872" y="447017"/>
                </a:cubicBezTo>
                <a:cubicBezTo>
                  <a:pt x="8480710" y="460338"/>
                  <a:pt x="8471331" y="467719"/>
                  <a:pt x="8461495" y="479616"/>
                </a:cubicBezTo>
                <a:cubicBezTo>
                  <a:pt x="8454234" y="475474"/>
                  <a:pt x="8442333" y="479295"/>
                  <a:pt x="8435474" y="471140"/>
                </a:cubicBezTo>
                <a:cubicBezTo>
                  <a:pt x="8435474" y="471140"/>
                  <a:pt x="8432046" y="467063"/>
                  <a:pt x="8432853" y="459036"/>
                </a:cubicBezTo>
                <a:cubicBezTo>
                  <a:pt x="8426399" y="446868"/>
                  <a:pt x="8439108" y="435020"/>
                  <a:pt x="8439108" y="435020"/>
                </a:cubicBezTo>
                <a:cubicBezTo>
                  <a:pt x="8439108" y="435020"/>
                  <a:pt x="8439108" y="435020"/>
                  <a:pt x="8435275" y="434956"/>
                </a:cubicBezTo>
                <a:cubicBezTo>
                  <a:pt x="8442941" y="435083"/>
                  <a:pt x="8451010" y="431197"/>
                  <a:pt x="8458675" y="431326"/>
                </a:cubicBezTo>
                <a:close/>
                <a:moveTo>
                  <a:pt x="8355608" y="421837"/>
                </a:moveTo>
                <a:cubicBezTo>
                  <a:pt x="8368890" y="431102"/>
                  <a:pt x="8381240" y="434768"/>
                  <a:pt x="8388812" y="445000"/>
                </a:cubicBezTo>
                <a:lnTo>
                  <a:pt x="8383671" y="455808"/>
                </a:lnTo>
                <a:lnTo>
                  <a:pt x="8385776" y="455454"/>
                </a:lnTo>
                <a:cubicBezTo>
                  <a:pt x="8393242" y="455829"/>
                  <a:pt x="8401182" y="458718"/>
                  <a:pt x="8409178" y="465865"/>
                </a:cubicBezTo>
                <a:cubicBezTo>
                  <a:pt x="8413607" y="469948"/>
                  <a:pt x="8417746" y="474526"/>
                  <a:pt x="8420988" y="479592"/>
                </a:cubicBezTo>
                <a:cubicBezTo>
                  <a:pt x="8430715" y="494785"/>
                  <a:pt x="8432378" y="514355"/>
                  <a:pt x="8409664" y="538024"/>
                </a:cubicBezTo>
                <a:cubicBezTo>
                  <a:pt x="8404993" y="545964"/>
                  <a:pt x="8405395" y="541962"/>
                  <a:pt x="8401127" y="545900"/>
                </a:cubicBezTo>
                <a:cubicBezTo>
                  <a:pt x="8396858" y="549836"/>
                  <a:pt x="8392187" y="557774"/>
                  <a:pt x="8391784" y="561775"/>
                </a:cubicBezTo>
                <a:cubicBezTo>
                  <a:pt x="8377527" y="549512"/>
                  <a:pt x="8368585" y="561388"/>
                  <a:pt x="8347400" y="540992"/>
                </a:cubicBezTo>
                <a:cubicBezTo>
                  <a:pt x="8318885" y="516465"/>
                  <a:pt x="8329435" y="488583"/>
                  <a:pt x="8342644" y="472769"/>
                </a:cubicBezTo>
                <a:cubicBezTo>
                  <a:pt x="8343293" y="473531"/>
                  <a:pt x="8344914" y="472760"/>
                  <a:pt x="8347330" y="471191"/>
                </a:cubicBezTo>
                <a:lnTo>
                  <a:pt x="8356046" y="465329"/>
                </a:lnTo>
                <a:lnTo>
                  <a:pt x="8353293" y="464762"/>
                </a:lnTo>
                <a:cubicBezTo>
                  <a:pt x="8348027" y="462325"/>
                  <a:pt x="8342631" y="458562"/>
                  <a:pt x="8337418" y="453689"/>
                </a:cubicBezTo>
                <a:cubicBezTo>
                  <a:pt x="8341268" y="441527"/>
                  <a:pt x="8345118" y="429367"/>
                  <a:pt x="8355608" y="421837"/>
                </a:cubicBezTo>
                <a:close/>
                <a:moveTo>
                  <a:pt x="3685502" y="420805"/>
                </a:moveTo>
                <a:cubicBezTo>
                  <a:pt x="3705236" y="427090"/>
                  <a:pt x="3720926" y="444862"/>
                  <a:pt x="3720216" y="464934"/>
                </a:cubicBezTo>
                <a:cubicBezTo>
                  <a:pt x="3719745" y="478317"/>
                  <a:pt x="3711984" y="492717"/>
                  <a:pt x="3693274" y="505414"/>
                </a:cubicBezTo>
                <a:cubicBezTo>
                  <a:pt x="3665576" y="475643"/>
                  <a:pt x="3637106" y="480836"/>
                  <a:pt x="3626540" y="445618"/>
                </a:cubicBezTo>
                <a:cubicBezTo>
                  <a:pt x="3641998" y="419729"/>
                  <a:pt x="3665770" y="414523"/>
                  <a:pt x="3685502" y="420805"/>
                </a:cubicBezTo>
                <a:close/>
                <a:moveTo>
                  <a:pt x="7913136" y="403216"/>
                </a:moveTo>
                <a:cubicBezTo>
                  <a:pt x="7944834" y="398797"/>
                  <a:pt x="7958244" y="409144"/>
                  <a:pt x="7964742" y="428599"/>
                </a:cubicBezTo>
                <a:cubicBezTo>
                  <a:pt x="7958696" y="436568"/>
                  <a:pt x="7951497" y="441388"/>
                  <a:pt x="7944336" y="443531"/>
                </a:cubicBezTo>
                <a:cubicBezTo>
                  <a:pt x="7922850" y="449963"/>
                  <a:pt x="7901706" y="432294"/>
                  <a:pt x="7913136" y="403216"/>
                </a:cubicBezTo>
                <a:close/>
                <a:moveTo>
                  <a:pt x="8189336" y="349219"/>
                </a:moveTo>
                <a:cubicBezTo>
                  <a:pt x="8229834" y="343161"/>
                  <a:pt x="8274848" y="360557"/>
                  <a:pt x="8302178" y="419682"/>
                </a:cubicBezTo>
                <a:cubicBezTo>
                  <a:pt x="8281852" y="455358"/>
                  <a:pt x="8251350" y="482495"/>
                  <a:pt x="8219312" y="495973"/>
                </a:cubicBezTo>
                <a:cubicBezTo>
                  <a:pt x="8187272" y="509449"/>
                  <a:pt x="8153687" y="509263"/>
                  <a:pt x="8127196" y="490296"/>
                </a:cubicBezTo>
                <a:cubicBezTo>
                  <a:pt x="8066874" y="434551"/>
                  <a:pt x="8121836" y="359315"/>
                  <a:pt x="8189336" y="349219"/>
                </a:cubicBezTo>
                <a:close/>
                <a:moveTo>
                  <a:pt x="7283622" y="304139"/>
                </a:moveTo>
                <a:cubicBezTo>
                  <a:pt x="7296906" y="343710"/>
                  <a:pt x="7260115" y="344640"/>
                  <a:pt x="7233474" y="360730"/>
                </a:cubicBezTo>
                <a:cubicBezTo>
                  <a:pt x="7229110" y="342702"/>
                  <a:pt x="7231570" y="329942"/>
                  <a:pt x="7240160" y="320993"/>
                </a:cubicBezTo>
                <a:cubicBezTo>
                  <a:pt x="7248752" y="312048"/>
                  <a:pt x="7263474" y="306917"/>
                  <a:pt x="7283622" y="304139"/>
                </a:cubicBezTo>
                <a:close/>
                <a:moveTo>
                  <a:pt x="3946934" y="301062"/>
                </a:moveTo>
                <a:cubicBezTo>
                  <a:pt x="3950787" y="301626"/>
                  <a:pt x="3954388" y="304675"/>
                  <a:pt x="3957891" y="308722"/>
                </a:cubicBezTo>
                <a:cubicBezTo>
                  <a:pt x="3964894" y="316812"/>
                  <a:pt x="3960192" y="324708"/>
                  <a:pt x="3960192" y="324708"/>
                </a:cubicBezTo>
                <a:cubicBezTo>
                  <a:pt x="3951186" y="336516"/>
                  <a:pt x="3939078" y="340302"/>
                  <a:pt x="3928172" y="332146"/>
                </a:cubicBezTo>
                <a:cubicBezTo>
                  <a:pt x="3925070" y="324120"/>
                  <a:pt x="3929773" y="316225"/>
                  <a:pt x="3934477" y="308329"/>
                </a:cubicBezTo>
                <a:cubicBezTo>
                  <a:pt x="3938979" y="302424"/>
                  <a:pt x="3943082" y="300499"/>
                  <a:pt x="3946934" y="301062"/>
                </a:cubicBezTo>
                <a:close/>
                <a:moveTo>
                  <a:pt x="8792864" y="301062"/>
                </a:moveTo>
                <a:cubicBezTo>
                  <a:pt x="8796717" y="301625"/>
                  <a:pt x="8800318" y="304674"/>
                  <a:pt x="8803821" y="308721"/>
                </a:cubicBezTo>
                <a:cubicBezTo>
                  <a:pt x="8810824" y="316811"/>
                  <a:pt x="8806122" y="324707"/>
                  <a:pt x="8806122" y="324707"/>
                </a:cubicBezTo>
                <a:cubicBezTo>
                  <a:pt x="8797116" y="336516"/>
                  <a:pt x="8785008" y="340301"/>
                  <a:pt x="8774102" y="332145"/>
                </a:cubicBezTo>
                <a:cubicBezTo>
                  <a:pt x="8771000" y="324119"/>
                  <a:pt x="8775703" y="316224"/>
                  <a:pt x="8780407" y="308329"/>
                </a:cubicBezTo>
                <a:cubicBezTo>
                  <a:pt x="8784909" y="302423"/>
                  <a:pt x="8789012" y="300498"/>
                  <a:pt x="8792864" y="301062"/>
                </a:cubicBezTo>
                <a:close/>
                <a:moveTo>
                  <a:pt x="8056789" y="281876"/>
                </a:moveTo>
                <a:cubicBezTo>
                  <a:pt x="8071440" y="281203"/>
                  <a:pt x="8089096" y="286516"/>
                  <a:pt x="8107496" y="300723"/>
                </a:cubicBezTo>
                <a:cubicBezTo>
                  <a:pt x="8117837" y="327839"/>
                  <a:pt x="8090330" y="372901"/>
                  <a:pt x="8066700" y="371123"/>
                </a:cubicBezTo>
                <a:cubicBezTo>
                  <a:pt x="7995870" y="339802"/>
                  <a:pt x="8012828" y="283895"/>
                  <a:pt x="8056789" y="281876"/>
                </a:cubicBezTo>
                <a:close/>
                <a:moveTo>
                  <a:pt x="6840698" y="271493"/>
                </a:moveTo>
                <a:cubicBezTo>
                  <a:pt x="6843557" y="282219"/>
                  <a:pt x="6871466" y="286154"/>
                  <a:pt x="6889592" y="296573"/>
                </a:cubicBezTo>
                <a:cubicBezTo>
                  <a:pt x="6907717" y="306992"/>
                  <a:pt x="6922264" y="318381"/>
                  <a:pt x="6940390" y="328800"/>
                </a:cubicBezTo>
                <a:cubicBezTo>
                  <a:pt x="6980220" y="348669"/>
                  <a:pt x="7016471" y="369508"/>
                  <a:pt x="7048192" y="387743"/>
                </a:cubicBezTo>
                <a:cubicBezTo>
                  <a:pt x="7084443" y="408582"/>
                  <a:pt x="7112586" y="427785"/>
                  <a:pt x="7129990" y="449898"/>
                </a:cubicBezTo>
                <a:cubicBezTo>
                  <a:pt x="7151694" y="459348"/>
                  <a:pt x="7180790" y="482128"/>
                  <a:pt x="7191525" y="479218"/>
                </a:cubicBezTo>
                <a:cubicBezTo>
                  <a:pt x="7193430" y="486368"/>
                  <a:pt x="7219668" y="498421"/>
                  <a:pt x="7212510" y="500362"/>
                </a:cubicBezTo>
                <a:cubicBezTo>
                  <a:pt x="7258776" y="529986"/>
                  <a:pt x="7306951" y="566759"/>
                  <a:pt x="7347014" y="601898"/>
                </a:cubicBezTo>
                <a:cubicBezTo>
                  <a:pt x="7391610" y="639644"/>
                  <a:pt x="7431670" y="674780"/>
                  <a:pt x="7465299" y="700165"/>
                </a:cubicBezTo>
                <a:lnTo>
                  <a:pt x="7494975" y="729191"/>
                </a:lnTo>
                <a:lnTo>
                  <a:pt x="7495792" y="725771"/>
                </a:lnTo>
                <a:lnTo>
                  <a:pt x="7504860" y="724035"/>
                </a:lnTo>
                <a:lnTo>
                  <a:pt x="7479612" y="696283"/>
                </a:lnTo>
                <a:cubicBezTo>
                  <a:pt x="7435018" y="658539"/>
                  <a:pt x="7386843" y="621767"/>
                  <a:pt x="7341296" y="580447"/>
                </a:cubicBezTo>
                <a:cubicBezTo>
                  <a:pt x="7293121" y="543675"/>
                  <a:pt x="7243997" y="503326"/>
                  <a:pt x="7201309" y="472731"/>
                </a:cubicBezTo>
                <a:cubicBezTo>
                  <a:pt x="7212044" y="469820"/>
                  <a:pt x="7220154" y="471456"/>
                  <a:pt x="7217294" y="460732"/>
                </a:cubicBezTo>
                <a:cubicBezTo>
                  <a:pt x="7193452" y="428862"/>
                  <a:pt x="7146465" y="410934"/>
                  <a:pt x="7119275" y="395303"/>
                </a:cubicBezTo>
                <a:cubicBezTo>
                  <a:pt x="7130244" y="407664"/>
                  <a:pt x="7145746" y="422627"/>
                  <a:pt x="7155760" y="431412"/>
                </a:cubicBezTo>
                <a:cubicBezTo>
                  <a:pt x="7155760" y="431412"/>
                  <a:pt x="7155760" y="431412"/>
                  <a:pt x="7152182" y="432383"/>
                </a:cubicBezTo>
                <a:cubicBezTo>
                  <a:pt x="7156714" y="434988"/>
                  <a:pt x="7157666" y="438563"/>
                  <a:pt x="7162197" y="441166"/>
                </a:cubicBezTo>
                <a:cubicBezTo>
                  <a:pt x="7163150" y="444744"/>
                  <a:pt x="7163150" y="444744"/>
                  <a:pt x="7163150" y="444744"/>
                </a:cubicBezTo>
                <a:cubicBezTo>
                  <a:pt x="7158619" y="442137"/>
                  <a:pt x="7158619" y="442137"/>
                  <a:pt x="7154088" y="439534"/>
                </a:cubicBezTo>
                <a:cubicBezTo>
                  <a:pt x="7154088" y="439534"/>
                  <a:pt x="7149558" y="436929"/>
                  <a:pt x="7149558" y="436929"/>
                </a:cubicBezTo>
                <a:cubicBezTo>
                  <a:pt x="7149558" y="436929"/>
                  <a:pt x="7149558" y="436929"/>
                  <a:pt x="7145024" y="434324"/>
                </a:cubicBezTo>
                <a:cubicBezTo>
                  <a:pt x="7122368" y="421300"/>
                  <a:pt x="7088742" y="395915"/>
                  <a:pt x="7080631" y="394279"/>
                </a:cubicBezTo>
                <a:cubicBezTo>
                  <a:pt x="7078726" y="387130"/>
                  <a:pt x="7059648" y="373137"/>
                  <a:pt x="7036988" y="360112"/>
                </a:cubicBezTo>
                <a:cubicBezTo>
                  <a:pt x="7017911" y="346118"/>
                  <a:pt x="6992627" y="337637"/>
                  <a:pt x="6980940" y="336976"/>
                </a:cubicBezTo>
                <a:cubicBezTo>
                  <a:pt x="6966394" y="325585"/>
                  <a:pt x="6959236" y="327525"/>
                  <a:pt x="6957328" y="320374"/>
                </a:cubicBezTo>
                <a:cubicBezTo>
                  <a:pt x="6941110" y="317106"/>
                  <a:pt x="6927516" y="309291"/>
                  <a:pt x="6906764" y="303417"/>
                </a:cubicBezTo>
                <a:cubicBezTo>
                  <a:pt x="6888638" y="292998"/>
                  <a:pt x="6870513" y="282578"/>
                  <a:pt x="6840698" y="271493"/>
                </a:cubicBezTo>
                <a:close/>
                <a:moveTo>
                  <a:pt x="11201872" y="243608"/>
                </a:moveTo>
                <a:cubicBezTo>
                  <a:pt x="11226984" y="323579"/>
                  <a:pt x="11268362" y="366758"/>
                  <a:pt x="11305556" y="431286"/>
                </a:cubicBezTo>
                <a:cubicBezTo>
                  <a:pt x="11299514" y="439008"/>
                  <a:pt x="11291496" y="445251"/>
                  <a:pt x="11279764" y="450238"/>
                </a:cubicBezTo>
                <a:cubicBezTo>
                  <a:pt x="11268024" y="455224"/>
                  <a:pt x="11252572" y="458963"/>
                  <a:pt x="11231654" y="461678"/>
                </a:cubicBezTo>
                <a:cubicBezTo>
                  <a:pt x="11232568" y="364461"/>
                  <a:pt x="11134500" y="425727"/>
                  <a:pt x="11131236" y="349860"/>
                </a:cubicBezTo>
                <a:cubicBezTo>
                  <a:pt x="11143432" y="322271"/>
                  <a:pt x="11146740" y="288033"/>
                  <a:pt x="11170378" y="263840"/>
                </a:cubicBezTo>
                <a:cubicBezTo>
                  <a:pt x="11178254" y="255773"/>
                  <a:pt x="11188394" y="248823"/>
                  <a:pt x="11201872" y="243608"/>
                </a:cubicBezTo>
                <a:close/>
                <a:moveTo>
                  <a:pt x="10279182" y="218805"/>
                </a:moveTo>
                <a:cubicBezTo>
                  <a:pt x="10287144" y="219728"/>
                  <a:pt x="10294458" y="222217"/>
                  <a:pt x="10300300" y="226586"/>
                </a:cubicBezTo>
                <a:cubicBezTo>
                  <a:pt x="10311894" y="259105"/>
                  <a:pt x="10292334" y="268322"/>
                  <a:pt x="10302026" y="287495"/>
                </a:cubicBezTo>
                <a:cubicBezTo>
                  <a:pt x="10255110" y="300098"/>
                  <a:pt x="10231742" y="282621"/>
                  <a:pt x="10212354" y="244273"/>
                </a:cubicBezTo>
                <a:cubicBezTo>
                  <a:pt x="10221184" y="232993"/>
                  <a:pt x="10237328" y="224202"/>
                  <a:pt x="10254186" y="220415"/>
                </a:cubicBezTo>
                <a:cubicBezTo>
                  <a:pt x="10262614" y="218523"/>
                  <a:pt x="10271222" y="217881"/>
                  <a:pt x="10279182" y="218805"/>
                </a:cubicBezTo>
                <a:close/>
                <a:moveTo>
                  <a:pt x="3528385" y="194783"/>
                </a:moveTo>
                <a:cubicBezTo>
                  <a:pt x="3559326" y="214818"/>
                  <a:pt x="3568144" y="248284"/>
                  <a:pt x="3542768" y="290568"/>
                </a:cubicBezTo>
                <a:cubicBezTo>
                  <a:pt x="3506551" y="276725"/>
                  <a:pt x="3491116" y="238504"/>
                  <a:pt x="3504752" y="213707"/>
                </a:cubicBezTo>
                <a:cubicBezTo>
                  <a:pt x="3509296" y="205440"/>
                  <a:pt x="3517073" y="198667"/>
                  <a:pt x="3528385" y="194783"/>
                </a:cubicBezTo>
                <a:close/>
                <a:moveTo>
                  <a:pt x="7984878" y="192496"/>
                </a:moveTo>
                <a:cubicBezTo>
                  <a:pt x="8012973" y="187745"/>
                  <a:pt x="8043910" y="200102"/>
                  <a:pt x="8068283" y="207705"/>
                </a:cubicBezTo>
                <a:cubicBezTo>
                  <a:pt x="8047701" y="222908"/>
                  <a:pt x="8023330" y="215304"/>
                  <a:pt x="8007490" y="259016"/>
                </a:cubicBezTo>
                <a:cubicBezTo>
                  <a:pt x="7992460" y="238108"/>
                  <a:pt x="7983050" y="216252"/>
                  <a:pt x="7984878" y="192496"/>
                </a:cubicBezTo>
                <a:close/>
                <a:moveTo>
                  <a:pt x="3588637" y="185254"/>
                </a:moveTo>
                <a:cubicBezTo>
                  <a:pt x="3589471" y="186217"/>
                  <a:pt x="3591138" y="188146"/>
                  <a:pt x="3594664" y="190106"/>
                </a:cubicBezTo>
                <a:cubicBezTo>
                  <a:pt x="3596331" y="192035"/>
                  <a:pt x="3598095" y="193015"/>
                  <a:pt x="3598928" y="193979"/>
                </a:cubicBezTo>
                <a:cubicBezTo>
                  <a:pt x="3599762" y="194944"/>
                  <a:pt x="3599666" y="195892"/>
                  <a:pt x="3597617" y="197758"/>
                </a:cubicBezTo>
                <a:cubicBezTo>
                  <a:pt x="3593519" y="201491"/>
                  <a:pt x="3593519" y="201491"/>
                  <a:pt x="3582368" y="201304"/>
                </a:cubicBezTo>
                <a:cubicBezTo>
                  <a:pt x="3586468" y="197572"/>
                  <a:pt x="3586468" y="197572"/>
                  <a:pt x="3583132" y="193715"/>
                </a:cubicBezTo>
                <a:cubicBezTo>
                  <a:pt x="3583132" y="193715"/>
                  <a:pt x="3583132" y="193715"/>
                  <a:pt x="3579416" y="193653"/>
                </a:cubicBezTo>
                <a:cubicBezTo>
                  <a:pt x="3579799" y="189858"/>
                  <a:pt x="3583514" y="189919"/>
                  <a:pt x="3583895" y="186125"/>
                </a:cubicBezTo>
                <a:cubicBezTo>
                  <a:pt x="3583895" y="186125"/>
                  <a:pt x="3587613" y="186188"/>
                  <a:pt x="3587613" y="186188"/>
                </a:cubicBezTo>
                <a:cubicBezTo>
                  <a:pt x="3587804" y="184291"/>
                  <a:pt x="3587804" y="184291"/>
                  <a:pt x="3588637" y="185254"/>
                </a:cubicBezTo>
                <a:close/>
                <a:moveTo>
                  <a:pt x="8434567" y="185253"/>
                </a:moveTo>
                <a:cubicBezTo>
                  <a:pt x="8435401" y="186216"/>
                  <a:pt x="8437068" y="188146"/>
                  <a:pt x="8440594" y="190105"/>
                </a:cubicBezTo>
                <a:cubicBezTo>
                  <a:pt x="8442261" y="192034"/>
                  <a:pt x="8444025" y="193014"/>
                  <a:pt x="8444858" y="193979"/>
                </a:cubicBezTo>
                <a:cubicBezTo>
                  <a:pt x="8445692" y="194943"/>
                  <a:pt x="8445596" y="195892"/>
                  <a:pt x="8443547" y="197757"/>
                </a:cubicBezTo>
                <a:cubicBezTo>
                  <a:pt x="8439449" y="201490"/>
                  <a:pt x="8439449" y="201490"/>
                  <a:pt x="8428298" y="201303"/>
                </a:cubicBezTo>
                <a:cubicBezTo>
                  <a:pt x="8432398" y="197571"/>
                  <a:pt x="8432398" y="197571"/>
                  <a:pt x="8429062" y="193714"/>
                </a:cubicBezTo>
                <a:cubicBezTo>
                  <a:pt x="8429062" y="193714"/>
                  <a:pt x="8429062" y="193714"/>
                  <a:pt x="8425346" y="193652"/>
                </a:cubicBezTo>
                <a:cubicBezTo>
                  <a:pt x="8425729" y="189857"/>
                  <a:pt x="8429444" y="189918"/>
                  <a:pt x="8429825" y="186124"/>
                </a:cubicBezTo>
                <a:cubicBezTo>
                  <a:pt x="8429825" y="186124"/>
                  <a:pt x="8433543" y="186188"/>
                  <a:pt x="8433543" y="186188"/>
                </a:cubicBezTo>
                <a:cubicBezTo>
                  <a:pt x="8433734" y="184290"/>
                  <a:pt x="8433734" y="184290"/>
                  <a:pt x="8434567" y="185253"/>
                </a:cubicBezTo>
                <a:close/>
                <a:moveTo>
                  <a:pt x="8566302" y="174273"/>
                </a:moveTo>
                <a:cubicBezTo>
                  <a:pt x="8579084" y="190588"/>
                  <a:pt x="8607676" y="258620"/>
                  <a:pt x="8578502" y="272200"/>
                </a:cubicBezTo>
                <a:cubicBezTo>
                  <a:pt x="8574334" y="274139"/>
                  <a:pt x="8568988" y="274968"/>
                  <a:pt x="8562248" y="274377"/>
                </a:cubicBezTo>
                <a:cubicBezTo>
                  <a:pt x="8557722" y="237701"/>
                  <a:pt x="8535620" y="208205"/>
                  <a:pt x="8544836" y="189393"/>
                </a:cubicBezTo>
                <a:cubicBezTo>
                  <a:pt x="8547907" y="183121"/>
                  <a:pt x="8554460" y="178040"/>
                  <a:pt x="8566302" y="174273"/>
                </a:cubicBezTo>
                <a:close/>
                <a:moveTo>
                  <a:pt x="8765156" y="165397"/>
                </a:moveTo>
                <a:cubicBezTo>
                  <a:pt x="8772471" y="166511"/>
                  <a:pt x="8780139" y="169191"/>
                  <a:pt x="8788097" y="173633"/>
                </a:cubicBezTo>
                <a:cubicBezTo>
                  <a:pt x="8798393" y="200820"/>
                  <a:pt x="8767484" y="223399"/>
                  <a:pt x="8752498" y="237505"/>
                </a:cubicBezTo>
                <a:cubicBezTo>
                  <a:pt x="8732836" y="223473"/>
                  <a:pt x="8713173" y="209441"/>
                  <a:pt x="8710367" y="192559"/>
                </a:cubicBezTo>
                <a:cubicBezTo>
                  <a:pt x="8719735" y="179405"/>
                  <a:pt x="8731208" y="170233"/>
                  <a:pt x="8744319" y="166570"/>
                </a:cubicBezTo>
                <a:cubicBezTo>
                  <a:pt x="8750876" y="164739"/>
                  <a:pt x="8757841" y="164283"/>
                  <a:pt x="8765156" y="165397"/>
                </a:cubicBezTo>
                <a:close/>
                <a:moveTo>
                  <a:pt x="4438722" y="141611"/>
                </a:moveTo>
                <a:cubicBezTo>
                  <a:pt x="4451222" y="144240"/>
                  <a:pt x="4462226" y="141258"/>
                  <a:pt x="4474726" y="143887"/>
                </a:cubicBezTo>
                <a:cubicBezTo>
                  <a:pt x="4487466" y="158486"/>
                  <a:pt x="4484436" y="201062"/>
                  <a:pt x="4465040" y="213372"/>
                </a:cubicBezTo>
                <a:cubicBezTo>
                  <a:pt x="4461807" y="215427"/>
                  <a:pt x="4458119" y="216635"/>
                  <a:pt x="4453976" y="216737"/>
                </a:cubicBezTo>
                <a:cubicBezTo>
                  <a:pt x="4449832" y="216837"/>
                  <a:pt x="4445230" y="215828"/>
                  <a:pt x="4440168" y="213439"/>
                </a:cubicBezTo>
                <a:cubicBezTo>
                  <a:pt x="4412177" y="196956"/>
                  <a:pt x="4422699" y="170028"/>
                  <a:pt x="4438722" y="141611"/>
                </a:cubicBezTo>
                <a:close/>
                <a:moveTo>
                  <a:pt x="7437900" y="100521"/>
                </a:moveTo>
                <a:cubicBezTo>
                  <a:pt x="7455005" y="100420"/>
                  <a:pt x="7471620" y="102826"/>
                  <a:pt x="7487492" y="108690"/>
                </a:cubicBezTo>
                <a:cubicBezTo>
                  <a:pt x="7508656" y="116512"/>
                  <a:pt x="7528497" y="130481"/>
                  <a:pt x="7546418" y="152865"/>
                </a:cubicBezTo>
                <a:cubicBezTo>
                  <a:pt x="7593458" y="216562"/>
                  <a:pt x="7567582" y="289398"/>
                  <a:pt x="7512417" y="329583"/>
                </a:cubicBezTo>
                <a:cubicBezTo>
                  <a:pt x="7495865" y="341639"/>
                  <a:pt x="7476679" y="350756"/>
                  <a:pt x="7456036" y="355806"/>
                </a:cubicBezTo>
                <a:cubicBezTo>
                  <a:pt x="7435391" y="360856"/>
                  <a:pt x="7413288" y="361843"/>
                  <a:pt x="7390906" y="357632"/>
                </a:cubicBezTo>
                <a:cubicBezTo>
                  <a:pt x="7303680" y="288571"/>
                  <a:pt x="7322957" y="216140"/>
                  <a:pt x="7277614" y="143256"/>
                </a:cubicBezTo>
                <a:cubicBezTo>
                  <a:pt x="7313120" y="130189"/>
                  <a:pt x="7349715" y="115683"/>
                  <a:pt x="7385373" y="107376"/>
                </a:cubicBezTo>
                <a:cubicBezTo>
                  <a:pt x="7403201" y="103222"/>
                  <a:pt x="7420795" y="100619"/>
                  <a:pt x="7437900" y="100521"/>
                </a:cubicBezTo>
                <a:close/>
                <a:moveTo>
                  <a:pt x="8117774" y="43065"/>
                </a:moveTo>
                <a:cubicBezTo>
                  <a:pt x="8142035" y="45408"/>
                  <a:pt x="8163032" y="57971"/>
                  <a:pt x="8166697" y="86277"/>
                </a:cubicBezTo>
                <a:cubicBezTo>
                  <a:pt x="8129065" y="79074"/>
                  <a:pt x="8084466" y="81052"/>
                  <a:pt x="8049268" y="61173"/>
                </a:cubicBezTo>
                <a:cubicBezTo>
                  <a:pt x="8065991" y="48600"/>
                  <a:pt x="8093514" y="40722"/>
                  <a:pt x="8117774" y="43065"/>
                </a:cubicBezTo>
                <a:close/>
                <a:moveTo>
                  <a:pt x="7996852" y="22081"/>
                </a:moveTo>
                <a:cubicBezTo>
                  <a:pt x="8052418" y="35972"/>
                  <a:pt x="8048323" y="118152"/>
                  <a:pt x="8032827" y="167336"/>
                </a:cubicBezTo>
                <a:cubicBezTo>
                  <a:pt x="7979254" y="129828"/>
                  <a:pt x="7988050" y="75954"/>
                  <a:pt x="7996852" y="22081"/>
                </a:cubicBezTo>
                <a:close/>
                <a:moveTo>
                  <a:pt x="7619972" y="13658"/>
                </a:moveTo>
                <a:cubicBezTo>
                  <a:pt x="7628258" y="13904"/>
                  <a:pt x="7637633" y="16289"/>
                  <a:pt x="7647990" y="21508"/>
                </a:cubicBezTo>
                <a:cubicBezTo>
                  <a:pt x="7655440" y="49425"/>
                  <a:pt x="7644832" y="63409"/>
                  <a:pt x="7643254" y="84360"/>
                </a:cubicBezTo>
                <a:cubicBezTo>
                  <a:pt x="7588026" y="104088"/>
                  <a:pt x="7570212" y="68524"/>
                  <a:pt x="7579948" y="41059"/>
                </a:cubicBezTo>
                <a:cubicBezTo>
                  <a:pt x="7583190" y="31905"/>
                  <a:pt x="7589496" y="23650"/>
                  <a:pt x="7598492" y="18643"/>
                </a:cubicBezTo>
                <a:cubicBezTo>
                  <a:pt x="7604490" y="15306"/>
                  <a:pt x="7611687" y="13413"/>
                  <a:pt x="7619972" y="13658"/>
                </a:cubicBezTo>
                <a:close/>
                <a:moveTo>
                  <a:pt x="5418815" y="0"/>
                </a:moveTo>
                <a:lnTo>
                  <a:pt x="5433648" y="0"/>
                </a:lnTo>
                <a:lnTo>
                  <a:pt x="5435920" y="9049"/>
                </a:lnTo>
                <a:lnTo>
                  <a:pt x="5446170" y="7967"/>
                </a:lnTo>
                <a:cubicBezTo>
                  <a:pt x="5451446" y="7974"/>
                  <a:pt x="5456398" y="8549"/>
                  <a:pt x="5458663" y="9852"/>
                </a:cubicBezTo>
                <a:cubicBezTo>
                  <a:pt x="5475242" y="7273"/>
                  <a:pt x="5487767" y="3878"/>
                  <a:pt x="5497608" y="1209"/>
                </a:cubicBezTo>
                <a:lnTo>
                  <a:pt x="5504065" y="0"/>
                </a:lnTo>
                <a:lnTo>
                  <a:pt x="6169037" y="0"/>
                </a:lnTo>
                <a:lnTo>
                  <a:pt x="6190756" y="6868"/>
                </a:lnTo>
                <a:cubicBezTo>
                  <a:pt x="6219618" y="14374"/>
                  <a:pt x="6247527" y="18308"/>
                  <a:pt x="6286171" y="19333"/>
                </a:cubicBezTo>
                <a:cubicBezTo>
                  <a:pt x="6324094" y="32051"/>
                  <a:pt x="6364644" y="40226"/>
                  <a:pt x="6409725" y="51000"/>
                </a:cubicBezTo>
                <a:cubicBezTo>
                  <a:pt x="6451228" y="62749"/>
                  <a:pt x="6499888" y="72557"/>
                  <a:pt x="6554985" y="92119"/>
                </a:cubicBezTo>
                <a:cubicBezTo>
                  <a:pt x="6563095" y="93755"/>
                  <a:pt x="6577642" y="105143"/>
                  <a:pt x="6560468" y="98299"/>
                </a:cubicBezTo>
                <a:cubicBezTo>
                  <a:pt x="6608408" y="119801"/>
                  <a:pt x="6668038" y="141970"/>
                  <a:pt x="6720510" y="166077"/>
                </a:cubicBezTo>
                <a:cubicBezTo>
                  <a:pt x="6724089" y="165108"/>
                  <a:pt x="6724089" y="165108"/>
                  <a:pt x="6728618" y="167712"/>
                </a:cubicBezTo>
                <a:cubicBezTo>
                  <a:pt x="6728618" y="167712"/>
                  <a:pt x="6729570" y="171287"/>
                  <a:pt x="6729570" y="171287"/>
                </a:cubicBezTo>
                <a:cubicBezTo>
                  <a:pt x="6733150" y="170316"/>
                  <a:pt x="6742214" y="175528"/>
                  <a:pt x="6750322" y="177162"/>
                </a:cubicBezTo>
                <a:cubicBezTo>
                  <a:pt x="6750322" y="177162"/>
                  <a:pt x="6750322" y="177162"/>
                  <a:pt x="6748650" y="185282"/>
                </a:cubicBezTo>
                <a:cubicBezTo>
                  <a:pt x="6761293" y="189521"/>
                  <a:pt x="6777512" y="192790"/>
                  <a:pt x="6794684" y="199634"/>
                </a:cubicBezTo>
                <a:cubicBezTo>
                  <a:pt x="6811858" y="206480"/>
                  <a:pt x="6825452" y="214292"/>
                  <a:pt x="6827358" y="221443"/>
                </a:cubicBezTo>
                <a:cubicBezTo>
                  <a:pt x="6896048" y="248821"/>
                  <a:pt x="6975710" y="288558"/>
                  <a:pt x="7053698" y="336416"/>
                </a:cubicBezTo>
                <a:cubicBezTo>
                  <a:pt x="7130730" y="380697"/>
                  <a:pt x="7209670" y="432128"/>
                  <a:pt x="7281454" y="485503"/>
                </a:cubicBezTo>
                <a:cubicBezTo>
                  <a:pt x="7296001" y="496891"/>
                  <a:pt x="7293376" y="501437"/>
                  <a:pt x="7303392" y="510222"/>
                </a:cubicBezTo>
                <a:cubicBezTo>
                  <a:pt x="7332486" y="533002"/>
                  <a:pt x="7356096" y="549600"/>
                  <a:pt x="7380660" y="569775"/>
                </a:cubicBezTo>
                <a:cubicBezTo>
                  <a:pt x="7405222" y="589948"/>
                  <a:pt x="7429786" y="610123"/>
                  <a:pt x="7459832" y="636479"/>
                </a:cubicBezTo>
                <a:cubicBezTo>
                  <a:pt x="7485348" y="660228"/>
                  <a:pt x="7519928" y="689186"/>
                  <a:pt x="7541866" y="713905"/>
                </a:cubicBezTo>
                <a:cubicBezTo>
                  <a:pt x="7552834" y="726266"/>
                  <a:pt x="7562850" y="735049"/>
                  <a:pt x="7583835" y="756195"/>
                </a:cubicBezTo>
                <a:cubicBezTo>
                  <a:pt x="7599333" y="771160"/>
                  <a:pt x="7623178" y="803030"/>
                  <a:pt x="7638679" y="817994"/>
                </a:cubicBezTo>
                <a:cubicBezTo>
                  <a:pt x="7655132" y="836535"/>
                  <a:pt x="7670866" y="866770"/>
                  <a:pt x="7709256" y="910029"/>
                </a:cubicBezTo>
                <a:cubicBezTo>
                  <a:pt x="7720224" y="922389"/>
                  <a:pt x="7732146" y="938323"/>
                  <a:pt x="7743115" y="950682"/>
                </a:cubicBezTo>
                <a:cubicBezTo>
                  <a:pt x="7749552" y="960438"/>
                  <a:pt x="7755988" y="970193"/>
                  <a:pt x="7766006" y="978978"/>
                </a:cubicBezTo>
                <a:cubicBezTo>
                  <a:pt x="7766960" y="982552"/>
                  <a:pt x="7771488" y="985157"/>
                  <a:pt x="7768864" y="989703"/>
                </a:cubicBezTo>
                <a:cubicBezTo>
                  <a:pt x="7768864" y="989703"/>
                  <a:pt x="7767912" y="986127"/>
                  <a:pt x="7763380" y="983523"/>
                </a:cubicBezTo>
                <a:cubicBezTo>
                  <a:pt x="7753364" y="974738"/>
                  <a:pt x="7746927" y="964984"/>
                  <a:pt x="7739538" y="951652"/>
                </a:cubicBezTo>
                <a:cubicBezTo>
                  <a:pt x="7729521" y="942869"/>
                  <a:pt x="7722130" y="929538"/>
                  <a:pt x="7712116" y="920753"/>
                </a:cubicBezTo>
                <a:cubicBezTo>
                  <a:pt x="7708536" y="921724"/>
                  <a:pt x="7710442" y="928874"/>
                  <a:pt x="7721411" y="941235"/>
                </a:cubicBezTo>
                <a:cubicBezTo>
                  <a:pt x="7726896" y="947415"/>
                  <a:pt x="7732380" y="953594"/>
                  <a:pt x="7734286" y="960744"/>
                </a:cubicBezTo>
                <a:cubicBezTo>
                  <a:pt x="7738818" y="963347"/>
                  <a:pt x="7735239" y="964318"/>
                  <a:pt x="7735239" y="964318"/>
                </a:cubicBezTo>
                <a:cubicBezTo>
                  <a:pt x="7731659" y="965289"/>
                  <a:pt x="7730708" y="961715"/>
                  <a:pt x="7729755" y="958140"/>
                </a:cubicBezTo>
                <a:cubicBezTo>
                  <a:pt x="7726176" y="959108"/>
                  <a:pt x="7725222" y="955533"/>
                  <a:pt x="7725222" y="955533"/>
                </a:cubicBezTo>
                <a:cubicBezTo>
                  <a:pt x="7725222" y="955533"/>
                  <a:pt x="7724272" y="951960"/>
                  <a:pt x="7723318" y="948386"/>
                </a:cubicBezTo>
                <a:cubicBezTo>
                  <a:pt x="7707098" y="945115"/>
                  <a:pt x="7694223" y="925604"/>
                  <a:pt x="7676817" y="903492"/>
                </a:cubicBezTo>
                <a:cubicBezTo>
                  <a:pt x="7659412" y="881375"/>
                  <a:pt x="7638424" y="860230"/>
                  <a:pt x="7619346" y="846237"/>
                </a:cubicBezTo>
                <a:cubicBezTo>
                  <a:pt x="7601941" y="824122"/>
                  <a:pt x="7575472" y="796796"/>
                  <a:pt x="7553536" y="772077"/>
                </a:cubicBezTo>
                <a:lnTo>
                  <a:pt x="7524248" y="743883"/>
                </a:lnTo>
                <a:lnTo>
                  <a:pt x="7524263" y="744880"/>
                </a:lnTo>
                <a:lnTo>
                  <a:pt x="7519342" y="753191"/>
                </a:lnTo>
                <a:lnTo>
                  <a:pt x="7576658" y="815642"/>
                </a:lnTo>
                <a:cubicBezTo>
                  <a:pt x="7618628" y="857931"/>
                  <a:pt x="7657970" y="904765"/>
                  <a:pt x="7680142" y="944758"/>
                </a:cubicBezTo>
                <a:cubicBezTo>
                  <a:pt x="7685626" y="950937"/>
                  <a:pt x="7701126" y="965902"/>
                  <a:pt x="7709470" y="982807"/>
                </a:cubicBezTo>
                <a:cubicBezTo>
                  <a:pt x="7724970" y="997768"/>
                  <a:pt x="7717812" y="999710"/>
                  <a:pt x="7728782" y="1012072"/>
                </a:cubicBezTo>
                <a:cubicBezTo>
                  <a:pt x="7735218" y="1021826"/>
                  <a:pt x="7745234" y="1030611"/>
                  <a:pt x="7756203" y="1042970"/>
                </a:cubicBezTo>
                <a:cubicBezTo>
                  <a:pt x="7776468" y="1075810"/>
                  <a:pt x="7800312" y="1107680"/>
                  <a:pt x="7821531" y="1144094"/>
                </a:cubicBezTo>
                <a:cubicBezTo>
                  <a:pt x="7833928" y="1161817"/>
                  <a:pt x="7845431" y="1179782"/>
                  <a:pt x="7856725" y="1198763"/>
                </a:cubicBezTo>
                <a:lnTo>
                  <a:pt x="7859575" y="1203865"/>
                </a:lnTo>
                <a:lnTo>
                  <a:pt x="7859048" y="1195248"/>
                </a:lnTo>
                <a:cubicBezTo>
                  <a:pt x="7861035" y="1187651"/>
                  <a:pt x="7867835" y="1181171"/>
                  <a:pt x="7878486" y="1175583"/>
                </a:cubicBezTo>
                <a:cubicBezTo>
                  <a:pt x="7885676" y="1181279"/>
                  <a:pt x="7893378" y="1183065"/>
                  <a:pt x="7904421" y="1189656"/>
                </a:cubicBezTo>
                <a:cubicBezTo>
                  <a:pt x="7903268" y="1198453"/>
                  <a:pt x="7894753" y="1212343"/>
                  <a:pt x="7882229" y="1218503"/>
                </a:cubicBezTo>
                <a:lnTo>
                  <a:pt x="7869378" y="1221412"/>
                </a:lnTo>
                <a:lnTo>
                  <a:pt x="7890667" y="1259523"/>
                </a:lnTo>
                <a:cubicBezTo>
                  <a:pt x="7902589" y="1275455"/>
                  <a:pt x="7894479" y="1273821"/>
                  <a:pt x="7896384" y="1280971"/>
                </a:cubicBezTo>
                <a:cubicBezTo>
                  <a:pt x="7910932" y="1292360"/>
                  <a:pt x="7912118" y="1311206"/>
                  <a:pt x="7924040" y="1327142"/>
                </a:cubicBezTo>
                <a:lnTo>
                  <a:pt x="7949911" y="1374629"/>
                </a:lnTo>
                <a:lnTo>
                  <a:pt x="7958636" y="1371084"/>
                </a:lnTo>
                <a:cubicBezTo>
                  <a:pt x="7956410" y="1374553"/>
                  <a:pt x="7959554" y="1376572"/>
                  <a:pt x="7959554" y="1376572"/>
                </a:cubicBezTo>
                <a:cubicBezTo>
                  <a:pt x="7959554" y="1376572"/>
                  <a:pt x="7959554" y="1376572"/>
                  <a:pt x="7961781" y="1373102"/>
                </a:cubicBezTo>
                <a:cubicBezTo>
                  <a:pt x="7962241" y="1375846"/>
                  <a:pt x="7961127" y="1377581"/>
                  <a:pt x="7959900" y="1378630"/>
                </a:cubicBezTo>
                <a:cubicBezTo>
                  <a:pt x="7958672" y="1379678"/>
                  <a:pt x="7957328" y="1380040"/>
                  <a:pt x="7957328" y="1380040"/>
                </a:cubicBezTo>
                <a:lnTo>
                  <a:pt x="7953238" y="1380754"/>
                </a:lnTo>
                <a:lnTo>
                  <a:pt x="7979582" y="1434751"/>
                </a:lnTo>
                <a:cubicBezTo>
                  <a:pt x="7983396" y="1449051"/>
                  <a:pt x="7981722" y="1457174"/>
                  <a:pt x="7988159" y="1466926"/>
                </a:cubicBezTo>
                <a:lnTo>
                  <a:pt x="7991366" y="1474715"/>
                </a:lnTo>
                <a:lnTo>
                  <a:pt x="7998504" y="1473847"/>
                </a:lnTo>
                <a:cubicBezTo>
                  <a:pt x="8014780" y="1476052"/>
                  <a:pt x="8038622" y="1490768"/>
                  <a:pt x="8071766" y="1525669"/>
                </a:cubicBezTo>
                <a:cubicBezTo>
                  <a:pt x="8063427" y="1544594"/>
                  <a:pt x="8055100" y="1558334"/>
                  <a:pt x="8046997" y="1567852"/>
                </a:cubicBezTo>
                <a:lnTo>
                  <a:pt x="8033400" y="1577626"/>
                </a:lnTo>
                <a:lnTo>
                  <a:pt x="8037974" y="1589029"/>
                </a:lnTo>
                <a:cubicBezTo>
                  <a:pt x="8043693" y="1603290"/>
                  <a:pt x="8049295" y="1617108"/>
                  <a:pt x="8054421" y="1629134"/>
                </a:cubicBezTo>
                <a:lnTo>
                  <a:pt x="8055536" y="1633317"/>
                </a:lnTo>
                <a:lnTo>
                  <a:pt x="8061651" y="1636034"/>
                </a:lnTo>
                <a:lnTo>
                  <a:pt x="8073835" y="1631098"/>
                </a:lnTo>
                <a:cubicBezTo>
                  <a:pt x="8077236" y="1631529"/>
                  <a:pt x="8081065" y="1633322"/>
                  <a:pt x="8085412" y="1637103"/>
                </a:cubicBezTo>
                <a:cubicBezTo>
                  <a:pt x="8089198" y="1636880"/>
                  <a:pt x="8095227" y="1652672"/>
                  <a:pt x="8092004" y="1656898"/>
                </a:cubicBezTo>
                <a:lnTo>
                  <a:pt x="8089087" y="1660024"/>
                </a:lnTo>
                <a:lnTo>
                  <a:pt x="8095079" y="1684277"/>
                </a:lnTo>
                <a:cubicBezTo>
                  <a:pt x="8094585" y="1697059"/>
                  <a:pt x="8091962" y="1710000"/>
                  <a:pt x="8084348" y="1718761"/>
                </a:cubicBezTo>
                <a:lnTo>
                  <a:pt x="8079939" y="1721449"/>
                </a:lnTo>
                <a:lnTo>
                  <a:pt x="8082466" y="1729592"/>
                </a:lnTo>
                <a:lnTo>
                  <a:pt x="8098193" y="1732696"/>
                </a:lnTo>
                <a:lnTo>
                  <a:pt x="8091922" y="1721609"/>
                </a:lnTo>
                <a:cubicBezTo>
                  <a:pt x="8088113" y="1706423"/>
                  <a:pt x="8094522" y="1687592"/>
                  <a:pt x="8098936" y="1676358"/>
                </a:cubicBezTo>
                <a:lnTo>
                  <a:pt x="8102151" y="1667961"/>
                </a:lnTo>
                <a:lnTo>
                  <a:pt x="8098359" y="1667898"/>
                </a:lnTo>
                <a:lnTo>
                  <a:pt x="8102887" y="1663677"/>
                </a:lnTo>
                <a:lnTo>
                  <a:pt x="8102971" y="1662858"/>
                </a:lnTo>
                <a:cubicBezTo>
                  <a:pt x="8106856" y="1662923"/>
                  <a:pt x="8107260" y="1658909"/>
                  <a:pt x="8103374" y="1658844"/>
                </a:cubicBezTo>
                <a:cubicBezTo>
                  <a:pt x="8107865" y="1652889"/>
                  <a:pt x="8111283" y="1647922"/>
                  <a:pt x="8114450" y="1645461"/>
                </a:cubicBezTo>
                <a:lnTo>
                  <a:pt x="8118214" y="1646117"/>
                </a:lnTo>
                <a:lnTo>
                  <a:pt x="8117683" y="1623835"/>
                </a:lnTo>
                <a:lnTo>
                  <a:pt x="8118753" y="1617469"/>
                </a:lnTo>
                <a:lnTo>
                  <a:pt x="8116829" y="1615891"/>
                </a:lnTo>
                <a:lnTo>
                  <a:pt x="8119614" y="1612352"/>
                </a:lnTo>
                <a:lnTo>
                  <a:pt x="8122989" y="1592281"/>
                </a:lnTo>
                <a:cubicBezTo>
                  <a:pt x="8126397" y="1583782"/>
                  <a:pt x="8131752" y="1577979"/>
                  <a:pt x="8139972" y="1576904"/>
                </a:cubicBezTo>
                <a:lnTo>
                  <a:pt x="8143953" y="1604014"/>
                </a:lnTo>
                <a:lnTo>
                  <a:pt x="8145033" y="1605379"/>
                </a:lnTo>
                <a:lnTo>
                  <a:pt x="8144297" y="1607129"/>
                </a:lnTo>
                <a:lnTo>
                  <a:pt x="8147459" y="1638909"/>
                </a:lnTo>
                <a:lnTo>
                  <a:pt x="8142206" y="1669079"/>
                </a:lnTo>
                <a:lnTo>
                  <a:pt x="8146529" y="1669931"/>
                </a:lnTo>
                <a:cubicBezTo>
                  <a:pt x="8161383" y="1667353"/>
                  <a:pt x="8181687" y="1654125"/>
                  <a:pt x="8203182" y="1672575"/>
                </a:cubicBezTo>
                <a:cubicBezTo>
                  <a:pt x="8194606" y="1680472"/>
                  <a:pt x="8208129" y="1700797"/>
                  <a:pt x="8195261" y="1712643"/>
                </a:cubicBezTo>
                <a:cubicBezTo>
                  <a:pt x="8168921" y="1742355"/>
                  <a:pt x="8156233" y="1745157"/>
                  <a:pt x="8140573" y="1739430"/>
                </a:cubicBezTo>
                <a:lnTo>
                  <a:pt x="8139511" y="1738946"/>
                </a:lnTo>
                <a:lnTo>
                  <a:pt x="8116847" y="1738999"/>
                </a:lnTo>
                <a:lnTo>
                  <a:pt x="8113326" y="1731170"/>
                </a:lnTo>
                <a:lnTo>
                  <a:pt x="8113106" y="1731371"/>
                </a:lnTo>
                <a:lnTo>
                  <a:pt x="8107024" y="1736238"/>
                </a:lnTo>
                <a:lnTo>
                  <a:pt x="8120779" y="1756024"/>
                </a:lnTo>
                <a:lnTo>
                  <a:pt x="8125168" y="1751819"/>
                </a:lnTo>
                <a:cubicBezTo>
                  <a:pt x="8129350" y="1748410"/>
                  <a:pt x="8133382" y="1746489"/>
                  <a:pt x="8137015" y="1748539"/>
                </a:cubicBezTo>
                <a:cubicBezTo>
                  <a:pt x="8158015" y="1768771"/>
                  <a:pt x="8122960" y="1811924"/>
                  <a:pt x="8117930" y="1823769"/>
                </a:cubicBezTo>
                <a:cubicBezTo>
                  <a:pt x="8117930" y="1823769"/>
                  <a:pt x="8117531" y="1827738"/>
                  <a:pt x="8113298" y="1831643"/>
                </a:cubicBezTo>
                <a:lnTo>
                  <a:pt x="8108959" y="1832668"/>
                </a:lnTo>
                <a:lnTo>
                  <a:pt x="8109690" y="1836490"/>
                </a:lnTo>
                <a:cubicBezTo>
                  <a:pt x="8114456" y="1854363"/>
                  <a:pt x="8125654" y="1881994"/>
                  <a:pt x="8132561" y="1922288"/>
                </a:cubicBezTo>
                <a:cubicBezTo>
                  <a:pt x="8130887" y="1930412"/>
                  <a:pt x="8131840" y="1933985"/>
                  <a:pt x="8131121" y="1945680"/>
                </a:cubicBezTo>
                <a:cubicBezTo>
                  <a:pt x="8132308" y="1964526"/>
                  <a:pt x="8138510" y="1959011"/>
                  <a:pt x="8141370" y="1969735"/>
                </a:cubicBezTo>
                <a:lnTo>
                  <a:pt x="8143321" y="1980906"/>
                </a:lnTo>
                <a:lnTo>
                  <a:pt x="8164386" y="1987118"/>
                </a:lnTo>
                <a:cubicBezTo>
                  <a:pt x="8196368" y="2009548"/>
                  <a:pt x="8215352" y="2063117"/>
                  <a:pt x="8185430" y="2100970"/>
                </a:cubicBezTo>
                <a:lnTo>
                  <a:pt x="8158191" y="2099419"/>
                </a:lnTo>
                <a:lnTo>
                  <a:pt x="8163968" y="2155279"/>
                </a:lnTo>
                <a:cubicBezTo>
                  <a:pt x="8165270" y="2181763"/>
                  <a:pt x="8165678" y="2208485"/>
                  <a:pt x="8166832" y="2232609"/>
                </a:cubicBezTo>
                <a:lnTo>
                  <a:pt x="8174050" y="2293285"/>
                </a:lnTo>
                <a:lnTo>
                  <a:pt x="8179305" y="2289024"/>
                </a:lnTo>
                <a:lnTo>
                  <a:pt x="8178548" y="2288247"/>
                </a:lnTo>
                <a:cubicBezTo>
                  <a:pt x="8172882" y="2279555"/>
                  <a:pt x="8179983" y="2275383"/>
                  <a:pt x="8191266" y="2266905"/>
                </a:cubicBezTo>
                <a:lnTo>
                  <a:pt x="8196189" y="2277600"/>
                </a:lnTo>
                <a:lnTo>
                  <a:pt x="8218807" y="2277410"/>
                </a:lnTo>
                <a:cubicBezTo>
                  <a:pt x="8226790" y="2280036"/>
                  <a:pt x="8233994" y="2285031"/>
                  <a:pt x="8239574" y="2291415"/>
                </a:cubicBezTo>
                <a:lnTo>
                  <a:pt x="8239992" y="2292262"/>
                </a:lnTo>
                <a:lnTo>
                  <a:pt x="8246903" y="2291530"/>
                </a:lnTo>
                <a:cubicBezTo>
                  <a:pt x="8253456" y="2294203"/>
                  <a:pt x="8260601" y="2301032"/>
                  <a:pt x="8264721" y="2308647"/>
                </a:cubicBezTo>
                <a:lnTo>
                  <a:pt x="8264924" y="2309326"/>
                </a:lnTo>
                <a:lnTo>
                  <a:pt x="8285553" y="2309214"/>
                </a:lnTo>
                <a:cubicBezTo>
                  <a:pt x="8317769" y="2313057"/>
                  <a:pt x="8348639" y="2327667"/>
                  <a:pt x="8366493" y="2341443"/>
                </a:cubicBezTo>
                <a:cubicBezTo>
                  <a:pt x="8354384" y="2350296"/>
                  <a:pt x="8340313" y="2355817"/>
                  <a:pt x="8325629" y="2358589"/>
                </a:cubicBezTo>
                <a:cubicBezTo>
                  <a:pt x="8303604" y="2362746"/>
                  <a:pt x="8280200" y="2360725"/>
                  <a:pt x="8259982" y="2354506"/>
                </a:cubicBezTo>
                <a:lnTo>
                  <a:pt x="8241440" y="2346223"/>
                </a:lnTo>
                <a:lnTo>
                  <a:pt x="8241416" y="2346308"/>
                </a:lnTo>
                <a:lnTo>
                  <a:pt x="8205933" y="2338211"/>
                </a:lnTo>
                <a:lnTo>
                  <a:pt x="8206445" y="2341683"/>
                </a:lnTo>
                <a:cubicBezTo>
                  <a:pt x="8205836" y="2345477"/>
                  <a:pt x="8203865" y="2349797"/>
                  <a:pt x="8199773" y="2354992"/>
                </a:cubicBezTo>
                <a:cubicBezTo>
                  <a:pt x="8193996" y="2356695"/>
                  <a:pt x="8188340" y="2356369"/>
                  <a:pt x="8183349" y="2354539"/>
                </a:cubicBezTo>
                <a:lnTo>
                  <a:pt x="8176177" y="2349069"/>
                </a:lnTo>
                <a:lnTo>
                  <a:pt x="8172966" y="2392307"/>
                </a:lnTo>
                <a:lnTo>
                  <a:pt x="8177216" y="2389124"/>
                </a:lnTo>
                <a:cubicBezTo>
                  <a:pt x="8169454" y="2435069"/>
                  <a:pt x="8206009" y="2458998"/>
                  <a:pt x="8217706" y="2491634"/>
                </a:cubicBezTo>
                <a:lnTo>
                  <a:pt x="8219832" y="2502202"/>
                </a:lnTo>
                <a:lnTo>
                  <a:pt x="8236906" y="2508103"/>
                </a:lnTo>
                <a:cubicBezTo>
                  <a:pt x="8239758" y="2510237"/>
                  <a:pt x="8241569" y="2512981"/>
                  <a:pt x="8241709" y="2516526"/>
                </a:cubicBezTo>
                <a:cubicBezTo>
                  <a:pt x="8240875" y="2521924"/>
                  <a:pt x="8235584" y="2520568"/>
                  <a:pt x="8232521" y="2522589"/>
                </a:cubicBezTo>
                <a:lnTo>
                  <a:pt x="8220076" y="2516948"/>
                </a:lnTo>
                <a:lnTo>
                  <a:pt x="8218557" y="2528310"/>
                </a:lnTo>
                <a:cubicBezTo>
                  <a:pt x="8214104" y="2546036"/>
                  <a:pt x="8205819" y="2560080"/>
                  <a:pt x="8195231" y="2570687"/>
                </a:cubicBezTo>
                <a:lnTo>
                  <a:pt x="8167434" y="2586966"/>
                </a:lnTo>
                <a:lnTo>
                  <a:pt x="8163358" y="2622647"/>
                </a:lnTo>
                <a:lnTo>
                  <a:pt x="8162640" y="2629289"/>
                </a:lnTo>
                <a:lnTo>
                  <a:pt x="8164266" y="2630037"/>
                </a:lnTo>
                <a:cubicBezTo>
                  <a:pt x="8166403" y="2630797"/>
                  <a:pt x="8167147" y="2631274"/>
                  <a:pt x="8166034" y="2633009"/>
                </a:cubicBezTo>
                <a:cubicBezTo>
                  <a:pt x="8169007" y="2634917"/>
                  <a:pt x="8166781" y="2638386"/>
                  <a:pt x="8163807" y="2636478"/>
                </a:cubicBezTo>
                <a:lnTo>
                  <a:pt x="8161909" y="2636052"/>
                </a:lnTo>
                <a:lnTo>
                  <a:pt x="8155192" y="2698175"/>
                </a:lnTo>
                <a:lnTo>
                  <a:pt x="8147780" y="2744030"/>
                </a:lnTo>
                <a:lnTo>
                  <a:pt x="8160034" y="2744272"/>
                </a:lnTo>
                <a:cubicBezTo>
                  <a:pt x="8157255" y="2752264"/>
                  <a:pt x="8154476" y="2760255"/>
                  <a:pt x="8151698" y="2768245"/>
                </a:cubicBezTo>
                <a:cubicBezTo>
                  <a:pt x="8151562" y="2767274"/>
                  <a:pt x="8149352" y="2767159"/>
                  <a:pt x="8146115" y="2767533"/>
                </a:cubicBezTo>
                <a:lnTo>
                  <a:pt x="8143914" y="2767948"/>
                </a:lnTo>
                <a:lnTo>
                  <a:pt x="8130568" y="2850521"/>
                </a:lnTo>
                <a:cubicBezTo>
                  <a:pt x="8127224" y="2866762"/>
                  <a:pt x="8131756" y="2869367"/>
                  <a:pt x="8129362" y="2889183"/>
                </a:cubicBezTo>
                <a:cubicBezTo>
                  <a:pt x="8123878" y="2883001"/>
                  <a:pt x="8122438" y="2906393"/>
                  <a:pt x="8118860" y="2907363"/>
                </a:cubicBezTo>
                <a:cubicBezTo>
                  <a:pt x="8111450" y="2951542"/>
                  <a:pt x="8098322" y="2974268"/>
                  <a:pt x="8085428" y="3012264"/>
                </a:cubicBezTo>
                <a:cubicBezTo>
                  <a:pt x="8086381" y="3015839"/>
                  <a:pt x="8086260" y="3022581"/>
                  <a:pt x="8085035" y="3030579"/>
                </a:cubicBezTo>
                <a:lnTo>
                  <a:pt x="8079819" y="3049809"/>
                </a:lnTo>
                <a:lnTo>
                  <a:pt x="8086335" y="3045051"/>
                </a:lnTo>
                <a:cubicBezTo>
                  <a:pt x="8092499" y="3042335"/>
                  <a:pt x="8099148" y="3039642"/>
                  <a:pt x="8104695" y="3033900"/>
                </a:cubicBezTo>
                <a:lnTo>
                  <a:pt x="8114765" y="3044297"/>
                </a:lnTo>
                <a:lnTo>
                  <a:pt x="8172238" y="2994387"/>
                </a:lnTo>
                <a:lnTo>
                  <a:pt x="8194582" y="2976055"/>
                </a:lnTo>
                <a:lnTo>
                  <a:pt x="8198508" y="2970649"/>
                </a:lnTo>
                <a:lnTo>
                  <a:pt x="8199039" y="2970332"/>
                </a:lnTo>
                <a:lnTo>
                  <a:pt x="8197155" y="2944273"/>
                </a:lnTo>
                <a:cubicBezTo>
                  <a:pt x="8197817" y="2931640"/>
                  <a:pt x="8200972" y="2920978"/>
                  <a:pt x="8209103" y="2914398"/>
                </a:cubicBezTo>
                <a:lnTo>
                  <a:pt x="8219268" y="2910300"/>
                </a:lnTo>
                <a:lnTo>
                  <a:pt x="8210544" y="2899321"/>
                </a:lnTo>
                <a:cubicBezTo>
                  <a:pt x="8207811" y="2893532"/>
                  <a:pt x="8206549" y="2887247"/>
                  <a:pt x="8208860" y="2883109"/>
                </a:cubicBezTo>
                <a:cubicBezTo>
                  <a:pt x="8216006" y="2887403"/>
                  <a:pt x="8219369" y="2891637"/>
                  <a:pt x="8222732" y="2895869"/>
                </a:cubicBezTo>
                <a:cubicBezTo>
                  <a:pt x="8226306" y="2898018"/>
                  <a:pt x="8227987" y="2900135"/>
                  <a:pt x="8227726" y="2902741"/>
                </a:cubicBezTo>
                <a:lnTo>
                  <a:pt x="8223837" y="2908459"/>
                </a:lnTo>
                <a:lnTo>
                  <a:pt x="8225339" y="2907854"/>
                </a:lnTo>
                <a:lnTo>
                  <a:pt x="8245274" y="2908759"/>
                </a:lnTo>
                <a:lnTo>
                  <a:pt x="8245493" y="2908553"/>
                </a:lnTo>
                <a:cubicBezTo>
                  <a:pt x="8247696" y="2907423"/>
                  <a:pt x="8249571" y="2907312"/>
                  <a:pt x="8251444" y="2907202"/>
                </a:cubicBezTo>
                <a:lnTo>
                  <a:pt x="8250859" y="2909013"/>
                </a:lnTo>
                <a:lnTo>
                  <a:pt x="8250897" y="2909015"/>
                </a:lnTo>
                <a:lnTo>
                  <a:pt x="8250755" y="2909339"/>
                </a:lnTo>
                <a:lnTo>
                  <a:pt x="8248809" y="2915363"/>
                </a:lnTo>
                <a:lnTo>
                  <a:pt x="8247101" y="2917606"/>
                </a:lnTo>
                <a:lnTo>
                  <a:pt x="8242899" y="2927115"/>
                </a:lnTo>
                <a:lnTo>
                  <a:pt x="8243539" y="2931683"/>
                </a:lnTo>
                <a:lnTo>
                  <a:pt x="8241546" y="2935140"/>
                </a:lnTo>
                <a:lnTo>
                  <a:pt x="8276512" y="2905062"/>
                </a:lnTo>
                <a:cubicBezTo>
                  <a:pt x="8290710" y="2893236"/>
                  <a:pt x="8305109" y="2881762"/>
                  <a:pt x="8319040" y="2871626"/>
                </a:cubicBezTo>
                <a:lnTo>
                  <a:pt x="8321599" y="2869621"/>
                </a:lnTo>
                <a:lnTo>
                  <a:pt x="8317629" y="2866995"/>
                </a:lnTo>
                <a:cubicBezTo>
                  <a:pt x="8310373" y="2861007"/>
                  <a:pt x="8304248" y="2854756"/>
                  <a:pt x="8299801" y="2849119"/>
                </a:cubicBezTo>
                <a:cubicBezTo>
                  <a:pt x="8308941" y="2845608"/>
                  <a:pt x="8318949" y="2844703"/>
                  <a:pt x="8329004" y="2845747"/>
                </a:cubicBezTo>
                <a:lnTo>
                  <a:pt x="8344743" y="2851492"/>
                </a:lnTo>
                <a:lnTo>
                  <a:pt x="8350334" y="2847113"/>
                </a:lnTo>
                <a:cubicBezTo>
                  <a:pt x="8360471" y="2839896"/>
                  <a:pt x="8370399" y="2833442"/>
                  <a:pt x="8380380" y="2827177"/>
                </a:cubicBezTo>
                <a:lnTo>
                  <a:pt x="8389694" y="2821235"/>
                </a:lnTo>
                <a:lnTo>
                  <a:pt x="8385235" y="2820857"/>
                </a:lnTo>
                <a:cubicBezTo>
                  <a:pt x="8381721" y="2819815"/>
                  <a:pt x="8377920" y="2817880"/>
                  <a:pt x="8373816" y="2814671"/>
                </a:cubicBezTo>
                <a:cubicBezTo>
                  <a:pt x="8369666" y="2810456"/>
                  <a:pt x="8369666" y="2810456"/>
                  <a:pt x="8369489" y="2806423"/>
                </a:cubicBezTo>
                <a:cubicBezTo>
                  <a:pt x="8367324" y="2802297"/>
                  <a:pt x="8365206" y="2799182"/>
                  <a:pt x="8364079" y="2796112"/>
                </a:cubicBezTo>
                <a:lnTo>
                  <a:pt x="8364205" y="2793812"/>
                </a:lnTo>
                <a:lnTo>
                  <a:pt x="8359143" y="2790061"/>
                </a:lnTo>
                <a:cubicBezTo>
                  <a:pt x="8346406" y="2782739"/>
                  <a:pt x="8332461" y="2777976"/>
                  <a:pt x="8319302" y="2772540"/>
                </a:cubicBezTo>
                <a:lnTo>
                  <a:pt x="8319036" y="2772403"/>
                </a:lnTo>
                <a:lnTo>
                  <a:pt x="8315631" y="2779554"/>
                </a:lnTo>
                <a:cubicBezTo>
                  <a:pt x="8310039" y="2784271"/>
                  <a:pt x="8303433" y="2787946"/>
                  <a:pt x="8299822" y="2793749"/>
                </a:cubicBezTo>
                <a:cubicBezTo>
                  <a:pt x="8284894" y="2784111"/>
                  <a:pt x="8280694" y="2771051"/>
                  <a:pt x="8282796" y="2760657"/>
                </a:cubicBezTo>
                <a:lnTo>
                  <a:pt x="8287156" y="2753022"/>
                </a:lnTo>
                <a:lnTo>
                  <a:pt x="8281081" y="2747497"/>
                </a:lnTo>
                <a:cubicBezTo>
                  <a:pt x="8277102" y="2742643"/>
                  <a:pt x="8273714" y="2736950"/>
                  <a:pt x="8271095" y="2730130"/>
                </a:cubicBezTo>
                <a:cubicBezTo>
                  <a:pt x="8265569" y="2717470"/>
                  <a:pt x="8263104" y="2705388"/>
                  <a:pt x="8263107" y="2694137"/>
                </a:cubicBezTo>
                <a:lnTo>
                  <a:pt x="8267158" y="2675706"/>
                </a:lnTo>
                <a:lnTo>
                  <a:pt x="8266132" y="2675035"/>
                </a:lnTo>
                <a:cubicBezTo>
                  <a:pt x="8262024" y="2668650"/>
                  <a:pt x="8262217" y="2658021"/>
                  <a:pt x="8268538" y="2646456"/>
                </a:cubicBezTo>
                <a:lnTo>
                  <a:pt x="8277855" y="2652348"/>
                </a:lnTo>
                <a:lnTo>
                  <a:pt x="8287975" y="2638596"/>
                </a:lnTo>
                <a:lnTo>
                  <a:pt x="8301643" y="2629810"/>
                </a:lnTo>
                <a:lnTo>
                  <a:pt x="8305183" y="2618895"/>
                </a:lnTo>
                <a:lnTo>
                  <a:pt x="8294842" y="2621155"/>
                </a:lnTo>
                <a:cubicBezTo>
                  <a:pt x="8290683" y="2620527"/>
                  <a:pt x="8286102" y="2618317"/>
                  <a:pt x="8281194" y="2614095"/>
                </a:cubicBezTo>
                <a:cubicBezTo>
                  <a:pt x="8280664" y="2602078"/>
                  <a:pt x="8294915" y="2582742"/>
                  <a:pt x="8306268" y="2583264"/>
                </a:cubicBezTo>
                <a:cubicBezTo>
                  <a:pt x="8310229" y="2587443"/>
                  <a:pt x="8314191" y="2591625"/>
                  <a:pt x="8318152" y="2595801"/>
                </a:cubicBezTo>
                <a:lnTo>
                  <a:pt x="8315191" y="2601363"/>
                </a:lnTo>
                <a:lnTo>
                  <a:pt x="8327751" y="2583734"/>
                </a:lnTo>
                <a:cubicBezTo>
                  <a:pt x="8344136" y="2567349"/>
                  <a:pt x="8365531" y="2557612"/>
                  <a:pt x="8389319" y="2560880"/>
                </a:cubicBezTo>
                <a:cubicBezTo>
                  <a:pt x="8401213" y="2562514"/>
                  <a:pt x="8413706" y="2567397"/>
                  <a:pt x="8426470" y="2576328"/>
                </a:cubicBezTo>
                <a:cubicBezTo>
                  <a:pt x="8434785" y="2583016"/>
                  <a:pt x="8440859" y="2591127"/>
                  <a:pt x="8445693" y="2600301"/>
                </a:cubicBezTo>
                <a:lnTo>
                  <a:pt x="8453350" y="2621908"/>
                </a:lnTo>
                <a:lnTo>
                  <a:pt x="8459355" y="2625903"/>
                </a:lnTo>
                <a:lnTo>
                  <a:pt x="8455874" y="2629033"/>
                </a:lnTo>
                <a:lnTo>
                  <a:pt x="8462439" y="2647560"/>
                </a:lnTo>
                <a:cubicBezTo>
                  <a:pt x="8467476" y="2664903"/>
                  <a:pt x="8473095" y="2683429"/>
                  <a:pt x="8482664" y="2701933"/>
                </a:cubicBezTo>
                <a:lnTo>
                  <a:pt x="8476102" y="2701639"/>
                </a:lnTo>
                <a:lnTo>
                  <a:pt x="8479915" y="2706246"/>
                </a:lnTo>
                <a:cubicBezTo>
                  <a:pt x="8485011" y="2713823"/>
                  <a:pt x="8488491" y="2721278"/>
                  <a:pt x="8488772" y="2727926"/>
                </a:cubicBezTo>
                <a:cubicBezTo>
                  <a:pt x="8488961" y="2732358"/>
                  <a:pt x="8487727" y="2736431"/>
                  <a:pt x="8484606" y="2739945"/>
                </a:cubicBezTo>
                <a:cubicBezTo>
                  <a:pt x="8471988" y="2755985"/>
                  <a:pt x="8447399" y="2756484"/>
                  <a:pt x="8425307" y="2743810"/>
                </a:cubicBezTo>
                <a:lnTo>
                  <a:pt x="8421712" y="2740865"/>
                </a:lnTo>
                <a:lnTo>
                  <a:pt x="8403669" y="2784932"/>
                </a:lnTo>
                <a:lnTo>
                  <a:pt x="8399635" y="2797783"/>
                </a:lnTo>
                <a:lnTo>
                  <a:pt x="8402480" y="2801899"/>
                </a:lnTo>
                <a:lnTo>
                  <a:pt x="8406660" y="2810413"/>
                </a:lnTo>
                <a:lnTo>
                  <a:pt x="8442965" y="2787255"/>
                </a:lnTo>
                <a:cubicBezTo>
                  <a:pt x="8456895" y="2777120"/>
                  <a:pt x="8471971" y="2765064"/>
                  <a:pt x="8487046" y="2753008"/>
                </a:cubicBezTo>
                <a:lnTo>
                  <a:pt x="8519253" y="2727984"/>
                </a:lnTo>
                <a:lnTo>
                  <a:pt x="8511721" y="2722780"/>
                </a:lnTo>
                <a:lnTo>
                  <a:pt x="8510056" y="2719867"/>
                </a:lnTo>
                <a:lnTo>
                  <a:pt x="8505760" y="2717439"/>
                </a:lnTo>
                <a:cubicBezTo>
                  <a:pt x="8499487" y="2713742"/>
                  <a:pt x="8494134" y="2710500"/>
                  <a:pt x="8490936" y="2708656"/>
                </a:cubicBezTo>
                <a:cubicBezTo>
                  <a:pt x="8490373" y="2704625"/>
                  <a:pt x="8490373" y="2704625"/>
                  <a:pt x="8490373" y="2704625"/>
                </a:cubicBezTo>
                <a:cubicBezTo>
                  <a:pt x="8491751" y="2700478"/>
                  <a:pt x="8494524" y="2699300"/>
                  <a:pt x="8498552" y="2700081"/>
                </a:cubicBezTo>
                <a:lnTo>
                  <a:pt x="8504188" y="2702667"/>
                </a:lnTo>
                <a:lnTo>
                  <a:pt x="8502782" y="2687370"/>
                </a:lnTo>
                <a:cubicBezTo>
                  <a:pt x="8507443" y="2684296"/>
                  <a:pt x="8510381" y="2678609"/>
                  <a:pt x="8515633" y="2673893"/>
                </a:cubicBezTo>
                <a:lnTo>
                  <a:pt x="8521561" y="2670440"/>
                </a:lnTo>
                <a:lnTo>
                  <a:pt x="8512740" y="2670717"/>
                </a:lnTo>
                <a:cubicBezTo>
                  <a:pt x="8507951" y="2668173"/>
                  <a:pt x="8503172" y="2663898"/>
                  <a:pt x="8498556" y="2657555"/>
                </a:cubicBezTo>
                <a:cubicBezTo>
                  <a:pt x="8506077" y="2637277"/>
                  <a:pt x="8513313" y="2603959"/>
                  <a:pt x="8535252" y="2590316"/>
                </a:cubicBezTo>
                <a:lnTo>
                  <a:pt x="8540071" y="2589283"/>
                </a:lnTo>
                <a:lnTo>
                  <a:pt x="8543481" y="2584857"/>
                </a:lnTo>
                <a:lnTo>
                  <a:pt x="8543366" y="2584040"/>
                </a:lnTo>
                <a:cubicBezTo>
                  <a:pt x="8547236" y="2583812"/>
                  <a:pt x="8546675" y="2579809"/>
                  <a:pt x="8542805" y="2580035"/>
                </a:cubicBezTo>
                <a:cubicBezTo>
                  <a:pt x="8545834" y="2573805"/>
                  <a:pt x="8548035" y="2568629"/>
                  <a:pt x="8550587" y="2565957"/>
                </a:cubicBezTo>
                <a:cubicBezTo>
                  <a:pt x="8553139" y="2563285"/>
                  <a:pt x="8556040" y="2563115"/>
                  <a:pt x="8560471" y="2566890"/>
                </a:cubicBezTo>
                <a:cubicBezTo>
                  <a:pt x="8568773" y="2570439"/>
                  <a:pt x="8566025" y="2578672"/>
                  <a:pt x="8574886" y="2586224"/>
                </a:cubicBezTo>
                <a:cubicBezTo>
                  <a:pt x="8592049" y="2597325"/>
                  <a:pt x="8610781" y="2563936"/>
                  <a:pt x="8645106" y="2586137"/>
                </a:cubicBezTo>
                <a:cubicBezTo>
                  <a:pt x="8638490" y="2594598"/>
                  <a:pt x="8656774" y="2613704"/>
                  <a:pt x="8646848" y="2626397"/>
                </a:cubicBezTo>
                <a:cubicBezTo>
                  <a:pt x="8621498" y="2668249"/>
                  <a:pt x="8608766" y="2660922"/>
                  <a:pt x="8579993" y="2650505"/>
                </a:cubicBezTo>
                <a:cubicBezTo>
                  <a:pt x="8583864" y="2650277"/>
                  <a:pt x="8579431" y="2646501"/>
                  <a:pt x="8579431" y="2646501"/>
                </a:cubicBezTo>
                <a:cubicBezTo>
                  <a:pt x="8570570" y="2638949"/>
                  <a:pt x="8570066" y="2663196"/>
                  <a:pt x="8557335" y="2655871"/>
                </a:cubicBezTo>
                <a:lnTo>
                  <a:pt x="8554516" y="2652535"/>
                </a:lnTo>
                <a:lnTo>
                  <a:pt x="8552999" y="2652423"/>
                </a:lnTo>
                <a:lnTo>
                  <a:pt x="8540310" y="2666465"/>
                </a:lnTo>
                <a:lnTo>
                  <a:pt x="8542368" y="2666248"/>
                </a:lnTo>
                <a:cubicBezTo>
                  <a:pt x="8557433" y="2668801"/>
                  <a:pt x="8564527" y="2677862"/>
                  <a:pt x="8568244" y="2686029"/>
                </a:cubicBezTo>
                <a:lnTo>
                  <a:pt x="8570260" y="2691970"/>
                </a:lnTo>
                <a:lnTo>
                  <a:pt x="8576258" y="2687864"/>
                </a:lnTo>
                <a:lnTo>
                  <a:pt x="8578075" y="2684418"/>
                </a:lnTo>
                <a:cubicBezTo>
                  <a:pt x="8578891" y="2683373"/>
                  <a:pt x="8578891" y="2683373"/>
                  <a:pt x="8576981" y="2683484"/>
                </a:cubicBezTo>
                <a:cubicBezTo>
                  <a:pt x="8583506" y="2675117"/>
                  <a:pt x="8589477" y="2662790"/>
                  <a:pt x="8597666" y="2666302"/>
                </a:cubicBezTo>
                <a:lnTo>
                  <a:pt x="8601790" y="2671788"/>
                </a:lnTo>
                <a:lnTo>
                  <a:pt x="8628175" y="2655214"/>
                </a:lnTo>
                <a:lnTo>
                  <a:pt x="8702622" y="2611655"/>
                </a:lnTo>
                <a:lnTo>
                  <a:pt x="8699067" y="2581542"/>
                </a:lnTo>
                <a:cubicBezTo>
                  <a:pt x="8697433" y="2567819"/>
                  <a:pt x="8695221" y="2553598"/>
                  <a:pt x="8690919" y="2538938"/>
                </a:cubicBezTo>
                <a:cubicBezTo>
                  <a:pt x="8734130" y="2510113"/>
                  <a:pt x="8727422" y="2480959"/>
                  <a:pt x="8735868" y="2453146"/>
                </a:cubicBezTo>
                <a:cubicBezTo>
                  <a:pt x="8771298" y="2448113"/>
                  <a:pt x="8807598" y="2414597"/>
                  <a:pt x="8845025" y="2397502"/>
                </a:cubicBezTo>
                <a:cubicBezTo>
                  <a:pt x="8866428" y="2407553"/>
                  <a:pt x="8887548" y="2413497"/>
                  <a:pt x="8908669" y="2419442"/>
                </a:cubicBezTo>
                <a:lnTo>
                  <a:pt x="8943107" y="2431314"/>
                </a:lnTo>
                <a:lnTo>
                  <a:pt x="8951209" y="2416233"/>
                </a:lnTo>
                <a:lnTo>
                  <a:pt x="8959944" y="2437118"/>
                </a:lnTo>
                <a:lnTo>
                  <a:pt x="8972314" y="2441381"/>
                </a:lnTo>
                <a:lnTo>
                  <a:pt x="8979868" y="2469344"/>
                </a:lnTo>
                <a:lnTo>
                  <a:pt x="9029293" y="2438914"/>
                </a:lnTo>
                <a:cubicBezTo>
                  <a:pt x="9086676" y="2404405"/>
                  <a:pt x="9147384" y="2381977"/>
                  <a:pt x="9200192" y="2355149"/>
                </a:cubicBezTo>
                <a:cubicBezTo>
                  <a:pt x="9212668" y="2351870"/>
                  <a:pt x="9217244" y="2344194"/>
                  <a:pt x="9223479" y="2342556"/>
                </a:cubicBezTo>
                <a:lnTo>
                  <a:pt x="9367133" y="2277186"/>
                </a:lnTo>
                <a:lnTo>
                  <a:pt x="9361680" y="2278989"/>
                </a:lnTo>
                <a:cubicBezTo>
                  <a:pt x="9361497" y="2274827"/>
                  <a:pt x="9357393" y="2266333"/>
                  <a:pt x="9361130" y="2266504"/>
                </a:cubicBezTo>
                <a:cubicBezTo>
                  <a:pt x="9360946" y="2262343"/>
                  <a:pt x="9368421" y="2262685"/>
                  <a:pt x="9368421" y="2262685"/>
                </a:cubicBezTo>
                <a:cubicBezTo>
                  <a:pt x="9368237" y="2258524"/>
                  <a:pt x="9368054" y="2254362"/>
                  <a:pt x="9371607" y="2250373"/>
                </a:cubicBezTo>
                <a:cubicBezTo>
                  <a:pt x="9375530" y="2254705"/>
                  <a:pt x="9375345" y="2250544"/>
                  <a:pt x="9379083" y="2250715"/>
                </a:cubicBezTo>
                <a:cubicBezTo>
                  <a:pt x="9377306" y="2252710"/>
                  <a:pt x="9376556" y="2256829"/>
                  <a:pt x="9375828" y="2261468"/>
                </a:cubicBezTo>
                <a:lnTo>
                  <a:pt x="9372884" y="2274569"/>
                </a:lnTo>
                <a:lnTo>
                  <a:pt x="9403900" y="2260455"/>
                </a:lnTo>
                <a:lnTo>
                  <a:pt x="9404491" y="2254956"/>
                </a:lnTo>
                <a:cubicBezTo>
                  <a:pt x="9404818" y="2251448"/>
                  <a:pt x="9404684" y="2248423"/>
                  <a:pt x="9402757" y="2248334"/>
                </a:cubicBezTo>
                <a:cubicBezTo>
                  <a:pt x="9411029" y="2239656"/>
                  <a:pt x="9421467" y="2231078"/>
                  <a:pt x="9431199" y="2230958"/>
                </a:cubicBezTo>
                <a:cubicBezTo>
                  <a:pt x="9434444" y="2230918"/>
                  <a:pt x="9437607" y="2231819"/>
                  <a:pt x="9440588" y="2233969"/>
                </a:cubicBezTo>
                <a:lnTo>
                  <a:pt x="9444471" y="2241993"/>
                </a:lnTo>
                <a:lnTo>
                  <a:pt x="9501634" y="2215981"/>
                </a:lnTo>
                <a:lnTo>
                  <a:pt x="9493971" y="2213408"/>
                </a:lnTo>
                <a:cubicBezTo>
                  <a:pt x="9488365" y="2209360"/>
                  <a:pt x="9485520" y="2204318"/>
                  <a:pt x="9484815" y="2198799"/>
                </a:cubicBezTo>
                <a:lnTo>
                  <a:pt x="9485756" y="2194335"/>
                </a:lnTo>
                <a:lnTo>
                  <a:pt x="9477124" y="2195735"/>
                </a:lnTo>
                <a:lnTo>
                  <a:pt x="9487296" y="2187032"/>
                </a:lnTo>
                <a:lnTo>
                  <a:pt x="9488498" y="2181334"/>
                </a:lnTo>
                <a:cubicBezTo>
                  <a:pt x="9503275" y="2151580"/>
                  <a:pt x="9556012" y="2122895"/>
                  <a:pt x="9568955" y="2160080"/>
                </a:cubicBezTo>
                <a:lnTo>
                  <a:pt x="9567417" y="2189632"/>
                </a:lnTo>
                <a:lnTo>
                  <a:pt x="9673907" y="2150529"/>
                </a:lnTo>
                <a:cubicBezTo>
                  <a:pt x="9724321" y="2133234"/>
                  <a:pt x="9776504" y="2116283"/>
                  <a:pt x="9831804" y="2098512"/>
                </a:cubicBezTo>
                <a:cubicBezTo>
                  <a:pt x="9842617" y="2089198"/>
                  <a:pt x="9838041" y="2096874"/>
                  <a:pt x="9850513" y="2093596"/>
                </a:cubicBezTo>
                <a:lnTo>
                  <a:pt x="10026940" y="2045729"/>
                </a:lnTo>
                <a:lnTo>
                  <a:pt x="10018506" y="2043154"/>
                </a:lnTo>
                <a:cubicBezTo>
                  <a:pt x="10013930" y="2040496"/>
                  <a:pt x="10010134" y="2036605"/>
                  <a:pt x="10004830" y="2030153"/>
                </a:cubicBezTo>
                <a:cubicBezTo>
                  <a:pt x="10012028" y="2003983"/>
                  <a:pt x="10029832" y="1990716"/>
                  <a:pt x="10047638" y="1977449"/>
                </a:cubicBezTo>
                <a:cubicBezTo>
                  <a:pt x="10060280" y="1979733"/>
                  <a:pt x="10066906" y="1983792"/>
                  <a:pt x="10069488" y="1988979"/>
                </a:cubicBezTo>
                <a:cubicBezTo>
                  <a:pt x="10073360" y="1996761"/>
                  <a:pt x="10068136" y="2007086"/>
                  <a:pt x="10060478" y="2017775"/>
                </a:cubicBezTo>
                <a:lnTo>
                  <a:pt x="10042266" y="2041678"/>
                </a:lnTo>
                <a:lnTo>
                  <a:pt x="10189740" y="2009799"/>
                </a:lnTo>
                <a:lnTo>
                  <a:pt x="10204028" y="1989026"/>
                </a:lnTo>
                <a:cubicBezTo>
                  <a:pt x="10226610" y="1966151"/>
                  <a:pt x="10248360" y="1972452"/>
                  <a:pt x="10269146" y="1990615"/>
                </a:cubicBezTo>
                <a:lnTo>
                  <a:pt x="10269220" y="1990701"/>
                </a:lnTo>
                <a:lnTo>
                  <a:pt x="10281940" y="1987508"/>
                </a:lnTo>
                <a:cubicBezTo>
                  <a:pt x="10303200" y="1982734"/>
                  <a:pt x="10323880" y="1978916"/>
                  <a:pt x="10346542" y="1976200"/>
                </a:cubicBezTo>
                <a:lnTo>
                  <a:pt x="10349026" y="1975947"/>
                </a:lnTo>
                <a:lnTo>
                  <a:pt x="10319376" y="1957195"/>
                </a:lnTo>
                <a:cubicBezTo>
                  <a:pt x="10285344" y="1941978"/>
                  <a:pt x="10258380" y="1942614"/>
                  <a:pt x="10259596" y="1904610"/>
                </a:cubicBezTo>
                <a:cubicBezTo>
                  <a:pt x="10288432" y="1892326"/>
                  <a:pt x="10329530" y="1917724"/>
                  <a:pt x="10346884" y="1948432"/>
                </a:cubicBezTo>
                <a:lnTo>
                  <a:pt x="10353882" y="1975449"/>
                </a:lnTo>
                <a:lnTo>
                  <a:pt x="10362010" y="1974618"/>
                </a:lnTo>
                <a:lnTo>
                  <a:pt x="10364452" y="1969058"/>
                </a:lnTo>
                <a:cubicBezTo>
                  <a:pt x="10377058" y="1966589"/>
                  <a:pt x="10385060" y="1967891"/>
                  <a:pt x="10389938" y="1971671"/>
                </a:cubicBezTo>
                <a:lnTo>
                  <a:pt x="10391824" y="1976558"/>
                </a:lnTo>
                <a:lnTo>
                  <a:pt x="10393520" y="1976806"/>
                </a:lnTo>
                <a:cubicBezTo>
                  <a:pt x="10451312" y="1968094"/>
                  <a:pt x="10480836" y="1953861"/>
                  <a:pt x="10501206" y="1954982"/>
                </a:cubicBezTo>
                <a:cubicBezTo>
                  <a:pt x="10516798" y="1950885"/>
                  <a:pt x="10536338" y="1948988"/>
                  <a:pt x="10554320" y="1947500"/>
                </a:cubicBezTo>
                <a:lnTo>
                  <a:pt x="10568772" y="1946264"/>
                </a:lnTo>
                <a:lnTo>
                  <a:pt x="10575112" y="1931223"/>
                </a:lnTo>
                <a:cubicBezTo>
                  <a:pt x="10581542" y="1936538"/>
                  <a:pt x="10590244" y="1936471"/>
                  <a:pt x="10595288" y="1938220"/>
                </a:cubicBezTo>
                <a:lnTo>
                  <a:pt x="10595936" y="1942807"/>
                </a:lnTo>
                <a:lnTo>
                  <a:pt x="10598080" y="1942476"/>
                </a:lnTo>
                <a:cubicBezTo>
                  <a:pt x="10643398" y="1937044"/>
                  <a:pt x="10687056" y="1925570"/>
                  <a:pt x="10754408" y="1927297"/>
                </a:cubicBezTo>
                <a:cubicBezTo>
                  <a:pt x="10758982" y="1919622"/>
                  <a:pt x="10785592" y="1919103"/>
                  <a:pt x="10804300" y="1914188"/>
                </a:cubicBezTo>
                <a:cubicBezTo>
                  <a:pt x="10804300" y="1914188"/>
                  <a:pt x="10810536" y="1912547"/>
                  <a:pt x="10818436" y="1916949"/>
                </a:cubicBezTo>
                <a:cubicBezTo>
                  <a:pt x="10824672" y="1915310"/>
                  <a:pt x="10830910" y="1913670"/>
                  <a:pt x="10829250" y="1907632"/>
                </a:cubicBezTo>
                <a:cubicBezTo>
                  <a:pt x="10901580" y="1927476"/>
                  <a:pt x="10963948" y="1911086"/>
                  <a:pt x="11020080" y="1896336"/>
                </a:cubicBezTo>
                <a:cubicBezTo>
                  <a:pt x="11017164" y="1910054"/>
                  <a:pt x="11072044" y="1915061"/>
                  <a:pt x="11131494" y="1912388"/>
                </a:cubicBezTo>
                <a:cubicBezTo>
                  <a:pt x="11186370" y="1917393"/>
                  <a:pt x="11244162" y="1908682"/>
                  <a:pt x="11239180" y="1890565"/>
                </a:cubicBezTo>
                <a:cubicBezTo>
                  <a:pt x="11259552" y="1891688"/>
                  <a:pt x="11279924" y="1892809"/>
                  <a:pt x="11300292" y="1893932"/>
                </a:cubicBezTo>
                <a:cubicBezTo>
                  <a:pt x="11308192" y="1898331"/>
                  <a:pt x="11316088" y="1902730"/>
                  <a:pt x="11323986" y="1907132"/>
                </a:cubicBezTo>
                <a:cubicBezTo>
                  <a:pt x="11323986" y="1907132"/>
                  <a:pt x="11323986" y="1907132"/>
                  <a:pt x="11311916" y="1936207"/>
                </a:cubicBezTo>
                <a:lnTo>
                  <a:pt x="11378470" y="1942125"/>
                </a:lnTo>
                <a:lnTo>
                  <a:pt x="11378470" y="9814820"/>
                </a:lnTo>
                <a:lnTo>
                  <a:pt x="11234784" y="9820188"/>
                </a:lnTo>
                <a:lnTo>
                  <a:pt x="11139324" y="9822582"/>
                </a:lnTo>
                <a:lnTo>
                  <a:pt x="11144584" y="9830799"/>
                </a:lnTo>
                <a:cubicBezTo>
                  <a:pt x="11104480" y="9868680"/>
                  <a:pt x="11075062" y="9868038"/>
                  <a:pt x="11046084" y="9848034"/>
                </a:cubicBezTo>
                <a:lnTo>
                  <a:pt x="11053782" y="9824728"/>
                </a:lnTo>
                <a:lnTo>
                  <a:pt x="11033876" y="9825226"/>
                </a:lnTo>
                <a:cubicBezTo>
                  <a:pt x="11001030" y="9827383"/>
                  <a:pt x="11010588" y="9837823"/>
                  <a:pt x="10991880" y="9842739"/>
                </a:cubicBezTo>
                <a:cubicBezTo>
                  <a:pt x="10910396" y="9838251"/>
                  <a:pt x="10830572" y="9839801"/>
                  <a:pt x="10741188" y="9830912"/>
                </a:cubicBezTo>
                <a:cubicBezTo>
                  <a:pt x="10700446" y="9828666"/>
                  <a:pt x="10659704" y="9826422"/>
                  <a:pt x="10619324" y="9822462"/>
                </a:cubicBezTo>
                <a:lnTo>
                  <a:pt x="10507780" y="9804999"/>
                </a:lnTo>
                <a:lnTo>
                  <a:pt x="10518940" y="9851974"/>
                </a:lnTo>
                <a:lnTo>
                  <a:pt x="10602316" y="9860928"/>
                </a:lnTo>
                <a:cubicBezTo>
                  <a:pt x="10671330" y="9868695"/>
                  <a:pt x="10746580" y="9874823"/>
                  <a:pt x="10815588" y="9882589"/>
                </a:cubicBezTo>
                <a:cubicBezTo>
                  <a:pt x="10890836" y="9888719"/>
                  <a:pt x="10958188" y="9890446"/>
                  <a:pt x="11019300" y="9893814"/>
                </a:cubicBezTo>
                <a:cubicBezTo>
                  <a:pt x="11052144" y="9891657"/>
                  <a:pt x="11091224" y="9887864"/>
                  <a:pt x="11117832" y="9887345"/>
                </a:cubicBezTo>
                <a:cubicBezTo>
                  <a:pt x="11131968" y="9890108"/>
                  <a:pt x="11125732" y="9891748"/>
                  <a:pt x="11133630" y="9896149"/>
                </a:cubicBezTo>
                <a:cubicBezTo>
                  <a:pt x="11139868" y="9894509"/>
                  <a:pt x="11144440" y="9886830"/>
                  <a:pt x="11144440" y="9886830"/>
                </a:cubicBezTo>
                <a:cubicBezTo>
                  <a:pt x="11172712" y="9892350"/>
                  <a:pt x="11168136" y="9900029"/>
                  <a:pt x="11186844" y="9895113"/>
                </a:cubicBezTo>
                <a:cubicBezTo>
                  <a:pt x="11225928" y="9891320"/>
                  <a:pt x="11205556" y="9890197"/>
                  <a:pt x="11244638" y="9886403"/>
                </a:cubicBezTo>
                <a:cubicBezTo>
                  <a:pt x="11275824" y="9878209"/>
                  <a:pt x="11319888" y="9892531"/>
                  <a:pt x="11368120" y="9873378"/>
                </a:cubicBezTo>
                <a:lnTo>
                  <a:pt x="11378470" y="9873352"/>
                </a:lnTo>
                <a:lnTo>
                  <a:pt x="11378470" y="9927604"/>
                </a:lnTo>
                <a:lnTo>
                  <a:pt x="11373088" y="9927925"/>
                </a:lnTo>
                <a:cubicBezTo>
                  <a:pt x="11348662" y="9930296"/>
                  <a:pt x="11324444" y="9933422"/>
                  <a:pt x="11298668" y="9936958"/>
                </a:cubicBezTo>
                <a:cubicBezTo>
                  <a:pt x="11264162" y="9933076"/>
                  <a:pt x="11235892" y="9927552"/>
                  <a:pt x="11195148" y="9925310"/>
                </a:cubicBezTo>
                <a:cubicBezTo>
                  <a:pt x="11163964" y="9933504"/>
                  <a:pt x="11170204" y="9931864"/>
                  <a:pt x="11104512" y="9936176"/>
                </a:cubicBezTo>
                <a:cubicBezTo>
                  <a:pt x="11077904" y="9936693"/>
                  <a:pt x="11059196" y="9941610"/>
                  <a:pt x="11046720" y="9944888"/>
                </a:cubicBezTo>
                <a:cubicBezTo>
                  <a:pt x="11002860" y="9943462"/>
                  <a:pt x="10957024" y="9940939"/>
                  <a:pt x="10905108" y="9937579"/>
                </a:cubicBezTo>
                <a:lnTo>
                  <a:pt x="10748384" y="9926766"/>
                </a:lnTo>
                <a:lnTo>
                  <a:pt x="10774528" y="9951113"/>
                </a:lnTo>
                <a:lnTo>
                  <a:pt x="10917004" y="9959547"/>
                </a:lnTo>
                <a:cubicBezTo>
                  <a:pt x="11025096" y="9963521"/>
                  <a:pt x="11137450" y="9964755"/>
                  <a:pt x="11254224" y="9960780"/>
                </a:cubicBezTo>
                <a:lnTo>
                  <a:pt x="11378470" y="9953696"/>
                </a:lnTo>
                <a:lnTo>
                  <a:pt x="11378470" y="10004146"/>
                </a:lnTo>
                <a:lnTo>
                  <a:pt x="11167056" y="10017683"/>
                </a:lnTo>
                <a:lnTo>
                  <a:pt x="10892970" y="10017696"/>
                </a:lnTo>
                <a:lnTo>
                  <a:pt x="10911092" y="10034720"/>
                </a:lnTo>
                <a:cubicBezTo>
                  <a:pt x="10923320" y="10054953"/>
                  <a:pt x="10924584" y="10081232"/>
                  <a:pt x="10908948" y="10101210"/>
                </a:cubicBezTo>
                <a:cubicBezTo>
                  <a:pt x="10894828" y="10103316"/>
                  <a:pt x="10874448" y="10113412"/>
                  <a:pt x="10852458" y="10109632"/>
                </a:cubicBezTo>
                <a:cubicBezTo>
                  <a:pt x="10835912" y="10090924"/>
                  <a:pt x="10828396" y="10072636"/>
                  <a:pt x="10828144" y="10055027"/>
                </a:cubicBezTo>
                <a:lnTo>
                  <a:pt x="10845884" y="10008515"/>
                </a:lnTo>
                <a:lnTo>
                  <a:pt x="10836332" y="10006650"/>
                </a:lnTo>
                <a:cubicBezTo>
                  <a:pt x="10815960" y="10005529"/>
                  <a:pt x="10804628" y="10006886"/>
                  <a:pt x="10792314" y="10007695"/>
                </a:cubicBezTo>
                <a:lnTo>
                  <a:pt x="10767376" y="10006566"/>
                </a:lnTo>
                <a:lnTo>
                  <a:pt x="10764852" y="10018553"/>
                </a:lnTo>
                <a:lnTo>
                  <a:pt x="10743348" y="10005484"/>
                </a:lnTo>
                <a:lnTo>
                  <a:pt x="10742372" y="10005438"/>
                </a:lnTo>
                <a:cubicBezTo>
                  <a:pt x="10707868" y="10001556"/>
                  <a:pt x="10685836" y="9994394"/>
                  <a:pt x="10665464" y="9993271"/>
                </a:cubicBezTo>
                <a:cubicBezTo>
                  <a:pt x="10645096" y="9992150"/>
                  <a:pt x="10624722" y="9991027"/>
                  <a:pt x="10590216" y="9987142"/>
                </a:cubicBezTo>
                <a:cubicBezTo>
                  <a:pt x="10568184" y="9979982"/>
                  <a:pt x="10533680" y="9976096"/>
                  <a:pt x="10505408" y="9970576"/>
                </a:cubicBezTo>
                <a:cubicBezTo>
                  <a:pt x="10499176" y="9972214"/>
                  <a:pt x="10497512" y="9966175"/>
                  <a:pt x="10491276" y="9967813"/>
                </a:cubicBezTo>
                <a:lnTo>
                  <a:pt x="10483824" y="9966359"/>
                </a:lnTo>
                <a:lnTo>
                  <a:pt x="10482176" y="9969132"/>
                </a:lnTo>
                <a:lnTo>
                  <a:pt x="10485036" y="9969453"/>
                </a:lnTo>
                <a:lnTo>
                  <a:pt x="10489234" y="9973550"/>
                </a:lnTo>
                <a:lnTo>
                  <a:pt x="10479990" y="9972791"/>
                </a:lnTo>
                <a:lnTo>
                  <a:pt x="10464036" y="9999542"/>
                </a:lnTo>
                <a:cubicBezTo>
                  <a:pt x="10432012" y="10037111"/>
                  <a:pt x="10389916" y="10057944"/>
                  <a:pt x="10346782" y="10038691"/>
                </a:cubicBezTo>
                <a:lnTo>
                  <a:pt x="10352206" y="9958786"/>
                </a:lnTo>
                <a:lnTo>
                  <a:pt x="10278004" y="9946153"/>
                </a:lnTo>
                <a:cubicBezTo>
                  <a:pt x="10194860" y="9935625"/>
                  <a:pt x="10117952" y="9923456"/>
                  <a:pt x="10055176" y="9914050"/>
                </a:cubicBezTo>
                <a:cubicBezTo>
                  <a:pt x="9945014" y="9878246"/>
                  <a:pt x="9825706" y="9857794"/>
                  <a:pt x="9703071" y="9825265"/>
                </a:cubicBezTo>
                <a:cubicBezTo>
                  <a:pt x="9586673" y="9791097"/>
                  <a:pt x="9470279" y="9756931"/>
                  <a:pt x="9367609" y="9699726"/>
                </a:cubicBezTo>
                <a:cubicBezTo>
                  <a:pt x="9339339" y="9694204"/>
                  <a:pt x="9296937" y="9685921"/>
                  <a:pt x="9257448" y="9663920"/>
                </a:cubicBezTo>
                <a:cubicBezTo>
                  <a:pt x="9213385" y="9649598"/>
                  <a:pt x="9165999" y="9623196"/>
                  <a:pt x="9126511" y="9601197"/>
                </a:cubicBezTo>
                <a:cubicBezTo>
                  <a:pt x="9077869" y="9594550"/>
                  <a:pt x="9005133" y="9548912"/>
                  <a:pt x="8978116" y="9523633"/>
                </a:cubicBezTo>
                <a:cubicBezTo>
                  <a:pt x="8978116" y="9523633"/>
                  <a:pt x="8978116" y="9523633"/>
                  <a:pt x="8962321" y="9514831"/>
                </a:cubicBezTo>
                <a:cubicBezTo>
                  <a:pt x="8962321" y="9514831"/>
                  <a:pt x="8962321" y="9514831"/>
                  <a:pt x="8968558" y="9513193"/>
                </a:cubicBezTo>
                <a:cubicBezTo>
                  <a:pt x="8970219" y="9519232"/>
                  <a:pt x="8970219" y="9519232"/>
                  <a:pt x="8976455" y="9517592"/>
                </a:cubicBezTo>
                <a:cubicBezTo>
                  <a:pt x="8984355" y="9521993"/>
                  <a:pt x="8992250" y="9526392"/>
                  <a:pt x="8990590" y="9520355"/>
                </a:cubicBezTo>
                <a:cubicBezTo>
                  <a:pt x="8990590" y="9520355"/>
                  <a:pt x="8982692" y="9515954"/>
                  <a:pt x="8974795" y="9511553"/>
                </a:cubicBezTo>
                <a:cubicBezTo>
                  <a:pt x="8974795" y="9511553"/>
                  <a:pt x="8974795" y="9511553"/>
                  <a:pt x="8973134" y="9505516"/>
                </a:cubicBezTo>
                <a:cubicBezTo>
                  <a:pt x="8966898" y="9507154"/>
                  <a:pt x="8965237" y="9501115"/>
                  <a:pt x="8959000" y="9502753"/>
                </a:cubicBezTo>
                <a:cubicBezTo>
                  <a:pt x="8959000" y="9502753"/>
                  <a:pt x="8959000" y="9502753"/>
                  <a:pt x="8963577" y="9495076"/>
                </a:cubicBezTo>
                <a:cubicBezTo>
                  <a:pt x="8963577" y="9495076"/>
                  <a:pt x="8963577" y="9495076"/>
                  <a:pt x="8931984" y="9477474"/>
                </a:cubicBezTo>
                <a:cubicBezTo>
                  <a:pt x="8931984" y="9477474"/>
                  <a:pt x="8931984" y="9477474"/>
                  <a:pt x="8927409" y="9485153"/>
                </a:cubicBezTo>
                <a:cubicBezTo>
                  <a:pt x="8919512" y="9480752"/>
                  <a:pt x="8913277" y="9482392"/>
                  <a:pt x="8913277" y="9482392"/>
                </a:cubicBezTo>
                <a:cubicBezTo>
                  <a:pt x="8913277" y="9482392"/>
                  <a:pt x="8914937" y="9488431"/>
                  <a:pt x="8930730" y="9497231"/>
                </a:cubicBezTo>
                <a:cubicBezTo>
                  <a:pt x="8885836" y="9479890"/>
                  <a:pt x="8844222" y="9447115"/>
                  <a:pt x="8789571" y="9411392"/>
                </a:cubicBezTo>
                <a:lnTo>
                  <a:pt x="8736741" y="9379267"/>
                </a:lnTo>
                <a:lnTo>
                  <a:pt x="8737867" y="9379551"/>
                </a:lnTo>
                <a:cubicBezTo>
                  <a:pt x="8745765" y="9383950"/>
                  <a:pt x="8745765" y="9383950"/>
                  <a:pt x="8744104" y="9377911"/>
                </a:cubicBezTo>
                <a:cubicBezTo>
                  <a:pt x="8744104" y="9377911"/>
                  <a:pt x="8736207" y="9373510"/>
                  <a:pt x="8728310" y="9369111"/>
                </a:cubicBezTo>
                <a:cubicBezTo>
                  <a:pt x="8726649" y="9363071"/>
                  <a:pt x="8720410" y="9364710"/>
                  <a:pt x="8718750" y="9358670"/>
                </a:cubicBezTo>
                <a:cubicBezTo>
                  <a:pt x="8717920" y="9355651"/>
                  <a:pt x="8713738" y="9351084"/>
                  <a:pt x="8707738" y="9345983"/>
                </a:cubicBezTo>
                <a:lnTo>
                  <a:pt x="8689540" y="9332794"/>
                </a:lnTo>
                <a:lnTo>
                  <a:pt x="8678110" y="9338110"/>
                </a:lnTo>
                <a:cubicBezTo>
                  <a:pt x="8673257" y="9338697"/>
                  <a:pt x="8667788" y="9337756"/>
                  <a:pt x="8661021" y="9335168"/>
                </a:cubicBezTo>
                <a:cubicBezTo>
                  <a:pt x="8658695" y="9326232"/>
                  <a:pt x="8657464" y="9323175"/>
                  <a:pt x="8657276" y="9319941"/>
                </a:cubicBezTo>
                <a:lnTo>
                  <a:pt x="8657619" y="9315941"/>
                </a:lnTo>
                <a:lnTo>
                  <a:pt x="8646009" y="9313032"/>
                </a:lnTo>
                <a:cubicBezTo>
                  <a:pt x="8644349" y="9306993"/>
                  <a:pt x="8638112" y="9308631"/>
                  <a:pt x="8630215" y="9304230"/>
                </a:cubicBezTo>
                <a:cubicBezTo>
                  <a:pt x="8628554" y="9298189"/>
                  <a:pt x="8620659" y="9293792"/>
                  <a:pt x="8614420" y="9295432"/>
                </a:cubicBezTo>
                <a:cubicBezTo>
                  <a:pt x="8614420" y="9295432"/>
                  <a:pt x="8615251" y="9298451"/>
                  <a:pt x="8617068" y="9302021"/>
                </a:cubicBezTo>
                <a:lnTo>
                  <a:pt x="8622032" y="9307746"/>
                </a:lnTo>
                <a:lnTo>
                  <a:pt x="8524224" y="9234951"/>
                </a:lnTo>
                <a:lnTo>
                  <a:pt x="8452481" y="9176097"/>
                </a:lnTo>
                <a:lnTo>
                  <a:pt x="8454400" y="9175593"/>
                </a:lnTo>
                <a:cubicBezTo>
                  <a:pt x="8454400" y="9175593"/>
                  <a:pt x="8452740" y="9169554"/>
                  <a:pt x="8446503" y="9171194"/>
                </a:cubicBezTo>
                <a:cubicBezTo>
                  <a:pt x="8446503" y="9171194"/>
                  <a:pt x="8446503" y="9171194"/>
                  <a:pt x="8452740" y="9169554"/>
                </a:cubicBezTo>
                <a:cubicBezTo>
                  <a:pt x="8452740" y="9169554"/>
                  <a:pt x="8478094" y="9188794"/>
                  <a:pt x="8493887" y="9197592"/>
                </a:cubicBezTo>
                <a:cubicBezTo>
                  <a:pt x="8485992" y="9193195"/>
                  <a:pt x="8466876" y="9172315"/>
                  <a:pt x="8449417" y="9157474"/>
                </a:cubicBezTo>
                <a:cubicBezTo>
                  <a:pt x="8430301" y="9136596"/>
                  <a:pt x="8408270" y="9129436"/>
                  <a:pt x="8402033" y="9131076"/>
                </a:cubicBezTo>
                <a:cubicBezTo>
                  <a:pt x="8394136" y="9126675"/>
                  <a:pt x="8386236" y="9122274"/>
                  <a:pt x="8386236" y="9122274"/>
                </a:cubicBezTo>
                <a:cubicBezTo>
                  <a:pt x="8386236" y="9122274"/>
                  <a:pt x="8387897" y="9128313"/>
                  <a:pt x="8395796" y="9132714"/>
                </a:cubicBezTo>
                <a:cubicBezTo>
                  <a:pt x="8395796" y="9132714"/>
                  <a:pt x="8395796" y="9132714"/>
                  <a:pt x="8397456" y="9138753"/>
                </a:cubicBezTo>
                <a:lnTo>
                  <a:pt x="8380878" y="9126307"/>
                </a:lnTo>
                <a:lnTo>
                  <a:pt x="8376641" y="9146975"/>
                </a:lnTo>
                <a:cubicBezTo>
                  <a:pt x="8373475" y="9151560"/>
                  <a:pt x="8368967" y="9155301"/>
                  <a:pt x="8363173" y="9157622"/>
                </a:cubicBezTo>
                <a:cubicBezTo>
                  <a:pt x="8355448" y="9160719"/>
                  <a:pt x="8345436" y="9161297"/>
                  <a:pt x="8333269" y="9158006"/>
                </a:cubicBezTo>
                <a:cubicBezTo>
                  <a:pt x="8314747" y="9146665"/>
                  <a:pt x="8317667" y="9101850"/>
                  <a:pt x="8334742" y="9093165"/>
                </a:cubicBezTo>
                <a:lnTo>
                  <a:pt x="8338173" y="9093694"/>
                </a:lnTo>
                <a:lnTo>
                  <a:pt x="8328722" y="9086394"/>
                </a:lnTo>
                <a:cubicBezTo>
                  <a:pt x="8306745" y="9070314"/>
                  <a:pt x="8288975" y="9060414"/>
                  <a:pt x="8285230" y="9071110"/>
                </a:cubicBezTo>
                <a:cubicBezTo>
                  <a:pt x="8285230" y="9071110"/>
                  <a:pt x="8285230" y="9071110"/>
                  <a:pt x="8283569" y="9065071"/>
                </a:cubicBezTo>
                <a:cubicBezTo>
                  <a:pt x="8277330" y="9066709"/>
                  <a:pt x="8275672" y="9060674"/>
                  <a:pt x="8267774" y="9056271"/>
                </a:cubicBezTo>
                <a:cubicBezTo>
                  <a:pt x="8266114" y="9050234"/>
                  <a:pt x="8258216" y="9045831"/>
                  <a:pt x="8251978" y="9047471"/>
                </a:cubicBezTo>
                <a:lnTo>
                  <a:pt x="8256206" y="9053681"/>
                </a:lnTo>
                <a:lnTo>
                  <a:pt x="8246382" y="9044002"/>
                </a:lnTo>
                <a:lnTo>
                  <a:pt x="8250587" y="9078868"/>
                </a:lnTo>
                <a:cubicBezTo>
                  <a:pt x="8249228" y="9106029"/>
                  <a:pt x="8240528" y="9134528"/>
                  <a:pt x="8232888" y="9146129"/>
                </a:cubicBezTo>
                <a:cubicBezTo>
                  <a:pt x="8226266" y="9119494"/>
                  <a:pt x="8217359" y="9079704"/>
                  <a:pt x="8218834" y="9047939"/>
                </a:cubicBezTo>
                <a:lnTo>
                  <a:pt x="8223829" y="9021782"/>
                </a:lnTo>
                <a:lnTo>
                  <a:pt x="8206886" y="9005089"/>
                </a:lnTo>
                <a:cubicBezTo>
                  <a:pt x="8186418" y="8985375"/>
                  <a:pt x="8166155" y="8966416"/>
                  <a:pt x="8143920" y="8946358"/>
                </a:cubicBezTo>
                <a:lnTo>
                  <a:pt x="8088066" y="8896572"/>
                </a:lnTo>
                <a:lnTo>
                  <a:pt x="8086525" y="8897556"/>
                </a:lnTo>
                <a:cubicBezTo>
                  <a:pt x="8083388" y="8899221"/>
                  <a:pt x="8079660" y="8900585"/>
                  <a:pt x="8077305" y="8899380"/>
                </a:cubicBezTo>
                <a:cubicBezTo>
                  <a:pt x="8073088" y="8898856"/>
                  <a:pt x="8073038" y="8894739"/>
                  <a:pt x="8073919" y="8890282"/>
                </a:cubicBezTo>
                <a:lnTo>
                  <a:pt x="8075001" y="8884807"/>
                </a:lnTo>
                <a:lnTo>
                  <a:pt x="8010510" y="8826004"/>
                </a:lnTo>
                <a:cubicBezTo>
                  <a:pt x="8016745" y="8824366"/>
                  <a:pt x="8016745" y="8824366"/>
                  <a:pt x="8015084" y="8818325"/>
                </a:cubicBezTo>
                <a:cubicBezTo>
                  <a:pt x="8015084" y="8818325"/>
                  <a:pt x="8013424" y="8812284"/>
                  <a:pt x="8005526" y="8807887"/>
                </a:cubicBezTo>
                <a:cubicBezTo>
                  <a:pt x="8005526" y="8807887"/>
                  <a:pt x="8003866" y="8801846"/>
                  <a:pt x="7997628" y="8803486"/>
                </a:cubicBezTo>
                <a:cubicBezTo>
                  <a:pt x="7997628" y="8803486"/>
                  <a:pt x="7995967" y="8797447"/>
                  <a:pt x="7989730" y="8799087"/>
                </a:cubicBezTo>
                <a:cubicBezTo>
                  <a:pt x="7994306" y="8791408"/>
                  <a:pt x="8003866" y="8801846"/>
                  <a:pt x="8010103" y="8800208"/>
                </a:cubicBezTo>
                <a:cubicBezTo>
                  <a:pt x="7989325" y="8773291"/>
                  <a:pt x="7954412" y="8743610"/>
                  <a:pt x="7925739" y="8712296"/>
                </a:cubicBezTo>
                <a:cubicBezTo>
                  <a:pt x="7906620" y="8691416"/>
                  <a:pt x="7903297" y="8679338"/>
                  <a:pt x="7892078" y="8662859"/>
                </a:cubicBezTo>
                <a:cubicBezTo>
                  <a:pt x="7873792" y="8645000"/>
                  <a:pt x="7852286" y="8621512"/>
                  <a:pt x="7830157" y="8595759"/>
                </a:cubicBezTo>
                <a:lnTo>
                  <a:pt x="7772064" y="8524370"/>
                </a:lnTo>
                <a:lnTo>
                  <a:pt x="7763060" y="8524145"/>
                </a:lnTo>
                <a:cubicBezTo>
                  <a:pt x="7738383" y="8513908"/>
                  <a:pt x="7713730" y="8487569"/>
                  <a:pt x="7711227" y="8464555"/>
                </a:cubicBezTo>
                <a:lnTo>
                  <a:pt x="7712342" y="8462441"/>
                </a:lnTo>
                <a:lnTo>
                  <a:pt x="7700859" y="8450852"/>
                </a:lnTo>
                <a:cubicBezTo>
                  <a:pt x="7681793" y="8433198"/>
                  <a:pt x="7665167" y="8421378"/>
                  <a:pt x="7651864" y="8421635"/>
                </a:cubicBezTo>
                <a:cubicBezTo>
                  <a:pt x="7697996" y="8467790"/>
                  <a:pt x="7715858" y="8508426"/>
                  <a:pt x="7773208" y="8571060"/>
                </a:cubicBezTo>
                <a:cubicBezTo>
                  <a:pt x="7770294" y="8584778"/>
                  <a:pt x="7739956" y="8547423"/>
                  <a:pt x="7738702" y="8567178"/>
                </a:cubicBezTo>
                <a:cubicBezTo>
                  <a:pt x="7759478" y="8594097"/>
                  <a:pt x="7788156" y="8625413"/>
                  <a:pt x="7816831" y="8656733"/>
                </a:cubicBezTo>
                <a:cubicBezTo>
                  <a:pt x="7821812" y="8674848"/>
                  <a:pt x="7834694" y="8697365"/>
                  <a:pt x="7838014" y="8709443"/>
                </a:cubicBezTo>
                <a:cubicBezTo>
                  <a:pt x="7783986" y="8658886"/>
                  <a:pt x="7745754" y="8617130"/>
                  <a:pt x="7699623" y="8570971"/>
                </a:cubicBezTo>
                <a:cubicBezTo>
                  <a:pt x="7669701" y="8535125"/>
                  <a:pt x="7638846" y="8495882"/>
                  <a:pt x="7599693" y="8446980"/>
                </a:cubicBezTo>
                <a:lnTo>
                  <a:pt x="7592621" y="8438204"/>
                </a:lnTo>
                <a:lnTo>
                  <a:pt x="7589650" y="8440573"/>
                </a:lnTo>
                <a:lnTo>
                  <a:pt x="7589138" y="8449988"/>
                </a:lnTo>
                <a:cubicBezTo>
                  <a:pt x="7588916" y="8454052"/>
                  <a:pt x="7587750" y="8458396"/>
                  <a:pt x="7582800" y="8463854"/>
                </a:cubicBezTo>
                <a:cubicBezTo>
                  <a:pt x="7573787" y="8458512"/>
                  <a:pt x="7568555" y="8452058"/>
                  <a:pt x="7559542" y="8446716"/>
                </a:cubicBezTo>
                <a:lnTo>
                  <a:pt x="7570206" y="8435629"/>
                </a:lnTo>
                <a:lnTo>
                  <a:pt x="7550060" y="8420501"/>
                </a:lnTo>
                <a:cubicBezTo>
                  <a:pt x="7554153" y="8417121"/>
                  <a:pt x="7543198" y="8407225"/>
                  <a:pt x="7539899" y="8398585"/>
                </a:cubicBezTo>
                <a:lnTo>
                  <a:pt x="7541160" y="8388821"/>
                </a:lnTo>
                <a:lnTo>
                  <a:pt x="7533898" y="8378782"/>
                </a:lnTo>
                <a:lnTo>
                  <a:pt x="7485128" y="8375900"/>
                </a:lnTo>
                <a:cubicBezTo>
                  <a:pt x="7419346" y="8352068"/>
                  <a:pt x="7347590" y="8275569"/>
                  <a:pt x="7374474" y="8220196"/>
                </a:cubicBezTo>
                <a:cubicBezTo>
                  <a:pt x="7402702" y="8251808"/>
                  <a:pt x="7432740" y="8270499"/>
                  <a:pt x="7462024" y="8291845"/>
                </a:cubicBezTo>
                <a:lnTo>
                  <a:pt x="7487288" y="8312958"/>
                </a:lnTo>
                <a:lnTo>
                  <a:pt x="7477710" y="8299035"/>
                </a:lnTo>
                <a:cubicBezTo>
                  <a:pt x="7456932" y="8272120"/>
                  <a:pt x="7442392" y="8243563"/>
                  <a:pt x="7410394" y="8200168"/>
                </a:cubicBezTo>
                <a:cubicBezTo>
                  <a:pt x="7407072" y="8188088"/>
                  <a:pt x="7403748" y="8176008"/>
                  <a:pt x="7399233" y="8162627"/>
                </a:cubicBezTo>
                <a:lnTo>
                  <a:pt x="7383572" y="8123859"/>
                </a:lnTo>
                <a:lnTo>
                  <a:pt x="7390462" y="8127696"/>
                </a:lnTo>
                <a:cubicBezTo>
                  <a:pt x="7390462" y="8127696"/>
                  <a:pt x="7390462" y="8127696"/>
                  <a:pt x="7388802" y="8121659"/>
                </a:cubicBezTo>
                <a:cubicBezTo>
                  <a:pt x="7388802" y="8121659"/>
                  <a:pt x="7388802" y="8121659"/>
                  <a:pt x="7387142" y="8115620"/>
                </a:cubicBezTo>
                <a:cubicBezTo>
                  <a:pt x="7417480" y="8152975"/>
                  <a:pt x="7439511" y="8160139"/>
                  <a:pt x="7455306" y="8168937"/>
                </a:cubicBezTo>
                <a:cubicBezTo>
                  <a:pt x="7469442" y="8171698"/>
                  <a:pt x="7491472" y="8178862"/>
                  <a:pt x="7521809" y="8216217"/>
                </a:cubicBezTo>
                <a:cubicBezTo>
                  <a:pt x="7527637" y="8188781"/>
                  <a:pt x="7482764" y="8122870"/>
                  <a:pt x="7447442" y="8067396"/>
                </a:cubicBezTo>
                <a:cubicBezTo>
                  <a:pt x="7407547" y="8019599"/>
                  <a:pt x="7370976" y="7983882"/>
                  <a:pt x="7384262" y="8032194"/>
                </a:cubicBezTo>
                <a:cubicBezTo>
                  <a:pt x="7384262" y="8032194"/>
                  <a:pt x="7384262" y="8032194"/>
                  <a:pt x="7397142" y="8054710"/>
                </a:cubicBezTo>
                <a:cubicBezTo>
                  <a:pt x="7389246" y="8050311"/>
                  <a:pt x="7389246" y="8050311"/>
                  <a:pt x="7389246" y="8050311"/>
                </a:cubicBezTo>
                <a:lnTo>
                  <a:pt x="7390906" y="8056350"/>
                </a:lnTo>
                <a:cubicBezTo>
                  <a:pt x="7392566" y="8062389"/>
                  <a:pt x="7398803" y="8060749"/>
                  <a:pt x="7400464" y="8066790"/>
                </a:cubicBezTo>
                <a:cubicBezTo>
                  <a:pt x="7395888" y="8074467"/>
                  <a:pt x="7375111" y="8047548"/>
                  <a:pt x="7363889" y="8031071"/>
                </a:cubicBezTo>
                <a:cubicBezTo>
                  <a:pt x="7362636" y="8050828"/>
                  <a:pt x="7343520" y="8029950"/>
                  <a:pt x="7353485" y="8066184"/>
                </a:cubicBezTo>
                <a:cubicBezTo>
                  <a:pt x="7353485" y="8066184"/>
                  <a:pt x="7351824" y="8060145"/>
                  <a:pt x="7345590" y="8061783"/>
                </a:cubicBezTo>
                <a:lnTo>
                  <a:pt x="7347250" y="8067822"/>
                </a:lnTo>
                <a:lnTo>
                  <a:pt x="7312547" y="8011515"/>
                </a:lnTo>
                <a:lnTo>
                  <a:pt x="7287919" y="8000823"/>
                </a:lnTo>
                <a:lnTo>
                  <a:pt x="7268514" y="7995956"/>
                </a:lnTo>
                <a:lnTo>
                  <a:pt x="7267123" y="7999828"/>
                </a:lnTo>
                <a:cubicBezTo>
                  <a:pt x="7266435" y="8001103"/>
                  <a:pt x="7266435" y="8001103"/>
                  <a:pt x="7268298" y="8000420"/>
                </a:cubicBezTo>
                <a:cubicBezTo>
                  <a:pt x="7262788" y="8010615"/>
                  <a:pt x="7258250" y="8024546"/>
                  <a:pt x="7249825" y="8023540"/>
                </a:cubicBezTo>
                <a:cubicBezTo>
                  <a:pt x="7236217" y="8018296"/>
                  <a:pt x="7234194" y="8002679"/>
                  <a:pt x="7235675" y="7986800"/>
                </a:cubicBezTo>
                <a:lnTo>
                  <a:pt x="7236038" y="7984652"/>
                </a:lnTo>
                <a:lnTo>
                  <a:pt x="7223716" y="7975202"/>
                </a:lnTo>
                <a:lnTo>
                  <a:pt x="7216923" y="7963997"/>
                </a:lnTo>
                <a:lnTo>
                  <a:pt x="7181362" y="8014101"/>
                </a:lnTo>
                <a:lnTo>
                  <a:pt x="7147565" y="8058779"/>
                </a:lnTo>
                <a:lnTo>
                  <a:pt x="7147648" y="8059684"/>
                </a:lnTo>
                <a:cubicBezTo>
                  <a:pt x="7149832" y="8074756"/>
                  <a:pt x="7153730" y="8090954"/>
                  <a:pt x="7161916" y="8109967"/>
                </a:cubicBezTo>
                <a:cubicBezTo>
                  <a:pt x="7151369" y="8112134"/>
                  <a:pt x="7157970" y="8125560"/>
                  <a:pt x="7143993" y="8125476"/>
                </a:cubicBezTo>
                <a:cubicBezTo>
                  <a:pt x="7137135" y="8120974"/>
                  <a:pt x="7131263" y="8112573"/>
                  <a:pt x="7126918" y="8102333"/>
                </a:cubicBezTo>
                <a:lnTo>
                  <a:pt x="7124037" y="8089884"/>
                </a:lnTo>
                <a:lnTo>
                  <a:pt x="7102652" y="8118153"/>
                </a:lnTo>
                <a:lnTo>
                  <a:pt x="7035918" y="8199103"/>
                </a:lnTo>
                <a:lnTo>
                  <a:pt x="7056362" y="8236551"/>
                </a:lnTo>
                <a:lnTo>
                  <a:pt x="7056762" y="8245294"/>
                </a:lnTo>
                <a:lnTo>
                  <a:pt x="7062765" y="8250951"/>
                </a:lnTo>
                <a:cubicBezTo>
                  <a:pt x="7065184" y="8254362"/>
                  <a:pt x="7066205" y="8258284"/>
                  <a:pt x="7065871" y="8264849"/>
                </a:cubicBezTo>
                <a:lnTo>
                  <a:pt x="7057326" y="8257651"/>
                </a:lnTo>
                <a:lnTo>
                  <a:pt x="7057769" y="8267328"/>
                </a:lnTo>
                <a:cubicBezTo>
                  <a:pt x="7053598" y="8295134"/>
                  <a:pt x="7033574" y="8319688"/>
                  <a:pt x="6990443" y="8321819"/>
                </a:cubicBezTo>
                <a:cubicBezTo>
                  <a:pt x="6981083" y="8310547"/>
                  <a:pt x="6973588" y="8298192"/>
                  <a:pt x="6968154" y="8285619"/>
                </a:cubicBezTo>
                <a:lnTo>
                  <a:pt x="6964527" y="8271915"/>
                </a:lnTo>
                <a:lnTo>
                  <a:pt x="6940602" y="8298470"/>
                </a:lnTo>
                <a:cubicBezTo>
                  <a:pt x="6920924" y="8320344"/>
                  <a:pt x="6901247" y="8340445"/>
                  <a:pt x="6880412" y="8354634"/>
                </a:cubicBezTo>
                <a:cubicBezTo>
                  <a:pt x="6838741" y="8406658"/>
                  <a:pt x="6797071" y="8425577"/>
                  <a:pt x="6746142" y="8468143"/>
                </a:cubicBezTo>
                <a:cubicBezTo>
                  <a:pt x="6722992" y="8487061"/>
                  <a:pt x="6699844" y="8510708"/>
                  <a:pt x="6681322" y="8529628"/>
                </a:cubicBezTo>
                <a:lnTo>
                  <a:pt x="6646357" y="8554066"/>
                </a:lnTo>
                <a:lnTo>
                  <a:pt x="6643864" y="8561794"/>
                </a:lnTo>
                <a:lnTo>
                  <a:pt x="6639576" y="8558805"/>
                </a:lnTo>
                <a:lnTo>
                  <a:pt x="6593351" y="8591113"/>
                </a:lnTo>
                <a:cubicBezTo>
                  <a:pt x="6560942" y="8610029"/>
                  <a:pt x="6528531" y="8633677"/>
                  <a:pt x="6491492" y="8666786"/>
                </a:cubicBezTo>
                <a:lnTo>
                  <a:pt x="6446273" y="8693107"/>
                </a:lnTo>
                <a:lnTo>
                  <a:pt x="6446565" y="8700804"/>
                </a:lnTo>
                <a:cubicBezTo>
                  <a:pt x="6443623" y="8709304"/>
                  <a:pt x="6437766" y="8716667"/>
                  <a:pt x="6430100" y="8721215"/>
                </a:cubicBezTo>
                <a:cubicBezTo>
                  <a:pt x="6424989" y="8724246"/>
                  <a:pt x="6419074" y="8726027"/>
                  <a:pt x="6412683" y="8726056"/>
                </a:cubicBezTo>
                <a:lnTo>
                  <a:pt x="6398762" y="8720762"/>
                </a:lnTo>
                <a:lnTo>
                  <a:pt x="6387895" y="8727087"/>
                </a:lnTo>
                <a:cubicBezTo>
                  <a:pt x="6352592" y="8748369"/>
                  <a:pt x="6315552" y="8770834"/>
                  <a:pt x="6273882" y="8794482"/>
                </a:cubicBezTo>
                <a:cubicBezTo>
                  <a:pt x="6255362" y="8806307"/>
                  <a:pt x="6236842" y="8815766"/>
                  <a:pt x="6217743" y="8825225"/>
                </a:cubicBezTo>
                <a:lnTo>
                  <a:pt x="6175148" y="8847191"/>
                </a:lnTo>
                <a:lnTo>
                  <a:pt x="6184054" y="8866581"/>
                </a:lnTo>
                <a:cubicBezTo>
                  <a:pt x="6176842" y="8872231"/>
                  <a:pt x="6172968" y="8879568"/>
                  <a:pt x="6163818" y="8888886"/>
                </a:cubicBezTo>
                <a:cubicBezTo>
                  <a:pt x="6158808" y="8886357"/>
                  <a:pt x="6152746" y="8879812"/>
                  <a:pt x="6148730" y="8871396"/>
                </a:cubicBezTo>
                <a:lnTo>
                  <a:pt x="6147708" y="8860970"/>
                </a:lnTo>
                <a:lnTo>
                  <a:pt x="6135344" y="8866905"/>
                </a:lnTo>
                <a:lnTo>
                  <a:pt x="6107044" y="8881730"/>
                </a:lnTo>
                <a:lnTo>
                  <a:pt x="6108571" y="8882234"/>
                </a:lnTo>
                <a:cubicBezTo>
                  <a:pt x="6106294" y="8885097"/>
                  <a:pt x="6102446" y="8886759"/>
                  <a:pt x="6097737" y="8887531"/>
                </a:cubicBezTo>
                <a:lnTo>
                  <a:pt x="6095519" y="8887397"/>
                </a:lnTo>
                <a:lnTo>
                  <a:pt x="6033122" y="8917453"/>
                </a:lnTo>
                <a:cubicBezTo>
                  <a:pt x="5996083" y="8936371"/>
                  <a:pt x="5968302" y="8941101"/>
                  <a:pt x="5931261" y="8955290"/>
                </a:cubicBezTo>
                <a:cubicBezTo>
                  <a:pt x="5908111" y="8964748"/>
                  <a:pt x="5880330" y="8978938"/>
                  <a:pt x="5857182" y="8988398"/>
                </a:cubicBezTo>
                <a:cubicBezTo>
                  <a:pt x="5810882" y="9007313"/>
                  <a:pt x="5746062" y="9026233"/>
                  <a:pt x="5695130" y="9040423"/>
                </a:cubicBezTo>
                <a:cubicBezTo>
                  <a:pt x="5699762" y="9035693"/>
                  <a:pt x="5699762" y="9035693"/>
                  <a:pt x="5699762" y="9030961"/>
                </a:cubicBezTo>
                <a:cubicBezTo>
                  <a:pt x="5685871" y="9030961"/>
                  <a:pt x="5676612" y="9035693"/>
                  <a:pt x="5662721" y="9035693"/>
                </a:cubicBezTo>
                <a:cubicBezTo>
                  <a:pt x="5658092" y="9045151"/>
                  <a:pt x="5644201" y="9049881"/>
                  <a:pt x="5625680" y="9054611"/>
                </a:cubicBezTo>
                <a:cubicBezTo>
                  <a:pt x="5634942" y="9049881"/>
                  <a:pt x="5630310" y="9045151"/>
                  <a:pt x="5625680" y="9045151"/>
                </a:cubicBezTo>
                <a:cubicBezTo>
                  <a:pt x="5611792" y="9049881"/>
                  <a:pt x="5602530" y="9054611"/>
                  <a:pt x="5593272" y="9054611"/>
                </a:cubicBezTo>
                <a:cubicBezTo>
                  <a:pt x="5579380" y="9059339"/>
                  <a:pt x="5565490" y="9064071"/>
                  <a:pt x="5556232" y="9068797"/>
                </a:cubicBezTo>
                <a:cubicBezTo>
                  <a:pt x="5556232" y="9068797"/>
                  <a:pt x="5556232" y="9068797"/>
                  <a:pt x="5551603" y="9068797"/>
                </a:cubicBezTo>
                <a:lnTo>
                  <a:pt x="5542036" y="9071729"/>
                </a:lnTo>
                <a:lnTo>
                  <a:pt x="5546407" y="9071744"/>
                </a:lnTo>
                <a:cubicBezTo>
                  <a:pt x="5547408" y="9075587"/>
                  <a:pt x="5543628" y="9076970"/>
                  <a:pt x="5544628" y="9080815"/>
                </a:cubicBezTo>
                <a:cubicBezTo>
                  <a:pt x="5543239" y="9083428"/>
                  <a:pt x="5539645" y="9085532"/>
                  <a:pt x="5535022" y="9087159"/>
                </a:cubicBezTo>
                <a:cubicBezTo>
                  <a:pt x="5521155" y="9092036"/>
                  <a:pt x="5498017" y="9092611"/>
                  <a:pt x="5497267" y="9089727"/>
                </a:cubicBezTo>
                <a:cubicBezTo>
                  <a:pt x="5493487" y="9091111"/>
                  <a:pt x="5492487" y="9087268"/>
                  <a:pt x="5488706" y="9088651"/>
                </a:cubicBezTo>
                <a:lnTo>
                  <a:pt x="5487368" y="9088483"/>
                </a:lnTo>
                <a:lnTo>
                  <a:pt x="5459000" y="9097176"/>
                </a:lnTo>
                <a:cubicBezTo>
                  <a:pt x="5435851" y="9104271"/>
                  <a:pt x="5412702" y="9109001"/>
                  <a:pt x="5390131" y="9113140"/>
                </a:cubicBezTo>
                <a:lnTo>
                  <a:pt x="5351313" y="9120509"/>
                </a:lnTo>
                <a:lnTo>
                  <a:pt x="5351370" y="9125167"/>
                </a:lnTo>
                <a:cubicBezTo>
                  <a:pt x="5351168" y="9127811"/>
                  <a:pt x="5350725" y="9129562"/>
                  <a:pt x="5350039" y="9129902"/>
                </a:cubicBezTo>
                <a:cubicBezTo>
                  <a:pt x="5351458" y="9133549"/>
                  <a:pt x="5347803" y="9135366"/>
                  <a:pt x="5349221" y="9139014"/>
                </a:cubicBezTo>
                <a:cubicBezTo>
                  <a:pt x="5349221" y="9139014"/>
                  <a:pt x="5350641" y="9142661"/>
                  <a:pt x="5348404" y="9148124"/>
                </a:cubicBezTo>
                <a:cubicBezTo>
                  <a:pt x="5346168" y="9153589"/>
                  <a:pt x="5343930" y="9159051"/>
                  <a:pt x="5335198" y="9159037"/>
                </a:cubicBezTo>
                <a:cubicBezTo>
                  <a:pt x="5335102" y="9150380"/>
                  <a:pt x="5334675" y="9142976"/>
                  <a:pt x="5334127" y="9136311"/>
                </a:cubicBezTo>
                <a:lnTo>
                  <a:pt x="5332917" y="9124002"/>
                </a:lnTo>
                <a:lnTo>
                  <a:pt x="5324732" y="9125556"/>
                </a:lnTo>
                <a:lnTo>
                  <a:pt x="5316612" y="9127628"/>
                </a:lnTo>
                <a:lnTo>
                  <a:pt x="5318425" y="9132322"/>
                </a:lnTo>
                <a:cubicBezTo>
                  <a:pt x="5280342" y="9140668"/>
                  <a:pt x="5309240" y="9173639"/>
                  <a:pt x="5279719" y="9181712"/>
                </a:cubicBezTo>
                <a:cubicBezTo>
                  <a:pt x="5268312" y="9179399"/>
                  <a:pt x="5254749" y="9181168"/>
                  <a:pt x="5244094" y="9174065"/>
                </a:cubicBezTo>
                <a:cubicBezTo>
                  <a:pt x="5240542" y="9171698"/>
                  <a:pt x="5237313" y="9168343"/>
                  <a:pt x="5234596" y="9163526"/>
                </a:cubicBezTo>
                <a:lnTo>
                  <a:pt x="5270256" y="9136764"/>
                </a:lnTo>
                <a:lnTo>
                  <a:pt x="5139297" y="9160372"/>
                </a:lnTo>
                <a:lnTo>
                  <a:pt x="5138386" y="9160913"/>
                </a:lnTo>
                <a:lnTo>
                  <a:pt x="5137556" y="9160686"/>
                </a:lnTo>
                <a:lnTo>
                  <a:pt x="5089536" y="9169342"/>
                </a:lnTo>
                <a:lnTo>
                  <a:pt x="5094351" y="9172694"/>
                </a:lnTo>
                <a:cubicBezTo>
                  <a:pt x="5100572" y="9180760"/>
                  <a:pt x="5098389" y="9189608"/>
                  <a:pt x="5092032" y="9197170"/>
                </a:cubicBezTo>
                <a:cubicBezTo>
                  <a:pt x="5076136" y="9216066"/>
                  <a:pt x="5034164" y="9226896"/>
                  <a:pt x="5032283" y="9197252"/>
                </a:cubicBezTo>
                <a:lnTo>
                  <a:pt x="5038974" y="9175963"/>
                </a:lnTo>
                <a:lnTo>
                  <a:pt x="4957802" y="9184084"/>
                </a:lnTo>
                <a:cubicBezTo>
                  <a:pt x="4919607" y="9187039"/>
                  <a:pt x="4880250" y="9189406"/>
                  <a:pt x="4838580" y="9191771"/>
                </a:cubicBezTo>
                <a:cubicBezTo>
                  <a:pt x="4829320" y="9196497"/>
                  <a:pt x="4833950" y="9191771"/>
                  <a:pt x="4824690" y="9191771"/>
                </a:cubicBezTo>
                <a:cubicBezTo>
                  <a:pt x="4776074" y="9194136"/>
                  <a:pt x="4728620" y="9194136"/>
                  <a:pt x="4683474" y="9192951"/>
                </a:cubicBezTo>
                <a:lnTo>
                  <a:pt x="4573878" y="9187864"/>
                </a:lnTo>
                <a:lnTo>
                  <a:pt x="4560031" y="9200294"/>
                </a:lnTo>
                <a:cubicBezTo>
                  <a:pt x="4540040" y="9212667"/>
                  <a:pt x="4526182" y="9203891"/>
                  <a:pt x="4515249" y="9186635"/>
                </a:cubicBezTo>
                <a:lnTo>
                  <a:pt x="4515215" y="9186559"/>
                </a:lnTo>
                <a:lnTo>
                  <a:pt x="4505800" y="9186449"/>
                </a:lnTo>
                <a:cubicBezTo>
                  <a:pt x="4490172" y="9185856"/>
                  <a:pt x="4475127" y="9184674"/>
                  <a:pt x="4458922" y="9182309"/>
                </a:cubicBezTo>
                <a:lnTo>
                  <a:pt x="4457152" y="9182017"/>
                </a:lnTo>
                <a:lnTo>
                  <a:pt x="4474110" y="9201404"/>
                </a:lnTo>
                <a:cubicBezTo>
                  <a:pt x="4494774" y="9219050"/>
                  <a:pt x="4513564" y="9223762"/>
                  <a:pt x="4505484" y="9251285"/>
                </a:cubicBezTo>
                <a:cubicBezTo>
                  <a:pt x="4483182" y="9254722"/>
                  <a:pt x="4459564" y="9228283"/>
                  <a:pt x="4453398" y="9202525"/>
                </a:cubicBezTo>
                <a:lnTo>
                  <a:pt x="4453695" y="9181448"/>
                </a:lnTo>
                <a:lnTo>
                  <a:pt x="4440980" y="9179352"/>
                </a:lnTo>
                <a:cubicBezTo>
                  <a:pt x="4434615" y="9177581"/>
                  <a:pt x="4428826" y="9175216"/>
                  <a:pt x="4426512" y="9172851"/>
                </a:cubicBezTo>
                <a:cubicBezTo>
                  <a:pt x="4384840" y="9168121"/>
                  <a:pt x="4361690" y="9172851"/>
                  <a:pt x="4347802" y="9168121"/>
                </a:cubicBezTo>
                <a:cubicBezTo>
                  <a:pt x="4324652" y="9168121"/>
                  <a:pt x="4292241" y="9158660"/>
                  <a:pt x="4278350" y="9158660"/>
                </a:cubicBezTo>
                <a:cubicBezTo>
                  <a:pt x="4245941" y="9153932"/>
                  <a:pt x="4213530" y="9153932"/>
                  <a:pt x="4167230" y="9139744"/>
                </a:cubicBezTo>
                <a:cubicBezTo>
                  <a:pt x="4162600" y="9144470"/>
                  <a:pt x="4144080" y="9139744"/>
                  <a:pt x="4130189" y="9139744"/>
                </a:cubicBezTo>
                <a:cubicBezTo>
                  <a:pt x="4130189" y="9139744"/>
                  <a:pt x="4125560" y="9139744"/>
                  <a:pt x="4120932" y="9135014"/>
                </a:cubicBezTo>
                <a:cubicBezTo>
                  <a:pt x="4116300" y="9135014"/>
                  <a:pt x="4111669" y="9135014"/>
                  <a:pt x="4111669" y="9139744"/>
                </a:cubicBezTo>
                <a:cubicBezTo>
                  <a:pt x="4065371" y="9111366"/>
                  <a:pt x="4019071" y="9111366"/>
                  <a:pt x="3977399" y="9111366"/>
                </a:cubicBezTo>
                <a:cubicBezTo>
                  <a:pt x="3980873" y="9104273"/>
                  <a:pt x="3960906" y="9094517"/>
                  <a:pt x="3933126" y="9086092"/>
                </a:cubicBezTo>
                <a:lnTo>
                  <a:pt x="3903484" y="9078302"/>
                </a:lnTo>
                <a:lnTo>
                  <a:pt x="3888331" y="9079152"/>
                </a:lnTo>
                <a:lnTo>
                  <a:pt x="3876411" y="9071686"/>
                </a:lnTo>
                <a:lnTo>
                  <a:pt x="3850075" y="9065252"/>
                </a:lnTo>
                <a:cubicBezTo>
                  <a:pt x="3835028" y="9064069"/>
                  <a:pt x="3824611" y="9066434"/>
                  <a:pt x="3824611" y="9073529"/>
                </a:cubicBezTo>
                <a:cubicBezTo>
                  <a:pt x="3810720" y="9068797"/>
                  <a:pt x="3796830" y="9064071"/>
                  <a:pt x="3782942" y="9059339"/>
                </a:cubicBezTo>
                <a:cubicBezTo>
                  <a:pt x="3778309" y="9054611"/>
                  <a:pt x="3773680" y="9049881"/>
                  <a:pt x="3769050" y="9045151"/>
                </a:cubicBezTo>
                <a:cubicBezTo>
                  <a:pt x="3769050" y="9045151"/>
                  <a:pt x="3769050" y="9045151"/>
                  <a:pt x="3782942" y="9026233"/>
                </a:cubicBezTo>
                <a:cubicBezTo>
                  <a:pt x="3745900" y="9012044"/>
                  <a:pt x="3708861" y="8997856"/>
                  <a:pt x="3681080" y="8988398"/>
                </a:cubicBezTo>
                <a:cubicBezTo>
                  <a:pt x="3676452" y="8993124"/>
                  <a:pt x="3690339" y="9002586"/>
                  <a:pt x="3699602" y="9007313"/>
                </a:cubicBezTo>
                <a:cubicBezTo>
                  <a:pt x="3685710" y="9012044"/>
                  <a:pt x="3653300" y="8997856"/>
                  <a:pt x="3639412" y="8993124"/>
                </a:cubicBezTo>
                <a:cubicBezTo>
                  <a:pt x="3602371" y="8974208"/>
                  <a:pt x="3574591" y="8950560"/>
                  <a:pt x="3542180" y="8931640"/>
                </a:cubicBezTo>
                <a:cubicBezTo>
                  <a:pt x="3509771" y="8912725"/>
                  <a:pt x="3477360" y="8898535"/>
                  <a:pt x="3431060" y="8884345"/>
                </a:cubicBezTo>
                <a:cubicBezTo>
                  <a:pt x="3389390" y="8855966"/>
                  <a:pt x="3343092" y="8832318"/>
                  <a:pt x="3292161" y="8803944"/>
                </a:cubicBezTo>
                <a:cubicBezTo>
                  <a:pt x="3269010" y="8789755"/>
                  <a:pt x="3243545" y="8775565"/>
                  <a:pt x="3216344" y="8759603"/>
                </a:cubicBezTo>
                <a:lnTo>
                  <a:pt x="3173964" y="8732582"/>
                </a:lnTo>
                <a:lnTo>
                  <a:pt x="3178779" y="8741236"/>
                </a:lnTo>
                <a:cubicBezTo>
                  <a:pt x="3179876" y="8745667"/>
                  <a:pt x="3179101" y="8750714"/>
                  <a:pt x="3174373" y="8757180"/>
                </a:cubicBezTo>
                <a:cubicBezTo>
                  <a:pt x="3163632" y="8763390"/>
                  <a:pt x="3153714" y="8773922"/>
                  <a:pt x="3140559" y="8776280"/>
                </a:cubicBezTo>
                <a:cubicBezTo>
                  <a:pt x="3136172" y="8777066"/>
                  <a:pt x="3131427" y="8776944"/>
                  <a:pt x="3126170" y="8775451"/>
                </a:cubicBezTo>
                <a:cubicBezTo>
                  <a:pt x="3133009" y="8759234"/>
                  <a:pt x="3136268" y="8745087"/>
                  <a:pt x="3138585" y="8731217"/>
                </a:cubicBezTo>
                <a:lnTo>
                  <a:pt x="3141645" y="8711976"/>
                </a:lnTo>
                <a:lnTo>
                  <a:pt x="3130110" y="8704622"/>
                </a:lnTo>
                <a:cubicBezTo>
                  <a:pt x="3120850" y="8699892"/>
                  <a:pt x="3106960" y="8680974"/>
                  <a:pt x="3125480" y="8695160"/>
                </a:cubicBezTo>
                <a:lnTo>
                  <a:pt x="3058052" y="8641484"/>
                </a:lnTo>
                <a:lnTo>
                  <a:pt x="3068824" y="8661698"/>
                </a:lnTo>
                <a:cubicBezTo>
                  <a:pt x="3076526" y="8717490"/>
                  <a:pt x="3016121" y="8738897"/>
                  <a:pt x="2976804" y="8718008"/>
                </a:cubicBezTo>
                <a:cubicBezTo>
                  <a:pt x="2953214" y="8705477"/>
                  <a:pt x="2937215" y="8677719"/>
                  <a:pt x="2948072" y="8633026"/>
                </a:cubicBezTo>
                <a:lnTo>
                  <a:pt x="2952902" y="8631537"/>
                </a:lnTo>
                <a:lnTo>
                  <a:pt x="2934881" y="8633863"/>
                </a:lnTo>
                <a:cubicBezTo>
                  <a:pt x="2929820" y="8628298"/>
                  <a:pt x="2928069" y="8621758"/>
                  <a:pt x="2928667" y="8615093"/>
                </a:cubicBezTo>
                <a:lnTo>
                  <a:pt x="2931695" y="8607589"/>
                </a:lnTo>
                <a:lnTo>
                  <a:pt x="2921247" y="8610677"/>
                </a:lnTo>
                <a:cubicBezTo>
                  <a:pt x="2918277" y="8600117"/>
                  <a:pt x="2913419" y="8593135"/>
                  <a:pt x="2913822" y="8584279"/>
                </a:cubicBezTo>
                <a:cubicBezTo>
                  <a:pt x="2921915" y="8577041"/>
                  <a:pt x="2928864" y="8576019"/>
                  <a:pt x="2934112" y="8579235"/>
                </a:cubicBezTo>
                <a:lnTo>
                  <a:pt x="2940401" y="8591957"/>
                </a:lnTo>
                <a:lnTo>
                  <a:pt x="2952747" y="8580396"/>
                </a:lnTo>
                <a:cubicBezTo>
                  <a:pt x="2958894" y="8576629"/>
                  <a:pt x="2965468" y="8574439"/>
                  <a:pt x="2971508" y="8574675"/>
                </a:cubicBezTo>
                <a:cubicBezTo>
                  <a:pt x="2979098" y="8583021"/>
                  <a:pt x="2979447" y="8594636"/>
                  <a:pt x="2975569" y="8605444"/>
                </a:cubicBezTo>
                <a:lnTo>
                  <a:pt x="2954524" y="8631037"/>
                </a:lnTo>
                <a:lnTo>
                  <a:pt x="2959411" y="8629530"/>
                </a:lnTo>
                <a:lnTo>
                  <a:pt x="2960569" y="8625596"/>
                </a:lnTo>
                <a:cubicBezTo>
                  <a:pt x="2962360" y="8623159"/>
                  <a:pt x="2965209" y="8621078"/>
                  <a:pt x="2969342" y="8619485"/>
                </a:cubicBezTo>
                <a:lnTo>
                  <a:pt x="2974283" y="8624944"/>
                </a:lnTo>
                <a:lnTo>
                  <a:pt x="2986985" y="8621026"/>
                </a:lnTo>
                <a:lnTo>
                  <a:pt x="3035903" y="8626931"/>
                </a:lnTo>
                <a:lnTo>
                  <a:pt x="3037376" y="8624988"/>
                </a:lnTo>
                <a:lnTo>
                  <a:pt x="2954171" y="8558003"/>
                </a:lnTo>
                <a:cubicBezTo>
                  <a:pt x="2949540" y="8558003"/>
                  <a:pt x="2949540" y="8558003"/>
                  <a:pt x="2944912" y="8553276"/>
                </a:cubicBezTo>
                <a:cubicBezTo>
                  <a:pt x="2944912" y="8553276"/>
                  <a:pt x="2944912" y="8548546"/>
                  <a:pt x="2944912" y="8548546"/>
                </a:cubicBezTo>
                <a:cubicBezTo>
                  <a:pt x="2940279" y="8548546"/>
                  <a:pt x="2931020" y="8539086"/>
                  <a:pt x="2921762" y="8534356"/>
                </a:cubicBezTo>
                <a:lnTo>
                  <a:pt x="2922319" y="8533217"/>
                </a:lnTo>
                <a:lnTo>
                  <a:pt x="2920354" y="8534464"/>
                </a:lnTo>
                <a:lnTo>
                  <a:pt x="2921211" y="8534460"/>
                </a:lnTo>
                <a:cubicBezTo>
                  <a:pt x="2892963" y="8567623"/>
                  <a:pt x="2870131" y="8544500"/>
                  <a:pt x="2854005" y="8562870"/>
                </a:cubicBezTo>
                <a:cubicBezTo>
                  <a:pt x="2850326" y="8554287"/>
                  <a:pt x="2850326" y="8554287"/>
                  <a:pt x="2854438" y="8546653"/>
                </a:cubicBezTo>
                <a:cubicBezTo>
                  <a:pt x="2858335" y="8547128"/>
                  <a:pt x="2858443" y="8543074"/>
                  <a:pt x="2862231" y="8547603"/>
                </a:cubicBezTo>
                <a:cubicBezTo>
                  <a:pt x="2866290" y="8541998"/>
                  <a:pt x="2877166" y="8537223"/>
                  <a:pt x="2888962" y="8534595"/>
                </a:cubicBezTo>
                <a:lnTo>
                  <a:pt x="2901189" y="8534544"/>
                </a:lnTo>
                <a:lnTo>
                  <a:pt x="2886650" y="8521043"/>
                </a:lnTo>
                <a:lnTo>
                  <a:pt x="2887458" y="8519953"/>
                </a:lnTo>
                <a:lnTo>
                  <a:pt x="2872846" y="8522617"/>
                </a:lnTo>
                <a:cubicBezTo>
                  <a:pt x="2868007" y="8522693"/>
                  <a:pt x="2863129" y="8521855"/>
                  <a:pt x="2858297" y="8519330"/>
                </a:cubicBezTo>
                <a:cubicBezTo>
                  <a:pt x="2858297" y="8519330"/>
                  <a:pt x="2858297" y="8519330"/>
                  <a:pt x="2862203" y="8519807"/>
                </a:cubicBezTo>
                <a:cubicBezTo>
                  <a:pt x="2862203" y="8519807"/>
                  <a:pt x="2858297" y="8519330"/>
                  <a:pt x="2858401" y="8515468"/>
                </a:cubicBezTo>
                <a:cubicBezTo>
                  <a:pt x="2868323" y="8510868"/>
                  <a:pt x="2881073" y="8510487"/>
                  <a:pt x="2891830" y="8511314"/>
                </a:cubicBezTo>
                <a:lnTo>
                  <a:pt x="2893687" y="8511549"/>
                </a:lnTo>
                <a:lnTo>
                  <a:pt x="2897643" y="8506211"/>
                </a:lnTo>
                <a:lnTo>
                  <a:pt x="2875460" y="8491791"/>
                </a:lnTo>
                <a:cubicBezTo>
                  <a:pt x="2856938" y="8477601"/>
                  <a:pt x="2843051" y="8463413"/>
                  <a:pt x="2843051" y="8453955"/>
                </a:cubicBezTo>
                <a:cubicBezTo>
                  <a:pt x="2806011" y="8425576"/>
                  <a:pt x="2766655" y="8392469"/>
                  <a:pt x="2726721" y="8355815"/>
                </a:cubicBezTo>
                <a:lnTo>
                  <a:pt x="2659640" y="8288946"/>
                </a:lnTo>
                <a:lnTo>
                  <a:pt x="2656967" y="8292368"/>
                </a:lnTo>
                <a:cubicBezTo>
                  <a:pt x="2655988" y="8288607"/>
                  <a:pt x="2655010" y="8284848"/>
                  <a:pt x="2651240" y="8286227"/>
                </a:cubicBezTo>
                <a:lnTo>
                  <a:pt x="2653551" y="8282876"/>
                </a:lnTo>
                <a:lnTo>
                  <a:pt x="2606919" y="8236392"/>
                </a:lnTo>
                <a:cubicBezTo>
                  <a:pt x="2528212" y="8155991"/>
                  <a:pt x="2449501" y="8066128"/>
                  <a:pt x="2380051" y="7976265"/>
                </a:cubicBezTo>
                <a:cubicBezTo>
                  <a:pt x="2373106" y="7966806"/>
                  <a:pt x="2370790" y="7960894"/>
                  <a:pt x="2369054" y="7955573"/>
                </a:cubicBezTo>
                <a:lnTo>
                  <a:pt x="2363640" y="7943238"/>
                </a:lnTo>
                <a:lnTo>
                  <a:pt x="2351958" y="7943909"/>
                </a:lnTo>
                <a:cubicBezTo>
                  <a:pt x="2346441" y="7941987"/>
                  <a:pt x="2341118" y="7938534"/>
                  <a:pt x="2336535" y="7933454"/>
                </a:cubicBezTo>
                <a:cubicBezTo>
                  <a:pt x="2330419" y="7926682"/>
                  <a:pt x="2325614" y="7917017"/>
                  <a:pt x="2323398" y="7904243"/>
                </a:cubicBezTo>
                <a:lnTo>
                  <a:pt x="2328229" y="7894258"/>
                </a:lnTo>
                <a:lnTo>
                  <a:pt x="2322753" y="7886995"/>
                </a:lnTo>
                <a:cubicBezTo>
                  <a:pt x="2310599" y="7871032"/>
                  <a:pt x="2299025" y="7855661"/>
                  <a:pt x="2287450" y="7839107"/>
                </a:cubicBezTo>
                <a:cubicBezTo>
                  <a:pt x="2275875" y="7822554"/>
                  <a:pt x="2264300" y="7806000"/>
                  <a:pt x="2252146" y="7788265"/>
                </a:cubicBezTo>
                <a:lnTo>
                  <a:pt x="2232328" y="7758652"/>
                </a:lnTo>
                <a:lnTo>
                  <a:pt x="2230636" y="7765994"/>
                </a:lnTo>
                <a:cubicBezTo>
                  <a:pt x="2228867" y="7769690"/>
                  <a:pt x="2225060" y="7770991"/>
                  <a:pt x="2220495" y="7770555"/>
                </a:cubicBezTo>
                <a:cubicBezTo>
                  <a:pt x="2206796" y="7769248"/>
                  <a:pt x="2186254" y="7752307"/>
                  <a:pt x="2193331" y="7737517"/>
                </a:cubicBezTo>
                <a:cubicBezTo>
                  <a:pt x="2195425" y="7734805"/>
                  <a:pt x="2199770" y="7733625"/>
                  <a:pt x="2204866" y="7733783"/>
                </a:cubicBezTo>
                <a:lnTo>
                  <a:pt x="2219570" y="7739591"/>
                </a:lnTo>
                <a:lnTo>
                  <a:pt x="2213370" y="7730327"/>
                </a:lnTo>
                <a:cubicBezTo>
                  <a:pt x="2190220" y="7692491"/>
                  <a:pt x="2157809" y="7645194"/>
                  <a:pt x="2139289" y="7607358"/>
                </a:cubicBezTo>
                <a:cubicBezTo>
                  <a:pt x="2130030" y="7588440"/>
                  <a:pt x="2120770" y="7574251"/>
                  <a:pt x="2102248" y="7541143"/>
                </a:cubicBezTo>
                <a:cubicBezTo>
                  <a:pt x="2098777" y="7535231"/>
                  <a:pt x="2095015" y="7527841"/>
                  <a:pt x="2091109" y="7519712"/>
                </a:cubicBezTo>
                <a:lnTo>
                  <a:pt x="2082255" y="7500641"/>
                </a:lnTo>
                <a:lnTo>
                  <a:pt x="2072326" y="7494679"/>
                </a:lnTo>
                <a:lnTo>
                  <a:pt x="2069610" y="7505797"/>
                </a:lnTo>
                <a:cubicBezTo>
                  <a:pt x="2062250" y="7519245"/>
                  <a:pt x="2046145" y="7523275"/>
                  <a:pt x="2032827" y="7514154"/>
                </a:cubicBezTo>
                <a:cubicBezTo>
                  <a:pt x="2024934" y="7508750"/>
                  <a:pt x="2018020" y="7498727"/>
                  <a:pt x="2014485" y="7483312"/>
                </a:cubicBezTo>
                <a:lnTo>
                  <a:pt x="2022362" y="7473822"/>
                </a:lnTo>
                <a:lnTo>
                  <a:pt x="2018586" y="7452016"/>
                </a:lnTo>
                <a:lnTo>
                  <a:pt x="2015028" y="7453460"/>
                </a:lnTo>
                <a:cubicBezTo>
                  <a:pt x="2005985" y="7465141"/>
                  <a:pt x="2017206" y="7486942"/>
                  <a:pt x="1995140" y="7489435"/>
                </a:cubicBezTo>
                <a:cubicBezTo>
                  <a:pt x="1983644" y="7485285"/>
                  <a:pt x="1970079" y="7484870"/>
                  <a:pt x="1959227" y="7476047"/>
                </a:cubicBezTo>
                <a:cubicBezTo>
                  <a:pt x="1955609" y="7473106"/>
                  <a:pt x="1952294" y="7469231"/>
                  <a:pt x="1949454" y="7463971"/>
                </a:cubicBezTo>
                <a:cubicBezTo>
                  <a:pt x="1964316" y="7457879"/>
                  <a:pt x="1975344" y="7450402"/>
                  <a:pt x="1985529" y="7442372"/>
                </a:cubicBezTo>
                <a:lnTo>
                  <a:pt x="2005478" y="7426344"/>
                </a:lnTo>
                <a:lnTo>
                  <a:pt x="1992543" y="7423172"/>
                </a:lnTo>
                <a:cubicBezTo>
                  <a:pt x="1968953" y="7410641"/>
                  <a:pt x="1952954" y="7382883"/>
                  <a:pt x="1963811" y="7338191"/>
                </a:cubicBezTo>
                <a:lnTo>
                  <a:pt x="1968641" y="7336701"/>
                </a:lnTo>
                <a:lnTo>
                  <a:pt x="1950620" y="7339027"/>
                </a:lnTo>
                <a:cubicBezTo>
                  <a:pt x="1945559" y="7333462"/>
                  <a:pt x="1943808" y="7326922"/>
                  <a:pt x="1944406" y="7320257"/>
                </a:cubicBezTo>
                <a:lnTo>
                  <a:pt x="1947434" y="7312753"/>
                </a:lnTo>
                <a:lnTo>
                  <a:pt x="1936986" y="7315841"/>
                </a:lnTo>
                <a:lnTo>
                  <a:pt x="1931090" y="7294880"/>
                </a:lnTo>
                <a:lnTo>
                  <a:pt x="1897049" y="7299330"/>
                </a:lnTo>
                <a:cubicBezTo>
                  <a:pt x="1890548" y="7285850"/>
                  <a:pt x="1899644" y="7275704"/>
                  <a:pt x="1910206" y="7273427"/>
                </a:cubicBezTo>
                <a:cubicBezTo>
                  <a:pt x="1915487" y="7272289"/>
                  <a:pt x="1921134" y="7273118"/>
                  <a:pt x="1925380" y="7276482"/>
                </a:cubicBezTo>
                <a:lnTo>
                  <a:pt x="1930075" y="7289148"/>
                </a:lnTo>
                <a:lnTo>
                  <a:pt x="1940773" y="7283001"/>
                </a:lnTo>
                <a:cubicBezTo>
                  <a:pt x="1944178" y="7282243"/>
                  <a:pt x="1947227" y="7282791"/>
                  <a:pt x="1949851" y="7284399"/>
                </a:cubicBezTo>
                <a:lnTo>
                  <a:pt x="1956140" y="7297121"/>
                </a:lnTo>
                <a:lnTo>
                  <a:pt x="1968486" y="7285560"/>
                </a:lnTo>
                <a:lnTo>
                  <a:pt x="1987062" y="7279895"/>
                </a:lnTo>
                <a:lnTo>
                  <a:pt x="1972611" y="7247911"/>
                </a:lnTo>
                <a:lnTo>
                  <a:pt x="1963630" y="7227270"/>
                </a:lnTo>
                <a:lnTo>
                  <a:pt x="1952283" y="7234522"/>
                </a:lnTo>
                <a:cubicBezTo>
                  <a:pt x="1952283" y="7234522"/>
                  <a:pt x="1952283" y="7234522"/>
                  <a:pt x="1948464" y="7229988"/>
                </a:cubicBezTo>
                <a:cubicBezTo>
                  <a:pt x="1951410" y="7230348"/>
                  <a:pt x="1953864" y="7228359"/>
                  <a:pt x="1956184" y="7226211"/>
                </a:cubicBezTo>
                <a:lnTo>
                  <a:pt x="1961567" y="7222527"/>
                </a:lnTo>
                <a:lnTo>
                  <a:pt x="1957534" y="7213259"/>
                </a:lnTo>
                <a:lnTo>
                  <a:pt x="1946377" y="7222647"/>
                </a:lnTo>
                <a:lnTo>
                  <a:pt x="1938762" y="7223001"/>
                </a:lnTo>
                <a:lnTo>
                  <a:pt x="1937695" y="7231320"/>
                </a:lnTo>
                <a:cubicBezTo>
                  <a:pt x="1929891" y="7228310"/>
                  <a:pt x="1921356" y="7231001"/>
                  <a:pt x="1915911" y="7230896"/>
                </a:cubicBezTo>
                <a:lnTo>
                  <a:pt x="1912597" y="7223839"/>
                </a:lnTo>
                <a:lnTo>
                  <a:pt x="1909843" y="7223906"/>
                </a:lnTo>
                <a:cubicBezTo>
                  <a:pt x="1903025" y="7225503"/>
                  <a:pt x="1895847" y="7227669"/>
                  <a:pt x="1888585" y="7227782"/>
                </a:cubicBezTo>
                <a:cubicBezTo>
                  <a:pt x="1883746" y="7227858"/>
                  <a:pt x="1878868" y="7227019"/>
                  <a:pt x="1874036" y="7224495"/>
                </a:cubicBezTo>
                <a:cubicBezTo>
                  <a:pt x="1874036" y="7224495"/>
                  <a:pt x="1874036" y="7224495"/>
                  <a:pt x="1877942" y="7224971"/>
                </a:cubicBezTo>
                <a:cubicBezTo>
                  <a:pt x="1877942" y="7224971"/>
                  <a:pt x="1874036" y="7224495"/>
                  <a:pt x="1874140" y="7220632"/>
                </a:cubicBezTo>
                <a:lnTo>
                  <a:pt x="1906757" y="7216580"/>
                </a:lnTo>
                <a:lnTo>
                  <a:pt x="1899822" y="7210411"/>
                </a:lnTo>
                <a:cubicBezTo>
                  <a:pt x="1899627" y="7202406"/>
                  <a:pt x="1902398" y="7196351"/>
                  <a:pt x="1906924" y="7192081"/>
                </a:cubicBezTo>
                <a:lnTo>
                  <a:pt x="1915206" y="7188502"/>
                </a:lnTo>
                <a:lnTo>
                  <a:pt x="1913191" y="7177793"/>
                </a:lnTo>
                <a:cubicBezTo>
                  <a:pt x="1913193" y="7170614"/>
                  <a:pt x="1913398" y="7163000"/>
                  <a:pt x="1910567" y="7154762"/>
                </a:cubicBezTo>
                <a:cubicBezTo>
                  <a:pt x="1919065" y="7150760"/>
                  <a:pt x="1924596" y="7148383"/>
                  <a:pt x="1929788" y="7149128"/>
                </a:cubicBezTo>
                <a:cubicBezTo>
                  <a:pt x="1934980" y="7149872"/>
                  <a:pt x="1939834" y="7153738"/>
                  <a:pt x="1946980" y="7162221"/>
                </a:cubicBezTo>
                <a:cubicBezTo>
                  <a:pt x="1946980" y="7162221"/>
                  <a:pt x="1948867" y="7167712"/>
                  <a:pt x="1948867" y="7167712"/>
                </a:cubicBezTo>
                <a:lnTo>
                  <a:pt x="1953675" y="7191870"/>
                </a:lnTo>
                <a:lnTo>
                  <a:pt x="1953882" y="7192003"/>
                </a:lnTo>
                <a:lnTo>
                  <a:pt x="1954090" y="7191154"/>
                </a:lnTo>
                <a:lnTo>
                  <a:pt x="1954792" y="7192589"/>
                </a:lnTo>
                <a:lnTo>
                  <a:pt x="1962396" y="7197487"/>
                </a:lnTo>
                <a:lnTo>
                  <a:pt x="1960334" y="7204737"/>
                </a:lnTo>
                <a:lnTo>
                  <a:pt x="1967897" y="7224050"/>
                </a:lnTo>
                <a:lnTo>
                  <a:pt x="1968317" y="7224275"/>
                </a:lnTo>
                <a:lnTo>
                  <a:pt x="1968051" y="7224445"/>
                </a:lnTo>
                <a:lnTo>
                  <a:pt x="1977241" y="7247911"/>
                </a:lnTo>
                <a:cubicBezTo>
                  <a:pt x="1986501" y="7262099"/>
                  <a:pt x="1991130" y="7281016"/>
                  <a:pt x="2000389" y="7295206"/>
                </a:cubicBezTo>
                <a:cubicBezTo>
                  <a:pt x="2005022" y="7295206"/>
                  <a:pt x="2005022" y="7285747"/>
                  <a:pt x="1995760" y="7266827"/>
                </a:cubicBezTo>
                <a:cubicBezTo>
                  <a:pt x="1991130" y="7257367"/>
                  <a:pt x="1986501" y="7247911"/>
                  <a:pt x="1986501" y="7238449"/>
                </a:cubicBezTo>
                <a:cubicBezTo>
                  <a:pt x="1981870" y="7233721"/>
                  <a:pt x="1986501" y="7233721"/>
                  <a:pt x="1986501" y="7233721"/>
                </a:cubicBezTo>
                <a:cubicBezTo>
                  <a:pt x="1991130" y="7233721"/>
                  <a:pt x="1991130" y="7238449"/>
                  <a:pt x="1991130" y="7243179"/>
                </a:cubicBezTo>
                <a:cubicBezTo>
                  <a:pt x="1995760" y="7243179"/>
                  <a:pt x="1995760" y="7247911"/>
                  <a:pt x="1995760" y="7247911"/>
                </a:cubicBezTo>
                <a:cubicBezTo>
                  <a:pt x="1995760" y="7247911"/>
                  <a:pt x="1995760" y="7252639"/>
                  <a:pt x="1995760" y="7257367"/>
                </a:cubicBezTo>
                <a:cubicBezTo>
                  <a:pt x="2005021" y="7262097"/>
                  <a:pt x="2011966" y="7271557"/>
                  <a:pt x="2018332" y="7283973"/>
                </a:cubicBezTo>
                <a:lnTo>
                  <a:pt x="2025896" y="7301533"/>
                </a:lnTo>
                <a:lnTo>
                  <a:pt x="2031022" y="7292615"/>
                </a:lnTo>
                <a:cubicBezTo>
                  <a:pt x="2039317" y="7295103"/>
                  <a:pt x="2045354" y="7299241"/>
                  <a:pt x="2049436" y="7304115"/>
                </a:cubicBezTo>
                <a:lnTo>
                  <a:pt x="2049901" y="7305226"/>
                </a:lnTo>
                <a:lnTo>
                  <a:pt x="2053361" y="7295175"/>
                </a:lnTo>
                <a:lnTo>
                  <a:pt x="2046690" y="7276286"/>
                </a:lnTo>
                <a:cubicBezTo>
                  <a:pt x="2042061" y="7266827"/>
                  <a:pt x="2028171" y="7243179"/>
                  <a:pt x="2023540" y="7219531"/>
                </a:cubicBezTo>
                <a:cubicBezTo>
                  <a:pt x="2009651" y="7195884"/>
                  <a:pt x="2018910" y="7195884"/>
                  <a:pt x="2009651" y="7176964"/>
                </a:cubicBezTo>
                <a:cubicBezTo>
                  <a:pt x="2005022" y="7162778"/>
                  <a:pt x="1995760" y="7148590"/>
                  <a:pt x="1986501" y="7129670"/>
                </a:cubicBezTo>
                <a:cubicBezTo>
                  <a:pt x="1972611" y="7082373"/>
                  <a:pt x="1954090" y="7035078"/>
                  <a:pt x="1940200" y="6983052"/>
                </a:cubicBezTo>
                <a:cubicBezTo>
                  <a:pt x="1921681" y="6931027"/>
                  <a:pt x="1907790" y="6879001"/>
                  <a:pt x="1893900" y="6817516"/>
                </a:cubicBezTo>
                <a:cubicBezTo>
                  <a:pt x="1884641" y="6793869"/>
                  <a:pt x="1893900" y="6798601"/>
                  <a:pt x="1893900" y="6789141"/>
                </a:cubicBezTo>
                <a:cubicBezTo>
                  <a:pt x="1880010" y="6770221"/>
                  <a:pt x="1884641" y="6746575"/>
                  <a:pt x="1875379" y="6722926"/>
                </a:cubicBezTo>
                <a:lnTo>
                  <a:pt x="1860003" y="6658070"/>
                </a:lnTo>
                <a:lnTo>
                  <a:pt x="1856730" y="6662153"/>
                </a:lnTo>
                <a:cubicBezTo>
                  <a:pt x="1855845" y="6664098"/>
                  <a:pt x="1855933" y="6666088"/>
                  <a:pt x="1857966" y="6668167"/>
                </a:cubicBezTo>
                <a:cubicBezTo>
                  <a:pt x="1813706" y="6721728"/>
                  <a:pt x="1703640" y="6692853"/>
                  <a:pt x="1684906" y="6620516"/>
                </a:cubicBezTo>
                <a:lnTo>
                  <a:pt x="1710080" y="6598444"/>
                </a:lnTo>
                <a:lnTo>
                  <a:pt x="1704131" y="6578904"/>
                </a:lnTo>
                <a:cubicBezTo>
                  <a:pt x="1709209" y="6568519"/>
                  <a:pt x="1716532" y="6565508"/>
                  <a:pt x="1721317" y="6567688"/>
                </a:cubicBezTo>
                <a:cubicBezTo>
                  <a:pt x="1731520" y="6570751"/>
                  <a:pt x="1738888" y="6575498"/>
                  <a:pt x="1744293" y="6580988"/>
                </a:cubicBezTo>
                <a:lnTo>
                  <a:pt x="1747036" y="6585336"/>
                </a:lnTo>
                <a:lnTo>
                  <a:pt x="1752612" y="6583906"/>
                </a:lnTo>
                <a:cubicBezTo>
                  <a:pt x="1784357" y="6582949"/>
                  <a:pt x="1817579" y="6598528"/>
                  <a:pt x="1841252" y="6625639"/>
                </a:cubicBezTo>
                <a:lnTo>
                  <a:pt x="1858625" y="6652258"/>
                </a:lnTo>
                <a:lnTo>
                  <a:pt x="1857439" y="6647253"/>
                </a:lnTo>
                <a:cubicBezTo>
                  <a:pt x="1851072" y="6622423"/>
                  <a:pt x="1845285" y="6597593"/>
                  <a:pt x="1842971" y="6571580"/>
                </a:cubicBezTo>
                <a:cubicBezTo>
                  <a:pt x="1842971" y="6552662"/>
                  <a:pt x="1847599" y="6543200"/>
                  <a:pt x="1842971" y="6529014"/>
                </a:cubicBezTo>
                <a:lnTo>
                  <a:pt x="1841607" y="6518332"/>
                </a:lnTo>
                <a:lnTo>
                  <a:pt x="1832714" y="6517016"/>
                </a:lnTo>
                <a:cubicBezTo>
                  <a:pt x="1813784" y="6508852"/>
                  <a:pt x="1789749" y="6482721"/>
                  <a:pt x="1760980" y="6428573"/>
                </a:cubicBezTo>
                <a:lnTo>
                  <a:pt x="1768330" y="6420189"/>
                </a:lnTo>
                <a:lnTo>
                  <a:pt x="1755588" y="6420791"/>
                </a:lnTo>
                <a:cubicBezTo>
                  <a:pt x="1751073" y="6419870"/>
                  <a:pt x="1747596" y="6417891"/>
                  <a:pt x="1746662" y="6415163"/>
                </a:cubicBezTo>
                <a:cubicBezTo>
                  <a:pt x="1743863" y="6406978"/>
                  <a:pt x="1741062" y="6398796"/>
                  <a:pt x="1746277" y="6393315"/>
                </a:cubicBezTo>
                <a:cubicBezTo>
                  <a:pt x="1748015" y="6391488"/>
                  <a:pt x="1750645" y="6389963"/>
                  <a:pt x="1754460" y="6388838"/>
                </a:cubicBezTo>
                <a:cubicBezTo>
                  <a:pt x="1754460" y="6388838"/>
                  <a:pt x="1754460" y="6388838"/>
                  <a:pt x="1757937" y="6390816"/>
                </a:cubicBezTo>
                <a:cubicBezTo>
                  <a:pt x="1764892" y="6394771"/>
                  <a:pt x="1768368" y="6396749"/>
                  <a:pt x="1771846" y="6398727"/>
                </a:cubicBezTo>
                <a:cubicBezTo>
                  <a:pt x="1772779" y="6401455"/>
                  <a:pt x="1773775" y="6406417"/>
                  <a:pt x="1773903" y="6410884"/>
                </a:cubicBezTo>
                <a:lnTo>
                  <a:pt x="1772238" y="6415731"/>
                </a:lnTo>
                <a:lnTo>
                  <a:pt x="1783950" y="6402371"/>
                </a:lnTo>
                <a:cubicBezTo>
                  <a:pt x="1791190" y="6395130"/>
                  <a:pt x="1798017" y="6389330"/>
                  <a:pt x="1804436" y="6384815"/>
                </a:cubicBezTo>
                <a:lnTo>
                  <a:pt x="1823985" y="6377303"/>
                </a:lnTo>
                <a:lnTo>
                  <a:pt x="1822137" y="6361702"/>
                </a:lnTo>
                <a:cubicBezTo>
                  <a:pt x="1819820" y="6342196"/>
                  <a:pt x="1817508" y="6323276"/>
                  <a:pt x="1815191" y="6306723"/>
                </a:cubicBezTo>
                <a:lnTo>
                  <a:pt x="1815191" y="6256857"/>
                </a:lnTo>
                <a:lnTo>
                  <a:pt x="1810561" y="6256046"/>
                </a:lnTo>
                <a:lnTo>
                  <a:pt x="1814144" y="6246082"/>
                </a:lnTo>
                <a:lnTo>
                  <a:pt x="1785474" y="6266630"/>
                </a:lnTo>
                <a:cubicBezTo>
                  <a:pt x="1773418" y="6272898"/>
                  <a:pt x="1761528" y="6274169"/>
                  <a:pt x="1751430" y="6261754"/>
                </a:cubicBezTo>
                <a:cubicBezTo>
                  <a:pt x="1751733" y="6229594"/>
                  <a:pt x="1791195" y="6226659"/>
                  <a:pt x="1813742" y="6203687"/>
                </a:cubicBezTo>
                <a:lnTo>
                  <a:pt x="1814436" y="6193060"/>
                </a:lnTo>
                <a:lnTo>
                  <a:pt x="1813658" y="6173399"/>
                </a:lnTo>
                <a:lnTo>
                  <a:pt x="1787242" y="6160042"/>
                </a:lnTo>
                <a:cubicBezTo>
                  <a:pt x="1779575" y="6152404"/>
                  <a:pt x="1775214" y="6142001"/>
                  <a:pt x="1775821" y="6127664"/>
                </a:cubicBezTo>
                <a:cubicBezTo>
                  <a:pt x="1786101" y="6117215"/>
                  <a:pt x="1797577" y="6112161"/>
                  <a:pt x="1809974" y="6110427"/>
                </a:cubicBezTo>
                <a:lnTo>
                  <a:pt x="1811062" y="6110497"/>
                </a:lnTo>
                <a:lnTo>
                  <a:pt x="1810561" y="6098622"/>
                </a:lnTo>
                <a:cubicBezTo>
                  <a:pt x="1810561" y="6074974"/>
                  <a:pt x="1815191" y="6051325"/>
                  <a:pt x="1815191" y="6032407"/>
                </a:cubicBezTo>
                <a:cubicBezTo>
                  <a:pt x="1815191" y="6008759"/>
                  <a:pt x="1810561" y="5970922"/>
                  <a:pt x="1815191" y="5918898"/>
                </a:cubicBezTo>
                <a:cubicBezTo>
                  <a:pt x="1819820" y="5909438"/>
                  <a:pt x="1819820" y="5904708"/>
                  <a:pt x="1824450" y="5890519"/>
                </a:cubicBezTo>
                <a:lnTo>
                  <a:pt x="1825115" y="5883403"/>
                </a:lnTo>
                <a:lnTo>
                  <a:pt x="1804722" y="5862473"/>
                </a:lnTo>
                <a:cubicBezTo>
                  <a:pt x="1812169" y="5854819"/>
                  <a:pt x="1800115" y="5846271"/>
                  <a:pt x="1811462" y="5838797"/>
                </a:cubicBezTo>
                <a:lnTo>
                  <a:pt x="1821040" y="5843195"/>
                </a:lnTo>
                <a:lnTo>
                  <a:pt x="1821058" y="5842979"/>
                </a:lnTo>
                <a:lnTo>
                  <a:pt x="1797639" y="5828268"/>
                </a:lnTo>
                <a:cubicBezTo>
                  <a:pt x="1774106" y="5799489"/>
                  <a:pt x="1765030" y="5751545"/>
                  <a:pt x="1782330" y="5713893"/>
                </a:cubicBezTo>
                <a:lnTo>
                  <a:pt x="1795024" y="5698044"/>
                </a:lnTo>
                <a:lnTo>
                  <a:pt x="1788097" y="5693204"/>
                </a:lnTo>
                <a:cubicBezTo>
                  <a:pt x="1779569" y="5686127"/>
                  <a:pt x="1771107" y="5677617"/>
                  <a:pt x="1762726" y="5666608"/>
                </a:cubicBezTo>
                <a:cubicBezTo>
                  <a:pt x="1771120" y="5662513"/>
                  <a:pt x="1782609" y="5662911"/>
                  <a:pt x="1794912" y="5666458"/>
                </a:cubicBezTo>
                <a:cubicBezTo>
                  <a:pt x="1804141" y="5669117"/>
                  <a:pt x="1813828" y="5673547"/>
                  <a:pt x="1823013" y="5679180"/>
                </a:cubicBezTo>
                <a:lnTo>
                  <a:pt x="1837101" y="5690378"/>
                </a:lnTo>
                <a:lnTo>
                  <a:pt x="1841236" y="5691786"/>
                </a:lnTo>
                <a:lnTo>
                  <a:pt x="1841665" y="5689023"/>
                </a:lnTo>
                <a:lnTo>
                  <a:pt x="1838611" y="5686422"/>
                </a:lnTo>
                <a:lnTo>
                  <a:pt x="1843724" y="5675753"/>
                </a:lnTo>
                <a:lnTo>
                  <a:pt x="1852230" y="5620934"/>
                </a:lnTo>
                <a:lnTo>
                  <a:pt x="1860374" y="5584287"/>
                </a:lnTo>
                <a:lnTo>
                  <a:pt x="1859686" y="5585600"/>
                </a:lnTo>
                <a:cubicBezTo>
                  <a:pt x="1854313" y="5576071"/>
                  <a:pt x="1844910" y="5559396"/>
                  <a:pt x="1845451" y="5548983"/>
                </a:cubicBezTo>
                <a:cubicBezTo>
                  <a:pt x="1845631" y="5545512"/>
                  <a:pt x="1846916" y="5542738"/>
                  <a:pt x="1849822" y="5541155"/>
                </a:cubicBezTo>
                <a:cubicBezTo>
                  <a:pt x="1854846" y="5539699"/>
                  <a:pt x="1856708" y="5545073"/>
                  <a:pt x="1860150" y="5547030"/>
                </a:cubicBezTo>
                <a:cubicBezTo>
                  <a:pt x="1862802" y="5550696"/>
                  <a:pt x="1863942" y="5559974"/>
                  <a:pt x="1863791" y="5568518"/>
                </a:cubicBezTo>
                <a:lnTo>
                  <a:pt x="1863718" y="5569237"/>
                </a:lnTo>
                <a:lnTo>
                  <a:pt x="1873644" y="5524569"/>
                </a:lnTo>
                <a:lnTo>
                  <a:pt x="1882210" y="5463314"/>
                </a:lnTo>
                <a:lnTo>
                  <a:pt x="1872631" y="5464811"/>
                </a:lnTo>
                <a:cubicBezTo>
                  <a:pt x="1870200" y="5463720"/>
                  <a:pt x="1867769" y="5462629"/>
                  <a:pt x="1866594" y="5460497"/>
                </a:cubicBezTo>
                <a:lnTo>
                  <a:pt x="1867374" y="5455044"/>
                </a:lnTo>
                <a:lnTo>
                  <a:pt x="1861532" y="5457696"/>
                </a:lnTo>
                <a:lnTo>
                  <a:pt x="1860774" y="5458376"/>
                </a:lnTo>
                <a:lnTo>
                  <a:pt x="1860711" y="5458068"/>
                </a:lnTo>
                <a:lnTo>
                  <a:pt x="1856107" y="5460157"/>
                </a:lnTo>
                <a:lnTo>
                  <a:pt x="1843797" y="5456857"/>
                </a:lnTo>
                <a:lnTo>
                  <a:pt x="1824232" y="5466644"/>
                </a:lnTo>
                <a:cubicBezTo>
                  <a:pt x="1817999" y="5457976"/>
                  <a:pt x="1809781" y="5461308"/>
                  <a:pt x="1803547" y="5452642"/>
                </a:cubicBezTo>
                <a:lnTo>
                  <a:pt x="1816849" y="5441902"/>
                </a:lnTo>
                <a:lnTo>
                  <a:pt x="1804785" y="5427683"/>
                </a:lnTo>
                <a:lnTo>
                  <a:pt x="1799413" y="5400272"/>
                </a:lnTo>
                <a:lnTo>
                  <a:pt x="1793977" y="5400909"/>
                </a:lnTo>
                <a:cubicBezTo>
                  <a:pt x="1740811" y="5394324"/>
                  <a:pt x="1690546" y="5354131"/>
                  <a:pt x="1667729" y="5323505"/>
                </a:cubicBezTo>
                <a:cubicBezTo>
                  <a:pt x="1685189" y="5316633"/>
                  <a:pt x="1703945" y="5314529"/>
                  <a:pt x="1722552" y="5316020"/>
                </a:cubicBezTo>
                <a:lnTo>
                  <a:pt x="1735691" y="5318879"/>
                </a:lnTo>
                <a:lnTo>
                  <a:pt x="1726280" y="5305482"/>
                </a:lnTo>
                <a:cubicBezTo>
                  <a:pt x="1700533" y="5249150"/>
                  <a:pt x="1735242" y="5169584"/>
                  <a:pt x="1799113" y="5180301"/>
                </a:cubicBezTo>
                <a:lnTo>
                  <a:pt x="1804060" y="5182399"/>
                </a:lnTo>
                <a:lnTo>
                  <a:pt x="1807285" y="5174416"/>
                </a:lnTo>
                <a:lnTo>
                  <a:pt x="1810486" y="5170876"/>
                </a:lnTo>
                <a:lnTo>
                  <a:pt x="1803213" y="5164116"/>
                </a:lnTo>
                <a:cubicBezTo>
                  <a:pt x="1797619" y="5153229"/>
                  <a:pt x="1797157" y="5140327"/>
                  <a:pt x="1804110" y="5124236"/>
                </a:cubicBezTo>
                <a:cubicBezTo>
                  <a:pt x="1808635" y="5126913"/>
                  <a:pt x="1811709" y="5121995"/>
                  <a:pt x="1814780" y="5117078"/>
                </a:cubicBezTo>
                <a:cubicBezTo>
                  <a:pt x="1831719" y="5113838"/>
                  <a:pt x="1846626" y="5128090"/>
                  <a:pt x="1853977" y="5145002"/>
                </a:cubicBezTo>
                <a:lnTo>
                  <a:pt x="1857021" y="5161631"/>
                </a:lnTo>
                <a:lnTo>
                  <a:pt x="1861586" y="5163897"/>
                </a:lnTo>
                <a:cubicBezTo>
                  <a:pt x="1865373" y="5166885"/>
                  <a:pt x="1868924" y="5171128"/>
                  <a:pt x="1871659" y="5177131"/>
                </a:cubicBezTo>
                <a:cubicBezTo>
                  <a:pt x="1866537" y="5178664"/>
                  <a:pt x="1877712" y="5211701"/>
                  <a:pt x="1864207" y="5221806"/>
                </a:cubicBezTo>
                <a:lnTo>
                  <a:pt x="1862007" y="5223181"/>
                </a:lnTo>
                <a:lnTo>
                  <a:pt x="1877319" y="5252492"/>
                </a:lnTo>
                <a:cubicBezTo>
                  <a:pt x="1887123" y="5274638"/>
                  <a:pt x="1896354" y="5299579"/>
                  <a:pt x="1912631" y="5324717"/>
                </a:cubicBezTo>
                <a:lnTo>
                  <a:pt x="1902775" y="5323945"/>
                </a:lnTo>
                <a:lnTo>
                  <a:pt x="1903444" y="5328793"/>
                </a:lnTo>
                <a:cubicBezTo>
                  <a:pt x="1894353" y="5341087"/>
                  <a:pt x="1880374" y="5345608"/>
                  <a:pt x="1868646" y="5341906"/>
                </a:cubicBezTo>
                <a:lnTo>
                  <a:pt x="1855610" y="5331673"/>
                </a:lnTo>
                <a:lnTo>
                  <a:pt x="1832821" y="5343741"/>
                </a:lnTo>
                <a:lnTo>
                  <a:pt x="1811647" y="5352346"/>
                </a:lnTo>
                <a:lnTo>
                  <a:pt x="1820161" y="5359440"/>
                </a:lnTo>
                <a:lnTo>
                  <a:pt x="1820218" y="5359343"/>
                </a:lnTo>
                <a:cubicBezTo>
                  <a:pt x="1829971" y="5364231"/>
                  <a:pt x="1840278" y="5368801"/>
                  <a:pt x="1850031" y="5373689"/>
                </a:cubicBezTo>
                <a:lnTo>
                  <a:pt x="1851210" y="5374413"/>
                </a:lnTo>
                <a:lnTo>
                  <a:pt x="1854927" y="5359343"/>
                </a:lnTo>
                <a:cubicBezTo>
                  <a:pt x="1855597" y="5354245"/>
                  <a:pt x="1855196" y="5349023"/>
                  <a:pt x="1852361" y="5342972"/>
                </a:cubicBezTo>
                <a:cubicBezTo>
                  <a:pt x="1861127" y="5343519"/>
                  <a:pt x="1861127" y="5343519"/>
                  <a:pt x="1866640" y="5351093"/>
                </a:cubicBezTo>
                <a:cubicBezTo>
                  <a:pt x="1865014" y="5354607"/>
                  <a:pt x="1868582" y="5356638"/>
                  <a:pt x="1863386" y="5358120"/>
                </a:cubicBezTo>
                <a:cubicBezTo>
                  <a:pt x="1865250" y="5361400"/>
                  <a:pt x="1866402" y="5366217"/>
                  <a:pt x="1866924" y="5371786"/>
                </a:cubicBezTo>
                <a:lnTo>
                  <a:pt x="1866763" y="5383960"/>
                </a:lnTo>
                <a:lnTo>
                  <a:pt x="1876512" y="5389945"/>
                </a:lnTo>
                <a:lnTo>
                  <a:pt x="1880240" y="5394911"/>
                </a:lnTo>
                <a:lnTo>
                  <a:pt x="1882311" y="5380183"/>
                </a:lnTo>
                <a:cubicBezTo>
                  <a:pt x="1883740" y="5375501"/>
                  <a:pt x="1885993" y="5371219"/>
                  <a:pt x="1889731" y="5367780"/>
                </a:cubicBezTo>
                <a:cubicBezTo>
                  <a:pt x="1889731" y="5367780"/>
                  <a:pt x="1889731" y="5367780"/>
                  <a:pt x="1888100" y="5371303"/>
                </a:cubicBezTo>
                <a:cubicBezTo>
                  <a:pt x="1888100" y="5371303"/>
                  <a:pt x="1889731" y="5367780"/>
                  <a:pt x="1893132" y="5369715"/>
                </a:cubicBezTo>
                <a:lnTo>
                  <a:pt x="1886571" y="5403345"/>
                </a:lnTo>
                <a:lnTo>
                  <a:pt x="1892117" y="5410734"/>
                </a:lnTo>
                <a:lnTo>
                  <a:pt x="1897950" y="5383272"/>
                </a:lnTo>
                <a:cubicBezTo>
                  <a:pt x="1904317" y="5361991"/>
                  <a:pt x="1912419" y="5339523"/>
                  <a:pt x="1921681" y="5313510"/>
                </a:cubicBezTo>
                <a:lnTo>
                  <a:pt x="1928431" y="5276915"/>
                </a:lnTo>
                <a:lnTo>
                  <a:pt x="1900563" y="5260198"/>
                </a:lnTo>
                <a:cubicBezTo>
                  <a:pt x="1873765" y="5233055"/>
                  <a:pt x="1864045" y="5185772"/>
                  <a:pt x="1876386" y="5146729"/>
                </a:cubicBezTo>
                <a:lnTo>
                  <a:pt x="1886034" y="5132343"/>
                </a:lnTo>
                <a:lnTo>
                  <a:pt x="1882112" y="5124305"/>
                </a:lnTo>
                <a:cubicBezTo>
                  <a:pt x="1884407" y="5120156"/>
                  <a:pt x="1887306" y="5117536"/>
                  <a:pt x="1890558" y="5115852"/>
                </a:cubicBezTo>
                <a:lnTo>
                  <a:pt x="1898521" y="5113723"/>
                </a:lnTo>
                <a:lnTo>
                  <a:pt x="1906352" y="5102044"/>
                </a:lnTo>
                <a:cubicBezTo>
                  <a:pt x="1921167" y="5105250"/>
                  <a:pt x="1933644" y="5111292"/>
                  <a:pt x="1943790" y="5119397"/>
                </a:cubicBezTo>
                <a:lnTo>
                  <a:pt x="1966113" y="5147689"/>
                </a:lnTo>
                <a:lnTo>
                  <a:pt x="1972611" y="5124325"/>
                </a:lnTo>
                <a:cubicBezTo>
                  <a:pt x="1991130" y="5077031"/>
                  <a:pt x="2014281" y="5015546"/>
                  <a:pt x="2037430" y="4954061"/>
                </a:cubicBezTo>
                <a:cubicBezTo>
                  <a:pt x="2065210" y="4892577"/>
                  <a:pt x="2088361" y="4831094"/>
                  <a:pt x="2116141" y="4774339"/>
                </a:cubicBezTo>
                <a:cubicBezTo>
                  <a:pt x="2120771" y="4764879"/>
                  <a:pt x="2121928" y="4758967"/>
                  <a:pt x="2123085" y="4752463"/>
                </a:cubicBezTo>
                <a:lnTo>
                  <a:pt x="2123854" y="4749651"/>
                </a:lnTo>
                <a:lnTo>
                  <a:pt x="2109852" y="4734506"/>
                </a:lnTo>
                <a:cubicBezTo>
                  <a:pt x="2112938" y="4724680"/>
                  <a:pt x="2120884" y="4719585"/>
                  <a:pt x="2129777" y="4716675"/>
                </a:cubicBezTo>
                <a:lnTo>
                  <a:pt x="2143326" y="4714182"/>
                </a:lnTo>
                <a:lnTo>
                  <a:pt x="2144354" y="4712411"/>
                </a:lnTo>
                <a:cubicBezTo>
                  <a:pt x="2145946" y="4709898"/>
                  <a:pt x="2147393" y="4708124"/>
                  <a:pt x="2148550" y="4708124"/>
                </a:cubicBezTo>
                <a:cubicBezTo>
                  <a:pt x="2171700" y="4656099"/>
                  <a:pt x="2194852" y="4632451"/>
                  <a:pt x="2222629" y="4589883"/>
                </a:cubicBezTo>
                <a:cubicBezTo>
                  <a:pt x="2222629" y="4580424"/>
                  <a:pt x="2231889" y="4556778"/>
                  <a:pt x="2245779" y="4537860"/>
                </a:cubicBezTo>
                <a:lnTo>
                  <a:pt x="2253217" y="4523750"/>
                </a:lnTo>
                <a:lnTo>
                  <a:pt x="2242652" y="4522048"/>
                </a:lnTo>
                <a:cubicBezTo>
                  <a:pt x="2240477" y="4519367"/>
                  <a:pt x="2239714" y="4515248"/>
                  <a:pt x="2241637" y="4509659"/>
                </a:cubicBezTo>
                <a:cubicBezTo>
                  <a:pt x="2245816" y="4508441"/>
                  <a:pt x="2249251" y="4507897"/>
                  <a:pt x="2252985" y="4507722"/>
                </a:cubicBezTo>
                <a:lnTo>
                  <a:pt x="2261569" y="4507905"/>
                </a:lnTo>
                <a:lnTo>
                  <a:pt x="2261985" y="4507117"/>
                </a:lnTo>
                <a:cubicBezTo>
                  <a:pt x="2267772" y="4498840"/>
                  <a:pt x="2273560" y="4492927"/>
                  <a:pt x="2278190" y="4490561"/>
                </a:cubicBezTo>
                <a:cubicBezTo>
                  <a:pt x="2287450" y="4476375"/>
                  <a:pt x="2296711" y="4466914"/>
                  <a:pt x="2305970" y="4452725"/>
                </a:cubicBezTo>
                <a:lnTo>
                  <a:pt x="2319916" y="4418537"/>
                </a:lnTo>
                <a:lnTo>
                  <a:pt x="2314434" y="4417122"/>
                </a:lnTo>
                <a:lnTo>
                  <a:pt x="2310019" y="4416583"/>
                </a:lnTo>
                <a:lnTo>
                  <a:pt x="2293233" y="4415823"/>
                </a:lnTo>
                <a:cubicBezTo>
                  <a:pt x="2285832" y="4397903"/>
                  <a:pt x="2306206" y="4379834"/>
                  <a:pt x="2316028" y="4368897"/>
                </a:cubicBezTo>
                <a:cubicBezTo>
                  <a:pt x="2322760" y="4372942"/>
                  <a:pt x="2329492" y="4376987"/>
                  <a:pt x="2334814" y="4381449"/>
                </a:cubicBezTo>
                <a:lnTo>
                  <a:pt x="2337357" y="4385154"/>
                </a:lnTo>
                <a:lnTo>
                  <a:pt x="2349376" y="4369368"/>
                </a:lnTo>
                <a:cubicBezTo>
                  <a:pt x="2355742" y="4361682"/>
                  <a:pt x="2361530" y="4355770"/>
                  <a:pt x="2366160" y="4353404"/>
                </a:cubicBezTo>
                <a:cubicBezTo>
                  <a:pt x="2370790" y="4348675"/>
                  <a:pt x="2375420" y="4343945"/>
                  <a:pt x="2380051" y="4343945"/>
                </a:cubicBezTo>
                <a:cubicBezTo>
                  <a:pt x="2380051" y="4348675"/>
                  <a:pt x="2375420" y="4348675"/>
                  <a:pt x="2375420" y="4348675"/>
                </a:cubicBezTo>
                <a:cubicBezTo>
                  <a:pt x="2375420" y="4348675"/>
                  <a:pt x="2370790" y="4353404"/>
                  <a:pt x="2366160" y="4362865"/>
                </a:cubicBezTo>
                <a:cubicBezTo>
                  <a:pt x="2366160" y="4365230"/>
                  <a:pt x="2362688" y="4372324"/>
                  <a:pt x="2357479" y="4381191"/>
                </a:cubicBezTo>
                <a:lnTo>
                  <a:pt x="2339569" y="4408358"/>
                </a:lnTo>
                <a:lnTo>
                  <a:pt x="2353320" y="4410036"/>
                </a:lnTo>
                <a:cubicBezTo>
                  <a:pt x="2353320" y="4410036"/>
                  <a:pt x="2353320" y="4410036"/>
                  <a:pt x="2360824" y="4418837"/>
                </a:cubicBezTo>
                <a:lnTo>
                  <a:pt x="2360718" y="4422767"/>
                </a:lnTo>
                <a:lnTo>
                  <a:pt x="2354094" y="4424581"/>
                </a:lnTo>
                <a:lnTo>
                  <a:pt x="2380115" y="4465527"/>
                </a:lnTo>
                <a:lnTo>
                  <a:pt x="2391625" y="4452136"/>
                </a:lnTo>
                <a:cubicBezTo>
                  <a:pt x="2398570" y="4442085"/>
                  <a:pt x="2405514" y="4431444"/>
                  <a:pt x="2412458" y="4424348"/>
                </a:cubicBezTo>
                <a:cubicBezTo>
                  <a:pt x="2426349" y="4400700"/>
                  <a:pt x="2443712" y="4374688"/>
                  <a:pt x="2462811" y="4348675"/>
                </a:cubicBezTo>
                <a:lnTo>
                  <a:pt x="2470014" y="4339705"/>
                </a:lnTo>
                <a:lnTo>
                  <a:pt x="2474146" y="4324993"/>
                </a:lnTo>
                <a:lnTo>
                  <a:pt x="2488500" y="4316685"/>
                </a:lnTo>
                <a:lnTo>
                  <a:pt x="2523578" y="4273002"/>
                </a:lnTo>
                <a:lnTo>
                  <a:pt x="2576593" y="4208019"/>
                </a:lnTo>
                <a:lnTo>
                  <a:pt x="2556790" y="4196432"/>
                </a:lnTo>
                <a:cubicBezTo>
                  <a:pt x="2558801" y="4185842"/>
                  <a:pt x="2563808" y="4180366"/>
                  <a:pt x="2570107" y="4179008"/>
                </a:cubicBezTo>
                <a:cubicBezTo>
                  <a:pt x="2576407" y="4177651"/>
                  <a:pt x="2583999" y="4180412"/>
                  <a:pt x="2591178" y="4186293"/>
                </a:cubicBezTo>
                <a:lnTo>
                  <a:pt x="2586593" y="4195507"/>
                </a:lnTo>
                <a:lnTo>
                  <a:pt x="2634702" y="4131116"/>
                </a:lnTo>
                <a:lnTo>
                  <a:pt x="2640790" y="4127384"/>
                </a:lnTo>
                <a:lnTo>
                  <a:pt x="2636263" y="4121385"/>
                </a:lnTo>
                <a:cubicBezTo>
                  <a:pt x="2645194" y="4114304"/>
                  <a:pt x="2653481" y="4111100"/>
                  <a:pt x="2661765" y="4110848"/>
                </a:cubicBezTo>
                <a:lnTo>
                  <a:pt x="2663234" y="4111261"/>
                </a:lnTo>
                <a:lnTo>
                  <a:pt x="2737957" y="4032616"/>
                </a:lnTo>
                <a:lnTo>
                  <a:pt x="2737521" y="4032233"/>
                </a:lnTo>
                <a:cubicBezTo>
                  <a:pt x="2737939" y="4014075"/>
                  <a:pt x="2750334" y="4001734"/>
                  <a:pt x="2765951" y="3994706"/>
                </a:cubicBezTo>
                <a:lnTo>
                  <a:pt x="2767844" y="3994201"/>
                </a:lnTo>
                <a:lnTo>
                  <a:pt x="2768695" y="3988022"/>
                </a:lnTo>
                <a:cubicBezTo>
                  <a:pt x="2770655" y="3980752"/>
                  <a:pt x="2774709" y="3976930"/>
                  <a:pt x="2778909" y="3973586"/>
                </a:cubicBezTo>
                <a:lnTo>
                  <a:pt x="2786713" y="3965449"/>
                </a:lnTo>
                <a:lnTo>
                  <a:pt x="2798495" y="3936256"/>
                </a:lnTo>
                <a:lnTo>
                  <a:pt x="2774639" y="3938938"/>
                </a:lnTo>
                <a:cubicBezTo>
                  <a:pt x="2738083" y="3946522"/>
                  <a:pt x="2706511" y="3962831"/>
                  <a:pt x="2676854" y="3977929"/>
                </a:cubicBezTo>
                <a:lnTo>
                  <a:pt x="2676306" y="3978188"/>
                </a:lnTo>
                <a:lnTo>
                  <a:pt x="2688880" y="3978764"/>
                </a:lnTo>
                <a:cubicBezTo>
                  <a:pt x="2692813" y="3983747"/>
                  <a:pt x="2693774" y="3993638"/>
                  <a:pt x="2692055" y="4003383"/>
                </a:cubicBezTo>
                <a:lnTo>
                  <a:pt x="2690509" y="4008095"/>
                </a:lnTo>
                <a:lnTo>
                  <a:pt x="2705463" y="4020752"/>
                </a:lnTo>
                <a:cubicBezTo>
                  <a:pt x="2707393" y="4026011"/>
                  <a:pt x="2708272" y="4032713"/>
                  <a:pt x="2707783" y="4041036"/>
                </a:cubicBezTo>
                <a:cubicBezTo>
                  <a:pt x="2695994" y="4049048"/>
                  <a:pt x="2680798" y="4061984"/>
                  <a:pt x="2664832" y="4068838"/>
                </a:cubicBezTo>
                <a:lnTo>
                  <a:pt x="2663450" y="4069086"/>
                </a:lnTo>
                <a:lnTo>
                  <a:pt x="2664664" y="4070350"/>
                </a:lnTo>
                <a:cubicBezTo>
                  <a:pt x="2669602" y="4077845"/>
                  <a:pt x="2672806" y="4087203"/>
                  <a:pt x="2675566" y="4093498"/>
                </a:cubicBezTo>
                <a:cubicBezTo>
                  <a:pt x="2662352" y="4104431"/>
                  <a:pt x="2649137" y="4115367"/>
                  <a:pt x="2637894" y="4114375"/>
                </a:cubicBezTo>
                <a:lnTo>
                  <a:pt x="2635175" y="4105835"/>
                </a:lnTo>
                <a:lnTo>
                  <a:pt x="2632857" y="4108222"/>
                </a:lnTo>
                <a:cubicBezTo>
                  <a:pt x="2627612" y="4112658"/>
                  <a:pt x="2621560" y="4115572"/>
                  <a:pt x="2614096" y="4113438"/>
                </a:cubicBezTo>
                <a:cubicBezTo>
                  <a:pt x="2617273" y="4110475"/>
                  <a:pt x="2621699" y="4105837"/>
                  <a:pt x="2626351" y="4101629"/>
                </a:cubicBezTo>
                <a:lnTo>
                  <a:pt x="2632504" y="4097452"/>
                </a:lnTo>
                <a:lnTo>
                  <a:pt x="2629137" y="4086878"/>
                </a:lnTo>
                <a:lnTo>
                  <a:pt x="2636987" y="4071148"/>
                </a:lnTo>
                <a:lnTo>
                  <a:pt x="2617263" y="4060149"/>
                </a:lnTo>
                <a:cubicBezTo>
                  <a:pt x="2620850" y="4044227"/>
                  <a:pt x="2632249" y="4029527"/>
                  <a:pt x="2645810" y="4019314"/>
                </a:cubicBezTo>
                <a:lnTo>
                  <a:pt x="2653285" y="4015254"/>
                </a:lnTo>
                <a:lnTo>
                  <a:pt x="2652371" y="4005911"/>
                </a:lnTo>
                <a:lnTo>
                  <a:pt x="2661528" y="3985163"/>
                </a:lnTo>
                <a:lnTo>
                  <a:pt x="2633423" y="3998427"/>
                </a:lnTo>
                <a:lnTo>
                  <a:pt x="2599542" y="4007305"/>
                </a:lnTo>
                <a:lnTo>
                  <a:pt x="2602810" y="4017458"/>
                </a:lnTo>
                <a:cubicBezTo>
                  <a:pt x="2602807" y="4022821"/>
                  <a:pt x="2600879" y="4028158"/>
                  <a:pt x="2596279" y="4032879"/>
                </a:cubicBezTo>
                <a:cubicBezTo>
                  <a:pt x="2584889" y="4036301"/>
                  <a:pt x="2573500" y="4039724"/>
                  <a:pt x="2557560" y="4027157"/>
                </a:cubicBezTo>
                <a:lnTo>
                  <a:pt x="2557397" y="4019736"/>
                </a:lnTo>
                <a:lnTo>
                  <a:pt x="2537136" y="4015363"/>
                </a:lnTo>
                <a:cubicBezTo>
                  <a:pt x="2527458" y="4014652"/>
                  <a:pt x="2518349" y="4014284"/>
                  <a:pt x="2509636" y="4010744"/>
                </a:cubicBezTo>
                <a:cubicBezTo>
                  <a:pt x="2514021" y="4007414"/>
                  <a:pt x="2519311" y="4003563"/>
                  <a:pt x="2525060" y="4000149"/>
                </a:cubicBezTo>
                <a:lnTo>
                  <a:pt x="2530380" y="3997817"/>
                </a:lnTo>
                <a:lnTo>
                  <a:pt x="2479053" y="3980316"/>
                </a:lnTo>
                <a:lnTo>
                  <a:pt x="2441665" y="3955406"/>
                </a:lnTo>
                <a:lnTo>
                  <a:pt x="2432687" y="3973822"/>
                </a:lnTo>
                <a:lnTo>
                  <a:pt x="2456896" y="3992847"/>
                </a:lnTo>
                <a:cubicBezTo>
                  <a:pt x="2465400" y="3999491"/>
                  <a:pt x="2472971" y="4006725"/>
                  <a:pt x="2476023" y="4015809"/>
                </a:cubicBezTo>
                <a:cubicBezTo>
                  <a:pt x="2471305" y="4012781"/>
                  <a:pt x="2451877" y="3997641"/>
                  <a:pt x="2440298" y="3984867"/>
                </a:cubicBezTo>
                <a:lnTo>
                  <a:pt x="2432594" y="3974012"/>
                </a:lnTo>
                <a:lnTo>
                  <a:pt x="2430582" y="3978139"/>
                </a:lnTo>
                <a:cubicBezTo>
                  <a:pt x="2422204" y="3976537"/>
                  <a:pt x="2416506" y="3973126"/>
                  <a:pt x="2414059" y="3968246"/>
                </a:cubicBezTo>
                <a:lnTo>
                  <a:pt x="2414902" y="3962957"/>
                </a:lnTo>
                <a:lnTo>
                  <a:pt x="2412899" y="3963498"/>
                </a:lnTo>
                <a:cubicBezTo>
                  <a:pt x="2411612" y="3962672"/>
                  <a:pt x="2410403" y="3960782"/>
                  <a:pt x="2409699" y="3958104"/>
                </a:cubicBezTo>
                <a:cubicBezTo>
                  <a:pt x="2409699" y="3958104"/>
                  <a:pt x="2411724" y="3954950"/>
                  <a:pt x="2411724" y="3954950"/>
                </a:cubicBezTo>
                <a:lnTo>
                  <a:pt x="2415693" y="3957992"/>
                </a:lnTo>
                <a:lnTo>
                  <a:pt x="2417039" y="3949545"/>
                </a:lnTo>
                <a:cubicBezTo>
                  <a:pt x="2421598" y="3952275"/>
                  <a:pt x="2425603" y="3952112"/>
                  <a:pt x="2429608" y="3951949"/>
                </a:cubicBezTo>
                <a:lnTo>
                  <a:pt x="2439244" y="3953792"/>
                </a:lnTo>
                <a:lnTo>
                  <a:pt x="2411963" y="3935616"/>
                </a:lnTo>
                <a:cubicBezTo>
                  <a:pt x="2372281" y="3901045"/>
                  <a:pt x="2342720" y="3857728"/>
                  <a:pt x="2323480" y="3810433"/>
                </a:cubicBezTo>
                <a:lnTo>
                  <a:pt x="2313123" y="3769065"/>
                </a:lnTo>
                <a:lnTo>
                  <a:pt x="2304583" y="3776339"/>
                </a:lnTo>
                <a:cubicBezTo>
                  <a:pt x="2299393" y="3770114"/>
                  <a:pt x="2288691" y="3775307"/>
                  <a:pt x="2279285" y="3773039"/>
                </a:cubicBezTo>
                <a:lnTo>
                  <a:pt x="2276470" y="3771278"/>
                </a:lnTo>
                <a:lnTo>
                  <a:pt x="2274004" y="3774450"/>
                </a:lnTo>
                <a:cubicBezTo>
                  <a:pt x="2269043" y="3780727"/>
                  <a:pt x="2264504" y="3784458"/>
                  <a:pt x="2255176" y="3781568"/>
                </a:cubicBezTo>
                <a:cubicBezTo>
                  <a:pt x="2254738" y="3775331"/>
                  <a:pt x="2258199" y="3768858"/>
                  <a:pt x="2263477" y="3763489"/>
                </a:cubicBezTo>
                <a:lnTo>
                  <a:pt x="2273494" y="3757514"/>
                </a:lnTo>
                <a:lnTo>
                  <a:pt x="2276490" y="3747217"/>
                </a:lnTo>
                <a:cubicBezTo>
                  <a:pt x="2284952" y="3740196"/>
                  <a:pt x="2292431" y="3735716"/>
                  <a:pt x="2298957" y="3732883"/>
                </a:cubicBezTo>
                <a:lnTo>
                  <a:pt x="2303746" y="3731610"/>
                </a:lnTo>
                <a:lnTo>
                  <a:pt x="2298826" y="3711958"/>
                </a:lnTo>
                <a:lnTo>
                  <a:pt x="2298692" y="3706270"/>
                </a:lnTo>
                <a:lnTo>
                  <a:pt x="2288004" y="3713930"/>
                </a:lnTo>
                <a:cubicBezTo>
                  <a:pt x="2275948" y="3720198"/>
                  <a:pt x="2264058" y="3721469"/>
                  <a:pt x="2253960" y="3709054"/>
                </a:cubicBezTo>
                <a:cubicBezTo>
                  <a:pt x="2254187" y="3684934"/>
                  <a:pt x="2276442" y="3677253"/>
                  <a:pt x="2297066" y="3665228"/>
                </a:cubicBezTo>
                <a:lnTo>
                  <a:pt x="2297712" y="3664750"/>
                </a:lnTo>
                <a:lnTo>
                  <a:pt x="2297395" y="3651310"/>
                </a:lnTo>
                <a:cubicBezTo>
                  <a:pt x="2301008" y="3590891"/>
                  <a:pt x="2319794" y="3532076"/>
                  <a:pt x="2354098" y="3483107"/>
                </a:cubicBezTo>
                <a:cubicBezTo>
                  <a:pt x="2384294" y="3435885"/>
                  <a:pt x="2422016" y="3404288"/>
                  <a:pt x="2464152" y="3385794"/>
                </a:cubicBezTo>
                <a:lnTo>
                  <a:pt x="2522506" y="3369707"/>
                </a:lnTo>
                <a:lnTo>
                  <a:pt x="2515037" y="3367339"/>
                </a:lnTo>
                <a:cubicBezTo>
                  <a:pt x="2506192" y="3362878"/>
                  <a:pt x="2499818" y="3355669"/>
                  <a:pt x="2506285" y="3347702"/>
                </a:cubicBezTo>
                <a:cubicBezTo>
                  <a:pt x="2511410" y="3343161"/>
                  <a:pt x="2517564" y="3343997"/>
                  <a:pt x="2523132" y="3347278"/>
                </a:cubicBezTo>
                <a:cubicBezTo>
                  <a:pt x="2528699" y="3350559"/>
                  <a:pt x="2533683" y="3356286"/>
                  <a:pt x="2536465" y="3361525"/>
                </a:cubicBezTo>
                <a:lnTo>
                  <a:pt x="2537901" y="3367514"/>
                </a:lnTo>
                <a:lnTo>
                  <a:pt x="2600689" y="3367097"/>
                </a:lnTo>
                <a:cubicBezTo>
                  <a:pt x="2648540" y="3372286"/>
                  <a:pt x="2697693" y="3388056"/>
                  <a:pt x="2745036" y="3411885"/>
                </a:cubicBezTo>
                <a:lnTo>
                  <a:pt x="2754749" y="3417700"/>
                </a:lnTo>
                <a:lnTo>
                  <a:pt x="2766658" y="3394414"/>
                </a:lnTo>
                <a:cubicBezTo>
                  <a:pt x="2771935" y="3387197"/>
                  <a:pt x="2777134" y="3382913"/>
                  <a:pt x="2782092" y="3380917"/>
                </a:cubicBezTo>
                <a:lnTo>
                  <a:pt x="2788723" y="3381029"/>
                </a:lnTo>
                <a:lnTo>
                  <a:pt x="2793185" y="3358621"/>
                </a:lnTo>
                <a:cubicBezTo>
                  <a:pt x="2819860" y="3356184"/>
                  <a:pt x="2831131" y="3361943"/>
                  <a:pt x="2833548" y="3370204"/>
                </a:cubicBezTo>
                <a:cubicBezTo>
                  <a:pt x="2835362" y="3376401"/>
                  <a:pt x="2832197" y="3384007"/>
                  <a:pt x="2826815" y="3390622"/>
                </a:cubicBezTo>
                <a:lnTo>
                  <a:pt x="2811939" y="3401375"/>
                </a:lnTo>
                <a:lnTo>
                  <a:pt x="2818328" y="3416457"/>
                </a:lnTo>
                <a:cubicBezTo>
                  <a:pt x="2820246" y="3425661"/>
                  <a:pt x="2820340" y="3434942"/>
                  <a:pt x="2818060" y="3442128"/>
                </a:cubicBezTo>
                <a:lnTo>
                  <a:pt x="2811268" y="3451539"/>
                </a:lnTo>
                <a:lnTo>
                  <a:pt x="2814302" y="3453356"/>
                </a:lnTo>
                <a:lnTo>
                  <a:pt x="2866679" y="3495497"/>
                </a:lnTo>
                <a:lnTo>
                  <a:pt x="2868878" y="3491387"/>
                </a:lnTo>
                <a:lnTo>
                  <a:pt x="2867872" y="3489428"/>
                </a:lnTo>
                <a:cubicBezTo>
                  <a:pt x="2872196" y="3478698"/>
                  <a:pt x="2881481" y="3469795"/>
                  <a:pt x="2886442" y="3471620"/>
                </a:cubicBezTo>
                <a:cubicBezTo>
                  <a:pt x="2893883" y="3474361"/>
                  <a:pt x="2901323" y="3477100"/>
                  <a:pt x="2901842" y="3485089"/>
                </a:cubicBezTo>
                <a:cubicBezTo>
                  <a:pt x="2902015" y="3487752"/>
                  <a:pt x="2901418" y="3490998"/>
                  <a:pt x="2899796" y="3495022"/>
                </a:cubicBezTo>
                <a:cubicBezTo>
                  <a:pt x="2899796" y="3495022"/>
                  <a:pt x="2899796" y="3495022"/>
                  <a:pt x="2896235" y="3496792"/>
                </a:cubicBezTo>
                <a:lnTo>
                  <a:pt x="2889969" y="3499905"/>
                </a:lnTo>
                <a:lnTo>
                  <a:pt x="2916268" y="3514826"/>
                </a:lnTo>
                <a:cubicBezTo>
                  <a:pt x="2923330" y="3520978"/>
                  <a:pt x="2929957" y="3528204"/>
                  <a:pt x="2935948" y="3536761"/>
                </a:cubicBezTo>
                <a:lnTo>
                  <a:pt x="2947881" y="3559271"/>
                </a:lnTo>
                <a:lnTo>
                  <a:pt x="2949856" y="3548217"/>
                </a:lnTo>
                <a:cubicBezTo>
                  <a:pt x="2961069" y="3548732"/>
                  <a:pt x="2976539" y="3561217"/>
                  <a:pt x="2977060" y="3573015"/>
                </a:cubicBezTo>
                <a:cubicBezTo>
                  <a:pt x="2970106" y="3584469"/>
                  <a:pt x="2962458" y="3580194"/>
                  <a:pt x="2959068" y="3587889"/>
                </a:cubicBezTo>
                <a:lnTo>
                  <a:pt x="2948059" y="3571954"/>
                </a:lnTo>
                <a:lnTo>
                  <a:pt x="2941476" y="3581211"/>
                </a:lnTo>
                <a:cubicBezTo>
                  <a:pt x="2929747" y="3591611"/>
                  <a:pt x="2914351" y="3590202"/>
                  <a:pt x="2899964" y="3582212"/>
                </a:cubicBezTo>
                <a:lnTo>
                  <a:pt x="2892076" y="3574448"/>
                </a:lnTo>
                <a:lnTo>
                  <a:pt x="2895588" y="3592431"/>
                </a:lnTo>
                <a:lnTo>
                  <a:pt x="2946715" y="3590026"/>
                </a:lnTo>
                <a:cubicBezTo>
                  <a:pt x="2965707" y="3591392"/>
                  <a:pt x="2984616" y="3595271"/>
                  <a:pt x="3002477" y="3602452"/>
                </a:cubicBezTo>
                <a:lnTo>
                  <a:pt x="3043832" y="3629392"/>
                </a:lnTo>
                <a:lnTo>
                  <a:pt x="3038982" y="3622132"/>
                </a:lnTo>
                <a:cubicBezTo>
                  <a:pt x="3032316" y="3612152"/>
                  <a:pt x="3026458" y="3599722"/>
                  <a:pt x="3032920" y="3580103"/>
                </a:cubicBezTo>
                <a:cubicBezTo>
                  <a:pt x="3042582" y="3584609"/>
                  <a:pt x="3056413" y="3561961"/>
                  <a:pt x="3070906" y="3568719"/>
                </a:cubicBezTo>
                <a:cubicBezTo>
                  <a:pt x="3088163" y="3574343"/>
                  <a:pt x="3098397" y="3579873"/>
                  <a:pt x="3104289" y="3586221"/>
                </a:cubicBezTo>
                <a:lnTo>
                  <a:pt x="3110948" y="3606569"/>
                </a:lnTo>
                <a:lnTo>
                  <a:pt x="3153260" y="3577754"/>
                </a:lnTo>
                <a:lnTo>
                  <a:pt x="3161066" y="3573405"/>
                </a:lnTo>
                <a:lnTo>
                  <a:pt x="3141937" y="3577056"/>
                </a:lnTo>
                <a:cubicBezTo>
                  <a:pt x="3121866" y="3575255"/>
                  <a:pt x="3102783" y="3557468"/>
                  <a:pt x="3096508" y="3531281"/>
                </a:cubicBezTo>
                <a:cubicBezTo>
                  <a:pt x="3082402" y="3477908"/>
                  <a:pt x="3099434" y="3444518"/>
                  <a:pt x="3099434" y="3444518"/>
                </a:cubicBezTo>
                <a:cubicBezTo>
                  <a:pt x="3108302" y="3440976"/>
                  <a:pt x="3116003" y="3439974"/>
                  <a:pt x="3122719" y="3440915"/>
                </a:cubicBezTo>
                <a:cubicBezTo>
                  <a:pt x="3142863" y="3443738"/>
                  <a:pt x="3154136" y="3464044"/>
                  <a:pt x="3161421" y="3485684"/>
                </a:cubicBezTo>
                <a:lnTo>
                  <a:pt x="3163862" y="3494543"/>
                </a:lnTo>
                <a:lnTo>
                  <a:pt x="3167931" y="3491617"/>
                </a:lnTo>
                <a:cubicBezTo>
                  <a:pt x="3174247" y="3486825"/>
                  <a:pt x="3181239" y="3482212"/>
                  <a:pt x="3190893" y="3483324"/>
                </a:cubicBezTo>
                <a:cubicBezTo>
                  <a:pt x="3191226" y="3490588"/>
                  <a:pt x="3188369" y="3498086"/>
                  <a:pt x="3183642" y="3505181"/>
                </a:cubicBezTo>
                <a:lnTo>
                  <a:pt x="3170266" y="3519258"/>
                </a:lnTo>
                <a:lnTo>
                  <a:pt x="3174621" y="3541111"/>
                </a:lnTo>
                <a:cubicBezTo>
                  <a:pt x="3175395" y="3549860"/>
                  <a:pt x="3174776" y="3557888"/>
                  <a:pt x="3171687" y="3563985"/>
                </a:cubicBezTo>
                <a:lnTo>
                  <a:pt x="3162682" y="3572505"/>
                </a:lnTo>
                <a:lnTo>
                  <a:pt x="3180755" y="3562434"/>
                </a:lnTo>
                <a:lnTo>
                  <a:pt x="3176748" y="3547919"/>
                </a:lnTo>
                <a:cubicBezTo>
                  <a:pt x="3182168" y="3548723"/>
                  <a:pt x="3182562" y="3543156"/>
                  <a:pt x="3182955" y="3537592"/>
                </a:cubicBezTo>
                <a:cubicBezTo>
                  <a:pt x="3189862" y="3533081"/>
                  <a:pt x="3198443" y="3532718"/>
                  <a:pt x="3207163" y="3535073"/>
                </a:cubicBezTo>
                <a:lnTo>
                  <a:pt x="3218585" y="3541357"/>
                </a:lnTo>
                <a:lnTo>
                  <a:pt x="3283341" y="3505275"/>
                </a:lnTo>
                <a:lnTo>
                  <a:pt x="3274087" y="3493303"/>
                </a:lnTo>
                <a:cubicBezTo>
                  <a:pt x="3272029" y="3488921"/>
                  <a:pt x="3271473" y="3484950"/>
                  <a:pt x="3273103" y="3482853"/>
                </a:cubicBezTo>
                <a:cubicBezTo>
                  <a:pt x="3277995" y="3476561"/>
                  <a:pt x="3282886" y="3470270"/>
                  <a:pt x="3290561" y="3472259"/>
                </a:cubicBezTo>
                <a:cubicBezTo>
                  <a:pt x="3293120" y="3472921"/>
                  <a:pt x="3295988" y="3474505"/>
                  <a:pt x="3299269" y="3477314"/>
                </a:cubicBezTo>
                <a:cubicBezTo>
                  <a:pt x="3299269" y="3477314"/>
                  <a:pt x="3299269" y="3477314"/>
                  <a:pt x="3299825" y="3481284"/>
                </a:cubicBezTo>
                <a:lnTo>
                  <a:pt x="3301750" y="3495018"/>
                </a:lnTo>
                <a:lnTo>
                  <a:pt x="3306050" y="3492622"/>
                </a:lnTo>
                <a:cubicBezTo>
                  <a:pt x="3347720" y="3464244"/>
                  <a:pt x="3380129" y="3454784"/>
                  <a:pt x="3380129" y="3435866"/>
                </a:cubicBezTo>
                <a:cubicBezTo>
                  <a:pt x="3389390" y="3435866"/>
                  <a:pt x="3403279" y="3431136"/>
                  <a:pt x="3421799" y="3426406"/>
                </a:cubicBezTo>
                <a:lnTo>
                  <a:pt x="3436470" y="3418185"/>
                </a:lnTo>
                <a:lnTo>
                  <a:pt x="3427388" y="3416218"/>
                </a:lnTo>
                <a:cubicBezTo>
                  <a:pt x="3423343" y="3414015"/>
                  <a:pt x="3420736" y="3410044"/>
                  <a:pt x="3419769" y="3402099"/>
                </a:cubicBezTo>
                <a:cubicBezTo>
                  <a:pt x="3423329" y="3400330"/>
                  <a:pt x="3433199" y="3403852"/>
                  <a:pt x="3438135" y="3405614"/>
                </a:cubicBezTo>
                <a:cubicBezTo>
                  <a:pt x="3441696" y="3403845"/>
                  <a:pt x="3446631" y="3405605"/>
                  <a:pt x="3448005" y="3409136"/>
                </a:cubicBezTo>
                <a:lnTo>
                  <a:pt x="3452626" y="3409131"/>
                </a:lnTo>
                <a:lnTo>
                  <a:pt x="3505140" y="3379703"/>
                </a:lnTo>
                <a:lnTo>
                  <a:pt x="3568550" y="3353254"/>
                </a:lnTo>
                <a:lnTo>
                  <a:pt x="3559179" y="3334771"/>
                </a:lnTo>
                <a:lnTo>
                  <a:pt x="3545034" y="3335821"/>
                </a:lnTo>
                <a:lnTo>
                  <a:pt x="3523046" y="3318850"/>
                </a:lnTo>
                <a:lnTo>
                  <a:pt x="3503704" y="3327544"/>
                </a:lnTo>
                <a:lnTo>
                  <a:pt x="3503604" y="3328282"/>
                </a:lnTo>
                <a:cubicBezTo>
                  <a:pt x="3499761" y="3328507"/>
                  <a:pt x="3496483" y="3332769"/>
                  <a:pt x="3497047" y="3336806"/>
                </a:cubicBezTo>
                <a:cubicBezTo>
                  <a:pt x="3493770" y="3341070"/>
                  <a:pt x="3490491" y="3345330"/>
                  <a:pt x="3494335" y="3345105"/>
                </a:cubicBezTo>
                <a:cubicBezTo>
                  <a:pt x="3484500" y="3357893"/>
                  <a:pt x="3485065" y="3361927"/>
                  <a:pt x="3472968" y="3358569"/>
                </a:cubicBezTo>
                <a:lnTo>
                  <a:pt x="3474800" y="3340534"/>
                </a:lnTo>
                <a:lnTo>
                  <a:pt x="3431060" y="3360193"/>
                </a:lnTo>
                <a:lnTo>
                  <a:pt x="3319234" y="3419039"/>
                </a:lnTo>
                <a:lnTo>
                  <a:pt x="3316609" y="3424724"/>
                </a:lnTo>
                <a:cubicBezTo>
                  <a:pt x="3314548" y="3426540"/>
                  <a:pt x="3311652" y="3428050"/>
                  <a:pt x="3307643" y="3429150"/>
                </a:cubicBezTo>
                <a:cubicBezTo>
                  <a:pt x="3307643" y="3429150"/>
                  <a:pt x="3307643" y="3429150"/>
                  <a:pt x="3304524" y="3427148"/>
                </a:cubicBezTo>
                <a:lnTo>
                  <a:pt x="3304209" y="3426945"/>
                </a:lnTo>
                <a:lnTo>
                  <a:pt x="3278268" y="3440596"/>
                </a:lnTo>
                <a:cubicBezTo>
                  <a:pt x="3273640" y="3440596"/>
                  <a:pt x="3269011" y="3440596"/>
                  <a:pt x="3269011" y="3440596"/>
                </a:cubicBezTo>
                <a:cubicBezTo>
                  <a:pt x="3269011" y="3435866"/>
                  <a:pt x="3273640" y="3435866"/>
                  <a:pt x="3278268" y="3431136"/>
                </a:cubicBezTo>
                <a:lnTo>
                  <a:pt x="3296595" y="3422059"/>
                </a:lnTo>
                <a:lnTo>
                  <a:pt x="3292045" y="3419139"/>
                </a:lnTo>
                <a:lnTo>
                  <a:pt x="3292075" y="3415792"/>
                </a:lnTo>
                <a:lnTo>
                  <a:pt x="3287555" y="3416348"/>
                </a:lnTo>
                <a:cubicBezTo>
                  <a:pt x="3281924" y="3415911"/>
                  <a:pt x="3276388" y="3414033"/>
                  <a:pt x="3272909" y="3409582"/>
                </a:cubicBezTo>
                <a:cubicBezTo>
                  <a:pt x="3272909" y="3409582"/>
                  <a:pt x="3272909" y="3409582"/>
                  <a:pt x="3269431" y="3405132"/>
                </a:cubicBezTo>
                <a:cubicBezTo>
                  <a:pt x="3275030" y="3406049"/>
                  <a:pt x="3281562" y="3407119"/>
                  <a:pt x="3287596" y="3408592"/>
                </a:cubicBezTo>
                <a:lnTo>
                  <a:pt x="3292123" y="3410347"/>
                </a:lnTo>
                <a:lnTo>
                  <a:pt x="3292153" y="3406962"/>
                </a:lnTo>
                <a:cubicBezTo>
                  <a:pt x="3292820" y="3402492"/>
                  <a:pt x="3294267" y="3398522"/>
                  <a:pt x="3296939" y="3397789"/>
                </a:cubicBezTo>
                <a:cubicBezTo>
                  <a:pt x="3302284" y="3396321"/>
                  <a:pt x="3307854" y="3396222"/>
                  <a:pt x="3312199" y="3397173"/>
                </a:cubicBezTo>
                <a:cubicBezTo>
                  <a:pt x="3316543" y="3398124"/>
                  <a:pt x="3319663" y="3400126"/>
                  <a:pt x="3320110" y="3402862"/>
                </a:cubicBezTo>
                <a:lnTo>
                  <a:pt x="3320756" y="3410094"/>
                </a:lnTo>
                <a:lnTo>
                  <a:pt x="3431060" y="3355465"/>
                </a:lnTo>
                <a:lnTo>
                  <a:pt x="3475407" y="3334557"/>
                </a:lnTo>
                <a:lnTo>
                  <a:pt x="3477854" y="3310464"/>
                </a:lnTo>
                <a:cubicBezTo>
                  <a:pt x="3480680" y="3296055"/>
                  <a:pt x="3483929" y="3284672"/>
                  <a:pt x="3485285" y="3280523"/>
                </a:cubicBezTo>
                <a:lnTo>
                  <a:pt x="3490024" y="3274362"/>
                </a:lnTo>
                <a:lnTo>
                  <a:pt x="3475694" y="3268859"/>
                </a:lnTo>
                <a:cubicBezTo>
                  <a:pt x="3462910" y="3252661"/>
                  <a:pt x="3462526" y="3237701"/>
                  <a:pt x="3469229" y="3223454"/>
                </a:cubicBezTo>
                <a:lnTo>
                  <a:pt x="3482437" y="3208371"/>
                </a:lnTo>
                <a:lnTo>
                  <a:pt x="3483858" y="3189412"/>
                </a:lnTo>
                <a:lnTo>
                  <a:pt x="3480352" y="3187344"/>
                </a:lnTo>
                <a:cubicBezTo>
                  <a:pt x="3478389" y="3182397"/>
                  <a:pt x="3479991" y="3176672"/>
                  <a:pt x="3483512" y="3171938"/>
                </a:cubicBezTo>
                <a:lnTo>
                  <a:pt x="3496232" y="3163739"/>
                </a:lnTo>
                <a:lnTo>
                  <a:pt x="3496364" y="3163553"/>
                </a:lnTo>
                <a:lnTo>
                  <a:pt x="3478389" y="3103660"/>
                </a:lnTo>
                <a:cubicBezTo>
                  <a:pt x="3481733" y="3087420"/>
                  <a:pt x="3483407" y="3079299"/>
                  <a:pt x="3483175" y="3064029"/>
                </a:cubicBezTo>
                <a:cubicBezTo>
                  <a:pt x="3500580" y="3086144"/>
                  <a:pt x="3503205" y="3081597"/>
                  <a:pt x="3510361" y="3079658"/>
                </a:cubicBezTo>
                <a:lnTo>
                  <a:pt x="3520152" y="3109891"/>
                </a:lnTo>
                <a:lnTo>
                  <a:pt x="3523963" y="3089108"/>
                </a:lnTo>
                <a:lnTo>
                  <a:pt x="3527930" y="3080732"/>
                </a:lnTo>
                <a:lnTo>
                  <a:pt x="3513474" y="3048147"/>
                </a:lnTo>
                <a:cubicBezTo>
                  <a:pt x="3500598" y="3028637"/>
                  <a:pt x="3491304" y="3008158"/>
                  <a:pt x="3486306" y="2975012"/>
                </a:cubicBezTo>
                <a:lnTo>
                  <a:pt x="3480143" y="2966774"/>
                </a:lnTo>
                <a:lnTo>
                  <a:pt x="3478268" y="2975628"/>
                </a:lnTo>
                <a:cubicBezTo>
                  <a:pt x="3475047" y="2989142"/>
                  <a:pt x="3470847" y="3003143"/>
                  <a:pt x="3466525" y="3009100"/>
                </a:cubicBezTo>
                <a:cubicBezTo>
                  <a:pt x="3469393" y="2999097"/>
                  <a:pt x="3470604" y="2987058"/>
                  <a:pt x="3472693" y="2975534"/>
                </a:cubicBezTo>
                <a:lnTo>
                  <a:pt x="3477374" y="2963072"/>
                </a:lnTo>
                <a:lnTo>
                  <a:pt x="3474384" y="2959076"/>
                </a:lnTo>
                <a:cubicBezTo>
                  <a:pt x="3477961" y="2958105"/>
                  <a:pt x="3477961" y="2958105"/>
                  <a:pt x="3476056" y="2950956"/>
                </a:cubicBezTo>
                <a:cubicBezTo>
                  <a:pt x="3476056" y="2950956"/>
                  <a:pt x="3475102" y="2947381"/>
                  <a:pt x="3475102" y="2947381"/>
                </a:cubicBezTo>
                <a:cubicBezTo>
                  <a:pt x="3474150" y="2943804"/>
                  <a:pt x="3473198" y="2940230"/>
                  <a:pt x="3472244" y="2936655"/>
                </a:cubicBezTo>
                <a:cubicBezTo>
                  <a:pt x="3472244" y="2936655"/>
                  <a:pt x="3472244" y="2936655"/>
                  <a:pt x="3468666" y="2937625"/>
                </a:cubicBezTo>
                <a:cubicBezTo>
                  <a:pt x="3472244" y="2936655"/>
                  <a:pt x="3471291" y="2933079"/>
                  <a:pt x="3470338" y="2929504"/>
                </a:cubicBezTo>
                <a:cubicBezTo>
                  <a:pt x="3465573" y="2911630"/>
                  <a:pt x="3461582" y="2900254"/>
                  <a:pt x="3457768" y="2893142"/>
                </a:cubicBezTo>
                <a:lnTo>
                  <a:pt x="3448297" y="2884269"/>
                </a:lnTo>
                <a:lnTo>
                  <a:pt x="3442365" y="2888615"/>
                </a:lnTo>
                <a:cubicBezTo>
                  <a:pt x="3436849" y="2890018"/>
                  <a:pt x="3431095" y="2888925"/>
                  <a:pt x="3425642" y="2884847"/>
                </a:cubicBezTo>
                <a:cubicBezTo>
                  <a:pt x="3422540" y="2876821"/>
                  <a:pt x="3427243" y="2868926"/>
                  <a:pt x="3431947" y="2861031"/>
                </a:cubicBezTo>
                <a:lnTo>
                  <a:pt x="3436093" y="2858612"/>
                </a:lnTo>
                <a:lnTo>
                  <a:pt x="3426126" y="2821219"/>
                </a:lnTo>
                <a:cubicBezTo>
                  <a:pt x="3421957" y="2805579"/>
                  <a:pt x="3418383" y="2792171"/>
                  <a:pt x="3415047" y="2779656"/>
                </a:cubicBezTo>
                <a:cubicBezTo>
                  <a:pt x="3408376" y="2754632"/>
                  <a:pt x="3399081" y="2734152"/>
                  <a:pt x="3396711" y="2696461"/>
                </a:cubicBezTo>
                <a:cubicBezTo>
                  <a:pt x="3394804" y="2689310"/>
                  <a:pt x="3401242" y="2699068"/>
                  <a:pt x="3399102" y="2676646"/>
                </a:cubicBezTo>
                <a:cubicBezTo>
                  <a:pt x="3394337" y="2658769"/>
                  <a:pt x="3391478" y="2648045"/>
                  <a:pt x="3385761" y="2626594"/>
                </a:cubicBezTo>
                <a:lnTo>
                  <a:pt x="3384430" y="2607192"/>
                </a:lnTo>
                <a:lnTo>
                  <a:pt x="3374001" y="2605223"/>
                </a:lnTo>
                <a:cubicBezTo>
                  <a:pt x="3368224" y="2601570"/>
                  <a:pt x="3363169" y="2595316"/>
                  <a:pt x="3359896" y="2586132"/>
                </a:cubicBezTo>
                <a:cubicBezTo>
                  <a:pt x="3360498" y="2578131"/>
                  <a:pt x="3363061" y="2571222"/>
                  <a:pt x="3366890" y="2565940"/>
                </a:cubicBezTo>
                <a:lnTo>
                  <a:pt x="3380327" y="2556333"/>
                </a:lnTo>
                <a:lnTo>
                  <a:pt x="3376970" y="2521641"/>
                </a:lnTo>
                <a:lnTo>
                  <a:pt x="3376937" y="2518214"/>
                </a:lnTo>
                <a:lnTo>
                  <a:pt x="3374146" y="2516949"/>
                </a:lnTo>
                <a:lnTo>
                  <a:pt x="3372627" y="2528311"/>
                </a:lnTo>
                <a:cubicBezTo>
                  <a:pt x="3354815" y="2599215"/>
                  <a:pt x="3275687" y="2611207"/>
                  <a:pt x="3233140" y="2579942"/>
                </a:cubicBezTo>
                <a:lnTo>
                  <a:pt x="3213376" y="2556809"/>
                </a:lnTo>
                <a:lnTo>
                  <a:pt x="3206774" y="2562999"/>
                </a:lnTo>
                <a:cubicBezTo>
                  <a:pt x="3199109" y="2566981"/>
                  <a:pt x="3191574" y="2568433"/>
                  <a:pt x="3187456" y="2566656"/>
                </a:cubicBezTo>
                <a:cubicBezTo>
                  <a:pt x="3178658" y="2559101"/>
                  <a:pt x="3172576" y="2543312"/>
                  <a:pt x="3182407" y="2530627"/>
                </a:cubicBezTo>
                <a:cubicBezTo>
                  <a:pt x="3185403" y="2524396"/>
                  <a:pt x="3190739" y="2521056"/>
                  <a:pt x="3196554" y="2517687"/>
                </a:cubicBezTo>
                <a:lnTo>
                  <a:pt x="3210005" y="2507333"/>
                </a:lnTo>
                <a:lnTo>
                  <a:pt x="3217214" y="2480329"/>
                </a:lnTo>
                <a:cubicBezTo>
                  <a:pt x="3239587" y="2438997"/>
                  <a:pt x="3286783" y="2428499"/>
                  <a:pt x="3331286" y="2389125"/>
                </a:cubicBezTo>
                <a:cubicBezTo>
                  <a:pt x="3323524" y="2435070"/>
                  <a:pt x="3360079" y="2458998"/>
                  <a:pt x="3371776" y="2491635"/>
                </a:cubicBezTo>
                <a:lnTo>
                  <a:pt x="3373902" y="2502203"/>
                </a:lnTo>
                <a:lnTo>
                  <a:pt x="3376789" y="2503201"/>
                </a:lnTo>
                <a:lnTo>
                  <a:pt x="3376365" y="2459991"/>
                </a:lnTo>
                <a:cubicBezTo>
                  <a:pt x="3376402" y="2440335"/>
                  <a:pt x="3377243" y="2421898"/>
                  <a:pt x="3380588" y="2405657"/>
                </a:cubicBezTo>
                <a:cubicBezTo>
                  <a:pt x="3381426" y="2401596"/>
                  <a:pt x="3382737" y="2399326"/>
                  <a:pt x="3384409" y="2398391"/>
                </a:cubicBezTo>
                <a:lnTo>
                  <a:pt x="3389879" y="2399107"/>
                </a:lnTo>
                <a:lnTo>
                  <a:pt x="3389919" y="2399956"/>
                </a:lnTo>
                <a:lnTo>
                  <a:pt x="3387747" y="2403716"/>
                </a:lnTo>
                <a:cubicBezTo>
                  <a:pt x="3387747" y="2403716"/>
                  <a:pt x="3385120" y="2408262"/>
                  <a:pt x="3386073" y="2411839"/>
                </a:cubicBezTo>
                <a:cubicBezTo>
                  <a:pt x="3387026" y="2415412"/>
                  <a:pt x="3387979" y="2418988"/>
                  <a:pt x="3390606" y="2414442"/>
                </a:cubicBezTo>
                <a:lnTo>
                  <a:pt x="3389919" y="2399956"/>
                </a:lnTo>
                <a:lnTo>
                  <a:pt x="3390372" y="2399172"/>
                </a:lnTo>
                <a:lnTo>
                  <a:pt x="3389879" y="2399107"/>
                </a:lnTo>
                <a:lnTo>
                  <a:pt x="3385757" y="2312072"/>
                </a:lnTo>
                <a:lnTo>
                  <a:pt x="3383202" y="2307798"/>
                </a:lnTo>
                <a:lnTo>
                  <a:pt x="3385323" y="2302898"/>
                </a:lnTo>
                <a:lnTo>
                  <a:pt x="3383973" y="2274402"/>
                </a:lnTo>
                <a:cubicBezTo>
                  <a:pt x="3386007" y="2260434"/>
                  <a:pt x="3386488" y="2247845"/>
                  <a:pt x="3387298" y="2234687"/>
                </a:cubicBezTo>
                <a:lnTo>
                  <a:pt x="3389687" y="2215224"/>
                </a:lnTo>
                <a:lnTo>
                  <a:pt x="3384164" y="2214461"/>
                </a:lnTo>
                <a:cubicBezTo>
                  <a:pt x="3381477" y="2211462"/>
                  <a:pt x="3379089" y="2206255"/>
                  <a:pt x="3375820" y="2199817"/>
                </a:cubicBezTo>
                <a:cubicBezTo>
                  <a:pt x="3382518" y="2194260"/>
                  <a:pt x="3387598" y="2192658"/>
                  <a:pt x="3392177" y="2194087"/>
                </a:cubicBezTo>
                <a:lnTo>
                  <a:pt x="3392270" y="2194174"/>
                </a:lnTo>
                <a:lnTo>
                  <a:pt x="3392590" y="2191563"/>
                </a:lnTo>
                <a:cubicBezTo>
                  <a:pt x="3394031" y="2168172"/>
                  <a:pt x="3397141" y="2136664"/>
                  <a:pt x="3399534" y="2116846"/>
                </a:cubicBezTo>
                <a:cubicBezTo>
                  <a:pt x="3398349" y="2098001"/>
                  <a:pt x="3398349" y="2098001"/>
                  <a:pt x="3402414" y="2070065"/>
                </a:cubicBezTo>
                <a:lnTo>
                  <a:pt x="3412337" y="2014314"/>
                </a:lnTo>
                <a:lnTo>
                  <a:pt x="3410403" y="2014667"/>
                </a:lnTo>
                <a:cubicBezTo>
                  <a:pt x="3404007" y="2014362"/>
                  <a:pt x="3398465" y="2012561"/>
                  <a:pt x="3393796" y="2009671"/>
                </a:cubicBezTo>
                <a:cubicBezTo>
                  <a:pt x="3386796" y="2005338"/>
                  <a:pt x="3381758" y="1998552"/>
                  <a:pt x="3378752" y="1990690"/>
                </a:cubicBezTo>
                <a:lnTo>
                  <a:pt x="3377850" y="1982643"/>
                </a:lnTo>
                <a:lnTo>
                  <a:pt x="3377721" y="1982752"/>
                </a:lnTo>
                <a:cubicBezTo>
                  <a:pt x="3363913" y="1985967"/>
                  <a:pt x="3345489" y="1978200"/>
                  <a:pt x="3338395" y="1956713"/>
                </a:cubicBezTo>
                <a:cubicBezTo>
                  <a:pt x="3345443" y="1942027"/>
                  <a:pt x="3355069" y="1935157"/>
                  <a:pt x="3361058" y="1929276"/>
                </a:cubicBezTo>
                <a:lnTo>
                  <a:pt x="3386070" y="1941308"/>
                </a:lnTo>
                <a:lnTo>
                  <a:pt x="3408364" y="1927896"/>
                </a:lnTo>
                <a:cubicBezTo>
                  <a:pt x="3414771" y="1930982"/>
                  <a:pt x="3420141" y="1936467"/>
                  <a:pt x="3424423" y="1943267"/>
                </a:cubicBezTo>
                <a:lnTo>
                  <a:pt x="3424637" y="1943790"/>
                </a:lnTo>
                <a:lnTo>
                  <a:pt x="3432774" y="1881661"/>
                </a:lnTo>
                <a:lnTo>
                  <a:pt x="3436244" y="1869173"/>
                </a:lnTo>
                <a:lnTo>
                  <a:pt x="3434708" y="1865098"/>
                </a:lnTo>
                <a:lnTo>
                  <a:pt x="3434558" y="1865184"/>
                </a:lnTo>
                <a:lnTo>
                  <a:pt x="3434492" y="1865188"/>
                </a:lnTo>
                <a:lnTo>
                  <a:pt x="3433398" y="1867113"/>
                </a:lnTo>
                <a:lnTo>
                  <a:pt x="3432427" y="1865308"/>
                </a:lnTo>
                <a:lnTo>
                  <a:pt x="3417096" y="1866199"/>
                </a:lnTo>
                <a:lnTo>
                  <a:pt x="3417052" y="1866184"/>
                </a:lnTo>
                <a:lnTo>
                  <a:pt x="3408785" y="1883620"/>
                </a:lnTo>
                <a:cubicBezTo>
                  <a:pt x="3404272" y="1888704"/>
                  <a:pt x="3397829" y="1892725"/>
                  <a:pt x="3388787" y="1894987"/>
                </a:cubicBezTo>
                <a:cubicBezTo>
                  <a:pt x="3385655" y="1890631"/>
                  <a:pt x="3382525" y="1886274"/>
                  <a:pt x="3379392" y="1881918"/>
                </a:cubicBezTo>
                <a:lnTo>
                  <a:pt x="3398748" y="1853941"/>
                </a:lnTo>
                <a:lnTo>
                  <a:pt x="3399178" y="1843627"/>
                </a:lnTo>
                <a:cubicBezTo>
                  <a:pt x="3400609" y="1837347"/>
                  <a:pt x="3403110" y="1830496"/>
                  <a:pt x="3406277" y="1824025"/>
                </a:cubicBezTo>
                <a:lnTo>
                  <a:pt x="3415349" y="1809864"/>
                </a:lnTo>
                <a:lnTo>
                  <a:pt x="3419594" y="1781636"/>
                </a:lnTo>
                <a:cubicBezTo>
                  <a:pt x="3421926" y="1772979"/>
                  <a:pt x="3424982" y="1765362"/>
                  <a:pt x="3428196" y="1759548"/>
                </a:cubicBezTo>
                <a:cubicBezTo>
                  <a:pt x="3435291" y="1767602"/>
                  <a:pt x="3440391" y="1777177"/>
                  <a:pt x="3443743" y="1787302"/>
                </a:cubicBezTo>
                <a:lnTo>
                  <a:pt x="3447005" y="1807322"/>
                </a:lnTo>
                <a:lnTo>
                  <a:pt x="3452518" y="1810551"/>
                </a:lnTo>
                <a:lnTo>
                  <a:pt x="3453631" y="1806165"/>
                </a:lnTo>
                <a:lnTo>
                  <a:pt x="3448035" y="1797943"/>
                </a:lnTo>
                <a:cubicBezTo>
                  <a:pt x="3437542" y="1772341"/>
                  <a:pt x="3445186" y="1745897"/>
                  <a:pt x="3452831" y="1719452"/>
                </a:cubicBezTo>
                <a:lnTo>
                  <a:pt x="3470999" y="1737708"/>
                </a:lnTo>
                <a:lnTo>
                  <a:pt x="3473144" y="1729253"/>
                </a:lnTo>
                <a:lnTo>
                  <a:pt x="3470262" y="1687314"/>
                </a:lnTo>
                <a:cubicBezTo>
                  <a:pt x="3469964" y="1671880"/>
                  <a:pt x="3472305" y="1657887"/>
                  <a:pt x="3482697" y="1646578"/>
                </a:cubicBezTo>
                <a:lnTo>
                  <a:pt x="3489689" y="1664038"/>
                </a:lnTo>
                <a:lnTo>
                  <a:pt x="3497267" y="1634171"/>
                </a:lnTo>
                <a:cubicBezTo>
                  <a:pt x="3519710" y="1574417"/>
                  <a:pt x="3539529" y="1519209"/>
                  <a:pt x="3562926" y="1463033"/>
                </a:cubicBezTo>
                <a:lnTo>
                  <a:pt x="3578243" y="1426480"/>
                </a:lnTo>
                <a:lnTo>
                  <a:pt x="3521448" y="1413632"/>
                </a:lnTo>
                <a:cubicBezTo>
                  <a:pt x="3504106" y="1406478"/>
                  <a:pt x="3489567" y="1396785"/>
                  <a:pt x="3477672" y="1384699"/>
                </a:cubicBezTo>
                <a:cubicBezTo>
                  <a:pt x="3469742" y="1376642"/>
                  <a:pt x="3462988" y="1367520"/>
                  <a:pt x="3457360" y="1357376"/>
                </a:cubicBezTo>
                <a:cubicBezTo>
                  <a:pt x="3481428" y="1335585"/>
                  <a:pt x="3508837" y="1356481"/>
                  <a:pt x="3532124" y="1365872"/>
                </a:cubicBezTo>
                <a:cubicBezTo>
                  <a:pt x="3535281" y="1337616"/>
                  <a:pt x="3531939" y="1294929"/>
                  <a:pt x="3561875" y="1293220"/>
                </a:cubicBezTo>
                <a:cubicBezTo>
                  <a:pt x="3567381" y="1298394"/>
                  <a:pt x="3570075" y="1304525"/>
                  <a:pt x="3571047" y="1311345"/>
                </a:cubicBezTo>
                <a:cubicBezTo>
                  <a:pt x="3573956" y="1331804"/>
                  <a:pt x="3561344" y="1358461"/>
                  <a:pt x="3562542" y="1384042"/>
                </a:cubicBezTo>
                <a:cubicBezTo>
                  <a:pt x="3567417" y="1394866"/>
                  <a:pt x="3579416" y="1396383"/>
                  <a:pt x="3582509" y="1409534"/>
                </a:cubicBezTo>
                <a:lnTo>
                  <a:pt x="3582319" y="1416752"/>
                </a:lnTo>
                <a:lnTo>
                  <a:pt x="3602795" y="1367886"/>
                </a:lnTo>
                <a:cubicBezTo>
                  <a:pt x="3617595" y="1337039"/>
                  <a:pt x="3629770" y="1310737"/>
                  <a:pt x="3641945" y="1284433"/>
                </a:cubicBezTo>
                <a:cubicBezTo>
                  <a:pt x="3650774" y="1274375"/>
                  <a:pt x="3653399" y="1269831"/>
                  <a:pt x="3658651" y="1260737"/>
                </a:cubicBezTo>
                <a:cubicBezTo>
                  <a:pt x="3682282" y="1219831"/>
                  <a:pt x="3700428" y="1172742"/>
                  <a:pt x="3726916" y="1142559"/>
                </a:cubicBezTo>
                <a:cubicBezTo>
                  <a:pt x="3748641" y="1094502"/>
                  <a:pt x="3777035" y="1071471"/>
                  <a:pt x="3807822" y="1028621"/>
                </a:cubicBezTo>
                <a:cubicBezTo>
                  <a:pt x="3821902" y="1009471"/>
                  <a:pt x="3835030" y="986745"/>
                  <a:pt x="3845532" y="968563"/>
                </a:cubicBezTo>
                <a:cubicBezTo>
                  <a:pt x="3866772" y="947471"/>
                  <a:pt x="3884428" y="927348"/>
                  <a:pt x="3901136" y="903651"/>
                </a:cubicBezTo>
                <a:cubicBezTo>
                  <a:pt x="3922373" y="882561"/>
                  <a:pt x="3942660" y="857894"/>
                  <a:pt x="3964616" y="825105"/>
                </a:cubicBezTo>
                <a:cubicBezTo>
                  <a:pt x="4010670" y="781951"/>
                  <a:pt x="4052192" y="736195"/>
                  <a:pt x="4107076" y="682980"/>
                </a:cubicBezTo>
                <a:cubicBezTo>
                  <a:pt x="4130941" y="657342"/>
                  <a:pt x="4156710" y="638855"/>
                  <a:pt x="4184151" y="612249"/>
                </a:cubicBezTo>
                <a:cubicBezTo>
                  <a:pt x="4200136" y="600245"/>
                  <a:pt x="4236408" y="563578"/>
                  <a:pt x="4268381" y="539575"/>
                </a:cubicBezTo>
                <a:cubicBezTo>
                  <a:pt x="4293198" y="517514"/>
                  <a:pt x="4313715" y="508115"/>
                  <a:pt x="4339486" y="489629"/>
                </a:cubicBezTo>
                <a:cubicBezTo>
                  <a:pt x="4355472" y="477629"/>
                  <a:pt x="4374084" y="461081"/>
                  <a:pt x="4390071" y="449080"/>
                </a:cubicBezTo>
                <a:cubicBezTo>
                  <a:pt x="4422044" y="425078"/>
                  <a:pt x="4468331" y="397194"/>
                  <a:pt x="4504837" y="375795"/>
                </a:cubicBezTo>
                <a:cubicBezTo>
                  <a:pt x="4502210" y="380342"/>
                  <a:pt x="4502210" y="380342"/>
                  <a:pt x="4503164" y="383919"/>
                </a:cubicBezTo>
                <a:cubicBezTo>
                  <a:pt x="4513900" y="381007"/>
                  <a:pt x="4520103" y="375491"/>
                  <a:pt x="4530838" y="372581"/>
                </a:cubicBezTo>
                <a:cubicBezTo>
                  <a:pt x="4532510" y="364460"/>
                  <a:pt x="4542292" y="357972"/>
                  <a:pt x="4555654" y="350517"/>
                </a:cubicBezTo>
                <a:cubicBezTo>
                  <a:pt x="4549450" y="356033"/>
                  <a:pt x="4553982" y="358638"/>
                  <a:pt x="4557562" y="357668"/>
                </a:cubicBezTo>
                <a:cubicBezTo>
                  <a:pt x="4567342" y="351180"/>
                  <a:pt x="4573547" y="345668"/>
                  <a:pt x="4580704" y="343727"/>
                </a:cubicBezTo>
                <a:cubicBezTo>
                  <a:pt x="4590487" y="337241"/>
                  <a:pt x="4600271" y="330753"/>
                  <a:pt x="4606474" y="325240"/>
                </a:cubicBezTo>
                <a:cubicBezTo>
                  <a:pt x="4606474" y="325240"/>
                  <a:pt x="4606474" y="325240"/>
                  <a:pt x="4610052" y="324271"/>
                </a:cubicBezTo>
                <a:cubicBezTo>
                  <a:pt x="4633196" y="310328"/>
                  <a:pt x="4656340" y="296386"/>
                  <a:pt x="4675904" y="283415"/>
                </a:cubicBezTo>
                <a:cubicBezTo>
                  <a:pt x="4708831" y="262985"/>
                  <a:pt x="4743663" y="249710"/>
                  <a:pt x="4773963" y="233828"/>
                </a:cubicBezTo>
                <a:cubicBezTo>
                  <a:pt x="4781120" y="231885"/>
                  <a:pt x="4783747" y="227341"/>
                  <a:pt x="4787325" y="226372"/>
                </a:cubicBezTo>
                <a:lnTo>
                  <a:pt x="4946922" y="151441"/>
                </a:lnTo>
                <a:lnTo>
                  <a:pt x="4942525" y="149918"/>
                </a:lnTo>
                <a:cubicBezTo>
                  <a:pt x="4936092" y="145125"/>
                  <a:pt x="4935995" y="137978"/>
                  <a:pt x="4939384" y="130929"/>
                </a:cubicBezTo>
                <a:cubicBezTo>
                  <a:pt x="4947864" y="113316"/>
                  <a:pt x="4978122" y="96335"/>
                  <a:pt x="4985550" y="118348"/>
                </a:cubicBezTo>
                <a:lnTo>
                  <a:pt x="4984667" y="135842"/>
                </a:lnTo>
                <a:lnTo>
                  <a:pt x="5045768" y="112694"/>
                </a:lnTo>
                <a:cubicBezTo>
                  <a:pt x="5074693" y="102454"/>
                  <a:pt x="5104635" y="92419"/>
                  <a:pt x="5136366" y="81900"/>
                </a:cubicBezTo>
                <a:cubicBezTo>
                  <a:pt x="5142570" y="76387"/>
                  <a:pt x="5139943" y="80931"/>
                  <a:pt x="5147100" y="78990"/>
                </a:cubicBezTo>
                <a:cubicBezTo>
                  <a:pt x="5184198" y="67014"/>
                  <a:pt x="5220878" y="57071"/>
                  <a:pt x="5256006" y="48505"/>
                </a:cubicBezTo>
                <a:lnTo>
                  <a:pt x="5341740" y="29384"/>
                </a:lnTo>
                <a:lnTo>
                  <a:pt x="5349936" y="17085"/>
                </a:lnTo>
                <a:cubicBezTo>
                  <a:pt x="5362894" y="3544"/>
                  <a:pt x="5375374" y="7273"/>
                  <a:pt x="5387300" y="18026"/>
                </a:cubicBezTo>
                <a:lnTo>
                  <a:pt x="5387344" y="18078"/>
                </a:lnTo>
                <a:lnTo>
                  <a:pt x="5394642" y="16187"/>
                </a:lnTo>
                <a:cubicBezTo>
                  <a:pt x="5406840" y="13361"/>
                  <a:pt x="5418706" y="11102"/>
                  <a:pt x="5431709" y="9493"/>
                </a:cubicBezTo>
                <a:lnTo>
                  <a:pt x="5433134" y="93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35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5931" y="3161792"/>
            <a:ext cx="3363686" cy="2541457"/>
          </a:xfrm>
          <a:prstGeom prst="rect">
            <a:avLst/>
          </a:prstGeom>
          <a:solidFill>
            <a:srgbClr val="558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46166" y="1600967"/>
            <a:ext cx="3363686" cy="25414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64417" y="474136"/>
            <a:ext cx="959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56D78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ТИПЫ </a:t>
            </a:r>
            <a:r>
              <a:rPr lang="ru-RU" sz="3600" b="1" dirty="0" smtClean="0">
                <a:solidFill>
                  <a:srgbClr val="558B2F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ОЖИРЕНИЯ</a:t>
            </a:r>
            <a:endParaRPr lang="en-US" sz="3600" b="1" dirty="0">
              <a:solidFill>
                <a:srgbClr val="558B2F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2050" name="Picture 2" descr="ÐÐ°ÑÑÐ¸Ð½ÐºÐ¸ Ð¿Ð¾ Ð·Ð°Ð¿ÑÐ¾ÑÑ Ð¢ÐÐÐ« ÐÐÐÐ ÐÐÐÐ¯ Ð¯ÐÐÐÐÐ Ð ÐÐ Ð£Ð¨Ð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18608" b="5002"/>
          <a:stretch/>
        </p:blipFill>
        <p:spPr bwMode="auto">
          <a:xfrm>
            <a:off x="3671407" y="1842759"/>
            <a:ext cx="4732366" cy="36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01542" y="23038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ТИП «ЯБЛОКО»</a:t>
            </a:r>
            <a:endParaRPr lang="ru-RU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5503" y="2259177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ТИП «ГРУША»</a:t>
            </a:r>
            <a:endParaRPr lang="ru-RU" b="1" dirty="0">
              <a:solidFill>
                <a:srgbClr val="33691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5783" y="2680410"/>
            <a:ext cx="3046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latin typeface="Arial Narrow" panose="020B0606020202030204" pitchFamily="34" charset="0"/>
              </a:rPr>
              <a:t>исцеральной жировая ткань откладывается </a:t>
            </a:r>
            <a:r>
              <a:rPr lang="ru-RU" sz="1600" dirty="0">
                <a:latin typeface="Arial Narrow" panose="020B0606020202030204" pitchFamily="34" charset="0"/>
              </a:rPr>
              <a:t>в пределах верхней части туловища и живота.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Чаще </a:t>
            </a:r>
            <a:r>
              <a:rPr lang="ru-RU" sz="1600" dirty="0">
                <a:latin typeface="Arial Narrow" panose="020B0606020202030204" pitchFamily="34" charset="0"/>
              </a:rPr>
              <a:t>приводит к сердечно-сосудистым осложнениям и метаболическим нарушениям, таким как </a:t>
            </a:r>
            <a:r>
              <a:rPr lang="ru-RU" sz="1600" dirty="0" err="1">
                <a:latin typeface="Arial Narrow" panose="020B0606020202030204" pitchFamily="34" charset="0"/>
              </a:rPr>
              <a:t>дислипидемии</a:t>
            </a:r>
            <a:r>
              <a:rPr lang="ru-RU" sz="1600" dirty="0">
                <a:latin typeface="Arial Narrow" panose="020B0606020202030204" pitchFamily="34" charset="0"/>
              </a:rPr>
              <a:t>, гипергликемии, </a:t>
            </a:r>
            <a:r>
              <a:rPr lang="ru-RU" sz="1600" dirty="0" err="1">
                <a:latin typeface="Arial Narrow" panose="020B0606020202030204" pitchFamily="34" charset="0"/>
              </a:rPr>
              <a:t>инсулинорезистентност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512" y="2671658"/>
            <a:ext cx="29645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Жировая ткань откладывается в </a:t>
            </a:r>
            <a:r>
              <a:rPr lang="ru-RU" sz="1600" dirty="0"/>
              <a:t>пределах нижних частей тела (бедро, голень). Развитие мышц слабое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К типичным осложнениям для этого типа ожирения чаще относятся дегенеративные изменения в области опорно-двигательного аппарата и венозная недостаточность. 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274" y="158450"/>
            <a:ext cx="959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56D78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СОВРЕМЕННЫЕ МЕТОДЫ ОЦЕНКИ ЗДОРОВЬЯ</a:t>
            </a:r>
          </a:p>
          <a:p>
            <a:pPr algn="ctr"/>
            <a:r>
              <a:rPr lang="ru-RU" sz="2800" b="1" dirty="0" smtClean="0">
                <a:solidFill>
                  <a:srgbClr val="558B2F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АНТРОПМЕТРИЧЕСКИЕ ИССЛЕДОВАНИЯ </a:t>
            </a:r>
            <a:endParaRPr lang="en-US" sz="2800" b="1" dirty="0">
              <a:solidFill>
                <a:srgbClr val="558B2F"/>
              </a:solidFill>
              <a:latin typeface="Arial Narrow" panose="020B060602020203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234" y="3890737"/>
            <a:ext cx="4354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Рост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Вес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Обхват талии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Обхват бедер </a:t>
            </a:r>
            <a:endParaRPr lang="ru-RU" dirty="0">
              <a:latin typeface="Arial Narrow" panose="020B0606020202030204" pitchFamily="34" charset="0"/>
            </a:endParaRP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-452208" y="1101697"/>
            <a:ext cx="660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ИМТ= вес(кг)/рост (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м2 )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 – 25 кг/м2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154" y="1415142"/>
            <a:ext cx="4085567" cy="486663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585154" y="1415142"/>
            <a:ext cx="4085567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Ð°ÑÑÐ¸Ð½ÐºÐ¸ Ð¿Ð¾ Ð·Ð°Ð¿ÑÐ¾ÑÑ ÑÐ°Ð±Ð»Ð¸ÑÐ° Ð¸Ð¼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4" y="1832836"/>
            <a:ext cx="50387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/>
          <p:nvPr/>
        </p:nvSpPr>
        <p:spPr>
          <a:xfrm>
            <a:off x="1525320" y="5199808"/>
            <a:ext cx="660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ОКРУЖНОСТЬ ТАЛИИ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Ð°ÑÑÐ¸Ð½ÐºÐ¸ Ð¿Ð¾ Ð·Ð°Ð¿ÑÐ¾ÑÑ ÐÐÐÐ ÐÐÐÐ©ÐÐÐ Ð ÐÐ£ÐÐ§ÐÐÐ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70" y="5536322"/>
            <a:ext cx="1205445" cy="12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290" y="5956684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НЕ БОЛЕЕ 80 СМ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3859" y="5960233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НЕ БОЛЕЕ 94 СМ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1"/>
          <p:cNvGrpSpPr/>
          <p:nvPr/>
        </p:nvGrpSpPr>
        <p:grpSpPr>
          <a:xfrm rot="18952480">
            <a:off x="7571813" y="2820071"/>
            <a:ext cx="2807946" cy="2912133"/>
            <a:chOff x="5197476" y="1824038"/>
            <a:chExt cx="1760538" cy="1839913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197476" y="1824038"/>
              <a:ext cx="1760538" cy="1839913"/>
            </a:xfrm>
            <a:custGeom>
              <a:avLst/>
              <a:gdLst>
                <a:gd name="T0" fmla="*/ 1514 w 1542"/>
                <a:gd name="T1" fmla="*/ 1152 h 1611"/>
                <a:gd name="T2" fmla="*/ 1531 w 1542"/>
                <a:gd name="T3" fmla="*/ 1207 h 1611"/>
                <a:gd name="T4" fmla="*/ 1523 w 1542"/>
                <a:gd name="T5" fmla="*/ 1220 h 1611"/>
                <a:gd name="T6" fmla="*/ 822 w 1542"/>
                <a:gd name="T7" fmla="*/ 1605 h 1611"/>
                <a:gd name="T8" fmla="*/ 138 w 1542"/>
                <a:gd name="T9" fmla="*/ 1191 h 1611"/>
                <a:gd name="T10" fmla="*/ 155 w 1542"/>
                <a:gd name="T11" fmla="*/ 391 h 1611"/>
                <a:gd name="T12" fmla="*/ 856 w 1542"/>
                <a:gd name="T13" fmla="*/ 5 h 1611"/>
                <a:gd name="T14" fmla="*/ 1519 w 1542"/>
                <a:gd name="T15" fmla="*/ 384 h 1611"/>
                <a:gd name="T16" fmla="*/ 1504 w 1542"/>
                <a:gd name="T17" fmla="*/ 440 h 1611"/>
                <a:gd name="T18" fmla="*/ 1504 w 1542"/>
                <a:gd name="T19" fmla="*/ 440 h 1611"/>
                <a:gd name="T20" fmla="*/ 1451 w 1542"/>
                <a:gd name="T21" fmla="*/ 425 h 1611"/>
                <a:gd name="T22" fmla="*/ 854 w 1542"/>
                <a:gd name="T23" fmla="*/ 85 h 1611"/>
                <a:gd name="T24" fmla="*/ 223 w 1542"/>
                <a:gd name="T25" fmla="*/ 432 h 1611"/>
                <a:gd name="T26" fmla="*/ 208 w 1542"/>
                <a:gd name="T27" fmla="*/ 1152 h 1611"/>
                <a:gd name="T28" fmla="*/ 824 w 1542"/>
                <a:gd name="T29" fmla="*/ 1525 h 1611"/>
                <a:gd name="T30" fmla="*/ 1455 w 1542"/>
                <a:gd name="T31" fmla="*/ 1178 h 1611"/>
                <a:gd name="T32" fmla="*/ 1461 w 1542"/>
                <a:gd name="T33" fmla="*/ 1167 h 1611"/>
                <a:gd name="T34" fmla="*/ 1514 w 1542"/>
                <a:gd name="T35" fmla="*/ 1152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2" h="1611">
                  <a:moveTo>
                    <a:pt x="1514" y="1152"/>
                  </a:moveTo>
                  <a:cubicBezTo>
                    <a:pt x="1534" y="1163"/>
                    <a:pt x="1542" y="1188"/>
                    <a:pt x="1531" y="1207"/>
                  </a:cubicBezTo>
                  <a:cubicBezTo>
                    <a:pt x="1528" y="1211"/>
                    <a:pt x="1526" y="1216"/>
                    <a:pt x="1523" y="1220"/>
                  </a:cubicBezTo>
                  <a:cubicBezTo>
                    <a:pt x="1375" y="1464"/>
                    <a:pt x="1108" y="1611"/>
                    <a:pt x="822" y="1605"/>
                  </a:cubicBezTo>
                  <a:cubicBezTo>
                    <a:pt x="537" y="1599"/>
                    <a:pt x="276" y="1441"/>
                    <a:pt x="138" y="1191"/>
                  </a:cubicBezTo>
                  <a:cubicBezTo>
                    <a:pt x="0" y="940"/>
                    <a:pt x="7" y="636"/>
                    <a:pt x="155" y="391"/>
                  </a:cubicBezTo>
                  <a:cubicBezTo>
                    <a:pt x="303" y="147"/>
                    <a:pt x="570" y="0"/>
                    <a:pt x="856" y="5"/>
                  </a:cubicBezTo>
                  <a:cubicBezTo>
                    <a:pt x="1127" y="11"/>
                    <a:pt x="1377" y="154"/>
                    <a:pt x="1519" y="384"/>
                  </a:cubicBezTo>
                  <a:cubicBezTo>
                    <a:pt x="1531" y="403"/>
                    <a:pt x="1524" y="429"/>
                    <a:pt x="1504" y="440"/>
                  </a:cubicBezTo>
                  <a:cubicBezTo>
                    <a:pt x="1504" y="440"/>
                    <a:pt x="1504" y="440"/>
                    <a:pt x="1504" y="440"/>
                  </a:cubicBezTo>
                  <a:cubicBezTo>
                    <a:pt x="1485" y="450"/>
                    <a:pt x="1462" y="444"/>
                    <a:pt x="1451" y="425"/>
                  </a:cubicBezTo>
                  <a:cubicBezTo>
                    <a:pt x="1323" y="219"/>
                    <a:pt x="1098" y="91"/>
                    <a:pt x="854" y="85"/>
                  </a:cubicBezTo>
                  <a:cubicBezTo>
                    <a:pt x="597" y="80"/>
                    <a:pt x="356" y="212"/>
                    <a:pt x="223" y="432"/>
                  </a:cubicBezTo>
                  <a:cubicBezTo>
                    <a:pt x="90" y="652"/>
                    <a:pt x="84" y="927"/>
                    <a:pt x="208" y="1152"/>
                  </a:cubicBezTo>
                  <a:cubicBezTo>
                    <a:pt x="332" y="1378"/>
                    <a:pt x="567" y="1520"/>
                    <a:pt x="824" y="1525"/>
                  </a:cubicBezTo>
                  <a:cubicBezTo>
                    <a:pt x="1081" y="1530"/>
                    <a:pt x="1322" y="1398"/>
                    <a:pt x="1455" y="1178"/>
                  </a:cubicBezTo>
                  <a:cubicBezTo>
                    <a:pt x="1457" y="1175"/>
                    <a:pt x="1459" y="1171"/>
                    <a:pt x="1461" y="1167"/>
                  </a:cubicBezTo>
                  <a:cubicBezTo>
                    <a:pt x="1472" y="1149"/>
                    <a:pt x="1495" y="1142"/>
                    <a:pt x="1514" y="115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449888" y="2058988"/>
              <a:ext cx="1425575" cy="1411288"/>
            </a:xfrm>
            <a:custGeom>
              <a:avLst/>
              <a:gdLst>
                <a:gd name="T0" fmla="*/ 600 w 1249"/>
                <a:gd name="T1" fmla="*/ 42 h 1237"/>
                <a:gd name="T2" fmla="*/ 641 w 1249"/>
                <a:gd name="T3" fmla="*/ 1 h 1237"/>
                <a:gd name="T4" fmla="*/ 1013 w 1249"/>
                <a:gd name="T5" fmla="*/ 147 h 1237"/>
                <a:gd name="T6" fmla="*/ 1208 w 1249"/>
                <a:gd name="T7" fmla="*/ 715 h 1237"/>
                <a:gd name="T8" fmla="*/ 815 w 1249"/>
                <a:gd name="T9" fmla="*/ 1168 h 1237"/>
                <a:gd name="T10" fmla="*/ 226 w 1249"/>
                <a:gd name="T11" fmla="*/ 1053 h 1237"/>
                <a:gd name="T12" fmla="*/ 24 w 1249"/>
                <a:gd name="T13" fmla="*/ 528 h 1237"/>
                <a:gd name="T14" fmla="*/ 71 w 1249"/>
                <a:gd name="T15" fmla="*/ 494 h 1237"/>
                <a:gd name="T16" fmla="*/ 71 w 1249"/>
                <a:gd name="T17" fmla="*/ 494 h 1237"/>
                <a:gd name="T18" fmla="*/ 103 w 1249"/>
                <a:gd name="T19" fmla="*/ 538 h 1237"/>
                <a:gd name="T20" fmla="*/ 278 w 1249"/>
                <a:gd name="T21" fmla="*/ 993 h 1237"/>
                <a:gd name="T22" fmla="*/ 789 w 1249"/>
                <a:gd name="T23" fmla="*/ 1092 h 1237"/>
                <a:gd name="T24" fmla="*/ 1130 w 1249"/>
                <a:gd name="T25" fmla="*/ 700 h 1237"/>
                <a:gd name="T26" fmla="*/ 961 w 1249"/>
                <a:gd name="T27" fmla="*/ 208 h 1237"/>
                <a:gd name="T28" fmla="*/ 638 w 1249"/>
                <a:gd name="T29" fmla="*/ 81 h 1237"/>
                <a:gd name="T30" fmla="*/ 600 w 1249"/>
                <a:gd name="T31" fmla="*/ 4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9" h="1237">
                  <a:moveTo>
                    <a:pt x="600" y="42"/>
                  </a:moveTo>
                  <a:cubicBezTo>
                    <a:pt x="599" y="19"/>
                    <a:pt x="618" y="0"/>
                    <a:pt x="641" y="1"/>
                  </a:cubicBezTo>
                  <a:cubicBezTo>
                    <a:pt x="776" y="6"/>
                    <a:pt x="908" y="56"/>
                    <a:pt x="1013" y="147"/>
                  </a:cubicBezTo>
                  <a:cubicBezTo>
                    <a:pt x="1175" y="288"/>
                    <a:pt x="1249" y="504"/>
                    <a:pt x="1208" y="715"/>
                  </a:cubicBezTo>
                  <a:cubicBezTo>
                    <a:pt x="1167" y="925"/>
                    <a:pt x="1017" y="1098"/>
                    <a:pt x="815" y="1168"/>
                  </a:cubicBezTo>
                  <a:cubicBezTo>
                    <a:pt x="612" y="1237"/>
                    <a:pt x="388" y="1194"/>
                    <a:pt x="226" y="1053"/>
                  </a:cubicBezTo>
                  <a:cubicBezTo>
                    <a:pt x="75" y="922"/>
                    <a:pt x="0" y="725"/>
                    <a:pt x="24" y="528"/>
                  </a:cubicBezTo>
                  <a:cubicBezTo>
                    <a:pt x="27" y="505"/>
                    <a:pt x="48" y="489"/>
                    <a:pt x="71" y="494"/>
                  </a:cubicBezTo>
                  <a:cubicBezTo>
                    <a:pt x="71" y="494"/>
                    <a:pt x="71" y="494"/>
                    <a:pt x="71" y="494"/>
                  </a:cubicBezTo>
                  <a:cubicBezTo>
                    <a:pt x="92" y="498"/>
                    <a:pt x="106" y="517"/>
                    <a:pt x="103" y="538"/>
                  </a:cubicBezTo>
                  <a:cubicBezTo>
                    <a:pt x="82" y="708"/>
                    <a:pt x="147" y="879"/>
                    <a:pt x="278" y="993"/>
                  </a:cubicBezTo>
                  <a:cubicBezTo>
                    <a:pt x="418" y="1115"/>
                    <a:pt x="613" y="1152"/>
                    <a:pt x="789" y="1092"/>
                  </a:cubicBezTo>
                  <a:cubicBezTo>
                    <a:pt x="964" y="1031"/>
                    <a:pt x="1094" y="882"/>
                    <a:pt x="1130" y="700"/>
                  </a:cubicBezTo>
                  <a:cubicBezTo>
                    <a:pt x="1165" y="517"/>
                    <a:pt x="1101" y="330"/>
                    <a:pt x="961" y="208"/>
                  </a:cubicBezTo>
                  <a:cubicBezTo>
                    <a:pt x="869" y="129"/>
                    <a:pt x="755" y="85"/>
                    <a:pt x="638" y="81"/>
                  </a:cubicBezTo>
                  <a:cubicBezTo>
                    <a:pt x="617" y="80"/>
                    <a:pt x="601" y="63"/>
                    <a:pt x="600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683251" y="2286000"/>
              <a:ext cx="949325" cy="674688"/>
            </a:xfrm>
            <a:custGeom>
              <a:avLst/>
              <a:gdLst>
                <a:gd name="T0" fmla="*/ 91 w 832"/>
                <a:gd name="T1" fmla="*/ 552 h 591"/>
                <a:gd name="T2" fmla="*/ 36 w 832"/>
                <a:gd name="T3" fmla="*/ 528 h 591"/>
                <a:gd name="T4" fmla="*/ 69 w 832"/>
                <a:gd name="T5" fmla="*/ 200 h 591"/>
                <a:gd name="T6" fmla="*/ 415 w 832"/>
                <a:gd name="T7" fmla="*/ 0 h 591"/>
                <a:gd name="T8" fmla="*/ 762 w 832"/>
                <a:gd name="T9" fmla="*/ 200 h 591"/>
                <a:gd name="T10" fmla="*/ 782 w 832"/>
                <a:gd name="T11" fmla="*/ 560 h 591"/>
                <a:gd name="T12" fmla="*/ 725 w 832"/>
                <a:gd name="T13" fmla="*/ 579 h 591"/>
                <a:gd name="T14" fmla="*/ 725 w 832"/>
                <a:gd name="T15" fmla="*/ 579 h 591"/>
                <a:gd name="T16" fmla="*/ 709 w 832"/>
                <a:gd name="T17" fmla="*/ 528 h 591"/>
                <a:gd name="T18" fmla="*/ 693 w 832"/>
                <a:gd name="T19" fmla="*/ 240 h 591"/>
                <a:gd name="T20" fmla="*/ 415 w 832"/>
                <a:gd name="T21" fmla="*/ 80 h 591"/>
                <a:gd name="T22" fmla="*/ 138 w 832"/>
                <a:gd name="T23" fmla="*/ 240 h 591"/>
                <a:gd name="T24" fmla="*/ 112 w 832"/>
                <a:gd name="T25" fmla="*/ 502 h 591"/>
                <a:gd name="T26" fmla="*/ 91 w 832"/>
                <a:gd name="T27" fmla="*/ 551 h 591"/>
                <a:gd name="T28" fmla="*/ 91 w 832"/>
                <a:gd name="T29" fmla="*/ 5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2" h="591">
                  <a:moveTo>
                    <a:pt x="91" y="552"/>
                  </a:moveTo>
                  <a:cubicBezTo>
                    <a:pt x="69" y="562"/>
                    <a:pt x="44" y="550"/>
                    <a:pt x="36" y="528"/>
                  </a:cubicBezTo>
                  <a:cubicBezTo>
                    <a:pt x="0" y="420"/>
                    <a:pt x="11" y="301"/>
                    <a:pt x="69" y="200"/>
                  </a:cubicBezTo>
                  <a:cubicBezTo>
                    <a:pt x="140" y="77"/>
                    <a:pt x="273" y="0"/>
                    <a:pt x="415" y="0"/>
                  </a:cubicBezTo>
                  <a:cubicBezTo>
                    <a:pt x="558" y="0"/>
                    <a:pt x="690" y="77"/>
                    <a:pt x="762" y="200"/>
                  </a:cubicBezTo>
                  <a:cubicBezTo>
                    <a:pt x="826" y="311"/>
                    <a:pt x="832" y="445"/>
                    <a:pt x="782" y="560"/>
                  </a:cubicBezTo>
                  <a:cubicBezTo>
                    <a:pt x="772" y="582"/>
                    <a:pt x="746" y="591"/>
                    <a:pt x="725" y="579"/>
                  </a:cubicBezTo>
                  <a:cubicBezTo>
                    <a:pt x="725" y="579"/>
                    <a:pt x="725" y="579"/>
                    <a:pt x="725" y="579"/>
                  </a:cubicBezTo>
                  <a:cubicBezTo>
                    <a:pt x="707" y="569"/>
                    <a:pt x="701" y="547"/>
                    <a:pt x="709" y="528"/>
                  </a:cubicBezTo>
                  <a:cubicBezTo>
                    <a:pt x="749" y="436"/>
                    <a:pt x="744" y="329"/>
                    <a:pt x="693" y="240"/>
                  </a:cubicBezTo>
                  <a:cubicBezTo>
                    <a:pt x="635" y="141"/>
                    <a:pt x="530" y="80"/>
                    <a:pt x="415" y="80"/>
                  </a:cubicBezTo>
                  <a:cubicBezTo>
                    <a:pt x="301" y="80"/>
                    <a:pt x="195" y="141"/>
                    <a:pt x="138" y="240"/>
                  </a:cubicBezTo>
                  <a:cubicBezTo>
                    <a:pt x="92" y="321"/>
                    <a:pt x="83" y="416"/>
                    <a:pt x="112" y="502"/>
                  </a:cubicBezTo>
                  <a:cubicBezTo>
                    <a:pt x="119" y="522"/>
                    <a:pt x="110" y="543"/>
                    <a:pt x="91" y="551"/>
                  </a:cubicBezTo>
                  <a:lnTo>
                    <a:pt x="91" y="55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930901" y="2513013"/>
              <a:ext cx="458788" cy="471488"/>
            </a:xfrm>
            <a:custGeom>
              <a:avLst/>
              <a:gdLst>
                <a:gd name="T0" fmla="*/ 153 w 402"/>
                <a:gd name="T1" fmla="*/ 53 h 412"/>
                <a:gd name="T2" fmla="*/ 189 w 402"/>
                <a:gd name="T3" fmla="*/ 2 h 412"/>
                <a:gd name="T4" fmla="*/ 289 w 402"/>
                <a:gd name="T5" fmla="*/ 23 h 412"/>
                <a:gd name="T6" fmla="*/ 398 w 402"/>
                <a:gd name="T7" fmla="*/ 191 h 412"/>
                <a:gd name="T8" fmla="*/ 307 w 402"/>
                <a:gd name="T9" fmla="*/ 369 h 412"/>
                <a:gd name="T10" fmla="*/ 108 w 402"/>
                <a:gd name="T11" fmla="*/ 380 h 412"/>
                <a:gd name="T12" fmla="*/ 8 w 402"/>
                <a:gd name="T13" fmla="*/ 261 h 412"/>
                <a:gd name="T14" fmla="*/ 44 w 402"/>
                <a:gd name="T15" fmla="*/ 209 h 412"/>
                <a:gd name="T16" fmla="*/ 44 w 402"/>
                <a:gd name="T17" fmla="*/ 209 h 412"/>
                <a:gd name="T18" fmla="*/ 84 w 402"/>
                <a:gd name="T19" fmla="*/ 238 h 412"/>
                <a:gd name="T20" fmla="*/ 144 w 402"/>
                <a:gd name="T21" fmla="*/ 308 h 412"/>
                <a:gd name="T22" fmla="*/ 264 w 402"/>
                <a:gd name="T23" fmla="*/ 302 h 412"/>
                <a:gd name="T24" fmla="*/ 318 w 402"/>
                <a:gd name="T25" fmla="*/ 195 h 412"/>
                <a:gd name="T26" fmla="*/ 253 w 402"/>
                <a:gd name="T27" fmla="*/ 94 h 412"/>
                <a:gd name="T28" fmla="*/ 193 w 402"/>
                <a:gd name="T29" fmla="*/ 81 h 412"/>
                <a:gd name="T30" fmla="*/ 153 w 402"/>
                <a:gd name="T31" fmla="*/ 5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412">
                  <a:moveTo>
                    <a:pt x="153" y="53"/>
                  </a:moveTo>
                  <a:cubicBezTo>
                    <a:pt x="146" y="28"/>
                    <a:pt x="163" y="3"/>
                    <a:pt x="189" y="2"/>
                  </a:cubicBezTo>
                  <a:cubicBezTo>
                    <a:pt x="223" y="0"/>
                    <a:pt x="258" y="7"/>
                    <a:pt x="289" y="23"/>
                  </a:cubicBezTo>
                  <a:cubicBezTo>
                    <a:pt x="353" y="56"/>
                    <a:pt x="394" y="119"/>
                    <a:pt x="398" y="191"/>
                  </a:cubicBezTo>
                  <a:cubicBezTo>
                    <a:pt x="402" y="262"/>
                    <a:pt x="367" y="330"/>
                    <a:pt x="307" y="369"/>
                  </a:cubicBezTo>
                  <a:cubicBezTo>
                    <a:pt x="247" y="408"/>
                    <a:pt x="171" y="412"/>
                    <a:pt x="108" y="380"/>
                  </a:cubicBezTo>
                  <a:cubicBezTo>
                    <a:pt x="59" y="355"/>
                    <a:pt x="23" y="312"/>
                    <a:pt x="8" y="261"/>
                  </a:cubicBezTo>
                  <a:cubicBezTo>
                    <a:pt x="0" y="236"/>
                    <a:pt x="18" y="211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62" y="208"/>
                    <a:pt x="78" y="220"/>
                    <a:pt x="84" y="238"/>
                  </a:cubicBezTo>
                  <a:cubicBezTo>
                    <a:pt x="94" y="268"/>
                    <a:pt x="115" y="293"/>
                    <a:pt x="144" y="308"/>
                  </a:cubicBezTo>
                  <a:cubicBezTo>
                    <a:pt x="182" y="328"/>
                    <a:pt x="228" y="325"/>
                    <a:pt x="264" y="302"/>
                  </a:cubicBezTo>
                  <a:cubicBezTo>
                    <a:pt x="300" y="279"/>
                    <a:pt x="320" y="238"/>
                    <a:pt x="318" y="195"/>
                  </a:cubicBezTo>
                  <a:cubicBezTo>
                    <a:pt x="316" y="152"/>
                    <a:pt x="291" y="114"/>
                    <a:pt x="253" y="94"/>
                  </a:cubicBezTo>
                  <a:cubicBezTo>
                    <a:pt x="234" y="85"/>
                    <a:pt x="213" y="80"/>
                    <a:pt x="193" y="81"/>
                  </a:cubicBezTo>
                  <a:cubicBezTo>
                    <a:pt x="175" y="82"/>
                    <a:pt x="158" y="70"/>
                    <a:pt x="153" y="5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90600" y="895873"/>
            <a:ext cx="106135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ОЖИРЕНИЕ</a:t>
            </a:r>
            <a:r>
              <a:rPr lang="ru-RU" dirty="0" smtClean="0">
                <a:latin typeface="Arial Narrow" panose="020B0606020202030204" pitchFamily="34" charset="0"/>
              </a:rPr>
              <a:t> в 4 раза увеличивает риск смертности от </a:t>
            </a:r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сердечно-сосудистых заболеваний </a:t>
            </a:r>
            <a:r>
              <a:rPr lang="ru-RU" dirty="0" smtClean="0">
                <a:latin typeface="Arial Narrow" panose="020B0606020202030204" pitchFamily="34" charset="0"/>
              </a:rPr>
              <a:t>и </a:t>
            </a:r>
            <a:r>
              <a:rPr lang="ru-RU" dirty="0">
                <a:latin typeface="Arial Narrow" panose="020B0606020202030204" pitchFamily="34" charset="0"/>
              </a:rPr>
              <a:t>в 2 </a:t>
            </a:r>
            <a:r>
              <a:rPr lang="ru-RU" dirty="0" smtClean="0">
                <a:latin typeface="Arial Narrow" panose="020B0606020202030204" pitchFamily="34" charset="0"/>
              </a:rPr>
              <a:t>раза в результате онкологических заболеваний. </a:t>
            </a:r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ОЖИРЕНИЕ</a:t>
            </a:r>
            <a:r>
              <a:rPr lang="ru-RU" dirty="0" smtClean="0">
                <a:latin typeface="Arial Narrow" panose="020B0606020202030204" pitchFamily="34" charset="0"/>
              </a:rPr>
              <a:t> важнейший </a:t>
            </a:r>
            <a:r>
              <a:rPr lang="ru-RU" dirty="0">
                <a:latin typeface="Arial Narrow" panose="020B0606020202030204" pitchFamily="34" charset="0"/>
              </a:rPr>
              <a:t>фактор риска </a:t>
            </a:r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сахарного </a:t>
            </a:r>
            <a:r>
              <a:rPr lang="ru-RU" b="1" dirty="0">
                <a:solidFill>
                  <a:srgbClr val="33691E"/>
                </a:solidFill>
                <a:latin typeface="Arial Narrow" panose="020B0606020202030204" pitchFamily="34" charset="0"/>
              </a:rPr>
              <a:t>диабета 2-го типа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К </a:t>
            </a:r>
            <a:r>
              <a:rPr lang="ru-RU" dirty="0">
                <a:latin typeface="Arial Narrow" panose="020B0606020202030204" pitchFamily="34" charset="0"/>
              </a:rPr>
              <a:t>ожирению приводит дисбаланс между потребляемой и расходуемой энергией, в основе которого лежат не только нарушения метаболизма, но и генетическая предрасположенность, нарушение поведенческих реакций и влияние внешних факторов. 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К </a:t>
            </a:r>
            <a:r>
              <a:rPr lang="ru-RU" b="1" dirty="0">
                <a:solidFill>
                  <a:srgbClr val="33691E"/>
                </a:solidFill>
                <a:latin typeface="Arial Narrow" panose="020B0606020202030204" pitchFamily="34" charset="0"/>
              </a:rPr>
              <a:t>заболеваниям, ассоциированным с ожирением, относятся: </a:t>
            </a:r>
            <a:endParaRPr lang="ru-RU" b="1" dirty="0" smtClean="0">
              <a:solidFill>
                <a:srgbClr val="33691E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нарушение </a:t>
            </a:r>
            <a:r>
              <a:rPr lang="ru-RU" dirty="0">
                <a:latin typeface="Arial Narrow" panose="020B0606020202030204" pitchFamily="34" charset="0"/>
              </a:rPr>
              <a:t>толерантности к глюкозе;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нарушенная </a:t>
            </a:r>
            <a:r>
              <a:rPr lang="ru-RU" dirty="0">
                <a:latin typeface="Arial Narrow" panose="020B0606020202030204" pitchFamily="34" charset="0"/>
              </a:rPr>
              <a:t>гликемия натощак и сахарный диабет 2 типа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артериальная </a:t>
            </a:r>
            <a:r>
              <a:rPr lang="ru-RU" dirty="0">
                <a:latin typeface="Arial Narrow" panose="020B0606020202030204" pitchFamily="34" charset="0"/>
              </a:rPr>
              <a:t>гипертензия;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Narrow" panose="020B0606020202030204" pitchFamily="34" charset="0"/>
              </a:rPr>
              <a:t>гипертриглицеридемия</a:t>
            </a:r>
            <a:r>
              <a:rPr lang="ru-RU" dirty="0" smtClean="0">
                <a:latin typeface="Arial Narrow" panose="020B0606020202030204" pitchFamily="34" charset="0"/>
              </a:rPr>
              <a:t>/</a:t>
            </a:r>
            <a:r>
              <a:rPr lang="ru-RU" dirty="0" err="1" smtClean="0">
                <a:latin typeface="Arial Narrow" panose="020B0606020202030204" pitchFamily="34" charset="0"/>
              </a:rPr>
              <a:t>дислипидемия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синдром </a:t>
            </a:r>
            <a:r>
              <a:rPr lang="ru-RU" dirty="0" err="1">
                <a:latin typeface="Arial Narrow" panose="020B0606020202030204" pitchFamily="34" charset="0"/>
              </a:rPr>
              <a:t>обструктивного</a:t>
            </a:r>
            <a:r>
              <a:rPr lang="ru-RU" dirty="0">
                <a:latin typeface="Arial Narrow" panose="020B0606020202030204" pitchFamily="34" charset="0"/>
              </a:rPr>
              <a:t> апноэ сна. 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1514" y="5891525"/>
            <a:ext cx="7805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Существуют разные формы ожирения, диагностику </a:t>
            </a:r>
            <a:r>
              <a:rPr lang="ru-RU" sz="1600" dirty="0" smtClean="0">
                <a:latin typeface="Arial Narrow" panose="020B0606020202030204" pitchFamily="34" charset="0"/>
              </a:rPr>
              <a:t>которых </a:t>
            </a:r>
            <a:r>
              <a:rPr lang="ru-RU" sz="1600" dirty="0">
                <a:latin typeface="Arial Narrow" panose="020B0606020202030204" pitchFamily="34" charset="0"/>
              </a:rPr>
              <a:t>проводит </a:t>
            </a:r>
            <a:r>
              <a:rPr lang="ru-RU" sz="1600" dirty="0" smtClean="0">
                <a:latin typeface="Arial Narrow" panose="020B0606020202030204" pitchFamily="34" charset="0"/>
              </a:rPr>
              <a:t>врач</a:t>
            </a:r>
            <a:r>
              <a:rPr lang="en-US" sz="1600" dirty="0" smtClean="0">
                <a:latin typeface="Arial Narrow" panose="020B0606020202030204" pitchFamily="34" charset="0"/>
              </a:rPr>
              <a:t>-</a:t>
            </a:r>
            <a:r>
              <a:rPr lang="ru-RU" sz="1600" dirty="0" smtClean="0">
                <a:latin typeface="Arial Narrow" panose="020B0606020202030204" pitchFamily="34" charset="0"/>
              </a:rPr>
              <a:t>эндокринолог</a:t>
            </a:r>
            <a:r>
              <a:rPr lang="ru-RU" sz="1600" dirty="0">
                <a:latin typeface="Arial Narrow" panose="020B0606020202030204" pitchFamily="34" charset="0"/>
              </a:rPr>
              <a:t>, все необходимые направления и консультации пациентам с ожирение даст лечащий врач-терапевт. </a:t>
            </a:r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2844346" y="5745231"/>
            <a:ext cx="1107168" cy="11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2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27" y="5865113"/>
            <a:ext cx="611187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70" y="2973012"/>
            <a:ext cx="2393516" cy="2371953"/>
          </a:xfrm>
          <a:prstGeom prst="ellipse">
            <a:avLst/>
          </a:prstGeom>
          <a:solidFill>
            <a:srgbClr val="33691E"/>
          </a:solidFill>
        </p:spPr>
      </p:pic>
    </p:spTree>
    <p:extLst>
      <p:ext uri="{BB962C8B-B14F-4D97-AF65-F5344CB8AC3E}">
        <p14:creationId xmlns:p14="http://schemas.microsoft.com/office/powerpoint/2010/main" val="34129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¶Ðº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0263" y="2392726"/>
            <a:ext cx="38202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ЗАБОЛЕВАНИЯ</a:t>
            </a:r>
          </a:p>
          <a:p>
            <a:pPr algn="ctr"/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ЖЕЛУДОЧНО-</a:t>
            </a:r>
          </a:p>
          <a:p>
            <a:pPr algn="ctr"/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КИШЕЧНОГО ТРАКТА</a:t>
            </a:r>
            <a:endParaRPr lang="ru-RU" sz="3200" b="1" dirty="0">
              <a:solidFill>
                <a:srgbClr val="33691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0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3206" y="3681709"/>
            <a:ext cx="4995081" cy="2634018"/>
          </a:xfrm>
          <a:prstGeom prst="rect">
            <a:avLst/>
          </a:prstGeom>
          <a:solidFill>
            <a:srgbClr val="DDE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593" y="363028"/>
            <a:ext cx="50746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ГАСТРИТ </a:t>
            </a:r>
            <a:endParaRPr lang="en-US" sz="3200" b="1" dirty="0" smtClean="0">
              <a:solidFill>
                <a:srgbClr val="33691E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Воспаление слизистой (внутренней) оболочки стенки желудка. Заболевание может быть острым — впервые возникшее с сильно выраженными симптомами, и хроническим — приступы повторяются не очень часто, но регулярно. Диагноз гастрита ставит врач-гастроэнтеролог после осмотра и проведения ряда исследований: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эзофагогастродуоденоскопии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, рентгенологического исследования желудка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6668" y="3466531"/>
            <a:ext cx="53732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3691E"/>
                </a:solidFill>
                <a:latin typeface="Arial Narrow" panose="020B0606020202030204" pitchFamily="34" charset="0"/>
              </a:rPr>
              <a:t>ЯЗВЕННАЯ БОЛЕЗНЬ</a:t>
            </a:r>
            <a:r>
              <a:rPr lang="ru-RU" sz="3200" dirty="0">
                <a:solidFill>
                  <a:srgbClr val="333333"/>
                </a:solidFill>
                <a:latin typeface="Arial Narrow" panose="020B0606020202030204" pitchFamily="34" charset="0"/>
              </a:rPr>
              <a:t> </a:t>
            </a:r>
            <a:endParaRPr lang="en-US" sz="32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Весьма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широко распространенное хроническое заболевание, при котором в желудке и/или 12-перстной кишке человека образуются дефекты — язвы. Для заболевания характерно хроническое течение и сезонность: болезнь подтачивает здоровье своего хозяина годами, периоды обострения сменяются обманчивым спокойствием. Чаще всего обострения язвенной болезни приходятся на т.н. периоды межсезонья – весна — осень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Noto Serif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9700" y="3936889"/>
            <a:ext cx="44446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33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</a:t>
            </a:r>
            <a:endParaRPr lang="en-US" sz="2000" b="1" dirty="0" smtClean="0">
              <a:solidFill>
                <a:srgbClr val="3369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Неправильное питание;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Длительный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препаратов, которые обладают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язвообразующими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свойствами (ацетилсалициловая кислота, гормональные препараты и пр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алкоголем и курение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Стресс;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ÐÐ°ÑÑÐ¸Ð½ÐºÐ¸ Ð¿Ð¾ Ð·Ð°Ð¿ÑÐ¾ÑÑ Ð³Ð°ÑÑÑ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68" y="363028"/>
            <a:ext cx="4650474" cy="31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>
        <p14:switch dir="r"/>
      </p:transition>
    </mc:Choice>
    <mc:Fallback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C - Color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6046</TotalTime>
  <Words>1452</Words>
  <Application>Microsoft Office PowerPoint</Application>
  <PresentationFormat>Широкоэкранный</PresentationFormat>
  <Paragraphs>231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5" baseType="lpstr">
      <vt:lpstr>맑은 고딕</vt:lpstr>
      <vt:lpstr>Adobe Fan Heiti Std B</vt:lpstr>
      <vt:lpstr>-apple-system</vt:lpstr>
      <vt:lpstr>Arial</vt:lpstr>
      <vt:lpstr>Arial Narrow</vt:lpstr>
      <vt:lpstr>Calibri</vt:lpstr>
      <vt:lpstr>Calibri Light</vt:lpstr>
      <vt:lpstr>Gill Sans</vt:lpstr>
      <vt:lpstr>inherit</vt:lpstr>
      <vt:lpstr>Lato Light</vt:lpstr>
      <vt:lpstr>Montserrat</vt:lpstr>
      <vt:lpstr>Noto Serif</vt:lpstr>
      <vt:lpstr>Open Sans</vt:lpstr>
      <vt:lpstr>Roboto</vt:lpstr>
      <vt:lpstr>Roboto Black</vt:lpstr>
      <vt:lpstr>Source Sans Pro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User</cp:lastModifiedBy>
  <cp:revision>703</cp:revision>
  <dcterms:created xsi:type="dcterms:W3CDTF">2016-10-26T11:13:46Z</dcterms:created>
  <dcterms:modified xsi:type="dcterms:W3CDTF">2019-03-21T08:55:58Z</dcterms:modified>
</cp:coreProperties>
</file>